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9" r:id="rId4"/>
    <p:sldMasterId id="2147483692" r:id="rId5"/>
  </p:sldMasterIdLst>
  <p:notesMasterIdLst>
    <p:notesMasterId r:id="rId75"/>
  </p:notesMasterIdLst>
  <p:sldIdLst>
    <p:sldId id="256" r:id="rId6"/>
    <p:sldId id="266" r:id="rId7"/>
    <p:sldId id="300" r:id="rId8"/>
    <p:sldId id="284" r:id="rId9"/>
    <p:sldId id="285" r:id="rId10"/>
    <p:sldId id="302" r:id="rId11"/>
    <p:sldId id="292" r:id="rId12"/>
    <p:sldId id="294" r:id="rId13"/>
    <p:sldId id="303" r:id="rId14"/>
    <p:sldId id="293" r:id="rId15"/>
    <p:sldId id="304" r:id="rId16"/>
    <p:sldId id="299" r:id="rId17"/>
    <p:sldId id="295" r:id="rId18"/>
    <p:sldId id="301" r:id="rId19"/>
    <p:sldId id="265" r:id="rId20"/>
    <p:sldId id="305" r:id="rId21"/>
    <p:sldId id="262" r:id="rId22"/>
    <p:sldId id="263" r:id="rId23"/>
    <p:sldId id="271" r:id="rId24"/>
    <p:sldId id="282" r:id="rId25"/>
    <p:sldId id="272" r:id="rId26"/>
    <p:sldId id="273" r:id="rId27"/>
    <p:sldId id="274" r:id="rId28"/>
    <p:sldId id="275" r:id="rId29"/>
    <p:sldId id="283" r:id="rId30"/>
    <p:sldId id="306" r:id="rId31"/>
    <p:sldId id="286" r:id="rId32"/>
    <p:sldId id="281" r:id="rId33"/>
    <p:sldId id="287" r:id="rId34"/>
    <p:sldId id="288" r:id="rId35"/>
    <p:sldId id="289" r:id="rId36"/>
    <p:sldId id="307" r:id="rId37"/>
    <p:sldId id="291" r:id="rId38"/>
    <p:sldId id="290" r:id="rId39"/>
    <p:sldId id="264" r:id="rId40"/>
    <p:sldId id="308" r:id="rId41"/>
    <p:sldId id="421" r:id="rId42"/>
    <p:sldId id="410" r:id="rId43"/>
    <p:sldId id="411" r:id="rId44"/>
    <p:sldId id="412" r:id="rId45"/>
    <p:sldId id="413" r:id="rId46"/>
    <p:sldId id="414" r:id="rId47"/>
    <p:sldId id="415" r:id="rId48"/>
    <p:sldId id="416" r:id="rId49"/>
    <p:sldId id="417" r:id="rId50"/>
    <p:sldId id="418" r:id="rId51"/>
    <p:sldId id="419" r:id="rId52"/>
    <p:sldId id="420" r:id="rId53"/>
    <p:sldId id="259" r:id="rId54"/>
    <p:sldId id="613" r:id="rId55"/>
    <p:sldId id="602" r:id="rId56"/>
    <p:sldId id="614" r:id="rId57"/>
    <p:sldId id="617" r:id="rId58"/>
    <p:sldId id="615" r:id="rId59"/>
    <p:sldId id="538" r:id="rId60"/>
    <p:sldId id="533" r:id="rId61"/>
    <p:sldId id="618" r:id="rId62"/>
    <p:sldId id="317" r:id="rId63"/>
    <p:sldId id="355" r:id="rId64"/>
    <p:sldId id="389" r:id="rId65"/>
    <p:sldId id="398" r:id="rId66"/>
    <p:sldId id="399" r:id="rId67"/>
    <p:sldId id="397" r:id="rId68"/>
    <p:sldId id="396" r:id="rId69"/>
    <p:sldId id="393" r:id="rId70"/>
    <p:sldId id="394" r:id="rId71"/>
    <p:sldId id="395" r:id="rId72"/>
    <p:sldId id="335" r:id="rId73"/>
    <p:sldId id="270"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haoz\Documents\Code\StlDecompose-master\data\test\DF1-1-P4H\hkl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haoz\Documents\Code\StlDecompose-master\data\test\DF1-1-P10H\hkla.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hkla:</a:t>
            </a:r>
            <a:r>
              <a:rPr lang="en-US" altLang="zh-CN" baseline="0"/>
              <a:t> </a:t>
            </a:r>
            <a:r>
              <a:rPr lang="zh-CN" altLang="en-US" baseline="0"/>
              <a:t>大勾载荷</a:t>
            </a:r>
            <a:endParaRPr lang="en-US" alt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hkla!$B$1:$B$2</c:f>
              <c:strCache>
                <c:ptCount val="2"/>
                <c:pt idx="0">
                  <c:v>hkla</c:v>
                </c:pt>
                <c:pt idx="1">
                  <c:v>float</c:v>
                </c:pt>
              </c:strCache>
            </c:strRef>
          </c:tx>
          <c:spPr>
            <a:ln w="28575" cap="rnd">
              <a:solidFill>
                <a:schemeClr val="accent1"/>
              </a:solidFill>
              <a:round/>
            </a:ln>
            <a:effectLst/>
          </c:spPr>
          <c:marker>
            <c:symbol val="none"/>
          </c:marker>
          <c:cat>
            <c:strRef>
              <c:f>hkla!$A$3:$A$48403</c:f>
              <c:strCache>
                <c:ptCount val="48401"/>
                <c:pt idx="0">
                  <c:v>T</c:v>
                </c:pt>
                <c:pt idx="1">
                  <c:v>2019/12/14 19:53</c:v>
                </c:pt>
                <c:pt idx="2">
                  <c:v>2019/12/14 19:53</c:v>
                </c:pt>
                <c:pt idx="3">
                  <c:v>2019/12/14 19:53</c:v>
                </c:pt>
                <c:pt idx="4">
                  <c:v>2019/12/14 19:53</c:v>
                </c:pt>
                <c:pt idx="5">
                  <c:v>2019/12/14 19:53</c:v>
                </c:pt>
                <c:pt idx="6">
                  <c:v>2019/12/14 19:53</c:v>
                </c:pt>
                <c:pt idx="7">
                  <c:v>2019/12/14 19:53</c:v>
                </c:pt>
                <c:pt idx="8">
                  <c:v>2019/12/14 19:53</c:v>
                </c:pt>
                <c:pt idx="9">
                  <c:v>2019/12/14 19:53</c:v>
                </c:pt>
                <c:pt idx="10">
                  <c:v>2019/12/14 19:53</c:v>
                </c:pt>
                <c:pt idx="11">
                  <c:v>2019/12/14 19:53</c:v>
                </c:pt>
                <c:pt idx="12">
                  <c:v>2019/12/14 19:54</c:v>
                </c:pt>
                <c:pt idx="13">
                  <c:v>2019/12/14 19:54</c:v>
                </c:pt>
                <c:pt idx="14">
                  <c:v>2019/12/14 19:54</c:v>
                </c:pt>
                <c:pt idx="15">
                  <c:v>2019/12/14 19:54</c:v>
                </c:pt>
                <c:pt idx="16">
                  <c:v>2019/12/14 19:54</c:v>
                </c:pt>
                <c:pt idx="17">
                  <c:v>2019/12/14 19:54</c:v>
                </c:pt>
                <c:pt idx="18">
                  <c:v>2019/12/14 19:54</c:v>
                </c:pt>
                <c:pt idx="19">
                  <c:v>2019/12/14 19:54</c:v>
                </c:pt>
                <c:pt idx="20">
                  <c:v>2019/12/14 19:54</c:v>
                </c:pt>
                <c:pt idx="21">
                  <c:v>2019/12/14 19:54</c:v>
                </c:pt>
                <c:pt idx="22">
                  <c:v>2019/12/14 19:54</c:v>
                </c:pt>
                <c:pt idx="23">
                  <c:v>2019/12/14 19:54</c:v>
                </c:pt>
                <c:pt idx="24">
                  <c:v>2019/12/14 19:54</c:v>
                </c:pt>
                <c:pt idx="25">
                  <c:v>2019/12/14 19:54</c:v>
                </c:pt>
                <c:pt idx="26">
                  <c:v>2019/12/14 19:54</c:v>
                </c:pt>
                <c:pt idx="27">
                  <c:v>2019/12/14 19:54</c:v>
                </c:pt>
                <c:pt idx="28">
                  <c:v>2019/12/14 19:54</c:v>
                </c:pt>
                <c:pt idx="29">
                  <c:v>2019/12/14 19:54</c:v>
                </c:pt>
                <c:pt idx="30">
                  <c:v>2019/12/14 19:54</c:v>
                </c:pt>
                <c:pt idx="31">
                  <c:v>2019/12/14 19:54</c:v>
                </c:pt>
                <c:pt idx="32">
                  <c:v>2019/12/14 19:55</c:v>
                </c:pt>
                <c:pt idx="33">
                  <c:v>2019/12/14 19:55</c:v>
                </c:pt>
                <c:pt idx="34">
                  <c:v>2019/12/14 19:55</c:v>
                </c:pt>
                <c:pt idx="35">
                  <c:v>2019/12/14 19:55</c:v>
                </c:pt>
                <c:pt idx="36">
                  <c:v>2019/12/14 19:55</c:v>
                </c:pt>
                <c:pt idx="37">
                  <c:v>2019/12/14 19:55</c:v>
                </c:pt>
                <c:pt idx="38">
                  <c:v>2019/12/14 19:55</c:v>
                </c:pt>
                <c:pt idx="39">
                  <c:v>2019/12/14 19:55</c:v>
                </c:pt>
                <c:pt idx="40">
                  <c:v>2019/12/14 19:55</c:v>
                </c:pt>
                <c:pt idx="41">
                  <c:v>2019/12/14 19:55</c:v>
                </c:pt>
                <c:pt idx="42">
                  <c:v>2019/12/14 19:55</c:v>
                </c:pt>
                <c:pt idx="43">
                  <c:v>2019/12/14 19:55</c:v>
                </c:pt>
                <c:pt idx="44">
                  <c:v>2019/12/14 19:55</c:v>
                </c:pt>
                <c:pt idx="45">
                  <c:v>2019/12/14 19:55</c:v>
                </c:pt>
                <c:pt idx="46">
                  <c:v>2019/12/14 19:55</c:v>
                </c:pt>
                <c:pt idx="47">
                  <c:v>2019/12/14 19:55</c:v>
                </c:pt>
                <c:pt idx="48">
                  <c:v>2019/12/14 19:55</c:v>
                </c:pt>
                <c:pt idx="49">
                  <c:v>2019/12/14 19:55</c:v>
                </c:pt>
                <c:pt idx="50">
                  <c:v>2019/12/14 19:55</c:v>
                </c:pt>
                <c:pt idx="51">
                  <c:v>2019/12/14 19:55</c:v>
                </c:pt>
                <c:pt idx="52">
                  <c:v>2019/12/14 19:56</c:v>
                </c:pt>
                <c:pt idx="53">
                  <c:v>2019/12/14 19:56</c:v>
                </c:pt>
                <c:pt idx="54">
                  <c:v>2019/12/14 19:56</c:v>
                </c:pt>
                <c:pt idx="55">
                  <c:v>2019/12/14 19:56</c:v>
                </c:pt>
                <c:pt idx="56">
                  <c:v>2019/12/14 19:56</c:v>
                </c:pt>
                <c:pt idx="57">
                  <c:v>2019/12/14 19:56</c:v>
                </c:pt>
                <c:pt idx="58">
                  <c:v>2019/12/14 19:56</c:v>
                </c:pt>
                <c:pt idx="59">
                  <c:v>2019/12/14 19:56</c:v>
                </c:pt>
                <c:pt idx="60">
                  <c:v>2019/12/14 19:56</c:v>
                </c:pt>
                <c:pt idx="61">
                  <c:v>2019/12/14 19:56</c:v>
                </c:pt>
                <c:pt idx="62">
                  <c:v>2019/12/14 19:56</c:v>
                </c:pt>
                <c:pt idx="63">
                  <c:v>2019/12/14 19:56</c:v>
                </c:pt>
                <c:pt idx="64">
                  <c:v>2019/12/14 19:56</c:v>
                </c:pt>
                <c:pt idx="65">
                  <c:v>2019/12/14 19:56</c:v>
                </c:pt>
                <c:pt idx="66">
                  <c:v>2019/12/14 19:56</c:v>
                </c:pt>
                <c:pt idx="67">
                  <c:v>2019/12/14 19:56</c:v>
                </c:pt>
                <c:pt idx="68">
                  <c:v>2019/12/14 19:56</c:v>
                </c:pt>
                <c:pt idx="69">
                  <c:v>2019/12/14 19:56</c:v>
                </c:pt>
                <c:pt idx="70">
                  <c:v>2019/12/14 19:56</c:v>
                </c:pt>
                <c:pt idx="71">
                  <c:v>2019/12/14 19:56</c:v>
                </c:pt>
                <c:pt idx="72">
                  <c:v>2019/12/14 19:57</c:v>
                </c:pt>
                <c:pt idx="73">
                  <c:v>2019/12/14 19:57</c:v>
                </c:pt>
                <c:pt idx="74">
                  <c:v>2019/12/14 19:57</c:v>
                </c:pt>
                <c:pt idx="75">
                  <c:v>2019/12/14 19:57</c:v>
                </c:pt>
                <c:pt idx="76">
                  <c:v>2019/12/14 19:57</c:v>
                </c:pt>
                <c:pt idx="77">
                  <c:v>2019/12/14 19:57</c:v>
                </c:pt>
                <c:pt idx="78">
                  <c:v>2019/12/14 19:57</c:v>
                </c:pt>
                <c:pt idx="79">
                  <c:v>2019/12/14 19:57</c:v>
                </c:pt>
                <c:pt idx="80">
                  <c:v>2019/12/14 19:57</c:v>
                </c:pt>
                <c:pt idx="81">
                  <c:v>2019/12/14 19:57</c:v>
                </c:pt>
                <c:pt idx="82">
                  <c:v>2019/12/14 19:57</c:v>
                </c:pt>
                <c:pt idx="83">
                  <c:v>2019/12/14 19:57</c:v>
                </c:pt>
                <c:pt idx="84">
                  <c:v>2019/12/14 19:57</c:v>
                </c:pt>
                <c:pt idx="85">
                  <c:v>2019/12/14 19:57</c:v>
                </c:pt>
                <c:pt idx="86">
                  <c:v>2019/12/14 19:57</c:v>
                </c:pt>
                <c:pt idx="87">
                  <c:v>2019/12/14 19:57</c:v>
                </c:pt>
                <c:pt idx="88">
                  <c:v>2019/12/14 19:57</c:v>
                </c:pt>
                <c:pt idx="89">
                  <c:v>2019/12/14 19:57</c:v>
                </c:pt>
                <c:pt idx="90">
                  <c:v>2019/12/14 19:57</c:v>
                </c:pt>
                <c:pt idx="91">
                  <c:v>2019/12/14 19:57</c:v>
                </c:pt>
                <c:pt idx="92">
                  <c:v>2019/12/14 19:58</c:v>
                </c:pt>
                <c:pt idx="93">
                  <c:v>2019/12/14 19:58</c:v>
                </c:pt>
                <c:pt idx="94">
                  <c:v>2019/12/14 19:58</c:v>
                </c:pt>
                <c:pt idx="95">
                  <c:v>2019/12/14 19:58</c:v>
                </c:pt>
                <c:pt idx="96">
                  <c:v>2019/12/14 19:58</c:v>
                </c:pt>
                <c:pt idx="97">
                  <c:v>2019/12/14 19:58</c:v>
                </c:pt>
                <c:pt idx="98">
                  <c:v>2019/12/14 19:58</c:v>
                </c:pt>
                <c:pt idx="99">
                  <c:v>2019/12/14 19:58</c:v>
                </c:pt>
                <c:pt idx="100">
                  <c:v>2019/12/14 19:58</c:v>
                </c:pt>
                <c:pt idx="101">
                  <c:v>2019/12/14 19:58</c:v>
                </c:pt>
                <c:pt idx="102">
                  <c:v>2019/12/14 19:58</c:v>
                </c:pt>
                <c:pt idx="103">
                  <c:v>2019/12/14 19:58</c:v>
                </c:pt>
                <c:pt idx="104">
                  <c:v>2019/12/14 19:58</c:v>
                </c:pt>
                <c:pt idx="105">
                  <c:v>2019/12/14 19:58</c:v>
                </c:pt>
                <c:pt idx="106">
                  <c:v>2019/12/14 19:58</c:v>
                </c:pt>
                <c:pt idx="107">
                  <c:v>2019/12/14 19:58</c:v>
                </c:pt>
                <c:pt idx="108">
                  <c:v>2019/12/14 19:58</c:v>
                </c:pt>
                <c:pt idx="109">
                  <c:v>2019/12/14 19:58</c:v>
                </c:pt>
                <c:pt idx="110">
                  <c:v>2019/12/14 19:58</c:v>
                </c:pt>
                <c:pt idx="111">
                  <c:v>2019/12/14 19:58</c:v>
                </c:pt>
                <c:pt idx="112">
                  <c:v>2019/12/14 19:59</c:v>
                </c:pt>
                <c:pt idx="113">
                  <c:v>2019/12/14 19:59</c:v>
                </c:pt>
                <c:pt idx="114">
                  <c:v>2019/12/14 19:59</c:v>
                </c:pt>
                <c:pt idx="115">
                  <c:v>2019/12/14 19:59</c:v>
                </c:pt>
                <c:pt idx="116">
                  <c:v>2019/12/14 19:59</c:v>
                </c:pt>
                <c:pt idx="117">
                  <c:v>2019/12/14 19:59</c:v>
                </c:pt>
                <c:pt idx="118">
                  <c:v>2019/12/14 19:59</c:v>
                </c:pt>
                <c:pt idx="119">
                  <c:v>2019/12/14 19:59</c:v>
                </c:pt>
                <c:pt idx="120">
                  <c:v>2019/12/14 19:59</c:v>
                </c:pt>
                <c:pt idx="121">
                  <c:v>2019/12/14 19:59</c:v>
                </c:pt>
                <c:pt idx="122">
                  <c:v>2019/12/14 19:59</c:v>
                </c:pt>
                <c:pt idx="123">
                  <c:v>2019/12/14 19:59</c:v>
                </c:pt>
                <c:pt idx="124">
                  <c:v>2019/12/14 19:59</c:v>
                </c:pt>
                <c:pt idx="125">
                  <c:v>2019/12/14 19:59</c:v>
                </c:pt>
                <c:pt idx="126">
                  <c:v>2019/12/14 19:59</c:v>
                </c:pt>
                <c:pt idx="127">
                  <c:v>2019/12/14 19:59</c:v>
                </c:pt>
                <c:pt idx="128">
                  <c:v>2019/12/14 19:59</c:v>
                </c:pt>
                <c:pt idx="129">
                  <c:v>2019/12/14 19:59</c:v>
                </c:pt>
                <c:pt idx="130">
                  <c:v>2019/12/14 19:59</c:v>
                </c:pt>
                <c:pt idx="131">
                  <c:v>2019/12/14 19:59</c:v>
                </c:pt>
                <c:pt idx="132">
                  <c:v>2019/12/14 20:00</c:v>
                </c:pt>
                <c:pt idx="133">
                  <c:v>2019/12/14 20:00</c:v>
                </c:pt>
                <c:pt idx="134">
                  <c:v>2019/12/14 20:00</c:v>
                </c:pt>
                <c:pt idx="135">
                  <c:v>2019/12/14 20:00</c:v>
                </c:pt>
                <c:pt idx="136">
                  <c:v>2019/12/14 20:00</c:v>
                </c:pt>
                <c:pt idx="137">
                  <c:v>2019/12/14 20:00</c:v>
                </c:pt>
                <c:pt idx="138">
                  <c:v>2019/12/14 20:00</c:v>
                </c:pt>
                <c:pt idx="139">
                  <c:v>2019/12/14 20:00</c:v>
                </c:pt>
                <c:pt idx="140">
                  <c:v>2019/12/14 20:00</c:v>
                </c:pt>
                <c:pt idx="141">
                  <c:v>2019/12/14 20:00</c:v>
                </c:pt>
                <c:pt idx="142">
                  <c:v>2019/12/14 20:00</c:v>
                </c:pt>
                <c:pt idx="143">
                  <c:v>2019/12/14 20:00</c:v>
                </c:pt>
                <c:pt idx="144">
                  <c:v>2019/12/14 20:00</c:v>
                </c:pt>
                <c:pt idx="145">
                  <c:v>2019/12/14 20:00</c:v>
                </c:pt>
                <c:pt idx="146">
                  <c:v>2019/12/14 20:00</c:v>
                </c:pt>
                <c:pt idx="147">
                  <c:v>2019/12/14 20:00</c:v>
                </c:pt>
                <c:pt idx="148">
                  <c:v>2019/12/14 20:00</c:v>
                </c:pt>
                <c:pt idx="149">
                  <c:v>2019/12/14 20:00</c:v>
                </c:pt>
                <c:pt idx="150">
                  <c:v>2019/12/14 20:00</c:v>
                </c:pt>
                <c:pt idx="151">
                  <c:v>2019/12/14 20:00</c:v>
                </c:pt>
                <c:pt idx="152">
                  <c:v>2019/12/14 20:01</c:v>
                </c:pt>
                <c:pt idx="153">
                  <c:v>2019/12/14 20:01</c:v>
                </c:pt>
                <c:pt idx="154">
                  <c:v>2019/12/14 20:01</c:v>
                </c:pt>
                <c:pt idx="155">
                  <c:v>2019/12/14 20:01</c:v>
                </c:pt>
                <c:pt idx="156">
                  <c:v>2019/12/14 20:01</c:v>
                </c:pt>
                <c:pt idx="157">
                  <c:v>2019/12/14 20:01</c:v>
                </c:pt>
                <c:pt idx="158">
                  <c:v>2019/12/14 20:01</c:v>
                </c:pt>
                <c:pt idx="159">
                  <c:v>2019/12/14 20:01</c:v>
                </c:pt>
                <c:pt idx="160">
                  <c:v>2019/12/14 20:01</c:v>
                </c:pt>
                <c:pt idx="161">
                  <c:v>2019/12/14 20:01</c:v>
                </c:pt>
                <c:pt idx="162">
                  <c:v>2019/12/14 20:01</c:v>
                </c:pt>
                <c:pt idx="163">
                  <c:v>2019/12/14 20:01</c:v>
                </c:pt>
                <c:pt idx="164">
                  <c:v>2019/12/14 20:01</c:v>
                </c:pt>
                <c:pt idx="165">
                  <c:v>2019/12/14 20:01</c:v>
                </c:pt>
                <c:pt idx="166">
                  <c:v>2019/12/14 20:01</c:v>
                </c:pt>
                <c:pt idx="167">
                  <c:v>2019/12/14 20:01</c:v>
                </c:pt>
                <c:pt idx="168">
                  <c:v>2019/12/14 20:01</c:v>
                </c:pt>
                <c:pt idx="169">
                  <c:v>2019/12/14 20:01</c:v>
                </c:pt>
                <c:pt idx="170">
                  <c:v>2019/12/14 20:01</c:v>
                </c:pt>
                <c:pt idx="171">
                  <c:v>2019/12/14 20:01</c:v>
                </c:pt>
                <c:pt idx="172">
                  <c:v>2019/12/14 20:02</c:v>
                </c:pt>
                <c:pt idx="173">
                  <c:v>2019/12/14 20:02</c:v>
                </c:pt>
                <c:pt idx="174">
                  <c:v>2019/12/14 20:02</c:v>
                </c:pt>
                <c:pt idx="175">
                  <c:v>2019/12/14 20:02</c:v>
                </c:pt>
                <c:pt idx="176">
                  <c:v>2019/12/14 20:02</c:v>
                </c:pt>
                <c:pt idx="177">
                  <c:v>2019/12/14 20:02</c:v>
                </c:pt>
                <c:pt idx="178">
                  <c:v>2019/12/14 20:02</c:v>
                </c:pt>
                <c:pt idx="179">
                  <c:v>2019/12/14 20:02</c:v>
                </c:pt>
                <c:pt idx="180">
                  <c:v>2019/12/14 20:02</c:v>
                </c:pt>
                <c:pt idx="181">
                  <c:v>2019/12/14 20:02</c:v>
                </c:pt>
                <c:pt idx="182">
                  <c:v>2019/12/14 20:02</c:v>
                </c:pt>
                <c:pt idx="183">
                  <c:v>2019/12/14 20:02</c:v>
                </c:pt>
                <c:pt idx="184">
                  <c:v>2019/12/14 20:02</c:v>
                </c:pt>
                <c:pt idx="185">
                  <c:v>2019/12/14 20:02</c:v>
                </c:pt>
                <c:pt idx="186">
                  <c:v>2019/12/14 20:02</c:v>
                </c:pt>
                <c:pt idx="187">
                  <c:v>2019/12/14 20:02</c:v>
                </c:pt>
                <c:pt idx="188">
                  <c:v>2019/12/14 20:02</c:v>
                </c:pt>
                <c:pt idx="189">
                  <c:v>2019/12/14 20:02</c:v>
                </c:pt>
                <c:pt idx="190">
                  <c:v>2019/12/14 20:02</c:v>
                </c:pt>
                <c:pt idx="191">
                  <c:v>2019/12/14 20:02</c:v>
                </c:pt>
                <c:pt idx="192">
                  <c:v>2019/12/14 20:03</c:v>
                </c:pt>
                <c:pt idx="193">
                  <c:v>2019/12/14 20:03</c:v>
                </c:pt>
                <c:pt idx="194">
                  <c:v>2019/12/14 20:03</c:v>
                </c:pt>
                <c:pt idx="195">
                  <c:v>2019/12/14 20:03</c:v>
                </c:pt>
                <c:pt idx="196">
                  <c:v>2019/12/14 20:03</c:v>
                </c:pt>
                <c:pt idx="197">
                  <c:v>2019/12/14 20:03</c:v>
                </c:pt>
                <c:pt idx="198">
                  <c:v>2019/12/14 20:03</c:v>
                </c:pt>
                <c:pt idx="199">
                  <c:v>2019/12/14 20:03</c:v>
                </c:pt>
                <c:pt idx="200">
                  <c:v>2019/12/14 20:03</c:v>
                </c:pt>
                <c:pt idx="201">
                  <c:v>2019/12/14 20:03</c:v>
                </c:pt>
                <c:pt idx="202">
                  <c:v>2019/12/14 20:03</c:v>
                </c:pt>
                <c:pt idx="203">
                  <c:v>2019/12/14 20:03</c:v>
                </c:pt>
                <c:pt idx="204">
                  <c:v>2019/12/14 20:03</c:v>
                </c:pt>
                <c:pt idx="205">
                  <c:v>2019/12/14 20:03</c:v>
                </c:pt>
                <c:pt idx="206">
                  <c:v>2019/12/14 20:03</c:v>
                </c:pt>
                <c:pt idx="207">
                  <c:v>2019/12/14 20:03</c:v>
                </c:pt>
                <c:pt idx="208">
                  <c:v>2019/12/14 20:03</c:v>
                </c:pt>
                <c:pt idx="209">
                  <c:v>2019/12/14 20:03</c:v>
                </c:pt>
                <c:pt idx="210">
                  <c:v>2019/12/14 20:03</c:v>
                </c:pt>
                <c:pt idx="211">
                  <c:v>2019/12/14 20:03</c:v>
                </c:pt>
                <c:pt idx="212">
                  <c:v>2019/12/14 20:04</c:v>
                </c:pt>
                <c:pt idx="213">
                  <c:v>2019/12/14 20:04</c:v>
                </c:pt>
                <c:pt idx="214">
                  <c:v>2019/12/14 20:04</c:v>
                </c:pt>
                <c:pt idx="215">
                  <c:v>2019/12/14 20:04</c:v>
                </c:pt>
                <c:pt idx="216">
                  <c:v>2019/12/14 20:04</c:v>
                </c:pt>
                <c:pt idx="217">
                  <c:v>2019/12/14 20:04</c:v>
                </c:pt>
                <c:pt idx="218">
                  <c:v>2019/12/14 20:04</c:v>
                </c:pt>
                <c:pt idx="219">
                  <c:v>2019/12/14 20:04</c:v>
                </c:pt>
                <c:pt idx="220">
                  <c:v>2019/12/14 20:04</c:v>
                </c:pt>
                <c:pt idx="221">
                  <c:v>2019/12/14 20:04</c:v>
                </c:pt>
                <c:pt idx="222">
                  <c:v>2019/12/14 20:04</c:v>
                </c:pt>
                <c:pt idx="223">
                  <c:v>2019/12/14 20:04</c:v>
                </c:pt>
                <c:pt idx="224">
                  <c:v>2019/12/14 20:04</c:v>
                </c:pt>
                <c:pt idx="225">
                  <c:v>2019/12/14 20:04</c:v>
                </c:pt>
                <c:pt idx="226">
                  <c:v>2019/12/14 20:04</c:v>
                </c:pt>
                <c:pt idx="227">
                  <c:v>2019/12/14 20:04</c:v>
                </c:pt>
                <c:pt idx="228">
                  <c:v>2019/12/14 20:04</c:v>
                </c:pt>
                <c:pt idx="229">
                  <c:v>2019/12/14 20:04</c:v>
                </c:pt>
                <c:pt idx="230">
                  <c:v>2019/12/14 20:04</c:v>
                </c:pt>
                <c:pt idx="231">
                  <c:v>2019/12/14 20:04</c:v>
                </c:pt>
                <c:pt idx="232">
                  <c:v>2019/12/14 20:05</c:v>
                </c:pt>
                <c:pt idx="233">
                  <c:v>2019/12/14 20:05</c:v>
                </c:pt>
                <c:pt idx="234">
                  <c:v>2019/12/14 20:05</c:v>
                </c:pt>
                <c:pt idx="235">
                  <c:v>2019/12/14 20:05</c:v>
                </c:pt>
                <c:pt idx="236">
                  <c:v>2019/12/14 20:05</c:v>
                </c:pt>
                <c:pt idx="237">
                  <c:v>2019/12/14 20:05</c:v>
                </c:pt>
                <c:pt idx="238">
                  <c:v>2019/12/14 20:05</c:v>
                </c:pt>
                <c:pt idx="239">
                  <c:v>2019/12/14 20:05</c:v>
                </c:pt>
                <c:pt idx="240">
                  <c:v>2019/12/14 20:05</c:v>
                </c:pt>
                <c:pt idx="241">
                  <c:v>2019/12/14 20:05</c:v>
                </c:pt>
                <c:pt idx="242">
                  <c:v>2019/12/14 20:05</c:v>
                </c:pt>
                <c:pt idx="243">
                  <c:v>2019/12/14 20:05</c:v>
                </c:pt>
                <c:pt idx="244">
                  <c:v>2019/12/14 20:05</c:v>
                </c:pt>
                <c:pt idx="245">
                  <c:v>2019/12/14 20:05</c:v>
                </c:pt>
                <c:pt idx="246">
                  <c:v>2019/12/14 20:05</c:v>
                </c:pt>
                <c:pt idx="247">
                  <c:v>2019/12/14 20:05</c:v>
                </c:pt>
                <c:pt idx="248">
                  <c:v>2019/12/14 20:05</c:v>
                </c:pt>
                <c:pt idx="249">
                  <c:v>2019/12/14 20:05</c:v>
                </c:pt>
                <c:pt idx="250">
                  <c:v>2019/12/14 20:05</c:v>
                </c:pt>
                <c:pt idx="251">
                  <c:v>2019/12/14 20:05</c:v>
                </c:pt>
                <c:pt idx="252">
                  <c:v>2019/12/14 20:06</c:v>
                </c:pt>
                <c:pt idx="253">
                  <c:v>2019/12/14 20:06</c:v>
                </c:pt>
                <c:pt idx="254">
                  <c:v>2019/12/14 20:06</c:v>
                </c:pt>
                <c:pt idx="255">
                  <c:v>2019/12/14 20:06</c:v>
                </c:pt>
                <c:pt idx="256">
                  <c:v>2019/12/14 20:06</c:v>
                </c:pt>
                <c:pt idx="257">
                  <c:v>2019/12/14 20:06</c:v>
                </c:pt>
                <c:pt idx="258">
                  <c:v>2019/12/14 20:06</c:v>
                </c:pt>
                <c:pt idx="259">
                  <c:v>2019/12/14 20:06</c:v>
                </c:pt>
                <c:pt idx="260">
                  <c:v>2019/12/14 20:06</c:v>
                </c:pt>
                <c:pt idx="261">
                  <c:v>2019/12/14 20:06</c:v>
                </c:pt>
                <c:pt idx="262">
                  <c:v>2019/12/14 20:06</c:v>
                </c:pt>
                <c:pt idx="263">
                  <c:v>2019/12/14 20:06</c:v>
                </c:pt>
                <c:pt idx="264">
                  <c:v>2019/12/14 20:06</c:v>
                </c:pt>
                <c:pt idx="265">
                  <c:v>2019/12/14 20:06</c:v>
                </c:pt>
                <c:pt idx="266">
                  <c:v>2019/12/14 20:06</c:v>
                </c:pt>
                <c:pt idx="267">
                  <c:v>2019/12/14 20:06</c:v>
                </c:pt>
                <c:pt idx="268">
                  <c:v>2019/12/14 20:06</c:v>
                </c:pt>
                <c:pt idx="269">
                  <c:v>2019/12/14 20:06</c:v>
                </c:pt>
                <c:pt idx="270">
                  <c:v>2019/12/14 20:06</c:v>
                </c:pt>
                <c:pt idx="271">
                  <c:v>2019/12/14 20:06</c:v>
                </c:pt>
                <c:pt idx="272">
                  <c:v>2019/12/14 20:07</c:v>
                </c:pt>
                <c:pt idx="273">
                  <c:v>2019/12/14 20:07</c:v>
                </c:pt>
                <c:pt idx="274">
                  <c:v>2019/12/14 20:07</c:v>
                </c:pt>
                <c:pt idx="275">
                  <c:v>2019/12/14 20:07</c:v>
                </c:pt>
                <c:pt idx="276">
                  <c:v>2019/12/14 20:07</c:v>
                </c:pt>
                <c:pt idx="277">
                  <c:v>2019/12/14 20:07</c:v>
                </c:pt>
                <c:pt idx="278">
                  <c:v>2019/12/14 20:07</c:v>
                </c:pt>
                <c:pt idx="279">
                  <c:v>2019/12/14 20:07</c:v>
                </c:pt>
                <c:pt idx="280">
                  <c:v>2019/12/14 20:07</c:v>
                </c:pt>
                <c:pt idx="281">
                  <c:v>2019/12/14 20:07</c:v>
                </c:pt>
                <c:pt idx="282">
                  <c:v>2019/12/14 20:07</c:v>
                </c:pt>
                <c:pt idx="283">
                  <c:v>2019/12/14 20:07</c:v>
                </c:pt>
                <c:pt idx="284">
                  <c:v>2019/12/14 20:07</c:v>
                </c:pt>
                <c:pt idx="285">
                  <c:v>2019/12/14 20:07</c:v>
                </c:pt>
                <c:pt idx="286">
                  <c:v>2019/12/14 20:07</c:v>
                </c:pt>
                <c:pt idx="287">
                  <c:v>2019/12/14 20:07</c:v>
                </c:pt>
                <c:pt idx="288">
                  <c:v>2019/12/14 20:07</c:v>
                </c:pt>
                <c:pt idx="289">
                  <c:v>2019/12/14 20:07</c:v>
                </c:pt>
                <c:pt idx="290">
                  <c:v>2019/12/14 20:07</c:v>
                </c:pt>
                <c:pt idx="291">
                  <c:v>2019/12/14 20:07</c:v>
                </c:pt>
                <c:pt idx="292">
                  <c:v>2019/12/14 20:08</c:v>
                </c:pt>
                <c:pt idx="293">
                  <c:v>2019/12/14 20:08</c:v>
                </c:pt>
                <c:pt idx="294">
                  <c:v>2019/12/14 20:08</c:v>
                </c:pt>
                <c:pt idx="295">
                  <c:v>2019/12/14 20:08</c:v>
                </c:pt>
                <c:pt idx="296">
                  <c:v>2019/12/14 20:08</c:v>
                </c:pt>
                <c:pt idx="297">
                  <c:v>2019/12/14 20:08</c:v>
                </c:pt>
                <c:pt idx="298">
                  <c:v>2019/12/14 20:08</c:v>
                </c:pt>
                <c:pt idx="299">
                  <c:v>2019/12/14 20:08</c:v>
                </c:pt>
                <c:pt idx="300">
                  <c:v>2019/12/14 20:08</c:v>
                </c:pt>
                <c:pt idx="301">
                  <c:v>2019/12/14 20:08</c:v>
                </c:pt>
                <c:pt idx="302">
                  <c:v>2019/12/14 20:08</c:v>
                </c:pt>
                <c:pt idx="303">
                  <c:v>2019/12/14 20:08</c:v>
                </c:pt>
                <c:pt idx="304">
                  <c:v>2019/12/14 20:08</c:v>
                </c:pt>
                <c:pt idx="305">
                  <c:v>2019/12/14 20:08</c:v>
                </c:pt>
                <c:pt idx="306">
                  <c:v>2019/12/14 20:08</c:v>
                </c:pt>
                <c:pt idx="307">
                  <c:v>2019/12/14 20:08</c:v>
                </c:pt>
                <c:pt idx="308">
                  <c:v>2019/12/14 20:08</c:v>
                </c:pt>
                <c:pt idx="309">
                  <c:v>2019/12/14 20:08</c:v>
                </c:pt>
                <c:pt idx="310">
                  <c:v>2019/12/14 20:08</c:v>
                </c:pt>
                <c:pt idx="311">
                  <c:v>2019/12/14 20:08</c:v>
                </c:pt>
                <c:pt idx="312">
                  <c:v>2019/12/14 20:09</c:v>
                </c:pt>
                <c:pt idx="313">
                  <c:v>2019/12/14 20:09</c:v>
                </c:pt>
                <c:pt idx="314">
                  <c:v>2019/12/14 20:09</c:v>
                </c:pt>
                <c:pt idx="315">
                  <c:v>2019/12/14 20:09</c:v>
                </c:pt>
                <c:pt idx="316">
                  <c:v>2019/12/14 20:09</c:v>
                </c:pt>
                <c:pt idx="317">
                  <c:v>2019/12/14 20:09</c:v>
                </c:pt>
                <c:pt idx="318">
                  <c:v>2019/12/14 20:09</c:v>
                </c:pt>
                <c:pt idx="319">
                  <c:v>2019/12/14 20:09</c:v>
                </c:pt>
                <c:pt idx="320">
                  <c:v>2019/12/14 20:09</c:v>
                </c:pt>
                <c:pt idx="321">
                  <c:v>2019/12/14 20:09</c:v>
                </c:pt>
                <c:pt idx="322">
                  <c:v>2019/12/14 20:09</c:v>
                </c:pt>
                <c:pt idx="323">
                  <c:v>2019/12/14 20:09</c:v>
                </c:pt>
                <c:pt idx="324">
                  <c:v>2019/12/14 20:09</c:v>
                </c:pt>
                <c:pt idx="325">
                  <c:v>2019/12/14 20:09</c:v>
                </c:pt>
                <c:pt idx="326">
                  <c:v>2019/12/14 20:09</c:v>
                </c:pt>
                <c:pt idx="327">
                  <c:v>2019/12/14 20:09</c:v>
                </c:pt>
                <c:pt idx="328">
                  <c:v>2019/12/14 20:09</c:v>
                </c:pt>
                <c:pt idx="329">
                  <c:v>2019/12/14 20:09</c:v>
                </c:pt>
                <c:pt idx="330">
                  <c:v>2019/12/14 20:09</c:v>
                </c:pt>
                <c:pt idx="331">
                  <c:v>2019/12/14 20:09</c:v>
                </c:pt>
                <c:pt idx="332">
                  <c:v>2019/12/14 20:10</c:v>
                </c:pt>
                <c:pt idx="333">
                  <c:v>2019/12/14 20:10</c:v>
                </c:pt>
                <c:pt idx="334">
                  <c:v>2019/12/14 20:10</c:v>
                </c:pt>
                <c:pt idx="335">
                  <c:v>2019/12/14 20:10</c:v>
                </c:pt>
                <c:pt idx="336">
                  <c:v>2019/12/14 20:10</c:v>
                </c:pt>
                <c:pt idx="337">
                  <c:v>2019/12/14 20:10</c:v>
                </c:pt>
                <c:pt idx="338">
                  <c:v>2019/12/14 20:10</c:v>
                </c:pt>
                <c:pt idx="339">
                  <c:v>2019/12/14 20:10</c:v>
                </c:pt>
                <c:pt idx="340">
                  <c:v>2019/12/14 20:10</c:v>
                </c:pt>
                <c:pt idx="341">
                  <c:v>2019/12/14 20:10</c:v>
                </c:pt>
                <c:pt idx="342">
                  <c:v>2019/12/14 20:10</c:v>
                </c:pt>
                <c:pt idx="343">
                  <c:v>2019/12/14 20:10</c:v>
                </c:pt>
                <c:pt idx="344">
                  <c:v>2019/12/14 20:10</c:v>
                </c:pt>
                <c:pt idx="345">
                  <c:v>2019/12/14 20:10</c:v>
                </c:pt>
                <c:pt idx="346">
                  <c:v>2019/12/14 20:10</c:v>
                </c:pt>
                <c:pt idx="347">
                  <c:v>2019/12/14 20:10</c:v>
                </c:pt>
                <c:pt idx="348">
                  <c:v>2019/12/14 20:10</c:v>
                </c:pt>
                <c:pt idx="349">
                  <c:v>2019/12/14 20:10</c:v>
                </c:pt>
                <c:pt idx="350">
                  <c:v>2019/12/14 20:10</c:v>
                </c:pt>
                <c:pt idx="351">
                  <c:v>2019/12/14 20:10</c:v>
                </c:pt>
                <c:pt idx="352">
                  <c:v>2019/12/14 20:11</c:v>
                </c:pt>
                <c:pt idx="353">
                  <c:v>2019/12/14 20:11</c:v>
                </c:pt>
                <c:pt idx="354">
                  <c:v>2019/12/14 20:11</c:v>
                </c:pt>
                <c:pt idx="355">
                  <c:v>2019/12/14 20:11</c:v>
                </c:pt>
                <c:pt idx="356">
                  <c:v>2019/12/14 20:11</c:v>
                </c:pt>
                <c:pt idx="357">
                  <c:v>2019/12/14 20:11</c:v>
                </c:pt>
                <c:pt idx="358">
                  <c:v>2019/12/14 20:11</c:v>
                </c:pt>
                <c:pt idx="359">
                  <c:v>2019/12/14 20:11</c:v>
                </c:pt>
                <c:pt idx="360">
                  <c:v>2019/12/14 20:11</c:v>
                </c:pt>
                <c:pt idx="361">
                  <c:v>2019/12/14 20:11</c:v>
                </c:pt>
                <c:pt idx="362">
                  <c:v>2019/12/14 20:11</c:v>
                </c:pt>
                <c:pt idx="363">
                  <c:v>2019/12/14 20:11</c:v>
                </c:pt>
                <c:pt idx="364">
                  <c:v>2019/12/14 20:11</c:v>
                </c:pt>
                <c:pt idx="365">
                  <c:v>2019/12/14 20:11</c:v>
                </c:pt>
                <c:pt idx="366">
                  <c:v>2019/12/14 20:11</c:v>
                </c:pt>
                <c:pt idx="367">
                  <c:v>2019/12/14 20:11</c:v>
                </c:pt>
                <c:pt idx="368">
                  <c:v>2019/12/14 20:11</c:v>
                </c:pt>
                <c:pt idx="369">
                  <c:v>2019/12/14 20:11</c:v>
                </c:pt>
                <c:pt idx="370">
                  <c:v>2019/12/14 20:11</c:v>
                </c:pt>
                <c:pt idx="371">
                  <c:v>2019/12/14 20:11</c:v>
                </c:pt>
                <c:pt idx="372">
                  <c:v>2019/12/14 20:12</c:v>
                </c:pt>
                <c:pt idx="373">
                  <c:v>2019/12/14 20:12</c:v>
                </c:pt>
                <c:pt idx="374">
                  <c:v>2019/12/14 20:12</c:v>
                </c:pt>
                <c:pt idx="375">
                  <c:v>2019/12/14 20:12</c:v>
                </c:pt>
                <c:pt idx="376">
                  <c:v>2019/12/14 20:12</c:v>
                </c:pt>
                <c:pt idx="377">
                  <c:v>2019/12/14 20:12</c:v>
                </c:pt>
                <c:pt idx="378">
                  <c:v>2019/12/14 20:12</c:v>
                </c:pt>
                <c:pt idx="379">
                  <c:v>2019/12/14 20:12</c:v>
                </c:pt>
                <c:pt idx="380">
                  <c:v>2019/12/14 20:12</c:v>
                </c:pt>
                <c:pt idx="381">
                  <c:v>2019/12/14 20:12</c:v>
                </c:pt>
                <c:pt idx="382">
                  <c:v>2019/12/14 20:12</c:v>
                </c:pt>
                <c:pt idx="383">
                  <c:v>2019/12/14 20:12</c:v>
                </c:pt>
                <c:pt idx="384">
                  <c:v>2019/12/14 20:12</c:v>
                </c:pt>
                <c:pt idx="385">
                  <c:v>2019/12/14 20:12</c:v>
                </c:pt>
                <c:pt idx="386">
                  <c:v>2019/12/14 20:12</c:v>
                </c:pt>
                <c:pt idx="387">
                  <c:v>2019/12/14 20:12</c:v>
                </c:pt>
                <c:pt idx="388">
                  <c:v>2019/12/14 20:12</c:v>
                </c:pt>
                <c:pt idx="389">
                  <c:v>2019/12/14 20:12</c:v>
                </c:pt>
                <c:pt idx="390">
                  <c:v>2019/12/14 20:12</c:v>
                </c:pt>
                <c:pt idx="391">
                  <c:v>2019/12/14 20:12</c:v>
                </c:pt>
                <c:pt idx="392">
                  <c:v>2019/12/14 20:13</c:v>
                </c:pt>
                <c:pt idx="393">
                  <c:v>2019/12/14 20:13</c:v>
                </c:pt>
                <c:pt idx="394">
                  <c:v>2019/12/14 20:13</c:v>
                </c:pt>
                <c:pt idx="395">
                  <c:v>2019/12/14 20:13</c:v>
                </c:pt>
                <c:pt idx="396">
                  <c:v>2019/12/14 20:13</c:v>
                </c:pt>
                <c:pt idx="397">
                  <c:v>2019/12/14 20:13</c:v>
                </c:pt>
                <c:pt idx="398">
                  <c:v>2019/12/14 20:13</c:v>
                </c:pt>
                <c:pt idx="399">
                  <c:v>2019/12/14 20:13</c:v>
                </c:pt>
                <c:pt idx="400">
                  <c:v>2019/12/14 20:13</c:v>
                </c:pt>
                <c:pt idx="401">
                  <c:v>2019/12/14 20:13</c:v>
                </c:pt>
                <c:pt idx="402">
                  <c:v>2019/12/14 20:13</c:v>
                </c:pt>
                <c:pt idx="403">
                  <c:v>2019/12/14 20:13</c:v>
                </c:pt>
                <c:pt idx="404">
                  <c:v>2019/12/14 20:13</c:v>
                </c:pt>
                <c:pt idx="405">
                  <c:v>2019/12/14 20:13</c:v>
                </c:pt>
                <c:pt idx="406">
                  <c:v>2019/12/14 20:13</c:v>
                </c:pt>
                <c:pt idx="407">
                  <c:v>2019/12/14 20:13</c:v>
                </c:pt>
                <c:pt idx="408">
                  <c:v>2019/12/14 20:13</c:v>
                </c:pt>
                <c:pt idx="409">
                  <c:v>2019/12/14 20:13</c:v>
                </c:pt>
                <c:pt idx="410">
                  <c:v>2019/12/14 20:13</c:v>
                </c:pt>
                <c:pt idx="411">
                  <c:v>2019/12/14 20:13</c:v>
                </c:pt>
                <c:pt idx="412">
                  <c:v>2019/12/14 20:14</c:v>
                </c:pt>
                <c:pt idx="413">
                  <c:v>2019/12/14 20:14</c:v>
                </c:pt>
                <c:pt idx="414">
                  <c:v>2019/12/14 20:14</c:v>
                </c:pt>
                <c:pt idx="415">
                  <c:v>2019/12/14 20:14</c:v>
                </c:pt>
                <c:pt idx="416">
                  <c:v>2019/12/14 20:14</c:v>
                </c:pt>
                <c:pt idx="417">
                  <c:v>2019/12/14 20:14</c:v>
                </c:pt>
                <c:pt idx="418">
                  <c:v>2019/12/14 20:14</c:v>
                </c:pt>
                <c:pt idx="419">
                  <c:v>2019/12/14 20:14</c:v>
                </c:pt>
                <c:pt idx="420">
                  <c:v>2019/12/14 20:14</c:v>
                </c:pt>
                <c:pt idx="421">
                  <c:v>2019/12/14 20:14</c:v>
                </c:pt>
                <c:pt idx="422">
                  <c:v>2019/12/14 20:14</c:v>
                </c:pt>
                <c:pt idx="423">
                  <c:v>2019/12/14 20:14</c:v>
                </c:pt>
                <c:pt idx="424">
                  <c:v>2019/12/14 20:14</c:v>
                </c:pt>
                <c:pt idx="425">
                  <c:v>2019/12/14 20:14</c:v>
                </c:pt>
                <c:pt idx="426">
                  <c:v>2019/12/14 20:14</c:v>
                </c:pt>
                <c:pt idx="427">
                  <c:v>2019/12/14 20:14</c:v>
                </c:pt>
                <c:pt idx="428">
                  <c:v>2019/12/14 20:14</c:v>
                </c:pt>
                <c:pt idx="429">
                  <c:v>2019/12/14 20:14</c:v>
                </c:pt>
                <c:pt idx="430">
                  <c:v>2019/12/14 20:14</c:v>
                </c:pt>
                <c:pt idx="431">
                  <c:v>2019/12/14 20:14</c:v>
                </c:pt>
                <c:pt idx="432">
                  <c:v>2019/12/14 20:15</c:v>
                </c:pt>
                <c:pt idx="433">
                  <c:v>2019/12/14 20:15</c:v>
                </c:pt>
                <c:pt idx="434">
                  <c:v>2019/12/14 20:15</c:v>
                </c:pt>
                <c:pt idx="435">
                  <c:v>2019/12/14 20:15</c:v>
                </c:pt>
                <c:pt idx="436">
                  <c:v>2019/12/14 20:15</c:v>
                </c:pt>
                <c:pt idx="437">
                  <c:v>2019/12/14 20:15</c:v>
                </c:pt>
                <c:pt idx="438">
                  <c:v>2019/12/14 20:15</c:v>
                </c:pt>
                <c:pt idx="439">
                  <c:v>2019/12/14 20:15</c:v>
                </c:pt>
                <c:pt idx="440">
                  <c:v>2019/12/14 20:15</c:v>
                </c:pt>
                <c:pt idx="441">
                  <c:v>2019/12/14 20:15</c:v>
                </c:pt>
                <c:pt idx="442">
                  <c:v>2019/12/14 20:15</c:v>
                </c:pt>
                <c:pt idx="443">
                  <c:v>2019/12/14 20:15</c:v>
                </c:pt>
                <c:pt idx="444">
                  <c:v>2019/12/14 20:15</c:v>
                </c:pt>
                <c:pt idx="445">
                  <c:v>2019/12/14 20:15</c:v>
                </c:pt>
                <c:pt idx="446">
                  <c:v>2019/12/14 20:15</c:v>
                </c:pt>
                <c:pt idx="447">
                  <c:v>2019/12/14 20:15</c:v>
                </c:pt>
                <c:pt idx="448">
                  <c:v>2019/12/14 20:15</c:v>
                </c:pt>
                <c:pt idx="449">
                  <c:v>2019/12/14 20:15</c:v>
                </c:pt>
                <c:pt idx="450">
                  <c:v>2019/12/14 20:15</c:v>
                </c:pt>
                <c:pt idx="451">
                  <c:v>2019/12/14 20:15</c:v>
                </c:pt>
                <c:pt idx="452">
                  <c:v>2019/12/14 20:16</c:v>
                </c:pt>
                <c:pt idx="453">
                  <c:v>2019/12/14 20:16</c:v>
                </c:pt>
                <c:pt idx="454">
                  <c:v>2019/12/14 20:16</c:v>
                </c:pt>
                <c:pt idx="455">
                  <c:v>2019/12/14 20:16</c:v>
                </c:pt>
                <c:pt idx="456">
                  <c:v>2019/12/14 20:16</c:v>
                </c:pt>
                <c:pt idx="457">
                  <c:v>2019/12/14 20:16</c:v>
                </c:pt>
                <c:pt idx="458">
                  <c:v>2019/12/14 20:16</c:v>
                </c:pt>
                <c:pt idx="459">
                  <c:v>2019/12/14 20:16</c:v>
                </c:pt>
                <c:pt idx="460">
                  <c:v>2019/12/14 20:16</c:v>
                </c:pt>
                <c:pt idx="461">
                  <c:v>2019/12/14 20:16</c:v>
                </c:pt>
                <c:pt idx="462">
                  <c:v>2019/12/14 20:16</c:v>
                </c:pt>
                <c:pt idx="463">
                  <c:v>2019/12/14 20:16</c:v>
                </c:pt>
                <c:pt idx="464">
                  <c:v>2019/12/14 20:16</c:v>
                </c:pt>
                <c:pt idx="465">
                  <c:v>2019/12/14 20:16</c:v>
                </c:pt>
                <c:pt idx="466">
                  <c:v>2019/12/14 20:16</c:v>
                </c:pt>
                <c:pt idx="467">
                  <c:v>2019/12/14 20:16</c:v>
                </c:pt>
                <c:pt idx="468">
                  <c:v>2019/12/14 20:16</c:v>
                </c:pt>
                <c:pt idx="469">
                  <c:v>2019/12/14 20:16</c:v>
                </c:pt>
                <c:pt idx="470">
                  <c:v>2019/12/14 20:16</c:v>
                </c:pt>
                <c:pt idx="471">
                  <c:v>2019/12/14 20:16</c:v>
                </c:pt>
                <c:pt idx="472">
                  <c:v>2019/12/14 20:17</c:v>
                </c:pt>
                <c:pt idx="473">
                  <c:v>2019/12/14 20:17</c:v>
                </c:pt>
                <c:pt idx="474">
                  <c:v>2019/12/14 20:17</c:v>
                </c:pt>
                <c:pt idx="475">
                  <c:v>2019/12/14 20:17</c:v>
                </c:pt>
                <c:pt idx="476">
                  <c:v>2019/12/14 20:17</c:v>
                </c:pt>
                <c:pt idx="477">
                  <c:v>2019/12/14 20:17</c:v>
                </c:pt>
                <c:pt idx="478">
                  <c:v>2019/12/14 20:17</c:v>
                </c:pt>
                <c:pt idx="479">
                  <c:v>2019/12/14 20:17</c:v>
                </c:pt>
                <c:pt idx="480">
                  <c:v>2019/12/14 20:17</c:v>
                </c:pt>
                <c:pt idx="481">
                  <c:v>2019/12/14 20:17</c:v>
                </c:pt>
                <c:pt idx="482">
                  <c:v>2019/12/14 20:17</c:v>
                </c:pt>
                <c:pt idx="483">
                  <c:v>2019/12/14 20:17</c:v>
                </c:pt>
                <c:pt idx="484">
                  <c:v>2019/12/14 20:17</c:v>
                </c:pt>
                <c:pt idx="485">
                  <c:v>2019/12/14 20:17</c:v>
                </c:pt>
                <c:pt idx="486">
                  <c:v>2019/12/14 20:17</c:v>
                </c:pt>
                <c:pt idx="487">
                  <c:v>2019/12/14 20:17</c:v>
                </c:pt>
                <c:pt idx="488">
                  <c:v>2019/12/14 20:17</c:v>
                </c:pt>
                <c:pt idx="489">
                  <c:v>2019/12/14 20:17</c:v>
                </c:pt>
                <c:pt idx="490">
                  <c:v>2019/12/14 20:17</c:v>
                </c:pt>
                <c:pt idx="491">
                  <c:v>2019/12/14 20:17</c:v>
                </c:pt>
                <c:pt idx="492">
                  <c:v>2019/12/14 20:18</c:v>
                </c:pt>
                <c:pt idx="493">
                  <c:v>2019/12/14 20:18</c:v>
                </c:pt>
                <c:pt idx="494">
                  <c:v>2019/12/14 20:18</c:v>
                </c:pt>
                <c:pt idx="495">
                  <c:v>2019/12/14 20:18</c:v>
                </c:pt>
                <c:pt idx="496">
                  <c:v>2019/12/14 20:18</c:v>
                </c:pt>
                <c:pt idx="497">
                  <c:v>2019/12/14 20:18</c:v>
                </c:pt>
                <c:pt idx="498">
                  <c:v>2019/12/14 20:18</c:v>
                </c:pt>
                <c:pt idx="499">
                  <c:v>2019/12/14 20:18</c:v>
                </c:pt>
                <c:pt idx="500">
                  <c:v>2019/12/14 20:18</c:v>
                </c:pt>
                <c:pt idx="501">
                  <c:v>2019/12/14 20:18</c:v>
                </c:pt>
                <c:pt idx="502">
                  <c:v>2019/12/14 20:18</c:v>
                </c:pt>
                <c:pt idx="503">
                  <c:v>2019/12/14 20:18</c:v>
                </c:pt>
                <c:pt idx="504">
                  <c:v>2019/12/14 20:18</c:v>
                </c:pt>
                <c:pt idx="505">
                  <c:v>2019/12/14 20:18</c:v>
                </c:pt>
                <c:pt idx="506">
                  <c:v>2019/12/14 20:18</c:v>
                </c:pt>
                <c:pt idx="507">
                  <c:v>2019/12/14 20:18</c:v>
                </c:pt>
                <c:pt idx="508">
                  <c:v>2019/12/14 20:18</c:v>
                </c:pt>
                <c:pt idx="509">
                  <c:v>2019/12/14 20:18</c:v>
                </c:pt>
                <c:pt idx="510">
                  <c:v>2019/12/14 20:18</c:v>
                </c:pt>
                <c:pt idx="511">
                  <c:v>2019/12/14 20:18</c:v>
                </c:pt>
                <c:pt idx="512">
                  <c:v>2019/12/14 20:19</c:v>
                </c:pt>
                <c:pt idx="513">
                  <c:v>2019/12/14 20:19</c:v>
                </c:pt>
                <c:pt idx="514">
                  <c:v>2019/12/14 20:19</c:v>
                </c:pt>
                <c:pt idx="515">
                  <c:v>2019/12/14 20:19</c:v>
                </c:pt>
                <c:pt idx="516">
                  <c:v>2019/12/14 20:19</c:v>
                </c:pt>
                <c:pt idx="517">
                  <c:v>2019/12/14 20:19</c:v>
                </c:pt>
                <c:pt idx="518">
                  <c:v>2019/12/14 20:19</c:v>
                </c:pt>
                <c:pt idx="519">
                  <c:v>2019/12/14 20:19</c:v>
                </c:pt>
                <c:pt idx="520">
                  <c:v>2019/12/14 20:19</c:v>
                </c:pt>
                <c:pt idx="521">
                  <c:v>2019/12/14 20:19</c:v>
                </c:pt>
                <c:pt idx="522">
                  <c:v>2019/12/14 20:19</c:v>
                </c:pt>
                <c:pt idx="523">
                  <c:v>2019/12/14 20:19</c:v>
                </c:pt>
                <c:pt idx="524">
                  <c:v>2019/12/14 20:19</c:v>
                </c:pt>
                <c:pt idx="525">
                  <c:v>2019/12/14 20:19</c:v>
                </c:pt>
                <c:pt idx="526">
                  <c:v>2019/12/14 20:19</c:v>
                </c:pt>
                <c:pt idx="527">
                  <c:v>2019/12/14 20:19</c:v>
                </c:pt>
                <c:pt idx="528">
                  <c:v>2019/12/14 20:19</c:v>
                </c:pt>
                <c:pt idx="529">
                  <c:v>2019/12/14 20:19</c:v>
                </c:pt>
                <c:pt idx="530">
                  <c:v>2019/12/14 20:19</c:v>
                </c:pt>
                <c:pt idx="531">
                  <c:v>2019/12/14 20:19</c:v>
                </c:pt>
                <c:pt idx="532">
                  <c:v>2019/12/14 20:20</c:v>
                </c:pt>
                <c:pt idx="533">
                  <c:v>2019/12/14 20:20</c:v>
                </c:pt>
                <c:pt idx="534">
                  <c:v>2019/12/14 20:20</c:v>
                </c:pt>
                <c:pt idx="535">
                  <c:v>2019/12/14 20:20</c:v>
                </c:pt>
                <c:pt idx="536">
                  <c:v>2019/12/14 20:20</c:v>
                </c:pt>
                <c:pt idx="537">
                  <c:v>2019/12/14 20:20</c:v>
                </c:pt>
                <c:pt idx="538">
                  <c:v>2019/12/14 20:20</c:v>
                </c:pt>
                <c:pt idx="539">
                  <c:v>2019/12/14 20:20</c:v>
                </c:pt>
                <c:pt idx="540">
                  <c:v>2019/12/14 20:20</c:v>
                </c:pt>
                <c:pt idx="541">
                  <c:v>2019/12/14 20:20</c:v>
                </c:pt>
                <c:pt idx="542">
                  <c:v>2019/12/14 20:20</c:v>
                </c:pt>
                <c:pt idx="543">
                  <c:v>2019/12/14 20:20</c:v>
                </c:pt>
                <c:pt idx="544">
                  <c:v>2019/12/14 20:20</c:v>
                </c:pt>
                <c:pt idx="545">
                  <c:v>2019/12/14 20:20</c:v>
                </c:pt>
                <c:pt idx="546">
                  <c:v>2019/12/14 20:20</c:v>
                </c:pt>
                <c:pt idx="547">
                  <c:v>2019/12/14 20:20</c:v>
                </c:pt>
                <c:pt idx="548">
                  <c:v>2019/12/14 20:20</c:v>
                </c:pt>
                <c:pt idx="549">
                  <c:v>2019/12/14 20:20</c:v>
                </c:pt>
                <c:pt idx="550">
                  <c:v>2019/12/14 20:20</c:v>
                </c:pt>
                <c:pt idx="551">
                  <c:v>2019/12/14 20:20</c:v>
                </c:pt>
                <c:pt idx="552">
                  <c:v>2019/12/14 20:21</c:v>
                </c:pt>
                <c:pt idx="553">
                  <c:v>2019/12/14 20:21</c:v>
                </c:pt>
                <c:pt idx="554">
                  <c:v>2019/12/14 20:21</c:v>
                </c:pt>
                <c:pt idx="555">
                  <c:v>2019/12/14 20:21</c:v>
                </c:pt>
                <c:pt idx="556">
                  <c:v>2019/12/14 20:21</c:v>
                </c:pt>
                <c:pt idx="557">
                  <c:v>2019/12/14 20:21</c:v>
                </c:pt>
                <c:pt idx="558">
                  <c:v>2019/12/14 20:21</c:v>
                </c:pt>
                <c:pt idx="559">
                  <c:v>2019/12/14 20:21</c:v>
                </c:pt>
                <c:pt idx="560">
                  <c:v>2019/12/14 20:21</c:v>
                </c:pt>
                <c:pt idx="561">
                  <c:v>2019/12/14 20:21</c:v>
                </c:pt>
                <c:pt idx="562">
                  <c:v>2019/12/14 20:21</c:v>
                </c:pt>
                <c:pt idx="563">
                  <c:v>2019/12/14 20:21</c:v>
                </c:pt>
                <c:pt idx="564">
                  <c:v>2019/12/14 20:21</c:v>
                </c:pt>
                <c:pt idx="565">
                  <c:v>2019/12/14 20:21</c:v>
                </c:pt>
                <c:pt idx="566">
                  <c:v>2019/12/14 20:21</c:v>
                </c:pt>
                <c:pt idx="567">
                  <c:v>2019/12/14 20:21</c:v>
                </c:pt>
                <c:pt idx="568">
                  <c:v>2019/12/14 20:21</c:v>
                </c:pt>
                <c:pt idx="569">
                  <c:v>2019/12/14 20:21</c:v>
                </c:pt>
                <c:pt idx="570">
                  <c:v>2019/12/14 20:21</c:v>
                </c:pt>
                <c:pt idx="571">
                  <c:v>2019/12/14 20:21</c:v>
                </c:pt>
                <c:pt idx="572">
                  <c:v>2019/12/14 20:22</c:v>
                </c:pt>
                <c:pt idx="573">
                  <c:v>2019/12/14 20:22</c:v>
                </c:pt>
                <c:pt idx="574">
                  <c:v>2019/12/14 20:22</c:v>
                </c:pt>
                <c:pt idx="575">
                  <c:v>2019/12/14 20:22</c:v>
                </c:pt>
                <c:pt idx="576">
                  <c:v>2019/12/14 20:22</c:v>
                </c:pt>
                <c:pt idx="577">
                  <c:v>2019/12/14 20:22</c:v>
                </c:pt>
                <c:pt idx="578">
                  <c:v>2019/12/14 20:22</c:v>
                </c:pt>
                <c:pt idx="579">
                  <c:v>2019/12/14 20:22</c:v>
                </c:pt>
                <c:pt idx="580">
                  <c:v>2019/12/14 20:22</c:v>
                </c:pt>
                <c:pt idx="581">
                  <c:v>2019/12/14 20:22</c:v>
                </c:pt>
                <c:pt idx="582">
                  <c:v>2019/12/14 20:22</c:v>
                </c:pt>
                <c:pt idx="583">
                  <c:v>2019/12/14 20:22</c:v>
                </c:pt>
                <c:pt idx="584">
                  <c:v>2019/12/14 20:22</c:v>
                </c:pt>
                <c:pt idx="585">
                  <c:v>2019/12/14 20:22</c:v>
                </c:pt>
                <c:pt idx="586">
                  <c:v>2019/12/14 20:22</c:v>
                </c:pt>
                <c:pt idx="587">
                  <c:v>2019/12/14 20:22</c:v>
                </c:pt>
                <c:pt idx="588">
                  <c:v>2019/12/14 20:22</c:v>
                </c:pt>
                <c:pt idx="589">
                  <c:v>2019/12/14 20:22</c:v>
                </c:pt>
                <c:pt idx="590">
                  <c:v>2019/12/14 20:22</c:v>
                </c:pt>
                <c:pt idx="591">
                  <c:v>2019/12/14 20:22</c:v>
                </c:pt>
                <c:pt idx="592">
                  <c:v>2019/12/14 20:23</c:v>
                </c:pt>
                <c:pt idx="593">
                  <c:v>2019/12/14 20:23</c:v>
                </c:pt>
                <c:pt idx="594">
                  <c:v>2019/12/14 20:23</c:v>
                </c:pt>
                <c:pt idx="595">
                  <c:v>2019/12/14 20:23</c:v>
                </c:pt>
                <c:pt idx="596">
                  <c:v>2019/12/14 20:23</c:v>
                </c:pt>
                <c:pt idx="597">
                  <c:v>2019/12/14 20:23</c:v>
                </c:pt>
                <c:pt idx="598">
                  <c:v>2019/12/14 20:23</c:v>
                </c:pt>
                <c:pt idx="599">
                  <c:v>2019/12/14 20:23</c:v>
                </c:pt>
                <c:pt idx="600">
                  <c:v>2019/12/14 20:23</c:v>
                </c:pt>
                <c:pt idx="601">
                  <c:v>2019/12/14 20:23</c:v>
                </c:pt>
                <c:pt idx="602">
                  <c:v>2019/12/14 20:23</c:v>
                </c:pt>
                <c:pt idx="603">
                  <c:v>2019/12/14 20:23</c:v>
                </c:pt>
                <c:pt idx="604">
                  <c:v>2019/12/14 20:23</c:v>
                </c:pt>
                <c:pt idx="605">
                  <c:v>2019/12/14 20:23</c:v>
                </c:pt>
                <c:pt idx="606">
                  <c:v>2019/12/14 20:23</c:v>
                </c:pt>
                <c:pt idx="607">
                  <c:v>2019/12/14 20:23</c:v>
                </c:pt>
                <c:pt idx="608">
                  <c:v>2019/12/14 20:23</c:v>
                </c:pt>
                <c:pt idx="609">
                  <c:v>2019/12/14 20:23</c:v>
                </c:pt>
                <c:pt idx="610">
                  <c:v>2019/12/14 20:23</c:v>
                </c:pt>
                <c:pt idx="611">
                  <c:v>2019/12/14 20:23</c:v>
                </c:pt>
                <c:pt idx="612">
                  <c:v>2019/12/14 20:24</c:v>
                </c:pt>
                <c:pt idx="613">
                  <c:v>2019/12/14 20:24</c:v>
                </c:pt>
                <c:pt idx="614">
                  <c:v>2019/12/14 20:24</c:v>
                </c:pt>
                <c:pt idx="615">
                  <c:v>2019/12/14 20:24</c:v>
                </c:pt>
                <c:pt idx="616">
                  <c:v>2019/12/14 20:24</c:v>
                </c:pt>
                <c:pt idx="617">
                  <c:v>2019/12/14 20:24</c:v>
                </c:pt>
                <c:pt idx="618">
                  <c:v>2019/12/14 20:24</c:v>
                </c:pt>
                <c:pt idx="619">
                  <c:v>2019/12/14 20:24</c:v>
                </c:pt>
                <c:pt idx="620">
                  <c:v>2019/12/14 20:24</c:v>
                </c:pt>
                <c:pt idx="621">
                  <c:v>2019/12/14 20:24</c:v>
                </c:pt>
                <c:pt idx="622">
                  <c:v>2019/12/14 20:24</c:v>
                </c:pt>
                <c:pt idx="623">
                  <c:v>2019/12/14 20:24</c:v>
                </c:pt>
                <c:pt idx="624">
                  <c:v>2019/12/14 20:24</c:v>
                </c:pt>
                <c:pt idx="625">
                  <c:v>2019/12/14 20:24</c:v>
                </c:pt>
                <c:pt idx="626">
                  <c:v>2019/12/14 20:24</c:v>
                </c:pt>
                <c:pt idx="627">
                  <c:v>2019/12/14 20:24</c:v>
                </c:pt>
                <c:pt idx="628">
                  <c:v>2019/12/14 20:24</c:v>
                </c:pt>
                <c:pt idx="629">
                  <c:v>2019/12/14 20:24</c:v>
                </c:pt>
                <c:pt idx="630">
                  <c:v>2019/12/14 20:24</c:v>
                </c:pt>
                <c:pt idx="631">
                  <c:v>2019/12/14 20:24</c:v>
                </c:pt>
                <c:pt idx="632">
                  <c:v>2019/12/14 20:25</c:v>
                </c:pt>
                <c:pt idx="633">
                  <c:v>2019/12/14 20:25</c:v>
                </c:pt>
                <c:pt idx="634">
                  <c:v>2019/12/14 20:25</c:v>
                </c:pt>
                <c:pt idx="635">
                  <c:v>2019/12/14 20:25</c:v>
                </c:pt>
                <c:pt idx="636">
                  <c:v>2019/12/14 20:25</c:v>
                </c:pt>
                <c:pt idx="637">
                  <c:v>2019/12/14 20:25</c:v>
                </c:pt>
                <c:pt idx="638">
                  <c:v>2019/12/14 20:25</c:v>
                </c:pt>
                <c:pt idx="639">
                  <c:v>2019/12/14 20:25</c:v>
                </c:pt>
                <c:pt idx="640">
                  <c:v>2019/12/14 20:25</c:v>
                </c:pt>
                <c:pt idx="641">
                  <c:v>2019/12/14 20:25</c:v>
                </c:pt>
                <c:pt idx="642">
                  <c:v>2019/12/14 20:25</c:v>
                </c:pt>
                <c:pt idx="643">
                  <c:v>2019/12/14 20:25</c:v>
                </c:pt>
                <c:pt idx="644">
                  <c:v>2019/12/14 20:25</c:v>
                </c:pt>
                <c:pt idx="645">
                  <c:v>2019/12/14 20:25</c:v>
                </c:pt>
                <c:pt idx="646">
                  <c:v>2019/12/14 20:25</c:v>
                </c:pt>
                <c:pt idx="647">
                  <c:v>2019/12/14 20:25</c:v>
                </c:pt>
                <c:pt idx="648">
                  <c:v>2019/12/14 20:25</c:v>
                </c:pt>
                <c:pt idx="649">
                  <c:v>2019/12/14 20:25</c:v>
                </c:pt>
                <c:pt idx="650">
                  <c:v>2019/12/14 20:25</c:v>
                </c:pt>
                <c:pt idx="651">
                  <c:v>2019/12/14 20:25</c:v>
                </c:pt>
                <c:pt idx="652">
                  <c:v>2019/12/14 20:26</c:v>
                </c:pt>
                <c:pt idx="653">
                  <c:v>2019/12/14 20:26</c:v>
                </c:pt>
                <c:pt idx="654">
                  <c:v>2019/12/14 20:26</c:v>
                </c:pt>
                <c:pt idx="655">
                  <c:v>2019/12/14 20:26</c:v>
                </c:pt>
                <c:pt idx="656">
                  <c:v>2019/12/14 20:26</c:v>
                </c:pt>
                <c:pt idx="657">
                  <c:v>2019/12/14 20:26</c:v>
                </c:pt>
                <c:pt idx="658">
                  <c:v>2019/12/14 20:26</c:v>
                </c:pt>
                <c:pt idx="659">
                  <c:v>2019/12/14 20:26</c:v>
                </c:pt>
                <c:pt idx="660">
                  <c:v>2019/12/14 20:26</c:v>
                </c:pt>
                <c:pt idx="661">
                  <c:v>2019/12/14 20:26</c:v>
                </c:pt>
                <c:pt idx="662">
                  <c:v>2019/12/14 20:26</c:v>
                </c:pt>
                <c:pt idx="663">
                  <c:v>2019/12/14 20:26</c:v>
                </c:pt>
                <c:pt idx="664">
                  <c:v>2019/12/14 20:26</c:v>
                </c:pt>
                <c:pt idx="665">
                  <c:v>2019/12/14 20:26</c:v>
                </c:pt>
                <c:pt idx="666">
                  <c:v>2019/12/14 20:26</c:v>
                </c:pt>
                <c:pt idx="667">
                  <c:v>2019/12/14 20:26</c:v>
                </c:pt>
                <c:pt idx="668">
                  <c:v>2019/12/14 20:26</c:v>
                </c:pt>
                <c:pt idx="669">
                  <c:v>2019/12/14 20:26</c:v>
                </c:pt>
                <c:pt idx="670">
                  <c:v>2019/12/14 20:26</c:v>
                </c:pt>
                <c:pt idx="671">
                  <c:v>2019/12/14 20:26</c:v>
                </c:pt>
                <c:pt idx="672">
                  <c:v>2019/12/14 20:27</c:v>
                </c:pt>
                <c:pt idx="673">
                  <c:v>2019/12/14 20:27</c:v>
                </c:pt>
                <c:pt idx="674">
                  <c:v>2019/12/14 20:27</c:v>
                </c:pt>
                <c:pt idx="675">
                  <c:v>2019/12/14 20:27</c:v>
                </c:pt>
                <c:pt idx="676">
                  <c:v>2019/12/14 20:27</c:v>
                </c:pt>
                <c:pt idx="677">
                  <c:v>2019/12/14 20:27</c:v>
                </c:pt>
                <c:pt idx="678">
                  <c:v>2019/12/14 20:27</c:v>
                </c:pt>
                <c:pt idx="679">
                  <c:v>2019/12/14 20:27</c:v>
                </c:pt>
                <c:pt idx="680">
                  <c:v>2019/12/14 20:27</c:v>
                </c:pt>
                <c:pt idx="681">
                  <c:v>2019/12/14 20:27</c:v>
                </c:pt>
                <c:pt idx="682">
                  <c:v>2019/12/14 20:27</c:v>
                </c:pt>
                <c:pt idx="683">
                  <c:v>2019/12/14 20:27</c:v>
                </c:pt>
                <c:pt idx="684">
                  <c:v>2019/12/14 20:27</c:v>
                </c:pt>
                <c:pt idx="685">
                  <c:v>2019/12/14 20:27</c:v>
                </c:pt>
                <c:pt idx="686">
                  <c:v>2019/12/14 20:27</c:v>
                </c:pt>
                <c:pt idx="687">
                  <c:v>2019/12/14 20:27</c:v>
                </c:pt>
                <c:pt idx="688">
                  <c:v>2019/12/14 20:27</c:v>
                </c:pt>
                <c:pt idx="689">
                  <c:v>2019/12/14 20:27</c:v>
                </c:pt>
                <c:pt idx="690">
                  <c:v>2019/12/14 20:27</c:v>
                </c:pt>
                <c:pt idx="691">
                  <c:v>2019/12/14 20:27</c:v>
                </c:pt>
                <c:pt idx="692">
                  <c:v>2019/12/14 20:28</c:v>
                </c:pt>
                <c:pt idx="693">
                  <c:v>2019/12/14 20:28</c:v>
                </c:pt>
                <c:pt idx="694">
                  <c:v>2019/12/14 20:28</c:v>
                </c:pt>
                <c:pt idx="695">
                  <c:v>2019/12/14 20:28</c:v>
                </c:pt>
                <c:pt idx="696">
                  <c:v>2019/12/14 20:28</c:v>
                </c:pt>
                <c:pt idx="697">
                  <c:v>2019/12/14 20:28</c:v>
                </c:pt>
                <c:pt idx="698">
                  <c:v>2019/12/14 20:28</c:v>
                </c:pt>
                <c:pt idx="699">
                  <c:v>2019/12/14 20:28</c:v>
                </c:pt>
                <c:pt idx="700">
                  <c:v>2019/12/14 20:28</c:v>
                </c:pt>
                <c:pt idx="701">
                  <c:v>2019/12/14 20:28</c:v>
                </c:pt>
                <c:pt idx="702">
                  <c:v>2019/12/14 20:28</c:v>
                </c:pt>
                <c:pt idx="703">
                  <c:v>2019/12/14 20:28</c:v>
                </c:pt>
                <c:pt idx="704">
                  <c:v>2019/12/14 20:28</c:v>
                </c:pt>
                <c:pt idx="705">
                  <c:v>2019/12/14 20:28</c:v>
                </c:pt>
                <c:pt idx="706">
                  <c:v>2019/12/14 20:28</c:v>
                </c:pt>
                <c:pt idx="707">
                  <c:v>2019/12/14 20:28</c:v>
                </c:pt>
                <c:pt idx="708">
                  <c:v>2019/12/14 20:28</c:v>
                </c:pt>
                <c:pt idx="709">
                  <c:v>2019/12/14 20:28</c:v>
                </c:pt>
                <c:pt idx="710">
                  <c:v>2019/12/14 20:28</c:v>
                </c:pt>
                <c:pt idx="711">
                  <c:v>2019/12/14 20:28</c:v>
                </c:pt>
                <c:pt idx="712">
                  <c:v>2019/12/14 20:29</c:v>
                </c:pt>
                <c:pt idx="713">
                  <c:v>2019/12/14 20:29</c:v>
                </c:pt>
                <c:pt idx="714">
                  <c:v>2019/12/14 20:29</c:v>
                </c:pt>
                <c:pt idx="715">
                  <c:v>2019/12/14 20:29</c:v>
                </c:pt>
                <c:pt idx="716">
                  <c:v>2019/12/14 20:29</c:v>
                </c:pt>
                <c:pt idx="717">
                  <c:v>2019/12/14 20:29</c:v>
                </c:pt>
                <c:pt idx="718">
                  <c:v>2019/12/14 20:29</c:v>
                </c:pt>
                <c:pt idx="719">
                  <c:v>2019/12/14 20:29</c:v>
                </c:pt>
                <c:pt idx="720">
                  <c:v>2019/12/14 20:29</c:v>
                </c:pt>
                <c:pt idx="721">
                  <c:v>2019/12/14 20:29</c:v>
                </c:pt>
                <c:pt idx="722">
                  <c:v>2019/12/14 20:29</c:v>
                </c:pt>
                <c:pt idx="723">
                  <c:v>2019/12/14 20:29</c:v>
                </c:pt>
                <c:pt idx="724">
                  <c:v>2019/12/14 20:29</c:v>
                </c:pt>
                <c:pt idx="725">
                  <c:v>2019/12/14 20:29</c:v>
                </c:pt>
                <c:pt idx="726">
                  <c:v>2019/12/14 20:29</c:v>
                </c:pt>
                <c:pt idx="727">
                  <c:v>2019/12/14 20:29</c:v>
                </c:pt>
                <c:pt idx="728">
                  <c:v>2019/12/14 20:29</c:v>
                </c:pt>
                <c:pt idx="729">
                  <c:v>2019/12/14 20:29</c:v>
                </c:pt>
                <c:pt idx="730">
                  <c:v>2019/12/14 20:29</c:v>
                </c:pt>
                <c:pt idx="731">
                  <c:v>2019/12/14 20:29</c:v>
                </c:pt>
                <c:pt idx="732">
                  <c:v>2019/12/14 20:30</c:v>
                </c:pt>
                <c:pt idx="733">
                  <c:v>2019/12/14 20:30</c:v>
                </c:pt>
                <c:pt idx="734">
                  <c:v>2019/12/14 20:30</c:v>
                </c:pt>
                <c:pt idx="735">
                  <c:v>2019/12/14 20:30</c:v>
                </c:pt>
                <c:pt idx="736">
                  <c:v>2019/12/14 20:30</c:v>
                </c:pt>
                <c:pt idx="737">
                  <c:v>2019/12/14 20:30</c:v>
                </c:pt>
                <c:pt idx="738">
                  <c:v>2019/12/14 20:30</c:v>
                </c:pt>
                <c:pt idx="739">
                  <c:v>2019/12/14 20:30</c:v>
                </c:pt>
                <c:pt idx="740">
                  <c:v>2019/12/14 20:30</c:v>
                </c:pt>
                <c:pt idx="741">
                  <c:v>2019/12/14 20:30</c:v>
                </c:pt>
                <c:pt idx="742">
                  <c:v>2019/12/14 20:30</c:v>
                </c:pt>
                <c:pt idx="743">
                  <c:v>2019/12/14 20:30</c:v>
                </c:pt>
                <c:pt idx="744">
                  <c:v>2019/12/14 20:30</c:v>
                </c:pt>
                <c:pt idx="745">
                  <c:v>2019/12/14 20:30</c:v>
                </c:pt>
                <c:pt idx="746">
                  <c:v>2019/12/14 20:30</c:v>
                </c:pt>
                <c:pt idx="747">
                  <c:v>2019/12/14 20:30</c:v>
                </c:pt>
                <c:pt idx="748">
                  <c:v>2019/12/14 20:30</c:v>
                </c:pt>
                <c:pt idx="749">
                  <c:v>2019/12/14 20:30</c:v>
                </c:pt>
                <c:pt idx="750">
                  <c:v>2019/12/14 20:30</c:v>
                </c:pt>
                <c:pt idx="751">
                  <c:v>2019/12/14 20:30</c:v>
                </c:pt>
                <c:pt idx="752">
                  <c:v>2019/12/14 20:31</c:v>
                </c:pt>
                <c:pt idx="753">
                  <c:v>2019/12/14 20:31</c:v>
                </c:pt>
                <c:pt idx="754">
                  <c:v>2019/12/14 20:31</c:v>
                </c:pt>
                <c:pt idx="755">
                  <c:v>2019/12/14 20:31</c:v>
                </c:pt>
                <c:pt idx="756">
                  <c:v>2019/12/14 20:31</c:v>
                </c:pt>
                <c:pt idx="757">
                  <c:v>2019/12/14 20:31</c:v>
                </c:pt>
                <c:pt idx="758">
                  <c:v>2019/12/14 20:31</c:v>
                </c:pt>
                <c:pt idx="759">
                  <c:v>2019/12/14 20:31</c:v>
                </c:pt>
                <c:pt idx="760">
                  <c:v>2019/12/14 20:31</c:v>
                </c:pt>
                <c:pt idx="761">
                  <c:v>2019/12/14 20:31</c:v>
                </c:pt>
                <c:pt idx="762">
                  <c:v>2019/12/14 20:31</c:v>
                </c:pt>
                <c:pt idx="763">
                  <c:v>2019/12/14 20:31</c:v>
                </c:pt>
                <c:pt idx="764">
                  <c:v>2019/12/14 20:31</c:v>
                </c:pt>
                <c:pt idx="765">
                  <c:v>2019/12/14 20:31</c:v>
                </c:pt>
                <c:pt idx="766">
                  <c:v>2019/12/14 20:31</c:v>
                </c:pt>
                <c:pt idx="767">
                  <c:v>2019/12/14 20:31</c:v>
                </c:pt>
                <c:pt idx="768">
                  <c:v>2019/12/14 20:31</c:v>
                </c:pt>
                <c:pt idx="769">
                  <c:v>2019/12/14 20:31</c:v>
                </c:pt>
                <c:pt idx="770">
                  <c:v>2019/12/14 20:31</c:v>
                </c:pt>
                <c:pt idx="771">
                  <c:v>2019/12/14 20:31</c:v>
                </c:pt>
                <c:pt idx="772">
                  <c:v>2019/12/14 20:32</c:v>
                </c:pt>
                <c:pt idx="773">
                  <c:v>2019/12/14 20:32</c:v>
                </c:pt>
                <c:pt idx="774">
                  <c:v>2019/12/14 20:32</c:v>
                </c:pt>
                <c:pt idx="775">
                  <c:v>2019/12/14 20:32</c:v>
                </c:pt>
                <c:pt idx="776">
                  <c:v>2019/12/14 20:32</c:v>
                </c:pt>
                <c:pt idx="777">
                  <c:v>2019/12/14 20:32</c:v>
                </c:pt>
                <c:pt idx="778">
                  <c:v>2019/12/14 20:32</c:v>
                </c:pt>
                <c:pt idx="779">
                  <c:v>2019/12/14 20:32</c:v>
                </c:pt>
                <c:pt idx="780">
                  <c:v>2019/12/14 20:32</c:v>
                </c:pt>
                <c:pt idx="781">
                  <c:v>2019/12/14 20:32</c:v>
                </c:pt>
                <c:pt idx="782">
                  <c:v>2019/12/14 20:32</c:v>
                </c:pt>
                <c:pt idx="783">
                  <c:v>2019/12/14 20:32</c:v>
                </c:pt>
                <c:pt idx="784">
                  <c:v>2019/12/14 20:32</c:v>
                </c:pt>
                <c:pt idx="785">
                  <c:v>2019/12/14 20:32</c:v>
                </c:pt>
                <c:pt idx="786">
                  <c:v>2019/12/14 20:32</c:v>
                </c:pt>
                <c:pt idx="787">
                  <c:v>2019/12/14 20:32</c:v>
                </c:pt>
                <c:pt idx="788">
                  <c:v>2019/12/14 20:32</c:v>
                </c:pt>
                <c:pt idx="789">
                  <c:v>2019/12/14 20:32</c:v>
                </c:pt>
                <c:pt idx="790">
                  <c:v>2019/12/14 20:32</c:v>
                </c:pt>
                <c:pt idx="791">
                  <c:v>2019/12/14 20:32</c:v>
                </c:pt>
                <c:pt idx="792">
                  <c:v>2019/12/14 20:33</c:v>
                </c:pt>
                <c:pt idx="793">
                  <c:v>2019/12/14 20:33</c:v>
                </c:pt>
                <c:pt idx="794">
                  <c:v>2019/12/14 20:33</c:v>
                </c:pt>
                <c:pt idx="795">
                  <c:v>2019/12/14 20:33</c:v>
                </c:pt>
                <c:pt idx="796">
                  <c:v>2019/12/14 20:33</c:v>
                </c:pt>
                <c:pt idx="797">
                  <c:v>2019/12/14 20:33</c:v>
                </c:pt>
                <c:pt idx="798">
                  <c:v>2019/12/14 20:33</c:v>
                </c:pt>
                <c:pt idx="799">
                  <c:v>2019/12/14 20:33</c:v>
                </c:pt>
                <c:pt idx="800">
                  <c:v>2019/12/14 20:33</c:v>
                </c:pt>
                <c:pt idx="801">
                  <c:v>2019/12/14 20:33</c:v>
                </c:pt>
                <c:pt idx="802">
                  <c:v>2019/12/14 20:33</c:v>
                </c:pt>
                <c:pt idx="803">
                  <c:v>2019/12/14 20:33</c:v>
                </c:pt>
                <c:pt idx="804">
                  <c:v>2019/12/14 20:33</c:v>
                </c:pt>
                <c:pt idx="805">
                  <c:v>2019/12/14 20:33</c:v>
                </c:pt>
                <c:pt idx="806">
                  <c:v>2019/12/14 20:33</c:v>
                </c:pt>
                <c:pt idx="807">
                  <c:v>2019/12/14 20:33</c:v>
                </c:pt>
                <c:pt idx="808">
                  <c:v>2019/12/14 20:33</c:v>
                </c:pt>
                <c:pt idx="809">
                  <c:v>2019/12/14 20:33</c:v>
                </c:pt>
                <c:pt idx="810">
                  <c:v>2019/12/14 20:33</c:v>
                </c:pt>
                <c:pt idx="811">
                  <c:v>2019/12/14 20:33</c:v>
                </c:pt>
                <c:pt idx="812">
                  <c:v>2019/12/14 20:34</c:v>
                </c:pt>
                <c:pt idx="813">
                  <c:v>2019/12/14 20:34</c:v>
                </c:pt>
                <c:pt idx="814">
                  <c:v>2019/12/14 20:34</c:v>
                </c:pt>
                <c:pt idx="815">
                  <c:v>2019/12/14 20:34</c:v>
                </c:pt>
                <c:pt idx="816">
                  <c:v>2019/12/14 20:34</c:v>
                </c:pt>
                <c:pt idx="817">
                  <c:v>2019/12/14 20:34</c:v>
                </c:pt>
                <c:pt idx="818">
                  <c:v>2019/12/14 20:34</c:v>
                </c:pt>
                <c:pt idx="819">
                  <c:v>2019/12/14 20:34</c:v>
                </c:pt>
                <c:pt idx="820">
                  <c:v>2019/12/14 20:34</c:v>
                </c:pt>
                <c:pt idx="821">
                  <c:v>2019/12/14 20:34</c:v>
                </c:pt>
                <c:pt idx="822">
                  <c:v>2019/12/14 20:34</c:v>
                </c:pt>
                <c:pt idx="823">
                  <c:v>2019/12/14 20:34</c:v>
                </c:pt>
                <c:pt idx="824">
                  <c:v>2019/12/14 20:34</c:v>
                </c:pt>
                <c:pt idx="825">
                  <c:v>2019/12/14 20:34</c:v>
                </c:pt>
                <c:pt idx="826">
                  <c:v>2019/12/14 20:34</c:v>
                </c:pt>
                <c:pt idx="827">
                  <c:v>2019/12/14 20:34</c:v>
                </c:pt>
                <c:pt idx="828">
                  <c:v>2019/12/14 20:34</c:v>
                </c:pt>
                <c:pt idx="829">
                  <c:v>2019/12/14 20:34</c:v>
                </c:pt>
                <c:pt idx="830">
                  <c:v>2019/12/14 20:34</c:v>
                </c:pt>
                <c:pt idx="831">
                  <c:v>2019/12/14 20:34</c:v>
                </c:pt>
                <c:pt idx="832">
                  <c:v>2019/12/14 20:35</c:v>
                </c:pt>
                <c:pt idx="833">
                  <c:v>2019/12/14 20:35</c:v>
                </c:pt>
                <c:pt idx="834">
                  <c:v>2019/12/14 20:35</c:v>
                </c:pt>
                <c:pt idx="835">
                  <c:v>2019/12/14 20:35</c:v>
                </c:pt>
                <c:pt idx="836">
                  <c:v>2019/12/14 20:35</c:v>
                </c:pt>
                <c:pt idx="837">
                  <c:v>2019/12/14 20:35</c:v>
                </c:pt>
                <c:pt idx="838">
                  <c:v>2019/12/14 20:35</c:v>
                </c:pt>
                <c:pt idx="839">
                  <c:v>2019/12/14 20:35</c:v>
                </c:pt>
                <c:pt idx="840">
                  <c:v>2019/12/14 20:35</c:v>
                </c:pt>
                <c:pt idx="841">
                  <c:v>2019/12/14 20:35</c:v>
                </c:pt>
                <c:pt idx="842">
                  <c:v>2019/12/14 20:35</c:v>
                </c:pt>
                <c:pt idx="843">
                  <c:v>2019/12/14 20:35</c:v>
                </c:pt>
                <c:pt idx="844">
                  <c:v>2019/12/14 20:35</c:v>
                </c:pt>
                <c:pt idx="845">
                  <c:v>2019/12/14 20:35</c:v>
                </c:pt>
                <c:pt idx="846">
                  <c:v>2019/12/14 20:35</c:v>
                </c:pt>
                <c:pt idx="847">
                  <c:v>2019/12/14 20:35</c:v>
                </c:pt>
                <c:pt idx="848">
                  <c:v>2019/12/14 20:35</c:v>
                </c:pt>
                <c:pt idx="849">
                  <c:v>2019/12/14 20:35</c:v>
                </c:pt>
                <c:pt idx="850">
                  <c:v>2019/12/14 20:35</c:v>
                </c:pt>
                <c:pt idx="851">
                  <c:v>2019/12/14 20:35</c:v>
                </c:pt>
                <c:pt idx="852">
                  <c:v>2019/12/14 20:36</c:v>
                </c:pt>
                <c:pt idx="853">
                  <c:v>2019/12/14 20:36</c:v>
                </c:pt>
                <c:pt idx="854">
                  <c:v>2019/12/14 20:36</c:v>
                </c:pt>
                <c:pt idx="855">
                  <c:v>2019/12/14 20:36</c:v>
                </c:pt>
                <c:pt idx="856">
                  <c:v>2019/12/14 20:36</c:v>
                </c:pt>
                <c:pt idx="857">
                  <c:v>2019/12/14 20:36</c:v>
                </c:pt>
                <c:pt idx="858">
                  <c:v>2019/12/14 20:36</c:v>
                </c:pt>
                <c:pt idx="859">
                  <c:v>2019/12/14 20:36</c:v>
                </c:pt>
                <c:pt idx="860">
                  <c:v>2019/12/14 20:36</c:v>
                </c:pt>
                <c:pt idx="861">
                  <c:v>2019/12/14 20:36</c:v>
                </c:pt>
                <c:pt idx="862">
                  <c:v>2019/12/14 20:36</c:v>
                </c:pt>
                <c:pt idx="863">
                  <c:v>2019/12/14 20:36</c:v>
                </c:pt>
                <c:pt idx="864">
                  <c:v>2019/12/14 20:36</c:v>
                </c:pt>
                <c:pt idx="865">
                  <c:v>2019/12/14 20:36</c:v>
                </c:pt>
                <c:pt idx="866">
                  <c:v>2019/12/14 20:36</c:v>
                </c:pt>
                <c:pt idx="867">
                  <c:v>2019/12/14 20:36</c:v>
                </c:pt>
                <c:pt idx="868">
                  <c:v>2019/12/14 20:36</c:v>
                </c:pt>
                <c:pt idx="869">
                  <c:v>2019/12/14 20:36</c:v>
                </c:pt>
                <c:pt idx="870">
                  <c:v>2019/12/14 20:36</c:v>
                </c:pt>
                <c:pt idx="871">
                  <c:v>2019/12/14 20:36</c:v>
                </c:pt>
                <c:pt idx="872">
                  <c:v>2019/12/14 20:37</c:v>
                </c:pt>
                <c:pt idx="873">
                  <c:v>2019/12/14 20:37</c:v>
                </c:pt>
                <c:pt idx="874">
                  <c:v>2019/12/14 20:37</c:v>
                </c:pt>
                <c:pt idx="875">
                  <c:v>2019/12/14 20:37</c:v>
                </c:pt>
                <c:pt idx="876">
                  <c:v>2019/12/14 20:37</c:v>
                </c:pt>
                <c:pt idx="877">
                  <c:v>2019/12/14 20:37</c:v>
                </c:pt>
                <c:pt idx="878">
                  <c:v>2019/12/14 20:37</c:v>
                </c:pt>
                <c:pt idx="879">
                  <c:v>2019/12/14 20:37</c:v>
                </c:pt>
                <c:pt idx="880">
                  <c:v>2019/12/14 20:37</c:v>
                </c:pt>
                <c:pt idx="881">
                  <c:v>2019/12/14 20:37</c:v>
                </c:pt>
                <c:pt idx="882">
                  <c:v>2019/12/14 20:37</c:v>
                </c:pt>
                <c:pt idx="883">
                  <c:v>2019/12/14 20:37</c:v>
                </c:pt>
                <c:pt idx="884">
                  <c:v>2019/12/14 20:37</c:v>
                </c:pt>
                <c:pt idx="885">
                  <c:v>2019/12/14 20:37</c:v>
                </c:pt>
                <c:pt idx="886">
                  <c:v>2019/12/14 20:37</c:v>
                </c:pt>
                <c:pt idx="887">
                  <c:v>2019/12/14 20:37</c:v>
                </c:pt>
                <c:pt idx="888">
                  <c:v>2019/12/14 20:37</c:v>
                </c:pt>
                <c:pt idx="889">
                  <c:v>2019/12/14 20:37</c:v>
                </c:pt>
                <c:pt idx="890">
                  <c:v>2019/12/14 20:37</c:v>
                </c:pt>
                <c:pt idx="891">
                  <c:v>2019/12/14 20:37</c:v>
                </c:pt>
                <c:pt idx="892">
                  <c:v>2019/12/14 20:38</c:v>
                </c:pt>
                <c:pt idx="893">
                  <c:v>2019/12/14 20:38</c:v>
                </c:pt>
                <c:pt idx="894">
                  <c:v>2019/12/14 20:38</c:v>
                </c:pt>
                <c:pt idx="895">
                  <c:v>2019/12/14 20:38</c:v>
                </c:pt>
                <c:pt idx="896">
                  <c:v>2019/12/14 20:38</c:v>
                </c:pt>
                <c:pt idx="897">
                  <c:v>2019/12/14 20:38</c:v>
                </c:pt>
                <c:pt idx="898">
                  <c:v>2019/12/14 20:38</c:v>
                </c:pt>
                <c:pt idx="899">
                  <c:v>2019/12/14 20:38</c:v>
                </c:pt>
                <c:pt idx="900">
                  <c:v>2019/12/14 20:38</c:v>
                </c:pt>
                <c:pt idx="901">
                  <c:v>2019/12/14 20:38</c:v>
                </c:pt>
                <c:pt idx="902">
                  <c:v>2019/12/14 20:38</c:v>
                </c:pt>
                <c:pt idx="903">
                  <c:v>2019/12/14 20:38</c:v>
                </c:pt>
                <c:pt idx="904">
                  <c:v>2019/12/14 20:38</c:v>
                </c:pt>
                <c:pt idx="905">
                  <c:v>2019/12/14 20:38</c:v>
                </c:pt>
                <c:pt idx="906">
                  <c:v>2019/12/14 20:38</c:v>
                </c:pt>
                <c:pt idx="907">
                  <c:v>2019/12/14 20:38</c:v>
                </c:pt>
                <c:pt idx="908">
                  <c:v>2019/12/14 20:38</c:v>
                </c:pt>
                <c:pt idx="909">
                  <c:v>2019/12/14 20:38</c:v>
                </c:pt>
                <c:pt idx="910">
                  <c:v>2019/12/14 20:38</c:v>
                </c:pt>
                <c:pt idx="911">
                  <c:v>2019/12/14 20:38</c:v>
                </c:pt>
                <c:pt idx="912">
                  <c:v>2019/12/14 20:39</c:v>
                </c:pt>
                <c:pt idx="913">
                  <c:v>2019/12/14 20:39</c:v>
                </c:pt>
                <c:pt idx="914">
                  <c:v>2019/12/14 20:39</c:v>
                </c:pt>
                <c:pt idx="915">
                  <c:v>2019/12/14 20:39</c:v>
                </c:pt>
                <c:pt idx="916">
                  <c:v>2019/12/14 20:39</c:v>
                </c:pt>
                <c:pt idx="917">
                  <c:v>2019/12/14 20:39</c:v>
                </c:pt>
                <c:pt idx="918">
                  <c:v>2019/12/14 20:39</c:v>
                </c:pt>
                <c:pt idx="919">
                  <c:v>2019/12/14 20:39</c:v>
                </c:pt>
                <c:pt idx="920">
                  <c:v>2019/12/14 20:39</c:v>
                </c:pt>
                <c:pt idx="921">
                  <c:v>2019/12/14 20:39</c:v>
                </c:pt>
                <c:pt idx="922">
                  <c:v>2019/12/14 20:39</c:v>
                </c:pt>
                <c:pt idx="923">
                  <c:v>2019/12/14 20:39</c:v>
                </c:pt>
                <c:pt idx="924">
                  <c:v>2019/12/14 20:39</c:v>
                </c:pt>
                <c:pt idx="925">
                  <c:v>2019/12/14 20:39</c:v>
                </c:pt>
                <c:pt idx="926">
                  <c:v>2019/12/14 20:39</c:v>
                </c:pt>
                <c:pt idx="927">
                  <c:v>2019/12/14 20:39</c:v>
                </c:pt>
                <c:pt idx="928">
                  <c:v>2019/12/14 20:39</c:v>
                </c:pt>
                <c:pt idx="929">
                  <c:v>2019/12/14 20:39</c:v>
                </c:pt>
                <c:pt idx="930">
                  <c:v>2019/12/14 20:39</c:v>
                </c:pt>
                <c:pt idx="931">
                  <c:v>2019/12/14 20:39</c:v>
                </c:pt>
                <c:pt idx="932">
                  <c:v>2019/12/14 20:40</c:v>
                </c:pt>
                <c:pt idx="933">
                  <c:v>2019/12/14 20:40</c:v>
                </c:pt>
                <c:pt idx="934">
                  <c:v>2019/12/14 20:40</c:v>
                </c:pt>
                <c:pt idx="935">
                  <c:v>2019/12/14 20:40</c:v>
                </c:pt>
                <c:pt idx="936">
                  <c:v>2019/12/14 20:40</c:v>
                </c:pt>
                <c:pt idx="937">
                  <c:v>2019/12/14 20:40</c:v>
                </c:pt>
                <c:pt idx="938">
                  <c:v>2019/12/14 20:40</c:v>
                </c:pt>
                <c:pt idx="939">
                  <c:v>2019/12/14 20:40</c:v>
                </c:pt>
                <c:pt idx="940">
                  <c:v>2019/12/14 20:40</c:v>
                </c:pt>
                <c:pt idx="941">
                  <c:v>2019/12/14 20:40</c:v>
                </c:pt>
                <c:pt idx="942">
                  <c:v>2019/12/14 20:40</c:v>
                </c:pt>
                <c:pt idx="943">
                  <c:v>2019/12/14 20:40</c:v>
                </c:pt>
                <c:pt idx="944">
                  <c:v>2019/12/14 20:40</c:v>
                </c:pt>
                <c:pt idx="945">
                  <c:v>2019/12/14 20:40</c:v>
                </c:pt>
                <c:pt idx="946">
                  <c:v>2019/12/14 20:40</c:v>
                </c:pt>
                <c:pt idx="947">
                  <c:v>2019/12/14 20:40</c:v>
                </c:pt>
                <c:pt idx="948">
                  <c:v>2019/12/14 20:40</c:v>
                </c:pt>
                <c:pt idx="949">
                  <c:v>2019/12/14 20:40</c:v>
                </c:pt>
                <c:pt idx="950">
                  <c:v>2019/12/14 20:40</c:v>
                </c:pt>
                <c:pt idx="951">
                  <c:v>2019/12/14 20:40</c:v>
                </c:pt>
                <c:pt idx="952">
                  <c:v>2019/12/14 20:41</c:v>
                </c:pt>
                <c:pt idx="953">
                  <c:v>2019/12/14 20:41</c:v>
                </c:pt>
                <c:pt idx="954">
                  <c:v>2019/12/14 20:41</c:v>
                </c:pt>
                <c:pt idx="955">
                  <c:v>2019/12/14 20:41</c:v>
                </c:pt>
                <c:pt idx="956">
                  <c:v>2019/12/14 20:41</c:v>
                </c:pt>
                <c:pt idx="957">
                  <c:v>2019/12/14 20:41</c:v>
                </c:pt>
                <c:pt idx="958">
                  <c:v>2019/12/14 20:41</c:v>
                </c:pt>
                <c:pt idx="959">
                  <c:v>2019/12/14 20:41</c:v>
                </c:pt>
                <c:pt idx="960">
                  <c:v>2019/12/14 20:41</c:v>
                </c:pt>
                <c:pt idx="961">
                  <c:v>2019/12/14 20:41</c:v>
                </c:pt>
                <c:pt idx="962">
                  <c:v>2019/12/14 20:41</c:v>
                </c:pt>
                <c:pt idx="963">
                  <c:v>2019/12/14 20:41</c:v>
                </c:pt>
                <c:pt idx="964">
                  <c:v>2019/12/14 20:41</c:v>
                </c:pt>
                <c:pt idx="965">
                  <c:v>2019/12/14 20:41</c:v>
                </c:pt>
                <c:pt idx="966">
                  <c:v>2019/12/14 20:41</c:v>
                </c:pt>
                <c:pt idx="967">
                  <c:v>2019/12/14 20:41</c:v>
                </c:pt>
                <c:pt idx="968">
                  <c:v>2019/12/14 20:41</c:v>
                </c:pt>
                <c:pt idx="969">
                  <c:v>2019/12/14 20:41</c:v>
                </c:pt>
                <c:pt idx="970">
                  <c:v>2019/12/14 20:41</c:v>
                </c:pt>
                <c:pt idx="971">
                  <c:v>2019/12/14 20:41</c:v>
                </c:pt>
                <c:pt idx="972">
                  <c:v>2019/12/14 20:42</c:v>
                </c:pt>
                <c:pt idx="973">
                  <c:v>2019/12/14 20:42</c:v>
                </c:pt>
                <c:pt idx="974">
                  <c:v>2019/12/14 20:42</c:v>
                </c:pt>
                <c:pt idx="975">
                  <c:v>2019/12/14 20:42</c:v>
                </c:pt>
                <c:pt idx="976">
                  <c:v>2019/12/14 20:42</c:v>
                </c:pt>
                <c:pt idx="977">
                  <c:v>2019/12/14 20:42</c:v>
                </c:pt>
                <c:pt idx="978">
                  <c:v>2019/12/14 20:42</c:v>
                </c:pt>
                <c:pt idx="979">
                  <c:v>2019/12/14 20:42</c:v>
                </c:pt>
                <c:pt idx="980">
                  <c:v>2019/12/14 20:42</c:v>
                </c:pt>
                <c:pt idx="981">
                  <c:v>2019/12/14 20:42</c:v>
                </c:pt>
                <c:pt idx="982">
                  <c:v>2019/12/14 20:42</c:v>
                </c:pt>
                <c:pt idx="983">
                  <c:v>2019/12/14 20:42</c:v>
                </c:pt>
                <c:pt idx="984">
                  <c:v>2019/12/14 20:42</c:v>
                </c:pt>
                <c:pt idx="985">
                  <c:v>2019/12/14 20:42</c:v>
                </c:pt>
                <c:pt idx="986">
                  <c:v>2019/12/14 20:42</c:v>
                </c:pt>
                <c:pt idx="987">
                  <c:v>2019/12/14 20:42</c:v>
                </c:pt>
                <c:pt idx="988">
                  <c:v>2019/12/14 20:42</c:v>
                </c:pt>
                <c:pt idx="989">
                  <c:v>2019/12/14 20:42</c:v>
                </c:pt>
                <c:pt idx="990">
                  <c:v>2019/12/14 20:42</c:v>
                </c:pt>
                <c:pt idx="991">
                  <c:v>2019/12/14 20:42</c:v>
                </c:pt>
                <c:pt idx="992">
                  <c:v>2019/12/14 20:43</c:v>
                </c:pt>
                <c:pt idx="993">
                  <c:v>2019/12/14 20:43</c:v>
                </c:pt>
                <c:pt idx="994">
                  <c:v>2019/12/14 20:43</c:v>
                </c:pt>
                <c:pt idx="995">
                  <c:v>2019/12/14 20:43</c:v>
                </c:pt>
                <c:pt idx="996">
                  <c:v>2019/12/14 20:43</c:v>
                </c:pt>
                <c:pt idx="997">
                  <c:v>2019/12/14 20:43</c:v>
                </c:pt>
                <c:pt idx="998">
                  <c:v>2019/12/14 20:43</c:v>
                </c:pt>
                <c:pt idx="999">
                  <c:v>2019/12/14 20:43</c:v>
                </c:pt>
                <c:pt idx="1000">
                  <c:v>2019/12/14 20:43</c:v>
                </c:pt>
                <c:pt idx="1001">
                  <c:v>2019/12/14 20:43</c:v>
                </c:pt>
                <c:pt idx="1002">
                  <c:v>2019/12/14 20:43</c:v>
                </c:pt>
                <c:pt idx="1003">
                  <c:v>2019/12/14 20:43</c:v>
                </c:pt>
                <c:pt idx="1004">
                  <c:v>2019/12/14 20:43</c:v>
                </c:pt>
                <c:pt idx="1005">
                  <c:v>2019/12/14 20:43</c:v>
                </c:pt>
                <c:pt idx="1006">
                  <c:v>2019/12/14 20:43</c:v>
                </c:pt>
                <c:pt idx="1007">
                  <c:v>2019/12/14 20:43</c:v>
                </c:pt>
                <c:pt idx="1008">
                  <c:v>2019/12/14 20:43</c:v>
                </c:pt>
                <c:pt idx="1009">
                  <c:v>2019/12/14 20:43</c:v>
                </c:pt>
                <c:pt idx="1010">
                  <c:v>2019/12/14 20:43</c:v>
                </c:pt>
                <c:pt idx="1011">
                  <c:v>2019/12/14 20:43</c:v>
                </c:pt>
                <c:pt idx="1012">
                  <c:v>2019/12/14 20:44</c:v>
                </c:pt>
                <c:pt idx="1013">
                  <c:v>2019/12/14 20:44</c:v>
                </c:pt>
                <c:pt idx="1014">
                  <c:v>2019/12/14 20:44</c:v>
                </c:pt>
                <c:pt idx="1015">
                  <c:v>2019/12/14 20:44</c:v>
                </c:pt>
                <c:pt idx="1016">
                  <c:v>2019/12/14 20:44</c:v>
                </c:pt>
                <c:pt idx="1017">
                  <c:v>2019/12/14 20:44</c:v>
                </c:pt>
                <c:pt idx="1018">
                  <c:v>2019/12/14 20:44</c:v>
                </c:pt>
                <c:pt idx="1019">
                  <c:v>2019/12/14 20:44</c:v>
                </c:pt>
                <c:pt idx="1020">
                  <c:v>2019/12/14 20:44</c:v>
                </c:pt>
                <c:pt idx="1021">
                  <c:v>2019/12/14 20:44</c:v>
                </c:pt>
                <c:pt idx="1022">
                  <c:v>2019/12/14 20:44</c:v>
                </c:pt>
                <c:pt idx="1023">
                  <c:v>2019/12/14 20:44</c:v>
                </c:pt>
                <c:pt idx="1024">
                  <c:v>2019/12/14 20:44</c:v>
                </c:pt>
                <c:pt idx="1025">
                  <c:v>2019/12/14 20:44</c:v>
                </c:pt>
                <c:pt idx="1026">
                  <c:v>2019/12/14 20:44</c:v>
                </c:pt>
                <c:pt idx="1027">
                  <c:v>2019/12/14 20:44</c:v>
                </c:pt>
                <c:pt idx="1028">
                  <c:v>2019/12/14 20:44</c:v>
                </c:pt>
                <c:pt idx="1029">
                  <c:v>2019/12/14 20:44</c:v>
                </c:pt>
                <c:pt idx="1030">
                  <c:v>2019/12/14 20:44</c:v>
                </c:pt>
                <c:pt idx="1031">
                  <c:v>2019/12/14 20:44</c:v>
                </c:pt>
                <c:pt idx="1032">
                  <c:v>2019/12/14 20:45</c:v>
                </c:pt>
                <c:pt idx="1033">
                  <c:v>2019/12/14 20:45</c:v>
                </c:pt>
                <c:pt idx="1034">
                  <c:v>2019/12/14 20:45</c:v>
                </c:pt>
                <c:pt idx="1035">
                  <c:v>2019/12/14 20:45</c:v>
                </c:pt>
                <c:pt idx="1036">
                  <c:v>2019/12/14 20:45</c:v>
                </c:pt>
                <c:pt idx="1037">
                  <c:v>2019/12/14 20:45</c:v>
                </c:pt>
                <c:pt idx="1038">
                  <c:v>2019/12/14 20:45</c:v>
                </c:pt>
                <c:pt idx="1039">
                  <c:v>2019/12/14 20:45</c:v>
                </c:pt>
                <c:pt idx="1040">
                  <c:v>2019/12/14 20:45</c:v>
                </c:pt>
                <c:pt idx="1041">
                  <c:v>2019/12/14 20:45</c:v>
                </c:pt>
                <c:pt idx="1042">
                  <c:v>2019/12/14 20:45</c:v>
                </c:pt>
                <c:pt idx="1043">
                  <c:v>2019/12/14 20:45</c:v>
                </c:pt>
                <c:pt idx="1044">
                  <c:v>2019/12/14 20:45</c:v>
                </c:pt>
                <c:pt idx="1045">
                  <c:v>2019/12/14 20:45</c:v>
                </c:pt>
                <c:pt idx="1046">
                  <c:v>2019/12/14 20:45</c:v>
                </c:pt>
                <c:pt idx="1047">
                  <c:v>2019/12/14 20:45</c:v>
                </c:pt>
                <c:pt idx="1048">
                  <c:v>2019/12/14 20:45</c:v>
                </c:pt>
                <c:pt idx="1049">
                  <c:v>2019/12/14 20:45</c:v>
                </c:pt>
                <c:pt idx="1050">
                  <c:v>2019/12/14 20:45</c:v>
                </c:pt>
                <c:pt idx="1051">
                  <c:v>2019/12/14 20:45</c:v>
                </c:pt>
                <c:pt idx="1052">
                  <c:v>2019/12/14 20:46</c:v>
                </c:pt>
                <c:pt idx="1053">
                  <c:v>2019/12/14 20:46</c:v>
                </c:pt>
                <c:pt idx="1054">
                  <c:v>2019/12/14 20:46</c:v>
                </c:pt>
                <c:pt idx="1055">
                  <c:v>2019/12/14 20:46</c:v>
                </c:pt>
                <c:pt idx="1056">
                  <c:v>2019/12/14 20:46</c:v>
                </c:pt>
                <c:pt idx="1057">
                  <c:v>2019/12/14 20:46</c:v>
                </c:pt>
                <c:pt idx="1058">
                  <c:v>2019/12/14 20:46</c:v>
                </c:pt>
                <c:pt idx="1059">
                  <c:v>2019/12/14 20:46</c:v>
                </c:pt>
                <c:pt idx="1060">
                  <c:v>2019/12/14 20:46</c:v>
                </c:pt>
                <c:pt idx="1061">
                  <c:v>2019/12/14 20:46</c:v>
                </c:pt>
                <c:pt idx="1062">
                  <c:v>2019/12/14 20:46</c:v>
                </c:pt>
                <c:pt idx="1063">
                  <c:v>2019/12/14 20:46</c:v>
                </c:pt>
                <c:pt idx="1064">
                  <c:v>2019/12/14 20:46</c:v>
                </c:pt>
                <c:pt idx="1065">
                  <c:v>2019/12/14 20:46</c:v>
                </c:pt>
                <c:pt idx="1066">
                  <c:v>2019/12/14 20:46</c:v>
                </c:pt>
                <c:pt idx="1067">
                  <c:v>2019/12/14 20:46</c:v>
                </c:pt>
                <c:pt idx="1068">
                  <c:v>2019/12/14 20:46</c:v>
                </c:pt>
                <c:pt idx="1069">
                  <c:v>2019/12/14 20:46</c:v>
                </c:pt>
                <c:pt idx="1070">
                  <c:v>2019/12/14 20:46</c:v>
                </c:pt>
                <c:pt idx="1071">
                  <c:v>2019/12/14 20:46</c:v>
                </c:pt>
                <c:pt idx="1072">
                  <c:v>2019/12/14 20:47</c:v>
                </c:pt>
                <c:pt idx="1073">
                  <c:v>2019/12/14 20:47</c:v>
                </c:pt>
                <c:pt idx="1074">
                  <c:v>2019/12/14 20:47</c:v>
                </c:pt>
                <c:pt idx="1075">
                  <c:v>2019/12/14 20:47</c:v>
                </c:pt>
                <c:pt idx="1076">
                  <c:v>2019/12/14 20:47</c:v>
                </c:pt>
                <c:pt idx="1077">
                  <c:v>2019/12/14 20:47</c:v>
                </c:pt>
                <c:pt idx="1078">
                  <c:v>2019/12/14 20:47</c:v>
                </c:pt>
                <c:pt idx="1079">
                  <c:v>2019/12/14 20:47</c:v>
                </c:pt>
                <c:pt idx="1080">
                  <c:v>2019/12/14 20:47</c:v>
                </c:pt>
                <c:pt idx="1081">
                  <c:v>2019/12/14 20:47</c:v>
                </c:pt>
                <c:pt idx="1082">
                  <c:v>2019/12/14 20:47</c:v>
                </c:pt>
                <c:pt idx="1083">
                  <c:v>2019/12/14 20:47</c:v>
                </c:pt>
                <c:pt idx="1084">
                  <c:v>2019/12/14 20:47</c:v>
                </c:pt>
                <c:pt idx="1085">
                  <c:v>2019/12/14 20:47</c:v>
                </c:pt>
                <c:pt idx="1086">
                  <c:v>2019/12/14 20:47</c:v>
                </c:pt>
                <c:pt idx="1087">
                  <c:v>2019/12/14 20:47</c:v>
                </c:pt>
                <c:pt idx="1088">
                  <c:v>2019/12/14 20:47</c:v>
                </c:pt>
                <c:pt idx="1089">
                  <c:v>2019/12/14 20:47</c:v>
                </c:pt>
                <c:pt idx="1090">
                  <c:v>2019/12/14 20:47</c:v>
                </c:pt>
                <c:pt idx="1091">
                  <c:v>2019/12/14 20:47</c:v>
                </c:pt>
                <c:pt idx="1092">
                  <c:v>2019/12/14 20:48</c:v>
                </c:pt>
                <c:pt idx="1093">
                  <c:v>2019/12/14 20:48</c:v>
                </c:pt>
                <c:pt idx="1094">
                  <c:v>2019/12/14 20:48</c:v>
                </c:pt>
                <c:pt idx="1095">
                  <c:v>2019/12/14 20:48</c:v>
                </c:pt>
                <c:pt idx="1096">
                  <c:v>2019/12/14 20:48</c:v>
                </c:pt>
                <c:pt idx="1097">
                  <c:v>2019/12/14 20:48</c:v>
                </c:pt>
                <c:pt idx="1098">
                  <c:v>2019/12/14 20:48</c:v>
                </c:pt>
                <c:pt idx="1099">
                  <c:v>2019/12/14 20:48</c:v>
                </c:pt>
                <c:pt idx="1100">
                  <c:v>2019/12/14 20:48</c:v>
                </c:pt>
                <c:pt idx="1101">
                  <c:v>2019/12/14 20:48</c:v>
                </c:pt>
                <c:pt idx="1102">
                  <c:v>2019/12/14 20:48</c:v>
                </c:pt>
                <c:pt idx="1103">
                  <c:v>2019/12/14 20:48</c:v>
                </c:pt>
                <c:pt idx="1104">
                  <c:v>2019/12/14 20:48</c:v>
                </c:pt>
                <c:pt idx="1105">
                  <c:v>2019/12/14 20:48</c:v>
                </c:pt>
                <c:pt idx="1106">
                  <c:v>2019/12/14 20:48</c:v>
                </c:pt>
                <c:pt idx="1107">
                  <c:v>2019/12/14 20:48</c:v>
                </c:pt>
                <c:pt idx="1108">
                  <c:v>2019/12/14 20:48</c:v>
                </c:pt>
                <c:pt idx="1109">
                  <c:v>2019/12/14 20:48</c:v>
                </c:pt>
                <c:pt idx="1110">
                  <c:v>2019/12/14 20:48</c:v>
                </c:pt>
                <c:pt idx="1111">
                  <c:v>2019/12/14 20:48</c:v>
                </c:pt>
                <c:pt idx="1112">
                  <c:v>2019/12/14 20:49</c:v>
                </c:pt>
                <c:pt idx="1113">
                  <c:v>2019/12/14 20:49</c:v>
                </c:pt>
                <c:pt idx="1114">
                  <c:v>2019/12/14 20:49</c:v>
                </c:pt>
                <c:pt idx="1115">
                  <c:v>2019/12/14 20:49</c:v>
                </c:pt>
                <c:pt idx="1116">
                  <c:v>2019/12/14 20:49</c:v>
                </c:pt>
                <c:pt idx="1117">
                  <c:v>2019/12/14 20:49</c:v>
                </c:pt>
                <c:pt idx="1118">
                  <c:v>2019/12/14 20:49</c:v>
                </c:pt>
                <c:pt idx="1119">
                  <c:v>2019/12/14 20:49</c:v>
                </c:pt>
                <c:pt idx="1120">
                  <c:v>2019/12/14 20:49</c:v>
                </c:pt>
                <c:pt idx="1121">
                  <c:v>2019/12/14 20:49</c:v>
                </c:pt>
                <c:pt idx="1122">
                  <c:v>2019/12/14 20:49</c:v>
                </c:pt>
                <c:pt idx="1123">
                  <c:v>2019/12/14 20:49</c:v>
                </c:pt>
                <c:pt idx="1124">
                  <c:v>2019/12/14 20:49</c:v>
                </c:pt>
                <c:pt idx="1125">
                  <c:v>2019/12/14 20:49</c:v>
                </c:pt>
                <c:pt idx="1126">
                  <c:v>2019/12/14 20:49</c:v>
                </c:pt>
                <c:pt idx="1127">
                  <c:v>2019/12/14 20:49</c:v>
                </c:pt>
                <c:pt idx="1128">
                  <c:v>2019/12/14 20:49</c:v>
                </c:pt>
                <c:pt idx="1129">
                  <c:v>2019/12/14 20:49</c:v>
                </c:pt>
                <c:pt idx="1130">
                  <c:v>2019/12/14 20:49</c:v>
                </c:pt>
                <c:pt idx="1131">
                  <c:v>2019/12/14 20:49</c:v>
                </c:pt>
                <c:pt idx="1132">
                  <c:v>2019/12/14 20:50</c:v>
                </c:pt>
                <c:pt idx="1133">
                  <c:v>2019/12/14 20:50</c:v>
                </c:pt>
                <c:pt idx="1134">
                  <c:v>2019/12/14 20:50</c:v>
                </c:pt>
                <c:pt idx="1135">
                  <c:v>2019/12/14 20:50</c:v>
                </c:pt>
                <c:pt idx="1136">
                  <c:v>2019/12/14 20:50</c:v>
                </c:pt>
                <c:pt idx="1137">
                  <c:v>2019/12/14 20:50</c:v>
                </c:pt>
                <c:pt idx="1138">
                  <c:v>2019/12/14 20:50</c:v>
                </c:pt>
                <c:pt idx="1139">
                  <c:v>2019/12/14 20:50</c:v>
                </c:pt>
                <c:pt idx="1140">
                  <c:v>2019/12/14 20:50</c:v>
                </c:pt>
                <c:pt idx="1141">
                  <c:v>2019/12/14 20:50</c:v>
                </c:pt>
                <c:pt idx="1142">
                  <c:v>2019/12/14 20:50</c:v>
                </c:pt>
                <c:pt idx="1143">
                  <c:v>2019/12/14 20:50</c:v>
                </c:pt>
                <c:pt idx="1144">
                  <c:v>2019/12/14 20:50</c:v>
                </c:pt>
                <c:pt idx="1145">
                  <c:v>2019/12/14 20:50</c:v>
                </c:pt>
                <c:pt idx="1146">
                  <c:v>2019/12/14 20:50</c:v>
                </c:pt>
                <c:pt idx="1147">
                  <c:v>2019/12/14 20:50</c:v>
                </c:pt>
                <c:pt idx="1148">
                  <c:v>2019/12/14 20:50</c:v>
                </c:pt>
                <c:pt idx="1149">
                  <c:v>2019/12/14 20:50</c:v>
                </c:pt>
                <c:pt idx="1150">
                  <c:v>2019/12/14 20:50</c:v>
                </c:pt>
                <c:pt idx="1151">
                  <c:v>2019/12/14 20:50</c:v>
                </c:pt>
                <c:pt idx="1152">
                  <c:v>2019/12/14 20:51</c:v>
                </c:pt>
                <c:pt idx="1153">
                  <c:v>2019/12/14 20:51</c:v>
                </c:pt>
                <c:pt idx="1154">
                  <c:v>2019/12/14 20:51</c:v>
                </c:pt>
                <c:pt idx="1155">
                  <c:v>2019/12/14 20:51</c:v>
                </c:pt>
                <c:pt idx="1156">
                  <c:v>2019/12/14 20:51</c:v>
                </c:pt>
                <c:pt idx="1157">
                  <c:v>2019/12/14 20:51</c:v>
                </c:pt>
                <c:pt idx="1158">
                  <c:v>2019/12/14 20:51</c:v>
                </c:pt>
                <c:pt idx="1159">
                  <c:v>2019/12/14 20:51</c:v>
                </c:pt>
                <c:pt idx="1160">
                  <c:v>2019/12/14 20:51</c:v>
                </c:pt>
                <c:pt idx="1161">
                  <c:v>2019/12/14 20:51</c:v>
                </c:pt>
                <c:pt idx="1162">
                  <c:v>2019/12/14 20:51</c:v>
                </c:pt>
                <c:pt idx="1163">
                  <c:v>2019/12/14 20:51</c:v>
                </c:pt>
                <c:pt idx="1164">
                  <c:v>2019/12/14 20:51</c:v>
                </c:pt>
                <c:pt idx="1165">
                  <c:v>2019/12/14 20:51</c:v>
                </c:pt>
                <c:pt idx="1166">
                  <c:v>2019/12/14 20:51</c:v>
                </c:pt>
                <c:pt idx="1167">
                  <c:v>2019/12/14 20:51</c:v>
                </c:pt>
                <c:pt idx="1168">
                  <c:v>2019/12/14 20:51</c:v>
                </c:pt>
                <c:pt idx="1169">
                  <c:v>2019/12/14 20:51</c:v>
                </c:pt>
                <c:pt idx="1170">
                  <c:v>2019/12/14 20:51</c:v>
                </c:pt>
                <c:pt idx="1171">
                  <c:v>2019/12/14 20:51</c:v>
                </c:pt>
                <c:pt idx="1172">
                  <c:v>2019/12/14 20:52</c:v>
                </c:pt>
                <c:pt idx="1173">
                  <c:v>2019/12/14 20:52</c:v>
                </c:pt>
                <c:pt idx="1174">
                  <c:v>2019/12/14 20:52</c:v>
                </c:pt>
                <c:pt idx="1175">
                  <c:v>2019/12/14 20:52</c:v>
                </c:pt>
                <c:pt idx="1176">
                  <c:v>2019/12/14 20:52</c:v>
                </c:pt>
                <c:pt idx="1177">
                  <c:v>2019/12/14 20:52</c:v>
                </c:pt>
                <c:pt idx="1178">
                  <c:v>2019/12/14 20:52</c:v>
                </c:pt>
                <c:pt idx="1179">
                  <c:v>2019/12/14 20:52</c:v>
                </c:pt>
                <c:pt idx="1180">
                  <c:v>2019/12/14 20:52</c:v>
                </c:pt>
                <c:pt idx="1181">
                  <c:v>2019/12/14 20:52</c:v>
                </c:pt>
                <c:pt idx="1182">
                  <c:v>2019/12/14 20:52</c:v>
                </c:pt>
                <c:pt idx="1183">
                  <c:v>2019/12/14 20:52</c:v>
                </c:pt>
                <c:pt idx="1184">
                  <c:v>2019/12/14 20:52</c:v>
                </c:pt>
                <c:pt idx="1185">
                  <c:v>2019/12/14 20:52</c:v>
                </c:pt>
                <c:pt idx="1186">
                  <c:v>2019/12/14 20:52</c:v>
                </c:pt>
                <c:pt idx="1187">
                  <c:v>2019/12/14 20:52</c:v>
                </c:pt>
                <c:pt idx="1188">
                  <c:v>2019/12/14 20:52</c:v>
                </c:pt>
                <c:pt idx="1189">
                  <c:v>2019/12/14 20:52</c:v>
                </c:pt>
                <c:pt idx="1190">
                  <c:v>2019/12/14 20:52</c:v>
                </c:pt>
                <c:pt idx="1191">
                  <c:v>2019/12/14 20:52</c:v>
                </c:pt>
                <c:pt idx="1192">
                  <c:v>2019/12/14 20:53</c:v>
                </c:pt>
                <c:pt idx="1193">
                  <c:v>2019/12/14 20:53</c:v>
                </c:pt>
                <c:pt idx="1194">
                  <c:v>2019/12/14 20:53</c:v>
                </c:pt>
                <c:pt idx="1195">
                  <c:v>2019/12/14 20:53</c:v>
                </c:pt>
                <c:pt idx="1196">
                  <c:v>2019/12/14 20:53</c:v>
                </c:pt>
                <c:pt idx="1197">
                  <c:v>2019/12/14 20:53</c:v>
                </c:pt>
                <c:pt idx="1198">
                  <c:v>2019/12/14 20:53</c:v>
                </c:pt>
                <c:pt idx="1199">
                  <c:v>2019/12/14 20:53</c:v>
                </c:pt>
                <c:pt idx="1200">
                  <c:v>2019/12/14 20:53</c:v>
                </c:pt>
                <c:pt idx="1201">
                  <c:v>2019/12/14 20:53</c:v>
                </c:pt>
                <c:pt idx="1202">
                  <c:v>2019/12/14 20:53</c:v>
                </c:pt>
                <c:pt idx="1203">
                  <c:v>2019/12/14 20:53</c:v>
                </c:pt>
                <c:pt idx="1204">
                  <c:v>2019/12/14 20:53</c:v>
                </c:pt>
                <c:pt idx="1205">
                  <c:v>2019/12/14 20:53</c:v>
                </c:pt>
                <c:pt idx="1206">
                  <c:v>2019/12/14 20:53</c:v>
                </c:pt>
                <c:pt idx="1207">
                  <c:v>2019/12/14 20:53</c:v>
                </c:pt>
                <c:pt idx="1208">
                  <c:v>2019/12/14 20:53</c:v>
                </c:pt>
                <c:pt idx="1209">
                  <c:v>2019/12/14 20:53</c:v>
                </c:pt>
                <c:pt idx="1210">
                  <c:v>2019/12/14 20:53</c:v>
                </c:pt>
                <c:pt idx="1211">
                  <c:v>2019/12/14 20:53</c:v>
                </c:pt>
                <c:pt idx="1212">
                  <c:v>2019/12/14 20:54</c:v>
                </c:pt>
                <c:pt idx="1213">
                  <c:v>2019/12/14 20:54</c:v>
                </c:pt>
                <c:pt idx="1214">
                  <c:v>2019/12/14 20:54</c:v>
                </c:pt>
                <c:pt idx="1215">
                  <c:v>2019/12/14 20:54</c:v>
                </c:pt>
                <c:pt idx="1216">
                  <c:v>2019/12/14 20:54</c:v>
                </c:pt>
                <c:pt idx="1217">
                  <c:v>2019/12/14 20:54</c:v>
                </c:pt>
                <c:pt idx="1218">
                  <c:v>2019/12/14 20:54</c:v>
                </c:pt>
                <c:pt idx="1219">
                  <c:v>2019/12/14 20:54</c:v>
                </c:pt>
                <c:pt idx="1220">
                  <c:v>2019/12/14 20:54</c:v>
                </c:pt>
                <c:pt idx="1221">
                  <c:v>2019/12/14 20:54</c:v>
                </c:pt>
                <c:pt idx="1222">
                  <c:v>2019/12/14 20:54</c:v>
                </c:pt>
                <c:pt idx="1223">
                  <c:v>2019/12/14 20:54</c:v>
                </c:pt>
                <c:pt idx="1224">
                  <c:v>2019/12/14 20:54</c:v>
                </c:pt>
                <c:pt idx="1225">
                  <c:v>2019/12/14 20:54</c:v>
                </c:pt>
                <c:pt idx="1226">
                  <c:v>2019/12/14 20:54</c:v>
                </c:pt>
                <c:pt idx="1227">
                  <c:v>2019/12/14 20:54</c:v>
                </c:pt>
                <c:pt idx="1228">
                  <c:v>2019/12/14 20:54</c:v>
                </c:pt>
                <c:pt idx="1229">
                  <c:v>2019/12/14 20:54</c:v>
                </c:pt>
                <c:pt idx="1230">
                  <c:v>2019/12/14 20:54</c:v>
                </c:pt>
                <c:pt idx="1231">
                  <c:v>2019/12/14 20:54</c:v>
                </c:pt>
                <c:pt idx="1232">
                  <c:v>2019/12/14 20:55</c:v>
                </c:pt>
                <c:pt idx="1233">
                  <c:v>2019/12/14 20:55</c:v>
                </c:pt>
                <c:pt idx="1234">
                  <c:v>2019/12/14 20:55</c:v>
                </c:pt>
                <c:pt idx="1235">
                  <c:v>2019/12/14 20:55</c:v>
                </c:pt>
                <c:pt idx="1236">
                  <c:v>2019/12/14 20:55</c:v>
                </c:pt>
                <c:pt idx="1237">
                  <c:v>2019/12/14 20:55</c:v>
                </c:pt>
                <c:pt idx="1238">
                  <c:v>2019/12/14 20:55</c:v>
                </c:pt>
                <c:pt idx="1239">
                  <c:v>2019/12/14 20:55</c:v>
                </c:pt>
                <c:pt idx="1240">
                  <c:v>2019/12/14 20:55</c:v>
                </c:pt>
                <c:pt idx="1241">
                  <c:v>2019/12/14 20:55</c:v>
                </c:pt>
                <c:pt idx="1242">
                  <c:v>2019/12/14 20:55</c:v>
                </c:pt>
                <c:pt idx="1243">
                  <c:v>2019/12/14 20:55</c:v>
                </c:pt>
                <c:pt idx="1244">
                  <c:v>2019/12/14 20:55</c:v>
                </c:pt>
                <c:pt idx="1245">
                  <c:v>2019/12/14 20:55</c:v>
                </c:pt>
                <c:pt idx="1246">
                  <c:v>2019/12/14 20:55</c:v>
                </c:pt>
                <c:pt idx="1247">
                  <c:v>2019/12/14 20:55</c:v>
                </c:pt>
                <c:pt idx="1248">
                  <c:v>2019/12/14 20:55</c:v>
                </c:pt>
                <c:pt idx="1249">
                  <c:v>2019/12/14 20:55</c:v>
                </c:pt>
                <c:pt idx="1250">
                  <c:v>2019/12/14 20:55</c:v>
                </c:pt>
                <c:pt idx="1251">
                  <c:v>2019/12/14 20:55</c:v>
                </c:pt>
                <c:pt idx="1252">
                  <c:v>2019/12/14 20:56</c:v>
                </c:pt>
                <c:pt idx="1253">
                  <c:v>2019/12/14 20:56</c:v>
                </c:pt>
                <c:pt idx="1254">
                  <c:v>2019/12/14 20:56</c:v>
                </c:pt>
                <c:pt idx="1255">
                  <c:v>2019/12/14 20:56</c:v>
                </c:pt>
                <c:pt idx="1256">
                  <c:v>2019/12/14 20:56</c:v>
                </c:pt>
                <c:pt idx="1257">
                  <c:v>2019/12/14 20:56</c:v>
                </c:pt>
                <c:pt idx="1258">
                  <c:v>2019/12/14 20:56</c:v>
                </c:pt>
                <c:pt idx="1259">
                  <c:v>2019/12/14 20:56</c:v>
                </c:pt>
                <c:pt idx="1260">
                  <c:v>2019/12/14 20:56</c:v>
                </c:pt>
                <c:pt idx="1261">
                  <c:v>2019/12/14 20:56</c:v>
                </c:pt>
                <c:pt idx="1262">
                  <c:v>2019/12/14 20:56</c:v>
                </c:pt>
                <c:pt idx="1263">
                  <c:v>2019/12/14 20:56</c:v>
                </c:pt>
                <c:pt idx="1264">
                  <c:v>2019/12/14 20:56</c:v>
                </c:pt>
                <c:pt idx="1265">
                  <c:v>2019/12/14 20:56</c:v>
                </c:pt>
                <c:pt idx="1266">
                  <c:v>2019/12/14 20:56</c:v>
                </c:pt>
                <c:pt idx="1267">
                  <c:v>2019/12/14 20:56</c:v>
                </c:pt>
                <c:pt idx="1268">
                  <c:v>2019/12/14 20:56</c:v>
                </c:pt>
                <c:pt idx="1269">
                  <c:v>2019/12/14 20:56</c:v>
                </c:pt>
                <c:pt idx="1270">
                  <c:v>2019/12/14 20:56</c:v>
                </c:pt>
                <c:pt idx="1271">
                  <c:v>2019/12/14 20:56</c:v>
                </c:pt>
                <c:pt idx="1272">
                  <c:v>2019/12/14 20:57</c:v>
                </c:pt>
                <c:pt idx="1273">
                  <c:v>2019/12/14 20:57</c:v>
                </c:pt>
                <c:pt idx="1274">
                  <c:v>2019/12/14 20:57</c:v>
                </c:pt>
                <c:pt idx="1275">
                  <c:v>2019/12/14 20:57</c:v>
                </c:pt>
                <c:pt idx="1276">
                  <c:v>2019/12/14 20:57</c:v>
                </c:pt>
                <c:pt idx="1277">
                  <c:v>2019/12/14 20:57</c:v>
                </c:pt>
                <c:pt idx="1278">
                  <c:v>2019/12/14 20:57</c:v>
                </c:pt>
                <c:pt idx="1279">
                  <c:v>2019/12/14 20:57</c:v>
                </c:pt>
                <c:pt idx="1280">
                  <c:v>2019/12/14 20:57</c:v>
                </c:pt>
                <c:pt idx="1281">
                  <c:v>2019/12/14 20:57</c:v>
                </c:pt>
                <c:pt idx="1282">
                  <c:v>2019/12/14 20:57</c:v>
                </c:pt>
                <c:pt idx="1283">
                  <c:v>2019/12/14 20:57</c:v>
                </c:pt>
                <c:pt idx="1284">
                  <c:v>2019/12/14 20:57</c:v>
                </c:pt>
                <c:pt idx="1285">
                  <c:v>2019/12/14 20:57</c:v>
                </c:pt>
                <c:pt idx="1286">
                  <c:v>2019/12/14 20:57</c:v>
                </c:pt>
                <c:pt idx="1287">
                  <c:v>2019/12/14 20:57</c:v>
                </c:pt>
                <c:pt idx="1288">
                  <c:v>2019/12/14 20:57</c:v>
                </c:pt>
                <c:pt idx="1289">
                  <c:v>2019/12/14 20:57</c:v>
                </c:pt>
                <c:pt idx="1290">
                  <c:v>2019/12/14 20:57</c:v>
                </c:pt>
                <c:pt idx="1291">
                  <c:v>2019/12/14 20:57</c:v>
                </c:pt>
                <c:pt idx="1292">
                  <c:v>2019/12/14 20:58</c:v>
                </c:pt>
                <c:pt idx="1293">
                  <c:v>2019/12/14 20:58</c:v>
                </c:pt>
                <c:pt idx="1294">
                  <c:v>2019/12/14 20:58</c:v>
                </c:pt>
                <c:pt idx="1295">
                  <c:v>2019/12/14 20:58</c:v>
                </c:pt>
                <c:pt idx="1296">
                  <c:v>2019/12/14 20:58</c:v>
                </c:pt>
                <c:pt idx="1297">
                  <c:v>2019/12/14 20:58</c:v>
                </c:pt>
                <c:pt idx="1298">
                  <c:v>2019/12/14 20:58</c:v>
                </c:pt>
                <c:pt idx="1299">
                  <c:v>2019/12/14 20:58</c:v>
                </c:pt>
                <c:pt idx="1300">
                  <c:v>2019/12/14 20:58</c:v>
                </c:pt>
                <c:pt idx="1301">
                  <c:v>2019/12/14 20:58</c:v>
                </c:pt>
                <c:pt idx="1302">
                  <c:v>2019/12/14 20:58</c:v>
                </c:pt>
                <c:pt idx="1303">
                  <c:v>2019/12/14 20:58</c:v>
                </c:pt>
                <c:pt idx="1304">
                  <c:v>2019/12/14 20:58</c:v>
                </c:pt>
                <c:pt idx="1305">
                  <c:v>2019/12/14 20:58</c:v>
                </c:pt>
                <c:pt idx="1306">
                  <c:v>2019/12/14 20:58</c:v>
                </c:pt>
                <c:pt idx="1307">
                  <c:v>2019/12/14 20:58</c:v>
                </c:pt>
                <c:pt idx="1308">
                  <c:v>2019/12/14 20:58</c:v>
                </c:pt>
                <c:pt idx="1309">
                  <c:v>2019/12/14 20:58</c:v>
                </c:pt>
                <c:pt idx="1310">
                  <c:v>2019/12/14 20:58</c:v>
                </c:pt>
                <c:pt idx="1311">
                  <c:v>2019/12/14 20:58</c:v>
                </c:pt>
                <c:pt idx="1312">
                  <c:v>2019/12/14 20:59</c:v>
                </c:pt>
                <c:pt idx="1313">
                  <c:v>2019/12/14 20:59</c:v>
                </c:pt>
                <c:pt idx="1314">
                  <c:v>2019/12/14 20:59</c:v>
                </c:pt>
                <c:pt idx="1315">
                  <c:v>2019/12/14 20:59</c:v>
                </c:pt>
                <c:pt idx="1316">
                  <c:v>2019/12/14 20:59</c:v>
                </c:pt>
                <c:pt idx="1317">
                  <c:v>2019/12/14 20:59</c:v>
                </c:pt>
                <c:pt idx="1318">
                  <c:v>2019/12/14 20:59</c:v>
                </c:pt>
                <c:pt idx="1319">
                  <c:v>2019/12/14 20:59</c:v>
                </c:pt>
                <c:pt idx="1320">
                  <c:v>2019/12/14 20:59</c:v>
                </c:pt>
                <c:pt idx="1321">
                  <c:v>2019/12/14 20:59</c:v>
                </c:pt>
                <c:pt idx="1322">
                  <c:v>2019/12/14 20:59</c:v>
                </c:pt>
                <c:pt idx="1323">
                  <c:v>2019/12/14 20:59</c:v>
                </c:pt>
                <c:pt idx="1324">
                  <c:v>2019/12/14 20:59</c:v>
                </c:pt>
                <c:pt idx="1325">
                  <c:v>2019/12/14 20:59</c:v>
                </c:pt>
                <c:pt idx="1326">
                  <c:v>2019/12/14 20:59</c:v>
                </c:pt>
                <c:pt idx="1327">
                  <c:v>2019/12/14 20:59</c:v>
                </c:pt>
                <c:pt idx="1328">
                  <c:v>2019/12/14 20:59</c:v>
                </c:pt>
                <c:pt idx="1329">
                  <c:v>2019/12/14 20:59</c:v>
                </c:pt>
                <c:pt idx="1330">
                  <c:v>2019/12/14 20:59</c:v>
                </c:pt>
                <c:pt idx="1331">
                  <c:v>2019/12/14 20:59</c:v>
                </c:pt>
                <c:pt idx="1332">
                  <c:v>2019/12/14 21:00</c:v>
                </c:pt>
                <c:pt idx="1333">
                  <c:v>2019/12/14 21:00</c:v>
                </c:pt>
                <c:pt idx="1334">
                  <c:v>2019/12/14 21:00</c:v>
                </c:pt>
                <c:pt idx="1335">
                  <c:v>2019/12/14 21:00</c:v>
                </c:pt>
                <c:pt idx="1336">
                  <c:v>2019/12/14 21:00</c:v>
                </c:pt>
                <c:pt idx="1337">
                  <c:v>2019/12/14 21:00</c:v>
                </c:pt>
                <c:pt idx="1338">
                  <c:v>2019/12/14 21:00</c:v>
                </c:pt>
                <c:pt idx="1339">
                  <c:v>2019/12/14 21:00</c:v>
                </c:pt>
                <c:pt idx="1340">
                  <c:v>2019/12/14 21:00</c:v>
                </c:pt>
                <c:pt idx="1341">
                  <c:v>2019/12/14 21:00</c:v>
                </c:pt>
                <c:pt idx="1342">
                  <c:v>2019/12/14 21:00</c:v>
                </c:pt>
                <c:pt idx="1343">
                  <c:v>2019/12/14 21:00</c:v>
                </c:pt>
                <c:pt idx="1344">
                  <c:v>2019/12/14 21:00</c:v>
                </c:pt>
                <c:pt idx="1345">
                  <c:v>2019/12/14 21:00</c:v>
                </c:pt>
                <c:pt idx="1346">
                  <c:v>2019/12/14 21:00</c:v>
                </c:pt>
                <c:pt idx="1347">
                  <c:v>2019/12/14 21:00</c:v>
                </c:pt>
                <c:pt idx="1348">
                  <c:v>2019/12/14 21:00</c:v>
                </c:pt>
                <c:pt idx="1349">
                  <c:v>2019/12/14 21:00</c:v>
                </c:pt>
                <c:pt idx="1350">
                  <c:v>2019/12/14 21:00</c:v>
                </c:pt>
                <c:pt idx="1351">
                  <c:v>2019/12/14 21:00</c:v>
                </c:pt>
                <c:pt idx="1352">
                  <c:v>2019/12/14 21:01</c:v>
                </c:pt>
                <c:pt idx="1353">
                  <c:v>2019/12/14 21:01</c:v>
                </c:pt>
                <c:pt idx="1354">
                  <c:v>2019/12/14 21:01</c:v>
                </c:pt>
                <c:pt idx="1355">
                  <c:v>2019/12/14 21:01</c:v>
                </c:pt>
                <c:pt idx="1356">
                  <c:v>2019/12/14 21:01</c:v>
                </c:pt>
                <c:pt idx="1357">
                  <c:v>2019/12/14 21:01</c:v>
                </c:pt>
                <c:pt idx="1358">
                  <c:v>2019/12/14 21:01</c:v>
                </c:pt>
                <c:pt idx="1359">
                  <c:v>2019/12/14 21:01</c:v>
                </c:pt>
                <c:pt idx="1360">
                  <c:v>2019/12/14 21:01</c:v>
                </c:pt>
                <c:pt idx="1361">
                  <c:v>2019/12/14 21:01</c:v>
                </c:pt>
                <c:pt idx="1362">
                  <c:v>2019/12/14 21:01</c:v>
                </c:pt>
                <c:pt idx="1363">
                  <c:v>2019/12/14 21:01</c:v>
                </c:pt>
                <c:pt idx="1364">
                  <c:v>2019/12/14 21:01</c:v>
                </c:pt>
                <c:pt idx="1365">
                  <c:v>2019/12/14 21:01</c:v>
                </c:pt>
                <c:pt idx="1366">
                  <c:v>2019/12/14 21:01</c:v>
                </c:pt>
                <c:pt idx="1367">
                  <c:v>2019/12/14 21:01</c:v>
                </c:pt>
                <c:pt idx="1368">
                  <c:v>2019/12/14 21:01</c:v>
                </c:pt>
                <c:pt idx="1369">
                  <c:v>2019/12/14 21:01</c:v>
                </c:pt>
                <c:pt idx="1370">
                  <c:v>2019/12/14 21:01</c:v>
                </c:pt>
                <c:pt idx="1371">
                  <c:v>2019/12/14 21:01</c:v>
                </c:pt>
                <c:pt idx="1372">
                  <c:v>2019/12/14 21:02</c:v>
                </c:pt>
                <c:pt idx="1373">
                  <c:v>2019/12/14 21:02</c:v>
                </c:pt>
                <c:pt idx="1374">
                  <c:v>2019/12/14 21:02</c:v>
                </c:pt>
                <c:pt idx="1375">
                  <c:v>2019/12/14 21:02</c:v>
                </c:pt>
                <c:pt idx="1376">
                  <c:v>2019/12/14 21:02</c:v>
                </c:pt>
                <c:pt idx="1377">
                  <c:v>2019/12/14 21:02</c:v>
                </c:pt>
                <c:pt idx="1378">
                  <c:v>2019/12/14 21:02</c:v>
                </c:pt>
                <c:pt idx="1379">
                  <c:v>2019/12/14 21:02</c:v>
                </c:pt>
                <c:pt idx="1380">
                  <c:v>2019/12/14 21:02</c:v>
                </c:pt>
                <c:pt idx="1381">
                  <c:v>2019/12/14 21:02</c:v>
                </c:pt>
                <c:pt idx="1382">
                  <c:v>2019/12/14 21:02</c:v>
                </c:pt>
                <c:pt idx="1383">
                  <c:v>2019/12/14 21:02</c:v>
                </c:pt>
                <c:pt idx="1384">
                  <c:v>2019/12/14 21:02</c:v>
                </c:pt>
                <c:pt idx="1385">
                  <c:v>2019/12/14 21:02</c:v>
                </c:pt>
                <c:pt idx="1386">
                  <c:v>2019/12/14 21:02</c:v>
                </c:pt>
                <c:pt idx="1387">
                  <c:v>2019/12/14 21:02</c:v>
                </c:pt>
                <c:pt idx="1388">
                  <c:v>2019/12/14 21:02</c:v>
                </c:pt>
                <c:pt idx="1389">
                  <c:v>2019/12/14 21:02</c:v>
                </c:pt>
                <c:pt idx="1390">
                  <c:v>2019/12/14 21:02</c:v>
                </c:pt>
                <c:pt idx="1391">
                  <c:v>2019/12/14 21:02</c:v>
                </c:pt>
                <c:pt idx="1392">
                  <c:v>2019/12/14 21:03</c:v>
                </c:pt>
                <c:pt idx="1393">
                  <c:v>2019/12/14 21:03</c:v>
                </c:pt>
                <c:pt idx="1394">
                  <c:v>2019/12/14 21:03</c:v>
                </c:pt>
                <c:pt idx="1395">
                  <c:v>2019/12/14 21:03</c:v>
                </c:pt>
                <c:pt idx="1396">
                  <c:v>2019/12/14 21:03</c:v>
                </c:pt>
                <c:pt idx="1397">
                  <c:v>2019/12/14 21:03</c:v>
                </c:pt>
                <c:pt idx="1398">
                  <c:v>2019/12/14 21:03</c:v>
                </c:pt>
                <c:pt idx="1399">
                  <c:v>2019/12/14 21:03</c:v>
                </c:pt>
                <c:pt idx="1400">
                  <c:v>2019/12/14 21:03</c:v>
                </c:pt>
                <c:pt idx="1401">
                  <c:v>2019/12/14 21:03</c:v>
                </c:pt>
                <c:pt idx="1402">
                  <c:v>2019/12/14 21:03</c:v>
                </c:pt>
                <c:pt idx="1403">
                  <c:v>2019/12/14 21:03</c:v>
                </c:pt>
                <c:pt idx="1404">
                  <c:v>2019/12/14 21:03</c:v>
                </c:pt>
                <c:pt idx="1405">
                  <c:v>2019/12/14 21:03</c:v>
                </c:pt>
                <c:pt idx="1406">
                  <c:v>2019/12/14 21:03</c:v>
                </c:pt>
                <c:pt idx="1407">
                  <c:v>2019/12/14 21:03</c:v>
                </c:pt>
                <c:pt idx="1408">
                  <c:v>2019/12/14 21:03</c:v>
                </c:pt>
                <c:pt idx="1409">
                  <c:v>2019/12/14 21:03</c:v>
                </c:pt>
                <c:pt idx="1410">
                  <c:v>2019/12/14 21:03</c:v>
                </c:pt>
                <c:pt idx="1411">
                  <c:v>2019/12/14 21:03</c:v>
                </c:pt>
                <c:pt idx="1412">
                  <c:v>2019/12/14 21:04</c:v>
                </c:pt>
                <c:pt idx="1413">
                  <c:v>2019/12/14 21:04</c:v>
                </c:pt>
                <c:pt idx="1414">
                  <c:v>2019/12/14 21:04</c:v>
                </c:pt>
                <c:pt idx="1415">
                  <c:v>2019/12/14 21:04</c:v>
                </c:pt>
                <c:pt idx="1416">
                  <c:v>2019/12/14 21:04</c:v>
                </c:pt>
                <c:pt idx="1417">
                  <c:v>2019/12/14 21:04</c:v>
                </c:pt>
                <c:pt idx="1418">
                  <c:v>2019/12/14 21:04</c:v>
                </c:pt>
                <c:pt idx="1419">
                  <c:v>2019/12/14 21:04</c:v>
                </c:pt>
                <c:pt idx="1420">
                  <c:v>2019/12/14 21:04</c:v>
                </c:pt>
                <c:pt idx="1421">
                  <c:v>2019/12/14 21:04</c:v>
                </c:pt>
                <c:pt idx="1422">
                  <c:v>2019/12/14 21:04</c:v>
                </c:pt>
                <c:pt idx="1423">
                  <c:v>2019/12/14 21:04</c:v>
                </c:pt>
                <c:pt idx="1424">
                  <c:v>2019/12/14 21:04</c:v>
                </c:pt>
                <c:pt idx="1425">
                  <c:v>2019/12/14 21:04</c:v>
                </c:pt>
                <c:pt idx="1426">
                  <c:v>2019/12/14 21:04</c:v>
                </c:pt>
                <c:pt idx="1427">
                  <c:v>2019/12/14 21:04</c:v>
                </c:pt>
                <c:pt idx="1428">
                  <c:v>2019/12/14 21:04</c:v>
                </c:pt>
                <c:pt idx="1429">
                  <c:v>2019/12/14 21:04</c:v>
                </c:pt>
                <c:pt idx="1430">
                  <c:v>2019/12/14 21:04</c:v>
                </c:pt>
                <c:pt idx="1431">
                  <c:v>2019/12/14 21:04</c:v>
                </c:pt>
                <c:pt idx="1432">
                  <c:v>2019/12/14 21:05</c:v>
                </c:pt>
                <c:pt idx="1433">
                  <c:v>2019/12/14 21:05</c:v>
                </c:pt>
                <c:pt idx="1434">
                  <c:v>2019/12/14 21:05</c:v>
                </c:pt>
                <c:pt idx="1435">
                  <c:v>2019/12/14 21:05</c:v>
                </c:pt>
                <c:pt idx="1436">
                  <c:v>2019/12/14 21:05</c:v>
                </c:pt>
                <c:pt idx="1437">
                  <c:v>2019/12/14 21:05</c:v>
                </c:pt>
                <c:pt idx="1438">
                  <c:v>2019/12/14 21:05</c:v>
                </c:pt>
                <c:pt idx="1439">
                  <c:v>2019/12/14 21:05</c:v>
                </c:pt>
                <c:pt idx="1440">
                  <c:v>2019/12/14 21:05</c:v>
                </c:pt>
                <c:pt idx="1441">
                  <c:v>2019/12/14 21:05</c:v>
                </c:pt>
                <c:pt idx="1442">
                  <c:v>2019/12/14 21:05</c:v>
                </c:pt>
                <c:pt idx="1443">
                  <c:v>2019/12/14 21:05</c:v>
                </c:pt>
                <c:pt idx="1444">
                  <c:v>2019/12/14 21:05</c:v>
                </c:pt>
                <c:pt idx="1445">
                  <c:v>2019/12/14 21:05</c:v>
                </c:pt>
                <c:pt idx="1446">
                  <c:v>2019/12/14 21:05</c:v>
                </c:pt>
                <c:pt idx="1447">
                  <c:v>2019/12/14 21:05</c:v>
                </c:pt>
                <c:pt idx="1448">
                  <c:v>2019/12/14 21:05</c:v>
                </c:pt>
                <c:pt idx="1449">
                  <c:v>2019/12/14 21:05</c:v>
                </c:pt>
                <c:pt idx="1450">
                  <c:v>2019/12/14 21:05</c:v>
                </c:pt>
                <c:pt idx="1451">
                  <c:v>2019/12/14 21:05</c:v>
                </c:pt>
                <c:pt idx="1452">
                  <c:v>2019/12/14 21:06</c:v>
                </c:pt>
                <c:pt idx="1453">
                  <c:v>2019/12/14 21:06</c:v>
                </c:pt>
                <c:pt idx="1454">
                  <c:v>2019/12/14 21:06</c:v>
                </c:pt>
                <c:pt idx="1455">
                  <c:v>2019/12/14 21:06</c:v>
                </c:pt>
                <c:pt idx="1456">
                  <c:v>2019/12/14 21:06</c:v>
                </c:pt>
                <c:pt idx="1457">
                  <c:v>2019/12/14 21:06</c:v>
                </c:pt>
                <c:pt idx="1458">
                  <c:v>2019/12/14 21:06</c:v>
                </c:pt>
                <c:pt idx="1459">
                  <c:v>2019/12/14 21:06</c:v>
                </c:pt>
                <c:pt idx="1460">
                  <c:v>2019/12/14 21:06</c:v>
                </c:pt>
                <c:pt idx="1461">
                  <c:v>2019/12/14 21:06</c:v>
                </c:pt>
                <c:pt idx="1462">
                  <c:v>2019/12/14 21:06</c:v>
                </c:pt>
                <c:pt idx="1463">
                  <c:v>2019/12/14 21:06</c:v>
                </c:pt>
                <c:pt idx="1464">
                  <c:v>2019/12/14 21:06</c:v>
                </c:pt>
                <c:pt idx="1465">
                  <c:v>2019/12/14 21:06</c:v>
                </c:pt>
                <c:pt idx="1466">
                  <c:v>2019/12/14 21:06</c:v>
                </c:pt>
                <c:pt idx="1467">
                  <c:v>2019/12/14 21:06</c:v>
                </c:pt>
                <c:pt idx="1468">
                  <c:v>2019/12/14 21:06</c:v>
                </c:pt>
                <c:pt idx="1469">
                  <c:v>2019/12/14 21:06</c:v>
                </c:pt>
                <c:pt idx="1470">
                  <c:v>2019/12/14 21:06</c:v>
                </c:pt>
                <c:pt idx="1471">
                  <c:v>2019/12/14 21:06</c:v>
                </c:pt>
                <c:pt idx="1472">
                  <c:v>2019/12/14 21:07</c:v>
                </c:pt>
                <c:pt idx="1473">
                  <c:v>2019/12/14 21:07</c:v>
                </c:pt>
                <c:pt idx="1474">
                  <c:v>2019/12/14 21:07</c:v>
                </c:pt>
                <c:pt idx="1475">
                  <c:v>2019/12/14 21:07</c:v>
                </c:pt>
                <c:pt idx="1476">
                  <c:v>2019/12/14 21:07</c:v>
                </c:pt>
                <c:pt idx="1477">
                  <c:v>2019/12/14 21:07</c:v>
                </c:pt>
                <c:pt idx="1478">
                  <c:v>2019/12/14 21:07</c:v>
                </c:pt>
                <c:pt idx="1479">
                  <c:v>2019/12/14 21:07</c:v>
                </c:pt>
                <c:pt idx="1480">
                  <c:v>2019/12/14 21:07</c:v>
                </c:pt>
                <c:pt idx="1481">
                  <c:v>2019/12/14 21:07</c:v>
                </c:pt>
                <c:pt idx="1482">
                  <c:v>2019/12/14 21:07</c:v>
                </c:pt>
                <c:pt idx="1483">
                  <c:v>2019/12/14 21:07</c:v>
                </c:pt>
                <c:pt idx="1484">
                  <c:v>2019/12/14 21:07</c:v>
                </c:pt>
                <c:pt idx="1485">
                  <c:v>2019/12/14 21:07</c:v>
                </c:pt>
                <c:pt idx="1486">
                  <c:v>2019/12/14 21:07</c:v>
                </c:pt>
                <c:pt idx="1487">
                  <c:v>2019/12/14 21:07</c:v>
                </c:pt>
                <c:pt idx="1488">
                  <c:v>2019/12/14 21:07</c:v>
                </c:pt>
                <c:pt idx="1489">
                  <c:v>2019/12/14 21:07</c:v>
                </c:pt>
                <c:pt idx="1490">
                  <c:v>2019/12/14 21:07</c:v>
                </c:pt>
                <c:pt idx="1491">
                  <c:v>2019/12/14 21:07</c:v>
                </c:pt>
                <c:pt idx="1492">
                  <c:v>2019/12/14 21:08</c:v>
                </c:pt>
                <c:pt idx="1493">
                  <c:v>2019/12/14 21:08</c:v>
                </c:pt>
                <c:pt idx="1494">
                  <c:v>2019/12/14 21:08</c:v>
                </c:pt>
                <c:pt idx="1495">
                  <c:v>2019/12/14 21:08</c:v>
                </c:pt>
                <c:pt idx="1496">
                  <c:v>2019/12/14 21:08</c:v>
                </c:pt>
                <c:pt idx="1497">
                  <c:v>2019/12/14 21:08</c:v>
                </c:pt>
                <c:pt idx="1498">
                  <c:v>2019/12/14 21:08</c:v>
                </c:pt>
                <c:pt idx="1499">
                  <c:v>2019/12/14 21:08</c:v>
                </c:pt>
                <c:pt idx="1500">
                  <c:v>2019/12/14 21:08</c:v>
                </c:pt>
                <c:pt idx="1501">
                  <c:v>2019/12/14 21:08</c:v>
                </c:pt>
                <c:pt idx="1502">
                  <c:v>2019/12/14 21:08</c:v>
                </c:pt>
                <c:pt idx="1503">
                  <c:v>2019/12/14 21:08</c:v>
                </c:pt>
                <c:pt idx="1504">
                  <c:v>2019/12/14 21:08</c:v>
                </c:pt>
                <c:pt idx="1505">
                  <c:v>2019/12/14 21:08</c:v>
                </c:pt>
                <c:pt idx="1506">
                  <c:v>2019/12/14 21:08</c:v>
                </c:pt>
                <c:pt idx="1507">
                  <c:v>2019/12/14 21:08</c:v>
                </c:pt>
                <c:pt idx="1508">
                  <c:v>2019/12/14 21:08</c:v>
                </c:pt>
                <c:pt idx="1509">
                  <c:v>2019/12/14 21:08</c:v>
                </c:pt>
                <c:pt idx="1510">
                  <c:v>2019/12/14 21:08</c:v>
                </c:pt>
                <c:pt idx="1511">
                  <c:v>2019/12/14 21:08</c:v>
                </c:pt>
                <c:pt idx="1512">
                  <c:v>2019/12/14 21:09</c:v>
                </c:pt>
                <c:pt idx="1513">
                  <c:v>2019/12/14 21:09</c:v>
                </c:pt>
                <c:pt idx="1514">
                  <c:v>2019/12/14 21:09</c:v>
                </c:pt>
                <c:pt idx="1515">
                  <c:v>2019/12/14 21:09</c:v>
                </c:pt>
                <c:pt idx="1516">
                  <c:v>2019/12/14 21:09</c:v>
                </c:pt>
                <c:pt idx="1517">
                  <c:v>2019/12/14 21:09</c:v>
                </c:pt>
                <c:pt idx="1518">
                  <c:v>2019/12/14 21:09</c:v>
                </c:pt>
                <c:pt idx="1519">
                  <c:v>2019/12/14 21:09</c:v>
                </c:pt>
                <c:pt idx="1520">
                  <c:v>2019/12/14 21:09</c:v>
                </c:pt>
                <c:pt idx="1521">
                  <c:v>2019/12/14 21:09</c:v>
                </c:pt>
                <c:pt idx="1522">
                  <c:v>2019/12/14 21:09</c:v>
                </c:pt>
                <c:pt idx="1523">
                  <c:v>2019/12/14 21:09</c:v>
                </c:pt>
                <c:pt idx="1524">
                  <c:v>2019/12/14 21:09</c:v>
                </c:pt>
                <c:pt idx="1525">
                  <c:v>2019/12/14 21:09</c:v>
                </c:pt>
                <c:pt idx="1526">
                  <c:v>2019/12/14 21:09</c:v>
                </c:pt>
                <c:pt idx="1527">
                  <c:v>2019/12/14 21:09</c:v>
                </c:pt>
                <c:pt idx="1528">
                  <c:v>2019/12/14 21:09</c:v>
                </c:pt>
                <c:pt idx="1529">
                  <c:v>2019/12/14 21:09</c:v>
                </c:pt>
                <c:pt idx="1530">
                  <c:v>2019/12/14 21:09</c:v>
                </c:pt>
                <c:pt idx="1531">
                  <c:v>2019/12/14 21:09</c:v>
                </c:pt>
                <c:pt idx="1532">
                  <c:v>2019/12/14 21:10</c:v>
                </c:pt>
                <c:pt idx="1533">
                  <c:v>2019/12/14 21:10</c:v>
                </c:pt>
                <c:pt idx="1534">
                  <c:v>2019/12/14 21:10</c:v>
                </c:pt>
                <c:pt idx="1535">
                  <c:v>2019/12/14 21:10</c:v>
                </c:pt>
                <c:pt idx="1536">
                  <c:v>2019/12/14 21:10</c:v>
                </c:pt>
                <c:pt idx="1537">
                  <c:v>2019/12/14 21:10</c:v>
                </c:pt>
                <c:pt idx="1538">
                  <c:v>2019/12/14 21:10</c:v>
                </c:pt>
                <c:pt idx="1539">
                  <c:v>2019/12/14 21:10</c:v>
                </c:pt>
                <c:pt idx="1540">
                  <c:v>2019/12/14 21:10</c:v>
                </c:pt>
                <c:pt idx="1541">
                  <c:v>2019/12/14 21:10</c:v>
                </c:pt>
                <c:pt idx="1542">
                  <c:v>2019/12/14 21:10</c:v>
                </c:pt>
                <c:pt idx="1543">
                  <c:v>2019/12/14 21:10</c:v>
                </c:pt>
                <c:pt idx="1544">
                  <c:v>2019/12/14 21:10</c:v>
                </c:pt>
                <c:pt idx="1545">
                  <c:v>2019/12/14 21:10</c:v>
                </c:pt>
                <c:pt idx="1546">
                  <c:v>2019/12/14 21:10</c:v>
                </c:pt>
                <c:pt idx="1547">
                  <c:v>2019/12/14 21:10</c:v>
                </c:pt>
                <c:pt idx="1548">
                  <c:v>2019/12/14 21:10</c:v>
                </c:pt>
                <c:pt idx="1549">
                  <c:v>2019/12/14 21:10</c:v>
                </c:pt>
                <c:pt idx="1550">
                  <c:v>2019/12/14 21:10</c:v>
                </c:pt>
                <c:pt idx="1551">
                  <c:v>2019/12/14 21:10</c:v>
                </c:pt>
                <c:pt idx="1552">
                  <c:v>2019/12/14 21:11</c:v>
                </c:pt>
                <c:pt idx="1553">
                  <c:v>2019/12/14 21:11</c:v>
                </c:pt>
                <c:pt idx="1554">
                  <c:v>2019/12/14 21:11</c:v>
                </c:pt>
                <c:pt idx="1555">
                  <c:v>2019/12/14 21:11</c:v>
                </c:pt>
                <c:pt idx="1556">
                  <c:v>2019/12/14 21:11</c:v>
                </c:pt>
                <c:pt idx="1557">
                  <c:v>2019/12/14 21:11</c:v>
                </c:pt>
                <c:pt idx="1558">
                  <c:v>2019/12/14 21:11</c:v>
                </c:pt>
                <c:pt idx="1559">
                  <c:v>2019/12/14 21:11</c:v>
                </c:pt>
                <c:pt idx="1560">
                  <c:v>2019/12/14 21:11</c:v>
                </c:pt>
                <c:pt idx="1561">
                  <c:v>2019/12/14 21:11</c:v>
                </c:pt>
                <c:pt idx="1562">
                  <c:v>2019/12/14 21:11</c:v>
                </c:pt>
                <c:pt idx="1563">
                  <c:v>2019/12/14 21:11</c:v>
                </c:pt>
                <c:pt idx="1564">
                  <c:v>2019/12/14 21:11</c:v>
                </c:pt>
                <c:pt idx="1565">
                  <c:v>2019/12/14 21:11</c:v>
                </c:pt>
                <c:pt idx="1566">
                  <c:v>2019/12/14 21:11</c:v>
                </c:pt>
                <c:pt idx="1567">
                  <c:v>2019/12/14 21:11</c:v>
                </c:pt>
                <c:pt idx="1568">
                  <c:v>2019/12/14 21:11</c:v>
                </c:pt>
                <c:pt idx="1569">
                  <c:v>2019/12/14 21:11</c:v>
                </c:pt>
                <c:pt idx="1570">
                  <c:v>2019/12/14 21:11</c:v>
                </c:pt>
                <c:pt idx="1571">
                  <c:v>2019/12/14 21:11</c:v>
                </c:pt>
                <c:pt idx="1572">
                  <c:v>2019/12/14 21:12</c:v>
                </c:pt>
                <c:pt idx="1573">
                  <c:v>2019/12/14 21:12</c:v>
                </c:pt>
                <c:pt idx="1574">
                  <c:v>2019/12/14 21:12</c:v>
                </c:pt>
                <c:pt idx="1575">
                  <c:v>2019/12/14 21:12</c:v>
                </c:pt>
                <c:pt idx="1576">
                  <c:v>2019/12/14 21:12</c:v>
                </c:pt>
                <c:pt idx="1577">
                  <c:v>2019/12/14 21:12</c:v>
                </c:pt>
                <c:pt idx="1578">
                  <c:v>2019/12/14 21:12</c:v>
                </c:pt>
                <c:pt idx="1579">
                  <c:v>2019/12/14 21:12</c:v>
                </c:pt>
                <c:pt idx="1580">
                  <c:v>2019/12/14 21:12</c:v>
                </c:pt>
                <c:pt idx="1581">
                  <c:v>2019/12/14 21:12</c:v>
                </c:pt>
                <c:pt idx="1582">
                  <c:v>2019/12/14 21:12</c:v>
                </c:pt>
                <c:pt idx="1583">
                  <c:v>2019/12/14 21:12</c:v>
                </c:pt>
                <c:pt idx="1584">
                  <c:v>2019/12/14 21:12</c:v>
                </c:pt>
                <c:pt idx="1585">
                  <c:v>2019/12/14 21:12</c:v>
                </c:pt>
                <c:pt idx="1586">
                  <c:v>2019/12/14 21:12</c:v>
                </c:pt>
                <c:pt idx="1587">
                  <c:v>2019/12/14 21:12</c:v>
                </c:pt>
                <c:pt idx="1588">
                  <c:v>2019/12/14 21:12</c:v>
                </c:pt>
                <c:pt idx="1589">
                  <c:v>2019/12/14 21:12</c:v>
                </c:pt>
                <c:pt idx="1590">
                  <c:v>2019/12/14 21:12</c:v>
                </c:pt>
                <c:pt idx="1591">
                  <c:v>2019/12/14 21:12</c:v>
                </c:pt>
                <c:pt idx="1592">
                  <c:v>2019/12/14 21:13</c:v>
                </c:pt>
                <c:pt idx="1593">
                  <c:v>2019/12/14 21:13</c:v>
                </c:pt>
                <c:pt idx="1594">
                  <c:v>2019/12/14 21:13</c:v>
                </c:pt>
                <c:pt idx="1595">
                  <c:v>2019/12/14 21:13</c:v>
                </c:pt>
                <c:pt idx="1596">
                  <c:v>2019/12/14 21:13</c:v>
                </c:pt>
                <c:pt idx="1597">
                  <c:v>2019/12/14 21:13</c:v>
                </c:pt>
                <c:pt idx="1598">
                  <c:v>2019/12/14 21:13</c:v>
                </c:pt>
                <c:pt idx="1599">
                  <c:v>2019/12/14 21:13</c:v>
                </c:pt>
                <c:pt idx="1600">
                  <c:v>2019/12/14 21:13</c:v>
                </c:pt>
                <c:pt idx="1601">
                  <c:v>2019/12/14 21:13</c:v>
                </c:pt>
                <c:pt idx="1602">
                  <c:v>2019/12/14 21:13</c:v>
                </c:pt>
                <c:pt idx="1603">
                  <c:v>2019/12/14 21:13</c:v>
                </c:pt>
                <c:pt idx="1604">
                  <c:v>2019/12/14 21:13</c:v>
                </c:pt>
                <c:pt idx="1605">
                  <c:v>2019/12/14 21:13</c:v>
                </c:pt>
                <c:pt idx="1606">
                  <c:v>2019/12/14 21:13</c:v>
                </c:pt>
                <c:pt idx="1607">
                  <c:v>2019/12/14 21:13</c:v>
                </c:pt>
                <c:pt idx="1608">
                  <c:v>2019/12/14 21:13</c:v>
                </c:pt>
                <c:pt idx="1609">
                  <c:v>2019/12/14 21:13</c:v>
                </c:pt>
                <c:pt idx="1610">
                  <c:v>2019/12/14 21:13</c:v>
                </c:pt>
                <c:pt idx="1611">
                  <c:v>2019/12/14 21:13</c:v>
                </c:pt>
                <c:pt idx="1612">
                  <c:v>2019/12/14 21:14</c:v>
                </c:pt>
                <c:pt idx="1613">
                  <c:v>2019/12/14 21:14</c:v>
                </c:pt>
                <c:pt idx="1614">
                  <c:v>2019/12/14 21:14</c:v>
                </c:pt>
                <c:pt idx="1615">
                  <c:v>2019/12/14 21:14</c:v>
                </c:pt>
                <c:pt idx="1616">
                  <c:v>2019/12/14 21:14</c:v>
                </c:pt>
                <c:pt idx="1617">
                  <c:v>2019/12/14 21:14</c:v>
                </c:pt>
                <c:pt idx="1618">
                  <c:v>2019/12/14 21:14</c:v>
                </c:pt>
                <c:pt idx="1619">
                  <c:v>2019/12/14 21:14</c:v>
                </c:pt>
                <c:pt idx="1620">
                  <c:v>2019/12/14 21:14</c:v>
                </c:pt>
                <c:pt idx="1621">
                  <c:v>2019/12/14 21:14</c:v>
                </c:pt>
                <c:pt idx="1622">
                  <c:v>2019/12/14 21:14</c:v>
                </c:pt>
                <c:pt idx="1623">
                  <c:v>2019/12/14 21:14</c:v>
                </c:pt>
                <c:pt idx="1624">
                  <c:v>2019/12/14 21:14</c:v>
                </c:pt>
                <c:pt idx="1625">
                  <c:v>2019/12/14 21:14</c:v>
                </c:pt>
                <c:pt idx="1626">
                  <c:v>2019/12/14 21:14</c:v>
                </c:pt>
                <c:pt idx="1627">
                  <c:v>2019/12/14 21:14</c:v>
                </c:pt>
                <c:pt idx="1628">
                  <c:v>2019/12/14 21:14</c:v>
                </c:pt>
                <c:pt idx="1629">
                  <c:v>2019/12/14 21:14</c:v>
                </c:pt>
                <c:pt idx="1630">
                  <c:v>2019/12/14 21:14</c:v>
                </c:pt>
                <c:pt idx="1631">
                  <c:v>2019/12/14 21:14</c:v>
                </c:pt>
                <c:pt idx="1632">
                  <c:v>2019/12/14 21:15</c:v>
                </c:pt>
                <c:pt idx="1633">
                  <c:v>2019/12/14 21:15</c:v>
                </c:pt>
                <c:pt idx="1634">
                  <c:v>2019/12/14 21:15</c:v>
                </c:pt>
                <c:pt idx="1635">
                  <c:v>2019/12/14 21:15</c:v>
                </c:pt>
                <c:pt idx="1636">
                  <c:v>2019/12/14 21:15</c:v>
                </c:pt>
                <c:pt idx="1637">
                  <c:v>2019/12/14 21:15</c:v>
                </c:pt>
                <c:pt idx="1638">
                  <c:v>2019/12/14 21:15</c:v>
                </c:pt>
                <c:pt idx="1639">
                  <c:v>2019/12/14 21:15</c:v>
                </c:pt>
                <c:pt idx="1640">
                  <c:v>2019/12/14 21:15</c:v>
                </c:pt>
                <c:pt idx="1641">
                  <c:v>2019/12/14 21:15</c:v>
                </c:pt>
                <c:pt idx="1642">
                  <c:v>2019/12/14 21:15</c:v>
                </c:pt>
                <c:pt idx="1643">
                  <c:v>2019/12/14 21:15</c:v>
                </c:pt>
                <c:pt idx="1644">
                  <c:v>2019/12/14 21:15</c:v>
                </c:pt>
                <c:pt idx="1645">
                  <c:v>2019/12/14 21:15</c:v>
                </c:pt>
                <c:pt idx="1646">
                  <c:v>2019/12/14 21:15</c:v>
                </c:pt>
                <c:pt idx="1647">
                  <c:v>2019/12/14 21:15</c:v>
                </c:pt>
                <c:pt idx="1648">
                  <c:v>2019/12/14 21:15</c:v>
                </c:pt>
                <c:pt idx="1649">
                  <c:v>2019/12/14 21:15</c:v>
                </c:pt>
                <c:pt idx="1650">
                  <c:v>2019/12/14 21:15</c:v>
                </c:pt>
                <c:pt idx="1651">
                  <c:v>2019/12/14 21:15</c:v>
                </c:pt>
                <c:pt idx="1652">
                  <c:v>2019/12/14 21:16</c:v>
                </c:pt>
                <c:pt idx="1653">
                  <c:v>2019/12/14 21:16</c:v>
                </c:pt>
                <c:pt idx="1654">
                  <c:v>2019/12/14 21:16</c:v>
                </c:pt>
                <c:pt idx="1655">
                  <c:v>2019/12/14 21:16</c:v>
                </c:pt>
                <c:pt idx="1656">
                  <c:v>2019/12/14 21:16</c:v>
                </c:pt>
                <c:pt idx="1657">
                  <c:v>2019/12/14 21:16</c:v>
                </c:pt>
                <c:pt idx="1658">
                  <c:v>2019/12/14 21:16</c:v>
                </c:pt>
                <c:pt idx="1659">
                  <c:v>2019/12/14 21:16</c:v>
                </c:pt>
                <c:pt idx="1660">
                  <c:v>2019/12/14 21:16</c:v>
                </c:pt>
                <c:pt idx="1661">
                  <c:v>2019/12/14 21:16</c:v>
                </c:pt>
                <c:pt idx="1662">
                  <c:v>2019/12/14 21:16</c:v>
                </c:pt>
                <c:pt idx="1663">
                  <c:v>2019/12/14 21:16</c:v>
                </c:pt>
                <c:pt idx="1664">
                  <c:v>2019/12/14 21:16</c:v>
                </c:pt>
                <c:pt idx="1665">
                  <c:v>2019/12/14 21:16</c:v>
                </c:pt>
                <c:pt idx="1666">
                  <c:v>2019/12/14 21:16</c:v>
                </c:pt>
                <c:pt idx="1667">
                  <c:v>2019/12/14 21:16</c:v>
                </c:pt>
                <c:pt idx="1668">
                  <c:v>2019/12/14 21:16</c:v>
                </c:pt>
                <c:pt idx="1669">
                  <c:v>2019/12/14 21:16</c:v>
                </c:pt>
                <c:pt idx="1670">
                  <c:v>2019/12/14 21:16</c:v>
                </c:pt>
                <c:pt idx="1671">
                  <c:v>2019/12/14 21:16</c:v>
                </c:pt>
                <c:pt idx="1672">
                  <c:v>2019/12/14 21:17</c:v>
                </c:pt>
                <c:pt idx="1673">
                  <c:v>2019/12/14 21:17</c:v>
                </c:pt>
                <c:pt idx="1674">
                  <c:v>2019/12/14 21:17</c:v>
                </c:pt>
                <c:pt idx="1675">
                  <c:v>2019/12/14 21:17</c:v>
                </c:pt>
                <c:pt idx="1676">
                  <c:v>2019/12/14 21:17</c:v>
                </c:pt>
                <c:pt idx="1677">
                  <c:v>2019/12/14 21:17</c:v>
                </c:pt>
                <c:pt idx="1678">
                  <c:v>2019/12/14 21:17</c:v>
                </c:pt>
                <c:pt idx="1679">
                  <c:v>2019/12/14 21:17</c:v>
                </c:pt>
                <c:pt idx="1680">
                  <c:v>2019/12/14 21:17</c:v>
                </c:pt>
                <c:pt idx="1681">
                  <c:v>2019/12/14 21:17</c:v>
                </c:pt>
                <c:pt idx="1682">
                  <c:v>2019/12/14 21:17</c:v>
                </c:pt>
                <c:pt idx="1683">
                  <c:v>2019/12/14 21:17</c:v>
                </c:pt>
                <c:pt idx="1684">
                  <c:v>2019/12/14 21:17</c:v>
                </c:pt>
                <c:pt idx="1685">
                  <c:v>2019/12/14 21:17</c:v>
                </c:pt>
                <c:pt idx="1686">
                  <c:v>2019/12/14 21:17</c:v>
                </c:pt>
                <c:pt idx="1687">
                  <c:v>2019/12/14 21:17</c:v>
                </c:pt>
                <c:pt idx="1688">
                  <c:v>2019/12/14 21:17</c:v>
                </c:pt>
                <c:pt idx="1689">
                  <c:v>2019/12/14 21:17</c:v>
                </c:pt>
                <c:pt idx="1690">
                  <c:v>2019/12/14 21:17</c:v>
                </c:pt>
                <c:pt idx="1691">
                  <c:v>2019/12/14 21:17</c:v>
                </c:pt>
                <c:pt idx="1692">
                  <c:v>2019/12/14 21:18</c:v>
                </c:pt>
                <c:pt idx="1693">
                  <c:v>2019/12/14 21:18</c:v>
                </c:pt>
                <c:pt idx="1694">
                  <c:v>2019/12/14 21:18</c:v>
                </c:pt>
                <c:pt idx="1695">
                  <c:v>2019/12/14 21:18</c:v>
                </c:pt>
                <c:pt idx="1696">
                  <c:v>2019/12/14 21:18</c:v>
                </c:pt>
                <c:pt idx="1697">
                  <c:v>2019/12/14 21:18</c:v>
                </c:pt>
                <c:pt idx="1698">
                  <c:v>2019/12/14 21:18</c:v>
                </c:pt>
                <c:pt idx="1699">
                  <c:v>2019/12/14 21:18</c:v>
                </c:pt>
                <c:pt idx="1700">
                  <c:v>2019/12/14 21:18</c:v>
                </c:pt>
                <c:pt idx="1701">
                  <c:v>2019/12/14 21:18</c:v>
                </c:pt>
                <c:pt idx="1702">
                  <c:v>2019/12/14 21:18</c:v>
                </c:pt>
                <c:pt idx="1703">
                  <c:v>2019/12/14 21:18</c:v>
                </c:pt>
                <c:pt idx="1704">
                  <c:v>2019/12/14 21:18</c:v>
                </c:pt>
                <c:pt idx="1705">
                  <c:v>2019/12/14 21:18</c:v>
                </c:pt>
                <c:pt idx="1706">
                  <c:v>2019/12/14 21:18</c:v>
                </c:pt>
                <c:pt idx="1707">
                  <c:v>2019/12/14 21:18</c:v>
                </c:pt>
                <c:pt idx="1708">
                  <c:v>2019/12/14 21:18</c:v>
                </c:pt>
                <c:pt idx="1709">
                  <c:v>2019/12/14 21:18</c:v>
                </c:pt>
                <c:pt idx="1710">
                  <c:v>2019/12/14 21:18</c:v>
                </c:pt>
                <c:pt idx="1711">
                  <c:v>2019/12/14 21:18</c:v>
                </c:pt>
                <c:pt idx="1712">
                  <c:v>2019/12/14 21:19</c:v>
                </c:pt>
                <c:pt idx="1713">
                  <c:v>2019/12/14 21:19</c:v>
                </c:pt>
                <c:pt idx="1714">
                  <c:v>2019/12/14 21:19</c:v>
                </c:pt>
                <c:pt idx="1715">
                  <c:v>2019/12/14 21:19</c:v>
                </c:pt>
                <c:pt idx="1716">
                  <c:v>2019/12/14 21:19</c:v>
                </c:pt>
                <c:pt idx="1717">
                  <c:v>2019/12/14 21:19</c:v>
                </c:pt>
                <c:pt idx="1718">
                  <c:v>2019/12/14 21:19</c:v>
                </c:pt>
                <c:pt idx="1719">
                  <c:v>2019/12/14 21:19</c:v>
                </c:pt>
                <c:pt idx="1720">
                  <c:v>2019/12/14 21:19</c:v>
                </c:pt>
                <c:pt idx="1721">
                  <c:v>2019/12/14 21:19</c:v>
                </c:pt>
                <c:pt idx="1722">
                  <c:v>2019/12/14 21:19</c:v>
                </c:pt>
                <c:pt idx="1723">
                  <c:v>2019/12/14 21:19</c:v>
                </c:pt>
                <c:pt idx="1724">
                  <c:v>2019/12/14 21:19</c:v>
                </c:pt>
                <c:pt idx="1725">
                  <c:v>2019/12/14 21:19</c:v>
                </c:pt>
                <c:pt idx="1726">
                  <c:v>2019/12/14 21:19</c:v>
                </c:pt>
                <c:pt idx="1727">
                  <c:v>2019/12/14 21:19</c:v>
                </c:pt>
                <c:pt idx="1728">
                  <c:v>2019/12/14 21:19</c:v>
                </c:pt>
                <c:pt idx="1729">
                  <c:v>2019/12/14 21:19</c:v>
                </c:pt>
                <c:pt idx="1730">
                  <c:v>2019/12/14 21:19</c:v>
                </c:pt>
                <c:pt idx="1731">
                  <c:v>2019/12/14 21:19</c:v>
                </c:pt>
                <c:pt idx="1732">
                  <c:v>2019/12/14 21:20</c:v>
                </c:pt>
                <c:pt idx="1733">
                  <c:v>2019/12/14 21:20</c:v>
                </c:pt>
                <c:pt idx="1734">
                  <c:v>2019/12/14 21:20</c:v>
                </c:pt>
                <c:pt idx="1735">
                  <c:v>2019/12/14 21:20</c:v>
                </c:pt>
                <c:pt idx="1736">
                  <c:v>2019/12/14 21:20</c:v>
                </c:pt>
                <c:pt idx="1737">
                  <c:v>2019/12/14 21:20</c:v>
                </c:pt>
                <c:pt idx="1738">
                  <c:v>2019/12/14 21:20</c:v>
                </c:pt>
                <c:pt idx="1739">
                  <c:v>2019/12/14 21:20</c:v>
                </c:pt>
                <c:pt idx="1740">
                  <c:v>2019/12/14 21:20</c:v>
                </c:pt>
                <c:pt idx="1741">
                  <c:v>2019/12/14 21:20</c:v>
                </c:pt>
                <c:pt idx="1742">
                  <c:v>2019/12/14 21:20</c:v>
                </c:pt>
                <c:pt idx="1743">
                  <c:v>2019/12/14 21:20</c:v>
                </c:pt>
                <c:pt idx="1744">
                  <c:v>2019/12/14 21:20</c:v>
                </c:pt>
                <c:pt idx="1745">
                  <c:v>2019/12/14 21:20</c:v>
                </c:pt>
                <c:pt idx="1746">
                  <c:v>2019/12/14 21:20</c:v>
                </c:pt>
                <c:pt idx="1747">
                  <c:v>2019/12/14 21:20</c:v>
                </c:pt>
                <c:pt idx="1748">
                  <c:v>2019/12/14 21:20</c:v>
                </c:pt>
                <c:pt idx="1749">
                  <c:v>2019/12/14 21:20</c:v>
                </c:pt>
                <c:pt idx="1750">
                  <c:v>2019/12/14 21:20</c:v>
                </c:pt>
                <c:pt idx="1751">
                  <c:v>2019/12/14 21:20</c:v>
                </c:pt>
                <c:pt idx="1752">
                  <c:v>2019/12/14 21:21</c:v>
                </c:pt>
                <c:pt idx="1753">
                  <c:v>2019/12/14 21:21</c:v>
                </c:pt>
                <c:pt idx="1754">
                  <c:v>2019/12/14 21:21</c:v>
                </c:pt>
                <c:pt idx="1755">
                  <c:v>2019/12/14 21:21</c:v>
                </c:pt>
                <c:pt idx="1756">
                  <c:v>2019/12/14 21:21</c:v>
                </c:pt>
                <c:pt idx="1757">
                  <c:v>2019/12/14 21:21</c:v>
                </c:pt>
                <c:pt idx="1758">
                  <c:v>2019/12/14 21:21</c:v>
                </c:pt>
                <c:pt idx="1759">
                  <c:v>2019/12/14 21:21</c:v>
                </c:pt>
                <c:pt idx="1760">
                  <c:v>2019/12/14 21:21</c:v>
                </c:pt>
                <c:pt idx="1761">
                  <c:v>2019/12/14 21:21</c:v>
                </c:pt>
                <c:pt idx="1762">
                  <c:v>2019/12/14 21:21</c:v>
                </c:pt>
                <c:pt idx="1763">
                  <c:v>2019/12/14 21:21</c:v>
                </c:pt>
                <c:pt idx="1764">
                  <c:v>2019/12/14 21:21</c:v>
                </c:pt>
                <c:pt idx="1765">
                  <c:v>2019/12/14 21:21</c:v>
                </c:pt>
                <c:pt idx="1766">
                  <c:v>2019/12/14 21:21</c:v>
                </c:pt>
                <c:pt idx="1767">
                  <c:v>2019/12/14 21:21</c:v>
                </c:pt>
                <c:pt idx="1768">
                  <c:v>2019/12/14 21:21</c:v>
                </c:pt>
                <c:pt idx="1769">
                  <c:v>2019/12/14 21:21</c:v>
                </c:pt>
                <c:pt idx="1770">
                  <c:v>2019/12/14 21:21</c:v>
                </c:pt>
                <c:pt idx="1771">
                  <c:v>2019/12/14 21:21</c:v>
                </c:pt>
                <c:pt idx="1772">
                  <c:v>2019/12/14 21:22</c:v>
                </c:pt>
                <c:pt idx="1773">
                  <c:v>2019/12/14 21:22</c:v>
                </c:pt>
                <c:pt idx="1774">
                  <c:v>2019/12/14 21:22</c:v>
                </c:pt>
                <c:pt idx="1775">
                  <c:v>2019/12/14 21:22</c:v>
                </c:pt>
                <c:pt idx="1776">
                  <c:v>2019/12/14 21:22</c:v>
                </c:pt>
                <c:pt idx="1777">
                  <c:v>2019/12/14 21:22</c:v>
                </c:pt>
                <c:pt idx="1778">
                  <c:v>2019/12/14 21:22</c:v>
                </c:pt>
                <c:pt idx="1779">
                  <c:v>2019/12/14 21:22</c:v>
                </c:pt>
                <c:pt idx="1780">
                  <c:v>2019/12/14 21:22</c:v>
                </c:pt>
                <c:pt idx="1781">
                  <c:v>2019/12/14 21:22</c:v>
                </c:pt>
                <c:pt idx="1782">
                  <c:v>2019/12/14 21:22</c:v>
                </c:pt>
                <c:pt idx="1783">
                  <c:v>2019/12/14 21:22</c:v>
                </c:pt>
                <c:pt idx="1784">
                  <c:v>2019/12/14 21:22</c:v>
                </c:pt>
                <c:pt idx="1785">
                  <c:v>2019/12/14 21:22</c:v>
                </c:pt>
                <c:pt idx="1786">
                  <c:v>2019/12/14 21:22</c:v>
                </c:pt>
                <c:pt idx="1787">
                  <c:v>2019/12/14 21:22</c:v>
                </c:pt>
                <c:pt idx="1788">
                  <c:v>2019/12/14 21:22</c:v>
                </c:pt>
                <c:pt idx="1789">
                  <c:v>2019/12/14 21:22</c:v>
                </c:pt>
                <c:pt idx="1790">
                  <c:v>2019/12/14 21:22</c:v>
                </c:pt>
                <c:pt idx="1791">
                  <c:v>2019/12/14 21:22</c:v>
                </c:pt>
                <c:pt idx="1792">
                  <c:v>2019/12/14 21:23</c:v>
                </c:pt>
                <c:pt idx="1793">
                  <c:v>2019/12/14 21:23</c:v>
                </c:pt>
                <c:pt idx="1794">
                  <c:v>2019/12/14 21:23</c:v>
                </c:pt>
                <c:pt idx="1795">
                  <c:v>2019/12/14 21:23</c:v>
                </c:pt>
                <c:pt idx="1796">
                  <c:v>2019/12/14 21:23</c:v>
                </c:pt>
                <c:pt idx="1797">
                  <c:v>2019/12/14 21:23</c:v>
                </c:pt>
                <c:pt idx="1798">
                  <c:v>2019/12/14 21:23</c:v>
                </c:pt>
                <c:pt idx="1799">
                  <c:v>2019/12/14 21:23</c:v>
                </c:pt>
                <c:pt idx="1800">
                  <c:v>2019/12/14 21:23</c:v>
                </c:pt>
                <c:pt idx="1801">
                  <c:v>2019/12/14 21:23</c:v>
                </c:pt>
                <c:pt idx="1802">
                  <c:v>2019/12/14 21:23</c:v>
                </c:pt>
                <c:pt idx="1803">
                  <c:v>2019/12/14 21:23</c:v>
                </c:pt>
                <c:pt idx="1804">
                  <c:v>2019/12/14 21:23</c:v>
                </c:pt>
                <c:pt idx="1805">
                  <c:v>2019/12/14 21:23</c:v>
                </c:pt>
                <c:pt idx="1806">
                  <c:v>2019/12/14 21:23</c:v>
                </c:pt>
                <c:pt idx="1807">
                  <c:v>2019/12/14 21:23</c:v>
                </c:pt>
                <c:pt idx="1808">
                  <c:v>2019/12/14 21:23</c:v>
                </c:pt>
                <c:pt idx="1809">
                  <c:v>2019/12/14 21:23</c:v>
                </c:pt>
                <c:pt idx="1810">
                  <c:v>2019/12/14 21:23</c:v>
                </c:pt>
                <c:pt idx="1811">
                  <c:v>2019/12/14 21:23</c:v>
                </c:pt>
                <c:pt idx="1812">
                  <c:v>2019/12/14 21:24</c:v>
                </c:pt>
                <c:pt idx="1813">
                  <c:v>2019/12/14 21:24</c:v>
                </c:pt>
                <c:pt idx="1814">
                  <c:v>2019/12/14 21:24</c:v>
                </c:pt>
                <c:pt idx="1815">
                  <c:v>2019/12/14 21:24</c:v>
                </c:pt>
                <c:pt idx="1816">
                  <c:v>2019/12/14 21:24</c:v>
                </c:pt>
                <c:pt idx="1817">
                  <c:v>2019/12/14 21:24</c:v>
                </c:pt>
                <c:pt idx="1818">
                  <c:v>2019/12/14 21:24</c:v>
                </c:pt>
                <c:pt idx="1819">
                  <c:v>2019/12/14 21:24</c:v>
                </c:pt>
                <c:pt idx="1820">
                  <c:v>2019/12/14 21:24</c:v>
                </c:pt>
                <c:pt idx="1821">
                  <c:v>2019/12/14 21:24</c:v>
                </c:pt>
                <c:pt idx="1822">
                  <c:v>2019/12/14 21:24</c:v>
                </c:pt>
                <c:pt idx="1823">
                  <c:v>2019/12/14 21:24</c:v>
                </c:pt>
                <c:pt idx="1824">
                  <c:v>2019/12/14 21:24</c:v>
                </c:pt>
                <c:pt idx="1825">
                  <c:v>2019/12/14 21:24</c:v>
                </c:pt>
                <c:pt idx="1826">
                  <c:v>2019/12/14 21:24</c:v>
                </c:pt>
                <c:pt idx="1827">
                  <c:v>2019/12/14 21:24</c:v>
                </c:pt>
                <c:pt idx="1828">
                  <c:v>2019/12/14 21:24</c:v>
                </c:pt>
                <c:pt idx="1829">
                  <c:v>2019/12/14 21:24</c:v>
                </c:pt>
                <c:pt idx="1830">
                  <c:v>2019/12/14 21:24</c:v>
                </c:pt>
                <c:pt idx="1831">
                  <c:v>2019/12/14 21:24</c:v>
                </c:pt>
                <c:pt idx="1832">
                  <c:v>2019/12/14 21:25</c:v>
                </c:pt>
                <c:pt idx="1833">
                  <c:v>2019/12/14 21:25</c:v>
                </c:pt>
                <c:pt idx="1834">
                  <c:v>2019/12/14 21:25</c:v>
                </c:pt>
                <c:pt idx="1835">
                  <c:v>2019/12/14 21:25</c:v>
                </c:pt>
                <c:pt idx="1836">
                  <c:v>2019/12/14 21:25</c:v>
                </c:pt>
                <c:pt idx="1837">
                  <c:v>2019/12/14 21:25</c:v>
                </c:pt>
                <c:pt idx="1838">
                  <c:v>2019/12/14 21:25</c:v>
                </c:pt>
                <c:pt idx="1839">
                  <c:v>2019/12/14 21:25</c:v>
                </c:pt>
                <c:pt idx="1840">
                  <c:v>2019/12/14 21:25</c:v>
                </c:pt>
                <c:pt idx="1841">
                  <c:v>2019/12/14 21:25</c:v>
                </c:pt>
                <c:pt idx="1842">
                  <c:v>2019/12/14 21:25</c:v>
                </c:pt>
                <c:pt idx="1843">
                  <c:v>2019/12/14 21:25</c:v>
                </c:pt>
                <c:pt idx="1844">
                  <c:v>2019/12/14 21:25</c:v>
                </c:pt>
                <c:pt idx="1845">
                  <c:v>2019/12/14 21:25</c:v>
                </c:pt>
                <c:pt idx="1846">
                  <c:v>2019/12/14 21:25</c:v>
                </c:pt>
                <c:pt idx="1847">
                  <c:v>2019/12/14 21:25</c:v>
                </c:pt>
                <c:pt idx="1848">
                  <c:v>2019/12/14 21:25</c:v>
                </c:pt>
                <c:pt idx="1849">
                  <c:v>2019/12/14 21:25</c:v>
                </c:pt>
                <c:pt idx="1850">
                  <c:v>2019/12/14 21:25</c:v>
                </c:pt>
                <c:pt idx="1851">
                  <c:v>2019/12/14 21:25</c:v>
                </c:pt>
                <c:pt idx="1852">
                  <c:v>2019/12/14 21:26</c:v>
                </c:pt>
                <c:pt idx="1853">
                  <c:v>2019/12/14 21:26</c:v>
                </c:pt>
                <c:pt idx="1854">
                  <c:v>2019/12/14 21:26</c:v>
                </c:pt>
                <c:pt idx="1855">
                  <c:v>2019/12/14 21:26</c:v>
                </c:pt>
                <c:pt idx="1856">
                  <c:v>2019/12/14 21:26</c:v>
                </c:pt>
                <c:pt idx="1857">
                  <c:v>2019/12/14 21:26</c:v>
                </c:pt>
                <c:pt idx="1858">
                  <c:v>2019/12/14 21:26</c:v>
                </c:pt>
                <c:pt idx="1859">
                  <c:v>2019/12/14 21:26</c:v>
                </c:pt>
                <c:pt idx="1860">
                  <c:v>2019/12/14 21:26</c:v>
                </c:pt>
                <c:pt idx="1861">
                  <c:v>2019/12/14 21:26</c:v>
                </c:pt>
                <c:pt idx="1862">
                  <c:v>2019/12/14 21:26</c:v>
                </c:pt>
                <c:pt idx="1863">
                  <c:v>2019/12/14 21:26</c:v>
                </c:pt>
                <c:pt idx="1864">
                  <c:v>2019/12/14 21:26</c:v>
                </c:pt>
                <c:pt idx="1865">
                  <c:v>2019/12/14 21:26</c:v>
                </c:pt>
                <c:pt idx="1866">
                  <c:v>2019/12/14 21:26</c:v>
                </c:pt>
                <c:pt idx="1867">
                  <c:v>2019/12/14 21:26</c:v>
                </c:pt>
                <c:pt idx="1868">
                  <c:v>2019/12/14 21:26</c:v>
                </c:pt>
                <c:pt idx="1869">
                  <c:v>2019/12/14 21:26</c:v>
                </c:pt>
                <c:pt idx="1870">
                  <c:v>2019/12/14 21:26</c:v>
                </c:pt>
                <c:pt idx="1871">
                  <c:v>2019/12/14 21:26</c:v>
                </c:pt>
                <c:pt idx="1872">
                  <c:v>2019/12/14 21:27</c:v>
                </c:pt>
                <c:pt idx="1873">
                  <c:v>2019/12/14 21:27</c:v>
                </c:pt>
                <c:pt idx="1874">
                  <c:v>2019/12/14 21:27</c:v>
                </c:pt>
                <c:pt idx="1875">
                  <c:v>2019/12/14 21:27</c:v>
                </c:pt>
                <c:pt idx="1876">
                  <c:v>2019/12/14 21:27</c:v>
                </c:pt>
                <c:pt idx="1877">
                  <c:v>2019/12/14 21:27</c:v>
                </c:pt>
                <c:pt idx="1878">
                  <c:v>2019/12/14 21:27</c:v>
                </c:pt>
                <c:pt idx="1879">
                  <c:v>2019/12/14 21:27</c:v>
                </c:pt>
                <c:pt idx="1880">
                  <c:v>2019/12/14 21:27</c:v>
                </c:pt>
                <c:pt idx="1881">
                  <c:v>2019/12/14 21:27</c:v>
                </c:pt>
                <c:pt idx="1882">
                  <c:v>2019/12/14 21:27</c:v>
                </c:pt>
                <c:pt idx="1883">
                  <c:v>2019/12/14 21:27</c:v>
                </c:pt>
                <c:pt idx="1884">
                  <c:v>2019/12/14 21:27</c:v>
                </c:pt>
                <c:pt idx="1885">
                  <c:v>2019/12/14 21:27</c:v>
                </c:pt>
                <c:pt idx="1886">
                  <c:v>2019/12/14 21:27</c:v>
                </c:pt>
                <c:pt idx="1887">
                  <c:v>2019/12/14 21:27</c:v>
                </c:pt>
                <c:pt idx="1888">
                  <c:v>2019/12/14 21:27</c:v>
                </c:pt>
                <c:pt idx="1889">
                  <c:v>2019/12/14 21:27</c:v>
                </c:pt>
                <c:pt idx="1890">
                  <c:v>2019/12/14 21:27</c:v>
                </c:pt>
                <c:pt idx="1891">
                  <c:v>2019/12/14 21:27</c:v>
                </c:pt>
                <c:pt idx="1892">
                  <c:v>2019/12/14 21:28</c:v>
                </c:pt>
                <c:pt idx="1893">
                  <c:v>2019/12/14 21:28</c:v>
                </c:pt>
                <c:pt idx="1894">
                  <c:v>2019/12/14 21:28</c:v>
                </c:pt>
                <c:pt idx="1895">
                  <c:v>2019/12/14 21:28</c:v>
                </c:pt>
                <c:pt idx="1896">
                  <c:v>2019/12/14 21:28</c:v>
                </c:pt>
                <c:pt idx="1897">
                  <c:v>2019/12/14 21:28</c:v>
                </c:pt>
                <c:pt idx="1898">
                  <c:v>2019/12/14 21:28</c:v>
                </c:pt>
                <c:pt idx="1899">
                  <c:v>2019/12/14 21:28</c:v>
                </c:pt>
                <c:pt idx="1900">
                  <c:v>2019/12/14 21:28</c:v>
                </c:pt>
                <c:pt idx="1901">
                  <c:v>2019/12/14 21:28</c:v>
                </c:pt>
                <c:pt idx="1902">
                  <c:v>2019/12/14 21:28</c:v>
                </c:pt>
                <c:pt idx="1903">
                  <c:v>2019/12/14 21:28</c:v>
                </c:pt>
                <c:pt idx="1904">
                  <c:v>2019/12/14 21:28</c:v>
                </c:pt>
                <c:pt idx="1905">
                  <c:v>2019/12/14 21:28</c:v>
                </c:pt>
                <c:pt idx="1906">
                  <c:v>2019/12/14 21:28</c:v>
                </c:pt>
                <c:pt idx="1907">
                  <c:v>2019/12/14 21:28</c:v>
                </c:pt>
                <c:pt idx="1908">
                  <c:v>2019/12/14 21:28</c:v>
                </c:pt>
                <c:pt idx="1909">
                  <c:v>2019/12/14 21:28</c:v>
                </c:pt>
                <c:pt idx="1910">
                  <c:v>2019/12/14 21:28</c:v>
                </c:pt>
                <c:pt idx="1911">
                  <c:v>2019/12/14 21:28</c:v>
                </c:pt>
                <c:pt idx="1912">
                  <c:v>2019/12/14 21:29</c:v>
                </c:pt>
                <c:pt idx="1913">
                  <c:v>2019/12/14 21:29</c:v>
                </c:pt>
                <c:pt idx="1914">
                  <c:v>2019/12/14 21:29</c:v>
                </c:pt>
                <c:pt idx="1915">
                  <c:v>2019/12/14 21:29</c:v>
                </c:pt>
                <c:pt idx="1916">
                  <c:v>2019/12/14 21:29</c:v>
                </c:pt>
                <c:pt idx="1917">
                  <c:v>2019/12/14 21:29</c:v>
                </c:pt>
                <c:pt idx="1918">
                  <c:v>2019/12/14 21:29</c:v>
                </c:pt>
                <c:pt idx="1919">
                  <c:v>2019/12/14 21:29</c:v>
                </c:pt>
                <c:pt idx="1920">
                  <c:v>2019/12/14 21:29</c:v>
                </c:pt>
                <c:pt idx="1921">
                  <c:v>2019/12/14 21:29</c:v>
                </c:pt>
                <c:pt idx="1922">
                  <c:v>2019/12/14 21:29</c:v>
                </c:pt>
                <c:pt idx="1923">
                  <c:v>2019/12/14 21:29</c:v>
                </c:pt>
                <c:pt idx="1924">
                  <c:v>2019/12/14 21:29</c:v>
                </c:pt>
                <c:pt idx="1925">
                  <c:v>2019/12/14 21:29</c:v>
                </c:pt>
                <c:pt idx="1926">
                  <c:v>2019/12/14 21:29</c:v>
                </c:pt>
                <c:pt idx="1927">
                  <c:v>2019/12/14 21:29</c:v>
                </c:pt>
                <c:pt idx="1928">
                  <c:v>2019/12/14 21:29</c:v>
                </c:pt>
                <c:pt idx="1929">
                  <c:v>2019/12/14 21:29</c:v>
                </c:pt>
                <c:pt idx="1930">
                  <c:v>2019/12/14 21:29</c:v>
                </c:pt>
                <c:pt idx="1931">
                  <c:v>2019/12/14 21:29</c:v>
                </c:pt>
                <c:pt idx="1932">
                  <c:v>2019/12/14 21:30</c:v>
                </c:pt>
                <c:pt idx="1933">
                  <c:v>2019/12/14 21:30</c:v>
                </c:pt>
                <c:pt idx="1934">
                  <c:v>2019/12/14 21:30</c:v>
                </c:pt>
                <c:pt idx="1935">
                  <c:v>2019/12/14 21:30</c:v>
                </c:pt>
                <c:pt idx="1936">
                  <c:v>2019/12/14 21:30</c:v>
                </c:pt>
                <c:pt idx="1937">
                  <c:v>2019/12/14 21:30</c:v>
                </c:pt>
                <c:pt idx="1938">
                  <c:v>2019/12/14 21:30</c:v>
                </c:pt>
                <c:pt idx="1939">
                  <c:v>2019/12/14 21:30</c:v>
                </c:pt>
                <c:pt idx="1940">
                  <c:v>2019/12/14 21:30</c:v>
                </c:pt>
                <c:pt idx="1941">
                  <c:v>2019/12/14 21:30</c:v>
                </c:pt>
                <c:pt idx="1942">
                  <c:v>2019/12/14 21:30</c:v>
                </c:pt>
                <c:pt idx="1943">
                  <c:v>2019/12/14 21:30</c:v>
                </c:pt>
                <c:pt idx="1944">
                  <c:v>2019/12/14 21:30</c:v>
                </c:pt>
                <c:pt idx="1945">
                  <c:v>2019/12/14 21:30</c:v>
                </c:pt>
                <c:pt idx="1946">
                  <c:v>2019/12/14 21:30</c:v>
                </c:pt>
                <c:pt idx="1947">
                  <c:v>2019/12/14 21:30</c:v>
                </c:pt>
                <c:pt idx="1948">
                  <c:v>2019/12/14 21:30</c:v>
                </c:pt>
                <c:pt idx="1949">
                  <c:v>2019/12/14 21:30</c:v>
                </c:pt>
                <c:pt idx="1950">
                  <c:v>2019/12/14 21:30</c:v>
                </c:pt>
                <c:pt idx="1951">
                  <c:v>2019/12/14 21:30</c:v>
                </c:pt>
                <c:pt idx="1952">
                  <c:v>2019/12/14 21:31</c:v>
                </c:pt>
                <c:pt idx="1953">
                  <c:v>2019/12/14 21:31</c:v>
                </c:pt>
                <c:pt idx="1954">
                  <c:v>2019/12/14 21:31</c:v>
                </c:pt>
                <c:pt idx="1955">
                  <c:v>2019/12/14 21:31</c:v>
                </c:pt>
                <c:pt idx="1956">
                  <c:v>2019/12/14 21:31</c:v>
                </c:pt>
                <c:pt idx="1957">
                  <c:v>2019/12/14 21:31</c:v>
                </c:pt>
                <c:pt idx="1958">
                  <c:v>2019/12/14 21:31</c:v>
                </c:pt>
                <c:pt idx="1959">
                  <c:v>2019/12/14 21:31</c:v>
                </c:pt>
                <c:pt idx="1960">
                  <c:v>2019/12/14 21:31</c:v>
                </c:pt>
                <c:pt idx="1961">
                  <c:v>2019/12/14 21:31</c:v>
                </c:pt>
                <c:pt idx="1962">
                  <c:v>2019/12/14 21:31</c:v>
                </c:pt>
                <c:pt idx="1963">
                  <c:v>2019/12/14 21:31</c:v>
                </c:pt>
                <c:pt idx="1964">
                  <c:v>2019/12/14 21:31</c:v>
                </c:pt>
                <c:pt idx="1965">
                  <c:v>2019/12/14 21:31</c:v>
                </c:pt>
                <c:pt idx="1966">
                  <c:v>2019/12/14 21:31</c:v>
                </c:pt>
                <c:pt idx="1967">
                  <c:v>2019/12/14 21:31</c:v>
                </c:pt>
                <c:pt idx="1968">
                  <c:v>2019/12/14 21:31</c:v>
                </c:pt>
                <c:pt idx="1969">
                  <c:v>2019/12/14 21:31</c:v>
                </c:pt>
                <c:pt idx="1970">
                  <c:v>2019/12/14 21:31</c:v>
                </c:pt>
                <c:pt idx="1971">
                  <c:v>2019/12/14 21:31</c:v>
                </c:pt>
                <c:pt idx="1972">
                  <c:v>2019/12/14 21:32</c:v>
                </c:pt>
                <c:pt idx="1973">
                  <c:v>2019/12/14 21:32</c:v>
                </c:pt>
                <c:pt idx="1974">
                  <c:v>2019/12/14 21:32</c:v>
                </c:pt>
                <c:pt idx="1975">
                  <c:v>2019/12/14 21:32</c:v>
                </c:pt>
                <c:pt idx="1976">
                  <c:v>2019/12/14 21:32</c:v>
                </c:pt>
                <c:pt idx="1977">
                  <c:v>2019/12/14 21:32</c:v>
                </c:pt>
                <c:pt idx="1978">
                  <c:v>2019/12/14 21:32</c:v>
                </c:pt>
                <c:pt idx="1979">
                  <c:v>2019/12/14 21:32</c:v>
                </c:pt>
                <c:pt idx="1980">
                  <c:v>2019/12/14 21:32</c:v>
                </c:pt>
                <c:pt idx="1981">
                  <c:v>2019/12/14 21:32</c:v>
                </c:pt>
                <c:pt idx="1982">
                  <c:v>2019/12/14 21:32</c:v>
                </c:pt>
                <c:pt idx="1983">
                  <c:v>2019/12/14 21:32</c:v>
                </c:pt>
                <c:pt idx="1984">
                  <c:v>2019/12/14 21:32</c:v>
                </c:pt>
                <c:pt idx="1985">
                  <c:v>2019/12/14 21:32</c:v>
                </c:pt>
                <c:pt idx="1986">
                  <c:v>2019/12/14 21:32</c:v>
                </c:pt>
                <c:pt idx="1987">
                  <c:v>2019/12/14 21:32</c:v>
                </c:pt>
                <c:pt idx="1988">
                  <c:v>2019/12/14 21:32</c:v>
                </c:pt>
                <c:pt idx="1989">
                  <c:v>2019/12/14 21:32</c:v>
                </c:pt>
                <c:pt idx="1990">
                  <c:v>2019/12/14 21:32</c:v>
                </c:pt>
                <c:pt idx="1991">
                  <c:v>2019/12/14 21:32</c:v>
                </c:pt>
                <c:pt idx="1992">
                  <c:v>2019/12/14 21:33</c:v>
                </c:pt>
                <c:pt idx="1993">
                  <c:v>2019/12/14 21:33</c:v>
                </c:pt>
                <c:pt idx="1994">
                  <c:v>2019/12/14 21:33</c:v>
                </c:pt>
                <c:pt idx="1995">
                  <c:v>2019/12/14 21:33</c:v>
                </c:pt>
                <c:pt idx="1996">
                  <c:v>2019/12/14 21:33</c:v>
                </c:pt>
                <c:pt idx="1997">
                  <c:v>2019/12/14 21:33</c:v>
                </c:pt>
                <c:pt idx="1998">
                  <c:v>2019/12/14 21:33</c:v>
                </c:pt>
                <c:pt idx="1999">
                  <c:v>2019/12/14 21:33</c:v>
                </c:pt>
                <c:pt idx="2000">
                  <c:v>2019/12/14 21:33</c:v>
                </c:pt>
                <c:pt idx="2001">
                  <c:v>2019/12/14 21:33</c:v>
                </c:pt>
                <c:pt idx="2002">
                  <c:v>2019/12/14 21:33</c:v>
                </c:pt>
                <c:pt idx="2003">
                  <c:v>2019/12/14 21:33</c:v>
                </c:pt>
                <c:pt idx="2004">
                  <c:v>2019/12/14 21:33</c:v>
                </c:pt>
                <c:pt idx="2005">
                  <c:v>2019/12/14 21:33</c:v>
                </c:pt>
                <c:pt idx="2006">
                  <c:v>2019/12/14 21:33</c:v>
                </c:pt>
                <c:pt idx="2007">
                  <c:v>2019/12/14 21:33</c:v>
                </c:pt>
                <c:pt idx="2008">
                  <c:v>2019/12/14 21:33</c:v>
                </c:pt>
                <c:pt idx="2009">
                  <c:v>2019/12/14 21:33</c:v>
                </c:pt>
                <c:pt idx="2010">
                  <c:v>2019/12/14 21:33</c:v>
                </c:pt>
                <c:pt idx="2011">
                  <c:v>2019/12/14 21:33</c:v>
                </c:pt>
                <c:pt idx="2012">
                  <c:v>2019/12/14 21:34</c:v>
                </c:pt>
                <c:pt idx="2013">
                  <c:v>2019/12/14 21:34</c:v>
                </c:pt>
                <c:pt idx="2014">
                  <c:v>2019/12/14 21:34</c:v>
                </c:pt>
                <c:pt idx="2015">
                  <c:v>2019/12/14 21:34</c:v>
                </c:pt>
                <c:pt idx="2016">
                  <c:v>2019/12/14 21:34</c:v>
                </c:pt>
                <c:pt idx="2017">
                  <c:v>2019/12/14 21:34</c:v>
                </c:pt>
                <c:pt idx="2018">
                  <c:v>2019/12/14 21:34</c:v>
                </c:pt>
                <c:pt idx="2019">
                  <c:v>2019/12/14 21:34</c:v>
                </c:pt>
                <c:pt idx="2020">
                  <c:v>2019/12/14 21:34</c:v>
                </c:pt>
                <c:pt idx="2021">
                  <c:v>2019/12/14 21:34</c:v>
                </c:pt>
                <c:pt idx="2022">
                  <c:v>2019/12/14 21:34</c:v>
                </c:pt>
                <c:pt idx="2023">
                  <c:v>2019/12/14 21:34</c:v>
                </c:pt>
                <c:pt idx="2024">
                  <c:v>2019/12/14 21:34</c:v>
                </c:pt>
                <c:pt idx="2025">
                  <c:v>2019/12/14 21:34</c:v>
                </c:pt>
                <c:pt idx="2026">
                  <c:v>2019/12/14 21:34</c:v>
                </c:pt>
                <c:pt idx="2027">
                  <c:v>2019/12/14 21:34</c:v>
                </c:pt>
                <c:pt idx="2028">
                  <c:v>2019/12/14 21:34</c:v>
                </c:pt>
                <c:pt idx="2029">
                  <c:v>2019/12/14 21:34</c:v>
                </c:pt>
                <c:pt idx="2030">
                  <c:v>2019/12/14 21:34</c:v>
                </c:pt>
                <c:pt idx="2031">
                  <c:v>2019/12/14 21:34</c:v>
                </c:pt>
                <c:pt idx="2032">
                  <c:v>2019/12/14 21:35</c:v>
                </c:pt>
                <c:pt idx="2033">
                  <c:v>2019/12/14 21:35</c:v>
                </c:pt>
                <c:pt idx="2034">
                  <c:v>2019/12/14 21:35</c:v>
                </c:pt>
                <c:pt idx="2035">
                  <c:v>2019/12/14 21:35</c:v>
                </c:pt>
                <c:pt idx="2036">
                  <c:v>2019/12/14 21:35</c:v>
                </c:pt>
                <c:pt idx="2037">
                  <c:v>2019/12/14 21:35</c:v>
                </c:pt>
                <c:pt idx="2038">
                  <c:v>2019/12/14 21:35</c:v>
                </c:pt>
                <c:pt idx="2039">
                  <c:v>2019/12/14 21:35</c:v>
                </c:pt>
                <c:pt idx="2040">
                  <c:v>2019/12/14 21:35</c:v>
                </c:pt>
                <c:pt idx="2041">
                  <c:v>2019/12/14 21:35</c:v>
                </c:pt>
                <c:pt idx="2042">
                  <c:v>2019/12/14 21:35</c:v>
                </c:pt>
                <c:pt idx="2043">
                  <c:v>2019/12/14 21:35</c:v>
                </c:pt>
                <c:pt idx="2044">
                  <c:v>2019/12/14 21:35</c:v>
                </c:pt>
                <c:pt idx="2045">
                  <c:v>2019/12/14 21:35</c:v>
                </c:pt>
                <c:pt idx="2046">
                  <c:v>2019/12/14 21:35</c:v>
                </c:pt>
                <c:pt idx="2047">
                  <c:v>2019/12/14 21:35</c:v>
                </c:pt>
                <c:pt idx="2048">
                  <c:v>2019/12/14 21:35</c:v>
                </c:pt>
                <c:pt idx="2049">
                  <c:v>2019/12/14 21:35</c:v>
                </c:pt>
                <c:pt idx="2050">
                  <c:v>2019/12/14 21:35</c:v>
                </c:pt>
                <c:pt idx="2051">
                  <c:v>2019/12/14 21:35</c:v>
                </c:pt>
                <c:pt idx="2052">
                  <c:v>2019/12/14 21:36</c:v>
                </c:pt>
                <c:pt idx="2053">
                  <c:v>2019/12/14 21:36</c:v>
                </c:pt>
                <c:pt idx="2054">
                  <c:v>2019/12/14 21:36</c:v>
                </c:pt>
                <c:pt idx="2055">
                  <c:v>2019/12/14 21:36</c:v>
                </c:pt>
                <c:pt idx="2056">
                  <c:v>2019/12/14 21:36</c:v>
                </c:pt>
                <c:pt idx="2057">
                  <c:v>2019/12/14 21:36</c:v>
                </c:pt>
                <c:pt idx="2058">
                  <c:v>2019/12/14 21:36</c:v>
                </c:pt>
                <c:pt idx="2059">
                  <c:v>2019/12/14 21:36</c:v>
                </c:pt>
                <c:pt idx="2060">
                  <c:v>2019/12/14 21:36</c:v>
                </c:pt>
                <c:pt idx="2061">
                  <c:v>2019/12/14 21:36</c:v>
                </c:pt>
                <c:pt idx="2062">
                  <c:v>2019/12/14 21:36</c:v>
                </c:pt>
                <c:pt idx="2063">
                  <c:v>2019/12/14 21:36</c:v>
                </c:pt>
                <c:pt idx="2064">
                  <c:v>2019/12/14 21:36</c:v>
                </c:pt>
                <c:pt idx="2065">
                  <c:v>2019/12/14 21:36</c:v>
                </c:pt>
                <c:pt idx="2066">
                  <c:v>2019/12/14 21:36</c:v>
                </c:pt>
                <c:pt idx="2067">
                  <c:v>2019/12/14 21:36</c:v>
                </c:pt>
                <c:pt idx="2068">
                  <c:v>2019/12/14 21:36</c:v>
                </c:pt>
                <c:pt idx="2069">
                  <c:v>2019/12/14 21:36</c:v>
                </c:pt>
                <c:pt idx="2070">
                  <c:v>2019/12/14 21:36</c:v>
                </c:pt>
                <c:pt idx="2071">
                  <c:v>2019/12/14 21:36</c:v>
                </c:pt>
                <c:pt idx="2072">
                  <c:v>2019/12/14 21:37</c:v>
                </c:pt>
                <c:pt idx="2073">
                  <c:v>2019/12/14 21:37</c:v>
                </c:pt>
                <c:pt idx="2074">
                  <c:v>2019/12/14 21:37</c:v>
                </c:pt>
                <c:pt idx="2075">
                  <c:v>2019/12/14 21:37</c:v>
                </c:pt>
                <c:pt idx="2076">
                  <c:v>2019/12/14 21:37</c:v>
                </c:pt>
                <c:pt idx="2077">
                  <c:v>2019/12/14 21:37</c:v>
                </c:pt>
                <c:pt idx="2078">
                  <c:v>2019/12/14 21:37</c:v>
                </c:pt>
                <c:pt idx="2079">
                  <c:v>2019/12/14 21:37</c:v>
                </c:pt>
                <c:pt idx="2080">
                  <c:v>2019/12/14 21:37</c:v>
                </c:pt>
                <c:pt idx="2081">
                  <c:v>2019/12/14 21:37</c:v>
                </c:pt>
                <c:pt idx="2082">
                  <c:v>2019/12/14 21:37</c:v>
                </c:pt>
                <c:pt idx="2083">
                  <c:v>2019/12/14 21:37</c:v>
                </c:pt>
                <c:pt idx="2084">
                  <c:v>2019/12/14 21:37</c:v>
                </c:pt>
                <c:pt idx="2085">
                  <c:v>2019/12/14 21:37</c:v>
                </c:pt>
                <c:pt idx="2086">
                  <c:v>2019/12/14 21:37</c:v>
                </c:pt>
                <c:pt idx="2087">
                  <c:v>2019/12/14 21:37</c:v>
                </c:pt>
                <c:pt idx="2088">
                  <c:v>2019/12/14 21:37</c:v>
                </c:pt>
                <c:pt idx="2089">
                  <c:v>2019/12/14 21:37</c:v>
                </c:pt>
                <c:pt idx="2090">
                  <c:v>2019/12/14 21:37</c:v>
                </c:pt>
                <c:pt idx="2091">
                  <c:v>2019/12/14 21:37</c:v>
                </c:pt>
                <c:pt idx="2092">
                  <c:v>2019/12/14 21:38</c:v>
                </c:pt>
                <c:pt idx="2093">
                  <c:v>2019/12/14 21:38</c:v>
                </c:pt>
                <c:pt idx="2094">
                  <c:v>2019/12/14 21:38</c:v>
                </c:pt>
                <c:pt idx="2095">
                  <c:v>2019/12/14 21:38</c:v>
                </c:pt>
                <c:pt idx="2096">
                  <c:v>2019/12/14 21:38</c:v>
                </c:pt>
                <c:pt idx="2097">
                  <c:v>2019/12/14 21:38</c:v>
                </c:pt>
                <c:pt idx="2098">
                  <c:v>2019/12/14 21:38</c:v>
                </c:pt>
                <c:pt idx="2099">
                  <c:v>2019/12/14 21:38</c:v>
                </c:pt>
                <c:pt idx="2100">
                  <c:v>2019/12/14 21:38</c:v>
                </c:pt>
                <c:pt idx="2101">
                  <c:v>2019/12/14 21:38</c:v>
                </c:pt>
                <c:pt idx="2102">
                  <c:v>2019/12/14 21:38</c:v>
                </c:pt>
                <c:pt idx="2103">
                  <c:v>2019/12/14 21:38</c:v>
                </c:pt>
                <c:pt idx="2104">
                  <c:v>2019/12/14 21:38</c:v>
                </c:pt>
                <c:pt idx="2105">
                  <c:v>2019/12/14 21:38</c:v>
                </c:pt>
                <c:pt idx="2106">
                  <c:v>2019/12/14 21:38</c:v>
                </c:pt>
                <c:pt idx="2107">
                  <c:v>2019/12/14 21:38</c:v>
                </c:pt>
                <c:pt idx="2108">
                  <c:v>2019/12/14 21:38</c:v>
                </c:pt>
                <c:pt idx="2109">
                  <c:v>2019/12/14 21:38</c:v>
                </c:pt>
                <c:pt idx="2110">
                  <c:v>2019/12/14 21:38</c:v>
                </c:pt>
                <c:pt idx="2111">
                  <c:v>2019/12/14 21:38</c:v>
                </c:pt>
                <c:pt idx="2112">
                  <c:v>2019/12/14 21:39</c:v>
                </c:pt>
                <c:pt idx="2113">
                  <c:v>2019/12/14 21:39</c:v>
                </c:pt>
                <c:pt idx="2114">
                  <c:v>2019/12/14 21:39</c:v>
                </c:pt>
                <c:pt idx="2115">
                  <c:v>2019/12/14 21:39</c:v>
                </c:pt>
                <c:pt idx="2116">
                  <c:v>2019/12/14 21:39</c:v>
                </c:pt>
                <c:pt idx="2117">
                  <c:v>2019/12/14 21:39</c:v>
                </c:pt>
                <c:pt idx="2118">
                  <c:v>2019/12/14 21:39</c:v>
                </c:pt>
                <c:pt idx="2119">
                  <c:v>2019/12/14 21:39</c:v>
                </c:pt>
                <c:pt idx="2120">
                  <c:v>2019/12/14 21:39</c:v>
                </c:pt>
                <c:pt idx="2121">
                  <c:v>2019/12/14 21:39</c:v>
                </c:pt>
                <c:pt idx="2122">
                  <c:v>2019/12/14 21:39</c:v>
                </c:pt>
                <c:pt idx="2123">
                  <c:v>2019/12/14 21:39</c:v>
                </c:pt>
                <c:pt idx="2124">
                  <c:v>2019/12/14 21:39</c:v>
                </c:pt>
                <c:pt idx="2125">
                  <c:v>2019/12/14 21:39</c:v>
                </c:pt>
                <c:pt idx="2126">
                  <c:v>2019/12/14 21:39</c:v>
                </c:pt>
                <c:pt idx="2127">
                  <c:v>2019/12/14 21:39</c:v>
                </c:pt>
                <c:pt idx="2128">
                  <c:v>2019/12/14 21:39</c:v>
                </c:pt>
                <c:pt idx="2129">
                  <c:v>2019/12/14 21:39</c:v>
                </c:pt>
                <c:pt idx="2130">
                  <c:v>2019/12/14 21:39</c:v>
                </c:pt>
                <c:pt idx="2131">
                  <c:v>2019/12/14 21:39</c:v>
                </c:pt>
                <c:pt idx="2132">
                  <c:v>2019/12/14 21:40</c:v>
                </c:pt>
                <c:pt idx="2133">
                  <c:v>2019/12/14 21:40</c:v>
                </c:pt>
                <c:pt idx="2134">
                  <c:v>2019/12/14 21:40</c:v>
                </c:pt>
                <c:pt idx="2135">
                  <c:v>2019/12/14 21:40</c:v>
                </c:pt>
                <c:pt idx="2136">
                  <c:v>2019/12/14 21:40</c:v>
                </c:pt>
                <c:pt idx="2137">
                  <c:v>2019/12/14 21:40</c:v>
                </c:pt>
                <c:pt idx="2138">
                  <c:v>2019/12/14 21:40</c:v>
                </c:pt>
                <c:pt idx="2139">
                  <c:v>2019/12/14 21:40</c:v>
                </c:pt>
                <c:pt idx="2140">
                  <c:v>2019/12/14 21:40</c:v>
                </c:pt>
                <c:pt idx="2141">
                  <c:v>2019/12/14 21:40</c:v>
                </c:pt>
                <c:pt idx="2142">
                  <c:v>2019/12/14 21:40</c:v>
                </c:pt>
                <c:pt idx="2143">
                  <c:v>2019/12/14 21:40</c:v>
                </c:pt>
                <c:pt idx="2144">
                  <c:v>2019/12/14 21:40</c:v>
                </c:pt>
                <c:pt idx="2145">
                  <c:v>2019/12/14 21:40</c:v>
                </c:pt>
                <c:pt idx="2146">
                  <c:v>2019/12/14 21:40</c:v>
                </c:pt>
                <c:pt idx="2147">
                  <c:v>2019/12/14 21:40</c:v>
                </c:pt>
                <c:pt idx="2148">
                  <c:v>2019/12/14 21:40</c:v>
                </c:pt>
                <c:pt idx="2149">
                  <c:v>2019/12/14 21:40</c:v>
                </c:pt>
                <c:pt idx="2150">
                  <c:v>2019/12/14 21:40</c:v>
                </c:pt>
                <c:pt idx="2151">
                  <c:v>2019/12/14 21:40</c:v>
                </c:pt>
                <c:pt idx="2152">
                  <c:v>2019/12/14 21:41</c:v>
                </c:pt>
                <c:pt idx="2153">
                  <c:v>2019/12/14 21:41</c:v>
                </c:pt>
                <c:pt idx="2154">
                  <c:v>2019/12/14 21:41</c:v>
                </c:pt>
                <c:pt idx="2155">
                  <c:v>2019/12/14 21:41</c:v>
                </c:pt>
                <c:pt idx="2156">
                  <c:v>2019/12/14 21:41</c:v>
                </c:pt>
                <c:pt idx="2157">
                  <c:v>2019/12/14 21:41</c:v>
                </c:pt>
                <c:pt idx="2158">
                  <c:v>2019/12/14 21:41</c:v>
                </c:pt>
                <c:pt idx="2159">
                  <c:v>2019/12/14 21:41</c:v>
                </c:pt>
                <c:pt idx="2160">
                  <c:v>2019/12/14 21:41</c:v>
                </c:pt>
                <c:pt idx="2161">
                  <c:v>2019/12/14 21:41</c:v>
                </c:pt>
                <c:pt idx="2162">
                  <c:v>2019/12/14 21:41</c:v>
                </c:pt>
                <c:pt idx="2163">
                  <c:v>2019/12/14 21:41</c:v>
                </c:pt>
                <c:pt idx="2164">
                  <c:v>2019/12/14 21:41</c:v>
                </c:pt>
                <c:pt idx="2165">
                  <c:v>2019/12/14 21:41</c:v>
                </c:pt>
                <c:pt idx="2166">
                  <c:v>2019/12/14 21:41</c:v>
                </c:pt>
                <c:pt idx="2167">
                  <c:v>2019/12/14 21:41</c:v>
                </c:pt>
                <c:pt idx="2168">
                  <c:v>2019/12/14 21:41</c:v>
                </c:pt>
                <c:pt idx="2169">
                  <c:v>2019/12/14 21:41</c:v>
                </c:pt>
                <c:pt idx="2170">
                  <c:v>2019/12/14 21:41</c:v>
                </c:pt>
                <c:pt idx="2171">
                  <c:v>2019/12/14 21:41</c:v>
                </c:pt>
                <c:pt idx="2172">
                  <c:v>2019/12/14 21:42</c:v>
                </c:pt>
                <c:pt idx="2173">
                  <c:v>2019/12/14 21:42</c:v>
                </c:pt>
                <c:pt idx="2174">
                  <c:v>2019/12/14 21:42</c:v>
                </c:pt>
                <c:pt idx="2175">
                  <c:v>2019/12/14 21:42</c:v>
                </c:pt>
                <c:pt idx="2176">
                  <c:v>2019/12/14 21:42</c:v>
                </c:pt>
                <c:pt idx="2177">
                  <c:v>2019/12/14 21:42</c:v>
                </c:pt>
                <c:pt idx="2178">
                  <c:v>2019/12/14 21:42</c:v>
                </c:pt>
                <c:pt idx="2179">
                  <c:v>2019/12/14 21:42</c:v>
                </c:pt>
                <c:pt idx="2180">
                  <c:v>2019/12/14 21:42</c:v>
                </c:pt>
                <c:pt idx="2181">
                  <c:v>2019/12/14 21:42</c:v>
                </c:pt>
                <c:pt idx="2182">
                  <c:v>2019/12/14 21:42</c:v>
                </c:pt>
                <c:pt idx="2183">
                  <c:v>2019/12/14 21:42</c:v>
                </c:pt>
                <c:pt idx="2184">
                  <c:v>2019/12/14 21:42</c:v>
                </c:pt>
                <c:pt idx="2185">
                  <c:v>2019/12/14 21:42</c:v>
                </c:pt>
                <c:pt idx="2186">
                  <c:v>2019/12/14 21:42</c:v>
                </c:pt>
                <c:pt idx="2187">
                  <c:v>2019/12/14 21:42</c:v>
                </c:pt>
                <c:pt idx="2188">
                  <c:v>2019/12/14 21:42</c:v>
                </c:pt>
                <c:pt idx="2189">
                  <c:v>2019/12/14 21:42</c:v>
                </c:pt>
                <c:pt idx="2190">
                  <c:v>2019/12/14 21:42</c:v>
                </c:pt>
                <c:pt idx="2191">
                  <c:v>2019/12/14 21:42</c:v>
                </c:pt>
                <c:pt idx="2192">
                  <c:v>2019/12/14 21:43</c:v>
                </c:pt>
                <c:pt idx="2193">
                  <c:v>2019/12/14 21:43</c:v>
                </c:pt>
                <c:pt idx="2194">
                  <c:v>2019/12/14 21:43</c:v>
                </c:pt>
                <c:pt idx="2195">
                  <c:v>2019/12/14 21:43</c:v>
                </c:pt>
                <c:pt idx="2196">
                  <c:v>2019/12/14 21:43</c:v>
                </c:pt>
                <c:pt idx="2197">
                  <c:v>2019/12/14 21:43</c:v>
                </c:pt>
                <c:pt idx="2198">
                  <c:v>2019/12/14 21:43</c:v>
                </c:pt>
                <c:pt idx="2199">
                  <c:v>2019/12/14 21:43</c:v>
                </c:pt>
                <c:pt idx="2200">
                  <c:v>2019/12/14 21:43</c:v>
                </c:pt>
                <c:pt idx="2201">
                  <c:v>2019/12/14 21:43</c:v>
                </c:pt>
                <c:pt idx="2202">
                  <c:v>2019/12/14 21:43</c:v>
                </c:pt>
                <c:pt idx="2203">
                  <c:v>2019/12/14 21:43</c:v>
                </c:pt>
                <c:pt idx="2204">
                  <c:v>2019/12/14 21:43</c:v>
                </c:pt>
                <c:pt idx="2205">
                  <c:v>2019/12/14 21:43</c:v>
                </c:pt>
                <c:pt idx="2206">
                  <c:v>2019/12/14 21:43</c:v>
                </c:pt>
                <c:pt idx="2207">
                  <c:v>2019/12/14 21:43</c:v>
                </c:pt>
                <c:pt idx="2208">
                  <c:v>2019/12/14 21:43</c:v>
                </c:pt>
                <c:pt idx="2209">
                  <c:v>2019/12/14 21:43</c:v>
                </c:pt>
                <c:pt idx="2210">
                  <c:v>2019/12/14 21:43</c:v>
                </c:pt>
                <c:pt idx="2211">
                  <c:v>2019/12/14 21:43</c:v>
                </c:pt>
                <c:pt idx="2212">
                  <c:v>2019/12/14 21:44</c:v>
                </c:pt>
                <c:pt idx="2213">
                  <c:v>2019/12/14 21:44</c:v>
                </c:pt>
                <c:pt idx="2214">
                  <c:v>2019/12/14 21:44</c:v>
                </c:pt>
                <c:pt idx="2215">
                  <c:v>2019/12/14 21:44</c:v>
                </c:pt>
                <c:pt idx="2216">
                  <c:v>2019/12/14 21:44</c:v>
                </c:pt>
                <c:pt idx="2217">
                  <c:v>2019/12/14 21:44</c:v>
                </c:pt>
                <c:pt idx="2218">
                  <c:v>2019/12/14 21:44</c:v>
                </c:pt>
                <c:pt idx="2219">
                  <c:v>2019/12/14 21:44</c:v>
                </c:pt>
                <c:pt idx="2220">
                  <c:v>2019/12/14 21:44</c:v>
                </c:pt>
                <c:pt idx="2221">
                  <c:v>2019/12/14 21:44</c:v>
                </c:pt>
                <c:pt idx="2222">
                  <c:v>2019/12/14 21:44</c:v>
                </c:pt>
                <c:pt idx="2223">
                  <c:v>2019/12/14 21:44</c:v>
                </c:pt>
                <c:pt idx="2224">
                  <c:v>2019/12/14 21:44</c:v>
                </c:pt>
                <c:pt idx="2225">
                  <c:v>2019/12/14 21:44</c:v>
                </c:pt>
                <c:pt idx="2226">
                  <c:v>2019/12/14 21:44</c:v>
                </c:pt>
                <c:pt idx="2227">
                  <c:v>2019/12/14 21:44</c:v>
                </c:pt>
                <c:pt idx="2228">
                  <c:v>2019/12/14 21:44</c:v>
                </c:pt>
                <c:pt idx="2229">
                  <c:v>2019/12/14 21:44</c:v>
                </c:pt>
                <c:pt idx="2230">
                  <c:v>2019/12/14 21:44</c:v>
                </c:pt>
                <c:pt idx="2231">
                  <c:v>2019/12/14 21:44</c:v>
                </c:pt>
                <c:pt idx="2232">
                  <c:v>2019/12/14 21:45</c:v>
                </c:pt>
                <c:pt idx="2233">
                  <c:v>2019/12/14 21:45</c:v>
                </c:pt>
                <c:pt idx="2234">
                  <c:v>2019/12/14 21:45</c:v>
                </c:pt>
                <c:pt idx="2235">
                  <c:v>2019/12/14 21:45</c:v>
                </c:pt>
                <c:pt idx="2236">
                  <c:v>2019/12/14 21:45</c:v>
                </c:pt>
                <c:pt idx="2237">
                  <c:v>2019/12/14 21:45</c:v>
                </c:pt>
                <c:pt idx="2238">
                  <c:v>2019/12/14 21:45</c:v>
                </c:pt>
                <c:pt idx="2239">
                  <c:v>2019/12/14 21:45</c:v>
                </c:pt>
                <c:pt idx="2240">
                  <c:v>2019/12/14 21:45</c:v>
                </c:pt>
                <c:pt idx="2241">
                  <c:v>2019/12/14 21:45</c:v>
                </c:pt>
                <c:pt idx="2242">
                  <c:v>2019/12/14 21:45</c:v>
                </c:pt>
                <c:pt idx="2243">
                  <c:v>2019/12/14 21:45</c:v>
                </c:pt>
                <c:pt idx="2244">
                  <c:v>2019/12/14 21:45</c:v>
                </c:pt>
                <c:pt idx="2245">
                  <c:v>2019/12/14 21:45</c:v>
                </c:pt>
                <c:pt idx="2246">
                  <c:v>2019/12/14 21:45</c:v>
                </c:pt>
                <c:pt idx="2247">
                  <c:v>2019/12/14 21:45</c:v>
                </c:pt>
                <c:pt idx="2248">
                  <c:v>2019/12/14 21:45</c:v>
                </c:pt>
                <c:pt idx="2249">
                  <c:v>2019/12/14 21:45</c:v>
                </c:pt>
                <c:pt idx="2250">
                  <c:v>2019/12/14 21:45</c:v>
                </c:pt>
                <c:pt idx="2251">
                  <c:v>2019/12/14 21:45</c:v>
                </c:pt>
                <c:pt idx="2252">
                  <c:v>2019/12/14 21:46</c:v>
                </c:pt>
                <c:pt idx="2253">
                  <c:v>2019/12/14 21:46</c:v>
                </c:pt>
                <c:pt idx="2254">
                  <c:v>2019/12/14 21:46</c:v>
                </c:pt>
                <c:pt idx="2255">
                  <c:v>2019/12/14 21:46</c:v>
                </c:pt>
                <c:pt idx="2256">
                  <c:v>2019/12/14 21:46</c:v>
                </c:pt>
                <c:pt idx="2257">
                  <c:v>2019/12/14 21:46</c:v>
                </c:pt>
                <c:pt idx="2258">
                  <c:v>2019/12/14 21:46</c:v>
                </c:pt>
                <c:pt idx="2259">
                  <c:v>2019/12/14 21:46</c:v>
                </c:pt>
                <c:pt idx="2260">
                  <c:v>2019/12/14 21:46</c:v>
                </c:pt>
                <c:pt idx="2261">
                  <c:v>2019/12/14 21:46</c:v>
                </c:pt>
                <c:pt idx="2262">
                  <c:v>2019/12/14 21:46</c:v>
                </c:pt>
                <c:pt idx="2263">
                  <c:v>2019/12/14 21:46</c:v>
                </c:pt>
                <c:pt idx="2264">
                  <c:v>2019/12/14 21:46</c:v>
                </c:pt>
                <c:pt idx="2265">
                  <c:v>2019/12/14 21:46</c:v>
                </c:pt>
                <c:pt idx="2266">
                  <c:v>2019/12/14 21:46</c:v>
                </c:pt>
                <c:pt idx="2267">
                  <c:v>2019/12/14 21:46</c:v>
                </c:pt>
                <c:pt idx="2268">
                  <c:v>2019/12/14 21:46</c:v>
                </c:pt>
                <c:pt idx="2269">
                  <c:v>2019/12/14 21:46</c:v>
                </c:pt>
                <c:pt idx="2270">
                  <c:v>2019/12/14 21:46</c:v>
                </c:pt>
                <c:pt idx="2271">
                  <c:v>2019/12/14 21:46</c:v>
                </c:pt>
                <c:pt idx="2272">
                  <c:v>2019/12/14 21:47</c:v>
                </c:pt>
                <c:pt idx="2273">
                  <c:v>2019/12/14 21:47</c:v>
                </c:pt>
                <c:pt idx="2274">
                  <c:v>2019/12/14 21:47</c:v>
                </c:pt>
                <c:pt idx="2275">
                  <c:v>2019/12/14 21:47</c:v>
                </c:pt>
                <c:pt idx="2276">
                  <c:v>2019/12/14 21:47</c:v>
                </c:pt>
                <c:pt idx="2277">
                  <c:v>2019/12/14 21:47</c:v>
                </c:pt>
                <c:pt idx="2278">
                  <c:v>2019/12/14 21:47</c:v>
                </c:pt>
                <c:pt idx="2279">
                  <c:v>2019/12/14 21:47</c:v>
                </c:pt>
                <c:pt idx="2280">
                  <c:v>2019/12/14 21:47</c:v>
                </c:pt>
                <c:pt idx="2281">
                  <c:v>2019/12/14 21:47</c:v>
                </c:pt>
                <c:pt idx="2282">
                  <c:v>2019/12/14 21:47</c:v>
                </c:pt>
                <c:pt idx="2283">
                  <c:v>2019/12/14 21:47</c:v>
                </c:pt>
                <c:pt idx="2284">
                  <c:v>2019/12/14 21:47</c:v>
                </c:pt>
                <c:pt idx="2285">
                  <c:v>2019/12/14 21:47</c:v>
                </c:pt>
                <c:pt idx="2286">
                  <c:v>2019/12/14 21:47</c:v>
                </c:pt>
                <c:pt idx="2287">
                  <c:v>2019/12/14 21:47</c:v>
                </c:pt>
                <c:pt idx="2288">
                  <c:v>2019/12/14 21:47</c:v>
                </c:pt>
                <c:pt idx="2289">
                  <c:v>2019/12/14 21:47</c:v>
                </c:pt>
                <c:pt idx="2290">
                  <c:v>2019/12/14 21:47</c:v>
                </c:pt>
                <c:pt idx="2291">
                  <c:v>2019/12/14 21:47</c:v>
                </c:pt>
                <c:pt idx="2292">
                  <c:v>2019/12/14 21:48</c:v>
                </c:pt>
                <c:pt idx="2293">
                  <c:v>2019/12/14 21:48</c:v>
                </c:pt>
                <c:pt idx="2294">
                  <c:v>2019/12/14 21:48</c:v>
                </c:pt>
                <c:pt idx="2295">
                  <c:v>2019/12/14 21:48</c:v>
                </c:pt>
                <c:pt idx="2296">
                  <c:v>2019/12/14 21:48</c:v>
                </c:pt>
                <c:pt idx="2297">
                  <c:v>2019/12/14 21:48</c:v>
                </c:pt>
                <c:pt idx="2298">
                  <c:v>2019/12/14 21:48</c:v>
                </c:pt>
                <c:pt idx="2299">
                  <c:v>2019/12/14 21:48</c:v>
                </c:pt>
                <c:pt idx="2300">
                  <c:v>2019/12/14 21:48</c:v>
                </c:pt>
                <c:pt idx="2301">
                  <c:v>2019/12/14 21:48</c:v>
                </c:pt>
                <c:pt idx="2302">
                  <c:v>2019/12/14 21:48</c:v>
                </c:pt>
                <c:pt idx="2303">
                  <c:v>2019/12/14 21:48</c:v>
                </c:pt>
                <c:pt idx="2304">
                  <c:v>2019/12/14 21:48</c:v>
                </c:pt>
                <c:pt idx="2305">
                  <c:v>2019/12/14 21:48</c:v>
                </c:pt>
                <c:pt idx="2306">
                  <c:v>2019/12/14 21:48</c:v>
                </c:pt>
                <c:pt idx="2307">
                  <c:v>2019/12/14 21:48</c:v>
                </c:pt>
                <c:pt idx="2308">
                  <c:v>2019/12/14 21:48</c:v>
                </c:pt>
                <c:pt idx="2309">
                  <c:v>2019/12/14 21:48</c:v>
                </c:pt>
                <c:pt idx="2310">
                  <c:v>2019/12/14 21:48</c:v>
                </c:pt>
                <c:pt idx="2311">
                  <c:v>2019/12/14 21:48</c:v>
                </c:pt>
                <c:pt idx="2312">
                  <c:v>2019/12/14 21:49</c:v>
                </c:pt>
                <c:pt idx="2313">
                  <c:v>2019/12/14 21:49</c:v>
                </c:pt>
                <c:pt idx="2314">
                  <c:v>2019/12/14 21:49</c:v>
                </c:pt>
                <c:pt idx="2315">
                  <c:v>2019/12/14 21:49</c:v>
                </c:pt>
                <c:pt idx="2316">
                  <c:v>2019/12/14 21:49</c:v>
                </c:pt>
                <c:pt idx="2317">
                  <c:v>2019/12/14 21:49</c:v>
                </c:pt>
                <c:pt idx="2318">
                  <c:v>2019/12/14 21:49</c:v>
                </c:pt>
                <c:pt idx="2319">
                  <c:v>2019/12/14 21:49</c:v>
                </c:pt>
                <c:pt idx="2320">
                  <c:v>2019/12/14 21:49</c:v>
                </c:pt>
                <c:pt idx="2321">
                  <c:v>2019/12/14 21:49</c:v>
                </c:pt>
                <c:pt idx="2322">
                  <c:v>2019/12/14 21:49</c:v>
                </c:pt>
                <c:pt idx="2323">
                  <c:v>2019/12/14 21:49</c:v>
                </c:pt>
                <c:pt idx="2324">
                  <c:v>2019/12/14 21:49</c:v>
                </c:pt>
                <c:pt idx="2325">
                  <c:v>2019/12/14 21:49</c:v>
                </c:pt>
                <c:pt idx="2326">
                  <c:v>2019/12/14 21:49</c:v>
                </c:pt>
                <c:pt idx="2327">
                  <c:v>2019/12/14 21:49</c:v>
                </c:pt>
                <c:pt idx="2328">
                  <c:v>2019/12/14 21:49</c:v>
                </c:pt>
                <c:pt idx="2329">
                  <c:v>2019/12/14 21:49</c:v>
                </c:pt>
                <c:pt idx="2330">
                  <c:v>2019/12/14 21:49</c:v>
                </c:pt>
                <c:pt idx="2331">
                  <c:v>2019/12/14 21:49</c:v>
                </c:pt>
                <c:pt idx="2332">
                  <c:v>2019/12/14 21:50</c:v>
                </c:pt>
                <c:pt idx="2333">
                  <c:v>2019/12/14 21:50</c:v>
                </c:pt>
                <c:pt idx="2334">
                  <c:v>2019/12/14 21:50</c:v>
                </c:pt>
                <c:pt idx="2335">
                  <c:v>2019/12/14 21:50</c:v>
                </c:pt>
                <c:pt idx="2336">
                  <c:v>2019/12/14 21:50</c:v>
                </c:pt>
                <c:pt idx="2337">
                  <c:v>2019/12/14 21:50</c:v>
                </c:pt>
                <c:pt idx="2338">
                  <c:v>2019/12/14 21:50</c:v>
                </c:pt>
                <c:pt idx="2339">
                  <c:v>2019/12/14 21:50</c:v>
                </c:pt>
                <c:pt idx="2340">
                  <c:v>2019/12/14 21:50</c:v>
                </c:pt>
                <c:pt idx="2341">
                  <c:v>2019/12/14 21:50</c:v>
                </c:pt>
                <c:pt idx="2342">
                  <c:v>2019/12/14 21:50</c:v>
                </c:pt>
                <c:pt idx="2343">
                  <c:v>2019/12/14 21:50</c:v>
                </c:pt>
                <c:pt idx="2344">
                  <c:v>2019/12/14 21:50</c:v>
                </c:pt>
                <c:pt idx="2345">
                  <c:v>2019/12/14 21:50</c:v>
                </c:pt>
                <c:pt idx="2346">
                  <c:v>2019/12/14 21:50</c:v>
                </c:pt>
                <c:pt idx="2347">
                  <c:v>2019/12/14 21:50</c:v>
                </c:pt>
                <c:pt idx="2348">
                  <c:v>2019/12/14 21:50</c:v>
                </c:pt>
                <c:pt idx="2349">
                  <c:v>2019/12/14 21:50</c:v>
                </c:pt>
                <c:pt idx="2350">
                  <c:v>2019/12/14 21:50</c:v>
                </c:pt>
                <c:pt idx="2351">
                  <c:v>2019/12/14 21:50</c:v>
                </c:pt>
                <c:pt idx="2352">
                  <c:v>2019/12/14 21:51</c:v>
                </c:pt>
                <c:pt idx="2353">
                  <c:v>2019/12/14 21:51</c:v>
                </c:pt>
                <c:pt idx="2354">
                  <c:v>2019/12/14 21:51</c:v>
                </c:pt>
                <c:pt idx="2355">
                  <c:v>2019/12/14 21:51</c:v>
                </c:pt>
                <c:pt idx="2356">
                  <c:v>2019/12/14 21:51</c:v>
                </c:pt>
                <c:pt idx="2357">
                  <c:v>2019/12/14 21:51</c:v>
                </c:pt>
                <c:pt idx="2358">
                  <c:v>2019/12/14 21:51</c:v>
                </c:pt>
                <c:pt idx="2359">
                  <c:v>2019/12/14 21:51</c:v>
                </c:pt>
                <c:pt idx="2360">
                  <c:v>2019/12/14 21:51</c:v>
                </c:pt>
                <c:pt idx="2361">
                  <c:v>2019/12/14 21:51</c:v>
                </c:pt>
                <c:pt idx="2362">
                  <c:v>2019/12/14 21:51</c:v>
                </c:pt>
                <c:pt idx="2363">
                  <c:v>2019/12/14 21:51</c:v>
                </c:pt>
                <c:pt idx="2364">
                  <c:v>2019/12/14 21:51</c:v>
                </c:pt>
                <c:pt idx="2365">
                  <c:v>2019/12/14 21:51</c:v>
                </c:pt>
                <c:pt idx="2366">
                  <c:v>2019/12/14 21:51</c:v>
                </c:pt>
                <c:pt idx="2367">
                  <c:v>2019/12/14 21:51</c:v>
                </c:pt>
                <c:pt idx="2368">
                  <c:v>2019/12/14 21:51</c:v>
                </c:pt>
                <c:pt idx="2369">
                  <c:v>2019/12/14 21:51</c:v>
                </c:pt>
                <c:pt idx="2370">
                  <c:v>2019/12/14 21:51</c:v>
                </c:pt>
                <c:pt idx="2371">
                  <c:v>2019/12/14 21:51</c:v>
                </c:pt>
                <c:pt idx="2372">
                  <c:v>2019/12/14 21:52</c:v>
                </c:pt>
                <c:pt idx="2373">
                  <c:v>2019/12/14 21:52</c:v>
                </c:pt>
                <c:pt idx="2374">
                  <c:v>2019/12/14 21:52</c:v>
                </c:pt>
                <c:pt idx="2375">
                  <c:v>2019/12/14 21:52</c:v>
                </c:pt>
                <c:pt idx="2376">
                  <c:v>2019/12/14 21:52</c:v>
                </c:pt>
                <c:pt idx="2377">
                  <c:v>2019/12/14 21:52</c:v>
                </c:pt>
                <c:pt idx="2378">
                  <c:v>2019/12/14 21:52</c:v>
                </c:pt>
                <c:pt idx="2379">
                  <c:v>2019/12/14 21:52</c:v>
                </c:pt>
                <c:pt idx="2380">
                  <c:v>2019/12/14 21:52</c:v>
                </c:pt>
                <c:pt idx="2381">
                  <c:v>2019/12/14 21:52</c:v>
                </c:pt>
                <c:pt idx="2382">
                  <c:v>2019/12/14 21:52</c:v>
                </c:pt>
                <c:pt idx="2383">
                  <c:v>2019/12/14 21:52</c:v>
                </c:pt>
                <c:pt idx="2384">
                  <c:v>2019/12/14 21:52</c:v>
                </c:pt>
                <c:pt idx="2385">
                  <c:v>2019/12/14 21:52</c:v>
                </c:pt>
                <c:pt idx="2386">
                  <c:v>2019/12/14 21:52</c:v>
                </c:pt>
                <c:pt idx="2387">
                  <c:v>2019/12/14 21:52</c:v>
                </c:pt>
                <c:pt idx="2388">
                  <c:v>2019/12/14 21:52</c:v>
                </c:pt>
                <c:pt idx="2389">
                  <c:v>2019/12/14 21:52</c:v>
                </c:pt>
                <c:pt idx="2390">
                  <c:v>2019/12/14 21:52</c:v>
                </c:pt>
                <c:pt idx="2391">
                  <c:v>2019/12/14 21:52</c:v>
                </c:pt>
                <c:pt idx="2392">
                  <c:v>2019/12/14 21:53</c:v>
                </c:pt>
                <c:pt idx="2393">
                  <c:v>2019/12/14 21:53</c:v>
                </c:pt>
                <c:pt idx="2394">
                  <c:v>2019/12/14 21:53</c:v>
                </c:pt>
                <c:pt idx="2395">
                  <c:v>2019/12/14 21:53</c:v>
                </c:pt>
                <c:pt idx="2396">
                  <c:v>2019/12/14 21:53</c:v>
                </c:pt>
                <c:pt idx="2397">
                  <c:v>2019/12/14 21:53</c:v>
                </c:pt>
                <c:pt idx="2398">
                  <c:v>2019/12/14 21:53</c:v>
                </c:pt>
                <c:pt idx="2399">
                  <c:v>2019/12/14 21:53</c:v>
                </c:pt>
                <c:pt idx="2400">
                  <c:v>2019/12/14 21:53</c:v>
                </c:pt>
                <c:pt idx="2401">
                  <c:v>2019/12/14 21:53</c:v>
                </c:pt>
                <c:pt idx="2402">
                  <c:v>2019/12/14 21:53</c:v>
                </c:pt>
                <c:pt idx="2403">
                  <c:v>2019/12/14 21:53</c:v>
                </c:pt>
                <c:pt idx="2404">
                  <c:v>2019/12/14 21:53</c:v>
                </c:pt>
                <c:pt idx="2405">
                  <c:v>2019/12/14 21:53</c:v>
                </c:pt>
                <c:pt idx="2406">
                  <c:v>2019/12/14 21:53</c:v>
                </c:pt>
                <c:pt idx="2407">
                  <c:v>2019/12/14 21:53</c:v>
                </c:pt>
                <c:pt idx="2408">
                  <c:v>2019/12/14 21:53</c:v>
                </c:pt>
                <c:pt idx="2409">
                  <c:v>2019/12/14 21:53</c:v>
                </c:pt>
                <c:pt idx="2410">
                  <c:v>2019/12/14 21:53</c:v>
                </c:pt>
                <c:pt idx="2411">
                  <c:v>2019/12/14 21:53</c:v>
                </c:pt>
                <c:pt idx="2412">
                  <c:v>2019/12/14 21:54</c:v>
                </c:pt>
                <c:pt idx="2413">
                  <c:v>2019/12/14 21:54</c:v>
                </c:pt>
                <c:pt idx="2414">
                  <c:v>2019/12/14 21:54</c:v>
                </c:pt>
                <c:pt idx="2415">
                  <c:v>2019/12/14 21:54</c:v>
                </c:pt>
                <c:pt idx="2416">
                  <c:v>2019/12/14 21:54</c:v>
                </c:pt>
                <c:pt idx="2417">
                  <c:v>2019/12/14 21:54</c:v>
                </c:pt>
                <c:pt idx="2418">
                  <c:v>2019/12/14 21:54</c:v>
                </c:pt>
                <c:pt idx="2419">
                  <c:v>2019/12/14 21:54</c:v>
                </c:pt>
                <c:pt idx="2420">
                  <c:v>2019/12/14 21:54</c:v>
                </c:pt>
                <c:pt idx="2421">
                  <c:v>2019/12/14 21:54</c:v>
                </c:pt>
                <c:pt idx="2422">
                  <c:v>2019/12/14 21:54</c:v>
                </c:pt>
                <c:pt idx="2423">
                  <c:v>2019/12/14 21:54</c:v>
                </c:pt>
                <c:pt idx="2424">
                  <c:v>2019/12/14 21:54</c:v>
                </c:pt>
                <c:pt idx="2425">
                  <c:v>2019/12/14 21:54</c:v>
                </c:pt>
                <c:pt idx="2426">
                  <c:v>2019/12/14 21:54</c:v>
                </c:pt>
                <c:pt idx="2427">
                  <c:v>2019/12/14 21:54</c:v>
                </c:pt>
                <c:pt idx="2428">
                  <c:v>2019/12/14 21:54</c:v>
                </c:pt>
                <c:pt idx="2429">
                  <c:v>2019/12/14 21:54</c:v>
                </c:pt>
                <c:pt idx="2430">
                  <c:v>2019/12/14 21:54</c:v>
                </c:pt>
                <c:pt idx="2431">
                  <c:v>2019/12/14 21:54</c:v>
                </c:pt>
                <c:pt idx="2432">
                  <c:v>2019/12/14 21:55</c:v>
                </c:pt>
                <c:pt idx="2433">
                  <c:v>2019/12/14 21:55</c:v>
                </c:pt>
                <c:pt idx="2434">
                  <c:v>2019/12/14 21:55</c:v>
                </c:pt>
                <c:pt idx="2435">
                  <c:v>2019/12/14 21:55</c:v>
                </c:pt>
                <c:pt idx="2436">
                  <c:v>2019/12/14 21:55</c:v>
                </c:pt>
                <c:pt idx="2437">
                  <c:v>2019/12/14 21:55</c:v>
                </c:pt>
                <c:pt idx="2438">
                  <c:v>2019/12/14 21:55</c:v>
                </c:pt>
                <c:pt idx="2439">
                  <c:v>2019/12/14 21:55</c:v>
                </c:pt>
                <c:pt idx="2440">
                  <c:v>2019/12/14 21:55</c:v>
                </c:pt>
                <c:pt idx="2441">
                  <c:v>2019/12/14 21:55</c:v>
                </c:pt>
                <c:pt idx="2442">
                  <c:v>2019/12/14 21:55</c:v>
                </c:pt>
                <c:pt idx="2443">
                  <c:v>2019/12/14 21:55</c:v>
                </c:pt>
                <c:pt idx="2444">
                  <c:v>2019/12/14 21:55</c:v>
                </c:pt>
                <c:pt idx="2445">
                  <c:v>2019/12/14 21:55</c:v>
                </c:pt>
                <c:pt idx="2446">
                  <c:v>2019/12/14 21:55</c:v>
                </c:pt>
                <c:pt idx="2447">
                  <c:v>2019/12/14 21:55</c:v>
                </c:pt>
                <c:pt idx="2448">
                  <c:v>2019/12/14 21:55</c:v>
                </c:pt>
                <c:pt idx="2449">
                  <c:v>2019/12/14 21:55</c:v>
                </c:pt>
                <c:pt idx="2450">
                  <c:v>2019/12/14 21:55</c:v>
                </c:pt>
                <c:pt idx="2451">
                  <c:v>2019/12/14 21:55</c:v>
                </c:pt>
                <c:pt idx="2452">
                  <c:v>2019/12/14 21:56</c:v>
                </c:pt>
                <c:pt idx="2453">
                  <c:v>2019/12/14 21:56</c:v>
                </c:pt>
                <c:pt idx="2454">
                  <c:v>2019/12/14 21:56</c:v>
                </c:pt>
                <c:pt idx="2455">
                  <c:v>2019/12/14 21:56</c:v>
                </c:pt>
                <c:pt idx="2456">
                  <c:v>2019/12/14 21:56</c:v>
                </c:pt>
                <c:pt idx="2457">
                  <c:v>2019/12/14 21:56</c:v>
                </c:pt>
                <c:pt idx="2458">
                  <c:v>2019/12/14 21:56</c:v>
                </c:pt>
                <c:pt idx="2459">
                  <c:v>2019/12/14 21:56</c:v>
                </c:pt>
                <c:pt idx="2460">
                  <c:v>2019/12/14 21:56</c:v>
                </c:pt>
                <c:pt idx="2461">
                  <c:v>2019/12/14 21:56</c:v>
                </c:pt>
                <c:pt idx="2462">
                  <c:v>2019/12/14 21:56</c:v>
                </c:pt>
                <c:pt idx="2463">
                  <c:v>2019/12/14 21:56</c:v>
                </c:pt>
                <c:pt idx="2464">
                  <c:v>2019/12/14 21:56</c:v>
                </c:pt>
                <c:pt idx="2465">
                  <c:v>2019/12/14 21:56</c:v>
                </c:pt>
                <c:pt idx="2466">
                  <c:v>2019/12/14 21:56</c:v>
                </c:pt>
                <c:pt idx="2467">
                  <c:v>2019/12/14 21:56</c:v>
                </c:pt>
                <c:pt idx="2468">
                  <c:v>2019/12/14 21:56</c:v>
                </c:pt>
                <c:pt idx="2469">
                  <c:v>2019/12/14 21:56</c:v>
                </c:pt>
                <c:pt idx="2470">
                  <c:v>2019/12/14 21:56</c:v>
                </c:pt>
                <c:pt idx="2471">
                  <c:v>2019/12/14 21:56</c:v>
                </c:pt>
                <c:pt idx="2472">
                  <c:v>2019/12/14 21:57</c:v>
                </c:pt>
                <c:pt idx="2473">
                  <c:v>2019/12/14 21:57</c:v>
                </c:pt>
                <c:pt idx="2474">
                  <c:v>2019/12/14 21:57</c:v>
                </c:pt>
                <c:pt idx="2475">
                  <c:v>2019/12/14 21:57</c:v>
                </c:pt>
                <c:pt idx="2476">
                  <c:v>2019/12/14 21:57</c:v>
                </c:pt>
                <c:pt idx="2477">
                  <c:v>2019/12/14 21:57</c:v>
                </c:pt>
                <c:pt idx="2478">
                  <c:v>2019/12/14 21:57</c:v>
                </c:pt>
                <c:pt idx="2479">
                  <c:v>2019/12/14 21:57</c:v>
                </c:pt>
                <c:pt idx="2480">
                  <c:v>2019/12/14 21:57</c:v>
                </c:pt>
                <c:pt idx="2481">
                  <c:v>2019/12/14 21:57</c:v>
                </c:pt>
                <c:pt idx="2482">
                  <c:v>2019/12/14 21:57</c:v>
                </c:pt>
                <c:pt idx="2483">
                  <c:v>2019/12/14 21:57</c:v>
                </c:pt>
                <c:pt idx="2484">
                  <c:v>2019/12/14 21:57</c:v>
                </c:pt>
                <c:pt idx="2485">
                  <c:v>2019/12/14 21:57</c:v>
                </c:pt>
                <c:pt idx="2486">
                  <c:v>2019/12/14 21:57</c:v>
                </c:pt>
                <c:pt idx="2487">
                  <c:v>2019/12/14 21:57</c:v>
                </c:pt>
                <c:pt idx="2488">
                  <c:v>2019/12/14 21:57</c:v>
                </c:pt>
                <c:pt idx="2489">
                  <c:v>2019/12/14 21:57</c:v>
                </c:pt>
                <c:pt idx="2490">
                  <c:v>2019/12/14 21:57</c:v>
                </c:pt>
                <c:pt idx="2491">
                  <c:v>2019/12/14 21:57</c:v>
                </c:pt>
                <c:pt idx="2492">
                  <c:v>2019/12/14 21:58</c:v>
                </c:pt>
                <c:pt idx="2493">
                  <c:v>2019/12/14 21:58</c:v>
                </c:pt>
                <c:pt idx="2494">
                  <c:v>2019/12/14 21:58</c:v>
                </c:pt>
                <c:pt idx="2495">
                  <c:v>2019/12/14 21:58</c:v>
                </c:pt>
                <c:pt idx="2496">
                  <c:v>2019/12/14 21:58</c:v>
                </c:pt>
                <c:pt idx="2497">
                  <c:v>2019/12/14 21:58</c:v>
                </c:pt>
                <c:pt idx="2498">
                  <c:v>2019/12/14 21:58</c:v>
                </c:pt>
                <c:pt idx="2499">
                  <c:v>2019/12/14 21:58</c:v>
                </c:pt>
                <c:pt idx="2500">
                  <c:v>2019/12/14 21:58</c:v>
                </c:pt>
                <c:pt idx="2501">
                  <c:v>2019/12/14 21:58</c:v>
                </c:pt>
                <c:pt idx="2502">
                  <c:v>2019/12/14 21:58</c:v>
                </c:pt>
                <c:pt idx="2503">
                  <c:v>2019/12/14 21:58</c:v>
                </c:pt>
                <c:pt idx="2504">
                  <c:v>2019/12/14 21:58</c:v>
                </c:pt>
                <c:pt idx="2505">
                  <c:v>2019/12/14 21:58</c:v>
                </c:pt>
                <c:pt idx="2506">
                  <c:v>2019/12/14 21:58</c:v>
                </c:pt>
                <c:pt idx="2507">
                  <c:v>2019/12/14 21:58</c:v>
                </c:pt>
                <c:pt idx="2508">
                  <c:v>2019/12/14 21:58</c:v>
                </c:pt>
                <c:pt idx="2509">
                  <c:v>2019/12/14 21:58</c:v>
                </c:pt>
                <c:pt idx="2510">
                  <c:v>2019/12/14 21:58</c:v>
                </c:pt>
                <c:pt idx="2511">
                  <c:v>2019/12/14 21:58</c:v>
                </c:pt>
                <c:pt idx="2512">
                  <c:v>2019/12/14 21:59</c:v>
                </c:pt>
                <c:pt idx="2513">
                  <c:v>2019/12/14 21:59</c:v>
                </c:pt>
                <c:pt idx="2514">
                  <c:v>2019/12/14 21:59</c:v>
                </c:pt>
                <c:pt idx="2515">
                  <c:v>2019/12/14 21:59</c:v>
                </c:pt>
                <c:pt idx="2516">
                  <c:v>2019/12/14 21:59</c:v>
                </c:pt>
                <c:pt idx="2517">
                  <c:v>2019/12/14 21:59</c:v>
                </c:pt>
                <c:pt idx="2518">
                  <c:v>2019/12/14 21:59</c:v>
                </c:pt>
                <c:pt idx="2519">
                  <c:v>2019/12/14 21:59</c:v>
                </c:pt>
                <c:pt idx="2520">
                  <c:v>2019/12/14 21:59</c:v>
                </c:pt>
                <c:pt idx="2521">
                  <c:v>2019/12/14 21:59</c:v>
                </c:pt>
                <c:pt idx="2522">
                  <c:v>2019/12/14 21:59</c:v>
                </c:pt>
                <c:pt idx="2523">
                  <c:v>2019/12/14 21:59</c:v>
                </c:pt>
                <c:pt idx="2524">
                  <c:v>2019/12/14 21:59</c:v>
                </c:pt>
                <c:pt idx="2525">
                  <c:v>2019/12/14 21:59</c:v>
                </c:pt>
                <c:pt idx="2526">
                  <c:v>2019/12/14 21:59</c:v>
                </c:pt>
                <c:pt idx="2527">
                  <c:v>2019/12/14 21:59</c:v>
                </c:pt>
                <c:pt idx="2528">
                  <c:v>2019/12/14 21:59</c:v>
                </c:pt>
                <c:pt idx="2529">
                  <c:v>2019/12/14 21:59</c:v>
                </c:pt>
                <c:pt idx="2530">
                  <c:v>2019/12/14 21:59</c:v>
                </c:pt>
                <c:pt idx="2531">
                  <c:v>2019/12/14 21:59</c:v>
                </c:pt>
                <c:pt idx="2532">
                  <c:v>2019/12/14 22:00</c:v>
                </c:pt>
                <c:pt idx="2533">
                  <c:v>2019/12/14 22:00</c:v>
                </c:pt>
                <c:pt idx="2534">
                  <c:v>2019/12/14 22:00</c:v>
                </c:pt>
                <c:pt idx="2535">
                  <c:v>2019/12/14 22:00</c:v>
                </c:pt>
                <c:pt idx="2536">
                  <c:v>2019/12/14 22:00</c:v>
                </c:pt>
                <c:pt idx="2537">
                  <c:v>2019/12/14 22:00</c:v>
                </c:pt>
                <c:pt idx="2538">
                  <c:v>2019/12/14 22:00</c:v>
                </c:pt>
                <c:pt idx="2539">
                  <c:v>2019/12/14 22:00</c:v>
                </c:pt>
                <c:pt idx="2540">
                  <c:v>2019/12/14 22:00</c:v>
                </c:pt>
                <c:pt idx="2541">
                  <c:v>2019/12/14 22:00</c:v>
                </c:pt>
                <c:pt idx="2542">
                  <c:v>2019/12/14 22:00</c:v>
                </c:pt>
                <c:pt idx="2543">
                  <c:v>2019/12/14 22:00</c:v>
                </c:pt>
                <c:pt idx="2544">
                  <c:v>2019/12/14 22:00</c:v>
                </c:pt>
                <c:pt idx="2545">
                  <c:v>2019/12/14 22:00</c:v>
                </c:pt>
                <c:pt idx="2546">
                  <c:v>2019/12/14 22:00</c:v>
                </c:pt>
                <c:pt idx="2547">
                  <c:v>2019/12/14 22:00</c:v>
                </c:pt>
                <c:pt idx="2548">
                  <c:v>2019/12/14 22:00</c:v>
                </c:pt>
                <c:pt idx="2549">
                  <c:v>2019/12/14 22:00</c:v>
                </c:pt>
                <c:pt idx="2550">
                  <c:v>2019/12/14 22:00</c:v>
                </c:pt>
                <c:pt idx="2551">
                  <c:v>2019/12/14 22:00</c:v>
                </c:pt>
                <c:pt idx="2552">
                  <c:v>2019/12/14 22:01</c:v>
                </c:pt>
                <c:pt idx="2553">
                  <c:v>2019/12/14 22:01</c:v>
                </c:pt>
                <c:pt idx="2554">
                  <c:v>2019/12/14 22:01</c:v>
                </c:pt>
                <c:pt idx="2555">
                  <c:v>2019/12/14 22:01</c:v>
                </c:pt>
                <c:pt idx="2556">
                  <c:v>2019/12/14 22:01</c:v>
                </c:pt>
                <c:pt idx="2557">
                  <c:v>2019/12/14 22:01</c:v>
                </c:pt>
                <c:pt idx="2558">
                  <c:v>2019/12/14 22:01</c:v>
                </c:pt>
                <c:pt idx="2559">
                  <c:v>2019/12/14 22:01</c:v>
                </c:pt>
                <c:pt idx="2560">
                  <c:v>2019/12/14 22:01</c:v>
                </c:pt>
                <c:pt idx="2561">
                  <c:v>2019/12/14 22:01</c:v>
                </c:pt>
                <c:pt idx="2562">
                  <c:v>2019/12/14 22:01</c:v>
                </c:pt>
                <c:pt idx="2563">
                  <c:v>2019/12/14 22:01</c:v>
                </c:pt>
                <c:pt idx="2564">
                  <c:v>2019/12/14 22:01</c:v>
                </c:pt>
                <c:pt idx="2565">
                  <c:v>2019/12/14 22:01</c:v>
                </c:pt>
                <c:pt idx="2566">
                  <c:v>2019/12/14 22:01</c:v>
                </c:pt>
                <c:pt idx="2567">
                  <c:v>2019/12/14 22:01</c:v>
                </c:pt>
                <c:pt idx="2568">
                  <c:v>2019/12/14 22:01</c:v>
                </c:pt>
                <c:pt idx="2569">
                  <c:v>2019/12/14 22:01</c:v>
                </c:pt>
                <c:pt idx="2570">
                  <c:v>2019/12/14 22:01</c:v>
                </c:pt>
                <c:pt idx="2571">
                  <c:v>2019/12/14 22:01</c:v>
                </c:pt>
                <c:pt idx="2572">
                  <c:v>2019/12/14 22:02</c:v>
                </c:pt>
                <c:pt idx="2573">
                  <c:v>2019/12/14 22:02</c:v>
                </c:pt>
                <c:pt idx="2574">
                  <c:v>2019/12/14 22:02</c:v>
                </c:pt>
                <c:pt idx="2575">
                  <c:v>2019/12/14 22:02</c:v>
                </c:pt>
                <c:pt idx="2576">
                  <c:v>2019/12/14 22:02</c:v>
                </c:pt>
                <c:pt idx="2577">
                  <c:v>2019/12/14 22:02</c:v>
                </c:pt>
                <c:pt idx="2578">
                  <c:v>2019/12/14 22:02</c:v>
                </c:pt>
                <c:pt idx="2579">
                  <c:v>2019/12/14 22:02</c:v>
                </c:pt>
                <c:pt idx="2580">
                  <c:v>2019/12/14 22:02</c:v>
                </c:pt>
                <c:pt idx="2581">
                  <c:v>2019/12/14 22:02</c:v>
                </c:pt>
                <c:pt idx="2582">
                  <c:v>2019/12/14 22:02</c:v>
                </c:pt>
                <c:pt idx="2583">
                  <c:v>2019/12/14 22:02</c:v>
                </c:pt>
                <c:pt idx="2584">
                  <c:v>2019/12/14 22:02</c:v>
                </c:pt>
                <c:pt idx="2585">
                  <c:v>2019/12/14 22:02</c:v>
                </c:pt>
                <c:pt idx="2586">
                  <c:v>2019/12/14 22:02</c:v>
                </c:pt>
                <c:pt idx="2587">
                  <c:v>2019/12/14 22:02</c:v>
                </c:pt>
                <c:pt idx="2588">
                  <c:v>2019/12/14 22:02</c:v>
                </c:pt>
                <c:pt idx="2589">
                  <c:v>2019/12/14 22:02</c:v>
                </c:pt>
                <c:pt idx="2590">
                  <c:v>2019/12/14 22:02</c:v>
                </c:pt>
                <c:pt idx="2591">
                  <c:v>2019/12/14 22:02</c:v>
                </c:pt>
                <c:pt idx="2592">
                  <c:v>2019/12/14 22:03</c:v>
                </c:pt>
                <c:pt idx="2593">
                  <c:v>2019/12/14 22:03</c:v>
                </c:pt>
                <c:pt idx="2594">
                  <c:v>2019/12/14 22:03</c:v>
                </c:pt>
                <c:pt idx="2595">
                  <c:v>2019/12/14 22:03</c:v>
                </c:pt>
                <c:pt idx="2596">
                  <c:v>2019/12/14 22:03</c:v>
                </c:pt>
                <c:pt idx="2597">
                  <c:v>2019/12/14 22:03</c:v>
                </c:pt>
                <c:pt idx="2598">
                  <c:v>2019/12/14 22:03</c:v>
                </c:pt>
                <c:pt idx="2599">
                  <c:v>2019/12/14 22:03</c:v>
                </c:pt>
                <c:pt idx="2600">
                  <c:v>2019/12/14 22:03</c:v>
                </c:pt>
                <c:pt idx="2601">
                  <c:v>2019/12/14 22:03</c:v>
                </c:pt>
                <c:pt idx="2602">
                  <c:v>2019/12/14 22:03</c:v>
                </c:pt>
                <c:pt idx="2603">
                  <c:v>2019/12/14 22:03</c:v>
                </c:pt>
                <c:pt idx="2604">
                  <c:v>2019/12/14 22:03</c:v>
                </c:pt>
                <c:pt idx="2605">
                  <c:v>2019/12/14 22:03</c:v>
                </c:pt>
                <c:pt idx="2606">
                  <c:v>2019/12/14 22:03</c:v>
                </c:pt>
                <c:pt idx="2607">
                  <c:v>2019/12/14 22:03</c:v>
                </c:pt>
                <c:pt idx="2608">
                  <c:v>2019/12/14 22:03</c:v>
                </c:pt>
                <c:pt idx="2609">
                  <c:v>2019/12/14 22:03</c:v>
                </c:pt>
                <c:pt idx="2610">
                  <c:v>2019/12/14 22:03</c:v>
                </c:pt>
                <c:pt idx="2611">
                  <c:v>2019/12/14 22:03</c:v>
                </c:pt>
                <c:pt idx="2612">
                  <c:v>2019/12/14 22:04</c:v>
                </c:pt>
                <c:pt idx="2613">
                  <c:v>2019/12/14 22:04</c:v>
                </c:pt>
                <c:pt idx="2614">
                  <c:v>2019/12/14 22:04</c:v>
                </c:pt>
                <c:pt idx="2615">
                  <c:v>2019/12/14 22:04</c:v>
                </c:pt>
                <c:pt idx="2616">
                  <c:v>2019/12/14 22:04</c:v>
                </c:pt>
                <c:pt idx="2617">
                  <c:v>2019/12/14 22:04</c:v>
                </c:pt>
                <c:pt idx="2618">
                  <c:v>2019/12/14 22:04</c:v>
                </c:pt>
                <c:pt idx="2619">
                  <c:v>2019/12/14 22:04</c:v>
                </c:pt>
                <c:pt idx="2620">
                  <c:v>2019/12/14 22:04</c:v>
                </c:pt>
                <c:pt idx="2621">
                  <c:v>2019/12/14 22:04</c:v>
                </c:pt>
                <c:pt idx="2622">
                  <c:v>2019/12/14 22:04</c:v>
                </c:pt>
                <c:pt idx="2623">
                  <c:v>2019/12/14 22:04</c:v>
                </c:pt>
                <c:pt idx="2624">
                  <c:v>2019/12/14 22:04</c:v>
                </c:pt>
                <c:pt idx="2625">
                  <c:v>2019/12/14 22:04</c:v>
                </c:pt>
                <c:pt idx="2626">
                  <c:v>2019/12/14 22:04</c:v>
                </c:pt>
                <c:pt idx="2627">
                  <c:v>2019/12/14 22:04</c:v>
                </c:pt>
                <c:pt idx="2628">
                  <c:v>2019/12/14 22:04</c:v>
                </c:pt>
                <c:pt idx="2629">
                  <c:v>2019/12/14 22:04</c:v>
                </c:pt>
                <c:pt idx="2630">
                  <c:v>2019/12/14 22:04</c:v>
                </c:pt>
                <c:pt idx="2631">
                  <c:v>2019/12/14 22:04</c:v>
                </c:pt>
                <c:pt idx="2632">
                  <c:v>2019/12/14 22:05</c:v>
                </c:pt>
                <c:pt idx="2633">
                  <c:v>2019/12/14 22:05</c:v>
                </c:pt>
                <c:pt idx="2634">
                  <c:v>2019/12/14 22:05</c:v>
                </c:pt>
                <c:pt idx="2635">
                  <c:v>2019/12/14 22:05</c:v>
                </c:pt>
                <c:pt idx="2636">
                  <c:v>2019/12/14 22:05</c:v>
                </c:pt>
                <c:pt idx="2637">
                  <c:v>2019/12/14 22:05</c:v>
                </c:pt>
                <c:pt idx="2638">
                  <c:v>2019/12/14 22:05</c:v>
                </c:pt>
                <c:pt idx="2639">
                  <c:v>2019/12/14 22:05</c:v>
                </c:pt>
                <c:pt idx="2640">
                  <c:v>2019/12/14 22:05</c:v>
                </c:pt>
                <c:pt idx="2641">
                  <c:v>2019/12/14 22:05</c:v>
                </c:pt>
                <c:pt idx="2642">
                  <c:v>2019/12/14 22:05</c:v>
                </c:pt>
                <c:pt idx="2643">
                  <c:v>2019/12/14 22:05</c:v>
                </c:pt>
                <c:pt idx="2644">
                  <c:v>2019/12/14 22:05</c:v>
                </c:pt>
                <c:pt idx="2645">
                  <c:v>2019/12/14 22:05</c:v>
                </c:pt>
                <c:pt idx="2646">
                  <c:v>2019/12/14 22:05</c:v>
                </c:pt>
                <c:pt idx="2647">
                  <c:v>2019/12/14 22:05</c:v>
                </c:pt>
                <c:pt idx="2648">
                  <c:v>2019/12/14 22:05</c:v>
                </c:pt>
                <c:pt idx="2649">
                  <c:v>2019/12/14 22:05</c:v>
                </c:pt>
                <c:pt idx="2650">
                  <c:v>2019/12/14 22:05</c:v>
                </c:pt>
                <c:pt idx="2651">
                  <c:v>2019/12/14 22:05</c:v>
                </c:pt>
                <c:pt idx="2652">
                  <c:v>2019/12/14 22:06</c:v>
                </c:pt>
                <c:pt idx="2653">
                  <c:v>2019/12/14 22:06</c:v>
                </c:pt>
                <c:pt idx="2654">
                  <c:v>2019/12/14 22:06</c:v>
                </c:pt>
                <c:pt idx="2655">
                  <c:v>2019/12/14 22:06</c:v>
                </c:pt>
                <c:pt idx="2656">
                  <c:v>2019/12/14 22:06</c:v>
                </c:pt>
                <c:pt idx="2657">
                  <c:v>2019/12/14 22:06</c:v>
                </c:pt>
                <c:pt idx="2658">
                  <c:v>2019/12/14 22:06</c:v>
                </c:pt>
                <c:pt idx="2659">
                  <c:v>2019/12/14 22:06</c:v>
                </c:pt>
                <c:pt idx="2660">
                  <c:v>2019/12/14 22:06</c:v>
                </c:pt>
                <c:pt idx="2661">
                  <c:v>2019/12/14 22:06</c:v>
                </c:pt>
                <c:pt idx="2662">
                  <c:v>2019/12/14 22:06</c:v>
                </c:pt>
                <c:pt idx="2663">
                  <c:v>2019/12/14 22:06</c:v>
                </c:pt>
                <c:pt idx="2664">
                  <c:v>2019/12/14 22:06</c:v>
                </c:pt>
                <c:pt idx="2665">
                  <c:v>2019/12/14 22:06</c:v>
                </c:pt>
                <c:pt idx="2666">
                  <c:v>2019/12/14 22:06</c:v>
                </c:pt>
                <c:pt idx="2667">
                  <c:v>2019/12/14 22:06</c:v>
                </c:pt>
                <c:pt idx="2668">
                  <c:v>2019/12/14 22:06</c:v>
                </c:pt>
                <c:pt idx="2669">
                  <c:v>2019/12/14 22:06</c:v>
                </c:pt>
                <c:pt idx="2670">
                  <c:v>2019/12/14 22:06</c:v>
                </c:pt>
                <c:pt idx="2671">
                  <c:v>2019/12/14 22:06</c:v>
                </c:pt>
                <c:pt idx="2672">
                  <c:v>2019/12/14 22:07</c:v>
                </c:pt>
                <c:pt idx="2673">
                  <c:v>2019/12/14 22:07</c:v>
                </c:pt>
                <c:pt idx="2674">
                  <c:v>2019/12/14 22:07</c:v>
                </c:pt>
                <c:pt idx="2675">
                  <c:v>2019/12/14 22:07</c:v>
                </c:pt>
                <c:pt idx="2676">
                  <c:v>2019/12/14 22:07</c:v>
                </c:pt>
                <c:pt idx="2677">
                  <c:v>2019/12/14 22:07</c:v>
                </c:pt>
                <c:pt idx="2678">
                  <c:v>2019/12/14 22:07</c:v>
                </c:pt>
                <c:pt idx="2679">
                  <c:v>2019/12/14 22:07</c:v>
                </c:pt>
                <c:pt idx="2680">
                  <c:v>2019/12/14 22:07</c:v>
                </c:pt>
                <c:pt idx="2681">
                  <c:v>2019/12/14 22:07</c:v>
                </c:pt>
                <c:pt idx="2682">
                  <c:v>2019/12/14 22:07</c:v>
                </c:pt>
                <c:pt idx="2683">
                  <c:v>2019/12/14 22:07</c:v>
                </c:pt>
                <c:pt idx="2684">
                  <c:v>2019/12/14 22:07</c:v>
                </c:pt>
                <c:pt idx="2685">
                  <c:v>2019/12/14 22:07</c:v>
                </c:pt>
                <c:pt idx="2686">
                  <c:v>2019/12/14 22:07</c:v>
                </c:pt>
                <c:pt idx="2687">
                  <c:v>2019/12/14 22:07</c:v>
                </c:pt>
                <c:pt idx="2688">
                  <c:v>2019/12/14 22:07</c:v>
                </c:pt>
                <c:pt idx="2689">
                  <c:v>2019/12/14 22:07</c:v>
                </c:pt>
                <c:pt idx="2690">
                  <c:v>2019/12/14 22:07</c:v>
                </c:pt>
                <c:pt idx="2691">
                  <c:v>2019/12/14 22:07</c:v>
                </c:pt>
                <c:pt idx="2692">
                  <c:v>2019/12/14 22:08</c:v>
                </c:pt>
                <c:pt idx="2693">
                  <c:v>2019/12/14 22:08</c:v>
                </c:pt>
                <c:pt idx="2694">
                  <c:v>2019/12/14 22:08</c:v>
                </c:pt>
                <c:pt idx="2695">
                  <c:v>2019/12/14 22:08</c:v>
                </c:pt>
                <c:pt idx="2696">
                  <c:v>2019/12/14 22:08</c:v>
                </c:pt>
                <c:pt idx="2697">
                  <c:v>2019/12/14 22:08</c:v>
                </c:pt>
                <c:pt idx="2698">
                  <c:v>2019/12/14 22:08</c:v>
                </c:pt>
                <c:pt idx="2699">
                  <c:v>2019/12/14 22:08</c:v>
                </c:pt>
                <c:pt idx="2700">
                  <c:v>2019/12/14 22:08</c:v>
                </c:pt>
                <c:pt idx="2701">
                  <c:v>2019/12/14 22:08</c:v>
                </c:pt>
                <c:pt idx="2702">
                  <c:v>2019/12/14 22:08</c:v>
                </c:pt>
                <c:pt idx="2703">
                  <c:v>2019/12/14 22:08</c:v>
                </c:pt>
                <c:pt idx="2704">
                  <c:v>2019/12/14 22:08</c:v>
                </c:pt>
                <c:pt idx="2705">
                  <c:v>2019/12/14 22:08</c:v>
                </c:pt>
                <c:pt idx="2706">
                  <c:v>2019/12/14 22:08</c:v>
                </c:pt>
                <c:pt idx="2707">
                  <c:v>2019/12/14 22:08</c:v>
                </c:pt>
                <c:pt idx="2708">
                  <c:v>2019/12/14 22:08</c:v>
                </c:pt>
                <c:pt idx="2709">
                  <c:v>2019/12/14 22:08</c:v>
                </c:pt>
                <c:pt idx="2710">
                  <c:v>2019/12/14 22:08</c:v>
                </c:pt>
                <c:pt idx="2711">
                  <c:v>2019/12/14 22:08</c:v>
                </c:pt>
                <c:pt idx="2712">
                  <c:v>2019/12/14 22:09</c:v>
                </c:pt>
                <c:pt idx="2713">
                  <c:v>2019/12/14 22:09</c:v>
                </c:pt>
                <c:pt idx="2714">
                  <c:v>2019/12/14 22:09</c:v>
                </c:pt>
                <c:pt idx="2715">
                  <c:v>2019/12/14 22:09</c:v>
                </c:pt>
                <c:pt idx="2716">
                  <c:v>2019/12/14 22:09</c:v>
                </c:pt>
                <c:pt idx="2717">
                  <c:v>2019/12/14 22:09</c:v>
                </c:pt>
                <c:pt idx="2718">
                  <c:v>2019/12/14 22:09</c:v>
                </c:pt>
                <c:pt idx="2719">
                  <c:v>2019/12/14 22:09</c:v>
                </c:pt>
                <c:pt idx="2720">
                  <c:v>2019/12/14 22:09</c:v>
                </c:pt>
                <c:pt idx="2721">
                  <c:v>2019/12/14 22:09</c:v>
                </c:pt>
                <c:pt idx="2722">
                  <c:v>2019/12/14 22:09</c:v>
                </c:pt>
                <c:pt idx="2723">
                  <c:v>2019/12/14 22:09</c:v>
                </c:pt>
                <c:pt idx="2724">
                  <c:v>2019/12/14 22:09</c:v>
                </c:pt>
                <c:pt idx="2725">
                  <c:v>2019/12/14 22:09</c:v>
                </c:pt>
                <c:pt idx="2726">
                  <c:v>2019/12/14 22:09</c:v>
                </c:pt>
                <c:pt idx="2727">
                  <c:v>2019/12/14 22:09</c:v>
                </c:pt>
                <c:pt idx="2728">
                  <c:v>2019/12/14 22:09</c:v>
                </c:pt>
                <c:pt idx="2729">
                  <c:v>2019/12/14 22:09</c:v>
                </c:pt>
                <c:pt idx="2730">
                  <c:v>2019/12/14 22:09</c:v>
                </c:pt>
                <c:pt idx="2731">
                  <c:v>2019/12/14 22:09</c:v>
                </c:pt>
                <c:pt idx="2732">
                  <c:v>2019/12/14 22:10</c:v>
                </c:pt>
                <c:pt idx="2733">
                  <c:v>2019/12/14 22:10</c:v>
                </c:pt>
                <c:pt idx="2734">
                  <c:v>2019/12/14 22:10</c:v>
                </c:pt>
                <c:pt idx="2735">
                  <c:v>2019/12/14 22:10</c:v>
                </c:pt>
                <c:pt idx="2736">
                  <c:v>2019/12/14 22:10</c:v>
                </c:pt>
                <c:pt idx="2737">
                  <c:v>2019/12/14 22:10</c:v>
                </c:pt>
                <c:pt idx="2738">
                  <c:v>2019/12/14 22:10</c:v>
                </c:pt>
                <c:pt idx="2739">
                  <c:v>2019/12/14 22:10</c:v>
                </c:pt>
                <c:pt idx="2740">
                  <c:v>2019/12/14 22:10</c:v>
                </c:pt>
                <c:pt idx="2741">
                  <c:v>2019/12/14 22:10</c:v>
                </c:pt>
                <c:pt idx="2742">
                  <c:v>2019/12/14 22:10</c:v>
                </c:pt>
                <c:pt idx="2743">
                  <c:v>2019/12/14 22:10</c:v>
                </c:pt>
                <c:pt idx="2744">
                  <c:v>2019/12/14 22:10</c:v>
                </c:pt>
                <c:pt idx="2745">
                  <c:v>2019/12/14 22:10</c:v>
                </c:pt>
                <c:pt idx="2746">
                  <c:v>2019/12/14 22:10</c:v>
                </c:pt>
                <c:pt idx="2747">
                  <c:v>2019/12/14 22:10</c:v>
                </c:pt>
                <c:pt idx="2748">
                  <c:v>2019/12/14 22:10</c:v>
                </c:pt>
                <c:pt idx="2749">
                  <c:v>2019/12/14 22:10</c:v>
                </c:pt>
                <c:pt idx="2750">
                  <c:v>2019/12/14 22:10</c:v>
                </c:pt>
                <c:pt idx="2751">
                  <c:v>2019/12/14 22:10</c:v>
                </c:pt>
                <c:pt idx="2752">
                  <c:v>2019/12/14 22:11</c:v>
                </c:pt>
                <c:pt idx="2753">
                  <c:v>2019/12/14 22:11</c:v>
                </c:pt>
                <c:pt idx="2754">
                  <c:v>2019/12/14 22:11</c:v>
                </c:pt>
                <c:pt idx="2755">
                  <c:v>2019/12/14 22:11</c:v>
                </c:pt>
                <c:pt idx="2756">
                  <c:v>2019/12/14 22:11</c:v>
                </c:pt>
                <c:pt idx="2757">
                  <c:v>2019/12/14 22:11</c:v>
                </c:pt>
                <c:pt idx="2758">
                  <c:v>2019/12/14 22:11</c:v>
                </c:pt>
                <c:pt idx="2759">
                  <c:v>2019/12/14 22:11</c:v>
                </c:pt>
                <c:pt idx="2760">
                  <c:v>2019/12/14 22:11</c:v>
                </c:pt>
                <c:pt idx="2761">
                  <c:v>2019/12/14 22:11</c:v>
                </c:pt>
                <c:pt idx="2762">
                  <c:v>2019/12/14 22:11</c:v>
                </c:pt>
                <c:pt idx="2763">
                  <c:v>2019/12/14 22:11</c:v>
                </c:pt>
                <c:pt idx="2764">
                  <c:v>2019/12/14 22:11</c:v>
                </c:pt>
                <c:pt idx="2765">
                  <c:v>2019/12/14 22:11</c:v>
                </c:pt>
                <c:pt idx="2766">
                  <c:v>2019/12/14 22:11</c:v>
                </c:pt>
                <c:pt idx="2767">
                  <c:v>2019/12/14 22:11</c:v>
                </c:pt>
                <c:pt idx="2768">
                  <c:v>2019/12/14 22:11</c:v>
                </c:pt>
                <c:pt idx="2769">
                  <c:v>2019/12/14 22:11</c:v>
                </c:pt>
                <c:pt idx="2770">
                  <c:v>2019/12/14 22:11</c:v>
                </c:pt>
                <c:pt idx="2771">
                  <c:v>2019/12/14 22:11</c:v>
                </c:pt>
                <c:pt idx="2772">
                  <c:v>2019/12/14 22:12</c:v>
                </c:pt>
                <c:pt idx="2773">
                  <c:v>2019/12/14 22:12</c:v>
                </c:pt>
                <c:pt idx="2774">
                  <c:v>2019/12/14 22:12</c:v>
                </c:pt>
                <c:pt idx="2775">
                  <c:v>2019/12/14 22:12</c:v>
                </c:pt>
                <c:pt idx="2776">
                  <c:v>2019/12/14 22:12</c:v>
                </c:pt>
                <c:pt idx="2777">
                  <c:v>2019/12/14 22:12</c:v>
                </c:pt>
                <c:pt idx="2778">
                  <c:v>2019/12/14 22:12</c:v>
                </c:pt>
                <c:pt idx="2779">
                  <c:v>2019/12/14 22:12</c:v>
                </c:pt>
                <c:pt idx="2780">
                  <c:v>2019/12/14 22:12</c:v>
                </c:pt>
                <c:pt idx="2781">
                  <c:v>2019/12/14 22:12</c:v>
                </c:pt>
                <c:pt idx="2782">
                  <c:v>2019/12/14 22:12</c:v>
                </c:pt>
                <c:pt idx="2783">
                  <c:v>2019/12/14 22:12</c:v>
                </c:pt>
                <c:pt idx="2784">
                  <c:v>2019/12/14 22:12</c:v>
                </c:pt>
                <c:pt idx="2785">
                  <c:v>2019/12/14 22:12</c:v>
                </c:pt>
                <c:pt idx="2786">
                  <c:v>2019/12/14 22:12</c:v>
                </c:pt>
                <c:pt idx="2787">
                  <c:v>2019/12/14 22:12</c:v>
                </c:pt>
                <c:pt idx="2788">
                  <c:v>2019/12/14 22:12</c:v>
                </c:pt>
                <c:pt idx="2789">
                  <c:v>2019/12/14 22:12</c:v>
                </c:pt>
                <c:pt idx="2790">
                  <c:v>2019/12/14 22:12</c:v>
                </c:pt>
                <c:pt idx="2791">
                  <c:v>2019/12/14 22:12</c:v>
                </c:pt>
                <c:pt idx="2792">
                  <c:v>2019/12/14 22:13</c:v>
                </c:pt>
                <c:pt idx="2793">
                  <c:v>2019/12/14 22:13</c:v>
                </c:pt>
                <c:pt idx="2794">
                  <c:v>2019/12/14 22:13</c:v>
                </c:pt>
                <c:pt idx="2795">
                  <c:v>2019/12/14 22:13</c:v>
                </c:pt>
                <c:pt idx="2796">
                  <c:v>2019/12/14 22:13</c:v>
                </c:pt>
                <c:pt idx="2797">
                  <c:v>2019/12/14 22:13</c:v>
                </c:pt>
                <c:pt idx="2798">
                  <c:v>2019/12/14 22:13</c:v>
                </c:pt>
                <c:pt idx="2799">
                  <c:v>2019/12/14 22:13</c:v>
                </c:pt>
                <c:pt idx="2800">
                  <c:v>2019/12/14 22:13</c:v>
                </c:pt>
                <c:pt idx="2801">
                  <c:v>2019/12/14 22:13</c:v>
                </c:pt>
                <c:pt idx="2802">
                  <c:v>2019/12/14 22:13</c:v>
                </c:pt>
                <c:pt idx="2803">
                  <c:v>2019/12/14 22:13</c:v>
                </c:pt>
                <c:pt idx="2804">
                  <c:v>2019/12/14 22:13</c:v>
                </c:pt>
                <c:pt idx="2805">
                  <c:v>2019/12/14 22:13</c:v>
                </c:pt>
                <c:pt idx="2806">
                  <c:v>2019/12/14 22:13</c:v>
                </c:pt>
                <c:pt idx="2807">
                  <c:v>2019/12/14 22:13</c:v>
                </c:pt>
                <c:pt idx="2808">
                  <c:v>2019/12/14 22:13</c:v>
                </c:pt>
                <c:pt idx="2809">
                  <c:v>2019/12/14 22:13</c:v>
                </c:pt>
                <c:pt idx="2810">
                  <c:v>2019/12/14 22:13</c:v>
                </c:pt>
                <c:pt idx="2811">
                  <c:v>2019/12/14 22:13</c:v>
                </c:pt>
                <c:pt idx="2812">
                  <c:v>2019/12/14 22:14</c:v>
                </c:pt>
                <c:pt idx="2813">
                  <c:v>2019/12/14 22:14</c:v>
                </c:pt>
                <c:pt idx="2814">
                  <c:v>2019/12/14 22:14</c:v>
                </c:pt>
                <c:pt idx="2815">
                  <c:v>2019/12/14 22:14</c:v>
                </c:pt>
                <c:pt idx="2816">
                  <c:v>2019/12/14 22:14</c:v>
                </c:pt>
                <c:pt idx="2817">
                  <c:v>2019/12/14 22:14</c:v>
                </c:pt>
                <c:pt idx="2818">
                  <c:v>2019/12/14 22:14</c:v>
                </c:pt>
                <c:pt idx="2819">
                  <c:v>2019/12/14 22:14</c:v>
                </c:pt>
                <c:pt idx="2820">
                  <c:v>2019/12/14 22:14</c:v>
                </c:pt>
                <c:pt idx="2821">
                  <c:v>2019/12/14 22:14</c:v>
                </c:pt>
                <c:pt idx="2822">
                  <c:v>2019/12/14 22:14</c:v>
                </c:pt>
                <c:pt idx="2823">
                  <c:v>2019/12/14 22:14</c:v>
                </c:pt>
                <c:pt idx="2824">
                  <c:v>2019/12/14 22:14</c:v>
                </c:pt>
                <c:pt idx="2825">
                  <c:v>2019/12/14 22:14</c:v>
                </c:pt>
                <c:pt idx="2826">
                  <c:v>2019/12/14 22:14</c:v>
                </c:pt>
                <c:pt idx="2827">
                  <c:v>2019/12/14 22:14</c:v>
                </c:pt>
                <c:pt idx="2828">
                  <c:v>2019/12/14 22:14</c:v>
                </c:pt>
                <c:pt idx="2829">
                  <c:v>2019/12/14 22:14</c:v>
                </c:pt>
                <c:pt idx="2830">
                  <c:v>2019/12/14 22:14</c:v>
                </c:pt>
                <c:pt idx="2831">
                  <c:v>2019/12/14 22:14</c:v>
                </c:pt>
                <c:pt idx="2832">
                  <c:v>2019/12/14 22:15</c:v>
                </c:pt>
                <c:pt idx="2833">
                  <c:v>2019/12/14 22:15</c:v>
                </c:pt>
                <c:pt idx="2834">
                  <c:v>2019/12/14 22:15</c:v>
                </c:pt>
                <c:pt idx="2835">
                  <c:v>2019/12/14 22:15</c:v>
                </c:pt>
                <c:pt idx="2836">
                  <c:v>2019/12/14 22:15</c:v>
                </c:pt>
                <c:pt idx="2837">
                  <c:v>2019/12/14 22:15</c:v>
                </c:pt>
                <c:pt idx="2838">
                  <c:v>2019/12/14 22:15</c:v>
                </c:pt>
                <c:pt idx="2839">
                  <c:v>2019/12/14 22:15</c:v>
                </c:pt>
                <c:pt idx="2840">
                  <c:v>2019/12/14 22:15</c:v>
                </c:pt>
                <c:pt idx="2841">
                  <c:v>2019/12/14 22:15</c:v>
                </c:pt>
                <c:pt idx="2842">
                  <c:v>2019/12/14 22:15</c:v>
                </c:pt>
                <c:pt idx="2843">
                  <c:v>2019/12/14 22:15</c:v>
                </c:pt>
                <c:pt idx="2844">
                  <c:v>2019/12/14 22:15</c:v>
                </c:pt>
                <c:pt idx="2845">
                  <c:v>2019/12/14 22:15</c:v>
                </c:pt>
                <c:pt idx="2846">
                  <c:v>2019/12/14 22:15</c:v>
                </c:pt>
                <c:pt idx="2847">
                  <c:v>2019/12/14 22:15</c:v>
                </c:pt>
                <c:pt idx="2848">
                  <c:v>2019/12/14 22:15</c:v>
                </c:pt>
                <c:pt idx="2849">
                  <c:v>2019/12/14 22:15</c:v>
                </c:pt>
                <c:pt idx="2850">
                  <c:v>2019/12/14 22:15</c:v>
                </c:pt>
                <c:pt idx="2851">
                  <c:v>2019/12/14 22:15</c:v>
                </c:pt>
                <c:pt idx="2852">
                  <c:v>2019/12/14 22:16</c:v>
                </c:pt>
                <c:pt idx="2853">
                  <c:v>2019/12/14 22:16</c:v>
                </c:pt>
                <c:pt idx="2854">
                  <c:v>2019/12/14 22:16</c:v>
                </c:pt>
                <c:pt idx="2855">
                  <c:v>2019/12/14 22:16</c:v>
                </c:pt>
                <c:pt idx="2856">
                  <c:v>2019/12/14 22:16</c:v>
                </c:pt>
                <c:pt idx="2857">
                  <c:v>2019/12/14 22:16</c:v>
                </c:pt>
                <c:pt idx="2858">
                  <c:v>2019/12/14 22:16</c:v>
                </c:pt>
                <c:pt idx="2859">
                  <c:v>2019/12/14 22:16</c:v>
                </c:pt>
                <c:pt idx="2860">
                  <c:v>2019/12/14 22:16</c:v>
                </c:pt>
                <c:pt idx="2861">
                  <c:v>2019/12/14 22:16</c:v>
                </c:pt>
                <c:pt idx="2862">
                  <c:v>2019/12/14 22:16</c:v>
                </c:pt>
                <c:pt idx="2863">
                  <c:v>2019/12/14 22:16</c:v>
                </c:pt>
                <c:pt idx="2864">
                  <c:v>2019/12/14 22:16</c:v>
                </c:pt>
                <c:pt idx="2865">
                  <c:v>2019/12/14 22:16</c:v>
                </c:pt>
                <c:pt idx="2866">
                  <c:v>2019/12/14 22:16</c:v>
                </c:pt>
                <c:pt idx="2867">
                  <c:v>2019/12/14 22:16</c:v>
                </c:pt>
                <c:pt idx="2868">
                  <c:v>2019/12/14 22:16</c:v>
                </c:pt>
                <c:pt idx="2869">
                  <c:v>2019/12/14 22:16</c:v>
                </c:pt>
                <c:pt idx="2870">
                  <c:v>2019/12/14 22:16</c:v>
                </c:pt>
                <c:pt idx="2871">
                  <c:v>2019/12/14 22:16</c:v>
                </c:pt>
                <c:pt idx="2872">
                  <c:v>2019/12/14 22:17</c:v>
                </c:pt>
                <c:pt idx="2873">
                  <c:v>2019/12/14 22:17</c:v>
                </c:pt>
                <c:pt idx="2874">
                  <c:v>2019/12/14 22:17</c:v>
                </c:pt>
                <c:pt idx="2875">
                  <c:v>2019/12/14 22:17</c:v>
                </c:pt>
                <c:pt idx="2876">
                  <c:v>2019/12/14 22:17</c:v>
                </c:pt>
                <c:pt idx="2877">
                  <c:v>2019/12/14 22:17</c:v>
                </c:pt>
                <c:pt idx="2878">
                  <c:v>2019/12/14 22:17</c:v>
                </c:pt>
                <c:pt idx="2879">
                  <c:v>2019/12/14 22:17</c:v>
                </c:pt>
                <c:pt idx="2880">
                  <c:v>2019/12/14 22:17</c:v>
                </c:pt>
                <c:pt idx="2881">
                  <c:v>2019/12/14 22:17</c:v>
                </c:pt>
                <c:pt idx="2882">
                  <c:v>2019/12/14 22:17</c:v>
                </c:pt>
                <c:pt idx="2883">
                  <c:v>2019/12/14 22:17</c:v>
                </c:pt>
                <c:pt idx="2884">
                  <c:v>2019/12/14 22:17</c:v>
                </c:pt>
                <c:pt idx="2885">
                  <c:v>2019/12/14 22:17</c:v>
                </c:pt>
                <c:pt idx="2886">
                  <c:v>2019/12/14 22:17</c:v>
                </c:pt>
                <c:pt idx="2887">
                  <c:v>2019/12/14 22:17</c:v>
                </c:pt>
                <c:pt idx="2888">
                  <c:v>2019/12/14 22:17</c:v>
                </c:pt>
                <c:pt idx="2889">
                  <c:v>2019/12/14 22:17</c:v>
                </c:pt>
                <c:pt idx="2890">
                  <c:v>2019/12/14 22:17</c:v>
                </c:pt>
                <c:pt idx="2891">
                  <c:v>2019/12/14 22:17</c:v>
                </c:pt>
                <c:pt idx="2892">
                  <c:v>2019/12/14 22:18</c:v>
                </c:pt>
                <c:pt idx="2893">
                  <c:v>2019/12/14 22:18</c:v>
                </c:pt>
                <c:pt idx="2894">
                  <c:v>2019/12/14 22:18</c:v>
                </c:pt>
                <c:pt idx="2895">
                  <c:v>2019/12/14 22:18</c:v>
                </c:pt>
                <c:pt idx="2896">
                  <c:v>2019/12/14 22:18</c:v>
                </c:pt>
                <c:pt idx="2897">
                  <c:v>2019/12/14 22:18</c:v>
                </c:pt>
                <c:pt idx="2898">
                  <c:v>2019/12/14 22:18</c:v>
                </c:pt>
                <c:pt idx="2899">
                  <c:v>2019/12/14 22:18</c:v>
                </c:pt>
                <c:pt idx="2900">
                  <c:v>2019/12/14 22:18</c:v>
                </c:pt>
                <c:pt idx="2901">
                  <c:v>2019/12/14 22:18</c:v>
                </c:pt>
                <c:pt idx="2902">
                  <c:v>2019/12/14 22:18</c:v>
                </c:pt>
                <c:pt idx="2903">
                  <c:v>2019/12/14 22:18</c:v>
                </c:pt>
                <c:pt idx="2904">
                  <c:v>2019/12/14 22:18</c:v>
                </c:pt>
                <c:pt idx="2905">
                  <c:v>2019/12/14 22:18</c:v>
                </c:pt>
                <c:pt idx="2906">
                  <c:v>2019/12/14 22:18</c:v>
                </c:pt>
                <c:pt idx="2907">
                  <c:v>2019/12/14 22:18</c:v>
                </c:pt>
                <c:pt idx="2908">
                  <c:v>2019/12/14 22:18</c:v>
                </c:pt>
                <c:pt idx="2909">
                  <c:v>2019/12/14 22:18</c:v>
                </c:pt>
                <c:pt idx="2910">
                  <c:v>2019/12/14 22:18</c:v>
                </c:pt>
                <c:pt idx="2911">
                  <c:v>2019/12/14 22:18</c:v>
                </c:pt>
                <c:pt idx="2912">
                  <c:v>2019/12/14 22:19</c:v>
                </c:pt>
                <c:pt idx="2913">
                  <c:v>2019/12/14 22:19</c:v>
                </c:pt>
                <c:pt idx="2914">
                  <c:v>2019/12/14 22:19</c:v>
                </c:pt>
                <c:pt idx="2915">
                  <c:v>2019/12/14 22:19</c:v>
                </c:pt>
                <c:pt idx="2916">
                  <c:v>2019/12/14 22:19</c:v>
                </c:pt>
                <c:pt idx="2917">
                  <c:v>2019/12/14 22:19</c:v>
                </c:pt>
                <c:pt idx="2918">
                  <c:v>2019/12/14 22:19</c:v>
                </c:pt>
                <c:pt idx="2919">
                  <c:v>2019/12/14 22:19</c:v>
                </c:pt>
                <c:pt idx="2920">
                  <c:v>2019/12/14 22:19</c:v>
                </c:pt>
                <c:pt idx="2921">
                  <c:v>2019/12/14 22:19</c:v>
                </c:pt>
                <c:pt idx="2922">
                  <c:v>2019/12/14 22:19</c:v>
                </c:pt>
                <c:pt idx="2923">
                  <c:v>2019/12/14 22:19</c:v>
                </c:pt>
                <c:pt idx="2924">
                  <c:v>2019/12/14 22:19</c:v>
                </c:pt>
                <c:pt idx="2925">
                  <c:v>2019/12/14 22:19</c:v>
                </c:pt>
                <c:pt idx="2926">
                  <c:v>2019/12/14 22:19</c:v>
                </c:pt>
                <c:pt idx="2927">
                  <c:v>2019/12/14 22:19</c:v>
                </c:pt>
                <c:pt idx="2928">
                  <c:v>2019/12/14 22:19</c:v>
                </c:pt>
                <c:pt idx="2929">
                  <c:v>2019/12/14 22:19</c:v>
                </c:pt>
                <c:pt idx="2930">
                  <c:v>2019/12/14 22:19</c:v>
                </c:pt>
                <c:pt idx="2931">
                  <c:v>2019/12/14 22:19</c:v>
                </c:pt>
                <c:pt idx="2932">
                  <c:v>2019/12/14 22:20</c:v>
                </c:pt>
                <c:pt idx="2933">
                  <c:v>2019/12/14 22:20</c:v>
                </c:pt>
                <c:pt idx="2934">
                  <c:v>2019/12/14 22:20</c:v>
                </c:pt>
                <c:pt idx="2935">
                  <c:v>2019/12/14 22:20</c:v>
                </c:pt>
                <c:pt idx="2936">
                  <c:v>2019/12/14 22:20</c:v>
                </c:pt>
                <c:pt idx="2937">
                  <c:v>2019/12/14 22:20</c:v>
                </c:pt>
                <c:pt idx="2938">
                  <c:v>2019/12/14 22:20</c:v>
                </c:pt>
                <c:pt idx="2939">
                  <c:v>2019/12/14 22:20</c:v>
                </c:pt>
                <c:pt idx="2940">
                  <c:v>2019/12/14 22:20</c:v>
                </c:pt>
                <c:pt idx="2941">
                  <c:v>2019/12/14 22:20</c:v>
                </c:pt>
                <c:pt idx="2942">
                  <c:v>2019/12/14 22:20</c:v>
                </c:pt>
                <c:pt idx="2943">
                  <c:v>2019/12/14 22:20</c:v>
                </c:pt>
                <c:pt idx="2944">
                  <c:v>2019/12/14 22:20</c:v>
                </c:pt>
                <c:pt idx="2945">
                  <c:v>2019/12/14 22:20</c:v>
                </c:pt>
                <c:pt idx="2946">
                  <c:v>2019/12/14 22:20</c:v>
                </c:pt>
                <c:pt idx="2947">
                  <c:v>2019/12/14 22:20</c:v>
                </c:pt>
                <c:pt idx="2948">
                  <c:v>2019/12/14 22:20</c:v>
                </c:pt>
                <c:pt idx="2949">
                  <c:v>2019/12/14 22:20</c:v>
                </c:pt>
                <c:pt idx="2950">
                  <c:v>2019/12/14 22:20</c:v>
                </c:pt>
                <c:pt idx="2951">
                  <c:v>2019/12/14 22:20</c:v>
                </c:pt>
                <c:pt idx="2952">
                  <c:v>2019/12/14 22:21</c:v>
                </c:pt>
                <c:pt idx="2953">
                  <c:v>2019/12/14 22:21</c:v>
                </c:pt>
                <c:pt idx="2954">
                  <c:v>2019/12/14 22:21</c:v>
                </c:pt>
                <c:pt idx="2955">
                  <c:v>2019/12/14 22:21</c:v>
                </c:pt>
                <c:pt idx="2956">
                  <c:v>2019/12/14 22:21</c:v>
                </c:pt>
                <c:pt idx="2957">
                  <c:v>2019/12/14 22:21</c:v>
                </c:pt>
                <c:pt idx="2958">
                  <c:v>2019/12/14 22:21</c:v>
                </c:pt>
                <c:pt idx="2959">
                  <c:v>2019/12/14 22:21</c:v>
                </c:pt>
                <c:pt idx="2960">
                  <c:v>2019/12/14 22:21</c:v>
                </c:pt>
                <c:pt idx="2961">
                  <c:v>2019/12/14 22:21</c:v>
                </c:pt>
                <c:pt idx="2962">
                  <c:v>2019/12/14 22:21</c:v>
                </c:pt>
                <c:pt idx="2963">
                  <c:v>2019/12/14 22:21</c:v>
                </c:pt>
                <c:pt idx="2964">
                  <c:v>2019/12/14 22:21</c:v>
                </c:pt>
                <c:pt idx="2965">
                  <c:v>2019/12/14 22:21</c:v>
                </c:pt>
                <c:pt idx="2966">
                  <c:v>2019/12/14 22:21</c:v>
                </c:pt>
                <c:pt idx="2967">
                  <c:v>2019/12/14 22:21</c:v>
                </c:pt>
                <c:pt idx="2968">
                  <c:v>2019/12/14 22:21</c:v>
                </c:pt>
                <c:pt idx="2969">
                  <c:v>2019/12/14 22:21</c:v>
                </c:pt>
                <c:pt idx="2970">
                  <c:v>2019/12/14 22:21</c:v>
                </c:pt>
                <c:pt idx="2971">
                  <c:v>2019/12/14 22:21</c:v>
                </c:pt>
                <c:pt idx="2972">
                  <c:v>2019/12/14 22:22</c:v>
                </c:pt>
                <c:pt idx="2973">
                  <c:v>2019/12/14 22:22</c:v>
                </c:pt>
                <c:pt idx="2974">
                  <c:v>2019/12/14 22:22</c:v>
                </c:pt>
                <c:pt idx="2975">
                  <c:v>2019/12/14 22:22</c:v>
                </c:pt>
                <c:pt idx="2976">
                  <c:v>2019/12/14 22:22</c:v>
                </c:pt>
                <c:pt idx="2977">
                  <c:v>2019/12/14 22:22</c:v>
                </c:pt>
                <c:pt idx="2978">
                  <c:v>2019/12/14 22:22</c:v>
                </c:pt>
                <c:pt idx="2979">
                  <c:v>2019/12/14 22:22</c:v>
                </c:pt>
                <c:pt idx="2980">
                  <c:v>2019/12/14 22:22</c:v>
                </c:pt>
                <c:pt idx="2981">
                  <c:v>2019/12/14 22:22</c:v>
                </c:pt>
                <c:pt idx="2982">
                  <c:v>2019/12/14 22:22</c:v>
                </c:pt>
                <c:pt idx="2983">
                  <c:v>2019/12/14 22:22</c:v>
                </c:pt>
                <c:pt idx="2984">
                  <c:v>2019/12/14 22:22</c:v>
                </c:pt>
                <c:pt idx="2985">
                  <c:v>2019/12/14 22:22</c:v>
                </c:pt>
                <c:pt idx="2986">
                  <c:v>2019/12/14 22:22</c:v>
                </c:pt>
                <c:pt idx="2987">
                  <c:v>2019/12/14 22:22</c:v>
                </c:pt>
                <c:pt idx="2988">
                  <c:v>2019/12/14 22:22</c:v>
                </c:pt>
                <c:pt idx="2989">
                  <c:v>2019/12/14 22:22</c:v>
                </c:pt>
                <c:pt idx="2990">
                  <c:v>2019/12/14 22:22</c:v>
                </c:pt>
                <c:pt idx="2991">
                  <c:v>2019/12/14 22:22</c:v>
                </c:pt>
                <c:pt idx="2992">
                  <c:v>2019/12/14 22:23</c:v>
                </c:pt>
                <c:pt idx="2993">
                  <c:v>2019/12/14 22:23</c:v>
                </c:pt>
                <c:pt idx="2994">
                  <c:v>2019/12/14 22:23</c:v>
                </c:pt>
                <c:pt idx="2995">
                  <c:v>2019/12/14 22:23</c:v>
                </c:pt>
                <c:pt idx="2996">
                  <c:v>2019/12/14 22:23</c:v>
                </c:pt>
                <c:pt idx="2997">
                  <c:v>2019/12/14 22:23</c:v>
                </c:pt>
                <c:pt idx="2998">
                  <c:v>2019/12/14 22:23</c:v>
                </c:pt>
                <c:pt idx="2999">
                  <c:v>2019/12/14 22:23</c:v>
                </c:pt>
                <c:pt idx="3000">
                  <c:v>2019/12/14 22:23</c:v>
                </c:pt>
                <c:pt idx="3001">
                  <c:v>2019/12/14 22:23</c:v>
                </c:pt>
                <c:pt idx="3002">
                  <c:v>2019/12/14 22:23</c:v>
                </c:pt>
                <c:pt idx="3003">
                  <c:v>2019/12/14 22:23</c:v>
                </c:pt>
                <c:pt idx="3004">
                  <c:v>2019/12/14 22:23</c:v>
                </c:pt>
                <c:pt idx="3005">
                  <c:v>2019/12/14 22:23</c:v>
                </c:pt>
                <c:pt idx="3006">
                  <c:v>2019/12/14 22:23</c:v>
                </c:pt>
                <c:pt idx="3007">
                  <c:v>2019/12/14 22:23</c:v>
                </c:pt>
                <c:pt idx="3008">
                  <c:v>2019/12/14 22:23</c:v>
                </c:pt>
                <c:pt idx="3009">
                  <c:v>2019/12/14 22:23</c:v>
                </c:pt>
                <c:pt idx="3010">
                  <c:v>2019/12/14 22:23</c:v>
                </c:pt>
                <c:pt idx="3011">
                  <c:v>2019/12/14 22:23</c:v>
                </c:pt>
                <c:pt idx="3012">
                  <c:v>2019/12/14 22:24</c:v>
                </c:pt>
                <c:pt idx="3013">
                  <c:v>2019/12/14 22:24</c:v>
                </c:pt>
                <c:pt idx="3014">
                  <c:v>2019/12/14 22:24</c:v>
                </c:pt>
                <c:pt idx="3015">
                  <c:v>2019/12/14 22:24</c:v>
                </c:pt>
                <c:pt idx="3016">
                  <c:v>2019/12/14 22:24</c:v>
                </c:pt>
                <c:pt idx="3017">
                  <c:v>2019/12/14 22:24</c:v>
                </c:pt>
                <c:pt idx="3018">
                  <c:v>2019/12/14 22:24</c:v>
                </c:pt>
                <c:pt idx="3019">
                  <c:v>2019/12/14 22:24</c:v>
                </c:pt>
                <c:pt idx="3020">
                  <c:v>2019/12/14 22:24</c:v>
                </c:pt>
                <c:pt idx="3021">
                  <c:v>2019/12/14 22:24</c:v>
                </c:pt>
                <c:pt idx="3022">
                  <c:v>2019/12/14 22:24</c:v>
                </c:pt>
                <c:pt idx="3023">
                  <c:v>2019/12/14 22:24</c:v>
                </c:pt>
                <c:pt idx="3024">
                  <c:v>2019/12/14 22:24</c:v>
                </c:pt>
                <c:pt idx="3025">
                  <c:v>2019/12/14 22:24</c:v>
                </c:pt>
                <c:pt idx="3026">
                  <c:v>2019/12/14 22:24</c:v>
                </c:pt>
                <c:pt idx="3027">
                  <c:v>2019/12/14 22:24</c:v>
                </c:pt>
                <c:pt idx="3028">
                  <c:v>2019/12/14 22:24</c:v>
                </c:pt>
                <c:pt idx="3029">
                  <c:v>2019/12/14 22:24</c:v>
                </c:pt>
                <c:pt idx="3030">
                  <c:v>2019/12/14 22:24</c:v>
                </c:pt>
                <c:pt idx="3031">
                  <c:v>2019/12/14 22:24</c:v>
                </c:pt>
                <c:pt idx="3032">
                  <c:v>2019/12/14 22:25</c:v>
                </c:pt>
                <c:pt idx="3033">
                  <c:v>2019/12/14 22:25</c:v>
                </c:pt>
                <c:pt idx="3034">
                  <c:v>2019/12/14 22:25</c:v>
                </c:pt>
                <c:pt idx="3035">
                  <c:v>2019/12/14 22:25</c:v>
                </c:pt>
                <c:pt idx="3036">
                  <c:v>2019/12/14 22:25</c:v>
                </c:pt>
                <c:pt idx="3037">
                  <c:v>2019/12/14 22:25</c:v>
                </c:pt>
                <c:pt idx="3038">
                  <c:v>2019/12/14 22:25</c:v>
                </c:pt>
                <c:pt idx="3039">
                  <c:v>2019/12/14 22:25</c:v>
                </c:pt>
                <c:pt idx="3040">
                  <c:v>2019/12/14 22:25</c:v>
                </c:pt>
                <c:pt idx="3041">
                  <c:v>2019/12/14 22:25</c:v>
                </c:pt>
                <c:pt idx="3042">
                  <c:v>2019/12/14 22:25</c:v>
                </c:pt>
                <c:pt idx="3043">
                  <c:v>2019/12/14 22:25</c:v>
                </c:pt>
                <c:pt idx="3044">
                  <c:v>2019/12/14 22:25</c:v>
                </c:pt>
                <c:pt idx="3045">
                  <c:v>2019/12/14 22:25</c:v>
                </c:pt>
                <c:pt idx="3046">
                  <c:v>2019/12/14 22:25</c:v>
                </c:pt>
                <c:pt idx="3047">
                  <c:v>2019/12/14 22:25</c:v>
                </c:pt>
                <c:pt idx="3048">
                  <c:v>2019/12/14 22:25</c:v>
                </c:pt>
                <c:pt idx="3049">
                  <c:v>2019/12/14 22:25</c:v>
                </c:pt>
                <c:pt idx="3050">
                  <c:v>2019/12/14 22:25</c:v>
                </c:pt>
                <c:pt idx="3051">
                  <c:v>2019/12/14 22:25</c:v>
                </c:pt>
                <c:pt idx="3052">
                  <c:v>2019/12/14 22:26</c:v>
                </c:pt>
                <c:pt idx="3053">
                  <c:v>2019/12/14 22:26</c:v>
                </c:pt>
                <c:pt idx="3054">
                  <c:v>2019/12/14 22:26</c:v>
                </c:pt>
                <c:pt idx="3055">
                  <c:v>2019/12/14 22:26</c:v>
                </c:pt>
                <c:pt idx="3056">
                  <c:v>2019/12/14 22:26</c:v>
                </c:pt>
                <c:pt idx="3057">
                  <c:v>2019/12/14 22:26</c:v>
                </c:pt>
                <c:pt idx="3058">
                  <c:v>2019/12/14 22:26</c:v>
                </c:pt>
                <c:pt idx="3059">
                  <c:v>2019/12/14 22:26</c:v>
                </c:pt>
                <c:pt idx="3060">
                  <c:v>2019/12/14 22:26</c:v>
                </c:pt>
                <c:pt idx="3061">
                  <c:v>2019/12/14 22:26</c:v>
                </c:pt>
                <c:pt idx="3062">
                  <c:v>2019/12/14 22:26</c:v>
                </c:pt>
                <c:pt idx="3063">
                  <c:v>2019/12/14 22:26</c:v>
                </c:pt>
                <c:pt idx="3064">
                  <c:v>2019/12/14 22:26</c:v>
                </c:pt>
                <c:pt idx="3065">
                  <c:v>2019/12/14 22:26</c:v>
                </c:pt>
                <c:pt idx="3066">
                  <c:v>2019/12/14 22:26</c:v>
                </c:pt>
                <c:pt idx="3067">
                  <c:v>2019/12/14 22:26</c:v>
                </c:pt>
                <c:pt idx="3068">
                  <c:v>2019/12/14 22:26</c:v>
                </c:pt>
                <c:pt idx="3069">
                  <c:v>2019/12/14 22:26</c:v>
                </c:pt>
                <c:pt idx="3070">
                  <c:v>2019/12/14 22:26</c:v>
                </c:pt>
                <c:pt idx="3071">
                  <c:v>2019/12/14 22:26</c:v>
                </c:pt>
                <c:pt idx="3072">
                  <c:v>2019/12/14 22:27</c:v>
                </c:pt>
                <c:pt idx="3073">
                  <c:v>2019/12/14 22:27</c:v>
                </c:pt>
                <c:pt idx="3074">
                  <c:v>2019/12/14 22:27</c:v>
                </c:pt>
                <c:pt idx="3075">
                  <c:v>2019/12/14 22:27</c:v>
                </c:pt>
                <c:pt idx="3076">
                  <c:v>2019/12/14 22:27</c:v>
                </c:pt>
                <c:pt idx="3077">
                  <c:v>2019/12/14 22:27</c:v>
                </c:pt>
                <c:pt idx="3078">
                  <c:v>2019/12/14 22:27</c:v>
                </c:pt>
                <c:pt idx="3079">
                  <c:v>2019/12/14 22:27</c:v>
                </c:pt>
                <c:pt idx="3080">
                  <c:v>2019/12/14 22:27</c:v>
                </c:pt>
                <c:pt idx="3081">
                  <c:v>2019/12/14 22:27</c:v>
                </c:pt>
                <c:pt idx="3082">
                  <c:v>2019/12/14 22:27</c:v>
                </c:pt>
                <c:pt idx="3083">
                  <c:v>2019/12/14 22:27</c:v>
                </c:pt>
                <c:pt idx="3084">
                  <c:v>2019/12/14 22:27</c:v>
                </c:pt>
                <c:pt idx="3085">
                  <c:v>2019/12/14 22:27</c:v>
                </c:pt>
                <c:pt idx="3086">
                  <c:v>2019/12/14 22:27</c:v>
                </c:pt>
                <c:pt idx="3087">
                  <c:v>2019/12/14 22:27</c:v>
                </c:pt>
                <c:pt idx="3088">
                  <c:v>2019/12/14 22:27</c:v>
                </c:pt>
                <c:pt idx="3089">
                  <c:v>2019/12/14 22:27</c:v>
                </c:pt>
                <c:pt idx="3090">
                  <c:v>2019/12/14 22:27</c:v>
                </c:pt>
                <c:pt idx="3091">
                  <c:v>2019/12/14 22:27</c:v>
                </c:pt>
                <c:pt idx="3092">
                  <c:v>2019/12/14 22:28</c:v>
                </c:pt>
                <c:pt idx="3093">
                  <c:v>2019/12/14 22:28</c:v>
                </c:pt>
                <c:pt idx="3094">
                  <c:v>2019/12/14 22:28</c:v>
                </c:pt>
                <c:pt idx="3095">
                  <c:v>2019/12/14 22:28</c:v>
                </c:pt>
                <c:pt idx="3096">
                  <c:v>2019/12/14 22:28</c:v>
                </c:pt>
                <c:pt idx="3097">
                  <c:v>2019/12/14 22:28</c:v>
                </c:pt>
                <c:pt idx="3098">
                  <c:v>2019/12/14 22:28</c:v>
                </c:pt>
                <c:pt idx="3099">
                  <c:v>2019/12/14 22:28</c:v>
                </c:pt>
                <c:pt idx="3100">
                  <c:v>2019/12/14 22:28</c:v>
                </c:pt>
                <c:pt idx="3101">
                  <c:v>2019/12/14 22:28</c:v>
                </c:pt>
                <c:pt idx="3102">
                  <c:v>2019/12/14 22:28</c:v>
                </c:pt>
                <c:pt idx="3103">
                  <c:v>2019/12/14 22:28</c:v>
                </c:pt>
                <c:pt idx="3104">
                  <c:v>2019/12/14 22:28</c:v>
                </c:pt>
                <c:pt idx="3105">
                  <c:v>2019/12/14 22:28</c:v>
                </c:pt>
                <c:pt idx="3106">
                  <c:v>2019/12/14 22:28</c:v>
                </c:pt>
                <c:pt idx="3107">
                  <c:v>2019/12/14 22:28</c:v>
                </c:pt>
                <c:pt idx="3108">
                  <c:v>2019/12/14 22:28</c:v>
                </c:pt>
                <c:pt idx="3109">
                  <c:v>2019/12/14 22:28</c:v>
                </c:pt>
                <c:pt idx="3110">
                  <c:v>2019/12/14 22:28</c:v>
                </c:pt>
                <c:pt idx="3111">
                  <c:v>2019/12/14 22:28</c:v>
                </c:pt>
                <c:pt idx="3112">
                  <c:v>2019/12/14 22:29</c:v>
                </c:pt>
                <c:pt idx="3113">
                  <c:v>2019/12/14 22:29</c:v>
                </c:pt>
                <c:pt idx="3114">
                  <c:v>2019/12/14 22:29</c:v>
                </c:pt>
                <c:pt idx="3115">
                  <c:v>2019/12/14 22:29</c:v>
                </c:pt>
                <c:pt idx="3116">
                  <c:v>2019/12/14 22:29</c:v>
                </c:pt>
                <c:pt idx="3117">
                  <c:v>2019/12/14 22:29</c:v>
                </c:pt>
                <c:pt idx="3118">
                  <c:v>2019/12/14 22:29</c:v>
                </c:pt>
                <c:pt idx="3119">
                  <c:v>2019/12/14 22:29</c:v>
                </c:pt>
                <c:pt idx="3120">
                  <c:v>2019/12/14 22:29</c:v>
                </c:pt>
                <c:pt idx="3121">
                  <c:v>2019/12/14 22:29</c:v>
                </c:pt>
                <c:pt idx="3122">
                  <c:v>2019/12/14 22:29</c:v>
                </c:pt>
                <c:pt idx="3123">
                  <c:v>2019/12/14 22:29</c:v>
                </c:pt>
                <c:pt idx="3124">
                  <c:v>2019/12/14 22:29</c:v>
                </c:pt>
                <c:pt idx="3125">
                  <c:v>2019/12/14 22:29</c:v>
                </c:pt>
                <c:pt idx="3126">
                  <c:v>2019/12/14 22:29</c:v>
                </c:pt>
                <c:pt idx="3127">
                  <c:v>2019/12/14 22:29</c:v>
                </c:pt>
                <c:pt idx="3128">
                  <c:v>2019/12/14 22:29</c:v>
                </c:pt>
                <c:pt idx="3129">
                  <c:v>2019/12/14 22:29</c:v>
                </c:pt>
                <c:pt idx="3130">
                  <c:v>2019/12/14 22:29</c:v>
                </c:pt>
                <c:pt idx="3131">
                  <c:v>2019/12/14 22:29</c:v>
                </c:pt>
                <c:pt idx="3132">
                  <c:v>2019/12/14 22:30</c:v>
                </c:pt>
                <c:pt idx="3133">
                  <c:v>2019/12/14 22:30</c:v>
                </c:pt>
                <c:pt idx="3134">
                  <c:v>2019/12/14 22:30</c:v>
                </c:pt>
                <c:pt idx="3135">
                  <c:v>2019/12/14 22:30</c:v>
                </c:pt>
                <c:pt idx="3136">
                  <c:v>2019/12/14 22:30</c:v>
                </c:pt>
                <c:pt idx="3137">
                  <c:v>2019/12/14 22:30</c:v>
                </c:pt>
                <c:pt idx="3138">
                  <c:v>2019/12/14 22:30</c:v>
                </c:pt>
                <c:pt idx="3139">
                  <c:v>2019/12/14 22:30</c:v>
                </c:pt>
                <c:pt idx="3140">
                  <c:v>2019/12/14 22:30</c:v>
                </c:pt>
                <c:pt idx="3141">
                  <c:v>2019/12/14 22:30</c:v>
                </c:pt>
                <c:pt idx="3142">
                  <c:v>2019/12/14 22:30</c:v>
                </c:pt>
                <c:pt idx="3143">
                  <c:v>2019/12/14 22:30</c:v>
                </c:pt>
                <c:pt idx="3144">
                  <c:v>2019/12/14 22:30</c:v>
                </c:pt>
                <c:pt idx="3145">
                  <c:v>2019/12/14 22:30</c:v>
                </c:pt>
                <c:pt idx="3146">
                  <c:v>2019/12/14 22:30</c:v>
                </c:pt>
                <c:pt idx="3147">
                  <c:v>2019/12/14 22:30</c:v>
                </c:pt>
                <c:pt idx="3148">
                  <c:v>2019/12/14 22:30</c:v>
                </c:pt>
                <c:pt idx="3149">
                  <c:v>2019/12/14 22:30</c:v>
                </c:pt>
                <c:pt idx="3150">
                  <c:v>2019/12/14 22:30</c:v>
                </c:pt>
                <c:pt idx="3151">
                  <c:v>2019/12/14 22:30</c:v>
                </c:pt>
                <c:pt idx="3152">
                  <c:v>2019/12/14 22:31</c:v>
                </c:pt>
                <c:pt idx="3153">
                  <c:v>2019/12/14 22:31</c:v>
                </c:pt>
                <c:pt idx="3154">
                  <c:v>2019/12/14 22:31</c:v>
                </c:pt>
                <c:pt idx="3155">
                  <c:v>2019/12/14 22:31</c:v>
                </c:pt>
                <c:pt idx="3156">
                  <c:v>2019/12/14 22:31</c:v>
                </c:pt>
                <c:pt idx="3157">
                  <c:v>2019/12/14 22:31</c:v>
                </c:pt>
                <c:pt idx="3158">
                  <c:v>2019/12/14 22:31</c:v>
                </c:pt>
                <c:pt idx="3159">
                  <c:v>2019/12/14 22:31</c:v>
                </c:pt>
                <c:pt idx="3160">
                  <c:v>2019/12/14 22:31</c:v>
                </c:pt>
                <c:pt idx="3161">
                  <c:v>2019/12/14 22:31</c:v>
                </c:pt>
                <c:pt idx="3162">
                  <c:v>2019/12/14 22:31</c:v>
                </c:pt>
                <c:pt idx="3163">
                  <c:v>2019/12/14 22:31</c:v>
                </c:pt>
                <c:pt idx="3164">
                  <c:v>2019/12/14 22:31</c:v>
                </c:pt>
                <c:pt idx="3165">
                  <c:v>2019/12/14 22:31</c:v>
                </c:pt>
                <c:pt idx="3166">
                  <c:v>2019/12/14 22:31</c:v>
                </c:pt>
                <c:pt idx="3167">
                  <c:v>2019/12/14 22:31</c:v>
                </c:pt>
                <c:pt idx="3168">
                  <c:v>2019/12/14 22:31</c:v>
                </c:pt>
                <c:pt idx="3169">
                  <c:v>2019/12/14 22:31</c:v>
                </c:pt>
                <c:pt idx="3170">
                  <c:v>2019/12/14 22:31</c:v>
                </c:pt>
                <c:pt idx="3171">
                  <c:v>2019/12/14 22:31</c:v>
                </c:pt>
                <c:pt idx="3172">
                  <c:v>2019/12/14 22:32</c:v>
                </c:pt>
                <c:pt idx="3173">
                  <c:v>2019/12/14 22:32</c:v>
                </c:pt>
                <c:pt idx="3174">
                  <c:v>2019/12/14 22:32</c:v>
                </c:pt>
                <c:pt idx="3175">
                  <c:v>2019/12/14 22:32</c:v>
                </c:pt>
                <c:pt idx="3176">
                  <c:v>2019/12/14 22:32</c:v>
                </c:pt>
                <c:pt idx="3177">
                  <c:v>2019/12/14 22:32</c:v>
                </c:pt>
                <c:pt idx="3178">
                  <c:v>2019/12/14 22:32</c:v>
                </c:pt>
                <c:pt idx="3179">
                  <c:v>2019/12/14 22:32</c:v>
                </c:pt>
                <c:pt idx="3180">
                  <c:v>2019/12/14 22:32</c:v>
                </c:pt>
                <c:pt idx="3181">
                  <c:v>2019/12/14 22:32</c:v>
                </c:pt>
                <c:pt idx="3182">
                  <c:v>2019/12/14 22:32</c:v>
                </c:pt>
                <c:pt idx="3183">
                  <c:v>2019/12/14 22:32</c:v>
                </c:pt>
                <c:pt idx="3184">
                  <c:v>2019/12/14 22:32</c:v>
                </c:pt>
                <c:pt idx="3185">
                  <c:v>2019/12/14 22:32</c:v>
                </c:pt>
                <c:pt idx="3186">
                  <c:v>2019/12/14 22:32</c:v>
                </c:pt>
                <c:pt idx="3187">
                  <c:v>2019/12/14 22:32</c:v>
                </c:pt>
                <c:pt idx="3188">
                  <c:v>2019/12/14 22:32</c:v>
                </c:pt>
                <c:pt idx="3189">
                  <c:v>2019/12/14 22:32</c:v>
                </c:pt>
                <c:pt idx="3190">
                  <c:v>2019/12/14 22:32</c:v>
                </c:pt>
                <c:pt idx="3191">
                  <c:v>2019/12/14 22:32</c:v>
                </c:pt>
                <c:pt idx="3192">
                  <c:v>2019/12/14 22:33</c:v>
                </c:pt>
                <c:pt idx="3193">
                  <c:v>2019/12/14 22:33</c:v>
                </c:pt>
                <c:pt idx="3194">
                  <c:v>2019/12/14 22:33</c:v>
                </c:pt>
                <c:pt idx="3195">
                  <c:v>2019/12/14 22:33</c:v>
                </c:pt>
                <c:pt idx="3196">
                  <c:v>2019/12/14 22:33</c:v>
                </c:pt>
                <c:pt idx="3197">
                  <c:v>2019/12/14 22:33</c:v>
                </c:pt>
                <c:pt idx="3198">
                  <c:v>2019/12/14 22:33</c:v>
                </c:pt>
                <c:pt idx="3199">
                  <c:v>2019/12/14 22:33</c:v>
                </c:pt>
                <c:pt idx="3200">
                  <c:v>2019/12/14 22:33</c:v>
                </c:pt>
                <c:pt idx="3201">
                  <c:v>2019/12/14 22:33</c:v>
                </c:pt>
                <c:pt idx="3202">
                  <c:v>2019/12/14 22:33</c:v>
                </c:pt>
                <c:pt idx="3203">
                  <c:v>2019/12/14 22:33</c:v>
                </c:pt>
                <c:pt idx="3204">
                  <c:v>2019/12/14 22:33</c:v>
                </c:pt>
                <c:pt idx="3205">
                  <c:v>2019/12/14 22:33</c:v>
                </c:pt>
                <c:pt idx="3206">
                  <c:v>2019/12/14 22:33</c:v>
                </c:pt>
                <c:pt idx="3207">
                  <c:v>2019/12/14 22:33</c:v>
                </c:pt>
                <c:pt idx="3208">
                  <c:v>2019/12/14 22:33</c:v>
                </c:pt>
                <c:pt idx="3209">
                  <c:v>2019/12/14 22:33</c:v>
                </c:pt>
                <c:pt idx="3210">
                  <c:v>2019/12/14 22:33</c:v>
                </c:pt>
                <c:pt idx="3211">
                  <c:v>2019/12/14 22:33</c:v>
                </c:pt>
                <c:pt idx="3212">
                  <c:v>2019/12/14 22:34</c:v>
                </c:pt>
                <c:pt idx="3213">
                  <c:v>2019/12/14 22:34</c:v>
                </c:pt>
                <c:pt idx="3214">
                  <c:v>2019/12/14 22:34</c:v>
                </c:pt>
                <c:pt idx="3215">
                  <c:v>2019/12/14 22:34</c:v>
                </c:pt>
                <c:pt idx="3216">
                  <c:v>2019/12/14 22:34</c:v>
                </c:pt>
                <c:pt idx="3217">
                  <c:v>2019/12/14 22:34</c:v>
                </c:pt>
                <c:pt idx="3218">
                  <c:v>2019/12/14 22:34</c:v>
                </c:pt>
                <c:pt idx="3219">
                  <c:v>2019/12/14 22:34</c:v>
                </c:pt>
                <c:pt idx="3220">
                  <c:v>2019/12/14 22:34</c:v>
                </c:pt>
                <c:pt idx="3221">
                  <c:v>2019/12/14 22:34</c:v>
                </c:pt>
                <c:pt idx="3222">
                  <c:v>2019/12/14 22:34</c:v>
                </c:pt>
                <c:pt idx="3223">
                  <c:v>2019/12/14 22:34</c:v>
                </c:pt>
                <c:pt idx="3224">
                  <c:v>2019/12/14 22:34</c:v>
                </c:pt>
                <c:pt idx="3225">
                  <c:v>2019/12/14 22:34</c:v>
                </c:pt>
                <c:pt idx="3226">
                  <c:v>2019/12/14 22:34</c:v>
                </c:pt>
                <c:pt idx="3227">
                  <c:v>2019/12/14 22:34</c:v>
                </c:pt>
                <c:pt idx="3228">
                  <c:v>2019/12/14 22:34</c:v>
                </c:pt>
                <c:pt idx="3229">
                  <c:v>2019/12/14 22:34</c:v>
                </c:pt>
                <c:pt idx="3230">
                  <c:v>2019/12/14 22:34</c:v>
                </c:pt>
                <c:pt idx="3231">
                  <c:v>2019/12/14 22:34</c:v>
                </c:pt>
                <c:pt idx="3232">
                  <c:v>2019/12/14 22:35</c:v>
                </c:pt>
                <c:pt idx="3233">
                  <c:v>2019/12/14 22:35</c:v>
                </c:pt>
                <c:pt idx="3234">
                  <c:v>2019/12/14 22:35</c:v>
                </c:pt>
                <c:pt idx="3235">
                  <c:v>2019/12/14 22:35</c:v>
                </c:pt>
                <c:pt idx="3236">
                  <c:v>2019/12/14 22:35</c:v>
                </c:pt>
                <c:pt idx="3237">
                  <c:v>2019/12/14 22:35</c:v>
                </c:pt>
                <c:pt idx="3238">
                  <c:v>2019/12/14 22:35</c:v>
                </c:pt>
                <c:pt idx="3239">
                  <c:v>2019/12/14 22:35</c:v>
                </c:pt>
                <c:pt idx="3240">
                  <c:v>2019/12/14 22:35</c:v>
                </c:pt>
                <c:pt idx="3241">
                  <c:v>2019/12/14 22:35</c:v>
                </c:pt>
                <c:pt idx="3242">
                  <c:v>2019/12/14 22:35</c:v>
                </c:pt>
                <c:pt idx="3243">
                  <c:v>2019/12/14 22:35</c:v>
                </c:pt>
                <c:pt idx="3244">
                  <c:v>2019/12/14 22:35</c:v>
                </c:pt>
                <c:pt idx="3245">
                  <c:v>2019/12/14 22:35</c:v>
                </c:pt>
                <c:pt idx="3246">
                  <c:v>2019/12/14 22:35</c:v>
                </c:pt>
                <c:pt idx="3247">
                  <c:v>2019/12/14 22:35</c:v>
                </c:pt>
                <c:pt idx="3248">
                  <c:v>2019/12/14 22:35</c:v>
                </c:pt>
                <c:pt idx="3249">
                  <c:v>2019/12/14 22:35</c:v>
                </c:pt>
                <c:pt idx="3250">
                  <c:v>2019/12/14 22:35</c:v>
                </c:pt>
                <c:pt idx="3251">
                  <c:v>2019/12/14 22:35</c:v>
                </c:pt>
                <c:pt idx="3252">
                  <c:v>2019/12/14 22:36</c:v>
                </c:pt>
                <c:pt idx="3253">
                  <c:v>2019/12/14 22:36</c:v>
                </c:pt>
                <c:pt idx="3254">
                  <c:v>2019/12/14 22:36</c:v>
                </c:pt>
                <c:pt idx="3255">
                  <c:v>2019/12/14 22:36</c:v>
                </c:pt>
                <c:pt idx="3256">
                  <c:v>2019/12/14 22:36</c:v>
                </c:pt>
                <c:pt idx="3257">
                  <c:v>2019/12/14 22:36</c:v>
                </c:pt>
                <c:pt idx="3258">
                  <c:v>2019/12/14 22:36</c:v>
                </c:pt>
                <c:pt idx="3259">
                  <c:v>2019/12/14 22:36</c:v>
                </c:pt>
                <c:pt idx="3260">
                  <c:v>2019/12/14 22:36</c:v>
                </c:pt>
                <c:pt idx="3261">
                  <c:v>2019/12/14 22:36</c:v>
                </c:pt>
                <c:pt idx="3262">
                  <c:v>2019/12/14 22:36</c:v>
                </c:pt>
                <c:pt idx="3263">
                  <c:v>2019/12/14 22:36</c:v>
                </c:pt>
                <c:pt idx="3264">
                  <c:v>2019/12/14 22:36</c:v>
                </c:pt>
                <c:pt idx="3265">
                  <c:v>2019/12/14 22:36</c:v>
                </c:pt>
                <c:pt idx="3266">
                  <c:v>2019/12/14 22:36</c:v>
                </c:pt>
                <c:pt idx="3267">
                  <c:v>2019/12/14 22:36</c:v>
                </c:pt>
                <c:pt idx="3268">
                  <c:v>2019/12/14 22:36</c:v>
                </c:pt>
                <c:pt idx="3269">
                  <c:v>2019/12/14 22:36</c:v>
                </c:pt>
                <c:pt idx="3270">
                  <c:v>2019/12/14 22:36</c:v>
                </c:pt>
                <c:pt idx="3271">
                  <c:v>2019/12/14 22:36</c:v>
                </c:pt>
                <c:pt idx="3272">
                  <c:v>2019/12/14 22:37</c:v>
                </c:pt>
                <c:pt idx="3273">
                  <c:v>2019/12/14 22:37</c:v>
                </c:pt>
                <c:pt idx="3274">
                  <c:v>2019/12/14 22:37</c:v>
                </c:pt>
                <c:pt idx="3275">
                  <c:v>2019/12/14 22:37</c:v>
                </c:pt>
                <c:pt idx="3276">
                  <c:v>2019/12/14 22:37</c:v>
                </c:pt>
                <c:pt idx="3277">
                  <c:v>2019/12/14 22:37</c:v>
                </c:pt>
                <c:pt idx="3278">
                  <c:v>2019/12/14 22:37</c:v>
                </c:pt>
                <c:pt idx="3279">
                  <c:v>2019/12/14 22:37</c:v>
                </c:pt>
                <c:pt idx="3280">
                  <c:v>2019/12/14 22:37</c:v>
                </c:pt>
                <c:pt idx="3281">
                  <c:v>2019/12/14 22:37</c:v>
                </c:pt>
                <c:pt idx="3282">
                  <c:v>2019/12/14 22:37</c:v>
                </c:pt>
                <c:pt idx="3283">
                  <c:v>2019/12/14 22:37</c:v>
                </c:pt>
                <c:pt idx="3284">
                  <c:v>2019/12/14 22:37</c:v>
                </c:pt>
                <c:pt idx="3285">
                  <c:v>2019/12/14 22:37</c:v>
                </c:pt>
                <c:pt idx="3286">
                  <c:v>2019/12/14 22:37</c:v>
                </c:pt>
                <c:pt idx="3287">
                  <c:v>2019/12/14 22:37</c:v>
                </c:pt>
                <c:pt idx="3288">
                  <c:v>2019/12/14 22:37</c:v>
                </c:pt>
                <c:pt idx="3289">
                  <c:v>2019/12/14 22:37</c:v>
                </c:pt>
                <c:pt idx="3290">
                  <c:v>2019/12/14 22:37</c:v>
                </c:pt>
                <c:pt idx="3291">
                  <c:v>2019/12/14 22:37</c:v>
                </c:pt>
                <c:pt idx="3292">
                  <c:v>2019/12/14 22:38</c:v>
                </c:pt>
                <c:pt idx="3293">
                  <c:v>2019/12/14 22:38</c:v>
                </c:pt>
                <c:pt idx="3294">
                  <c:v>2019/12/14 22:38</c:v>
                </c:pt>
                <c:pt idx="3295">
                  <c:v>2019/12/14 22:38</c:v>
                </c:pt>
                <c:pt idx="3296">
                  <c:v>2019/12/14 22:38</c:v>
                </c:pt>
                <c:pt idx="3297">
                  <c:v>2019/12/14 22:38</c:v>
                </c:pt>
                <c:pt idx="3298">
                  <c:v>2019/12/14 22:38</c:v>
                </c:pt>
                <c:pt idx="3299">
                  <c:v>2019/12/14 22:38</c:v>
                </c:pt>
                <c:pt idx="3300">
                  <c:v>2019/12/14 22:38</c:v>
                </c:pt>
                <c:pt idx="3301">
                  <c:v>2019/12/14 22:38</c:v>
                </c:pt>
                <c:pt idx="3302">
                  <c:v>2019/12/14 22:38</c:v>
                </c:pt>
                <c:pt idx="3303">
                  <c:v>2019/12/14 22:38</c:v>
                </c:pt>
                <c:pt idx="3304">
                  <c:v>2019/12/14 22:38</c:v>
                </c:pt>
                <c:pt idx="3305">
                  <c:v>2019/12/14 22:38</c:v>
                </c:pt>
                <c:pt idx="3306">
                  <c:v>2019/12/14 22:38</c:v>
                </c:pt>
                <c:pt idx="3307">
                  <c:v>2019/12/14 22:38</c:v>
                </c:pt>
                <c:pt idx="3308">
                  <c:v>2019/12/14 22:38</c:v>
                </c:pt>
                <c:pt idx="3309">
                  <c:v>2019/12/14 22:38</c:v>
                </c:pt>
                <c:pt idx="3310">
                  <c:v>2019/12/14 22:38</c:v>
                </c:pt>
                <c:pt idx="3311">
                  <c:v>2019/12/14 22:38</c:v>
                </c:pt>
                <c:pt idx="3312">
                  <c:v>2019/12/14 22:39</c:v>
                </c:pt>
                <c:pt idx="3313">
                  <c:v>2019/12/14 22:39</c:v>
                </c:pt>
                <c:pt idx="3314">
                  <c:v>2019/12/14 22:39</c:v>
                </c:pt>
                <c:pt idx="3315">
                  <c:v>2019/12/14 22:39</c:v>
                </c:pt>
                <c:pt idx="3316">
                  <c:v>2019/12/14 22:39</c:v>
                </c:pt>
                <c:pt idx="3317">
                  <c:v>2019/12/14 22:39</c:v>
                </c:pt>
                <c:pt idx="3318">
                  <c:v>2019/12/14 22:39</c:v>
                </c:pt>
                <c:pt idx="3319">
                  <c:v>2019/12/14 22:39</c:v>
                </c:pt>
                <c:pt idx="3320">
                  <c:v>2019/12/14 22:39</c:v>
                </c:pt>
                <c:pt idx="3321">
                  <c:v>2019/12/14 22:39</c:v>
                </c:pt>
                <c:pt idx="3322">
                  <c:v>2019/12/14 22:39</c:v>
                </c:pt>
                <c:pt idx="3323">
                  <c:v>2019/12/14 22:39</c:v>
                </c:pt>
                <c:pt idx="3324">
                  <c:v>2019/12/14 22:39</c:v>
                </c:pt>
                <c:pt idx="3325">
                  <c:v>2019/12/14 22:39</c:v>
                </c:pt>
                <c:pt idx="3326">
                  <c:v>2019/12/14 22:39</c:v>
                </c:pt>
                <c:pt idx="3327">
                  <c:v>2019/12/14 22:39</c:v>
                </c:pt>
                <c:pt idx="3328">
                  <c:v>2019/12/14 22:39</c:v>
                </c:pt>
                <c:pt idx="3329">
                  <c:v>2019/12/14 22:39</c:v>
                </c:pt>
                <c:pt idx="3330">
                  <c:v>2019/12/14 22:39</c:v>
                </c:pt>
                <c:pt idx="3331">
                  <c:v>2019/12/14 22:39</c:v>
                </c:pt>
                <c:pt idx="3332">
                  <c:v>2019/12/14 22:40</c:v>
                </c:pt>
                <c:pt idx="3333">
                  <c:v>2019/12/14 22:40</c:v>
                </c:pt>
                <c:pt idx="3334">
                  <c:v>2019/12/14 22:40</c:v>
                </c:pt>
                <c:pt idx="3335">
                  <c:v>2019/12/14 22:40</c:v>
                </c:pt>
                <c:pt idx="3336">
                  <c:v>2019/12/14 22:40</c:v>
                </c:pt>
                <c:pt idx="3337">
                  <c:v>2019/12/14 22:40</c:v>
                </c:pt>
                <c:pt idx="3338">
                  <c:v>2019/12/14 22:40</c:v>
                </c:pt>
                <c:pt idx="3339">
                  <c:v>2019/12/14 22:40</c:v>
                </c:pt>
                <c:pt idx="3340">
                  <c:v>2019/12/14 22:40</c:v>
                </c:pt>
                <c:pt idx="3341">
                  <c:v>2019/12/14 22:40</c:v>
                </c:pt>
                <c:pt idx="3342">
                  <c:v>2019/12/14 22:40</c:v>
                </c:pt>
                <c:pt idx="3343">
                  <c:v>2019/12/14 22:40</c:v>
                </c:pt>
                <c:pt idx="3344">
                  <c:v>2019/12/14 22:40</c:v>
                </c:pt>
                <c:pt idx="3345">
                  <c:v>2019/12/14 22:40</c:v>
                </c:pt>
                <c:pt idx="3346">
                  <c:v>2019/12/14 22:40</c:v>
                </c:pt>
                <c:pt idx="3347">
                  <c:v>2019/12/14 22:40</c:v>
                </c:pt>
                <c:pt idx="3348">
                  <c:v>2019/12/14 22:40</c:v>
                </c:pt>
                <c:pt idx="3349">
                  <c:v>2019/12/14 22:40</c:v>
                </c:pt>
                <c:pt idx="3350">
                  <c:v>2019/12/14 22:40</c:v>
                </c:pt>
                <c:pt idx="3351">
                  <c:v>2019/12/14 22:40</c:v>
                </c:pt>
                <c:pt idx="3352">
                  <c:v>2019/12/14 22:41</c:v>
                </c:pt>
                <c:pt idx="3353">
                  <c:v>2019/12/14 22:41</c:v>
                </c:pt>
                <c:pt idx="3354">
                  <c:v>2019/12/14 22:41</c:v>
                </c:pt>
                <c:pt idx="3355">
                  <c:v>2019/12/14 22:41</c:v>
                </c:pt>
                <c:pt idx="3356">
                  <c:v>2019/12/14 22:41</c:v>
                </c:pt>
                <c:pt idx="3357">
                  <c:v>2019/12/14 22:41</c:v>
                </c:pt>
                <c:pt idx="3358">
                  <c:v>2019/12/14 22:41</c:v>
                </c:pt>
                <c:pt idx="3359">
                  <c:v>2019/12/14 22:41</c:v>
                </c:pt>
                <c:pt idx="3360">
                  <c:v>2019/12/14 22:41</c:v>
                </c:pt>
                <c:pt idx="3361">
                  <c:v>2019/12/14 22:41</c:v>
                </c:pt>
                <c:pt idx="3362">
                  <c:v>2019/12/14 22:41</c:v>
                </c:pt>
                <c:pt idx="3363">
                  <c:v>2019/12/14 22:41</c:v>
                </c:pt>
                <c:pt idx="3364">
                  <c:v>2019/12/14 22:41</c:v>
                </c:pt>
                <c:pt idx="3365">
                  <c:v>2019/12/14 22:41</c:v>
                </c:pt>
                <c:pt idx="3366">
                  <c:v>2019/12/14 22:41</c:v>
                </c:pt>
                <c:pt idx="3367">
                  <c:v>2019/12/14 22:41</c:v>
                </c:pt>
                <c:pt idx="3368">
                  <c:v>2019/12/14 22:41</c:v>
                </c:pt>
                <c:pt idx="3369">
                  <c:v>2019/12/14 22:41</c:v>
                </c:pt>
                <c:pt idx="3370">
                  <c:v>2019/12/14 22:41</c:v>
                </c:pt>
                <c:pt idx="3371">
                  <c:v>2019/12/14 22:41</c:v>
                </c:pt>
                <c:pt idx="3372">
                  <c:v>2019/12/14 22:42</c:v>
                </c:pt>
                <c:pt idx="3373">
                  <c:v>2019/12/14 22:42</c:v>
                </c:pt>
                <c:pt idx="3374">
                  <c:v>2019/12/14 22:42</c:v>
                </c:pt>
                <c:pt idx="3375">
                  <c:v>2019/12/14 22:42</c:v>
                </c:pt>
                <c:pt idx="3376">
                  <c:v>2019/12/14 22:42</c:v>
                </c:pt>
                <c:pt idx="3377">
                  <c:v>2019/12/14 22:42</c:v>
                </c:pt>
                <c:pt idx="3378">
                  <c:v>2019/12/14 22:42</c:v>
                </c:pt>
                <c:pt idx="3379">
                  <c:v>2019/12/14 22:42</c:v>
                </c:pt>
                <c:pt idx="3380">
                  <c:v>2019/12/14 22:42</c:v>
                </c:pt>
                <c:pt idx="3381">
                  <c:v>2019/12/14 22:42</c:v>
                </c:pt>
                <c:pt idx="3382">
                  <c:v>2019/12/14 22:42</c:v>
                </c:pt>
                <c:pt idx="3383">
                  <c:v>2019/12/14 22:42</c:v>
                </c:pt>
                <c:pt idx="3384">
                  <c:v>2019/12/14 22:42</c:v>
                </c:pt>
                <c:pt idx="3385">
                  <c:v>2019/12/14 22:42</c:v>
                </c:pt>
                <c:pt idx="3386">
                  <c:v>2019/12/14 22:42</c:v>
                </c:pt>
                <c:pt idx="3387">
                  <c:v>2019/12/14 22:42</c:v>
                </c:pt>
                <c:pt idx="3388">
                  <c:v>2019/12/14 22:42</c:v>
                </c:pt>
                <c:pt idx="3389">
                  <c:v>2019/12/14 22:42</c:v>
                </c:pt>
                <c:pt idx="3390">
                  <c:v>2019/12/14 22:42</c:v>
                </c:pt>
                <c:pt idx="3391">
                  <c:v>2019/12/14 22:42</c:v>
                </c:pt>
                <c:pt idx="3392">
                  <c:v>2019/12/14 22:43</c:v>
                </c:pt>
                <c:pt idx="3393">
                  <c:v>2019/12/14 22:43</c:v>
                </c:pt>
                <c:pt idx="3394">
                  <c:v>2019/12/14 22:43</c:v>
                </c:pt>
                <c:pt idx="3395">
                  <c:v>2019/12/14 22:43</c:v>
                </c:pt>
                <c:pt idx="3396">
                  <c:v>2019/12/14 22:43</c:v>
                </c:pt>
                <c:pt idx="3397">
                  <c:v>2019/12/14 22:43</c:v>
                </c:pt>
                <c:pt idx="3398">
                  <c:v>2019/12/14 22:43</c:v>
                </c:pt>
                <c:pt idx="3399">
                  <c:v>2019/12/14 22:43</c:v>
                </c:pt>
                <c:pt idx="3400">
                  <c:v>2019/12/14 22:43</c:v>
                </c:pt>
                <c:pt idx="3401">
                  <c:v>2019/12/14 22:43</c:v>
                </c:pt>
                <c:pt idx="3402">
                  <c:v>2019/12/14 22:43</c:v>
                </c:pt>
                <c:pt idx="3403">
                  <c:v>2019/12/14 22:43</c:v>
                </c:pt>
                <c:pt idx="3404">
                  <c:v>2019/12/14 22:43</c:v>
                </c:pt>
                <c:pt idx="3405">
                  <c:v>2019/12/14 22:43</c:v>
                </c:pt>
                <c:pt idx="3406">
                  <c:v>2019/12/14 22:43</c:v>
                </c:pt>
                <c:pt idx="3407">
                  <c:v>2019/12/14 22:43</c:v>
                </c:pt>
                <c:pt idx="3408">
                  <c:v>2019/12/14 22:43</c:v>
                </c:pt>
                <c:pt idx="3409">
                  <c:v>2019/12/14 22:43</c:v>
                </c:pt>
                <c:pt idx="3410">
                  <c:v>2019/12/14 22:43</c:v>
                </c:pt>
                <c:pt idx="3411">
                  <c:v>2019/12/14 22:43</c:v>
                </c:pt>
                <c:pt idx="3412">
                  <c:v>2019/12/14 22:44</c:v>
                </c:pt>
                <c:pt idx="3413">
                  <c:v>2019/12/14 22:44</c:v>
                </c:pt>
                <c:pt idx="3414">
                  <c:v>2019/12/14 22:44</c:v>
                </c:pt>
                <c:pt idx="3415">
                  <c:v>2019/12/14 22:44</c:v>
                </c:pt>
                <c:pt idx="3416">
                  <c:v>2019/12/14 22:44</c:v>
                </c:pt>
                <c:pt idx="3417">
                  <c:v>2019/12/14 22:44</c:v>
                </c:pt>
                <c:pt idx="3418">
                  <c:v>2019/12/14 22:44</c:v>
                </c:pt>
                <c:pt idx="3419">
                  <c:v>2019/12/14 22:44</c:v>
                </c:pt>
                <c:pt idx="3420">
                  <c:v>2019/12/14 22:44</c:v>
                </c:pt>
                <c:pt idx="3421">
                  <c:v>2019/12/14 22:44</c:v>
                </c:pt>
                <c:pt idx="3422">
                  <c:v>2019/12/14 22:44</c:v>
                </c:pt>
                <c:pt idx="3423">
                  <c:v>2019/12/14 22:44</c:v>
                </c:pt>
                <c:pt idx="3424">
                  <c:v>2019/12/14 22:44</c:v>
                </c:pt>
                <c:pt idx="3425">
                  <c:v>2019/12/14 22:44</c:v>
                </c:pt>
                <c:pt idx="3426">
                  <c:v>2019/12/14 22:44</c:v>
                </c:pt>
                <c:pt idx="3427">
                  <c:v>2019/12/14 22:44</c:v>
                </c:pt>
                <c:pt idx="3428">
                  <c:v>2019/12/14 22:44</c:v>
                </c:pt>
                <c:pt idx="3429">
                  <c:v>2019/12/14 22:44</c:v>
                </c:pt>
                <c:pt idx="3430">
                  <c:v>2019/12/14 22:44</c:v>
                </c:pt>
                <c:pt idx="3431">
                  <c:v>2019/12/14 22:44</c:v>
                </c:pt>
                <c:pt idx="3432">
                  <c:v>2019/12/14 22:45</c:v>
                </c:pt>
                <c:pt idx="3433">
                  <c:v>2019/12/14 22:45</c:v>
                </c:pt>
                <c:pt idx="3434">
                  <c:v>2019/12/14 22:45</c:v>
                </c:pt>
                <c:pt idx="3435">
                  <c:v>2019/12/14 22:45</c:v>
                </c:pt>
                <c:pt idx="3436">
                  <c:v>2019/12/14 22:45</c:v>
                </c:pt>
                <c:pt idx="3437">
                  <c:v>2019/12/14 22:45</c:v>
                </c:pt>
                <c:pt idx="3438">
                  <c:v>2019/12/14 22:45</c:v>
                </c:pt>
                <c:pt idx="3439">
                  <c:v>2019/12/14 22:45</c:v>
                </c:pt>
                <c:pt idx="3440">
                  <c:v>2019/12/14 22:45</c:v>
                </c:pt>
                <c:pt idx="3441">
                  <c:v>2019/12/14 22:45</c:v>
                </c:pt>
                <c:pt idx="3442">
                  <c:v>2019/12/14 22:45</c:v>
                </c:pt>
                <c:pt idx="3443">
                  <c:v>2019/12/14 22:45</c:v>
                </c:pt>
                <c:pt idx="3444">
                  <c:v>2019/12/14 22:45</c:v>
                </c:pt>
                <c:pt idx="3445">
                  <c:v>2019/12/14 22:45</c:v>
                </c:pt>
                <c:pt idx="3446">
                  <c:v>2019/12/14 22:45</c:v>
                </c:pt>
                <c:pt idx="3447">
                  <c:v>2019/12/14 22:45</c:v>
                </c:pt>
                <c:pt idx="3448">
                  <c:v>2019/12/14 22:45</c:v>
                </c:pt>
                <c:pt idx="3449">
                  <c:v>2019/12/14 22:45</c:v>
                </c:pt>
                <c:pt idx="3450">
                  <c:v>2019/12/14 22:45</c:v>
                </c:pt>
                <c:pt idx="3451">
                  <c:v>2019/12/14 22:45</c:v>
                </c:pt>
                <c:pt idx="3452">
                  <c:v>2019/12/14 22:46</c:v>
                </c:pt>
                <c:pt idx="3453">
                  <c:v>2019/12/14 22:46</c:v>
                </c:pt>
                <c:pt idx="3454">
                  <c:v>2019/12/14 22:46</c:v>
                </c:pt>
                <c:pt idx="3455">
                  <c:v>2019/12/14 22:46</c:v>
                </c:pt>
                <c:pt idx="3456">
                  <c:v>2019/12/14 22:46</c:v>
                </c:pt>
                <c:pt idx="3457">
                  <c:v>2019/12/14 22:46</c:v>
                </c:pt>
                <c:pt idx="3458">
                  <c:v>2019/12/14 22:46</c:v>
                </c:pt>
                <c:pt idx="3459">
                  <c:v>2019/12/14 22:46</c:v>
                </c:pt>
                <c:pt idx="3460">
                  <c:v>2019/12/14 22:46</c:v>
                </c:pt>
                <c:pt idx="3461">
                  <c:v>2019/12/14 22:46</c:v>
                </c:pt>
                <c:pt idx="3462">
                  <c:v>2019/12/14 22:46</c:v>
                </c:pt>
                <c:pt idx="3463">
                  <c:v>2019/12/14 22:46</c:v>
                </c:pt>
                <c:pt idx="3464">
                  <c:v>2019/12/14 22:46</c:v>
                </c:pt>
                <c:pt idx="3465">
                  <c:v>2019/12/14 22:46</c:v>
                </c:pt>
                <c:pt idx="3466">
                  <c:v>2019/12/14 22:46</c:v>
                </c:pt>
                <c:pt idx="3467">
                  <c:v>2019/12/14 22:46</c:v>
                </c:pt>
                <c:pt idx="3468">
                  <c:v>2019/12/14 22:46</c:v>
                </c:pt>
                <c:pt idx="3469">
                  <c:v>2019/12/14 22:46</c:v>
                </c:pt>
                <c:pt idx="3470">
                  <c:v>2019/12/14 22:46</c:v>
                </c:pt>
                <c:pt idx="3471">
                  <c:v>2019/12/14 22:46</c:v>
                </c:pt>
                <c:pt idx="3472">
                  <c:v>2019/12/14 22:47</c:v>
                </c:pt>
                <c:pt idx="3473">
                  <c:v>2019/12/14 22:47</c:v>
                </c:pt>
                <c:pt idx="3474">
                  <c:v>2019/12/14 22:47</c:v>
                </c:pt>
                <c:pt idx="3475">
                  <c:v>2019/12/14 22:47</c:v>
                </c:pt>
                <c:pt idx="3476">
                  <c:v>2019/12/14 22:47</c:v>
                </c:pt>
                <c:pt idx="3477">
                  <c:v>2019/12/14 22:47</c:v>
                </c:pt>
                <c:pt idx="3478">
                  <c:v>2019/12/14 22:47</c:v>
                </c:pt>
                <c:pt idx="3479">
                  <c:v>2019/12/14 22:47</c:v>
                </c:pt>
                <c:pt idx="3480">
                  <c:v>2019/12/14 22:47</c:v>
                </c:pt>
                <c:pt idx="3481">
                  <c:v>2019/12/14 22:47</c:v>
                </c:pt>
                <c:pt idx="3482">
                  <c:v>2019/12/14 22:47</c:v>
                </c:pt>
                <c:pt idx="3483">
                  <c:v>2019/12/14 22:47</c:v>
                </c:pt>
                <c:pt idx="3484">
                  <c:v>2019/12/14 22:47</c:v>
                </c:pt>
                <c:pt idx="3485">
                  <c:v>2019/12/14 22:47</c:v>
                </c:pt>
                <c:pt idx="3486">
                  <c:v>2019/12/14 22:47</c:v>
                </c:pt>
                <c:pt idx="3487">
                  <c:v>2019/12/14 22:47</c:v>
                </c:pt>
                <c:pt idx="3488">
                  <c:v>2019/12/14 22:47</c:v>
                </c:pt>
                <c:pt idx="3489">
                  <c:v>2019/12/14 22:47</c:v>
                </c:pt>
                <c:pt idx="3490">
                  <c:v>2019/12/14 22:47</c:v>
                </c:pt>
                <c:pt idx="3491">
                  <c:v>2019/12/14 22:47</c:v>
                </c:pt>
                <c:pt idx="3492">
                  <c:v>2019/12/14 22:48</c:v>
                </c:pt>
                <c:pt idx="3493">
                  <c:v>2019/12/14 22:48</c:v>
                </c:pt>
                <c:pt idx="3494">
                  <c:v>2019/12/14 22:48</c:v>
                </c:pt>
                <c:pt idx="3495">
                  <c:v>2019/12/14 22:48</c:v>
                </c:pt>
                <c:pt idx="3496">
                  <c:v>2019/12/14 22:48</c:v>
                </c:pt>
                <c:pt idx="3497">
                  <c:v>2019/12/14 22:48</c:v>
                </c:pt>
                <c:pt idx="3498">
                  <c:v>2019/12/14 22:48</c:v>
                </c:pt>
                <c:pt idx="3499">
                  <c:v>2019/12/14 22:48</c:v>
                </c:pt>
                <c:pt idx="3500">
                  <c:v>2019/12/14 22:48</c:v>
                </c:pt>
                <c:pt idx="3501">
                  <c:v>2019/12/14 22:48</c:v>
                </c:pt>
                <c:pt idx="3502">
                  <c:v>2019/12/14 22:48</c:v>
                </c:pt>
                <c:pt idx="3503">
                  <c:v>2019/12/14 22:48</c:v>
                </c:pt>
                <c:pt idx="3504">
                  <c:v>2019/12/14 22:48</c:v>
                </c:pt>
                <c:pt idx="3505">
                  <c:v>2019/12/14 22:48</c:v>
                </c:pt>
                <c:pt idx="3506">
                  <c:v>2019/12/14 22:48</c:v>
                </c:pt>
                <c:pt idx="3507">
                  <c:v>2019/12/14 22:48</c:v>
                </c:pt>
                <c:pt idx="3508">
                  <c:v>2019/12/14 22:48</c:v>
                </c:pt>
                <c:pt idx="3509">
                  <c:v>2019/12/14 22:48</c:v>
                </c:pt>
                <c:pt idx="3510">
                  <c:v>2019/12/14 22:48</c:v>
                </c:pt>
                <c:pt idx="3511">
                  <c:v>2019/12/14 22:48</c:v>
                </c:pt>
                <c:pt idx="3512">
                  <c:v>2019/12/14 22:49</c:v>
                </c:pt>
                <c:pt idx="3513">
                  <c:v>2019/12/14 22:49</c:v>
                </c:pt>
                <c:pt idx="3514">
                  <c:v>2019/12/14 22:49</c:v>
                </c:pt>
                <c:pt idx="3515">
                  <c:v>2019/12/14 22:49</c:v>
                </c:pt>
                <c:pt idx="3516">
                  <c:v>2019/12/14 22:49</c:v>
                </c:pt>
                <c:pt idx="3517">
                  <c:v>2019/12/14 22:49</c:v>
                </c:pt>
                <c:pt idx="3518">
                  <c:v>2019/12/14 22:49</c:v>
                </c:pt>
                <c:pt idx="3519">
                  <c:v>2019/12/14 22:49</c:v>
                </c:pt>
                <c:pt idx="3520">
                  <c:v>2019/12/14 22:49</c:v>
                </c:pt>
                <c:pt idx="3521">
                  <c:v>2019/12/14 22:49</c:v>
                </c:pt>
                <c:pt idx="3522">
                  <c:v>2019/12/14 22:49</c:v>
                </c:pt>
                <c:pt idx="3523">
                  <c:v>2019/12/14 22:49</c:v>
                </c:pt>
                <c:pt idx="3524">
                  <c:v>2019/12/14 22:49</c:v>
                </c:pt>
                <c:pt idx="3525">
                  <c:v>2019/12/14 22:49</c:v>
                </c:pt>
                <c:pt idx="3526">
                  <c:v>2019/12/14 22:49</c:v>
                </c:pt>
                <c:pt idx="3527">
                  <c:v>2019/12/14 22:49</c:v>
                </c:pt>
                <c:pt idx="3528">
                  <c:v>2019/12/14 22:49</c:v>
                </c:pt>
                <c:pt idx="3529">
                  <c:v>2019/12/14 22:49</c:v>
                </c:pt>
                <c:pt idx="3530">
                  <c:v>2019/12/14 22:49</c:v>
                </c:pt>
                <c:pt idx="3531">
                  <c:v>2019/12/14 22:49</c:v>
                </c:pt>
                <c:pt idx="3532">
                  <c:v>2019/12/14 22:50</c:v>
                </c:pt>
                <c:pt idx="3533">
                  <c:v>2019/12/14 22:50</c:v>
                </c:pt>
                <c:pt idx="3534">
                  <c:v>2019/12/14 22:50</c:v>
                </c:pt>
                <c:pt idx="3535">
                  <c:v>2019/12/14 22:50</c:v>
                </c:pt>
                <c:pt idx="3536">
                  <c:v>2019/12/14 22:50</c:v>
                </c:pt>
                <c:pt idx="3537">
                  <c:v>2019/12/14 22:50</c:v>
                </c:pt>
                <c:pt idx="3538">
                  <c:v>2019/12/14 22:50</c:v>
                </c:pt>
                <c:pt idx="3539">
                  <c:v>2019/12/14 22:50</c:v>
                </c:pt>
                <c:pt idx="3540">
                  <c:v>2019/12/14 22:50</c:v>
                </c:pt>
                <c:pt idx="3541">
                  <c:v>2019/12/14 22:50</c:v>
                </c:pt>
                <c:pt idx="3542">
                  <c:v>2019/12/14 22:50</c:v>
                </c:pt>
                <c:pt idx="3543">
                  <c:v>2019/12/14 22:50</c:v>
                </c:pt>
                <c:pt idx="3544">
                  <c:v>2019/12/14 22:50</c:v>
                </c:pt>
                <c:pt idx="3545">
                  <c:v>2019/12/14 22:50</c:v>
                </c:pt>
                <c:pt idx="3546">
                  <c:v>2019/12/14 22:50</c:v>
                </c:pt>
                <c:pt idx="3547">
                  <c:v>2019/12/14 22:50</c:v>
                </c:pt>
                <c:pt idx="3548">
                  <c:v>2019/12/14 22:50</c:v>
                </c:pt>
                <c:pt idx="3549">
                  <c:v>2019/12/14 22:50</c:v>
                </c:pt>
                <c:pt idx="3550">
                  <c:v>2019/12/14 22:50</c:v>
                </c:pt>
                <c:pt idx="3551">
                  <c:v>2019/12/14 22:50</c:v>
                </c:pt>
                <c:pt idx="3552">
                  <c:v>2019/12/14 22:51</c:v>
                </c:pt>
                <c:pt idx="3553">
                  <c:v>2019/12/14 22:51</c:v>
                </c:pt>
                <c:pt idx="3554">
                  <c:v>2019/12/14 22:51</c:v>
                </c:pt>
                <c:pt idx="3555">
                  <c:v>2019/12/14 22:51</c:v>
                </c:pt>
                <c:pt idx="3556">
                  <c:v>2019/12/14 22:51</c:v>
                </c:pt>
                <c:pt idx="3557">
                  <c:v>2019/12/14 22:51</c:v>
                </c:pt>
                <c:pt idx="3558">
                  <c:v>2019/12/14 22:51</c:v>
                </c:pt>
                <c:pt idx="3559">
                  <c:v>2019/12/14 22:51</c:v>
                </c:pt>
                <c:pt idx="3560">
                  <c:v>2019/12/14 22:51</c:v>
                </c:pt>
                <c:pt idx="3561">
                  <c:v>2019/12/14 22:51</c:v>
                </c:pt>
                <c:pt idx="3562">
                  <c:v>2019/12/14 22:51</c:v>
                </c:pt>
                <c:pt idx="3563">
                  <c:v>2019/12/14 22:51</c:v>
                </c:pt>
                <c:pt idx="3564">
                  <c:v>2019/12/14 22:51</c:v>
                </c:pt>
                <c:pt idx="3565">
                  <c:v>2019/12/14 22:51</c:v>
                </c:pt>
                <c:pt idx="3566">
                  <c:v>2019/12/14 22:51</c:v>
                </c:pt>
                <c:pt idx="3567">
                  <c:v>2019/12/14 22:51</c:v>
                </c:pt>
                <c:pt idx="3568">
                  <c:v>2019/12/14 22:51</c:v>
                </c:pt>
                <c:pt idx="3569">
                  <c:v>2019/12/14 22:51</c:v>
                </c:pt>
                <c:pt idx="3570">
                  <c:v>2019/12/14 22:51</c:v>
                </c:pt>
                <c:pt idx="3571">
                  <c:v>2019/12/14 22:51</c:v>
                </c:pt>
                <c:pt idx="3572">
                  <c:v>2019/12/14 22:52</c:v>
                </c:pt>
                <c:pt idx="3573">
                  <c:v>2019/12/14 22:52</c:v>
                </c:pt>
                <c:pt idx="3574">
                  <c:v>2019/12/14 22:52</c:v>
                </c:pt>
                <c:pt idx="3575">
                  <c:v>2019/12/14 22:52</c:v>
                </c:pt>
                <c:pt idx="3576">
                  <c:v>2019/12/14 22:52</c:v>
                </c:pt>
                <c:pt idx="3577">
                  <c:v>2019/12/14 22:52</c:v>
                </c:pt>
                <c:pt idx="3578">
                  <c:v>2019/12/14 22:52</c:v>
                </c:pt>
                <c:pt idx="3579">
                  <c:v>2019/12/14 22:52</c:v>
                </c:pt>
                <c:pt idx="3580">
                  <c:v>2019/12/14 22:52</c:v>
                </c:pt>
                <c:pt idx="3581">
                  <c:v>2019/12/14 22:52</c:v>
                </c:pt>
                <c:pt idx="3582">
                  <c:v>2019/12/14 22:52</c:v>
                </c:pt>
                <c:pt idx="3583">
                  <c:v>2019/12/14 22:52</c:v>
                </c:pt>
                <c:pt idx="3584">
                  <c:v>2019/12/14 22:52</c:v>
                </c:pt>
                <c:pt idx="3585">
                  <c:v>2019/12/14 22:52</c:v>
                </c:pt>
                <c:pt idx="3586">
                  <c:v>2019/12/14 22:52</c:v>
                </c:pt>
                <c:pt idx="3587">
                  <c:v>2019/12/14 22:52</c:v>
                </c:pt>
                <c:pt idx="3588">
                  <c:v>2019/12/14 22:52</c:v>
                </c:pt>
                <c:pt idx="3589">
                  <c:v>2019/12/14 22:52</c:v>
                </c:pt>
                <c:pt idx="3590">
                  <c:v>2019/12/14 22:52</c:v>
                </c:pt>
                <c:pt idx="3591">
                  <c:v>2019/12/14 22:52</c:v>
                </c:pt>
                <c:pt idx="3592">
                  <c:v>2019/12/14 22:53</c:v>
                </c:pt>
                <c:pt idx="3593">
                  <c:v>2019/12/14 22:53</c:v>
                </c:pt>
                <c:pt idx="3594">
                  <c:v>2019/12/14 22:53</c:v>
                </c:pt>
                <c:pt idx="3595">
                  <c:v>2019/12/14 22:53</c:v>
                </c:pt>
                <c:pt idx="3596">
                  <c:v>2019/12/14 22:53</c:v>
                </c:pt>
                <c:pt idx="3597">
                  <c:v>2019/12/14 22:53</c:v>
                </c:pt>
                <c:pt idx="3598">
                  <c:v>2019/12/14 22:53</c:v>
                </c:pt>
                <c:pt idx="3599">
                  <c:v>2019/12/14 22:53</c:v>
                </c:pt>
                <c:pt idx="3600">
                  <c:v>2019/12/14 22:53</c:v>
                </c:pt>
                <c:pt idx="3601">
                  <c:v>2019/12/14 22:53</c:v>
                </c:pt>
                <c:pt idx="3602">
                  <c:v>2019/12/14 22:53</c:v>
                </c:pt>
                <c:pt idx="3603">
                  <c:v>2019/12/14 22:53</c:v>
                </c:pt>
                <c:pt idx="3604">
                  <c:v>2019/12/14 22:53</c:v>
                </c:pt>
                <c:pt idx="3605">
                  <c:v>2019/12/14 22:53</c:v>
                </c:pt>
                <c:pt idx="3606">
                  <c:v>2019/12/14 22:53</c:v>
                </c:pt>
                <c:pt idx="3607">
                  <c:v>2019/12/14 22:53</c:v>
                </c:pt>
                <c:pt idx="3608">
                  <c:v>2019/12/14 22:53</c:v>
                </c:pt>
                <c:pt idx="3609">
                  <c:v>2019/12/14 22:53</c:v>
                </c:pt>
                <c:pt idx="3610">
                  <c:v>2019/12/14 22:53</c:v>
                </c:pt>
                <c:pt idx="3611">
                  <c:v>2019/12/14 22:53</c:v>
                </c:pt>
                <c:pt idx="3612">
                  <c:v>2019/12/14 22:54</c:v>
                </c:pt>
                <c:pt idx="3613">
                  <c:v>2019/12/14 22:54</c:v>
                </c:pt>
                <c:pt idx="3614">
                  <c:v>2019/12/14 22:54</c:v>
                </c:pt>
                <c:pt idx="3615">
                  <c:v>2019/12/14 22:54</c:v>
                </c:pt>
                <c:pt idx="3616">
                  <c:v>2019/12/14 22:54</c:v>
                </c:pt>
                <c:pt idx="3617">
                  <c:v>2019/12/14 22:54</c:v>
                </c:pt>
                <c:pt idx="3618">
                  <c:v>2019/12/14 22:54</c:v>
                </c:pt>
                <c:pt idx="3619">
                  <c:v>2019/12/14 22:54</c:v>
                </c:pt>
                <c:pt idx="3620">
                  <c:v>2019/12/14 22:54</c:v>
                </c:pt>
                <c:pt idx="3621">
                  <c:v>2019/12/14 22:54</c:v>
                </c:pt>
                <c:pt idx="3622">
                  <c:v>2019/12/14 22:54</c:v>
                </c:pt>
                <c:pt idx="3623">
                  <c:v>2019/12/14 22:54</c:v>
                </c:pt>
                <c:pt idx="3624">
                  <c:v>2019/12/14 22:54</c:v>
                </c:pt>
                <c:pt idx="3625">
                  <c:v>2019/12/14 22:54</c:v>
                </c:pt>
                <c:pt idx="3626">
                  <c:v>2019/12/14 22:54</c:v>
                </c:pt>
                <c:pt idx="3627">
                  <c:v>2019/12/14 22:54</c:v>
                </c:pt>
                <c:pt idx="3628">
                  <c:v>2019/12/14 22:54</c:v>
                </c:pt>
                <c:pt idx="3629">
                  <c:v>2019/12/14 22:54</c:v>
                </c:pt>
                <c:pt idx="3630">
                  <c:v>2019/12/14 22:54</c:v>
                </c:pt>
                <c:pt idx="3631">
                  <c:v>2019/12/14 22:54</c:v>
                </c:pt>
                <c:pt idx="3632">
                  <c:v>2019/12/14 22:55</c:v>
                </c:pt>
                <c:pt idx="3633">
                  <c:v>2019/12/14 22:55</c:v>
                </c:pt>
                <c:pt idx="3634">
                  <c:v>2019/12/14 22:55</c:v>
                </c:pt>
                <c:pt idx="3635">
                  <c:v>2019/12/14 22:55</c:v>
                </c:pt>
                <c:pt idx="3636">
                  <c:v>2019/12/14 22:55</c:v>
                </c:pt>
                <c:pt idx="3637">
                  <c:v>2019/12/14 22:55</c:v>
                </c:pt>
                <c:pt idx="3638">
                  <c:v>2019/12/14 22:55</c:v>
                </c:pt>
                <c:pt idx="3639">
                  <c:v>2019/12/14 22:55</c:v>
                </c:pt>
                <c:pt idx="3640">
                  <c:v>2019/12/14 22:55</c:v>
                </c:pt>
                <c:pt idx="3641">
                  <c:v>2019/12/14 22:55</c:v>
                </c:pt>
                <c:pt idx="3642">
                  <c:v>2019/12/14 22:55</c:v>
                </c:pt>
                <c:pt idx="3643">
                  <c:v>2019/12/14 22:55</c:v>
                </c:pt>
                <c:pt idx="3644">
                  <c:v>2019/12/14 22:55</c:v>
                </c:pt>
                <c:pt idx="3645">
                  <c:v>2019/12/14 22:55</c:v>
                </c:pt>
                <c:pt idx="3646">
                  <c:v>2019/12/14 22:55</c:v>
                </c:pt>
                <c:pt idx="3647">
                  <c:v>2019/12/14 22:55</c:v>
                </c:pt>
                <c:pt idx="3648">
                  <c:v>2019/12/14 22:55</c:v>
                </c:pt>
                <c:pt idx="3649">
                  <c:v>2019/12/14 22:55</c:v>
                </c:pt>
                <c:pt idx="3650">
                  <c:v>2019/12/14 22:55</c:v>
                </c:pt>
                <c:pt idx="3651">
                  <c:v>2019/12/14 22:55</c:v>
                </c:pt>
                <c:pt idx="3652">
                  <c:v>2019/12/14 22:56</c:v>
                </c:pt>
                <c:pt idx="3653">
                  <c:v>2019/12/14 22:56</c:v>
                </c:pt>
                <c:pt idx="3654">
                  <c:v>2019/12/14 22:56</c:v>
                </c:pt>
                <c:pt idx="3655">
                  <c:v>2019/12/14 22:56</c:v>
                </c:pt>
                <c:pt idx="3656">
                  <c:v>2019/12/14 22:56</c:v>
                </c:pt>
                <c:pt idx="3657">
                  <c:v>2019/12/14 22:56</c:v>
                </c:pt>
                <c:pt idx="3658">
                  <c:v>2019/12/14 22:56</c:v>
                </c:pt>
                <c:pt idx="3659">
                  <c:v>2019/12/14 22:56</c:v>
                </c:pt>
                <c:pt idx="3660">
                  <c:v>2019/12/14 22:56</c:v>
                </c:pt>
                <c:pt idx="3661">
                  <c:v>2019/12/14 22:56</c:v>
                </c:pt>
                <c:pt idx="3662">
                  <c:v>2019/12/14 22:56</c:v>
                </c:pt>
                <c:pt idx="3663">
                  <c:v>2019/12/14 22:56</c:v>
                </c:pt>
                <c:pt idx="3664">
                  <c:v>2019/12/14 22:56</c:v>
                </c:pt>
                <c:pt idx="3665">
                  <c:v>2019/12/14 22:56</c:v>
                </c:pt>
                <c:pt idx="3666">
                  <c:v>2019/12/14 22:56</c:v>
                </c:pt>
                <c:pt idx="3667">
                  <c:v>2019/12/14 22:56</c:v>
                </c:pt>
                <c:pt idx="3668">
                  <c:v>2019/12/14 22:56</c:v>
                </c:pt>
                <c:pt idx="3669">
                  <c:v>2019/12/14 22:56</c:v>
                </c:pt>
                <c:pt idx="3670">
                  <c:v>2019/12/14 22:56</c:v>
                </c:pt>
                <c:pt idx="3671">
                  <c:v>2019/12/14 22:56</c:v>
                </c:pt>
                <c:pt idx="3672">
                  <c:v>2019/12/14 22:57</c:v>
                </c:pt>
                <c:pt idx="3673">
                  <c:v>2019/12/14 22:57</c:v>
                </c:pt>
                <c:pt idx="3674">
                  <c:v>2019/12/14 22:57</c:v>
                </c:pt>
                <c:pt idx="3675">
                  <c:v>2019/12/14 22:57</c:v>
                </c:pt>
                <c:pt idx="3676">
                  <c:v>2019/12/14 22:57</c:v>
                </c:pt>
                <c:pt idx="3677">
                  <c:v>2019/12/14 22:57</c:v>
                </c:pt>
                <c:pt idx="3678">
                  <c:v>2019/12/14 22:57</c:v>
                </c:pt>
                <c:pt idx="3679">
                  <c:v>2019/12/14 22:57</c:v>
                </c:pt>
                <c:pt idx="3680">
                  <c:v>2019/12/14 22:57</c:v>
                </c:pt>
                <c:pt idx="3681">
                  <c:v>2019/12/14 22:57</c:v>
                </c:pt>
                <c:pt idx="3682">
                  <c:v>2019/12/14 22:57</c:v>
                </c:pt>
                <c:pt idx="3683">
                  <c:v>2019/12/14 22:57</c:v>
                </c:pt>
                <c:pt idx="3684">
                  <c:v>2019/12/14 22:57</c:v>
                </c:pt>
                <c:pt idx="3685">
                  <c:v>2019/12/14 22:57</c:v>
                </c:pt>
                <c:pt idx="3686">
                  <c:v>2019/12/14 22:57</c:v>
                </c:pt>
                <c:pt idx="3687">
                  <c:v>2019/12/14 22:57</c:v>
                </c:pt>
                <c:pt idx="3688">
                  <c:v>2019/12/14 22:57</c:v>
                </c:pt>
                <c:pt idx="3689">
                  <c:v>2019/12/14 22:57</c:v>
                </c:pt>
                <c:pt idx="3690">
                  <c:v>2019/12/14 22:57</c:v>
                </c:pt>
                <c:pt idx="3691">
                  <c:v>2019/12/14 22:57</c:v>
                </c:pt>
                <c:pt idx="3692">
                  <c:v>2019/12/14 22:58</c:v>
                </c:pt>
                <c:pt idx="3693">
                  <c:v>2019/12/14 22:58</c:v>
                </c:pt>
                <c:pt idx="3694">
                  <c:v>2019/12/14 22:58</c:v>
                </c:pt>
                <c:pt idx="3695">
                  <c:v>2019/12/14 22:58</c:v>
                </c:pt>
                <c:pt idx="3696">
                  <c:v>2019/12/14 22:58</c:v>
                </c:pt>
                <c:pt idx="3697">
                  <c:v>2019/12/14 22:58</c:v>
                </c:pt>
                <c:pt idx="3698">
                  <c:v>2019/12/14 22:58</c:v>
                </c:pt>
                <c:pt idx="3699">
                  <c:v>2019/12/14 22:58</c:v>
                </c:pt>
                <c:pt idx="3700">
                  <c:v>2019/12/14 22:58</c:v>
                </c:pt>
                <c:pt idx="3701">
                  <c:v>2019/12/14 22:58</c:v>
                </c:pt>
                <c:pt idx="3702">
                  <c:v>2019/12/14 22:58</c:v>
                </c:pt>
                <c:pt idx="3703">
                  <c:v>2019/12/14 22:58</c:v>
                </c:pt>
                <c:pt idx="3704">
                  <c:v>2019/12/14 22:58</c:v>
                </c:pt>
                <c:pt idx="3705">
                  <c:v>2019/12/14 22:58</c:v>
                </c:pt>
                <c:pt idx="3706">
                  <c:v>2019/12/14 22:58</c:v>
                </c:pt>
                <c:pt idx="3707">
                  <c:v>2019/12/14 22:58</c:v>
                </c:pt>
                <c:pt idx="3708">
                  <c:v>2019/12/14 22:58</c:v>
                </c:pt>
                <c:pt idx="3709">
                  <c:v>2019/12/14 22:58</c:v>
                </c:pt>
                <c:pt idx="3710">
                  <c:v>2019/12/14 22:58</c:v>
                </c:pt>
                <c:pt idx="3711">
                  <c:v>2019/12/14 22:58</c:v>
                </c:pt>
                <c:pt idx="3712">
                  <c:v>2019/12/14 22:59</c:v>
                </c:pt>
                <c:pt idx="3713">
                  <c:v>2019/12/14 22:59</c:v>
                </c:pt>
                <c:pt idx="3714">
                  <c:v>2019/12/14 22:59</c:v>
                </c:pt>
                <c:pt idx="3715">
                  <c:v>2019/12/14 22:59</c:v>
                </c:pt>
                <c:pt idx="3716">
                  <c:v>2019/12/14 22:59</c:v>
                </c:pt>
                <c:pt idx="3717">
                  <c:v>2019/12/14 22:59</c:v>
                </c:pt>
                <c:pt idx="3718">
                  <c:v>2019/12/14 22:59</c:v>
                </c:pt>
                <c:pt idx="3719">
                  <c:v>2019/12/14 22:59</c:v>
                </c:pt>
                <c:pt idx="3720">
                  <c:v>2019/12/14 22:59</c:v>
                </c:pt>
                <c:pt idx="3721">
                  <c:v>2019/12/14 22:59</c:v>
                </c:pt>
                <c:pt idx="3722">
                  <c:v>2019/12/14 22:59</c:v>
                </c:pt>
                <c:pt idx="3723">
                  <c:v>2019/12/14 22:59</c:v>
                </c:pt>
                <c:pt idx="3724">
                  <c:v>2019/12/14 22:59</c:v>
                </c:pt>
                <c:pt idx="3725">
                  <c:v>2019/12/14 22:59</c:v>
                </c:pt>
                <c:pt idx="3726">
                  <c:v>2019/12/14 22:59</c:v>
                </c:pt>
                <c:pt idx="3727">
                  <c:v>2019/12/14 22:59</c:v>
                </c:pt>
                <c:pt idx="3728">
                  <c:v>2019/12/14 22:59</c:v>
                </c:pt>
                <c:pt idx="3729">
                  <c:v>2019/12/14 22:59</c:v>
                </c:pt>
                <c:pt idx="3730">
                  <c:v>2019/12/14 22:59</c:v>
                </c:pt>
                <c:pt idx="3731">
                  <c:v>2019/12/14 22:59</c:v>
                </c:pt>
                <c:pt idx="3732">
                  <c:v>2019/12/14 23:00</c:v>
                </c:pt>
                <c:pt idx="3733">
                  <c:v>2019/12/14 23:00</c:v>
                </c:pt>
                <c:pt idx="3734">
                  <c:v>2019/12/14 23:00</c:v>
                </c:pt>
                <c:pt idx="3735">
                  <c:v>2019/12/14 23:00</c:v>
                </c:pt>
                <c:pt idx="3736">
                  <c:v>2019/12/14 23:00</c:v>
                </c:pt>
                <c:pt idx="3737">
                  <c:v>2019/12/14 23:00</c:v>
                </c:pt>
                <c:pt idx="3738">
                  <c:v>2019/12/14 23:00</c:v>
                </c:pt>
                <c:pt idx="3739">
                  <c:v>2019/12/14 23:00</c:v>
                </c:pt>
                <c:pt idx="3740">
                  <c:v>2019/12/14 23:00</c:v>
                </c:pt>
                <c:pt idx="3741">
                  <c:v>2019/12/14 23:00</c:v>
                </c:pt>
                <c:pt idx="3742">
                  <c:v>2019/12/14 23:00</c:v>
                </c:pt>
                <c:pt idx="3743">
                  <c:v>2019/12/14 23:00</c:v>
                </c:pt>
                <c:pt idx="3744">
                  <c:v>2019/12/14 23:00</c:v>
                </c:pt>
                <c:pt idx="3745">
                  <c:v>2019/12/14 23:00</c:v>
                </c:pt>
                <c:pt idx="3746">
                  <c:v>2019/12/14 23:00</c:v>
                </c:pt>
                <c:pt idx="3747">
                  <c:v>2019/12/14 23:00</c:v>
                </c:pt>
                <c:pt idx="3748">
                  <c:v>2019/12/14 23:00</c:v>
                </c:pt>
                <c:pt idx="3749">
                  <c:v>2019/12/14 23:00</c:v>
                </c:pt>
                <c:pt idx="3750">
                  <c:v>2019/12/14 23:00</c:v>
                </c:pt>
                <c:pt idx="3751">
                  <c:v>2019/12/14 23:00</c:v>
                </c:pt>
                <c:pt idx="3752">
                  <c:v>2019/12/14 23:01</c:v>
                </c:pt>
                <c:pt idx="3753">
                  <c:v>2019/12/14 23:01</c:v>
                </c:pt>
                <c:pt idx="3754">
                  <c:v>2019/12/14 23:01</c:v>
                </c:pt>
                <c:pt idx="3755">
                  <c:v>2019/12/14 23:01</c:v>
                </c:pt>
                <c:pt idx="3756">
                  <c:v>2019/12/14 23:01</c:v>
                </c:pt>
                <c:pt idx="3757">
                  <c:v>2019/12/14 23:01</c:v>
                </c:pt>
                <c:pt idx="3758">
                  <c:v>2019/12/14 23:01</c:v>
                </c:pt>
                <c:pt idx="3759">
                  <c:v>2019/12/14 23:01</c:v>
                </c:pt>
                <c:pt idx="3760">
                  <c:v>2019/12/14 23:01</c:v>
                </c:pt>
                <c:pt idx="3761">
                  <c:v>2019/12/14 23:01</c:v>
                </c:pt>
                <c:pt idx="3762">
                  <c:v>2019/12/14 23:01</c:v>
                </c:pt>
                <c:pt idx="3763">
                  <c:v>2019/12/14 23:01</c:v>
                </c:pt>
                <c:pt idx="3764">
                  <c:v>2019/12/14 23:01</c:v>
                </c:pt>
                <c:pt idx="3765">
                  <c:v>2019/12/14 23:01</c:v>
                </c:pt>
                <c:pt idx="3766">
                  <c:v>2019/12/14 23:01</c:v>
                </c:pt>
                <c:pt idx="3767">
                  <c:v>2019/12/14 23:01</c:v>
                </c:pt>
                <c:pt idx="3768">
                  <c:v>2019/12/14 23:01</c:v>
                </c:pt>
                <c:pt idx="3769">
                  <c:v>2019/12/14 23:01</c:v>
                </c:pt>
                <c:pt idx="3770">
                  <c:v>2019/12/14 23:01</c:v>
                </c:pt>
                <c:pt idx="3771">
                  <c:v>2019/12/14 23:01</c:v>
                </c:pt>
                <c:pt idx="3772">
                  <c:v>2019/12/14 23:02</c:v>
                </c:pt>
                <c:pt idx="3773">
                  <c:v>2019/12/14 23:02</c:v>
                </c:pt>
                <c:pt idx="3774">
                  <c:v>2019/12/14 23:02</c:v>
                </c:pt>
                <c:pt idx="3775">
                  <c:v>2019/12/14 23:02</c:v>
                </c:pt>
                <c:pt idx="3776">
                  <c:v>2019/12/14 23:02</c:v>
                </c:pt>
                <c:pt idx="3777">
                  <c:v>2019/12/14 23:02</c:v>
                </c:pt>
                <c:pt idx="3778">
                  <c:v>2019/12/14 23:02</c:v>
                </c:pt>
                <c:pt idx="3779">
                  <c:v>2019/12/14 23:02</c:v>
                </c:pt>
                <c:pt idx="3780">
                  <c:v>2019/12/14 23:02</c:v>
                </c:pt>
                <c:pt idx="3781">
                  <c:v>2019/12/14 23:02</c:v>
                </c:pt>
                <c:pt idx="3782">
                  <c:v>2019/12/14 23:02</c:v>
                </c:pt>
                <c:pt idx="3783">
                  <c:v>2019/12/14 23:02</c:v>
                </c:pt>
                <c:pt idx="3784">
                  <c:v>2019/12/14 23:02</c:v>
                </c:pt>
                <c:pt idx="3785">
                  <c:v>2019/12/14 23:02</c:v>
                </c:pt>
                <c:pt idx="3786">
                  <c:v>2019/12/14 23:02</c:v>
                </c:pt>
                <c:pt idx="3787">
                  <c:v>2019/12/14 23:02</c:v>
                </c:pt>
                <c:pt idx="3788">
                  <c:v>2019/12/14 23:02</c:v>
                </c:pt>
                <c:pt idx="3789">
                  <c:v>2019/12/14 23:02</c:v>
                </c:pt>
                <c:pt idx="3790">
                  <c:v>2019/12/14 23:02</c:v>
                </c:pt>
                <c:pt idx="3791">
                  <c:v>2019/12/14 23:02</c:v>
                </c:pt>
                <c:pt idx="3792">
                  <c:v>2019/12/14 23:03</c:v>
                </c:pt>
                <c:pt idx="3793">
                  <c:v>2019/12/14 23:03</c:v>
                </c:pt>
                <c:pt idx="3794">
                  <c:v>2019/12/14 23:03</c:v>
                </c:pt>
                <c:pt idx="3795">
                  <c:v>2019/12/14 23:03</c:v>
                </c:pt>
                <c:pt idx="3796">
                  <c:v>2019/12/14 23:03</c:v>
                </c:pt>
                <c:pt idx="3797">
                  <c:v>2019/12/14 23:03</c:v>
                </c:pt>
                <c:pt idx="3798">
                  <c:v>2019/12/14 23:03</c:v>
                </c:pt>
                <c:pt idx="3799">
                  <c:v>2019/12/14 23:03</c:v>
                </c:pt>
                <c:pt idx="3800">
                  <c:v>2019/12/14 23:03</c:v>
                </c:pt>
                <c:pt idx="3801">
                  <c:v>2019/12/14 23:03</c:v>
                </c:pt>
                <c:pt idx="3802">
                  <c:v>2019/12/14 23:03</c:v>
                </c:pt>
                <c:pt idx="3803">
                  <c:v>2019/12/14 23:03</c:v>
                </c:pt>
                <c:pt idx="3804">
                  <c:v>2019/12/14 23:03</c:v>
                </c:pt>
                <c:pt idx="3805">
                  <c:v>2019/12/14 23:03</c:v>
                </c:pt>
                <c:pt idx="3806">
                  <c:v>2019/12/14 23:03</c:v>
                </c:pt>
                <c:pt idx="3807">
                  <c:v>2019/12/14 23:03</c:v>
                </c:pt>
                <c:pt idx="3808">
                  <c:v>2019/12/14 23:03</c:v>
                </c:pt>
                <c:pt idx="3809">
                  <c:v>2019/12/14 23:03</c:v>
                </c:pt>
                <c:pt idx="3810">
                  <c:v>2019/12/14 23:03</c:v>
                </c:pt>
                <c:pt idx="3811">
                  <c:v>2019/12/14 23:03</c:v>
                </c:pt>
                <c:pt idx="3812">
                  <c:v>2019/12/14 23:04</c:v>
                </c:pt>
                <c:pt idx="3813">
                  <c:v>2019/12/14 23:04</c:v>
                </c:pt>
                <c:pt idx="3814">
                  <c:v>2019/12/14 23:04</c:v>
                </c:pt>
                <c:pt idx="3815">
                  <c:v>2019/12/14 23:04</c:v>
                </c:pt>
                <c:pt idx="3816">
                  <c:v>2019/12/14 23:04</c:v>
                </c:pt>
                <c:pt idx="3817">
                  <c:v>2019/12/14 23:04</c:v>
                </c:pt>
                <c:pt idx="3818">
                  <c:v>2019/12/14 23:04</c:v>
                </c:pt>
                <c:pt idx="3819">
                  <c:v>2019/12/14 23:04</c:v>
                </c:pt>
                <c:pt idx="3820">
                  <c:v>2019/12/14 23:04</c:v>
                </c:pt>
                <c:pt idx="3821">
                  <c:v>2019/12/14 23:04</c:v>
                </c:pt>
                <c:pt idx="3822">
                  <c:v>2019/12/14 23:04</c:v>
                </c:pt>
                <c:pt idx="3823">
                  <c:v>2019/12/14 23:04</c:v>
                </c:pt>
                <c:pt idx="3824">
                  <c:v>2019/12/14 23:04</c:v>
                </c:pt>
                <c:pt idx="3825">
                  <c:v>2019/12/14 23:04</c:v>
                </c:pt>
                <c:pt idx="3826">
                  <c:v>2019/12/14 23:04</c:v>
                </c:pt>
                <c:pt idx="3827">
                  <c:v>2019/12/14 23:04</c:v>
                </c:pt>
                <c:pt idx="3828">
                  <c:v>2019/12/14 23:04</c:v>
                </c:pt>
                <c:pt idx="3829">
                  <c:v>2019/12/14 23:04</c:v>
                </c:pt>
                <c:pt idx="3830">
                  <c:v>2019/12/14 23:04</c:v>
                </c:pt>
                <c:pt idx="3831">
                  <c:v>2019/12/14 23:04</c:v>
                </c:pt>
                <c:pt idx="3832">
                  <c:v>2019/12/14 23:05</c:v>
                </c:pt>
                <c:pt idx="3833">
                  <c:v>2019/12/14 23:05</c:v>
                </c:pt>
                <c:pt idx="3834">
                  <c:v>2019/12/14 23:05</c:v>
                </c:pt>
                <c:pt idx="3835">
                  <c:v>2019/12/14 23:05</c:v>
                </c:pt>
                <c:pt idx="3836">
                  <c:v>2019/12/14 23:05</c:v>
                </c:pt>
                <c:pt idx="3837">
                  <c:v>2019/12/14 23:05</c:v>
                </c:pt>
                <c:pt idx="3838">
                  <c:v>2019/12/14 23:05</c:v>
                </c:pt>
                <c:pt idx="3839">
                  <c:v>2019/12/14 23:05</c:v>
                </c:pt>
                <c:pt idx="3840">
                  <c:v>2019/12/14 23:05</c:v>
                </c:pt>
                <c:pt idx="3841">
                  <c:v>2019/12/14 23:05</c:v>
                </c:pt>
                <c:pt idx="3842">
                  <c:v>2019/12/14 23:05</c:v>
                </c:pt>
                <c:pt idx="3843">
                  <c:v>2019/12/14 23:05</c:v>
                </c:pt>
                <c:pt idx="3844">
                  <c:v>2019/12/14 23:05</c:v>
                </c:pt>
                <c:pt idx="3845">
                  <c:v>2019/12/14 23:05</c:v>
                </c:pt>
                <c:pt idx="3846">
                  <c:v>2019/12/14 23:05</c:v>
                </c:pt>
                <c:pt idx="3847">
                  <c:v>2019/12/14 23:05</c:v>
                </c:pt>
                <c:pt idx="3848">
                  <c:v>2019/12/14 23:05</c:v>
                </c:pt>
                <c:pt idx="3849">
                  <c:v>2019/12/14 23:05</c:v>
                </c:pt>
                <c:pt idx="3850">
                  <c:v>2019/12/14 23:05</c:v>
                </c:pt>
                <c:pt idx="3851">
                  <c:v>2019/12/14 23:05</c:v>
                </c:pt>
                <c:pt idx="3852">
                  <c:v>2019/12/14 23:06</c:v>
                </c:pt>
                <c:pt idx="3853">
                  <c:v>2019/12/14 23:06</c:v>
                </c:pt>
                <c:pt idx="3854">
                  <c:v>2019/12/14 23:06</c:v>
                </c:pt>
                <c:pt idx="3855">
                  <c:v>2019/12/14 23:06</c:v>
                </c:pt>
                <c:pt idx="3856">
                  <c:v>2019/12/14 23:06</c:v>
                </c:pt>
                <c:pt idx="3857">
                  <c:v>2019/12/14 23:06</c:v>
                </c:pt>
                <c:pt idx="3858">
                  <c:v>2019/12/14 23:06</c:v>
                </c:pt>
                <c:pt idx="3859">
                  <c:v>2019/12/14 23:06</c:v>
                </c:pt>
                <c:pt idx="3860">
                  <c:v>2019/12/14 23:06</c:v>
                </c:pt>
                <c:pt idx="3861">
                  <c:v>2019/12/14 23:06</c:v>
                </c:pt>
                <c:pt idx="3862">
                  <c:v>2019/12/14 23:06</c:v>
                </c:pt>
                <c:pt idx="3863">
                  <c:v>2019/12/14 23:06</c:v>
                </c:pt>
                <c:pt idx="3864">
                  <c:v>2019/12/14 23:06</c:v>
                </c:pt>
                <c:pt idx="3865">
                  <c:v>2019/12/14 23:06</c:v>
                </c:pt>
                <c:pt idx="3866">
                  <c:v>2019/12/14 23:06</c:v>
                </c:pt>
                <c:pt idx="3867">
                  <c:v>2019/12/14 23:06</c:v>
                </c:pt>
                <c:pt idx="3868">
                  <c:v>2019/12/14 23:06</c:v>
                </c:pt>
                <c:pt idx="3869">
                  <c:v>2019/12/14 23:06</c:v>
                </c:pt>
                <c:pt idx="3870">
                  <c:v>2019/12/14 23:06</c:v>
                </c:pt>
                <c:pt idx="3871">
                  <c:v>2019/12/14 23:06</c:v>
                </c:pt>
                <c:pt idx="3872">
                  <c:v>2019/12/14 23:07</c:v>
                </c:pt>
                <c:pt idx="3873">
                  <c:v>2019/12/14 23:07</c:v>
                </c:pt>
                <c:pt idx="3874">
                  <c:v>2019/12/14 23:07</c:v>
                </c:pt>
                <c:pt idx="3875">
                  <c:v>2019/12/14 23:07</c:v>
                </c:pt>
                <c:pt idx="3876">
                  <c:v>2019/12/14 23:07</c:v>
                </c:pt>
                <c:pt idx="3877">
                  <c:v>2019/12/14 23:07</c:v>
                </c:pt>
                <c:pt idx="3878">
                  <c:v>2019/12/14 23:07</c:v>
                </c:pt>
                <c:pt idx="3879">
                  <c:v>2019/12/14 23:07</c:v>
                </c:pt>
                <c:pt idx="3880">
                  <c:v>2019/12/14 23:07</c:v>
                </c:pt>
                <c:pt idx="3881">
                  <c:v>2019/12/14 23:07</c:v>
                </c:pt>
                <c:pt idx="3882">
                  <c:v>2019/12/14 23:07</c:v>
                </c:pt>
                <c:pt idx="3883">
                  <c:v>2019/12/14 23:07</c:v>
                </c:pt>
                <c:pt idx="3884">
                  <c:v>2019/12/14 23:07</c:v>
                </c:pt>
                <c:pt idx="3885">
                  <c:v>2019/12/14 23:07</c:v>
                </c:pt>
                <c:pt idx="3886">
                  <c:v>2019/12/14 23:07</c:v>
                </c:pt>
                <c:pt idx="3887">
                  <c:v>2019/12/14 23:07</c:v>
                </c:pt>
                <c:pt idx="3888">
                  <c:v>2019/12/14 23:07</c:v>
                </c:pt>
                <c:pt idx="3889">
                  <c:v>2019/12/14 23:07</c:v>
                </c:pt>
                <c:pt idx="3890">
                  <c:v>2019/12/14 23:07</c:v>
                </c:pt>
                <c:pt idx="3891">
                  <c:v>2019/12/14 23:07</c:v>
                </c:pt>
                <c:pt idx="3892">
                  <c:v>2019/12/14 23:08</c:v>
                </c:pt>
                <c:pt idx="3893">
                  <c:v>2019/12/14 23:08</c:v>
                </c:pt>
                <c:pt idx="3894">
                  <c:v>2019/12/14 23:08</c:v>
                </c:pt>
                <c:pt idx="3895">
                  <c:v>2019/12/14 23:08</c:v>
                </c:pt>
                <c:pt idx="3896">
                  <c:v>2019/12/14 23:08</c:v>
                </c:pt>
                <c:pt idx="3897">
                  <c:v>2019/12/14 23:08</c:v>
                </c:pt>
                <c:pt idx="3898">
                  <c:v>2019/12/14 23:08</c:v>
                </c:pt>
                <c:pt idx="3899">
                  <c:v>2019/12/14 23:08</c:v>
                </c:pt>
                <c:pt idx="3900">
                  <c:v>2019/12/14 23:08</c:v>
                </c:pt>
                <c:pt idx="3901">
                  <c:v>2019/12/14 23:08</c:v>
                </c:pt>
                <c:pt idx="3902">
                  <c:v>2019/12/14 23:08</c:v>
                </c:pt>
                <c:pt idx="3903">
                  <c:v>2019/12/14 23:08</c:v>
                </c:pt>
                <c:pt idx="3904">
                  <c:v>2019/12/14 23:08</c:v>
                </c:pt>
                <c:pt idx="3905">
                  <c:v>2019/12/14 23:08</c:v>
                </c:pt>
                <c:pt idx="3906">
                  <c:v>2019/12/14 23:08</c:v>
                </c:pt>
                <c:pt idx="3907">
                  <c:v>2019/12/14 23:08</c:v>
                </c:pt>
                <c:pt idx="3908">
                  <c:v>2019/12/14 23:08</c:v>
                </c:pt>
                <c:pt idx="3909">
                  <c:v>2019/12/14 23:08</c:v>
                </c:pt>
                <c:pt idx="3910">
                  <c:v>2019/12/14 23:08</c:v>
                </c:pt>
                <c:pt idx="3911">
                  <c:v>2019/12/14 23:08</c:v>
                </c:pt>
                <c:pt idx="3912">
                  <c:v>2019/12/14 23:09</c:v>
                </c:pt>
                <c:pt idx="3913">
                  <c:v>2019/12/14 23:09</c:v>
                </c:pt>
                <c:pt idx="3914">
                  <c:v>2019/12/14 23:09</c:v>
                </c:pt>
                <c:pt idx="3915">
                  <c:v>2019/12/14 23:09</c:v>
                </c:pt>
                <c:pt idx="3916">
                  <c:v>2019/12/14 23:09</c:v>
                </c:pt>
                <c:pt idx="3917">
                  <c:v>2019/12/14 23:09</c:v>
                </c:pt>
                <c:pt idx="3918">
                  <c:v>2019/12/14 23:09</c:v>
                </c:pt>
                <c:pt idx="3919">
                  <c:v>2019/12/14 23:09</c:v>
                </c:pt>
                <c:pt idx="3920">
                  <c:v>2019/12/14 23:09</c:v>
                </c:pt>
                <c:pt idx="3921">
                  <c:v>2019/12/14 23:09</c:v>
                </c:pt>
                <c:pt idx="3922">
                  <c:v>2019/12/14 23:09</c:v>
                </c:pt>
                <c:pt idx="3923">
                  <c:v>2019/12/14 23:09</c:v>
                </c:pt>
                <c:pt idx="3924">
                  <c:v>2019/12/14 23:09</c:v>
                </c:pt>
                <c:pt idx="3925">
                  <c:v>2019/12/14 23:09</c:v>
                </c:pt>
                <c:pt idx="3926">
                  <c:v>2019/12/14 23:09</c:v>
                </c:pt>
                <c:pt idx="3927">
                  <c:v>2019/12/14 23:09</c:v>
                </c:pt>
                <c:pt idx="3928">
                  <c:v>2019/12/14 23:09</c:v>
                </c:pt>
                <c:pt idx="3929">
                  <c:v>2019/12/14 23:09</c:v>
                </c:pt>
                <c:pt idx="3930">
                  <c:v>2019/12/14 23:09</c:v>
                </c:pt>
                <c:pt idx="3931">
                  <c:v>2019/12/14 23:09</c:v>
                </c:pt>
                <c:pt idx="3932">
                  <c:v>2019/12/14 23:10</c:v>
                </c:pt>
                <c:pt idx="3933">
                  <c:v>2019/12/14 23:10</c:v>
                </c:pt>
                <c:pt idx="3934">
                  <c:v>2019/12/14 23:10</c:v>
                </c:pt>
                <c:pt idx="3935">
                  <c:v>2019/12/14 23:10</c:v>
                </c:pt>
                <c:pt idx="3936">
                  <c:v>2019/12/14 23:10</c:v>
                </c:pt>
                <c:pt idx="3937">
                  <c:v>2019/12/14 23:10</c:v>
                </c:pt>
                <c:pt idx="3938">
                  <c:v>2019/12/14 23:10</c:v>
                </c:pt>
                <c:pt idx="3939">
                  <c:v>2019/12/14 23:10</c:v>
                </c:pt>
                <c:pt idx="3940">
                  <c:v>2019/12/14 23:10</c:v>
                </c:pt>
                <c:pt idx="3941">
                  <c:v>2019/12/14 23:10</c:v>
                </c:pt>
                <c:pt idx="3942">
                  <c:v>2019/12/14 23:10</c:v>
                </c:pt>
                <c:pt idx="3943">
                  <c:v>2019/12/14 23:10</c:v>
                </c:pt>
                <c:pt idx="3944">
                  <c:v>2019/12/14 23:10</c:v>
                </c:pt>
                <c:pt idx="3945">
                  <c:v>2019/12/14 23:10</c:v>
                </c:pt>
                <c:pt idx="3946">
                  <c:v>2019/12/14 23:10</c:v>
                </c:pt>
                <c:pt idx="3947">
                  <c:v>2019/12/14 23:10</c:v>
                </c:pt>
                <c:pt idx="3948">
                  <c:v>2019/12/14 23:10</c:v>
                </c:pt>
                <c:pt idx="3949">
                  <c:v>2019/12/14 23:10</c:v>
                </c:pt>
                <c:pt idx="3950">
                  <c:v>2019/12/14 23:10</c:v>
                </c:pt>
                <c:pt idx="3951">
                  <c:v>2019/12/14 23:10</c:v>
                </c:pt>
                <c:pt idx="3952">
                  <c:v>2019/12/14 23:11</c:v>
                </c:pt>
                <c:pt idx="3953">
                  <c:v>2019/12/14 23:11</c:v>
                </c:pt>
                <c:pt idx="3954">
                  <c:v>2019/12/14 23:11</c:v>
                </c:pt>
                <c:pt idx="3955">
                  <c:v>2019/12/14 23:11</c:v>
                </c:pt>
                <c:pt idx="3956">
                  <c:v>2019/12/14 23:11</c:v>
                </c:pt>
                <c:pt idx="3957">
                  <c:v>2019/12/14 23:11</c:v>
                </c:pt>
                <c:pt idx="3958">
                  <c:v>2019/12/14 23:11</c:v>
                </c:pt>
                <c:pt idx="3959">
                  <c:v>2019/12/14 23:11</c:v>
                </c:pt>
                <c:pt idx="3960">
                  <c:v>2019/12/14 23:11</c:v>
                </c:pt>
                <c:pt idx="3961">
                  <c:v>2019/12/14 23:11</c:v>
                </c:pt>
                <c:pt idx="3962">
                  <c:v>2019/12/14 23:11</c:v>
                </c:pt>
                <c:pt idx="3963">
                  <c:v>2019/12/14 23:11</c:v>
                </c:pt>
                <c:pt idx="3964">
                  <c:v>2019/12/14 23:11</c:v>
                </c:pt>
                <c:pt idx="3965">
                  <c:v>2019/12/14 23:11</c:v>
                </c:pt>
                <c:pt idx="3966">
                  <c:v>2019/12/14 23:11</c:v>
                </c:pt>
                <c:pt idx="3967">
                  <c:v>2019/12/14 23:11</c:v>
                </c:pt>
                <c:pt idx="3968">
                  <c:v>2019/12/14 23:11</c:v>
                </c:pt>
                <c:pt idx="3969">
                  <c:v>2019/12/14 23:11</c:v>
                </c:pt>
                <c:pt idx="3970">
                  <c:v>2019/12/14 23:11</c:v>
                </c:pt>
                <c:pt idx="3971">
                  <c:v>2019/12/14 23:11</c:v>
                </c:pt>
                <c:pt idx="3972">
                  <c:v>2019/12/14 23:12</c:v>
                </c:pt>
                <c:pt idx="3973">
                  <c:v>2019/12/14 23:12</c:v>
                </c:pt>
                <c:pt idx="3974">
                  <c:v>2019/12/14 23:12</c:v>
                </c:pt>
                <c:pt idx="3975">
                  <c:v>2019/12/14 23:12</c:v>
                </c:pt>
                <c:pt idx="3976">
                  <c:v>2019/12/14 23:12</c:v>
                </c:pt>
                <c:pt idx="3977">
                  <c:v>2019/12/14 23:12</c:v>
                </c:pt>
                <c:pt idx="3978">
                  <c:v>2019/12/14 23:12</c:v>
                </c:pt>
                <c:pt idx="3979">
                  <c:v>2019/12/14 23:12</c:v>
                </c:pt>
                <c:pt idx="3980">
                  <c:v>2019/12/14 23:12</c:v>
                </c:pt>
                <c:pt idx="3981">
                  <c:v>2019/12/14 23:12</c:v>
                </c:pt>
                <c:pt idx="3982">
                  <c:v>2019/12/14 23:12</c:v>
                </c:pt>
                <c:pt idx="3983">
                  <c:v>2019/12/14 23:12</c:v>
                </c:pt>
                <c:pt idx="3984">
                  <c:v>2019/12/14 23:12</c:v>
                </c:pt>
                <c:pt idx="3985">
                  <c:v>2019/12/14 23:12</c:v>
                </c:pt>
                <c:pt idx="3986">
                  <c:v>2019/12/14 23:12</c:v>
                </c:pt>
                <c:pt idx="3987">
                  <c:v>2019/12/14 23:12</c:v>
                </c:pt>
                <c:pt idx="3988">
                  <c:v>2019/12/14 23:12</c:v>
                </c:pt>
                <c:pt idx="3989">
                  <c:v>2019/12/14 23:12</c:v>
                </c:pt>
                <c:pt idx="3990">
                  <c:v>2019/12/14 23:12</c:v>
                </c:pt>
                <c:pt idx="3991">
                  <c:v>2019/12/14 23:12</c:v>
                </c:pt>
                <c:pt idx="3992">
                  <c:v>2019/12/14 23:13</c:v>
                </c:pt>
                <c:pt idx="3993">
                  <c:v>2019/12/14 23:13</c:v>
                </c:pt>
                <c:pt idx="3994">
                  <c:v>2019/12/14 23:13</c:v>
                </c:pt>
                <c:pt idx="3995">
                  <c:v>2019/12/14 23:13</c:v>
                </c:pt>
                <c:pt idx="3996">
                  <c:v>2019/12/14 23:13</c:v>
                </c:pt>
                <c:pt idx="3997">
                  <c:v>2019/12/14 23:13</c:v>
                </c:pt>
                <c:pt idx="3998">
                  <c:v>2019/12/14 23:13</c:v>
                </c:pt>
                <c:pt idx="3999">
                  <c:v>2019/12/14 23:13</c:v>
                </c:pt>
                <c:pt idx="4000">
                  <c:v>2019/12/14 23:13</c:v>
                </c:pt>
                <c:pt idx="4001">
                  <c:v>2019/12/14 23:13</c:v>
                </c:pt>
                <c:pt idx="4002">
                  <c:v>2019/12/14 23:13</c:v>
                </c:pt>
                <c:pt idx="4003">
                  <c:v>2019/12/14 23:13</c:v>
                </c:pt>
                <c:pt idx="4004">
                  <c:v>2019/12/14 23:13</c:v>
                </c:pt>
                <c:pt idx="4005">
                  <c:v>2019/12/14 23:13</c:v>
                </c:pt>
                <c:pt idx="4006">
                  <c:v>2019/12/14 23:13</c:v>
                </c:pt>
                <c:pt idx="4007">
                  <c:v>2019/12/14 23:13</c:v>
                </c:pt>
                <c:pt idx="4008">
                  <c:v>2019/12/14 23:13</c:v>
                </c:pt>
                <c:pt idx="4009">
                  <c:v>2019/12/14 23:13</c:v>
                </c:pt>
                <c:pt idx="4010">
                  <c:v>2019/12/14 23:13</c:v>
                </c:pt>
                <c:pt idx="4011">
                  <c:v>2019/12/14 23:13</c:v>
                </c:pt>
                <c:pt idx="4012">
                  <c:v>2019/12/14 23:14</c:v>
                </c:pt>
                <c:pt idx="4013">
                  <c:v>2019/12/14 23:14</c:v>
                </c:pt>
                <c:pt idx="4014">
                  <c:v>2019/12/14 23:14</c:v>
                </c:pt>
                <c:pt idx="4015">
                  <c:v>2019/12/14 23:14</c:v>
                </c:pt>
                <c:pt idx="4016">
                  <c:v>2019/12/14 23:14</c:v>
                </c:pt>
                <c:pt idx="4017">
                  <c:v>2019/12/14 23:14</c:v>
                </c:pt>
                <c:pt idx="4018">
                  <c:v>2019/12/14 23:14</c:v>
                </c:pt>
                <c:pt idx="4019">
                  <c:v>2019/12/14 23:14</c:v>
                </c:pt>
                <c:pt idx="4020">
                  <c:v>2019/12/14 23:14</c:v>
                </c:pt>
                <c:pt idx="4021">
                  <c:v>2019/12/14 23:14</c:v>
                </c:pt>
                <c:pt idx="4022">
                  <c:v>2019/12/14 23:14</c:v>
                </c:pt>
                <c:pt idx="4023">
                  <c:v>2019/12/14 23:14</c:v>
                </c:pt>
                <c:pt idx="4024">
                  <c:v>2019/12/14 23:14</c:v>
                </c:pt>
                <c:pt idx="4025">
                  <c:v>2019/12/14 23:14</c:v>
                </c:pt>
                <c:pt idx="4026">
                  <c:v>2019/12/14 23:14</c:v>
                </c:pt>
                <c:pt idx="4027">
                  <c:v>2019/12/14 23:14</c:v>
                </c:pt>
                <c:pt idx="4028">
                  <c:v>2019/12/14 23:14</c:v>
                </c:pt>
                <c:pt idx="4029">
                  <c:v>2019/12/14 23:14</c:v>
                </c:pt>
                <c:pt idx="4030">
                  <c:v>2019/12/14 23:14</c:v>
                </c:pt>
                <c:pt idx="4031">
                  <c:v>2019/12/14 23:14</c:v>
                </c:pt>
                <c:pt idx="4032">
                  <c:v>2019/12/14 23:15</c:v>
                </c:pt>
                <c:pt idx="4033">
                  <c:v>2019/12/14 23:15</c:v>
                </c:pt>
                <c:pt idx="4034">
                  <c:v>2019/12/14 23:15</c:v>
                </c:pt>
                <c:pt idx="4035">
                  <c:v>2019/12/14 23:15</c:v>
                </c:pt>
                <c:pt idx="4036">
                  <c:v>2019/12/14 23:15</c:v>
                </c:pt>
                <c:pt idx="4037">
                  <c:v>2019/12/14 23:15</c:v>
                </c:pt>
                <c:pt idx="4038">
                  <c:v>2019/12/14 23:15</c:v>
                </c:pt>
                <c:pt idx="4039">
                  <c:v>2019/12/14 23:15</c:v>
                </c:pt>
                <c:pt idx="4040">
                  <c:v>2019/12/14 23:15</c:v>
                </c:pt>
                <c:pt idx="4041">
                  <c:v>2019/12/14 23:15</c:v>
                </c:pt>
                <c:pt idx="4042">
                  <c:v>2019/12/14 23:15</c:v>
                </c:pt>
                <c:pt idx="4043">
                  <c:v>2019/12/14 23:15</c:v>
                </c:pt>
                <c:pt idx="4044">
                  <c:v>2019/12/14 23:15</c:v>
                </c:pt>
                <c:pt idx="4045">
                  <c:v>2019/12/14 23:15</c:v>
                </c:pt>
                <c:pt idx="4046">
                  <c:v>2019/12/14 23:15</c:v>
                </c:pt>
                <c:pt idx="4047">
                  <c:v>2019/12/14 23:15</c:v>
                </c:pt>
                <c:pt idx="4048">
                  <c:v>2019/12/14 23:15</c:v>
                </c:pt>
                <c:pt idx="4049">
                  <c:v>2019/12/14 23:15</c:v>
                </c:pt>
                <c:pt idx="4050">
                  <c:v>2019/12/14 23:15</c:v>
                </c:pt>
                <c:pt idx="4051">
                  <c:v>2019/12/14 23:15</c:v>
                </c:pt>
                <c:pt idx="4052">
                  <c:v>2019/12/14 23:16</c:v>
                </c:pt>
                <c:pt idx="4053">
                  <c:v>2019/12/14 23:16</c:v>
                </c:pt>
                <c:pt idx="4054">
                  <c:v>2019/12/14 23:16</c:v>
                </c:pt>
                <c:pt idx="4055">
                  <c:v>2019/12/14 23:16</c:v>
                </c:pt>
                <c:pt idx="4056">
                  <c:v>2019/12/14 23:16</c:v>
                </c:pt>
                <c:pt idx="4057">
                  <c:v>2019/12/14 23:16</c:v>
                </c:pt>
                <c:pt idx="4058">
                  <c:v>2019/12/14 23:16</c:v>
                </c:pt>
                <c:pt idx="4059">
                  <c:v>2019/12/14 23:16</c:v>
                </c:pt>
                <c:pt idx="4060">
                  <c:v>2019/12/14 23:16</c:v>
                </c:pt>
                <c:pt idx="4061">
                  <c:v>2019/12/14 23:16</c:v>
                </c:pt>
                <c:pt idx="4062">
                  <c:v>2019/12/14 23:16</c:v>
                </c:pt>
                <c:pt idx="4063">
                  <c:v>2019/12/14 23:16</c:v>
                </c:pt>
                <c:pt idx="4064">
                  <c:v>2019/12/14 23:16</c:v>
                </c:pt>
                <c:pt idx="4065">
                  <c:v>2019/12/14 23:16</c:v>
                </c:pt>
                <c:pt idx="4066">
                  <c:v>2019/12/14 23:16</c:v>
                </c:pt>
                <c:pt idx="4067">
                  <c:v>2019/12/14 23:16</c:v>
                </c:pt>
                <c:pt idx="4068">
                  <c:v>2019/12/14 23:16</c:v>
                </c:pt>
                <c:pt idx="4069">
                  <c:v>2019/12/14 23:16</c:v>
                </c:pt>
                <c:pt idx="4070">
                  <c:v>2019/12/14 23:16</c:v>
                </c:pt>
                <c:pt idx="4071">
                  <c:v>2019/12/14 23:16</c:v>
                </c:pt>
                <c:pt idx="4072">
                  <c:v>2019/12/14 23:17</c:v>
                </c:pt>
                <c:pt idx="4073">
                  <c:v>2019/12/14 23:17</c:v>
                </c:pt>
                <c:pt idx="4074">
                  <c:v>2019/12/14 23:17</c:v>
                </c:pt>
                <c:pt idx="4075">
                  <c:v>2019/12/14 23:17</c:v>
                </c:pt>
                <c:pt idx="4076">
                  <c:v>2019/12/14 23:17</c:v>
                </c:pt>
                <c:pt idx="4077">
                  <c:v>2019/12/14 23:17</c:v>
                </c:pt>
                <c:pt idx="4078">
                  <c:v>2019/12/14 23:17</c:v>
                </c:pt>
                <c:pt idx="4079">
                  <c:v>2019/12/14 23:17</c:v>
                </c:pt>
                <c:pt idx="4080">
                  <c:v>2019/12/14 23:17</c:v>
                </c:pt>
                <c:pt idx="4081">
                  <c:v>2019/12/14 23:17</c:v>
                </c:pt>
                <c:pt idx="4082">
                  <c:v>2019/12/14 23:17</c:v>
                </c:pt>
                <c:pt idx="4083">
                  <c:v>2019/12/14 23:17</c:v>
                </c:pt>
                <c:pt idx="4084">
                  <c:v>2019/12/14 23:17</c:v>
                </c:pt>
                <c:pt idx="4085">
                  <c:v>2019/12/14 23:17</c:v>
                </c:pt>
                <c:pt idx="4086">
                  <c:v>2019/12/14 23:17</c:v>
                </c:pt>
                <c:pt idx="4087">
                  <c:v>2019/12/14 23:17</c:v>
                </c:pt>
                <c:pt idx="4088">
                  <c:v>2019/12/14 23:17</c:v>
                </c:pt>
                <c:pt idx="4089">
                  <c:v>2019/12/14 23:17</c:v>
                </c:pt>
                <c:pt idx="4090">
                  <c:v>2019/12/14 23:17</c:v>
                </c:pt>
                <c:pt idx="4091">
                  <c:v>2019/12/14 23:17</c:v>
                </c:pt>
                <c:pt idx="4092">
                  <c:v>2019/12/14 23:18</c:v>
                </c:pt>
                <c:pt idx="4093">
                  <c:v>2019/12/14 23:18</c:v>
                </c:pt>
                <c:pt idx="4094">
                  <c:v>2019/12/14 23:18</c:v>
                </c:pt>
                <c:pt idx="4095">
                  <c:v>2019/12/14 23:18</c:v>
                </c:pt>
                <c:pt idx="4096">
                  <c:v>2019/12/14 23:18</c:v>
                </c:pt>
                <c:pt idx="4097">
                  <c:v>2019/12/14 23:18</c:v>
                </c:pt>
                <c:pt idx="4098">
                  <c:v>2019/12/14 23:18</c:v>
                </c:pt>
                <c:pt idx="4099">
                  <c:v>2019/12/14 23:18</c:v>
                </c:pt>
                <c:pt idx="4100">
                  <c:v>2019/12/14 23:18</c:v>
                </c:pt>
                <c:pt idx="4101">
                  <c:v>2019/12/14 23:18</c:v>
                </c:pt>
                <c:pt idx="4102">
                  <c:v>2019/12/14 23:18</c:v>
                </c:pt>
                <c:pt idx="4103">
                  <c:v>2019/12/14 23:18</c:v>
                </c:pt>
                <c:pt idx="4104">
                  <c:v>2019/12/14 23:18</c:v>
                </c:pt>
                <c:pt idx="4105">
                  <c:v>2019/12/14 23:18</c:v>
                </c:pt>
                <c:pt idx="4106">
                  <c:v>2019/12/14 23:18</c:v>
                </c:pt>
                <c:pt idx="4107">
                  <c:v>2019/12/14 23:18</c:v>
                </c:pt>
                <c:pt idx="4108">
                  <c:v>2019/12/14 23:18</c:v>
                </c:pt>
                <c:pt idx="4109">
                  <c:v>2019/12/14 23:18</c:v>
                </c:pt>
                <c:pt idx="4110">
                  <c:v>2019/12/14 23:18</c:v>
                </c:pt>
                <c:pt idx="4111">
                  <c:v>2019/12/14 23:18</c:v>
                </c:pt>
                <c:pt idx="4112">
                  <c:v>2019/12/14 23:19</c:v>
                </c:pt>
                <c:pt idx="4113">
                  <c:v>2019/12/14 23:19</c:v>
                </c:pt>
                <c:pt idx="4114">
                  <c:v>2019/12/14 23:19</c:v>
                </c:pt>
                <c:pt idx="4115">
                  <c:v>2019/12/14 23:19</c:v>
                </c:pt>
                <c:pt idx="4116">
                  <c:v>2019/12/14 23:19</c:v>
                </c:pt>
                <c:pt idx="4117">
                  <c:v>2019/12/14 23:19</c:v>
                </c:pt>
                <c:pt idx="4118">
                  <c:v>2019/12/14 23:19</c:v>
                </c:pt>
                <c:pt idx="4119">
                  <c:v>2019/12/14 23:19</c:v>
                </c:pt>
                <c:pt idx="4120">
                  <c:v>2019/12/14 23:19</c:v>
                </c:pt>
                <c:pt idx="4121">
                  <c:v>2019/12/14 23:19</c:v>
                </c:pt>
                <c:pt idx="4122">
                  <c:v>2019/12/14 23:19</c:v>
                </c:pt>
                <c:pt idx="4123">
                  <c:v>2019/12/14 23:19</c:v>
                </c:pt>
                <c:pt idx="4124">
                  <c:v>2019/12/14 23:19</c:v>
                </c:pt>
                <c:pt idx="4125">
                  <c:v>2019/12/14 23:19</c:v>
                </c:pt>
                <c:pt idx="4126">
                  <c:v>2019/12/14 23:19</c:v>
                </c:pt>
                <c:pt idx="4127">
                  <c:v>2019/12/14 23:19</c:v>
                </c:pt>
                <c:pt idx="4128">
                  <c:v>2019/12/14 23:19</c:v>
                </c:pt>
                <c:pt idx="4129">
                  <c:v>2019/12/14 23:19</c:v>
                </c:pt>
                <c:pt idx="4130">
                  <c:v>2019/12/14 23:19</c:v>
                </c:pt>
                <c:pt idx="4131">
                  <c:v>2019/12/14 23:19</c:v>
                </c:pt>
                <c:pt idx="4132">
                  <c:v>2019/12/14 23:20</c:v>
                </c:pt>
                <c:pt idx="4133">
                  <c:v>2019/12/14 23:20</c:v>
                </c:pt>
                <c:pt idx="4134">
                  <c:v>2019/12/14 23:20</c:v>
                </c:pt>
                <c:pt idx="4135">
                  <c:v>2019/12/14 23:20</c:v>
                </c:pt>
                <c:pt idx="4136">
                  <c:v>2019/12/14 23:20</c:v>
                </c:pt>
                <c:pt idx="4137">
                  <c:v>2019/12/14 23:20</c:v>
                </c:pt>
                <c:pt idx="4138">
                  <c:v>2019/12/14 23:20</c:v>
                </c:pt>
                <c:pt idx="4139">
                  <c:v>2019/12/14 23:20</c:v>
                </c:pt>
                <c:pt idx="4140">
                  <c:v>2019/12/14 23:20</c:v>
                </c:pt>
                <c:pt idx="4141">
                  <c:v>2019/12/14 23:20</c:v>
                </c:pt>
                <c:pt idx="4142">
                  <c:v>2019/12/14 23:20</c:v>
                </c:pt>
                <c:pt idx="4143">
                  <c:v>2019/12/14 23:20</c:v>
                </c:pt>
                <c:pt idx="4144">
                  <c:v>2019/12/14 23:20</c:v>
                </c:pt>
                <c:pt idx="4145">
                  <c:v>2019/12/14 23:20</c:v>
                </c:pt>
                <c:pt idx="4146">
                  <c:v>2019/12/14 23:20</c:v>
                </c:pt>
                <c:pt idx="4147">
                  <c:v>2019/12/14 23:20</c:v>
                </c:pt>
                <c:pt idx="4148">
                  <c:v>2019/12/14 23:20</c:v>
                </c:pt>
                <c:pt idx="4149">
                  <c:v>2019/12/14 23:20</c:v>
                </c:pt>
                <c:pt idx="4150">
                  <c:v>2019/12/14 23:20</c:v>
                </c:pt>
                <c:pt idx="4151">
                  <c:v>2019/12/14 23:20</c:v>
                </c:pt>
                <c:pt idx="4152">
                  <c:v>2019/12/14 23:21</c:v>
                </c:pt>
                <c:pt idx="4153">
                  <c:v>2019/12/14 23:21</c:v>
                </c:pt>
                <c:pt idx="4154">
                  <c:v>2019/12/14 23:21</c:v>
                </c:pt>
                <c:pt idx="4155">
                  <c:v>2019/12/14 23:21</c:v>
                </c:pt>
                <c:pt idx="4156">
                  <c:v>2019/12/14 23:21</c:v>
                </c:pt>
                <c:pt idx="4157">
                  <c:v>2019/12/14 23:21</c:v>
                </c:pt>
                <c:pt idx="4158">
                  <c:v>2019/12/14 23:21</c:v>
                </c:pt>
                <c:pt idx="4159">
                  <c:v>2019/12/14 23:21</c:v>
                </c:pt>
                <c:pt idx="4160">
                  <c:v>2019/12/14 23:21</c:v>
                </c:pt>
                <c:pt idx="4161">
                  <c:v>2019/12/14 23:21</c:v>
                </c:pt>
                <c:pt idx="4162">
                  <c:v>2019/12/14 23:21</c:v>
                </c:pt>
                <c:pt idx="4163">
                  <c:v>2019/12/14 23:21</c:v>
                </c:pt>
                <c:pt idx="4164">
                  <c:v>2019/12/14 23:21</c:v>
                </c:pt>
                <c:pt idx="4165">
                  <c:v>2019/12/14 23:21</c:v>
                </c:pt>
                <c:pt idx="4166">
                  <c:v>2019/12/14 23:21</c:v>
                </c:pt>
                <c:pt idx="4167">
                  <c:v>2019/12/14 23:21</c:v>
                </c:pt>
                <c:pt idx="4168">
                  <c:v>2019/12/14 23:21</c:v>
                </c:pt>
                <c:pt idx="4169">
                  <c:v>2019/12/14 23:21</c:v>
                </c:pt>
                <c:pt idx="4170">
                  <c:v>2019/12/14 23:21</c:v>
                </c:pt>
                <c:pt idx="4171">
                  <c:v>2019/12/14 23:21</c:v>
                </c:pt>
                <c:pt idx="4172">
                  <c:v>2019/12/14 23:22</c:v>
                </c:pt>
                <c:pt idx="4173">
                  <c:v>2019/12/14 23:22</c:v>
                </c:pt>
                <c:pt idx="4174">
                  <c:v>2019/12/14 23:22</c:v>
                </c:pt>
                <c:pt idx="4175">
                  <c:v>2019/12/14 23:22</c:v>
                </c:pt>
                <c:pt idx="4176">
                  <c:v>2019/12/14 23:22</c:v>
                </c:pt>
                <c:pt idx="4177">
                  <c:v>2019/12/14 23:22</c:v>
                </c:pt>
                <c:pt idx="4178">
                  <c:v>2019/12/14 23:22</c:v>
                </c:pt>
                <c:pt idx="4179">
                  <c:v>2019/12/14 23:22</c:v>
                </c:pt>
                <c:pt idx="4180">
                  <c:v>2019/12/14 23:22</c:v>
                </c:pt>
                <c:pt idx="4181">
                  <c:v>2019/12/14 23:22</c:v>
                </c:pt>
                <c:pt idx="4182">
                  <c:v>2019/12/14 23:22</c:v>
                </c:pt>
                <c:pt idx="4183">
                  <c:v>2019/12/14 23:22</c:v>
                </c:pt>
                <c:pt idx="4184">
                  <c:v>2019/12/14 23:22</c:v>
                </c:pt>
                <c:pt idx="4185">
                  <c:v>2019/12/14 23:22</c:v>
                </c:pt>
                <c:pt idx="4186">
                  <c:v>2019/12/14 23:22</c:v>
                </c:pt>
                <c:pt idx="4187">
                  <c:v>2019/12/14 23:22</c:v>
                </c:pt>
                <c:pt idx="4188">
                  <c:v>2019/12/14 23:22</c:v>
                </c:pt>
                <c:pt idx="4189">
                  <c:v>2019/12/14 23:22</c:v>
                </c:pt>
                <c:pt idx="4190">
                  <c:v>2019/12/14 23:22</c:v>
                </c:pt>
                <c:pt idx="4191">
                  <c:v>2019/12/14 23:22</c:v>
                </c:pt>
                <c:pt idx="4192">
                  <c:v>2019/12/14 23:23</c:v>
                </c:pt>
                <c:pt idx="4193">
                  <c:v>2019/12/14 23:23</c:v>
                </c:pt>
                <c:pt idx="4194">
                  <c:v>2019/12/14 23:23</c:v>
                </c:pt>
                <c:pt idx="4195">
                  <c:v>2019/12/14 23:23</c:v>
                </c:pt>
                <c:pt idx="4196">
                  <c:v>2019/12/14 23:23</c:v>
                </c:pt>
                <c:pt idx="4197">
                  <c:v>2019/12/14 23:23</c:v>
                </c:pt>
                <c:pt idx="4198">
                  <c:v>2019/12/14 23:23</c:v>
                </c:pt>
                <c:pt idx="4199">
                  <c:v>2019/12/14 23:23</c:v>
                </c:pt>
                <c:pt idx="4200">
                  <c:v>2019/12/14 23:23</c:v>
                </c:pt>
                <c:pt idx="4201">
                  <c:v>2019/12/14 23:23</c:v>
                </c:pt>
                <c:pt idx="4202">
                  <c:v>2019/12/14 23:23</c:v>
                </c:pt>
                <c:pt idx="4203">
                  <c:v>2019/12/14 23:23</c:v>
                </c:pt>
                <c:pt idx="4204">
                  <c:v>2019/12/14 23:23</c:v>
                </c:pt>
                <c:pt idx="4205">
                  <c:v>2019/12/14 23:23</c:v>
                </c:pt>
                <c:pt idx="4206">
                  <c:v>2019/12/14 23:23</c:v>
                </c:pt>
                <c:pt idx="4207">
                  <c:v>2019/12/14 23:23</c:v>
                </c:pt>
                <c:pt idx="4208">
                  <c:v>2019/12/14 23:23</c:v>
                </c:pt>
                <c:pt idx="4209">
                  <c:v>2019/12/14 23:23</c:v>
                </c:pt>
                <c:pt idx="4210">
                  <c:v>2019/12/14 23:23</c:v>
                </c:pt>
                <c:pt idx="4211">
                  <c:v>2019/12/14 23:23</c:v>
                </c:pt>
                <c:pt idx="4212">
                  <c:v>2019/12/14 23:24</c:v>
                </c:pt>
                <c:pt idx="4213">
                  <c:v>2019/12/14 23:24</c:v>
                </c:pt>
                <c:pt idx="4214">
                  <c:v>2019/12/14 23:24</c:v>
                </c:pt>
                <c:pt idx="4215">
                  <c:v>2019/12/14 23:24</c:v>
                </c:pt>
                <c:pt idx="4216">
                  <c:v>2019/12/14 23:24</c:v>
                </c:pt>
                <c:pt idx="4217">
                  <c:v>2019/12/14 23:24</c:v>
                </c:pt>
                <c:pt idx="4218">
                  <c:v>2019/12/14 23:24</c:v>
                </c:pt>
                <c:pt idx="4219">
                  <c:v>2019/12/14 23:24</c:v>
                </c:pt>
                <c:pt idx="4220">
                  <c:v>2019/12/14 23:24</c:v>
                </c:pt>
                <c:pt idx="4221">
                  <c:v>2019/12/14 23:24</c:v>
                </c:pt>
                <c:pt idx="4222">
                  <c:v>2019/12/14 23:24</c:v>
                </c:pt>
                <c:pt idx="4223">
                  <c:v>2019/12/14 23:24</c:v>
                </c:pt>
                <c:pt idx="4224">
                  <c:v>2019/12/14 23:24</c:v>
                </c:pt>
                <c:pt idx="4225">
                  <c:v>2019/12/14 23:24</c:v>
                </c:pt>
                <c:pt idx="4226">
                  <c:v>2019/12/14 23:24</c:v>
                </c:pt>
                <c:pt idx="4227">
                  <c:v>2019/12/14 23:24</c:v>
                </c:pt>
                <c:pt idx="4228">
                  <c:v>2019/12/14 23:24</c:v>
                </c:pt>
                <c:pt idx="4229">
                  <c:v>2019/12/14 23:24</c:v>
                </c:pt>
                <c:pt idx="4230">
                  <c:v>2019/12/14 23:24</c:v>
                </c:pt>
                <c:pt idx="4231">
                  <c:v>2019/12/14 23:24</c:v>
                </c:pt>
                <c:pt idx="4232">
                  <c:v>2019/12/14 23:25</c:v>
                </c:pt>
                <c:pt idx="4233">
                  <c:v>2019/12/14 23:25</c:v>
                </c:pt>
                <c:pt idx="4234">
                  <c:v>2019/12/14 23:25</c:v>
                </c:pt>
                <c:pt idx="4235">
                  <c:v>2019/12/14 23:25</c:v>
                </c:pt>
                <c:pt idx="4236">
                  <c:v>2019/12/14 23:25</c:v>
                </c:pt>
                <c:pt idx="4237">
                  <c:v>2019/12/14 23:25</c:v>
                </c:pt>
                <c:pt idx="4238">
                  <c:v>2019/12/14 23:25</c:v>
                </c:pt>
                <c:pt idx="4239">
                  <c:v>2019/12/14 23:25</c:v>
                </c:pt>
                <c:pt idx="4240">
                  <c:v>2019/12/14 23:25</c:v>
                </c:pt>
                <c:pt idx="4241">
                  <c:v>2019/12/14 23:25</c:v>
                </c:pt>
                <c:pt idx="4242">
                  <c:v>2019/12/14 23:25</c:v>
                </c:pt>
                <c:pt idx="4243">
                  <c:v>2019/12/14 23:25</c:v>
                </c:pt>
                <c:pt idx="4244">
                  <c:v>2019/12/14 23:25</c:v>
                </c:pt>
                <c:pt idx="4245">
                  <c:v>2019/12/14 23:25</c:v>
                </c:pt>
                <c:pt idx="4246">
                  <c:v>2019/12/14 23:25</c:v>
                </c:pt>
                <c:pt idx="4247">
                  <c:v>2019/12/14 23:25</c:v>
                </c:pt>
                <c:pt idx="4248">
                  <c:v>2019/12/14 23:25</c:v>
                </c:pt>
                <c:pt idx="4249">
                  <c:v>2019/12/14 23:25</c:v>
                </c:pt>
                <c:pt idx="4250">
                  <c:v>2019/12/14 23:25</c:v>
                </c:pt>
                <c:pt idx="4251">
                  <c:v>2019/12/14 23:25</c:v>
                </c:pt>
                <c:pt idx="4252">
                  <c:v>2019/12/14 23:26</c:v>
                </c:pt>
                <c:pt idx="4253">
                  <c:v>2019/12/14 23:26</c:v>
                </c:pt>
                <c:pt idx="4254">
                  <c:v>2019/12/14 23:26</c:v>
                </c:pt>
                <c:pt idx="4255">
                  <c:v>2019/12/14 23:26</c:v>
                </c:pt>
                <c:pt idx="4256">
                  <c:v>2019/12/14 23:26</c:v>
                </c:pt>
                <c:pt idx="4257">
                  <c:v>2019/12/14 23:26</c:v>
                </c:pt>
                <c:pt idx="4258">
                  <c:v>2019/12/14 23:26</c:v>
                </c:pt>
                <c:pt idx="4259">
                  <c:v>2019/12/14 23:26</c:v>
                </c:pt>
                <c:pt idx="4260">
                  <c:v>2019/12/14 23:26</c:v>
                </c:pt>
                <c:pt idx="4261">
                  <c:v>2019/12/14 23:26</c:v>
                </c:pt>
                <c:pt idx="4262">
                  <c:v>2019/12/14 23:26</c:v>
                </c:pt>
                <c:pt idx="4263">
                  <c:v>2019/12/14 23:26</c:v>
                </c:pt>
                <c:pt idx="4264">
                  <c:v>2019/12/14 23:26</c:v>
                </c:pt>
                <c:pt idx="4265">
                  <c:v>2019/12/14 23:26</c:v>
                </c:pt>
                <c:pt idx="4266">
                  <c:v>2019/12/14 23:26</c:v>
                </c:pt>
                <c:pt idx="4267">
                  <c:v>2019/12/14 23:26</c:v>
                </c:pt>
                <c:pt idx="4268">
                  <c:v>2019/12/14 23:26</c:v>
                </c:pt>
                <c:pt idx="4269">
                  <c:v>2019/12/14 23:26</c:v>
                </c:pt>
                <c:pt idx="4270">
                  <c:v>2019/12/14 23:26</c:v>
                </c:pt>
                <c:pt idx="4271">
                  <c:v>2019/12/14 23:26</c:v>
                </c:pt>
                <c:pt idx="4272">
                  <c:v>2019/12/14 23:27</c:v>
                </c:pt>
                <c:pt idx="4273">
                  <c:v>2019/12/14 23:27</c:v>
                </c:pt>
                <c:pt idx="4274">
                  <c:v>2019/12/14 23:27</c:v>
                </c:pt>
                <c:pt idx="4275">
                  <c:v>2019/12/14 23:27</c:v>
                </c:pt>
                <c:pt idx="4276">
                  <c:v>2019/12/14 23:27</c:v>
                </c:pt>
                <c:pt idx="4277">
                  <c:v>2019/12/14 23:27</c:v>
                </c:pt>
                <c:pt idx="4278">
                  <c:v>2019/12/14 23:27</c:v>
                </c:pt>
                <c:pt idx="4279">
                  <c:v>2019/12/14 23:27</c:v>
                </c:pt>
                <c:pt idx="4280">
                  <c:v>2019/12/14 23:27</c:v>
                </c:pt>
                <c:pt idx="4281">
                  <c:v>2019/12/14 23:27</c:v>
                </c:pt>
                <c:pt idx="4282">
                  <c:v>2019/12/14 23:27</c:v>
                </c:pt>
                <c:pt idx="4283">
                  <c:v>2019/12/14 23:27</c:v>
                </c:pt>
                <c:pt idx="4284">
                  <c:v>2019/12/14 23:27</c:v>
                </c:pt>
                <c:pt idx="4285">
                  <c:v>2019/12/14 23:27</c:v>
                </c:pt>
                <c:pt idx="4286">
                  <c:v>2019/12/14 23:27</c:v>
                </c:pt>
                <c:pt idx="4287">
                  <c:v>2019/12/14 23:27</c:v>
                </c:pt>
                <c:pt idx="4288">
                  <c:v>2019/12/14 23:27</c:v>
                </c:pt>
                <c:pt idx="4289">
                  <c:v>2019/12/14 23:27</c:v>
                </c:pt>
                <c:pt idx="4290">
                  <c:v>2019/12/14 23:27</c:v>
                </c:pt>
                <c:pt idx="4291">
                  <c:v>2019/12/14 23:27</c:v>
                </c:pt>
                <c:pt idx="4292">
                  <c:v>2019/12/14 23:28</c:v>
                </c:pt>
                <c:pt idx="4293">
                  <c:v>2019/12/14 23:28</c:v>
                </c:pt>
                <c:pt idx="4294">
                  <c:v>2019/12/14 23:28</c:v>
                </c:pt>
                <c:pt idx="4295">
                  <c:v>2019/12/14 23:28</c:v>
                </c:pt>
                <c:pt idx="4296">
                  <c:v>2019/12/14 23:28</c:v>
                </c:pt>
                <c:pt idx="4297">
                  <c:v>2019/12/14 23:28</c:v>
                </c:pt>
                <c:pt idx="4298">
                  <c:v>2019/12/14 23:28</c:v>
                </c:pt>
                <c:pt idx="4299">
                  <c:v>2019/12/14 23:28</c:v>
                </c:pt>
                <c:pt idx="4300">
                  <c:v>2019/12/14 23:28</c:v>
                </c:pt>
                <c:pt idx="4301">
                  <c:v>2019/12/14 23:28</c:v>
                </c:pt>
                <c:pt idx="4302">
                  <c:v>2019/12/14 23:28</c:v>
                </c:pt>
                <c:pt idx="4303">
                  <c:v>2019/12/14 23:28</c:v>
                </c:pt>
                <c:pt idx="4304">
                  <c:v>2019/12/14 23:28</c:v>
                </c:pt>
                <c:pt idx="4305">
                  <c:v>2019/12/14 23:28</c:v>
                </c:pt>
                <c:pt idx="4306">
                  <c:v>2019/12/14 23:28</c:v>
                </c:pt>
                <c:pt idx="4307">
                  <c:v>2019/12/14 23:28</c:v>
                </c:pt>
                <c:pt idx="4308">
                  <c:v>2019/12/14 23:28</c:v>
                </c:pt>
                <c:pt idx="4309">
                  <c:v>2019/12/14 23:28</c:v>
                </c:pt>
                <c:pt idx="4310">
                  <c:v>2019/12/14 23:28</c:v>
                </c:pt>
                <c:pt idx="4311">
                  <c:v>2019/12/14 23:28</c:v>
                </c:pt>
                <c:pt idx="4312">
                  <c:v>2019/12/14 23:29</c:v>
                </c:pt>
                <c:pt idx="4313">
                  <c:v>2019/12/14 23:29</c:v>
                </c:pt>
                <c:pt idx="4314">
                  <c:v>2019/12/14 23:29</c:v>
                </c:pt>
                <c:pt idx="4315">
                  <c:v>2019/12/14 23:29</c:v>
                </c:pt>
                <c:pt idx="4316">
                  <c:v>2019/12/14 23:29</c:v>
                </c:pt>
                <c:pt idx="4317">
                  <c:v>2019/12/14 23:29</c:v>
                </c:pt>
                <c:pt idx="4318">
                  <c:v>2019/12/14 23:29</c:v>
                </c:pt>
                <c:pt idx="4319">
                  <c:v>2019/12/14 23:29</c:v>
                </c:pt>
                <c:pt idx="4320">
                  <c:v>2019/12/14 23:29</c:v>
                </c:pt>
                <c:pt idx="4321">
                  <c:v>2019/12/14 23:29</c:v>
                </c:pt>
                <c:pt idx="4322">
                  <c:v>2019/12/14 23:29</c:v>
                </c:pt>
                <c:pt idx="4323">
                  <c:v>2019/12/14 23:29</c:v>
                </c:pt>
                <c:pt idx="4324">
                  <c:v>2019/12/14 23:29</c:v>
                </c:pt>
                <c:pt idx="4325">
                  <c:v>2019/12/14 23:29</c:v>
                </c:pt>
                <c:pt idx="4326">
                  <c:v>2019/12/14 23:29</c:v>
                </c:pt>
                <c:pt idx="4327">
                  <c:v>2019/12/14 23:29</c:v>
                </c:pt>
                <c:pt idx="4328">
                  <c:v>2019/12/14 23:29</c:v>
                </c:pt>
                <c:pt idx="4329">
                  <c:v>2019/12/14 23:29</c:v>
                </c:pt>
                <c:pt idx="4330">
                  <c:v>2019/12/14 23:29</c:v>
                </c:pt>
                <c:pt idx="4331">
                  <c:v>2019/12/14 23:29</c:v>
                </c:pt>
                <c:pt idx="4332">
                  <c:v>2019/12/14 23:30</c:v>
                </c:pt>
                <c:pt idx="4333">
                  <c:v>2019/12/14 23:30</c:v>
                </c:pt>
                <c:pt idx="4334">
                  <c:v>2019/12/14 23:30</c:v>
                </c:pt>
                <c:pt idx="4335">
                  <c:v>2019/12/14 23:30</c:v>
                </c:pt>
                <c:pt idx="4336">
                  <c:v>2019/12/14 23:30</c:v>
                </c:pt>
                <c:pt idx="4337">
                  <c:v>2019/12/14 23:30</c:v>
                </c:pt>
                <c:pt idx="4338">
                  <c:v>2019/12/14 23:30</c:v>
                </c:pt>
                <c:pt idx="4339">
                  <c:v>2019/12/14 23:30</c:v>
                </c:pt>
                <c:pt idx="4340">
                  <c:v>2019/12/14 23:30</c:v>
                </c:pt>
                <c:pt idx="4341">
                  <c:v>2019/12/14 23:30</c:v>
                </c:pt>
                <c:pt idx="4342">
                  <c:v>2019/12/14 23:30</c:v>
                </c:pt>
                <c:pt idx="4343">
                  <c:v>2019/12/14 23:30</c:v>
                </c:pt>
                <c:pt idx="4344">
                  <c:v>2019/12/14 23:30</c:v>
                </c:pt>
                <c:pt idx="4345">
                  <c:v>2019/12/14 23:30</c:v>
                </c:pt>
                <c:pt idx="4346">
                  <c:v>2019/12/14 23:30</c:v>
                </c:pt>
                <c:pt idx="4347">
                  <c:v>2019/12/14 23:30</c:v>
                </c:pt>
                <c:pt idx="4348">
                  <c:v>2019/12/14 23:30</c:v>
                </c:pt>
                <c:pt idx="4349">
                  <c:v>2019/12/14 23:30</c:v>
                </c:pt>
                <c:pt idx="4350">
                  <c:v>2019/12/14 23:30</c:v>
                </c:pt>
                <c:pt idx="4351">
                  <c:v>2019/12/14 23:30</c:v>
                </c:pt>
                <c:pt idx="4352">
                  <c:v>2019/12/14 23:31</c:v>
                </c:pt>
                <c:pt idx="4353">
                  <c:v>2019/12/14 23:31</c:v>
                </c:pt>
                <c:pt idx="4354">
                  <c:v>2019/12/14 23:31</c:v>
                </c:pt>
                <c:pt idx="4355">
                  <c:v>2019/12/14 23:31</c:v>
                </c:pt>
                <c:pt idx="4356">
                  <c:v>2019/12/14 23:31</c:v>
                </c:pt>
                <c:pt idx="4357">
                  <c:v>2019/12/14 23:31</c:v>
                </c:pt>
                <c:pt idx="4358">
                  <c:v>2019/12/14 23:31</c:v>
                </c:pt>
                <c:pt idx="4359">
                  <c:v>2019/12/14 23:31</c:v>
                </c:pt>
                <c:pt idx="4360">
                  <c:v>2019/12/14 23:31</c:v>
                </c:pt>
                <c:pt idx="4361">
                  <c:v>2019/12/14 23:31</c:v>
                </c:pt>
                <c:pt idx="4362">
                  <c:v>2019/12/14 23:31</c:v>
                </c:pt>
                <c:pt idx="4363">
                  <c:v>2019/12/14 23:31</c:v>
                </c:pt>
                <c:pt idx="4364">
                  <c:v>2019/12/14 23:31</c:v>
                </c:pt>
                <c:pt idx="4365">
                  <c:v>2019/12/14 23:31</c:v>
                </c:pt>
                <c:pt idx="4366">
                  <c:v>2019/12/14 23:31</c:v>
                </c:pt>
                <c:pt idx="4367">
                  <c:v>2019/12/14 23:31</c:v>
                </c:pt>
                <c:pt idx="4368">
                  <c:v>2019/12/14 23:31</c:v>
                </c:pt>
                <c:pt idx="4369">
                  <c:v>2019/12/14 23:31</c:v>
                </c:pt>
                <c:pt idx="4370">
                  <c:v>2019/12/14 23:31</c:v>
                </c:pt>
                <c:pt idx="4371">
                  <c:v>2019/12/14 23:31</c:v>
                </c:pt>
                <c:pt idx="4372">
                  <c:v>2019/12/14 23:32</c:v>
                </c:pt>
                <c:pt idx="4373">
                  <c:v>2019/12/14 23:32</c:v>
                </c:pt>
                <c:pt idx="4374">
                  <c:v>2019/12/14 23:32</c:v>
                </c:pt>
                <c:pt idx="4375">
                  <c:v>2019/12/14 23:32</c:v>
                </c:pt>
                <c:pt idx="4376">
                  <c:v>2019/12/14 23:32</c:v>
                </c:pt>
                <c:pt idx="4377">
                  <c:v>2019/12/14 23:32</c:v>
                </c:pt>
                <c:pt idx="4378">
                  <c:v>2019/12/14 23:32</c:v>
                </c:pt>
                <c:pt idx="4379">
                  <c:v>2019/12/14 23:32</c:v>
                </c:pt>
                <c:pt idx="4380">
                  <c:v>2019/12/14 23:32</c:v>
                </c:pt>
                <c:pt idx="4381">
                  <c:v>2019/12/14 23:32</c:v>
                </c:pt>
                <c:pt idx="4382">
                  <c:v>2019/12/14 23:32</c:v>
                </c:pt>
                <c:pt idx="4383">
                  <c:v>2019/12/14 23:32</c:v>
                </c:pt>
                <c:pt idx="4384">
                  <c:v>2019/12/14 23:32</c:v>
                </c:pt>
                <c:pt idx="4385">
                  <c:v>2019/12/14 23:32</c:v>
                </c:pt>
                <c:pt idx="4386">
                  <c:v>2019/12/14 23:32</c:v>
                </c:pt>
                <c:pt idx="4387">
                  <c:v>2019/12/14 23:32</c:v>
                </c:pt>
                <c:pt idx="4388">
                  <c:v>2019/12/14 23:32</c:v>
                </c:pt>
                <c:pt idx="4389">
                  <c:v>2019/12/14 23:32</c:v>
                </c:pt>
                <c:pt idx="4390">
                  <c:v>2019/12/14 23:32</c:v>
                </c:pt>
                <c:pt idx="4391">
                  <c:v>2019/12/14 23:32</c:v>
                </c:pt>
                <c:pt idx="4392">
                  <c:v>2019/12/14 23:33</c:v>
                </c:pt>
                <c:pt idx="4393">
                  <c:v>2019/12/14 23:33</c:v>
                </c:pt>
                <c:pt idx="4394">
                  <c:v>2019/12/14 23:33</c:v>
                </c:pt>
                <c:pt idx="4395">
                  <c:v>2019/12/14 23:33</c:v>
                </c:pt>
                <c:pt idx="4396">
                  <c:v>2019/12/14 23:33</c:v>
                </c:pt>
                <c:pt idx="4397">
                  <c:v>2019/12/14 23:33</c:v>
                </c:pt>
                <c:pt idx="4398">
                  <c:v>2019/12/14 23:33</c:v>
                </c:pt>
                <c:pt idx="4399">
                  <c:v>2019/12/14 23:33</c:v>
                </c:pt>
                <c:pt idx="4400">
                  <c:v>2019/12/14 23:33</c:v>
                </c:pt>
                <c:pt idx="4401">
                  <c:v>2019/12/14 23:33</c:v>
                </c:pt>
                <c:pt idx="4402">
                  <c:v>2019/12/14 23:33</c:v>
                </c:pt>
                <c:pt idx="4403">
                  <c:v>2019/12/14 23:33</c:v>
                </c:pt>
                <c:pt idx="4404">
                  <c:v>2019/12/14 23:33</c:v>
                </c:pt>
                <c:pt idx="4405">
                  <c:v>2019/12/14 23:33</c:v>
                </c:pt>
                <c:pt idx="4406">
                  <c:v>2019/12/14 23:33</c:v>
                </c:pt>
                <c:pt idx="4407">
                  <c:v>2019/12/14 23:33</c:v>
                </c:pt>
                <c:pt idx="4408">
                  <c:v>2019/12/14 23:33</c:v>
                </c:pt>
                <c:pt idx="4409">
                  <c:v>2019/12/14 23:33</c:v>
                </c:pt>
                <c:pt idx="4410">
                  <c:v>2019/12/14 23:33</c:v>
                </c:pt>
                <c:pt idx="4411">
                  <c:v>2019/12/14 23:33</c:v>
                </c:pt>
                <c:pt idx="4412">
                  <c:v>2019/12/14 23:34</c:v>
                </c:pt>
                <c:pt idx="4413">
                  <c:v>2019/12/14 23:34</c:v>
                </c:pt>
                <c:pt idx="4414">
                  <c:v>2019/12/14 23:34</c:v>
                </c:pt>
                <c:pt idx="4415">
                  <c:v>2019/12/14 23:34</c:v>
                </c:pt>
                <c:pt idx="4416">
                  <c:v>2019/12/14 23:34</c:v>
                </c:pt>
                <c:pt idx="4417">
                  <c:v>2019/12/14 23:34</c:v>
                </c:pt>
                <c:pt idx="4418">
                  <c:v>2019/12/14 23:34</c:v>
                </c:pt>
                <c:pt idx="4419">
                  <c:v>2019/12/14 23:34</c:v>
                </c:pt>
                <c:pt idx="4420">
                  <c:v>2019/12/14 23:34</c:v>
                </c:pt>
                <c:pt idx="4421">
                  <c:v>2019/12/14 23:34</c:v>
                </c:pt>
                <c:pt idx="4422">
                  <c:v>2019/12/14 23:34</c:v>
                </c:pt>
                <c:pt idx="4423">
                  <c:v>2019/12/14 23:34</c:v>
                </c:pt>
                <c:pt idx="4424">
                  <c:v>2019/12/14 23:34</c:v>
                </c:pt>
                <c:pt idx="4425">
                  <c:v>2019/12/14 23:34</c:v>
                </c:pt>
                <c:pt idx="4426">
                  <c:v>2019/12/14 23:34</c:v>
                </c:pt>
                <c:pt idx="4427">
                  <c:v>2019/12/14 23:34</c:v>
                </c:pt>
                <c:pt idx="4428">
                  <c:v>2019/12/14 23:34</c:v>
                </c:pt>
                <c:pt idx="4429">
                  <c:v>2019/12/14 23:34</c:v>
                </c:pt>
                <c:pt idx="4430">
                  <c:v>2019/12/14 23:34</c:v>
                </c:pt>
                <c:pt idx="4431">
                  <c:v>2019/12/14 23:34</c:v>
                </c:pt>
                <c:pt idx="4432">
                  <c:v>2019/12/14 23:35</c:v>
                </c:pt>
                <c:pt idx="4433">
                  <c:v>2019/12/14 23:35</c:v>
                </c:pt>
                <c:pt idx="4434">
                  <c:v>2019/12/14 23:35</c:v>
                </c:pt>
                <c:pt idx="4435">
                  <c:v>2019/12/14 23:35</c:v>
                </c:pt>
                <c:pt idx="4436">
                  <c:v>2019/12/14 23:35</c:v>
                </c:pt>
                <c:pt idx="4437">
                  <c:v>2019/12/14 23:35</c:v>
                </c:pt>
                <c:pt idx="4438">
                  <c:v>2019/12/14 23:35</c:v>
                </c:pt>
                <c:pt idx="4439">
                  <c:v>2019/12/14 23:35</c:v>
                </c:pt>
                <c:pt idx="4440">
                  <c:v>2019/12/14 23:35</c:v>
                </c:pt>
                <c:pt idx="4441">
                  <c:v>2019/12/14 23:35</c:v>
                </c:pt>
                <c:pt idx="4442">
                  <c:v>2019/12/14 23:35</c:v>
                </c:pt>
                <c:pt idx="4443">
                  <c:v>2019/12/14 23:35</c:v>
                </c:pt>
                <c:pt idx="4444">
                  <c:v>2019/12/14 23:35</c:v>
                </c:pt>
                <c:pt idx="4445">
                  <c:v>2019/12/14 23:35</c:v>
                </c:pt>
                <c:pt idx="4446">
                  <c:v>2019/12/14 23:35</c:v>
                </c:pt>
                <c:pt idx="4447">
                  <c:v>2019/12/14 23:35</c:v>
                </c:pt>
                <c:pt idx="4448">
                  <c:v>2019/12/14 23:35</c:v>
                </c:pt>
                <c:pt idx="4449">
                  <c:v>2019/12/14 23:35</c:v>
                </c:pt>
                <c:pt idx="4450">
                  <c:v>2019/12/14 23:35</c:v>
                </c:pt>
                <c:pt idx="4451">
                  <c:v>2019/12/14 23:35</c:v>
                </c:pt>
                <c:pt idx="4452">
                  <c:v>2019/12/14 23:36</c:v>
                </c:pt>
                <c:pt idx="4453">
                  <c:v>2019/12/14 23:36</c:v>
                </c:pt>
                <c:pt idx="4454">
                  <c:v>2019/12/14 23:36</c:v>
                </c:pt>
                <c:pt idx="4455">
                  <c:v>2019/12/14 23:36</c:v>
                </c:pt>
                <c:pt idx="4456">
                  <c:v>2019/12/14 23:36</c:v>
                </c:pt>
                <c:pt idx="4457">
                  <c:v>2019/12/14 23:36</c:v>
                </c:pt>
                <c:pt idx="4458">
                  <c:v>2019/12/14 23:36</c:v>
                </c:pt>
                <c:pt idx="4459">
                  <c:v>2019/12/14 23:36</c:v>
                </c:pt>
                <c:pt idx="4460">
                  <c:v>2019/12/14 23:36</c:v>
                </c:pt>
                <c:pt idx="4461">
                  <c:v>2019/12/14 23:36</c:v>
                </c:pt>
                <c:pt idx="4462">
                  <c:v>2019/12/14 23:36</c:v>
                </c:pt>
                <c:pt idx="4463">
                  <c:v>2019/12/14 23:36</c:v>
                </c:pt>
                <c:pt idx="4464">
                  <c:v>2019/12/14 23:36</c:v>
                </c:pt>
                <c:pt idx="4465">
                  <c:v>2019/12/14 23:36</c:v>
                </c:pt>
                <c:pt idx="4466">
                  <c:v>2019/12/14 23:36</c:v>
                </c:pt>
                <c:pt idx="4467">
                  <c:v>2019/12/14 23:36</c:v>
                </c:pt>
                <c:pt idx="4468">
                  <c:v>2019/12/14 23:36</c:v>
                </c:pt>
                <c:pt idx="4469">
                  <c:v>2019/12/14 23:36</c:v>
                </c:pt>
                <c:pt idx="4470">
                  <c:v>2019/12/14 23:36</c:v>
                </c:pt>
                <c:pt idx="4471">
                  <c:v>2019/12/14 23:36</c:v>
                </c:pt>
                <c:pt idx="4472">
                  <c:v>2019/12/14 23:37</c:v>
                </c:pt>
                <c:pt idx="4473">
                  <c:v>2019/12/14 23:37</c:v>
                </c:pt>
                <c:pt idx="4474">
                  <c:v>2019/12/14 23:37</c:v>
                </c:pt>
                <c:pt idx="4475">
                  <c:v>2019/12/14 23:37</c:v>
                </c:pt>
                <c:pt idx="4476">
                  <c:v>2019/12/14 23:37</c:v>
                </c:pt>
                <c:pt idx="4477">
                  <c:v>2019/12/14 23:37</c:v>
                </c:pt>
                <c:pt idx="4478">
                  <c:v>2019/12/14 23:37</c:v>
                </c:pt>
                <c:pt idx="4479">
                  <c:v>2019/12/14 23:37</c:v>
                </c:pt>
                <c:pt idx="4480">
                  <c:v>2019/12/14 23:37</c:v>
                </c:pt>
                <c:pt idx="4481">
                  <c:v>2019/12/14 23:37</c:v>
                </c:pt>
                <c:pt idx="4482">
                  <c:v>2019/12/14 23:37</c:v>
                </c:pt>
                <c:pt idx="4483">
                  <c:v>2019/12/14 23:37</c:v>
                </c:pt>
                <c:pt idx="4484">
                  <c:v>2019/12/14 23:37</c:v>
                </c:pt>
                <c:pt idx="4485">
                  <c:v>2019/12/14 23:37</c:v>
                </c:pt>
                <c:pt idx="4486">
                  <c:v>2019/12/14 23:37</c:v>
                </c:pt>
                <c:pt idx="4487">
                  <c:v>2019/12/14 23:37</c:v>
                </c:pt>
                <c:pt idx="4488">
                  <c:v>2019/12/14 23:37</c:v>
                </c:pt>
                <c:pt idx="4489">
                  <c:v>2019/12/14 23:37</c:v>
                </c:pt>
                <c:pt idx="4490">
                  <c:v>2019/12/14 23:37</c:v>
                </c:pt>
                <c:pt idx="4491">
                  <c:v>2019/12/14 23:37</c:v>
                </c:pt>
                <c:pt idx="4492">
                  <c:v>2019/12/14 23:38</c:v>
                </c:pt>
                <c:pt idx="4493">
                  <c:v>2019/12/14 23:38</c:v>
                </c:pt>
                <c:pt idx="4494">
                  <c:v>2019/12/14 23:38</c:v>
                </c:pt>
                <c:pt idx="4495">
                  <c:v>2019/12/14 23:38</c:v>
                </c:pt>
                <c:pt idx="4496">
                  <c:v>2019/12/14 23:38</c:v>
                </c:pt>
                <c:pt idx="4497">
                  <c:v>2019/12/14 23:38</c:v>
                </c:pt>
                <c:pt idx="4498">
                  <c:v>2019/12/14 23:38</c:v>
                </c:pt>
                <c:pt idx="4499">
                  <c:v>2019/12/14 23:38</c:v>
                </c:pt>
                <c:pt idx="4500">
                  <c:v>2019/12/14 23:38</c:v>
                </c:pt>
                <c:pt idx="4501">
                  <c:v>2019/12/14 23:38</c:v>
                </c:pt>
                <c:pt idx="4502">
                  <c:v>2019/12/14 23:38</c:v>
                </c:pt>
                <c:pt idx="4503">
                  <c:v>2019/12/14 23:38</c:v>
                </c:pt>
                <c:pt idx="4504">
                  <c:v>2019/12/14 23:38</c:v>
                </c:pt>
                <c:pt idx="4505">
                  <c:v>2019/12/14 23:38</c:v>
                </c:pt>
                <c:pt idx="4506">
                  <c:v>2019/12/14 23:38</c:v>
                </c:pt>
                <c:pt idx="4507">
                  <c:v>2019/12/14 23:38</c:v>
                </c:pt>
                <c:pt idx="4508">
                  <c:v>2019/12/14 23:38</c:v>
                </c:pt>
                <c:pt idx="4509">
                  <c:v>2019/12/14 23:38</c:v>
                </c:pt>
                <c:pt idx="4510">
                  <c:v>2019/12/14 23:38</c:v>
                </c:pt>
                <c:pt idx="4511">
                  <c:v>2019/12/14 23:38</c:v>
                </c:pt>
                <c:pt idx="4512">
                  <c:v>2019/12/14 23:39</c:v>
                </c:pt>
                <c:pt idx="4513">
                  <c:v>2019/12/14 23:39</c:v>
                </c:pt>
                <c:pt idx="4514">
                  <c:v>2019/12/14 23:39</c:v>
                </c:pt>
                <c:pt idx="4515">
                  <c:v>2019/12/14 23:39</c:v>
                </c:pt>
                <c:pt idx="4516">
                  <c:v>2019/12/14 23:39</c:v>
                </c:pt>
                <c:pt idx="4517">
                  <c:v>2019/12/14 23:39</c:v>
                </c:pt>
                <c:pt idx="4518">
                  <c:v>2019/12/14 23:39</c:v>
                </c:pt>
                <c:pt idx="4519">
                  <c:v>2019/12/14 23:39</c:v>
                </c:pt>
                <c:pt idx="4520">
                  <c:v>2019/12/14 23:39</c:v>
                </c:pt>
                <c:pt idx="4521">
                  <c:v>2019/12/14 23:39</c:v>
                </c:pt>
                <c:pt idx="4522">
                  <c:v>2019/12/14 23:39</c:v>
                </c:pt>
                <c:pt idx="4523">
                  <c:v>2019/12/14 23:39</c:v>
                </c:pt>
                <c:pt idx="4524">
                  <c:v>2019/12/14 23:39</c:v>
                </c:pt>
                <c:pt idx="4525">
                  <c:v>2019/12/14 23:39</c:v>
                </c:pt>
                <c:pt idx="4526">
                  <c:v>2019/12/14 23:39</c:v>
                </c:pt>
                <c:pt idx="4527">
                  <c:v>2019/12/14 23:39</c:v>
                </c:pt>
                <c:pt idx="4528">
                  <c:v>2019/12/14 23:39</c:v>
                </c:pt>
                <c:pt idx="4529">
                  <c:v>2019/12/14 23:39</c:v>
                </c:pt>
                <c:pt idx="4530">
                  <c:v>2019/12/14 23:39</c:v>
                </c:pt>
                <c:pt idx="4531">
                  <c:v>2019/12/14 23:39</c:v>
                </c:pt>
                <c:pt idx="4532">
                  <c:v>2019/12/14 23:40</c:v>
                </c:pt>
                <c:pt idx="4533">
                  <c:v>2019/12/14 23:40</c:v>
                </c:pt>
                <c:pt idx="4534">
                  <c:v>2019/12/14 23:40</c:v>
                </c:pt>
                <c:pt idx="4535">
                  <c:v>2019/12/14 23:40</c:v>
                </c:pt>
                <c:pt idx="4536">
                  <c:v>2019/12/14 23:40</c:v>
                </c:pt>
                <c:pt idx="4537">
                  <c:v>2019/12/14 23:40</c:v>
                </c:pt>
                <c:pt idx="4538">
                  <c:v>2019/12/14 23:40</c:v>
                </c:pt>
                <c:pt idx="4539">
                  <c:v>2019/12/14 23:40</c:v>
                </c:pt>
                <c:pt idx="4540">
                  <c:v>2019/12/14 23:40</c:v>
                </c:pt>
                <c:pt idx="4541">
                  <c:v>2019/12/14 23:40</c:v>
                </c:pt>
                <c:pt idx="4542">
                  <c:v>2019/12/14 23:40</c:v>
                </c:pt>
                <c:pt idx="4543">
                  <c:v>2019/12/14 23:40</c:v>
                </c:pt>
                <c:pt idx="4544">
                  <c:v>2019/12/14 23:40</c:v>
                </c:pt>
                <c:pt idx="4545">
                  <c:v>2019/12/14 23:40</c:v>
                </c:pt>
                <c:pt idx="4546">
                  <c:v>2019/12/14 23:40</c:v>
                </c:pt>
                <c:pt idx="4547">
                  <c:v>2019/12/14 23:40</c:v>
                </c:pt>
                <c:pt idx="4548">
                  <c:v>2019/12/14 23:40</c:v>
                </c:pt>
                <c:pt idx="4549">
                  <c:v>2019/12/14 23:40</c:v>
                </c:pt>
                <c:pt idx="4550">
                  <c:v>2019/12/14 23:40</c:v>
                </c:pt>
                <c:pt idx="4551">
                  <c:v>2019/12/14 23:40</c:v>
                </c:pt>
                <c:pt idx="4552">
                  <c:v>2019/12/14 23:41</c:v>
                </c:pt>
                <c:pt idx="4553">
                  <c:v>2019/12/14 23:41</c:v>
                </c:pt>
                <c:pt idx="4554">
                  <c:v>2019/12/14 23:41</c:v>
                </c:pt>
                <c:pt idx="4555">
                  <c:v>2019/12/14 23:41</c:v>
                </c:pt>
                <c:pt idx="4556">
                  <c:v>2019/12/14 23:41</c:v>
                </c:pt>
                <c:pt idx="4557">
                  <c:v>2019/12/14 23:41</c:v>
                </c:pt>
                <c:pt idx="4558">
                  <c:v>2019/12/14 23:41</c:v>
                </c:pt>
                <c:pt idx="4559">
                  <c:v>2019/12/14 23:41</c:v>
                </c:pt>
                <c:pt idx="4560">
                  <c:v>2019/12/14 23:41</c:v>
                </c:pt>
                <c:pt idx="4561">
                  <c:v>2019/12/14 23:41</c:v>
                </c:pt>
                <c:pt idx="4562">
                  <c:v>2019/12/14 23:41</c:v>
                </c:pt>
                <c:pt idx="4563">
                  <c:v>2019/12/14 23:41</c:v>
                </c:pt>
                <c:pt idx="4564">
                  <c:v>2019/12/14 23:41</c:v>
                </c:pt>
                <c:pt idx="4565">
                  <c:v>2019/12/14 23:41</c:v>
                </c:pt>
                <c:pt idx="4566">
                  <c:v>2019/12/14 23:41</c:v>
                </c:pt>
                <c:pt idx="4567">
                  <c:v>2019/12/14 23:41</c:v>
                </c:pt>
                <c:pt idx="4568">
                  <c:v>2019/12/14 23:41</c:v>
                </c:pt>
                <c:pt idx="4569">
                  <c:v>2019/12/14 23:41</c:v>
                </c:pt>
                <c:pt idx="4570">
                  <c:v>2019/12/14 23:41</c:v>
                </c:pt>
                <c:pt idx="4571">
                  <c:v>2019/12/14 23:41</c:v>
                </c:pt>
                <c:pt idx="4572">
                  <c:v>2019/12/14 23:42</c:v>
                </c:pt>
                <c:pt idx="4573">
                  <c:v>2019/12/14 23:42</c:v>
                </c:pt>
                <c:pt idx="4574">
                  <c:v>2019/12/14 23:42</c:v>
                </c:pt>
                <c:pt idx="4575">
                  <c:v>2019/12/14 23:42</c:v>
                </c:pt>
                <c:pt idx="4576">
                  <c:v>2019/12/14 23:42</c:v>
                </c:pt>
                <c:pt idx="4577">
                  <c:v>2019/12/14 23:42</c:v>
                </c:pt>
                <c:pt idx="4578">
                  <c:v>2019/12/14 23:42</c:v>
                </c:pt>
                <c:pt idx="4579">
                  <c:v>2019/12/14 23:42</c:v>
                </c:pt>
                <c:pt idx="4580">
                  <c:v>2019/12/14 23:42</c:v>
                </c:pt>
                <c:pt idx="4581">
                  <c:v>2019/12/14 23:42</c:v>
                </c:pt>
                <c:pt idx="4582">
                  <c:v>2019/12/14 23:42</c:v>
                </c:pt>
                <c:pt idx="4583">
                  <c:v>2019/12/14 23:42</c:v>
                </c:pt>
                <c:pt idx="4584">
                  <c:v>2019/12/14 23:42</c:v>
                </c:pt>
                <c:pt idx="4585">
                  <c:v>2019/12/14 23:42</c:v>
                </c:pt>
                <c:pt idx="4586">
                  <c:v>2019/12/14 23:42</c:v>
                </c:pt>
                <c:pt idx="4587">
                  <c:v>2019/12/14 23:42</c:v>
                </c:pt>
                <c:pt idx="4588">
                  <c:v>2019/12/14 23:42</c:v>
                </c:pt>
                <c:pt idx="4589">
                  <c:v>2019/12/14 23:42</c:v>
                </c:pt>
                <c:pt idx="4590">
                  <c:v>2019/12/14 23:42</c:v>
                </c:pt>
                <c:pt idx="4591">
                  <c:v>2019/12/14 23:42</c:v>
                </c:pt>
                <c:pt idx="4592">
                  <c:v>2019/12/14 23:43</c:v>
                </c:pt>
                <c:pt idx="4593">
                  <c:v>2019/12/14 23:43</c:v>
                </c:pt>
                <c:pt idx="4594">
                  <c:v>2019/12/14 23:43</c:v>
                </c:pt>
                <c:pt idx="4595">
                  <c:v>2019/12/14 23:43</c:v>
                </c:pt>
                <c:pt idx="4596">
                  <c:v>2019/12/14 23:43</c:v>
                </c:pt>
                <c:pt idx="4597">
                  <c:v>2019/12/14 23:43</c:v>
                </c:pt>
                <c:pt idx="4598">
                  <c:v>2019/12/14 23:43</c:v>
                </c:pt>
                <c:pt idx="4599">
                  <c:v>2019/12/14 23:43</c:v>
                </c:pt>
                <c:pt idx="4600">
                  <c:v>2019/12/14 23:43</c:v>
                </c:pt>
                <c:pt idx="4601">
                  <c:v>2019/12/14 23:43</c:v>
                </c:pt>
                <c:pt idx="4602">
                  <c:v>2019/12/14 23:43</c:v>
                </c:pt>
                <c:pt idx="4603">
                  <c:v>2019/12/14 23:43</c:v>
                </c:pt>
                <c:pt idx="4604">
                  <c:v>2019/12/14 23:43</c:v>
                </c:pt>
                <c:pt idx="4605">
                  <c:v>2019/12/14 23:43</c:v>
                </c:pt>
                <c:pt idx="4606">
                  <c:v>2019/12/14 23:43</c:v>
                </c:pt>
                <c:pt idx="4607">
                  <c:v>2019/12/14 23:43</c:v>
                </c:pt>
                <c:pt idx="4608">
                  <c:v>2019/12/14 23:43</c:v>
                </c:pt>
                <c:pt idx="4609">
                  <c:v>2019/12/14 23:43</c:v>
                </c:pt>
                <c:pt idx="4610">
                  <c:v>2019/12/14 23:43</c:v>
                </c:pt>
                <c:pt idx="4611">
                  <c:v>2019/12/14 23:43</c:v>
                </c:pt>
                <c:pt idx="4612">
                  <c:v>2019/12/14 23:44</c:v>
                </c:pt>
                <c:pt idx="4613">
                  <c:v>2019/12/14 23:44</c:v>
                </c:pt>
                <c:pt idx="4614">
                  <c:v>2019/12/14 23:44</c:v>
                </c:pt>
                <c:pt idx="4615">
                  <c:v>2019/12/14 23:44</c:v>
                </c:pt>
                <c:pt idx="4616">
                  <c:v>2019/12/14 23:44</c:v>
                </c:pt>
                <c:pt idx="4617">
                  <c:v>2019/12/14 23:44</c:v>
                </c:pt>
                <c:pt idx="4618">
                  <c:v>2019/12/14 23:44</c:v>
                </c:pt>
                <c:pt idx="4619">
                  <c:v>2019/12/14 23:44</c:v>
                </c:pt>
                <c:pt idx="4620">
                  <c:v>2019/12/14 23:44</c:v>
                </c:pt>
                <c:pt idx="4621">
                  <c:v>2019/12/14 23:44</c:v>
                </c:pt>
                <c:pt idx="4622">
                  <c:v>2019/12/14 23:44</c:v>
                </c:pt>
                <c:pt idx="4623">
                  <c:v>2019/12/14 23:44</c:v>
                </c:pt>
                <c:pt idx="4624">
                  <c:v>2019/12/14 23:44</c:v>
                </c:pt>
                <c:pt idx="4625">
                  <c:v>2019/12/14 23:44</c:v>
                </c:pt>
                <c:pt idx="4626">
                  <c:v>2019/12/14 23:44</c:v>
                </c:pt>
                <c:pt idx="4627">
                  <c:v>2019/12/14 23:44</c:v>
                </c:pt>
                <c:pt idx="4628">
                  <c:v>2019/12/14 23:44</c:v>
                </c:pt>
                <c:pt idx="4629">
                  <c:v>2019/12/14 23:44</c:v>
                </c:pt>
                <c:pt idx="4630">
                  <c:v>2019/12/14 23:44</c:v>
                </c:pt>
                <c:pt idx="4631">
                  <c:v>2019/12/14 23:44</c:v>
                </c:pt>
                <c:pt idx="4632">
                  <c:v>2019/12/14 23:45</c:v>
                </c:pt>
                <c:pt idx="4633">
                  <c:v>2019/12/14 23:45</c:v>
                </c:pt>
                <c:pt idx="4634">
                  <c:v>2019/12/14 23:45</c:v>
                </c:pt>
                <c:pt idx="4635">
                  <c:v>2019/12/14 23:45</c:v>
                </c:pt>
                <c:pt idx="4636">
                  <c:v>2019/12/14 23:45</c:v>
                </c:pt>
                <c:pt idx="4637">
                  <c:v>2019/12/14 23:45</c:v>
                </c:pt>
                <c:pt idx="4638">
                  <c:v>2019/12/14 23:45</c:v>
                </c:pt>
                <c:pt idx="4639">
                  <c:v>2019/12/14 23:45</c:v>
                </c:pt>
                <c:pt idx="4640">
                  <c:v>2019/12/14 23:45</c:v>
                </c:pt>
                <c:pt idx="4641">
                  <c:v>2019/12/14 23:45</c:v>
                </c:pt>
                <c:pt idx="4642">
                  <c:v>2019/12/14 23:45</c:v>
                </c:pt>
                <c:pt idx="4643">
                  <c:v>2019/12/14 23:45</c:v>
                </c:pt>
                <c:pt idx="4644">
                  <c:v>2019/12/14 23:45</c:v>
                </c:pt>
                <c:pt idx="4645">
                  <c:v>2019/12/14 23:45</c:v>
                </c:pt>
                <c:pt idx="4646">
                  <c:v>2019/12/14 23:45</c:v>
                </c:pt>
                <c:pt idx="4647">
                  <c:v>2019/12/14 23:45</c:v>
                </c:pt>
                <c:pt idx="4648">
                  <c:v>2019/12/14 23:45</c:v>
                </c:pt>
                <c:pt idx="4649">
                  <c:v>2019/12/14 23:45</c:v>
                </c:pt>
                <c:pt idx="4650">
                  <c:v>2019/12/14 23:45</c:v>
                </c:pt>
                <c:pt idx="4651">
                  <c:v>2019/12/14 23:45</c:v>
                </c:pt>
                <c:pt idx="4652">
                  <c:v>2019/12/14 23:46</c:v>
                </c:pt>
                <c:pt idx="4653">
                  <c:v>2019/12/14 23:46</c:v>
                </c:pt>
                <c:pt idx="4654">
                  <c:v>2019/12/14 23:46</c:v>
                </c:pt>
                <c:pt idx="4655">
                  <c:v>2019/12/14 23:46</c:v>
                </c:pt>
                <c:pt idx="4656">
                  <c:v>2019/12/14 23:46</c:v>
                </c:pt>
                <c:pt idx="4657">
                  <c:v>2019/12/14 23:46</c:v>
                </c:pt>
                <c:pt idx="4658">
                  <c:v>2019/12/14 23:46</c:v>
                </c:pt>
                <c:pt idx="4659">
                  <c:v>2019/12/14 23:46</c:v>
                </c:pt>
                <c:pt idx="4660">
                  <c:v>2019/12/14 23:46</c:v>
                </c:pt>
                <c:pt idx="4661">
                  <c:v>2019/12/14 23:46</c:v>
                </c:pt>
                <c:pt idx="4662">
                  <c:v>2019/12/14 23:46</c:v>
                </c:pt>
                <c:pt idx="4663">
                  <c:v>2019/12/14 23:46</c:v>
                </c:pt>
                <c:pt idx="4664">
                  <c:v>2019/12/14 23:46</c:v>
                </c:pt>
                <c:pt idx="4665">
                  <c:v>2019/12/14 23:46</c:v>
                </c:pt>
                <c:pt idx="4666">
                  <c:v>2019/12/14 23:46</c:v>
                </c:pt>
                <c:pt idx="4667">
                  <c:v>2019/12/14 23:46</c:v>
                </c:pt>
                <c:pt idx="4668">
                  <c:v>2019/12/14 23:46</c:v>
                </c:pt>
                <c:pt idx="4669">
                  <c:v>2019/12/14 23:46</c:v>
                </c:pt>
                <c:pt idx="4670">
                  <c:v>2019/12/14 23:46</c:v>
                </c:pt>
                <c:pt idx="4671">
                  <c:v>2019/12/14 23:46</c:v>
                </c:pt>
                <c:pt idx="4672">
                  <c:v>2019/12/14 23:47</c:v>
                </c:pt>
                <c:pt idx="4673">
                  <c:v>2019/12/14 23:47</c:v>
                </c:pt>
                <c:pt idx="4674">
                  <c:v>2019/12/14 23:47</c:v>
                </c:pt>
                <c:pt idx="4675">
                  <c:v>2019/12/14 23:47</c:v>
                </c:pt>
                <c:pt idx="4676">
                  <c:v>2019/12/14 23:47</c:v>
                </c:pt>
                <c:pt idx="4677">
                  <c:v>2019/12/14 23:47</c:v>
                </c:pt>
                <c:pt idx="4678">
                  <c:v>2019/12/14 23:47</c:v>
                </c:pt>
                <c:pt idx="4679">
                  <c:v>2019/12/14 23:47</c:v>
                </c:pt>
                <c:pt idx="4680">
                  <c:v>2019/12/14 23:47</c:v>
                </c:pt>
                <c:pt idx="4681">
                  <c:v>2019/12/14 23:47</c:v>
                </c:pt>
                <c:pt idx="4682">
                  <c:v>2019/12/14 23:47</c:v>
                </c:pt>
                <c:pt idx="4683">
                  <c:v>2019/12/14 23:47</c:v>
                </c:pt>
                <c:pt idx="4684">
                  <c:v>2019/12/14 23:47</c:v>
                </c:pt>
                <c:pt idx="4685">
                  <c:v>2019/12/14 23:47</c:v>
                </c:pt>
                <c:pt idx="4686">
                  <c:v>2019/12/14 23:47</c:v>
                </c:pt>
                <c:pt idx="4687">
                  <c:v>2019/12/14 23:47</c:v>
                </c:pt>
                <c:pt idx="4688">
                  <c:v>2019/12/14 23:47</c:v>
                </c:pt>
                <c:pt idx="4689">
                  <c:v>2019/12/14 23:47</c:v>
                </c:pt>
                <c:pt idx="4690">
                  <c:v>2019/12/14 23:47</c:v>
                </c:pt>
                <c:pt idx="4691">
                  <c:v>2019/12/14 23:47</c:v>
                </c:pt>
                <c:pt idx="4692">
                  <c:v>2019/12/14 23:48</c:v>
                </c:pt>
                <c:pt idx="4693">
                  <c:v>2019/12/14 23:48</c:v>
                </c:pt>
                <c:pt idx="4694">
                  <c:v>2019/12/14 23:48</c:v>
                </c:pt>
                <c:pt idx="4695">
                  <c:v>2019/12/14 23:48</c:v>
                </c:pt>
                <c:pt idx="4696">
                  <c:v>2019/12/14 23:48</c:v>
                </c:pt>
                <c:pt idx="4697">
                  <c:v>2019/12/14 23:48</c:v>
                </c:pt>
                <c:pt idx="4698">
                  <c:v>2019/12/14 23:48</c:v>
                </c:pt>
                <c:pt idx="4699">
                  <c:v>2019/12/14 23:48</c:v>
                </c:pt>
                <c:pt idx="4700">
                  <c:v>2019/12/14 23:48</c:v>
                </c:pt>
                <c:pt idx="4701">
                  <c:v>2019/12/14 23:48</c:v>
                </c:pt>
                <c:pt idx="4702">
                  <c:v>2019/12/14 23:48</c:v>
                </c:pt>
                <c:pt idx="4703">
                  <c:v>2019/12/14 23:48</c:v>
                </c:pt>
                <c:pt idx="4704">
                  <c:v>2019/12/14 23:48</c:v>
                </c:pt>
                <c:pt idx="4705">
                  <c:v>2019/12/14 23:48</c:v>
                </c:pt>
                <c:pt idx="4706">
                  <c:v>2019/12/14 23:48</c:v>
                </c:pt>
                <c:pt idx="4707">
                  <c:v>2019/12/14 23:48</c:v>
                </c:pt>
                <c:pt idx="4708">
                  <c:v>2019/12/14 23:48</c:v>
                </c:pt>
                <c:pt idx="4709">
                  <c:v>2019/12/14 23:48</c:v>
                </c:pt>
                <c:pt idx="4710">
                  <c:v>2019/12/14 23:48</c:v>
                </c:pt>
                <c:pt idx="4711">
                  <c:v>2019/12/14 23:48</c:v>
                </c:pt>
                <c:pt idx="4712">
                  <c:v>2019/12/14 23:49</c:v>
                </c:pt>
                <c:pt idx="4713">
                  <c:v>2019/12/14 23:49</c:v>
                </c:pt>
                <c:pt idx="4714">
                  <c:v>2019/12/14 23:49</c:v>
                </c:pt>
                <c:pt idx="4715">
                  <c:v>2019/12/14 23:49</c:v>
                </c:pt>
                <c:pt idx="4716">
                  <c:v>2019/12/14 23:49</c:v>
                </c:pt>
                <c:pt idx="4717">
                  <c:v>2019/12/14 23:49</c:v>
                </c:pt>
                <c:pt idx="4718">
                  <c:v>2019/12/14 23:49</c:v>
                </c:pt>
                <c:pt idx="4719">
                  <c:v>2019/12/14 23:49</c:v>
                </c:pt>
                <c:pt idx="4720">
                  <c:v>2019/12/14 23:49</c:v>
                </c:pt>
                <c:pt idx="4721">
                  <c:v>2019/12/14 23:49</c:v>
                </c:pt>
                <c:pt idx="4722">
                  <c:v>2019/12/14 23:49</c:v>
                </c:pt>
                <c:pt idx="4723">
                  <c:v>2019/12/14 23:49</c:v>
                </c:pt>
                <c:pt idx="4724">
                  <c:v>2019/12/14 23:49</c:v>
                </c:pt>
                <c:pt idx="4725">
                  <c:v>2019/12/14 23:49</c:v>
                </c:pt>
                <c:pt idx="4726">
                  <c:v>2019/12/14 23:49</c:v>
                </c:pt>
                <c:pt idx="4727">
                  <c:v>2019/12/14 23:49</c:v>
                </c:pt>
                <c:pt idx="4728">
                  <c:v>2019/12/14 23:49</c:v>
                </c:pt>
                <c:pt idx="4729">
                  <c:v>2019/12/14 23:49</c:v>
                </c:pt>
                <c:pt idx="4730">
                  <c:v>2019/12/14 23:49</c:v>
                </c:pt>
                <c:pt idx="4731">
                  <c:v>2019/12/14 23:49</c:v>
                </c:pt>
                <c:pt idx="4732">
                  <c:v>2019/12/14 23:50</c:v>
                </c:pt>
                <c:pt idx="4733">
                  <c:v>2019/12/14 23:50</c:v>
                </c:pt>
                <c:pt idx="4734">
                  <c:v>2019/12/14 23:50</c:v>
                </c:pt>
                <c:pt idx="4735">
                  <c:v>2019/12/14 23:50</c:v>
                </c:pt>
                <c:pt idx="4736">
                  <c:v>2019/12/14 23:50</c:v>
                </c:pt>
                <c:pt idx="4737">
                  <c:v>2019/12/14 23:50</c:v>
                </c:pt>
                <c:pt idx="4738">
                  <c:v>2019/12/14 23:50</c:v>
                </c:pt>
                <c:pt idx="4739">
                  <c:v>2019/12/14 23:50</c:v>
                </c:pt>
                <c:pt idx="4740">
                  <c:v>2019/12/14 23:50</c:v>
                </c:pt>
                <c:pt idx="4741">
                  <c:v>2019/12/14 23:50</c:v>
                </c:pt>
                <c:pt idx="4742">
                  <c:v>2019/12/14 23:50</c:v>
                </c:pt>
                <c:pt idx="4743">
                  <c:v>2019/12/14 23:50</c:v>
                </c:pt>
                <c:pt idx="4744">
                  <c:v>2019/12/14 23:50</c:v>
                </c:pt>
                <c:pt idx="4745">
                  <c:v>2019/12/14 23:50</c:v>
                </c:pt>
                <c:pt idx="4746">
                  <c:v>2019/12/14 23:50</c:v>
                </c:pt>
                <c:pt idx="4747">
                  <c:v>2019/12/14 23:50</c:v>
                </c:pt>
                <c:pt idx="4748">
                  <c:v>2019/12/14 23:50</c:v>
                </c:pt>
                <c:pt idx="4749">
                  <c:v>2019/12/14 23:50</c:v>
                </c:pt>
                <c:pt idx="4750">
                  <c:v>2019/12/14 23:50</c:v>
                </c:pt>
                <c:pt idx="4751">
                  <c:v>2019/12/14 23:50</c:v>
                </c:pt>
                <c:pt idx="4752">
                  <c:v>2019/12/14 23:51</c:v>
                </c:pt>
                <c:pt idx="4753">
                  <c:v>2019/12/14 23:51</c:v>
                </c:pt>
                <c:pt idx="4754">
                  <c:v>2019/12/14 23:51</c:v>
                </c:pt>
                <c:pt idx="4755">
                  <c:v>2019/12/14 23:51</c:v>
                </c:pt>
                <c:pt idx="4756">
                  <c:v>2019/12/14 23:51</c:v>
                </c:pt>
                <c:pt idx="4757">
                  <c:v>2019/12/14 23:51</c:v>
                </c:pt>
                <c:pt idx="4758">
                  <c:v>2019/12/14 23:51</c:v>
                </c:pt>
                <c:pt idx="4759">
                  <c:v>2019/12/14 23:51</c:v>
                </c:pt>
                <c:pt idx="4760">
                  <c:v>2019/12/14 23:51</c:v>
                </c:pt>
                <c:pt idx="4761">
                  <c:v>2019/12/14 23:51</c:v>
                </c:pt>
                <c:pt idx="4762">
                  <c:v>2019/12/14 23:51</c:v>
                </c:pt>
                <c:pt idx="4763">
                  <c:v>2019/12/14 23:51</c:v>
                </c:pt>
                <c:pt idx="4764">
                  <c:v>2019/12/14 23:51</c:v>
                </c:pt>
                <c:pt idx="4765">
                  <c:v>2019/12/14 23:51</c:v>
                </c:pt>
                <c:pt idx="4766">
                  <c:v>2019/12/14 23:51</c:v>
                </c:pt>
                <c:pt idx="4767">
                  <c:v>2019/12/14 23:51</c:v>
                </c:pt>
                <c:pt idx="4768">
                  <c:v>2019/12/14 23:51</c:v>
                </c:pt>
                <c:pt idx="4769">
                  <c:v>2019/12/14 23:51</c:v>
                </c:pt>
                <c:pt idx="4770">
                  <c:v>2019/12/14 23:51</c:v>
                </c:pt>
                <c:pt idx="4771">
                  <c:v>2019/12/14 23:51</c:v>
                </c:pt>
                <c:pt idx="4772">
                  <c:v>2019/12/14 23:52</c:v>
                </c:pt>
                <c:pt idx="4773">
                  <c:v>2019/12/14 23:52</c:v>
                </c:pt>
                <c:pt idx="4774">
                  <c:v>2019/12/14 23:52</c:v>
                </c:pt>
                <c:pt idx="4775">
                  <c:v>2019/12/14 23:52</c:v>
                </c:pt>
                <c:pt idx="4776">
                  <c:v>2019/12/14 23:52</c:v>
                </c:pt>
                <c:pt idx="4777">
                  <c:v>2019/12/14 23:52</c:v>
                </c:pt>
                <c:pt idx="4778">
                  <c:v>2019/12/14 23:52</c:v>
                </c:pt>
                <c:pt idx="4779">
                  <c:v>2019/12/14 23:52</c:v>
                </c:pt>
                <c:pt idx="4780">
                  <c:v>2019/12/14 23:52</c:v>
                </c:pt>
                <c:pt idx="4781">
                  <c:v>2019/12/14 23:52</c:v>
                </c:pt>
                <c:pt idx="4782">
                  <c:v>2019/12/14 23:52</c:v>
                </c:pt>
                <c:pt idx="4783">
                  <c:v>2019/12/14 23:52</c:v>
                </c:pt>
                <c:pt idx="4784">
                  <c:v>2019/12/14 23:52</c:v>
                </c:pt>
                <c:pt idx="4785">
                  <c:v>2019/12/14 23:52</c:v>
                </c:pt>
                <c:pt idx="4786">
                  <c:v>2019/12/14 23:52</c:v>
                </c:pt>
                <c:pt idx="4787">
                  <c:v>2019/12/14 23:52</c:v>
                </c:pt>
                <c:pt idx="4788">
                  <c:v>2019/12/14 23:52</c:v>
                </c:pt>
                <c:pt idx="4789">
                  <c:v>2019/12/14 23:52</c:v>
                </c:pt>
                <c:pt idx="4790">
                  <c:v>2019/12/14 23:52</c:v>
                </c:pt>
                <c:pt idx="4791">
                  <c:v>2019/12/14 23:52</c:v>
                </c:pt>
                <c:pt idx="4792">
                  <c:v>2019/12/14 23:53</c:v>
                </c:pt>
                <c:pt idx="4793">
                  <c:v>2019/12/14 23:53</c:v>
                </c:pt>
                <c:pt idx="4794">
                  <c:v>2019/12/14 23:53</c:v>
                </c:pt>
                <c:pt idx="4795">
                  <c:v>2019/12/14 23:53</c:v>
                </c:pt>
                <c:pt idx="4796">
                  <c:v>2019/12/14 23:53</c:v>
                </c:pt>
                <c:pt idx="4797">
                  <c:v>2019/12/14 23:53</c:v>
                </c:pt>
                <c:pt idx="4798">
                  <c:v>2019/12/14 23:53</c:v>
                </c:pt>
                <c:pt idx="4799">
                  <c:v>2019/12/14 23:53</c:v>
                </c:pt>
                <c:pt idx="4800">
                  <c:v>2019/12/14 23:53</c:v>
                </c:pt>
                <c:pt idx="4801">
                  <c:v>2019/12/14 23:53</c:v>
                </c:pt>
                <c:pt idx="4802">
                  <c:v>2019/12/14 23:53</c:v>
                </c:pt>
                <c:pt idx="4803">
                  <c:v>2019/12/14 23:53</c:v>
                </c:pt>
                <c:pt idx="4804">
                  <c:v>2019/12/14 23:53</c:v>
                </c:pt>
                <c:pt idx="4805">
                  <c:v>2019/12/14 23:53</c:v>
                </c:pt>
                <c:pt idx="4806">
                  <c:v>2019/12/14 23:53</c:v>
                </c:pt>
                <c:pt idx="4807">
                  <c:v>2019/12/14 23:53</c:v>
                </c:pt>
                <c:pt idx="4808">
                  <c:v>2019/12/14 23:53</c:v>
                </c:pt>
                <c:pt idx="4809">
                  <c:v>2019/12/14 23:53</c:v>
                </c:pt>
                <c:pt idx="4810">
                  <c:v>2019/12/14 23:53</c:v>
                </c:pt>
                <c:pt idx="4811">
                  <c:v>2019/12/14 23:53</c:v>
                </c:pt>
                <c:pt idx="4812">
                  <c:v>2019/12/14 23:54</c:v>
                </c:pt>
                <c:pt idx="4813">
                  <c:v>2019/12/14 23:54</c:v>
                </c:pt>
                <c:pt idx="4814">
                  <c:v>2019/12/14 23:54</c:v>
                </c:pt>
                <c:pt idx="4815">
                  <c:v>2019/12/14 23:54</c:v>
                </c:pt>
                <c:pt idx="4816">
                  <c:v>2019/12/14 23:54</c:v>
                </c:pt>
                <c:pt idx="4817">
                  <c:v>2019/12/14 23:54</c:v>
                </c:pt>
                <c:pt idx="4818">
                  <c:v>2019/12/14 23:54</c:v>
                </c:pt>
                <c:pt idx="4819">
                  <c:v>2019/12/14 23:54</c:v>
                </c:pt>
                <c:pt idx="4820">
                  <c:v>2019/12/14 23:54</c:v>
                </c:pt>
                <c:pt idx="4821">
                  <c:v>2019/12/14 23:54</c:v>
                </c:pt>
                <c:pt idx="4822">
                  <c:v>2019/12/14 23:54</c:v>
                </c:pt>
                <c:pt idx="4823">
                  <c:v>2019/12/14 23:54</c:v>
                </c:pt>
                <c:pt idx="4824">
                  <c:v>2019/12/14 23:54</c:v>
                </c:pt>
                <c:pt idx="4825">
                  <c:v>2019/12/14 23:54</c:v>
                </c:pt>
                <c:pt idx="4826">
                  <c:v>2019/12/14 23:54</c:v>
                </c:pt>
                <c:pt idx="4827">
                  <c:v>2019/12/14 23:54</c:v>
                </c:pt>
                <c:pt idx="4828">
                  <c:v>2019/12/14 23:54</c:v>
                </c:pt>
                <c:pt idx="4829">
                  <c:v>2019/12/14 23:54</c:v>
                </c:pt>
                <c:pt idx="4830">
                  <c:v>2019/12/14 23:54</c:v>
                </c:pt>
                <c:pt idx="4831">
                  <c:v>2019/12/14 23:54</c:v>
                </c:pt>
                <c:pt idx="4832">
                  <c:v>2019/12/14 23:55</c:v>
                </c:pt>
                <c:pt idx="4833">
                  <c:v>2019/12/14 23:55</c:v>
                </c:pt>
                <c:pt idx="4834">
                  <c:v>2019/12/14 23:55</c:v>
                </c:pt>
                <c:pt idx="4835">
                  <c:v>2019/12/14 23:55</c:v>
                </c:pt>
                <c:pt idx="4836">
                  <c:v>2019/12/14 23:55</c:v>
                </c:pt>
                <c:pt idx="4837">
                  <c:v>2019/12/14 23:55</c:v>
                </c:pt>
                <c:pt idx="4838">
                  <c:v>2019/12/14 23:55</c:v>
                </c:pt>
                <c:pt idx="4839">
                  <c:v>2019/12/14 23:55</c:v>
                </c:pt>
                <c:pt idx="4840">
                  <c:v>2019/12/14 23:55</c:v>
                </c:pt>
                <c:pt idx="4841">
                  <c:v>2019/12/14 23:55</c:v>
                </c:pt>
                <c:pt idx="4842">
                  <c:v>2019/12/14 23:55</c:v>
                </c:pt>
                <c:pt idx="4843">
                  <c:v>2019/12/14 23:55</c:v>
                </c:pt>
                <c:pt idx="4844">
                  <c:v>2019/12/14 23:55</c:v>
                </c:pt>
                <c:pt idx="4845">
                  <c:v>2019/12/14 23:55</c:v>
                </c:pt>
                <c:pt idx="4846">
                  <c:v>2019/12/14 23:55</c:v>
                </c:pt>
                <c:pt idx="4847">
                  <c:v>2019/12/14 23:55</c:v>
                </c:pt>
                <c:pt idx="4848">
                  <c:v>2019/12/14 23:55</c:v>
                </c:pt>
                <c:pt idx="4849">
                  <c:v>2019/12/14 23:55</c:v>
                </c:pt>
                <c:pt idx="4850">
                  <c:v>2019/12/14 23:55</c:v>
                </c:pt>
                <c:pt idx="4851">
                  <c:v>2019/12/14 23:55</c:v>
                </c:pt>
                <c:pt idx="4852">
                  <c:v>2019/12/14 23:56</c:v>
                </c:pt>
                <c:pt idx="4853">
                  <c:v>2019/12/14 23:56</c:v>
                </c:pt>
                <c:pt idx="4854">
                  <c:v>2019/12/14 23:56</c:v>
                </c:pt>
                <c:pt idx="4855">
                  <c:v>2019/12/14 23:56</c:v>
                </c:pt>
                <c:pt idx="4856">
                  <c:v>2019/12/14 23:56</c:v>
                </c:pt>
                <c:pt idx="4857">
                  <c:v>2019/12/14 23:56</c:v>
                </c:pt>
                <c:pt idx="4858">
                  <c:v>2019/12/14 23:56</c:v>
                </c:pt>
                <c:pt idx="4859">
                  <c:v>2019/12/14 23:56</c:v>
                </c:pt>
                <c:pt idx="4860">
                  <c:v>2019/12/14 23:56</c:v>
                </c:pt>
                <c:pt idx="4861">
                  <c:v>2019/12/14 23:56</c:v>
                </c:pt>
                <c:pt idx="4862">
                  <c:v>2019/12/14 23:56</c:v>
                </c:pt>
                <c:pt idx="4863">
                  <c:v>2019/12/14 23:56</c:v>
                </c:pt>
                <c:pt idx="4864">
                  <c:v>2019/12/14 23:56</c:v>
                </c:pt>
                <c:pt idx="4865">
                  <c:v>2019/12/14 23:56</c:v>
                </c:pt>
                <c:pt idx="4866">
                  <c:v>2019/12/14 23:56</c:v>
                </c:pt>
                <c:pt idx="4867">
                  <c:v>2019/12/14 23:56</c:v>
                </c:pt>
                <c:pt idx="4868">
                  <c:v>2019/12/14 23:56</c:v>
                </c:pt>
                <c:pt idx="4869">
                  <c:v>2019/12/14 23:56</c:v>
                </c:pt>
                <c:pt idx="4870">
                  <c:v>2019/12/14 23:56</c:v>
                </c:pt>
                <c:pt idx="4871">
                  <c:v>2019/12/14 23:56</c:v>
                </c:pt>
                <c:pt idx="4872">
                  <c:v>2019/12/14 23:57</c:v>
                </c:pt>
                <c:pt idx="4873">
                  <c:v>2019/12/14 23:57</c:v>
                </c:pt>
                <c:pt idx="4874">
                  <c:v>2019/12/14 23:57</c:v>
                </c:pt>
                <c:pt idx="4875">
                  <c:v>2019/12/14 23:57</c:v>
                </c:pt>
                <c:pt idx="4876">
                  <c:v>2019/12/14 23:57</c:v>
                </c:pt>
                <c:pt idx="4877">
                  <c:v>2019/12/14 23:57</c:v>
                </c:pt>
                <c:pt idx="4878">
                  <c:v>2019/12/14 23:57</c:v>
                </c:pt>
                <c:pt idx="4879">
                  <c:v>2019/12/14 23:57</c:v>
                </c:pt>
                <c:pt idx="4880">
                  <c:v>2019/12/14 23:57</c:v>
                </c:pt>
                <c:pt idx="4881">
                  <c:v>2019/12/14 23:57</c:v>
                </c:pt>
                <c:pt idx="4882">
                  <c:v>2019/12/14 23:57</c:v>
                </c:pt>
                <c:pt idx="4883">
                  <c:v>2019/12/14 23:57</c:v>
                </c:pt>
                <c:pt idx="4884">
                  <c:v>2019/12/14 23:57</c:v>
                </c:pt>
                <c:pt idx="4885">
                  <c:v>2019/12/14 23:57</c:v>
                </c:pt>
                <c:pt idx="4886">
                  <c:v>2019/12/14 23:57</c:v>
                </c:pt>
                <c:pt idx="4887">
                  <c:v>2019/12/14 23:57</c:v>
                </c:pt>
                <c:pt idx="4888">
                  <c:v>2019/12/14 23:57</c:v>
                </c:pt>
                <c:pt idx="4889">
                  <c:v>2019/12/14 23:57</c:v>
                </c:pt>
                <c:pt idx="4890">
                  <c:v>2019/12/14 23:57</c:v>
                </c:pt>
                <c:pt idx="4891">
                  <c:v>2019/12/14 23:57</c:v>
                </c:pt>
                <c:pt idx="4892">
                  <c:v>2019/12/14 23:58</c:v>
                </c:pt>
                <c:pt idx="4893">
                  <c:v>2019/12/14 23:58</c:v>
                </c:pt>
                <c:pt idx="4894">
                  <c:v>2019/12/14 23:58</c:v>
                </c:pt>
                <c:pt idx="4895">
                  <c:v>2019/12/14 23:58</c:v>
                </c:pt>
                <c:pt idx="4896">
                  <c:v>2019/12/14 23:58</c:v>
                </c:pt>
                <c:pt idx="4897">
                  <c:v>2019/12/14 23:58</c:v>
                </c:pt>
                <c:pt idx="4898">
                  <c:v>2019/12/14 23:58</c:v>
                </c:pt>
                <c:pt idx="4899">
                  <c:v>2019/12/14 23:58</c:v>
                </c:pt>
                <c:pt idx="4900">
                  <c:v>2019/12/14 23:58</c:v>
                </c:pt>
                <c:pt idx="4901">
                  <c:v>2019/12/14 23:58</c:v>
                </c:pt>
                <c:pt idx="4902">
                  <c:v>2019/12/14 23:58</c:v>
                </c:pt>
                <c:pt idx="4903">
                  <c:v>2019/12/14 23:58</c:v>
                </c:pt>
                <c:pt idx="4904">
                  <c:v>2019/12/14 23:58</c:v>
                </c:pt>
                <c:pt idx="4905">
                  <c:v>2019/12/14 23:58</c:v>
                </c:pt>
                <c:pt idx="4906">
                  <c:v>2019/12/14 23:58</c:v>
                </c:pt>
                <c:pt idx="4907">
                  <c:v>2019/12/14 23:58</c:v>
                </c:pt>
                <c:pt idx="4908">
                  <c:v>2019/12/14 23:58</c:v>
                </c:pt>
                <c:pt idx="4909">
                  <c:v>2019/12/14 23:58</c:v>
                </c:pt>
                <c:pt idx="4910">
                  <c:v>2019/12/14 23:58</c:v>
                </c:pt>
                <c:pt idx="4911">
                  <c:v>2019/12/14 23:58</c:v>
                </c:pt>
                <c:pt idx="4912">
                  <c:v>2019/12/14 23:59</c:v>
                </c:pt>
                <c:pt idx="4913">
                  <c:v>2019/12/14 23:59</c:v>
                </c:pt>
                <c:pt idx="4914">
                  <c:v>2019/12/14 23:59</c:v>
                </c:pt>
                <c:pt idx="4915">
                  <c:v>2019/12/14 23:59</c:v>
                </c:pt>
                <c:pt idx="4916">
                  <c:v>2019/12/14 23:59</c:v>
                </c:pt>
                <c:pt idx="4917">
                  <c:v>2019/12/14 23:59</c:v>
                </c:pt>
                <c:pt idx="4918">
                  <c:v>2019/12/14 23:59</c:v>
                </c:pt>
                <c:pt idx="4919">
                  <c:v>2019/12/14 23:59</c:v>
                </c:pt>
                <c:pt idx="4920">
                  <c:v>2019/12/14 23:59</c:v>
                </c:pt>
                <c:pt idx="4921">
                  <c:v>2019/12/14 23:59</c:v>
                </c:pt>
                <c:pt idx="4922">
                  <c:v>2019/12/14 23:59</c:v>
                </c:pt>
                <c:pt idx="4923">
                  <c:v>2019/12/14 23:59</c:v>
                </c:pt>
                <c:pt idx="4924">
                  <c:v>2019/12/14 23:59</c:v>
                </c:pt>
                <c:pt idx="4925">
                  <c:v>2019/12/14 23:59</c:v>
                </c:pt>
                <c:pt idx="4926">
                  <c:v>2019/12/14 23:59</c:v>
                </c:pt>
                <c:pt idx="4927">
                  <c:v>2019/12/14 23:59</c:v>
                </c:pt>
                <c:pt idx="4928">
                  <c:v>2019/12/14 23:59</c:v>
                </c:pt>
                <c:pt idx="4929">
                  <c:v>2019/12/14 23:59</c:v>
                </c:pt>
                <c:pt idx="4930">
                  <c:v>2019/12/14 23:59</c:v>
                </c:pt>
                <c:pt idx="4931">
                  <c:v>2019/12/14 23:59</c:v>
                </c:pt>
                <c:pt idx="4932">
                  <c:v>2019/12/15 0:00</c:v>
                </c:pt>
                <c:pt idx="4933">
                  <c:v>2019/12/15 0:00</c:v>
                </c:pt>
                <c:pt idx="4934">
                  <c:v>2019/12/15 0:00</c:v>
                </c:pt>
                <c:pt idx="4935">
                  <c:v>2019/12/15 0:00</c:v>
                </c:pt>
                <c:pt idx="4936">
                  <c:v>2019/12/15 0:00</c:v>
                </c:pt>
                <c:pt idx="4937">
                  <c:v>2019/12/15 0:00</c:v>
                </c:pt>
                <c:pt idx="4938">
                  <c:v>2019/12/15 0:00</c:v>
                </c:pt>
                <c:pt idx="4939">
                  <c:v>2019/12/15 0:00</c:v>
                </c:pt>
                <c:pt idx="4940">
                  <c:v>2019/12/15 0:00</c:v>
                </c:pt>
                <c:pt idx="4941">
                  <c:v>2019/12/15 0:00</c:v>
                </c:pt>
                <c:pt idx="4942">
                  <c:v>2019/12/15 0:00</c:v>
                </c:pt>
                <c:pt idx="4943">
                  <c:v>2019/12/15 0:00</c:v>
                </c:pt>
                <c:pt idx="4944">
                  <c:v>2019/12/15 0:00</c:v>
                </c:pt>
                <c:pt idx="4945">
                  <c:v>2019/12/15 0:00</c:v>
                </c:pt>
                <c:pt idx="4946">
                  <c:v>2019/12/15 0:00</c:v>
                </c:pt>
                <c:pt idx="4947">
                  <c:v>2019/12/15 0:00</c:v>
                </c:pt>
                <c:pt idx="4948">
                  <c:v>2019/12/15 0:00</c:v>
                </c:pt>
                <c:pt idx="4949">
                  <c:v>2019/12/15 0:00</c:v>
                </c:pt>
                <c:pt idx="4950">
                  <c:v>2019/12/15 0:00</c:v>
                </c:pt>
                <c:pt idx="4951">
                  <c:v>2019/12/15 0:00</c:v>
                </c:pt>
                <c:pt idx="4952">
                  <c:v>2019/12/15 0:01</c:v>
                </c:pt>
                <c:pt idx="4953">
                  <c:v>2019/12/15 0:01</c:v>
                </c:pt>
                <c:pt idx="4954">
                  <c:v>2019/12/15 0:01</c:v>
                </c:pt>
                <c:pt idx="4955">
                  <c:v>2019/12/15 0:01</c:v>
                </c:pt>
                <c:pt idx="4956">
                  <c:v>2019/12/15 0:01</c:v>
                </c:pt>
                <c:pt idx="4957">
                  <c:v>2019/12/15 0:01</c:v>
                </c:pt>
                <c:pt idx="4958">
                  <c:v>2019/12/15 0:01</c:v>
                </c:pt>
                <c:pt idx="4959">
                  <c:v>2019/12/15 0:01</c:v>
                </c:pt>
                <c:pt idx="4960">
                  <c:v>2019/12/15 0:01</c:v>
                </c:pt>
                <c:pt idx="4961">
                  <c:v>2019/12/15 0:01</c:v>
                </c:pt>
                <c:pt idx="4962">
                  <c:v>2019/12/15 0:01</c:v>
                </c:pt>
                <c:pt idx="4963">
                  <c:v>2019/12/15 0:01</c:v>
                </c:pt>
                <c:pt idx="4964">
                  <c:v>2019/12/15 0:01</c:v>
                </c:pt>
                <c:pt idx="4965">
                  <c:v>2019/12/15 0:01</c:v>
                </c:pt>
                <c:pt idx="4966">
                  <c:v>2019/12/15 0:01</c:v>
                </c:pt>
                <c:pt idx="4967">
                  <c:v>2019/12/15 0:01</c:v>
                </c:pt>
                <c:pt idx="4968">
                  <c:v>2019/12/15 0:01</c:v>
                </c:pt>
                <c:pt idx="4969">
                  <c:v>2019/12/15 0:01</c:v>
                </c:pt>
                <c:pt idx="4970">
                  <c:v>2019/12/15 0:01</c:v>
                </c:pt>
                <c:pt idx="4971">
                  <c:v>2019/12/15 0:01</c:v>
                </c:pt>
                <c:pt idx="4972">
                  <c:v>2019/12/15 0:02</c:v>
                </c:pt>
                <c:pt idx="4973">
                  <c:v>2019/12/15 0:02</c:v>
                </c:pt>
                <c:pt idx="4974">
                  <c:v>2019/12/15 0:02</c:v>
                </c:pt>
                <c:pt idx="4975">
                  <c:v>2019/12/15 0:02</c:v>
                </c:pt>
                <c:pt idx="4976">
                  <c:v>2019/12/15 0:02</c:v>
                </c:pt>
                <c:pt idx="4977">
                  <c:v>2019/12/15 0:02</c:v>
                </c:pt>
                <c:pt idx="4978">
                  <c:v>2019/12/15 0:02</c:v>
                </c:pt>
                <c:pt idx="4979">
                  <c:v>2019/12/15 0:02</c:v>
                </c:pt>
                <c:pt idx="4980">
                  <c:v>2019/12/15 0:02</c:v>
                </c:pt>
                <c:pt idx="4981">
                  <c:v>2019/12/15 0:02</c:v>
                </c:pt>
                <c:pt idx="4982">
                  <c:v>2019/12/15 0:02</c:v>
                </c:pt>
                <c:pt idx="4983">
                  <c:v>2019/12/15 0:02</c:v>
                </c:pt>
                <c:pt idx="4984">
                  <c:v>2019/12/15 0:02</c:v>
                </c:pt>
                <c:pt idx="4985">
                  <c:v>2019/12/15 0:02</c:v>
                </c:pt>
                <c:pt idx="4986">
                  <c:v>2019/12/15 0:02</c:v>
                </c:pt>
                <c:pt idx="4987">
                  <c:v>2019/12/15 0:02</c:v>
                </c:pt>
                <c:pt idx="4988">
                  <c:v>2019/12/15 0:02</c:v>
                </c:pt>
                <c:pt idx="4989">
                  <c:v>2019/12/15 0:02</c:v>
                </c:pt>
                <c:pt idx="4990">
                  <c:v>2019/12/15 0:02</c:v>
                </c:pt>
                <c:pt idx="4991">
                  <c:v>2019/12/15 0:02</c:v>
                </c:pt>
                <c:pt idx="4992">
                  <c:v>2019/12/15 0:03</c:v>
                </c:pt>
                <c:pt idx="4993">
                  <c:v>2019/12/15 0:03</c:v>
                </c:pt>
                <c:pt idx="4994">
                  <c:v>2019/12/15 0:03</c:v>
                </c:pt>
                <c:pt idx="4995">
                  <c:v>2019/12/15 0:03</c:v>
                </c:pt>
                <c:pt idx="4996">
                  <c:v>2019/12/15 0:03</c:v>
                </c:pt>
                <c:pt idx="4997">
                  <c:v>2019/12/15 0:03</c:v>
                </c:pt>
                <c:pt idx="4998">
                  <c:v>2019/12/15 0:03</c:v>
                </c:pt>
                <c:pt idx="4999">
                  <c:v>2019/12/15 0:03</c:v>
                </c:pt>
                <c:pt idx="5000">
                  <c:v>2019/12/15 0:03</c:v>
                </c:pt>
                <c:pt idx="5001">
                  <c:v>2019/12/15 0:03</c:v>
                </c:pt>
                <c:pt idx="5002">
                  <c:v>2019/12/15 0:03</c:v>
                </c:pt>
                <c:pt idx="5003">
                  <c:v>2019/12/15 0:03</c:v>
                </c:pt>
                <c:pt idx="5004">
                  <c:v>2019/12/15 0:03</c:v>
                </c:pt>
                <c:pt idx="5005">
                  <c:v>2019/12/15 0:03</c:v>
                </c:pt>
                <c:pt idx="5006">
                  <c:v>2019/12/15 0:03</c:v>
                </c:pt>
                <c:pt idx="5007">
                  <c:v>2019/12/15 0:03</c:v>
                </c:pt>
                <c:pt idx="5008">
                  <c:v>2019/12/15 0:03</c:v>
                </c:pt>
                <c:pt idx="5009">
                  <c:v>2019/12/15 0:03</c:v>
                </c:pt>
                <c:pt idx="5010">
                  <c:v>2019/12/15 0:03</c:v>
                </c:pt>
                <c:pt idx="5011">
                  <c:v>2019/12/15 0:03</c:v>
                </c:pt>
                <c:pt idx="5012">
                  <c:v>2019/12/15 0:04</c:v>
                </c:pt>
                <c:pt idx="5013">
                  <c:v>2019/12/15 0:04</c:v>
                </c:pt>
                <c:pt idx="5014">
                  <c:v>2019/12/15 0:04</c:v>
                </c:pt>
                <c:pt idx="5015">
                  <c:v>2019/12/15 0:04</c:v>
                </c:pt>
                <c:pt idx="5016">
                  <c:v>2019/12/15 0:04</c:v>
                </c:pt>
                <c:pt idx="5017">
                  <c:v>2019/12/15 0:04</c:v>
                </c:pt>
                <c:pt idx="5018">
                  <c:v>2019/12/15 0:04</c:v>
                </c:pt>
                <c:pt idx="5019">
                  <c:v>2019/12/15 0:04</c:v>
                </c:pt>
                <c:pt idx="5020">
                  <c:v>2019/12/15 0:04</c:v>
                </c:pt>
                <c:pt idx="5021">
                  <c:v>2019/12/15 0:04</c:v>
                </c:pt>
                <c:pt idx="5022">
                  <c:v>2019/12/15 0:04</c:v>
                </c:pt>
                <c:pt idx="5023">
                  <c:v>2019/12/15 0:04</c:v>
                </c:pt>
                <c:pt idx="5024">
                  <c:v>2019/12/15 0:04</c:v>
                </c:pt>
                <c:pt idx="5025">
                  <c:v>2019/12/15 0:04</c:v>
                </c:pt>
                <c:pt idx="5026">
                  <c:v>2019/12/15 0:04</c:v>
                </c:pt>
                <c:pt idx="5027">
                  <c:v>2019/12/15 0:04</c:v>
                </c:pt>
                <c:pt idx="5028">
                  <c:v>2019/12/15 0:04</c:v>
                </c:pt>
                <c:pt idx="5029">
                  <c:v>2019/12/15 0:04</c:v>
                </c:pt>
                <c:pt idx="5030">
                  <c:v>2019/12/15 0:04</c:v>
                </c:pt>
                <c:pt idx="5031">
                  <c:v>2019/12/15 0:04</c:v>
                </c:pt>
                <c:pt idx="5032">
                  <c:v>2019/12/15 0:05</c:v>
                </c:pt>
                <c:pt idx="5033">
                  <c:v>2019/12/15 0:05</c:v>
                </c:pt>
                <c:pt idx="5034">
                  <c:v>2019/12/15 0:05</c:v>
                </c:pt>
                <c:pt idx="5035">
                  <c:v>2019/12/15 0:05</c:v>
                </c:pt>
                <c:pt idx="5036">
                  <c:v>2019/12/15 0:05</c:v>
                </c:pt>
                <c:pt idx="5037">
                  <c:v>2019/12/15 0:05</c:v>
                </c:pt>
                <c:pt idx="5038">
                  <c:v>2019/12/15 0:05</c:v>
                </c:pt>
                <c:pt idx="5039">
                  <c:v>2019/12/15 0:05</c:v>
                </c:pt>
                <c:pt idx="5040">
                  <c:v>2019/12/15 0:05</c:v>
                </c:pt>
                <c:pt idx="5041">
                  <c:v>2019/12/15 0:05</c:v>
                </c:pt>
                <c:pt idx="5042">
                  <c:v>2019/12/15 0:05</c:v>
                </c:pt>
                <c:pt idx="5043">
                  <c:v>2019/12/15 0:05</c:v>
                </c:pt>
                <c:pt idx="5044">
                  <c:v>2019/12/15 0:05</c:v>
                </c:pt>
                <c:pt idx="5045">
                  <c:v>2019/12/15 0:05</c:v>
                </c:pt>
                <c:pt idx="5046">
                  <c:v>2019/12/15 0:05</c:v>
                </c:pt>
                <c:pt idx="5047">
                  <c:v>2019/12/15 0:05</c:v>
                </c:pt>
                <c:pt idx="5048">
                  <c:v>2019/12/15 0:05</c:v>
                </c:pt>
                <c:pt idx="5049">
                  <c:v>2019/12/15 0:05</c:v>
                </c:pt>
                <c:pt idx="5050">
                  <c:v>2019/12/15 0:05</c:v>
                </c:pt>
                <c:pt idx="5051">
                  <c:v>2019/12/15 0:05</c:v>
                </c:pt>
                <c:pt idx="5052">
                  <c:v>2019/12/15 0:06</c:v>
                </c:pt>
                <c:pt idx="5053">
                  <c:v>2019/12/15 0:06</c:v>
                </c:pt>
                <c:pt idx="5054">
                  <c:v>2019/12/15 0:06</c:v>
                </c:pt>
                <c:pt idx="5055">
                  <c:v>2019/12/15 0:06</c:v>
                </c:pt>
                <c:pt idx="5056">
                  <c:v>2019/12/15 0:06</c:v>
                </c:pt>
                <c:pt idx="5057">
                  <c:v>2019/12/15 0:06</c:v>
                </c:pt>
                <c:pt idx="5058">
                  <c:v>2019/12/15 0:06</c:v>
                </c:pt>
                <c:pt idx="5059">
                  <c:v>2019/12/15 0:06</c:v>
                </c:pt>
                <c:pt idx="5060">
                  <c:v>2019/12/15 0:06</c:v>
                </c:pt>
                <c:pt idx="5061">
                  <c:v>2019/12/15 0:06</c:v>
                </c:pt>
                <c:pt idx="5062">
                  <c:v>2019/12/15 0:06</c:v>
                </c:pt>
                <c:pt idx="5063">
                  <c:v>2019/12/15 0:06</c:v>
                </c:pt>
                <c:pt idx="5064">
                  <c:v>2019/12/15 0:06</c:v>
                </c:pt>
                <c:pt idx="5065">
                  <c:v>2019/12/15 0:06</c:v>
                </c:pt>
                <c:pt idx="5066">
                  <c:v>2019/12/15 0:06</c:v>
                </c:pt>
                <c:pt idx="5067">
                  <c:v>2019/12/15 0:06</c:v>
                </c:pt>
                <c:pt idx="5068">
                  <c:v>2019/12/15 0:06</c:v>
                </c:pt>
                <c:pt idx="5069">
                  <c:v>2019/12/15 0:06</c:v>
                </c:pt>
                <c:pt idx="5070">
                  <c:v>2019/12/15 0:06</c:v>
                </c:pt>
                <c:pt idx="5071">
                  <c:v>2019/12/15 0:06</c:v>
                </c:pt>
                <c:pt idx="5072">
                  <c:v>2019/12/15 0:07</c:v>
                </c:pt>
                <c:pt idx="5073">
                  <c:v>2019/12/15 0:07</c:v>
                </c:pt>
                <c:pt idx="5074">
                  <c:v>2019/12/15 0:07</c:v>
                </c:pt>
                <c:pt idx="5075">
                  <c:v>2019/12/15 0:07</c:v>
                </c:pt>
                <c:pt idx="5076">
                  <c:v>2019/12/15 0:07</c:v>
                </c:pt>
                <c:pt idx="5077">
                  <c:v>2019/12/15 0:07</c:v>
                </c:pt>
                <c:pt idx="5078">
                  <c:v>2019/12/15 0:07</c:v>
                </c:pt>
                <c:pt idx="5079">
                  <c:v>2019/12/15 0:07</c:v>
                </c:pt>
                <c:pt idx="5080">
                  <c:v>2019/12/15 0:07</c:v>
                </c:pt>
                <c:pt idx="5081">
                  <c:v>2019/12/15 0:07</c:v>
                </c:pt>
                <c:pt idx="5082">
                  <c:v>2019/12/15 0:07</c:v>
                </c:pt>
                <c:pt idx="5083">
                  <c:v>2019/12/15 0:07</c:v>
                </c:pt>
                <c:pt idx="5084">
                  <c:v>2019/12/15 0:07</c:v>
                </c:pt>
                <c:pt idx="5085">
                  <c:v>2019/12/15 0:07</c:v>
                </c:pt>
                <c:pt idx="5086">
                  <c:v>2019/12/15 0:07</c:v>
                </c:pt>
                <c:pt idx="5087">
                  <c:v>2019/12/15 0:07</c:v>
                </c:pt>
                <c:pt idx="5088">
                  <c:v>2019/12/15 0:07</c:v>
                </c:pt>
                <c:pt idx="5089">
                  <c:v>2019/12/15 0:07</c:v>
                </c:pt>
                <c:pt idx="5090">
                  <c:v>2019/12/15 0:07</c:v>
                </c:pt>
                <c:pt idx="5091">
                  <c:v>2019/12/15 0:07</c:v>
                </c:pt>
                <c:pt idx="5092">
                  <c:v>2019/12/15 0:08</c:v>
                </c:pt>
                <c:pt idx="5093">
                  <c:v>2019/12/15 0:08</c:v>
                </c:pt>
                <c:pt idx="5094">
                  <c:v>2019/12/15 0:08</c:v>
                </c:pt>
                <c:pt idx="5095">
                  <c:v>2019/12/15 0:08</c:v>
                </c:pt>
                <c:pt idx="5096">
                  <c:v>2019/12/15 0:08</c:v>
                </c:pt>
                <c:pt idx="5097">
                  <c:v>2019/12/15 0:08</c:v>
                </c:pt>
                <c:pt idx="5098">
                  <c:v>2019/12/15 0:08</c:v>
                </c:pt>
                <c:pt idx="5099">
                  <c:v>2019/12/15 0:08</c:v>
                </c:pt>
                <c:pt idx="5100">
                  <c:v>2019/12/15 0:08</c:v>
                </c:pt>
                <c:pt idx="5101">
                  <c:v>2019/12/15 0:08</c:v>
                </c:pt>
                <c:pt idx="5102">
                  <c:v>2019/12/15 0:08</c:v>
                </c:pt>
                <c:pt idx="5103">
                  <c:v>2019/12/15 0:08</c:v>
                </c:pt>
                <c:pt idx="5104">
                  <c:v>2019/12/15 0:08</c:v>
                </c:pt>
                <c:pt idx="5105">
                  <c:v>2019/12/15 0:08</c:v>
                </c:pt>
                <c:pt idx="5106">
                  <c:v>2019/12/15 0:08</c:v>
                </c:pt>
                <c:pt idx="5107">
                  <c:v>2019/12/15 0:08</c:v>
                </c:pt>
                <c:pt idx="5108">
                  <c:v>2019/12/15 0:08</c:v>
                </c:pt>
                <c:pt idx="5109">
                  <c:v>2019/12/15 0:08</c:v>
                </c:pt>
                <c:pt idx="5110">
                  <c:v>2019/12/15 0:08</c:v>
                </c:pt>
                <c:pt idx="5111">
                  <c:v>2019/12/15 0:08</c:v>
                </c:pt>
                <c:pt idx="5112">
                  <c:v>2019/12/15 0:09</c:v>
                </c:pt>
                <c:pt idx="5113">
                  <c:v>2019/12/15 0:09</c:v>
                </c:pt>
                <c:pt idx="5114">
                  <c:v>2019/12/15 0:09</c:v>
                </c:pt>
                <c:pt idx="5115">
                  <c:v>2019/12/15 0:09</c:v>
                </c:pt>
                <c:pt idx="5116">
                  <c:v>2019/12/15 0:09</c:v>
                </c:pt>
                <c:pt idx="5117">
                  <c:v>2019/12/15 0:09</c:v>
                </c:pt>
                <c:pt idx="5118">
                  <c:v>2019/12/15 0:09</c:v>
                </c:pt>
                <c:pt idx="5119">
                  <c:v>2019/12/15 0:09</c:v>
                </c:pt>
                <c:pt idx="5120">
                  <c:v>2019/12/15 0:09</c:v>
                </c:pt>
                <c:pt idx="5121">
                  <c:v>2019/12/15 0:09</c:v>
                </c:pt>
                <c:pt idx="5122">
                  <c:v>2019/12/15 0:09</c:v>
                </c:pt>
                <c:pt idx="5123">
                  <c:v>2019/12/15 0:09</c:v>
                </c:pt>
                <c:pt idx="5124">
                  <c:v>2019/12/15 0:09</c:v>
                </c:pt>
                <c:pt idx="5125">
                  <c:v>2019/12/15 0:09</c:v>
                </c:pt>
                <c:pt idx="5126">
                  <c:v>2019/12/15 0:09</c:v>
                </c:pt>
                <c:pt idx="5127">
                  <c:v>2019/12/15 0:09</c:v>
                </c:pt>
                <c:pt idx="5128">
                  <c:v>2019/12/15 0:09</c:v>
                </c:pt>
                <c:pt idx="5129">
                  <c:v>2019/12/15 0:09</c:v>
                </c:pt>
                <c:pt idx="5130">
                  <c:v>2019/12/15 0:09</c:v>
                </c:pt>
                <c:pt idx="5131">
                  <c:v>2019/12/15 0:09</c:v>
                </c:pt>
                <c:pt idx="5132">
                  <c:v>2019/12/15 0:10</c:v>
                </c:pt>
                <c:pt idx="5133">
                  <c:v>2019/12/15 0:10</c:v>
                </c:pt>
                <c:pt idx="5134">
                  <c:v>2019/12/15 0:10</c:v>
                </c:pt>
                <c:pt idx="5135">
                  <c:v>2019/12/15 0:10</c:v>
                </c:pt>
                <c:pt idx="5136">
                  <c:v>2019/12/15 0:10</c:v>
                </c:pt>
                <c:pt idx="5137">
                  <c:v>2019/12/15 0:10</c:v>
                </c:pt>
                <c:pt idx="5138">
                  <c:v>2019/12/15 0:10</c:v>
                </c:pt>
                <c:pt idx="5139">
                  <c:v>2019/12/15 0:10</c:v>
                </c:pt>
                <c:pt idx="5140">
                  <c:v>2019/12/15 0:10</c:v>
                </c:pt>
                <c:pt idx="5141">
                  <c:v>2019/12/15 0:10</c:v>
                </c:pt>
                <c:pt idx="5142">
                  <c:v>2019/12/15 0:10</c:v>
                </c:pt>
                <c:pt idx="5143">
                  <c:v>2019/12/15 0:10</c:v>
                </c:pt>
                <c:pt idx="5144">
                  <c:v>2019/12/15 0:10</c:v>
                </c:pt>
                <c:pt idx="5145">
                  <c:v>2019/12/15 0:10</c:v>
                </c:pt>
                <c:pt idx="5146">
                  <c:v>2019/12/15 0:10</c:v>
                </c:pt>
                <c:pt idx="5147">
                  <c:v>2019/12/15 0:10</c:v>
                </c:pt>
                <c:pt idx="5148">
                  <c:v>2019/12/15 0:10</c:v>
                </c:pt>
                <c:pt idx="5149">
                  <c:v>2019/12/15 0:10</c:v>
                </c:pt>
                <c:pt idx="5150">
                  <c:v>2019/12/15 0:10</c:v>
                </c:pt>
                <c:pt idx="5151">
                  <c:v>2019/12/15 0:10</c:v>
                </c:pt>
                <c:pt idx="5152">
                  <c:v>2019/12/15 0:11</c:v>
                </c:pt>
                <c:pt idx="5153">
                  <c:v>2019/12/15 0:11</c:v>
                </c:pt>
                <c:pt idx="5154">
                  <c:v>2019/12/15 0:11</c:v>
                </c:pt>
                <c:pt idx="5155">
                  <c:v>2019/12/15 0:11</c:v>
                </c:pt>
                <c:pt idx="5156">
                  <c:v>2019/12/15 0:11</c:v>
                </c:pt>
                <c:pt idx="5157">
                  <c:v>2019/12/15 0:11</c:v>
                </c:pt>
                <c:pt idx="5158">
                  <c:v>2019/12/15 0:11</c:v>
                </c:pt>
                <c:pt idx="5159">
                  <c:v>2019/12/15 0:11</c:v>
                </c:pt>
                <c:pt idx="5160">
                  <c:v>2019/12/15 0:11</c:v>
                </c:pt>
                <c:pt idx="5161">
                  <c:v>2019/12/15 0:11</c:v>
                </c:pt>
                <c:pt idx="5162">
                  <c:v>2019/12/15 0:11</c:v>
                </c:pt>
                <c:pt idx="5163">
                  <c:v>2019/12/15 0:11</c:v>
                </c:pt>
                <c:pt idx="5164">
                  <c:v>2019/12/15 0:11</c:v>
                </c:pt>
                <c:pt idx="5165">
                  <c:v>2019/12/15 0:11</c:v>
                </c:pt>
                <c:pt idx="5166">
                  <c:v>2019/12/15 0:11</c:v>
                </c:pt>
                <c:pt idx="5167">
                  <c:v>2019/12/15 0:11</c:v>
                </c:pt>
                <c:pt idx="5168">
                  <c:v>2019/12/15 0:11</c:v>
                </c:pt>
                <c:pt idx="5169">
                  <c:v>2019/12/15 0:11</c:v>
                </c:pt>
                <c:pt idx="5170">
                  <c:v>2019/12/15 0:11</c:v>
                </c:pt>
                <c:pt idx="5171">
                  <c:v>2019/12/15 0:11</c:v>
                </c:pt>
                <c:pt idx="5172">
                  <c:v>2019/12/15 0:12</c:v>
                </c:pt>
                <c:pt idx="5173">
                  <c:v>2019/12/15 0:12</c:v>
                </c:pt>
                <c:pt idx="5174">
                  <c:v>2019/12/15 0:12</c:v>
                </c:pt>
                <c:pt idx="5175">
                  <c:v>2019/12/15 0:12</c:v>
                </c:pt>
                <c:pt idx="5176">
                  <c:v>2019/12/15 0:12</c:v>
                </c:pt>
                <c:pt idx="5177">
                  <c:v>2019/12/15 0:12</c:v>
                </c:pt>
                <c:pt idx="5178">
                  <c:v>2019/12/15 0:12</c:v>
                </c:pt>
                <c:pt idx="5179">
                  <c:v>2019/12/15 0:12</c:v>
                </c:pt>
                <c:pt idx="5180">
                  <c:v>2019/12/15 0:12</c:v>
                </c:pt>
                <c:pt idx="5181">
                  <c:v>2019/12/15 0:12</c:v>
                </c:pt>
                <c:pt idx="5182">
                  <c:v>2019/12/15 0:12</c:v>
                </c:pt>
                <c:pt idx="5183">
                  <c:v>2019/12/15 0:12</c:v>
                </c:pt>
                <c:pt idx="5184">
                  <c:v>2019/12/15 0:12</c:v>
                </c:pt>
                <c:pt idx="5185">
                  <c:v>2019/12/15 0:12</c:v>
                </c:pt>
                <c:pt idx="5186">
                  <c:v>2019/12/15 0:12</c:v>
                </c:pt>
                <c:pt idx="5187">
                  <c:v>2019/12/15 0:12</c:v>
                </c:pt>
                <c:pt idx="5188">
                  <c:v>2019/12/15 0:12</c:v>
                </c:pt>
                <c:pt idx="5189">
                  <c:v>2019/12/15 0:12</c:v>
                </c:pt>
                <c:pt idx="5190">
                  <c:v>2019/12/15 0:12</c:v>
                </c:pt>
                <c:pt idx="5191">
                  <c:v>2019/12/15 0:12</c:v>
                </c:pt>
                <c:pt idx="5192">
                  <c:v>2019/12/15 0:13</c:v>
                </c:pt>
                <c:pt idx="5193">
                  <c:v>2019/12/15 0:13</c:v>
                </c:pt>
                <c:pt idx="5194">
                  <c:v>2019/12/15 0:13</c:v>
                </c:pt>
                <c:pt idx="5195">
                  <c:v>2019/12/15 0:13</c:v>
                </c:pt>
                <c:pt idx="5196">
                  <c:v>2019/12/15 0:13</c:v>
                </c:pt>
                <c:pt idx="5197">
                  <c:v>2019/12/15 0:13</c:v>
                </c:pt>
                <c:pt idx="5198">
                  <c:v>2019/12/15 0:13</c:v>
                </c:pt>
                <c:pt idx="5199">
                  <c:v>2019/12/15 0:13</c:v>
                </c:pt>
                <c:pt idx="5200">
                  <c:v>2019/12/15 0:13</c:v>
                </c:pt>
                <c:pt idx="5201">
                  <c:v>2019/12/15 0:13</c:v>
                </c:pt>
                <c:pt idx="5202">
                  <c:v>2019/12/15 0:13</c:v>
                </c:pt>
                <c:pt idx="5203">
                  <c:v>2019/12/15 0:13</c:v>
                </c:pt>
                <c:pt idx="5204">
                  <c:v>2019/12/15 0:13</c:v>
                </c:pt>
                <c:pt idx="5205">
                  <c:v>2019/12/15 0:13</c:v>
                </c:pt>
                <c:pt idx="5206">
                  <c:v>2019/12/15 0:13</c:v>
                </c:pt>
                <c:pt idx="5207">
                  <c:v>2019/12/15 0:13</c:v>
                </c:pt>
                <c:pt idx="5208">
                  <c:v>2019/12/15 0:13</c:v>
                </c:pt>
                <c:pt idx="5209">
                  <c:v>2019/12/15 0:13</c:v>
                </c:pt>
                <c:pt idx="5210">
                  <c:v>2019/12/15 0:13</c:v>
                </c:pt>
                <c:pt idx="5211">
                  <c:v>2019/12/15 0:13</c:v>
                </c:pt>
                <c:pt idx="5212">
                  <c:v>2019/12/15 0:14</c:v>
                </c:pt>
                <c:pt idx="5213">
                  <c:v>2019/12/15 0:14</c:v>
                </c:pt>
                <c:pt idx="5214">
                  <c:v>2019/12/15 0:14</c:v>
                </c:pt>
                <c:pt idx="5215">
                  <c:v>2019/12/15 0:14</c:v>
                </c:pt>
                <c:pt idx="5216">
                  <c:v>2019/12/15 0:14</c:v>
                </c:pt>
                <c:pt idx="5217">
                  <c:v>2019/12/15 0:14</c:v>
                </c:pt>
                <c:pt idx="5218">
                  <c:v>2019/12/15 0:14</c:v>
                </c:pt>
                <c:pt idx="5219">
                  <c:v>2019/12/15 0:14</c:v>
                </c:pt>
                <c:pt idx="5220">
                  <c:v>2019/12/15 0:14</c:v>
                </c:pt>
                <c:pt idx="5221">
                  <c:v>2019/12/15 0:14</c:v>
                </c:pt>
                <c:pt idx="5222">
                  <c:v>2019/12/15 0:14</c:v>
                </c:pt>
                <c:pt idx="5223">
                  <c:v>2019/12/15 0:14</c:v>
                </c:pt>
                <c:pt idx="5224">
                  <c:v>2019/12/15 0:14</c:v>
                </c:pt>
                <c:pt idx="5225">
                  <c:v>2019/12/15 0:14</c:v>
                </c:pt>
                <c:pt idx="5226">
                  <c:v>2019/12/15 0:14</c:v>
                </c:pt>
                <c:pt idx="5227">
                  <c:v>2019/12/15 0:14</c:v>
                </c:pt>
                <c:pt idx="5228">
                  <c:v>2019/12/15 0:14</c:v>
                </c:pt>
                <c:pt idx="5229">
                  <c:v>2019/12/15 0:14</c:v>
                </c:pt>
                <c:pt idx="5230">
                  <c:v>2019/12/15 0:14</c:v>
                </c:pt>
                <c:pt idx="5231">
                  <c:v>2019/12/15 0:14</c:v>
                </c:pt>
                <c:pt idx="5232">
                  <c:v>2019/12/15 0:15</c:v>
                </c:pt>
                <c:pt idx="5233">
                  <c:v>2019/12/15 0:15</c:v>
                </c:pt>
                <c:pt idx="5234">
                  <c:v>2019/12/15 0:15</c:v>
                </c:pt>
                <c:pt idx="5235">
                  <c:v>2019/12/15 0:15</c:v>
                </c:pt>
                <c:pt idx="5236">
                  <c:v>2019/12/15 0:15</c:v>
                </c:pt>
                <c:pt idx="5237">
                  <c:v>2019/12/15 0:15</c:v>
                </c:pt>
                <c:pt idx="5238">
                  <c:v>2019/12/15 0:15</c:v>
                </c:pt>
                <c:pt idx="5239">
                  <c:v>2019/12/15 0:15</c:v>
                </c:pt>
                <c:pt idx="5240">
                  <c:v>2019/12/15 0:15</c:v>
                </c:pt>
                <c:pt idx="5241">
                  <c:v>2019/12/15 0:15</c:v>
                </c:pt>
                <c:pt idx="5242">
                  <c:v>2019/12/15 0:15</c:v>
                </c:pt>
                <c:pt idx="5243">
                  <c:v>2019/12/15 0:15</c:v>
                </c:pt>
                <c:pt idx="5244">
                  <c:v>2019/12/15 0:15</c:v>
                </c:pt>
                <c:pt idx="5245">
                  <c:v>2019/12/15 0:15</c:v>
                </c:pt>
                <c:pt idx="5246">
                  <c:v>2019/12/15 0:15</c:v>
                </c:pt>
                <c:pt idx="5247">
                  <c:v>2019/12/15 0:15</c:v>
                </c:pt>
                <c:pt idx="5248">
                  <c:v>2019/12/15 0:15</c:v>
                </c:pt>
                <c:pt idx="5249">
                  <c:v>2019/12/15 0:15</c:v>
                </c:pt>
                <c:pt idx="5250">
                  <c:v>2019/12/15 0:15</c:v>
                </c:pt>
                <c:pt idx="5251">
                  <c:v>2019/12/15 0:15</c:v>
                </c:pt>
                <c:pt idx="5252">
                  <c:v>2019/12/15 0:16</c:v>
                </c:pt>
                <c:pt idx="5253">
                  <c:v>2019/12/15 0:16</c:v>
                </c:pt>
                <c:pt idx="5254">
                  <c:v>2019/12/15 0:16</c:v>
                </c:pt>
                <c:pt idx="5255">
                  <c:v>2019/12/15 0:16</c:v>
                </c:pt>
                <c:pt idx="5256">
                  <c:v>2019/12/15 0:16</c:v>
                </c:pt>
                <c:pt idx="5257">
                  <c:v>2019/12/15 0:16</c:v>
                </c:pt>
                <c:pt idx="5258">
                  <c:v>2019/12/15 0:16</c:v>
                </c:pt>
                <c:pt idx="5259">
                  <c:v>2019/12/15 0:16</c:v>
                </c:pt>
                <c:pt idx="5260">
                  <c:v>2019/12/15 0:16</c:v>
                </c:pt>
                <c:pt idx="5261">
                  <c:v>2019/12/15 0:16</c:v>
                </c:pt>
                <c:pt idx="5262">
                  <c:v>2019/12/15 0:16</c:v>
                </c:pt>
                <c:pt idx="5263">
                  <c:v>2019/12/15 0:16</c:v>
                </c:pt>
                <c:pt idx="5264">
                  <c:v>2019/12/15 0:16</c:v>
                </c:pt>
                <c:pt idx="5265">
                  <c:v>2019/12/15 0:16</c:v>
                </c:pt>
                <c:pt idx="5266">
                  <c:v>2019/12/15 0:16</c:v>
                </c:pt>
                <c:pt idx="5267">
                  <c:v>2019/12/15 0:16</c:v>
                </c:pt>
                <c:pt idx="5268">
                  <c:v>2019/12/15 0:16</c:v>
                </c:pt>
                <c:pt idx="5269">
                  <c:v>2019/12/15 0:16</c:v>
                </c:pt>
                <c:pt idx="5270">
                  <c:v>2019/12/15 0:16</c:v>
                </c:pt>
                <c:pt idx="5271">
                  <c:v>2019/12/15 0:16</c:v>
                </c:pt>
                <c:pt idx="5272">
                  <c:v>2019/12/15 0:17</c:v>
                </c:pt>
                <c:pt idx="5273">
                  <c:v>2019/12/15 0:17</c:v>
                </c:pt>
                <c:pt idx="5274">
                  <c:v>2019/12/15 0:17</c:v>
                </c:pt>
                <c:pt idx="5275">
                  <c:v>2019/12/15 0:17</c:v>
                </c:pt>
                <c:pt idx="5276">
                  <c:v>2019/12/15 0:17</c:v>
                </c:pt>
                <c:pt idx="5277">
                  <c:v>2019/12/15 0:17</c:v>
                </c:pt>
                <c:pt idx="5278">
                  <c:v>2019/12/15 0:17</c:v>
                </c:pt>
                <c:pt idx="5279">
                  <c:v>2019/12/15 0:17</c:v>
                </c:pt>
                <c:pt idx="5280">
                  <c:v>2019/12/15 0:17</c:v>
                </c:pt>
                <c:pt idx="5281">
                  <c:v>2019/12/15 0:17</c:v>
                </c:pt>
                <c:pt idx="5282">
                  <c:v>2019/12/15 0:17</c:v>
                </c:pt>
                <c:pt idx="5283">
                  <c:v>2019/12/15 0:17</c:v>
                </c:pt>
                <c:pt idx="5284">
                  <c:v>2019/12/15 0:17</c:v>
                </c:pt>
                <c:pt idx="5285">
                  <c:v>2019/12/15 0:17</c:v>
                </c:pt>
                <c:pt idx="5286">
                  <c:v>2019/12/15 0:17</c:v>
                </c:pt>
                <c:pt idx="5287">
                  <c:v>2019/12/15 0:17</c:v>
                </c:pt>
                <c:pt idx="5288">
                  <c:v>2019/12/15 0:17</c:v>
                </c:pt>
                <c:pt idx="5289">
                  <c:v>2019/12/15 0:17</c:v>
                </c:pt>
                <c:pt idx="5290">
                  <c:v>2019/12/15 0:17</c:v>
                </c:pt>
                <c:pt idx="5291">
                  <c:v>2019/12/15 0:17</c:v>
                </c:pt>
                <c:pt idx="5292">
                  <c:v>2019/12/15 0:18</c:v>
                </c:pt>
                <c:pt idx="5293">
                  <c:v>2019/12/15 0:18</c:v>
                </c:pt>
                <c:pt idx="5294">
                  <c:v>2019/12/15 0:18</c:v>
                </c:pt>
                <c:pt idx="5295">
                  <c:v>2019/12/15 0:18</c:v>
                </c:pt>
                <c:pt idx="5296">
                  <c:v>2019/12/15 0:18</c:v>
                </c:pt>
                <c:pt idx="5297">
                  <c:v>2019/12/15 0:18</c:v>
                </c:pt>
                <c:pt idx="5298">
                  <c:v>2019/12/15 0:18</c:v>
                </c:pt>
                <c:pt idx="5299">
                  <c:v>2019/12/15 0:18</c:v>
                </c:pt>
                <c:pt idx="5300">
                  <c:v>2019/12/15 0:18</c:v>
                </c:pt>
                <c:pt idx="5301">
                  <c:v>2019/12/15 0:18</c:v>
                </c:pt>
                <c:pt idx="5302">
                  <c:v>2019/12/15 0:18</c:v>
                </c:pt>
                <c:pt idx="5303">
                  <c:v>2019/12/15 0:18</c:v>
                </c:pt>
                <c:pt idx="5304">
                  <c:v>2019/12/15 0:18</c:v>
                </c:pt>
                <c:pt idx="5305">
                  <c:v>2019/12/15 0:18</c:v>
                </c:pt>
                <c:pt idx="5306">
                  <c:v>2019/12/15 0:18</c:v>
                </c:pt>
                <c:pt idx="5307">
                  <c:v>2019/12/15 0:18</c:v>
                </c:pt>
                <c:pt idx="5308">
                  <c:v>2019/12/15 0:18</c:v>
                </c:pt>
                <c:pt idx="5309">
                  <c:v>2019/12/15 0:18</c:v>
                </c:pt>
                <c:pt idx="5310">
                  <c:v>2019/12/15 0:18</c:v>
                </c:pt>
                <c:pt idx="5311">
                  <c:v>2019/12/15 0:18</c:v>
                </c:pt>
                <c:pt idx="5312">
                  <c:v>2019/12/15 0:19</c:v>
                </c:pt>
                <c:pt idx="5313">
                  <c:v>2019/12/15 0:19</c:v>
                </c:pt>
                <c:pt idx="5314">
                  <c:v>2019/12/15 0:19</c:v>
                </c:pt>
                <c:pt idx="5315">
                  <c:v>2019/12/15 0:19</c:v>
                </c:pt>
                <c:pt idx="5316">
                  <c:v>2019/12/15 0:19</c:v>
                </c:pt>
                <c:pt idx="5317">
                  <c:v>2019/12/15 0:19</c:v>
                </c:pt>
                <c:pt idx="5318">
                  <c:v>2019/12/15 0:19</c:v>
                </c:pt>
                <c:pt idx="5319">
                  <c:v>2019/12/15 0:19</c:v>
                </c:pt>
                <c:pt idx="5320">
                  <c:v>2019/12/15 0:19</c:v>
                </c:pt>
                <c:pt idx="5321">
                  <c:v>2019/12/15 0:19</c:v>
                </c:pt>
                <c:pt idx="5322">
                  <c:v>2019/12/15 0:19</c:v>
                </c:pt>
                <c:pt idx="5323">
                  <c:v>2019/12/15 0:19</c:v>
                </c:pt>
                <c:pt idx="5324">
                  <c:v>2019/12/15 0:19</c:v>
                </c:pt>
                <c:pt idx="5325">
                  <c:v>2019/12/15 0:19</c:v>
                </c:pt>
                <c:pt idx="5326">
                  <c:v>2019/12/15 0:19</c:v>
                </c:pt>
                <c:pt idx="5327">
                  <c:v>2019/12/15 0:19</c:v>
                </c:pt>
                <c:pt idx="5328">
                  <c:v>2019/12/15 0:19</c:v>
                </c:pt>
                <c:pt idx="5329">
                  <c:v>2019/12/15 0:19</c:v>
                </c:pt>
                <c:pt idx="5330">
                  <c:v>2019/12/15 0:19</c:v>
                </c:pt>
                <c:pt idx="5331">
                  <c:v>2019/12/15 0:19</c:v>
                </c:pt>
                <c:pt idx="5332">
                  <c:v>2019/12/15 0:20</c:v>
                </c:pt>
                <c:pt idx="5333">
                  <c:v>2019/12/15 0:20</c:v>
                </c:pt>
                <c:pt idx="5334">
                  <c:v>2019/12/15 0:20</c:v>
                </c:pt>
                <c:pt idx="5335">
                  <c:v>2019/12/15 0:20</c:v>
                </c:pt>
                <c:pt idx="5336">
                  <c:v>2019/12/15 0:20</c:v>
                </c:pt>
                <c:pt idx="5337">
                  <c:v>2019/12/15 0:20</c:v>
                </c:pt>
                <c:pt idx="5338">
                  <c:v>2019/12/15 0:20</c:v>
                </c:pt>
                <c:pt idx="5339">
                  <c:v>2019/12/15 0:20</c:v>
                </c:pt>
                <c:pt idx="5340">
                  <c:v>2019/12/15 0:20</c:v>
                </c:pt>
                <c:pt idx="5341">
                  <c:v>2019/12/15 0:20</c:v>
                </c:pt>
                <c:pt idx="5342">
                  <c:v>2019/12/15 0:20</c:v>
                </c:pt>
                <c:pt idx="5343">
                  <c:v>2019/12/15 0:20</c:v>
                </c:pt>
                <c:pt idx="5344">
                  <c:v>2019/12/15 0:20</c:v>
                </c:pt>
                <c:pt idx="5345">
                  <c:v>2019/12/15 0:20</c:v>
                </c:pt>
                <c:pt idx="5346">
                  <c:v>2019/12/15 0:20</c:v>
                </c:pt>
                <c:pt idx="5347">
                  <c:v>2019/12/15 0:20</c:v>
                </c:pt>
                <c:pt idx="5348">
                  <c:v>2019/12/15 0:20</c:v>
                </c:pt>
                <c:pt idx="5349">
                  <c:v>2019/12/15 0:20</c:v>
                </c:pt>
                <c:pt idx="5350">
                  <c:v>2019/12/15 0:20</c:v>
                </c:pt>
                <c:pt idx="5351">
                  <c:v>2019/12/15 0:20</c:v>
                </c:pt>
                <c:pt idx="5352">
                  <c:v>2019/12/15 0:21</c:v>
                </c:pt>
                <c:pt idx="5353">
                  <c:v>2019/12/15 0:21</c:v>
                </c:pt>
                <c:pt idx="5354">
                  <c:v>2019/12/15 0:21</c:v>
                </c:pt>
                <c:pt idx="5355">
                  <c:v>2019/12/15 0:21</c:v>
                </c:pt>
                <c:pt idx="5356">
                  <c:v>2019/12/15 0:21</c:v>
                </c:pt>
                <c:pt idx="5357">
                  <c:v>2019/12/15 0:21</c:v>
                </c:pt>
                <c:pt idx="5358">
                  <c:v>2019/12/15 0:21</c:v>
                </c:pt>
                <c:pt idx="5359">
                  <c:v>2019/12/15 0:21</c:v>
                </c:pt>
                <c:pt idx="5360">
                  <c:v>2019/12/15 0:21</c:v>
                </c:pt>
                <c:pt idx="5361">
                  <c:v>2019/12/15 0:21</c:v>
                </c:pt>
                <c:pt idx="5362">
                  <c:v>2019/12/15 0:21</c:v>
                </c:pt>
                <c:pt idx="5363">
                  <c:v>2019/12/15 0:21</c:v>
                </c:pt>
                <c:pt idx="5364">
                  <c:v>2019/12/15 0:21</c:v>
                </c:pt>
                <c:pt idx="5365">
                  <c:v>2019/12/15 0:21</c:v>
                </c:pt>
                <c:pt idx="5366">
                  <c:v>2019/12/15 0:21</c:v>
                </c:pt>
                <c:pt idx="5367">
                  <c:v>2019/12/15 0:21</c:v>
                </c:pt>
                <c:pt idx="5368">
                  <c:v>2019/12/15 0:21</c:v>
                </c:pt>
                <c:pt idx="5369">
                  <c:v>2019/12/15 0:21</c:v>
                </c:pt>
                <c:pt idx="5370">
                  <c:v>2019/12/15 0:21</c:v>
                </c:pt>
                <c:pt idx="5371">
                  <c:v>2019/12/15 0:21</c:v>
                </c:pt>
                <c:pt idx="5372">
                  <c:v>2019/12/15 0:22</c:v>
                </c:pt>
                <c:pt idx="5373">
                  <c:v>2019/12/15 0:22</c:v>
                </c:pt>
                <c:pt idx="5374">
                  <c:v>2019/12/15 0:22</c:v>
                </c:pt>
                <c:pt idx="5375">
                  <c:v>2019/12/15 0:22</c:v>
                </c:pt>
                <c:pt idx="5376">
                  <c:v>2019/12/15 0:22</c:v>
                </c:pt>
                <c:pt idx="5377">
                  <c:v>2019/12/15 0:22</c:v>
                </c:pt>
                <c:pt idx="5378">
                  <c:v>2019/12/15 0:22</c:v>
                </c:pt>
                <c:pt idx="5379">
                  <c:v>2019/12/15 0:22</c:v>
                </c:pt>
                <c:pt idx="5380">
                  <c:v>2019/12/15 0:22</c:v>
                </c:pt>
                <c:pt idx="5381">
                  <c:v>2019/12/15 0:22</c:v>
                </c:pt>
                <c:pt idx="5382">
                  <c:v>2019/12/15 0:22</c:v>
                </c:pt>
                <c:pt idx="5383">
                  <c:v>2019/12/15 0:22</c:v>
                </c:pt>
                <c:pt idx="5384">
                  <c:v>2019/12/15 0:22</c:v>
                </c:pt>
                <c:pt idx="5385">
                  <c:v>2019/12/15 0:22</c:v>
                </c:pt>
                <c:pt idx="5386">
                  <c:v>2019/12/15 0:22</c:v>
                </c:pt>
                <c:pt idx="5387">
                  <c:v>2019/12/15 0:22</c:v>
                </c:pt>
                <c:pt idx="5388">
                  <c:v>2019/12/15 0:22</c:v>
                </c:pt>
                <c:pt idx="5389">
                  <c:v>2019/12/15 0:22</c:v>
                </c:pt>
                <c:pt idx="5390">
                  <c:v>2019/12/15 0:22</c:v>
                </c:pt>
                <c:pt idx="5391">
                  <c:v>2019/12/15 0:22</c:v>
                </c:pt>
                <c:pt idx="5392">
                  <c:v>2019/12/15 0:23</c:v>
                </c:pt>
                <c:pt idx="5393">
                  <c:v>2019/12/15 0:23</c:v>
                </c:pt>
                <c:pt idx="5394">
                  <c:v>2019/12/15 0:23</c:v>
                </c:pt>
                <c:pt idx="5395">
                  <c:v>2019/12/15 0:23</c:v>
                </c:pt>
                <c:pt idx="5396">
                  <c:v>2019/12/15 0:23</c:v>
                </c:pt>
                <c:pt idx="5397">
                  <c:v>2019/12/15 0:23</c:v>
                </c:pt>
                <c:pt idx="5398">
                  <c:v>2019/12/15 0:23</c:v>
                </c:pt>
                <c:pt idx="5399">
                  <c:v>2019/12/15 0:23</c:v>
                </c:pt>
                <c:pt idx="5400">
                  <c:v>2019/12/15 0:23</c:v>
                </c:pt>
                <c:pt idx="5401">
                  <c:v>2019/12/15 0:23</c:v>
                </c:pt>
                <c:pt idx="5402">
                  <c:v>2019/12/15 0:23</c:v>
                </c:pt>
                <c:pt idx="5403">
                  <c:v>2019/12/15 0:23</c:v>
                </c:pt>
                <c:pt idx="5404">
                  <c:v>2019/12/15 0:23</c:v>
                </c:pt>
                <c:pt idx="5405">
                  <c:v>2019/12/15 0:23</c:v>
                </c:pt>
                <c:pt idx="5406">
                  <c:v>2019/12/15 0:23</c:v>
                </c:pt>
                <c:pt idx="5407">
                  <c:v>2019/12/15 0:23</c:v>
                </c:pt>
                <c:pt idx="5408">
                  <c:v>2019/12/15 0:23</c:v>
                </c:pt>
                <c:pt idx="5409">
                  <c:v>2019/12/15 0:23</c:v>
                </c:pt>
                <c:pt idx="5410">
                  <c:v>2019/12/15 0:23</c:v>
                </c:pt>
                <c:pt idx="5411">
                  <c:v>2019/12/15 0:23</c:v>
                </c:pt>
                <c:pt idx="5412">
                  <c:v>2019/12/15 0:24</c:v>
                </c:pt>
                <c:pt idx="5413">
                  <c:v>2019/12/15 0:24</c:v>
                </c:pt>
                <c:pt idx="5414">
                  <c:v>2019/12/15 0:24</c:v>
                </c:pt>
                <c:pt idx="5415">
                  <c:v>2019/12/15 0:24</c:v>
                </c:pt>
                <c:pt idx="5416">
                  <c:v>2019/12/15 0:24</c:v>
                </c:pt>
                <c:pt idx="5417">
                  <c:v>2019/12/15 0:24</c:v>
                </c:pt>
                <c:pt idx="5418">
                  <c:v>2019/12/15 0:24</c:v>
                </c:pt>
                <c:pt idx="5419">
                  <c:v>2019/12/15 0:24</c:v>
                </c:pt>
                <c:pt idx="5420">
                  <c:v>2019/12/15 0:24</c:v>
                </c:pt>
                <c:pt idx="5421">
                  <c:v>2019/12/15 0:24</c:v>
                </c:pt>
                <c:pt idx="5422">
                  <c:v>2019/12/15 0:24</c:v>
                </c:pt>
                <c:pt idx="5423">
                  <c:v>2019/12/15 0:24</c:v>
                </c:pt>
                <c:pt idx="5424">
                  <c:v>2019/12/15 0:24</c:v>
                </c:pt>
                <c:pt idx="5425">
                  <c:v>2019/12/15 0:24</c:v>
                </c:pt>
                <c:pt idx="5426">
                  <c:v>2019/12/15 0:24</c:v>
                </c:pt>
                <c:pt idx="5427">
                  <c:v>2019/12/15 0:24</c:v>
                </c:pt>
                <c:pt idx="5428">
                  <c:v>2019/12/15 0:24</c:v>
                </c:pt>
                <c:pt idx="5429">
                  <c:v>2019/12/15 0:24</c:v>
                </c:pt>
                <c:pt idx="5430">
                  <c:v>2019/12/15 0:24</c:v>
                </c:pt>
                <c:pt idx="5431">
                  <c:v>2019/12/15 0:24</c:v>
                </c:pt>
                <c:pt idx="5432">
                  <c:v>2019/12/15 0:25</c:v>
                </c:pt>
                <c:pt idx="5433">
                  <c:v>2019/12/15 0:25</c:v>
                </c:pt>
                <c:pt idx="5434">
                  <c:v>2019/12/15 0:25</c:v>
                </c:pt>
                <c:pt idx="5435">
                  <c:v>2019/12/15 0:25</c:v>
                </c:pt>
                <c:pt idx="5436">
                  <c:v>2019/12/15 0:25</c:v>
                </c:pt>
                <c:pt idx="5437">
                  <c:v>2019/12/15 0:25</c:v>
                </c:pt>
                <c:pt idx="5438">
                  <c:v>2019/12/15 0:25</c:v>
                </c:pt>
                <c:pt idx="5439">
                  <c:v>2019/12/15 0:25</c:v>
                </c:pt>
                <c:pt idx="5440">
                  <c:v>2019/12/15 0:25</c:v>
                </c:pt>
                <c:pt idx="5441">
                  <c:v>2019/12/15 0:25</c:v>
                </c:pt>
                <c:pt idx="5442">
                  <c:v>2019/12/15 0:25</c:v>
                </c:pt>
                <c:pt idx="5443">
                  <c:v>2019/12/15 0:25</c:v>
                </c:pt>
                <c:pt idx="5444">
                  <c:v>2019/12/15 0:25</c:v>
                </c:pt>
                <c:pt idx="5445">
                  <c:v>2019/12/15 0:25</c:v>
                </c:pt>
                <c:pt idx="5446">
                  <c:v>2019/12/15 0:25</c:v>
                </c:pt>
                <c:pt idx="5447">
                  <c:v>2019/12/15 0:25</c:v>
                </c:pt>
                <c:pt idx="5448">
                  <c:v>2019/12/15 0:25</c:v>
                </c:pt>
                <c:pt idx="5449">
                  <c:v>2019/12/15 0:25</c:v>
                </c:pt>
                <c:pt idx="5450">
                  <c:v>2019/12/15 0:25</c:v>
                </c:pt>
                <c:pt idx="5451">
                  <c:v>2019/12/15 0:25</c:v>
                </c:pt>
                <c:pt idx="5452">
                  <c:v>2019/12/15 0:26</c:v>
                </c:pt>
                <c:pt idx="5453">
                  <c:v>2019/12/15 0:26</c:v>
                </c:pt>
                <c:pt idx="5454">
                  <c:v>2019/12/15 0:26</c:v>
                </c:pt>
                <c:pt idx="5455">
                  <c:v>2019/12/15 0:26</c:v>
                </c:pt>
                <c:pt idx="5456">
                  <c:v>2019/12/15 0:26</c:v>
                </c:pt>
                <c:pt idx="5457">
                  <c:v>2019/12/15 0:26</c:v>
                </c:pt>
                <c:pt idx="5458">
                  <c:v>2019/12/15 0:26</c:v>
                </c:pt>
                <c:pt idx="5459">
                  <c:v>2019/12/15 0:26</c:v>
                </c:pt>
                <c:pt idx="5460">
                  <c:v>2019/12/15 0:26</c:v>
                </c:pt>
                <c:pt idx="5461">
                  <c:v>2019/12/15 0:26</c:v>
                </c:pt>
                <c:pt idx="5462">
                  <c:v>2019/12/15 0:26</c:v>
                </c:pt>
                <c:pt idx="5463">
                  <c:v>2019/12/15 0:26</c:v>
                </c:pt>
                <c:pt idx="5464">
                  <c:v>2019/12/15 0:26</c:v>
                </c:pt>
                <c:pt idx="5465">
                  <c:v>2019/12/15 0:26</c:v>
                </c:pt>
                <c:pt idx="5466">
                  <c:v>2019/12/15 0:26</c:v>
                </c:pt>
                <c:pt idx="5467">
                  <c:v>2019/12/15 0:26</c:v>
                </c:pt>
                <c:pt idx="5468">
                  <c:v>2019/12/15 0:26</c:v>
                </c:pt>
                <c:pt idx="5469">
                  <c:v>2019/12/15 0:26</c:v>
                </c:pt>
                <c:pt idx="5470">
                  <c:v>2019/12/15 0:26</c:v>
                </c:pt>
                <c:pt idx="5471">
                  <c:v>2019/12/15 0:26</c:v>
                </c:pt>
                <c:pt idx="5472">
                  <c:v>2019/12/15 0:27</c:v>
                </c:pt>
                <c:pt idx="5473">
                  <c:v>2019/12/15 0:27</c:v>
                </c:pt>
                <c:pt idx="5474">
                  <c:v>2019/12/15 0:27</c:v>
                </c:pt>
                <c:pt idx="5475">
                  <c:v>2019/12/15 0:27</c:v>
                </c:pt>
                <c:pt idx="5476">
                  <c:v>2019/12/15 0:27</c:v>
                </c:pt>
                <c:pt idx="5477">
                  <c:v>2019/12/15 0:27</c:v>
                </c:pt>
                <c:pt idx="5478">
                  <c:v>2019/12/15 0:27</c:v>
                </c:pt>
                <c:pt idx="5479">
                  <c:v>2019/12/15 0:27</c:v>
                </c:pt>
                <c:pt idx="5480">
                  <c:v>2019/12/15 0:27</c:v>
                </c:pt>
                <c:pt idx="5481">
                  <c:v>2019/12/15 0:27</c:v>
                </c:pt>
                <c:pt idx="5482">
                  <c:v>2019/12/15 0:27</c:v>
                </c:pt>
                <c:pt idx="5483">
                  <c:v>2019/12/15 0:27</c:v>
                </c:pt>
                <c:pt idx="5484">
                  <c:v>2019/12/15 0:27</c:v>
                </c:pt>
                <c:pt idx="5485">
                  <c:v>2019/12/15 0:27</c:v>
                </c:pt>
                <c:pt idx="5486">
                  <c:v>2019/12/15 0:27</c:v>
                </c:pt>
                <c:pt idx="5487">
                  <c:v>2019/12/15 0:27</c:v>
                </c:pt>
                <c:pt idx="5488">
                  <c:v>2019/12/15 0:27</c:v>
                </c:pt>
                <c:pt idx="5489">
                  <c:v>2019/12/15 0:27</c:v>
                </c:pt>
                <c:pt idx="5490">
                  <c:v>2019/12/15 0:27</c:v>
                </c:pt>
                <c:pt idx="5491">
                  <c:v>2019/12/15 0:27</c:v>
                </c:pt>
                <c:pt idx="5492">
                  <c:v>2019/12/15 0:28</c:v>
                </c:pt>
                <c:pt idx="5493">
                  <c:v>2019/12/15 0:28</c:v>
                </c:pt>
                <c:pt idx="5494">
                  <c:v>2019/12/15 0:28</c:v>
                </c:pt>
                <c:pt idx="5495">
                  <c:v>2019/12/15 0:28</c:v>
                </c:pt>
                <c:pt idx="5496">
                  <c:v>2019/12/15 0:28</c:v>
                </c:pt>
                <c:pt idx="5497">
                  <c:v>2019/12/15 0:28</c:v>
                </c:pt>
                <c:pt idx="5498">
                  <c:v>2019/12/15 0:28</c:v>
                </c:pt>
                <c:pt idx="5499">
                  <c:v>2019/12/15 0:28</c:v>
                </c:pt>
                <c:pt idx="5500">
                  <c:v>2019/12/15 0:28</c:v>
                </c:pt>
                <c:pt idx="5501">
                  <c:v>2019/12/15 0:28</c:v>
                </c:pt>
                <c:pt idx="5502">
                  <c:v>2019/12/15 0:28</c:v>
                </c:pt>
                <c:pt idx="5503">
                  <c:v>2019/12/15 0:28</c:v>
                </c:pt>
                <c:pt idx="5504">
                  <c:v>2019/12/15 0:28</c:v>
                </c:pt>
                <c:pt idx="5505">
                  <c:v>2019/12/15 0:28</c:v>
                </c:pt>
                <c:pt idx="5506">
                  <c:v>2019/12/15 0:28</c:v>
                </c:pt>
                <c:pt idx="5507">
                  <c:v>2019/12/15 0:28</c:v>
                </c:pt>
                <c:pt idx="5508">
                  <c:v>2019/12/15 0:28</c:v>
                </c:pt>
                <c:pt idx="5509">
                  <c:v>2019/12/15 0:28</c:v>
                </c:pt>
                <c:pt idx="5510">
                  <c:v>2019/12/15 0:28</c:v>
                </c:pt>
                <c:pt idx="5511">
                  <c:v>2019/12/15 0:28</c:v>
                </c:pt>
                <c:pt idx="5512">
                  <c:v>2019/12/15 0:29</c:v>
                </c:pt>
                <c:pt idx="5513">
                  <c:v>2019/12/15 0:29</c:v>
                </c:pt>
                <c:pt idx="5514">
                  <c:v>2019/12/15 0:29</c:v>
                </c:pt>
                <c:pt idx="5515">
                  <c:v>2019/12/15 0:29</c:v>
                </c:pt>
                <c:pt idx="5516">
                  <c:v>2019/12/15 0:29</c:v>
                </c:pt>
                <c:pt idx="5517">
                  <c:v>2019/12/15 0:29</c:v>
                </c:pt>
                <c:pt idx="5518">
                  <c:v>2019/12/15 0:29</c:v>
                </c:pt>
                <c:pt idx="5519">
                  <c:v>2019/12/15 0:29</c:v>
                </c:pt>
                <c:pt idx="5520">
                  <c:v>2019/12/15 0:29</c:v>
                </c:pt>
                <c:pt idx="5521">
                  <c:v>2019/12/15 0:29</c:v>
                </c:pt>
                <c:pt idx="5522">
                  <c:v>2019/12/15 0:29</c:v>
                </c:pt>
                <c:pt idx="5523">
                  <c:v>2019/12/15 0:29</c:v>
                </c:pt>
                <c:pt idx="5524">
                  <c:v>2019/12/15 0:29</c:v>
                </c:pt>
                <c:pt idx="5525">
                  <c:v>2019/12/15 0:29</c:v>
                </c:pt>
                <c:pt idx="5526">
                  <c:v>2019/12/15 0:29</c:v>
                </c:pt>
                <c:pt idx="5527">
                  <c:v>2019/12/15 0:29</c:v>
                </c:pt>
                <c:pt idx="5528">
                  <c:v>2019/12/15 0:29</c:v>
                </c:pt>
                <c:pt idx="5529">
                  <c:v>2019/12/15 0:29</c:v>
                </c:pt>
                <c:pt idx="5530">
                  <c:v>2019/12/15 0:29</c:v>
                </c:pt>
                <c:pt idx="5531">
                  <c:v>2019/12/15 0:29</c:v>
                </c:pt>
                <c:pt idx="5532">
                  <c:v>2019/12/15 0:30</c:v>
                </c:pt>
                <c:pt idx="5533">
                  <c:v>2019/12/15 0:30</c:v>
                </c:pt>
                <c:pt idx="5534">
                  <c:v>2019/12/15 0:30</c:v>
                </c:pt>
                <c:pt idx="5535">
                  <c:v>2019/12/15 0:30</c:v>
                </c:pt>
                <c:pt idx="5536">
                  <c:v>2019/12/15 0:30</c:v>
                </c:pt>
                <c:pt idx="5537">
                  <c:v>2019/12/15 0:30</c:v>
                </c:pt>
                <c:pt idx="5538">
                  <c:v>2019/12/15 0:30</c:v>
                </c:pt>
                <c:pt idx="5539">
                  <c:v>2019/12/15 0:30</c:v>
                </c:pt>
                <c:pt idx="5540">
                  <c:v>2019/12/15 0:30</c:v>
                </c:pt>
                <c:pt idx="5541">
                  <c:v>2019/12/15 0:30</c:v>
                </c:pt>
                <c:pt idx="5542">
                  <c:v>2019/12/15 0:30</c:v>
                </c:pt>
                <c:pt idx="5543">
                  <c:v>2019/12/15 0:30</c:v>
                </c:pt>
                <c:pt idx="5544">
                  <c:v>2019/12/15 0:30</c:v>
                </c:pt>
                <c:pt idx="5545">
                  <c:v>2019/12/15 0:30</c:v>
                </c:pt>
                <c:pt idx="5546">
                  <c:v>2019/12/15 0:30</c:v>
                </c:pt>
                <c:pt idx="5547">
                  <c:v>2019/12/15 0:30</c:v>
                </c:pt>
                <c:pt idx="5548">
                  <c:v>2019/12/15 0:30</c:v>
                </c:pt>
                <c:pt idx="5549">
                  <c:v>2019/12/15 0:30</c:v>
                </c:pt>
                <c:pt idx="5550">
                  <c:v>2019/12/15 0:30</c:v>
                </c:pt>
                <c:pt idx="5551">
                  <c:v>2019/12/15 0:30</c:v>
                </c:pt>
                <c:pt idx="5552">
                  <c:v>2019/12/15 0:31</c:v>
                </c:pt>
                <c:pt idx="5553">
                  <c:v>2019/12/15 0:31</c:v>
                </c:pt>
                <c:pt idx="5554">
                  <c:v>2019/12/15 0:31</c:v>
                </c:pt>
                <c:pt idx="5555">
                  <c:v>2019/12/15 0:31</c:v>
                </c:pt>
                <c:pt idx="5556">
                  <c:v>2019/12/15 0:31</c:v>
                </c:pt>
                <c:pt idx="5557">
                  <c:v>2019/12/15 0:31</c:v>
                </c:pt>
                <c:pt idx="5558">
                  <c:v>2019/12/15 0:31</c:v>
                </c:pt>
                <c:pt idx="5559">
                  <c:v>2019/12/15 0:31</c:v>
                </c:pt>
                <c:pt idx="5560">
                  <c:v>2019/12/15 0:31</c:v>
                </c:pt>
                <c:pt idx="5561">
                  <c:v>2019/12/15 0:31</c:v>
                </c:pt>
                <c:pt idx="5562">
                  <c:v>2019/12/15 0:31</c:v>
                </c:pt>
                <c:pt idx="5563">
                  <c:v>2019/12/15 0:31</c:v>
                </c:pt>
                <c:pt idx="5564">
                  <c:v>2019/12/15 0:31</c:v>
                </c:pt>
                <c:pt idx="5565">
                  <c:v>2019/12/15 0:31</c:v>
                </c:pt>
                <c:pt idx="5566">
                  <c:v>2019/12/15 0:31</c:v>
                </c:pt>
                <c:pt idx="5567">
                  <c:v>2019/12/15 0:31</c:v>
                </c:pt>
                <c:pt idx="5568">
                  <c:v>2019/12/15 0:31</c:v>
                </c:pt>
                <c:pt idx="5569">
                  <c:v>2019/12/15 0:31</c:v>
                </c:pt>
                <c:pt idx="5570">
                  <c:v>2019/12/15 0:31</c:v>
                </c:pt>
                <c:pt idx="5571">
                  <c:v>2019/12/15 0:31</c:v>
                </c:pt>
                <c:pt idx="5572">
                  <c:v>2019/12/15 0:32</c:v>
                </c:pt>
                <c:pt idx="5573">
                  <c:v>2019/12/15 0:32</c:v>
                </c:pt>
                <c:pt idx="5574">
                  <c:v>2019/12/15 0:32</c:v>
                </c:pt>
                <c:pt idx="5575">
                  <c:v>2019/12/15 0:32</c:v>
                </c:pt>
                <c:pt idx="5576">
                  <c:v>2019/12/15 0:32</c:v>
                </c:pt>
                <c:pt idx="5577">
                  <c:v>2019/12/15 0:32</c:v>
                </c:pt>
                <c:pt idx="5578">
                  <c:v>2019/12/15 0:32</c:v>
                </c:pt>
                <c:pt idx="5579">
                  <c:v>2019/12/15 0:32</c:v>
                </c:pt>
                <c:pt idx="5580">
                  <c:v>2019/12/15 0:32</c:v>
                </c:pt>
                <c:pt idx="5581">
                  <c:v>2019/12/15 0:32</c:v>
                </c:pt>
                <c:pt idx="5582">
                  <c:v>2019/12/15 0:32</c:v>
                </c:pt>
                <c:pt idx="5583">
                  <c:v>2019/12/15 0:32</c:v>
                </c:pt>
                <c:pt idx="5584">
                  <c:v>2019/12/15 0:32</c:v>
                </c:pt>
                <c:pt idx="5585">
                  <c:v>2019/12/15 0:32</c:v>
                </c:pt>
                <c:pt idx="5586">
                  <c:v>2019/12/15 0:32</c:v>
                </c:pt>
                <c:pt idx="5587">
                  <c:v>2019/12/15 0:32</c:v>
                </c:pt>
                <c:pt idx="5588">
                  <c:v>2019/12/15 0:32</c:v>
                </c:pt>
                <c:pt idx="5589">
                  <c:v>2019/12/15 0:32</c:v>
                </c:pt>
                <c:pt idx="5590">
                  <c:v>2019/12/15 0:32</c:v>
                </c:pt>
                <c:pt idx="5591">
                  <c:v>2019/12/15 0:32</c:v>
                </c:pt>
                <c:pt idx="5592">
                  <c:v>2019/12/15 0:33</c:v>
                </c:pt>
                <c:pt idx="5593">
                  <c:v>2019/12/15 0:33</c:v>
                </c:pt>
                <c:pt idx="5594">
                  <c:v>2019/12/15 0:33</c:v>
                </c:pt>
                <c:pt idx="5595">
                  <c:v>2019/12/15 0:33</c:v>
                </c:pt>
                <c:pt idx="5596">
                  <c:v>2019/12/15 0:33</c:v>
                </c:pt>
                <c:pt idx="5597">
                  <c:v>2019/12/15 0:33</c:v>
                </c:pt>
                <c:pt idx="5598">
                  <c:v>2019/12/15 0:33</c:v>
                </c:pt>
                <c:pt idx="5599">
                  <c:v>2019/12/15 0:33</c:v>
                </c:pt>
                <c:pt idx="5600">
                  <c:v>2019/12/15 0:33</c:v>
                </c:pt>
                <c:pt idx="5601">
                  <c:v>2019/12/15 0:33</c:v>
                </c:pt>
                <c:pt idx="5602">
                  <c:v>2019/12/15 0:33</c:v>
                </c:pt>
                <c:pt idx="5603">
                  <c:v>2019/12/15 0:33</c:v>
                </c:pt>
                <c:pt idx="5604">
                  <c:v>2019/12/15 0:33</c:v>
                </c:pt>
                <c:pt idx="5605">
                  <c:v>2019/12/15 0:33</c:v>
                </c:pt>
                <c:pt idx="5606">
                  <c:v>2019/12/15 0:33</c:v>
                </c:pt>
                <c:pt idx="5607">
                  <c:v>2019/12/15 0:33</c:v>
                </c:pt>
                <c:pt idx="5608">
                  <c:v>2019/12/15 0:33</c:v>
                </c:pt>
                <c:pt idx="5609">
                  <c:v>2019/12/15 0:33</c:v>
                </c:pt>
                <c:pt idx="5610">
                  <c:v>2019/12/15 0:33</c:v>
                </c:pt>
                <c:pt idx="5611">
                  <c:v>2019/12/15 0:33</c:v>
                </c:pt>
                <c:pt idx="5612">
                  <c:v>2019/12/15 0:34</c:v>
                </c:pt>
                <c:pt idx="5613">
                  <c:v>2019/12/15 0:34</c:v>
                </c:pt>
                <c:pt idx="5614">
                  <c:v>2019/12/15 0:34</c:v>
                </c:pt>
                <c:pt idx="5615">
                  <c:v>2019/12/15 0:34</c:v>
                </c:pt>
                <c:pt idx="5616">
                  <c:v>2019/12/15 0:34</c:v>
                </c:pt>
                <c:pt idx="5617">
                  <c:v>2019/12/15 0:34</c:v>
                </c:pt>
                <c:pt idx="5618">
                  <c:v>2019/12/15 0:34</c:v>
                </c:pt>
                <c:pt idx="5619">
                  <c:v>2019/12/15 0:34</c:v>
                </c:pt>
                <c:pt idx="5620">
                  <c:v>2019/12/15 0:34</c:v>
                </c:pt>
                <c:pt idx="5621">
                  <c:v>2019/12/15 0:34</c:v>
                </c:pt>
                <c:pt idx="5622">
                  <c:v>2019/12/15 0:34</c:v>
                </c:pt>
                <c:pt idx="5623">
                  <c:v>2019/12/15 0:34</c:v>
                </c:pt>
                <c:pt idx="5624">
                  <c:v>2019/12/15 0:34</c:v>
                </c:pt>
                <c:pt idx="5625">
                  <c:v>2019/12/15 0:34</c:v>
                </c:pt>
                <c:pt idx="5626">
                  <c:v>2019/12/15 0:34</c:v>
                </c:pt>
                <c:pt idx="5627">
                  <c:v>2019/12/15 0:34</c:v>
                </c:pt>
                <c:pt idx="5628">
                  <c:v>2019/12/15 0:34</c:v>
                </c:pt>
                <c:pt idx="5629">
                  <c:v>2019/12/15 0:34</c:v>
                </c:pt>
                <c:pt idx="5630">
                  <c:v>2019/12/15 0:34</c:v>
                </c:pt>
                <c:pt idx="5631">
                  <c:v>2019/12/15 0:34</c:v>
                </c:pt>
                <c:pt idx="5632">
                  <c:v>2019/12/15 0:35</c:v>
                </c:pt>
                <c:pt idx="5633">
                  <c:v>2019/12/15 0:35</c:v>
                </c:pt>
                <c:pt idx="5634">
                  <c:v>2019/12/15 0:35</c:v>
                </c:pt>
                <c:pt idx="5635">
                  <c:v>2019/12/15 0:35</c:v>
                </c:pt>
                <c:pt idx="5636">
                  <c:v>2019/12/15 0:35</c:v>
                </c:pt>
                <c:pt idx="5637">
                  <c:v>2019/12/15 0:35</c:v>
                </c:pt>
                <c:pt idx="5638">
                  <c:v>2019/12/15 0:35</c:v>
                </c:pt>
                <c:pt idx="5639">
                  <c:v>2019/12/15 0:35</c:v>
                </c:pt>
                <c:pt idx="5640">
                  <c:v>2019/12/15 0:35</c:v>
                </c:pt>
                <c:pt idx="5641">
                  <c:v>2019/12/15 0:35</c:v>
                </c:pt>
                <c:pt idx="5642">
                  <c:v>2019/12/15 0:35</c:v>
                </c:pt>
                <c:pt idx="5643">
                  <c:v>2019/12/15 0:35</c:v>
                </c:pt>
                <c:pt idx="5644">
                  <c:v>2019/12/15 0:35</c:v>
                </c:pt>
                <c:pt idx="5645">
                  <c:v>2019/12/15 0:35</c:v>
                </c:pt>
                <c:pt idx="5646">
                  <c:v>2019/12/15 0:35</c:v>
                </c:pt>
                <c:pt idx="5647">
                  <c:v>2019/12/15 0:35</c:v>
                </c:pt>
                <c:pt idx="5648">
                  <c:v>2019/12/15 0:35</c:v>
                </c:pt>
                <c:pt idx="5649">
                  <c:v>2019/12/15 0:35</c:v>
                </c:pt>
                <c:pt idx="5650">
                  <c:v>2019/12/15 0:35</c:v>
                </c:pt>
                <c:pt idx="5651">
                  <c:v>2019/12/15 0:35</c:v>
                </c:pt>
                <c:pt idx="5652">
                  <c:v>2019/12/15 0:36</c:v>
                </c:pt>
                <c:pt idx="5653">
                  <c:v>2019/12/15 0:36</c:v>
                </c:pt>
                <c:pt idx="5654">
                  <c:v>2019/12/15 0:36</c:v>
                </c:pt>
                <c:pt idx="5655">
                  <c:v>2019/12/15 0:36</c:v>
                </c:pt>
                <c:pt idx="5656">
                  <c:v>2019/12/15 0:36</c:v>
                </c:pt>
                <c:pt idx="5657">
                  <c:v>2019/12/15 0:36</c:v>
                </c:pt>
                <c:pt idx="5658">
                  <c:v>2019/12/15 0:36</c:v>
                </c:pt>
                <c:pt idx="5659">
                  <c:v>2019/12/15 0:36</c:v>
                </c:pt>
                <c:pt idx="5660">
                  <c:v>2019/12/15 0:36</c:v>
                </c:pt>
                <c:pt idx="5661">
                  <c:v>2019/12/15 0:36</c:v>
                </c:pt>
                <c:pt idx="5662">
                  <c:v>2019/12/15 0:36</c:v>
                </c:pt>
                <c:pt idx="5663">
                  <c:v>2019/12/15 0:36</c:v>
                </c:pt>
                <c:pt idx="5664">
                  <c:v>2019/12/15 0:36</c:v>
                </c:pt>
                <c:pt idx="5665">
                  <c:v>2019/12/15 0:36</c:v>
                </c:pt>
                <c:pt idx="5666">
                  <c:v>2019/12/15 0:36</c:v>
                </c:pt>
                <c:pt idx="5667">
                  <c:v>2019/12/15 0:36</c:v>
                </c:pt>
                <c:pt idx="5668">
                  <c:v>2019/12/15 0:36</c:v>
                </c:pt>
                <c:pt idx="5669">
                  <c:v>2019/12/15 0:36</c:v>
                </c:pt>
                <c:pt idx="5670">
                  <c:v>2019/12/15 0:36</c:v>
                </c:pt>
                <c:pt idx="5671">
                  <c:v>2019/12/15 0:36</c:v>
                </c:pt>
                <c:pt idx="5672">
                  <c:v>2019/12/15 0:37</c:v>
                </c:pt>
                <c:pt idx="5673">
                  <c:v>2019/12/15 0:37</c:v>
                </c:pt>
                <c:pt idx="5674">
                  <c:v>2019/12/15 0:37</c:v>
                </c:pt>
                <c:pt idx="5675">
                  <c:v>2019/12/15 0:37</c:v>
                </c:pt>
                <c:pt idx="5676">
                  <c:v>2019/12/15 0:37</c:v>
                </c:pt>
                <c:pt idx="5677">
                  <c:v>2019/12/15 0:37</c:v>
                </c:pt>
                <c:pt idx="5678">
                  <c:v>2019/12/15 0:37</c:v>
                </c:pt>
                <c:pt idx="5679">
                  <c:v>2019/12/15 0:37</c:v>
                </c:pt>
                <c:pt idx="5680">
                  <c:v>2019/12/15 0:37</c:v>
                </c:pt>
                <c:pt idx="5681">
                  <c:v>2019/12/15 0:37</c:v>
                </c:pt>
                <c:pt idx="5682">
                  <c:v>2019/12/15 0:37</c:v>
                </c:pt>
                <c:pt idx="5683">
                  <c:v>2019/12/15 0:37</c:v>
                </c:pt>
                <c:pt idx="5684">
                  <c:v>2019/12/15 0:37</c:v>
                </c:pt>
                <c:pt idx="5685">
                  <c:v>2019/12/15 0:37</c:v>
                </c:pt>
                <c:pt idx="5686">
                  <c:v>2019/12/15 0:37</c:v>
                </c:pt>
                <c:pt idx="5687">
                  <c:v>2019/12/15 0:37</c:v>
                </c:pt>
                <c:pt idx="5688">
                  <c:v>2019/12/15 0:37</c:v>
                </c:pt>
                <c:pt idx="5689">
                  <c:v>2019/12/15 0:37</c:v>
                </c:pt>
                <c:pt idx="5690">
                  <c:v>2019/12/15 0:37</c:v>
                </c:pt>
                <c:pt idx="5691">
                  <c:v>2019/12/15 0:37</c:v>
                </c:pt>
                <c:pt idx="5692">
                  <c:v>2019/12/15 0:38</c:v>
                </c:pt>
                <c:pt idx="5693">
                  <c:v>2019/12/15 0:38</c:v>
                </c:pt>
                <c:pt idx="5694">
                  <c:v>2019/12/15 0:38</c:v>
                </c:pt>
                <c:pt idx="5695">
                  <c:v>2019/12/15 0:38</c:v>
                </c:pt>
                <c:pt idx="5696">
                  <c:v>2019/12/15 0:38</c:v>
                </c:pt>
                <c:pt idx="5697">
                  <c:v>2019/12/15 0:38</c:v>
                </c:pt>
                <c:pt idx="5698">
                  <c:v>2019/12/15 0:38</c:v>
                </c:pt>
                <c:pt idx="5699">
                  <c:v>2019/12/15 0:38</c:v>
                </c:pt>
                <c:pt idx="5700">
                  <c:v>2019/12/15 0:38</c:v>
                </c:pt>
                <c:pt idx="5701">
                  <c:v>2019/12/15 0:38</c:v>
                </c:pt>
                <c:pt idx="5702">
                  <c:v>2019/12/15 0:38</c:v>
                </c:pt>
                <c:pt idx="5703">
                  <c:v>2019/12/15 0:38</c:v>
                </c:pt>
                <c:pt idx="5704">
                  <c:v>2019/12/15 0:38</c:v>
                </c:pt>
                <c:pt idx="5705">
                  <c:v>2019/12/15 0:38</c:v>
                </c:pt>
                <c:pt idx="5706">
                  <c:v>2019/12/15 0:38</c:v>
                </c:pt>
                <c:pt idx="5707">
                  <c:v>2019/12/15 0:38</c:v>
                </c:pt>
                <c:pt idx="5708">
                  <c:v>2019/12/15 0:38</c:v>
                </c:pt>
                <c:pt idx="5709">
                  <c:v>2019/12/15 0:38</c:v>
                </c:pt>
                <c:pt idx="5710">
                  <c:v>2019/12/15 0:38</c:v>
                </c:pt>
                <c:pt idx="5711">
                  <c:v>2019/12/15 0:38</c:v>
                </c:pt>
                <c:pt idx="5712">
                  <c:v>2019/12/15 0:39</c:v>
                </c:pt>
                <c:pt idx="5713">
                  <c:v>2019/12/15 0:39</c:v>
                </c:pt>
                <c:pt idx="5714">
                  <c:v>2019/12/15 0:39</c:v>
                </c:pt>
                <c:pt idx="5715">
                  <c:v>2019/12/15 0:39</c:v>
                </c:pt>
                <c:pt idx="5716">
                  <c:v>2019/12/15 0:39</c:v>
                </c:pt>
                <c:pt idx="5717">
                  <c:v>2019/12/15 0:39</c:v>
                </c:pt>
                <c:pt idx="5718">
                  <c:v>2019/12/15 0:39</c:v>
                </c:pt>
                <c:pt idx="5719">
                  <c:v>2019/12/15 0:39</c:v>
                </c:pt>
                <c:pt idx="5720">
                  <c:v>2019/12/15 0:39</c:v>
                </c:pt>
                <c:pt idx="5721">
                  <c:v>2019/12/15 0:39</c:v>
                </c:pt>
                <c:pt idx="5722">
                  <c:v>2019/12/15 0:39</c:v>
                </c:pt>
                <c:pt idx="5723">
                  <c:v>2019/12/15 0:39</c:v>
                </c:pt>
                <c:pt idx="5724">
                  <c:v>2019/12/15 0:39</c:v>
                </c:pt>
                <c:pt idx="5725">
                  <c:v>2019/12/15 0:39</c:v>
                </c:pt>
                <c:pt idx="5726">
                  <c:v>2019/12/15 0:39</c:v>
                </c:pt>
                <c:pt idx="5727">
                  <c:v>2019/12/15 0:39</c:v>
                </c:pt>
                <c:pt idx="5728">
                  <c:v>2019/12/15 0:39</c:v>
                </c:pt>
                <c:pt idx="5729">
                  <c:v>2019/12/15 0:39</c:v>
                </c:pt>
                <c:pt idx="5730">
                  <c:v>2019/12/15 0:39</c:v>
                </c:pt>
                <c:pt idx="5731">
                  <c:v>2019/12/15 0:39</c:v>
                </c:pt>
                <c:pt idx="5732">
                  <c:v>2019/12/15 0:40</c:v>
                </c:pt>
                <c:pt idx="5733">
                  <c:v>2019/12/15 0:40</c:v>
                </c:pt>
                <c:pt idx="5734">
                  <c:v>2019/12/15 0:40</c:v>
                </c:pt>
                <c:pt idx="5735">
                  <c:v>2019/12/15 0:40</c:v>
                </c:pt>
                <c:pt idx="5736">
                  <c:v>2019/12/15 0:40</c:v>
                </c:pt>
                <c:pt idx="5737">
                  <c:v>2019/12/15 0:40</c:v>
                </c:pt>
                <c:pt idx="5738">
                  <c:v>2019/12/15 0:40</c:v>
                </c:pt>
                <c:pt idx="5739">
                  <c:v>2019/12/15 0:40</c:v>
                </c:pt>
                <c:pt idx="5740">
                  <c:v>2019/12/15 0:40</c:v>
                </c:pt>
                <c:pt idx="5741">
                  <c:v>2019/12/15 0:40</c:v>
                </c:pt>
                <c:pt idx="5742">
                  <c:v>2019/12/15 0:40</c:v>
                </c:pt>
                <c:pt idx="5743">
                  <c:v>2019/12/15 0:40</c:v>
                </c:pt>
                <c:pt idx="5744">
                  <c:v>2019/12/15 0:40</c:v>
                </c:pt>
                <c:pt idx="5745">
                  <c:v>2019/12/15 0:40</c:v>
                </c:pt>
                <c:pt idx="5746">
                  <c:v>2019/12/15 0:40</c:v>
                </c:pt>
                <c:pt idx="5747">
                  <c:v>2019/12/15 0:40</c:v>
                </c:pt>
                <c:pt idx="5748">
                  <c:v>2019/12/15 0:40</c:v>
                </c:pt>
                <c:pt idx="5749">
                  <c:v>2019/12/15 0:40</c:v>
                </c:pt>
                <c:pt idx="5750">
                  <c:v>2019/12/15 0:40</c:v>
                </c:pt>
                <c:pt idx="5751">
                  <c:v>2019/12/15 0:40</c:v>
                </c:pt>
                <c:pt idx="5752">
                  <c:v>2019/12/15 0:41</c:v>
                </c:pt>
                <c:pt idx="5753">
                  <c:v>2019/12/15 0:41</c:v>
                </c:pt>
                <c:pt idx="5754">
                  <c:v>2019/12/15 0:41</c:v>
                </c:pt>
                <c:pt idx="5755">
                  <c:v>2019/12/15 0:41</c:v>
                </c:pt>
                <c:pt idx="5756">
                  <c:v>2019/12/15 0:41</c:v>
                </c:pt>
                <c:pt idx="5757">
                  <c:v>2019/12/15 0:41</c:v>
                </c:pt>
                <c:pt idx="5758">
                  <c:v>2019/12/15 0:41</c:v>
                </c:pt>
                <c:pt idx="5759">
                  <c:v>2019/12/15 0:41</c:v>
                </c:pt>
                <c:pt idx="5760">
                  <c:v>2019/12/15 0:41</c:v>
                </c:pt>
                <c:pt idx="5761">
                  <c:v>2019/12/15 0:41</c:v>
                </c:pt>
                <c:pt idx="5762">
                  <c:v>2019/12/15 0:41</c:v>
                </c:pt>
                <c:pt idx="5763">
                  <c:v>2019/12/15 0:41</c:v>
                </c:pt>
                <c:pt idx="5764">
                  <c:v>2019/12/15 0:41</c:v>
                </c:pt>
                <c:pt idx="5765">
                  <c:v>2019/12/15 0:41</c:v>
                </c:pt>
                <c:pt idx="5766">
                  <c:v>2019/12/15 0:41</c:v>
                </c:pt>
                <c:pt idx="5767">
                  <c:v>2019/12/15 0:41</c:v>
                </c:pt>
                <c:pt idx="5768">
                  <c:v>2019/12/15 0:41</c:v>
                </c:pt>
                <c:pt idx="5769">
                  <c:v>2019/12/15 0:41</c:v>
                </c:pt>
                <c:pt idx="5770">
                  <c:v>2019/12/15 0:41</c:v>
                </c:pt>
                <c:pt idx="5771">
                  <c:v>2019/12/15 0:41</c:v>
                </c:pt>
                <c:pt idx="5772">
                  <c:v>2019/12/15 0:42</c:v>
                </c:pt>
                <c:pt idx="5773">
                  <c:v>2019/12/15 0:42</c:v>
                </c:pt>
                <c:pt idx="5774">
                  <c:v>2019/12/15 0:42</c:v>
                </c:pt>
                <c:pt idx="5775">
                  <c:v>2019/12/15 0:42</c:v>
                </c:pt>
                <c:pt idx="5776">
                  <c:v>2019/12/15 0:42</c:v>
                </c:pt>
                <c:pt idx="5777">
                  <c:v>2019/12/15 0:42</c:v>
                </c:pt>
                <c:pt idx="5778">
                  <c:v>2019/12/15 0:42</c:v>
                </c:pt>
                <c:pt idx="5779">
                  <c:v>2019/12/15 0:42</c:v>
                </c:pt>
                <c:pt idx="5780">
                  <c:v>2019/12/15 0:42</c:v>
                </c:pt>
                <c:pt idx="5781">
                  <c:v>2019/12/15 0:42</c:v>
                </c:pt>
                <c:pt idx="5782">
                  <c:v>2019/12/15 0:42</c:v>
                </c:pt>
                <c:pt idx="5783">
                  <c:v>2019/12/15 0:42</c:v>
                </c:pt>
                <c:pt idx="5784">
                  <c:v>2019/12/15 0:42</c:v>
                </c:pt>
                <c:pt idx="5785">
                  <c:v>2019/12/15 0:42</c:v>
                </c:pt>
                <c:pt idx="5786">
                  <c:v>2019/12/15 0:42</c:v>
                </c:pt>
                <c:pt idx="5787">
                  <c:v>2019/12/15 0:42</c:v>
                </c:pt>
                <c:pt idx="5788">
                  <c:v>2019/12/15 0:42</c:v>
                </c:pt>
                <c:pt idx="5789">
                  <c:v>2019/12/15 0:42</c:v>
                </c:pt>
                <c:pt idx="5790">
                  <c:v>2019/12/15 0:42</c:v>
                </c:pt>
                <c:pt idx="5791">
                  <c:v>2019/12/15 0:42</c:v>
                </c:pt>
                <c:pt idx="5792">
                  <c:v>2019/12/15 0:43</c:v>
                </c:pt>
                <c:pt idx="5793">
                  <c:v>2019/12/15 0:43</c:v>
                </c:pt>
                <c:pt idx="5794">
                  <c:v>2019/12/15 0:43</c:v>
                </c:pt>
                <c:pt idx="5795">
                  <c:v>2019/12/15 0:43</c:v>
                </c:pt>
                <c:pt idx="5796">
                  <c:v>2019/12/15 0:43</c:v>
                </c:pt>
                <c:pt idx="5797">
                  <c:v>2019/12/15 0:43</c:v>
                </c:pt>
                <c:pt idx="5798">
                  <c:v>2019/12/15 0:43</c:v>
                </c:pt>
                <c:pt idx="5799">
                  <c:v>2019/12/15 0:43</c:v>
                </c:pt>
                <c:pt idx="5800">
                  <c:v>2019/12/15 0:43</c:v>
                </c:pt>
                <c:pt idx="5801">
                  <c:v>2019/12/15 0:43</c:v>
                </c:pt>
                <c:pt idx="5802">
                  <c:v>2019/12/15 0:43</c:v>
                </c:pt>
                <c:pt idx="5803">
                  <c:v>2019/12/15 0:43</c:v>
                </c:pt>
                <c:pt idx="5804">
                  <c:v>2019/12/15 0:43</c:v>
                </c:pt>
                <c:pt idx="5805">
                  <c:v>2019/12/15 0:43</c:v>
                </c:pt>
                <c:pt idx="5806">
                  <c:v>2019/12/15 0:43</c:v>
                </c:pt>
                <c:pt idx="5807">
                  <c:v>2019/12/15 0:43</c:v>
                </c:pt>
                <c:pt idx="5808">
                  <c:v>2019/12/15 0:43</c:v>
                </c:pt>
                <c:pt idx="5809">
                  <c:v>2019/12/15 0:43</c:v>
                </c:pt>
                <c:pt idx="5810">
                  <c:v>2019/12/15 0:43</c:v>
                </c:pt>
                <c:pt idx="5811">
                  <c:v>2019/12/15 0:43</c:v>
                </c:pt>
                <c:pt idx="5812">
                  <c:v>2019/12/15 0:44</c:v>
                </c:pt>
                <c:pt idx="5813">
                  <c:v>2019/12/15 0:44</c:v>
                </c:pt>
                <c:pt idx="5814">
                  <c:v>2019/12/15 0:44</c:v>
                </c:pt>
                <c:pt idx="5815">
                  <c:v>2019/12/15 0:44</c:v>
                </c:pt>
                <c:pt idx="5816">
                  <c:v>2019/12/15 0:44</c:v>
                </c:pt>
                <c:pt idx="5817">
                  <c:v>2019/12/15 0:44</c:v>
                </c:pt>
                <c:pt idx="5818">
                  <c:v>2019/12/15 0:44</c:v>
                </c:pt>
                <c:pt idx="5819">
                  <c:v>2019/12/15 0:44</c:v>
                </c:pt>
                <c:pt idx="5820">
                  <c:v>2019/12/15 0:44</c:v>
                </c:pt>
                <c:pt idx="5821">
                  <c:v>2019/12/15 0:44</c:v>
                </c:pt>
                <c:pt idx="5822">
                  <c:v>2019/12/15 0:44</c:v>
                </c:pt>
                <c:pt idx="5823">
                  <c:v>2019/12/15 0:44</c:v>
                </c:pt>
                <c:pt idx="5824">
                  <c:v>2019/12/15 0:44</c:v>
                </c:pt>
                <c:pt idx="5825">
                  <c:v>2019/12/15 0:44</c:v>
                </c:pt>
                <c:pt idx="5826">
                  <c:v>2019/12/15 0:44</c:v>
                </c:pt>
                <c:pt idx="5827">
                  <c:v>2019/12/15 0:44</c:v>
                </c:pt>
                <c:pt idx="5828">
                  <c:v>2019/12/15 0:44</c:v>
                </c:pt>
                <c:pt idx="5829">
                  <c:v>2019/12/15 0:44</c:v>
                </c:pt>
                <c:pt idx="5830">
                  <c:v>2019/12/15 0:44</c:v>
                </c:pt>
                <c:pt idx="5831">
                  <c:v>2019/12/15 0:44</c:v>
                </c:pt>
                <c:pt idx="5832">
                  <c:v>2019/12/15 0:45</c:v>
                </c:pt>
                <c:pt idx="5833">
                  <c:v>2019/12/15 0:45</c:v>
                </c:pt>
                <c:pt idx="5834">
                  <c:v>2019/12/15 0:45</c:v>
                </c:pt>
                <c:pt idx="5835">
                  <c:v>2019/12/15 0:45</c:v>
                </c:pt>
                <c:pt idx="5836">
                  <c:v>2019/12/15 0:45</c:v>
                </c:pt>
                <c:pt idx="5837">
                  <c:v>2019/12/15 0:45</c:v>
                </c:pt>
                <c:pt idx="5838">
                  <c:v>2019/12/15 0:45</c:v>
                </c:pt>
                <c:pt idx="5839">
                  <c:v>2019/12/15 0:45</c:v>
                </c:pt>
                <c:pt idx="5840">
                  <c:v>2019/12/15 0:45</c:v>
                </c:pt>
                <c:pt idx="5841">
                  <c:v>2019/12/15 0:45</c:v>
                </c:pt>
                <c:pt idx="5842">
                  <c:v>2019/12/15 0:45</c:v>
                </c:pt>
                <c:pt idx="5843">
                  <c:v>2019/12/15 0:45</c:v>
                </c:pt>
                <c:pt idx="5844">
                  <c:v>2019/12/15 0:45</c:v>
                </c:pt>
                <c:pt idx="5845">
                  <c:v>2019/12/15 0:45</c:v>
                </c:pt>
                <c:pt idx="5846">
                  <c:v>2019/12/15 0:45</c:v>
                </c:pt>
                <c:pt idx="5847">
                  <c:v>2019/12/15 0:45</c:v>
                </c:pt>
                <c:pt idx="5848">
                  <c:v>2019/12/15 0:45</c:v>
                </c:pt>
                <c:pt idx="5849">
                  <c:v>2019/12/15 0:45</c:v>
                </c:pt>
                <c:pt idx="5850">
                  <c:v>2019/12/15 0:45</c:v>
                </c:pt>
                <c:pt idx="5851">
                  <c:v>2019/12/15 0:45</c:v>
                </c:pt>
                <c:pt idx="5852">
                  <c:v>2019/12/15 0:46</c:v>
                </c:pt>
                <c:pt idx="5853">
                  <c:v>2019/12/15 0:46</c:v>
                </c:pt>
                <c:pt idx="5854">
                  <c:v>2019/12/15 0:46</c:v>
                </c:pt>
                <c:pt idx="5855">
                  <c:v>2019/12/15 0:46</c:v>
                </c:pt>
                <c:pt idx="5856">
                  <c:v>2019/12/15 0:46</c:v>
                </c:pt>
                <c:pt idx="5857">
                  <c:v>2019/12/15 0:46</c:v>
                </c:pt>
                <c:pt idx="5858">
                  <c:v>2019/12/15 0:46</c:v>
                </c:pt>
                <c:pt idx="5859">
                  <c:v>2019/12/15 0:46</c:v>
                </c:pt>
                <c:pt idx="5860">
                  <c:v>2019/12/15 0:46</c:v>
                </c:pt>
                <c:pt idx="5861">
                  <c:v>2019/12/15 0:46</c:v>
                </c:pt>
                <c:pt idx="5862">
                  <c:v>2019/12/15 0:46</c:v>
                </c:pt>
                <c:pt idx="5863">
                  <c:v>2019/12/15 0:46</c:v>
                </c:pt>
                <c:pt idx="5864">
                  <c:v>2019/12/15 0:46</c:v>
                </c:pt>
                <c:pt idx="5865">
                  <c:v>2019/12/15 0:46</c:v>
                </c:pt>
                <c:pt idx="5866">
                  <c:v>2019/12/15 0:46</c:v>
                </c:pt>
                <c:pt idx="5867">
                  <c:v>2019/12/15 0:46</c:v>
                </c:pt>
                <c:pt idx="5868">
                  <c:v>2019/12/15 0:46</c:v>
                </c:pt>
                <c:pt idx="5869">
                  <c:v>2019/12/15 0:46</c:v>
                </c:pt>
                <c:pt idx="5870">
                  <c:v>2019/12/15 0:46</c:v>
                </c:pt>
                <c:pt idx="5871">
                  <c:v>2019/12/15 0:46</c:v>
                </c:pt>
                <c:pt idx="5872">
                  <c:v>2019/12/15 0:47</c:v>
                </c:pt>
                <c:pt idx="5873">
                  <c:v>2019/12/15 0:47</c:v>
                </c:pt>
                <c:pt idx="5874">
                  <c:v>2019/12/15 0:47</c:v>
                </c:pt>
                <c:pt idx="5875">
                  <c:v>2019/12/15 0:47</c:v>
                </c:pt>
                <c:pt idx="5876">
                  <c:v>2019/12/15 0:47</c:v>
                </c:pt>
                <c:pt idx="5877">
                  <c:v>2019/12/15 0:47</c:v>
                </c:pt>
                <c:pt idx="5878">
                  <c:v>2019/12/15 0:47</c:v>
                </c:pt>
                <c:pt idx="5879">
                  <c:v>2019/12/15 0:47</c:v>
                </c:pt>
                <c:pt idx="5880">
                  <c:v>2019/12/15 0:47</c:v>
                </c:pt>
                <c:pt idx="5881">
                  <c:v>2019/12/15 0:47</c:v>
                </c:pt>
                <c:pt idx="5882">
                  <c:v>2019/12/15 0:47</c:v>
                </c:pt>
                <c:pt idx="5883">
                  <c:v>2019/12/15 0:47</c:v>
                </c:pt>
                <c:pt idx="5884">
                  <c:v>2019/12/15 0:47</c:v>
                </c:pt>
                <c:pt idx="5885">
                  <c:v>2019/12/15 0:47</c:v>
                </c:pt>
                <c:pt idx="5886">
                  <c:v>2019/12/15 0:47</c:v>
                </c:pt>
                <c:pt idx="5887">
                  <c:v>2019/12/15 0:47</c:v>
                </c:pt>
                <c:pt idx="5888">
                  <c:v>2019/12/15 0:47</c:v>
                </c:pt>
                <c:pt idx="5889">
                  <c:v>2019/12/15 0:47</c:v>
                </c:pt>
                <c:pt idx="5890">
                  <c:v>2019/12/15 0:47</c:v>
                </c:pt>
                <c:pt idx="5891">
                  <c:v>2019/12/15 0:47</c:v>
                </c:pt>
                <c:pt idx="5892">
                  <c:v>2019/12/15 0:48</c:v>
                </c:pt>
                <c:pt idx="5893">
                  <c:v>2019/12/15 0:48</c:v>
                </c:pt>
                <c:pt idx="5894">
                  <c:v>2019/12/15 0:48</c:v>
                </c:pt>
                <c:pt idx="5895">
                  <c:v>2019/12/15 0:48</c:v>
                </c:pt>
                <c:pt idx="5896">
                  <c:v>2019/12/15 0:48</c:v>
                </c:pt>
                <c:pt idx="5897">
                  <c:v>2019/12/15 0:48</c:v>
                </c:pt>
                <c:pt idx="5898">
                  <c:v>2019/12/15 0:48</c:v>
                </c:pt>
                <c:pt idx="5899">
                  <c:v>2019/12/15 0:48</c:v>
                </c:pt>
                <c:pt idx="5900">
                  <c:v>2019/12/15 0:48</c:v>
                </c:pt>
                <c:pt idx="5901">
                  <c:v>2019/12/15 0:48</c:v>
                </c:pt>
                <c:pt idx="5902">
                  <c:v>2019/12/15 0:48</c:v>
                </c:pt>
                <c:pt idx="5903">
                  <c:v>2019/12/15 0:48</c:v>
                </c:pt>
                <c:pt idx="5904">
                  <c:v>2019/12/15 0:48</c:v>
                </c:pt>
                <c:pt idx="5905">
                  <c:v>2019/12/15 0:48</c:v>
                </c:pt>
                <c:pt idx="5906">
                  <c:v>2019/12/15 0:48</c:v>
                </c:pt>
                <c:pt idx="5907">
                  <c:v>2019/12/15 0:48</c:v>
                </c:pt>
                <c:pt idx="5908">
                  <c:v>2019/12/15 0:48</c:v>
                </c:pt>
                <c:pt idx="5909">
                  <c:v>2019/12/15 0:48</c:v>
                </c:pt>
                <c:pt idx="5910">
                  <c:v>2019/12/15 0:48</c:v>
                </c:pt>
                <c:pt idx="5911">
                  <c:v>2019/12/15 0:48</c:v>
                </c:pt>
                <c:pt idx="5912">
                  <c:v>2019/12/15 0:49</c:v>
                </c:pt>
                <c:pt idx="5913">
                  <c:v>2019/12/15 0:49</c:v>
                </c:pt>
                <c:pt idx="5914">
                  <c:v>2019/12/15 0:49</c:v>
                </c:pt>
                <c:pt idx="5915">
                  <c:v>2019/12/15 0:49</c:v>
                </c:pt>
                <c:pt idx="5916">
                  <c:v>2019/12/15 0:49</c:v>
                </c:pt>
                <c:pt idx="5917">
                  <c:v>2019/12/15 0:49</c:v>
                </c:pt>
                <c:pt idx="5918">
                  <c:v>2019/12/15 0:49</c:v>
                </c:pt>
                <c:pt idx="5919">
                  <c:v>2019/12/15 0:49</c:v>
                </c:pt>
                <c:pt idx="5920">
                  <c:v>2019/12/15 0:49</c:v>
                </c:pt>
                <c:pt idx="5921">
                  <c:v>2019/12/15 0:49</c:v>
                </c:pt>
                <c:pt idx="5922">
                  <c:v>2019/12/15 0:49</c:v>
                </c:pt>
                <c:pt idx="5923">
                  <c:v>2019/12/15 0:49</c:v>
                </c:pt>
                <c:pt idx="5924">
                  <c:v>2019/12/15 0:49</c:v>
                </c:pt>
                <c:pt idx="5925">
                  <c:v>2019/12/15 0:49</c:v>
                </c:pt>
                <c:pt idx="5926">
                  <c:v>2019/12/15 0:49</c:v>
                </c:pt>
                <c:pt idx="5927">
                  <c:v>2019/12/15 0:49</c:v>
                </c:pt>
                <c:pt idx="5928">
                  <c:v>2019/12/15 0:49</c:v>
                </c:pt>
                <c:pt idx="5929">
                  <c:v>2019/12/15 0:49</c:v>
                </c:pt>
                <c:pt idx="5930">
                  <c:v>2019/12/15 0:49</c:v>
                </c:pt>
                <c:pt idx="5931">
                  <c:v>2019/12/15 0:49</c:v>
                </c:pt>
                <c:pt idx="5932">
                  <c:v>2019/12/15 0:50</c:v>
                </c:pt>
                <c:pt idx="5933">
                  <c:v>2019/12/15 0:50</c:v>
                </c:pt>
                <c:pt idx="5934">
                  <c:v>2019/12/15 0:50</c:v>
                </c:pt>
                <c:pt idx="5935">
                  <c:v>2019/12/15 0:50</c:v>
                </c:pt>
                <c:pt idx="5936">
                  <c:v>2019/12/15 0:50</c:v>
                </c:pt>
                <c:pt idx="5937">
                  <c:v>2019/12/15 0:50</c:v>
                </c:pt>
                <c:pt idx="5938">
                  <c:v>2019/12/15 0:50</c:v>
                </c:pt>
                <c:pt idx="5939">
                  <c:v>2019/12/15 0:50</c:v>
                </c:pt>
                <c:pt idx="5940">
                  <c:v>2019/12/15 0:50</c:v>
                </c:pt>
                <c:pt idx="5941">
                  <c:v>2019/12/15 0:50</c:v>
                </c:pt>
                <c:pt idx="5942">
                  <c:v>2019/12/15 0:50</c:v>
                </c:pt>
                <c:pt idx="5943">
                  <c:v>2019/12/15 0:50</c:v>
                </c:pt>
                <c:pt idx="5944">
                  <c:v>2019/12/15 0:50</c:v>
                </c:pt>
                <c:pt idx="5945">
                  <c:v>2019/12/15 0:50</c:v>
                </c:pt>
                <c:pt idx="5946">
                  <c:v>2019/12/15 0:50</c:v>
                </c:pt>
                <c:pt idx="5947">
                  <c:v>2019/12/15 0:50</c:v>
                </c:pt>
                <c:pt idx="5948">
                  <c:v>2019/12/15 0:50</c:v>
                </c:pt>
                <c:pt idx="5949">
                  <c:v>2019/12/15 0:50</c:v>
                </c:pt>
                <c:pt idx="5950">
                  <c:v>2019/12/15 0:50</c:v>
                </c:pt>
                <c:pt idx="5951">
                  <c:v>2019/12/15 0:50</c:v>
                </c:pt>
                <c:pt idx="5952">
                  <c:v>2019/12/15 0:51</c:v>
                </c:pt>
                <c:pt idx="5953">
                  <c:v>2019/12/15 0:51</c:v>
                </c:pt>
                <c:pt idx="5954">
                  <c:v>2019/12/15 0:51</c:v>
                </c:pt>
                <c:pt idx="5955">
                  <c:v>2019/12/15 0:51</c:v>
                </c:pt>
                <c:pt idx="5956">
                  <c:v>2019/12/15 0:51</c:v>
                </c:pt>
                <c:pt idx="5957">
                  <c:v>2019/12/15 0:51</c:v>
                </c:pt>
                <c:pt idx="5958">
                  <c:v>2019/12/15 0:51</c:v>
                </c:pt>
                <c:pt idx="5959">
                  <c:v>2019/12/15 0:51</c:v>
                </c:pt>
                <c:pt idx="5960">
                  <c:v>2019/12/15 0:51</c:v>
                </c:pt>
                <c:pt idx="5961">
                  <c:v>2019/12/15 0:51</c:v>
                </c:pt>
                <c:pt idx="5962">
                  <c:v>2019/12/15 0:51</c:v>
                </c:pt>
                <c:pt idx="5963">
                  <c:v>2019/12/15 0:51</c:v>
                </c:pt>
                <c:pt idx="5964">
                  <c:v>2019/12/15 0:51</c:v>
                </c:pt>
                <c:pt idx="5965">
                  <c:v>2019/12/15 0:51</c:v>
                </c:pt>
                <c:pt idx="5966">
                  <c:v>2019/12/15 0:51</c:v>
                </c:pt>
                <c:pt idx="5967">
                  <c:v>2019/12/15 0:51</c:v>
                </c:pt>
                <c:pt idx="5968">
                  <c:v>2019/12/15 0:51</c:v>
                </c:pt>
                <c:pt idx="5969">
                  <c:v>2019/12/15 0:51</c:v>
                </c:pt>
                <c:pt idx="5970">
                  <c:v>2019/12/15 0:51</c:v>
                </c:pt>
                <c:pt idx="5971">
                  <c:v>2019/12/15 0:51</c:v>
                </c:pt>
                <c:pt idx="5972">
                  <c:v>2019/12/15 0:52</c:v>
                </c:pt>
                <c:pt idx="5973">
                  <c:v>2019/12/15 0:52</c:v>
                </c:pt>
                <c:pt idx="5974">
                  <c:v>2019/12/15 0:52</c:v>
                </c:pt>
                <c:pt idx="5975">
                  <c:v>2019/12/15 0:52</c:v>
                </c:pt>
                <c:pt idx="5976">
                  <c:v>2019/12/15 0:52</c:v>
                </c:pt>
                <c:pt idx="5977">
                  <c:v>2019/12/15 0:52</c:v>
                </c:pt>
                <c:pt idx="5978">
                  <c:v>2019/12/15 0:52</c:v>
                </c:pt>
                <c:pt idx="5979">
                  <c:v>2019/12/15 0:52</c:v>
                </c:pt>
                <c:pt idx="5980">
                  <c:v>2019/12/15 0:52</c:v>
                </c:pt>
                <c:pt idx="5981">
                  <c:v>2019/12/15 0:52</c:v>
                </c:pt>
                <c:pt idx="5982">
                  <c:v>2019/12/15 0:52</c:v>
                </c:pt>
                <c:pt idx="5983">
                  <c:v>2019/12/15 0:52</c:v>
                </c:pt>
                <c:pt idx="5984">
                  <c:v>2019/12/15 0:52</c:v>
                </c:pt>
                <c:pt idx="5985">
                  <c:v>2019/12/15 0:52</c:v>
                </c:pt>
                <c:pt idx="5986">
                  <c:v>2019/12/15 0:52</c:v>
                </c:pt>
                <c:pt idx="5987">
                  <c:v>2019/12/15 0:52</c:v>
                </c:pt>
                <c:pt idx="5988">
                  <c:v>2019/12/15 0:52</c:v>
                </c:pt>
                <c:pt idx="5989">
                  <c:v>2019/12/15 0:52</c:v>
                </c:pt>
                <c:pt idx="5990">
                  <c:v>2019/12/15 0:52</c:v>
                </c:pt>
                <c:pt idx="5991">
                  <c:v>2019/12/15 0:52</c:v>
                </c:pt>
                <c:pt idx="5992">
                  <c:v>2019/12/15 0:53</c:v>
                </c:pt>
                <c:pt idx="5993">
                  <c:v>2019/12/15 0:53</c:v>
                </c:pt>
                <c:pt idx="5994">
                  <c:v>2019/12/15 0:53</c:v>
                </c:pt>
                <c:pt idx="5995">
                  <c:v>2019/12/15 0:53</c:v>
                </c:pt>
                <c:pt idx="5996">
                  <c:v>2019/12/15 0:53</c:v>
                </c:pt>
                <c:pt idx="5997">
                  <c:v>2019/12/15 0:53</c:v>
                </c:pt>
                <c:pt idx="5998">
                  <c:v>2019/12/15 0:53</c:v>
                </c:pt>
                <c:pt idx="5999">
                  <c:v>2019/12/15 0:53</c:v>
                </c:pt>
                <c:pt idx="6000">
                  <c:v>2019/12/15 0:53</c:v>
                </c:pt>
                <c:pt idx="6001">
                  <c:v>2019/12/15 0:53</c:v>
                </c:pt>
                <c:pt idx="6002">
                  <c:v>2019/12/15 0:53</c:v>
                </c:pt>
                <c:pt idx="6003">
                  <c:v>2019/12/15 0:53</c:v>
                </c:pt>
                <c:pt idx="6004">
                  <c:v>2019/12/15 0:53</c:v>
                </c:pt>
                <c:pt idx="6005">
                  <c:v>2019/12/15 0:53</c:v>
                </c:pt>
                <c:pt idx="6006">
                  <c:v>2019/12/15 0:53</c:v>
                </c:pt>
                <c:pt idx="6007">
                  <c:v>2019/12/15 0:53</c:v>
                </c:pt>
                <c:pt idx="6008">
                  <c:v>2019/12/15 0:53</c:v>
                </c:pt>
                <c:pt idx="6009">
                  <c:v>2019/12/15 0:53</c:v>
                </c:pt>
                <c:pt idx="6010">
                  <c:v>2019/12/15 0:53</c:v>
                </c:pt>
                <c:pt idx="6011">
                  <c:v>2019/12/15 0:53</c:v>
                </c:pt>
                <c:pt idx="6012">
                  <c:v>2019/12/15 0:54</c:v>
                </c:pt>
                <c:pt idx="6013">
                  <c:v>2019/12/15 0:54</c:v>
                </c:pt>
                <c:pt idx="6014">
                  <c:v>2019/12/15 0:54</c:v>
                </c:pt>
                <c:pt idx="6015">
                  <c:v>2019/12/15 0:54</c:v>
                </c:pt>
                <c:pt idx="6016">
                  <c:v>2019/12/15 0:54</c:v>
                </c:pt>
                <c:pt idx="6017">
                  <c:v>2019/12/15 0:54</c:v>
                </c:pt>
                <c:pt idx="6018">
                  <c:v>2019/12/15 0:54</c:v>
                </c:pt>
                <c:pt idx="6019">
                  <c:v>2019/12/15 0:54</c:v>
                </c:pt>
                <c:pt idx="6020">
                  <c:v>2019/12/15 0:54</c:v>
                </c:pt>
                <c:pt idx="6021">
                  <c:v>2019/12/15 0:54</c:v>
                </c:pt>
                <c:pt idx="6022">
                  <c:v>2019/12/15 0:54</c:v>
                </c:pt>
                <c:pt idx="6023">
                  <c:v>2019/12/15 0:54</c:v>
                </c:pt>
                <c:pt idx="6024">
                  <c:v>2019/12/15 0:54</c:v>
                </c:pt>
                <c:pt idx="6025">
                  <c:v>2019/12/15 0:54</c:v>
                </c:pt>
                <c:pt idx="6026">
                  <c:v>2019/12/15 0:54</c:v>
                </c:pt>
                <c:pt idx="6027">
                  <c:v>2019/12/15 0:54</c:v>
                </c:pt>
                <c:pt idx="6028">
                  <c:v>2019/12/15 0:54</c:v>
                </c:pt>
                <c:pt idx="6029">
                  <c:v>2019/12/15 0:54</c:v>
                </c:pt>
                <c:pt idx="6030">
                  <c:v>2019/12/15 0:54</c:v>
                </c:pt>
                <c:pt idx="6031">
                  <c:v>2019/12/15 0:54</c:v>
                </c:pt>
                <c:pt idx="6032">
                  <c:v>2019/12/15 0:55</c:v>
                </c:pt>
                <c:pt idx="6033">
                  <c:v>2019/12/15 0:55</c:v>
                </c:pt>
                <c:pt idx="6034">
                  <c:v>2019/12/15 0:55</c:v>
                </c:pt>
                <c:pt idx="6035">
                  <c:v>2019/12/15 0:55</c:v>
                </c:pt>
                <c:pt idx="6036">
                  <c:v>2019/12/15 0:55</c:v>
                </c:pt>
                <c:pt idx="6037">
                  <c:v>2019/12/15 0:55</c:v>
                </c:pt>
                <c:pt idx="6038">
                  <c:v>2019/12/15 0:55</c:v>
                </c:pt>
                <c:pt idx="6039">
                  <c:v>2019/12/15 0:55</c:v>
                </c:pt>
                <c:pt idx="6040">
                  <c:v>2019/12/15 0:55</c:v>
                </c:pt>
                <c:pt idx="6041">
                  <c:v>2019/12/15 0:55</c:v>
                </c:pt>
                <c:pt idx="6042">
                  <c:v>2019/12/15 0:55</c:v>
                </c:pt>
                <c:pt idx="6043">
                  <c:v>2019/12/15 0:55</c:v>
                </c:pt>
                <c:pt idx="6044">
                  <c:v>2019/12/15 0:55</c:v>
                </c:pt>
                <c:pt idx="6045">
                  <c:v>2019/12/15 0:55</c:v>
                </c:pt>
                <c:pt idx="6046">
                  <c:v>2019/12/15 0:55</c:v>
                </c:pt>
                <c:pt idx="6047">
                  <c:v>2019/12/15 0:55</c:v>
                </c:pt>
                <c:pt idx="6048">
                  <c:v>2019/12/15 0:55</c:v>
                </c:pt>
                <c:pt idx="6049">
                  <c:v>2019/12/15 0:55</c:v>
                </c:pt>
                <c:pt idx="6050">
                  <c:v>2019/12/15 0:55</c:v>
                </c:pt>
                <c:pt idx="6051">
                  <c:v>2019/12/15 0:55</c:v>
                </c:pt>
                <c:pt idx="6052">
                  <c:v>2019/12/15 0:56</c:v>
                </c:pt>
                <c:pt idx="6053">
                  <c:v>2019/12/15 0:56</c:v>
                </c:pt>
                <c:pt idx="6054">
                  <c:v>2019/12/15 0:56</c:v>
                </c:pt>
                <c:pt idx="6055">
                  <c:v>2019/12/15 0:56</c:v>
                </c:pt>
                <c:pt idx="6056">
                  <c:v>2019/12/15 0:56</c:v>
                </c:pt>
                <c:pt idx="6057">
                  <c:v>2019/12/15 0:56</c:v>
                </c:pt>
                <c:pt idx="6058">
                  <c:v>2019/12/15 0:56</c:v>
                </c:pt>
                <c:pt idx="6059">
                  <c:v>2019/12/15 0:56</c:v>
                </c:pt>
                <c:pt idx="6060">
                  <c:v>2019/12/15 0:56</c:v>
                </c:pt>
                <c:pt idx="6061">
                  <c:v>2019/12/15 0:56</c:v>
                </c:pt>
                <c:pt idx="6062">
                  <c:v>2019/12/15 0:56</c:v>
                </c:pt>
                <c:pt idx="6063">
                  <c:v>2019/12/15 0:56</c:v>
                </c:pt>
                <c:pt idx="6064">
                  <c:v>2019/12/15 0:56</c:v>
                </c:pt>
                <c:pt idx="6065">
                  <c:v>2019/12/15 0:56</c:v>
                </c:pt>
                <c:pt idx="6066">
                  <c:v>2019/12/15 0:56</c:v>
                </c:pt>
                <c:pt idx="6067">
                  <c:v>2019/12/15 0:56</c:v>
                </c:pt>
                <c:pt idx="6068">
                  <c:v>2019/12/15 0:56</c:v>
                </c:pt>
                <c:pt idx="6069">
                  <c:v>2019/12/15 0:56</c:v>
                </c:pt>
                <c:pt idx="6070">
                  <c:v>2019/12/15 0:56</c:v>
                </c:pt>
                <c:pt idx="6071">
                  <c:v>2019/12/15 0:56</c:v>
                </c:pt>
                <c:pt idx="6072">
                  <c:v>2019/12/15 0:57</c:v>
                </c:pt>
                <c:pt idx="6073">
                  <c:v>2019/12/15 0:57</c:v>
                </c:pt>
                <c:pt idx="6074">
                  <c:v>2019/12/15 0:57</c:v>
                </c:pt>
                <c:pt idx="6075">
                  <c:v>2019/12/15 0:57</c:v>
                </c:pt>
                <c:pt idx="6076">
                  <c:v>2019/12/15 0:57</c:v>
                </c:pt>
                <c:pt idx="6077">
                  <c:v>2019/12/15 0:57</c:v>
                </c:pt>
                <c:pt idx="6078">
                  <c:v>2019/12/15 0:57</c:v>
                </c:pt>
                <c:pt idx="6079">
                  <c:v>2019/12/15 0:57</c:v>
                </c:pt>
                <c:pt idx="6080">
                  <c:v>2019/12/15 0:57</c:v>
                </c:pt>
                <c:pt idx="6081">
                  <c:v>2019/12/15 0:57</c:v>
                </c:pt>
                <c:pt idx="6082">
                  <c:v>2019/12/15 0:57</c:v>
                </c:pt>
                <c:pt idx="6083">
                  <c:v>2019/12/15 0:57</c:v>
                </c:pt>
                <c:pt idx="6084">
                  <c:v>2019/12/15 0:57</c:v>
                </c:pt>
                <c:pt idx="6085">
                  <c:v>2019/12/15 0:57</c:v>
                </c:pt>
                <c:pt idx="6086">
                  <c:v>2019/12/15 0:57</c:v>
                </c:pt>
                <c:pt idx="6087">
                  <c:v>2019/12/15 0:57</c:v>
                </c:pt>
                <c:pt idx="6088">
                  <c:v>2019/12/15 0:57</c:v>
                </c:pt>
                <c:pt idx="6089">
                  <c:v>2019/12/15 0:57</c:v>
                </c:pt>
                <c:pt idx="6090">
                  <c:v>2019/12/15 0:57</c:v>
                </c:pt>
                <c:pt idx="6091">
                  <c:v>2019/12/15 0:57</c:v>
                </c:pt>
                <c:pt idx="6092">
                  <c:v>2019/12/15 0:58</c:v>
                </c:pt>
                <c:pt idx="6093">
                  <c:v>2019/12/15 0:58</c:v>
                </c:pt>
                <c:pt idx="6094">
                  <c:v>2019/12/15 0:58</c:v>
                </c:pt>
                <c:pt idx="6095">
                  <c:v>2019/12/15 0:58</c:v>
                </c:pt>
                <c:pt idx="6096">
                  <c:v>2019/12/15 0:58</c:v>
                </c:pt>
                <c:pt idx="6097">
                  <c:v>2019/12/15 0:58</c:v>
                </c:pt>
                <c:pt idx="6098">
                  <c:v>2019/12/15 0:58</c:v>
                </c:pt>
                <c:pt idx="6099">
                  <c:v>2019/12/15 0:58</c:v>
                </c:pt>
                <c:pt idx="6100">
                  <c:v>2019/12/15 0:58</c:v>
                </c:pt>
                <c:pt idx="6101">
                  <c:v>2019/12/15 0:58</c:v>
                </c:pt>
                <c:pt idx="6102">
                  <c:v>2019/12/15 0:58</c:v>
                </c:pt>
                <c:pt idx="6103">
                  <c:v>2019/12/15 0:58</c:v>
                </c:pt>
                <c:pt idx="6104">
                  <c:v>2019/12/15 0:58</c:v>
                </c:pt>
                <c:pt idx="6105">
                  <c:v>2019/12/15 0:58</c:v>
                </c:pt>
                <c:pt idx="6106">
                  <c:v>2019/12/15 0:58</c:v>
                </c:pt>
                <c:pt idx="6107">
                  <c:v>2019/12/15 0:58</c:v>
                </c:pt>
                <c:pt idx="6108">
                  <c:v>2019/12/15 0:58</c:v>
                </c:pt>
                <c:pt idx="6109">
                  <c:v>2019/12/15 0:58</c:v>
                </c:pt>
                <c:pt idx="6110">
                  <c:v>2019/12/15 0:58</c:v>
                </c:pt>
                <c:pt idx="6111">
                  <c:v>2019/12/15 0:58</c:v>
                </c:pt>
                <c:pt idx="6112">
                  <c:v>2019/12/15 0:59</c:v>
                </c:pt>
                <c:pt idx="6113">
                  <c:v>2019/12/15 0:59</c:v>
                </c:pt>
                <c:pt idx="6114">
                  <c:v>2019/12/15 0:59</c:v>
                </c:pt>
                <c:pt idx="6115">
                  <c:v>2019/12/15 0:59</c:v>
                </c:pt>
                <c:pt idx="6116">
                  <c:v>2019/12/15 0:59</c:v>
                </c:pt>
                <c:pt idx="6117">
                  <c:v>2019/12/15 0:59</c:v>
                </c:pt>
                <c:pt idx="6118">
                  <c:v>2019/12/15 0:59</c:v>
                </c:pt>
                <c:pt idx="6119">
                  <c:v>2019/12/15 0:59</c:v>
                </c:pt>
                <c:pt idx="6120">
                  <c:v>2019/12/15 0:59</c:v>
                </c:pt>
                <c:pt idx="6121">
                  <c:v>2019/12/15 0:59</c:v>
                </c:pt>
                <c:pt idx="6122">
                  <c:v>2019/12/15 0:59</c:v>
                </c:pt>
                <c:pt idx="6123">
                  <c:v>2019/12/15 0:59</c:v>
                </c:pt>
                <c:pt idx="6124">
                  <c:v>2019/12/15 0:59</c:v>
                </c:pt>
                <c:pt idx="6125">
                  <c:v>2019/12/15 0:59</c:v>
                </c:pt>
                <c:pt idx="6126">
                  <c:v>2019/12/15 0:59</c:v>
                </c:pt>
                <c:pt idx="6127">
                  <c:v>2019/12/15 0:59</c:v>
                </c:pt>
                <c:pt idx="6128">
                  <c:v>2019/12/15 0:59</c:v>
                </c:pt>
                <c:pt idx="6129">
                  <c:v>2019/12/15 0:59</c:v>
                </c:pt>
                <c:pt idx="6130">
                  <c:v>2019/12/15 0:59</c:v>
                </c:pt>
                <c:pt idx="6131">
                  <c:v>2019/12/15 0:59</c:v>
                </c:pt>
                <c:pt idx="6132">
                  <c:v>2019/12/15 1:00</c:v>
                </c:pt>
                <c:pt idx="6133">
                  <c:v>2019/12/15 1:00</c:v>
                </c:pt>
                <c:pt idx="6134">
                  <c:v>2019/12/15 1:00</c:v>
                </c:pt>
                <c:pt idx="6135">
                  <c:v>2019/12/15 1:00</c:v>
                </c:pt>
                <c:pt idx="6136">
                  <c:v>2019/12/15 1:00</c:v>
                </c:pt>
                <c:pt idx="6137">
                  <c:v>2019/12/15 1:00</c:v>
                </c:pt>
                <c:pt idx="6138">
                  <c:v>2019/12/15 1:00</c:v>
                </c:pt>
                <c:pt idx="6139">
                  <c:v>2019/12/15 1:00</c:v>
                </c:pt>
                <c:pt idx="6140">
                  <c:v>2019/12/15 1:00</c:v>
                </c:pt>
                <c:pt idx="6141">
                  <c:v>2019/12/15 1:00</c:v>
                </c:pt>
                <c:pt idx="6142">
                  <c:v>2019/12/15 1:00</c:v>
                </c:pt>
                <c:pt idx="6143">
                  <c:v>2019/12/15 1:00</c:v>
                </c:pt>
                <c:pt idx="6144">
                  <c:v>2019/12/15 1:00</c:v>
                </c:pt>
                <c:pt idx="6145">
                  <c:v>2019/12/15 1:00</c:v>
                </c:pt>
                <c:pt idx="6146">
                  <c:v>2019/12/15 1:00</c:v>
                </c:pt>
                <c:pt idx="6147">
                  <c:v>2019/12/15 1:00</c:v>
                </c:pt>
                <c:pt idx="6148">
                  <c:v>2019/12/15 1:00</c:v>
                </c:pt>
                <c:pt idx="6149">
                  <c:v>2019/12/15 1:00</c:v>
                </c:pt>
                <c:pt idx="6150">
                  <c:v>2019/12/15 1:00</c:v>
                </c:pt>
                <c:pt idx="6151">
                  <c:v>2019/12/15 1:00</c:v>
                </c:pt>
                <c:pt idx="6152">
                  <c:v>2019/12/15 1:01</c:v>
                </c:pt>
                <c:pt idx="6153">
                  <c:v>2019/12/15 1:01</c:v>
                </c:pt>
                <c:pt idx="6154">
                  <c:v>2019/12/15 1:01</c:v>
                </c:pt>
                <c:pt idx="6155">
                  <c:v>2019/12/15 1:01</c:v>
                </c:pt>
                <c:pt idx="6156">
                  <c:v>2019/12/15 1:01</c:v>
                </c:pt>
                <c:pt idx="6157">
                  <c:v>2019/12/15 1:01</c:v>
                </c:pt>
                <c:pt idx="6158">
                  <c:v>2019/12/15 1:01</c:v>
                </c:pt>
                <c:pt idx="6159">
                  <c:v>2019/12/15 1:01</c:v>
                </c:pt>
                <c:pt idx="6160">
                  <c:v>2019/12/15 1:01</c:v>
                </c:pt>
                <c:pt idx="6161">
                  <c:v>2019/12/15 1:01</c:v>
                </c:pt>
                <c:pt idx="6162">
                  <c:v>2019/12/15 1:01</c:v>
                </c:pt>
                <c:pt idx="6163">
                  <c:v>2019/12/15 1:01</c:v>
                </c:pt>
                <c:pt idx="6164">
                  <c:v>2019/12/15 1:01</c:v>
                </c:pt>
                <c:pt idx="6165">
                  <c:v>2019/12/15 1:01</c:v>
                </c:pt>
                <c:pt idx="6166">
                  <c:v>2019/12/15 1:01</c:v>
                </c:pt>
                <c:pt idx="6167">
                  <c:v>2019/12/15 1:01</c:v>
                </c:pt>
                <c:pt idx="6168">
                  <c:v>2019/12/15 1:01</c:v>
                </c:pt>
                <c:pt idx="6169">
                  <c:v>2019/12/15 1:01</c:v>
                </c:pt>
                <c:pt idx="6170">
                  <c:v>2019/12/15 1:01</c:v>
                </c:pt>
                <c:pt idx="6171">
                  <c:v>2019/12/15 1:01</c:v>
                </c:pt>
                <c:pt idx="6172">
                  <c:v>2019/12/15 1:02</c:v>
                </c:pt>
                <c:pt idx="6173">
                  <c:v>2019/12/15 1:02</c:v>
                </c:pt>
                <c:pt idx="6174">
                  <c:v>2019/12/15 1:02</c:v>
                </c:pt>
                <c:pt idx="6175">
                  <c:v>2019/12/15 1:02</c:v>
                </c:pt>
                <c:pt idx="6176">
                  <c:v>2019/12/15 1:02</c:v>
                </c:pt>
                <c:pt idx="6177">
                  <c:v>2019/12/15 1:02</c:v>
                </c:pt>
                <c:pt idx="6178">
                  <c:v>2019/12/15 1:02</c:v>
                </c:pt>
                <c:pt idx="6179">
                  <c:v>2019/12/15 1:02</c:v>
                </c:pt>
                <c:pt idx="6180">
                  <c:v>2019/12/15 1:02</c:v>
                </c:pt>
                <c:pt idx="6181">
                  <c:v>2019/12/15 1:02</c:v>
                </c:pt>
                <c:pt idx="6182">
                  <c:v>2019/12/15 1:02</c:v>
                </c:pt>
                <c:pt idx="6183">
                  <c:v>2019/12/15 1:02</c:v>
                </c:pt>
                <c:pt idx="6184">
                  <c:v>2019/12/15 1:02</c:v>
                </c:pt>
                <c:pt idx="6185">
                  <c:v>2019/12/15 1:02</c:v>
                </c:pt>
                <c:pt idx="6186">
                  <c:v>2019/12/15 1:02</c:v>
                </c:pt>
                <c:pt idx="6187">
                  <c:v>2019/12/15 1:02</c:v>
                </c:pt>
                <c:pt idx="6188">
                  <c:v>2019/12/15 1:02</c:v>
                </c:pt>
                <c:pt idx="6189">
                  <c:v>2019/12/15 1:02</c:v>
                </c:pt>
                <c:pt idx="6190">
                  <c:v>2019/12/15 1:02</c:v>
                </c:pt>
                <c:pt idx="6191">
                  <c:v>2019/12/15 1:02</c:v>
                </c:pt>
                <c:pt idx="6192">
                  <c:v>2019/12/15 1:03</c:v>
                </c:pt>
                <c:pt idx="6193">
                  <c:v>2019/12/15 1:03</c:v>
                </c:pt>
                <c:pt idx="6194">
                  <c:v>2019/12/15 1:03</c:v>
                </c:pt>
                <c:pt idx="6195">
                  <c:v>2019/12/15 1:03</c:v>
                </c:pt>
                <c:pt idx="6196">
                  <c:v>2019/12/15 1:03</c:v>
                </c:pt>
                <c:pt idx="6197">
                  <c:v>2019/12/15 1:03</c:v>
                </c:pt>
                <c:pt idx="6198">
                  <c:v>2019/12/15 1:03</c:v>
                </c:pt>
                <c:pt idx="6199">
                  <c:v>2019/12/15 1:03</c:v>
                </c:pt>
                <c:pt idx="6200">
                  <c:v>2019/12/15 1:03</c:v>
                </c:pt>
                <c:pt idx="6201">
                  <c:v>2019/12/15 1:03</c:v>
                </c:pt>
                <c:pt idx="6202">
                  <c:v>2019/12/15 1:03</c:v>
                </c:pt>
                <c:pt idx="6203">
                  <c:v>2019/12/15 1:03</c:v>
                </c:pt>
                <c:pt idx="6204">
                  <c:v>2019/12/15 1:03</c:v>
                </c:pt>
                <c:pt idx="6205">
                  <c:v>2019/12/15 1:03</c:v>
                </c:pt>
                <c:pt idx="6206">
                  <c:v>2019/12/15 1:03</c:v>
                </c:pt>
                <c:pt idx="6207">
                  <c:v>2019/12/15 1:03</c:v>
                </c:pt>
                <c:pt idx="6208">
                  <c:v>2019/12/15 1:03</c:v>
                </c:pt>
                <c:pt idx="6209">
                  <c:v>2019/12/15 1:03</c:v>
                </c:pt>
                <c:pt idx="6210">
                  <c:v>2019/12/15 1:03</c:v>
                </c:pt>
                <c:pt idx="6211">
                  <c:v>2019/12/15 1:03</c:v>
                </c:pt>
                <c:pt idx="6212">
                  <c:v>2019/12/15 1:04</c:v>
                </c:pt>
                <c:pt idx="6213">
                  <c:v>2019/12/15 1:04</c:v>
                </c:pt>
                <c:pt idx="6214">
                  <c:v>2019/12/15 1:04</c:v>
                </c:pt>
                <c:pt idx="6215">
                  <c:v>2019/12/15 1:04</c:v>
                </c:pt>
                <c:pt idx="6216">
                  <c:v>2019/12/15 1:04</c:v>
                </c:pt>
                <c:pt idx="6217">
                  <c:v>2019/12/15 1:04</c:v>
                </c:pt>
                <c:pt idx="6218">
                  <c:v>2019/12/15 1:04</c:v>
                </c:pt>
                <c:pt idx="6219">
                  <c:v>2019/12/15 1:04</c:v>
                </c:pt>
                <c:pt idx="6220">
                  <c:v>2019/12/15 1:04</c:v>
                </c:pt>
                <c:pt idx="6221">
                  <c:v>2019/12/15 1:04</c:v>
                </c:pt>
                <c:pt idx="6222">
                  <c:v>2019/12/15 1:04</c:v>
                </c:pt>
                <c:pt idx="6223">
                  <c:v>2019/12/15 1:04</c:v>
                </c:pt>
                <c:pt idx="6224">
                  <c:v>2019/12/15 1:04</c:v>
                </c:pt>
                <c:pt idx="6225">
                  <c:v>2019/12/15 1:04</c:v>
                </c:pt>
                <c:pt idx="6226">
                  <c:v>2019/12/15 1:04</c:v>
                </c:pt>
                <c:pt idx="6227">
                  <c:v>2019/12/15 1:04</c:v>
                </c:pt>
                <c:pt idx="6228">
                  <c:v>2019/12/15 1:04</c:v>
                </c:pt>
                <c:pt idx="6229">
                  <c:v>2019/12/15 1:04</c:v>
                </c:pt>
                <c:pt idx="6230">
                  <c:v>2019/12/15 1:04</c:v>
                </c:pt>
                <c:pt idx="6231">
                  <c:v>2019/12/15 1:04</c:v>
                </c:pt>
                <c:pt idx="6232">
                  <c:v>2019/12/15 1:05</c:v>
                </c:pt>
                <c:pt idx="6233">
                  <c:v>2019/12/15 1:05</c:v>
                </c:pt>
                <c:pt idx="6234">
                  <c:v>2019/12/15 1:05</c:v>
                </c:pt>
                <c:pt idx="6235">
                  <c:v>2019/12/15 1:05</c:v>
                </c:pt>
                <c:pt idx="6236">
                  <c:v>2019/12/15 1:05</c:v>
                </c:pt>
                <c:pt idx="6237">
                  <c:v>2019/12/15 1:05</c:v>
                </c:pt>
                <c:pt idx="6238">
                  <c:v>2019/12/15 1:05</c:v>
                </c:pt>
                <c:pt idx="6239">
                  <c:v>2019/12/15 1:05</c:v>
                </c:pt>
                <c:pt idx="6240">
                  <c:v>2019/12/15 1:05</c:v>
                </c:pt>
                <c:pt idx="6241">
                  <c:v>2019/12/15 1:05</c:v>
                </c:pt>
                <c:pt idx="6242">
                  <c:v>2019/12/15 1:05</c:v>
                </c:pt>
                <c:pt idx="6243">
                  <c:v>2019/12/15 1:05</c:v>
                </c:pt>
                <c:pt idx="6244">
                  <c:v>2019/12/15 1:05</c:v>
                </c:pt>
                <c:pt idx="6245">
                  <c:v>2019/12/15 1:05</c:v>
                </c:pt>
                <c:pt idx="6246">
                  <c:v>2019/12/15 1:05</c:v>
                </c:pt>
                <c:pt idx="6247">
                  <c:v>2019/12/15 1:05</c:v>
                </c:pt>
                <c:pt idx="6248">
                  <c:v>2019/12/15 1:05</c:v>
                </c:pt>
                <c:pt idx="6249">
                  <c:v>2019/12/15 1:05</c:v>
                </c:pt>
                <c:pt idx="6250">
                  <c:v>2019/12/15 1:05</c:v>
                </c:pt>
                <c:pt idx="6251">
                  <c:v>2019/12/15 1:05</c:v>
                </c:pt>
                <c:pt idx="6252">
                  <c:v>2019/12/15 1:06</c:v>
                </c:pt>
                <c:pt idx="6253">
                  <c:v>2019/12/15 1:06</c:v>
                </c:pt>
                <c:pt idx="6254">
                  <c:v>2019/12/15 1:06</c:v>
                </c:pt>
                <c:pt idx="6255">
                  <c:v>2019/12/15 1:06</c:v>
                </c:pt>
                <c:pt idx="6256">
                  <c:v>2019/12/15 1:06</c:v>
                </c:pt>
                <c:pt idx="6257">
                  <c:v>2019/12/15 1:06</c:v>
                </c:pt>
                <c:pt idx="6258">
                  <c:v>2019/12/15 1:06</c:v>
                </c:pt>
                <c:pt idx="6259">
                  <c:v>2019/12/15 1:06</c:v>
                </c:pt>
                <c:pt idx="6260">
                  <c:v>2019/12/15 1:06</c:v>
                </c:pt>
                <c:pt idx="6261">
                  <c:v>2019/12/15 1:06</c:v>
                </c:pt>
                <c:pt idx="6262">
                  <c:v>2019/12/15 1:06</c:v>
                </c:pt>
                <c:pt idx="6263">
                  <c:v>2019/12/15 1:06</c:v>
                </c:pt>
                <c:pt idx="6264">
                  <c:v>2019/12/15 1:06</c:v>
                </c:pt>
                <c:pt idx="6265">
                  <c:v>2019/12/15 1:06</c:v>
                </c:pt>
                <c:pt idx="6266">
                  <c:v>2019/12/15 1:06</c:v>
                </c:pt>
                <c:pt idx="6267">
                  <c:v>2019/12/15 1:06</c:v>
                </c:pt>
                <c:pt idx="6268">
                  <c:v>2019/12/15 1:06</c:v>
                </c:pt>
                <c:pt idx="6269">
                  <c:v>2019/12/15 1:06</c:v>
                </c:pt>
                <c:pt idx="6270">
                  <c:v>2019/12/15 1:06</c:v>
                </c:pt>
                <c:pt idx="6271">
                  <c:v>2019/12/15 1:06</c:v>
                </c:pt>
                <c:pt idx="6272">
                  <c:v>2019/12/15 1:07</c:v>
                </c:pt>
                <c:pt idx="6273">
                  <c:v>2019/12/15 1:07</c:v>
                </c:pt>
                <c:pt idx="6274">
                  <c:v>2019/12/15 1:07</c:v>
                </c:pt>
                <c:pt idx="6275">
                  <c:v>2019/12/15 1:07</c:v>
                </c:pt>
                <c:pt idx="6276">
                  <c:v>2019/12/15 1:07</c:v>
                </c:pt>
                <c:pt idx="6277">
                  <c:v>2019/12/15 1:07</c:v>
                </c:pt>
                <c:pt idx="6278">
                  <c:v>2019/12/15 1:07</c:v>
                </c:pt>
                <c:pt idx="6279">
                  <c:v>2019/12/15 1:07</c:v>
                </c:pt>
                <c:pt idx="6280">
                  <c:v>2019/12/15 1:07</c:v>
                </c:pt>
                <c:pt idx="6281">
                  <c:v>2019/12/15 1:07</c:v>
                </c:pt>
                <c:pt idx="6282">
                  <c:v>2019/12/15 1:07</c:v>
                </c:pt>
                <c:pt idx="6283">
                  <c:v>2019/12/15 1:07</c:v>
                </c:pt>
                <c:pt idx="6284">
                  <c:v>2019/12/15 1:07</c:v>
                </c:pt>
                <c:pt idx="6285">
                  <c:v>2019/12/15 1:07</c:v>
                </c:pt>
                <c:pt idx="6286">
                  <c:v>2019/12/15 1:07</c:v>
                </c:pt>
                <c:pt idx="6287">
                  <c:v>2019/12/15 1:07</c:v>
                </c:pt>
                <c:pt idx="6288">
                  <c:v>2019/12/15 1:07</c:v>
                </c:pt>
                <c:pt idx="6289">
                  <c:v>2019/12/15 1:07</c:v>
                </c:pt>
                <c:pt idx="6290">
                  <c:v>2019/12/15 1:07</c:v>
                </c:pt>
                <c:pt idx="6291">
                  <c:v>2019/12/15 1:07</c:v>
                </c:pt>
                <c:pt idx="6292">
                  <c:v>2019/12/15 1:08</c:v>
                </c:pt>
                <c:pt idx="6293">
                  <c:v>2019/12/15 1:08</c:v>
                </c:pt>
                <c:pt idx="6294">
                  <c:v>2019/12/15 1:08</c:v>
                </c:pt>
                <c:pt idx="6295">
                  <c:v>2019/12/15 1:08</c:v>
                </c:pt>
                <c:pt idx="6296">
                  <c:v>2019/12/15 1:08</c:v>
                </c:pt>
                <c:pt idx="6297">
                  <c:v>2019/12/15 1:08</c:v>
                </c:pt>
                <c:pt idx="6298">
                  <c:v>2019/12/15 1:08</c:v>
                </c:pt>
                <c:pt idx="6299">
                  <c:v>2019/12/15 1:08</c:v>
                </c:pt>
                <c:pt idx="6300">
                  <c:v>2019/12/15 1:08</c:v>
                </c:pt>
                <c:pt idx="6301">
                  <c:v>2019/12/15 1:08</c:v>
                </c:pt>
                <c:pt idx="6302">
                  <c:v>2019/12/15 1:08</c:v>
                </c:pt>
                <c:pt idx="6303">
                  <c:v>2019/12/15 1:08</c:v>
                </c:pt>
                <c:pt idx="6304">
                  <c:v>2019/12/15 1:08</c:v>
                </c:pt>
                <c:pt idx="6305">
                  <c:v>2019/12/15 1:08</c:v>
                </c:pt>
                <c:pt idx="6306">
                  <c:v>2019/12/15 1:08</c:v>
                </c:pt>
                <c:pt idx="6307">
                  <c:v>2019/12/15 1:08</c:v>
                </c:pt>
                <c:pt idx="6308">
                  <c:v>2019/12/15 1:08</c:v>
                </c:pt>
                <c:pt idx="6309">
                  <c:v>2019/12/15 1:08</c:v>
                </c:pt>
                <c:pt idx="6310">
                  <c:v>2019/12/15 1:08</c:v>
                </c:pt>
                <c:pt idx="6311">
                  <c:v>2019/12/15 1:08</c:v>
                </c:pt>
                <c:pt idx="6312">
                  <c:v>2019/12/15 1:09</c:v>
                </c:pt>
                <c:pt idx="6313">
                  <c:v>2019/12/15 1:09</c:v>
                </c:pt>
                <c:pt idx="6314">
                  <c:v>2019/12/15 1:09</c:v>
                </c:pt>
                <c:pt idx="6315">
                  <c:v>2019/12/15 1:09</c:v>
                </c:pt>
                <c:pt idx="6316">
                  <c:v>2019/12/15 1:09</c:v>
                </c:pt>
                <c:pt idx="6317">
                  <c:v>2019/12/15 1:09</c:v>
                </c:pt>
                <c:pt idx="6318">
                  <c:v>2019/12/15 1:09</c:v>
                </c:pt>
                <c:pt idx="6319">
                  <c:v>2019/12/15 1:09</c:v>
                </c:pt>
                <c:pt idx="6320">
                  <c:v>2019/12/15 1:09</c:v>
                </c:pt>
                <c:pt idx="6321">
                  <c:v>2019/12/15 1:09</c:v>
                </c:pt>
                <c:pt idx="6322">
                  <c:v>2019/12/15 1:09</c:v>
                </c:pt>
                <c:pt idx="6323">
                  <c:v>2019/12/15 1:09</c:v>
                </c:pt>
                <c:pt idx="6324">
                  <c:v>2019/12/15 1:09</c:v>
                </c:pt>
                <c:pt idx="6325">
                  <c:v>2019/12/15 1:09</c:v>
                </c:pt>
                <c:pt idx="6326">
                  <c:v>2019/12/15 1:09</c:v>
                </c:pt>
                <c:pt idx="6327">
                  <c:v>2019/12/15 1:09</c:v>
                </c:pt>
                <c:pt idx="6328">
                  <c:v>2019/12/15 1:09</c:v>
                </c:pt>
                <c:pt idx="6329">
                  <c:v>2019/12/15 1:09</c:v>
                </c:pt>
                <c:pt idx="6330">
                  <c:v>2019/12/15 1:09</c:v>
                </c:pt>
                <c:pt idx="6331">
                  <c:v>2019/12/15 1:09</c:v>
                </c:pt>
                <c:pt idx="6332">
                  <c:v>2019/12/15 1:10</c:v>
                </c:pt>
                <c:pt idx="6333">
                  <c:v>2019/12/15 1:10</c:v>
                </c:pt>
                <c:pt idx="6334">
                  <c:v>2019/12/15 1:10</c:v>
                </c:pt>
                <c:pt idx="6335">
                  <c:v>2019/12/15 1:10</c:v>
                </c:pt>
                <c:pt idx="6336">
                  <c:v>2019/12/15 1:10</c:v>
                </c:pt>
                <c:pt idx="6337">
                  <c:v>2019/12/15 1:10</c:v>
                </c:pt>
                <c:pt idx="6338">
                  <c:v>2019/12/15 1:10</c:v>
                </c:pt>
                <c:pt idx="6339">
                  <c:v>2019/12/15 1:10</c:v>
                </c:pt>
                <c:pt idx="6340">
                  <c:v>2019/12/15 1:10</c:v>
                </c:pt>
                <c:pt idx="6341">
                  <c:v>2019/12/15 1:10</c:v>
                </c:pt>
                <c:pt idx="6342">
                  <c:v>2019/12/15 1:10</c:v>
                </c:pt>
                <c:pt idx="6343">
                  <c:v>2019/12/15 1:10</c:v>
                </c:pt>
                <c:pt idx="6344">
                  <c:v>2019/12/15 1:10</c:v>
                </c:pt>
                <c:pt idx="6345">
                  <c:v>2019/12/15 1:10</c:v>
                </c:pt>
                <c:pt idx="6346">
                  <c:v>2019/12/15 1:10</c:v>
                </c:pt>
                <c:pt idx="6347">
                  <c:v>2019/12/15 1:10</c:v>
                </c:pt>
                <c:pt idx="6348">
                  <c:v>2019/12/15 1:10</c:v>
                </c:pt>
                <c:pt idx="6349">
                  <c:v>2019/12/15 1:10</c:v>
                </c:pt>
                <c:pt idx="6350">
                  <c:v>2019/12/15 1:10</c:v>
                </c:pt>
                <c:pt idx="6351">
                  <c:v>2019/12/15 1:10</c:v>
                </c:pt>
                <c:pt idx="6352">
                  <c:v>2019/12/15 1:11</c:v>
                </c:pt>
                <c:pt idx="6353">
                  <c:v>2019/12/15 1:11</c:v>
                </c:pt>
                <c:pt idx="6354">
                  <c:v>2019/12/15 1:11</c:v>
                </c:pt>
                <c:pt idx="6355">
                  <c:v>2019/12/15 1:11</c:v>
                </c:pt>
                <c:pt idx="6356">
                  <c:v>2019/12/15 1:11</c:v>
                </c:pt>
                <c:pt idx="6357">
                  <c:v>2019/12/15 1:11</c:v>
                </c:pt>
                <c:pt idx="6358">
                  <c:v>2019/12/15 1:11</c:v>
                </c:pt>
                <c:pt idx="6359">
                  <c:v>2019/12/15 1:11</c:v>
                </c:pt>
                <c:pt idx="6360">
                  <c:v>2019/12/15 1:11</c:v>
                </c:pt>
                <c:pt idx="6361">
                  <c:v>2019/12/15 1:11</c:v>
                </c:pt>
                <c:pt idx="6362">
                  <c:v>2019/12/15 1:11</c:v>
                </c:pt>
                <c:pt idx="6363">
                  <c:v>2019/12/15 1:11</c:v>
                </c:pt>
                <c:pt idx="6364">
                  <c:v>2019/12/15 1:11</c:v>
                </c:pt>
                <c:pt idx="6365">
                  <c:v>2019/12/15 1:11</c:v>
                </c:pt>
                <c:pt idx="6366">
                  <c:v>2019/12/15 1:11</c:v>
                </c:pt>
                <c:pt idx="6367">
                  <c:v>2019/12/15 1:11</c:v>
                </c:pt>
                <c:pt idx="6368">
                  <c:v>2019/12/15 1:11</c:v>
                </c:pt>
                <c:pt idx="6369">
                  <c:v>2019/12/15 1:11</c:v>
                </c:pt>
                <c:pt idx="6370">
                  <c:v>2019/12/15 1:11</c:v>
                </c:pt>
                <c:pt idx="6371">
                  <c:v>2019/12/15 1:11</c:v>
                </c:pt>
                <c:pt idx="6372">
                  <c:v>2019/12/15 1:12</c:v>
                </c:pt>
                <c:pt idx="6373">
                  <c:v>2019/12/15 1:12</c:v>
                </c:pt>
                <c:pt idx="6374">
                  <c:v>2019/12/15 1:12</c:v>
                </c:pt>
                <c:pt idx="6375">
                  <c:v>2019/12/15 1:12</c:v>
                </c:pt>
                <c:pt idx="6376">
                  <c:v>2019/12/15 1:12</c:v>
                </c:pt>
                <c:pt idx="6377">
                  <c:v>2019/12/15 1:12</c:v>
                </c:pt>
                <c:pt idx="6378">
                  <c:v>2019/12/15 1:12</c:v>
                </c:pt>
                <c:pt idx="6379">
                  <c:v>2019/12/15 1:12</c:v>
                </c:pt>
                <c:pt idx="6380">
                  <c:v>2019/12/15 1:12</c:v>
                </c:pt>
                <c:pt idx="6381">
                  <c:v>2019/12/15 1:12</c:v>
                </c:pt>
                <c:pt idx="6382">
                  <c:v>2019/12/15 1:12</c:v>
                </c:pt>
                <c:pt idx="6383">
                  <c:v>2019/12/15 1:12</c:v>
                </c:pt>
                <c:pt idx="6384">
                  <c:v>2019/12/15 1:12</c:v>
                </c:pt>
                <c:pt idx="6385">
                  <c:v>2019/12/15 1:12</c:v>
                </c:pt>
                <c:pt idx="6386">
                  <c:v>2019/12/15 1:12</c:v>
                </c:pt>
                <c:pt idx="6387">
                  <c:v>2019/12/15 1:12</c:v>
                </c:pt>
                <c:pt idx="6388">
                  <c:v>2019/12/15 1:12</c:v>
                </c:pt>
                <c:pt idx="6389">
                  <c:v>2019/12/15 1:12</c:v>
                </c:pt>
                <c:pt idx="6390">
                  <c:v>2019/12/15 1:12</c:v>
                </c:pt>
                <c:pt idx="6391">
                  <c:v>2019/12/15 1:12</c:v>
                </c:pt>
                <c:pt idx="6392">
                  <c:v>2019/12/15 1:13</c:v>
                </c:pt>
                <c:pt idx="6393">
                  <c:v>2019/12/15 1:13</c:v>
                </c:pt>
                <c:pt idx="6394">
                  <c:v>2019/12/15 1:13</c:v>
                </c:pt>
                <c:pt idx="6395">
                  <c:v>2019/12/15 1:13</c:v>
                </c:pt>
                <c:pt idx="6396">
                  <c:v>2019/12/15 1:13</c:v>
                </c:pt>
                <c:pt idx="6397">
                  <c:v>2019/12/15 1:13</c:v>
                </c:pt>
                <c:pt idx="6398">
                  <c:v>2019/12/15 1:13</c:v>
                </c:pt>
                <c:pt idx="6399">
                  <c:v>2019/12/15 1:13</c:v>
                </c:pt>
                <c:pt idx="6400">
                  <c:v>2019/12/15 1:13</c:v>
                </c:pt>
                <c:pt idx="6401">
                  <c:v>2019/12/15 1:13</c:v>
                </c:pt>
                <c:pt idx="6402">
                  <c:v>2019/12/15 1:13</c:v>
                </c:pt>
                <c:pt idx="6403">
                  <c:v>2019/12/15 1:13</c:v>
                </c:pt>
                <c:pt idx="6404">
                  <c:v>2019/12/15 1:13</c:v>
                </c:pt>
                <c:pt idx="6405">
                  <c:v>2019/12/15 1:13</c:v>
                </c:pt>
                <c:pt idx="6406">
                  <c:v>2019/12/15 1:13</c:v>
                </c:pt>
                <c:pt idx="6407">
                  <c:v>2019/12/15 1:13</c:v>
                </c:pt>
                <c:pt idx="6408">
                  <c:v>2019/12/15 1:13</c:v>
                </c:pt>
                <c:pt idx="6409">
                  <c:v>2019/12/15 1:13</c:v>
                </c:pt>
                <c:pt idx="6410">
                  <c:v>2019/12/15 1:13</c:v>
                </c:pt>
                <c:pt idx="6411">
                  <c:v>2019/12/15 1:13</c:v>
                </c:pt>
                <c:pt idx="6412">
                  <c:v>2019/12/15 1:14</c:v>
                </c:pt>
                <c:pt idx="6413">
                  <c:v>2019/12/15 1:14</c:v>
                </c:pt>
                <c:pt idx="6414">
                  <c:v>2019/12/15 1:14</c:v>
                </c:pt>
                <c:pt idx="6415">
                  <c:v>2019/12/15 1:14</c:v>
                </c:pt>
                <c:pt idx="6416">
                  <c:v>2019/12/15 1:14</c:v>
                </c:pt>
                <c:pt idx="6417">
                  <c:v>2019/12/15 1:14</c:v>
                </c:pt>
                <c:pt idx="6418">
                  <c:v>2019/12/15 1:14</c:v>
                </c:pt>
                <c:pt idx="6419">
                  <c:v>2019/12/15 1:14</c:v>
                </c:pt>
                <c:pt idx="6420">
                  <c:v>2019/12/15 1:14</c:v>
                </c:pt>
                <c:pt idx="6421">
                  <c:v>2019/12/15 1:14</c:v>
                </c:pt>
                <c:pt idx="6422">
                  <c:v>2019/12/15 1:14</c:v>
                </c:pt>
                <c:pt idx="6423">
                  <c:v>2019/12/15 1:14</c:v>
                </c:pt>
                <c:pt idx="6424">
                  <c:v>2019/12/15 1:14</c:v>
                </c:pt>
                <c:pt idx="6425">
                  <c:v>2019/12/15 1:14</c:v>
                </c:pt>
                <c:pt idx="6426">
                  <c:v>2019/12/15 1:14</c:v>
                </c:pt>
                <c:pt idx="6427">
                  <c:v>2019/12/15 1:14</c:v>
                </c:pt>
                <c:pt idx="6428">
                  <c:v>2019/12/15 1:14</c:v>
                </c:pt>
                <c:pt idx="6429">
                  <c:v>2019/12/15 1:14</c:v>
                </c:pt>
                <c:pt idx="6430">
                  <c:v>2019/12/15 1:14</c:v>
                </c:pt>
                <c:pt idx="6431">
                  <c:v>2019/12/15 1:14</c:v>
                </c:pt>
                <c:pt idx="6432">
                  <c:v>2019/12/15 1:15</c:v>
                </c:pt>
                <c:pt idx="6433">
                  <c:v>2019/12/15 1:15</c:v>
                </c:pt>
                <c:pt idx="6434">
                  <c:v>2019/12/15 1:15</c:v>
                </c:pt>
                <c:pt idx="6435">
                  <c:v>2019/12/15 1:15</c:v>
                </c:pt>
                <c:pt idx="6436">
                  <c:v>2019/12/15 1:15</c:v>
                </c:pt>
                <c:pt idx="6437">
                  <c:v>2019/12/15 1:15</c:v>
                </c:pt>
                <c:pt idx="6438">
                  <c:v>2019/12/15 1:15</c:v>
                </c:pt>
                <c:pt idx="6439">
                  <c:v>2019/12/15 1:15</c:v>
                </c:pt>
                <c:pt idx="6440">
                  <c:v>2019/12/15 1:15</c:v>
                </c:pt>
                <c:pt idx="6441">
                  <c:v>2019/12/15 1:15</c:v>
                </c:pt>
                <c:pt idx="6442">
                  <c:v>2019/12/15 1:15</c:v>
                </c:pt>
                <c:pt idx="6443">
                  <c:v>2019/12/15 1:15</c:v>
                </c:pt>
                <c:pt idx="6444">
                  <c:v>2019/12/15 1:15</c:v>
                </c:pt>
                <c:pt idx="6445">
                  <c:v>2019/12/15 1:15</c:v>
                </c:pt>
                <c:pt idx="6446">
                  <c:v>2019/12/15 1:15</c:v>
                </c:pt>
                <c:pt idx="6447">
                  <c:v>2019/12/15 1:15</c:v>
                </c:pt>
                <c:pt idx="6448">
                  <c:v>2019/12/15 1:15</c:v>
                </c:pt>
                <c:pt idx="6449">
                  <c:v>2019/12/15 1:15</c:v>
                </c:pt>
                <c:pt idx="6450">
                  <c:v>2019/12/15 1:15</c:v>
                </c:pt>
                <c:pt idx="6451">
                  <c:v>2019/12/15 1:15</c:v>
                </c:pt>
                <c:pt idx="6452">
                  <c:v>2019/12/15 1:16</c:v>
                </c:pt>
                <c:pt idx="6453">
                  <c:v>2019/12/15 1:16</c:v>
                </c:pt>
                <c:pt idx="6454">
                  <c:v>2019/12/15 1:16</c:v>
                </c:pt>
                <c:pt idx="6455">
                  <c:v>2019/12/15 1:16</c:v>
                </c:pt>
                <c:pt idx="6456">
                  <c:v>2019/12/15 1:16</c:v>
                </c:pt>
                <c:pt idx="6457">
                  <c:v>2019/12/15 1:16</c:v>
                </c:pt>
                <c:pt idx="6458">
                  <c:v>2019/12/15 1:16</c:v>
                </c:pt>
                <c:pt idx="6459">
                  <c:v>2019/12/15 1:16</c:v>
                </c:pt>
                <c:pt idx="6460">
                  <c:v>2019/12/15 1:16</c:v>
                </c:pt>
                <c:pt idx="6461">
                  <c:v>2019/12/15 1:16</c:v>
                </c:pt>
                <c:pt idx="6462">
                  <c:v>2019/12/15 1:16</c:v>
                </c:pt>
                <c:pt idx="6463">
                  <c:v>2019/12/15 1:16</c:v>
                </c:pt>
                <c:pt idx="6464">
                  <c:v>2019/12/15 1:16</c:v>
                </c:pt>
                <c:pt idx="6465">
                  <c:v>2019/12/15 1:16</c:v>
                </c:pt>
                <c:pt idx="6466">
                  <c:v>2019/12/15 1:16</c:v>
                </c:pt>
                <c:pt idx="6467">
                  <c:v>2019/12/15 1:16</c:v>
                </c:pt>
                <c:pt idx="6468">
                  <c:v>2019/12/15 1:16</c:v>
                </c:pt>
                <c:pt idx="6469">
                  <c:v>2019/12/15 1:16</c:v>
                </c:pt>
                <c:pt idx="6470">
                  <c:v>2019/12/15 1:16</c:v>
                </c:pt>
                <c:pt idx="6471">
                  <c:v>2019/12/15 1:16</c:v>
                </c:pt>
                <c:pt idx="6472">
                  <c:v>2019/12/15 1:17</c:v>
                </c:pt>
                <c:pt idx="6473">
                  <c:v>2019/12/15 1:17</c:v>
                </c:pt>
                <c:pt idx="6474">
                  <c:v>2019/12/15 1:17</c:v>
                </c:pt>
                <c:pt idx="6475">
                  <c:v>2019/12/15 1:17</c:v>
                </c:pt>
                <c:pt idx="6476">
                  <c:v>2019/12/15 1:17</c:v>
                </c:pt>
                <c:pt idx="6477">
                  <c:v>2019/12/15 1:17</c:v>
                </c:pt>
                <c:pt idx="6478">
                  <c:v>2019/12/15 1:17</c:v>
                </c:pt>
                <c:pt idx="6479">
                  <c:v>2019/12/15 1:17</c:v>
                </c:pt>
                <c:pt idx="6480">
                  <c:v>2019/12/15 1:17</c:v>
                </c:pt>
                <c:pt idx="6481">
                  <c:v>2019/12/15 1:17</c:v>
                </c:pt>
                <c:pt idx="6482">
                  <c:v>2019/12/15 1:17</c:v>
                </c:pt>
                <c:pt idx="6483">
                  <c:v>2019/12/15 1:17</c:v>
                </c:pt>
                <c:pt idx="6484">
                  <c:v>2019/12/15 1:17</c:v>
                </c:pt>
                <c:pt idx="6485">
                  <c:v>2019/12/15 1:17</c:v>
                </c:pt>
                <c:pt idx="6486">
                  <c:v>2019/12/15 1:17</c:v>
                </c:pt>
                <c:pt idx="6487">
                  <c:v>2019/12/15 1:17</c:v>
                </c:pt>
                <c:pt idx="6488">
                  <c:v>2019/12/15 1:17</c:v>
                </c:pt>
                <c:pt idx="6489">
                  <c:v>2019/12/15 1:17</c:v>
                </c:pt>
                <c:pt idx="6490">
                  <c:v>2019/12/15 1:17</c:v>
                </c:pt>
                <c:pt idx="6491">
                  <c:v>2019/12/15 1:17</c:v>
                </c:pt>
                <c:pt idx="6492">
                  <c:v>2019/12/15 1:18</c:v>
                </c:pt>
                <c:pt idx="6493">
                  <c:v>2019/12/15 1:18</c:v>
                </c:pt>
                <c:pt idx="6494">
                  <c:v>2019/12/15 1:18</c:v>
                </c:pt>
                <c:pt idx="6495">
                  <c:v>2019/12/15 1:18</c:v>
                </c:pt>
                <c:pt idx="6496">
                  <c:v>2019/12/15 1:18</c:v>
                </c:pt>
                <c:pt idx="6497">
                  <c:v>2019/12/15 1:18</c:v>
                </c:pt>
                <c:pt idx="6498">
                  <c:v>2019/12/15 1:18</c:v>
                </c:pt>
                <c:pt idx="6499">
                  <c:v>2019/12/15 1:18</c:v>
                </c:pt>
                <c:pt idx="6500">
                  <c:v>2019/12/15 1:18</c:v>
                </c:pt>
                <c:pt idx="6501">
                  <c:v>2019/12/15 1:18</c:v>
                </c:pt>
                <c:pt idx="6502">
                  <c:v>2019/12/15 1:18</c:v>
                </c:pt>
                <c:pt idx="6503">
                  <c:v>2019/12/15 1:18</c:v>
                </c:pt>
                <c:pt idx="6504">
                  <c:v>2019/12/15 1:18</c:v>
                </c:pt>
                <c:pt idx="6505">
                  <c:v>2019/12/15 1:18</c:v>
                </c:pt>
                <c:pt idx="6506">
                  <c:v>2019/12/15 1:18</c:v>
                </c:pt>
                <c:pt idx="6507">
                  <c:v>2019/12/15 1:18</c:v>
                </c:pt>
                <c:pt idx="6508">
                  <c:v>2019/12/15 1:18</c:v>
                </c:pt>
                <c:pt idx="6509">
                  <c:v>2019/12/15 1:18</c:v>
                </c:pt>
                <c:pt idx="6510">
                  <c:v>2019/12/15 1:18</c:v>
                </c:pt>
                <c:pt idx="6511">
                  <c:v>2019/12/15 1:18</c:v>
                </c:pt>
                <c:pt idx="6512">
                  <c:v>2019/12/15 1:19</c:v>
                </c:pt>
                <c:pt idx="6513">
                  <c:v>2019/12/15 1:19</c:v>
                </c:pt>
                <c:pt idx="6514">
                  <c:v>2019/12/15 1:19</c:v>
                </c:pt>
                <c:pt idx="6515">
                  <c:v>2019/12/15 1:19</c:v>
                </c:pt>
                <c:pt idx="6516">
                  <c:v>2019/12/15 1:19</c:v>
                </c:pt>
                <c:pt idx="6517">
                  <c:v>2019/12/15 1:19</c:v>
                </c:pt>
                <c:pt idx="6518">
                  <c:v>2019/12/15 1:19</c:v>
                </c:pt>
                <c:pt idx="6519">
                  <c:v>2019/12/15 1:19</c:v>
                </c:pt>
                <c:pt idx="6520">
                  <c:v>2019/12/15 1:19</c:v>
                </c:pt>
                <c:pt idx="6521">
                  <c:v>2019/12/15 1:19</c:v>
                </c:pt>
                <c:pt idx="6522">
                  <c:v>2019/12/15 1:19</c:v>
                </c:pt>
                <c:pt idx="6523">
                  <c:v>2019/12/15 1:19</c:v>
                </c:pt>
                <c:pt idx="6524">
                  <c:v>2019/12/15 1:19</c:v>
                </c:pt>
                <c:pt idx="6525">
                  <c:v>2019/12/15 1:19</c:v>
                </c:pt>
                <c:pt idx="6526">
                  <c:v>2019/12/15 1:19</c:v>
                </c:pt>
                <c:pt idx="6527">
                  <c:v>2019/12/15 1:19</c:v>
                </c:pt>
                <c:pt idx="6528">
                  <c:v>2019/12/15 1:19</c:v>
                </c:pt>
                <c:pt idx="6529">
                  <c:v>2019/12/15 1:19</c:v>
                </c:pt>
                <c:pt idx="6530">
                  <c:v>2019/12/15 1:19</c:v>
                </c:pt>
                <c:pt idx="6531">
                  <c:v>2019/12/15 1:19</c:v>
                </c:pt>
                <c:pt idx="6532">
                  <c:v>2019/12/15 1:20</c:v>
                </c:pt>
                <c:pt idx="6533">
                  <c:v>2019/12/15 1:20</c:v>
                </c:pt>
                <c:pt idx="6534">
                  <c:v>2019/12/15 1:20</c:v>
                </c:pt>
                <c:pt idx="6535">
                  <c:v>2019/12/15 1:20</c:v>
                </c:pt>
                <c:pt idx="6536">
                  <c:v>2019/12/15 1:20</c:v>
                </c:pt>
                <c:pt idx="6537">
                  <c:v>2019/12/15 1:20</c:v>
                </c:pt>
                <c:pt idx="6538">
                  <c:v>2019/12/15 1:20</c:v>
                </c:pt>
                <c:pt idx="6539">
                  <c:v>2019/12/15 1:20</c:v>
                </c:pt>
                <c:pt idx="6540">
                  <c:v>2019/12/15 1:20</c:v>
                </c:pt>
                <c:pt idx="6541">
                  <c:v>2019/12/15 1:20</c:v>
                </c:pt>
                <c:pt idx="6542">
                  <c:v>2019/12/15 1:20</c:v>
                </c:pt>
                <c:pt idx="6543">
                  <c:v>2019/12/15 1:20</c:v>
                </c:pt>
                <c:pt idx="6544">
                  <c:v>2019/12/15 1:20</c:v>
                </c:pt>
                <c:pt idx="6545">
                  <c:v>2019/12/15 1:20</c:v>
                </c:pt>
                <c:pt idx="6546">
                  <c:v>2019/12/15 1:20</c:v>
                </c:pt>
                <c:pt idx="6547">
                  <c:v>2019/12/15 1:20</c:v>
                </c:pt>
                <c:pt idx="6548">
                  <c:v>2019/12/15 1:20</c:v>
                </c:pt>
                <c:pt idx="6549">
                  <c:v>2019/12/15 1:20</c:v>
                </c:pt>
                <c:pt idx="6550">
                  <c:v>2019/12/15 1:20</c:v>
                </c:pt>
                <c:pt idx="6551">
                  <c:v>2019/12/15 1:20</c:v>
                </c:pt>
                <c:pt idx="6552">
                  <c:v>2019/12/15 1:21</c:v>
                </c:pt>
                <c:pt idx="6553">
                  <c:v>2019/12/15 1:21</c:v>
                </c:pt>
                <c:pt idx="6554">
                  <c:v>2019/12/15 1:21</c:v>
                </c:pt>
                <c:pt idx="6555">
                  <c:v>2019/12/15 1:21</c:v>
                </c:pt>
                <c:pt idx="6556">
                  <c:v>2019/12/15 1:21</c:v>
                </c:pt>
                <c:pt idx="6557">
                  <c:v>2019/12/15 1:21</c:v>
                </c:pt>
                <c:pt idx="6558">
                  <c:v>2019/12/15 1:21</c:v>
                </c:pt>
                <c:pt idx="6559">
                  <c:v>2019/12/15 1:21</c:v>
                </c:pt>
                <c:pt idx="6560">
                  <c:v>2019/12/15 1:21</c:v>
                </c:pt>
                <c:pt idx="6561">
                  <c:v>2019/12/15 1:21</c:v>
                </c:pt>
                <c:pt idx="6562">
                  <c:v>2019/12/15 1:21</c:v>
                </c:pt>
                <c:pt idx="6563">
                  <c:v>2019/12/15 1:21</c:v>
                </c:pt>
                <c:pt idx="6564">
                  <c:v>2019/12/15 1:21</c:v>
                </c:pt>
                <c:pt idx="6565">
                  <c:v>2019/12/15 1:21</c:v>
                </c:pt>
                <c:pt idx="6566">
                  <c:v>2019/12/15 1:21</c:v>
                </c:pt>
                <c:pt idx="6567">
                  <c:v>2019/12/15 1:21</c:v>
                </c:pt>
                <c:pt idx="6568">
                  <c:v>2019/12/15 1:21</c:v>
                </c:pt>
                <c:pt idx="6569">
                  <c:v>2019/12/15 1:21</c:v>
                </c:pt>
                <c:pt idx="6570">
                  <c:v>2019/12/15 1:21</c:v>
                </c:pt>
                <c:pt idx="6571">
                  <c:v>2019/12/15 1:21</c:v>
                </c:pt>
                <c:pt idx="6572">
                  <c:v>2019/12/15 1:22</c:v>
                </c:pt>
                <c:pt idx="6573">
                  <c:v>2019/12/15 1:22</c:v>
                </c:pt>
                <c:pt idx="6574">
                  <c:v>2019/12/15 1:22</c:v>
                </c:pt>
                <c:pt idx="6575">
                  <c:v>2019/12/15 1:22</c:v>
                </c:pt>
                <c:pt idx="6576">
                  <c:v>2019/12/15 1:22</c:v>
                </c:pt>
                <c:pt idx="6577">
                  <c:v>2019/12/15 1:22</c:v>
                </c:pt>
                <c:pt idx="6578">
                  <c:v>2019/12/15 1:22</c:v>
                </c:pt>
                <c:pt idx="6579">
                  <c:v>2019/12/15 1:22</c:v>
                </c:pt>
                <c:pt idx="6580">
                  <c:v>2019/12/15 1:22</c:v>
                </c:pt>
                <c:pt idx="6581">
                  <c:v>2019/12/15 1:22</c:v>
                </c:pt>
                <c:pt idx="6582">
                  <c:v>2019/12/15 1:22</c:v>
                </c:pt>
                <c:pt idx="6583">
                  <c:v>2019/12/15 1:22</c:v>
                </c:pt>
                <c:pt idx="6584">
                  <c:v>2019/12/15 1:22</c:v>
                </c:pt>
                <c:pt idx="6585">
                  <c:v>2019/12/15 1:22</c:v>
                </c:pt>
                <c:pt idx="6586">
                  <c:v>2019/12/15 1:22</c:v>
                </c:pt>
                <c:pt idx="6587">
                  <c:v>2019/12/15 1:22</c:v>
                </c:pt>
                <c:pt idx="6588">
                  <c:v>2019/12/15 1:22</c:v>
                </c:pt>
                <c:pt idx="6589">
                  <c:v>2019/12/15 1:22</c:v>
                </c:pt>
                <c:pt idx="6590">
                  <c:v>2019/12/15 1:22</c:v>
                </c:pt>
                <c:pt idx="6591">
                  <c:v>2019/12/15 1:22</c:v>
                </c:pt>
                <c:pt idx="6592">
                  <c:v>2019/12/15 1:23</c:v>
                </c:pt>
                <c:pt idx="6593">
                  <c:v>2019/12/15 1:23</c:v>
                </c:pt>
                <c:pt idx="6594">
                  <c:v>2019/12/15 1:23</c:v>
                </c:pt>
                <c:pt idx="6595">
                  <c:v>2019/12/15 1:23</c:v>
                </c:pt>
                <c:pt idx="6596">
                  <c:v>2019/12/15 1:23</c:v>
                </c:pt>
                <c:pt idx="6597">
                  <c:v>2019/12/15 1:23</c:v>
                </c:pt>
                <c:pt idx="6598">
                  <c:v>2019/12/15 1:23</c:v>
                </c:pt>
                <c:pt idx="6599">
                  <c:v>2019/12/15 1:23</c:v>
                </c:pt>
                <c:pt idx="6600">
                  <c:v>2019/12/15 1:23</c:v>
                </c:pt>
                <c:pt idx="6601">
                  <c:v>2019/12/15 1:23</c:v>
                </c:pt>
                <c:pt idx="6602">
                  <c:v>2019/12/15 1:23</c:v>
                </c:pt>
                <c:pt idx="6603">
                  <c:v>2019/12/15 1:23</c:v>
                </c:pt>
                <c:pt idx="6604">
                  <c:v>2019/12/15 1:23</c:v>
                </c:pt>
                <c:pt idx="6605">
                  <c:v>2019/12/15 1:23</c:v>
                </c:pt>
                <c:pt idx="6606">
                  <c:v>2019/12/15 1:23</c:v>
                </c:pt>
                <c:pt idx="6607">
                  <c:v>2019/12/15 1:23</c:v>
                </c:pt>
                <c:pt idx="6608">
                  <c:v>2019/12/15 1:23</c:v>
                </c:pt>
                <c:pt idx="6609">
                  <c:v>2019/12/15 1:23</c:v>
                </c:pt>
                <c:pt idx="6610">
                  <c:v>2019/12/15 1:23</c:v>
                </c:pt>
                <c:pt idx="6611">
                  <c:v>2019/12/15 1:23</c:v>
                </c:pt>
                <c:pt idx="6612">
                  <c:v>2019/12/15 1:24</c:v>
                </c:pt>
                <c:pt idx="6613">
                  <c:v>2019/12/15 1:24</c:v>
                </c:pt>
                <c:pt idx="6614">
                  <c:v>2019/12/15 1:24</c:v>
                </c:pt>
                <c:pt idx="6615">
                  <c:v>2019/12/15 1:24</c:v>
                </c:pt>
                <c:pt idx="6616">
                  <c:v>2019/12/15 1:24</c:v>
                </c:pt>
                <c:pt idx="6617">
                  <c:v>2019/12/15 1:24</c:v>
                </c:pt>
                <c:pt idx="6618">
                  <c:v>2019/12/15 1:24</c:v>
                </c:pt>
                <c:pt idx="6619">
                  <c:v>2019/12/15 1:24</c:v>
                </c:pt>
                <c:pt idx="6620">
                  <c:v>2019/12/15 1:24</c:v>
                </c:pt>
                <c:pt idx="6621">
                  <c:v>2019/12/15 1:24</c:v>
                </c:pt>
                <c:pt idx="6622">
                  <c:v>2019/12/15 1:24</c:v>
                </c:pt>
                <c:pt idx="6623">
                  <c:v>2019/12/15 1:24</c:v>
                </c:pt>
                <c:pt idx="6624">
                  <c:v>2019/12/15 1:24</c:v>
                </c:pt>
                <c:pt idx="6625">
                  <c:v>2019/12/15 1:24</c:v>
                </c:pt>
                <c:pt idx="6626">
                  <c:v>2019/12/15 1:24</c:v>
                </c:pt>
                <c:pt idx="6627">
                  <c:v>2019/12/15 1:24</c:v>
                </c:pt>
                <c:pt idx="6628">
                  <c:v>2019/12/15 1:24</c:v>
                </c:pt>
                <c:pt idx="6629">
                  <c:v>2019/12/15 1:24</c:v>
                </c:pt>
                <c:pt idx="6630">
                  <c:v>2019/12/15 1:24</c:v>
                </c:pt>
                <c:pt idx="6631">
                  <c:v>2019/12/15 1:24</c:v>
                </c:pt>
                <c:pt idx="6632">
                  <c:v>2019/12/15 1:25</c:v>
                </c:pt>
                <c:pt idx="6633">
                  <c:v>2019/12/15 1:25</c:v>
                </c:pt>
                <c:pt idx="6634">
                  <c:v>2019/12/15 1:25</c:v>
                </c:pt>
                <c:pt idx="6635">
                  <c:v>2019/12/15 1:25</c:v>
                </c:pt>
                <c:pt idx="6636">
                  <c:v>2019/12/15 1:25</c:v>
                </c:pt>
                <c:pt idx="6637">
                  <c:v>2019/12/15 1:25</c:v>
                </c:pt>
                <c:pt idx="6638">
                  <c:v>2019/12/15 1:25</c:v>
                </c:pt>
                <c:pt idx="6639">
                  <c:v>2019/12/15 1:25</c:v>
                </c:pt>
                <c:pt idx="6640">
                  <c:v>2019/12/15 1:25</c:v>
                </c:pt>
                <c:pt idx="6641">
                  <c:v>2019/12/15 1:25</c:v>
                </c:pt>
                <c:pt idx="6642">
                  <c:v>2019/12/15 1:25</c:v>
                </c:pt>
                <c:pt idx="6643">
                  <c:v>2019/12/15 1:25</c:v>
                </c:pt>
                <c:pt idx="6644">
                  <c:v>2019/12/15 1:25</c:v>
                </c:pt>
                <c:pt idx="6645">
                  <c:v>2019/12/15 1:25</c:v>
                </c:pt>
                <c:pt idx="6646">
                  <c:v>2019/12/15 1:25</c:v>
                </c:pt>
                <c:pt idx="6647">
                  <c:v>2019/12/15 1:25</c:v>
                </c:pt>
                <c:pt idx="6648">
                  <c:v>2019/12/15 1:25</c:v>
                </c:pt>
                <c:pt idx="6649">
                  <c:v>2019/12/15 1:25</c:v>
                </c:pt>
                <c:pt idx="6650">
                  <c:v>2019/12/15 1:25</c:v>
                </c:pt>
                <c:pt idx="6651">
                  <c:v>2019/12/15 1:25</c:v>
                </c:pt>
                <c:pt idx="6652">
                  <c:v>2019/12/15 1:26</c:v>
                </c:pt>
                <c:pt idx="6653">
                  <c:v>2019/12/15 1:26</c:v>
                </c:pt>
                <c:pt idx="6654">
                  <c:v>2019/12/15 1:26</c:v>
                </c:pt>
                <c:pt idx="6655">
                  <c:v>2019/12/15 1:26</c:v>
                </c:pt>
                <c:pt idx="6656">
                  <c:v>2019/12/15 1:26</c:v>
                </c:pt>
                <c:pt idx="6657">
                  <c:v>2019/12/15 1:26</c:v>
                </c:pt>
                <c:pt idx="6658">
                  <c:v>2019/12/15 1:26</c:v>
                </c:pt>
                <c:pt idx="6659">
                  <c:v>2019/12/15 1:26</c:v>
                </c:pt>
                <c:pt idx="6660">
                  <c:v>2019/12/15 1:26</c:v>
                </c:pt>
                <c:pt idx="6661">
                  <c:v>2019/12/15 1:26</c:v>
                </c:pt>
                <c:pt idx="6662">
                  <c:v>2019/12/15 1:26</c:v>
                </c:pt>
                <c:pt idx="6663">
                  <c:v>2019/12/15 1:26</c:v>
                </c:pt>
                <c:pt idx="6664">
                  <c:v>2019/12/15 1:26</c:v>
                </c:pt>
                <c:pt idx="6665">
                  <c:v>2019/12/15 1:26</c:v>
                </c:pt>
                <c:pt idx="6666">
                  <c:v>2019/12/15 1:26</c:v>
                </c:pt>
                <c:pt idx="6667">
                  <c:v>2019/12/15 1:26</c:v>
                </c:pt>
                <c:pt idx="6668">
                  <c:v>2019/12/15 1:26</c:v>
                </c:pt>
                <c:pt idx="6669">
                  <c:v>2019/12/15 1:26</c:v>
                </c:pt>
                <c:pt idx="6670">
                  <c:v>2019/12/15 1:26</c:v>
                </c:pt>
                <c:pt idx="6671">
                  <c:v>2019/12/15 1:26</c:v>
                </c:pt>
                <c:pt idx="6672">
                  <c:v>2019/12/15 1:27</c:v>
                </c:pt>
                <c:pt idx="6673">
                  <c:v>2019/12/15 1:27</c:v>
                </c:pt>
                <c:pt idx="6674">
                  <c:v>2019/12/15 1:27</c:v>
                </c:pt>
                <c:pt idx="6675">
                  <c:v>2019/12/15 1:27</c:v>
                </c:pt>
                <c:pt idx="6676">
                  <c:v>2019/12/15 1:27</c:v>
                </c:pt>
                <c:pt idx="6677">
                  <c:v>2019/12/15 1:27</c:v>
                </c:pt>
                <c:pt idx="6678">
                  <c:v>2019/12/15 1:27</c:v>
                </c:pt>
                <c:pt idx="6679">
                  <c:v>2019/12/15 1:27</c:v>
                </c:pt>
                <c:pt idx="6680">
                  <c:v>2019/12/15 1:27</c:v>
                </c:pt>
                <c:pt idx="6681">
                  <c:v>2019/12/15 1:27</c:v>
                </c:pt>
                <c:pt idx="6682">
                  <c:v>2019/12/15 1:27</c:v>
                </c:pt>
                <c:pt idx="6683">
                  <c:v>2019/12/15 1:27</c:v>
                </c:pt>
                <c:pt idx="6684">
                  <c:v>2019/12/15 1:27</c:v>
                </c:pt>
                <c:pt idx="6685">
                  <c:v>2019/12/15 1:27</c:v>
                </c:pt>
                <c:pt idx="6686">
                  <c:v>2019/12/15 1:27</c:v>
                </c:pt>
                <c:pt idx="6687">
                  <c:v>2019/12/15 1:27</c:v>
                </c:pt>
                <c:pt idx="6688">
                  <c:v>2019/12/15 1:27</c:v>
                </c:pt>
                <c:pt idx="6689">
                  <c:v>2019/12/15 1:27</c:v>
                </c:pt>
                <c:pt idx="6690">
                  <c:v>2019/12/15 1:27</c:v>
                </c:pt>
                <c:pt idx="6691">
                  <c:v>2019/12/15 1:27</c:v>
                </c:pt>
                <c:pt idx="6692">
                  <c:v>2019/12/15 1:28</c:v>
                </c:pt>
                <c:pt idx="6693">
                  <c:v>2019/12/15 1:28</c:v>
                </c:pt>
                <c:pt idx="6694">
                  <c:v>2019/12/15 1:28</c:v>
                </c:pt>
                <c:pt idx="6695">
                  <c:v>2019/12/15 1:28</c:v>
                </c:pt>
                <c:pt idx="6696">
                  <c:v>2019/12/15 1:28</c:v>
                </c:pt>
                <c:pt idx="6697">
                  <c:v>2019/12/15 1:28</c:v>
                </c:pt>
                <c:pt idx="6698">
                  <c:v>2019/12/15 1:28</c:v>
                </c:pt>
                <c:pt idx="6699">
                  <c:v>2019/12/15 1:28</c:v>
                </c:pt>
                <c:pt idx="6700">
                  <c:v>2019/12/15 1:28</c:v>
                </c:pt>
                <c:pt idx="6701">
                  <c:v>2019/12/15 1:28</c:v>
                </c:pt>
                <c:pt idx="6702">
                  <c:v>2019/12/15 1:28</c:v>
                </c:pt>
                <c:pt idx="6703">
                  <c:v>2019/12/15 1:28</c:v>
                </c:pt>
                <c:pt idx="6704">
                  <c:v>2019/12/15 1:28</c:v>
                </c:pt>
                <c:pt idx="6705">
                  <c:v>2019/12/15 1:28</c:v>
                </c:pt>
                <c:pt idx="6706">
                  <c:v>2019/12/15 1:28</c:v>
                </c:pt>
                <c:pt idx="6707">
                  <c:v>2019/12/15 1:28</c:v>
                </c:pt>
                <c:pt idx="6708">
                  <c:v>2019/12/15 1:28</c:v>
                </c:pt>
                <c:pt idx="6709">
                  <c:v>2019/12/15 1:28</c:v>
                </c:pt>
                <c:pt idx="6710">
                  <c:v>2019/12/15 1:28</c:v>
                </c:pt>
                <c:pt idx="6711">
                  <c:v>2019/12/15 1:28</c:v>
                </c:pt>
                <c:pt idx="6712">
                  <c:v>2019/12/15 1:29</c:v>
                </c:pt>
                <c:pt idx="6713">
                  <c:v>2019/12/15 1:29</c:v>
                </c:pt>
                <c:pt idx="6714">
                  <c:v>2019/12/15 1:29</c:v>
                </c:pt>
                <c:pt idx="6715">
                  <c:v>2019/12/15 1:29</c:v>
                </c:pt>
                <c:pt idx="6716">
                  <c:v>2019/12/15 1:29</c:v>
                </c:pt>
                <c:pt idx="6717">
                  <c:v>2019/12/15 1:29</c:v>
                </c:pt>
                <c:pt idx="6718">
                  <c:v>2019/12/15 1:29</c:v>
                </c:pt>
                <c:pt idx="6719">
                  <c:v>2019/12/15 1:29</c:v>
                </c:pt>
                <c:pt idx="6720">
                  <c:v>2019/12/15 1:29</c:v>
                </c:pt>
                <c:pt idx="6721">
                  <c:v>2019/12/15 1:29</c:v>
                </c:pt>
                <c:pt idx="6722">
                  <c:v>2019/12/15 1:29</c:v>
                </c:pt>
                <c:pt idx="6723">
                  <c:v>2019/12/15 1:29</c:v>
                </c:pt>
                <c:pt idx="6724">
                  <c:v>2019/12/15 1:29</c:v>
                </c:pt>
                <c:pt idx="6725">
                  <c:v>2019/12/15 1:29</c:v>
                </c:pt>
                <c:pt idx="6726">
                  <c:v>2019/12/15 1:29</c:v>
                </c:pt>
                <c:pt idx="6727">
                  <c:v>2019/12/15 1:29</c:v>
                </c:pt>
                <c:pt idx="6728">
                  <c:v>2019/12/15 1:29</c:v>
                </c:pt>
                <c:pt idx="6729">
                  <c:v>2019/12/15 1:29</c:v>
                </c:pt>
                <c:pt idx="6730">
                  <c:v>2019/12/15 1:29</c:v>
                </c:pt>
                <c:pt idx="6731">
                  <c:v>2019/12/15 1:29</c:v>
                </c:pt>
                <c:pt idx="6732">
                  <c:v>2019/12/15 1:30</c:v>
                </c:pt>
                <c:pt idx="6733">
                  <c:v>2019/12/15 1:30</c:v>
                </c:pt>
                <c:pt idx="6734">
                  <c:v>2019/12/15 1:30</c:v>
                </c:pt>
                <c:pt idx="6735">
                  <c:v>2019/12/15 1:30</c:v>
                </c:pt>
                <c:pt idx="6736">
                  <c:v>2019/12/15 1:30</c:v>
                </c:pt>
                <c:pt idx="6737">
                  <c:v>2019/12/15 1:30</c:v>
                </c:pt>
                <c:pt idx="6738">
                  <c:v>2019/12/15 1:30</c:v>
                </c:pt>
                <c:pt idx="6739">
                  <c:v>2019/12/15 1:30</c:v>
                </c:pt>
                <c:pt idx="6740">
                  <c:v>2019/12/15 1:30</c:v>
                </c:pt>
                <c:pt idx="6741">
                  <c:v>2019/12/15 1:30</c:v>
                </c:pt>
                <c:pt idx="6742">
                  <c:v>2019/12/15 1:30</c:v>
                </c:pt>
                <c:pt idx="6743">
                  <c:v>2019/12/15 1:30</c:v>
                </c:pt>
                <c:pt idx="6744">
                  <c:v>2019/12/15 1:30</c:v>
                </c:pt>
                <c:pt idx="6745">
                  <c:v>2019/12/15 1:30</c:v>
                </c:pt>
                <c:pt idx="6746">
                  <c:v>2019/12/15 1:30</c:v>
                </c:pt>
                <c:pt idx="6747">
                  <c:v>2019/12/15 1:30</c:v>
                </c:pt>
                <c:pt idx="6748">
                  <c:v>2019/12/15 1:30</c:v>
                </c:pt>
                <c:pt idx="6749">
                  <c:v>2019/12/15 1:30</c:v>
                </c:pt>
                <c:pt idx="6750">
                  <c:v>2019/12/15 1:30</c:v>
                </c:pt>
                <c:pt idx="6751">
                  <c:v>2019/12/15 1:30</c:v>
                </c:pt>
                <c:pt idx="6752">
                  <c:v>2019/12/15 1:31</c:v>
                </c:pt>
                <c:pt idx="6753">
                  <c:v>2019/12/15 1:31</c:v>
                </c:pt>
                <c:pt idx="6754">
                  <c:v>2019/12/15 1:31</c:v>
                </c:pt>
                <c:pt idx="6755">
                  <c:v>2019/12/15 1:31</c:v>
                </c:pt>
                <c:pt idx="6756">
                  <c:v>2019/12/15 1:31</c:v>
                </c:pt>
                <c:pt idx="6757">
                  <c:v>2019/12/15 1:31</c:v>
                </c:pt>
                <c:pt idx="6758">
                  <c:v>2019/12/15 1:31</c:v>
                </c:pt>
                <c:pt idx="6759">
                  <c:v>2019/12/15 1:31</c:v>
                </c:pt>
                <c:pt idx="6760">
                  <c:v>2019/12/15 1:31</c:v>
                </c:pt>
                <c:pt idx="6761">
                  <c:v>2019/12/15 1:31</c:v>
                </c:pt>
                <c:pt idx="6762">
                  <c:v>2019/12/15 1:31</c:v>
                </c:pt>
                <c:pt idx="6763">
                  <c:v>2019/12/15 1:31</c:v>
                </c:pt>
                <c:pt idx="6764">
                  <c:v>2019/12/15 1:31</c:v>
                </c:pt>
                <c:pt idx="6765">
                  <c:v>2019/12/15 1:31</c:v>
                </c:pt>
                <c:pt idx="6766">
                  <c:v>2019/12/15 1:31</c:v>
                </c:pt>
                <c:pt idx="6767">
                  <c:v>2019/12/15 1:31</c:v>
                </c:pt>
                <c:pt idx="6768">
                  <c:v>2019/12/15 1:31</c:v>
                </c:pt>
                <c:pt idx="6769">
                  <c:v>2019/12/15 1:31</c:v>
                </c:pt>
                <c:pt idx="6770">
                  <c:v>2019/12/15 1:31</c:v>
                </c:pt>
                <c:pt idx="6771">
                  <c:v>2019/12/15 1:31</c:v>
                </c:pt>
                <c:pt idx="6772">
                  <c:v>2019/12/15 1:32</c:v>
                </c:pt>
                <c:pt idx="6773">
                  <c:v>2019/12/15 1:32</c:v>
                </c:pt>
                <c:pt idx="6774">
                  <c:v>2019/12/15 1:32</c:v>
                </c:pt>
                <c:pt idx="6775">
                  <c:v>2019/12/15 1:32</c:v>
                </c:pt>
                <c:pt idx="6776">
                  <c:v>2019/12/15 1:32</c:v>
                </c:pt>
                <c:pt idx="6777">
                  <c:v>2019/12/15 1:32</c:v>
                </c:pt>
                <c:pt idx="6778">
                  <c:v>2019/12/15 1:32</c:v>
                </c:pt>
                <c:pt idx="6779">
                  <c:v>2019/12/15 1:32</c:v>
                </c:pt>
                <c:pt idx="6780">
                  <c:v>2019/12/15 1:32</c:v>
                </c:pt>
                <c:pt idx="6781">
                  <c:v>2019/12/15 1:32</c:v>
                </c:pt>
                <c:pt idx="6782">
                  <c:v>2019/12/15 1:32</c:v>
                </c:pt>
                <c:pt idx="6783">
                  <c:v>2019/12/15 1:32</c:v>
                </c:pt>
                <c:pt idx="6784">
                  <c:v>2019/12/15 1:32</c:v>
                </c:pt>
                <c:pt idx="6785">
                  <c:v>2019/12/15 1:32</c:v>
                </c:pt>
                <c:pt idx="6786">
                  <c:v>2019/12/15 1:32</c:v>
                </c:pt>
                <c:pt idx="6787">
                  <c:v>2019/12/15 1:32</c:v>
                </c:pt>
                <c:pt idx="6788">
                  <c:v>2019/12/15 1:32</c:v>
                </c:pt>
                <c:pt idx="6789">
                  <c:v>2019/12/15 1:32</c:v>
                </c:pt>
                <c:pt idx="6790">
                  <c:v>2019/12/15 1:32</c:v>
                </c:pt>
                <c:pt idx="6791">
                  <c:v>2019/12/15 1:32</c:v>
                </c:pt>
                <c:pt idx="6792">
                  <c:v>2019/12/15 1:33</c:v>
                </c:pt>
                <c:pt idx="6793">
                  <c:v>2019/12/15 1:33</c:v>
                </c:pt>
                <c:pt idx="6794">
                  <c:v>2019/12/15 1:33</c:v>
                </c:pt>
                <c:pt idx="6795">
                  <c:v>2019/12/15 1:33</c:v>
                </c:pt>
                <c:pt idx="6796">
                  <c:v>2019/12/15 1:33</c:v>
                </c:pt>
                <c:pt idx="6797">
                  <c:v>2019/12/15 1:33</c:v>
                </c:pt>
                <c:pt idx="6798">
                  <c:v>2019/12/15 1:33</c:v>
                </c:pt>
                <c:pt idx="6799">
                  <c:v>2019/12/15 1:33</c:v>
                </c:pt>
                <c:pt idx="6800">
                  <c:v>2019/12/15 1:33</c:v>
                </c:pt>
                <c:pt idx="6801">
                  <c:v>2019/12/15 1:33</c:v>
                </c:pt>
                <c:pt idx="6802">
                  <c:v>2019/12/15 1:33</c:v>
                </c:pt>
                <c:pt idx="6803">
                  <c:v>2019/12/15 1:33</c:v>
                </c:pt>
                <c:pt idx="6804">
                  <c:v>2019/12/15 1:33</c:v>
                </c:pt>
                <c:pt idx="6805">
                  <c:v>2019/12/15 1:33</c:v>
                </c:pt>
                <c:pt idx="6806">
                  <c:v>2019/12/15 1:33</c:v>
                </c:pt>
                <c:pt idx="6807">
                  <c:v>2019/12/15 1:33</c:v>
                </c:pt>
                <c:pt idx="6808">
                  <c:v>2019/12/15 1:33</c:v>
                </c:pt>
                <c:pt idx="6809">
                  <c:v>2019/12/15 1:33</c:v>
                </c:pt>
                <c:pt idx="6810">
                  <c:v>2019/12/15 1:33</c:v>
                </c:pt>
                <c:pt idx="6811">
                  <c:v>2019/12/15 1:33</c:v>
                </c:pt>
                <c:pt idx="6812">
                  <c:v>2019/12/15 1:34</c:v>
                </c:pt>
                <c:pt idx="6813">
                  <c:v>2019/12/15 1:34</c:v>
                </c:pt>
                <c:pt idx="6814">
                  <c:v>2019/12/15 1:34</c:v>
                </c:pt>
                <c:pt idx="6815">
                  <c:v>2019/12/15 1:34</c:v>
                </c:pt>
                <c:pt idx="6816">
                  <c:v>2019/12/15 1:34</c:v>
                </c:pt>
                <c:pt idx="6817">
                  <c:v>2019/12/15 1:34</c:v>
                </c:pt>
                <c:pt idx="6818">
                  <c:v>2019/12/15 1:34</c:v>
                </c:pt>
                <c:pt idx="6819">
                  <c:v>2019/12/15 1:34</c:v>
                </c:pt>
                <c:pt idx="6820">
                  <c:v>2019/12/15 1:34</c:v>
                </c:pt>
                <c:pt idx="6821">
                  <c:v>2019/12/15 1:34</c:v>
                </c:pt>
                <c:pt idx="6822">
                  <c:v>2019/12/15 1:34</c:v>
                </c:pt>
                <c:pt idx="6823">
                  <c:v>2019/12/15 1:34</c:v>
                </c:pt>
                <c:pt idx="6824">
                  <c:v>2019/12/15 1:34</c:v>
                </c:pt>
                <c:pt idx="6825">
                  <c:v>2019/12/15 1:34</c:v>
                </c:pt>
                <c:pt idx="6826">
                  <c:v>2019/12/15 1:34</c:v>
                </c:pt>
                <c:pt idx="6827">
                  <c:v>2019/12/15 1:34</c:v>
                </c:pt>
                <c:pt idx="6828">
                  <c:v>2019/12/15 1:34</c:v>
                </c:pt>
                <c:pt idx="6829">
                  <c:v>2019/12/15 1:34</c:v>
                </c:pt>
                <c:pt idx="6830">
                  <c:v>2019/12/15 1:34</c:v>
                </c:pt>
                <c:pt idx="6831">
                  <c:v>2019/12/15 1:34</c:v>
                </c:pt>
                <c:pt idx="6832">
                  <c:v>2019/12/15 1:35</c:v>
                </c:pt>
                <c:pt idx="6833">
                  <c:v>2019/12/15 1:35</c:v>
                </c:pt>
                <c:pt idx="6834">
                  <c:v>2019/12/15 1:35</c:v>
                </c:pt>
                <c:pt idx="6835">
                  <c:v>2019/12/15 1:35</c:v>
                </c:pt>
                <c:pt idx="6836">
                  <c:v>2019/12/15 1:35</c:v>
                </c:pt>
                <c:pt idx="6837">
                  <c:v>2019/12/15 1:35</c:v>
                </c:pt>
                <c:pt idx="6838">
                  <c:v>2019/12/15 1:35</c:v>
                </c:pt>
                <c:pt idx="6839">
                  <c:v>2019/12/15 1:35</c:v>
                </c:pt>
                <c:pt idx="6840">
                  <c:v>2019/12/15 1:35</c:v>
                </c:pt>
                <c:pt idx="6841">
                  <c:v>2019/12/15 1:35</c:v>
                </c:pt>
                <c:pt idx="6842">
                  <c:v>2019/12/15 1:35</c:v>
                </c:pt>
                <c:pt idx="6843">
                  <c:v>2019/12/15 1:35</c:v>
                </c:pt>
                <c:pt idx="6844">
                  <c:v>2019/12/15 1:35</c:v>
                </c:pt>
                <c:pt idx="6845">
                  <c:v>2019/12/15 1:35</c:v>
                </c:pt>
                <c:pt idx="6846">
                  <c:v>2019/12/15 1:35</c:v>
                </c:pt>
                <c:pt idx="6847">
                  <c:v>2019/12/15 1:35</c:v>
                </c:pt>
                <c:pt idx="6848">
                  <c:v>2019/12/15 1:35</c:v>
                </c:pt>
                <c:pt idx="6849">
                  <c:v>2019/12/15 1:35</c:v>
                </c:pt>
                <c:pt idx="6850">
                  <c:v>2019/12/15 1:35</c:v>
                </c:pt>
                <c:pt idx="6851">
                  <c:v>2019/12/15 1:35</c:v>
                </c:pt>
                <c:pt idx="6852">
                  <c:v>2019/12/15 1:36</c:v>
                </c:pt>
                <c:pt idx="6853">
                  <c:v>2019/12/15 1:36</c:v>
                </c:pt>
                <c:pt idx="6854">
                  <c:v>2019/12/15 1:36</c:v>
                </c:pt>
                <c:pt idx="6855">
                  <c:v>2019/12/15 1:36</c:v>
                </c:pt>
                <c:pt idx="6856">
                  <c:v>2019/12/15 1:36</c:v>
                </c:pt>
                <c:pt idx="6857">
                  <c:v>2019/12/15 1:36</c:v>
                </c:pt>
                <c:pt idx="6858">
                  <c:v>2019/12/15 1:36</c:v>
                </c:pt>
                <c:pt idx="6859">
                  <c:v>2019/12/15 1:36</c:v>
                </c:pt>
                <c:pt idx="6860">
                  <c:v>2019/12/15 1:36</c:v>
                </c:pt>
                <c:pt idx="6861">
                  <c:v>2019/12/15 1:36</c:v>
                </c:pt>
                <c:pt idx="6862">
                  <c:v>2019/12/15 1:36</c:v>
                </c:pt>
                <c:pt idx="6863">
                  <c:v>2019/12/15 1:36</c:v>
                </c:pt>
                <c:pt idx="6864">
                  <c:v>2019/12/15 1:36</c:v>
                </c:pt>
                <c:pt idx="6865">
                  <c:v>2019/12/15 1:36</c:v>
                </c:pt>
                <c:pt idx="6866">
                  <c:v>2019/12/15 1:36</c:v>
                </c:pt>
                <c:pt idx="6867">
                  <c:v>2019/12/15 1:36</c:v>
                </c:pt>
                <c:pt idx="6868">
                  <c:v>2019/12/15 1:36</c:v>
                </c:pt>
                <c:pt idx="6869">
                  <c:v>2019/12/15 1:36</c:v>
                </c:pt>
                <c:pt idx="6870">
                  <c:v>2019/12/15 1:36</c:v>
                </c:pt>
                <c:pt idx="6871">
                  <c:v>2019/12/15 1:36</c:v>
                </c:pt>
                <c:pt idx="6872">
                  <c:v>2019/12/15 1:37</c:v>
                </c:pt>
                <c:pt idx="6873">
                  <c:v>2019/12/15 1:37</c:v>
                </c:pt>
                <c:pt idx="6874">
                  <c:v>2019/12/15 1:37</c:v>
                </c:pt>
                <c:pt idx="6875">
                  <c:v>2019/12/15 1:37</c:v>
                </c:pt>
                <c:pt idx="6876">
                  <c:v>2019/12/15 1:37</c:v>
                </c:pt>
                <c:pt idx="6877">
                  <c:v>2019/12/15 1:37</c:v>
                </c:pt>
                <c:pt idx="6878">
                  <c:v>2019/12/15 1:37</c:v>
                </c:pt>
                <c:pt idx="6879">
                  <c:v>2019/12/15 1:37</c:v>
                </c:pt>
                <c:pt idx="6880">
                  <c:v>2019/12/15 1:37</c:v>
                </c:pt>
                <c:pt idx="6881">
                  <c:v>2019/12/15 1:37</c:v>
                </c:pt>
                <c:pt idx="6882">
                  <c:v>2019/12/15 1:37</c:v>
                </c:pt>
                <c:pt idx="6883">
                  <c:v>2019/12/15 1:37</c:v>
                </c:pt>
                <c:pt idx="6884">
                  <c:v>2019/12/15 1:37</c:v>
                </c:pt>
                <c:pt idx="6885">
                  <c:v>2019/12/15 1:37</c:v>
                </c:pt>
                <c:pt idx="6886">
                  <c:v>2019/12/15 1:37</c:v>
                </c:pt>
                <c:pt idx="6887">
                  <c:v>2019/12/15 1:37</c:v>
                </c:pt>
                <c:pt idx="6888">
                  <c:v>2019/12/15 1:37</c:v>
                </c:pt>
                <c:pt idx="6889">
                  <c:v>2019/12/15 1:37</c:v>
                </c:pt>
                <c:pt idx="6890">
                  <c:v>2019/12/15 1:37</c:v>
                </c:pt>
                <c:pt idx="6891">
                  <c:v>2019/12/15 1:37</c:v>
                </c:pt>
                <c:pt idx="6892">
                  <c:v>2019/12/15 1:38</c:v>
                </c:pt>
                <c:pt idx="6893">
                  <c:v>2019/12/15 1:38</c:v>
                </c:pt>
                <c:pt idx="6894">
                  <c:v>2019/12/15 1:38</c:v>
                </c:pt>
                <c:pt idx="6895">
                  <c:v>2019/12/15 1:38</c:v>
                </c:pt>
                <c:pt idx="6896">
                  <c:v>2019/12/15 1:38</c:v>
                </c:pt>
                <c:pt idx="6897">
                  <c:v>2019/12/15 1:38</c:v>
                </c:pt>
                <c:pt idx="6898">
                  <c:v>2019/12/15 1:38</c:v>
                </c:pt>
                <c:pt idx="6899">
                  <c:v>2019/12/15 1:38</c:v>
                </c:pt>
                <c:pt idx="6900">
                  <c:v>2019/12/15 1:38</c:v>
                </c:pt>
                <c:pt idx="6901">
                  <c:v>2019/12/15 1:38</c:v>
                </c:pt>
                <c:pt idx="6902">
                  <c:v>2019/12/15 1:38</c:v>
                </c:pt>
                <c:pt idx="6903">
                  <c:v>2019/12/15 1:38</c:v>
                </c:pt>
                <c:pt idx="6904">
                  <c:v>2019/12/15 1:38</c:v>
                </c:pt>
                <c:pt idx="6905">
                  <c:v>2019/12/15 1:38</c:v>
                </c:pt>
                <c:pt idx="6906">
                  <c:v>2019/12/15 1:38</c:v>
                </c:pt>
                <c:pt idx="6907">
                  <c:v>2019/12/15 1:38</c:v>
                </c:pt>
                <c:pt idx="6908">
                  <c:v>2019/12/15 1:38</c:v>
                </c:pt>
                <c:pt idx="6909">
                  <c:v>2019/12/15 1:38</c:v>
                </c:pt>
                <c:pt idx="6910">
                  <c:v>2019/12/15 1:38</c:v>
                </c:pt>
                <c:pt idx="6911">
                  <c:v>2019/12/15 1:38</c:v>
                </c:pt>
                <c:pt idx="6912">
                  <c:v>2019/12/15 1:39</c:v>
                </c:pt>
                <c:pt idx="6913">
                  <c:v>2019/12/15 1:39</c:v>
                </c:pt>
                <c:pt idx="6914">
                  <c:v>2019/12/15 1:39</c:v>
                </c:pt>
                <c:pt idx="6915">
                  <c:v>2019/12/15 1:39</c:v>
                </c:pt>
                <c:pt idx="6916">
                  <c:v>2019/12/15 1:39</c:v>
                </c:pt>
                <c:pt idx="6917">
                  <c:v>2019/12/15 1:39</c:v>
                </c:pt>
                <c:pt idx="6918">
                  <c:v>2019/12/15 1:39</c:v>
                </c:pt>
                <c:pt idx="6919">
                  <c:v>2019/12/15 1:39</c:v>
                </c:pt>
                <c:pt idx="6920">
                  <c:v>2019/12/15 1:39</c:v>
                </c:pt>
                <c:pt idx="6921">
                  <c:v>2019/12/15 1:39</c:v>
                </c:pt>
                <c:pt idx="6922">
                  <c:v>2019/12/15 1:39</c:v>
                </c:pt>
                <c:pt idx="6923">
                  <c:v>2019/12/15 1:39</c:v>
                </c:pt>
                <c:pt idx="6924">
                  <c:v>2019/12/15 1:39</c:v>
                </c:pt>
                <c:pt idx="6925">
                  <c:v>2019/12/15 1:39</c:v>
                </c:pt>
                <c:pt idx="6926">
                  <c:v>2019/12/15 1:39</c:v>
                </c:pt>
                <c:pt idx="6927">
                  <c:v>2019/12/15 1:39</c:v>
                </c:pt>
                <c:pt idx="6928">
                  <c:v>2019/12/15 1:39</c:v>
                </c:pt>
                <c:pt idx="6929">
                  <c:v>2019/12/15 1:39</c:v>
                </c:pt>
                <c:pt idx="6930">
                  <c:v>2019/12/15 1:39</c:v>
                </c:pt>
                <c:pt idx="6931">
                  <c:v>2019/12/15 1:39</c:v>
                </c:pt>
                <c:pt idx="6932">
                  <c:v>2019/12/15 1:40</c:v>
                </c:pt>
                <c:pt idx="6933">
                  <c:v>2019/12/15 1:40</c:v>
                </c:pt>
                <c:pt idx="6934">
                  <c:v>2019/12/15 1:40</c:v>
                </c:pt>
                <c:pt idx="6935">
                  <c:v>2019/12/15 1:40</c:v>
                </c:pt>
                <c:pt idx="6936">
                  <c:v>2019/12/15 1:40</c:v>
                </c:pt>
                <c:pt idx="6937">
                  <c:v>2019/12/15 1:40</c:v>
                </c:pt>
                <c:pt idx="6938">
                  <c:v>2019/12/15 1:40</c:v>
                </c:pt>
                <c:pt idx="6939">
                  <c:v>2019/12/15 1:40</c:v>
                </c:pt>
                <c:pt idx="6940">
                  <c:v>2019/12/15 1:40</c:v>
                </c:pt>
                <c:pt idx="6941">
                  <c:v>2019/12/15 1:40</c:v>
                </c:pt>
                <c:pt idx="6942">
                  <c:v>2019/12/15 1:40</c:v>
                </c:pt>
                <c:pt idx="6943">
                  <c:v>2019/12/15 1:40</c:v>
                </c:pt>
                <c:pt idx="6944">
                  <c:v>2019/12/15 1:40</c:v>
                </c:pt>
                <c:pt idx="6945">
                  <c:v>2019/12/15 1:40</c:v>
                </c:pt>
                <c:pt idx="6946">
                  <c:v>2019/12/15 1:40</c:v>
                </c:pt>
                <c:pt idx="6947">
                  <c:v>2019/12/15 1:40</c:v>
                </c:pt>
                <c:pt idx="6948">
                  <c:v>2019/12/15 1:40</c:v>
                </c:pt>
                <c:pt idx="6949">
                  <c:v>2019/12/15 1:40</c:v>
                </c:pt>
                <c:pt idx="6950">
                  <c:v>2019/12/15 1:40</c:v>
                </c:pt>
                <c:pt idx="6951">
                  <c:v>2019/12/15 1:40</c:v>
                </c:pt>
                <c:pt idx="6952">
                  <c:v>2019/12/15 1:41</c:v>
                </c:pt>
                <c:pt idx="6953">
                  <c:v>2019/12/15 1:41</c:v>
                </c:pt>
                <c:pt idx="6954">
                  <c:v>2019/12/15 1:41</c:v>
                </c:pt>
                <c:pt idx="6955">
                  <c:v>2019/12/15 1:41</c:v>
                </c:pt>
                <c:pt idx="6956">
                  <c:v>2019/12/15 1:41</c:v>
                </c:pt>
                <c:pt idx="6957">
                  <c:v>2019/12/15 1:41</c:v>
                </c:pt>
                <c:pt idx="6958">
                  <c:v>2019/12/15 1:41</c:v>
                </c:pt>
                <c:pt idx="6959">
                  <c:v>2019/12/15 1:41</c:v>
                </c:pt>
                <c:pt idx="6960">
                  <c:v>2019/12/15 1:41</c:v>
                </c:pt>
                <c:pt idx="6961">
                  <c:v>2019/12/15 1:41</c:v>
                </c:pt>
                <c:pt idx="6962">
                  <c:v>2019/12/15 1:41</c:v>
                </c:pt>
                <c:pt idx="6963">
                  <c:v>2019/12/15 1:41</c:v>
                </c:pt>
                <c:pt idx="6964">
                  <c:v>2019/12/15 1:41</c:v>
                </c:pt>
                <c:pt idx="6965">
                  <c:v>2019/12/15 1:41</c:v>
                </c:pt>
                <c:pt idx="6966">
                  <c:v>2019/12/15 1:41</c:v>
                </c:pt>
                <c:pt idx="6967">
                  <c:v>2019/12/15 1:41</c:v>
                </c:pt>
                <c:pt idx="6968">
                  <c:v>2019/12/15 1:41</c:v>
                </c:pt>
                <c:pt idx="6969">
                  <c:v>2019/12/15 1:41</c:v>
                </c:pt>
                <c:pt idx="6970">
                  <c:v>2019/12/15 1:41</c:v>
                </c:pt>
                <c:pt idx="6971">
                  <c:v>2019/12/15 1:41</c:v>
                </c:pt>
                <c:pt idx="6972">
                  <c:v>2019/12/15 1:42</c:v>
                </c:pt>
                <c:pt idx="6973">
                  <c:v>2019/12/15 1:42</c:v>
                </c:pt>
                <c:pt idx="6974">
                  <c:v>2019/12/15 1:42</c:v>
                </c:pt>
                <c:pt idx="6975">
                  <c:v>2019/12/15 1:42</c:v>
                </c:pt>
                <c:pt idx="6976">
                  <c:v>2019/12/15 1:42</c:v>
                </c:pt>
                <c:pt idx="6977">
                  <c:v>2019/12/15 1:42</c:v>
                </c:pt>
                <c:pt idx="6978">
                  <c:v>2019/12/15 1:42</c:v>
                </c:pt>
                <c:pt idx="6979">
                  <c:v>2019/12/15 1:42</c:v>
                </c:pt>
                <c:pt idx="6980">
                  <c:v>2019/12/15 1:42</c:v>
                </c:pt>
                <c:pt idx="6981">
                  <c:v>2019/12/15 1:42</c:v>
                </c:pt>
                <c:pt idx="6982">
                  <c:v>2019/12/15 1:42</c:v>
                </c:pt>
                <c:pt idx="6983">
                  <c:v>2019/12/15 1:42</c:v>
                </c:pt>
                <c:pt idx="6984">
                  <c:v>2019/12/15 1:42</c:v>
                </c:pt>
                <c:pt idx="6985">
                  <c:v>2019/12/15 1:42</c:v>
                </c:pt>
                <c:pt idx="6986">
                  <c:v>2019/12/15 1:42</c:v>
                </c:pt>
                <c:pt idx="6987">
                  <c:v>2019/12/15 1:42</c:v>
                </c:pt>
                <c:pt idx="6988">
                  <c:v>2019/12/15 1:42</c:v>
                </c:pt>
                <c:pt idx="6989">
                  <c:v>2019/12/15 1:42</c:v>
                </c:pt>
                <c:pt idx="6990">
                  <c:v>2019/12/15 1:42</c:v>
                </c:pt>
                <c:pt idx="6991">
                  <c:v>2019/12/15 1:42</c:v>
                </c:pt>
                <c:pt idx="6992">
                  <c:v>2019/12/15 1:43</c:v>
                </c:pt>
                <c:pt idx="6993">
                  <c:v>2019/12/15 1:43</c:v>
                </c:pt>
                <c:pt idx="6994">
                  <c:v>2019/12/15 1:43</c:v>
                </c:pt>
                <c:pt idx="6995">
                  <c:v>2019/12/15 1:43</c:v>
                </c:pt>
                <c:pt idx="6996">
                  <c:v>2019/12/15 1:43</c:v>
                </c:pt>
                <c:pt idx="6997">
                  <c:v>2019/12/15 1:43</c:v>
                </c:pt>
                <c:pt idx="6998">
                  <c:v>2019/12/15 1:43</c:v>
                </c:pt>
                <c:pt idx="6999">
                  <c:v>2019/12/15 1:43</c:v>
                </c:pt>
                <c:pt idx="7000">
                  <c:v>2019/12/15 1:43</c:v>
                </c:pt>
                <c:pt idx="7001">
                  <c:v>2019/12/15 1:43</c:v>
                </c:pt>
                <c:pt idx="7002">
                  <c:v>2019/12/15 1:43</c:v>
                </c:pt>
                <c:pt idx="7003">
                  <c:v>2019/12/15 1:43</c:v>
                </c:pt>
                <c:pt idx="7004">
                  <c:v>2019/12/15 1:43</c:v>
                </c:pt>
                <c:pt idx="7005">
                  <c:v>2019/12/15 1:43</c:v>
                </c:pt>
                <c:pt idx="7006">
                  <c:v>2019/12/15 1:43</c:v>
                </c:pt>
                <c:pt idx="7007">
                  <c:v>2019/12/15 1:43</c:v>
                </c:pt>
                <c:pt idx="7008">
                  <c:v>2019/12/15 1:43</c:v>
                </c:pt>
                <c:pt idx="7009">
                  <c:v>2019/12/15 1:43</c:v>
                </c:pt>
                <c:pt idx="7010">
                  <c:v>2019/12/15 1:43</c:v>
                </c:pt>
                <c:pt idx="7011">
                  <c:v>2019/12/15 1:43</c:v>
                </c:pt>
                <c:pt idx="7012">
                  <c:v>2019/12/15 1:44</c:v>
                </c:pt>
                <c:pt idx="7013">
                  <c:v>2019/12/15 1:44</c:v>
                </c:pt>
                <c:pt idx="7014">
                  <c:v>2019/12/15 1:44</c:v>
                </c:pt>
                <c:pt idx="7015">
                  <c:v>2019/12/15 1:44</c:v>
                </c:pt>
                <c:pt idx="7016">
                  <c:v>2019/12/15 1:44</c:v>
                </c:pt>
                <c:pt idx="7017">
                  <c:v>2019/12/15 1:44</c:v>
                </c:pt>
                <c:pt idx="7018">
                  <c:v>2019/12/15 1:44</c:v>
                </c:pt>
                <c:pt idx="7019">
                  <c:v>2019/12/15 1:44</c:v>
                </c:pt>
                <c:pt idx="7020">
                  <c:v>2019/12/15 1:44</c:v>
                </c:pt>
                <c:pt idx="7021">
                  <c:v>2019/12/15 1:44</c:v>
                </c:pt>
                <c:pt idx="7022">
                  <c:v>2019/12/15 1:44</c:v>
                </c:pt>
                <c:pt idx="7023">
                  <c:v>2019/12/15 1:44</c:v>
                </c:pt>
                <c:pt idx="7024">
                  <c:v>2019/12/15 1:44</c:v>
                </c:pt>
                <c:pt idx="7025">
                  <c:v>2019/12/15 1:44</c:v>
                </c:pt>
                <c:pt idx="7026">
                  <c:v>2019/12/15 1:44</c:v>
                </c:pt>
                <c:pt idx="7027">
                  <c:v>2019/12/15 1:44</c:v>
                </c:pt>
                <c:pt idx="7028">
                  <c:v>2019/12/15 1:44</c:v>
                </c:pt>
                <c:pt idx="7029">
                  <c:v>2019/12/15 1:44</c:v>
                </c:pt>
                <c:pt idx="7030">
                  <c:v>2019/12/15 1:44</c:v>
                </c:pt>
                <c:pt idx="7031">
                  <c:v>2019/12/15 1:44</c:v>
                </c:pt>
                <c:pt idx="7032">
                  <c:v>2019/12/15 1:45</c:v>
                </c:pt>
                <c:pt idx="7033">
                  <c:v>2019/12/15 1:45</c:v>
                </c:pt>
                <c:pt idx="7034">
                  <c:v>2019/12/15 1:45</c:v>
                </c:pt>
                <c:pt idx="7035">
                  <c:v>2019/12/15 1:45</c:v>
                </c:pt>
                <c:pt idx="7036">
                  <c:v>2019/12/15 1:45</c:v>
                </c:pt>
                <c:pt idx="7037">
                  <c:v>2019/12/15 1:45</c:v>
                </c:pt>
                <c:pt idx="7038">
                  <c:v>2019/12/15 1:45</c:v>
                </c:pt>
                <c:pt idx="7039">
                  <c:v>2019/12/15 1:45</c:v>
                </c:pt>
                <c:pt idx="7040">
                  <c:v>2019/12/15 1:45</c:v>
                </c:pt>
                <c:pt idx="7041">
                  <c:v>2019/12/15 1:45</c:v>
                </c:pt>
                <c:pt idx="7042">
                  <c:v>2019/12/15 1:45</c:v>
                </c:pt>
                <c:pt idx="7043">
                  <c:v>2019/12/15 1:45</c:v>
                </c:pt>
                <c:pt idx="7044">
                  <c:v>2019/12/15 1:45</c:v>
                </c:pt>
                <c:pt idx="7045">
                  <c:v>2019/12/15 1:45</c:v>
                </c:pt>
                <c:pt idx="7046">
                  <c:v>2019/12/15 1:45</c:v>
                </c:pt>
                <c:pt idx="7047">
                  <c:v>2019/12/15 1:45</c:v>
                </c:pt>
                <c:pt idx="7048">
                  <c:v>2019/12/15 1:45</c:v>
                </c:pt>
                <c:pt idx="7049">
                  <c:v>2019/12/15 1:45</c:v>
                </c:pt>
                <c:pt idx="7050">
                  <c:v>2019/12/15 1:45</c:v>
                </c:pt>
                <c:pt idx="7051">
                  <c:v>2019/12/15 1:45</c:v>
                </c:pt>
                <c:pt idx="7052">
                  <c:v>2019/12/15 1:46</c:v>
                </c:pt>
                <c:pt idx="7053">
                  <c:v>2019/12/15 1:46</c:v>
                </c:pt>
                <c:pt idx="7054">
                  <c:v>2019/12/15 1:46</c:v>
                </c:pt>
                <c:pt idx="7055">
                  <c:v>2019/12/15 1:46</c:v>
                </c:pt>
                <c:pt idx="7056">
                  <c:v>2019/12/15 1:46</c:v>
                </c:pt>
                <c:pt idx="7057">
                  <c:v>2019/12/15 1:46</c:v>
                </c:pt>
                <c:pt idx="7058">
                  <c:v>2019/12/15 1:46</c:v>
                </c:pt>
                <c:pt idx="7059">
                  <c:v>2019/12/15 1:46</c:v>
                </c:pt>
                <c:pt idx="7060">
                  <c:v>2019/12/15 1:46</c:v>
                </c:pt>
                <c:pt idx="7061">
                  <c:v>2019/12/15 1:46</c:v>
                </c:pt>
                <c:pt idx="7062">
                  <c:v>2019/12/15 1:46</c:v>
                </c:pt>
                <c:pt idx="7063">
                  <c:v>2019/12/15 1:46</c:v>
                </c:pt>
                <c:pt idx="7064">
                  <c:v>2019/12/15 1:46</c:v>
                </c:pt>
                <c:pt idx="7065">
                  <c:v>2019/12/15 1:46</c:v>
                </c:pt>
                <c:pt idx="7066">
                  <c:v>2019/12/15 1:46</c:v>
                </c:pt>
                <c:pt idx="7067">
                  <c:v>2019/12/15 1:46</c:v>
                </c:pt>
                <c:pt idx="7068">
                  <c:v>2019/12/15 1:46</c:v>
                </c:pt>
                <c:pt idx="7069">
                  <c:v>2019/12/15 1:46</c:v>
                </c:pt>
                <c:pt idx="7070">
                  <c:v>2019/12/15 1:46</c:v>
                </c:pt>
                <c:pt idx="7071">
                  <c:v>2019/12/15 1:46</c:v>
                </c:pt>
                <c:pt idx="7072">
                  <c:v>2019/12/15 1:47</c:v>
                </c:pt>
                <c:pt idx="7073">
                  <c:v>2019/12/15 1:47</c:v>
                </c:pt>
                <c:pt idx="7074">
                  <c:v>2019/12/15 1:47</c:v>
                </c:pt>
                <c:pt idx="7075">
                  <c:v>2019/12/15 1:47</c:v>
                </c:pt>
                <c:pt idx="7076">
                  <c:v>2019/12/15 1:47</c:v>
                </c:pt>
                <c:pt idx="7077">
                  <c:v>2019/12/15 1:47</c:v>
                </c:pt>
                <c:pt idx="7078">
                  <c:v>2019/12/15 1:47</c:v>
                </c:pt>
                <c:pt idx="7079">
                  <c:v>2019/12/15 1:47</c:v>
                </c:pt>
                <c:pt idx="7080">
                  <c:v>2019/12/15 1:47</c:v>
                </c:pt>
                <c:pt idx="7081">
                  <c:v>2019/12/15 1:47</c:v>
                </c:pt>
                <c:pt idx="7082">
                  <c:v>2019/12/15 1:47</c:v>
                </c:pt>
                <c:pt idx="7083">
                  <c:v>2019/12/15 1:47</c:v>
                </c:pt>
                <c:pt idx="7084">
                  <c:v>2019/12/15 1:47</c:v>
                </c:pt>
                <c:pt idx="7085">
                  <c:v>2019/12/15 1:47</c:v>
                </c:pt>
                <c:pt idx="7086">
                  <c:v>2019/12/15 1:47</c:v>
                </c:pt>
                <c:pt idx="7087">
                  <c:v>2019/12/15 1:47</c:v>
                </c:pt>
                <c:pt idx="7088">
                  <c:v>2019/12/15 1:47</c:v>
                </c:pt>
                <c:pt idx="7089">
                  <c:v>2019/12/15 1:47</c:v>
                </c:pt>
                <c:pt idx="7090">
                  <c:v>2019/12/15 1:47</c:v>
                </c:pt>
                <c:pt idx="7091">
                  <c:v>2019/12/15 1:47</c:v>
                </c:pt>
                <c:pt idx="7092">
                  <c:v>2019/12/15 1:48</c:v>
                </c:pt>
                <c:pt idx="7093">
                  <c:v>2019/12/15 1:48</c:v>
                </c:pt>
                <c:pt idx="7094">
                  <c:v>2019/12/15 1:48</c:v>
                </c:pt>
                <c:pt idx="7095">
                  <c:v>2019/12/15 1:48</c:v>
                </c:pt>
                <c:pt idx="7096">
                  <c:v>2019/12/15 1:48</c:v>
                </c:pt>
                <c:pt idx="7097">
                  <c:v>2019/12/15 1:48</c:v>
                </c:pt>
                <c:pt idx="7098">
                  <c:v>2019/12/15 1:48</c:v>
                </c:pt>
                <c:pt idx="7099">
                  <c:v>2019/12/15 1:48</c:v>
                </c:pt>
                <c:pt idx="7100">
                  <c:v>2019/12/15 1:48</c:v>
                </c:pt>
                <c:pt idx="7101">
                  <c:v>2019/12/15 1:48</c:v>
                </c:pt>
                <c:pt idx="7102">
                  <c:v>2019/12/15 1:48</c:v>
                </c:pt>
                <c:pt idx="7103">
                  <c:v>2019/12/15 1:48</c:v>
                </c:pt>
                <c:pt idx="7104">
                  <c:v>2019/12/15 1:48</c:v>
                </c:pt>
                <c:pt idx="7105">
                  <c:v>2019/12/15 1:48</c:v>
                </c:pt>
                <c:pt idx="7106">
                  <c:v>2019/12/15 1:48</c:v>
                </c:pt>
                <c:pt idx="7107">
                  <c:v>2019/12/15 1:48</c:v>
                </c:pt>
                <c:pt idx="7108">
                  <c:v>2019/12/15 1:48</c:v>
                </c:pt>
                <c:pt idx="7109">
                  <c:v>2019/12/15 1:48</c:v>
                </c:pt>
                <c:pt idx="7110">
                  <c:v>2019/12/15 1:48</c:v>
                </c:pt>
                <c:pt idx="7111">
                  <c:v>2019/12/15 1:48</c:v>
                </c:pt>
                <c:pt idx="7112">
                  <c:v>2019/12/15 1:49</c:v>
                </c:pt>
                <c:pt idx="7113">
                  <c:v>2019/12/15 1:49</c:v>
                </c:pt>
                <c:pt idx="7114">
                  <c:v>2019/12/15 1:49</c:v>
                </c:pt>
                <c:pt idx="7115">
                  <c:v>2019/12/15 1:49</c:v>
                </c:pt>
                <c:pt idx="7116">
                  <c:v>2019/12/15 1:49</c:v>
                </c:pt>
                <c:pt idx="7117">
                  <c:v>2019/12/15 1:49</c:v>
                </c:pt>
                <c:pt idx="7118">
                  <c:v>2019/12/15 1:49</c:v>
                </c:pt>
                <c:pt idx="7119">
                  <c:v>2019/12/15 1:49</c:v>
                </c:pt>
                <c:pt idx="7120">
                  <c:v>2019/12/15 1:49</c:v>
                </c:pt>
                <c:pt idx="7121">
                  <c:v>2019/12/15 1:49</c:v>
                </c:pt>
                <c:pt idx="7122">
                  <c:v>2019/12/15 1:49</c:v>
                </c:pt>
                <c:pt idx="7123">
                  <c:v>2019/12/15 1:49</c:v>
                </c:pt>
                <c:pt idx="7124">
                  <c:v>2019/12/15 1:49</c:v>
                </c:pt>
                <c:pt idx="7125">
                  <c:v>2019/12/15 1:49</c:v>
                </c:pt>
                <c:pt idx="7126">
                  <c:v>2019/12/15 1:49</c:v>
                </c:pt>
                <c:pt idx="7127">
                  <c:v>2019/12/15 1:49</c:v>
                </c:pt>
                <c:pt idx="7128">
                  <c:v>2019/12/15 1:49</c:v>
                </c:pt>
                <c:pt idx="7129">
                  <c:v>2019/12/15 1:49</c:v>
                </c:pt>
                <c:pt idx="7130">
                  <c:v>2019/12/15 1:49</c:v>
                </c:pt>
                <c:pt idx="7131">
                  <c:v>2019/12/15 1:49</c:v>
                </c:pt>
                <c:pt idx="7132">
                  <c:v>2019/12/15 1:50</c:v>
                </c:pt>
                <c:pt idx="7133">
                  <c:v>2019/12/15 1:50</c:v>
                </c:pt>
                <c:pt idx="7134">
                  <c:v>2019/12/15 1:50</c:v>
                </c:pt>
                <c:pt idx="7135">
                  <c:v>2019/12/15 1:50</c:v>
                </c:pt>
                <c:pt idx="7136">
                  <c:v>2019/12/15 1:50</c:v>
                </c:pt>
                <c:pt idx="7137">
                  <c:v>2019/12/15 1:50</c:v>
                </c:pt>
                <c:pt idx="7138">
                  <c:v>2019/12/15 1:50</c:v>
                </c:pt>
                <c:pt idx="7139">
                  <c:v>2019/12/15 1:50</c:v>
                </c:pt>
                <c:pt idx="7140">
                  <c:v>2019/12/15 1:50</c:v>
                </c:pt>
                <c:pt idx="7141">
                  <c:v>2019/12/15 1:50</c:v>
                </c:pt>
                <c:pt idx="7142">
                  <c:v>2019/12/15 1:50</c:v>
                </c:pt>
                <c:pt idx="7143">
                  <c:v>2019/12/15 1:50</c:v>
                </c:pt>
                <c:pt idx="7144">
                  <c:v>2019/12/15 1:50</c:v>
                </c:pt>
                <c:pt idx="7145">
                  <c:v>2019/12/15 1:50</c:v>
                </c:pt>
                <c:pt idx="7146">
                  <c:v>2019/12/15 1:50</c:v>
                </c:pt>
                <c:pt idx="7147">
                  <c:v>2019/12/15 1:50</c:v>
                </c:pt>
                <c:pt idx="7148">
                  <c:v>2019/12/15 1:50</c:v>
                </c:pt>
                <c:pt idx="7149">
                  <c:v>2019/12/15 1:50</c:v>
                </c:pt>
                <c:pt idx="7150">
                  <c:v>2019/12/15 1:50</c:v>
                </c:pt>
                <c:pt idx="7151">
                  <c:v>2019/12/15 1:50</c:v>
                </c:pt>
                <c:pt idx="7152">
                  <c:v>2019/12/15 1:51</c:v>
                </c:pt>
                <c:pt idx="7153">
                  <c:v>2019/12/15 1:51</c:v>
                </c:pt>
                <c:pt idx="7154">
                  <c:v>2019/12/15 1:51</c:v>
                </c:pt>
                <c:pt idx="7155">
                  <c:v>2019/12/15 1:51</c:v>
                </c:pt>
                <c:pt idx="7156">
                  <c:v>2019/12/15 1:51</c:v>
                </c:pt>
                <c:pt idx="7157">
                  <c:v>2019/12/15 1:51</c:v>
                </c:pt>
                <c:pt idx="7158">
                  <c:v>2019/12/15 1:51</c:v>
                </c:pt>
                <c:pt idx="7159">
                  <c:v>2019/12/15 1:51</c:v>
                </c:pt>
                <c:pt idx="7160">
                  <c:v>2019/12/15 1:51</c:v>
                </c:pt>
                <c:pt idx="7161">
                  <c:v>2019/12/15 1:51</c:v>
                </c:pt>
                <c:pt idx="7162">
                  <c:v>2019/12/15 1:51</c:v>
                </c:pt>
                <c:pt idx="7163">
                  <c:v>2019/12/15 1:51</c:v>
                </c:pt>
                <c:pt idx="7164">
                  <c:v>2019/12/15 1:51</c:v>
                </c:pt>
                <c:pt idx="7165">
                  <c:v>2019/12/15 1:51</c:v>
                </c:pt>
                <c:pt idx="7166">
                  <c:v>2019/12/15 1:51</c:v>
                </c:pt>
                <c:pt idx="7167">
                  <c:v>2019/12/15 1:51</c:v>
                </c:pt>
                <c:pt idx="7168">
                  <c:v>2019/12/15 1:51</c:v>
                </c:pt>
                <c:pt idx="7169">
                  <c:v>2019/12/15 1:51</c:v>
                </c:pt>
                <c:pt idx="7170">
                  <c:v>2019/12/15 1:51</c:v>
                </c:pt>
                <c:pt idx="7171">
                  <c:v>2019/12/15 1:51</c:v>
                </c:pt>
                <c:pt idx="7172">
                  <c:v>2019/12/15 1:52</c:v>
                </c:pt>
                <c:pt idx="7173">
                  <c:v>2019/12/15 1:52</c:v>
                </c:pt>
                <c:pt idx="7174">
                  <c:v>2019/12/15 1:52</c:v>
                </c:pt>
                <c:pt idx="7175">
                  <c:v>2019/12/15 1:52</c:v>
                </c:pt>
                <c:pt idx="7176">
                  <c:v>2019/12/15 1:52</c:v>
                </c:pt>
                <c:pt idx="7177">
                  <c:v>2019/12/15 1:52</c:v>
                </c:pt>
                <c:pt idx="7178">
                  <c:v>2019/12/15 1:52</c:v>
                </c:pt>
                <c:pt idx="7179">
                  <c:v>2019/12/15 1:52</c:v>
                </c:pt>
                <c:pt idx="7180">
                  <c:v>2019/12/15 1:52</c:v>
                </c:pt>
                <c:pt idx="7181">
                  <c:v>2019/12/15 1:52</c:v>
                </c:pt>
                <c:pt idx="7182">
                  <c:v>2019/12/15 1:52</c:v>
                </c:pt>
                <c:pt idx="7183">
                  <c:v>2019/12/15 1:52</c:v>
                </c:pt>
                <c:pt idx="7184">
                  <c:v>2019/12/15 1:52</c:v>
                </c:pt>
                <c:pt idx="7185">
                  <c:v>2019/12/15 1:52</c:v>
                </c:pt>
                <c:pt idx="7186">
                  <c:v>2019/12/15 1:52</c:v>
                </c:pt>
                <c:pt idx="7187">
                  <c:v>2019/12/15 1:52</c:v>
                </c:pt>
                <c:pt idx="7188">
                  <c:v>2019/12/15 1:52</c:v>
                </c:pt>
                <c:pt idx="7189">
                  <c:v>2019/12/15 1:52</c:v>
                </c:pt>
                <c:pt idx="7190">
                  <c:v>2019/12/15 1:52</c:v>
                </c:pt>
                <c:pt idx="7191">
                  <c:v>2019/12/15 1:52</c:v>
                </c:pt>
                <c:pt idx="7192">
                  <c:v>2019/12/15 1:53</c:v>
                </c:pt>
                <c:pt idx="7193">
                  <c:v>2019/12/15 1:53</c:v>
                </c:pt>
                <c:pt idx="7194">
                  <c:v>2019/12/15 1:53</c:v>
                </c:pt>
                <c:pt idx="7195">
                  <c:v>2019/12/15 1:53</c:v>
                </c:pt>
                <c:pt idx="7196">
                  <c:v>2019/12/15 1:53</c:v>
                </c:pt>
                <c:pt idx="7197">
                  <c:v>2019/12/15 1:53</c:v>
                </c:pt>
                <c:pt idx="7198">
                  <c:v>2019/12/15 1:53</c:v>
                </c:pt>
                <c:pt idx="7199">
                  <c:v>2019/12/15 1:53</c:v>
                </c:pt>
                <c:pt idx="7200">
                  <c:v>2019/12/15 1:53</c:v>
                </c:pt>
                <c:pt idx="7201">
                  <c:v>2019/12/15 1:53</c:v>
                </c:pt>
                <c:pt idx="7202">
                  <c:v>2019/12/15 1:53</c:v>
                </c:pt>
                <c:pt idx="7203">
                  <c:v>2019/12/15 1:53</c:v>
                </c:pt>
                <c:pt idx="7204">
                  <c:v>2019/12/15 1:53</c:v>
                </c:pt>
                <c:pt idx="7205">
                  <c:v>2019/12/15 1:53</c:v>
                </c:pt>
                <c:pt idx="7206">
                  <c:v>2019/12/15 1:53</c:v>
                </c:pt>
                <c:pt idx="7207">
                  <c:v>2019/12/15 1:53</c:v>
                </c:pt>
                <c:pt idx="7208">
                  <c:v>2019/12/15 1:53</c:v>
                </c:pt>
                <c:pt idx="7209">
                  <c:v>2019/12/15 1:53</c:v>
                </c:pt>
                <c:pt idx="7210">
                  <c:v>2019/12/15 1:53</c:v>
                </c:pt>
                <c:pt idx="7211">
                  <c:v>2019/12/15 1:53</c:v>
                </c:pt>
                <c:pt idx="7212">
                  <c:v>2019/12/15 1:54</c:v>
                </c:pt>
                <c:pt idx="7213">
                  <c:v>2019/12/15 1:54</c:v>
                </c:pt>
                <c:pt idx="7214">
                  <c:v>2019/12/15 1:54</c:v>
                </c:pt>
                <c:pt idx="7215">
                  <c:v>2019/12/15 1:54</c:v>
                </c:pt>
                <c:pt idx="7216">
                  <c:v>2019/12/15 1:54</c:v>
                </c:pt>
                <c:pt idx="7217">
                  <c:v>2019/12/15 1:54</c:v>
                </c:pt>
                <c:pt idx="7218">
                  <c:v>2019/12/15 1:54</c:v>
                </c:pt>
                <c:pt idx="7219">
                  <c:v>2019/12/15 1:54</c:v>
                </c:pt>
                <c:pt idx="7220">
                  <c:v>2019/12/15 1:54</c:v>
                </c:pt>
                <c:pt idx="7221">
                  <c:v>2019/12/15 1:54</c:v>
                </c:pt>
                <c:pt idx="7222">
                  <c:v>2019/12/15 1:54</c:v>
                </c:pt>
                <c:pt idx="7223">
                  <c:v>2019/12/15 1:54</c:v>
                </c:pt>
                <c:pt idx="7224">
                  <c:v>2019/12/15 1:54</c:v>
                </c:pt>
                <c:pt idx="7225">
                  <c:v>2019/12/15 1:54</c:v>
                </c:pt>
                <c:pt idx="7226">
                  <c:v>2019/12/15 1:54</c:v>
                </c:pt>
                <c:pt idx="7227">
                  <c:v>2019/12/15 1:54</c:v>
                </c:pt>
                <c:pt idx="7228">
                  <c:v>2019/12/15 1:54</c:v>
                </c:pt>
                <c:pt idx="7229">
                  <c:v>2019/12/15 1:54</c:v>
                </c:pt>
                <c:pt idx="7230">
                  <c:v>2019/12/15 1:54</c:v>
                </c:pt>
                <c:pt idx="7231">
                  <c:v>2019/12/15 1:54</c:v>
                </c:pt>
                <c:pt idx="7232">
                  <c:v>2019/12/15 1:55</c:v>
                </c:pt>
                <c:pt idx="7233">
                  <c:v>2019/12/15 1:55</c:v>
                </c:pt>
                <c:pt idx="7234">
                  <c:v>2019/12/15 1:55</c:v>
                </c:pt>
                <c:pt idx="7235">
                  <c:v>2019/12/15 1:55</c:v>
                </c:pt>
                <c:pt idx="7236">
                  <c:v>2019/12/15 1:55</c:v>
                </c:pt>
                <c:pt idx="7237">
                  <c:v>2019/12/15 1:55</c:v>
                </c:pt>
                <c:pt idx="7238">
                  <c:v>2019/12/15 1:55</c:v>
                </c:pt>
                <c:pt idx="7239">
                  <c:v>2019/12/15 1:55</c:v>
                </c:pt>
                <c:pt idx="7240">
                  <c:v>2019/12/15 1:55</c:v>
                </c:pt>
                <c:pt idx="7241">
                  <c:v>2019/12/15 1:55</c:v>
                </c:pt>
                <c:pt idx="7242">
                  <c:v>2019/12/15 1:55</c:v>
                </c:pt>
                <c:pt idx="7243">
                  <c:v>2019/12/15 1:55</c:v>
                </c:pt>
                <c:pt idx="7244">
                  <c:v>2019/12/15 1:55</c:v>
                </c:pt>
                <c:pt idx="7245">
                  <c:v>2019/12/15 1:55</c:v>
                </c:pt>
                <c:pt idx="7246">
                  <c:v>2019/12/15 1:55</c:v>
                </c:pt>
                <c:pt idx="7247">
                  <c:v>2019/12/15 1:55</c:v>
                </c:pt>
                <c:pt idx="7248">
                  <c:v>2019/12/15 1:55</c:v>
                </c:pt>
                <c:pt idx="7249">
                  <c:v>2019/12/15 1:55</c:v>
                </c:pt>
                <c:pt idx="7250">
                  <c:v>2019/12/15 1:55</c:v>
                </c:pt>
                <c:pt idx="7251">
                  <c:v>2019/12/15 1:55</c:v>
                </c:pt>
                <c:pt idx="7252">
                  <c:v>2019/12/15 1:56</c:v>
                </c:pt>
                <c:pt idx="7253">
                  <c:v>2019/12/15 1:56</c:v>
                </c:pt>
                <c:pt idx="7254">
                  <c:v>2019/12/15 1:56</c:v>
                </c:pt>
                <c:pt idx="7255">
                  <c:v>2019/12/15 1:56</c:v>
                </c:pt>
                <c:pt idx="7256">
                  <c:v>2019/12/15 1:56</c:v>
                </c:pt>
                <c:pt idx="7257">
                  <c:v>2019/12/15 1:56</c:v>
                </c:pt>
                <c:pt idx="7258">
                  <c:v>2019/12/15 1:56</c:v>
                </c:pt>
                <c:pt idx="7259">
                  <c:v>2019/12/15 1:56</c:v>
                </c:pt>
                <c:pt idx="7260">
                  <c:v>2019/12/15 1:56</c:v>
                </c:pt>
                <c:pt idx="7261">
                  <c:v>2019/12/15 1:56</c:v>
                </c:pt>
                <c:pt idx="7262">
                  <c:v>2019/12/15 1:56</c:v>
                </c:pt>
                <c:pt idx="7263">
                  <c:v>2019/12/15 1:56</c:v>
                </c:pt>
                <c:pt idx="7264">
                  <c:v>2019/12/15 1:56</c:v>
                </c:pt>
                <c:pt idx="7265">
                  <c:v>2019/12/15 1:56</c:v>
                </c:pt>
                <c:pt idx="7266">
                  <c:v>2019/12/15 1:56</c:v>
                </c:pt>
                <c:pt idx="7267">
                  <c:v>2019/12/15 1:56</c:v>
                </c:pt>
                <c:pt idx="7268">
                  <c:v>2019/12/15 1:56</c:v>
                </c:pt>
                <c:pt idx="7269">
                  <c:v>2019/12/15 1:56</c:v>
                </c:pt>
                <c:pt idx="7270">
                  <c:v>2019/12/15 1:56</c:v>
                </c:pt>
                <c:pt idx="7271">
                  <c:v>2019/12/15 1:56</c:v>
                </c:pt>
                <c:pt idx="7272">
                  <c:v>2019/12/15 1:57</c:v>
                </c:pt>
                <c:pt idx="7273">
                  <c:v>2019/12/15 1:57</c:v>
                </c:pt>
                <c:pt idx="7274">
                  <c:v>2019/12/15 1:57</c:v>
                </c:pt>
                <c:pt idx="7275">
                  <c:v>2019/12/15 1:57</c:v>
                </c:pt>
                <c:pt idx="7276">
                  <c:v>2019/12/15 1:57</c:v>
                </c:pt>
                <c:pt idx="7277">
                  <c:v>2019/12/15 1:57</c:v>
                </c:pt>
                <c:pt idx="7278">
                  <c:v>2019/12/15 1:57</c:v>
                </c:pt>
                <c:pt idx="7279">
                  <c:v>2019/12/15 1:57</c:v>
                </c:pt>
                <c:pt idx="7280">
                  <c:v>2019/12/15 1:57</c:v>
                </c:pt>
                <c:pt idx="7281">
                  <c:v>2019/12/15 1:57</c:v>
                </c:pt>
                <c:pt idx="7282">
                  <c:v>2019/12/15 1:57</c:v>
                </c:pt>
                <c:pt idx="7283">
                  <c:v>2019/12/15 1:57</c:v>
                </c:pt>
                <c:pt idx="7284">
                  <c:v>2019/12/15 1:57</c:v>
                </c:pt>
                <c:pt idx="7285">
                  <c:v>2019/12/15 1:57</c:v>
                </c:pt>
                <c:pt idx="7286">
                  <c:v>2019/12/15 1:57</c:v>
                </c:pt>
                <c:pt idx="7287">
                  <c:v>2019/12/15 1:57</c:v>
                </c:pt>
                <c:pt idx="7288">
                  <c:v>2019/12/15 1:57</c:v>
                </c:pt>
                <c:pt idx="7289">
                  <c:v>2019/12/15 1:57</c:v>
                </c:pt>
                <c:pt idx="7290">
                  <c:v>2019/12/15 1:57</c:v>
                </c:pt>
                <c:pt idx="7291">
                  <c:v>2019/12/15 1:57</c:v>
                </c:pt>
                <c:pt idx="7292">
                  <c:v>2019/12/15 1:58</c:v>
                </c:pt>
                <c:pt idx="7293">
                  <c:v>2019/12/15 1:58</c:v>
                </c:pt>
                <c:pt idx="7294">
                  <c:v>2019/12/15 1:58</c:v>
                </c:pt>
                <c:pt idx="7295">
                  <c:v>2019/12/15 1:58</c:v>
                </c:pt>
                <c:pt idx="7296">
                  <c:v>2019/12/15 1:58</c:v>
                </c:pt>
                <c:pt idx="7297">
                  <c:v>2019/12/15 1:58</c:v>
                </c:pt>
                <c:pt idx="7298">
                  <c:v>2019/12/15 1:58</c:v>
                </c:pt>
                <c:pt idx="7299">
                  <c:v>2019/12/15 1:58</c:v>
                </c:pt>
                <c:pt idx="7300">
                  <c:v>2019/12/15 1:58</c:v>
                </c:pt>
                <c:pt idx="7301">
                  <c:v>2019/12/15 1:58</c:v>
                </c:pt>
                <c:pt idx="7302">
                  <c:v>2019/12/15 1:58</c:v>
                </c:pt>
                <c:pt idx="7303">
                  <c:v>2019/12/15 1:58</c:v>
                </c:pt>
                <c:pt idx="7304">
                  <c:v>2019/12/15 1:58</c:v>
                </c:pt>
                <c:pt idx="7305">
                  <c:v>2019/12/15 1:58</c:v>
                </c:pt>
                <c:pt idx="7306">
                  <c:v>2019/12/15 1:58</c:v>
                </c:pt>
                <c:pt idx="7307">
                  <c:v>2019/12/15 1:58</c:v>
                </c:pt>
                <c:pt idx="7308">
                  <c:v>2019/12/15 1:58</c:v>
                </c:pt>
                <c:pt idx="7309">
                  <c:v>2019/12/15 1:58</c:v>
                </c:pt>
                <c:pt idx="7310">
                  <c:v>2019/12/15 1:58</c:v>
                </c:pt>
                <c:pt idx="7311">
                  <c:v>2019/12/15 1:58</c:v>
                </c:pt>
                <c:pt idx="7312">
                  <c:v>2019/12/15 1:59</c:v>
                </c:pt>
                <c:pt idx="7313">
                  <c:v>2019/12/15 1:59</c:v>
                </c:pt>
                <c:pt idx="7314">
                  <c:v>2019/12/15 1:59</c:v>
                </c:pt>
                <c:pt idx="7315">
                  <c:v>2019/12/15 1:59</c:v>
                </c:pt>
                <c:pt idx="7316">
                  <c:v>2019/12/15 1:59</c:v>
                </c:pt>
                <c:pt idx="7317">
                  <c:v>2019/12/15 1:59</c:v>
                </c:pt>
                <c:pt idx="7318">
                  <c:v>2019/12/15 1:59</c:v>
                </c:pt>
                <c:pt idx="7319">
                  <c:v>2019/12/15 1:59</c:v>
                </c:pt>
                <c:pt idx="7320">
                  <c:v>2019/12/15 1:59</c:v>
                </c:pt>
                <c:pt idx="7321">
                  <c:v>2019/12/15 1:59</c:v>
                </c:pt>
                <c:pt idx="7322">
                  <c:v>2019/12/15 1:59</c:v>
                </c:pt>
                <c:pt idx="7323">
                  <c:v>2019/12/15 1:59</c:v>
                </c:pt>
                <c:pt idx="7324">
                  <c:v>2019/12/15 1:59</c:v>
                </c:pt>
                <c:pt idx="7325">
                  <c:v>2019/12/15 1:59</c:v>
                </c:pt>
                <c:pt idx="7326">
                  <c:v>2019/12/15 1:59</c:v>
                </c:pt>
                <c:pt idx="7327">
                  <c:v>2019/12/15 1:59</c:v>
                </c:pt>
                <c:pt idx="7328">
                  <c:v>2019/12/15 1:59</c:v>
                </c:pt>
                <c:pt idx="7329">
                  <c:v>2019/12/15 1:59</c:v>
                </c:pt>
                <c:pt idx="7330">
                  <c:v>2019/12/15 1:59</c:v>
                </c:pt>
                <c:pt idx="7331">
                  <c:v>2019/12/15 1:59</c:v>
                </c:pt>
                <c:pt idx="7332">
                  <c:v>2019/12/15 2:00</c:v>
                </c:pt>
                <c:pt idx="7333">
                  <c:v>2019/12/15 2:00</c:v>
                </c:pt>
                <c:pt idx="7334">
                  <c:v>2019/12/15 2:00</c:v>
                </c:pt>
                <c:pt idx="7335">
                  <c:v>2019/12/15 2:00</c:v>
                </c:pt>
                <c:pt idx="7336">
                  <c:v>2019/12/15 2:00</c:v>
                </c:pt>
                <c:pt idx="7337">
                  <c:v>2019/12/15 2:00</c:v>
                </c:pt>
                <c:pt idx="7338">
                  <c:v>2019/12/15 2:00</c:v>
                </c:pt>
                <c:pt idx="7339">
                  <c:v>2019/12/15 2:00</c:v>
                </c:pt>
                <c:pt idx="7340">
                  <c:v>2019/12/15 2:00</c:v>
                </c:pt>
                <c:pt idx="7341">
                  <c:v>2019/12/15 2:00</c:v>
                </c:pt>
                <c:pt idx="7342">
                  <c:v>2019/12/15 2:00</c:v>
                </c:pt>
                <c:pt idx="7343">
                  <c:v>2019/12/15 2:00</c:v>
                </c:pt>
                <c:pt idx="7344">
                  <c:v>2019/12/15 2:00</c:v>
                </c:pt>
                <c:pt idx="7345">
                  <c:v>2019/12/15 2:00</c:v>
                </c:pt>
                <c:pt idx="7346">
                  <c:v>2019/12/15 2:00</c:v>
                </c:pt>
                <c:pt idx="7347">
                  <c:v>2019/12/15 2:00</c:v>
                </c:pt>
                <c:pt idx="7348">
                  <c:v>2019/12/15 2:00</c:v>
                </c:pt>
                <c:pt idx="7349">
                  <c:v>2019/12/15 2:00</c:v>
                </c:pt>
                <c:pt idx="7350">
                  <c:v>2019/12/15 2:00</c:v>
                </c:pt>
                <c:pt idx="7351">
                  <c:v>2019/12/15 2:00</c:v>
                </c:pt>
                <c:pt idx="7352">
                  <c:v>2019/12/15 2:01</c:v>
                </c:pt>
                <c:pt idx="7353">
                  <c:v>2019/12/15 2:01</c:v>
                </c:pt>
                <c:pt idx="7354">
                  <c:v>2019/12/15 2:01</c:v>
                </c:pt>
                <c:pt idx="7355">
                  <c:v>2019/12/15 2:01</c:v>
                </c:pt>
                <c:pt idx="7356">
                  <c:v>2019/12/15 2:01</c:v>
                </c:pt>
                <c:pt idx="7357">
                  <c:v>2019/12/15 2:01</c:v>
                </c:pt>
                <c:pt idx="7358">
                  <c:v>2019/12/15 2:01</c:v>
                </c:pt>
                <c:pt idx="7359">
                  <c:v>2019/12/15 2:01</c:v>
                </c:pt>
                <c:pt idx="7360">
                  <c:v>2019/12/15 2:01</c:v>
                </c:pt>
                <c:pt idx="7361">
                  <c:v>2019/12/15 2:01</c:v>
                </c:pt>
                <c:pt idx="7362">
                  <c:v>2019/12/15 2:01</c:v>
                </c:pt>
                <c:pt idx="7363">
                  <c:v>2019/12/15 2:01</c:v>
                </c:pt>
                <c:pt idx="7364">
                  <c:v>2019/12/15 2:01</c:v>
                </c:pt>
                <c:pt idx="7365">
                  <c:v>2019/12/15 2:01</c:v>
                </c:pt>
                <c:pt idx="7366">
                  <c:v>2019/12/15 2:01</c:v>
                </c:pt>
                <c:pt idx="7367">
                  <c:v>2019/12/15 2:01</c:v>
                </c:pt>
                <c:pt idx="7368">
                  <c:v>2019/12/15 2:01</c:v>
                </c:pt>
                <c:pt idx="7369">
                  <c:v>2019/12/15 2:01</c:v>
                </c:pt>
                <c:pt idx="7370">
                  <c:v>2019/12/15 2:01</c:v>
                </c:pt>
                <c:pt idx="7371">
                  <c:v>2019/12/15 2:01</c:v>
                </c:pt>
                <c:pt idx="7372">
                  <c:v>2019/12/15 2:02</c:v>
                </c:pt>
                <c:pt idx="7373">
                  <c:v>2019/12/15 2:02</c:v>
                </c:pt>
                <c:pt idx="7374">
                  <c:v>2019/12/15 2:02</c:v>
                </c:pt>
                <c:pt idx="7375">
                  <c:v>2019/12/15 2:02</c:v>
                </c:pt>
                <c:pt idx="7376">
                  <c:v>2019/12/15 2:02</c:v>
                </c:pt>
                <c:pt idx="7377">
                  <c:v>2019/12/15 2:02</c:v>
                </c:pt>
                <c:pt idx="7378">
                  <c:v>2019/12/15 2:02</c:v>
                </c:pt>
                <c:pt idx="7379">
                  <c:v>2019/12/15 2:02</c:v>
                </c:pt>
                <c:pt idx="7380">
                  <c:v>2019/12/15 2:02</c:v>
                </c:pt>
                <c:pt idx="7381">
                  <c:v>2019/12/15 2:02</c:v>
                </c:pt>
                <c:pt idx="7382">
                  <c:v>2019/12/15 2:02</c:v>
                </c:pt>
                <c:pt idx="7383">
                  <c:v>2019/12/15 2:02</c:v>
                </c:pt>
                <c:pt idx="7384">
                  <c:v>2019/12/15 2:02</c:v>
                </c:pt>
                <c:pt idx="7385">
                  <c:v>2019/12/15 2:02</c:v>
                </c:pt>
                <c:pt idx="7386">
                  <c:v>2019/12/15 2:02</c:v>
                </c:pt>
                <c:pt idx="7387">
                  <c:v>2019/12/15 2:02</c:v>
                </c:pt>
                <c:pt idx="7388">
                  <c:v>2019/12/15 2:02</c:v>
                </c:pt>
                <c:pt idx="7389">
                  <c:v>2019/12/15 2:02</c:v>
                </c:pt>
                <c:pt idx="7390">
                  <c:v>2019/12/15 2:02</c:v>
                </c:pt>
                <c:pt idx="7391">
                  <c:v>2019/12/15 2:02</c:v>
                </c:pt>
                <c:pt idx="7392">
                  <c:v>2019/12/15 2:03</c:v>
                </c:pt>
                <c:pt idx="7393">
                  <c:v>2019/12/15 2:03</c:v>
                </c:pt>
                <c:pt idx="7394">
                  <c:v>2019/12/15 2:03</c:v>
                </c:pt>
                <c:pt idx="7395">
                  <c:v>2019/12/15 2:03</c:v>
                </c:pt>
                <c:pt idx="7396">
                  <c:v>2019/12/15 2:03</c:v>
                </c:pt>
                <c:pt idx="7397">
                  <c:v>2019/12/15 2:03</c:v>
                </c:pt>
                <c:pt idx="7398">
                  <c:v>2019/12/15 2:03</c:v>
                </c:pt>
                <c:pt idx="7399">
                  <c:v>2019/12/15 2:03</c:v>
                </c:pt>
                <c:pt idx="7400">
                  <c:v>2019/12/15 2:03</c:v>
                </c:pt>
                <c:pt idx="7401">
                  <c:v>2019/12/15 2:03</c:v>
                </c:pt>
                <c:pt idx="7402">
                  <c:v>2019/12/15 2:03</c:v>
                </c:pt>
                <c:pt idx="7403">
                  <c:v>2019/12/15 2:03</c:v>
                </c:pt>
                <c:pt idx="7404">
                  <c:v>2019/12/15 2:03</c:v>
                </c:pt>
                <c:pt idx="7405">
                  <c:v>2019/12/15 2:03</c:v>
                </c:pt>
                <c:pt idx="7406">
                  <c:v>2019/12/15 2:03</c:v>
                </c:pt>
                <c:pt idx="7407">
                  <c:v>2019/12/15 2:03</c:v>
                </c:pt>
                <c:pt idx="7408">
                  <c:v>2019/12/15 2:03</c:v>
                </c:pt>
                <c:pt idx="7409">
                  <c:v>2019/12/15 2:03</c:v>
                </c:pt>
                <c:pt idx="7410">
                  <c:v>2019/12/15 2:03</c:v>
                </c:pt>
                <c:pt idx="7411">
                  <c:v>2019/12/15 2:03</c:v>
                </c:pt>
                <c:pt idx="7412">
                  <c:v>2019/12/15 2:04</c:v>
                </c:pt>
                <c:pt idx="7413">
                  <c:v>2019/12/15 2:04</c:v>
                </c:pt>
                <c:pt idx="7414">
                  <c:v>2019/12/15 2:04</c:v>
                </c:pt>
                <c:pt idx="7415">
                  <c:v>2019/12/15 2:04</c:v>
                </c:pt>
                <c:pt idx="7416">
                  <c:v>2019/12/15 2:04</c:v>
                </c:pt>
                <c:pt idx="7417">
                  <c:v>2019/12/15 2:04</c:v>
                </c:pt>
                <c:pt idx="7418">
                  <c:v>2019/12/15 2:04</c:v>
                </c:pt>
                <c:pt idx="7419">
                  <c:v>2019/12/15 2:04</c:v>
                </c:pt>
                <c:pt idx="7420">
                  <c:v>2019/12/15 2:04</c:v>
                </c:pt>
                <c:pt idx="7421">
                  <c:v>2019/12/15 2:04</c:v>
                </c:pt>
                <c:pt idx="7422">
                  <c:v>2019/12/15 2:04</c:v>
                </c:pt>
                <c:pt idx="7423">
                  <c:v>2019/12/15 2:04</c:v>
                </c:pt>
                <c:pt idx="7424">
                  <c:v>2019/12/15 2:04</c:v>
                </c:pt>
                <c:pt idx="7425">
                  <c:v>2019/12/15 2:04</c:v>
                </c:pt>
                <c:pt idx="7426">
                  <c:v>2019/12/15 2:04</c:v>
                </c:pt>
                <c:pt idx="7427">
                  <c:v>2019/12/15 2:04</c:v>
                </c:pt>
                <c:pt idx="7428">
                  <c:v>2019/12/15 2:04</c:v>
                </c:pt>
                <c:pt idx="7429">
                  <c:v>2019/12/15 2:04</c:v>
                </c:pt>
                <c:pt idx="7430">
                  <c:v>2019/12/15 2:04</c:v>
                </c:pt>
                <c:pt idx="7431">
                  <c:v>2019/12/15 2:04</c:v>
                </c:pt>
                <c:pt idx="7432">
                  <c:v>2019/12/15 2:05</c:v>
                </c:pt>
                <c:pt idx="7433">
                  <c:v>2019/12/15 2:05</c:v>
                </c:pt>
                <c:pt idx="7434">
                  <c:v>2019/12/15 2:05</c:v>
                </c:pt>
                <c:pt idx="7435">
                  <c:v>2019/12/15 2:05</c:v>
                </c:pt>
                <c:pt idx="7436">
                  <c:v>2019/12/15 2:05</c:v>
                </c:pt>
                <c:pt idx="7437">
                  <c:v>2019/12/15 2:05</c:v>
                </c:pt>
                <c:pt idx="7438">
                  <c:v>2019/12/15 2:05</c:v>
                </c:pt>
                <c:pt idx="7439">
                  <c:v>2019/12/15 2:05</c:v>
                </c:pt>
                <c:pt idx="7440">
                  <c:v>2019/12/15 2:05</c:v>
                </c:pt>
                <c:pt idx="7441">
                  <c:v>2019/12/15 2:05</c:v>
                </c:pt>
                <c:pt idx="7442">
                  <c:v>2019/12/15 2:05</c:v>
                </c:pt>
                <c:pt idx="7443">
                  <c:v>2019/12/15 2:05</c:v>
                </c:pt>
                <c:pt idx="7444">
                  <c:v>2019/12/15 2:05</c:v>
                </c:pt>
                <c:pt idx="7445">
                  <c:v>2019/12/15 2:05</c:v>
                </c:pt>
                <c:pt idx="7446">
                  <c:v>2019/12/15 2:05</c:v>
                </c:pt>
                <c:pt idx="7447">
                  <c:v>2019/12/15 2:05</c:v>
                </c:pt>
                <c:pt idx="7448">
                  <c:v>2019/12/15 2:05</c:v>
                </c:pt>
                <c:pt idx="7449">
                  <c:v>2019/12/15 2:05</c:v>
                </c:pt>
                <c:pt idx="7450">
                  <c:v>2019/12/15 2:05</c:v>
                </c:pt>
                <c:pt idx="7451">
                  <c:v>2019/12/15 2:05</c:v>
                </c:pt>
                <c:pt idx="7452">
                  <c:v>2019/12/15 2:06</c:v>
                </c:pt>
                <c:pt idx="7453">
                  <c:v>2019/12/15 2:06</c:v>
                </c:pt>
                <c:pt idx="7454">
                  <c:v>2019/12/15 2:06</c:v>
                </c:pt>
                <c:pt idx="7455">
                  <c:v>2019/12/15 2:06</c:v>
                </c:pt>
                <c:pt idx="7456">
                  <c:v>2019/12/15 2:06</c:v>
                </c:pt>
                <c:pt idx="7457">
                  <c:v>2019/12/15 2:06</c:v>
                </c:pt>
                <c:pt idx="7458">
                  <c:v>2019/12/15 2:06</c:v>
                </c:pt>
                <c:pt idx="7459">
                  <c:v>2019/12/15 2:06</c:v>
                </c:pt>
                <c:pt idx="7460">
                  <c:v>2019/12/15 2:06</c:v>
                </c:pt>
                <c:pt idx="7461">
                  <c:v>2019/12/15 2:06</c:v>
                </c:pt>
                <c:pt idx="7462">
                  <c:v>2019/12/15 2:06</c:v>
                </c:pt>
                <c:pt idx="7463">
                  <c:v>2019/12/15 2:06</c:v>
                </c:pt>
                <c:pt idx="7464">
                  <c:v>2019/12/15 2:06</c:v>
                </c:pt>
                <c:pt idx="7465">
                  <c:v>2019/12/15 2:06</c:v>
                </c:pt>
                <c:pt idx="7466">
                  <c:v>2019/12/15 2:06</c:v>
                </c:pt>
                <c:pt idx="7467">
                  <c:v>2019/12/15 2:06</c:v>
                </c:pt>
                <c:pt idx="7468">
                  <c:v>2019/12/15 2:06</c:v>
                </c:pt>
                <c:pt idx="7469">
                  <c:v>2019/12/15 2:06</c:v>
                </c:pt>
                <c:pt idx="7470">
                  <c:v>2019/12/15 2:06</c:v>
                </c:pt>
                <c:pt idx="7471">
                  <c:v>2019/12/15 2:06</c:v>
                </c:pt>
                <c:pt idx="7472">
                  <c:v>2019/12/15 2:07</c:v>
                </c:pt>
                <c:pt idx="7473">
                  <c:v>2019/12/15 2:07</c:v>
                </c:pt>
                <c:pt idx="7474">
                  <c:v>2019/12/15 2:07</c:v>
                </c:pt>
                <c:pt idx="7475">
                  <c:v>2019/12/15 2:07</c:v>
                </c:pt>
                <c:pt idx="7476">
                  <c:v>2019/12/15 2:07</c:v>
                </c:pt>
                <c:pt idx="7477">
                  <c:v>2019/12/15 2:07</c:v>
                </c:pt>
                <c:pt idx="7478">
                  <c:v>2019/12/15 2:07</c:v>
                </c:pt>
                <c:pt idx="7479">
                  <c:v>2019/12/15 2:07</c:v>
                </c:pt>
                <c:pt idx="7480">
                  <c:v>2019/12/15 2:07</c:v>
                </c:pt>
                <c:pt idx="7481">
                  <c:v>2019/12/15 2:07</c:v>
                </c:pt>
                <c:pt idx="7482">
                  <c:v>2019/12/15 2:07</c:v>
                </c:pt>
                <c:pt idx="7483">
                  <c:v>2019/12/15 2:07</c:v>
                </c:pt>
                <c:pt idx="7484">
                  <c:v>2019/12/15 2:07</c:v>
                </c:pt>
                <c:pt idx="7485">
                  <c:v>2019/12/15 2:07</c:v>
                </c:pt>
                <c:pt idx="7486">
                  <c:v>2019/12/15 2:07</c:v>
                </c:pt>
                <c:pt idx="7487">
                  <c:v>2019/12/15 2:07</c:v>
                </c:pt>
                <c:pt idx="7488">
                  <c:v>2019/12/15 2:07</c:v>
                </c:pt>
                <c:pt idx="7489">
                  <c:v>2019/12/15 2:07</c:v>
                </c:pt>
                <c:pt idx="7490">
                  <c:v>2019/12/15 2:07</c:v>
                </c:pt>
                <c:pt idx="7491">
                  <c:v>2019/12/15 2:07</c:v>
                </c:pt>
                <c:pt idx="7492">
                  <c:v>2019/12/15 2:08</c:v>
                </c:pt>
                <c:pt idx="7493">
                  <c:v>2019/12/15 2:08</c:v>
                </c:pt>
                <c:pt idx="7494">
                  <c:v>2019/12/15 2:08</c:v>
                </c:pt>
                <c:pt idx="7495">
                  <c:v>2019/12/15 2:08</c:v>
                </c:pt>
                <c:pt idx="7496">
                  <c:v>2019/12/15 2:08</c:v>
                </c:pt>
                <c:pt idx="7497">
                  <c:v>2019/12/15 2:08</c:v>
                </c:pt>
                <c:pt idx="7498">
                  <c:v>2019/12/15 2:08</c:v>
                </c:pt>
                <c:pt idx="7499">
                  <c:v>2019/12/15 2:08</c:v>
                </c:pt>
                <c:pt idx="7500">
                  <c:v>2019/12/15 2:08</c:v>
                </c:pt>
                <c:pt idx="7501">
                  <c:v>2019/12/15 2:08</c:v>
                </c:pt>
                <c:pt idx="7502">
                  <c:v>2019/12/15 2:08</c:v>
                </c:pt>
                <c:pt idx="7503">
                  <c:v>2019/12/15 2:08</c:v>
                </c:pt>
                <c:pt idx="7504">
                  <c:v>2019/12/15 2:08</c:v>
                </c:pt>
                <c:pt idx="7505">
                  <c:v>2019/12/15 2:08</c:v>
                </c:pt>
                <c:pt idx="7506">
                  <c:v>2019/12/15 2:08</c:v>
                </c:pt>
                <c:pt idx="7507">
                  <c:v>2019/12/15 2:08</c:v>
                </c:pt>
                <c:pt idx="7508">
                  <c:v>2019/12/15 2:08</c:v>
                </c:pt>
                <c:pt idx="7509">
                  <c:v>2019/12/15 2:08</c:v>
                </c:pt>
                <c:pt idx="7510">
                  <c:v>2019/12/15 2:08</c:v>
                </c:pt>
                <c:pt idx="7511">
                  <c:v>2019/12/15 2:08</c:v>
                </c:pt>
                <c:pt idx="7512">
                  <c:v>2019/12/15 2:09</c:v>
                </c:pt>
                <c:pt idx="7513">
                  <c:v>2019/12/15 2:09</c:v>
                </c:pt>
                <c:pt idx="7514">
                  <c:v>2019/12/15 2:09</c:v>
                </c:pt>
                <c:pt idx="7515">
                  <c:v>2019/12/15 2:09</c:v>
                </c:pt>
                <c:pt idx="7516">
                  <c:v>2019/12/15 2:09</c:v>
                </c:pt>
                <c:pt idx="7517">
                  <c:v>2019/12/15 2:09</c:v>
                </c:pt>
                <c:pt idx="7518">
                  <c:v>2019/12/15 2:09</c:v>
                </c:pt>
                <c:pt idx="7519">
                  <c:v>2019/12/15 2:09</c:v>
                </c:pt>
                <c:pt idx="7520">
                  <c:v>2019/12/15 2:09</c:v>
                </c:pt>
                <c:pt idx="7521">
                  <c:v>2019/12/15 2:09</c:v>
                </c:pt>
                <c:pt idx="7522">
                  <c:v>2019/12/15 2:09</c:v>
                </c:pt>
                <c:pt idx="7523">
                  <c:v>2019/12/15 2:09</c:v>
                </c:pt>
                <c:pt idx="7524">
                  <c:v>2019/12/15 2:09</c:v>
                </c:pt>
                <c:pt idx="7525">
                  <c:v>2019/12/15 2:09</c:v>
                </c:pt>
                <c:pt idx="7526">
                  <c:v>2019/12/15 2:09</c:v>
                </c:pt>
                <c:pt idx="7527">
                  <c:v>2019/12/15 2:09</c:v>
                </c:pt>
                <c:pt idx="7528">
                  <c:v>2019/12/15 2:09</c:v>
                </c:pt>
                <c:pt idx="7529">
                  <c:v>2019/12/15 2:09</c:v>
                </c:pt>
                <c:pt idx="7530">
                  <c:v>2019/12/15 2:09</c:v>
                </c:pt>
                <c:pt idx="7531">
                  <c:v>2019/12/15 2:09</c:v>
                </c:pt>
                <c:pt idx="7532">
                  <c:v>2019/12/15 2:10</c:v>
                </c:pt>
                <c:pt idx="7533">
                  <c:v>2019/12/15 2:10</c:v>
                </c:pt>
                <c:pt idx="7534">
                  <c:v>2019/12/15 2:10</c:v>
                </c:pt>
                <c:pt idx="7535">
                  <c:v>2019/12/15 2:10</c:v>
                </c:pt>
                <c:pt idx="7536">
                  <c:v>2019/12/15 2:10</c:v>
                </c:pt>
                <c:pt idx="7537">
                  <c:v>2019/12/15 2:10</c:v>
                </c:pt>
                <c:pt idx="7538">
                  <c:v>2019/12/15 2:10</c:v>
                </c:pt>
                <c:pt idx="7539">
                  <c:v>2019/12/15 2:10</c:v>
                </c:pt>
                <c:pt idx="7540">
                  <c:v>2019/12/15 2:10</c:v>
                </c:pt>
                <c:pt idx="7541">
                  <c:v>2019/12/15 2:10</c:v>
                </c:pt>
                <c:pt idx="7542">
                  <c:v>2019/12/15 2:10</c:v>
                </c:pt>
                <c:pt idx="7543">
                  <c:v>2019/12/15 2:10</c:v>
                </c:pt>
                <c:pt idx="7544">
                  <c:v>2019/12/15 2:10</c:v>
                </c:pt>
                <c:pt idx="7545">
                  <c:v>2019/12/15 2:10</c:v>
                </c:pt>
                <c:pt idx="7546">
                  <c:v>2019/12/15 2:10</c:v>
                </c:pt>
                <c:pt idx="7547">
                  <c:v>2019/12/15 2:10</c:v>
                </c:pt>
                <c:pt idx="7548">
                  <c:v>2019/12/15 2:10</c:v>
                </c:pt>
                <c:pt idx="7549">
                  <c:v>2019/12/15 2:10</c:v>
                </c:pt>
                <c:pt idx="7550">
                  <c:v>2019/12/15 2:10</c:v>
                </c:pt>
                <c:pt idx="7551">
                  <c:v>2019/12/15 2:10</c:v>
                </c:pt>
                <c:pt idx="7552">
                  <c:v>2019/12/15 2:11</c:v>
                </c:pt>
                <c:pt idx="7553">
                  <c:v>2019/12/15 2:11</c:v>
                </c:pt>
                <c:pt idx="7554">
                  <c:v>2019/12/15 2:11</c:v>
                </c:pt>
                <c:pt idx="7555">
                  <c:v>2019/12/15 2:11</c:v>
                </c:pt>
                <c:pt idx="7556">
                  <c:v>2019/12/15 2:11</c:v>
                </c:pt>
                <c:pt idx="7557">
                  <c:v>2019/12/15 2:11</c:v>
                </c:pt>
                <c:pt idx="7558">
                  <c:v>2019/12/15 2:11</c:v>
                </c:pt>
                <c:pt idx="7559">
                  <c:v>2019/12/15 2:11</c:v>
                </c:pt>
                <c:pt idx="7560">
                  <c:v>2019/12/15 2:11</c:v>
                </c:pt>
                <c:pt idx="7561">
                  <c:v>2019/12/15 2:11</c:v>
                </c:pt>
                <c:pt idx="7562">
                  <c:v>2019/12/15 2:11</c:v>
                </c:pt>
                <c:pt idx="7563">
                  <c:v>2019/12/15 2:11</c:v>
                </c:pt>
                <c:pt idx="7564">
                  <c:v>2019/12/15 2:11</c:v>
                </c:pt>
                <c:pt idx="7565">
                  <c:v>2019/12/15 2:11</c:v>
                </c:pt>
                <c:pt idx="7566">
                  <c:v>2019/12/15 2:11</c:v>
                </c:pt>
                <c:pt idx="7567">
                  <c:v>2019/12/15 2:11</c:v>
                </c:pt>
                <c:pt idx="7568">
                  <c:v>2019/12/15 2:11</c:v>
                </c:pt>
                <c:pt idx="7569">
                  <c:v>2019/12/15 2:11</c:v>
                </c:pt>
                <c:pt idx="7570">
                  <c:v>2019/12/15 2:11</c:v>
                </c:pt>
                <c:pt idx="7571">
                  <c:v>2019/12/15 2:11</c:v>
                </c:pt>
                <c:pt idx="7572">
                  <c:v>2019/12/15 2:12</c:v>
                </c:pt>
                <c:pt idx="7573">
                  <c:v>2019/12/15 2:12</c:v>
                </c:pt>
                <c:pt idx="7574">
                  <c:v>2019/12/15 2:12</c:v>
                </c:pt>
                <c:pt idx="7575">
                  <c:v>2019/12/15 2:12</c:v>
                </c:pt>
                <c:pt idx="7576">
                  <c:v>2019/12/15 2:12</c:v>
                </c:pt>
                <c:pt idx="7577">
                  <c:v>2019/12/15 2:12</c:v>
                </c:pt>
                <c:pt idx="7578">
                  <c:v>2019/12/15 2:12</c:v>
                </c:pt>
                <c:pt idx="7579">
                  <c:v>2019/12/15 2:12</c:v>
                </c:pt>
                <c:pt idx="7580">
                  <c:v>2019/12/15 2:12</c:v>
                </c:pt>
                <c:pt idx="7581">
                  <c:v>2019/12/15 2:12</c:v>
                </c:pt>
                <c:pt idx="7582">
                  <c:v>2019/12/15 2:12</c:v>
                </c:pt>
                <c:pt idx="7583">
                  <c:v>2019/12/15 2:12</c:v>
                </c:pt>
                <c:pt idx="7584">
                  <c:v>2019/12/15 2:12</c:v>
                </c:pt>
                <c:pt idx="7585">
                  <c:v>2019/12/15 2:12</c:v>
                </c:pt>
                <c:pt idx="7586">
                  <c:v>2019/12/15 2:12</c:v>
                </c:pt>
                <c:pt idx="7587">
                  <c:v>2019/12/15 2:12</c:v>
                </c:pt>
                <c:pt idx="7588">
                  <c:v>2019/12/15 2:12</c:v>
                </c:pt>
                <c:pt idx="7589">
                  <c:v>2019/12/15 2:12</c:v>
                </c:pt>
                <c:pt idx="7590">
                  <c:v>2019/12/15 2:12</c:v>
                </c:pt>
                <c:pt idx="7591">
                  <c:v>2019/12/15 2:12</c:v>
                </c:pt>
                <c:pt idx="7592">
                  <c:v>2019/12/15 2:13</c:v>
                </c:pt>
                <c:pt idx="7593">
                  <c:v>2019/12/15 2:13</c:v>
                </c:pt>
                <c:pt idx="7594">
                  <c:v>2019/12/15 2:13</c:v>
                </c:pt>
                <c:pt idx="7595">
                  <c:v>2019/12/15 2:13</c:v>
                </c:pt>
                <c:pt idx="7596">
                  <c:v>2019/12/15 2:13</c:v>
                </c:pt>
                <c:pt idx="7597">
                  <c:v>2019/12/15 2:13</c:v>
                </c:pt>
                <c:pt idx="7598">
                  <c:v>2019/12/15 2:13</c:v>
                </c:pt>
                <c:pt idx="7599">
                  <c:v>2019/12/15 2:13</c:v>
                </c:pt>
                <c:pt idx="7600">
                  <c:v>2019/12/15 2:13</c:v>
                </c:pt>
                <c:pt idx="7601">
                  <c:v>2019/12/15 2:13</c:v>
                </c:pt>
                <c:pt idx="7602">
                  <c:v>2019/12/15 2:13</c:v>
                </c:pt>
                <c:pt idx="7603">
                  <c:v>2019/12/15 2:13</c:v>
                </c:pt>
                <c:pt idx="7604">
                  <c:v>2019/12/15 2:13</c:v>
                </c:pt>
                <c:pt idx="7605">
                  <c:v>2019/12/15 2:13</c:v>
                </c:pt>
                <c:pt idx="7606">
                  <c:v>2019/12/15 2:13</c:v>
                </c:pt>
                <c:pt idx="7607">
                  <c:v>2019/12/15 2:13</c:v>
                </c:pt>
                <c:pt idx="7608">
                  <c:v>2019/12/15 2:13</c:v>
                </c:pt>
                <c:pt idx="7609">
                  <c:v>2019/12/15 2:13</c:v>
                </c:pt>
                <c:pt idx="7610">
                  <c:v>2019/12/15 2:13</c:v>
                </c:pt>
                <c:pt idx="7611">
                  <c:v>2019/12/15 2:13</c:v>
                </c:pt>
                <c:pt idx="7612">
                  <c:v>2019/12/15 2:14</c:v>
                </c:pt>
                <c:pt idx="7613">
                  <c:v>2019/12/15 2:14</c:v>
                </c:pt>
                <c:pt idx="7614">
                  <c:v>2019/12/15 2:14</c:v>
                </c:pt>
                <c:pt idx="7615">
                  <c:v>2019/12/15 2:14</c:v>
                </c:pt>
                <c:pt idx="7616">
                  <c:v>2019/12/15 2:14</c:v>
                </c:pt>
                <c:pt idx="7617">
                  <c:v>2019/12/15 2:14</c:v>
                </c:pt>
                <c:pt idx="7618">
                  <c:v>2019/12/15 2:14</c:v>
                </c:pt>
                <c:pt idx="7619">
                  <c:v>2019/12/15 2:14</c:v>
                </c:pt>
                <c:pt idx="7620">
                  <c:v>2019/12/15 2:14</c:v>
                </c:pt>
                <c:pt idx="7621">
                  <c:v>2019/12/15 2:14</c:v>
                </c:pt>
                <c:pt idx="7622">
                  <c:v>2019/12/15 2:14</c:v>
                </c:pt>
                <c:pt idx="7623">
                  <c:v>2019/12/15 2:14</c:v>
                </c:pt>
                <c:pt idx="7624">
                  <c:v>2019/12/15 2:14</c:v>
                </c:pt>
                <c:pt idx="7625">
                  <c:v>2019/12/15 2:14</c:v>
                </c:pt>
                <c:pt idx="7626">
                  <c:v>2019/12/15 2:14</c:v>
                </c:pt>
                <c:pt idx="7627">
                  <c:v>2019/12/15 2:14</c:v>
                </c:pt>
                <c:pt idx="7628">
                  <c:v>2019/12/15 2:14</c:v>
                </c:pt>
                <c:pt idx="7629">
                  <c:v>2019/12/15 2:14</c:v>
                </c:pt>
                <c:pt idx="7630">
                  <c:v>2019/12/15 2:14</c:v>
                </c:pt>
                <c:pt idx="7631">
                  <c:v>2019/12/15 2:14</c:v>
                </c:pt>
                <c:pt idx="7632">
                  <c:v>2019/12/15 2:15</c:v>
                </c:pt>
                <c:pt idx="7633">
                  <c:v>2019/12/15 2:15</c:v>
                </c:pt>
                <c:pt idx="7634">
                  <c:v>2019/12/15 2:15</c:v>
                </c:pt>
                <c:pt idx="7635">
                  <c:v>2019/12/15 2:15</c:v>
                </c:pt>
                <c:pt idx="7636">
                  <c:v>2019/12/15 2:15</c:v>
                </c:pt>
                <c:pt idx="7637">
                  <c:v>2019/12/15 2:15</c:v>
                </c:pt>
                <c:pt idx="7638">
                  <c:v>2019/12/15 2:15</c:v>
                </c:pt>
                <c:pt idx="7639">
                  <c:v>2019/12/15 2:15</c:v>
                </c:pt>
                <c:pt idx="7640">
                  <c:v>2019/12/15 2:15</c:v>
                </c:pt>
                <c:pt idx="7641">
                  <c:v>2019/12/15 2:15</c:v>
                </c:pt>
                <c:pt idx="7642">
                  <c:v>2019/12/15 2:15</c:v>
                </c:pt>
                <c:pt idx="7643">
                  <c:v>2019/12/15 2:15</c:v>
                </c:pt>
                <c:pt idx="7644">
                  <c:v>2019/12/15 2:15</c:v>
                </c:pt>
                <c:pt idx="7645">
                  <c:v>2019/12/15 2:15</c:v>
                </c:pt>
                <c:pt idx="7646">
                  <c:v>2019/12/15 2:15</c:v>
                </c:pt>
                <c:pt idx="7647">
                  <c:v>2019/12/15 2:15</c:v>
                </c:pt>
                <c:pt idx="7648">
                  <c:v>2019/12/15 2:15</c:v>
                </c:pt>
                <c:pt idx="7649">
                  <c:v>2019/12/15 2:15</c:v>
                </c:pt>
                <c:pt idx="7650">
                  <c:v>2019/12/15 2:15</c:v>
                </c:pt>
                <c:pt idx="7651">
                  <c:v>2019/12/15 2:15</c:v>
                </c:pt>
                <c:pt idx="7652">
                  <c:v>2019/12/15 2:16</c:v>
                </c:pt>
                <c:pt idx="7653">
                  <c:v>2019/12/15 2:16</c:v>
                </c:pt>
                <c:pt idx="7654">
                  <c:v>2019/12/15 2:16</c:v>
                </c:pt>
                <c:pt idx="7655">
                  <c:v>2019/12/15 2:16</c:v>
                </c:pt>
                <c:pt idx="7656">
                  <c:v>2019/12/15 2:16</c:v>
                </c:pt>
                <c:pt idx="7657">
                  <c:v>2019/12/15 2:16</c:v>
                </c:pt>
                <c:pt idx="7658">
                  <c:v>2019/12/15 2:16</c:v>
                </c:pt>
                <c:pt idx="7659">
                  <c:v>2019/12/15 2:16</c:v>
                </c:pt>
                <c:pt idx="7660">
                  <c:v>2019/12/15 2:16</c:v>
                </c:pt>
                <c:pt idx="7661">
                  <c:v>2019/12/15 2:16</c:v>
                </c:pt>
                <c:pt idx="7662">
                  <c:v>2019/12/15 2:16</c:v>
                </c:pt>
                <c:pt idx="7663">
                  <c:v>2019/12/15 2:16</c:v>
                </c:pt>
                <c:pt idx="7664">
                  <c:v>2019/12/15 2:16</c:v>
                </c:pt>
                <c:pt idx="7665">
                  <c:v>2019/12/15 2:16</c:v>
                </c:pt>
                <c:pt idx="7666">
                  <c:v>2019/12/15 2:16</c:v>
                </c:pt>
                <c:pt idx="7667">
                  <c:v>2019/12/15 2:16</c:v>
                </c:pt>
                <c:pt idx="7668">
                  <c:v>2019/12/15 2:16</c:v>
                </c:pt>
                <c:pt idx="7669">
                  <c:v>2019/12/15 2:16</c:v>
                </c:pt>
                <c:pt idx="7670">
                  <c:v>2019/12/15 2:16</c:v>
                </c:pt>
                <c:pt idx="7671">
                  <c:v>2019/12/15 2:16</c:v>
                </c:pt>
                <c:pt idx="7672">
                  <c:v>2019/12/15 2:17</c:v>
                </c:pt>
                <c:pt idx="7673">
                  <c:v>2019/12/15 2:17</c:v>
                </c:pt>
                <c:pt idx="7674">
                  <c:v>2019/12/15 2:17</c:v>
                </c:pt>
                <c:pt idx="7675">
                  <c:v>2019/12/15 2:17</c:v>
                </c:pt>
                <c:pt idx="7676">
                  <c:v>2019/12/15 2:17</c:v>
                </c:pt>
                <c:pt idx="7677">
                  <c:v>2019/12/15 2:17</c:v>
                </c:pt>
                <c:pt idx="7678">
                  <c:v>2019/12/15 2:17</c:v>
                </c:pt>
                <c:pt idx="7679">
                  <c:v>2019/12/15 2:17</c:v>
                </c:pt>
                <c:pt idx="7680">
                  <c:v>2019/12/15 2:17</c:v>
                </c:pt>
                <c:pt idx="7681">
                  <c:v>2019/12/15 2:17</c:v>
                </c:pt>
                <c:pt idx="7682">
                  <c:v>2019/12/15 2:17</c:v>
                </c:pt>
                <c:pt idx="7683">
                  <c:v>2019/12/15 2:17</c:v>
                </c:pt>
                <c:pt idx="7684">
                  <c:v>2019/12/15 2:17</c:v>
                </c:pt>
                <c:pt idx="7685">
                  <c:v>2019/12/15 2:17</c:v>
                </c:pt>
                <c:pt idx="7686">
                  <c:v>2019/12/15 2:17</c:v>
                </c:pt>
                <c:pt idx="7687">
                  <c:v>2019/12/15 2:17</c:v>
                </c:pt>
                <c:pt idx="7688">
                  <c:v>2019/12/15 2:17</c:v>
                </c:pt>
                <c:pt idx="7689">
                  <c:v>2019/12/15 2:17</c:v>
                </c:pt>
                <c:pt idx="7690">
                  <c:v>2019/12/15 2:17</c:v>
                </c:pt>
                <c:pt idx="7691">
                  <c:v>2019/12/15 2:17</c:v>
                </c:pt>
                <c:pt idx="7692">
                  <c:v>2019/12/15 2:18</c:v>
                </c:pt>
                <c:pt idx="7693">
                  <c:v>2019/12/15 2:18</c:v>
                </c:pt>
                <c:pt idx="7694">
                  <c:v>2019/12/15 2:18</c:v>
                </c:pt>
                <c:pt idx="7695">
                  <c:v>2019/12/15 2:18</c:v>
                </c:pt>
                <c:pt idx="7696">
                  <c:v>2019/12/15 2:18</c:v>
                </c:pt>
                <c:pt idx="7697">
                  <c:v>2019/12/15 2:18</c:v>
                </c:pt>
                <c:pt idx="7698">
                  <c:v>2019/12/15 2:18</c:v>
                </c:pt>
                <c:pt idx="7699">
                  <c:v>2019/12/15 2:18</c:v>
                </c:pt>
                <c:pt idx="7700">
                  <c:v>2019/12/15 2:18</c:v>
                </c:pt>
                <c:pt idx="7701">
                  <c:v>2019/12/15 2:18</c:v>
                </c:pt>
                <c:pt idx="7702">
                  <c:v>2019/12/15 2:18</c:v>
                </c:pt>
                <c:pt idx="7703">
                  <c:v>2019/12/15 2:18</c:v>
                </c:pt>
                <c:pt idx="7704">
                  <c:v>2019/12/15 2:18</c:v>
                </c:pt>
                <c:pt idx="7705">
                  <c:v>2019/12/15 2:18</c:v>
                </c:pt>
                <c:pt idx="7706">
                  <c:v>2019/12/15 2:18</c:v>
                </c:pt>
                <c:pt idx="7707">
                  <c:v>2019/12/15 2:18</c:v>
                </c:pt>
                <c:pt idx="7708">
                  <c:v>2019/12/15 2:18</c:v>
                </c:pt>
                <c:pt idx="7709">
                  <c:v>2019/12/15 2:18</c:v>
                </c:pt>
                <c:pt idx="7710">
                  <c:v>2019/12/15 2:18</c:v>
                </c:pt>
                <c:pt idx="7711">
                  <c:v>2019/12/15 2:18</c:v>
                </c:pt>
                <c:pt idx="7712">
                  <c:v>2019/12/15 2:19</c:v>
                </c:pt>
                <c:pt idx="7713">
                  <c:v>2019/12/15 2:19</c:v>
                </c:pt>
                <c:pt idx="7714">
                  <c:v>2019/12/15 2:19</c:v>
                </c:pt>
                <c:pt idx="7715">
                  <c:v>2019/12/15 2:19</c:v>
                </c:pt>
                <c:pt idx="7716">
                  <c:v>2019/12/15 2:19</c:v>
                </c:pt>
                <c:pt idx="7717">
                  <c:v>2019/12/15 2:19</c:v>
                </c:pt>
                <c:pt idx="7718">
                  <c:v>2019/12/15 2:19</c:v>
                </c:pt>
                <c:pt idx="7719">
                  <c:v>2019/12/15 2:19</c:v>
                </c:pt>
                <c:pt idx="7720">
                  <c:v>2019/12/15 2:19</c:v>
                </c:pt>
                <c:pt idx="7721">
                  <c:v>2019/12/15 2:19</c:v>
                </c:pt>
                <c:pt idx="7722">
                  <c:v>2019/12/15 2:19</c:v>
                </c:pt>
                <c:pt idx="7723">
                  <c:v>2019/12/15 2:19</c:v>
                </c:pt>
                <c:pt idx="7724">
                  <c:v>2019/12/15 2:19</c:v>
                </c:pt>
                <c:pt idx="7725">
                  <c:v>2019/12/15 2:19</c:v>
                </c:pt>
                <c:pt idx="7726">
                  <c:v>2019/12/15 2:19</c:v>
                </c:pt>
                <c:pt idx="7727">
                  <c:v>2019/12/15 2:19</c:v>
                </c:pt>
                <c:pt idx="7728">
                  <c:v>2019/12/15 2:19</c:v>
                </c:pt>
                <c:pt idx="7729">
                  <c:v>2019/12/15 2:19</c:v>
                </c:pt>
                <c:pt idx="7730">
                  <c:v>2019/12/15 2:19</c:v>
                </c:pt>
                <c:pt idx="7731">
                  <c:v>2019/12/15 2:19</c:v>
                </c:pt>
                <c:pt idx="7732">
                  <c:v>2019/12/15 2:20</c:v>
                </c:pt>
                <c:pt idx="7733">
                  <c:v>2019/12/15 2:20</c:v>
                </c:pt>
                <c:pt idx="7734">
                  <c:v>2019/12/15 2:20</c:v>
                </c:pt>
                <c:pt idx="7735">
                  <c:v>2019/12/15 2:20</c:v>
                </c:pt>
                <c:pt idx="7736">
                  <c:v>2019/12/15 2:20</c:v>
                </c:pt>
                <c:pt idx="7737">
                  <c:v>2019/12/15 2:20</c:v>
                </c:pt>
                <c:pt idx="7738">
                  <c:v>2019/12/15 2:20</c:v>
                </c:pt>
                <c:pt idx="7739">
                  <c:v>2019/12/15 2:20</c:v>
                </c:pt>
                <c:pt idx="7740">
                  <c:v>2019/12/15 2:20</c:v>
                </c:pt>
                <c:pt idx="7741">
                  <c:v>2019/12/15 2:20</c:v>
                </c:pt>
                <c:pt idx="7742">
                  <c:v>2019/12/15 2:20</c:v>
                </c:pt>
                <c:pt idx="7743">
                  <c:v>2019/12/15 2:20</c:v>
                </c:pt>
                <c:pt idx="7744">
                  <c:v>2019/12/15 2:20</c:v>
                </c:pt>
                <c:pt idx="7745">
                  <c:v>2019/12/15 2:20</c:v>
                </c:pt>
                <c:pt idx="7746">
                  <c:v>2019/12/15 2:20</c:v>
                </c:pt>
                <c:pt idx="7747">
                  <c:v>2019/12/15 2:20</c:v>
                </c:pt>
                <c:pt idx="7748">
                  <c:v>2019/12/15 2:20</c:v>
                </c:pt>
                <c:pt idx="7749">
                  <c:v>2019/12/15 2:20</c:v>
                </c:pt>
                <c:pt idx="7750">
                  <c:v>2019/12/15 2:20</c:v>
                </c:pt>
                <c:pt idx="7751">
                  <c:v>2019/12/15 2:20</c:v>
                </c:pt>
                <c:pt idx="7752">
                  <c:v>2019/12/15 2:21</c:v>
                </c:pt>
                <c:pt idx="7753">
                  <c:v>2019/12/15 2:21</c:v>
                </c:pt>
                <c:pt idx="7754">
                  <c:v>2019/12/15 2:21</c:v>
                </c:pt>
                <c:pt idx="7755">
                  <c:v>2019/12/15 2:21</c:v>
                </c:pt>
                <c:pt idx="7756">
                  <c:v>2019/12/15 2:21</c:v>
                </c:pt>
                <c:pt idx="7757">
                  <c:v>2019/12/15 2:21</c:v>
                </c:pt>
                <c:pt idx="7758">
                  <c:v>2019/12/15 2:21</c:v>
                </c:pt>
                <c:pt idx="7759">
                  <c:v>2019/12/15 2:21</c:v>
                </c:pt>
                <c:pt idx="7760">
                  <c:v>2019/12/15 2:21</c:v>
                </c:pt>
                <c:pt idx="7761">
                  <c:v>2019/12/15 2:21</c:v>
                </c:pt>
                <c:pt idx="7762">
                  <c:v>2019/12/15 2:21</c:v>
                </c:pt>
                <c:pt idx="7763">
                  <c:v>2019/12/15 2:21</c:v>
                </c:pt>
                <c:pt idx="7764">
                  <c:v>2019/12/15 2:21</c:v>
                </c:pt>
                <c:pt idx="7765">
                  <c:v>2019/12/15 2:21</c:v>
                </c:pt>
                <c:pt idx="7766">
                  <c:v>2019/12/15 2:21</c:v>
                </c:pt>
                <c:pt idx="7767">
                  <c:v>2019/12/15 2:21</c:v>
                </c:pt>
                <c:pt idx="7768">
                  <c:v>2019/12/15 2:21</c:v>
                </c:pt>
                <c:pt idx="7769">
                  <c:v>2019/12/15 2:21</c:v>
                </c:pt>
                <c:pt idx="7770">
                  <c:v>2019/12/15 2:21</c:v>
                </c:pt>
                <c:pt idx="7771">
                  <c:v>2019/12/15 2:21</c:v>
                </c:pt>
                <c:pt idx="7772">
                  <c:v>2019/12/15 2:22</c:v>
                </c:pt>
                <c:pt idx="7773">
                  <c:v>2019/12/15 2:22</c:v>
                </c:pt>
                <c:pt idx="7774">
                  <c:v>2019/12/15 2:22</c:v>
                </c:pt>
                <c:pt idx="7775">
                  <c:v>2019/12/15 2:22</c:v>
                </c:pt>
                <c:pt idx="7776">
                  <c:v>2019/12/15 2:22</c:v>
                </c:pt>
                <c:pt idx="7777">
                  <c:v>2019/12/15 2:22</c:v>
                </c:pt>
                <c:pt idx="7778">
                  <c:v>2019/12/15 2:22</c:v>
                </c:pt>
                <c:pt idx="7779">
                  <c:v>2019/12/15 2:22</c:v>
                </c:pt>
                <c:pt idx="7780">
                  <c:v>2019/12/15 2:22</c:v>
                </c:pt>
                <c:pt idx="7781">
                  <c:v>2019/12/15 2:22</c:v>
                </c:pt>
                <c:pt idx="7782">
                  <c:v>2019/12/15 2:22</c:v>
                </c:pt>
                <c:pt idx="7783">
                  <c:v>2019/12/15 2:22</c:v>
                </c:pt>
                <c:pt idx="7784">
                  <c:v>2019/12/15 2:22</c:v>
                </c:pt>
                <c:pt idx="7785">
                  <c:v>2019/12/15 2:22</c:v>
                </c:pt>
                <c:pt idx="7786">
                  <c:v>2019/12/15 2:22</c:v>
                </c:pt>
                <c:pt idx="7787">
                  <c:v>2019/12/15 2:22</c:v>
                </c:pt>
                <c:pt idx="7788">
                  <c:v>2019/12/15 2:22</c:v>
                </c:pt>
                <c:pt idx="7789">
                  <c:v>2019/12/15 2:22</c:v>
                </c:pt>
                <c:pt idx="7790">
                  <c:v>2019/12/15 2:22</c:v>
                </c:pt>
                <c:pt idx="7791">
                  <c:v>2019/12/15 2:22</c:v>
                </c:pt>
                <c:pt idx="7792">
                  <c:v>2019/12/15 2:23</c:v>
                </c:pt>
                <c:pt idx="7793">
                  <c:v>2019/12/15 2:23</c:v>
                </c:pt>
                <c:pt idx="7794">
                  <c:v>2019/12/15 2:23</c:v>
                </c:pt>
                <c:pt idx="7795">
                  <c:v>2019/12/15 2:23</c:v>
                </c:pt>
                <c:pt idx="7796">
                  <c:v>2019/12/15 2:23</c:v>
                </c:pt>
                <c:pt idx="7797">
                  <c:v>2019/12/15 2:23</c:v>
                </c:pt>
                <c:pt idx="7798">
                  <c:v>2019/12/15 2:23</c:v>
                </c:pt>
                <c:pt idx="7799">
                  <c:v>2019/12/15 2:23</c:v>
                </c:pt>
                <c:pt idx="7800">
                  <c:v>2019/12/15 2:23</c:v>
                </c:pt>
                <c:pt idx="7801">
                  <c:v>2019/12/15 2:23</c:v>
                </c:pt>
                <c:pt idx="7802">
                  <c:v>2019/12/15 2:23</c:v>
                </c:pt>
                <c:pt idx="7803">
                  <c:v>2019/12/15 2:23</c:v>
                </c:pt>
                <c:pt idx="7804">
                  <c:v>2019/12/15 2:23</c:v>
                </c:pt>
                <c:pt idx="7805">
                  <c:v>2019/12/15 2:23</c:v>
                </c:pt>
                <c:pt idx="7806">
                  <c:v>2019/12/15 2:23</c:v>
                </c:pt>
                <c:pt idx="7807">
                  <c:v>2019/12/15 2:23</c:v>
                </c:pt>
                <c:pt idx="7808">
                  <c:v>2019/12/15 2:23</c:v>
                </c:pt>
                <c:pt idx="7809">
                  <c:v>2019/12/15 2:23</c:v>
                </c:pt>
                <c:pt idx="7810">
                  <c:v>2019/12/15 2:23</c:v>
                </c:pt>
                <c:pt idx="7811">
                  <c:v>2019/12/15 2:23</c:v>
                </c:pt>
                <c:pt idx="7812">
                  <c:v>2019/12/15 2:24</c:v>
                </c:pt>
                <c:pt idx="7813">
                  <c:v>2019/12/15 2:24</c:v>
                </c:pt>
                <c:pt idx="7814">
                  <c:v>2019/12/15 2:24</c:v>
                </c:pt>
                <c:pt idx="7815">
                  <c:v>2019/12/15 2:24</c:v>
                </c:pt>
                <c:pt idx="7816">
                  <c:v>2019/12/15 2:24</c:v>
                </c:pt>
                <c:pt idx="7817">
                  <c:v>2019/12/15 2:24</c:v>
                </c:pt>
                <c:pt idx="7818">
                  <c:v>2019/12/15 2:24</c:v>
                </c:pt>
                <c:pt idx="7819">
                  <c:v>2019/12/15 2:24</c:v>
                </c:pt>
                <c:pt idx="7820">
                  <c:v>2019/12/15 2:24</c:v>
                </c:pt>
                <c:pt idx="7821">
                  <c:v>2019/12/15 2:24</c:v>
                </c:pt>
                <c:pt idx="7822">
                  <c:v>2019/12/15 2:24</c:v>
                </c:pt>
                <c:pt idx="7823">
                  <c:v>2019/12/15 2:24</c:v>
                </c:pt>
                <c:pt idx="7824">
                  <c:v>2019/12/15 2:24</c:v>
                </c:pt>
                <c:pt idx="7825">
                  <c:v>2019/12/15 2:24</c:v>
                </c:pt>
                <c:pt idx="7826">
                  <c:v>2019/12/15 2:24</c:v>
                </c:pt>
                <c:pt idx="7827">
                  <c:v>2019/12/15 2:24</c:v>
                </c:pt>
                <c:pt idx="7828">
                  <c:v>2019/12/15 2:24</c:v>
                </c:pt>
                <c:pt idx="7829">
                  <c:v>2019/12/15 2:24</c:v>
                </c:pt>
                <c:pt idx="7830">
                  <c:v>2019/12/15 2:24</c:v>
                </c:pt>
                <c:pt idx="7831">
                  <c:v>2019/12/15 2:24</c:v>
                </c:pt>
                <c:pt idx="7832">
                  <c:v>2019/12/15 2:25</c:v>
                </c:pt>
                <c:pt idx="7833">
                  <c:v>2019/12/15 2:25</c:v>
                </c:pt>
                <c:pt idx="7834">
                  <c:v>2019/12/15 2:25</c:v>
                </c:pt>
                <c:pt idx="7835">
                  <c:v>2019/12/15 2:25</c:v>
                </c:pt>
                <c:pt idx="7836">
                  <c:v>2019/12/15 2:25</c:v>
                </c:pt>
                <c:pt idx="7837">
                  <c:v>2019/12/15 2:25</c:v>
                </c:pt>
                <c:pt idx="7838">
                  <c:v>2019/12/15 2:25</c:v>
                </c:pt>
                <c:pt idx="7839">
                  <c:v>2019/12/15 2:25</c:v>
                </c:pt>
                <c:pt idx="7840">
                  <c:v>2019/12/15 2:25</c:v>
                </c:pt>
                <c:pt idx="7841">
                  <c:v>2019/12/15 2:25</c:v>
                </c:pt>
                <c:pt idx="7842">
                  <c:v>2019/12/15 2:25</c:v>
                </c:pt>
                <c:pt idx="7843">
                  <c:v>2019/12/15 2:25</c:v>
                </c:pt>
                <c:pt idx="7844">
                  <c:v>2019/12/15 2:25</c:v>
                </c:pt>
                <c:pt idx="7845">
                  <c:v>2019/12/15 2:25</c:v>
                </c:pt>
                <c:pt idx="7846">
                  <c:v>2019/12/15 2:25</c:v>
                </c:pt>
                <c:pt idx="7847">
                  <c:v>2019/12/15 2:25</c:v>
                </c:pt>
                <c:pt idx="7848">
                  <c:v>2019/12/15 2:25</c:v>
                </c:pt>
                <c:pt idx="7849">
                  <c:v>2019/12/15 2:25</c:v>
                </c:pt>
                <c:pt idx="7850">
                  <c:v>2019/12/15 2:25</c:v>
                </c:pt>
                <c:pt idx="7851">
                  <c:v>2019/12/15 2:25</c:v>
                </c:pt>
                <c:pt idx="7852">
                  <c:v>2019/12/15 2:26</c:v>
                </c:pt>
                <c:pt idx="7853">
                  <c:v>2019/12/15 2:26</c:v>
                </c:pt>
                <c:pt idx="7854">
                  <c:v>2019/12/15 2:26</c:v>
                </c:pt>
                <c:pt idx="7855">
                  <c:v>2019/12/15 2:26</c:v>
                </c:pt>
                <c:pt idx="7856">
                  <c:v>2019/12/15 2:26</c:v>
                </c:pt>
                <c:pt idx="7857">
                  <c:v>2019/12/15 2:26</c:v>
                </c:pt>
                <c:pt idx="7858">
                  <c:v>2019/12/15 2:26</c:v>
                </c:pt>
                <c:pt idx="7859">
                  <c:v>2019/12/15 2:26</c:v>
                </c:pt>
                <c:pt idx="7860">
                  <c:v>2019/12/15 2:26</c:v>
                </c:pt>
                <c:pt idx="7861">
                  <c:v>2019/12/15 2:26</c:v>
                </c:pt>
                <c:pt idx="7862">
                  <c:v>2019/12/15 2:26</c:v>
                </c:pt>
                <c:pt idx="7863">
                  <c:v>2019/12/15 2:26</c:v>
                </c:pt>
                <c:pt idx="7864">
                  <c:v>2019/12/15 2:26</c:v>
                </c:pt>
                <c:pt idx="7865">
                  <c:v>2019/12/15 2:26</c:v>
                </c:pt>
                <c:pt idx="7866">
                  <c:v>2019/12/15 2:26</c:v>
                </c:pt>
                <c:pt idx="7867">
                  <c:v>2019/12/15 2:26</c:v>
                </c:pt>
                <c:pt idx="7868">
                  <c:v>2019/12/15 2:26</c:v>
                </c:pt>
                <c:pt idx="7869">
                  <c:v>2019/12/15 2:26</c:v>
                </c:pt>
                <c:pt idx="7870">
                  <c:v>2019/12/15 2:26</c:v>
                </c:pt>
                <c:pt idx="7871">
                  <c:v>2019/12/15 2:26</c:v>
                </c:pt>
                <c:pt idx="7872">
                  <c:v>2019/12/15 2:27</c:v>
                </c:pt>
                <c:pt idx="7873">
                  <c:v>2019/12/15 2:27</c:v>
                </c:pt>
                <c:pt idx="7874">
                  <c:v>2019/12/15 2:27</c:v>
                </c:pt>
                <c:pt idx="7875">
                  <c:v>2019/12/15 2:27</c:v>
                </c:pt>
                <c:pt idx="7876">
                  <c:v>2019/12/15 2:27</c:v>
                </c:pt>
                <c:pt idx="7877">
                  <c:v>2019/12/15 2:27</c:v>
                </c:pt>
                <c:pt idx="7878">
                  <c:v>2019/12/15 2:27</c:v>
                </c:pt>
                <c:pt idx="7879">
                  <c:v>2019/12/15 2:27</c:v>
                </c:pt>
                <c:pt idx="7880">
                  <c:v>2019/12/15 2:27</c:v>
                </c:pt>
                <c:pt idx="7881">
                  <c:v>2019/12/15 2:27</c:v>
                </c:pt>
                <c:pt idx="7882">
                  <c:v>2019/12/15 2:27</c:v>
                </c:pt>
                <c:pt idx="7883">
                  <c:v>2019/12/15 2:27</c:v>
                </c:pt>
                <c:pt idx="7884">
                  <c:v>2019/12/15 2:27</c:v>
                </c:pt>
                <c:pt idx="7885">
                  <c:v>2019/12/15 2:27</c:v>
                </c:pt>
                <c:pt idx="7886">
                  <c:v>2019/12/15 2:27</c:v>
                </c:pt>
                <c:pt idx="7887">
                  <c:v>2019/12/15 2:27</c:v>
                </c:pt>
                <c:pt idx="7888">
                  <c:v>2019/12/15 2:27</c:v>
                </c:pt>
                <c:pt idx="7889">
                  <c:v>2019/12/15 2:27</c:v>
                </c:pt>
                <c:pt idx="7890">
                  <c:v>2019/12/15 2:27</c:v>
                </c:pt>
                <c:pt idx="7891">
                  <c:v>2019/12/15 2:27</c:v>
                </c:pt>
                <c:pt idx="7892">
                  <c:v>2019/12/15 2:28</c:v>
                </c:pt>
                <c:pt idx="7893">
                  <c:v>2019/12/15 2:28</c:v>
                </c:pt>
                <c:pt idx="7894">
                  <c:v>2019/12/15 2:28</c:v>
                </c:pt>
                <c:pt idx="7895">
                  <c:v>2019/12/15 2:28</c:v>
                </c:pt>
                <c:pt idx="7896">
                  <c:v>2019/12/15 2:28</c:v>
                </c:pt>
                <c:pt idx="7897">
                  <c:v>2019/12/15 2:28</c:v>
                </c:pt>
                <c:pt idx="7898">
                  <c:v>2019/12/15 2:28</c:v>
                </c:pt>
                <c:pt idx="7899">
                  <c:v>2019/12/15 2:28</c:v>
                </c:pt>
                <c:pt idx="7900">
                  <c:v>2019/12/15 2:28</c:v>
                </c:pt>
                <c:pt idx="7901">
                  <c:v>2019/12/15 2:28</c:v>
                </c:pt>
                <c:pt idx="7902">
                  <c:v>2019/12/15 2:28</c:v>
                </c:pt>
                <c:pt idx="7903">
                  <c:v>2019/12/15 2:28</c:v>
                </c:pt>
                <c:pt idx="7904">
                  <c:v>2019/12/15 2:28</c:v>
                </c:pt>
                <c:pt idx="7905">
                  <c:v>2019/12/15 2:28</c:v>
                </c:pt>
                <c:pt idx="7906">
                  <c:v>2019/12/15 2:28</c:v>
                </c:pt>
                <c:pt idx="7907">
                  <c:v>2019/12/15 2:28</c:v>
                </c:pt>
                <c:pt idx="7908">
                  <c:v>2019/12/15 2:28</c:v>
                </c:pt>
                <c:pt idx="7909">
                  <c:v>2019/12/15 2:28</c:v>
                </c:pt>
                <c:pt idx="7910">
                  <c:v>2019/12/15 2:28</c:v>
                </c:pt>
                <c:pt idx="7911">
                  <c:v>2019/12/15 2:28</c:v>
                </c:pt>
                <c:pt idx="7912">
                  <c:v>2019/12/15 2:29</c:v>
                </c:pt>
                <c:pt idx="7913">
                  <c:v>2019/12/15 2:29</c:v>
                </c:pt>
                <c:pt idx="7914">
                  <c:v>2019/12/15 2:29</c:v>
                </c:pt>
                <c:pt idx="7915">
                  <c:v>2019/12/15 2:29</c:v>
                </c:pt>
                <c:pt idx="7916">
                  <c:v>2019/12/15 2:29</c:v>
                </c:pt>
                <c:pt idx="7917">
                  <c:v>2019/12/15 2:29</c:v>
                </c:pt>
                <c:pt idx="7918">
                  <c:v>2019/12/15 2:29</c:v>
                </c:pt>
                <c:pt idx="7919">
                  <c:v>2019/12/15 2:29</c:v>
                </c:pt>
                <c:pt idx="7920">
                  <c:v>2019/12/15 2:29</c:v>
                </c:pt>
                <c:pt idx="7921">
                  <c:v>2019/12/15 2:29</c:v>
                </c:pt>
                <c:pt idx="7922">
                  <c:v>2019/12/15 2:29</c:v>
                </c:pt>
                <c:pt idx="7923">
                  <c:v>2019/12/15 2:29</c:v>
                </c:pt>
                <c:pt idx="7924">
                  <c:v>2019/12/15 2:29</c:v>
                </c:pt>
                <c:pt idx="7925">
                  <c:v>2019/12/15 2:29</c:v>
                </c:pt>
                <c:pt idx="7926">
                  <c:v>2019/12/15 2:29</c:v>
                </c:pt>
                <c:pt idx="7927">
                  <c:v>2019/12/15 2:29</c:v>
                </c:pt>
                <c:pt idx="7928">
                  <c:v>2019/12/15 2:29</c:v>
                </c:pt>
                <c:pt idx="7929">
                  <c:v>2019/12/15 2:29</c:v>
                </c:pt>
                <c:pt idx="7930">
                  <c:v>2019/12/15 2:29</c:v>
                </c:pt>
                <c:pt idx="7931">
                  <c:v>2019/12/15 2:29</c:v>
                </c:pt>
                <c:pt idx="7932">
                  <c:v>2019/12/15 2:30</c:v>
                </c:pt>
                <c:pt idx="7933">
                  <c:v>2019/12/15 2:30</c:v>
                </c:pt>
                <c:pt idx="7934">
                  <c:v>2019/12/15 2:30</c:v>
                </c:pt>
                <c:pt idx="7935">
                  <c:v>2019/12/15 2:30</c:v>
                </c:pt>
                <c:pt idx="7936">
                  <c:v>2019/12/15 2:30</c:v>
                </c:pt>
                <c:pt idx="7937">
                  <c:v>2019/12/15 2:30</c:v>
                </c:pt>
                <c:pt idx="7938">
                  <c:v>2019/12/15 2:30</c:v>
                </c:pt>
                <c:pt idx="7939">
                  <c:v>2019/12/15 2:30</c:v>
                </c:pt>
                <c:pt idx="7940">
                  <c:v>2019/12/15 2:30</c:v>
                </c:pt>
                <c:pt idx="7941">
                  <c:v>2019/12/15 2:30</c:v>
                </c:pt>
                <c:pt idx="7942">
                  <c:v>2019/12/15 2:30</c:v>
                </c:pt>
                <c:pt idx="7943">
                  <c:v>2019/12/15 2:30</c:v>
                </c:pt>
                <c:pt idx="7944">
                  <c:v>2019/12/15 2:30</c:v>
                </c:pt>
                <c:pt idx="7945">
                  <c:v>2019/12/15 2:30</c:v>
                </c:pt>
                <c:pt idx="7946">
                  <c:v>2019/12/15 2:30</c:v>
                </c:pt>
                <c:pt idx="7947">
                  <c:v>2019/12/15 2:30</c:v>
                </c:pt>
                <c:pt idx="7948">
                  <c:v>2019/12/15 2:30</c:v>
                </c:pt>
                <c:pt idx="7949">
                  <c:v>2019/12/15 2:30</c:v>
                </c:pt>
                <c:pt idx="7950">
                  <c:v>2019/12/15 2:30</c:v>
                </c:pt>
                <c:pt idx="7951">
                  <c:v>2019/12/15 2:30</c:v>
                </c:pt>
                <c:pt idx="7952">
                  <c:v>2019/12/15 2:31</c:v>
                </c:pt>
                <c:pt idx="7953">
                  <c:v>2019/12/15 2:31</c:v>
                </c:pt>
                <c:pt idx="7954">
                  <c:v>2019/12/15 2:31</c:v>
                </c:pt>
                <c:pt idx="7955">
                  <c:v>2019/12/15 2:31</c:v>
                </c:pt>
                <c:pt idx="7956">
                  <c:v>2019/12/15 2:31</c:v>
                </c:pt>
                <c:pt idx="7957">
                  <c:v>2019/12/15 2:31</c:v>
                </c:pt>
                <c:pt idx="7958">
                  <c:v>2019/12/15 2:31</c:v>
                </c:pt>
                <c:pt idx="7959">
                  <c:v>2019/12/15 2:31</c:v>
                </c:pt>
                <c:pt idx="7960">
                  <c:v>2019/12/15 2:31</c:v>
                </c:pt>
                <c:pt idx="7961">
                  <c:v>2019/12/15 2:31</c:v>
                </c:pt>
                <c:pt idx="7962">
                  <c:v>2019/12/15 2:31</c:v>
                </c:pt>
                <c:pt idx="7963">
                  <c:v>2019/12/15 2:31</c:v>
                </c:pt>
                <c:pt idx="7964">
                  <c:v>2019/12/15 2:31</c:v>
                </c:pt>
                <c:pt idx="7965">
                  <c:v>2019/12/15 2:31</c:v>
                </c:pt>
                <c:pt idx="7966">
                  <c:v>2019/12/15 2:31</c:v>
                </c:pt>
                <c:pt idx="7967">
                  <c:v>2019/12/15 2:31</c:v>
                </c:pt>
                <c:pt idx="7968">
                  <c:v>2019/12/15 2:31</c:v>
                </c:pt>
                <c:pt idx="7969">
                  <c:v>2019/12/15 2:31</c:v>
                </c:pt>
                <c:pt idx="7970">
                  <c:v>2019/12/15 2:31</c:v>
                </c:pt>
                <c:pt idx="7971">
                  <c:v>2019/12/15 2:31</c:v>
                </c:pt>
                <c:pt idx="7972">
                  <c:v>2019/12/15 2:32</c:v>
                </c:pt>
                <c:pt idx="7973">
                  <c:v>2019/12/15 2:32</c:v>
                </c:pt>
                <c:pt idx="7974">
                  <c:v>2019/12/15 2:32</c:v>
                </c:pt>
                <c:pt idx="7975">
                  <c:v>2019/12/15 2:32</c:v>
                </c:pt>
                <c:pt idx="7976">
                  <c:v>2019/12/15 2:32</c:v>
                </c:pt>
                <c:pt idx="7977">
                  <c:v>2019/12/15 2:32</c:v>
                </c:pt>
                <c:pt idx="7978">
                  <c:v>2019/12/15 2:32</c:v>
                </c:pt>
                <c:pt idx="7979">
                  <c:v>2019/12/15 2:32</c:v>
                </c:pt>
                <c:pt idx="7980">
                  <c:v>2019/12/15 2:32</c:v>
                </c:pt>
                <c:pt idx="7981">
                  <c:v>2019/12/15 2:32</c:v>
                </c:pt>
                <c:pt idx="7982">
                  <c:v>2019/12/15 2:32</c:v>
                </c:pt>
                <c:pt idx="7983">
                  <c:v>2019/12/15 2:32</c:v>
                </c:pt>
                <c:pt idx="7984">
                  <c:v>2019/12/15 2:32</c:v>
                </c:pt>
                <c:pt idx="7985">
                  <c:v>2019/12/15 2:32</c:v>
                </c:pt>
                <c:pt idx="7986">
                  <c:v>2019/12/15 2:32</c:v>
                </c:pt>
                <c:pt idx="7987">
                  <c:v>2019/12/15 2:32</c:v>
                </c:pt>
                <c:pt idx="7988">
                  <c:v>2019/12/15 2:32</c:v>
                </c:pt>
                <c:pt idx="7989">
                  <c:v>2019/12/15 2:32</c:v>
                </c:pt>
                <c:pt idx="7990">
                  <c:v>2019/12/15 2:32</c:v>
                </c:pt>
                <c:pt idx="7991">
                  <c:v>2019/12/15 2:32</c:v>
                </c:pt>
                <c:pt idx="7992">
                  <c:v>2019/12/15 2:33</c:v>
                </c:pt>
                <c:pt idx="7993">
                  <c:v>2019/12/15 2:33</c:v>
                </c:pt>
                <c:pt idx="7994">
                  <c:v>2019/12/15 2:33</c:v>
                </c:pt>
                <c:pt idx="7995">
                  <c:v>2019/12/15 2:33</c:v>
                </c:pt>
                <c:pt idx="7996">
                  <c:v>2019/12/15 2:33</c:v>
                </c:pt>
                <c:pt idx="7997">
                  <c:v>2019/12/15 2:33</c:v>
                </c:pt>
                <c:pt idx="7998">
                  <c:v>2019/12/15 2:33</c:v>
                </c:pt>
                <c:pt idx="7999">
                  <c:v>2019/12/15 2:33</c:v>
                </c:pt>
                <c:pt idx="8000">
                  <c:v>2019/12/15 2:33</c:v>
                </c:pt>
                <c:pt idx="8001">
                  <c:v>2019/12/15 2:33</c:v>
                </c:pt>
                <c:pt idx="8002">
                  <c:v>2019/12/15 2:33</c:v>
                </c:pt>
                <c:pt idx="8003">
                  <c:v>2019/12/15 2:33</c:v>
                </c:pt>
                <c:pt idx="8004">
                  <c:v>2019/12/15 2:33</c:v>
                </c:pt>
                <c:pt idx="8005">
                  <c:v>2019/12/15 2:33</c:v>
                </c:pt>
                <c:pt idx="8006">
                  <c:v>2019/12/15 2:33</c:v>
                </c:pt>
                <c:pt idx="8007">
                  <c:v>2019/12/15 2:33</c:v>
                </c:pt>
                <c:pt idx="8008">
                  <c:v>2019/12/15 2:33</c:v>
                </c:pt>
                <c:pt idx="8009">
                  <c:v>2019/12/15 2:33</c:v>
                </c:pt>
                <c:pt idx="8010">
                  <c:v>2019/12/15 2:33</c:v>
                </c:pt>
                <c:pt idx="8011">
                  <c:v>2019/12/15 2:33</c:v>
                </c:pt>
                <c:pt idx="8012">
                  <c:v>2019/12/15 2:34</c:v>
                </c:pt>
                <c:pt idx="8013">
                  <c:v>2019/12/15 2:34</c:v>
                </c:pt>
                <c:pt idx="8014">
                  <c:v>2019/12/15 2:34</c:v>
                </c:pt>
                <c:pt idx="8015">
                  <c:v>2019/12/15 2:34</c:v>
                </c:pt>
                <c:pt idx="8016">
                  <c:v>2019/12/15 2:34</c:v>
                </c:pt>
                <c:pt idx="8017">
                  <c:v>2019/12/15 2:34</c:v>
                </c:pt>
                <c:pt idx="8018">
                  <c:v>2019/12/15 2:34</c:v>
                </c:pt>
                <c:pt idx="8019">
                  <c:v>2019/12/15 2:34</c:v>
                </c:pt>
                <c:pt idx="8020">
                  <c:v>2019/12/15 2:34</c:v>
                </c:pt>
                <c:pt idx="8021">
                  <c:v>2019/12/15 2:34</c:v>
                </c:pt>
                <c:pt idx="8022">
                  <c:v>2019/12/15 2:34</c:v>
                </c:pt>
                <c:pt idx="8023">
                  <c:v>2019/12/15 2:34</c:v>
                </c:pt>
                <c:pt idx="8024">
                  <c:v>2019/12/15 2:34</c:v>
                </c:pt>
                <c:pt idx="8025">
                  <c:v>2019/12/15 2:34</c:v>
                </c:pt>
                <c:pt idx="8026">
                  <c:v>2019/12/15 2:34</c:v>
                </c:pt>
                <c:pt idx="8027">
                  <c:v>2019/12/15 2:34</c:v>
                </c:pt>
                <c:pt idx="8028">
                  <c:v>2019/12/15 2:34</c:v>
                </c:pt>
                <c:pt idx="8029">
                  <c:v>2019/12/15 2:34</c:v>
                </c:pt>
                <c:pt idx="8030">
                  <c:v>2019/12/15 2:34</c:v>
                </c:pt>
                <c:pt idx="8031">
                  <c:v>2019/12/15 2:34</c:v>
                </c:pt>
                <c:pt idx="8032">
                  <c:v>2019/12/15 2:35</c:v>
                </c:pt>
                <c:pt idx="8033">
                  <c:v>2019/12/15 2:35</c:v>
                </c:pt>
                <c:pt idx="8034">
                  <c:v>2019/12/15 2:35</c:v>
                </c:pt>
                <c:pt idx="8035">
                  <c:v>2019/12/15 2:35</c:v>
                </c:pt>
                <c:pt idx="8036">
                  <c:v>2019/12/15 2:35</c:v>
                </c:pt>
                <c:pt idx="8037">
                  <c:v>2019/12/15 2:35</c:v>
                </c:pt>
                <c:pt idx="8038">
                  <c:v>2019/12/15 2:35</c:v>
                </c:pt>
                <c:pt idx="8039">
                  <c:v>2019/12/15 2:35</c:v>
                </c:pt>
                <c:pt idx="8040">
                  <c:v>2019/12/15 2:35</c:v>
                </c:pt>
                <c:pt idx="8041">
                  <c:v>2019/12/15 2:35</c:v>
                </c:pt>
                <c:pt idx="8042">
                  <c:v>2019/12/15 2:35</c:v>
                </c:pt>
                <c:pt idx="8043">
                  <c:v>2019/12/15 2:35</c:v>
                </c:pt>
                <c:pt idx="8044">
                  <c:v>2019/12/15 2:35</c:v>
                </c:pt>
                <c:pt idx="8045">
                  <c:v>2019/12/15 2:35</c:v>
                </c:pt>
                <c:pt idx="8046">
                  <c:v>2019/12/15 2:35</c:v>
                </c:pt>
                <c:pt idx="8047">
                  <c:v>2019/12/15 2:35</c:v>
                </c:pt>
                <c:pt idx="8048">
                  <c:v>2019/12/15 2:35</c:v>
                </c:pt>
                <c:pt idx="8049">
                  <c:v>2019/12/15 2:35</c:v>
                </c:pt>
                <c:pt idx="8050">
                  <c:v>2019/12/15 2:35</c:v>
                </c:pt>
                <c:pt idx="8051">
                  <c:v>2019/12/15 2:35</c:v>
                </c:pt>
                <c:pt idx="8052">
                  <c:v>2019/12/15 2:36</c:v>
                </c:pt>
                <c:pt idx="8053">
                  <c:v>2019/12/15 2:36</c:v>
                </c:pt>
                <c:pt idx="8054">
                  <c:v>2019/12/15 2:36</c:v>
                </c:pt>
                <c:pt idx="8055">
                  <c:v>2019/12/15 2:36</c:v>
                </c:pt>
                <c:pt idx="8056">
                  <c:v>2019/12/15 2:36</c:v>
                </c:pt>
                <c:pt idx="8057">
                  <c:v>2019/12/15 2:36</c:v>
                </c:pt>
                <c:pt idx="8058">
                  <c:v>2019/12/15 2:36</c:v>
                </c:pt>
                <c:pt idx="8059">
                  <c:v>2019/12/15 2:36</c:v>
                </c:pt>
                <c:pt idx="8060">
                  <c:v>2019/12/15 2:36</c:v>
                </c:pt>
                <c:pt idx="8061">
                  <c:v>2019/12/15 2:36</c:v>
                </c:pt>
                <c:pt idx="8062">
                  <c:v>2019/12/15 2:36</c:v>
                </c:pt>
                <c:pt idx="8063">
                  <c:v>2019/12/15 2:36</c:v>
                </c:pt>
                <c:pt idx="8064">
                  <c:v>2019/12/15 2:36</c:v>
                </c:pt>
                <c:pt idx="8065">
                  <c:v>2019/12/15 2:36</c:v>
                </c:pt>
                <c:pt idx="8066">
                  <c:v>2019/12/15 2:36</c:v>
                </c:pt>
                <c:pt idx="8067">
                  <c:v>2019/12/15 2:36</c:v>
                </c:pt>
                <c:pt idx="8068">
                  <c:v>2019/12/15 2:36</c:v>
                </c:pt>
                <c:pt idx="8069">
                  <c:v>2019/12/15 2:36</c:v>
                </c:pt>
                <c:pt idx="8070">
                  <c:v>2019/12/15 2:36</c:v>
                </c:pt>
                <c:pt idx="8071">
                  <c:v>2019/12/15 2:36</c:v>
                </c:pt>
                <c:pt idx="8072">
                  <c:v>2019/12/15 2:37</c:v>
                </c:pt>
                <c:pt idx="8073">
                  <c:v>2019/12/15 2:37</c:v>
                </c:pt>
                <c:pt idx="8074">
                  <c:v>2019/12/15 2:37</c:v>
                </c:pt>
                <c:pt idx="8075">
                  <c:v>2019/12/15 2:37</c:v>
                </c:pt>
                <c:pt idx="8076">
                  <c:v>2019/12/15 2:37</c:v>
                </c:pt>
                <c:pt idx="8077">
                  <c:v>2019/12/15 2:37</c:v>
                </c:pt>
                <c:pt idx="8078">
                  <c:v>2019/12/15 2:37</c:v>
                </c:pt>
                <c:pt idx="8079">
                  <c:v>2019/12/15 2:37</c:v>
                </c:pt>
                <c:pt idx="8080">
                  <c:v>2019/12/15 2:37</c:v>
                </c:pt>
                <c:pt idx="8081">
                  <c:v>2019/12/15 2:37</c:v>
                </c:pt>
                <c:pt idx="8082">
                  <c:v>2019/12/15 2:37</c:v>
                </c:pt>
                <c:pt idx="8083">
                  <c:v>2019/12/15 2:37</c:v>
                </c:pt>
                <c:pt idx="8084">
                  <c:v>2019/12/15 2:37</c:v>
                </c:pt>
                <c:pt idx="8085">
                  <c:v>2019/12/15 2:37</c:v>
                </c:pt>
                <c:pt idx="8086">
                  <c:v>2019/12/15 2:37</c:v>
                </c:pt>
                <c:pt idx="8087">
                  <c:v>2019/12/15 2:37</c:v>
                </c:pt>
                <c:pt idx="8088">
                  <c:v>2019/12/15 2:37</c:v>
                </c:pt>
                <c:pt idx="8089">
                  <c:v>2019/12/15 2:37</c:v>
                </c:pt>
                <c:pt idx="8090">
                  <c:v>2019/12/15 2:37</c:v>
                </c:pt>
                <c:pt idx="8091">
                  <c:v>2019/12/15 2:37</c:v>
                </c:pt>
                <c:pt idx="8092">
                  <c:v>2019/12/15 2:38</c:v>
                </c:pt>
                <c:pt idx="8093">
                  <c:v>2019/12/15 2:38</c:v>
                </c:pt>
                <c:pt idx="8094">
                  <c:v>2019/12/15 2:38</c:v>
                </c:pt>
                <c:pt idx="8095">
                  <c:v>2019/12/15 2:38</c:v>
                </c:pt>
                <c:pt idx="8096">
                  <c:v>2019/12/15 2:38</c:v>
                </c:pt>
                <c:pt idx="8097">
                  <c:v>2019/12/15 2:38</c:v>
                </c:pt>
                <c:pt idx="8098">
                  <c:v>2019/12/15 2:38</c:v>
                </c:pt>
                <c:pt idx="8099">
                  <c:v>2019/12/15 2:38</c:v>
                </c:pt>
                <c:pt idx="8100">
                  <c:v>2019/12/15 2:38</c:v>
                </c:pt>
                <c:pt idx="8101">
                  <c:v>2019/12/15 2:38</c:v>
                </c:pt>
                <c:pt idx="8102">
                  <c:v>2019/12/15 2:38</c:v>
                </c:pt>
                <c:pt idx="8103">
                  <c:v>2019/12/15 2:38</c:v>
                </c:pt>
                <c:pt idx="8104">
                  <c:v>2019/12/15 2:38</c:v>
                </c:pt>
                <c:pt idx="8105">
                  <c:v>2019/12/15 2:38</c:v>
                </c:pt>
                <c:pt idx="8106">
                  <c:v>2019/12/15 2:38</c:v>
                </c:pt>
                <c:pt idx="8107">
                  <c:v>2019/12/15 2:38</c:v>
                </c:pt>
                <c:pt idx="8108">
                  <c:v>2019/12/15 2:38</c:v>
                </c:pt>
                <c:pt idx="8109">
                  <c:v>2019/12/15 2:38</c:v>
                </c:pt>
                <c:pt idx="8110">
                  <c:v>2019/12/15 2:38</c:v>
                </c:pt>
                <c:pt idx="8111">
                  <c:v>2019/12/15 2:38</c:v>
                </c:pt>
                <c:pt idx="8112">
                  <c:v>2019/12/15 2:39</c:v>
                </c:pt>
                <c:pt idx="8113">
                  <c:v>2019/12/15 2:39</c:v>
                </c:pt>
                <c:pt idx="8114">
                  <c:v>2019/12/15 2:39</c:v>
                </c:pt>
                <c:pt idx="8115">
                  <c:v>2019/12/15 2:39</c:v>
                </c:pt>
                <c:pt idx="8116">
                  <c:v>2019/12/15 2:39</c:v>
                </c:pt>
                <c:pt idx="8117">
                  <c:v>2019/12/15 2:39</c:v>
                </c:pt>
                <c:pt idx="8118">
                  <c:v>2019/12/15 2:39</c:v>
                </c:pt>
                <c:pt idx="8119">
                  <c:v>2019/12/15 2:39</c:v>
                </c:pt>
                <c:pt idx="8120">
                  <c:v>2019/12/15 2:39</c:v>
                </c:pt>
                <c:pt idx="8121">
                  <c:v>2019/12/15 2:39</c:v>
                </c:pt>
                <c:pt idx="8122">
                  <c:v>2019/12/15 2:39</c:v>
                </c:pt>
                <c:pt idx="8123">
                  <c:v>2019/12/15 2:39</c:v>
                </c:pt>
                <c:pt idx="8124">
                  <c:v>2019/12/15 2:39</c:v>
                </c:pt>
                <c:pt idx="8125">
                  <c:v>2019/12/15 2:39</c:v>
                </c:pt>
                <c:pt idx="8126">
                  <c:v>2019/12/15 2:39</c:v>
                </c:pt>
                <c:pt idx="8127">
                  <c:v>2019/12/15 2:39</c:v>
                </c:pt>
                <c:pt idx="8128">
                  <c:v>2019/12/15 2:39</c:v>
                </c:pt>
                <c:pt idx="8129">
                  <c:v>2019/12/15 2:39</c:v>
                </c:pt>
                <c:pt idx="8130">
                  <c:v>2019/12/15 2:39</c:v>
                </c:pt>
                <c:pt idx="8131">
                  <c:v>2019/12/15 2:39</c:v>
                </c:pt>
                <c:pt idx="8132">
                  <c:v>2019/12/15 2:40</c:v>
                </c:pt>
                <c:pt idx="8133">
                  <c:v>2019/12/15 2:40</c:v>
                </c:pt>
                <c:pt idx="8134">
                  <c:v>2019/12/15 2:40</c:v>
                </c:pt>
                <c:pt idx="8135">
                  <c:v>2019/12/15 2:40</c:v>
                </c:pt>
                <c:pt idx="8136">
                  <c:v>2019/12/15 2:40</c:v>
                </c:pt>
                <c:pt idx="8137">
                  <c:v>2019/12/15 2:40</c:v>
                </c:pt>
                <c:pt idx="8138">
                  <c:v>2019/12/15 2:40</c:v>
                </c:pt>
                <c:pt idx="8139">
                  <c:v>2019/12/15 2:40</c:v>
                </c:pt>
                <c:pt idx="8140">
                  <c:v>2019/12/15 2:40</c:v>
                </c:pt>
                <c:pt idx="8141">
                  <c:v>2019/12/15 2:40</c:v>
                </c:pt>
                <c:pt idx="8142">
                  <c:v>2019/12/15 2:40</c:v>
                </c:pt>
                <c:pt idx="8143">
                  <c:v>2019/12/15 2:40</c:v>
                </c:pt>
                <c:pt idx="8144">
                  <c:v>2019/12/15 2:40</c:v>
                </c:pt>
                <c:pt idx="8145">
                  <c:v>2019/12/15 2:40</c:v>
                </c:pt>
                <c:pt idx="8146">
                  <c:v>2019/12/15 2:40</c:v>
                </c:pt>
                <c:pt idx="8147">
                  <c:v>2019/12/15 2:40</c:v>
                </c:pt>
                <c:pt idx="8148">
                  <c:v>2019/12/15 2:40</c:v>
                </c:pt>
                <c:pt idx="8149">
                  <c:v>2019/12/15 2:40</c:v>
                </c:pt>
                <c:pt idx="8150">
                  <c:v>2019/12/15 2:40</c:v>
                </c:pt>
                <c:pt idx="8151">
                  <c:v>2019/12/15 2:40</c:v>
                </c:pt>
                <c:pt idx="8152">
                  <c:v>2019/12/15 2:41</c:v>
                </c:pt>
                <c:pt idx="8153">
                  <c:v>2019/12/15 2:41</c:v>
                </c:pt>
                <c:pt idx="8154">
                  <c:v>2019/12/15 2:41</c:v>
                </c:pt>
                <c:pt idx="8155">
                  <c:v>2019/12/15 2:41</c:v>
                </c:pt>
                <c:pt idx="8156">
                  <c:v>2019/12/15 2:41</c:v>
                </c:pt>
                <c:pt idx="8157">
                  <c:v>2019/12/15 2:41</c:v>
                </c:pt>
                <c:pt idx="8158">
                  <c:v>2019/12/15 2:41</c:v>
                </c:pt>
                <c:pt idx="8159">
                  <c:v>2019/12/15 2:41</c:v>
                </c:pt>
                <c:pt idx="8160">
                  <c:v>2019/12/15 2:41</c:v>
                </c:pt>
                <c:pt idx="8161">
                  <c:v>2019/12/15 2:41</c:v>
                </c:pt>
                <c:pt idx="8162">
                  <c:v>2019/12/15 2:41</c:v>
                </c:pt>
                <c:pt idx="8163">
                  <c:v>2019/12/15 2:41</c:v>
                </c:pt>
                <c:pt idx="8164">
                  <c:v>2019/12/15 2:41</c:v>
                </c:pt>
                <c:pt idx="8165">
                  <c:v>2019/12/15 2:41</c:v>
                </c:pt>
                <c:pt idx="8166">
                  <c:v>2019/12/15 2:41</c:v>
                </c:pt>
                <c:pt idx="8167">
                  <c:v>2019/12/15 2:41</c:v>
                </c:pt>
                <c:pt idx="8168">
                  <c:v>2019/12/15 2:41</c:v>
                </c:pt>
                <c:pt idx="8169">
                  <c:v>2019/12/15 2:41</c:v>
                </c:pt>
                <c:pt idx="8170">
                  <c:v>2019/12/15 2:41</c:v>
                </c:pt>
                <c:pt idx="8171">
                  <c:v>2019/12/15 2:41</c:v>
                </c:pt>
                <c:pt idx="8172">
                  <c:v>2019/12/15 2:42</c:v>
                </c:pt>
                <c:pt idx="8173">
                  <c:v>2019/12/15 2:42</c:v>
                </c:pt>
                <c:pt idx="8174">
                  <c:v>2019/12/15 2:42</c:v>
                </c:pt>
                <c:pt idx="8175">
                  <c:v>2019/12/15 2:42</c:v>
                </c:pt>
                <c:pt idx="8176">
                  <c:v>2019/12/15 2:42</c:v>
                </c:pt>
                <c:pt idx="8177">
                  <c:v>2019/12/15 2:42</c:v>
                </c:pt>
                <c:pt idx="8178">
                  <c:v>2019/12/15 2:42</c:v>
                </c:pt>
                <c:pt idx="8179">
                  <c:v>2019/12/15 2:42</c:v>
                </c:pt>
                <c:pt idx="8180">
                  <c:v>2019/12/15 2:42</c:v>
                </c:pt>
                <c:pt idx="8181">
                  <c:v>2019/12/15 2:42</c:v>
                </c:pt>
                <c:pt idx="8182">
                  <c:v>2019/12/15 2:42</c:v>
                </c:pt>
                <c:pt idx="8183">
                  <c:v>2019/12/15 2:42</c:v>
                </c:pt>
                <c:pt idx="8184">
                  <c:v>2019/12/15 2:42</c:v>
                </c:pt>
                <c:pt idx="8185">
                  <c:v>2019/12/15 2:42</c:v>
                </c:pt>
                <c:pt idx="8186">
                  <c:v>2019/12/15 2:42</c:v>
                </c:pt>
                <c:pt idx="8187">
                  <c:v>2019/12/15 2:42</c:v>
                </c:pt>
                <c:pt idx="8188">
                  <c:v>2019/12/15 2:42</c:v>
                </c:pt>
                <c:pt idx="8189">
                  <c:v>2019/12/15 2:42</c:v>
                </c:pt>
                <c:pt idx="8190">
                  <c:v>2019/12/15 2:42</c:v>
                </c:pt>
                <c:pt idx="8191">
                  <c:v>2019/12/15 2:42</c:v>
                </c:pt>
                <c:pt idx="8192">
                  <c:v>2019/12/15 2:43</c:v>
                </c:pt>
                <c:pt idx="8193">
                  <c:v>2019/12/15 2:43</c:v>
                </c:pt>
                <c:pt idx="8194">
                  <c:v>2019/12/15 2:43</c:v>
                </c:pt>
                <c:pt idx="8195">
                  <c:v>2019/12/15 2:43</c:v>
                </c:pt>
                <c:pt idx="8196">
                  <c:v>2019/12/15 2:43</c:v>
                </c:pt>
                <c:pt idx="8197">
                  <c:v>2019/12/15 2:43</c:v>
                </c:pt>
                <c:pt idx="8198">
                  <c:v>2019/12/15 2:43</c:v>
                </c:pt>
                <c:pt idx="8199">
                  <c:v>2019/12/15 2:43</c:v>
                </c:pt>
                <c:pt idx="8200">
                  <c:v>2019/12/15 2:43</c:v>
                </c:pt>
                <c:pt idx="8201">
                  <c:v>2019/12/15 2:43</c:v>
                </c:pt>
                <c:pt idx="8202">
                  <c:v>2019/12/15 2:43</c:v>
                </c:pt>
                <c:pt idx="8203">
                  <c:v>2019/12/15 2:43</c:v>
                </c:pt>
                <c:pt idx="8204">
                  <c:v>2019/12/15 2:43</c:v>
                </c:pt>
                <c:pt idx="8205">
                  <c:v>2019/12/15 2:43</c:v>
                </c:pt>
                <c:pt idx="8206">
                  <c:v>2019/12/15 2:43</c:v>
                </c:pt>
                <c:pt idx="8207">
                  <c:v>2019/12/15 2:43</c:v>
                </c:pt>
                <c:pt idx="8208">
                  <c:v>2019/12/15 2:43</c:v>
                </c:pt>
                <c:pt idx="8209">
                  <c:v>2019/12/15 2:43</c:v>
                </c:pt>
                <c:pt idx="8210">
                  <c:v>2019/12/15 2:43</c:v>
                </c:pt>
                <c:pt idx="8211">
                  <c:v>2019/12/15 2:43</c:v>
                </c:pt>
                <c:pt idx="8212">
                  <c:v>2019/12/15 2:44</c:v>
                </c:pt>
                <c:pt idx="8213">
                  <c:v>2019/12/15 2:44</c:v>
                </c:pt>
                <c:pt idx="8214">
                  <c:v>2019/12/15 2:44</c:v>
                </c:pt>
                <c:pt idx="8215">
                  <c:v>2019/12/15 2:44</c:v>
                </c:pt>
                <c:pt idx="8216">
                  <c:v>2019/12/15 2:44</c:v>
                </c:pt>
                <c:pt idx="8217">
                  <c:v>2019/12/15 2:44</c:v>
                </c:pt>
                <c:pt idx="8218">
                  <c:v>2019/12/15 2:44</c:v>
                </c:pt>
                <c:pt idx="8219">
                  <c:v>2019/12/15 2:44</c:v>
                </c:pt>
                <c:pt idx="8220">
                  <c:v>2019/12/15 2:44</c:v>
                </c:pt>
                <c:pt idx="8221">
                  <c:v>2019/12/15 2:44</c:v>
                </c:pt>
                <c:pt idx="8222">
                  <c:v>2019/12/15 2:44</c:v>
                </c:pt>
                <c:pt idx="8223">
                  <c:v>2019/12/15 2:44</c:v>
                </c:pt>
                <c:pt idx="8224">
                  <c:v>2019/12/15 2:44</c:v>
                </c:pt>
                <c:pt idx="8225">
                  <c:v>2019/12/15 2:44</c:v>
                </c:pt>
                <c:pt idx="8226">
                  <c:v>2019/12/15 2:44</c:v>
                </c:pt>
                <c:pt idx="8227">
                  <c:v>2019/12/15 2:44</c:v>
                </c:pt>
                <c:pt idx="8228">
                  <c:v>2019/12/15 2:44</c:v>
                </c:pt>
                <c:pt idx="8229">
                  <c:v>2019/12/15 2:44</c:v>
                </c:pt>
                <c:pt idx="8230">
                  <c:v>2019/12/15 2:44</c:v>
                </c:pt>
                <c:pt idx="8231">
                  <c:v>2019/12/15 2:44</c:v>
                </c:pt>
                <c:pt idx="8232">
                  <c:v>2019/12/15 2:45</c:v>
                </c:pt>
                <c:pt idx="8233">
                  <c:v>2019/12/15 2:45</c:v>
                </c:pt>
                <c:pt idx="8234">
                  <c:v>2019/12/15 2:45</c:v>
                </c:pt>
                <c:pt idx="8235">
                  <c:v>2019/12/15 2:45</c:v>
                </c:pt>
                <c:pt idx="8236">
                  <c:v>2019/12/15 2:45</c:v>
                </c:pt>
                <c:pt idx="8237">
                  <c:v>2019/12/15 2:45</c:v>
                </c:pt>
                <c:pt idx="8238">
                  <c:v>2019/12/15 2:45</c:v>
                </c:pt>
                <c:pt idx="8239">
                  <c:v>2019/12/15 2:45</c:v>
                </c:pt>
                <c:pt idx="8240">
                  <c:v>2019/12/15 2:45</c:v>
                </c:pt>
                <c:pt idx="8241">
                  <c:v>2019/12/15 2:45</c:v>
                </c:pt>
                <c:pt idx="8242">
                  <c:v>2019/12/15 2:45</c:v>
                </c:pt>
                <c:pt idx="8243">
                  <c:v>2019/12/15 2:45</c:v>
                </c:pt>
                <c:pt idx="8244">
                  <c:v>2019/12/15 2:45</c:v>
                </c:pt>
                <c:pt idx="8245">
                  <c:v>2019/12/15 2:45</c:v>
                </c:pt>
                <c:pt idx="8246">
                  <c:v>2019/12/15 2:45</c:v>
                </c:pt>
                <c:pt idx="8247">
                  <c:v>2019/12/15 2:45</c:v>
                </c:pt>
                <c:pt idx="8248">
                  <c:v>2019/12/15 2:45</c:v>
                </c:pt>
                <c:pt idx="8249">
                  <c:v>2019/12/15 2:45</c:v>
                </c:pt>
                <c:pt idx="8250">
                  <c:v>2019/12/15 2:45</c:v>
                </c:pt>
                <c:pt idx="8251">
                  <c:v>2019/12/15 2:45</c:v>
                </c:pt>
                <c:pt idx="8252">
                  <c:v>2019/12/15 2:46</c:v>
                </c:pt>
                <c:pt idx="8253">
                  <c:v>2019/12/15 2:46</c:v>
                </c:pt>
                <c:pt idx="8254">
                  <c:v>2019/12/15 2:46</c:v>
                </c:pt>
                <c:pt idx="8255">
                  <c:v>2019/12/15 2:46</c:v>
                </c:pt>
                <c:pt idx="8256">
                  <c:v>2019/12/15 2:46</c:v>
                </c:pt>
                <c:pt idx="8257">
                  <c:v>2019/12/15 2:46</c:v>
                </c:pt>
                <c:pt idx="8258">
                  <c:v>2019/12/15 2:46</c:v>
                </c:pt>
                <c:pt idx="8259">
                  <c:v>2019/12/15 2:46</c:v>
                </c:pt>
                <c:pt idx="8260">
                  <c:v>2019/12/15 2:46</c:v>
                </c:pt>
                <c:pt idx="8261">
                  <c:v>2019/12/15 2:46</c:v>
                </c:pt>
                <c:pt idx="8262">
                  <c:v>2019/12/15 2:46</c:v>
                </c:pt>
                <c:pt idx="8263">
                  <c:v>2019/12/15 2:46</c:v>
                </c:pt>
                <c:pt idx="8264">
                  <c:v>2019/12/15 2:46</c:v>
                </c:pt>
                <c:pt idx="8265">
                  <c:v>2019/12/15 2:46</c:v>
                </c:pt>
                <c:pt idx="8266">
                  <c:v>2019/12/15 2:46</c:v>
                </c:pt>
                <c:pt idx="8267">
                  <c:v>2019/12/15 2:46</c:v>
                </c:pt>
                <c:pt idx="8268">
                  <c:v>2019/12/15 2:46</c:v>
                </c:pt>
                <c:pt idx="8269">
                  <c:v>2019/12/15 2:46</c:v>
                </c:pt>
                <c:pt idx="8270">
                  <c:v>2019/12/15 2:46</c:v>
                </c:pt>
                <c:pt idx="8271">
                  <c:v>2019/12/15 2:46</c:v>
                </c:pt>
                <c:pt idx="8272">
                  <c:v>2019/12/15 2:47</c:v>
                </c:pt>
                <c:pt idx="8273">
                  <c:v>2019/12/15 2:47</c:v>
                </c:pt>
                <c:pt idx="8274">
                  <c:v>2019/12/15 2:47</c:v>
                </c:pt>
                <c:pt idx="8275">
                  <c:v>2019/12/15 2:47</c:v>
                </c:pt>
                <c:pt idx="8276">
                  <c:v>2019/12/15 2:47</c:v>
                </c:pt>
                <c:pt idx="8277">
                  <c:v>2019/12/15 2:47</c:v>
                </c:pt>
                <c:pt idx="8278">
                  <c:v>2019/12/15 2:47</c:v>
                </c:pt>
                <c:pt idx="8279">
                  <c:v>2019/12/15 2:47</c:v>
                </c:pt>
                <c:pt idx="8280">
                  <c:v>2019/12/15 2:47</c:v>
                </c:pt>
                <c:pt idx="8281">
                  <c:v>2019/12/15 2:47</c:v>
                </c:pt>
                <c:pt idx="8282">
                  <c:v>2019/12/15 2:47</c:v>
                </c:pt>
                <c:pt idx="8283">
                  <c:v>2019/12/15 2:47</c:v>
                </c:pt>
                <c:pt idx="8284">
                  <c:v>2019/12/15 2:47</c:v>
                </c:pt>
                <c:pt idx="8285">
                  <c:v>2019/12/15 2:47</c:v>
                </c:pt>
                <c:pt idx="8286">
                  <c:v>2019/12/15 2:47</c:v>
                </c:pt>
                <c:pt idx="8287">
                  <c:v>2019/12/15 2:47</c:v>
                </c:pt>
                <c:pt idx="8288">
                  <c:v>2019/12/15 2:47</c:v>
                </c:pt>
                <c:pt idx="8289">
                  <c:v>2019/12/15 2:47</c:v>
                </c:pt>
                <c:pt idx="8290">
                  <c:v>2019/12/15 2:47</c:v>
                </c:pt>
                <c:pt idx="8291">
                  <c:v>2019/12/15 2:47</c:v>
                </c:pt>
                <c:pt idx="8292">
                  <c:v>2019/12/15 2:48</c:v>
                </c:pt>
                <c:pt idx="8293">
                  <c:v>2019/12/15 2:48</c:v>
                </c:pt>
                <c:pt idx="8294">
                  <c:v>2019/12/15 2:48</c:v>
                </c:pt>
                <c:pt idx="8295">
                  <c:v>2019/12/15 2:48</c:v>
                </c:pt>
                <c:pt idx="8296">
                  <c:v>2019/12/15 2:48</c:v>
                </c:pt>
                <c:pt idx="8297">
                  <c:v>2019/12/15 2:48</c:v>
                </c:pt>
                <c:pt idx="8298">
                  <c:v>2019/12/15 2:48</c:v>
                </c:pt>
                <c:pt idx="8299">
                  <c:v>2019/12/15 2:48</c:v>
                </c:pt>
                <c:pt idx="8300">
                  <c:v>2019/12/15 2:48</c:v>
                </c:pt>
                <c:pt idx="8301">
                  <c:v>2019/12/15 2:48</c:v>
                </c:pt>
                <c:pt idx="8302">
                  <c:v>2019/12/15 2:48</c:v>
                </c:pt>
                <c:pt idx="8303">
                  <c:v>2019/12/15 2:48</c:v>
                </c:pt>
                <c:pt idx="8304">
                  <c:v>2019/12/15 2:48</c:v>
                </c:pt>
                <c:pt idx="8305">
                  <c:v>2019/12/15 2:48</c:v>
                </c:pt>
                <c:pt idx="8306">
                  <c:v>2019/12/15 2:48</c:v>
                </c:pt>
                <c:pt idx="8307">
                  <c:v>2019/12/15 2:48</c:v>
                </c:pt>
                <c:pt idx="8308">
                  <c:v>2019/12/15 2:48</c:v>
                </c:pt>
                <c:pt idx="8309">
                  <c:v>2019/12/15 2:48</c:v>
                </c:pt>
                <c:pt idx="8310">
                  <c:v>2019/12/15 2:48</c:v>
                </c:pt>
                <c:pt idx="8311">
                  <c:v>2019/12/15 2:48</c:v>
                </c:pt>
                <c:pt idx="8312">
                  <c:v>2019/12/15 2:49</c:v>
                </c:pt>
                <c:pt idx="8313">
                  <c:v>2019/12/15 2:49</c:v>
                </c:pt>
                <c:pt idx="8314">
                  <c:v>2019/12/15 2:49</c:v>
                </c:pt>
                <c:pt idx="8315">
                  <c:v>2019/12/15 2:49</c:v>
                </c:pt>
                <c:pt idx="8316">
                  <c:v>2019/12/15 2:49</c:v>
                </c:pt>
                <c:pt idx="8317">
                  <c:v>2019/12/15 2:49</c:v>
                </c:pt>
                <c:pt idx="8318">
                  <c:v>2019/12/15 2:49</c:v>
                </c:pt>
                <c:pt idx="8319">
                  <c:v>2019/12/15 2:49</c:v>
                </c:pt>
                <c:pt idx="8320">
                  <c:v>2019/12/15 2:49</c:v>
                </c:pt>
                <c:pt idx="8321">
                  <c:v>2019/12/15 2:49</c:v>
                </c:pt>
                <c:pt idx="8322">
                  <c:v>2019/12/15 2:49</c:v>
                </c:pt>
                <c:pt idx="8323">
                  <c:v>2019/12/15 2:49</c:v>
                </c:pt>
                <c:pt idx="8324">
                  <c:v>2019/12/15 2:49</c:v>
                </c:pt>
                <c:pt idx="8325">
                  <c:v>2019/12/15 2:49</c:v>
                </c:pt>
                <c:pt idx="8326">
                  <c:v>2019/12/15 2:49</c:v>
                </c:pt>
                <c:pt idx="8327">
                  <c:v>2019/12/15 2:49</c:v>
                </c:pt>
                <c:pt idx="8328">
                  <c:v>2019/12/15 2:49</c:v>
                </c:pt>
                <c:pt idx="8329">
                  <c:v>2019/12/15 2:49</c:v>
                </c:pt>
                <c:pt idx="8330">
                  <c:v>2019/12/15 2:49</c:v>
                </c:pt>
                <c:pt idx="8331">
                  <c:v>2019/12/15 2:49</c:v>
                </c:pt>
                <c:pt idx="8332">
                  <c:v>2019/12/15 2:50</c:v>
                </c:pt>
                <c:pt idx="8333">
                  <c:v>2019/12/15 2:50</c:v>
                </c:pt>
                <c:pt idx="8334">
                  <c:v>2019/12/15 2:50</c:v>
                </c:pt>
                <c:pt idx="8335">
                  <c:v>2019/12/15 2:50</c:v>
                </c:pt>
                <c:pt idx="8336">
                  <c:v>2019/12/15 2:50</c:v>
                </c:pt>
                <c:pt idx="8337">
                  <c:v>2019/12/15 2:50</c:v>
                </c:pt>
                <c:pt idx="8338">
                  <c:v>2019/12/15 2:50</c:v>
                </c:pt>
                <c:pt idx="8339">
                  <c:v>2019/12/15 2:50</c:v>
                </c:pt>
                <c:pt idx="8340">
                  <c:v>2019/12/15 2:50</c:v>
                </c:pt>
                <c:pt idx="8341">
                  <c:v>2019/12/15 2:50</c:v>
                </c:pt>
                <c:pt idx="8342">
                  <c:v>2019/12/15 2:50</c:v>
                </c:pt>
                <c:pt idx="8343">
                  <c:v>2019/12/15 2:50</c:v>
                </c:pt>
                <c:pt idx="8344">
                  <c:v>2019/12/15 2:50</c:v>
                </c:pt>
                <c:pt idx="8345">
                  <c:v>2019/12/15 2:50</c:v>
                </c:pt>
                <c:pt idx="8346">
                  <c:v>2019/12/15 2:50</c:v>
                </c:pt>
                <c:pt idx="8347">
                  <c:v>2019/12/15 2:50</c:v>
                </c:pt>
                <c:pt idx="8348">
                  <c:v>2019/12/15 2:50</c:v>
                </c:pt>
                <c:pt idx="8349">
                  <c:v>2019/12/15 2:50</c:v>
                </c:pt>
                <c:pt idx="8350">
                  <c:v>2019/12/15 2:50</c:v>
                </c:pt>
                <c:pt idx="8351">
                  <c:v>2019/12/15 2:50</c:v>
                </c:pt>
                <c:pt idx="8352">
                  <c:v>2019/12/15 2:51</c:v>
                </c:pt>
                <c:pt idx="8353">
                  <c:v>2019/12/15 2:51</c:v>
                </c:pt>
                <c:pt idx="8354">
                  <c:v>2019/12/15 2:51</c:v>
                </c:pt>
                <c:pt idx="8355">
                  <c:v>2019/12/15 2:51</c:v>
                </c:pt>
                <c:pt idx="8356">
                  <c:v>2019/12/15 2:51</c:v>
                </c:pt>
                <c:pt idx="8357">
                  <c:v>2019/12/15 2:51</c:v>
                </c:pt>
                <c:pt idx="8358">
                  <c:v>2019/12/15 2:51</c:v>
                </c:pt>
                <c:pt idx="8359">
                  <c:v>2019/12/15 2:51</c:v>
                </c:pt>
                <c:pt idx="8360">
                  <c:v>2019/12/15 2:51</c:v>
                </c:pt>
                <c:pt idx="8361">
                  <c:v>2019/12/15 2:51</c:v>
                </c:pt>
                <c:pt idx="8362">
                  <c:v>2019/12/15 2:51</c:v>
                </c:pt>
                <c:pt idx="8363">
                  <c:v>2019/12/15 2:51</c:v>
                </c:pt>
                <c:pt idx="8364">
                  <c:v>2019/12/15 2:51</c:v>
                </c:pt>
                <c:pt idx="8365">
                  <c:v>2019/12/15 2:51</c:v>
                </c:pt>
                <c:pt idx="8366">
                  <c:v>2019/12/15 2:51</c:v>
                </c:pt>
                <c:pt idx="8367">
                  <c:v>2019/12/15 2:51</c:v>
                </c:pt>
                <c:pt idx="8368">
                  <c:v>2019/12/15 2:51</c:v>
                </c:pt>
                <c:pt idx="8369">
                  <c:v>2019/12/15 2:51</c:v>
                </c:pt>
                <c:pt idx="8370">
                  <c:v>2019/12/15 2:51</c:v>
                </c:pt>
                <c:pt idx="8371">
                  <c:v>2019/12/15 2:51</c:v>
                </c:pt>
                <c:pt idx="8372">
                  <c:v>2019/12/15 2:52</c:v>
                </c:pt>
                <c:pt idx="8373">
                  <c:v>2019/12/15 2:52</c:v>
                </c:pt>
                <c:pt idx="8374">
                  <c:v>2019/12/15 2:52</c:v>
                </c:pt>
                <c:pt idx="8375">
                  <c:v>2019/12/15 2:52</c:v>
                </c:pt>
                <c:pt idx="8376">
                  <c:v>2019/12/15 2:52</c:v>
                </c:pt>
                <c:pt idx="8377">
                  <c:v>2019/12/15 2:52</c:v>
                </c:pt>
                <c:pt idx="8378">
                  <c:v>2019/12/15 2:52</c:v>
                </c:pt>
                <c:pt idx="8379">
                  <c:v>2019/12/15 2:52</c:v>
                </c:pt>
                <c:pt idx="8380">
                  <c:v>2019/12/15 2:52</c:v>
                </c:pt>
                <c:pt idx="8381">
                  <c:v>2019/12/15 2:52</c:v>
                </c:pt>
                <c:pt idx="8382">
                  <c:v>2019/12/15 2:52</c:v>
                </c:pt>
                <c:pt idx="8383">
                  <c:v>2019/12/15 2:52</c:v>
                </c:pt>
                <c:pt idx="8384">
                  <c:v>2019/12/15 2:52</c:v>
                </c:pt>
                <c:pt idx="8385">
                  <c:v>2019/12/15 2:52</c:v>
                </c:pt>
                <c:pt idx="8386">
                  <c:v>2019/12/15 2:52</c:v>
                </c:pt>
                <c:pt idx="8387">
                  <c:v>2019/12/15 2:52</c:v>
                </c:pt>
                <c:pt idx="8388">
                  <c:v>2019/12/15 2:52</c:v>
                </c:pt>
                <c:pt idx="8389">
                  <c:v>2019/12/15 2:52</c:v>
                </c:pt>
                <c:pt idx="8390">
                  <c:v>2019/12/15 2:52</c:v>
                </c:pt>
                <c:pt idx="8391">
                  <c:v>2019/12/15 2:52</c:v>
                </c:pt>
                <c:pt idx="8392">
                  <c:v>2019/12/15 2:53</c:v>
                </c:pt>
                <c:pt idx="8393">
                  <c:v>2019/12/15 2:53</c:v>
                </c:pt>
                <c:pt idx="8394">
                  <c:v>2019/12/15 2:53</c:v>
                </c:pt>
                <c:pt idx="8395">
                  <c:v>2019/12/15 2:53</c:v>
                </c:pt>
                <c:pt idx="8396">
                  <c:v>2019/12/15 2:53</c:v>
                </c:pt>
                <c:pt idx="8397">
                  <c:v>2019/12/15 2:53</c:v>
                </c:pt>
                <c:pt idx="8398">
                  <c:v>2019/12/15 2:53</c:v>
                </c:pt>
                <c:pt idx="8399">
                  <c:v>2019/12/15 2:53</c:v>
                </c:pt>
                <c:pt idx="8400">
                  <c:v>2019/12/15 2:53</c:v>
                </c:pt>
                <c:pt idx="8401">
                  <c:v>2019/12/15 2:53</c:v>
                </c:pt>
                <c:pt idx="8402">
                  <c:v>2019/12/15 2:53</c:v>
                </c:pt>
                <c:pt idx="8403">
                  <c:v>2019/12/15 2:53</c:v>
                </c:pt>
                <c:pt idx="8404">
                  <c:v>2019/12/15 2:53</c:v>
                </c:pt>
                <c:pt idx="8405">
                  <c:v>2019/12/15 2:53</c:v>
                </c:pt>
                <c:pt idx="8406">
                  <c:v>2019/12/15 2:53</c:v>
                </c:pt>
                <c:pt idx="8407">
                  <c:v>2019/12/15 2:53</c:v>
                </c:pt>
                <c:pt idx="8408">
                  <c:v>2019/12/15 2:53</c:v>
                </c:pt>
                <c:pt idx="8409">
                  <c:v>2019/12/15 2:53</c:v>
                </c:pt>
                <c:pt idx="8410">
                  <c:v>2019/12/15 2:53</c:v>
                </c:pt>
                <c:pt idx="8411">
                  <c:v>2019/12/15 2:53</c:v>
                </c:pt>
                <c:pt idx="8412">
                  <c:v>2019/12/15 2:54</c:v>
                </c:pt>
                <c:pt idx="8413">
                  <c:v>2019/12/15 2:54</c:v>
                </c:pt>
                <c:pt idx="8414">
                  <c:v>2019/12/15 2:54</c:v>
                </c:pt>
                <c:pt idx="8415">
                  <c:v>2019/12/15 2:54</c:v>
                </c:pt>
                <c:pt idx="8416">
                  <c:v>2019/12/15 2:54</c:v>
                </c:pt>
                <c:pt idx="8417">
                  <c:v>2019/12/15 2:54</c:v>
                </c:pt>
                <c:pt idx="8418">
                  <c:v>2019/12/15 2:54</c:v>
                </c:pt>
                <c:pt idx="8419">
                  <c:v>2019/12/15 2:54</c:v>
                </c:pt>
                <c:pt idx="8420">
                  <c:v>2019/12/15 2:54</c:v>
                </c:pt>
                <c:pt idx="8421">
                  <c:v>2019/12/15 2:54</c:v>
                </c:pt>
                <c:pt idx="8422">
                  <c:v>2019/12/15 2:54</c:v>
                </c:pt>
                <c:pt idx="8423">
                  <c:v>2019/12/15 2:54</c:v>
                </c:pt>
                <c:pt idx="8424">
                  <c:v>2019/12/15 2:54</c:v>
                </c:pt>
                <c:pt idx="8425">
                  <c:v>2019/12/15 2:54</c:v>
                </c:pt>
                <c:pt idx="8426">
                  <c:v>2019/12/15 2:54</c:v>
                </c:pt>
                <c:pt idx="8427">
                  <c:v>2019/12/15 2:54</c:v>
                </c:pt>
                <c:pt idx="8428">
                  <c:v>2019/12/15 2:54</c:v>
                </c:pt>
                <c:pt idx="8429">
                  <c:v>2019/12/15 2:54</c:v>
                </c:pt>
                <c:pt idx="8430">
                  <c:v>2019/12/15 2:54</c:v>
                </c:pt>
                <c:pt idx="8431">
                  <c:v>2019/12/15 2:54</c:v>
                </c:pt>
                <c:pt idx="8432">
                  <c:v>2019/12/15 2:55</c:v>
                </c:pt>
                <c:pt idx="8433">
                  <c:v>2019/12/15 2:55</c:v>
                </c:pt>
                <c:pt idx="8434">
                  <c:v>2019/12/15 2:55</c:v>
                </c:pt>
                <c:pt idx="8435">
                  <c:v>2019/12/15 2:55</c:v>
                </c:pt>
                <c:pt idx="8436">
                  <c:v>2019/12/15 2:55</c:v>
                </c:pt>
                <c:pt idx="8437">
                  <c:v>2019/12/15 2:55</c:v>
                </c:pt>
                <c:pt idx="8438">
                  <c:v>2019/12/15 2:55</c:v>
                </c:pt>
                <c:pt idx="8439">
                  <c:v>2019/12/15 2:55</c:v>
                </c:pt>
                <c:pt idx="8440">
                  <c:v>2019/12/15 2:55</c:v>
                </c:pt>
                <c:pt idx="8441">
                  <c:v>2019/12/15 2:55</c:v>
                </c:pt>
                <c:pt idx="8442">
                  <c:v>2019/12/15 2:55</c:v>
                </c:pt>
                <c:pt idx="8443">
                  <c:v>2019/12/15 2:55</c:v>
                </c:pt>
                <c:pt idx="8444">
                  <c:v>2019/12/15 2:55</c:v>
                </c:pt>
                <c:pt idx="8445">
                  <c:v>2019/12/15 2:55</c:v>
                </c:pt>
                <c:pt idx="8446">
                  <c:v>2019/12/15 2:55</c:v>
                </c:pt>
                <c:pt idx="8447">
                  <c:v>2019/12/15 2:55</c:v>
                </c:pt>
                <c:pt idx="8448">
                  <c:v>2019/12/15 2:55</c:v>
                </c:pt>
                <c:pt idx="8449">
                  <c:v>2019/12/15 2:55</c:v>
                </c:pt>
                <c:pt idx="8450">
                  <c:v>2019/12/15 2:55</c:v>
                </c:pt>
                <c:pt idx="8451">
                  <c:v>2019/12/15 2:55</c:v>
                </c:pt>
                <c:pt idx="8452">
                  <c:v>2019/12/15 2:56</c:v>
                </c:pt>
                <c:pt idx="8453">
                  <c:v>2019/12/15 2:56</c:v>
                </c:pt>
                <c:pt idx="8454">
                  <c:v>2019/12/15 2:56</c:v>
                </c:pt>
                <c:pt idx="8455">
                  <c:v>2019/12/15 2:56</c:v>
                </c:pt>
                <c:pt idx="8456">
                  <c:v>2019/12/15 2:56</c:v>
                </c:pt>
                <c:pt idx="8457">
                  <c:v>2019/12/15 2:56</c:v>
                </c:pt>
                <c:pt idx="8458">
                  <c:v>2019/12/15 2:56</c:v>
                </c:pt>
                <c:pt idx="8459">
                  <c:v>2019/12/15 2:56</c:v>
                </c:pt>
                <c:pt idx="8460">
                  <c:v>2019/12/15 2:56</c:v>
                </c:pt>
                <c:pt idx="8461">
                  <c:v>2019/12/15 2:56</c:v>
                </c:pt>
                <c:pt idx="8462">
                  <c:v>2019/12/15 2:56</c:v>
                </c:pt>
                <c:pt idx="8463">
                  <c:v>2019/12/15 2:56</c:v>
                </c:pt>
                <c:pt idx="8464">
                  <c:v>2019/12/15 2:56</c:v>
                </c:pt>
                <c:pt idx="8465">
                  <c:v>2019/12/15 2:56</c:v>
                </c:pt>
                <c:pt idx="8466">
                  <c:v>2019/12/15 2:56</c:v>
                </c:pt>
                <c:pt idx="8467">
                  <c:v>2019/12/15 2:56</c:v>
                </c:pt>
                <c:pt idx="8468">
                  <c:v>2019/12/15 2:56</c:v>
                </c:pt>
                <c:pt idx="8469">
                  <c:v>2019/12/15 2:56</c:v>
                </c:pt>
                <c:pt idx="8470">
                  <c:v>2019/12/15 2:56</c:v>
                </c:pt>
                <c:pt idx="8471">
                  <c:v>2019/12/15 2:56</c:v>
                </c:pt>
                <c:pt idx="8472">
                  <c:v>2019/12/15 2:57</c:v>
                </c:pt>
                <c:pt idx="8473">
                  <c:v>2019/12/15 2:57</c:v>
                </c:pt>
                <c:pt idx="8474">
                  <c:v>2019/12/15 2:57</c:v>
                </c:pt>
                <c:pt idx="8475">
                  <c:v>2019/12/15 2:57</c:v>
                </c:pt>
                <c:pt idx="8476">
                  <c:v>2019/12/15 2:57</c:v>
                </c:pt>
                <c:pt idx="8477">
                  <c:v>2019/12/15 2:57</c:v>
                </c:pt>
                <c:pt idx="8478">
                  <c:v>2019/12/15 2:57</c:v>
                </c:pt>
                <c:pt idx="8479">
                  <c:v>2019/12/15 2:57</c:v>
                </c:pt>
                <c:pt idx="8480">
                  <c:v>2019/12/15 2:57</c:v>
                </c:pt>
                <c:pt idx="8481">
                  <c:v>2019/12/15 2:57</c:v>
                </c:pt>
                <c:pt idx="8482">
                  <c:v>2019/12/15 2:57</c:v>
                </c:pt>
                <c:pt idx="8483">
                  <c:v>2019/12/15 2:57</c:v>
                </c:pt>
                <c:pt idx="8484">
                  <c:v>2019/12/15 2:57</c:v>
                </c:pt>
                <c:pt idx="8485">
                  <c:v>2019/12/15 2:57</c:v>
                </c:pt>
                <c:pt idx="8486">
                  <c:v>2019/12/15 2:57</c:v>
                </c:pt>
                <c:pt idx="8487">
                  <c:v>2019/12/15 2:57</c:v>
                </c:pt>
                <c:pt idx="8488">
                  <c:v>2019/12/15 2:57</c:v>
                </c:pt>
                <c:pt idx="8489">
                  <c:v>2019/12/15 2:57</c:v>
                </c:pt>
                <c:pt idx="8490">
                  <c:v>2019/12/15 2:57</c:v>
                </c:pt>
                <c:pt idx="8491">
                  <c:v>2019/12/15 2:57</c:v>
                </c:pt>
                <c:pt idx="8492">
                  <c:v>2019/12/15 2:58</c:v>
                </c:pt>
                <c:pt idx="8493">
                  <c:v>2019/12/15 2:58</c:v>
                </c:pt>
                <c:pt idx="8494">
                  <c:v>2019/12/15 2:58</c:v>
                </c:pt>
                <c:pt idx="8495">
                  <c:v>2019/12/15 2:58</c:v>
                </c:pt>
                <c:pt idx="8496">
                  <c:v>2019/12/15 2:58</c:v>
                </c:pt>
                <c:pt idx="8497">
                  <c:v>2019/12/15 2:58</c:v>
                </c:pt>
                <c:pt idx="8498">
                  <c:v>2019/12/15 2:58</c:v>
                </c:pt>
                <c:pt idx="8499">
                  <c:v>2019/12/15 2:58</c:v>
                </c:pt>
                <c:pt idx="8500">
                  <c:v>2019/12/15 2:58</c:v>
                </c:pt>
                <c:pt idx="8501">
                  <c:v>2019/12/15 2:58</c:v>
                </c:pt>
                <c:pt idx="8502">
                  <c:v>2019/12/15 2:58</c:v>
                </c:pt>
                <c:pt idx="8503">
                  <c:v>2019/12/15 2:58</c:v>
                </c:pt>
                <c:pt idx="8504">
                  <c:v>2019/12/15 2:58</c:v>
                </c:pt>
                <c:pt idx="8505">
                  <c:v>2019/12/15 2:58</c:v>
                </c:pt>
                <c:pt idx="8506">
                  <c:v>2019/12/15 2:58</c:v>
                </c:pt>
                <c:pt idx="8507">
                  <c:v>2019/12/15 2:58</c:v>
                </c:pt>
                <c:pt idx="8508">
                  <c:v>2019/12/15 2:58</c:v>
                </c:pt>
                <c:pt idx="8509">
                  <c:v>2019/12/15 2:58</c:v>
                </c:pt>
                <c:pt idx="8510">
                  <c:v>2019/12/15 2:58</c:v>
                </c:pt>
                <c:pt idx="8511">
                  <c:v>2019/12/15 2:58</c:v>
                </c:pt>
                <c:pt idx="8512">
                  <c:v>2019/12/15 2:59</c:v>
                </c:pt>
                <c:pt idx="8513">
                  <c:v>2019/12/15 2:59</c:v>
                </c:pt>
                <c:pt idx="8514">
                  <c:v>2019/12/15 2:59</c:v>
                </c:pt>
                <c:pt idx="8515">
                  <c:v>2019/12/15 2:59</c:v>
                </c:pt>
                <c:pt idx="8516">
                  <c:v>2019/12/15 2:59</c:v>
                </c:pt>
                <c:pt idx="8517">
                  <c:v>2019/12/15 2:59</c:v>
                </c:pt>
                <c:pt idx="8518">
                  <c:v>2019/12/15 2:59</c:v>
                </c:pt>
                <c:pt idx="8519">
                  <c:v>2019/12/15 2:59</c:v>
                </c:pt>
                <c:pt idx="8520">
                  <c:v>2019/12/15 2:59</c:v>
                </c:pt>
                <c:pt idx="8521">
                  <c:v>2019/12/15 2:59</c:v>
                </c:pt>
                <c:pt idx="8522">
                  <c:v>2019/12/15 2:59</c:v>
                </c:pt>
                <c:pt idx="8523">
                  <c:v>2019/12/15 2:59</c:v>
                </c:pt>
                <c:pt idx="8524">
                  <c:v>2019/12/15 2:59</c:v>
                </c:pt>
                <c:pt idx="8525">
                  <c:v>2019/12/15 2:59</c:v>
                </c:pt>
                <c:pt idx="8526">
                  <c:v>2019/12/15 2:59</c:v>
                </c:pt>
                <c:pt idx="8527">
                  <c:v>2019/12/15 2:59</c:v>
                </c:pt>
                <c:pt idx="8528">
                  <c:v>2019/12/15 2:59</c:v>
                </c:pt>
                <c:pt idx="8529">
                  <c:v>2019/12/15 2:59</c:v>
                </c:pt>
                <c:pt idx="8530">
                  <c:v>2019/12/15 2:59</c:v>
                </c:pt>
                <c:pt idx="8531">
                  <c:v>2019/12/15 2:59</c:v>
                </c:pt>
                <c:pt idx="8532">
                  <c:v>2019/12/15 3:00</c:v>
                </c:pt>
                <c:pt idx="8533">
                  <c:v>2019/12/15 3:00</c:v>
                </c:pt>
                <c:pt idx="8534">
                  <c:v>2019/12/15 3:00</c:v>
                </c:pt>
                <c:pt idx="8535">
                  <c:v>2019/12/15 3:00</c:v>
                </c:pt>
                <c:pt idx="8536">
                  <c:v>2019/12/15 3:00</c:v>
                </c:pt>
                <c:pt idx="8537">
                  <c:v>2019/12/15 3:00</c:v>
                </c:pt>
                <c:pt idx="8538">
                  <c:v>2019/12/15 3:00</c:v>
                </c:pt>
                <c:pt idx="8539">
                  <c:v>2019/12/15 3:00</c:v>
                </c:pt>
                <c:pt idx="8540">
                  <c:v>2019/12/15 3:00</c:v>
                </c:pt>
                <c:pt idx="8541">
                  <c:v>2019/12/15 3:00</c:v>
                </c:pt>
                <c:pt idx="8542">
                  <c:v>2019/12/15 3:00</c:v>
                </c:pt>
                <c:pt idx="8543">
                  <c:v>2019/12/15 3:00</c:v>
                </c:pt>
                <c:pt idx="8544">
                  <c:v>2019/12/15 3:00</c:v>
                </c:pt>
                <c:pt idx="8545">
                  <c:v>2019/12/15 3:00</c:v>
                </c:pt>
                <c:pt idx="8546">
                  <c:v>2019/12/15 3:00</c:v>
                </c:pt>
                <c:pt idx="8547">
                  <c:v>2019/12/15 3:00</c:v>
                </c:pt>
                <c:pt idx="8548">
                  <c:v>2019/12/15 3:00</c:v>
                </c:pt>
                <c:pt idx="8549">
                  <c:v>2019/12/15 3:00</c:v>
                </c:pt>
                <c:pt idx="8550">
                  <c:v>2019/12/15 3:00</c:v>
                </c:pt>
                <c:pt idx="8551">
                  <c:v>2019/12/15 3:00</c:v>
                </c:pt>
                <c:pt idx="8552">
                  <c:v>2019/12/15 3:01</c:v>
                </c:pt>
                <c:pt idx="8553">
                  <c:v>2019/12/15 3:01</c:v>
                </c:pt>
                <c:pt idx="8554">
                  <c:v>2019/12/15 3:01</c:v>
                </c:pt>
                <c:pt idx="8555">
                  <c:v>2019/12/15 3:01</c:v>
                </c:pt>
                <c:pt idx="8556">
                  <c:v>2019/12/15 3:01</c:v>
                </c:pt>
                <c:pt idx="8557">
                  <c:v>2019/12/15 3:01</c:v>
                </c:pt>
                <c:pt idx="8558">
                  <c:v>2019/12/15 3:01</c:v>
                </c:pt>
                <c:pt idx="8559">
                  <c:v>2019/12/15 3:01</c:v>
                </c:pt>
                <c:pt idx="8560">
                  <c:v>2019/12/15 3:01</c:v>
                </c:pt>
                <c:pt idx="8561">
                  <c:v>2019/12/15 3:01</c:v>
                </c:pt>
                <c:pt idx="8562">
                  <c:v>2019/12/15 3:01</c:v>
                </c:pt>
                <c:pt idx="8563">
                  <c:v>2019/12/15 3:01</c:v>
                </c:pt>
                <c:pt idx="8564">
                  <c:v>2019/12/15 3:01</c:v>
                </c:pt>
                <c:pt idx="8565">
                  <c:v>2019/12/15 3:01</c:v>
                </c:pt>
                <c:pt idx="8566">
                  <c:v>2019/12/15 3:01</c:v>
                </c:pt>
                <c:pt idx="8567">
                  <c:v>2019/12/15 3:01</c:v>
                </c:pt>
                <c:pt idx="8568">
                  <c:v>2019/12/15 3:01</c:v>
                </c:pt>
                <c:pt idx="8569">
                  <c:v>2019/12/15 3:01</c:v>
                </c:pt>
                <c:pt idx="8570">
                  <c:v>2019/12/15 3:01</c:v>
                </c:pt>
                <c:pt idx="8571">
                  <c:v>2019/12/15 3:01</c:v>
                </c:pt>
                <c:pt idx="8572">
                  <c:v>2019/12/15 3:02</c:v>
                </c:pt>
                <c:pt idx="8573">
                  <c:v>2019/12/15 3:02</c:v>
                </c:pt>
                <c:pt idx="8574">
                  <c:v>2019/12/15 3:02</c:v>
                </c:pt>
                <c:pt idx="8575">
                  <c:v>2019/12/15 3:02</c:v>
                </c:pt>
                <c:pt idx="8576">
                  <c:v>2019/12/15 3:02</c:v>
                </c:pt>
                <c:pt idx="8577">
                  <c:v>2019/12/15 3:02</c:v>
                </c:pt>
                <c:pt idx="8578">
                  <c:v>2019/12/15 3:02</c:v>
                </c:pt>
                <c:pt idx="8579">
                  <c:v>2019/12/15 3:02</c:v>
                </c:pt>
                <c:pt idx="8580">
                  <c:v>2019/12/15 3:02</c:v>
                </c:pt>
                <c:pt idx="8581">
                  <c:v>2019/12/15 3:02</c:v>
                </c:pt>
                <c:pt idx="8582">
                  <c:v>2019/12/15 3:02</c:v>
                </c:pt>
                <c:pt idx="8583">
                  <c:v>2019/12/15 3:02</c:v>
                </c:pt>
                <c:pt idx="8584">
                  <c:v>2019/12/15 3:02</c:v>
                </c:pt>
                <c:pt idx="8585">
                  <c:v>2019/12/15 3:02</c:v>
                </c:pt>
                <c:pt idx="8586">
                  <c:v>2019/12/15 3:02</c:v>
                </c:pt>
                <c:pt idx="8587">
                  <c:v>2019/12/15 3:02</c:v>
                </c:pt>
                <c:pt idx="8588">
                  <c:v>2019/12/15 3:02</c:v>
                </c:pt>
                <c:pt idx="8589">
                  <c:v>2019/12/15 3:02</c:v>
                </c:pt>
                <c:pt idx="8590">
                  <c:v>2019/12/15 3:02</c:v>
                </c:pt>
                <c:pt idx="8591">
                  <c:v>2019/12/15 3:02</c:v>
                </c:pt>
                <c:pt idx="8592">
                  <c:v>2019/12/15 3:03</c:v>
                </c:pt>
                <c:pt idx="8593">
                  <c:v>2019/12/15 3:03</c:v>
                </c:pt>
                <c:pt idx="8594">
                  <c:v>2019/12/15 3:03</c:v>
                </c:pt>
                <c:pt idx="8595">
                  <c:v>2019/12/15 3:03</c:v>
                </c:pt>
                <c:pt idx="8596">
                  <c:v>2019/12/15 3:03</c:v>
                </c:pt>
                <c:pt idx="8597">
                  <c:v>2019/12/15 3:03</c:v>
                </c:pt>
                <c:pt idx="8598">
                  <c:v>2019/12/15 3:03</c:v>
                </c:pt>
                <c:pt idx="8599">
                  <c:v>2019/12/15 3:03</c:v>
                </c:pt>
                <c:pt idx="8600">
                  <c:v>2019/12/15 3:03</c:v>
                </c:pt>
                <c:pt idx="8601">
                  <c:v>2019/12/15 3:03</c:v>
                </c:pt>
                <c:pt idx="8602">
                  <c:v>2019/12/15 3:03</c:v>
                </c:pt>
                <c:pt idx="8603">
                  <c:v>2019/12/15 3:03</c:v>
                </c:pt>
                <c:pt idx="8604">
                  <c:v>2019/12/15 3:03</c:v>
                </c:pt>
                <c:pt idx="8605">
                  <c:v>2019/12/15 3:03</c:v>
                </c:pt>
                <c:pt idx="8606">
                  <c:v>2019/12/15 3:03</c:v>
                </c:pt>
                <c:pt idx="8607">
                  <c:v>2019/12/15 3:03</c:v>
                </c:pt>
                <c:pt idx="8608">
                  <c:v>2019/12/15 3:03</c:v>
                </c:pt>
                <c:pt idx="8609">
                  <c:v>2019/12/15 3:03</c:v>
                </c:pt>
                <c:pt idx="8610">
                  <c:v>2019/12/15 3:03</c:v>
                </c:pt>
                <c:pt idx="8611">
                  <c:v>2019/12/15 3:03</c:v>
                </c:pt>
                <c:pt idx="8612">
                  <c:v>2019/12/15 3:04</c:v>
                </c:pt>
                <c:pt idx="8613">
                  <c:v>2019/12/15 3:04</c:v>
                </c:pt>
                <c:pt idx="8614">
                  <c:v>2019/12/15 3:04</c:v>
                </c:pt>
                <c:pt idx="8615">
                  <c:v>2019/12/15 3:04</c:v>
                </c:pt>
                <c:pt idx="8616">
                  <c:v>2019/12/15 3:04</c:v>
                </c:pt>
                <c:pt idx="8617">
                  <c:v>2019/12/15 3:04</c:v>
                </c:pt>
                <c:pt idx="8618">
                  <c:v>2019/12/15 3:04</c:v>
                </c:pt>
                <c:pt idx="8619">
                  <c:v>2019/12/15 3:04</c:v>
                </c:pt>
                <c:pt idx="8620">
                  <c:v>2019/12/15 3:04</c:v>
                </c:pt>
                <c:pt idx="8621">
                  <c:v>2019/12/15 3:04</c:v>
                </c:pt>
                <c:pt idx="8622">
                  <c:v>2019/12/15 3:04</c:v>
                </c:pt>
                <c:pt idx="8623">
                  <c:v>2019/12/15 3:04</c:v>
                </c:pt>
                <c:pt idx="8624">
                  <c:v>2019/12/15 3:04</c:v>
                </c:pt>
                <c:pt idx="8625">
                  <c:v>2019/12/15 3:04</c:v>
                </c:pt>
                <c:pt idx="8626">
                  <c:v>2019/12/15 3:04</c:v>
                </c:pt>
                <c:pt idx="8627">
                  <c:v>2019/12/15 3:04</c:v>
                </c:pt>
                <c:pt idx="8628">
                  <c:v>2019/12/15 3:04</c:v>
                </c:pt>
                <c:pt idx="8629">
                  <c:v>2019/12/15 3:04</c:v>
                </c:pt>
                <c:pt idx="8630">
                  <c:v>2019/12/15 3:04</c:v>
                </c:pt>
                <c:pt idx="8631">
                  <c:v>2019/12/15 3:04</c:v>
                </c:pt>
                <c:pt idx="8632">
                  <c:v>2019/12/15 3:05</c:v>
                </c:pt>
                <c:pt idx="8633">
                  <c:v>2019/12/15 3:05</c:v>
                </c:pt>
                <c:pt idx="8634">
                  <c:v>2019/12/15 3:05</c:v>
                </c:pt>
                <c:pt idx="8635">
                  <c:v>2019/12/15 3:05</c:v>
                </c:pt>
                <c:pt idx="8636">
                  <c:v>2019/12/15 3:05</c:v>
                </c:pt>
                <c:pt idx="8637">
                  <c:v>2019/12/15 3:05</c:v>
                </c:pt>
                <c:pt idx="8638">
                  <c:v>2019/12/15 3:05</c:v>
                </c:pt>
                <c:pt idx="8639">
                  <c:v>2019/12/15 3:05</c:v>
                </c:pt>
                <c:pt idx="8640">
                  <c:v>2019/12/15 3:05</c:v>
                </c:pt>
                <c:pt idx="8641">
                  <c:v>2019/12/15 3:05</c:v>
                </c:pt>
                <c:pt idx="8642">
                  <c:v>2019/12/15 3:05</c:v>
                </c:pt>
                <c:pt idx="8643">
                  <c:v>2019/12/15 3:05</c:v>
                </c:pt>
                <c:pt idx="8644">
                  <c:v>2019/12/15 3:05</c:v>
                </c:pt>
                <c:pt idx="8645">
                  <c:v>2019/12/15 3:05</c:v>
                </c:pt>
                <c:pt idx="8646">
                  <c:v>2019/12/15 3:05</c:v>
                </c:pt>
                <c:pt idx="8647">
                  <c:v>2019/12/15 3:05</c:v>
                </c:pt>
                <c:pt idx="8648">
                  <c:v>2019/12/15 3:05</c:v>
                </c:pt>
                <c:pt idx="8649">
                  <c:v>2019/12/15 3:05</c:v>
                </c:pt>
                <c:pt idx="8650">
                  <c:v>2019/12/15 3:05</c:v>
                </c:pt>
                <c:pt idx="8651">
                  <c:v>2019/12/15 3:05</c:v>
                </c:pt>
                <c:pt idx="8652">
                  <c:v>2019/12/15 3:06</c:v>
                </c:pt>
                <c:pt idx="8653">
                  <c:v>2019/12/15 3:06</c:v>
                </c:pt>
                <c:pt idx="8654">
                  <c:v>2019/12/15 3:06</c:v>
                </c:pt>
                <c:pt idx="8655">
                  <c:v>2019/12/15 3:06</c:v>
                </c:pt>
                <c:pt idx="8656">
                  <c:v>2019/12/15 3:06</c:v>
                </c:pt>
                <c:pt idx="8657">
                  <c:v>2019/12/15 3:06</c:v>
                </c:pt>
                <c:pt idx="8658">
                  <c:v>2019/12/15 3:06</c:v>
                </c:pt>
                <c:pt idx="8659">
                  <c:v>2019/12/15 3:06</c:v>
                </c:pt>
                <c:pt idx="8660">
                  <c:v>2019/12/15 3:06</c:v>
                </c:pt>
                <c:pt idx="8661">
                  <c:v>2019/12/15 3:06</c:v>
                </c:pt>
                <c:pt idx="8662">
                  <c:v>2019/12/15 3:06</c:v>
                </c:pt>
                <c:pt idx="8663">
                  <c:v>2019/12/15 3:06</c:v>
                </c:pt>
                <c:pt idx="8664">
                  <c:v>2019/12/15 3:06</c:v>
                </c:pt>
                <c:pt idx="8665">
                  <c:v>2019/12/15 3:06</c:v>
                </c:pt>
                <c:pt idx="8666">
                  <c:v>2019/12/15 3:06</c:v>
                </c:pt>
                <c:pt idx="8667">
                  <c:v>2019/12/15 3:06</c:v>
                </c:pt>
                <c:pt idx="8668">
                  <c:v>2019/12/15 3:06</c:v>
                </c:pt>
                <c:pt idx="8669">
                  <c:v>2019/12/15 3:06</c:v>
                </c:pt>
                <c:pt idx="8670">
                  <c:v>2019/12/15 3:06</c:v>
                </c:pt>
                <c:pt idx="8671">
                  <c:v>2019/12/15 3:06</c:v>
                </c:pt>
                <c:pt idx="8672">
                  <c:v>2019/12/15 3:07</c:v>
                </c:pt>
                <c:pt idx="8673">
                  <c:v>2019/12/15 3:07</c:v>
                </c:pt>
                <c:pt idx="8674">
                  <c:v>2019/12/15 3:07</c:v>
                </c:pt>
                <c:pt idx="8675">
                  <c:v>2019/12/15 3:07</c:v>
                </c:pt>
                <c:pt idx="8676">
                  <c:v>2019/12/15 3:07</c:v>
                </c:pt>
                <c:pt idx="8677">
                  <c:v>2019/12/15 3:07</c:v>
                </c:pt>
                <c:pt idx="8678">
                  <c:v>2019/12/15 3:07</c:v>
                </c:pt>
                <c:pt idx="8679">
                  <c:v>2019/12/15 3:07</c:v>
                </c:pt>
                <c:pt idx="8680">
                  <c:v>2019/12/15 3:07</c:v>
                </c:pt>
                <c:pt idx="8681">
                  <c:v>2019/12/15 3:07</c:v>
                </c:pt>
                <c:pt idx="8682">
                  <c:v>2019/12/15 3:07</c:v>
                </c:pt>
                <c:pt idx="8683">
                  <c:v>2019/12/15 3:07</c:v>
                </c:pt>
                <c:pt idx="8684">
                  <c:v>2019/12/15 3:07</c:v>
                </c:pt>
                <c:pt idx="8685">
                  <c:v>2019/12/15 3:07</c:v>
                </c:pt>
                <c:pt idx="8686">
                  <c:v>2019/12/15 3:07</c:v>
                </c:pt>
                <c:pt idx="8687">
                  <c:v>2019/12/15 3:07</c:v>
                </c:pt>
                <c:pt idx="8688">
                  <c:v>2019/12/15 3:07</c:v>
                </c:pt>
                <c:pt idx="8689">
                  <c:v>2019/12/15 3:07</c:v>
                </c:pt>
                <c:pt idx="8690">
                  <c:v>2019/12/15 3:07</c:v>
                </c:pt>
                <c:pt idx="8691">
                  <c:v>2019/12/15 3:07</c:v>
                </c:pt>
                <c:pt idx="8692">
                  <c:v>2019/12/15 3:08</c:v>
                </c:pt>
                <c:pt idx="8693">
                  <c:v>2019/12/15 3:08</c:v>
                </c:pt>
                <c:pt idx="8694">
                  <c:v>2019/12/15 3:08</c:v>
                </c:pt>
                <c:pt idx="8695">
                  <c:v>2019/12/15 3:08</c:v>
                </c:pt>
                <c:pt idx="8696">
                  <c:v>2019/12/15 3:08</c:v>
                </c:pt>
                <c:pt idx="8697">
                  <c:v>2019/12/15 3:08</c:v>
                </c:pt>
                <c:pt idx="8698">
                  <c:v>2019/12/15 3:08</c:v>
                </c:pt>
                <c:pt idx="8699">
                  <c:v>2019/12/15 3:08</c:v>
                </c:pt>
                <c:pt idx="8700">
                  <c:v>2019/12/15 3:08</c:v>
                </c:pt>
                <c:pt idx="8701">
                  <c:v>2019/12/15 3:08</c:v>
                </c:pt>
                <c:pt idx="8702">
                  <c:v>2019/12/15 3:08</c:v>
                </c:pt>
                <c:pt idx="8703">
                  <c:v>2019/12/15 3:08</c:v>
                </c:pt>
                <c:pt idx="8704">
                  <c:v>2019/12/15 3:08</c:v>
                </c:pt>
                <c:pt idx="8705">
                  <c:v>2019/12/15 3:08</c:v>
                </c:pt>
                <c:pt idx="8706">
                  <c:v>2019/12/15 3:08</c:v>
                </c:pt>
                <c:pt idx="8707">
                  <c:v>2019/12/15 3:08</c:v>
                </c:pt>
                <c:pt idx="8708">
                  <c:v>2019/12/15 3:08</c:v>
                </c:pt>
                <c:pt idx="8709">
                  <c:v>2019/12/15 3:08</c:v>
                </c:pt>
                <c:pt idx="8710">
                  <c:v>2019/12/15 3:08</c:v>
                </c:pt>
                <c:pt idx="8711">
                  <c:v>2019/12/15 3:08</c:v>
                </c:pt>
                <c:pt idx="8712">
                  <c:v>2019/12/15 3:09</c:v>
                </c:pt>
                <c:pt idx="8713">
                  <c:v>2019/12/15 3:09</c:v>
                </c:pt>
                <c:pt idx="8714">
                  <c:v>2019/12/15 3:09</c:v>
                </c:pt>
                <c:pt idx="8715">
                  <c:v>2019/12/15 3:09</c:v>
                </c:pt>
                <c:pt idx="8716">
                  <c:v>2019/12/15 3:09</c:v>
                </c:pt>
                <c:pt idx="8717">
                  <c:v>2019/12/15 3:09</c:v>
                </c:pt>
                <c:pt idx="8718">
                  <c:v>2019/12/15 3:09</c:v>
                </c:pt>
                <c:pt idx="8719">
                  <c:v>2019/12/15 3:09</c:v>
                </c:pt>
                <c:pt idx="8720">
                  <c:v>2019/12/15 3:09</c:v>
                </c:pt>
                <c:pt idx="8721">
                  <c:v>2019/12/15 3:09</c:v>
                </c:pt>
                <c:pt idx="8722">
                  <c:v>2019/12/15 3:09</c:v>
                </c:pt>
                <c:pt idx="8723">
                  <c:v>2019/12/15 3:09</c:v>
                </c:pt>
                <c:pt idx="8724">
                  <c:v>2019/12/15 3:09</c:v>
                </c:pt>
                <c:pt idx="8725">
                  <c:v>2019/12/15 3:09</c:v>
                </c:pt>
                <c:pt idx="8726">
                  <c:v>2019/12/15 3:09</c:v>
                </c:pt>
                <c:pt idx="8727">
                  <c:v>2019/12/15 3:09</c:v>
                </c:pt>
                <c:pt idx="8728">
                  <c:v>2019/12/15 3:09</c:v>
                </c:pt>
                <c:pt idx="8729">
                  <c:v>2019/12/15 3:09</c:v>
                </c:pt>
                <c:pt idx="8730">
                  <c:v>2019/12/15 3:09</c:v>
                </c:pt>
                <c:pt idx="8731">
                  <c:v>2019/12/15 3:09</c:v>
                </c:pt>
                <c:pt idx="8732">
                  <c:v>2019/12/15 3:10</c:v>
                </c:pt>
                <c:pt idx="8733">
                  <c:v>2019/12/15 3:10</c:v>
                </c:pt>
                <c:pt idx="8734">
                  <c:v>2019/12/15 3:10</c:v>
                </c:pt>
                <c:pt idx="8735">
                  <c:v>2019/12/15 3:10</c:v>
                </c:pt>
                <c:pt idx="8736">
                  <c:v>2019/12/15 3:10</c:v>
                </c:pt>
                <c:pt idx="8737">
                  <c:v>2019/12/15 3:10</c:v>
                </c:pt>
                <c:pt idx="8738">
                  <c:v>2019/12/15 3:10</c:v>
                </c:pt>
                <c:pt idx="8739">
                  <c:v>2019/12/15 3:10</c:v>
                </c:pt>
                <c:pt idx="8740">
                  <c:v>2019/12/15 3:10</c:v>
                </c:pt>
                <c:pt idx="8741">
                  <c:v>2019/12/15 3:10</c:v>
                </c:pt>
                <c:pt idx="8742">
                  <c:v>2019/12/15 3:10</c:v>
                </c:pt>
                <c:pt idx="8743">
                  <c:v>2019/12/15 3:10</c:v>
                </c:pt>
                <c:pt idx="8744">
                  <c:v>2019/12/15 3:10</c:v>
                </c:pt>
                <c:pt idx="8745">
                  <c:v>2019/12/15 3:10</c:v>
                </c:pt>
                <c:pt idx="8746">
                  <c:v>2019/12/15 3:10</c:v>
                </c:pt>
                <c:pt idx="8747">
                  <c:v>2019/12/15 3:10</c:v>
                </c:pt>
                <c:pt idx="8748">
                  <c:v>2019/12/15 3:10</c:v>
                </c:pt>
                <c:pt idx="8749">
                  <c:v>2019/12/15 3:10</c:v>
                </c:pt>
                <c:pt idx="8750">
                  <c:v>2019/12/15 3:10</c:v>
                </c:pt>
                <c:pt idx="8751">
                  <c:v>2019/12/15 3:10</c:v>
                </c:pt>
                <c:pt idx="8752">
                  <c:v>2019/12/15 3:11</c:v>
                </c:pt>
                <c:pt idx="8753">
                  <c:v>2019/12/15 3:11</c:v>
                </c:pt>
                <c:pt idx="8754">
                  <c:v>2019/12/15 3:11</c:v>
                </c:pt>
                <c:pt idx="8755">
                  <c:v>2019/12/15 3:11</c:v>
                </c:pt>
                <c:pt idx="8756">
                  <c:v>2019/12/15 3:11</c:v>
                </c:pt>
                <c:pt idx="8757">
                  <c:v>2019/12/15 3:11</c:v>
                </c:pt>
                <c:pt idx="8758">
                  <c:v>2019/12/15 3:11</c:v>
                </c:pt>
                <c:pt idx="8759">
                  <c:v>2019/12/15 3:11</c:v>
                </c:pt>
                <c:pt idx="8760">
                  <c:v>2019/12/15 3:11</c:v>
                </c:pt>
                <c:pt idx="8761">
                  <c:v>2019/12/15 3:11</c:v>
                </c:pt>
                <c:pt idx="8762">
                  <c:v>2019/12/15 3:11</c:v>
                </c:pt>
                <c:pt idx="8763">
                  <c:v>2019/12/15 3:11</c:v>
                </c:pt>
                <c:pt idx="8764">
                  <c:v>2019/12/15 3:11</c:v>
                </c:pt>
                <c:pt idx="8765">
                  <c:v>2019/12/15 3:11</c:v>
                </c:pt>
                <c:pt idx="8766">
                  <c:v>2019/12/15 3:11</c:v>
                </c:pt>
                <c:pt idx="8767">
                  <c:v>2019/12/15 3:11</c:v>
                </c:pt>
                <c:pt idx="8768">
                  <c:v>2019/12/15 3:11</c:v>
                </c:pt>
                <c:pt idx="8769">
                  <c:v>2019/12/15 3:11</c:v>
                </c:pt>
                <c:pt idx="8770">
                  <c:v>2019/12/15 3:11</c:v>
                </c:pt>
                <c:pt idx="8771">
                  <c:v>2019/12/15 3:11</c:v>
                </c:pt>
                <c:pt idx="8772">
                  <c:v>2019/12/15 3:12</c:v>
                </c:pt>
                <c:pt idx="8773">
                  <c:v>2019/12/15 3:12</c:v>
                </c:pt>
                <c:pt idx="8774">
                  <c:v>2019/12/15 3:12</c:v>
                </c:pt>
                <c:pt idx="8775">
                  <c:v>2019/12/15 3:12</c:v>
                </c:pt>
                <c:pt idx="8776">
                  <c:v>2019/12/15 3:12</c:v>
                </c:pt>
                <c:pt idx="8777">
                  <c:v>2019/12/15 3:12</c:v>
                </c:pt>
                <c:pt idx="8778">
                  <c:v>2019/12/15 3:12</c:v>
                </c:pt>
                <c:pt idx="8779">
                  <c:v>2019/12/15 3:12</c:v>
                </c:pt>
                <c:pt idx="8780">
                  <c:v>2019/12/15 3:12</c:v>
                </c:pt>
                <c:pt idx="8781">
                  <c:v>2019/12/15 3:12</c:v>
                </c:pt>
                <c:pt idx="8782">
                  <c:v>2019/12/15 3:12</c:v>
                </c:pt>
                <c:pt idx="8783">
                  <c:v>2019/12/15 3:12</c:v>
                </c:pt>
                <c:pt idx="8784">
                  <c:v>2019/12/15 3:12</c:v>
                </c:pt>
                <c:pt idx="8785">
                  <c:v>2019/12/15 3:12</c:v>
                </c:pt>
                <c:pt idx="8786">
                  <c:v>2019/12/15 3:12</c:v>
                </c:pt>
                <c:pt idx="8787">
                  <c:v>2019/12/15 3:12</c:v>
                </c:pt>
                <c:pt idx="8788">
                  <c:v>2019/12/15 3:12</c:v>
                </c:pt>
                <c:pt idx="8789">
                  <c:v>2019/12/15 3:12</c:v>
                </c:pt>
                <c:pt idx="8790">
                  <c:v>2019/12/15 3:12</c:v>
                </c:pt>
                <c:pt idx="8791">
                  <c:v>2019/12/15 3:12</c:v>
                </c:pt>
                <c:pt idx="8792">
                  <c:v>2019/12/15 3:13</c:v>
                </c:pt>
                <c:pt idx="8793">
                  <c:v>2019/12/15 3:13</c:v>
                </c:pt>
                <c:pt idx="8794">
                  <c:v>2019/12/15 3:13</c:v>
                </c:pt>
                <c:pt idx="8795">
                  <c:v>2019/12/15 3:13</c:v>
                </c:pt>
                <c:pt idx="8796">
                  <c:v>2019/12/15 3:13</c:v>
                </c:pt>
                <c:pt idx="8797">
                  <c:v>2019/12/15 3:13</c:v>
                </c:pt>
                <c:pt idx="8798">
                  <c:v>2019/12/15 3:13</c:v>
                </c:pt>
                <c:pt idx="8799">
                  <c:v>2019/12/15 3:13</c:v>
                </c:pt>
                <c:pt idx="8800">
                  <c:v>2019/12/15 3:13</c:v>
                </c:pt>
                <c:pt idx="8801">
                  <c:v>2019/12/15 3:13</c:v>
                </c:pt>
                <c:pt idx="8802">
                  <c:v>2019/12/15 3:13</c:v>
                </c:pt>
                <c:pt idx="8803">
                  <c:v>2019/12/15 3:13</c:v>
                </c:pt>
                <c:pt idx="8804">
                  <c:v>2019/12/15 3:13</c:v>
                </c:pt>
                <c:pt idx="8805">
                  <c:v>2019/12/15 3:13</c:v>
                </c:pt>
                <c:pt idx="8806">
                  <c:v>2019/12/15 3:13</c:v>
                </c:pt>
                <c:pt idx="8807">
                  <c:v>2019/12/15 3:13</c:v>
                </c:pt>
                <c:pt idx="8808">
                  <c:v>2019/12/15 3:13</c:v>
                </c:pt>
                <c:pt idx="8809">
                  <c:v>2019/12/15 3:13</c:v>
                </c:pt>
                <c:pt idx="8810">
                  <c:v>2019/12/15 3:13</c:v>
                </c:pt>
                <c:pt idx="8811">
                  <c:v>2019/12/15 3:13</c:v>
                </c:pt>
                <c:pt idx="8812">
                  <c:v>2019/12/15 3:14</c:v>
                </c:pt>
                <c:pt idx="8813">
                  <c:v>2019/12/15 3:14</c:v>
                </c:pt>
                <c:pt idx="8814">
                  <c:v>2019/12/15 3:14</c:v>
                </c:pt>
                <c:pt idx="8815">
                  <c:v>2019/12/15 3:14</c:v>
                </c:pt>
                <c:pt idx="8816">
                  <c:v>2019/12/15 3:14</c:v>
                </c:pt>
                <c:pt idx="8817">
                  <c:v>2019/12/15 3:14</c:v>
                </c:pt>
                <c:pt idx="8818">
                  <c:v>2019/12/15 3:14</c:v>
                </c:pt>
                <c:pt idx="8819">
                  <c:v>2019/12/15 3:14</c:v>
                </c:pt>
                <c:pt idx="8820">
                  <c:v>2019/12/15 3:14</c:v>
                </c:pt>
                <c:pt idx="8821">
                  <c:v>2019/12/15 3:14</c:v>
                </c:pt>
                <c:pt idx="8822">
                  <c:v>2019/12/15 3:14</c:v>
                </c:pt>
                <c:pt idx="8823">
                  <c:v>2019/12/15 3:14</c:v>
                </c:pt>
                <c:pt idx="8824">
                  <c:v>2019/12/15 3:14</c:v>
                </c:pt>
                <c:pt idx="8825">
                  <c:v>2019/12/15 3:14</c:v>
                </c:pt>
                <c:pt idx="8826">
                  <c:v>2019/12/15 3:14</c:v>
                </c:pt>
                <c:pt idx="8827">
                  <c:v>2019/12/15 3:14</c:v>
                </c:pt>
                <c:pt idx="8828">
                  <c:v>2019/12/15 3:14</c:v>
                </c:pt>
                <c:pt idx="8829">
                  <c:v>2019/12/15 3:14</c:v>
                </c:pt>
                <c:pt idx="8830">
                  <c:v>2019/12/15 3:14</c:v>
                </c:pt>
                <c:pt idx="8831">
                  <c:v>2019/12/15 3:14</c:v>
                </c:pt>
                <c:pt idx="8832">
                  <c:v>2019/12/15 3:15</c:v>
                </c:pt>
                <c:pt idx="8833">
                  <c:v>2019/12/15 3:15</c:v>
                </c:pt>
                <c:pt idx="8834">
                  <c:v>2019/12/15 3:15</c:v>
                </c:pt>
                <c:pt idx="8835">
                  <c:v>2019/12/15 3:15</c:v>
                </c:pt>
                <c:pt idx="8836">
                  <c:v>2019/12/15 3:15</c:v>
                </c:pt>
                <c:pt idx="8837">
                  <c:v>2019/12/15 3:15</c:v>
                </c:pt>
                <c:pt idx="8838">
                  <c:v>2019/12/15 3:15</c:v>
                </c:pt>
                <c:pt idx="8839">
                  <c:v>2019/12/15 3:15</c:v>
                </c:pt>
                <c:pt idx="8840">
                  <c:v>2019/12/15 3:15</c:v>
                </c:pt>
                <c:pt idx="8841">
                  <c:v>2019/12/15 3:15</c:v>
                </c:pt>
                <c:pt idx="8842">
                  <c:v>2019/12/15 3:15</c:v>
                </c:pt>
                <c:pt idx="8843">
                  <c:v>2019/12/15 3:15</c:v>
                </c:pt>
                <c:pt idx="8844">
                  <c:v>2019/12/15 3:15</c:v>
                </c:pt>
                <c:pt idx="8845">
                  <c:v>2019/12/15 3:15</c:v>
                </c:pt>
                <c:pt idx="8846">
                  <c:v>2019/12/15 3:15</c:v>
                </c:pt>
                <c:pt idx="8847">
                  <c:v>2019/12/15 3:15</c:v>
                </c:pt>
                <c:pt idx="8848">
                  <c:v>2019/12/15 3:15</c:v>
                </c:pt>
                <c:pt idx="8849">
                  <c:v>2019/12/15 3:15</c:v>
                </c:pt>
                <c:pt idx="8850">
                  <c:v>2019/12/15 3:15</c:v>
                </c:pt>
                <c:pt idx="8851">
                  <c:v>2019/12/15 3:15</c:v>
                </c:pt>
                <c:pt idx="8852">
                  <c:v>2019/12/15 3:16</c:v>
                </c:pt>
                <c:pt idx="8853">
                  <c:v>2019/12/15 3:16</c:v>
                </c:pt>
                <c:pt idx="8854">
                  <c:v>2019/12/15 3:16</c:v>
                </c:pt>
                <c:pt idx="8855">
                  <c:v>2019/12/15 3:16</c:v>
                </c:pt>
                <c:pt idx="8856">
                  <c:v>2019/12/15 3:16</c:v>
                </c:pt>
                <c:pt idx="8857">
                  <c:v>2019/12/15 3:16</c:v>
                </c:pt>
                <c:pt idx="8858">
                  <c:v>2019/12/15 3:16</c:v>
                </c:pt>
                <c:pt idx="8859">
                  <c:v>2019/12/15 3:16</c:v>
                </c:pt>
                <c:pt idx="8860">
                  <c:v>2019/12/15 3:16</c:v>
                </c:pt>
                <c:pt idx="8861">
                  <c:v>2019/12/15 3:16</c:v>
                </c:pt>
                <c:pt idx="8862">
                  <c:v>2019/12/15 3:16</c:v>
                </c:pt>
                <c:pt idx="8863">
                  <c:v>2019/12/15 3:16</c:v>
                </c:pt>
                <c:pt idx="8864">
                  <c:v>2019/12/15 3:16</c:v>
                </c:pt>
                <c:pt idx="8865">
                  <c:v>2019/12/15 3:16</c:v>
                </c:pt>
                <c:pt idx="8866">
                  <c:v>2019/12/15 3:16</c:v>
                </c:pt>
                <c:pt idx="8867">
                  <c:v>2019/12/15 3:16</c:v>
                </c:pt>
                <c:pt idx="8868">
                  <c:v>2019/12/15 3:16</c:v>
                </c:pt>
                <c:pt idx="8869">
                  <c:v>2019/12/15 3:16</c:v>
                </c:pt>
                <c:pt idx="8870">
                  <c:v>2019/12/15 3:16</c:v>
                </c:pt>
                <c:pt idx="8871">
                  <c:v>2019/12/15 3:16</c:v>
                </c:pt>
                <c:pt idx="8872">
                  <c:v>2019/12/15 3:17</c:v>
                </c:pt>
                <c:pt idx="8873">
                  <c:v>2019/12/15 3:17</c:v>
                </c:pt>
                <c:pt idx="8874">
                  <c:v>2019/12/15 3:17</c:v>
                </c:pt>
                <c:pt idx="8875">
                  <c:v>2019/12/15 3:17</c:v>
                </c:pt>
                <c:pt idx="8876">
                  <c:v>2019/12/15 3:17</c:v>
                </c:pt>
                <c:pt idx="8877">
                  <c:v>2019/12/15 3:17</c:v>
                </c:pt>
                <c:pt idx="8878">
                  <c:v>2019/12/15 3:17</c:v>
                </c:pt>
                <c:pt idx="8879">
                  <c:v>2019/12/15 3:17</c:v>
                </c:pt>
                <c:pt idx="8880">
                  <c:v>2019/12/15 3:17</c:v>
                </c:pt>
                <c:pt idx="8881">
                  <c:v>2019/12/15 3:17</c:v>
                </c:pt>
                <c:pt idx="8882">
                  <c:v>2019/12/15 3:17</c:v>
                </c:pt>
                <c:pt idx="8883">
                  <c:v>2019/12/15 3:17</c:v>
                </c:pt>
                <c:pt idx="8884">
                  <c:v>2019/12/15 3:17</c:v>
                </c:pt>
                <c:pt idx="8885">
                  <c:v>2019/12/15 3:17</c:v>
                </c:pt>
                <c:pt idx="8886">
                  <c:v>2019/12/15 3:17</c:v>
                </c:pt>
                <c:pt idx="8887">
                  <c:v>2019/12/15 3:17</c:v>
                </c:pt>
                <c:pt idx="8888">
                  <c:v>2019/12/15 3:17</c:v>
                </c:pt>
                <c:pt idx="8889">
                  <c:v>2019/12/15 3:17</c:v>
                </c:pt>
                <c:pt idx="8890">
                  <c:v>2019/12/15 3:17</c:v>
                </c:pt>
                <c:pt idx="8891">
                  <c:v>2019/12/15 3:17</c:v>
                </c:pt>
                <c:pt idx="8892">
                  <c:v>2019/12/15 3:18</c:v>
                </c:pt>
                <c:pt idx="8893">
                  <c:v>2019/12/15 3:18</c:v>
                </c:pt>
                <c:pt idx="8894">
                  <c:v>2019/12/15 3:18</c:v>
                </c:pt>
                <c:pt idx="8895">
                  <c:v>2019/12/15 3:18</c:v>
                </c:pt>
                <c:pt idx="8896">
                  <c:v>2019/12/15 3:18</c:v>
                </c:pt>
                <c:pt idx="8897">
                  <c:v>2019/12/15 3:18</c:v>
                </c:pt>
                <c:pt idx="8898">
                  <c:v>2019/12/15 3:18</c:v>
                </c:pt>
                <c:pt idx="8899">
                  <c:v>2019/12/15 3:18</c:v>
                </c:pt>
                <c:pt idx="8900">
                  <c:v>2019/12/15 3:18</c:v>
                </c:pt>
                <c:pt idx="8901">
                  <c:v>2019/12/15 3:18</c:v>
                </c:pt>
                <c:pt idx="8902">
                  <c:v>2019/12/15 3:18</c:v>
                </c:pt>
                <c:pt idx="8903">
                  <c:v>2019/12/15 3:18</c:v>
                </c:pt>
                <c:pt idx="8904">
                  <c:v>2019/12/15 3:18</c:v>
                </c:pt>
                <c:pt idx="8905">
                  <c:v>2019/12/15 3:18</c:v>
                </c:pt>
                <c:pt idx="8906">
                  <c:v>2019/12/15 3:18</c:v>
                </c:pt>
                <c:pt idx="8907">
                  <c:v>2019/12/15 3:18</c:v>
                </c:pt>
                <c:pt idx="8908">
                  <c:v>2019/12/15 3:18</c:v>
                </c:pt>
                <c:pt idx="8909">
                  <c:v>2019/12/15 3:18</c:v>
                </c:pt>
                <c:pt idx="8910">
                  <c:v>2019/12/15 3:18</c:v>
                </c:pt>
                <c:pt idx="8911">
                  <c:v>2019/12/15 3:18</c:v>
                </c:pt>
                <c:pt idx="8912">
                  <c:v>2019/12/15 3:19</c:v>
                </c:pt>
                <c:pt idx="8913">
                  <c:v>2019/12/15 3:19</c:v>
                </c:pt>
                <c:pt idx="8914">
                  <c:v>2019/12/15 3:19</c:v>
                </c:pt>
                <c:pt idx="8915">
                  <c:v>2019/12/15 3:19</c:v>
                </c:pt>
                <c:pt idx="8916">
                  <c:v>2019/12/15 3:19</c:v>
                </c:pt>
                <c:pt idx="8917">
                  <c:v>2019/12/15 3:19</c:v>
                </c:pt>
                <c:pt idx="8918">
                  <c:v>2019/12/15 3:19</c:v>
                </c:pt>
                <c:pt idx="8919">
                  <c:v>2019/12/15 3:19</c:v>
                </c:pt>
                <c:pt idx="8920">
                  <c:v>2019/12/15 3:19</c:v>
                </c:pt>
                <c:pt idx="8921">
                  <c:v>2019/12/15 3:19</c:v>
                </c:pt>
                <c:pt idx="8922">
                  <c:v>2019/12/15 3:19</c:v>
                </c:pt>
                <c:pt idx="8923">
                  <c:v>2019/12/15 3:19</c:v>
                </c:pt>
                <c:pt idx="8924">
                  <c:v>2019/12/15 3:19</c:v>
                </c:pt>
                <c:pt idx="8925">
                  <c:v>2019/12/15 3:19</c:v>
                </c:pt>
                <c:pt idx="8926">
                  <c:v>2019/12/15 3:19</c:v>
                </c:pt>
                <c:pt idx="8927">
                  <c:v>2019/12/15 3:19</c:v>
                </c:pt>
                <c:pt idx="8928">
                  <c:v>2019/12/15 3:19</c:v>
                </c:pt>
                <c:pt idx="8929">
                  <c:v>2019/12/15 3:19</c:v>
                </c:pt>
                <c:pt idx="8930">
                  <c:v>2019/12/15 3:19</c:v>
                </c:pt>
                <c:pt idx="8931">
                  <c:v>2019/12/15 3:19</c:v>
                </c:pt>
                <c:pt idx="8932">
                  <c:v>2019/12/15 3:20</c:v>
                </c:pt>
                <c:pt idx="8933">
                  <c:v>2019/12/15 3:20</c:v>
                </c:pt>
                <c:pt idx="8934">
                  <c:v>2019/12/15 3:20</c:v>
                </c:pt>
                <c:pt idx="8935">
                  <c:v>2019/12/15 3:20</c:v>
                </c:pt>
                <c:pt idx="8936">
                  <c:v>2019/12/15 3:20</c:v>
                </c:pt>
                <c:pt idx="8937">
                  <c:v>2019/12/15 3:20</c:v>
                </c:pt>
                <c:pt idx="8938">
                  <c:v>2019/12/15 3:20</c:v>
                </c:pt>
                <c:pt idx="8939">
                  <c:v>2019/12/15 3:20</c:v>
                </c:pt>
                <c:pt idx="8940">
                  <c:v>2019/12/15 3:20</c:v>
                </c:pt>
                <c:pt idx="8941">
                  <c:v>2019/12/15 3:20</c:v>
                </c:pt>
                <c:pt idx="8942">
                  <c:v>2019/12/15 3:20</c:v>
                </c:pt>
                <c:pt idx="8943">
                  <c:v>2019/12/15 3:20</c:v>
                </c:pt>
                <c:pt idx="8944">
                  <c:v>2019/12/15 3:20</c:v>
                </c:pt>
                <c:pt idx="8945">
                  <c:v>2019/12/15 3:20</c:v>
                </c:pt>
                <c:pt idx="8946">
                  <c:v>2019/12/15 3:20</c:v>
                </c:pt>
                <c:pt idx="8947">
                  <c:v>2019/12/15 3:20</c:v>
                </c:pt>
                <c:pt idx="8948">
                  <c:v>2019/12/15 3:20</c:v>
                </c:pt>
                <c:pt idx="8949">
                  <c:v>2019/12/15 3:20</c:v>
                </c:pt>
                <c:pt idx="8950">
                  <c:v>2019/12/15 3:20</c:v>
                </c:pt>
                <c:pt idx="8951">
                  <c:v>2019/12/15 3:20</c:v>
                </c:pt>
                <c:pt idx="8952">
                  <c:v>2019/12/15 3:21</c:v>
                </c:pt>
                <c:pt idx="8953">
                  <c:v>2019/12/15 3:21</c:v>
                </c:pt>
                <c:pt idx="8954">
                  <c:v>2019/12/15 3:21</c:v>
                </c:pt>
                <c:pt idx="8955">
                  <c:v>2019/12/15 3:21</c:v>
                </c:pt>
                <c:pt idx="8956">
                  <c:v>2019/12/15 3:21</c:v>
                </c:pt>
                <c:pt idx="8957">
                  <c:v>2019/12/15 3:21</c:v>
                </c:pt>
                <c:pt idx="8958">
                  <c:v>2019/12/15 3:21</c:v>
                </c:pt>
                <c:pt idx="8959">
                  <c:v>2019/12/15 3:21</c:v>
                </c:pt>
                <c:pt idx="8960">
                  <c:v>2019/12/15 3:21</c:v>
                </c:pt>
                <c:pt idx="8961">
                  <c:v>2019/12/15 3:21</c:v>
                </c:pt>
                <c:pt idx="8962">
                  <c:v>2019/12/15 3:21</c:v>
                </c:pt>
                <c:pt idx="8963">
                  <c:v>2019/12/15 3:21</c:v>
                </c:pt>
                <c:pt idx="8964">
                  <c:v>2019/12/15 3:21</c:v>
                </c:pt>
                <c:pt idx="8965">
                  <c:v>2019/12/15 3:21</c:v>
                </c:pt>
                <c:pt idx="8966">
                  <c:v>2019/12/15 3:21</c:v>
                </c:pt>
                <c:pt idx="8967">
                  <c:v>2019/12/15 3:21</c:v>
                </c:pt>
                <c:pt idx="8968">
                  <c:v>2019/12/15 3:21</c:v>
                </c:pt>
                <c:pt idx="8969">
                  <c:v>2019/12/15 3:21</c:v>
                </c:pt>
                <c:pt idx="8970">
                  <c:v>2019/12/15 3:21</c:v>
                </c:pt>
                <c:pt idx="8971">
                  <c:v>2019/12/15 3:21</c:v>
                </c:pt>
                <c:pt idx="8972">
                  <c:v>2019/12/15 3:22</c:v>
                </c:pt>
                <c:pt idx="8973">
                  <c:v>2019/12/15 3:22</c:v>
                </c:pt>
                <c:pt idx="8974">
                  <c:v>2019/12/15 3:22</c:v>
                </c:pt>
                <c:pt idx="8975">
                  <c:v>2019/12/15 3:22</c:v>
                </c:pt>
                <c:pt idx="8976">
                  <c:v>2019/12/15 3:22</c:v>
                </c:pt>
                <c:pt idx="8977">
                  <c:v>2019/12/15 3:22</c:v>
                </c:pt>
                <c:pt idx="8978">
                  <c:v>2019/12/15 3:22</c:v>
                </c:pt>
                <c:pt idx="8979">
                  <c:v>2019/12/15 3:22</c:v>
                </c:pt>
                <c:pt idx="8980">
                  <c:v>2019/12/15 3:22</c:v>
                </c:pt>
                <c:pt idx="8981">
                  <c:v>2019/12/15 3:22</c:v>
                </c:pt>
                <c:pt idx="8982">
                  <c:v>2019/12/15 3:22</c:v>
                </c:pt>
                <c:pt idx="8983">
                  <c:v>2019/12/15 3:22</c:v>
                </c:pt>
                <c:pt idx="8984">
                  <c:v>2019/12/15 3:22</c:v>
                </c:pt>
                <c:pt idx="8985">
                  <c:v>2019/12/15 3:22</c:v>
                </c:pt>
                <c:pt idx="8986">
                  <c:v>2019/12/15 3:22</c:v>
                </c:pt>
                <c:pt idx="8987">
                  <c:v>2019/12/15 3:22</c:v>
                </c:pt>
                <c:pt idx="8988">
                  <c:v>2019/12/15 3:22</c:v>
                </c:pt>
                <c:pt idx="8989">
                  <c:v>2019/12/15 3:22</c:v>
                </c:pt>
                <c:pt idx="8990">
                  <c:v>2019/12/15 3:22</c:v>
                </c:pt>
                <c:pt idx="8991">
                  <c:v>2019/12/15 3:22</c:v>
                </c:pt>
                <c:pt idx="8992">
                  <c:v>2019/12/15 3:23</c:v>
                </c:pt>
                <c:pt idx="8993">
                  <c:v>2019/12/15 3:23</c:v>
                </c:pt>
                <c:pt idx="8994">
                  <c:v>2019/12/15 3:23</c:v>
                </c:pt>
                <c:pt idx="8995">
                  <c:v>2019/12/15 3:23</c:v>
                </c:pt>
                <c:pt idx="8996">
                  <c:v>2019/12/15 3:23</c:v>
                </c:pt>
                <c:pt idx="8997">
                  <c:v>2019/12/15 3:23</c:v>
                </c:pt>
                <c:pt idx="8998">
                  <c:v>2019/12/15 3:23</c:v>
                </c:pt>
                <c:pt idx="8999">
                  <c:v>2019/12/15 3:23</c:v>
                </c:pt>
                <c:pt idx="9000">
                  <c:v>2019/12/15 3:23</c:v>
                </c:pt>
                <c:pt idx="9001">
                  <c:v>2019/12/15 3:23</c:v>
                </c:pt>
                <c:pt idx="9002">
                  <c:v>2019/12/15 3:23</c:v>
                </c:pt>
                <c:pt idx="9003">
                  <c:v>2019/12/15 3:23</c:v>
                </c:pt>
                <c:pt idx="9004">
                  <c:v>2019/12/15 3:23</c:v>
                </c:pt>
                <c:pt idx="9005">
                  <c:v>2019/12/15 3:23</c:v>
                </c:pt>
                <c:pt idx="9006">
                  <c:v>2019/12/15 3:23</c:v>
                </c:pt>
                <c:pt idx="9007">
                  <c:v>2019/12/15 3:23</c:v>
                </c:pt>
                <c:pt idx="9008">
                  <c:v>2019/12/15 3:23</c:v>
                </c:pt>
                <c:pt idx="9009">
                  <c:v>2019/12/15 3:23</c:v>
                </c:pt>
                <c:pt idx="9010">
                  <c:v>2019/12/15 3:23</c:v>
                </c:pt>
                <c:pt idx="9011">
                  <c:v>2019/12/15 3:23</c:v>
                </c:pt>
                <c:pt idx="9012">
                  <c:v>2019/12/15 3:24</c:v>
                </c:pt>
                <c:pt idx="9013">
                  <c:v>2019/12/15 3:24</c:v>
                </c:pt>
                <c:pt idx="9014">
                  <c:v>2019/12/15 3:24</c:v>
                </c:pt>
                <c:pt idx="9015">
                  <c:v>2019/12/15 3:24</c:v>
                </c:pt>
                <c:pt idx="9016">
                  <c:v>2019/12/15 3:24</c:v>
                </c:pt>
                <c:pt idx="9017">
                  <c:v>2019/12/15 3:24</c:v>
                </c:pt>
                <c:pt idx="9018">
                  <c:v>2019/12/15 3:24</c:v>
                </c:pt>
                <c:pt idx="9019">
                  <c:v>2019/12/15 3:24</c:v>
                </c:pt>
                <c:pt idx="9020">
                  <c:v>2019/12/15 3:24</c:v>
                </c:pt>
                <c:pt idx="9021">
                  <c:v>2019/12/15 3:24</c:v>
                </c:pt>
                <c:pt idx="9022">
                  <c:v>2019/12/15 3:24</c:v>
                </c:pt>
                <c:pt idx="9023">
                  <c:v>2019/12/15 3:24</c:v>
                </c:pt>
                <c:pt idx="9024">
                  <c:v>2019/12/15 3:24</c:v>
                </c:pt>
                <c:pt idx="9025">
                  <c:v>2019/12/15 3:24</c:v>
                </c:pt>
                <c:pt idx="9026">
                  <c:v>2019/12/15 3:24</c:v>
                </c:pt>
                <c:pt idx="9027">
                  <c:v>2019/12/15 3:24</c:v>
                </c:pt>
                <c:pt idx="9028">
                  <c:v>2019/12/15 3:24</c:v>
                </c:pt>
                <c:pt idx="9029">
                  <c:v>2019/12/15 3:24</c:v>
                </c:pt>
                <c:pt idx="9030">
                  <c:v>2019/12/15 3:24</c:v>
                </c:pt>
                <c:pt idx="9031">
                  <c:v>2019/12/15 3:24</c:v>
                </c:pt>
                <c:pt idx="9032">
                  <c:v>2019/12/15 3:25</c:v>
                </c:pt>
                <c:pt idx="9033">
                  <c:v>2019/12/15 3:25</c:v>
                </c:pt>
                <c:pt idx="9034">
                  <c:v>2019/12/15 3:25</c:v>
                </c:pt>
                <c:pt idx="9035">
                  <c:v>2019/12/15 3:25</c:v>
                </c:pt>
                <c:pt idx="9036">
                  <c:v>2019/12/15 3:25</c:v>
                </c:pt>
                <c:pt idx="9037">
                  <c:v>2019/12/15 3:25</c:v>
                </c:pt>
                <c:pt idx="9038">
                  <c:v>2019/12/15 3:25</c:v>
                </c:pt>
                <c:pt idx="9039">
                  <c:v>2019/12/15 3:25</c:v>
                </c:pt>
                <c:pt idx="9040">
                  <c:v>2019/12/15 3:25</c:v>
                </c:pt>
                <c:pt idx="9041">
                  <c:v>2019/12/15 3:25</c:v>
                </c:pt>
                <c:pt idx="9042">
                  <c:v>2019/12/15 3:25</c:v>
                </c:pt>
                <c:pt idx="9043">
                  <c:v>2019/12/15 3:25</c:v>
                </c:pt>
                <c:pt idx="9044">
                  <c:v>2019/12/15 3:25</c:v>
                </c:pt>
                <c:pt idx="9045">
                  <c:v>2019/12/15 3:25</c:v>
                </c:pt>
                <c:pt idx="9046">
                  <c:v>2019/12/15 3:25</c:v>
                </c:pt>
                <c:pt idx="9047">
                  <c:v>2019/12/15 3:25</c:v>
                </c:pt>
                <c:pt idx="9048">
                  <c:v>2019/12/15 3:25</c:v>
                </c:pt>
                <c:pt idx="9049">
                  <c:v>2019/12/15 3:25</c:v>
                </c:pt>
                <c:pt idx="9050">
                  <c:v>2019/12/15 3:25</c:v>
                </c:pt>
                <c:pt idx="9051">
                  <c:v>2019/12/15 3:25</c:v>
                </c:pt>
                <c:pt idx="9052">
                  <c:v>2019/12/15 3:26</c:v>
                </c:pt>
                <c:pt idx="9053">
                  <c:v>2019/12/15 3:26</c:v>
                </c:pt>
                <c:pt idx="9054">
                  <c:v>2019/12/15 3:26</c:v>
                </c:pt>
                <c:pt idx="9055">
                  <c:v>2019/12/15 3:26</c:v>
                </c:pt>
                <c:pt idx="9056">
                  <c:v>2019/12/15 3:26</c:v>
                </c:pt>
                <c:pt idx="9057">
                  <c:v>2019/12/15 3:26</c:v>
                </c:pt>
                <c:pt idx="9058">
                  <c:v>2019/12/15 3:26</c:v>
                </c:pt>
                <c:pt idx="9059">
                  <c:v>2019/12/15 3:26</c:v>
                </c:pt>
                <c:pt idx="9060">
                  <c:v>2019/12/15 3:26</c:v>
                </c:pt>
                <c:pt idx="9061">
                  <c:v>2019/12/15 3:26</c:v>
                </c:pt>
                <c:pt idx="9062">
                  <c:v>2019/12/15 3:26</c:v>
                </c:pt>
                <c:pt idx="9063">
                  <c:v>2019/12/15 3:26</c:v>
                </c:pt>
                <c:pt idx="9064">
                  <c:v>2019/12/15 3:26</c:v>
                </c:pt>
                <c:pt idx="9065">
                  <c:v>2019/12/15 3:26</c:v>
                </c:pt>
                <c:pt idx="9066">
                  <c:v>2019/12/15 3:26</c:v>
                </c:pt>
                <c:pt idx="9067">
                  <c:v>2019/12/15 3:26</c:v>
                </c:pt>
                <c:pt idx="9068">
                  <c:v>2019/12/15 3:26</c:v>
                </c:pt>
                <c:pt idx="9069">
                  <c:v>2019/12/15 3:26</c:v>
                </c:pt>
                <c:pt idx="9070">
                  <c:v>2019/12/15 3:26</c:v>
                </c:pt>
                <c:pt idx="9071">
                  <c:v>2019/12/15 3:26</c:v>
                </c:pt>
                <c:pt idx="9072">
                  <c:v>2019/12/15 3:27</c:v>
                </c:pt>
                <c:pt idx="9073">
                  <c:v>2019/12/15 3:27</c:v>
                </c:pt>
                <c:pt idx="9074">
                  <c:v>2019/12/15 3:27</c:v>
                </c:pt>
                <c:pt idx="9075">
                  <c:v>2019/12/15 3:27</c:v>
                </c:pt>
                <c:pt idx="9076">
                  <c:v>2019/12/15 3:27</c:v>
                </c:pt>
                <c:pt idx="9077">
                  <c:v>2019/12/15 3:27</c:v>
                </c:pt>
                <c:pt idx="9078">
                  <c:v>2019/12/15 3:27</c:v>
                </c:pt>
                <c:pt idx="9079">
                  <c:v>2019/12/15 3:27</c:v>
                </c:pt>
                <c:pt idx="9080">
                  <c:v>2019/12/15 3:27</c:v>
                </c:pt>
                <c:pt idx="9081">
                  <c:v>2019/12/15 3:27</c:v>
                </c:pt>
                <c:pt idx="9082">
                  <c:v>2019/12/15 3:27</c:v>
                </c:pt>
                <c:pt idx="9083">
                  <c:v>2019/12/15 3:27</c:v>
                </c:pt>
                <c:pt idx="9084">
                  <c:v>2019/12/15 3:27</c:v>
                </c:pt>
                <c:pt idx="9085">
                  <c:v>2019/12/15 3:27</c:v>
                </c:pt>
                <c:pt idx="9086">
                  <c:v>2019/12/15 3:27</c:v>
                </c:pt>
                <c:pt idx="9087">
                  <c:v>2019/12/15 3:27</c:v>
                </c:pt>
                <c:pt idx="9088">
                  <c:v>2019/12/15 3:27</c:v>
                </c:pt>
                <c:pt idx="9089">
                  <c:v>2019/12/15 3:27</c:v>
                </c:pt>
                <c:pt idx="9090">
                  <c:v>2019/12/15 3:27</c:v>
                </c:pt>
                <c:pt idx="9091">
                  <c:v>2019/12/15 3:27</c:v>
                </c:pt>
                <c:pt idx="9092">
                  <c:v>2019/12/15 3:28</c:v>
                </c:pt>
                <c:pt idx="9093">
                  <c:v>2019/12/15 3:28</c:v>
                </c:pt>
                <c:pt idx="9094">
                  <c:v>2019/12/15 3:28</c:v>
                </c:pt>
                <c:pt idx="9095">
                  <c:v>2019/12/15 3:28</c:v>
                </c:pt>
                <c:pt idx="9096">
                  <c:v>2019/12/15 3:28</c:v>
                </c:pt>
                <c:pt idx="9097">
                  <c:v>2019/12/15 3:28</c:v>
                </c:pt>
                <c:pt idx="9098">
                  <c:v>2019/12/15 3:28</c:v>
                </c:pt>
                <c:pt idx="9099">
                  <c:v>2019/12/15 3:28</c:v>
                </c:pt>
                <c:pt idx="9100">
                  <c:v>2019/12/15 3:28</c:v>
                </c:pt>
                <c:pt idx="9101">
                  <c:v>2019/12/15 3:28</c:v>
                </c:pt>
                <c:pt idx="9102">
                  <c:v>2019/12/15 3:28</c:v>
                </c:pt>
                <c:pt idx="9103">
                  <c:v>2019/12/15 3:28</c:v>
                </c:pt>
                <c:pt idx="9104">
                  <c:v>2019/12/15 3:28</c:v>
                </c:pt>
                <c:pt idx="9105">
                  <c:v>2019/12/15 3:28</c:v>
                </c:pt>
                <c:pt idx="9106">
                  <c:v>2019/12/15 3:28</c:v>
                </c:pt>
                <c:pt idx="9107">
                  <c:v>2019/12/15 3:28</c:v>
                </c:pt>
                <c:pt idx="9108">
                  <c:v>2019/12/15 3:28</c:v>
                </c:pt>
                <c:pt idx="9109">
                  <c:v>2019/12/15 3:28</c:v>
                </c:pt>
                <c:pt idx="9110">
                  <c:v>2019/12/15 3:28</c:v>
                </c:pt>
                <c:pt idx="9111">
                  <c:v>2019/12/15 3:28</c:v>
                </c:pt>
                <c:pt idx="9112">
                  <c:v>2019/12/15 3:29</c:v>
                </c:pt>
                <c:pt idx="9113">
                  <c:v>2019/12/15 3:29</c:v>
                </c:pt>
                <c:pt idx="9114">
                  <c:v>2019/12/15 3:29</c:v>
                </c:pt>
                <c:pt idx="9115">
                  <c:v>2019/12/15 3:29</c:v>
                </c:pt>
                <c:pt idx="9116">
                  <c:v>2019/12/15 3:29</c:v>
                </c:pt>
                <c:pt idx="9117">
                  <c:v>2019/12/15 3:29</c:v>
                </c:pt>
                <c:pt idx="9118">
                  <c:v>2019/12/15 3:29</c:v>
                </c:pt>
                <c:pt idx="9119">
                  <c:v>2019/12/15 3:29</c:v>
                </c:pt>
                <c:pt idx="9120">
                  <c:v>2019/12/15 3:29</c:v>
                </c:pt>
                <c:pt idx="9121">
                  <c:v>2019/12/15 3:29</c:v>
                </c:pt>
                <c:pt idx="9122">
                  <c:v>2019/12/15 3:29</c:v>
                </c:pt>
                <c:pt idx="9123">
                  <c:v>2019/12/15 3:29</c:v>
                </c:pt>
                <c:pt idx="9124">
                  <c:v>2019/12/15 3:29</c:v>
                </c:pt>
                <c:pt idx="9125">
                  <c:v>2019/12/15 3:29</c:v>
                </c:pt>
                <c:pt idx="9126">
                  <c:v>2019/12/15 3:29</c:v>
                </c:pt>
                <c:pt idx="9127">
                  <c:v>2019/12/15 3:29</c:v>
                </c:pt>
                <c:pt idx="9128">
                  <c:v>2019/12/15 3:29</c:v>
                </c:pt>
                <c:pt idx="9129">
                  <c:v>2019/12/15 3:29</c:v>
                </c:pt>
                <c:pt idx="9130">
                  <c:v>2019/12/15 3:29</c:v>
                </c:pt>
                <c:pt idx="9131">
                  <c:v>2019/12/15 3:29</c:v>
                </c:pt>
                <c:pt idx="9132">
                  <c:v>2019/12/15 3:30</c:v>
                </c:pt>
                <c:pt idx="9133">
                  <c:v>2019/12/15 3:30</c:v>
                </c:pt>
                <c:pt idx="9134">
                  <c:v>2019/12/15 3:30</c:v>
                </c:pt>
                <c:pt idx="9135">
                  <c:v>2019/12/15 3:30</c:v>
                </c:pt>
                <c:pt idx="9136">
                  <c:v>2019/12/15 3:30</c:v>
                </c:pt>
                <c:pt idx="9137">
                  <c:v>2019/12/15 3:30</c:v>
                </c:pt>
                <c:pt idx="9138">
                  <c:v>2019/12/15 3:30</c:v>
                </c:pt>
                <c:pt idx="9139">
                  <c:v>2019/12/15 3:30</c:v>
                </c:pt>
                <c:pt idx="9140">
                  <c:v>2019/12/15 3:30</c:v>
                </c:pt>
                <c:pt idx="9141">
                  <c:v>2019/12/15 3:30</c:v>
                </c:pt>
                <c:pt idx="9142">
                  <c:v>2019/12/15 3:30</c:v>
                </c:pt>
                <c:pt idx="9143">
                  <c:v>2019/12/15 3:30</c:v>
                </c:pt>
                <c:pt idx="9144">
                  <c:v>2019/12/15 3:30</c:v>
                </c:pt>
                <c:pt idx="9145">
                  <c:v>2019/12/15 3:30</c:v>
                </c:pt>
                <c:pt idx="9146">
                  <c:v>2019/12/15 3:30</c:v>
                </c:pt>
                <c:pt idx="9147">
                  <c:v>2019/12/15 3:30</c:v>
                </c:pt>
                <c:pt idx="9148">
                  <c:v>2019/12/15 3:30</c:v>
                </c:pt>
                <c:pt idx="9149">
                  <c:v>2019/12/15 3:30</c:v>
                </c:pt>
                <c:pt idx="9150">
                  <c:v>2019/12/15 3:30</c:v>
                </c:pt>
                <c:pt idx="9151">
                  <c:v>2019/12/15 3:30</c:v>
                </c:pt>
                <c:pt idx="9152">
                  <c:v>2019/12/15 3:31</c:v>
                </c:pt>
                <c:pt idx="9153">
                  <c:v>2019/12/15 3:31</c:v>
                </c:pt>
                <c:pt idx="9154">
                  <c:v>2019/12/15 3:31</c:v>
                </c:pt>
                <c:pt idx="9155">
                  <c:v>2019/12/15 3:31</c:v>
                </c:pt>
                <c:pt idx="9156">
                  <c:v>2019/12/15 3:31</c:v>
                </c:pt>
                <c:pt idx="9157">
                  <c:v>2019/12/15 3:31</c:v>
                </c:pt>
                <c:pt idx="9158">
                  <c:v>2019/12/15 3:31</c:v>
                </c:pt>
                <c:pt idx="9159">
                  <c:v>2019/12/15 3:31</c:v>
                </c:pt>
                <c:pt idx="9160">
                  <c:v>2019/12/15 3:31</c:v>
                </c:pt>
                <c:pt idx="9161">
                  <c:v>2019/12/15 3:31</c:v>
                </c:pt>
                <c:pt idx="9162">
                  <c:v>2019/12/15 3:31</c:v>
                </c:pt>
                <c:pt idx="9163">
                  <c:v>2019/12/15 3:31</c:v>
                </c:pt>
                <c:pt idx="9164">
                  <c:v>2019/12/15 3:31</c:v>
                </c:pt>
                <c:pt idx="9165">
                  <c:v>2019/12/15 3:31</c:v>
                </c:pt>
                <c:pt idx="9166">
                  <c:v>2019/12/15 3:31</c:v>
                </c:pt>
                <c:pt idx="9167">
                  <c:v>2019/12/15 3:31</c:v>
                </c:pt>
                <c:pt idx="9168">
                  <c:v>2019/12/15 3:31</c:v>
                </c:pt>
                <c:pt idx="9169">
                  <c:v>2019/12/15 3:31</c:v>
                </c:pt>
                <c:pt idx="9170">
                  <c:v>2019/12/15 3:31</c:v>
                </c:pt>
                <c:pt idx="9171">
                  <c:v>2019/12/15 3:31</c:v>
                </c:pt>
                <c:pt idx="9172">
                  <c:v>2019/12/15 3:32</c:v>
                </c:pt>
                <c:pt idx="9173">
                  <c:v>2019/12/15 3:32</c:v>
                </c:pt>
                <c:pt idx="9174">
                  <c:v>2019/12/15 3:32</c:v>
                </c:pt>
                <c:pt idx="9175">
                  <c:v>2019/12/15 3:32</c:v>
                </c:pt>
                <c:pt idx="9176">
                  <c:v>2019/12/15 3:32</c:v>
                </c:pt>
                <c:pt idx="9177">
                  <c:v>2019/12/15 3:32</c:v>
                </c:pt>
                <c:pt idx="9178">
                  <c:v>2019/12/15 3:32</c:v>
                </c:pt>
                <c:pt idx="9179">
                  <c:v>2019/12/15 3:32</c:v>
                </c:pt>
                <c:pt idx="9180">
                  <c:v>2019/12/15 3:32</c:v>
                </c:pt>
                <c:pt idx="9181">
                  <c:v>2019/12/15 3:32</c:v>
                </c:pt>
                <c:pt idx="9182">
                  <c:v>2019/12/15 3:32</c:v>
                </c:pt>
                <c:pt idx="9183">
                  <c:v>2019/12/15 3:32</c:v>
                </c:pt>
                <c:pt idx="9184">
                  <c:v>2019/12/15 3:32</c:v>
                </c:pt>
                <c:pt idx="9185">
                  <c:v>2019/12/15 3:32</c:v>
                </c:pt>
                <c:pt idx="9186">
                  <c:v>2019/12/15 3:32</c:v>
                </c:pt>
                <c:pt idx="9187">
                  <c:v>2019/12/15 3:32</c:v>
                </c:pt>
                <c:pt idx="9188">
                  <c:v>2019/12/15 3:32</c:v>
                </c:pt>
                <c:pt idx="9189">
                  <c:v>2019/12/15 3:32</c:v>
                </c:pt>
                <c:pt idx="9190">
                  <c:v>2019/12/15 3:32</c:v>
                </c:pt>
                <c:pt idx="9191">
                  <c:v>2019/12/15 3:32</c:v>
                </c:pt>
                <c:pt idx="9192">
                  <c:v>2019/12/15 3:33</c:v>
                </c:pt>
                <c:pt idx="9193">
                  <c:v>2019/12/15 3:33</c:v>
                </c:pt>
                <c:pt idx="9194">
                  <c:v>2019/12/15 3:33</c:v>
                </c:pt>
                <c:pt idx="9195">
                  <c:v>2019/12/15 3:33</c:v>
                </c:pt>
                <c:pt idx="9196">
                  <c:v>2019/12/15 3:33</c:v>
                </c:pt>
                <c:pt idx="9197">
                  <c:v>2019/12/15 3:33</c:v>
                </c:pt>
                <c:pt idx="9198">
                  <c:v>2019/12/15 3:33</c:v>
                </c:pt>
                <c:pt idx="9199">
                  <c:v>2019/12/15 3:33</c:v>
                </c:pt>
                <c:pt idx="9200">
                  <c:v>2019/12/15 3:33</c:v>
                </c:pt>
                <c:pt idx="9201">
                  <c:v>2019/12/15 3:33</c:v>
                </c:pt>
                <c:pt idx="9202">
                  <c:v>2019/12/15 3:33</c:v>
                </c:pt>
                <c:pt idx="9203">
                  <c:v>2019/12/15 3:33</c:v>
                </c:pt>
                <c:pt idx="9204">
                  <c:v>2019/12/15 3:33</c:v>
                </c:pt>
                <c:pt idx="9205">
                  <c:v>2019/12/15 3:33</c:v>
                </c:pt>
                <c:pt idx="9206">
                  <c:v>2019/12/15 3:33</c:v>
                </c:pt>
                <c:pt idx="9207">
                  <c:v>2019/12/15 3:33</c:v>
                </c:pt>
                <c:pt idx="9208">
                  <c:v>2019/12/15 3:33</c:v>
                </c:pt>
                <c:pt idx="9209">
                  <c:v>2019/12/15 3:33</c:v>
                </c:pt>
                <c:pt idx="9210">
                  <c:v>2019/12/15 3:33</c:v>
                </c:pt>
                <c:pt idx="9211">
                  <c:v>2019/12/15 3:33</c:v>
                </c:pt>
                <c:pt idx="9212">
                  <c:v>2019/12/15 3:34</c:v>
                </c:pt>
                <c:pt idx="9213">
                  <c:v>2019/12/15 3:34</c:v>
                </c:pt>
                <c:pt idx="9214">
                  <c:v>2019/12/15 3:34</c:v>
                </c:pt>
                <c:pt idx="9215">
                  <c:v>2019/12/15 3:34</c:v>
                </c:pt>
                <c:pt idx="9216">
                  <c:v>2019/12/15 3:34</c:v>
                </c:pt>
                <c:pt idx="9217">
                  <c:v>2019/12/15 3:34</c:v>
                </c:pt>
                <c:pt idx="9218">
                  <c:v>2019/12/15 3:34</c:v>
                </c:pt>
                <c:pt idx="9219">
                  <c:v>2019/12/15 3:34</c:v>
                </c:pt>
                <c:pt idx="9220">
                  <c:v>2019/12/15 3:34</c:v>
                </c:pt>
                <c:pt idx="9221">
                  <c:v>2019/12/15 3:34</c:v>
                </c:pt>
                <c:pt idx="9222">
                  <c:v>2019/12/15 3:34</c:v>
                </c:pt>
                <c:pt idx="9223">
                  <c:v>2019/12/15 3:34</c:v>
                </c:pt>
                <c:pt idx="9224">
                  <c:v>2019/12/15 3:34</c:v>
                </c:pt>
                <c:pt idx="9225">
                  <c:v>2019/12/15 3:34</c:v>
                </c:pt>
                <c:pt idx="9226">
                  <c:v>2019/12/15 3:34</c:v>
                </c:pt>
                <c:pt idx="9227">
                  <c:v>2019/12/15 3:34</c:v>
                </c:pt>
                <c:pt idx="9228">
                  <c:v>2019/12/15 3:34</c:v>
                </c:pt>
                <c:pt idx="9229">
                  <c:v>2019/12/15 3:34</c:v>
                </c:pt>
                <c:pt idx="9230">
                  <c:v>2019/12/15 3:34</c:v>
                </c:pt>
                <c:pt idx="9231">
                  <c:v>2019/12/15 3:34</c:v>
                </c:pt>
                <c:pt idx="9232">
                  <c:v>2019/12/15 3:35</c:v>
                </c:pt>
                <c:pt idx="9233">
                  <c:v>2019/12/15 3:35</c:v>
                </c:pt>
                <c:pt idx="9234">
                  <c:v>2019/12/15 3:35</c:v>
                </c:pt>
                <c:pt idx="9235">
                  <c:v>2019/12/15 3:35</c:v>
                </c:pt>
                <c:pt idx="9236">
                  <c:v>2019/12/15 3:35</c:v>
                </c:pt>
                <c:pt idx="9237">
                  <c:v>2019/12/15 3:35</c:v>
                </c:pt>
                <c:pt idx="9238">
                  <c:v>2019/12/15 3:35</c:v>
                </c:pt>
                <c:pt idx="9239">
                  <c:v>2019/12/15 3:35</c:v>
                </c:pt>
                <c:pt idx="9240">
                  <c:v>2019/12/15 3:35</c:v>
                </c:pt>
                <c:pt idx="9241">
                  <c:v>2019/12/15 3:35</c:v>
                </c:pt>
                <c:pt idx="9242">
                  <c:v>2019/12/15 3:35</c:v>
                </c:pt>
                <c:pt idx="9243">
                  <c:v>2019/12/15 3:35</c:v>
                </c:pt>
                <c:pt idx="9244">
                  <c:v>2019/12/15 3:35</c:v>
                </c:pt>
                <c:pt idx="9245">
                  <c:v>2019/12/15 3:35</c:v>
                </c:pt>
                <c:pt idx="9246">
                  <c:v>2019/12/15 3:35</c:v>
                </c:pt>
                <c:pt idx="9247">
                  <c:v>2019/12/15 3:35</c:v>
                </c:pt>
                <c:pt idx="9248">
                  <c:v>2019/12/15 3:35</c:v>
                </c:pt>
                <c:pt idx="9249">
                  <c:v>2019/12/15 3:35</c:v>
                </c:pt>
                <c:pt idx="9250">
                  <c:v>2019/12/15 3:35</c:v>
                </c:pt>
                <c:pt idx="9251">
                  <c:v>2019/12/15 3:35</c:v>
                </c:pt>
                <c:pt idx="9252">
                  <c:v>2019/12/15 3:36</c:v>
                </c:pt>
                <c:pt idx="9253">
                  <c:v>2019/12/15 3:36</c:v>
                </c:pt>
                <c:pt idx="9254">
                  <c:v>2019/12/15 3:36</c:v>
                </c:pt>
                <c:pt idx="9255">
                  <c:v>2019/12/15 3:36</c:v>
                </c:pt>
                <c:pt idx="9256">
                  <c:v>2019/12/15 3:36</c:v>
                </c:pt>
                <c:pt idx="9257">
                  <c:v>2019/12/15 3:36</c:v>
                </c:pt>
                <c:pt idx="9258">
                  <c:v>2019/12/15 3:36</c:v>
                </c:pt>
                <c:pt idx="9259">
                  <c:v>2019/12/15 3:36</c:v>
                </c:pt>
                <c:pt idx="9260">
                  <c:v>2019/12/15 3:36</c:v>
                </c:pt>
                <c:pt idx="9261">
                  <c:v>2019/12/15 3:36</c:v>
                </c:pt>
                <c:pt idx="9262">
                  <c:v>2019/12/15 3:36</c:v>
                </c:pt>
                <c:pt idx="9263">
                  <c:v>2019/12/15 3:36</c:v>
                </c:pt>
                <c:pt idx="9264">
                  <c:v>2019/12/15 3:36</c:v>
                </c:pt>
                <c:pt idx="9265">
                  <c:v>2019/12/15 3:36</c:v>
                </c:pt>
                <c:pt idx="9266">
                  <c:v>2019/12/15 3:36</c:v>
                </c:pt>
                <c:pt idx="9267">
                  <c:v>2019/12/15 3:36</c:v>
                </c:pt>
                <c:pt idx="9268">
                  <c:v>2019/12/15 3:36</c:v>
                </c:pt>
                <c:pt idx="9269">
                  <c:v>2019/12/15 3:36</c:v>
                </c:pt>
                <c:pt idx="9270">
                  <c:v>2019/12/15 3:36</c:v>
                </c:pt>
                <c:pt idx="9271">
                  <c:v>2019/12/15 3:36</c:v>
                </c:pt>
                <c:pt idx="9272">
                  <c:v>2019/12/15 3:37</c:v>
                </c:pt>
                <c:pt idx="9273">
                  <c:v>2019/12/15 3:37</c:v>
                </c:pt>
                <c:pt idx="9274">
                  <c:v>2019/12/15 3:37</c:v>
                </c:pt>
                <c:pt idx="9275">
                  <c:v>2019/12/15 3:37</c:v>
                </c:pt>
                <c:pt idx="9276">
                  <c:v>2019/12/15 3:37</c:v>
                </c:pt>
                <c:pt idx="9277">
                  <c:v>2019/12/15 3:37</c:v>
                </c:pt>
                <c:pt idx="9278">
                  <c:v>2019/12/15 3:37</c:v>
                </c:pt>
                <c:pt idx="9279">
                  <c:v>2019/12/15 3:37</c:v>
                </c:pt>
                <c:pt idx="9280">
                  <c:v>2019/12/15 3:37</c:v>
                </c:pt>
                <c:pt idx="9281">
                  <c:v>2019/12/15 3:37</c:v>
                </c:pt>
                <c:pt idx="9282">
                  <c:v>2019/12/15 3:37</c:v>
                </c:pt>
                <c:pt idx="9283">
                  <c:v>2019/12/15 3:37</c:v>
                </c:pt>
                <c:pt idx="9284">
                  <c:v>2019/12/15 3:37</c:v>
                </c:pt>
                <c:pt idx="9285">
                  <c:v>2019/12/15 3:37</c:v>
                </c:pt>
                <c:pt idx="9286">
                  <c:v>2019/12/15 3:37</c:v>
                </c:pt>
                <c:pt idx="9287">
                  <c:v>2019/12/15 3:37</c:v>
                </c:pt>
                <c:pt idx="9288">
                  <c:v>2019/12/15 3:37</c:v>
                </c:pt>
                <c:pt idx="9289">
                  <c:v>2019/12/15 3:37</c:v>
                </c:pt>
                <c:pt idx="9290">
                  <c:v>2019/12/15 3:37</c:v>
                </c:pt>
                <c:pt idx="9291">
                  <c:v>2019/12/15 3:37</c:v>
                </c:pt>
                <c:pt idx="9292">
                  <c:v>2019/12/15 3:38</c:v>
                </c:pt>
                <c:pt idx="9293">
                  <c:v>2019/12/15 3:38</c:v>
                </c:pt>
                <c:pt idx="9294">
                  <c:v>2019/12/15 3:38</c:v>
                </c:pt>
                <c:pt idx="9295">
                  <c:v>2019/12/15 3:38</c:v>
                </c:pt>
                <c:pt idx="9296">
                  <c:v>2019/12/15 3:38</c:v>
                </c:pt>
                <c:pt idx="9297">
                  <c:v>2019/12/15 3:38</c:v>
                </c:pt>
                <c:pt idx="9298">
                  <c:v>2019/12/15 3:38</c:v>
                </c:pt>
                <c:pt idx="9299">
                  <c:v>2019/12/15 3:38</c:v>
                </c:pt>
                <c:pt idx="9300">
                  <c:v>2019/12/15 3:38</c:v>
                </c:pt>
                <c:pt idx="9301">
                  <c:v>2019/12/15 3:38</c:v>
                </c:pt>
                <c:pt idx="9302">
                  <c:v>2019/12/15 3:38</c:v>
                </c:pt>
                <c:pt idx="9303">
                  <c:v>2019/12/15 3:38</c:v>
                </c:pt>
                <c:pt idx="9304">
                  <c:v>2019/12/15 3:38</c:v>
                </c:pt>
                <c:pt idx="9305">
                  <c:v>2019/12/15 3:38</c:v>
                </c:pt>
                <c:pt idx="9306">
                  <c:v>2019/12/15 3:38</c:v>
                </c:pt>
                <c:pt idx="9307">
                  <c:v>2019/12/15 3:38</c:v>
                </c:pt>
                <c:pt idx="9308">
                  <c:v>2019/12/15 3:38</c:v>
                </c:pt>
                <c:pt idx="9309">
                  <c:v>2019/12/15 3:38</c:v>
                </c:pt>
                <c:pt idx="9310">
                  <c:v>2019/12/15 3:38</c:v>
                </c:pt>
                <c:pt idx="9311">
                  <c:v>2019/12/15 3:38</c:v>
                </c:pt>
                <c:pt idx="9312">
                  <c:v>2019/12/15 3:39</c:v>
                </c:pt>
                <c:pt idx="9313">
                  <c:v>2019/12/15 3:39</c:v>
                </c:pt>
                <c:pt idx="9314">
                  <c:v>2019/12/15 3:39</c:v>
                </c:pt>
                <c:pt idx="9315">
                  <c:v>2019/12/15 3:39</c:v>
                </c:pt>
                <c:pt idx="9316">
                  <c:v>2019/12/15 3:39</c:v>
                </c:pt>
                <c:pt idx="9317">
                  <c:v>2019/12/15 3:39</c:v>
                </c:pt>
                <c:pt idx="9318">
                  <c:v>2019/12/15 3:39</c:v>
                </c:pt>
                <c:pt idx="9319">
                  <c:v>2019/12/15 3:39</c:v>
                </c:pt>
                <c:pt idx="9320">
                  <c:v>2019/12/15 3:39</c:v>
                </c:pt>
                <c:pt idx="9321">
                  <c:v>2019/12/15 3:39</c:v>
                </c:pt>
                <c:pt idx="9322">
                  <c:v>2019/12/15 3:39</c:v>
                </c:pt>
                <c:pt idx="9323">
                  <c:v>2019/12/15 3:39</c:v>
                </c:pt>
                <c:pt idx="9324">
                  <c:v>2019/12/15 3:39</c:v>
                </c:pt>
                <c:pt idx="9325">
                  <c:v>2019/12/15 3:39</c:v>
                </c:pt>
                <c:pt idx="9326">
                  <c:v>2019/12/15 3:39</c:v>
                </c:pt>
                <c:pt idx="9327">
                  <c:v>2019/12/15 3:39</c:v>
                </c:pt>
                <c:pt idx="9328">
                  <c:v>2019/12/15 3:39</c:v>
                </c:pt>
                <c:pt idx="9329">
                  <c:v>2019/12/15 3:39</c:v>
                </c:pt>
                <c:pt idx="9330">
                  <c:v>2019/12/15 3:39</c:v>
                </c:pt>
                <c:pt idx="9331">
                  <c:v>2019/12/15 3:39</c:v>
                </c:pt>
                <c:pt idx="9332">
                  <c:v>2019/12/15 3:40</c:v>
                </c:pt>
                <c:pt idx="9333">
                  <c:v>2019/12/15 3:40</c:v>
                </c:pt>
                <c:pt idx="9334">
                  <c:v>2019/12/15 3:40</c:v>
                </c:pt>
                <c:pt idx="9335">
                  <c:v>2019/12/15 3:40</c:v>
                </c:pt>
                <c:pt idx="9336">
                  <c:v>2019/12/15 3:40</c:v>
                </c:pt>
                <c:pt idx="9337">
                  <c:v>2019/12/15 3:40</c:v>
                </c:pt>
                <c:pt idx="9338">
                  <c:v>2019/12/15 3:40</c:v>
                </c:pt>
                <c:pt idx="9339">
                  <c:v>2019/12/15 3:40</c:v>
                </c:pt>
                <c:pt idx="9340">
                  <c:v>2019/12/15 3:40</c:v>
                </c:pt>
                <c:pt idx="9341">
                  <c:v>2019/12/15 3:40</c:v>
                </c:pt>
                <c:pt idx="9342">
                  <c:v>2019/12/15 3:40</c:v>
                </c:pt>
                <c:pt idx="9343">
                  <c:v>2019/12/15 3:40</c:v>
                </c:pt>
                <c:pt idx="9344">
                  <c:v>2019/12/15 3:40</c:v>
                </c:pt>
                <c:pt idx="9345">
                  <c:v>2019/12/15 3:40</c:v>
                </c:pt>
                <c:pt idx="9346">
                  <c:v>2019/12/15 3:40</c:v>
                </c:pt>
                <c:pt idx="9347">
                  <c:v>2019/12/15 3:40</c:v>
                </c:pt>
                <c:pt idx="9348">
                  <c:v>2019/12/15 3:40</c:v>
                </c:pt>
                <c:pt idx="9349">
                  <c:v>2019/12/15 3:40</c:v>
                </c:pt>
                <c:pt idx="9350">
                  <c:v>2019/12/15 3:40</c:v>
                </c:pt>
                <c:pt idx="9351">
                  <c:v>2019/12/15 3:40</c:v>
                </c:pt>
                <c:pt idx="9352">
                  <c:v>2019/12/15 3:41</c:v>
                </c:pt>
                <c:pt idx="9353">
                  <c:v>2019/12/15 3:41</c:v>
                </c:pt>
                <c:pt idx="9354">
                  <c:v>2019/12/15 3:41</c:v>
                </c:pt>
                <c:pt idx="9355">
                  <c:v>2019/12/15 3:41</c:v>
                </c:pt>
                <c:pt idx="9356">
                  <c:v>2019/12/15 3:41</c:v>
                </c:pt>
                <c:pt idx="9357">
                  <c:v>2019/12/15 3:41</c:v>
                </c:pt>
                <c:pt idx="9358">
                  <c:v>2019/12/15 3:41</c:v>
                </c:pt>
                <c:pt idx="9359">
                  <c:v>2019/12/15 3:41</c:v>
                </c:pt>
                <c:pt idx="9360">
                  <c:v>2019/12/15 3:41</c:v>
                </c:pt>
                <c:pt idx="9361">
                  <c:v>2019/12/15 3:41</c:v>
                </c:pt>
                <c:pt idx="9362">
                  <c:v>2019/12/15 3:41</c:v>
                </c:pt>
                <c:pt idx="9363">
                  <c:v>2019/12/15 3:41</c:v>
                </c:pt>
                <c:pt idx="9364">
                  <c:v>2019/12/15 3:41</c:v>
                </c:pt>
                <c:pt idx="9365">
                  <c:v>2019/12/15 3:41</c:v>
                </c:pt>
                <c:pt idx="9366">
                  <c:v>2019/12/15 3:41</c:v>
                </c:pt>
                <c:pt idx="9367">
                  <c:v>2019/12/15 3:41</c:v>
                </c:pt>
                <c:pt idx="9368">
                  <c:v>2019/12/15 3:41</c:v>
                </c:pt>
                <c:pt idx="9369">
                  <c:v>2019/12/15 3:41</c:v>
                </c:pt>
                <c:pt idx="9370">
                  <c:v>2019/12/15 3:41</c:v>
                </c:pt>
                <c:pt idx="9371">
                  <c:v>2019/12/15 3:41</c:v>
                </c:pt>
                <c:pt idx="9372">
                  <c:v>2019/12/15 3:42</c:v>
                </c:pt>
                <c:pt idx="9373">
                  <c:v>2019/12/15 3:42</c:v>
                </c:pt>
                <c:pt idx="9374">
                  <c:v>2019/12/15 3:42</c:v>
                </c:pt>
                <c:pt idx="9375">
                  <c:v>2019/12/15 3:42</c:v>
                </c:pt>
                <c:pt idx="9376">
                  <c:v>2019/12/15 3:42</c:v>
                </c:pt>
                <c:pt idx="9377">
                  <c:v>2019/12/15 3:42</c:v>
                </c:pt>
                <c:pt idx="9378">
                  <c:v>2019/12/15 3:42</c:v>
                </c:pt>
                <c:pt idx="9379">
                  <c:v>2019/12/15 3:42</c:v>
                </c:pt>
                <c:pt idx="9380">
                  <c:v>2019/12/15 3:42</c:v>
                </c:pt>
                <c:pt idx="9381">
                  <c:v>2019/12/15 3:42</c:v>
                </c:pt>
                <c:pt idx="9382">
                  <c:v>2019/12/15 3:42</c:v>
                </c:pt>
                <c:pt idx="9383">
                  <c:v>2019/12/15 3:42</c:v>
                </c:pt>
                <c:pt idx="9384">
                  <c:v>2019/12/15 3:42</c:v>
                </c:pt>
                <c:pt idx="9385">
                  <c:v>2019/12/15 3:42</c:v>
                </c:pt>
                <c:pt idx="9386">
                  <c:v>2019/12/15 3:42</c:v>
                </c:pt>
                <c:pt idx="9387">
                  <c:v>2019/12/15 3:42</c:v>
                </c:pt>
                <c:pt idx="9388">
                  <c:v>2019/12/15 3:42</c:v>
                </c:pt>
                <c:pt idx="9389">
                  <c:v>2019/12/15 3:42</c:v>
                </c:pt>
                <c:pt idx="9390">
                  <c:v>2019/12/15 3:42</c:v>
                </c:pt>
                <c:pt idx="9391">
                  <c:v>2019/12/15 3:42</c:v>
                </c:pt>
                <c:pt idx="9392">
                  <c:v>2019/12/15 3:43</c:v>
                </c:pt>
                <c:pt idx="9393">
                  <c:v>2019/12/15 3:43</c:v>
                </c:pt>
                <c:pt idx="9394">
                  <c:v>2019/12/15 3:43</c:v>
                </c:pt>
                <c:pt idx="9395">
                  <c:v>2019/12/15 3:43</c:v>
                </c:pt>
                <c:pt idx="9396">
                  <c:v>2019/12/15 3:43</c:v>
                </c:pt>
                <c:pt idx="9397">
                  <c:v>2019/12/15 3:43</c:v>
                </c:pt>
                <c:pt idx="9398">
                  <c:v>2019/12/15 3:43</c:v>
                </c:pt>
                <c:pt idx="9399">
                  <c:v>2019/12/15 3:43</c:v>
                </c:pt>
                <c:pt idx="9400">
                  <c:v>2019/12/15 3:43</c:v>
                </c:pt>
                <c:pt idx="9401">
                  <c:v>2019/12/15 3:43</c:v>
                </c:pt>
                <c:pt idx="9402">
                  <c:v>2019/12/15 3:43</c:v>
                </c:pt>
                <c:pt idx="9403">
                  <c:v>2019/12/15 3:43</c:v>
                </c:pt>
                <c:pt idx="9404">
                  <c:v>2019/12/15 3:43</c:v>
                </c:pt>
                <c:pt idx="9405">
                  <c:v>2019/12/15 3:43</c:v>
                </c:pt>
                <c:pt idx="9406">
                  <c:v>2019/12/15 3:43</c:v>
                </c:pt>
                <c:pt idx="9407">
                  <c:v>2019/12/15 3:43</c:v>
                </c:pt>
                <c:pt idx="9408">
                  <c:v>2019/12/15 3:43</c:v>
                </c:pt>
                <c:pt idx="9409">
                  <c:v>2019/12/15 3:43</c:v>
                </c:pt>
                <c:pt idx="9410">
                  <c:v>2019/12/15 3:43</c:v>
                </c:pt>
                <c:pt idx="9411">
                  <c:v>2019/12/15 3:43</c:v>
                </c:pt>
                <c:pt idx="9412">
                  <c:v>2019/12/15 3:44</c:v>
                </c:pt>
                <c:pt idx="9413">
                  <c:v>2019/12/15 3:44</c:v>
                </c:pt>
                <c:pt idx="9414">
                  <c:v>2019/12/15 3:44</c:v>
                </c:pt>
                <c:pt idx="9415">
                  <c:v>2019/12/15 3:44</c:v>
                </c:pt>
                <c:pt idx="9416">
                  <c:v>2019/12/15 3:44</c:v>
                </c:pt>
                <c:pt idx="9417">
                  <c:v>2019/12/15 3:44</c:v>
                </c:pt>
                <c:pt idx="9418">
                  <c:v>2019/12/15 3:44</c:v>
                </c:pt>
                <c:pt idx="9419">
                  <c:v>2019/12/15 3:44</c:v>
                </c:pt>
                <c:pt idx="9420">
                  <c:v>2019/12/15 3:44</c:v>
                </c:pt>
                <c:pt idx="9421">
                  <c:v>2019/12/15 3:44</c:v>
                </c:pt>
                <c:pt idx="9422">
                  <c:v>2019/12/15 3:44</c:v>
                </c:pt>
                <c:pt idx="9423">
                  <c:v>2019/12/15 3:44</c:v>
                </c:pt>
                <c:pt idx="9424">
                  <c:v>2019/12/15 3:44</c:v>
                </c:pt>
                <c:pt idx="9425">
                  <c:v>2019/12/15 3:44</c:v>
                </c:pt>
                <c:pt idx="9426">
                  <c:v>2019/12/15 3:44</c:v>
                </c:pt>
                <c:pt idx="9427">
                  <c:v>2019/12/15 3:44</c:v>
                </c:pt>
                <c:pt idx="9428">
                  <c:v>2019/12/15 3:44</c:v>
                </c:pt>
                <c:pt idx="9429">
                  <c:v>2019/12/15 3:44</c:v>
                </c:pt>
                <c:pt idx="9430">
                  <c:v>2019/12/15 3:44</c:v>
                </c:pt>
                <c:pt idx="9431">
                  <c:v>2019/12/15 3:44</c:v>
                </c:pt>
                <c:pt idx="9432">
                  <c:v>2019/12/15 3:45</c:v>
                </c:pt>
                <c:pt idx="9433">
                  <c:v>2019/12/15 3:45</c:v>
                </c:pt>
                <c:pt idx="9434">
                  <c:v>2019/12/15 3:45</c:v>
                </c:pt>
                <c:pt idx="9435">
                  <c:v>2019/12/15 3:45</c:v>
                </c:pt>
                <c:pt idx="9436">
                  <c:v>2019/12/15 3:45</c:v>
                </c:pt>
                <c:pt idx="9437">
                  <c:v>2019/12/15 3:45</c:v>
                </c:pt>
                <c:pt idx="9438">
                  <c:v>2019/12/15 3:45</c:v>
                </c:pt>
                <c:pt idx="9439">
                  <c:v>2019/12/15 3:45</c:v>
                </c:pt>
                <c:pt idx="9440">
                  <c:v>2019/12/15 3:45</c:v>
                </c:pt>
                <c:pt idx="9441">
                  <c:v>2019/12/15 3:45</c:v>
                </c:pt>
                <c:pt idx="9442">
                  <c:v>2019/12/15 3:45</c:v>
                </c:pt>
                <c:pt idx="9443">
                  <c:v>2019/12/15 3:45</c:v>
                </c:pt>
                <c:pt idx="9444">
                  <c:v>2019/12/15 3:45</c:v>
                </c:pt>
                <c:pt idx="9445">
                  <c:v>2019/12/15 3:45</c:v>
                </c:pt>
                <c:pt idx="9446">
                  <c:v>2019/12/15 3:45</c:v>
                </c:pt>
                <c:pt idx="9447">
                  <c:v>2019/12/15 3:45</c:v>
                </c:pt>
                <c:pt idx="9448">
                  <c:v>2019/12/15 3:45</c:v>
                </c:pt>
                <c:pt idx="9449">
                  <c:v>2019/12/15 3:45</c:v>
                </c:pt>
                <c:pt idx="9450">
                  <c:v>2019/12/15 3:45</c:v>
                </c:pt>
                <c:pt idx="9451">
                  <c:v>2019/12/15 3:45</c:v>
                </c:pt>
                <c:pt idx="9452">
                  <c:v>2019/12/15 3:46</c:v>
                </c:pt>
                <c:pt idx="9453">
                  <c:v>2019/12/15 3:46</c:v>
                </c:pt>
                <c:pt idx="9454">
                  <c:v>2019/12/15 3:46</c:v>
                </c:pt>
                <c:pt idx="9455">
                  <c:v>2019/12/15 3:46</c:v>
                </c:pt>
                <c:pt idx="9456">
                  <c:v>2019/12/15 3:46</c:v>
                </c:pt>
                <c:pt idx="9457">
                  <c:v>2019/12/15 3:46</c:v>
                </c:pt>
                <c:pt idx="9458">
                  <c:v>2019/12/15 3:46</c:v>
                </c:pt>
                <c:pt idx="9459">
                  <c:v>2019/12/15 3:46</c:v>
                </c:pt>
                <c:pt idx="9460">
                  <c:v>2019/12/15 3:46</c:v>
                </c:pt>
                <c:pt idx="9461">
                  <c:v>2019/12/15 3:46</c:v>
                </c:pt>
                <c:pt idx="9462">
                  <c:v>2019/12/15 3:46</c:v>
                </c:pt>
                <c:pt idx="9463">
                  <c:v>2019/12/15 3:46</c:v>
                </c:pt>
                <c:pt idx="9464">
                  <c:v>2019/12/15 3:46</c:v>
                </c:pt>
                <c:pt idx="9465">
                  <c:v>2019/12/15 3:46</c:v>
                </c:pt>
                <c:pt idx="9466">
                  <c:v>2019/12/15 3:46</c:v>
                </c:pt>
                <c:pt idx="9467">
                  <c:v>2019/12/15 3:46</c:v>
                </c:pt>
                <c:pt idx="9468">
                  <c:v>2019/12/15 3:46</c:v>
                </c:pt>
                <c:pt idx="9469">
                  <c:v>2019/12/15 3:46</c:v>
                </c:pt>
                <c:pt idx="9470">
                  <c:v>2019/12/15 3:46</c:v>
                </c:pt>
                <c:pt idx="9471">
                  <c:v>2019/12/15 3:46</c:v>
                </c:pt>
                <c:pt idx="9472">
                  <c:v>2019/12/15 3:47</c:v>
                </c:pt>
                <c:pt idx="9473">
                  <c:v>2019/12/15 3:47</c:v>
                </c:pt>
                <c:pt idx="9474">
                  <c:v>2019/12/15 3:47</c:v>
                </c:pt>
                <c:pt idx="9475">
                  <c:v>2019/12/15 3:47</c:v>
                </c:pt>
                <c:pt idx="9476">
                  <c:v>2019/12/15 3:47</c:v>
                </c:pt>
                <c:pt idx="9477">
                  <c:v>2019/12/15 3:47</c:v>
                </c:pt>
                <c:pt idx="9478">
                  <c:v>2019/12/15 3:47</c:v>
                </c:pt>
                <c:pt idx="9479">
                  <c:v>2019/12/15 3:47</c:v>
                </c:pt>
                <c:pt idx="9480">
                  <c:v>2019/12/15 3:47</c:v>
                </c:pt>
                <c:pt idx="9481">
                  <c:v>2019/12/15 3:47</c:v>
                </c:pt>
                <c:pt idx="9482">
                  <c:v>2019/12/15 3:47</c:v>
                </c:pt>
                <c:pt idx="9483">
                  <c:v>2019/12/15 3:47</c:v>
                </c:pt>
                <c:pt idx="9484">
                  <c:v>2019/12/15 3:47</c:v>
                </c:pt>
                <c:pt idx="9485">
                  <c:v>2019/12/15 3:47</c:v>
                </c:pt>
                <c:pt idx="9486">
                  <c:v>2019/12/15 3:47</c:v>
                </c:pt>
                <c:pt idx="9487">
                  <c:v>2019/12/15 3:47</c:v>
                </c:pt>
                <c:pt idx="9488">
                  <c:v>2019/12/15 3:47</c:v>
                </c:pt>
                <c:pt idx="9489">
                  <c:v>2019/12/15 3:47</c:v>
                </c:pt>
                <c:pt idx="9490">
                  <c:v>2019/12/15 3:47</c:v>
                </c:pt>
                <c:pt idx="9491">
                  <c:v>2019/12/15 3:47</c:v>
                </c:pt>
                <c:pt idx="9492">
                  <c:v>2019/12/15 3:48</c:v>
                </c:pt>
                <c:pt idx="9493">
                  <c:v>2019/12/15 3:48</c:v>
                </c:pt>
                <c:pt idx="9494">
                  <c:v>2019/12/15 3:48</c:v>
                </c:pt>
                <c:pt idx="9495">
                  <c:v>2019/12/15 3:48</c:v>
                </c:pt>
                <c:pt idx="9496">
                  <c:v>2019/12/15 3:48</c:v>
                </c:pt>
                <c:pt idx="9497">
                  <c:v>2019/12/15 3:48</c:v>
                </c:pt>
                <c:pt idx="9498">
                  <c:v>2019/12/15 3:48</c:v>
                </c:pt>
                <c:pt idx="9499">
                  <c:v>2019/12/15 3:48</c:v>
                </c:pt>
                <c:pt idx="9500">
                  <c:v>2019/12/15 3:48</c:v>
                </c:pt>
                <c:pt idx="9501">
                  <c:v>2019/12/15 3:48</c:v>
                </c:pt>
                <c:pt idx="9502">
                  <c:v>2019/12/15 3:48</c:v>
                </c:pt>
                <c:pt idx="9503">
                  <c:v>2019/12/15 3:48</c:v>
                </c:pt>
                <c:pt idx="9504">
                  <c:v>2019/12/15 3:48</c:v>
                </c:pt>
                <c:pt idx="9505">
                  <c:v>2019/12/15 3:48</c:v>
                </c:pt>
                <c:pt idx="9506">
                  <c:v>2019/12/15 3:48</c:v>
                </c:pt>
                <c:pt idx="9507">
                  <c:v>2019/12/15 3:48</c:v>
                </c:pt>
                <c:pt idx="9508">
                  <c:v>2019/12/15 3:48</c:v>
                </c:pt>
                <c:pt idx="9509">
                  <c:v>2019/12/15 3:48</c:v>
                </c:pt>
                <c:pt idx="9510">
                  <c:v>2019/12/15 3:48</c:v>
                </c:pt>
                <c:pt idx="9511">
                  <c:v>2019/12/15 3:48</c:v>
                </c:pt>
                <c:pt idx="9512">
                  <c:v>2019/12/15 3:49</c:v>
                </c:pt>
                <c:pt idx="9513">
                  <c:v>2019/12/15 3:49</c:v>
                </c:pt>
                <c:pt idx="9514">
                  <c:v>2019/12/15 3:49</c:v>
                </c:pt>
                <c:pt idx="9515">
                  <c:v>2019/12/15 3:49</c:v>
                </c:pt>
                <c:pt idx="9516">
                  <c:v>2019/12/15 3:49</c:v>
                </c:pt>
                <c:pt idx="9517">
                  <c:v>2019/12/15 3:49</c:v>
                </c:pt>
                <c:pt idx="9518">
                  <c:v>2019/12/15 3:49</c:v>
                </c:pt>
                <c:pt idx="9519">
                  <c:v>2019/12/15 3:49</c:v>
                </c:pt>
                <c:pt idx="9520">
                  <c:v>2019/12/15 3:49</c:v>
                </c:pt>
                <c:pt idx="9521">
                  <c:v>2019/12/15 3:49</c:v>
                </c:pt>
                <c:pt idx="9522">
                  <c:v>2019/12/15 3:49</c:v>
                </c:pt>
                <c:pt idx="9523">
                  <c:v>2019/12/15 3:49</c:v>
                </c:pt>
                <c:pt idx="9524">
                  <c:v>2019/12/15 3:49</c:v>
                </c:pt>
                <c:pt idx="9525">
                  <c:v>2019/12/15 3:49</c:v>
                </c:pt>
                <c:pt idx="9526">
                  <c:v>2019/12/15 3:49</c:v>
                </c:pt>
                <c:pt idx="9527">
                  <c:v>2019/12/15 3:49</c:v>
                </c:pt>
                <c:pt idx="9528">
                  <c:v>2019/12/15 3:49</c:v>
                </c:pt>
                <c:pt idx="9529">
                  <c:v>2019/12/15 3:49</c:v>
                </c:pt>
                <c:pt idx="9530">
                  <c:v>2019/12/15 3:49</c:v>
                </c:pt>
                <c:pt idx="9531">
                  <c:v>2019/12/15 3:49</c:v>
                </c:pt>
                <c:pt idx="9532">
                  <c:v>2019/12/15 3:50</c:v>
                </c:pt>
                <c:pt idx="9533">
                  <c:v>2019/12/15 3:50</c:v>
                </c:pt>
                <c:pt idx="9534">
                  <c:v>2019/12/15 3:50</c:v>
                </c:pt>
                <c:pt idx="9535">
                  <c:v>2019/12/15 3:50</c:v>
                </c:pt>
                <c:pt idx="9536">
                  <c:v>2019/12/15 3:50</c:v>
                </c:pt>
                <c:pt idx="9537">
                  <c:v>2019/12/15 3:50</c:v>
                </c:pt>
                <c:pt idx="9538">
                  <c:v>2019/12/15 3:50</c:v>
                </c:pt>
                <c:pt idx="9539">
                  <c:v>2019/12/15 3:50</c:v>
                </c:pt>
                <c:pt idx="9540">
                  <c:v>2019/12/15 3:50</c:v>
                </c:pt>
                <c:pt idx="9541">
                  <c:v>2019/12/15 3:50</c:v>
                </c:pt>
                <c:pt idx="9542">
                  <c:v>2019/12/15 3:50</c:v>
                </c:pt>
                <c:pt idx="9543">
                  <c:v>2019/12/15 3:50</c:v>
                </c:pt>
                <c:pt idx="9544">
                  <c:v>2019/12/15 3:50</c:v>
                </c:pt>
                <c:pt idx="9545">
                  <c:v>2019/12/15 3:50</c:v>
                </c:pt>
                <c:pt idx="9546">
                  <c:v>2019/12/15 3:50</c:v>
                </c:pt>
                <c:pt idx="9547">
                  <c:v>2019/12/15 3:50</c:v>
                </c:pt>
                <c:pt idx="9548">
                  <c:v>2019/12/15 3:50</c:v>
                </c:pt>
                <c:pt idx="9549">
                  <c:v>2019/12/15 3:50</c:v>
                </c:pt>
                <c:pt idx="9550">
                  <c:v>2019/12/15 3:50</c:v>
                </c:pt>
                <c:pt idx="9551">
                  <c:v>2019/12/15 3:50</c:v>
                </c:pt>
                <c:pt idx="9552">
                  <c:v>2019/12/15 3:51</c:v>
                </c:pt>
                <c:pt idx="9553">
                  <c:v>2019/12/15 3:51</c:v>
                </c:pt>
                <c:pt idx="9554">
                  <c:v>2019/12/15 3:51</c:v>
                </c:pt>
                <c:pt idx="9555">
                  <c:v>2019/12/15 3:51</c:v>
                </c:pt>
                <c:pt idx="9556">
                  <c:v>2019/12/15 3:51</c:v>
                </c:pt>
                <c:pt idx="9557">
                  <c:v>2019/12/15 3:51</c:v>
                </c:pt>
                <c:pt idx="9558">
                  <c:v>2019/12/15 3:51</c:v>
                </c:pt>
                <c:pt idx="9559">
                  <c:v>2019/12/15 3:51</c:v>
                </c:pt>
                <c:pt idx="9560">
                  <c:v>2019/12/15 3:51</c:v>
                </c:pt>
                <c:pt idx="9561">
                  <c:v>2019/12/15 3:51</c:v>
                </c:pt>
                <c:pt idx="9562">
                  <c:v>2019/12/15 3:51</c:v>
                </c:pt>
                <c:pt idx="9563">
                  <c:v>2019/12/15 3:51</c:v>
                </c:pt>
                <c:pt idx="9564">
                  <c:v>2019/12/15 3:51</c:v>
                </c:pt>
                <c:pt idx="9565">
                  <c:v>2019/12/15 3:51</c:v>
                </c:pt>
                <c:pt idx="9566">
                  <c:v>2019/12/15 3:51</c:v>
                </c:pt>
                <c:pt idx="9567">
                  <c:v>2019/12/15 3:51</c:v>
                </c:pt>
                <c:pt idx="9568">
                  <c:v>2019/12/15 3:51</c:v>
                </c:pt>
                <c:pt idx="9569">
                  <c:v>2019/12/15 3:51</c:v>
                </c:pt>
                <c:pt idx="9570">
                  <c:v>2019/12/15 3:51</c:v>
                </c:pt>
                <c:pt idx="9571">
                  <c:v>2019/12/15 3:51</c:v>
                </c:pt>
                <c:pt idx="9572">
                  <c:v>2019/12/15 3:52</c:v>
                </c:pt>
                <c:pt idx="9573">
                  <c:v>2019/12/15 3:52</c:v>
                </c:pt>
                <c:pt idx="9574">
                  <c:v>2019/12/15 3:52</c:v>
                </c:pt>
                <c:pt idx="9575">
                  <c:v>2019/12/15 3:52</c:v>
                </c:pt>
                <c:pt idx="9576">
                  <c:v>2019/12/15 3:52</c:v>
                </c:pt>
                <c:pt idx="9577">
                  <c:v>2019/12/15 3:52</c:v>
                </c:pt>
                <c:pt idx="9578">
                  <c:v>2019/12/15 3:52</c:v>
                </c:pt>
                <c:pt idx="9579">
                  <c:v>2019/12/15 3:52</c:v>
                </c:pt>
                <c:pt idx="9580">
                  <c:v>2019/12/15 3:52</c:v>
                </c:pt>
                <c:pt idx="9581">
                  <c:v>2019/12/15 3:52</c:v>
                </c:pt>
                <c:pt idx="9582">
                  <c:v>2019/12/15 3:52</c:v>
                </c:pt>
                <c:pt idx="9583">
                  <c:v>2019/12/15 3:52</c:v>
                </c:pt>
                <c:pt idx="9584">
                  <c:v>2019/12/15 3:52</c:v>
                </c:pt>
                <c:pt idx="9585">
                  <c:v>2019/12/15 3:52</c:v>
                </c:pt>
                <c:pt idx="9586">
                  <c:v>2019/12/15 3:52</c:v>
                </c:pt>
                <c:pt idx="9587">
                  <c:v>2019/12/15 3:52</c:v>
                </c:pt>
                <c:pt idx="9588">
                  <c:v>2019/12/15 3:52</c:v>
                </c:pt>
                <c:pt idx="9589">
                  <c:v>2019/12/15 3:52</c:v>
                </c:pt>
                <c:pt idx="9590">
                  <c:v>2019/12/15 3:52</c:v>
                </c:pt>
                <c:pt idx="9591">
                  <c:v>2019/12/15 3:52</c:v>
                </c:pt>
                <c:pt idx="9592">
                  <c:v>2019/12/15 3:53</c:v>
                </c:pt>
                <c:pt idx="9593">
                  <c:v>2019/12/15 3:53</c:v>
                </c:pt>
                <c:pt idx="9594">
                  <c:v>2019/12/15 3:53</c:v>
                </c:pt>
                <c:pt idx="9595">
                  <c:v>2019/12/15 3:53</c:v>
                </c:pt>
                <c:pt idx="9596">
                  <c:v>2019/12/15 3:53</c:v>
                </c:pt>
                <c:pt idx="9597">
                  <c:v>2019/12/15 3:53</c:v>
                </c:pt>
                <c:pt idx="9598">
                  <c:v>2019/12/15 3:53</c:v>
                </c:pt>
                <c:pt idx="9599">
                  <c:v>2019/12/15 3:53</c:v>
                </c:pt>
                <c:pt idx="9600">
                  <c:v>2019/12/15 3:53</c:v>
                </c:pt>
                <c:pt idx="9601">
                  <c:v>2019/12/15 3:53</c:v>
                </c:pt>
                <c:pt idx="9602">
                  <c:v>2019/12/15 3:53</c:v>
                </c:pt>
                <c:pt idx="9603">
                  <c:v>2019/12/15 3:53</c:v>
                </c:pt>
                <c:pt idx="9604">
                  <c:v>2019/12/15 3:53</c:v>
                </c:pt>
                <c:pt idx="9605">
                  <c:v>2019/12/15 3:53</c:v>
                </c:pt>
                <c:pt idx="9606">
                  <c:v>2019/12/15 3:53</c:v>
                </c:pt>
                <c:pt idx="9607">
                  <c:v>2019/12/15 3:53</c:v>
                </c:pt>
                <c:pt idx="9608">
                  <c:v>2019/12/15 3:53</c:v>
                </c:pt>
                <c:pt idx="9609">
                  <c:v>2019/12/15 3:53</c:v>
                </c:pt>
                <c:pt idx="9610">
                  <c:v>2019/12/15 3:53</c:v>
                </c:pt>
                <c:pt idx="9611">
                  <c:v>2019/12/15 3:53</c:v>
                </c:pt>
                <c:pt idx="9612">
                  <c:v>2019/12/15 3:54</c:v>
                </c:pt>
                <c:pt idx="9613">
                  <c:v>2019/12/15 3:54</c:v>
                </c:pt>
                <c:pt idx="9614">
                  <c:v>2019/12/15 3:54</c:v>
                </c:pt>
                <c:pt idx="9615">
                  <c:v>2019/12/15 3:54</c:v>
                </c:pt>
                <c:pt idx="9616">
                  <c:v>2019/12/15 3:54</c:v>
                </c:pt>
                <c:pt idx="9617">
                  <c:v>2019/12/15 3:54</c:v>
                </c:pt>
                <c:pt idx="9618">
                  <c:v>2019/12/15 3:54</c:v>
                </c:pt>
                <c:pt idx="9619">
                  <c:v>2019/12/15 3:54</c:v>
                </c:pt>
                <c:pt idx="9620">
                  <c:v>2019/12/15 3:54</c:v>
                </c:pt>
                <c:pt idx="9621">
                  <c:v>2019/12/15 3:54</c:v>
                </c:pt>
                <c:pt idx="9622">
                  <c:v>2019/12/15 3:54</c:v>
                </c:pt>
                <c:pt idx="9623">
                  <c:v>2019/12/15 3:54</c:v>
                </c:pt>
                <c:pt idx="9624">
                  <c:v>2019/12/15 3:54</c:v>
                </c:pt>
                <c:pt idx="9625">
                  <c:v>2019/12/15 3:54</c:v>
                </c:pt>
                <c:pt idx="9626">
                  <c:v>2019/12/15 3:54</c:v>
                </c:pt>
                <c:pt idx="9627">
                  <c:v>2019/12/15 3:54</c:v>
                </c:pt>
                <c:pt idx="9628">
                  <c:v>2019/12/15 3:54</c:v>
                </c:pt>
                <c:pt idx="9629">
                  <c:v>2019/12/15 3:54</c:v>
                </c:pt>
                <c:pt idx="9630">
                  <c:v>2019/12/15 3:54</c:v>
                </c:pt>
                <c:pt idx="9631">
                  <c:v>2019/12/15 3:54</c:v>
                </c:pt>
                <c:pt idx="9632">
                  <c:v>2019/12/15 3:55</c:v>
                </c:pt>
                <c:pt idx="9633">
                  <c:v>2019/12/15 3:55</c:v>
                </c:pt>
                <c:pt idx="9634">
                  <c:v>2019/12/15 3:55</c:v>
                </c:pt>
                <c:pt idx="9635">
                  <c:v>2019/12/15 3:55</c:v>
                </c:pt>
                <c:pt idx="9636">
                  <c:v>2019/12/15 3:55</c:v>
                </c:pt>
                <c:pt idx="9637">
                  <c:v>2019/12/15 3:55</c:v>
                </c:pt>
                <c:pt idx="9638">
                  <c:v>2019/12/15 3:55</c:v>
                </c:pt>
                <c:pt idx="9639">
                  <c:v>2019/12/15 3:55</c:v>
                </c:pt>
                <c:pt idx="9640">
                  <c:v>2019/12/15 3:55</c:v>
                </c:pt>
                <c:pt idx="9641">
                  <c:v>2019/12/15 3:55</c:v>
                </c:pt>
                <c:pt idx="9642">
                  <c:v>2019/12/15 3:55</c:v>
                </c:pt>
                <c:pt idx="9643">
                  <c:v>2019/12/15 3:55</c:v>
                </c:pt>
                <c:pt idx="9644">
                  <c:v>2019/12/15 3:55</c:v>
                </c:pt>
                <c:pt idx="9645">
                  <c:v>2019/12/15 3:55</c:v>
                </c:pt>
                <c:pt idx="9646">
                  <c:v>2019/12/15 3:55</c:v>
                </c:pt>
                <c:pt idx="9647">
                  <c:v>2019/12/15 3:55</c:v>
                </c:pt>
                <c:pt idx="9648">
                  <c:v>2019/12/15 3:55</c:v>
                </c:pt>
                <c:pt idx="9649">
                  <c:v>2019/12/15 3:55</c:v>
                </c:pt>
                <c:pt idx="9650">
                  <c:v>2019/12/15 3:55</c:v>
                </c:pt>
                <c:pt idx="9651">
                  <c:v>2019/12/15 3:55</c:v>
                </c:pt>
                <c:pt idx="9652">
                  <c:v>2019/12/15 3:56</c:v>
                </c:pt>
                <c:pt idx="9653">
                  <c:v>2019/12/15 3:56</c:v>
                </c:pt>
                <c:pt idx="9654">
                  <c:v>2019/12/15 3:56</c:v>
                </c:pt>
                <c:pt idx="9655">
                  <c:v>2019/12/15 3:56</c:v>
                </c:pt>
                <c:pt idx="9656">
                  <c:v>2019/12/15 3:56</c:v>
                </c:pt>
                <c:pt idx="9657">
                  <c:v>2019/12/15 3:56</c:v>
                </c:pt>
                <c:pt idx="9658">
                  <c:v>2019/12/15 3:56</c:v>
                </c:pt>
                <c:pt idx="9659">
                  <c:v>2019/12/15 3:56</c:v>
                </c:pt>
                <c:pt idx="9660">
                  <c:v>2019/12/15 3:56</c:v>
                </c:pt>
                <c:pt idx="9661">
                  <c:v>2019/12/15 3:56</c:v>
                </c:pt>
                <c:pt idx="9662">
                  <c:v>2019/12/15 3:56</c:v>
                </c:pt>
                <c:pt idx="9663">
                  <c:v>2019/12/15 3:56</c:v>
                </c:pt>
                <c:pt idx="9664">
                  <c:v>2019/12/15 3:56</c:v>
                </c:pt>
                <c:pt idx="9665">
                  <c:v>2019/12/15 3:56</c:v>
                </c:pt>
                <c:pt idx="9666">
                  <c:v>2019/12/15 3:56</c:v>
                </c:pt>
                <c:pt idx="9667">
                  <c:v>2019/12/15 3:56</c:v>
                </c:pt>
                <c:pt idx="9668">
                  <c:v>2019/12/15 3:56</c:v>
                </c:pt>
                <c:pt idx="9669">
                  <c:v>2019/12/15 3:56</c:v>
                </c:pt>
                <c:pt idx="9670">
                  <c:v>2019/12/15 3:56</c:v>
                </c:pt>
                <c:pt idx="9671">
                  <c:v>2019/12/15 3:56</c:v>
                </c:pt>
                <c:pt idx="9672">
                  <c:v>2019/12/15 3:57</c:v>
                </c:pt>
                <c:pt idx="9673">
                  <c:v>2019/12/15 3:57</c:v>
                </c:pt>
                <c:pt idx="9674">
                  <c:v>2019/12/15 3:57</c:v>
                </c:pt>
                <c:pt idx="9675">
                  <c:v>2019/12/15 3:57</c:v>
                </c:pt>
                <c:pt idx="9676">
                  <c:v>2019/12/15 3:57</c:v>
                </c:pt>
                <c:pt idx="9677">
                  <c:v>2019/12/15 3:57</c:v>
                </c:pt>
                <c:pt idx="9678">
                  <c:v>2019/12/15 3:57</c:v>
                </c:pt>
                <c:pt idx="9679">
                  <c:v>2019/12/15 3:57</c:v>
                </c:pt>
                <c:pt idx="9680">
                  <c:v>2019/12/15 3:57</c:v>
                </c:pt>
                <c:pt idx="9681">
                  <c:v>2019/12/15 3:57</c:v>
                </c:pt>
                <c:pt idx="9682">
                  <c:v>2019/12/15 3:57</c:v>
                </c:pt>
                <c:pt idx="9683">
                  <c:v>2019/12/15 3:57</c:v>
                </c:pt>
                <c:pt idx="9684">
                  <c:v>2019/12/15 3:57</c:v>
                </c:pt>
                <c:pt idx="9685">
                  <c:v>2019/12/15 3:57</c:v>
                </c:pt>
                <c:pt idx="9686">
                  <c:v>2019/12/15 3:57</c:v>
                </c:pt>
                <c:pt idx="9687">
                  <c:v>2019/12/15 3:57</c:v>
                </c:pt>
                <c:pt idx="9688">
                  <c:v>2019/12/15 3:57</c:v>
                </c:pt>
                <c:pt idx="9689">
                  <c:v>2019/12/15 3:57</c:v>
                </c:pt>
                <c:pt idx="9690">
                  <c:v>2019/12/15 3:57</c:v>
                </c:pt>
                <c:pt idx="9691">
                  <c:v>2019/12/15 3:57</c:v>
                </c:pt>
                <c:pt idx="9692">
                  <c:v>2019/12/15 3:58</c:v>
                </c:pt>
                <c:pt idx="9693">
                  <c:v>2019/12/15 3:58</c:v>
                </c:pt>
                <c:pt idx="9694">
                  <c:v>2019/12/15 3:58</c:v>
                </c:pt>
                <c:pt idx="9695">
                  <c:v>2019/12/15 3:58</c:v>
                </c:pt>
                <c:pt idx="9696">
                  <c:v>2019/12/15 3:58</c:v>
                </c:pt>
                <c:pt idx="9697">
                  <c:v>2019/12/15 3:58</c:v>
                </c:pt>
                <c:pt idx="9698">
                  <c:v>2019/12/15 3:58</c:v>
                </c:pt>
                <c:pt idx="9699">
                  <c:v>2019/12/15 3:58</c:v>
                </c:pt>
                <c:pt idx="9700">
                  <c:v>2019/12/15 3:58</c:v>
                </c:pt>
                <c:pt idx="9701">
                  <c:v>2019/12/15 3:58</c:v>
                </c:pt>
                <c:pt idx="9702">
                  <c:v>2019/12/15 3:58</c:v>
                </c:pt>
                <c:pt idx="9703">
                  <c:v>2019/12/15 3:58</c:v>
                </c:pt>
                <c:pt idx="9704">
                  <c:v>2019/12/15 3:58</c:v>
                </c:pt>
                <c:pt idx="9705">
                  <c:v>2019/12/15 3:58</c:v>
                </c:pt>
                <c:pt idx="9706">
                  <c:v>2019/12/15 3:58</c:v>
                </c:pt>
                <c:pt idx="9707">
                  <c:v>2019/12/15 3:58</c:v>
                </c:pt>
                <c:pt idx="9708">
                  <c:v>2019/12/15 3:58</c:v>
                </c:pt>
                <c:pt idx="9709">
                  <c:v>2019/12/15 3:58</c:v>
                </c:pt>
                <c:pt idx="9710">
                  <c:v>2019/12/15 3:58</c:v>
                </c:pt>
                <c:pt idx="9711">
                  <c:v>2019/12/15 3:58</c:v>
                </c:pt>
                <c:pt idx="9712">
                  <c:v>2019/12/15 3:59</c:v>
                </c:pt>
                <c:pt idx="9713">
                  <c:v>2019/12/15 3:59</c:v>
                </c:pt>
                <c:pt idx="9714">
                  <c:v>2019/12/15 3:59</c:v>
                </c:pt>
                <c:pt idx="9715">
                  <c:v>2019/12/15 3:59</c:v>
                </c:pt>
                <c:pt idx="9716">
                  <c:v>2019/12/15 3:59</c:v>
                </c:pt>
                <c:pt idx="9717">
                  <c:v>2019/12/15 3:59</c:v>
                </c:pt>
                <c:pt idx="9718">
                  <c:v>2019/12/15 3:59</c:v>
                </c:pt>
                <c:pt idx="9719">
                  <c:v>2019/12/15 3:59</c:v>
                </c:pt>
                <c:pt idx="9720">
                  <c:v>2019/12/15 3:59</c:v>
                </c:pt>
                <c:pt idx="9721">
                  <c:v>2019/12/15 3:59</c:v>
                </c:pt>
                <c:pt idx="9722">
                  <c:v>2019/12/15 3:59</c:v>
                </c:pt>
                <c:pt idx="9723">
                  <c:v>2019/12/15 3:59</c:v>
                </c:pt>
                <c:pt idx="9724">
                  <c:v>2019/12/15 3:59</c:v>
                </c:pt>
                <c:pt idx="9725">
                  <c:v>2019/12/15 3:59</c:v>
                </c:pt>
                <c:pt idx="9726">
                  <c:v>2019/12/15 3:59</c:v>
                </c:pt>
                <c:pt idx="9727">
                  <c:v>2019/12/15 3:59</c:v>
                </c:pt>
                <c:pt idx="9728">
                  <c:v>2019/12/15 3:59</c:v>
                </c:pt>
                <c:pt idx="9729">
                  <c:v>2019/12/15 3:59</c:v>
                </c:pt>
                <c:pt idx="9730">
                  <c:v>2019/12/15 3:59</c:v>
                </c:pt>
                <c:pt idx="9731">
                  <c:v>2019/12/15 3:59</c:v>
                </c:pt>
                <c:pt idx="9732">
                  <c:v>2019/12/15 4:00</c:v>
                </c:pt>
                <c:pt idx="9733">
                  <c:v>2019/12/15 4:00</c:v>
                </c:pt>
                <c:pt idx="9734">
                  <c:v>2019/12/15 4:00</c:v>
                </c:pt>
                <c:pt idx="9735">
                  <c:v>2019/12/15 4:00</c:v>
                </c:pt>
                <c:pt idx="9736">
                  <c:v>2019/12/15 4:00</c:v>
                </c:pt>
                <c:pt idx="9737">
                  <c:v>2019/12/15 4:00</c:v>
                </c:pt>
                <c:pt idx="9738">
                  <c:v>2019/12/15 4:00</c:v>
                </c:pt>
                <c:pt idx="9739">
                  <c:v>2019/12/15 4:00</c:v>
                </c:pt>
                <c:pt idx="9740">
                  <c:v>2019/12/15 4:00</c:v>
                </c:pt>
                <c:pt idx="9741">
                  <c:v>2019/12/15 4:00</c:v>
                </c:pt>
                <c:pt idx="9742">
                  <c:v>2019/12/15 4:00</c:v>
                </c:pt>
                <c:pt idx="9743">
                  <c:v>2019/12/15 4:00</c:v>
                </c:pt>
                <c:pt idx="9744">
                  <c:v>2019/12/15 4:00</c:v>
                </c:pt>
                <c:pt idx="9745">
                  <c:v>2019/12/15 4:00</c:v>
                </c:pt>
                <c:pt idx="9746">
                  <c:v>2019/12/15 4:00</c:v>
                </c:pt>
                <c:pt idx="9747">
                  <c:v>2019/12/15 4:00</c:v>
                </c:pt>
                <c:pt idx="9748">
                  <c:v>2019/12/15 4:00</c:v>
                </c:pt>
                <c:pt idx="9749">
                  <c:v>2019/12/15 4:00</c:v>
                </c:pt>
                <c:pt idx="9750">
                  <c:v>2019/12/15 4:00</c:v>
                </c:pt>
                <c:pt idx="9751">
                  <c:v>2019/12/15 4:00</c:v>
                </c:pt>
                <c:pt idx="9752">
                  <c:v>2019/12/15 4:01</c:v>
                </c:pt>
                <c:pt idx="9753">
                  <c:v>2019/12/15 4:01</c:v>
                </c:pt>
                <c:pt idx="9754">
                  <c:v>2019/12/15 4:01</c:v>
                </c:pt>
                <c:pt idx="9755">
                  <c:v>2019/12/15 4:01</c:v>
                </c:pt>
                <c:pt idx="9756">
                  <c:v>2019/12/15 4:01</c:v>
                </c:pt>
                <c:pt idx="9757">
                  <c:v>2019/12/15 4:01</c:v>
                </c:pt>
                <c:pt idx="9758">
                  <c:v>2019/12/15 4:01</c:v>
                </c:pt>
                <c:pt idx="9759">
                  <c:v>2019/12/15 4:01</c:v>
                </c:pt>
                <c:pt idx="9760">
                  <c:v>2019/12/15 4:01</c:v>
                </c:pt>
                <c:pt idx="9761">
                  <c:v>2019/12/15 4:01</c:v>
                </c:pt>
                <c:pt idx="9762">
                  <c:v>2019/12/15 4:01</c:v>
                </c:pt>
                <c:pt idx="9763">
                  <c:v>2019/12/15 4:01</c:v>
                </c:pt>
                <c:pt idx="9764">
                  <c:v>2019/12/15 4:01</c:v>
                </c:pt>
                <c:pt idx="9765">
                  <c:v>2019/12/15 4:01</c:v>
                </c:pt>
                <c:pt idx="9766">
                  <c:v>2019/12/15 4:01</c:v>
                </c:pt>
                <c:pt idx="9767">
                  <c:v>2019/12/15 4:01</c:v>
                </c:pt>
                <c:pt idx="9768">
                  <c:v>2019/12/15 4:01</c:v>
                </c:pt>
                <c:pt idx="9769">
                  <c:v>2019/12/15 4:01</c:v>
                </c:pt>
                <c:pt idx="9770">
                  <c:v>2019/12/15 4:01</c:v>
                </c:pt>
                <c:pt idx="9771">
                  <c:v>2019/12/15 4:01</c:v>
                </c:pt>
                <c:pt idx="9772">
                  <c:v>2019/12/15 4:02</c:v>
                </c:pt>
                <c:pt idx="9773">
                  <c:v>2019/12/15 4:02</c:v>
                </c:pt>
                <c:pt idx="9774">
                  <c:v>2019/12/15 4:02</c:v>
                </c:pt>
                <c:pt idx="9775">
                  <c:v>2019/12/15 4:02</c:v>
                </c:pt>
                <c:pt idx="9776">
                  <c:v>2019/12/15 4:02</c:v>
                </c:pt>
                <c:pt idx="9777">
                  <c:v>2019/12/15 4:02</c:v>
                </c:pt>
                <c:pt idx="9778">
                  <c:v>2019/12/15 4:02</c:v>
                </c:pt>
                <c:pt idx="9779">
                  <c:v>2019/12/15 4:02</c:v>
                </c:pt>
                <c:pt idx="9780">
                  <c:v>2019/12/15 4:02</c:v>
                </c:pt>
                <c:pt idx="9781">
                  <c:v>2019/12/15 4:02</c:v>
                </c:pt>
                <c:pt idx="9782">
                  <c:v>2019/12/15 4:02</c:v>
                </c:pt>
                <c:pt idx="9783">
                  <c:v>2019/12/15 4:02</c:v>
                </c:pt>
                <c:pt idx="9784">
                  <c:v>2019/12/15 4:02</c:v>
                </c:pt>
                <c:pt idx="9785">
                  <c:v>2019/12/15 4:02</c:v>
                </c:pt>
                <c:pt idx="9786">
                  <c:v>2019/12/15 4:02</c:v>
                </c:pt>
                <c:pt idx="9787">
                  <c:v>2019/12/15 4:02</c:v>
                </c:pt>
                <c:pt idx="9788">
                  <c:v>2019/12/15 4:02</c:v>
                </c:pt>
                <c:pt idx="9789">
                  <c:v>2019/12/15 4:02</c:v>
                </c:pt>
                <c:pt idx="9790">
                  <c:v>2019/12/15 4:02</c:v>
                </c:pt>
                <c:pt idx="9791">
                  <c:v>2019/12/15 4:02</c:v>
                </c:pt>
                <c:pt idx="9792">
                  <c:v>2019/12/15 4:03</c:v>
                </c:pt>
                <c:pt idx="9793">
                  <c:v>2019/12/15 4:03</c:v>
                </c:pt>
                <c:pt idx="9794">
                  <c:v>2019/12/15 4:03</c:v>
                </c:pt>
                <c:pt idx="9795">
                  <c:v>2019/12/15 4:03</c:v>
                </c:pt>
                <c:pt idx="9796">
                  <c:v>2019/12/15 4:03</c:v>
                </c:pt>
                <c:pt idx="9797">
                  <c:v>2019/12/15 4:03</c:v>
                </c:pt>
                <c:pt idx="9798">
                  <c:v>2019/12/15 4:03</c:v>
                </c:pt>
                <c:pt idx="9799">
                  <c:v>2019/12/15 4:03</c:v>
                </c:pt>
                <c:pt idx="9800">
                  <c:v>2019/12/15 4:03</c:v>
                </c:pt>
                <c:pt idx="9801">
                  <c:v>2019/12/15 4:03</c:v>
                </c:pt>
                <c:pt idx="9802">
                  <c:v>2019/12/15 4:03</c:v>
                </c:pt>
                <c:pt idx="9803">
                  <c:v>2019/12/15 4:03</c:v>
                </c:pt>
                <c:pt idx="9804">
                  <c:v>2019/12/15 4:03</c:v>
                </c:pt>
                <c:pt idx="9805">
                  <c:v>2019/12/15 4:03</c:v>
                </c:pt>
                <c:pt idx="9806">
                  <c:v>2019/12/15 4:03</c:v>
                </c:pt>
                <c:pt idx="9807">
                  <c:v>2019/12/15 4:03</c:v>
                </c:pt>
                <c:pt idx="9808">
                  <c:v>2019/12/15 4:03</c:v>
                </c:pt>
                <c:pt idx="9809">
                  <c:v>2019/12/15 4:03</c:v>
                </c:pt>
                <c:pt idx="9810">
                  <c:v>2019/12/15 4:03</c:v>
                </c:pt>
                <c:pt idx="9811">
                  <c:v>2019/12/15 4:03</c:v>
                </c:pt>
                <c:pt idx="9812">
                  <c:v>2019/12/15 4:04</c:v>
                </c:pt>
                <c:pt idx="9813">
                  <c:v>2019/12/15 4:04</c:v>
                </c:pt>
                <c:pt idx="9814">
                  <c:v>2019/12/15 4:04</c:v>
                </c:pt>
                <c:pt idx="9815">
                  <c:v>2019/12/15 4:04</c:v>
                </c:pt>
                <c:pt idx="9816">
                  <c:v>2019/12/15 4:04</c:v>
                </c:pt>
                <c:pt idx="9817">
                  <c:v>2019/12/15 4:04</c:v>
                </c:pt>
                <c:pt idx="9818">
                  <c:v>2019/12/15 4:04</c:v>
                </c:pt>
                <c:pt idx="9819">
                  <c:v>2019/12/15 4:04</c:v>
                </c:pt>
                <c:pt idx="9820">
                  <c:v>2019/12/15 4:04</c:v>
                </c:pt>
                <c:pt idx="9821">
                  <c:v>2019/12/15 4:04</c:v>
                </c:pt>
                <c:pt idx="9822">
                  <c:v>2019/12/15 4:04</c:v>
                </c:pt>
                <c:pt idx="9823">
                  <c:v>2019/12/15 4:04</c:v>
                </c:pt>
                <c:pt idx="9824">
                  <c:v>2019/12/15 4:04</c:v>
                </c:pt>
                <c:pt idx="9825">
                  <c:v>2019/12/15 4:04</c:v>
                </c:pt>
                <c:pt idx="9826">
                  <c:v>2019/12/15 4:04</c:v>
                </c:pt>
                <c:pt idx="9827">
                  <c:v>2019/12/15 4:04</c:v>
                </c:pt>
                <c:pt idx="9828">
                  <c:v>2019/12/15 4:04</c:v>
                </c:pt>
                <c:pt idx="9829">
                  <c:v>2019/12/15 4:04</c:v>
                </c:pt>
                <c:pt idx="9830">
                  <c:v>2019/12/15 4:04</c:v>
                </c:pt>
                <c:pt idx="9831">
                  <c:v>2019/12/15 4:04</c:v>
                </c:pt>
                <c:pt idx="9832">
                  <c:v>2019/12/15 4:05</c:v>
                </c:pt>
                <c:pt idx="9833">
                  <c:v>2019/12/15 4:05</c:v>
                </c:pt>
                <c:pt idx="9834">
                  <c:v>2019/12/15 4:05</c:v>
                </c:pt>
                <c:pt idx="9835">
                  <c:v>2019/12/15 4:05</c:v>
                </c:pt>
                <c:pt idx="9836">
                  <c:v>2019/12/15 4:05</c:v>
                </c:pt>
                <c:pt idx="9837">
                  <c:v>2019/12/15 4:05</c:v>
                </c:pt>
                <c:pt idx="9838">
                  <c:v>2019/12/15 4:05</c:v>
                </c:pt>
                <c:pt idx="9839">
                  <c:v>2019/12/15 4:05</c:v>
                </c:pt>
                <c:pt idx="9840">
                  <c:v>2019/12/15 4:05</c:v>
                </c:pt>
                <c:pt idx="9841">
                  <c:v>2019/12/15 4:05</c:v>
                </c:pt>
                <c:pt idx="9842">
                  <c:v>2019/12/15 4:05</c:v>
                </c:pt>
                <c:pt idx="9843">
                  <c:v>2019/12/15 4:05</c:v>
                </c:pt>
                <c:pt idx="9844">
                  <c:v>2019/12/15 4:05</c:v>
                </c:pt>
                <c:pt idx="9845">
                  <c:v>2019/12/15 4:05</c:v>
                </c:pt>
                <c:pt idx="9846">
                  <c:v>2019/12/15 4:05</c:v>
                </c:pt>
                <c:pt idx="9847">
                  <c:v>2019/12/15 4:05</c:v>
                </c:pt>
                <c:pt idx="9848">
                  <c:v>2019/12/15 4:05</c:v>
                </c:pt>
                <c:pt idx="9849">
                  <c:v>2019/12/15 4:05</c:v>
                </c:pt>
                <c:pt idx="9850">
                  <c:v>2019/12/15 4:05</c:v>
                </c:pt>
                <c:pt idx="9851">
                  <c:v>2019/12/15 4:05</c:v>
                </c:pt>
                <c:pt idx="9852">
                  <c:v>2019/12/15 4:06</c:v>
                </c:pt>
                <c:pt idx="9853">
                  <c:v>2019/12/15 4:06</c:v>
                </c:pt>
                <c:pt idx="9854">
                  <c:v>2019/12/15 4:06</c:v>
                </c:pt>
                <c:pt idx="9855">
                  <c:v>2019/12/15 4:06</c:v>
                </c:pt>
                <c:pt idx="9856">
                  <c:v>2019/12/15 4:06</c:v>
                </c:pt>
                <c:pt idx="9857">
                  <c:v>2019/12/15 4:06</c:v>
                </c:pt>
                <c:pt idx="9858">
                  <c:v>2019/12/15 4:06</c:v>
                </c:pt>
                <c:pt idx="9859">
                  <c:v>2019/12/15 4:06</c:v>
                </c:pt>
                <c:pt idx="9860">
                  <c:v>2019/12/15 4:06</c:v>
                </c:pt>
                <c:pt idx="9861">
                  <c:v>2019/12/15 4:06</c:v>
                </c:pt>
                <c:pt idx="9862">
                  <c:v>2019/12/15 4:06</c:v>
                </c:pt>
                <c:pt idx="9863">
                  <c:v>2019/12/15 4:06</c:v>
                </c:pt>
                <c:pt idx="9864">
                  <c:v>2019/12/15 4:06</c:v>
                </c:pt>
                <c:pt idx="9865">
                  <c:v>2019/12/15 4:06</c:v>
                </c:pt>
                <c:pt idx="9866">
                  <c:v>2019/12/15 4:06</c:v>
                </c:pt>
                <c:pt idx="9867">
                  <c:v>2019/12/15 4:06</c:v>
                </c:pt>
                <c:pt idx="9868">
                  <c:v>2019/12/15 4:06</c:v>
                </c:pt>
                <c:pt idx="9869">
                  <c:v>2019/12/15 4:06</c:v>
                </c:pt>
                <c:pt idx="9870">
                  <c:v>2019/12/15 4:06</c:v>
                </c:pt>
                <c:pt idx="9871">
                  <c:v>2019/12/15 4:06</c:v>
                </c:pt>
                <c:pt idx="9872">
                  <c:v>2019/12/15 4:07</c:v>
                </c:pt>
                <c:pt idx="9873">
                  <c:v>2019/12/15 4:07</c:v>
                </c:pt>
                <c:pt idx="9874">
                  <c:v>2019/12/15 4:07</c:v>
                </c:pt>
                <c:pt idx="9875">
                  <c:v>2019/12/15 4:07</c:v>
                </c:pt>
                <c:pt idx="9876">
                  <c:v>2019/12/15 4:07</c:v>
                </c:pt>
                <c:pt idx="9877">
                  <c:v>2019/12/15 4:07</c:v>
                </c:pt>
                <c:pt idx="9878">
                  <c:v>2019/12/15 4:07</c:v>
                </c:pt>
                <c:pt idx="9879">
                  <c:v>2019/12/15 4:07</c:v>
                </c:pt>
                <c:pt idx="9880">
                  <c:v>2019/12/15 4:07</c:v>
                </c:pt>
                <c:pt idx="9881">
                  <c:v>2019/12/15 4:07</c:v>
                </c:pt>
                <c:pt idx="9882">
                  <c:v>2019/12/15 4:07</c:v>
                </c:pt>
                <c:pt idx="9883">
                  <c:v>2019/12/15 4:07</c:v>
                </c:pt>
                <c:pt idx="9884">
                  <c:v>2019/12/15 4:07</c:v>
                </c:pt>
                <c:pt idx="9885">
                  <c:v>2019/12/15 4:07</c:v>
                </c:pt>
                <c:pt idx="9886">
                  <c:v>2019/12/15 4:07</c:v>
                </c:pt>
                <c:pt idx="9887">
                  <c:v>2019/12/15 4:07</c:v>
                </c:pt>
                <c:pt idx="9888">
                  <c:v>2019/12/15 4:07</c:v>
                </c:pt>
                <c:pt idx="9889">
                  <c:v>2019/12/15 4:07</c:v>
                </c:pt>
                <c:pt idx="9890">
                  <c:v>2019/12/15 4:07</c:v>
                </c:pt>
                <c:pt idx="9891">
                  <c:v>2019/12/15 4:07</c:v>
                </c:pt>
                <c:pt idx="9892">
                  <c:v>2019/12/15 4:08</c:v>
                </c:pt>
                <c:pt idx="9893">
                  <c:v>2019/12/15 4:08</c:v>
                </c:pt>
                <c:pt idx="9894">
                  <c:v>2019/12/15 4:08</c:v>
                </c:pt>
                <c:pt idx="9895">
                  <c:v>2019/12/15 4:08</c:v>
                </c:pt>
                <c:pt idx="9896">
                  <c:v>2019/12/15 4:08</c:v>
                </c:pt>
                <c:pt idx="9897">
                  <c:v>2019/12/15 4:08</c:v>
                </c:pt>
                <c:pt idx="9898">
                  <c:v>2019/12/15 4:08</c:v>
                </c:pt>
                <c:pt idx="9899">
                  <c:v>2019/12/15 4:08</c:v>
                </c:pt>
                <c:pt idx="9900">
                  <c:v>2019/12/15 4:08</c:v>
                </c:pt>
                <c:pt idx="9901">
                  <c:v>2019/12/15 4:08</c:v>
                </c:pt>
                <c:pt idx="9902">
                  <c:v>2019/12/15 4:08</c:v>
                </c:pt>
                <c:pt idx="9903">
                  <c:v>2019/12/15 4:08</c:v>
                </c:pt>
                <c:pt idx="9904">
                  <c:v>2019/12/15 4:08</c:v>
                </c:pt>
                <c:pt idx="9905">
                  <c:v>2019/12/15 4:08</c:v>
                </c:pt>
                <c:pt idx="9906">
                  <c:v>2019/12/15 4:08</c:v>
                </c:pt>
                <c:pt idx="9907">
                  <c:v>2019/12/15 4:08</c:v>
                </c:pt>
                <c:pt idx="9908">
                  <c:v>2019/12/15 4:08</c:v>
                </c:pt>
                <c:pt idx="9909">
                  <c:v>2019/12/15 4:08</c:v>
                </c:pt>
                <c:pt idx="9910">
                  <c:v>2019/12/15 4:08</c:v>
                </c:pt>
                <c:pt idx="9911">
                  <c:v>2019/12/15 4:08</c:v>
                </c:pt>
                <c:pt idx="9912">
                  <c:v>2019/12/15 4:09</c:v>
                </c:pt>
                <c:pt idx="9913">
                  <c:v>2019/12/15 4:09</c:v>
                </c:pt>
                <c:pt idx="9914">
                  <c:v>2019/12/15 4:09</c:v>
                </c:pt>
                <c:pt idx="9915">
                  <c:v>2019/12/15 4:09</c:v>
                </c:pt>
                <c:pt idx="9916">
                  <c:v>2019/12/15 4:09</c:v>
                </c:pt>
                <c:pt idx="9917">
                  <c:v>2019/12/15 4:09</c:v>
                </c:pt>
                <c:pt idx="9918">
                  <c:v>2019/12/15 4:09</c:v>
                </c:pt>
                <c:pt idx="9919">
                  <c:v>2019/12/15 4:09</c:v>
                </c:pt>
                <c:pt idx="9920">
                  <c:v>2019/12/15 4:09</c:v>
                </c:pt>
                <c:pt idx="9921">
                  <c:v>2019/12/15 4:09</c:v>
                </c:pt>
                <c:pt idx="9922">
                  <c:v>2019/12/15 4:09</c:v>
                </c:pt>
                <c:pt idx="9923">
                  <c:v>2019/12/15 4:09</c:v>
                </c:pt>
                <c:pt idx="9924">
                  <c:v>2019/12/15 4:09</c:v>
                </c:pt>
                <c:pt idx="9925">
                  <c:v>2019/12/15 4:09</c:v>
                </c:pt>
                <c:pt idx="9926">
                  <c:v>2019/12/15 4:09</c:v>
                </c:pt>
                <c:pt idx="9927">
                  <c:v>2019/12/15 4:09</c:v>
                </c:pt>
                <c:pt idx="9928">
                  <c:v>2019/12/15 4:09</c:v>
                </c:pt>
                <c:pt idx="9929">
                  <c:v>2019/12/15 4:09</c:v>
                </c:pt>
                <c:pt idx="9930">
                  <c:v>2019/12/15 4:09</c:v>
                </c:pt>
                <c:pt idx="9931">
                  <c:v>2019/12/15 4:09</c:v>
                </c:pt>
                <c:pt idx="9932">
                  <c:v>2019/12/15 4:10</c:v>
                </c:pt>
                <c:pt idx="9933">
                  <c:v>2019/12/15 4:10</c:v>
                </c:pt>
                <c:pt idx="9934">
                  <c:v>2019/12/15 4:10</c:v>
                </c:pt>
                <c:pt idx="9935">
                  <c:v>2019/12/15 4:10</c:v>
                </c:pt>
                <c:pt idx="9936">
                  <c:v>2019/12/15 4:10</c:v>
                </c:pt>
                <c:pt idx="9937">
                  <c:v>2019/12/15 4:10</c:v>
                </c:pt>
                <c:pt idx="9938">
                  <c:v>2019/12/15 4:10</c:v>
                </c:pt>
                <c:pt idx="9939">
                  <c:v>2019/12/15 4:10</c:v>
                </c:pt>
                <c:pt idx="9940">
                  <c:v>2019/12/15 4:10</c:v>
                </c:pt>
                <c:pt idx="9941">
                  <c:v>2019/12/15 4:10</c:v>
                </c:pt>
                <c:pt idx="9942">
                  <c:v>2019/12/15 4:10</c:v>
                </c:pt>
                <c:pt idx="9943">
                  <c:v>2019/12/15 4:10</c:v>
                </c:pt>
                <c:pt idx="9944">
                  <c:v>2019/12/15 4:10</c:v>
                </c:pt>
                <c:pt idx="9945">
                  <c:v>2019/12/15 4:10</c:v>
                </c:pt>
                <c:pt idx="9946">
                  <c:v>2019/12/15 4:10</c:v>
                </c:pt>
                <c:pt idx="9947">
                  <c:v>2019/12/15 4:10</c:v>
                </c:pt>
                <c:pt idx="9948">
                  <c:v>2019/12/15 4:10</c:v>
                </c:pt>
                <c:pt idx="9949">
                  <c:v>2019/12/15 4:10</c:v>
                </c:pt>
                <c:pt idx="9950">
                  <c:v>2019/12/15 4:10</c:v>
                </c:pt>
                <c:pt idx="9951">
                  <c:v>2019/12/15 4:10</c:v>
                </c:pt>
                <c:pt idx="9952">
                  <c:v>2019/12/15 4:11</c:v>
                </c:pt>
                <c:pt idx="9953">
                  <c:v>2019/12/15 4:11</c:v>
                </c:pt>
                <c:pt idx="9954">
                  <c:v>2019/12/15 4:11</c:v>
                </c:pt>
                <c:pt idx="9955">
                  <c:v>2019/12/15 4:11</c:v>
                </c:pt>
                <c:pt idx="9956">
                  <c:v>2019/12/15 4:11</c:v>
                </c:pt>
                <c:pt idx="9957">
                  <c:v>2019/12/15 4:11</c:v>
                </c:pt>
                <c:pt idx="9958">
                  <c:v>2019/12/15 4:11</c:v>
                </c:pt>
                <c:pt idx="9959">
                  <c:v>2019/12/15 4:11</c:v>
                </c:pt>
                <c:pt idx="9960">
                  <c:v>2019/12/15 4:11</c:v>
                </c:pt>
                <c:pt idx="9961">
                  <c:v>2019/12/15 4:11</c:v>
                </c:pt>
                <c:pt idx="9962">
                  <c:v>2019/12/15 4:11</c:v>
                </c:pt>
                <c:pt idx="9963">
                  <c:v>2019/12/15 4:11</c:v>
                </c:pt>
                <c:pt idx="9964">
                  <c:v>2019/12/15 4:11</c:v>
                </c:pt>
                <c:pt idx="9965">
                  <c:v>2019/12/15 4:11</c:v>
                </c:pt>
                <c:pt idx="9966">
                  <c:v>2019/12/15 4:11</c:v>
                </c:pt>
                <c:pt idx="9967">
                  <c:v>2019/12/15 4:11</c:v>
                </c:pt>
                <c:pt idx="9968">
                  <c:v>2019/12/15 4:11</c:v>
                </c:pt>
                <c:pt idx="9969">
                  <c:v>2019/12/15 4:11</c:v>
                </c:pt>
                <c:pt idx="9970">
                  <c:v>2019/12/15 4:11</c:v>
                </c:pt>
                <c:pt idx="9971">
                  <c:v>2019/12/15 4:11</c:v>
                </c:pt>
                <c:pt idx="9972">
                  <c:v>2019/12/15 4:12</c:v>
                </c:pt>
                <c:pt idx="9973">
                  <c:v>2019/12/15 4:12</c:v>
                </c:pt>
                <c:pt idx="9974">
                  <c:v>2019/12/15 4:12</c:v>
                </c:pt>
                <c:pt idx="9975">
                  <c:v>2019/12/15 4:12</c:v>
                </c:pt>
                <c:pt idx="9976">
                  <c:v>2019/12/15 4:12</c:v>
                </c:pt>
                <c:pt idx="9977">
                  <c:v>2019/12/15 4:12</c:v>
                </c:pt>
                <c:pt idx="9978">
                  <c:v>2019/12/15 4:12</c:v>
                </c:pt>
                <c:pt idx="9979">
                  <c:v>2019/12/15 4:12</c:v>
                </c:pt>
                <c:pt idx="9980">
                  <c:v>2019/12/15 4:12</c:v>
                </c:pt>
                <c:pt idx="9981">
                  <c:v>2019/12/15 4:12</c:v>
                </c:pt>
                <c:pt idx="9982">
                  <c:v>2019/12/15 4:12</c:v>
                </c:pt>
                <c:pt idx="9983">
                  <c:v>2019/12/15 4:12</c:v>
                </c:pt>
                <c:pt idx="9984">
                  <c:v>2019/12/15 4:12</c:v>
                </c:pt>
                <c:pt idx="9985">
                  <c:v>2019/12/15 4:12</c:v>
                </c:pt>
                <c:pt idx="9986">
                  <c:v>2019/12/15 4:12</c:v>
                </c:pt>
                <c:pt idx="9987">
                  <c:v>2019/12/15 4:12</c:v>
                </c:pt>
                <c:pt idx="9988">
                  <c:v>2019/12/15 4:12</c:v>
                </c:pt>
                <c:pt idx="9989">
                  <c:v>2019/12/15 4:12</c:v>
                </c:pt>
                <c:pt idx="9990">
                  <c:v>2019/12/15 4:12</c:v>
                </c:pt>
                <c:pt idx="9991">
                  <c:v>2019/12/15 4:12</c:v>
                </c:pt>
                <c:pt idx="9992">
                  <c:v>2019/12/15 4:13</c:v>
                </c:pt>
                <c:pt idx="9993">
                  <c:v>2019/12/15 4:13</c:v>
                </c:pt>
                <c:pt idx="9994">
                  <c:v>2019/12/15 4:13</c:v>
                </c:pt>
                <c:pt idx="9995">
                  <c:v>2019/12/15 4:13</c:v>
                </c:pt>
                <c:pt idx="9996">
                  <c:v>2019/12/15 4:13</c:v>
                </c:pt>
                <c:pt idx="9997">
                  <c:v>2019/12/15 4:13</c:v>
                </c:pt>
                <c:pt idx="9998">
                  <c:v>2019/12/15 4:13</c:v>
                </c:pt>
                <c:pt idx="9999">
                  <c:v>2019/12/15 4:13</c:v>
                </c:pt>
                <c:pt idx="10000">
                  <c:v>2019/12/15 4:13</c:v>
                </c:pt>
                <c:pt idx="10001">
                  <c:v>2019/12/15 4:13</c:v>
                </c:pt>
                <c:pt idx="10002">
                  <c:v>2019/12/15 4:13</c:v>
                </c:pt>
                <c:pt idx="10003">
                  <c:v>2019/12/15 4:13</c:v>
                </c:pt>
                <c:pt idx="10004">
                  <c:v>2019/12/15 4:13</c:v>
                </c:pt>
                <c:pt idx="10005">
                  <c:v>2019/12/15 4:13</c:v>
                </c:pt>
                <c:pt idx="10006">
                  <c:v>2019/12/15 4:13</c:v>
                </c:pt>
                <c:pt idx="10007">
                  <c:v>2019/12/15 4:13</c:v>
                </c:pt>
                <c:pt idx="10008">
                  <c:v>2019/12/15 4:13</c:v>
                </c:pt>
                <c:pt idx="10009">
                  <c:v>2019/12/15 4:13</c:v>
                </c:pt>
                <c:pt idx="10010">
                  <c:v>2019/12/15 4:13</c:v>
                </c:pt>
                <c:pt idx="10011">
                  <c:v>2019/12/15 4:13</c:v>
                </c:pt>
                <c:pt idx="10012">
                  <c:v>2019/12/15 4:14</c:v>
                </c:pt>
                <c:pt idx="10013">
                  <c:v>2019/12/15 4:14</c:v>
                </c:pt>
                <c:pt idx="10014">
                  <c:v>2019/12/15 4:14</c:v>
                </c:pt>
                <c:pt idx="10015">
                  <c:v>2019/12/15 4:14</c:v>
                </c:pt>
                <c:pt idx="10016">
                  <c:v>2019/12/15 4:14</c:v>
                </c:pt>
                <c:pt idx="10017">
                  <c:v>2019/12/15 4:14</c:v>
                </c:pt>
                <c:pt idx="10018">
                  <c:v>2019/12/15 4:14</c:v>
                </c:pt>
                <c:pt idx="10019">
                  <c:v>2019/12/15 4:14</c:v>
                </c:pt>
                <c:pt idx="10020">
                  <c:v>2019/12/15 4:14</c:v>
                </c:pt>
                <c:pt idx="10021">
                  <c:v>2019/12/15 4:14</c:v>
                </c:pt>
                <c:pt idx="10022">
                  <c:v>2019/12/15 4:14</c:v>
                </c:pt>
                <c:pt idx="10023">
                  <c:v>2019/12/15 4:14</c:v>
                </c:pt>
                <c:pt idx="10024">
                  <c:v>2019/12/15 4:14</c:v>
                </c:pt>
                <c:pt idx="10025">
                  <c:v>2019/12/15 4:14</c:v>
                </c:pt>
                <c:pt idx="10026">
                  <c:v>2019/12/15 4:14</c:v>
                </c:pt>
                <c:pt idx="10027">
                  <c:v>2019/12/15 4:14</c:v>
                </c:pt>
                <c:pt idx="10028">
                  <c:v>2019/12/15 4:14</c:v>
                </c:pt>
                <c:pt idx="10029">
                  <c:v>2019/12/15 4:14</c:v>
                </c:pt>
                <c:pt idx="10030">
                  <c:v>2019/12/15 4:14</c:v>
                </c:pt>
                <c:pt idx="10031">
                  <c:v>2019/12/15 4:14</c:v>
                </c:pt>
                <c:pt idx="10032">
                  <c:v>2019/12/15 4:15</c:v>
                </c:pt>
                <c:pt idx="10033">
                  <c:v>2019/12/15 4:15</c:v>
                </c:pt>
                <c:pt idx="10034">
                  <c:v>2019/12/15 4:15</c:v>
                </c:pt>
                <c:pt idx="10035">
                  <c:v>2019/12/15 4:15</c:v>
                </c:pt>
                <c:pt idx="10036">
                  <c:v>2019/12/15 4:15</c:v>
                </c:pt>
                <c:pt idx="10037">
                  <c:v>2019/12/15 4:15</c:v>
                </c:pt>
                <c:pt idx="10038">
                  <c:v>2019/12/15 4:15</c:v>
                </c:pt>
                <c:pt idx="10039">
                  <c:v>2019/12/15 4:15</c:v>
                </c:pt>
                <c:pt idx="10040">
                  <c:v>2019/12/15 4:15</c:v>
                </c:pt>
                <c:pt idx="10041">
                  <c:v>2019/12/15 4:15</c:v>
                </c:pt>
                <c:pt idx="10042">
                  <c:v>2019/12/15 4:15</c:v>
                </c:pt>
                <c:pt idx="10043">
                  <c:v>2019/12/15 4:15</c:v>
                </c:pt>
                <c:pt idx="10044">
                  <c:v>2019/12/15 4:15</c:v>
                </c:pt>
                <c:pt idx="10045">
                  <c:v>2019/12/15 4:15</c:v>
                </c:pt>
                <c:pt idx="10046">
                  <c:v>2019/12/15 4:15</c:v>
                </c:pt>
                <c:pt idx="10047">
                  <c:v>2019/12/15 4:15</c:v>
                </c:pt>
                <c:pt idx="10048">
                  <c:v>2019/12/15 4:15</c:v>
                </c:pt>
                <c:pt idx="10049">
                  <c:v>2019/12/15 4:15</c:v>
                </c:pt>
                <c:pt idx="10050">
                  <c:v>2019/12/15 4:15</c:v>
                </c:pt>
                <c:pt idx="10051">
                  <c:v>2019/12/15 4:15</c:v>
                </c:pt>
                <c:pt idx="10052">
                  <c:v>2019/12/15 4:16</c:v>
                </c:pt>
                <c:pt idx="10053">
                  <c:v>2019/12/15 4:16</c:v>
                </c:pt>
                <c:pt idx="10054">
                  <c:v>2019/12/15 4:16</c:v>
                </c:pt>
                <c:pt idx="10055">
                  <c:v>2019/12/15 4:16</c:v>
                </c:pt>
                <c:pt idx="10056">
                  <c:v>2019/12/15 4:16</c:v>
                </c:pt>
                <c:pt idx="10057">
                  <c:v>2019/12/15 4:16</c:v>
                </c:pt>
                <c:pt idx="10058">
                  <c:v>2019/12/15 4:16</c:v>
                </c:pt>
                <c:pt idx="10059">
                  <c:v>2019/12/15 4:16</c:v>
                </c:pt>
                <c:pt idx="10060">
                  <c:v>2019/12/15 4:16</c:v>
                </c:pt>
                <c:pt idx="10061">
                  <c:v>2019/12/15 4:16</c:v>
                </c:pt>
                <c:pt idx="10062">
                  <c:v>2019/12/15 4:16</c:v>
                </c:pt>
                <c:pt idx="10063">
                  <c:v>2019/12/15 4:16</c:v>
                </c:pt>
                <c:pt idx="10064">
                  <c:v>2019/12/15 4:16</c:v>
                </c:pt>
                <c:pt idx="10065">
                  <c:v>2019/12/15 4:16</c:v>
                </c:pt>
                <c:pt idx="10066">
                  <c:v>2019/12/15 4:16</c:v>
                </c:pt>
                <c:pt idx="10067">
                  <c:v>2019/12/15 4:16</c:v>
                </c:pt>
                <c:pt idx="10068">
                  <c:v>2019/12/15 4:16</c:v>
                </c:pt>
                <c:pt idx="10069">
                  <c:v>2019/12/15 4:16</c:v>
                </c:pt>
                <c:pt idx="10070">
                  <c:v>2019/12/15 4:16</c:v>
                </c:pt>
                <c:pt idx="10071">
                  <c:v>2019/12/15 4:16</c:v>
                </c:pt>
                <c:pt idx="10072">
                  <c:v>2019/12/15 4:17</c:v>
                </c:pt>
                <c:pt idx="10073">
                  <c:v>2019/12/15 4:17</c:v>
                </c:pt>
                <c:pt idx="10074">
                  <c:v>2019/12/15 4:17</c:v>
                </c:pt>
                <c:pt idx="10075">
                  <c:v>2019/12/15 4:17</c:v>
                </c:pt>
                <c:pt idx="10076">
                  <c:v>2019/12/15 4:17</c:v>
                </c:pt>
                <c:pt idx="10077">
                  <c:v>2019/12/15 4:17</c:v>
                </c:pt>
                <c:pt idx="10078">
                  <c:v>2019/12/15 4:17</c:v>
                </c:pt>
                <c:pt idx="10079">
                  <c:v>2019/12/15 4:17</c:v>
                </c:pt>
                <c:pt idx="10080">
                  <c:v>2019/12/15 4:17</c:v>
                </c:pt>
                <c:pt idx="10081">
                  <c:v>2019/12/15 4:17</c:v>
                </c:pt>
                <c:pt idx="10082">
                  <c:v>2019/12/15 4:17</c:v>
                </c:pt>
                <c:pt idx="10083">
                  <c:v>2019/12/15 4:17</c:v>
                </c:pt>
                <c:pt idx="10084">
                  <c:v>2019/12/15 4:17</c:v>
                </c:pt>
                <c:pt idx="10085">
                  <c:v>2019/12/15 4:17</c:v>
                </c:pt>
                <c:pt idx="10086">
                  <c:v>2019/12/15 4:17</c:v>
                </c:pt>
                <c:pt idx="10087">
                  <c:v>2019/12/15 4:17</c:v>
                </c:pt>
                <c:pt idx="10088">
                  <c:v>2019/12/15 4:17</c:v>
                </c:pt>
                <c:pt idx="10089">
                  <c:v>2019/12/15 4:17</c:v>
                </c:pt>
                <c:pt idx="10090">
                  <c:v>2019/12/15 4:17</c:v>
                </c:pt>
                <c:pt idx="10091">
                  <c:v>2019/12/15 4:17</c:v>
                </c:pt>
                <c:pt idx="10092">
                  <c:v>2019/12/15 4:18</c:v>
                </c:pt>
                <c:pt idx="10093">
                  <c:v>2019/12/15 4:18</c:v>
                </c:pt>
                <c:pt idx="10094">
                  <c:v>2019/12/15 4:18</c:v>
                </c:pt>
                <c:pt idx="10095">
                  <c:v>2019/12/15 4:18</c:v>
                </c:pt>
                <c:pt idx="10096">
                  <c:v>2019/12/15 4:18</c:v>
                </c:pt>
                <c:pt idx="10097">
                  <c:v>2019/12/15 4:18</c:v>
                </c:pt>
                <c:pt idx="10098">
                  <c:v>2019/12/15 4:18</c:v>
                </c:pt>
                <c:pt idx="10099">
                  <c:v>2019/12/15 4:18</c:v>
                </c:pt>
                <c:pt idx="10100">
                  <c:v>2019/12/15 4:18</c:v>
                </c:pt>
                <c:pt idx="10101">
                  <c:v>2019/12/15 4:18</c:v>
                </c:pt>
                <c:pt idx="10102">
                  <c:v>2019/12/15 4:18</c:v>
                </c:pt>
                <c:pt idx="10103">
                  <c:v>2019/12/15 4:18</c:v>
                </c:pt>
                <c:pt idx="10104">
                  <c:v>2019/12/15 4:18</c:v>
                </c:pt>
                <c:pt idx="10105">
                  <c:v>2019/12/15 4:18</c:v>
                </c:pt>
                <c:pt idx="10106">
                  <c:v>2019/12/15 4:18</c:v>
                </c:pt>
                <c:pt idx="10107">
                  <c:v>2019/12/15 4:18</c:v>
                </c:pt>
                <c:pt idx="10108">
                  <c:v>2019/12/15 4:18</c:v>
                </c:pt>
                <c:pt idx="10109">
                  <c:v>2019/12/15 4:18</c:v>
                </c:pt>
                <c:pt idx="10110">
                  <c:v>2019/12/15 4:18</c:v>
                </c:pt>
                <c:pt idx="10111">
                  <c:v>2019/12/15 4:18</c:v>
                </c:pt>
                <c:pt idx="10112">
                  <c:v>2019/12/15 4:19</c:v>
                </c:pt>
                <c:pt idx="10113">
                  <c:v>2019/12/15 4:19</c:v>
                </c:pt>
                <c:pt idx="10114">
                  <c:v>2019/12/15 4:19</c:v>
                </c:pt>
                <c:pt idx="10115">
                  <c:v>2019/12/15 4:19</c:v>
                </c:pt>
                <c:pt idx="10116">
                  <c:v>2019/12/15 4:19</c:v>
                </c:pt>
                <c:pt idx="10117">
                  <c:v>2019/12/15 4:19</c:v>
                </c:pt>
                <c:pt idx="10118">
                  <c:v>2019/12/15 4:19</c:v>
                </c:pt>
                <c:pt idx="10119">
                  <c:v>2019/12/15 4:19</c:v>
                </c:pt>
                <c:pt idx="10120">
                  <c:v>2019/12/15 4:19</c:v>
                </c:pt>
                <c:pt idx="10121">
                  <c:v>2019/12/15 4:19</c:v>
                </c:pt>
                <c:pt idx="10122">
                  <c:v>2019/12/15 4:19</c:v>
                </c:pt>
                <c:pt idx="10123">
                  <c:v>2019/12/15 4:19</c:v>
                </c:pt>
                <c:pt idx="10124">
                  <c:v>2019/12/15 4:19</c:v>
                </c:pt>
                <c:pt idx="10125">
                  <c:v>2019/12/15 4:19</c:v>
                </c:pt>
                <c:pt idx="10126">
                  <c:v>2019/12/15 4:19</c:v>
                </c:pt>
                <c:pt idx="10127">
                  <c:v>2019/12/15 4:19</c:v>
                </c:pt>
                <c:pt idx="10128">
                  <c:v>2019/12/15 4:19</c:v>
                </c:pt>
                <c:pt idx="10129">
                  <c:v>2019/12/15 4:19</c:v>
                </c:pt>
                <c:pt idx="10130">
                  <c:v>2019/12/15 4:19</c:v>
                </c:pt>
                <c:pt idx="10131">
                  <c:v>2019/12/15 4:19</c:v>
                </c:pt>
                <c:pt idx="10132">
                  <c:v>2019/12/15 4:20</c:v>
                </c:pt>
                <c:pt idx="10133">
                  <c:v>2019/12/15 4:20</c:v>
                </c:pt>
                <c:pt idx="10134">
                  <c:v>2019/12/15 4:20</c:v>
                </c:pt>
                <c:pt idx="10135">
                  <c:v>2019/12/15 4:20</c:v>
                </c:pt>
                <c:pt idx="10136">
                  <c:v>2019/12/15 4:20</c:v>
                </c:pt>
                <c:pt idx="10137">
                  <c:v>2019/12/15 4:20</c:v>
                </c:pt>
                <c:pt idx="10138">
                  <c:v>2019/12/15 4:20</c:v>
                </c:pt>
                <c:pt idx="10139">
                  <c:v>2019/12/15 4:20</c:v>
                </c:pt>
                <c:pt idx="10140">
                  <c:v>2019/12/15 4:20</c:v>
                </c:pt>
                <c:pt idx="10141">
                  <c:v>2019/12/15 4:20</c:v>
                </c:pt>
                <c:pt idx="10142">
                  <c:v>2019/12/15 4:20</c:v>
                </c:pt>
                <c:pt idx="10143">
                  <c:v>2019/12/15 4:20</c:v>
                </c:pt>
                <c:pt idx="10144">
                  <c:v>2019/12/15 4:20</c:v>
                </c:pt>
                <c:pt idx="10145">
                  <c:v>2019/12/15 4:20</c:v>
                </c:pt>
                <c:pt idx="10146">
                  <c:v>2019/12/15 4:20</c:v>
                </c:pt>
                <c:pt idx="10147">
                  <c:v>2019/12/15 4:20</c:v>
                </c:pt>
                <c:pt idx="10148">
                  <c:v>2019/12/15 4:20</c:v>
                </c:pt>
                <c:pt idx="10149">
                  <c:v>2019/12/15 4:20</c:v>
                </c:pt>
                <c:pt idx="10150">
                  <c:v>2019/12/15 4:20</c:v>
                </c:pt>
                <c:pt idx="10151">
                  <c:v>2019/12/15 4:20</c:v>
                </c:pt>
                <c:pt idx="10152">
                  <c:v>2019/12/15 4:21</c:v>
                </c:pt>
                <c:pt idx="10153">
                  <c:v>2019/12/15 4:21</c:v>
                </c:pt>
                <c:pt idx="10154">
                  <c:v>2019/12/15 4:21</c:v>
                </c:pt>
                <c:pt idx="10155">
                  <c:v>2019/12/15 4:21</c:v>
                </c:pt>
                <c:pt idx="10156">
                  <c:v>2019/12/15 4:21</c:v>
                </c:pt>
                <c:pt idx="10157">
                  <c:v>2019/12/15 4:21</c:v>
                </c:pt>
                <c:pt idx="10158">
                  <c:v>2019/12/15 4:21</c:v>
                </c:pt>
                <c:pt idx="10159">
                  <c:v>2019/12/15 4:21</c:v>
                </c:pt>
                <c:pt idx="10160">
                  <c:v>2019/12/15 4:21</c:v>
                </c:pt>
                <c:pt idx="10161">
                  <c:v>2019/12/15 4:21</c:v>
                </c:pt>
                <c:pt idx="10162">
                  <c:v>2019/12/15 4:21</c:v>
                </c:pt>
                <c:pt idx="10163">
                  <c:v>2019/12/15 4:21</c:v>
                </c:pt>
                <c:pt idx="10164">
                  <c:v>2019/12/15 4:21</c:v>
                </c:pt>
                <c:pt idx="10165">
                  <c:v>2019/12/15 4:21</c:v>
                </c:pt>
                <c:pt idx="10166">
                  <c:v>2019/12/15 4:21</c:v>
                </c:pt>
                <c:pt idx="10167">
                  <c:v>2019/12/15 4:21</c:v>
                </c:pt>
                <c:pt idx="10168">
                  <c:v>2019/12/15 4:21</c:v>
                </c:pt>
                <c:pt idx="10169">
                  <c:v>2019/12/15 4:21</c:v>
                </c:pt>
                <c:pt idx="10170">
                  <c:v>2019/12/15 4:21</c:v>
                </c:pt>
                <c:pt idx="10171">
                  <c:v>2019/12/15 4:21</c:v>
                </c:pt>
                <c:pt idx="10172">
                  <c:v>2019/12/15 4:22</c:v>
                </c:pt>
                <c:pt idx="10173">
                  <c:v>2019/12/15 4:22</c:v>
                </c:pt>
                <c:pt idx="10174">
                  <c:v>2019/12/15 4:22</c:v>
                </c:pt>
                <c:pt idx="10175">
                  <c:v>2019/12/15 4:22</c:v>
                </c:pt>
                <c:pt idx="10176">
                  <c:v>2019/12/15 4:22</c:v>
                </c:pt>
                <c:pt idx="10177">
                  <c:v>2019/12/15 4:22</c:v>
                </c:pt>
                <c:pt idx="10178">
                  <c:v>2019/12/15 4:22</c:v>
                </c:pt>
                <c:pt idx="10179">
                  <c:v>2019/12/15 4:22</c:v>
                </c:pt>
                <c:pt idx="10180">
                  <c:v>2019/12/15 4:22</c:v>
                </c:pt>
                <c:pt idx="10181">
                  <c:v>2019/12/15 4:22</c:v>
                </c:pt>
                <c:pt idx="10182">
                  <c:v>2019/12/15 4:22</c:v>
                </c:pt>
                <c:pt idx="10183">
                  <c:v>2019/12/15 4:22</c:v>
                </c:pt>
                <c:pt idx="10184">
                  <c:v>2019/12/15 4:22</c:v>
                </c:pt>
                <c:pt idx="10185">
                  <c:v>2019/12/15 4:22</c:v>
                </c:pt>
                <c:pt idx="10186">
                  <c:v>2019/12/15 4:22</c:v>
                </c:pt>
                <c:pt idx="10187">
                  <c:v>2019/12/15 4:22</c:v>
                </c:pt>
                <c:pt idx="10188">
                  <c:v>2019/12/15 4:22</c:v>
                </c:pt>
                <c:pt idx="10189">
                  <c:v>2019/12/15 4:22</c:v>
                </c:pt>
                <c:pt idx="10190">
                  <c:v>2019/12/15 4:22</c:v>
                </c:pt>
                <c:pt idx="10191">
                  <c:v>2019/12/15 4:22</c:v>
                </c:pt>
                <c:pt idx="10192">
                  <c:v>2019/12/15 4:23</c:v>
                </c:pt>
                <c:pt idx="10193">
                  <c:v>2019/12/15 4:23</c:v>
                </c:pt>
                <c:pt idx="10194">
                  <c:v>2019/12/15 4:23</c:v>
                </c:pt>
                <c:pt idx="10195">
                  <c:v>2019/12/15 4:23</c:v>
                </c:pt>
                <c:pt idx="10196">
                  <c:v>2019/12/15 4:23</c:v>
                </c:pt>
                <c:pt idx="10197">
                  <c:v>2019/12/15 4:23</c:v>
                </c:pt>
                <c:pt idx="10198">
                  <c:v>2019/12/15 4:23</c:v>
                </c:pt>
                <c:pt idx="10199">
                  <c:v>2019/12/15 4:23</c:v>
                </c:pt>
                <c:pt idx="10200">
                  <c:v>2019/12/15 4:23</c:v>
                </c:pt>
                <c:pt idx="10201">
                  <c:v>2019/12/15 4:23</c:v>
                </c:pt>
                <c:pt idx="10202">
                  <c:v>2019/12/15 4:23</c:v>
                </c:pt>
                <c:pt idx="10203">
                  <c:v>2019/12/15 4:23</c:v>
                </c:pt>
                <c:pt idx="10204">
                  <c:v>2019/12/15 4:23</c:v>
                </c:pt>
                <c:pt idx="10205">
                  <c:v>2019/12/15 4:23</c:v>
                </c:pt>
                <c:pt idx="10206">
                  <c:v>2019/12/15 4:23</c:v>
                </c:pt>
                <c:pt idx="10207">
                  <c:v>2019/12/15 4:23</c:v>
                </c:pt>
                <c:pt idx="10208">
                  <c:v>2019/12/15 4:23</c:v>
                </c:pt>
                <c:pt idx="10209">
                  <c:v>2019/12/15 4:23</c:v>
                </c:pt>
                <c:pt idx="10210">
                  <c:v>2019/12/15 4:23</c:v>
                </c:pt>
                <c:pt idx="10211">
                  <c:v>2019/12/15 4:23</c:v>
                </c:pt>
                <c:pt idx="10212">
                  <c:v>2019/12/15 4:24</c:v>
                </c:pt>
                <c:pt idx="10213">
                  <c:v>2019/12/15 4:24</c:v>
                </c:pt>
                <c:pt idx="10214">
                  <c:v>2019/12/15 4:24</c:v>
                </c:pt>
                <c:pt idx="10215">
                  <c:v>2019/12/15 4:24</c:v>
                </c:pt>
                <c:pt idx="10216">
                  <c:v>2019/12/15 4:24</c:v>
                </c:pt>
                <c:pt idx="10217">
                  <c:v>2019/12/15 4:24</c:v>
                </c:pt>
                <c:pt idx="10218">
                  <c:v>2019/12/15 4:24</c:v>
                </c:pt>
                <c:pt idx="10219">
                  <c:v>2019/12/15 4:24</c:v>
                </c:pt>
                <c:pt idx="10220">
                  <c:v>2019/12/15 4:24</c:v>
                </c:pt>
                <c:pt idx="10221">
                  <c:v>2019/12/15 4:24</c:v>
                </c:pt>
                <c:pt idx="10222">
                  <c:v>2019/12/15 4:24</c:v>
                </c:pt>
                <c:pt idx="10223">
                  <c:v>2019/12/15 4:24</c:v>
                </c:pt>
                <c:pt idx="10224">
                  <c:v>2019/12/15 4:24</c:v>
                </c:pt>
                <c:pt idx="10225">
                  <c:v>2019/12/15 4:24</c:v>
                </c:pt>
                <c:pt idx="10226">
                  <c:v>2019/12/15 4:24</c:v>
                </c:pt>
                <c:pt idx="10227">
                  <c:v>2019/12/15 4:24</c:v>
                </c:pt>
                <c:pt idx="10228">
                  <c:v>2019/12/15 4:24</c:v>
                </c:pt>
                <c:pt idx="10229">
                  <c:v>2019/12/15 4:24</c:v>
                </c:pt>
                <c:pt idx="10230">
                  <c:v>2019/12/15 4:24</c:v>
                </c:pt>
                <c:pt idx="10231">
                  <c:v>2019/12/15 4:24</c:v>
                </c:pt>
                <c:pt idx="10232">
                  <c:v>2019/12/15 4:25</c:v>
                </c:pt>
                <c:pt idx="10233">
                  <c:v>2019/12/15 4:25</c:v>
                </c:pt>
                <c:pt idx="10234">
                  <c:v>2019/12/15 4:25</c:v>
                </c:pt>
                <c:pt idx="10235">
                  <c:v>2019/12/15 4:25</c:v>
                </c:pt>
                <c:pt idx="10236">
                  <c:v>2019/12/15 4:25</c:v>
                </c:pt>
                <c:pt idx="10237">
                  <c:v>2019/12/15 4:25</c:v>
                </c:pt>
                <c:pt idx="10238">
                  <c:v>2019/12/15 4:25</c:v>
                </c:pt>
                <c:pt idx="10239">
                  <c:v>2019/12/15 4:25</c:v>
                </c:pt>
                <c:pt idx="10240">
                  <c:v>2019/12/15 4:25</c:v>
                </c:pt>
                <c:pt idx="10241">
                  <c:v>2019/12/15 4:25</c:v>
                </c:pt>
                <c:pt idx="10242">
                  <c:v>2019/12/15 4:25</c:v>
                </c:pt>
                <c:pt idx="10243">
                  <c:v>2019/12/15 4:25</c:v>
                </c:pt>
                <c:pt idx="10244">
                  <c:v>2019/12/15 4:25</c:v>
                </c:pt>
                <c:pt idx="10245">
                  <c:v>2019/12/15 4:25</c:v>
                </c:pt>
                <c:pt idx="10246">
                  <c:v>2019/12/15 4:25</c:v>
                </c:pt>
                <c:pt idx="10247">
                  <c:v>2019/12/15 4:25</c:v>
                </c:pt>
                <c:pt idx="10248">
                  <c:v>2019/12/15 4:25</c:v>
                </c:pt>
                <c:pt idx="10249">
                  <c:v>2019/12/15 4:25</c:v>
                </c:pt>
                <c:pt idx="10250">
                  <c:v>2019/12/15 4:25</c:v>
                </c:pt>
                <c:pt idx="10251">
                  <c:v>2019/12/15 4:25</c:v>
                </c:pt>
                <c:pt idx="10252">
                  <c:v>2019/12/15 4:26</c:v>
                </c:pt>
                <c:pt idx="10253">
                  <c:v>2019/12/15 4:26</c:v>
                </c:pt>
                <c:pt idx="10254">
                  <c:v>2019/12/15 4:26</c:v>
                </c:pt>
                <c:pt idx="10255">
                  <c:v>2019/12/15 4:26</c:v>
                </c:pt>
                <c:pt idx="10256">
                  <c:v>2019/12/15 4:26</c:v>
                </c:pt>
                <c:pt idx="10257">
                  <c:v>2019/12/15 4:26</c:v>
                </c:pt>
                <c:pt idx="10258">
                  <c:v>2019/12/15 4:26</c:v>
                </c:pt>
                <c:pt idx="10259">
                  <c:v>2019/12/15 4:26</c:v>
                </c:pt>
                <c:pt idx="10260">
                  <c:v>2019/12/15 4:26</c:v>
                </c:pt>
                <c:pt idx="10261">
                  <c:v>2019/12/15 4:26</c:v>
                </c:pt>
                <c:pt idx="10262">
                  <c:v>2019/12/15 4:26</c:v>
                </c:pt>
                <c:pt idx="10263">
                  <c:v>2019/12/15 4:26</c:v>
                </c:pt>
                <c:pt idx="10264">
                  <c:v>2019/12/15 4:26</c:v>
                </c:pt>
                <c:pt idx="10265">
                  <c:v>2019/12/15 4:26</c:v>
                </c:pt>
                <c:pt idx="10266">
                  <c:v>2019/12/15 4:26</c:v>
                </c:pt>
                <c:pt idx="10267">
                  <c:v>2019/12/15 4:26</c:v>
                </c:pt>
                <c:pt idx="10268">
                  <c:v>2019/12/15 4:26</c:v>
                </c:pt>
                <c:pt idx="10269">
                  <c:v>2019/12/15 4:26</c:v>
                </c:pt>
                <c:pt idx="10270">
                  <c:v>2019/12/15 4:26</c:v>
                </c:pt>
                <c:pt idx="10271">
                  <c:v>2019/12/15 4:26</c:v>
                </c:pt>
                <c:pt idx="10272">
                  <c:v>2019/12/15 4:27</c:v>
                </c:pt>
                <c:pt idx="10273">
                  <c:v>2019/12/15 4:27</c:v>
                </c:pt>
                <c:pt idx="10274">
                  <c:v>2019/12/15 4:27</c:v>
                </c:pt>
                <c:pt idx="10275">
                  <c:v>2019/12/15 4:27</c:v>
                </c:pt>
                <c:pt idx="10276">
                  <c:v>2019/12/15 4:27</c:v>
                </c:pt>
                <c:pt idx="10277">
                  <c:v>2019/12/15 4:27</c:v>
                </c:pt>
                <c:pt idx="10278">
                  <c:v>2019/12/15 4:27</c:v>
                </c:pt>
                <c:pt idx="10279">
                  <c:v>2019/12/15 4:27</c:v>
                </c:pt>
                <c:pt idx="10280">
                  <c:v>2019/12/15 4:27</c:v>
                </c:pt>
                <c:pt idx="10281">
                  <c:v>2019/12/15 4:27</c:v>
                </c:pt>
                <c:pt idx="10282">
                  <c:v>2019/12/15 4:27</c:v>
                </c:pt>
                <c:pt idx="10283">
                  <c:v>2019/12/15 4:27</c:v>
                </c:pt>
                <c:pt idx="10284">
                  <c:v>2019/12/15 4:27</c:v>
                </c:pt>
                <c:pt idx="10285">
                  <c:v>2019/12/15 4:27</c:v>
                </c:pt>
                <c:pt idx="10286">
                  <c:v>2019/12/15 4:27</c:v>
                </c:pt>
                <c:pt idx="10287">
                  <c:v>2019/12/15 4:27</c:v>
                </c:pt>
                <c:pt idx="10288">
                  <c:v>2019/12/15 4:27</c:v>
                </c:pt>
                <c:pt idx="10289">
                  <c:v>2019/12/15 4:27</c:v>
                </c:pt>
                <c:pt idx="10290">
                  <c:v>2019/12/15 4:27</c:v>
                </c:pt>
                <c:pt idx="10291">
                  <c:v>2019/12/15 4:27</c:v>
                </c:pt>
                <c:pt idx="10292">
                  <c:v>2019/12/15 4:28</c:v>
                </c:pt>
                <c:pt idx="10293">
                  <c:v>2019/12/15 4:28</c:v>
                </c:pt>
                <c:pt idx="10294">
                  <c:v>2019/12/15 4:28</c:v>
                </c:pt>
                <c:pt idx="10295">
                  <c:v>2019/12/15 4:28</c:v>
                </c:pt>
                <c:pt idx="10296">
                  <c:v>2019/12/15 4:28</c:v>
                </c:pt>
                <c:pt idx="10297">
                  <c:v>2019/12/15 4:28</c:v>
                </c:pt>
                <c:pt idx="10298">
                  <c:v>2019/12/15 4:28</c:v>
                </c:pt>
                <c:pt idx="10299">
                  <c:v>2019/12/15 4:28</c:v>
                </c:pt>
                <c:pt idx="10300">
                  <c:v>2019/12/15 4:28</c:v>
                </c:pt>
                <c:pt idx="10301">
                  <c:v>2019/12/15 4:28</c:v>
                </c:pt>
                <c:pt idx="10302">
                  <c:v>2019/12/15 4:28</c:v>
                </c:pt>
                <c:pt idx="10303">
                  <c:v>2019/12/15 4:28</c:v>
                </c:pt>
                <c:pt idx="10304">
                  <c:v>2019/12/15 4:28</c:v>
                </c:pt>
                <c:pt idx="10305">
                  <c:v>2019/12/15 4:28</c:v>
                </c:pt>
                <c:pt idx="10306">
                  <c:v>2019/12/15 4:28</c:v>
                </c:pt>
                <c:pt idx="10307">
                  <c:v>2019/12/15 4:28</c:v>
                </c:pt>
                <c:pt idx="10308">
                  <c:v>2019/12/15 4:28</c:v>
                </c:pt>
                <c:pt idx="10309">
                  <c:v>2019/12/15 4:28</c:v>
                </c:pt>
                <c:pt idx="10310">
                  <c:v>2019/12/15 4:28</c:v>
                </c:pt>
                <c:pt idx="10311">
                  <c:v>2019/12/15 4:28</c:v>
                </c:pt>
                <c:pt idx="10312">
                  <c:v>2019/12/15 4:29</c:v>
                </c:pt>
                <c:pt idx="10313">
                  <c:v>2019/12/15 4:29</c:v>
                </c:pt>
                <c:pt idx="10314">
                  <c:v>2019/12/15 4:29</c:v>
                </c:pt>
                <c:pt idx="10315">
                  <c:v>2019/12/15 4:29</c:v>
                </c:pt>
                <c:pt idx="10316">
                  <c:v>2019/12/15 4:29</c:v>
                </c:pt>
                <c:pt idx="10317">
                  <c:v>2019/12/15 4:29</c:v>
                </c:pt>
                <c:pt idx="10318">
                  <c:v>2019/12/15 4:29</c:v>
                </c:pt>
                <c:pt idx="10319">
                  <c:v>2019/12/15 4:29</c:v>
                </c:pt>
                <c:pt idx="10320">
                  <c:v>2019/12/15 4:29</c:v>
                </c:pt>
                <c:pt idx="10321">
                  <c:v>2019/12/15 4:29</c:v>
                </c:pt>
                <c:pt idx="10322">
                  <c:v>2019/12/15 4:29</c:v>
                </c:pt>
                <c:pt idx="10323">
                  <c:v>2019/12/15 4:29</c:v>
                </c:pt>
                <c:pt idx="10324">
                  <c:v>2019/12/15 4:29</c:v>
                </c:pt>
                <c:pt idx="10325">
                  <c:v>2019/12/15 4:29</c:v>
                </c:pt>
                <c:pt idx="10326">
                  <c:v>2019/12/15 4:29</c:v>
                </c:pt>
                <c:pt idx="10327">
                  <c:v>2019/12/15 4:29</c:v>
                </c:pt>
                <c:pt idx="10328">
                  <c:v>2019/12/15 4:29</c:v>
                </c:pt>
                <c:pt idx="10329">
                  <c:v>2019/12/15 4:29</c:v>
                </c:pt>
                <c:pt idx="10330">
                  <c:v>2019/12/15 4:29</c:v>
                </c:pt>
                <c:pt idx="10331">
                  <c:v>2019/12/15 4:29</c:v>
                </c:pt>
                <c:pt idx="10332">
                  <c:v>2019/12/15 4:30</c:v>
                </c:pt>
                <c:pt idx="10333">
                  <c:v>2019/12/15 4:30</c:v>
                </c:pt>
                <c:pt idx="10334">
                  <c:v>2019/12/15 4:30</c:v>
                </c:pt>
                <c:pt idx="10335">
                  <c:v>2019/12/15 4:30</c:v>
                </c:pt>
                <c:pt idx="10336">
                  <c:v>2019/12/15 4:30</c:v>
                </c:pt>
                <c:pt idx="10337">
                  <c:v>2019/12/15 4:30</c:v>
                </c:pt>
                <c:pt idx="10338">
                  <c:v>2019/12/15 4:30</c:v>
                </c:pt>
                <c:pt idx="10339">
                  <c:v>2019/12/15 4:30</c:v>
                </c:pt>
                <c:pt idx="10340">
                  <c:v>2019/12/15 4:30</c:v>
                </c:pt>
                <c:pt idx="10341">
                  <c:v>2019/12/15 4:30</c:v>
                </c:pt>
                <c:pt idx="10342">
                  <c:v>2019/12/15 4:30</c:v>
                </c:pt>
                <c:pt idx="10343">
                  <c:v>2019/12/15 4:30</c:v>
                </c:pt>
                <c:pt idx="10344">
                  <c:v>2019/12/15 4:30</c:v>
                </c:pt>
                <c:pt idx="10345">
                  <c:v>2019/12/15 4:30</c:v>
                </c:pt>
                <c:pt idx="10346">
                  <c:v>2019/12/15 4:30</c:v>
                </c:pt>
                <c:pt idx="10347">
                  <c:v>2019/12/15 4:30</c:v>
                </c:pt>
                <c:pt idx="10348">
                  <c:v>2019/12/15 4:30</c:v>
                </c:pt>
                <c:pt idx="10349">
                  <c:v>2019/12/15 4:30</c:v>
                </c:pt>
                <c:pt idx="10350">
                  <c:v>2019/12/15 4:30</c:v>
                </c:pt>
                <c:pt idx="10351">
                  <c:v>2019/12/15 4:30</c:v>
                </c:pt>
                <c:pt idx="10352">
                  <c:v>2019/12/15 4:31</c:v>
                </c:pt>
                <c:pt idx="10353">
                  <c:v>2019/12/15 4:31</c:v>
                </c:pt>
                <c:pt idx="10354">
                  <c:v>2019/12/15 4:31</c:v>
                </c:pt>
                <c:pt idx="10355">
                  <c:v>2019/12/15 4:31</c:v>
                </c:pt>
                <c:pt idx="10356">
                  <c:v>2019/12/15 4:31</c:v>
                </c:pt>
                <c:pt idx="10357">
                  <c:v>2019/12/15 4:31</c:v>
                </c:pt>
                <c:pt idx="10358">
                  <c:v>2019/12/15 4:31</c:v>
                </c:pt>
                <c:pt idx="10359">
                  <c:v>2019/12/15 4:31</c:v>
                </c:pt>
                <c:pt idx="10360">
                  <c:v>2019/12/15 4:31</c:v>
                </c:pt>
                <c:pt idx="10361">
                  <c:v>2019/12/15 4:31</c:v>
                </c:pt>
                <c:pt idx="10362">
                  <c:v>2019/12/15 4:31</c:v>
                </c:pt>
                <c:pt idx="10363">
                  <c:v>2019/12/15 4:31</c:v>
                </c:pt>
                <c:pt idx="10364">
                  <c:v>2019/12/15 4:31</c:v>
                </c:pt>
                <c:pt idx="10365">
                  <c:v>2019/12/15 4:31</c:v>
                </c:pt>
                <c:pt idx="10366">
                  <c:v>2019/12/15 4:31</c:v>
                </c:pt>
                <c:pt idx="10367">
                  <c:v>2019/12/15 4:31</c:v>
                </c:pt>
                <c:pt idx="10368">
                  <c:v>2019/12/15 4:31</c:v>
                </c:pt>
                <c:pt idx="10369">
                  <c:v>2019/12/15 4:31</c:v>
                </c:pt>
                <c:pt idx="10370">
                  <c:v>2019/12/15 4:31</c:v>
                </c:pt>
                <c:pt idx="10371">
                  <c:v>2019/12/15 4:31</c:v>
                </c:pt>
                <c:pt idx="10372">
                  <c:v>2019/12/15 4:32</c:v>
                </c:pt>
                <c:pt idx="10373">
                  <c:v>2019/12/15 4:32</c:v>
                </c:pt>
                <c:pt idx="10374">
                  <c:v>2019/12/15 4:32</c:v>
                </c:pt>
                <c:pt idx="10375">
                  <c:v>2019/12/15 4:32</c:v>
                </c:pt>
                <c:pt idx="10376">
                  <c:v>2019/12/15 4:32</c:v>
                </c:pt>
                <c:pt idx="10377">
                  <c:v>2019/12/15 4:32</c:v>
                </c:pt>
                <c:pt idx="10378">
                  <c:v>2019/12/15 4:32</c:v>
                </c:pt>
                <c:pt idx="10379">
                  <c:v>2019/12/15 4:32</c:v>
                </c:pt>
                <c:pt idx="10380">
                  <c:v>2019/12/15 4:32</c:v>
                </c:pt>
                <c:pt idx="10381">
                  <c:v>2019/12/15 4:32</c:v>
                </c:pt>
                <c:pt idx="10382">
                  <c:v>2019/12/15 4:32</c:v>
                </c:pt>
                <c:pt idx="10383">
                  <c:v>2019/12/15 4:32</c:v>
                </c:pt>
                <c:pt idx="10384">
                  <c:v>2019/12/15 4:32</c:v>
                </c:pt>
                <c:pt idx="10385">
                  <c:v>2019/12/15 4:32</c:v>
                </c:pt>
                <c:pt idx="10386">
                  <c:v>2019/12/15 4:32</c:v>
                </c:pt>
                <c:pt idx="10387">
                  <c:v>2019/12/15 4:32</c:v>
                </c:pt>
                <c:pt idx="10388">
                  <c:v>2019/12/15 4:32</c:v>
                </c:pt>
                <c:pt idx="10389">
                  <c:v>2019/12/15 4:32</c:v>
                </c:pt>
                <c:pt idx="10390">
                  <c:v>2019/12/15 4:32</c:v>
                </c:pt>
                <c:pt idx="10391">
                  <c:v>2019/12/15 4:32</c:v>
                </c:pt>
                <c:pt idx="10392">
                  <c:v>2019/12/15 4:33</c:v>
                </c:pt>
                <c:pt idx="10393">
                  <c:v>2019/12/15 4:33</c:v>
                </c:pt>
                <c:pt idx="10394">
                  <c:v>2019/12/15 4:33</c:v>
                </c:pt>
                <c:pt idx="10395">
                  <c:v>2019/12/15 4:33</c:v>
                </c:pt>
                <c:pt idx="10396">
                  <c:v>2019/12/15 4:33</c:v>
                </c:pt>
                <c:pt idx="10397">
                  <c:v>2019/12/15 4:33</c:v>
                </c:pt>
                <c:pt idx="10398">
                  <c:v>2019/12/15 4:33</c:v>
                </c:pt>
                <c:pt idx="10399">
                  <c:v>2019/12/15 4:33</c:v>
                </c:pt>
                <c:pt idx="10400">
                  <c:v>2019/12/15 4:33</c:v>
                </c:pt>
                <c:pt idx="10401">
                  <c:v>2019/12/15 4:33</c:v>
                </c:pt>
                <c:pt idx="10402">
                  <c:v>2019/12/15 4:33</c:v>
                </c:pt>
                <c:pt idx="10403">
                  <c:v>2019/12/15 4:33</c:v>
                </c:pt>
                <c:pt idx="10404">
                  <c:v>2019/12/15 4:33</c:v>
                </c:pt>
                <c:pt idx="10405">
                  <c:v>2019/12/15 4:33</c:v>
                </c:pt>
                <c:pt idx="10406">
                  <c:v>2019/12/15 4:33</c:v>
                </c:pt>
                <c:pt idx="10407">
                  <c:v>2019/12/15 4:33</c:v>
                </c:pt>
                <c:pt idx="10408">
                  <c:v>2019/12/15 4:33</c:v>
                </c:pt>
                <c:pt idx="10409">
                  <c:v>2019/12/15 4:33</c:v>
                </c:pt>
                <c:pt idx="10410">
                  <c:v>2019/12/15 4:33</c:v>
                </c:pt>
                <c:pt idx="10411">
                  <c:v>2019/12/15 4:33</c:v>
                </c:pt>
                <c:pt idx="10412">
                  <c:v>2019/12/15 4:34</c:v>
                </c:pt>
                <c:pt idx="10413">
                  <c:v>2019/12/15 4:34</c:v>
                </c:pt>
                <c:pt idx="10414">
                  <c:v>2019/12/15 4:34</c:v>
                </c:pt>
                <c:pt idx="10415">
                  <c:v>2019/12/15 4:34</c:v>
                </c:pt>
                <c:pt idx="10416">
                  <c:v>2019/12/15 4:34</c:v>
                </c:pt>
                <c:pt idx="10417">
                  <c:v>2019/12/15 4:34</c:v>
                </c:pt>
                <c:pt idx="10418">
                  <c:v>2019/12/15 4:34</c:v>
                </c:pt>
                <c:pt idx="10419">
                  <c:v>2019/12/15 4:34</c:v>
                </c:pt>
                <c:pt idx="10420">
                  <c:v>2019/12/15 4:34</c:v>
                </c:pt>
                <c:pt idx="10421">
                  <c:v>2019/12/15 4:34</c:v>
                </c:pt>
                <c:pt idx="10422">
                  <c:v>2019/12/15 4:34</c:v>
                </c:pt>
                <c:pt idx="10423">
                  <c:v>2019/12/15 4:34</c:v>
                </c:pt>
                <c:pt idx="10424">
                  <c:v>2019/12/15 4:34</c:v>
                </c:pt>
                <c:pt idx="10425">
                  <c:v>2019/12/15 4:34</c:v>
                </c:pt>
                <c:pt idx="10426">
                  <c:v>2019/12/15 4:34</c:v>
                </c:pt>
                <c:pt idx="10427">
                  <c:v>2019/12/15 4:34</c:v>
                </c:pt>
                <c:pt idx="10428">
                  <c:v>2019/12/15 4:34</c:v>
                </c:pt>
                <c:pt idx="10429">
                  <c:v>2019/12/15 4:34</c:v>
                </c:pt>
                <c:pt idx="10430">
                  <c:v>2019/12/15 4:34</c:v>
                </c:pt>
                <c:pt idx="10431">
                  <c:v>2019/12/15 4:34</c:v>
                </c:pt>
                <c:pt idx="10432">
                  <c:v>2019/12/15 4:35</c:v>
                </c:pt>
                <c:pt idx="10433">
                  <c:v>2019/12/15 4:35</c:v>
                </c:pt>
                <c:pt idx="10434">
                  <c:v>2019/12/15 4:35</c:v>
                </c:pt>
                <c:pt idx="10435">
                  <c:v>2019/12/15 4:35</c:v>
                </c:pt>
                <c:pt idx="10436">
                  <c:v>2019/12/15 4:35</c:v>
                </c:pt>
                <c:pt idx="10437">
                  <c:v>2019/12/15 4:35</c:v>
                </c:pt>
                <c:pt idx="10438">
                  <c:v>2019/12/15 4:35</c:v>
                </c:pt>
                <c:pt idx="10439">
                  <c:v>2019/12/15 4:35</c:v>
                </c:pt>
                <c:pt idx="10440">
                  <c:v>2019/12/15 4:35</c:v>
                </c:pt>
                <c:pt idx="10441">
                  <c:v>2019/12/15 4:35</c:v>
                </c:pt>
                <c:pt idx="10442">
                  <c:v>2019/12/15 4:35</c:v>
                </c:pt>
                <c:pt idx="10443">
                  <c:v>2019/12/15 4:35</c:v>
                </c:pt>
                <c:pt idx="10444">
                  <c:v>2019/12/15 4:35</c:v>
                </c:pt>
                <c:pt idx="10445">
                  <c:v>2019/12/15 4:35</c:v>
                </c:pt>
                <c:pt idx="10446">
                  <c:v>2019/12/15 4:35</c:v>
                </c:pt>
                <c:pt idx="10447">
                  <c:v>2019/12/15 4:35</c:v>
                </c:pt>
                <c:pt idx="10448">
                  <c:v>2019/12/15 4:35</c:v>
                </c:pt>
                <c:pt idx="10449">
                  <c:v>2019/12/15 4:35</c:v>
                </c:pt>
                <c:pt idx="10450">
                  <c:v>2019/12/15 4:35</c:v>
                </c:pt>
                <c:pt idx="10451">
                  <c:v>2019/12/15 4:35</c:v>
                </c:pt>
                <c:pt idx="10452">
                  <c:v>2019/12/15 4:36</c:v>
                </c:pt>
                <c:pt idx="10453">
                  <c:v>2019/12/15 4:36</c:v>
                </c:pt>
                <c:pt idx="10454">
                  <c:v>2019/12/15 4:36</c:v>
                </c:pt>
                <c:pt idx="10455">
                  <c:v>2019/12/15 4:36</c:v>
                </c:pt>
                <c:pt idx="10456">
                  <c:v>2019/12/15 4:36</c:v>
                </c:pt>
                <c:pt idx="10457">
                  <c:v>2019/12/15 4:36</c:v>
                </c:pt>
                <c:pt idx="10458">
                  <c:v>2019/12/15 4:36</c:v>
                </c:pt>
                <c:pt idx="10459">
                  <c:v>2019/12/15 4:36</c:v>
                </c:pt>
                <c:pt idx="10460">
                  <c:v>2019/12/15 4:36</c:v>
                </c:pt>
                <c:pt idx="10461">
                  <c:v>2019/12/15 4:36</c:v>
                </c:pt>
                <c:pt idx="10462">
                  <c:v>2019/12/15 4:36</c:v>
                </c:pt>
                <c:pt idx="10463">
                  <c:v>2019/12/15 4:36</c:v>
                </c:pt>
                <c:pt idx="10464">
                  <c:v>2019/12/15 4:36</c:v>
                </c:pt>
                <c:pt idx="10465">
                  <c:v>2019/12/15 4:36</c:v>
                </c:pt>
                <c:pt idx="10466">
                  <c:v>2019/12/15 4:36</c:v>
                </c:pt>
                <c:pt idx="10467">
                  <c:v>2019/12/15 4:36</c:v>
                </c:pt>
                <c:pt idx="10468">
                  <c:v>2019/12/15 4:36</c:v>
                </c:pt>
                <c:pt idx="10469">
                  <c:v>2019/12/15 4:36</c:v>
                </c:pt>
                <c:pt idx="10470">
                  <c:v>2019/12/15 4:36</c:v>
                </c:pt>
                <c:pt idx="10471">
                  <c:v>2019/12/15 4:36</c:v>
                </c:pt>
                <c:pt idx="10472">
                  <c:v>2019/12/15 4:37</c:v>
                </c:pt>
                <c:pt idx="10473">
                  <c:v>2019/12/15 4:37</c:v>
                </c:pt>
                <c:pt idx="10474">
                  <c:v>2019/12/15 4:37</c:v>
                </c:pt>
                <c:pt idx="10475">
                  <c:v>2019/12/15 4:37</c:v>
                </c:pt>
                <c:pt idx="10476">
                  <c:v>2019/12/15 4:37</c:v>
                </c:pt>
                <c:pt idx="10477">
                  <c:v>2019/12/15 4:37</c:v>
                </c:pt>
                <c:pt idx="10478">
                  <c:v>2019/12/15 4:37</c:v>
                </c:pt>
                <c:pt idx="10479">
                  <c:v>2019/12/15 4:37</c:v>
                </c:pt>
                <c:pt idx="10480">
                  <c:v>2019/12/15 4:37</c:v>
                </c:pt>
                <c:pt idx="10481">
                  <c:v>2019/12/15 4:37</c:v>
                </c:pt>
                <c:pt idx="10482">
                  <c:v>2019/12/15 4:37</c:v>
                </c:pt>
                <c:pt idx="10483">
                  <c:v>2019/12/15 4:37</c:v>
                </c:pt>
                <c:pt idx="10484">
                  <c:v>2019/12/15 4:37</c:v>
                </c:pt>
                <c:pt idx="10485">
                  <c:v>2019/12/15 4:37</c:v>
                </c:pt>
                <c:pt idx="10486">
                  <c:v>2019/12/15 4:37</c:v>
                </c:pt>
                <c:pt idx="10487">
                  <c:v>2019/12/15 4:37</c:v>
                </c:pt>
                <c:pt idx="10488">
                  <c:v>2019/12/15 4:37</c:v>
                </c:pt>
                <c:pt idx="10489">
                  <c:v>2019/12/15 4:37</c:v>
                </c:pt>
                <c:pt idx="10490">
                  <c:v>2019/12/15 4:37</c:v>
                </c:pt>
                <c:pt idx="10491">
                  <c:v>2019/12/15 4:37</c:v>
                </c:pt>
                <c:pt idx="10492">
                  <c:v>2019/12/15 4:38</c:v>
                </c:pt>
                <c:pt idx="10493">
                  <c:v>2019/12/15 4:38</c:v>
                </c:pt>
                <c:pt idx="10494">
                  <c:v>2019/12/15 4:38</c:v>
                </c:pt>
                <c:pt idx="10495">
                  <c:v>2019/12/15 4:38</c:v>
                </c:pt>
                <c:pt idx="10496">
                  <c:v>2019/12/15 4:38</c:v>
                </c:pt>
                <c:pt idx="10497">
                  <c:v>2019/12/15 4:38</c:v>
                </c:pt>
                <c:pt idx="10498">
                  <c:v>2019/12/15 4:38</c:v>
                </c:pt>
                <c:pt idx="10499">
                  <c:v>2019/12/15 4:38</c:v>
                </c:pt>
                <c:pt idx="10500">
                  <c:v>2019/12/15 4:38</c:v>
                </c:pt>
                <c:pt idx="10501">
                  <c:v>2019/12/15 4:38</c:v>
                </c:pt>
                <c:pt idx="10502">
                  <c:v>2019/12/15 4:38</c:v>
                </c:pt>
                <c:pt idx="10503">
                  <c:v>2019/12/15 4:38</c:v>
                </c:pt>
                <c:pt idx="10504">
                  <c:v>2019/12/15 4:38</c:v>
                </c:pt>
                <c:pt idx="10505">
                  <c:v>2019/12/15 4:38</c:v>
                </c:pt>
                <c:pt idx="10506">
                  <c:v>2019/12/15 4:38</c:v>
                </c:pt>
                <c:pt idx="10507">
                  <c:v>2019/12/15 4:38</c:v>
                </c:pt>
                <c:pt idx="10508">
                  <c:v>2019/12/15 4:38</c:v>
                </c:pt>
                <c:pt idx="10509">
                  <c:v>2019/12/15 4:38</c:v>
                </c:pt>
                <c:pt idx="10510">
                  <c:v>2019/12/15 4:38</c:v>
                </c:pt>
                <c:pt idx="10511">
                  <c:v>2019/12/15 4:38</c:v>
                </c:pt>
                <c:pt idx="10512">
                  <c:v>2019/12/15 4:39</c:v>
                </c:pt>
                <c:pt idx="10513">
                  <c:v>2019/12/15 4:39</c:v>
                </c:pt>
                <c:pt idx="10514">
                  <c:v>2019/12/15 4:39</c:v>
                </c:pt>
                <c:pt idx="10515">
                  <c:v>2019/12/15 4:39</c:v>
                </c:pt>
                <c:pt idx="10516">
                  <c:v>2019/12/15 4:39</c:v>
                </c:pt>
                <c:pt idx="10517">
                  <c:v>2019/12/15 4:39</c:v>
                </c:pt>
                <c:pt idx="10518">
                  <c:v>2019/12/15 4:39</c:v>
                </c:pt>
                <c:pt idx="10519">
                  <c:v>2019/12/15 4:39</c:v>
                </c:pt>
                <c:pt idx="10520">
                  <c:v>2019/12/15 4:39</c:v>
                </c:pt>
                <c:pt idx="10521">
                  <c:v>2019/12/15 4:39</c:v>
                </c:pt>
                <c:pt idx="10522">
                  <c:v>2019/12/15 4:39</c:v>
                </c:pt>
                <c:pt idx="10523">
                  <c:v>2019/12/15 4:39</c:v>
                </c:pt>
                <c:pt idx="10524">
                  <c:v>2019/12/15 4:39</c:v>
                </c:pt>
                <c:pt idx="10525">
                  <c:v>2019/12/15 4:39</c:v>
                </c:pt>
                <c:pt idx="10526">
                  <c:v>2019/12/15 4:39</c:v>
                </c:pt>
                <c:pt idx="10527">
                  <c:v>2019/12/15 4:39</c:v>
                </c:pt>
                <c:pt idx="10528">
                  <c:v>2019/12/15 4:39</c:v>
                </c:pt>
                <c:pt idx="10529">
                  <c:v>2019/12/15 4:39</c:v>
                </c:pt>
                <c:pt idx="10530">
                  <c:v>2019/12/15 4:39</c:v>
                </c:pt>
                <c:pt idx="10531">
                  <c:v>2019/12/15 4:39</c:v>
                </c:pt>
                <c:pt idx="10532">
                  <c:v>2019/12/15 4:40</c:v>
                </c:pt>
                <c:pt idx="10533">
                  <c:v>2019/12/15 4:40</c:v>
                </c:pt>
                <c:pt idx="10534">
                  <c:v>2019/12/15 4:40</c:v>
                </c:pt>
                <c:pt idx="10535">
                  <c:v>2019/12/15 4:40</c:v>
                </c:pt>
                <c:pt idx="10536">
                  <c:v>2019/12/15 4:40</c:v>
                </c:pt>
                <c:pt idx="10537">
                  <c:v>2019/12/15 4:40</c:v>
                </c:pt>
                <c:pt idx="10538">
                  <c:v>2019/12/15 4:40</c:v>
                </c:pt>
                <c:pt idx="10539">
                  <c:v>2019/12/15 4:40</c:v>
                </c:pt>
                <c:pt idx="10540">
                  <c:v>2019/12/15 4:40</c:v>
                </c:pt>
                <c:pt idx="10541">
                  <c:v>2019/12/15 4:40</c:v>
                </c:pt>
                <c:pt idx="10542">
                  <c:v>2019/12/15 4:40</c:v>
                </c:pt>
                <c:pt idx="10543">
                  <c:v>2019/12/15 4:40</c:v>
                </c:pt>
                <c:pt idx="10544">
                  <c:v>2019/12/15 4:40</c:v>
                </c:pt>
                <c:pt idx="10545">
                  <c:v>2019/12/15 4:40</c:v>
                </c:pt>
                <c:pt idx="10546">
                  <c:v>2019/12/15 4:40</c:v>
                </c:pt>
                <c:pt idx="10547">
                  <c:v>2019/12/15 4:40</c:v>
                </c:pt>
                <c:pt idx="10548">
                  <c:v>2019/12/15 4:40</c:v>
                </c:pt>
                <c:pt idx="10549">
                  <c:v>2019/12/15 4:40</c:v>
                </c:pt>
                <c:pt idx="10550">
                  <c:v>2019/12/15 4:40</c:v>
                </c:pt>
                <c:pt idx="10551">
                  <c:v>2019/12/15 4:40</c:v>
                </c:pt>
                <c:pt idx="10552">
                  <c:v>2019/12/15 4:41</c:v>
                </c:pt>
                <c:pt idx="10553">
                  <c:v>2019/12/15 4:41</c:v>
                </c:pt>
                <c:pt idx="10554">
                  <c:v>2019/12/15 4:41</c:v>
                </c:pt>
                <c:pt idx="10555">
                  <c:v>2019/12/15 4:41</c:v>
                </c:pt>
                <c:pt idx="10556">
                  <c:v>2019/12/15 4:41</c:v>
                </c:pt>
                <c:pt idx="10557">
                  <c:v>2019/12/15 4:41</c:v>
                </c:pt>
                <c:pt idx="10558">
                  <c:v>2019/12/15 4:41</c:v>
                </c:pt>
                <c:pt idx="10559">
                  <c:v>2019/12/15 4:41</c:v>
                </c:pt>
                <c:pt idx="10560">
                  <c:v>2019/12/15 4:41</c:v>
                </c:pt>
                <c:pt idx="10561">
                  <c:v>2019/12/15 4:41</c:v>
                </c:pt>
                <c:pt idx="10562">
                  <c:v>2019/12/15 4:41</c:v>
                </c:pt>
                <c:pt idx="10563">
                  <c:v>2019/12/15 4:41</c:v>
                </c:pt>
                <c:pt idx="10564">
                  <c:v>2019/12/15 4:41</c:v>
                </c:pt>
                <c:pt idx="10565">
                  <c:v>2019/12/15 4:41</c:v>
                </c:pt>
                <c:pt idx="10566">
                  <c:v>2019/12/15 4:41</c:v>
                </c:pt>
                <c:pt idx="10567">
                  <c:v>2019/12/15 4:41</c:v>
                </c:pt>
                <c:pt idx="10568">
                  <c:v>2019/12/15 4:41</c:v>
                </c:pt>
                <c:pt idx="10569">
                  <c:v>2019/12/15 4:41</c:v>
                </c:pt>
                <c:pt idx="10570">
                  <c:v>2019/12/15 4:41</c:v>
                </c:pt>
                <c:pt idx="10571">
                  <c:v>2019/12/15 4:41</c:v>
                </c:pt>
                <c:pt idx="10572">
                  <c:v>2019/12/15 4:42</c:v>
                </c:pt>
                <c:pt idx="10573">
                  <c:v>2019/12/15 4:42</c:v>
                </c:pt>
                <c:pt idx="10574">
                  <c:v>2019/12/15 4:42</c:v>
                </c:pt>
                <c:pt idx="10575">
                  <c:v>2019/12/15 4:42</c:v>
                </c:pt>
                <c:pt idx="10576">
                  <c:v>2019/12/15 4:42</c:v>
                </c:pt>
                <c:pt idx="10577">
                  <c:v>2019/12/15 4:42</c:v>
                </c:pt>
                <c:pt idx="10578">
                  <c:v>2019/12/15 4:42</c:v>
                </c:pt>
                <c:pt idx="10579">
                  <c:v>2019/12/15 4:42</c:v>
                </c:pt>
                <c:pt idx="10580">
                  <c:v>2019/12/15 4:42</c:v>
                </c:pt>
                <c:pt idx="10581">
                  <c:v>2019/12/15 4:42</c:v>
                </c:pt>
                <c:pt idx="10582">
                  <c:v>2019/12/15 4:42</c:v>
                </c:pt>
                <c:pt idx="10583">
                  <c:v>2019/12/15 4:42</c:v>
                </c:pt>
                <c:pt idx="10584">
                  <c:v>2019/12/15 4:42</c:v>
                </c:pt>
                <c:pt idx="10585">
                  <c:v>2019/12/15 4:42</c:v>
                </c:pt>
                <c:pt idx="10586">
                  <c:v>2019/12/15 4:42</c:v>
                </c:pt>
                <c:pt idx="10587">
                  <c:v>2019/12/15 4:42</c:v>
                </c:pt>
                <c:pt idx="10588">
                  <c:v>2019/12/15 4:42</c:v>
                </c:pt>
                <c:pt idx="10589">
                  <c:v>2019/12/15 4:42</c:v>
                </c:pt>
                <c:pt idx="10590">
                  <c:v>2019/12/15 4:42</c:v>
                </c:pt>
                <c:pt idx="10591">
                  <c:v>2019/12/15 4:42</c:v>
                </c:pt>
                <c:pt idx="10592">
                  <c:v>2019/12/15 4:43</c:v>
                </c:pt>
                <c:pt idx="10593">
                  <c:v>2019/12/15 4:43</c:v>
                </c:pt>
                <c:pt idx="10594">
                  <c:v>2019/12/15 4:43</c:v>
                </c:pt>
                <c:pt idx="10595">
                  <c:v>2019/12/15 4:43</c:v>
                </c:pt>
                <c:pt idx="10596">
                  <c:v>2019/12/15 4:43</c:v>
                </c:pt>
                <c:pt idx="10597">
                  <c:v>2019/12/15 4:43</c:v>
                </c:pt>
                <c:pt idx="10598">
                  <c:v>2019/12/15 4:43</c:v>
                </c:pt>
                <c:pt idx="10599">
                  <c:v>2019/12/15 4:43</c:v>
                </c:pt>
                <c:pt idx="10600">
                  <c:v>2019/12/15 4:43</c:v>
                </c:pt>
                <c:pt idx="10601">
                  <c:v>2019/12/15 4:43</c:v>
                </c:pt>
                <c:pt idx="10602">
                  <c:v>2019/12/15 4:43</c:v>
                </c:pt>
                <c:pt idx="10603">
                  <c:v>2019/12/15 4:43</c:v>
                </c:pt>
                <c:pt idx="10604">
                  <c:v>2019/12/15 4:43</c:v>
                </c:pt>
                <c:pt idx="10605">
                  <c:v>2019/12/15 4:43</c:v>
                </c:pt>
                <c:pt idx="10606">
                  <c:v>2019/12/15 4:43</c:v>
                </c:pt>
                <c:pt idx="10607">
                  <c:v>2019/12/15 4:43</c:v>
                </c:pt>
                <c:pt idx="10608">
                  <c:v>2019/12/15 4:43</c:v>
                </c:pt>
                <c:pt idx="10609">
                  <c:v>2019/12/15 4:43</c:v>
                </c:pt>
                <c:pt idx="10610">
                  <c:v>2019/12/15 4:43</c:v>
                </c:pt>
                <c:pt idx="10611">
                  <c:v>2019/12/15 4:43</c:v>
                </c:pt>
                <c:pt idx="10612">
                  <c:v>2019/12/15 4:44</c:v>
                </c:pt>
                <c:pt idx="10613">
                  <c:v>2019/12/15 4:44</c:v>
                </c:pt>
                <c:pt idx="10614">
                  <c:v>2019/12/15 4:44</c:v>
                </c:pt>
                <c:pt idx="10615">
                  <c:v>2019/12/15 4:44</c:v>
                </c:pt>
                <c:pt idx="10616">
                  <c:v>2019/12/15 4:44</c:v>
                </c:pt>
                <c:pt idx="10617">
                  <c:v>2019/12/15 4:44</c:v>
                </c:pt>
                <c:pt idx="10618">
                  <c:v>2019/12/15 4:44</c:v>
                </c:pt>
                <c:pt idx="10619">
                  <c:v>2019/12/15 4:44</c:v>
                </c:pt>
                <c:pt idx="10620">
                  <c:v>2019/12/15 4:44</c:v>
                </c:pt>
                <c:pt idx="10621">
                  <c:v>2019/12/15 4:44</c:v>
                </c:pt>
                <c:pt idx="10622">
                  <c:v>2019/12/15 4:44</c:v>
                </c:pt>
                <c:pt idx="10623">
                  <c:v>2019/12/15 4:44</c:v>
                </c:pt>
                <c:pt idx="10624">
                  <c:v>2019/12/15 4:44</c:v>
                </c:pt>
                <c:pt idx="10625">
                  <c:v>2019/12/15 4:44</c:v>
                </c:pt>
                <c:pt idx="10626">
                  <c:v>2019/12/15 4:44</c:v>
                </c:pt>
                <c:pt idx="10627">
                  <c:v>2019/12/15 4:44</c:v>
                </c:pt>
                <c:pt idx="10628">
                  <c:v>2019/12/15 4:44</c:v>
                </c:pt>
                <c:pt idx="10629">
                  <c:v>2019/12/15 4:44</c:v>
                </c:pt>
                <c:pt idx="10630">
                  <c:v>2019/12/15 4:44</c:v>
                </c:pt>
                <c:pt idx="10631">
                  <c:v>2019/12/15 4:44</c:v>
                </c:pt>
                <c:pt idx="10632">
                  <c:v>2019/12/15 4:45</c:v>
                </c:pt>
                <c:pt idx="10633">
                  <c:v>2019/12/15 4:45</c:v>
                </c:pt>
                <c:pt idx="10634">
                  <c:v>2019/12/15 4:45</c:v>
                </c:pt>
                <c:pt idx="10635">
                  <c:v>2019/12/15 4:45</c:v>
                </c:pt>
                <c:pt idx="10636">
                  <c:v>2019/12/15 4:45</c:v>
                </c:pt>
                <c:pt idx="10637">
                  <c:v>2019/12/15 4:45</c:v>
                </c:pt>
                <c:pt idx="10638">
                  <c:v>2019/12/15 4:45</c:v>
                </c:pt>
                <c:pt idx="10639">
                  <c:v>2019/12/15 4:45</c:v>
                </c:pt>
                <c:pt idx="10640">
                  <c:v>2019/12/15 4:45</c:v>
                </c:pt>
                <c:pt idx="10641">
                  <c:v>2019/12/15 4:45</c:v>
                </c:pt>
                <c:pt idx="10642">
                  <c:v>2019/12/15 4:45</c:v>
                </c:pt>
                <c:pt idx="10643">
                  <c:v>2019/12/15 4:45</c:v>
                </c:pt>
                <c:pt idx="10644">
                  <c:v>2019/12/15 4:45</c:v>
                </c:pt>
                <c:pt idx="10645">
                  <c:v>2019/12/15 4:45</c:v>
                </c:pt>
                <c:pt idx="10646">
                  <c:v>2019/12/15 4:45</c:v>
                </c:pt>
                <c:pt idx="10647">
                  <c:v>2019/12/15 4:45</c:v>
                </c:pt>
                <c:pt idx="10648">
                  <c:v>2019/12/15 4:45</c:v>
                </c:pt>
                <c:pt idx="10649">
                  <c:v>2019/12/15 4:45</c:v>
                </c:pt>
                <c:pt idx="10650">
                  <c:v>2019/12/15 4:45</c:v>
                </c:pt>
                <c:pt idx="10651">
                  <c:v>2019/12/15 4:45</c:v>
                </c:pt>
                <c:pt idx="10652">
                  <c:v>2019/12/15 4:46</c:v>
                </c:pt>
                <c:pt idx="10653">
                  <c:v>2019/12/15 4:46</c:v>
                </c:pt>
                <c:pt idx="10654">
                  <c:v>2019/12/15 4:46</c:v>
                </c:pt>
                <c:pt idx="10655">
                  <c:v>2019/12/15 4:46</c:v>
                </c:pt>
                <c:pt idx="10656">
                  <c:v>2019/12/15 4:46</c:v>
                </c:pt>
                <c:pt idx="10657">
                  <c:v>2019/12/15 4:46</c:v>
                </c:pt>
                <c:pt idx="10658">
                  <c:v>2019/12/15 4:46</c:v>
                </c:pt>
                <c:pt idx="10659">
                  <c:v>2019/12/15 4:46</c:v>
                </c:pt>
                <c:pt idx="10660">
                  <c:v>2019/12/15 4:46</c:v>
                </c:pt>
                <c:pt idx="10661">
                  <c:v>2019/12/15 4:46</c:v>
                </c:pt>
                <c:pt idx="10662">
                  <c:v>2019/12/15 4:46</c:v>
                </c:pt>
                <c:pt idx="10663">
                  <c:v>2019/12/15 4:46</c:v>
                </c:pt>
                <c:pt idx="10664">
                  <c:v>2019/12/15 4:46</c:v>
                </c:pt>
                <c:pt idx="10665">
                  <c:v>2019/12/15 4:46</c:v>
                </c:pt>
                <c:pt idx="10666">
                  <c:v>2019/12/15 4:46</c:v>
                </c:pt>
                <c:pt idx="10667">
                  <c:v>2019/12/15 4:46</c:v>
                </c:pt>
                <c:pt idx="10668">
                  <c:v>2019/12/15 4:46</c:v>
                </c:pt>
                <c:pt idx="10669">
                  <c:v>2019/12/15 4:46</c:v>
                </c:pt>
                <c:pt idx="10670">
                  <c:v>2019/12/15 4:46</c:v>
                </c:pt>
                <c:pt idx="10671">
                  <c:v>2019/12/15 4:46</c:v>
                </c:pt>
                <c:pt idx="10672">
                  <c:v>2019/12/15 4:47</c:v>
                </c:pt>
                <c:pt idx="10673">
                  <c:v>2019/12/15 4:47</c:v>
                </c:pt>
                <c:pt idx="10674">
                  <c:v>2019/12/15 4:47</c:v>
                </c:pt>
                <c:pt idx="10675">
                  <c:v>2019/12/15 4:47</c:v>
                </c:pt>
                <c:pt idx="10676">
                  <c:v>2019/12/15 4:47</c:v>
                </c:pt>
                <c:pt idx="10677">
                  <c:v>2019/12/15 4:47</c:v>
                </c:pt>
                <c:pt idx="10678">
                  <c:v>2019/12/15 4:47</c:v>
                </c:pt>
                <c:pt idx="10679">
                  <c:v>2019/12/15 4:47</c:v>
                </c:pt>
                <c:pt idx="10680">
                  <c:v>2019/12/15 4:47</c:v>
                </c:pt>
                <c:pt idx="10681">
                  <c:v>2019/12/15 4:47</c:v>
                </c:pt>
                <c:pt idx="10682">
                  <c:v>2019/12/15 4:47</c:v>
                </c:pt>
                <c:pt idx="10683">
                  <c:v>2019/12/15 4:47</c:v>
                </c:pt>
                <c:pt idx="10684">
                  <c:v>2019/12/15 4:47</c:v>
                </c:pt>
                <c:pt idx="10685">
                  <c:v>2019/12/15 4:47</c:v>
                </c:pt>
                <c:pt idx="10686">
                  <c:v>2019/12/15 4:47</c:v>
                </c:pt>
                <c:pt idx="10687">
                  <c:v>2019/12/15 4:47</c:v>
                </c:pt>
                <c:pt idx="10688">
                  <c:v>2019/12/15 4:47</c:v>
                </c:pt>
                <c:pt idx="10689">
                  <c:v>2019/12/15 4:47</c:v>
                </c:pt>
                <c:pt idx="10690">
                  <c:v>2019/12/15 4:47</c:v>
                </c:pt>
                <c:pt idx="10691">
                  <c:v>2019/12/15 4:47</c:v>
                </c:pt>
                <c:pt idx="10692">
                  <c:v>2019/12/15 4:48</c:v>
                </c:pt>
                <c:pt idx="10693">
                  <c:v>2019/12/15 4:48</c:v>
                </c:pt>
                <c:pt idx="10694">
                  <c:v>2019/12/15 4:48</c:v>
                </c:pt>
                <c:pt idx="10695">
                  <c:v>2019/12/15 4:48</c:v>
                </c:pt>
                <c:pt idx="10696">
                  <c:v>2019/12/15 4:48</c:v>
                </c:pt>
                <c:pt idx="10697">
                  <c:v>2019/12/15 4:48</c:v>
                </c:pt>
                <c:pt idx="10698">
                  <c:v>2019/12/15 4:48</c:v>
                </c:pt>
                <c:pt idx="10699">
                  <c:v>2019/12/15 4:48</c:v>
                </c:pt>
                <c:pt idx="10700">
                  <c:v>2019/12/15 4:48</c:v>
                </c:pt>
                <c:pt idx="10701">
                  <c:v>2019/12/15 4:48</c:v>
                </c:pt>
                <c:pt idx="10702">
                  <c:v>2019/12/15 4:48</c:v>
                </c:pt>
                <c:pt idx="10703">
                  <c:v>2019/12/15 4:48</c:v>
                </c:pt>
                <c:pt idx="10704">
                  <c:v>2019/12/15 4:48</c:v>
                </c:pt>
                <c:pt idx="10705">
                  <c:v>2019/12/15 4:48</c:v>
                </c:pt>
                <c:pt idx="10706">
                  <c:v>2019/12/15 4:48</c:v>
                </c:pt>
                <c:pt idx="10707">
                  <c:v>2019/12/15 4:48</c:v>
                </c:pt>
                <c:pt idx="10708">
                  <c:v>2019/12/15 4:48</c:v>
                </c:pt>
                <c:pt idx="10709">
                  <c:v>2019/12/15 4:48</c:v>
                </c:pt>
                <c:pt idx="10710">
                  <c:v>2019/12/15 4:48</c:v>
                </c:pt>
                <c:pt idx="10711">
                  <c:v>2019/12/15 4:48</c:v>
                </c:pt>
                <c:pt idx="10712">
                  <c:v>2019/12/15 4:49</c:v>
                </c:pt>
                <c:pt idx="10713">
                  <c:v>2019/12/15 4:49</c:v>
                </c:pt>
                <c:pt idx="10714">
                  <c:v>2019/12/15 4:49</c:v>
                </c:pt>
                <c:pt idx="10715">
                  <c:v>2019/12/15 4:49</c:v>
                </c:pt>
                <c:pt idx="10716">
                  <c:v>2019/12/15 4:49</c:v>
                </c:pt>
                <c:pt idx="10717">
                  <c:v>2019/12/15 4:49</c:v>
                </c:pt>
                <c:pt idx="10718">
                  <c:v>2019/12/15 4:49</c:v>
                </c:pt>
                <c:pt idx="10719">
                  <c:v>2019/12/15 4:49</c:v>
                </c:pt>
                <c:pt idx="10720">
                  <c:v>2019/12/15 4:49</c:v>
                </c:pt>
                <c:pt idx="10721">
                  <c:v>2019/12/15 4:49</c:v>
                </c:pt>
                <c:pt idx="10722">
                  <c:v>2019/12/15 4:49</c:v>
                </c:pt>
                <c:pt idx="10723">
                  <c:v>2019/12/15 4:49</c:v>
                </c:pt>
                <c:pt idx="10724">
                  <c:v>2019/12/15 4:49</c:v>
                </c:pt>
                <c:pt idx="10725">
                  <c:v>2019/12/15 4:49</c:v>
                </c:pt>
                <c:pt idx="10726">
                  <c:v>2019/12/15 4:49</c:v>
                </c:pt>
                <c:pt idx="10727">
                  <c:v>2019/12/15 4:49</c:v>
                </c:pt>
                <c:pt idx="10728">
                  <c:v>2019/12/15 4:49</c:v>
                </c:pt>
                <c:pt idx="10729">
                  <c:v>2019/12/15 4:49</c:v>
                </c:pt>
                <c:pt idx="10730">
                  <c:v>2019/12/15 4:49</c:v>
                </c:pt>
                <c:pt idx="10731">
                  <c:v>2019/12/15 4:49</c:v>
                </c:pt>
                <c:pt idx="10732">
                  <c:v>2019/12/15 4:50</c:v>
                </c:pt>
                <c:pt idx="10733">
                  <c:v>2019/12/15 4:50</c:v>
                </c:pt>
                <c:pt idx="10734">
                  <c:v>2019/12/15 4:50</c:v>
                </c:pt>
                <c:pt idx="10735">
                  <c:v>2019/12/15 4:50</c:v>
                </c:pt>
                <c:pt idx="10736">
                  <c:v>2019/12/15 4:50</c:v>
                </c:pt>
                <c:pt idx="10737">
                  <c:v>2019/12/15 4:50</c:v>
                </c:pt>
                <c:pt idx="10738">
                  <c:v>2019/12/15 4:50</c:v>
                </c:pt>
                <c:pt idx="10739">
                  <c:v>2019/12/15 4:50</c:v>
                </c:pt>
                <c:pt idx="10740">
                  <c:v>2019/12/15 4:50</c:v>
                </c:pt>
                <c:pt idx="10741">
                  <c:v>2019/12/15 4:50</c:v>
                </c:pt>
                <c:pt idx="10742">
                  <c:v>2019/12/15 4:50</c:v>
                </c:pt>
                <c:pt idx="10743">
                  <c:v>2019/12/15 4:50</c:v>
                </c:pt>
                <c:pt idx="10744">
                  <c:v>2019/12/15 4:50</c:v>
                </c:pt>
                <c:pt idx="10745">
                  <c:v>2019/12/15 4:50</c:v>
                </c:pt>
                <c:pt idx="10746">
                  <c:v>2019/12/15 4:50</c:v>
                </c:pt>
                <c:pt idx="10747">
                  <c:v>2019/12/15 4:50</c:v>
                </c:pt>
                <c:pt idx="10748">
                  <c:v>2019/12/15 4:50</c:v>
                </c:pt>
                <c:pt idx="10749">
                  <c:v>2019/12/15 4:50</c:v>
                </c:pt>
                <c:pt idx="10750">
                  <c:v>2019/12/15 4:50</c:v>
                </c:pt>
                <c:pt idx="10751">
                  <c:v>2019/12/15 4:50</c:v>
                </c:pt>
                <c:pt idx="10752">
                  <c:v>2019/12/15 4:51</c:v>
                </c:pt>
                <c:pt idx="10753">
                  <c:v>2019/12/15 4:51</c:v>
                </c:pt>
                <c:pt idx="10754">
                  <c:v>2019/12/15 4:51</c:v>
                </c:pt>
                <c:pt idx="10755">
                  <c:v>2019/12/15 4:51</c:v>
                </c:pt>
                <c:pt idx="10756">
                  <c:v>2019/12/15 4:51</c:v>
                </c:pt>
                <c:pt idx="10757">
                  <c:v>2019/12/15 4:51</c:v>
                </c:pt>
                <c:pt idx="10758">
                  <c:v>2019/12/15 4:51</c:v>
                </c:pt>
                <c:pt idx="10759">
                  <c:v>2019/12/15 4:51</c:v>
                </c:pt>
                <c:pt idx="10760">
                  <c:v>2019/12/15 4:51</c:v>
                </c:pt>
                <c:pt idx="10761">
                  <c:v>2019/12/15 4:51</c:v>
                </c:pt>
                <c:pt idx="10762">
                  <c:v>2019/12/15 4:51</c:v>
                </c:pt>
                <c:pt idx="10763">
                  <c:v>2019/12/15 4:51</c:v>
                </c:pt>
                <c:pt idx="10764">
                  <c:v>2019/12/15 4:51</c:v>
                </c:pt>
                <c:pt idx="10765">
                  <c:v>2019/12/15 4:51</c:v>
                </c:pt>
                <c:pt idx="10766">
                  <c:v>2019/12/15 4:51</c:v>
                </c:pt>
                <c:pt idx="10767">
                  <c:v>2019/12/15 4:51</c:v>
                </c:pt>
                <c:pt idx="10768">
                  <c:v>2019/12/15 4:51</c:v>
                </c:pt>
                <c:pt idx="10769">
                  <c:v>2019/12/15 4:51</c:v>
                </c:pt>
                <c:pt idx="10770">
                  <c:v>2019/12/15 4:51</c:v>
                </c:pt>
                <c:pt idx="10771">
                  <c:v>2019/12/15 4:51</c:v>
                </c:pt>
                <c:pt idx="10772">
                  <c:v>2019/12/15 4:52</c:v>
                </c:pt>
                <c:pt idx="10773">
                  <c:v>2019/12/15 4:52</c:v>
                </c:pt>
                <c:pt idx="10774">
                  <c:v>2019/12/15 4:52</c:v>
                </c:pt>
                <c:pt idx="10775">
                  <c:v>2019/12/15 4:52</c:v>
                </c:pt>
                <c:pt idx="10776">
                  <c:v>2019/12/15 4:52</c:v>
                </c:pt>
                <c:pt idx="10777">
                  <c:v>2019/12/15 4:52</c:v>
                </c:pt>
                <c:pt idx="10778">
                  <c:v>2019/12/15 4:52</c:v>
                </c:pt>
                <c:pt idx="10779">
                  <c:v>2019/12/15 4:52</c:v>
                </c:pt>
                <c:pt idx="10780">
                  <c:v>2019/12/15 4:52</c:v>
                </c:pt>
                <c:pt idx="10781">
                  <c:v>2019/12/15 4:52</c:v>
                </c:pt>
                <c:pt idx="10782">
                  <c:v>2019/12/15 4:52</c:v>
                </c:pt>
                <c:pt idx="10783">
                  <c:v>2019/12/15 4:52</c:v>
                </c:pt>
                <c:pt idx="10784">
                  <c:v>2019/12/15 4:52</c:v>
                </c:pt>
                <c:pt idx="10785">
                  <c:v>2019/12/15 4:52</c:v>
                </c:pt>
                <c:pt idx="10786">
                  <c:v>2019/12/15 4:52</c:v>
                </c:pt>
                <c:pt idx="10787">
                  <c:v>2019/12/15 4:52</c:v>
                </c:pt>
                <c:pt idx="10788">
                  <c:v>2019/12/15 4:52</c:v>
                </c:pt>
                <c:pt idx="10789">
                  <c:v>2019/12/15 4:52</c:v>
                </c:pt>
                <c:pt idx="10790">
                  <c:v>2019/12/15 4:52</c:v>
                </c:pt>
                <c:pt idx="10791">
                  <c:v>2019/12/15 4:52</c:v>
                </c:pt>
                <c:pt idx="10792">
                  <c:v>2019/12/15 4:53</c:v>
                </c:pt>
                <c:pt idx="10793">
                  <c:v>2019/12/15 4:53</c:v>
                </c:pt>
                <c:pt idx="10794">
                  <c:v>2019/12/15 4:53</c:v>
                </c:pt>
                <c:pt idx="10795">
                  <c:v>2019/12/15 4:53</c:v>
                </c:pt>
                <c:pt idx="10796">
                  <c:v>2019/12/15 4:53</c:v>
                </c:pt>
                <c:pt idx="10797">
                  <c:v>2019/12/15 4:53</c:v>
                </c:pt>
                <c:pt idx="10798">
                  <c:v>2019/12/15 4:53</c:v>
                </c:pt>
                <c:pt idx="10799">
                  <c:v>2019/12/15 4:53</c:v>
                </c:pt>
                <c:pt idx="10800">
                  <c:v>2019/12/15 4:53</c:v>
                </c:pt>
                <c:pt idx="10801">
                  <c:v>2019/12/15 4:53</c:v>
                </c:pt>
                <c:pt idx="10802">
                  <c:v>2019/12/15 4:53</c:v>
                </c:pt>
                <c:pt idx="10803">
                  <c:v>2019/12/15 4:53</c:v>
                </c:pt>
                <c:pt idx="10804">
                  <c:v>2019/12/15 4:53</c:v>
                </c:pt>
                <c:pt idx="10805">
                  <c:v>2019/12/15 4:53</c:v>
                </c:pt>
                <c:pt idx="10806">
                  <c:v>2019/12/15 4:53</c:v>
                </c:pt>
                <c:pt idx="10807">
                  <c:v>2019/12/15 4:53</c:v>
                </c:pt>
                <c:pt idx="10808">
                  <c:v>2019/12/15 4:53</c:v>
                </c:pt>
                <c:pt idx="10809">
                  <c:v>2019/12/15 4:53</c:v>
                </c:pt>
                <c:pt idx="10810">
                  <c:v>2019/12/15 4:53</c:v>
                </c:pt>
                <c:pt idx="10811">
                  <c:v>2019/12/15 4:53</c:v>
                </c:pt>
                <c:pt idx="10812">
                  <c:v>2019/12/15 4:54</c:v>
                </c:pt>
                <c:pt idx="10813">
                  <c:v>2019/12/15 4:54</c:v>
                </c:pt>
                <c:pt idx="10814">
                  <c:v>2019/12/15 4:54</c:v>
                </c:pt>
                <c:pt idx="10815">
                  <c:v>2019/12/15 4:54</c:v>
                </c:pt>
                <c:pt idx="10816">
                  <c:v>2019/12/15 4:54</c:v>
                </c:pt>
                <c:pt idx="10817">
                  <c:v>2019/12/15 4:54</c:v>
                </c:pt>
                <c:pt idx="10818">
                  <c:v>2019/12/15 4:54</c:v>
                </c:pt>
                <c:pt idx="10819">
                  <c:v>2019/12/15 4:54</c:v>
                </c:pt>
                <c:pt idx="10820">
                  <c:v>2019/12/15 4:54</c:v>
                </c:pt>
                <c:pt idx="10821">
                  <c:v>2019/12/15 4:54</c:v>
                </c:pt>
                <c:pt idx="10822">
                  <c:v>2019/12/15 4:54</c:v>
                </c:pt>
                <c:pt idx="10823">
                  <c:v>2019/12/15 4:54</c:v>
                </c:pt>
                <c:pt idx="10824">
                  <c:v>2019/12/15 4:54</c:v>
                </c:pt>
                <c:pt idx="10825">
                  <c:v>2019/12/15 4:54</c:v>
                </c:pt>
                <c:pt idx="10826">
                  <c:v>2019/12/15 4:54</c:v>
                </c:pt>
                <c:pt idx="10827">
                  <c:v>2019/12/15 4:54</c:v>
                </c:pt>
                <c:pt idx="10828">
                  <c:v>2019/12/15 4:54</c:v>
                </c:pt>
                <c:pt idx="10829">
                  <c:v>2019/12/15 4:54</c:v>
                </c:pt>
                <c:pt idx="10830">
                  <c:v>2019/12/15 4:54</c:v>
                </c:pt>
                <c:pt idx="10831">
                  <c:v>2019/12/15 4:54</c:v>
                </c:pt>
                <c:pt idx="10832">
                  <c:v>2019/12/15 4:55</c:v>
                </c:pt>
                <c:pt idx="10833">
                  <c:v>2019/12/15 4:55</c:v>
                </c:pt>
                <c:pt idx="10834">
                  <c:v>2019/12/15 4:55</c:v>
                </c:pt>
                <c:pt idx="10835">
                  <c:v>2019/12/15 4:55</c:v>
                </c:pt>
                <c:pt idx="10836">
                  <c:v>2019/12/15 4:55</c:v>
                </c:pt>
                <c:pt idx="10837">
                  <c:v>2019/12/15 4:55</c:v>
                </c:pt>
                <c:pt idx="10838">
                  <c:v>2019/12/15 4:55</c:v>
                </c:pt>
                <c:pt idx="10839">
                  <c:v>2019/12/15 4:55</c:v>
                </c:pt>
                <c:pt idx="10840">
                  <c:v>2019/12/15 4:55</c:v>
                </c:pt>
                <c:pt idx="10841">
                  <c:v>2019/12/15 4:55</c:v>
                </c:pt>
                <c:pt idx="10842">
                  <c:v>2019/12/15 4:55</c:v>
                </c:pt>
                <c:pt idx="10843">
                  <c:v>2019/12/15 4:55</c:v>
                </c:pt>
                <c:pt idx="10844">
                  <c:v>2019/12/15 4:55</c:v>
                </c:pt>
                <c:pt idx="10845">
                  <c:v>2019/12/15 4:55</c:v>
                </c:pt>
                <c:pt idx="10846">
                  <c:v>2019/12/15 4:55</c:v>
                </c:pt>
                <c:pt idx="10847">
                  <c:v>2019/12/15 4:55</c:v>
                </c:pt>
                <c:pt idx="10848">
                  <c:v>2019/12/15 4:55</c:v>
                </c:pt>
                <c:pt idx="10849">
                  <c:v>2019/12/15 4:55</c:v>
                </c:pt>
                <c:pt idx="10850">
                  <c:v>2019/12/15 4:55</c:v>
                </c:pt>
                <c:pt idx="10851">
                  <c:v>2019/12/15 4:55</c:v>
                </c:pt>
                <c:pt idx="10852">
                  <c:v>2019/12/15 4:56</c:v>
                </c:pt>
                <c:pt idx="10853">
                  <c:v>2019/12/15 4:56</c:v>
                </c:pt>
                <c:pt idx="10854">
                  <c:v>2019/12/15 4:56</c:v>
                </c:pt>
                <c:pt idx="10855">
                  <c:v>2019/12/15 4:56</c:v>
                </c:pt>
                <c:pt idx="10856">
                  <c:v>2019/12/15 4:56</c:v>
                </c:pt>
                <c:pt idx="10857">
                  <c:v>2019/12/15 4:56</c:v>
                </c:pt>
                <c:pt idx="10858">
                  <c:v>2019/12/15 4:56</c:v>
                </c:pt>
                <c:pt idx="10859">
                  <c:v>2019/12/15 4:56</c:v>
                </c:pt>
                <c:pt idx="10860">
                  <c:v>2019/12/15 4:56</c:v>
                </c:pt>
                <c:pt idx="10861">
                  <c:v>2019/12/15 4:56</c:v>
                </c:pt>
                <c:pt idx="10862">
                  <c:v>2019/12/15 4:56</c:v>
                </c:pt>
                <c:pt idx="10863">
                  <c:v>2019/12/15 4:56</c:v>
                </c:pt>
                <c:pt idx="10864">
                  <c:v>2019/12/15 4:56</c:v>
                </c:pt>
                <c:pt idx="10865">
                  <c:v>2019/12/15 4:56</c:v>
                </c:pt>
                <c:pt idx="10866">
                  <c:v>2019/12/15 4:56</c:v>
                </c:pt>
                <c:pt idx="10867">
                  <c:v>2019/12/15 4:56</c:v>
                </c:pt>
                <c:pt idx="10868">
                  <c:v>2019/12/15 4:56</c:v>
                </c:pt>
                <c:pt idx="10869">
                  <c:v>2019/12/15 4:56</c:v>
                </c:pt>
                <c:pt idx="10870">
                  <c:v>2019/12/15 4:56</c:v>
                </c:pt>
                <c:pt idx="10871">
                  <c:v>2019/12/15 4:56</c:v>
                </c:pt>
                <c:pt idx="10872">
                  <c:v>2019/12/15 4:57</c:v>
                </c:pt>
                <c:pt idx="10873">
                  <c:v>2019/12/15 4:57</c:v>
                </c:pt>
                <c:pt idx="10874">
                  <c:v>2019/12/15 4:57</c:v>
                </c:pt>
                <c:pt idx="10875">
                  <c:v>2019/12/15 4:57</c:v>
                </c:pt>
                <c:pt idx="10876">
                  <c:v>2019/12/15 4:57</c:v>
                </c:pt>
                <c:pt idx="10877">
                  <c:v>2019/12/15 4:57</c:v>
                </c:pt>
                <c:pt idx="10878">
                  <c:v>2019/12/15 4:57</c:v>
                </c:pt>
                <c:pt idx="10879">
                  <c:v>2019/12/15 4:57</c:v>
                </c:pt>
                <c:pt idx="10880">
                  <c:v>2019/12/15 4:57</c:v>
                </c:pt>
                <c:pt idx="10881">
                  <c:v>2019/12/15 4:57</c:v>
                </c:pt>
                <c:pt idx="10882">
                  <c:v>2019/12/15 4:57</c:v>
                </c:pt>
                <c:pt idx="10883">
                  <c:v>2019/12/15 4:57</c:v>
                </c:pt>
                <c:pt idx="10884">
                  <c:v>2019/12/15 4:57</c:v>
                </c:pt>
                <c:pt idx="10885">
                  <c:v>2019/12/15 4:57</c:v>
                </c:pt>
                <c:pt idx="10886">
                  <c:v>2019/12/15 4:57</c:v>
                </c:pt>
                <c:pt idx="10887">
                  <c:v>2019/12/15 4:57</c:v>
                </c:pt>
                <c:pt idx="10888">
                  <c:v>2019/12/15 4:57</c:v>
                </c:pt>
                <c:pt idx="10889">
                  <c:v>2019/12/15 4:57</c:v>
                </c:pt>
                <c:pt idx="10890">
                  <c:v>2019/12/15 4:57</c:v>
                </c:pt>
                <c:pt idx="10891">
                  <c:v>2019/12/15 4:57</c:v>
                </c:pt>
                <c:pt idx="10892">
                  <c:v>2019/12/15 4:58</c:v>
                </c:pt>
                <c:pt idx="10893">
                  <c:v>2019/12/15 4:58</c:v>
                </c:pt>
                <c:pt idx="10894">
                  <c:v>2019/12/15 4:58</c:v>
                </c:pt>
                <c:pt idx="10895">
                  <c:v>2019/12/15 4:58</c:v>
                </c:pt>
                <c:pt idx="10896">
                  <c:v>2019/12/15 4:58</c:v>
                </c:pt>
                <c:pt idx="10897">
                  <c:v>2019/12/15 4:58</c:v>
                </c:pt>
                <c:pt idx="10898">
                  <c:v>2019/12/15 4:58</c:v>
                </c:pt>
                <c:pt idx="10899">
                  <c:v>2019/12/15 4:58</c:v>
                </c:pt>
                <c:pt idx="10900">
                  <c:v>2019/12/15 4:58</c:v>
                </c:pt>
                <c:pt idx="10901">
                  <c:v>2019/12/15 4:58</c:v>
                </c:pt>
                <c:pt idx="10902">
                  <c:v>2019/12/15 4:58</c:v>
                </c:pt>
                <c:pt idx="10903">
                  <c:v>2019/12/15 4:58</c:v>
                </c:pt>
                <c:pt idx="10904">
                  <c:v>2019/12/15 4:58</c:v>
                </c:pt>
                <c:pt idx="10905">
                  <c:v>2019/12/15 4:58</c:v>
                </c:pt>
                <c:pt idx="10906">
                  <c:v>2019/12/15 4:58</c:v>
                </c:pt>
                <c:pt idx="10907">
                  <c:v>2019/12/15 4:58</c:v>
                </c:pt>
                <c:pt idx="10908">
                  <c:v>2019/12/15 4:58</c:v>
                </c:pt>
                <c:pt idx="10909">
                  <c:v>2019/12/15 4:58</c:v>
                </c:pt>
                <c:pt idx="10910">
                  <c:v>2019/12/15 4:58</c:v>
                </c:pt>
                <c:pt idx="10911">
                  <c:v>2019/12/15 4:58</c:v>
                </c:pt>
                <c:pt idx="10912">
                  <c:v>2019/12/15 4:59</c:v>
                </c:pt>
                <c:pt idx="10913">
                  <c:v>2019/12/15 4:59</c:v>
                </c:pt>
                <c:pt idx="10914">
                  <c:v>2019/12/15 4:59</c:v>
                </c:pt>
                <c:pt idx="10915">
                  <c:v>2019/12/15 4:59</c:v>
                </c:pt>
                <c:pt idx="10916">
                  <c:v>2019/12/15 4:59</c:v>
                </c:pt>
                <c:pt idx="10917">
                  <c:v>2019/12/15 4:59</c:v>
                </c:pt>
                <c:pt idx="10918">
                  <c:v>2019/12/15 4:59</c:v>
                </c:pt>
                <c:pt idx="10919">
                  <c:v>2019/12/15 4:59</c:v>
                </c:pt>
                <c:pt idx="10920">
                  <c:v>2019/12/15 4:59</c:v>
                </c:pt>
                <c:pt idx="10921">
                  <c:v>2019/12/15 4:59</c:v>
                </c:pt>
                <c:pt idx="10922">
                  <c:v>2019/12/15 4:59</c:v>
                </c:pt>
                <c:pt idx="10923">
                  <c:v>2019/12/15 4:59</c:v>
                </c:pt>
                <c:pt idx="10924">
                  <c:v>2019/12/15 4:59</c:v>
                </c:pt>
                <c:pt idx="10925">
                  <c:v>2019/12/15 4:59</c:v>
                </c:pt>
                <c:pt idx="10926">
                  <c:v>2019/12/15 4:59</c:v>
                </c:pt>
                <c:pt idx="10927">
                  <c:v>2019/12/15 4:59</c:v>
                </c:pt>
                <c:pt idx="10928">
                  <c:v>2019/12/15 4:59</c:v>
                </c:pt>
                <c:pt idx="10929">
                  <c:v>2019/12/15 4:59</c:v>
                </c:pt>
                <c:pt idx="10930">
                  <c:v>2019/12/15 4:59</c:v>
                </c:pt>
                <c:pt idx="10931">
                  <c:v>2019/12/15 4:59</c:v>
                </c:pt>
                <c:pt idx="10932">
                  <c:v>2019/12/15 5:00</c:v>
                </c:pt>
                <c:pt idx="10933">
                  <c:v>2019/12/15 5:00</c:v>
                </c:pt>
                <c:pt idx="10934">
                  <c:v>2019/12/15 5:00</c:v>
                </c:pt>
                <c:pt idx="10935">
                  <c:v>2019/12/15 5:00</c:v>
                </c:pt>
                <c:pt idx="10936">
                  <c:v>2019/12/15 5:00</c:v>
                </c:pt>
                <c:pt idx="10937">
                  <c:v>2019/12/15 5:00</c:v>
                </c:pt>
                <c:pt idx="10938">
                  <c:v>2019/12/15 5:00</c:v>
                </c:pt>
                <c:pt idx="10939">
                  <c:v>2019/12/15 5:00</c:v>
                </c:pt>
                <c:pt idx="10940">
                  <c:v>2019/12/15 5:00</c:v>
                </c:pt>
                <c:pt idx="10941">
                  <c:v>2019/12/15 5:00</c:v>
                </c:pt>
                <c:pt idx="10942">
                  <c:v>2019/12/15 5:00</c:v>
                </c:pt>
                <c:pt idx="10943">
                  <c:v>2019/12/15 5:00</c:v>
                </c:pt>
                <c:pt idx="10944">
                  <c:v>2019/12/15 5:00</c:v>
                </c:pt>
                <c:pt idx="10945">
                  <c:v>2019/12/15 5:00</c:v>
                </c:pt>
                <c:pt idx="10946">
                  <c:v>2019/12/15 5:00</c:v>
                </c:pt>
                <c:pt idx="10947">
                  <c:v>2019/12/15 5:00</c:v>
                </c:pt>
                <c:pt idx="10948">
                  <c:v>2019/12/15 5:00</c:v>
                </c:pt>
                <c:pt idx="10949">
                  <c:v>2019/12/15 5:00</c:v>
                </c:pt>
                <c:pt idx="10950">
                  <c:v>2019/12/15 5:00</c:v>
                </c:pt>
                <c:pt idx="10951">
                  <c:v>2019/12/15 5:00</c:v>
                </c:pt>
                <c:pt idx="10952">
                  <c:v>2019/12/15 5:01</c:v>
                </c:pt>
                <c:pt idx="10953">
                  <c:v>2019/12/15 5:01</c:v>
                </c:pt>
                <c:pt idx="10954">
                  <c:v>2019/12/15 5:01</c:v>
                </c:pt>
                <c:pt idx="10955">
                  <c:v>2019/12/15 5:01</c:v>
                </c:pt>
                <c:pt idx="10956">
                  <c:v>2019/12/15 5:01</c:v>
                </c:pt>
                <c:pt idx="10957">
                  <c:v>2019/12/15 5:01</c:v>
                </c:pt>
                <c:pt idx="10958">
                  <c:v>2019/12/15 5:01</c:v>
                </c:pt>
                <c:pt idx="10959">
                  <c:v>2019/12/15 5:01</c:v>
                </c:pt>
                <c:pt idx="10960">
                  <c:v>2019/12/15 5:01</c:v>
                </c:pt>
                <c:pt idx="10961">
                  <c:v>2019/12/15 5:01</c:v>
                </c:pt>
                <c:pt idx="10962">
                  <c:v>2019/12/15 5:01</c:v>
                </c:pt>
                <c:pt idx="10963">
                  <c:v>2019/12/15 5:01</c:v>
                </c:pt>
                <c:pt idx="10964">
                  <c:v>2019/12/15 5:01</c:v>
                </c:pt>
                <c:pt idx="10965">
                  <c:v>2019/12/15 5:01</c:v>
                </c:pt>
                <c:pt idx="10966">
                  <c:v>2019/12/15 5:01</c:v>
                </c:pt>
                <c:pt idx="10967">
                  <c:v>2019/12/15 5:01</c:v>
                </c:pt>
                <c:pt idx="10968">
                  <c:v>2019/12/15 5:01</c:v>
                </c:pt>
                <c:pt idx="10969">
                  <c:v>2019/12/15 5:01</c:v>
                </c:pt>
                <c:pt idx="10970">
                  <c:v>2019/12/15 5:01</c:v>
                </c:pt>
                <c:pt idx="10971">
                  <c:v>2019/12/15 5:01</c:v>
                </c:pt>
                <c:pt idx="10972">
                  <c:v>2019/12/15 5:02</c:v>
                </c:pt>
                <c:pt idx="10973">
                  <c:v>2019/12/15 5:02</c:v>
                </c:pt>
                <c:pt idx="10974">
                  <c:v>2019/12/15 5:02</c:v>
                </c:pt>
                <c:pt idx="10975">
                  <c:v>2019/12/15 5:02</c:v>
                </c:pt>
                <c:pt idx="10976">
                  <c:v>2019/12/15 5:02</c:v>
                </c:pt>
                <c:pt idx="10977">
                  <c:v>2019/12/15 5:02</c:v>
                </c:pt>
                <c:pt idx="10978">
                  <c:v>2019/12/15 5:02</c:v>
                </c:pt>
                <c:pt idx="10979">
                  <c:v>2019/12/15 5:02</c:v>
                </c:pt>
                <c:pt idx="10980">
                  <c:v>2019/12/15 5:02</c:v>
                </c:pt>
                <c:pt idx="10981">
                  <c:v>2019/12/15 5:02</c:v>
                </c:pt>
                <c:pt idx="10982">
                  <c:v>2019/12/15 5:02</c:v>
                </c:pt>
                <c:pt idx="10983">
                  <c:v>2019/12/15 5:02</c:v>
                </c:pt>
                <c:pt idx="10984">
                  <c:v>2019/12/15 5:02</c:v>
                </c:pt>
                <c:pt idx="10985">
                  <c:v>2019/12/15 5:02</c:v>
                </c:pt>
                <c:pt idx="10986">
                  <c:v>2019/12/15 5:02</c:v>
                </c:pt>
                <c:pt idx="10987">
                  <c:v>2019/12/15 5:02</c:v>
                </c:pt>
                <c:pt idx="10988">
                  <c:v>2019/12/15 5:02</c:v>
                </c:pt>
                <c:pt idx="10989">
                  <c:v>2019/12/15 5:02</c:v>
                </c:pt>
                <c:pt idx="10990">
                  <c:v>2019/12/15 5:02</c:v>
                </c:pt>
                <c:pt idx="10991">
                  <c:v>2019/12/15 5:02</c:v>
                </c:pt>
                <c:pt idx="10992">
                  <c:v>2019/12/15 5:03</c:v>
                </c:pt>
                <c:pt idx="10993">
                  <c:v>2019/12/15 5:03</c:v>
                </c:pt>
                <c:pt idx="10994">
                  <c:v>2019/12/15 5:03</c:v>
                </c:pt>
                <c:pt idx="10995">
                  <c:v>2019/12/15 5:03</c:v>
                </c:pt>
                <c:pt idx="10996">
                  <c:v>2019/12/15 5:03</c:v>
                </c:pt>
                <c:pt idx="10997">
                  <c:v>2019/12/15 5:03</c:v>
                </c:pt>
                <c:pt idx="10998">
                  <c:v>2019/12/15 5:03</c:v>
                </c:pt>
                <c:pt idx="10999">
                  <c:v>2019/12/15 5:03</c:v>
                </c:pt>
                <c:pt idx="11000">
                  <c:v>2019/12/15 5:03</c:v>
                </c:pt>
                <c:pt idx="11001">
                  <c:v>2019/12/15 5:03</c:v>
                </c:pt>
                <c:pt idx="11002">
                  <c:v>2019/12/15 5:03</c:v>
                </c:pt>
                <c:pt idx="11003">
                  <c:v>2019/12/15 5:03</c:v>
                </c:pt>
                <c:pt idx="11004">
                  <c:v>2019/12/15 5:03</c:v>
                </c:pt>
                <c:pt idx="11005">
                  <c:v>2019/12/15 5:03</c:v>
                </c:pt>
                <c:pt idx="11006">
                  <c:v>2019/12/15 5:03</c:v>
                </c:pt>
                <c:pt idx="11007">
                  <c:v>2019/12/15 5:03</c:v>
                </c:pt>
                <c:pt idx="11008">
                  <c:v>2019/12/15 5:03</c:v>
                </c:pt>
                <c:pt idx="11009">
                  <c:v>2019/12/15 5:03</c:v>
                </c:pt>
                <c:pt idx="11010">
                  <c:v>2019/12/15 5:03</c:v>
                </c:pt>
                <c:pt idx="11011">
                  <c:v>2019/12/15 5:03</c:v>
                </c:pt>
                <c:pt idx="11012">
                  <c:v>2019/12/15 5:04</c:v>
                </c:pt>
                <c:pt idx="11013">
                  <c:v>2019/12/15 5:04</c:v>
                </c:pt>
                <c:pt idx="11014">
                  <c:v>2019/12/15 5:04</c:v>
                </c:pt>
                <c:pt idx="11015">
                  <c:v>2019/12/15 5:04</c:v>
                </c:pt>
                <c:pt idx="11016">
                  <c:v>2019/12/15 5:04</c:v>
                </c:pt>
                <c:pt idx="11017">
                  <c:v>2019/12/15 5:04</c:v>
                </c:pt>
                <c:pt idx="11018">
                  <c:v>2019/12/15 5:04</c:v>
                </c:pt>
                <c:pt idx="11019">
                  <c:v>2019/12/15 5:04</c:v>
                </c:pt>
                <c:pt idx="11020">
                  <c:v>2019/12/15 5:04</c:v>
                </c:pt>
                <c:pt idx="11021">
                  <c:v>2019/12/15 5:04</c:v>
                </c:pt>
                <c:pt idx="11022">
                  <c:v>2019/12/15 5:04</c:v>
                </c:pt>
                <c:pt idx="11023">
                  <c:v>2019/12/15 5:04</c:v>
                </c:pt>
                <c:pt idx="11024">
                  <c:v>2019/12/15 5:04</c:v>
                </c:pt>
                <c:pt idx="11025">
                  <c:v>2019/12/15 5:04</c:v>
                </c:pt>
                <c:pt idx="11026">
                  <c:v>2019/12/15 5:04</c:v>
                </c:pt>
                <c:pt idx="11027">
                  <c:v>2019/12/15 5:04</c:v>
                </c:pt>
                <c:pt idx="11028">
                  <c:v>2019/12/15 5:04</c:v>
                </c:pt>
                <c:pt idx="11029">
                  <c:v>2019/12/15 5:04</c:v>
                </c:pt>
                <c:pt idx="11030">
                  <c:v>2019/12/15 5:04</c:v>
                </c:pt>
                <c:pt idx="11031">
                  <c:v>2019/12/15 5:04</c:v>
                </c:pt>
                <c:pt idx="11032">
                  <c:v>2019/12/15 5:05</c:v>
                </c:pt>
                <c:pt idx="11033">
                  <c:v>2019/12/15 5:05</c:v>
                </c:pt>
                <c:pt idx="11034">
                  <c:v>2019/12/15 5:05</c:v>
                </c:pt>
                <c:pt idx="11035">
                  <c:v>2019/12/15 5:05</c:v>
                </c:pt>
                <c:pt idx="11036">
                  <c:v>2019/12/15 5:05</c:v>
                </c:pt>
                <c:pt idx="11037">
                  <c:v>2019/12/15 5:05</c:v>
                </c:pt>
                <c:pt idx="11038">
                  <c:v>2019/12/15 5:05</c:v>
                </c:pt>
                <c:pt idx="11039">
                  <c:v>2019/12/15 5:05</c:v>
                </c:pt>
                <c:pt idx="11040">
                  <c:v>2019/12/15 5:05</c:v>
                </c:pt>
                <c:pt idx="11041">
                  <c:v>2019/12/15 5:05</c:v>
                </c:pt>
                <c:pt idx="11042">
                  <c:v>2019/12/15 5:05</c:v>
                </c:pt>
                <c:pt idx="11043">
                  <c:v>2019/12/15 5:05</c:v>
                </c:pt>
                <c:pt idx="11044">
                  <c:v>2019/12/15 5:05</c:v>
                </c:pt>
                <c:pt idx="11045">
                  <c:v>2019/12/15 5:05</c:v>
                </c:pt>
                <c:pt idx="11046">
                  <c:v>2019/12/15 5:05</c:v>
                </c:pt>
                <c:pt idx="11047">
                  <c:v>2019/12/15 5:05</c:v>
                </c:pt>
                <c:pt idx="11048">
                  <c:v>2019/12/15 5:05</c:v>
                </c:pt>
                <c:pt idx="11049">
                  <c:v>2019/12/15 5:05</c:v>
                </c:pt>
                <c:pt idx="11050">
                  <c:v>2019/12/15 5:05</c:v>
                </c:pt>
                <c:pt idx="11051">
                  <c:v>2019/12/15 5:05</c:v>
                </c:pt>
                <c:pt idx="11052">
                  <c:v>2019/12/15 5:06</c:v>
                </c:pt>
                <c:pt idx="11053">
                  <c:v>2019/12/15 5:06</c:v>
                </c:pt>
                <c:pt idx="11054">
                  <c:v>2019/12/15 5:06</c:v>
                </c:pt>
                <c:pt idx="11055">
                  <c:v>2019/12/15 5:06</c:v>
                </c:pt>
                <c:pt idx="11056">
                  <c:v>2019/12/15 5:06</c:v>
                </c:pt>
                <c:pt idx="11057">
                  <c:v>2019/12/15 5:06</c:v>
                </c:pt>
                <c:pt idx="11058">
                  <c:v>2019/12/15 5:06</c:v>
                </c:pt>
                <c:pt idx="11059">
                  <c:v>2019/12/15 5:06</c:v>
                </c:pt>
                <c:pt idx="11060">
                  <c:v>2019/12/15 5:06</c:v>
                </c:pt>
                <c:pt idx="11061">
                  <c:v>2019/12/15 5:06</c:v>
                </c:pt>
                <c:pt idx="11062">
                  <c:v>2019/12/15 5:06</c:v>
                </c:pt>
                <c:pt idx="11063">
                  <c:v>2019/12/15 5:06</c:v>
                </c:pt>
                <c:pt idx="11064">
                  <c:v>2019/12/15 5:06</c:v>
                </c:pt>
                <c:pt idx="11065">
                  <c:v>2019/12/15 5:06</c:v>
                </c:pt>
                <c:pt idx="11066">
                  <c:v>2019/12/15 5:06</c:v>
                </c:pt>
                <c:pt idx="11067">
                  <c:v>2019/12/15 5:06</c:v>
                </c:pt>
                <c:pt idx="11068">
                  <c:v>2019/12/15 5:06</c:v>
                </c:pt>
                <c:pt idx="11069">
                  <c:v>2019/12/15 5:06</c:v>
                </c:pt>
                <c:pt idx="11070">
                  <c:v>2019/12/15 5:06</c:v>
                </c:pt>
                <c:pt idx="11071">
                  <c:v>2019/12/15 5:06</c:v>
                </c:pt>
                <c:pt idx="11072">
                  <c:v>2019/12/15 5:07</c:v>
                </c:pt>
                <c:pt idx="11073">
                  <c:v>2019/12/15 5:07</c:v>
                </c:pt>
                <c:pt idx="11074">
                  <c:v>2019/12/15 5:07</c:v>
                </c:pt>
                <c:pt idx="11075">
                  <c:v>2019/12/15 5:07</c:v>
                </c:pt>
                <c:pt idx="11076">
                  <c:v>2019/12/15 5:07</c:v>
                </c:pt>
                <c:pt idx="11077">
                  <c:v>2019/12/15 5:07</c:v>
                </c:pt>
                <c:pt idx="11078">
                  <c:v>2019/12/15 5:07</c:v>
                </c:pt>
                <c:pt idx="11079">
                  <c:v>2019/12/15 5:07</c:v>
                </c:pt>
                <c:pt idx="11080">
                  <c:v>2019/12/15 5:07</c:v>
                </c:pt>
                <c:pt idx="11081">
                  <c:v>2019/12/15 5:07</c:v>
                </c:pt>
                <c:pt idx="11082">
                  <c:v>2019/12/15 5:07</c:v>
                </c:pt>
                <c:pt idx="11083">
                  <c:v>2019/12/15 5:07</c:v>
                </c:pt>
                <c:pt idx="11084">
                  <c:v>2019/12/15 5:07</c:v>
                </c:pt>
                <c:pt idx="11085">
                  <c:v>2019/12/15 5:07</c:v>
                </c:pt>
                <c:pt idx="11086">
                  <c:v>2019/12/15 5:07</c:v>
                </c:pt>
                <c:pt idx="11087">
                  <c:v>2019/12/15 5:07</c:v>
                </c:pt>
                <c:pt idx="11088">
                  <c:v>2019/12/15 5:07</c:v>
                </c:pt>
                <c:pt idx="11089">
                  <c:v>2019/12/15 5:07</c:v>
                </c:pt>
                <c:pt idx="11090">
                  <c:v>2019/12/15 5:07</c:v>
                </c:pt>
                <c:pt idx="11091">
                  <c:v>2019/12/15 5:07</c:v>
                </c:pt>
                <c:pt idx="11092">
                  <c:v>2019/12/15 5:08</c:v>
                </c:pt>
                <c:pt idx="11093">
                  <c:v>2019/12/15 5:08</c:v>
                </c:pt>
                <c:pt idx="11094">
                  <c:v>2019/12/15 5:08</c:v>
                </c:pt>
                <c:pt idx="11095">
                  <c:v>2019/12/15 5:08</c:v>
                </c:pt>
                <c:pt idx="11096">
                  <c:v>2019/12/15 5:08</c:v>
                </c:pt>
                <c:pt idx="11097">
                  <c:v>2019/12/15 5:08</c:v>
                </c:pt>
                <c:pt idx="11098">
                  <c:v>2019/12/15 5:08</c:v>
                </c:pt>
                <c:pt idx="11099">
                  <c:v>2019/12/15 5:08</c:v>
                </c:pt>
                <c:pt idx="11100">
                  <c:v>2019/12/15 5:08</c:v>
                </c:pt>
                <c:pt idx="11101">
                  <c:v>2019/12/15 5:08</c:v>
                </c:pt>
                <c:pt idx="11102">
                  <c:v>2019/12/15 5:08</c:v>
                </c:pt>
                <c:pt idx="11103">
                  <c:v>2019/12/15 5:08</c:v>
                </c:pt>
                <c:pt idx="11104">
                  <c:v>2019/12/15 5:08</c:v>
                </c:pt>
                <c:pt idx="11105">
                  <c:v>2019/12/15 5:08</c:v>
                </c:pt>
                <c:pt idx="11106">
                  <c:v>2019/12/15 5:08</c:v>
                </c:pt>
                <c:pt idx="11107">
                  <c:v>2019/12/15 5:08</c:v>
                </c:pt>
                <c:pt idx="11108">
                  <c:v>2019/12/15 5:08</c:v>
                </c:pt>
                <c:pt idx="11109">
                  <c:v>2019/12/15 5:08</c:v>
                </c:pt>
                <c:pt idx="11110">
                  <c:v>2019/12/15 5:08</c:v>
                </c:pt>
                <c:pt idx="11111">
                  <c:v>2019/12/15 5:08</c:v>
                </c:pt>
                <c:pt idx="11112">
                  <c:v>2019/12/15 5:09</c:v>
                </c:pt>
                <c:pt idx="11113">
                  <c:v>2019/12/15 5:09</c:v>
                </c:pt>
                <c:pt idx="11114">
                  <c:v>2019/12/15 5:09</c:v>
                </c:pt>
                <c:pt idx="11115">
                  <c:v>2019/12/15 5:09</c:v>
                </c:pt>
                <c:pt idx="11116">
                  <c:v>2019/12/15 5:09</c:v>
                </c:pt>
                <c:pt idx="11117">
                  <c:v>2019/12/15 5:09</c:v>
                </c:pt>
                <c:pt idx="11118">
                  <c:v>2019/12/15 5:09</c:v>
                </c:pt>
                <c:pt idx="11119">
                  <c:v>2019/12/15 5:09</c:v>
                </c:pt>
                <c:pt idx="11120">
                  <c:v>2019/12/15 5:09</c:v>
                </c:pt>
                <c:pt idx="11121">
                  <c:v>2019/12/15 5:09</c:v>
                </c:pt>
                <c:pt idx="11122">
                  <c:v>2019/12/15 5:09</c:v>
                </c:pt>
                <c:pt idx="11123">
                  <c:v>2019/12/15 5:09</c:v>
                </c:pt>
                <c:pt idx="11124">
                  <c:v>2019/12/15 5:09</c:v>
                </c:pt>
                <c:pt idx="11125">
                  <c:v>2019/12/15 5:09</c:v>
                </c:pt>
                <c:pt idx="11126">
                  <c:v>2019/12/15 5:09</c:v>
                </c:pt>
                <c:pt idx="11127">
                  <c:v>2019/12/15 5:09</c:v>
                </c:pt>
                <c:pt idx="11128">
                  <c:v>2019/12/15 5:09</c:v>
                </c:pt>
                <c:pt idx="11129">
                  <c:v>2019/12/15 5:09</c:v>
                </c:pt>
                <c:pt idx="11130">
                  <c:v>2019/12/15 5:09</c:v>
                </c:pt>
                <c:pt idx="11131">
                  <c:v>2019/12/15 5:09</c:v>
                </c:pt>
                <c:pt idx="11132">
                  <c:v>2019/12/15 5:10</c:v>
                </c:pt>
                <c:pt idx="11133">
                  <c:v>2019/12/15 5:10</c:v>
                </c:pt>
                <c:pt idx="11134">
                  <c:v>2019/12/15 5:10</c:v>
                </c:pt>
                <c:pt idx="11135">
                  <c:v>2019/12/15 5:10</c:v>
                </c:pt>
                <c:pt idx="11136">
                  <c:v>2019/12/15 5:10</c:v>
                </c:pt>
                <c:pt idx="11137">
                  <c:v>2019/12/15 5:10</c:v>
                </c:pt>
                <c:pt idx="11138">
                  <c:v>2019/12/15 5:10</c:v>
                </c:pt>
                <c:pt idx="11139">
                  <c:v>2019/12/15 5:10</c:v>
                </c:pt>
                <c:pt idx="11140">
                  <c:v>2019/12/15 5:10</c:v>
                </c:pt>
                <c:pt idx="11141">
                  <c:v>2019/12/15 5:10</c:v>
                </c:pt>
                <c:pt idx="11142">
                  <c:v>2019/12/15 5:10</c:v>
                </c:pt>
                <c:pt idx="11143">
                  <c:v>2019/12/15 5:10</c:v>
                </c:pt>
                <c:pt idx="11144">
                  <c:v>2019/12/15 5:10</c:v>
                </c:pt>
                <c:pt idx="11145">
                  <c:v>2019/12/15 5:10</c:v>
                </c:pt>
                <c:pt idx="11146">
                  <c:v>2019/12/15 5:10</c:v>
                </c:pt>
                <c:pt idx="11147">
                  <c:v>2019/12/15 5:10</c:v>
                </c:pt>
                <c:pt idx="11148">
                  <c:v>2019/12/15 5:10</c:v>
                </c:pt>
                <c:pt idx="11149">
                  <c:v>2019/12/15 5:10</c:v>
                </c:pt>
                <c:pt idx="11150">
                  <c:v>2019/12/15 5:10</c:v>
                </c:pt>
                <c:pt idx="11151">
                  <c:v>2019/12/15 5:10</c:v>
                </c:pt>
                <c:pt idx="11152">
                  <c:v>2019/12/15 5:11</c:v>
                </c:pt>
                <c:pt idx="11153">
                  <c:v>2019/12/15 5:11</c:v>
                </c:pt>
                <c:pt idx="11154">
                  <c:v>2019/12/15 5:11</c:v>
                </c:pt>
                <c:pt idx="11155">
                  <c:v>2019/12/15 5:11</c:v>
                </c:pt>
                <c:pt idx="11156">
                  <c:v>2019/12/15 5:11</c:v>
                </c:pt>
                <c:pt idx="11157">
                  <c:v>2019/12/15 5:11</c:v>
                </c:pt>
                <c:pt idx="11158">
                  <c:v>2019/12/15 5:11</c:v>
                </c:pt>
                <c:pt idx="11159">
                  <c:v>2019/12/15 5:11</c:v>
                </c:pt>
                <c:pt idx="11160">
                  <c:v>2019/12/15 5:11</c:v>
                </c:pt>
                <c:pt idx="11161">
                  <c:v>2019/12/15 5:11</c:v>
                </c:pt>
                <c:pt idx="11162">
                  <c:v>2019/12/15 5:11</c:v>
                </c:pt>
                <c:pt idx="11163">
                  <c:v>2019/12/15 5:11</c:v>
                </c:pt>
                <c:pt idx="11164">
                  <c:v>2019/12/15 5:11</c:v>
                </c:pt>
                <c:pt idx="11165">
                  <c:v>2019/12/15 5:11</c:v>
                </c:pt>
                <c:pt idx="11166">
                  <c:v>2019/12/15 5:11</c:v>
                </c:pt>
                <c:pt idx="11167">
                  <c:v>2019/12/15 5:11</c:v>
                </c:pt>
                <c:pt idx="11168">
                  <c:v>2019/12/15 5:11</c:v>
                </c:pt>
                <c:pt idx="11169">
                  <c:v>2019/12/15 5:11</c:v>
                </c:pt>
                <c:pt idx="11170">
                  <c:v>2019/12/15 5:11</c:v>
                </c:pt>
                <c:pt idx="11171">
                  <c:v>2019/12/15 5:11</c:v>
                </c:pt>
                <c:pt idx="11172">
                  <c:v>2019/12/15 5:12</c:v>
                </c:pt>
                <c:pt idx="11173">
                  <c:v>2019/12/15 5:12</c:v>
                </c:pt>
                <c:pt idx="11174">
                  <c:v>2019/12/15 5:12</c:v>
                </c:pt>
                <c:pt idx="11175">
                  <c:v>2019/12/15 5:12</c:v>
                </c:pt>
                <c:pt idx="11176">
                  <c:v>2019/12/15 5:12</c:v>
                </c:pt>
                <c:pt idx="11177">
                  <c:v>2019/12/15 5:12</c:v>
                </c:pt>
                <c:pt idx="11178">
                  <c:v>2019/12/15 5:12</c:v>
                </c:pt>
                <c:pt idx="11179">
                  <c:v>2019/12/15 5:12</c:v>
                </c:pt>
                <c:pt idx="11180">
                  <c:v>2019/12/15 5:12</c:v>
                </c:pt>
                <c:pt idx="11181">
                  <c:v>2019/12/15 5:12</c:v>
                </c:pt>
                <c:pt idx="11182">
                  <c:v>2019/12/15 5:12</c:v>
                </c:pt>
                <c:pt idx="11183">
                  <c:v>2019/12/15 5:12</c:v>
                </c:pt>
                <c:pt idx="11184">
                  <c:v>2019/12/15 5:12</c:v>
                </c:pt>
                <c:pt idx="11185">
                  <c:v>2019/12/15 5:12</c:v>
                </c:pt>
                <c:pt idx="11186">
                  <c:v>2019/12/15 5:12</c:v>
                </c:pt>
                <c:pt idx="11187">
                  <c:v>2019/12/15 5:12</c:v>
                </c:pt>
                <c:pt idx="11188">
                  <c:v>2019/12/15 5:12</c:v>
                </c:pt>
                <c:pt idx="11189">
                  <c:v>2019/12/15 5:12</c:v>
                </c:pt>
                <c:pt idx="11190">
                  <c:v>2019/12/15 5:12</c:v>
                </c:pt>
                <c:pt idx="11191">
                  <c:v>2019/12/15 5:12</c:v>
                </c:pt>
                <c:pt idx="11192">
                  <c:v>2019/12/15 5:13</c:v>
                </c:pt>
                <c:pt idx="11193">
                  <c:v>2019/12/15 5:13</c:v>
                </c:pt>
                <c:pt idx="11194">
                  <c:v>2019/12/15 5:13</c:v>
                </c:pt>
                <c:pt idx="11195">
                  <c:v>2019/12/15 5:13</c:v>
                </c:pt>
                <c:pt idx="11196">
                  <c:v>2019/12/15 5:13</c:v>
                </c:pt>
                <c:pt idx="11197">
                  <c:v>2019/12/15 5:13</c:v>
                </c:pt>
                <c:pt idx="11198">
                  <c:v>2019/12/15 5:13</c:v>
                </c:pt>
                <c:pt idx="11199">
                  <c:v>2019/12/15 5:13</c:v>
                </c:pt>
                <c:pt idx="11200">
                  <c:v>2019/12/15 5:13</c:v>
                </c:pt>
                <c:pt idx="11201">
                  <c:v>2019/12/15 5:13</c:v>
                </c:pt>
                <c:pt idx="11202">
                  <c:v>2019/12/15 5:13</c:v>
                </c:pt>
                <c:pt idx="11203">
                  <c:v>2019/12/15 5:13</c:v>
                </c:pt>
                <c:pt idx="11204">
                  <c:v>2019/12/15 5:13</c:v>
                </c:pt>
                <c:pt idx="11205">
                  <c:v>2019/12/15 5:13</c:v>
                </c:pt>
                <c:pt idx="11206">
                  <c:v>2019/12/15 5:13</c:v>
                </c:pt>
                <c:pt idx="11207">
                  <c:v>2019/12/15 5:13</c:v>
                </c:pt>
                <c:pt idx="11208">
                  <c:v>2019/12/15 5:13</c:v>
                </c:pt>
                <c:pt idx="11209">
                  <c:v>2019/12/15 5:13</c:v>
                </c:pt>
                <c:pt idx="11210">
                  <c:v>2019/12/15 5:13</c:v>
                </c:pt>
                <c:pt idx="11211">
                  <c:v>2019/12/15 5:13</c:v>
                </c:pt>
                <c:pt idx="11212">
                  <c:v>2019/12/15 5:14</c:v>
                </c:pt>
                <c:pt idx="11213">
                  <c:v>2019/12/15 5:14</c:v>
                </c:pt>
                <c:pt idx="11214">
                  <c:v>2019/12/15 5:14</c:v>
                </c:pt>
                <c:pt idx="11215">
                  <c:v>2019/12/15 5:14</c:v>
                </c:pt>
                <c:pt idx="11216">
                  <c:v>2019/12/15 5:14</c:v>
                </c:pt>
                <c:pt idx="11217">
                  <c:v>2019/12/15 5:14</c:v>
                </c:pt>
                <c:pt idx="11218">
                  <c:v>2019/12/15 5:14</c:v>
                </c:pt>
                <c:pt idx="11219">
                  <c:v>2019/12/15 5:14</c:v>
                </c:pt>
                <c:pt idx="11220">
                  <c:v>2019/12/15 5:14</c:v>
                </c:pt>
                <c:pt idx="11221">
                  <c:v>2019/12/15 5:14</c:v>
                </c:pt>
                <c:pt idx="11222">
                  <c:v>2019/12/15 5:14</c:v>
                </c:pt>
                <c:pt idx="11223">
                  <c:v>2019/12/15 5:14</c:v>
                </c:pt>
                <c:pt idx="11224">
                  <c:v>2019/12/15 5:14</c:v>
                </c:pt>
                <c:pt idx="11225">
                  <c:v>2019/12/15 5:14</c:v>
                </c:pt>
                <c:pt idx="11226">
                  <c:v>2019/12/15 5:14</c:v>
                </c:pt>
                <c:pt idx="11227">
                  <c:v>2019/12/15 5:14</c:v>
                </c:pt>
                <c:pt idx="11228">
                  <c:v>2019/12/15 5:14</c:v>
                </c:pt>
                <c:pt idx="11229">
                  <c:v>2019/12/15 5:14</c:v>
                </c:pt>
                <c:pt idx="11230">
                  <c:v>2019/12/15 5:14</c:v>
                </c:pt>
                <c:pt idx="11231">
                  <c:v>2019/12/15 5:14</c:v>
                </c:pt>
                <c:pt idx="11232">
                  <c:v>2019/12/15 5:15</c:v>
                </c:pt>
                <c:pt idx="11233">
                  <c:v>2019/12/15 5:15</c:v>
                </c:pt>
                <c:pt idx="11234">
                  <c:v>2019/12/15 5:15</c:v>
                </c:pt>
                <c:pt idx="11235">
                  <c:v>2019/12/15 5:15</c:v>
                </c:pt>
                <c:pt idx="11236">
                  <c:v>2019/12/15 5:15</c:v>
                </c:pt>
                <c:pt idx="11237">
                  <c:v>2019/12/15 5:15</c:v>
                </c:pt>
                <c:pt idx="11238">
                  <c:v>2019/12/15 5:15</c:v>
                </c:pt>
                <c:pt idx="11239">
                  <c:v>2019/12/15 5:15</c:v>
                </c:pt>
                <c:pt idx="11240">
                  <c:v>2019/12/15 5:15</c:v>
                </c:pt>
                <c:pt idx="11241">
                  <c:v>2019/12/15 5:15</c:v>
                </c:pt>
                <c:pt idx="11242">
                  <c:v>2019/12/15 5:15</c:v>
                </c:pt>
                <c:pt idx="11243">
                  <c:v>2019/12/15 5:15</c:v>
                </c:pt>
                <c:pt idx="11244">
                  <c:v>2019/12/15 5:15</c:v>
                </c:pt>
                <c:pt idx="11245">
                  <c:v>2019/12/15 5:15</c:v>
                </c:pt>
                <c:pt idx="11246">
                  <c:v>2019/12/15 5:15</c:v>
                </c:pt>
                <c:pt idx="11247">
                  <c:v>2019/12/15 5:15</c:v>
                </c:pt>
                <c:pt idx="11248">
                  <c:v>2019/12/15 5:15</c:v>
                </c:pt>
                <c:pt idx="11249">
                  <c:v>2019/12/15 5:15</c:v>
                </c:pt>
                <c:pt idx="11250">
                  <c:v>2019/12/15 5:15</c:v>
                </c:pt>
                <c:pt idx="11251">
                  <c:v>2019/12/15 5:15</c:v>
                </c:pt>
                <c:pt idx="11252">
                  <c:v>2019/12/15 5:16</c:v>
                </c:pt>
                <c:pt idx="11253">
                  <c:v>2019/12/15 5:16</c:v>
                </c:pt>
                <c:pt idx="11254">
                  <c:v>2019/12/15 5:16</c:v>
                </c:pt>
                <c:pt idx="11255">
                  <c:v>2019/12/15 5:16</c:v>
                </c:pt>
                <c:pt idx="11256">
                  <c:v>2019/12/15 5:16</c:v>
                </c:pt>
                <c:pt idx="11257">
                  <c:v>2019/12/15 5:16</c:v>
                </c:pt>
                <c:pt idx="11258">
                  <c:v>2019/12/15 5:16</c:v>
                </c:pt>
                <c:pt idx="11259">
                  <c:v>2019/12/15 5:16</c:v>
                </c:pt>
                <c:pt idx="11260">
                  <c:v>2019/12/15 5:16</c:v>
                </c:pt>
                <c:pt idx="11261">
                  <c:v>2019/12/15 5:16</c:v>
                </c:pt>
                <c:pt idx="11262">
                  <c:v>2019/12/15 5:16</c:v>
                </c:pt>
                <c:pt idx="11263">
                  <c:v>2019/12/15 5:16</c:v>
                </c:pt>
                <c:pt idx="11264">
                  <c:v>2019/12/15 5:16</c:v>
                </c:pt>
                <c:pt idx="11265">
                  <c:v>2019/12/15 5:16</c:v>
                </c:pt>
                <c:pt idx="11266">
                  <c:v>2019/12/15 5:16</c:v>
                </c:pt>
                <c:pt idx="11267">
                  <c:v>2019/12/15 5:16</c:v>
                </c:pt>
                <c:pt idx="11268">
                  <c:v>2019/12/15 5:16</c:v>
                </c:pt>
                <c:pt idx="11269">
                  <c:v>2019/12/15 5:16</c:v>
                </c:pt>
                <c:pt idx="11270">
                  <c:v>2019/12/15 5:16</c:v>
                </c:pt>
                <c:pt idx="11271">
                  <c:v>2019/12/15 5:16</c:v>
                </c:pt>
                <c:pt idx="11272">
                  <c:v>2019/12/15 5:17</c:v>
                </c:pt>
                <c:pt idx="11273">
                  <c:v>2019/12/15 5:17</c:v>
                </c:pt>
                <c:pt idx="11274">
                  <c:v>2019/12/15 5:17</c:v>
                </c:pt>
                <c:pt idx="11275">
                  <c:v>2019/12/15 5:17</c:v>
                </c:pt>
                <c:pt idx="11276">
                  <c:v>2019/12/15 5:17</c:v>
                </c:pt>
                <c:pt idx="11277">
                  <c:v>2019/12/15 5:17</c:v>
                </c:pt>
                <c:pt idx="11278">
                  <c:v>2019/12/15 5:17</c:v>
                </c:pt>
                <c:pt idx="11279">
                  <c:v>2019/12/15 5:17</c:v>
                </c:pt>
                <c:pt idx="11280">
                  <c:v>2019/12/15 5:17</c:v>
                </c:pt>
                <c:pt idx="11281">
                  <c:v>2019/12/15 5:17</c:v>
                </c:pt>
                <c:pt idx="11282">
                  <c:v>2019/12/15 5:17</c:v>
                </c:pt>
                <c:pt idx="11283">
                  <c:v>2019/12/15 5:17</c:v>
                </c:pt>
                <c:pt idx="11284">
                  <c:v>2019/12/15 5:17</c:v>
                </c:pt>
                <c:pt idx="11285">
                  <c:v>2019/12/15 5:17</c:v>
                </c:pt>
                <c:pt idx="11286">
                  <c:v>2019/12/15 5:17</c:v>
                </c:pt>
                <c:pt idx="11287">
                  <c:v>2019/12/15 5:17</c:v>
                </c:pt>
                <c:pt idx="11288">
                  <c:v>2019/12/15 5:17</c:v>
                </c:pt>
                <c:pt idx="11289">
                  <c:v>2019/12/15 5:17</c:v>
                </c:pt>
                <c:pt idx="11290">
                  <c:v>2019/12/15 5:17</c:v>
                </c:pt>
                <c:pt idx="11291">
                  <c:v>2019/12/15 5:17</c:v>
                </c:pt>
                <c:pt idx="11292">
                  <c:v>2019/12/15 5:18</c:v>
                </c:pt>
                <c:pt idx="11293">
                  <c:v>2019/12/15 5:18</c:v>
                </c:pt>
                <c:pt idx="11294">
                  <c:v>2019/12/15 5:18</c:v>
                </c:pt>
                <c:pt idx="11295">
                  <c:v>2019/12/15 5:18</c:v>
                </c:pt>
                <c:pt idx="11296">
                  <c:v>2019/12/15 5:18</c:v>
                </c:pt>
                <c:pt idx="11297">
                  <c:v>2019/12/15 5:18</c:v>
                </c:pt>
                <c:pt idx="11298">
                  <c:v>2019/12/15 5:18</c:v>
                </c:pt>
                <c:pt idx="11299">
                  <c:v>2019/12/15 5:18</c:v>
                </c:pt>
                <c:pt idx="11300">
                  <c:v>2019/12/15 5:18</c:v>
                </c:pt>
                <c:pt idx="11301">
                  <c:v>2019/12/15 5:18</c:v>
                </c:pt>
                <c:pt idx="11302">
                  <c:v>2019/12/15 5:18</c:v>
                </c:pt>
                <c:pt idx="11303">
                  <c:v>2019/12/15 5:18</c:v>
                </c:pt>
                <c:pt idx="11304">
                  <c:v>2019/12/15 5:18</c:v>
                </c:pt>
                <c:pt idx="11305">
                  <c:v>2019/12/15 5:18</c:v>
                </c:pt>
                <c:pt idx="11306">
                  <c:v>2019/12/15 5:18</c:v>
                </c:pt>
                <c:pt idx="11307">
                  <c:v>2019/12/15 5:18</c:v>
                </c:pt>
                <c:pt idx="11308">
                  <c:v>2019/12/15 5:18</c:v>
                </c:pt>
                <c:pt idx="11309">
                  <c:v>2019/12/15 5:18</c:v>
                </c:pt>
                <c:pt idx="11310">
                  <c:v>2019/12/15 5:18</c:v>
                </c:pt>
                <c:pt idx="11311">
                  <c:v>2019/12/15 5:18</c:v>
                </c:pt>
                <c:pt idx="11312">
                  <c:v>2019/12/15 5:19</c:v>
                </c:pt>
                <c:pt idx="11313">
                  <c:v>2019/12/15 5:19</c:v>
                </c:pt>
                <c:pt idx="11314">
                  <c:v>2019/12/15 5:19</c:v>
                </c:pt>
                <c:pt idx="11315">
                  <c:v>2019/12/15 5:19</c:v>
                </c:pt>
                <c:pt idx="11316">
                  <c:v>2019/12/15 5:19</c:v>
                </c:pt>
                <c:pt idx="11317">
                  <c:v>2019/12/15 5:19</c:v>
                </c:pt>
                <c:pt idx="11318">
                  <c:v>2019/12/15 5:19</c:v>
                </c:pt>
                <c:pt idx="11319">
                  <c:v>2019/12/15 5:19</c:v>
                </c:pt>
                <c:pt idx="11320">
                  <c:v>2019/12/15 5:19</c:v>
                </c:pt>
                <c:pt idx="11321">
                  <c:v>2019/12/15 5:19</c:v>
                </c:pt>
                <c:pt idx="11322">
                  <c:v>2019/12/15 5:19</c:v>
                </c:pt>
                <c:pt idx="11323">
                  <c:v>2019/12/15 5:19</c:v>
                </c:pt>
                <c:pt idx="11324">
                  <c:v>2019/12/15 5:19</c:v>
                </c:pt>
                <c:pt idx="11325">
                  <c:v>2019/12/15 5:19</c:v>
                </c:pt>
                <c:pt idx="11326">
                  <c:v>2019/12/15 5:19</c:v>
                </c:pt>
                <c:pt idx="11327">
                  <c:v>2019/12/15 5:19</c:v>
                </c:pt>
                <c:pt idx="11328">
                  <c:v>2019/12/15 5:19</c:v>
                </c:pt>
                <c:pt idx="11329">
                  <c:v>2019/12/15 5:19</c:v>
                </c:pt>
                <c:pt idx="11330">
                  <c:v>2019/12/15 5:19</c:v>
                </c:pt>
                <c:pt idx="11331">
                  <c:v>2019/12/15 5:19</c:v>
                </c:pt>
                <c:pt idx="11332">
                  <c:v>2019/12/15 5:20</c:v>
                </c:pt>
                <c:pt idx="11333">
                  <c:v>2019/12/15 5:20</c:v>
                </c:pt>
                <c:pt idx="11334">
                  <c:v>2019/12/15 5:20</c:v>
                </c:pt>
                <c:pt idx="11335">
                  <c:v>2019/12/15 5:20</c:v>
                </c:pt>
                <c:pt idx="11336">
                  <c:v>2019/12/15 5:20</c:v>
                </c:pt>
                <c:pt idx="11337">
                  <c:v>2019/12/15 5:20</c:v>
                </c:pt>
                <c:pt idx="11338">
                  <c:v>2019/12/15 5:20</c:v>
                </c:pt>
                <c:pt idx="11339">
                  <c:v>2019/12/15 5:20</c:v>
                </c:pt>
                <c:pt idx="11340">
                  <c:v>2019/12/15 5:20</c:v>
                </c:pt>
                <c:pt idx="11341">
                  <c:v>2019/12/15 5:20</c:v>
                </c:pt>
                <c:pt idx="11342">
                  <c:v>2019/12/15 5:20</c:v>
                </c:pt>
                <c:pt idx="11343">
                  <c:v>2019/12/15 5:20</c:v>
                </c:pt>
                <c:pt idx="11344">
                  <c:v>2019/12/15 5:20</c:v>
                </c:pt>
                <c:pt idx="11345">
                  <c:v>2019/12/15 5:20</c:v>
                </c:pt>
                <c:pt idx="11346">
                  <c:v>2019/12/15 5:20</c:v>
                </c:pt>
                <c:pt idx="11347">
                  <c:v>2019/12/15 5:20</c:v>
                </c:pt>
                <c:pt idx="11348">
                  <c:v>2019/12/15 5:20</c:v>
                </c:pt>
                <c:pt idx="11349">
                  <c:v>2019/12/15 5:20</c:v>
                </c:pt>
                <c:pt idx="11350">
                  <c:v>2019/12/15 5:20</c:v>
                </c:pt>
                <c:pt idx="11351">
                  <c:v>2019/12/15 5:20</c:v>
                </c:pt>
                <c:pt idx="11352">
                  <c:v>2019/12/15 5:21</c:v>
                </c:pt>
                <c:pt idx="11353">
                  <c:v>2019/12/15 5:21</c:v>
                </c:pt>
                <c:pt idx="11354">
                  <c:v>2019/12/15 5:21</c:v>
                </c:pt>
                <c:pt idx="11355">
                  <c:v>2019/12/15 5:21</c:v>
                </c:pt>
                <c:pt idx="11356">
                  <c:v>2019/12/15 5:21</c:v>
                </c:pt>
                <c:pt idx="11357">
                  <c:v>2019/12/15 5:21</c:v>
                </c:pt>
                <c:pt idx="11358">
                  <c:v>2019/12/15 5:21</c:v>
                </c:pt>
                <c:pt idx="11359">
                  <c:v>2019/12/15 5:21</c:v>
                </c:pt>
                <c:pt idx="11360">
                  <c:v>2019/12/15 5:21</c:v>
                </c:pt>
                <c:pt idx="11361">
                  <c:v>2019/12/15 5:21</c:v>
                </c:pt>
                <c:pt idx="11362">
                  <c:v>2019/12/15 5:21</c:v>
                </c:pt>
                <c:pt idx="11363">
                  <c:v>2019/12/15 5:21</c:v>
                </c:pt>
                <c:pt idx="11364">
                  <c:v>2019/12/15 5:21</c:v>
                </c:pt>
                <c:pt idx="11365">
                  <c:v>2019/12/15 5:21</c:v>
                </c:pt>
                <c:pt idx="11366">
                  <c:v>2019/12/15 5:21</c:v>
                </c:pt>
                <c:pt idx="11367">
                  <c:v>2019/12/15 5:21</c:v>
                </c:pt>
                <c:pt idx="11368">
                  <c:v>2019/12/15 5:21</c:v>
                </c:pt>
                <c:pt idx="11369">
                  <c:v>2019/12/15 5:21</c:v>
                </c:pt>
                <c:pt idx="11370">
                  <c:v>2019/12/15 5:21</c:v>
                </c:pt>
                <c:pt idx="11371">
                  <c:v>2019/12/15 5:21</c:v>
                </c:pt>
                <c:pt idx="11372">
                  <c:v>2019/12/15 5:22</c:v>
                </c:pt>
                <c:pt idx="11373">
                  <c:v>2019/12/15 5:22</c:v>
                </c:pt>
                <c:pt idx="11374">
                  <c:v>2019/12/15 5:22</c:v>
                </c:pt>
                <c:pt idx="11375">
                  <c:v>2019/12/15 5:22</c:v>
                </c:pt>
                <c:pt idx="11376">
                  <c:v>2019/12/15 5:22</c:v>
                </c:pt>
                <c:pt idx="11377">
                  <c:v>2019/12/15 5:22</c:v>
                </c:pt>
                <c:pt idx="11378">
                  <c:v>2019/12/15 5:22</c:v>
                </c:pt>
                <c:pt idx="11379">
                  <c:v>2019/12/15 5:22</c:v>
                </c:pt>
                <c:pt idx="11380">
                  <c:v>2019/12/15 5:22</c:v>
                </c:pt>
                <c:pt idx="11381">
                  <c:v>2019/12/15 5:22</c:v>
                </c:pt>
                <c:pt idx="11382">
                  <c:v>2019/12/15 5:22</c:v>
                </c:pt>
                <c:pt idx="11383">
                  <c:v>2019/12/15 5:22</c:v>
                </c:pt>
                <c:pt idx="11384">
                  <c:v>2019/12/15 5:22</c:v>
                </c:pt>
                <c:pt idx="11385">
                  <c:v>2019/12/15 5:22</c:v>
                </c:pt>
                <c:pt idx="11386">
                  <c:v>2019/12/15 5:22</c:v>
                </c:pt>
                <c:pt idx="11387">
                  <c:v>2019/12/15 5:22</c:v>
                </c:pt>
                <c:pt idx="11388">
                  <c:v>2019/12/15 5:22</c:v>
                </c:pt>
                <c:pt idx="11389">
                  <c:v>2019/12/15 5:22</c:v>
                </c:pt>
                <c:pt idx="11390">
                  <c:v>2019/12/15 5:22</c:v>
                </c:pt>
                <c:pt idx="11391">
                  <c:v>2019/12/15 5:22</c:v>
                </c:pt>
                <c:pt idx="11392">
                  <c:v>2019/12/15 5:23</c:v>
                </c:pt>
                <c:pt idx="11393">
                  <c:v>2019/12/15 5:23</c:v>
                </c:pt>
                <c:pt idx="11394">
                  <c:v>2019/12/15 5:23</c:v>
                </c:pt>
                <c:pt idx="11395">
                  <c:v>2019/12/15 5:23</c:v>
                </c:pt>
                <c:pt idx="11396">
                  <c:v>2019/12/15 5:23</c:v>
                </c:pt>
                <c:pt idx="11397">
                  <c:v>2019/12/15 5:23</c:v>
                </c:pt>
                <c:pt idx="11398">
                  <c:v>2019/12/15 5:23</c:v>
                </c:pt>
                <c:pt idx="11399">
                  <c:v>2019/12/15 5:23</c:v>
                </c:pt>
                <c:pt idx="11400">
                  <c:v>2019/12/15 5:23</c:v>
                </c:pt>
                <c:pt idx="11401">
                  <c:v>2019/12/15 5:23</c:v>
                </c:pt>
                <c:pt idx="11402">
                  <c:v>2019/12/15 5:23</c:v>
                </c:pt>
                <c:pt idx="11403">
                  <c:v>2019/12/15 5:23</c:v>
                </c:pt>
                <c:pt idx="11404">
                  <c:v>2019/12/15 5:23</c:v>
                </c:pt>
                <c:pt idx="11405">
                  <c:v>2019/12/15 5:23</c:v>
                </c:pt>
                <c:pt idx="11406">
                  <c:v>2019/12/15 5:23</c:v>
                </c:pt>
                <c:pt idx="11407">
                  <c:v>2019/12/15 5:23</c:v>
                </c:pt>
                <c:pt idx="11408">
                  <c:v>2019/12/15 5:23</c:v>
                </c:pt>
                <c:pt idx="11409">
                  <c:v>2019/12/15 5:23</c:v>
                </c:pt>
                <c:pt idx="11410">
                  <c:v>2019/12/15 5:23</c:v>
                </c:pt>
                <c:pt idx="11411">
                  <c:v>2019/12/15 5:23</c:v>
                </c:pt>
                <c:pt idx="11412">
                  <c:v>2019/12/15 5:24</c:v>
                </c:pt>
                <c:pt idx="11413">
                  <c:v>2019/12/15 5:24</c:v>
                </c:pt>
                <c:pt idx="11414">
                  <c:v>2019/12/15 5:24</c:v>
                </c:pt>
                <c:pt idx="11415">
                  <c:v>2019/12/15 5:24</c:v>
                </c:pt>
                <c:pt idx="11416">
                  <c:v>2019/12/15 5:24</c:v>
                </c:pt>
                <c:pt idx="11417">
                  <c:v>2019/12/15 5:24</c:v>
                </c:pt>
                <c:pt idx="11418">
                  <c:v>2019/12/15 5:24</c:v>
                </c:pt>
                <c:pt idx="11419">
                  <c:v>2019/12/15 5:24</c:v>
                </c:pt>
                <c:pt idx="11420">
                  <c:v>2019/12/15 5:24</c:v>
                </c:pt>
                <c:pt idx="11421">
                  <c:v>2019/12/15 5:24</c:v>
                </c:pt>
                <c:pt idx="11422">
                  <c:v>2019/12/15 5:24</c:v>
                </c:pt>
                <c:pt idx="11423">
                  <c:v>2019/12/15 5:24</c:v>
                </c:pt>
                <c:pt idx="11424">
                  <c:v>2019/12/15 5:24</c:v>
                </c:pt>
                <c:pt idx="11425">
                  <c:v>2019/12/15 5:24</c:v>
                </c:pt>
                <c:pt idx="11426">
                  <c:v>2019/12/15 5:24</c:v>
                </c:pt>
                <c:pt idx="11427">
                  <c:v>2019/12/15 5:24</c:v>
                </c:pt>
                <c:pt idx="11428">
                  <c:v>2019/12/15 5:24</c:v>
                </c:pt>
                <c:pt idx="11429">
                  <c:v>2019/12/15 5:24</c:v>
                </c:pt>
                <c:pt idx="11430">
                  <c:v>2019/12/15 5:24</c:v>
                </c:pt>
                <c:pt idx="11431">
                  <c:v>2019/12/15 5:24</c:v>
                </c:pt>
                <c:pt idx="11432">
                  <c:v>2019/12/15 5:25</c:v>
                </c:pt>
                <c:pt idx="11433">
                  <c:v>2019/12/15 5:25</c:v>
                </c:pt>
                <c:pt idx="11434">
                  <c:v>2019/12/15 5:25</c:v>
                </c:pt>
                <c:pt idx="11435">
                  <c:v>2019/12/15 5:25</c:v>
                </c:pt>
                <c:pt idx="11436">
                  <c:v>2019/12/15 5:25</c:v>
                </c:pt>
                <c:pt idx="11437">
                  <c:v>2019/12/15 5:25</c:v>
                </c:pt>
                <c:pt idx="11438">
                  <c:v>2019/12/15 5:25</c:v>
                </c:pt>
                <c:pt idx="11439">
                  <c:v>2019/12/15 5:25</c:v>
                </c:pt>
                <c:pt idx="11440">
                  <c:v>2019/12/15 5:25</c:v>
                </c:pt>
                <c:pt idx="11441">
                  <c:v>2019/12/15 5:25</c:v>
                </c:pt>
                <c:pt idx="11442">
                  <c:v>2019/12/15 5:25</c:v>
                </c:pt>
                <c:pt idx="11443">
                  <c:v>2019/12/15 5:25</c:v>
                </c:pt>
                <c:pt idx="11444">
                  <c:v>2019/12/15 5:25</c:v>
                </c:pt>
                <c:pt idx="11445">
                  <c:v>2019/12/15 5:25</c:v>
                </c:pt>
                <c:pt idx="11446">
                  <c:v>2019/12/15 5:25</c:v>
                </c:pt>
                <c:pt idx="11447">
                  <c:v>2019/12/15 5:25</c:v>
                </c:pt>
                <c:pt idx="11448">
                  <c:v>2019/12/15 5:25</c:v>
                </c:pt>
                <c:pt idx="11449">
                  <c:v>2019/12/15 5:25</c:v>
                </c:pt>
                <c:pt idx="11450">
                  <c:v>2019/12/15 5:25</c:v>
                </c:pt>
                <c:pt idx="11451">
                  <c:v>2019/12/15 5:25</c:v>
                </c:pt>
                <c:pt idx="11452">
                  <c:v>2019/12/15 5:26</c:v>
                </c:pt>
                <c:pt idx="11453">
                  <c:v>2019/12/15 5:26</c:v>
                </c:pt>
                <c:pt idx="11454">
                  <c:v>2019/12/15 5:26</c:v>
                </c:pt>
                <c:pt idx="11455">
                  <c:v>2019/12/15 5:26</c:v>
                </c:pt>
                <c:pt idx="11456">
                  <c:v>2019/12/15 5:26</c:v>
                </c:pt>
                <c:pt idx="11457">
                  <c:v>2019/12/15 5:26</c:v>
                </c:pt>
                <c:pt idx="11458">
                  <c:v>2019/12/15 5:26</c:v>
                </c:pt>
                <c:pt idx="11459">
                  <c:v>2019/12/15 5:26</c:v>
                </c:pt>
                <c:pt idx="11460">
                  <c:v>2019/12/15 5:26</c:v>
                </c:pt>
                <c:pt idx="11461">
                  <c:v>2019/12/15 5:26</c:v>
                </c:pt>
                <c:pt idx="11462">
                  <c:v>2019/12/15 5:26</c:v>
                </c:pt>
                <c:pt idx="11463">
                  <c:v>2019/12/15 5:26</c:v>
                </c:pt>
                <c:pt idx="11464">
                  <c:v>2019/12/15 5:26</c:v>
                </c:pt>
                <c:pt idx="11465">
                  <c:v>2019/12/15 5:26</c:v>
                </c:pt>
                <c:pt idx="11466">
                  <c:v>2019/12/15 5:26</c:v>
                </c:pt>
                <c:pt idx="11467">
                  <c:v>2019/12/15 5:26</c:v>
                </c:pt>
                <c:pt idx="11468">
                  <c:v>2019/12/15 5:26</c:v>
                </c:pt>
                <c:pt idx="11469">
                  <c:v>2019/12/15 5:26</c:v>
                </c:pt>
                <c:pt idx="11470">
                  <c:v>2019/12/15 5:26</c:v>
                </c:pt>
                <c:pt idx="11471">
                  <c:v>2019/12/15 5:26</c:v>
                </c:pt>
                <c:pt idx="11472">
                  <c:v>2019/12/15 5:27</c:v>
                </c:pt>
                <c:pt idx="11473">
                  <c:v>2019/12/15 5:27</c:v>
                </c:pt>
                <c:pt idx="11474">
                  <c:v>2019/12/15 5:27</c:v>
                </c:pt>
                <c:pt idx="11475">
                  <c:v>2019/12/15 5:27</c:v>
                </c:pt>
                <c:pt idx="11476">
                  <c:v>2019/12/15 5:27</c:v>
                </c:pt>
                <c:pt idx="11477">
                  <c:v>2019/12/15 5:27</c:v>
                </c:pt>
                <c:pt idx="11478">
                  <c:v>2019/12/15 5:27</c:v>
                </c:pt>
                <c:pt idx="11479">
                  <c:v>2019/12/15 5:27</c:v>
                </c:pt>
                <c:pt idx="11480">
                  <c:v>2019/12/15 5:27</c:v>
                </c:pt>
                <c:pt idx="11481">
                  <c:v>2019/12/15 5:27</c:v>
                </c:pt>
                <c:pt idx="11482">
                  <c:v>2019/12/15 5:27</c:v>
                </c:pt>
                <c:pt idx="11483">
                  <c:v>2019/12/15 5:27</c:v>
                </c:pt>
                <c:pt idx="11484">
                  <c:v>2019/12/15 5:27</c:v>
                </c:pt>
                <c:pt idx="11485">
                  <c:v>2019/12/15 5:27</c:v>
                </c:pt>
                <c:pt idx="11486">
                  <c:v>2019/12/15 5:27</c:v>
                </c:pt>
                <c:pt idx="11487">
                  <c:v>2019/12/15 5:27</c:v>
                </c:pt>
                <c:pt idx="11488">
                  <c:v>2019/12/15 5:27</c:v>
                </c:pt>
                <c:pt idx="11489">
                  <c:v>2019/12/15 5:27</c:v>
                </c:pt>
                <c:pt idx="11490">
                  <c:v>2019/12/15 5:27</c:v>
                </c:pt>
                <c:pt idx="11491">
                  <c:v>2019/12/15 5:27</c:v>
                </c:pt>
                <c:pt idx="11492">
                  <c:v>2019/12/15 5:28</c:v>
                </c:pt>
                <c:pt idx="11493">
                  <c:v>2019/12/15 5:28</c:v>
                </c:pt>
                <c:pt idx="11494">
                  <c:v>2019/12/15 5:28</c:v>
                </c:pt>
                <c:pt idx="11495">
                  <c:v>2019/12/15 5:28</c:v>
                </c:pt>
                <c:pt idx="11496">
                  <c:v>2019/12/15 5:28</c:v>
                </c:pt>
                <c:pt idx="11497">
                  <c:v>2019/12/15 5:28</c:v>
                </c:pt>
                <c:pt idx="11498">
                  <c:v>2019/12/15 5:28</c:v>
                </c:pt>
                <c:pt idx="11499">
                  <c:v>2019/12/15 5:28</c:v>
                </c:pt>
                <c:pt idx="11500">
                  <c:v>2019/12/15 5:28</c:v>
                </c:pt>
                <c:pt idx="11501">
                  <c:v>2019/12/15 5:28</c:v>
                </c:pt>
                <c:pt idx="11502">
                  <c:v>2019/12/15 5:28</c:v>
                </c:pt>
                <c:pt idx="11503">
                  <c:v>2019/12/15 5:28</c:v>
                </c:pt>
                <c:pt idx="11504">
                  <c:v>2019/12/15 5:28</c:v>
                </c:pt>
                <c:pt idx="11505">
                  <c:v>2019/12/15 5:28</c:v>
                </c:pt>
                <c:pt idx="11506">
                  <c:v>2019/12/15 5:28</c:v>
                </c:pt>
                <c:pt idx="11507">
                  <c:v>2019/12/15 5:28</c:v>
                </c:pt>
                <c:pt idx="11508">
                  <c:v>2019/12/15 5:28</c:v>
                </c:pt>
                <c:pt idx="11509">
                  <c:v>2019/12/15 5:28</c:v>
                </c:pt>
                <c:pt idx="11510">
                  <c:v>2019/12/15 5:28</c:v>
                </c:pt>
                <c:pt idx="11511">
                  <c:v>2019/12/15 5:28</c:v>
                </c:pt>
                <c:pt idx="11512">
                  <c:v>2019/12/15 5:29</c:v>
                </c:pt>
                <c:pt idx="11513">
                  <c:v>2019/12/15 5:29</c:v>
                </c:pt>
                <c:pt idx="11514">
                  <c:v>2019/12/15 5:29</c:v>
                </c:pt>
                <c:pt idx="11515">
                  <c:v>2019/12/15 5:29</c:v>
                </c:pt>
                <c:pt idx="11516">
                  <c:v>2019/12/15 5:29</c:v>
                </c:pt>
                <c:pt idx="11517">
                  <c:v>2019/12/15 5:29</c:v>
                </c:pt>
                <c:pt idx="11518">
                  <c:v>2019/12/15 5:29</c:v>
                </c:pt>
                <c:pt idx="11519">
                  <c:v>2019/12/15 5:29</c:v>
                </c:pt>
                <c:pt idx="11520">
                  <c:v>2019/12/15 5:29</c:v>
                </c:pt>
                <c:pt idx="11521">
                  <c:v>2019/12/15 5:29</c:v>
                </c:pt>
                <c:pt idx="11522">
                  <c:v>2019/12/15 5:29</c:v>
                </c:pt>
                <c:pt idx="11523">
                  <c:v>2019/12/15 5:29</c:v>
                </c:pt>
                <c:pt idx="11524">
                  <c:v>2019/12/15 5:29</c:v>
                </c:pt>
                <c:pt idx="11525">
                  <c:v>2019/12/15 5:29</c:v>
                </c:pt>
                <c:pt idx="11526">
                  <c:v>2019/12/15 5:29</c:v>
                </c:pt>
                <c:pt idx="11527">
                  <c:v>2019/12/15 5:29</c:v>
                </c:pt>
                <c:pt idx="11528">
                  <c:v>2019/12/15 5:29</c:v>
                </c:pt>
                <c:pt idx="11529">
                  <c:v>2019/12/15 5:29</c:v>
                </c:pt>
                <c:pt idx="11530">
                  <c:v>2019/12/15 5:29</c:v>
                </c:pt>
                <c:pt idx="11531">
                  <c:v>2019/12/15 5:29</c:v>
                </c:pt>
                <c:pt idx="11532">
                  <c:v>2019/12/15 5:30</c:v>
                </c:pt>
                <c:pt idx="11533">
                  <c:v>2019/12/15 5:30</c:v>
                </c:pt>
                <c:pt idx="11534">
                  <c:v>2019/12/15 5:30</c:v>
                </c:pt>
                <c:pt idx="11535">
                  <c:v>2019/12/15 5:30</c:v>
                </c:pt>
                <c:pt idx="11536">
                  <c:v>2019/12/15 5:30</c:v>
                </c:pt>
                <c:pt idx="11537">
                  <c:v>2019/12/15 5:30</c:v>
                </c:pt>
                <c:pt idx="11538">
                  <c:v>2019/12/15 5:30</c:v>
                </c:pt>
                <c:pt idx="11539">
                  <c:v>2019/12/15 5:30</c:v>
                </c:pt>
                <c:pt idx="11540">
                  <c:v>2019/12/15 5:30</c:v>
                </c:pt>
                <c:pt idx="11541">
                  <c:v>2019/12/15 5:30</c:v>
                </c:pt>
                <c:pt idx="11542">
                  <c:v>2019/12/15 5:30</c:v>
                </c:pt>
                <c:pt idx="11543">
                  <c:v>2019/12/15 5:30</c:v>
                </c:pt>
                <c:pt idx="11544">
                  <c:v>2019/12/15 5:30</c:v>
                </c:pt>
                <c:pt idx="11545">
                  <c:v>2019/12/15 5:30</c:v>
                </c:pt>
                <c:pt idx="11546">
                  <c:v>2019/12/15 5:30</c:v>
                </c:pt>
                <c:pt idx="11547">
                  <c:v>2019/12/15 5:30</c:v>
                </c:pt>
                <c:pt idx="11548">
                  <c:v>2019/12/15 5:30</c:v>
                </c:pt>
                <c:pt idx="11549">
                  <c:v>2019/12/15 5:30</c:v>
                </c:pt>
                <c:pt idx="11550">
                  <c:v>2019/12/15 5:30</c:v>
                </c:pt>
                <c:pt idx="11551">
                  <c:v>2019/12/15 5:30</c:v>
                </c:pt>
                <c:pt idx="11552">
                  <c:v>2019/12/15 5:31</c:v>
                </c:pt>
                <c:pt idx="11553">
                  <c:v>2019/12/15 5:31</c:v>
                </c:pt>
                <c:pt idx="11554">
                  <c:v>2019/12/15 5:31</c:v>
                </c:pt>
                <c:pt idx="11555">
                  <c:v>2019/12/15 5:31</c:v>
                </c:pt>
                <c:pt idx="11556">
                  <c:v>2019/12/15 5:31</c:v>
                </c:pt>
                <c:pt idx="11557">
                  <c:v>2019/12/15 5:31</c:v>
                </c:pt>
                <c:pt idx="11558">
                  <c:v>2019/12/15 5:31</c:v>
                </c:pt>
                <c:pt idx="11559">
                  <c:v>2019/12/15 5:31</c:v>
                </c:pt>
                <c:pt idx="11560">
                  <c:v>2019/12/15 5:31</c:v>
                </c:pt>
                <c:pt idx="11561">
                  <c:v>2019/12/15 5:31</c:v>
                </c:pt>
                <c:pt idx="11562">
                  <c:v>2019/12/15 5:31</c:v>
                </c:pt>
                <c:pt idx="11563">
                  <c:v>2019/12/15 5:31</c:v>
                </c:pt>
                <c:pt idx="11564">
                  <c:v>2019/12/15 5:31</c:v>
                </c:pt>
                <c:pt idx="11565">
                  <c:v>2019/12/15 5:31</c:v>
                </c:pt>
                <c:pt idx="11566">
                  <c:v>2019/12/15 5:31</c:v>
                </c:pt>
                <c:pt idx="11567">
                  <c:v>2019/12/15 5:31</c:v>
                </c:pt>
                <c:pt idx="11568">
                  <c:v>2019/12/15 5:31</c:v>
                </c:pt>
                <c:pt idx="11569">
                  <c:v>2019/12/15 5:31</c:v>
                </c:pt>
                <c:pt idx="11570">
                  <c:v>2019/12/15 5:31</c:v>
                </c:pt>
                <c:pt idx="11571">
                  <c:v>2019/12/15 5:31</c:v>
                </c:pt>
                <c:pt idx="11572">
                  <c:v>2019/12/15 5:32</c:v>
                </c:pt>
                <c:pt idx="11573">
                  <c:v>2019/12/15 5:32</c:v>
                </c:pt>
                <c:pt idx="11574">
                  <c:v>2019/12/15 5:32</c:v>
                </c:pt>
                <c:pt idx="11575">
                  <c:v>2019/12/15 5:32</c:v>
                </c:pt>
                <c:pt idx="11576">
                  <c:v>2019/12/15 5:32</c:v>
                </c:pt>
                <c:pt idx="11577">
                  <c:v>2019/12/15 5:32</c:v>
                </c:pt>
                <c:pt idx="11578">
                  <c:v>2019/12/15 5:32</c:v>
                </c:pt>
                <c:pt idx="11579">
                  <c:v>2019/12/15 5:32</c:v>
                </c:pt>
                <c:pt idx="11580">
                  <c:v>2019/12/15 5:32</c:v>
                </c:pt>
                <c:pt idx="11581">
                  <c:v>2019/12/15 5:32</c:v>
                </c:pt>
                <c:pt idx="11582">
                  <c:v>2019/12/15 5:32</c:v>
                </c:pt>
                <c:pt idx="11583">
                  <c:v>2019/12/15 5:32</c:v>
                </c:pt>
                <c:pt idx="11584">
                  <c:v>2019/12/15 5:32</c:v>
                </c:pt>
                <c:pt idx="11585">
                  <c:v>2019/12/15 5:32</c:v>
                </c:pt>
                <c:pt idx="11586">
                  <c:v>2019/12/15 5:32</c:v>
                </c:pt>
                <c:pt idx="11587">
                  <c:v>2019/12/15 5:32</c:v>
                </c:pt>
                <c:pt idx="11588">
                  <c:v>2019/12/15 5:32</c:v>
                </c:pt>
                <c:pt idx="11589">
                  <c:v>2019/12/15 5:32</c:v>
                </c:pt>
                <c:pt idx="11590">
                  <c:v>2019/12/15 5:32</c:v>
                </c:pt>
                <c:pt idx="11591">
                  <c:v>2019/12/15 5:32</c:v>
                </c:pt>
                <c:pt idx="11592">
                  <c:v>2019/12/15 5:33</c:v>
                </c:pt>
                <c:pt idx="11593">
                  <c:v>2019/12/15 5:33</c:v>
                </c:pt>
                <c:pt idx="11594">
                  <c:v>2019/12/15 5:33</c:v>
                </c:pt>
                <c:pt idx="11595">
                  <c:v>2019/12/15 5:33</c:v>
                </c:pt>
                <c:pt idx="11596">
                  <c:v>2019/12/15 5:33</c:v>
                </c:pt>
                <c:pt idx="11597">
                  <c:v>2019/12/15 5:33</c:v>
                </c:pt>
                <c:pt idx="11598">
                  <c:v>2019/12/15 5:33</c:v>
                </c:pt>
                <c:pt idx="11599">
                  <c:v>2019/12/15 5:33</c:v>
                </c:pt>
                <c:pt idx="11600">
                  <c:v>2019/12/15 5:33</c:v>
                </c:pt>
                <c:pt idx="11601">
                  <c:v>2019/12/15 5:33</c:v>
                </c:pt>
                <c:pt idx="11602">
                  <c:v>2019/12/15 5:33</c:v>
                </c:pt>
                <c:pt idx="11603">
                  <c:v>2019/12/15 5:33</c:v>
                </c:pt>
                <c:pt idx="11604">
                  <c:v>2019/12/15 5:33</c:v>
                </c:pt>
                <c:pt idx="11605">
                  <c:v>2019/12/15 5:33</c:v>
                </c:pt>
                <c:pt idx="11606">
                  <c:v>2019/12/15 5:33</c:v>
                </c:pt>
                <c:pt idx="11607">
                  <c:v>2019/12/15 5:33</c:v>
                </c:pt>
                <c:pt idx="11608">
                  <c:v>2019/12/15 5:33</c:v>
                </c:pt>
                <c:pt idx="11609">
                  <c:v>2019/12/15 5:33</c:v>
                </c:pt>
                <c:pt idx="11610">
                  <c:v>2019/12/15 5:33</c:v>
                </c:pt>
                <c:pt idx="11611">
                  <c:v>2019/12/15 5:33</c:v>
                </c:pt>
                <c:pt idx="11612">
                  <c:v>2019/12/15 5:34</c:v>
                </c:pt>
                <c:pt idx="11613">
                  <c:v>2019/12/15 5:34</c:v>
                </c:pt>
                <c:pt idx="11614">
                  <c:v>2019/12/15 5:34</c:v>
                </c:pt>
                <c:pt idx="11615">
                  <c:v>2019/12/15 5:34</c:v>
                </c:pt>
                <c:pt idx="11616">
                  <c:v>2019/12/15 5:34</c:v>
                </c:pt>
                <c:pt idx="11617">
                  <c:v>2019/12/15 5:34</c:v>
                </c:pt>
                <c:pt idx="11618">
                  <c:v>2019/12/15 5:34</c:v>
                </c:pt>
                <c:pt idx="11619">
                  <c:v>2019/12/15 5:34</c:v>
                </c:pt>
                <c:pt idx="11620">
                  <c:v>2019/12/15 5:34</c:v>
                </c:pt>
                <c:pt idx="11621">
                  <c:v>2019/12/15 5:34</c:v>
                </c:pt>
                <c:pt idx="11622">
                  <c:v>2019/12/15 5:34</c:v>
                </c:pt>
                <c:pt idx="11623">
                  <c:v>2019/12/15 5:34</c:v>
                </c:pt>
                <c:pt idx="11624">
                  <c:v>2019/12/15 5:34</c:v>
                </c:pt>
                <c:pt idx="11625">
                  <c:v>2019/12/15 5:34</c:v>
                </c:pt>
                <c:pt idx="11626">
                  <c:v>2019/12/15 5:34</c:v>
                </c:pt>
                <c:pt idx="11627">
                  <c:v>2019/12/15 5:34</c:v>
                </c:pt>
                <c:pt idx="11628">
                  <c:v>2019/12/15 5:34</c:v>
                </c:pt>
                <c:pt idx="11629">
                  <c:v>2019/12/15 5:34</c:v>
                </c:pt>
                <c:pt idx="11630">
                  <c:v>2019/12/15 5:34</c:v>
                </c:pt>
                <c:pt idx="11631">
                  <c:v>2019/12/15 5:34</c:v>
                </c:pt>
                <c:pt idx="11632">
                  <c:v>2019/12/15 5:35</c:v>
                </c:pt>
                <c:pt idx="11633">
                  <c:v>2019/12/15 5:35</c:v>
                </c:pt>
                <c:pt idx="11634">
                  <c:v>2019/12/15 5:35</c:v>
                </c:pt>
                <c:pt idx="11635">
                  <c:v>2019/12/15 5:35</c:v>
                </c:pt>
                <c:pt idx="11636">
                  <c:v>2019/12/15 5:35</c:v>
                </c:pt>
                <c:pt idx="11637">
                  <c:v>2019/12/15 5:35</c:v>
                </c:pt>
                <c:pt idx="11638">
                  <c:v>2019/12/15 5:35</c:v>
                </c:pt>
                <c:pt idx="11639">
                  <c:v>2019/12/15 5:35</c:v>
                </c:pt>
                <c:pt idx="11640">
                  <c:v>2019/12/15 5:35</c:v>
                </c:pt>
                <c:pt idx="11641">
                  <c:v>2019/12/15 5:35</c:v>
                </c:pt>
                <c:pt idx="11642">
                  <c:v>2019/12/15 5:35</c:v>
                </c:pt>
                <c:pt idx="11643">
                  <c:v>2019/12/15 5:35</c:v>
                </c:pt>
                <c:pt idx="11644">
                  <c:v>2019/12/15 5:35</c:v>
                </c:pt>
                <c:pt idx="11645">
                  <c:v>2019/12/15 5:35</c:v>
                </c:pt>
                <c:pt idx="11646">
                  <c:v>2019/12/15 5:35</c:v>
                </c:pt>
                <c:pt idx="11647">
                  <c:v>2019/12/15 5:35</c:v>
                </c:pt>
                <c:pt idx="11648">
                  <c:v>2019/12/15 5:35</c:v>
                </c:pt>
                <c:pt idx="11649">
                  <c:v>2019/12/15 5:35</c:v>
                </c:pt>
                <c:pt idx="11650">
                  <c:v>2019/12/15 5:35</c:v>
                </c:pt>
                <c:pt idx="11651">
                  <c:v>2019/12/15 5:35</c:v>
                </c:pt>
                <c:pt idx="11652">
                  <c:v>2019/12/15 5:36</c:v>
                </c:pt>
                <c:pt idx="11653">
                  <c:v>2019/12/15 5:36</c:v>
                </c:pt>
                <c:pt idx="11654">
                  <c:v>2019/12/15 5:36</c:v>
                </c:pt>
                <c:pt idx="11655">
                  <c:v>2019/12/15 5:36</c:v>
                </c:pt>
                <c:pt idx="11656">
                  <c:v>2019/12/15 5:36</c:v>
                </c:pt>
                <c:pt idx="11657">
                  <c:v>2019/12/15 5:36</c:v>
                </c:pt>
                <c:pt idx="11658">
                  <c:v>2019/12/15 5:36</c:v>
                </c:pt>
                <c:pt idx="11659">
                  <c:v>2019/12/15 5:36</c:v>
                </c:pt>
                <c:pt idx="11660">
                  <c:v>2019/12/15 5:36</c:v>
                </c:pt>
                <c:pt idx="11661">
                  <c:v>2019/12/15 5:36</c:v>
                </c:pt>
                <c:pt idx="11662">
                  <c:v>2019/12/15 5:36</c:v>
                </c:pt>
                <c:pt idx="11663">
                  <c:v>2019/12/15 5:36</c:v>
                </c:pt>
                <c:pt idx="11664">
                  <c:v>2019/12/15 5:36</c:v>
                </c:pt>
                <c:pt idx="11665">
                  <c:v>2019/12/15 5:36</c:v>
                </c:pt>
                <c:pt idx="11666">
                  <c:v>2019/12/15 5:36</c:v>
                </c:pt>
                <c:pt idx="11667">
                  <c:v>2019/12/15 5:36</c:v>
                </c:pt>
                <c:pt idx="11668">
                  <c:v>2019/12/15 5:36</c:v>
                </c:pt>
                <c:pt idx="11669">
                  <c:v>2019/12/15 5:36</c:v>
                </c:pt>
                <c:pt idx="11670">
                  <c:v>2019/12/15 5:36</c:v>
                </c:pt>
                <c:pt idx="11671">
                  <c:v>2019/12/15 5:36</c:v>
                </c:pt>
                <c:pt idx="11672">
                  <c:v>2019/12/15 5:37</c:v>
                </c:pt>
                <c:pt idx="11673">
                  <c:v>2019/12/15 5:37</c:v>
                </c:pt>
                <c:pt idx="11674">
                  <c:v>2019/12/15 5:37</c:v>
                </c:pt>
                <c:pt idx="11675">
                  <c:v>2019/12/15 5:37</c:v>
                </c:pt>
                <c:pt idx="11676">
                  <c:v>2019/12/15 5:37</c:v>
                </c:pt>
                <c:pt idx="11677">
                  <c:v>2019/12/15 5:37</c:v>
                </c:pt>
                <c:pt idx="11678">
                  <c:v>2019/12/15 5:37</c:v>
                </c:pt>
                <c:pt idx="11679">
                  <c:v>2019/12/15 5:37</c:v>
                </c:pt>
                <c:pt idx="11680">
                  <c:v>2019/12/15 5:37</c:v>
                </c:pt>
                <c:pt idx="11681">
                  <c:v>2019/12/15 5:37</c:v>
                </c:pt>
                <c:pt idx="11682">
                  <c:v>2019/12/15 5:37</c:v>
                </c:pt>
                <c:pt idx="11683">
                  <c:v>2019/12/15 5:37</c:v>
                </c:pt>
                <c:pt idx="11684">
                  <c:v>2019/12/15 5:37</c:v>
                </c:pt>
                <c:pt idx="11685">
                  <c:v>2019/12/15 5:37</c:v>
                </c:pt>
                <c:pt idx="11686">
                  <c:v>2019/12/15 5:37</c:v>
                </c:pt>
                <c:pt idx="11687">
                  <c:v>2019/12/15 5:37</c:v>
                </c:pt>
                <c:pt idx="11688">
                  <c:v>2019/12/15 5:37</c:v>
                </c:pt>
                <c:pt idx="11689">
                  <c:v>2019/12/15 5:37</c:v>
                </c:pt>
                <c:pt idx="11690">
                  <c:v>2019/12/15 5:37</c:v>
                </c:pt>
                <c:pt idx="11691">
                  <c:v>2019/12/15 5:37</c:v>
                </c:pt>
                <c:pt idx="11692">
                  <c:v>2019/12/15 5:38</c:v>
                </c:pt>
                <c:pt idx="11693">
                  <c:v>2019/12/15 5:38</c:v>
                </c:pt>
                <c:pt idx="11694">
                  <c:v>2019/12/15 5:38</c:v>
                </c:pt>
                <c:pt idx="11695">
                  <c:v>2019/12/15 5:38</c:v>
                </c:pt>
                <c:pt idx="11696">
                  <c:v>2019/12/15 5:38</c:v>
                </c:pt>
                <c:pt idx="11697">
                  <c:v>2019/12/15 5:38</c:v>
                </c:pt>
                <c:pt idx="11698">
                  <c:v>2019/12/15 5:38</c:v>
                </c:pt>
                <c:pt idx="11699">
                  <c:v>2019/12/15 5:38</c:v>
                </c:pt>
                <c:pt idx="11700">
                  <c:v>2019/12/15 5:38</c:v>
                </c:pt>
                <c:pt idx="11701">
                  <c:v>2019/12/15 5:38</c:v>
                </c:pt>
                <c:pt idx="11702">
                  <c:v>2019/12/15 5:38</c:v>
                </c:pt>
                <c:pt idx="11703">
                  <c:v>2019/12/15 5:38</c:v>
                </c:pt>
                <c:pt idx="11704">
                  <c:v>2019/12/15 5:38</c:v>
                </c:pt>
                <c:pt idx="11705">
                  <c:v>2019/12/15 5:38</c:v>
                </c:pt>
                <c:pt idx="11706">
                  <c:v>2019/12/15 5:38</c:v>
                </c:pt>
                <c:pt idx="11707">
                  <c:v>2019/12/15 5:38</c:v>
                </c:pt>
                <c:pt idx="11708">
                  <c:v>2019/12/15 5:38</c:v>
                </c:pt>
                <c:pt idx="11709">
                  <c:v>2019/12/15 5:38</c:v>
                </c:pt>
                <c:pt idx="11710">
                  <c:v>2019/12/15 5:38</c:v>
                </c:pt>
                <c:pt idx="11711">
                  <c:v>2019/12/15 5:38</c:v>
                </c:pt>
                <c:pt idx="11712">
                  <c:v>2019/12/15 5:39</c:v>
                </c:pt>
                <c:pt idx="11713">
                  <c:v>2019/12/15 5:39</c:v>
                </c:pt>
                <c:pt idx="11714">
                  <c:v>2019/12/15 5:39</c:v>
                </c:pt>
                <c:pt idx="11715">
                  <c:v>2019/12/15 5:39</c:v>
                </c:pt>
                <c:pt idx="11716">
                  <c:v>2019/12/15 5:39</c:v>
                </c:pt>
                <c:pt idx="11717">
                  <c:v>2019/12/15 5:39</c:v>
                </c:pt>
                <c:pt idx="11718">
                  <c:v>2019/12/15 5:39</c:v>
                </c:pt>
                <c:pt idx="11719">
                  <c:v>2019/12/15 5:39</c:v>
                </c:pt>
                <c:pt idx="11720">
                  <c:v>2019/12/15 5:39</c:v>
                </c:pt>
                <c:pt idx="11721">
                  <c:v>2019/12/15 5:39</c:v>
                </c:pt>
                <c:pt idx="11722">
                  <c:v>2019/12/15 5:39</c:v>
                </c:pt>
                <c:pt idx="11723">
                  <c:v>2019/12/15 5:39</c:v>
                </c:pt>
                <c:pt idx="11724">
                  <c:v>2019/12/15 5:39</c:v>
                </c:pt>
                <c:pt idx="11725">
                  <c:v>2019/12/15 5:39</c:v>
                </c:pt>
                <c:pt idx="11726">
                  <c:v>2019/12/15 5:39</c:v>
                </c:pt>
                <c:pt idx="11727">
                  <c:v>2019/12/15 5:39</c:v>
                </c:pt>
                <c:pt idx="11728">
                  <c:v>2019/12/15 5:39</c:v>
                </c:pt>
                <c:pt idx="11729">
                  <c:v>2019/12/15 5:39</c:v>
                </c:pt>
                <c:pt idx="11730">
                  <c:v>2019/12/15 5:39</c:v>
                </c:pt>
                <c:pt idx="11731">
                  <c:v>2019/12/15 5:39</c:v>
                </c:pt>
                <c:pt idx="11732">
                  <c:v>2019/12/15 5:40</c:v>
                </c:pt>
                <c:pt idx="11733">
                  <c:v>2019/12/15 5:40</c:v>
                </c:pt>
                <c:pt idx="11734">
                  <c:v>2019/12/15 5:40</c:v>
                </c:pt>
                <c:pt idx="11735">
                  <c:v>2019/12/15 5:40</c:v>
                </c:pt>
                <c:pt idx="11736">
                  <c:v>2019/12/15 5:40</c:v>
                </c:pt>
                <c:pt idx="11737">
                  <c:v>2019/12/15 5:40</c:v>
                </c:pt>
                <c:pt idx="11738">
                  <c:v>2019/12/15 5:40</c:v>
                </c:pt>
                <c:pt idx="11739">
                  <c:v>2019/12/15 5:40</c:v>
                </c:pt>
                <c:pt idx="11740">
                  <c:v>2019/12/15 5:40</c:v>
                </c:pt>
                <c:pt idx="11741">
                  <c:v>2019/12/15 5:40</c:v>
                </c:pt>
                <c:pt idx="11742">
                  <c:v>2019/12/15 5:40</c:v>
                </c:pt>
                <c:pt idx="11743">
                  <c:v>2019/12/15 5:40</c:v>
                </c:pt>
                <c:pt idx="11744">
                  <c:v>2019/12/15 5:40</c:v>
                </c:pt>
                <c:pt idx="11745">
                  <c:v>2019/12/15 5:40</c:v>
                </c:pt>
                <c:pt idx="11746">
                  <c:v>2019/12/15 5:40</c:v>
                </c:pt>
                <c:pt idx="11747">
                  <c:v>2019/12/15 5:40</c:v>
                </c:pt>
                <c:pt idx="11748">
                  <c:v>2019/12/15 5:40</c:v>
                </c:pt>
                <c:pt idx="11749">
                  <c:v>2019/12/15 5:40</c:v>
                </c:pt>
                <c:pt idx="11750">
                  <c:v>2019/12/15 5:40</c:v>
                </c:pt>
                <c:pt idx="11751">
                  <c:v>2019/12/15 5:40</c:v>
                </c:pt>
                <c:pt idx="11752">
                  <c:v>2019/12/15 5:41</c:v>
                </c:pt>
                <c:pt idx="11753">
                  <c:v>2019/12/15 5:41</c:v>
                </c:pt>
                <c:pt idx="11754">
                  <c:v>2019/12/15 5:41</c:v>
                </c:pt>
                <c:pt idx="11755">
                  <c:v>2019/12/15 5:41</c:v>
                </c:pt>
                <c:pt idx="11756">
                  <c:v>2019/12/15 5:41</c:v>
                </c:pt>
                <c:pt idx="11757">
                  <c:v>2019/12/15 5:41</c:v>
                </c:pt>
                <c:pt idx="11758">
                  <c:v>2019/12/15 5:41</c:v>
                </c:pt>
                <c:pt idx="11759">
                  <c:v>2019/12/15 5:41</c:v>
                </c:pt>
                <c:pt idx="11760">
                  <c:v>2019/12/15 5:41</c:v>
                </c:pt>
                <c:pt idx="11761">
                  <c:v>2019/12/15 5:41</c:v>
                </c:pt>
                <c:pt idx="11762">
                  <c:v>2019/12/15 5:41</c:v>
                </c:pt>
                <c:pt idx="11763">
                  <c:v>2019/12/15 5:41</c:v>
                </c:pt>
                <c:pt idx="11764">
                  <c:v>2019/12/15 5:41</c:v>
                </c:pt>
                <c:pt idx="11765">
                  <c:v>2019/12/15 5:41</c:v>
                </c:pt>
                <c:pt idx="11766">
                  <c:v>2019/12/15 5:41</c:v>
                </c:pt>
                <c:pt idx="11767">
                  <c:v>2019/12/15 5:41</c:v>
                </c:pt>
                <c:pt idx="11768">
                  <c:v>2019/12/15 5:41</c:v>
                </c:pt>
                <c:pt idx="11769">
                  <c:v>2019/12/15 5:41</c:v>
                </c:pt>
                <c:pt idx="11770">
                  <c:v>2019/12/15 5:41</c:v>
                </c:pt>
                <c:pt idx="11771">
                  <c:v>2019/12/15 5:41</c:v>
                </c:pt>
                <c:pt idx="11772">
                  <c:v>2019/12/15 5:42</c:v>
                </c:pt>
                <c:pt idx="11773">
                  <c:v>2019/12/15 5:42</c:v>
                </c:pt>
                <c:pt idx="11774">
                  <c:v>2019/12/15 5:42</c:v>
                </c:pt>
                <c:pt idx="11775">
                  <c:v>2019/12/15 5:42</c:v>
                </c:pt>
                <c:pt idx="11776">
                  <c:v>2019/12/15 5:42</c:v>
                </c:pt>
                <c:pt idx="11777">
                  <c:v>2019/12/15 5:42</c:v>
                </c:pt>
                <c:pt idx="11778">
                  <c:v>2019/12/15 5:42</c:v>
                </c:pt>
                <c:pt idx="11779">
                  <c:v>2019/12/15 5:42</c:v>
                </c:pt>
                <c:pt idx="11780">
                  <c:v>2019/12/15 5:42</c:v>
                </c:pt>
                <c:pt idx="11781">
                  <c:v>2019/12/15 5:42</c:v>
                </c:pt>
                <c:pt idx="11782">
                  <c:v>2019/12/15 5:42</c:v>
                </c:pt>
                <c:pt idx="11783">
                  <c:v>2019/12/15 5:42</c:v>
                </c:pt>
                <c:pt idx="11784">
                  <c:v>2019/12/15 5:42</c:v>
                </c:pt>
                <c:pt idx="11785">
                  <c:v>2019/12/15 5:42</c:v>
                </c:pt>
                <c:pt idx="11786">
                  <c:v>2019/12/15 5:42</c:v>
                </c:pt>
                <c:pt idx="11787">
                  <c:v>2019/12/15 5:42</c:v>
                </c:pt>
                <c:pt idx="11788">
                  <c:v>2019/12/15 5:42</c:v>
                </c:pt>
                <c:pt idx="11789">
                  <c:v>2019/12/15 5:42</c:v>
                </c:pt>
                <c:pt idx="11790">
                  <c:v>2019/12/15 5:42</c:v>
                </c:pt>
                <c:pt idx="11791">
                  <c:v>2019/12/15 5:42</c:v>
                </c:pt>
                <c:pt idx="11792">
                  <c:v>2019/12/15 5:43</c:v>
                </c:pt>
                <c:pt idx="11793">
                  <c:v>2019/12/15 5:43</c:v>
                </c:pt>
                <c:pt idx="11794">
                  <c:v>2019/12/15 5:43</c:v>
                </c:pt>
                <c:pt idx="11795">
                  <c:v>2019/12/15 5:43</c:v>
                </c:pt>
                <c:pt idx="11796">
                  <c:v>2019/12/15 5:43</c:v>
                </c:pt>
                <c:pt idx="11797">
                  <c:v>2019/12/15 5:43</c:v>
                </c:pt>
                <c:pt idx="11798">
                  <c:v>2019/12/15 5:43</c:v>
                </c:pt>
                <c:pt idx="11799">
                  <c:v>2019/12/15 5:43</c:v>
                </c:pt>
                <c:pt idx="11800">
                  <c:v>2019/12/15 5:43</c:v>
                </c:pt>
                <c:pt idx="11801">
                  <c:v>2019/12/15 5:43</c:v>
                </c:pt>
                <c:pt idx="11802">
                  <c:v>2019/12/15 5:43</c:v>
                </c:pt>
                <c:pt idx="11803">
                  <c:v>2019/12/15 5:43</c:v>
                </c:pt>
                <c:pt idx="11804">
                  <c:v>2019/12/15 5:43</c:v>
                </c:pt>
                <c:pt idx="11805">
                  <c:v>2019/12/15 5:43</c:v>
                </c:pt>
                <c:pt idx="11806">
                  <c:v>2019/12/15 5:43</c:v>
                </c:pt>
                <c:pt idx="11807">
                  <c:v>2019/12/15 5:43</c:v>
                </c:pt>
                <c:pt idx="11808">
                  <c:v>2019/12/15 5:43</c:v>
                </c:pt>
                <c:pt idx="11809">
                  <c:v>2019/12/15 5:43</c:v>
                </c:pt>
                <c:pt idx="11810">
                  <c:v>2019/12/15 5:43</c:v>
                </c:pt>
                <c:pt idx="11811">
                  <c:v>2019/12/15 5:43</c:v>
                </c:pt>
                <c:pt idx="11812">
                  <c:v>2019/12/15 5:44</c:v>
                </c:pt>
                <c:pt idx="11813">
                  <c:v>2019/12/15 5:44</c:v>
                </c:pt>
                <c:pt idx="11814">
                  <c:v>2019/12/15 5:44</c:v>
                </c:pt>
                <c:pt idx="11815">
                  <c:v>2019/12/15 5:44</c:v>
                </c:pt>
                <c:pt idx="11816">
                  <c:v>2019/12/15 5:44</c:v>
                </c:pt>
                <c:pt idx="11817">
                  <c:v>2019/12/15 5:44</c:v>
                </c:pt>
                <c:pt idx="11818">
                  <c:v>2019/12/15 5:44</c:v>
                </c:pt>
                <c:pt idx="11819">
                  <c:v>2019/12/15 5:44</c:v>
                </c:pt>
                <c:pt idx="11820">
                  <c:v>2019/12/15 5:44</c:v>
                </c:pt>
                <c:pt idx="11821">
                  <c:v>2019/12/15 5:44</c:v>
                </c:pt>
                <c:pt idx="11822">
                  <c:v>2019/12/15 5:44</c:v>
                </c:pt>
                <c:pt idx="11823">
                  <c:v>2019/12/15 5:44</c:v>
                </c:pt>
                <c:pt idx="11824">
                  <c:v>2019/12/15 5:44</c:v>
                </c:pt>
                <c:pt idx="11825">
                  <c:v>2019/12/15 5:44</c:v>
                </c:pt>
                <c:pt idx="11826">
                  <c:v>2019/12/15 5:44</c:v>
                </c:pt>
                <c:pt idx="11827">
                  <c:v>2019/12/15 5:44</c:v>
                </c:pt>
                <c:pt idx="11828">
                  <c:v>2019/12/15 5:44</c:v>
                </c:pt>
                <c:pt idx="11829">
                  <c:v>2019/12/15 5:44</c:v>
                </c:pt>
                <c:pt idx="11830">
                  <c:v>2019/12/15 5:44</c:v>
                </c:pt>
                <c:pt idx="11831">
                  <c:v>2019/12/15 5:44</c:v>
                </c:pt>
                <c:pt idx="11832">
                  <c:v>2019/12/15 5:45</c:v>
                </c:pt>
                <c:pt idx="11833">
                  <c:v>2019/12/15 5:45</c:v>
                </c:pt>
                <c:pt idx="11834">
                  <c:v>2019/12/15 5:45</c:v>
                </c:pt>
                <c:pt idx="11835">
                  <c:v>2019/12/15 5:45</c:v>
                </c:pt>
                <c:pt idx="11836">
                  <c:v>2019/12/15 5:45</c:v>
                </c:pt>
                <c:pt idx="11837">
                  <c:v>2019/12/15 5:45</c:v>
                </c:pt>
                <c:pt idx="11838">
                  <c:v>2019/12/15 5:45</c:v>
                </c:pt>
                <c:pt idx="11839">
                  <c:v>2019/12/15 5:45</c:v>
                </c:pt>
                <c:pt idx="11840">
                  <c:v>2019/12/15 5:45</c:v>
                </c:pt>
                <c:pt idx="11841">
                  <c:v>2019/12/15 5:45</c:v>
                </c:pt>
                <c:pt idx="11842">
                  <c:v>2019/12/15 5:45</c:v>
                </c:pt>
                <c:pt idx="11843">
                  <c:v>2019/12/15 5:45</c:v>
                </c:pt>
                <c:pt idx="11844">
                  <c:v>2019/12/15 5:45</c:v>
                </c:pt>
                <c:pt idx="11845">
                  <c:v>2019/12/15 5:45</c:v>
                </c:pt>
                <c:pt idx="11846">
                  <c:v>2019/12/15 5:45</c:v>
                </c:pt>
                <c:pt idx="11847">
                  <c:v>2019/12/15 5:45</c:v>
                </c:pt>
                <c:pt idx="11848">
                  <c:v>2019/12/15 5:45</c:v>
                </c:pt>
                <c:pt idx="11849">
                  <c:v>2019/12/15 5:45</c:v>
                </c:pt>
                <c:pt idx="11850">
                  <c:v>2019/12/15 5:45</c:v>
                </c:pt>
                <c:pt idx="11851">
                  <c:v>2019/12/15 5:45</c:v>
                </c:pt>
                <c:pt idx="11852">
                  <c:v>2019/12/15 5:46</c:v>
                </c:pt>
                <c:pt idx="11853">
                  <c:v>2019/12/15 5:46</c:v>
                </c:pt>
                <c:pt idx="11854">
                  <c:v>2019/12/15 5:46</c:v>
                </c:pt>
                <c:pt idx="11855">
                  <c:v>2019/12/15 5:46</c:v>
                </c:pt>
                <c:pt idx="11856">
                  <c:v>2019/12/15 5:46</c:v>
                </c:pt>
                <c:pt idx="11857">
                  <c:v>2019/12/15 5:46</c:v>
                </c:pt>
                <c:pt idx="11858">
                  <c:v>2019/12/15 5:46</c:v>
                </c:pt>
                <c:pt idx="11859">
                  <c:v>2019/12/15 5:46</c:v>
                </c:pt>
                <c:pt idx="11860">
                  <c:v>2019/12/15 5:46</c:v>
                </c:pt>
                <c:pt idx="11861">
                  <c:v>2019/12/15 5:46</c:v>
                </c:pt>
                <c:pt idx="11862">
                  <c:v>2019/12/15 5:46</c:v>
                </c:pt>
                <c:pt idx="11863">
                  <c:v>2019/12/15 5:46</c:v>
                </c:pt>
                <c:pt idx="11864">
                  <c:v>2019/12/15 5:46</c:v>
                </c:pt>
                <c:pt idx="11865">
                  <c:v>2019/12/15 5:46</c:v>
                </c:pt>
                <c:pt idx="11866">
                  <c:v>2019/12/15 5:46</c:v>
                </c:pt>
                <c:pt idx="11867">
                  <c:v>2019/12/15 5:46</c:v>
                </c:pt>
                <c:pt idx="11868">
                  <c:v>2019/12/15 5:46</c:v>
                </c:pt>
                <c:pt idx="11869">
                  <c:v>2019/12/15 5:46</c:v>
                </c:pt>
                <c:pt idx="11870">
                  <c:v>2019/12/15 5:46</c:v>
                </c:pt>
                <c:pt idx="11871">
                  <c:v>2019/12/15 5:46</c:v>
                </c:pt>
                <c:pt idx="11872">
                  <c:v>2019/12/15 5:47</c:v>
                </c:pt>
                <c:pt idx="11873">
                  <c:v>2019/12/15 5:47</c:v>
                </c:pt>
                <c:pt idx="11874">
                  <c:v>2019/12/15 5:47</c:v>
                </c:pt>
                <c:pt idx="11875">
                  <c:v>2019/12/15 5:47</c:v>
                </c:pt>
                <c:pt idx="11876">
                  <c:v>2019/12/15 5:47</c:v>
                </c:pt>
                <c:pt idx="11877">
                  <c:v>2019/12/15 5:47</c:v>
                </c:pt>
                <c:pt idx="11878">
                  <c:v>2019/12/15 5:47</c:v>
                </c:pt>
                <c:pt idx="11879">
                  <c:v>2019/12/15 5:47</c:v>
                </c:pt>
                <c:pt idx="11880">
                  <c:v>2019/12/15 5:47</c:v>
                </c:pt>
                <c:pt idx="11881">
                  <c:v>2019/12/15 5:47</c:v>
                </c:pt>
                <c:pt idx="11882">
                  <c:v>2019/12/15 5:47</c:v>
                </c:pt>
                <c:pt idx="11883">
                  <c:v>2019/12/15 5:47</c:v>
                </c:pt>
                <c:pt idx="11884">
                  <c:v>2019/12/15 5:47</c:v>
                </c:pt>
                <c:pt idx="11885">
                  <c:v>2019/12/15 5:47</c:v>
                </c:pt>
                <c:pt idx="11886">
                  <c:v>2019/12/15 5:47</c:v>
                </c:pt>
                <c:pt idx="11887">
                  <c:v>2019/12/15 5:47</c:v>
                </c:pt>
                <c:pt idx="11888">
                  <c:v>2019/12/15 5:47</c:v>
                </c:pt>
                <c:pt idx="11889">
                  <c:v>2019/12/15 5:47</c:v>
                </c:pt>
                <c:pt idx="11890">
                  <c:v>2019/12/15 5:47</c:v>
                </c:pt>
                <c:pt idx="11891">
                  <c:v>2019/12/15 5:47</c:v>
                </c:pt>
                <c:pt idx="11892">
                  <c:v>2019/12/15 5:48</c:v>
                </c:pt>
                <c:pt idx="11893">
                  <c:v>2019/12/15 5:48</c:v>
                </c:pt>
                <c:pt idx="11894">
                  <c:v>2019/12/15 5:48</c:v>
                </c:pt>
                <c:pt idx="11895">
                  <c:v>2019/12/15 5:48</c:v>
                </c:pt>
                <c:pt idx="11896">
                  <c:v>2019/12/15 5:48</c:v>
                </c:pt>
                <c:pt idx="11897">
                  <c:v>2019/12/15 5:48</c:v>
                </c:pt>
                <c:pt idx="11898">
                  <c:v>2019/12/15 5:48</c:v>
                </c:pt>
                <c:pt idx="11899">
                  <c:v>2019/12/15 5:48</c:v>
                </c:pt>
                <c:pt idx="11900">
                  <c:v>2019/12/15 5:48</c:v>
                </c:pt>
                <c:pt idx="11901">
                  <c:v>2019/12/15 5:48</c:v>
                </c:pt>
                <c:pt idx="11902">
                  <c:v>2019/12/15 5:48</c:v>
                </c:pt>
                <c:pt idx="11903">
                  <c:v>2019/12/15 5:48</c:v>
                </c:pt>
                <c:pt idx="11904">
                  <c:v>2019/12/15 5:48</c:v>
                </c:pt>
                <c:pt idx="11905">
                  <c:v>2019/12/15 5:48</c:v>
                </c:pt>
                <c:pt idx="11906">
                  <c:v>2019/12/15 5:48</c:v>
                </c:pt>
                <c:pt idx="11907">
                  <c:v>2019/12/15 5:48</c:v>
                </c:pt>
                <c:pt idx="11908">
                  <c:v>2019/12/15 5:48</c:v>
                </c:pt>
                <c:pt idx="11909">
                  <c:v>2019/12/15 5:48</c:v>
                </c:pt>
                <c:pt idx="11910">
                  <c:v>2019/12/15 5:48</c:v>
                </c:pt>
                <c:pt idx="11911">
                  <c:v>2019/12/15 5:48</c:v>
                </c:pt>
                <c:pt idx="11912">
                  <c:v>2019/12/15 5:49</c:v>
                </c:pt>
                <c:pt idx="11913">
                  <c:v>2019/12/15 5:49</c:v>
                </c:pt>
                <c:pt idx="11914">
                  <c:v>2019/12/15 5:49</c:v>
                </c:pt>
                <c:pt idx="11915">
                  <c:v>2019/12/15 5:49</c:v>
                </c:pt>
                <c:pt idx="11916">
                  <c:v>2019/12/15 5:49</c:v>
                </c:pt>
                <c:pt idx="11917">
                  <c:v>2019/12/15 5:49</c:v>
                </c:pt>
                <c:pt idx="11918">
                  <c:v>2019/12/15 5:49</c:v>
                </c:pt>
                <c:pt idx="11919">
                  <c:v>2019/12/15 5:49</c:v>
                </c:pt>
                <c:pt idx="11920">
                  <c:v>2019/12/15 5:49</c:v>
                </c:pt>
                <c:pt idx="11921">
                  <c:v>2019/12/15 5:49</c:v>
                </c:pt>
                <c:pt idx="11922">
                  <c:v>2019/12/15 5:49</c:v>
                </c:pt>
                <c:pt idx="11923">
                  <c:v>2019/12/15 5:49</c:v>
                </c:pt>
                <c:pt idx="11924">
                  <c:v>2019/12/15 5:49</c:v>
                </c:pt>
                <c:pt idx="11925">
                  <c:v>2019/12/15 5:49</c:v>
                </c:pt>
                <c:pt idx="11926">
                  <c:v>2019/12/15 5:49</c:v>
                </c:pt>
                <c:pt idx="11927">
                  <c:v>2019/12/15 5:49</c:v>
                </c:pt>
                <c:pt idx="11928">
                  <c:v>2019/12/15 5:49</c:v>
                </c:pt>
                <c:pt idx="11929">
                  <c:v>2019/12/15 5:49</c:v>
                </c:pt>
                <c:pt idx="11930">
                  <c:v>2019/12/15 5:49</c:v>
                </c:pt>
                <c:pt idx="11931">
                  <c:v>2019/12/15 5:49</c:v>
                </c:pt>
                <c:pt idx="11932">
                  <c:v>2019/12/15 5:50</c:v>
                </c:pt>
                <c:pt idx="11933">
                  <c:v>2019/12/15 5:50</c:v>
                </c:pt>
                <c:pt idx="11934">
                  <c:v>2019/12/15 5:50</c:v>
                </c:pt>
                <c:pt idx="11935">
                  <c:v>2019/12/15 5:50</c:v>
                </c:pt>
                <c:pt idx="11936">
                  <c:v>2019/12/15 5:50</c:v>
                </c:pt>
                <c:pt idx="11937">
                  <c:v>2019/12/15 5:50</c:v>
                </c:pt>
                <c:pt idx="11938">
                  <c:v>2019/12/15 5:50</c:v>
                </c:pt>
                <c:pt idx="11939">
                  <c:v>2019/12/15 5:50</c:v>
                </c:pt>
                <c:pt idx="11940">
                  <c:v>2019/12/15 5:50</c:v>
                </c:pt>
                <c:pt idx="11941">
                  <c:v>2019/12/15 5:50</c:v>
                </c:pt>
                <c:pt idx="11942">
                  <c:v>2019/12/15 5:50</c:v>
                </c:pt>
                <c:pt idx="11943">
                  <c:v>2019/12/15 5:50</c:v>
                </c:pt>
                <c:pt idx="11944">
                  <c:v>2019/12/15 5:50</c:v>
                </c:pt>
                <c:pt idx="11945">
                  <c:v>2019/12/15 5:50</c:v>
                </c:pt>
                <c:pt idx="11946">
                  <c:v>2019/12/15 5:50</c:v>
                </c:pt>
                <c:pt idx="11947">
                  <c:v>2019/12/15 5:50</c:v>
                </c:pt>
                <c:pt idx="11948">
                  <c:v>2019/12/15 5:50</c:v>
                </c:pt>
                <c:pt idx="11949">
                  <c:v>2019/12/15 5:50</c:v>
                </c:pt>
                <c:pt idx="11950">
                  <c:v>2019/12/15 5:50</c:v>
                </c:pt>
                <c:pt idx="11951">
                  <c:v>2019/12/15 5:50</c:v>
                </c:pt>
                <c:pt idx="11952">
                  <c:v>2019/12/15 5:51</c:v>
                </c:pt>
                <c:pt idx="11953">
                  <c:v>2019/12/15 5:51</c:v>
                </c:pt>
                <c:pt idx="11954">
                  <c:v>2019/12/15 5:51</c:v>
                </c:pt>
                <c:pt idx="11955">
                  <c:v>2019/12/15 5:51</c:v>
                </c:pt>
                <c:pt idx="11956">
                  <c:v>2019/12/15 5:51</c:v>
                </c:pt>
                <c:pt idx="11957">
                  <c:v>2019/12/15 5:51</c:v>
                </c:pt>
                <c:pt idx="11958">
                  <c:v>2019/12/15 5:51</c:v>
                </c:pt>
                <c:pt idx="11959">
                  <c:v>2019/12/15 5:51</c:v>
                </c:pt>
                <c:pt idx="11960">
                  <c:v>2019/12/15 5:51</c:v>
                </c:pt>
                <c:pt idx="11961">
                  <c:v>2019/12/15 5:51</c:v>
                </c:pt>
                <c:pt idx="11962">
                  <c:v>2019/12/15 5:51</c:v>
                </c:pt>
                <c:pt idx="11963">
                  <c:v>2019/12/15 5:51</c:v>
                </c:pt>
                <c:pt idx="11964">
                  <c:v>2019/12/15 5:51</c:v>
                </c:pt>
                <c:pt idx="11965">
                  <c:v>2019/12/15 5:51</c:v>
                </c:pt>
                <c:pt idx="11966">
                  <c:v>2019/12/15 5:51</c:v>
                </c:pt>
                <c:pt idx="11967">
                  <c:v>2019/12/15 5:51</c:v>
                </c:pt>
                <c:pt idx="11968">
                  <c:v>2019/12/15 5:51</c:v>
                </c:pt>
                <c:pt idx="11969">
                  <c:v>2019/12/15 5:51</c:v>
                </c:pt>
                <c:pt idx="11970">
                  <c:v>2019/12/15 5:51</c:v>
                </c:pt>
                <c:pt idx="11971">
                  <c:v>2019/12/15 5:51</c:v>
                </c:pt>
                <c:pt idx="11972">
                  <c:v>2019/12/15 5:52</c:v>
                </c:pt>
                <c:pt idx="11973">
                  <c:v>2019/12/15 5:52</c:v>
                </c:pt>
                <c:pt idx="11974">
                  <c:v>2019/12/15 5:52</c:v>
                </c:pt>
                <c:pt idx="11975">
                  <c:v>2019/12/15 5:52</c:v>
                </c:pt>
                <c:pt idx="11976">
                  <c:v>2019/12/15 5:52</c:v>
                </c:pt>
                <c:pt idx="11977">
                  <c:v>2019/12/15 5:52</c:v>
                </c:pt>
                <c:pt idx="11978">
                  <c:v>2019/12/15 5:52</c:v>
                </c:pt>
                <c:pt idx="11979">
                  <c:v>2019/12/15 5:52</c:v>
                </c:pt>
                <c:pt idx="11980">
                  <c:v>2019/12/15 5:52</c:v>
                </c:pt>
                <c:pt idx="11981">
                  <c:v>2019/12/15 5:52</c:v>
                </c:pt>
                <c:pt idx="11982">
                  <c:v>2019/12/15 5:52</c:v>
                </c:pt>
                <c:pt idx="11983">
                  <c:v>2019/12/15 5:52</c:v>
                </c:pt>
                <c:pt idx="11984">
                  <c:v>2019/12/15 5:52</c:v>
                </c:pt>
                <c:pt idx="11985">
                  <c:v>2019/12/15 5:52</c:v>
                </c:pt>
                <c:pt idx="11986">
                  <c:v>2019/12/15 5:52</c:v>
                </c:pt>
                <c:pt idx="11987">
                  <c:v>2019/12/15 5:52</c:v>
                </c:pt>
                <c:pt idx="11988">
                  <c:v>2019/12/15 5:52</c:v>
                </c:pt>
                <c:pt idx="11989">
                  <c:v>2019/12/15 5:52</c:v>
                </c:pt>
                <c:pt idx="11990">
                  <c:v>2019/12/15 5:52</c:v>
                </c:pt>
                <c:pt idx="11991">
                  <c:v>2019/12/15 5:52</c:v>
                </c:pt>
                <c:pt idx="11992">
                  <c:v>2019/12/15 5:53</c:v>
                </c:pt>
                <c:pt idx="11993">
                  <c:v>2019/12/15 5:53</c:v>
                </c:pt>
                <c:pt idx="11994">
                  <c:v>2019/12/15 5:53</c:v>
                </c:pt>
                <c:pt idx="11995">
                  <c:v>2019/12/15 5:53</c:v>
                </c:pt>
                <c:pt idx="11996">
                  <c:v>2019/12/15 5:53</c:v>
                </c:pt>
                <c:pt idx="11997">
                  <c:v>2019/12/15 5:53</c:v>
                </c:pt>
                <c:pt idx="11998">
                  <c:v>2019/12/15 5:53</c:v>
                </c:pt>
                <c:pt idx="11999">
                  <c:v>2019/12/15 5:53</c:v>
                </c:pt>
                <c:pt idx="12000">
                  <c:v>2019/12/15 5:53</c:v>
                </c:pt>
                <c:pt idx="12001">
                  <c:v>2019/12/15 5:53</c:v>
                </c:pt>
                <c:pt idx="12002">
                  <c:v>2019/12/15 5:53</c:v>
                </c:pt>
                <c:pt idx="12003">
                  <c:v>2019/12/15 5:53</c:v>
                </c:pt>
                <c:pt idx="12004">
                  <c:v>2019/12/15 5:53</c:v>
                </c:pt>
                <c:pt idx="12005">
                  <c:v>2019/12/15 5:53</c:v>
                </c:pt>
                <c:pt idx="12006">
                  <c:v>2019/12/15 5:53</c:v>
                </c:pt>
                <c:pt idx="12007">
                  <c:v>2019/12/15 5:53</c:v>
                </c:pt>
                <c:pt idx="12008">
                  <c:v>2019/12/15 5:53</c:v>
                </c:pt>
                <c:pt idx="12009">
                  <c:v>2019/12/15 5:53</c:v>
                </c:pt>
                <c:pt idx="12010">
                  <c:v>2019/12/15 5:53</c:v>
                </c:pt>
                <c:pt idx="12011">
                  <c:v>2019/12/15 5:53</c:v>
                </c:pt>
                <c:pt idx="12012">
                  <c:v>2019/12/15 5:54</c:v>
                </c:pt>
                <c:pt idx="12013">
                  <c:v>2019/12/15 5:54</c:v>
                </c:pt>
                <c:pt idx="12014">
                  <c:v>2019/12/15 5:54</c:v>
                </c:pt>
                <c:pt idx="12015">
                  <c:v>2019/12/15 5:54</c:v>
                </c:pt>
                <c:pt idx="12016">
                  <c:v>2019/12/15 5:54</c:v>
                </c:pt>
                <c:pt idx="12017">
                  <c:v>2019/12/15 5:54</c:v>
                </c:pt>
                <c:pt idx="12018">
                  <c:v>2019/12/15 5:54</c:v>
                </c:pt>
                <c:pt idx="12019">
                  <c:v>2019/12/15 5:54</c:v>
                </c:pt>
                <c:pt idx="12020">
                  <c:v>2019/12/15 5:54</c:v>
                </c:pt>
                <c:pt idx="12021">
                  <c:v>2019/12/15 5:54</c:v>
                </c:pt>
                <c:pt idx="12022">
                  <c:v>2019/12/15 5:54</c:v>
                </c:pt>
                <c:pt idx="12023">
                  <c:v>2019/12/15 5:54</c:v>
                </c:pt>
                <c:pt idx="12024">
                  <c:v>2019/12/15 5:54</c:v>
                </c:pt>
                <c:pt idx="12025">
                  <c:v>2019/12/15 5:54</c:v>
                </c:pt>
                <c:pt idx="12026">
                  <c:v>2019/12/15 5:54</c:v>
                </c:pt>
                <c:pt idx="12027">
                  <c:v>2019/12/15 5:54</c:v>
                </c:pt>
                <c:pt idx="12028">
                  <c:v>2019/12/15 5:54</c:v>
                </c:pt>
                <c:pt idx="12029">
                  <c:v>2019/12/15 5:54</c:v>
                </c:pt>
                <c:pt idx="12030">
                  <c:v>2019/12/15 5:54</c:v>
                </c:pt>
                <c:pt idx="12031">
                  <c:v>2019/12/15 5:54</c:v>
                </c:pt>
                <c:pt idx="12032">
                  <c:v>2019/12/15 5:55</c:v>
                </c:pt>
                <c:pt idx="12033">
                  <c:v>2019/12/15 5:55</c:v>
                </c:pt>
                <c:pt idx="12034">
                  <c:v>2019/12/15 5:55</c:v>
                </c:pt>
                <c:pt idx="12035">
                  <c:v>2019/12/15 5:55</c:v>
                </c:pt>
                <c:pt idx="12036">
                  <c:v>2019/12/15 5:55</c:v>
                </c:pt>
                <c:pt idx="12037">
                  <c:v>2019/12/15 5:55</c:v>
                </c:pt>
                <c:pt idx="12038">
                  <c:v>2019/12/15 5:55</c:v>
                </c:pt>
                <c:pt idx="12039">
                  <c:v>2019/12/15 5:55</c:v>
                </c:pt>
                <c:pt idx="12040">
                  <c:v>2019/12/15 5:55</c:v>
                </c:pt>
                <c:pt idx="12041">
                  <c:v>2019/12/15 5:55</c:v>
                </c:pt>
                <c:pt idx="12042">
                  <c:v>2019/12/15 5:55</c:v>
                </c:pt>
                <c:pt idx="12043">
                  <c:v>2019/12/15 5:55</c:v>
                </c:pt>
                <c:pt idx="12044">
                  <c:v>2019/12/15 5:55</c:v>
                </c:pt>
                <c:pt idx="12045">
                  <c:v>2019/12/15 5:55</c:v>
                </c:pt>
                <c:pt idx="12046">
                  <c:v>2019/12/15 5:55</c:v>
                </c:pt>
                <c:pt idx="12047">
                  <c:v>2019/12/15 5:55</c:v>
                </c:pt>
                <c:pt idx="12048">
                  <c:v>2019/12/15 5:55</c:v>
                </c:pt>
                <c:pt idx="12049">
                  <c:v>2019/12/15 5:55</c:v>
                </c:pt>
                <c:pt idx="12050">
                  <c:v>2019/12/15 5:55</c:v>
                </c:pt>
                <c:pt idx="12051">
                  <c:v>2019/12/15 5:55</c:v>
                </c:pt>
                <c:pt idx="12052">
                  <c:v>2019/12/15 5:56</c:v>
                </c:pt>
                <c:pt idx="12053">
                  <c:v>2019/12/15 5:56</c:v>
                </c:pt>
                <c:pt idx="12054">
                  <c:v>2019/12/15 5:56</c:v>
                </c:pt>
                <c:pt idx="12055">
                  <c:v>2019/12/15 5:56</c:v>
                </c:pt>
                <c:pt idx="12056">
                  <c:v>2019/12/15 5:56</c:v>
                </c:pt>
                <c:pt idx="12057">
                  <c:v>2019/12/15 5:56</c:v>
                </c:pt>
                <c:pt idx="12058">
                  <c:v>2019/12/15 5:56</c:v>
                </c:pt>
                <c:pt idx="12059">
                  <c:v>2019/12/15 5:56</c:v>
                </c:pt>
                <c:pt idx="12060">
                  <c:v>2019/12/15 5:56</c:v>
                </c:pt>
                <c:pt idx="12061">
                  <c:v>2019/12/15 5:56</c:v>
                </c:pt>
                <c:pt idx="12062">
                  <c:v>2019/12/15 5:56</c:v>
                </c:pt>
                <c:pt idx="12063">
                  <c:v>2019/12/15 5:56</c:v>
                </c:pt>
                <c:pt idx="12064">
                  <c:v>2019/12/15 5:56</c:v>
                </c:pt>
                <c:pt idx="12065">
                  <c:v>2019/12/15 5:56</c:v>
                </c:pt>
                <c:pt idx="12066">
                  <c:v>2019/12/15 5:56</c:v>
                </c:pt>
                <c:pt idx="12067">
                  <c:v>2019/12/15 5:56</c:v>
                </c:pt>
                <c:pt idx="12068">
                  <c:v>2019/12/15 5:56</c:v>
                </c:pt>
                <c:pt idx="12069">
                  <c:v>2019/12/15 5:56</c:v>
                </c:pt>
                <c:pt idx="12070">
                  <c:v>2019/12/15 5:56</c:v>
                </c:pt>
                <c:pt idx="12071">
                  <c:v>2019/12/15 5:56</c:v>
                </c:pt>
                <c:pt idx="12072">
                  <c:v>2019/12/15 5:57</c:v>
                </c:pt>
                <c:pt idx="12073">
                  <c:v>2019/12/15 5:57</c:v>
                </c:pt>
                <c:pt idx="12074">
                  <c:v>2019/12/15 5:57</c:v>
                </c:pt>
                <c:pt idx="12075">
                  <c:v>2019/12/15 5:57</c:v>
                </c:pt>
                <c:pt idx="12076">
                  <c:v>2019/12/15 5:57</c:v>
                </c:pt>
                <c:pt idx="12077">
                  <c:v>2019/12/15 5:57</c:v>
                </c:pt>
                <c:pt idx="12078">
                  <c:v>2019/12/15 5:57</c:v>
                </c:pt>
                <c:pt idx="12079">
                  <c:v>2019/12/15 5:57</c:v>
                </c:pt>
                <c:pt idx="12080">
                  <c:v>2019/12/15 5:57</c:v>
                </c:pt>
                <c:pt idx="12081">
                  <c:v>2019/12/15 5:57</c:v>
                </c:pt>
                <c:pt idx="12082">
                  <c:v>2019/12/15 5:57</c:v>
                </c:pt>
                <c:pt idx="12083">
                  <c:v>2019/12/15 5:57</c:v>
                </c:pt>
                <c:pt idx="12084">
                  <c:v>2019/12/15 5:57</c:v>
                </c:pt>
                <c:pt idx="12085">
                  <c:v>2019/12/15 5:57</c:v>
                </c:pt>
                <c:pt idx="12086">
                  <c:v>2019/12/15 5:57</c:v>
                </c:pt>
                <c:pt idx="12087">
                  <c:v>2019/12/15 5:57</c:v>
                </c:pt>
                <c:pt idx="12088">
                  <c:v>2019/12/15 5:57</c:v>
                </c:pt>
                <c:pt idx="12089">
                  <c:v>2019/12/15 5:57</c:v>
                </c:pt>
                <c:pt idx="12090">
                  <c:v>2019/12/15 5:57</c:v>
                </c:pt>
                <c:pt idx="12091">
                  <c:v>2019/12/15 5:57</c:v>
                </c:pt>
                <c:pt idx="12092">
                  <c:v>2019/12/15 5:58</c:v>
                </c:pt>
                <c:pt idx="12093">
                  <c:v>2019/12/15 5:58</c:v>
                </c:pt>
                <c:pt idx="12094">
                  <c:v>2019/12/15 5:58</c:v>
                </c:pt>
                <c:pt idx="12095">
                  <c:v>2019/12/15 5:58</c:v>
                </c:pt>
                <c:pt idx="12096">
                  <c:v>2019/12/15 5:58</c:v>
                </c:pt>
                <c:pt idx="12097">
                  <c:v>2019/12/15 5:58</c:v>
                </c:pt>
                <c:pt idx="12098">
                  <c:v>2019/12/15 5:58</c:v>
                </c:pt>
                <c:pt idx="12099">
                  <c:v>2019/12/15 5:58</c:v>
                </c:pt>
                <c:pt idx="12100">
                  <c:v>2019/12/15 5:58</c:v>
                </c:pt>
                <c:pt idx="12101">
                  <c:v>2019/12/15 5:58</c:v>
                </c:pt>
                <c:pt idx="12102">
                  <c:v>2019/12/15 5:58</c:v>
                </c:pt>
                <c:pt idx="12103">
                  <c:v>2019/12/15 5:58</c:v>
                </c:pt>
                <c:pt idx="12104">
                  <c:v>2019/12/15 5:58</c:v>
                </c:pt>
                <c:pt idx="12105">
                  <c:v>2019/12/15 5:58</c:v>
                </c:pt>
                <c:pt idx="12106">
                  <c:v>2019/12/15 5:58</c:v>
                </c:pt>
                <c:pt idx="12107">
                  <c:v>2019/12/15 5:58</c:v>
                </c:pt>
                <c:pt idx="12108">
                  <c:v>2019/12/15 5:58</c:v>
                </c:pt>
                <c:pt idx="12109">
                  <c:v>2019/12/15 5:58</c:v>
                </c:pt>
                <c:pt idx="12110">
                  <c:v>2019/12/15 5:58</c:v>
                </c:pt>
                <c:pt idx="12111">
                  <c:v>2019/12/15 5:58</c:v>
                </c:pt>
                <c:pt idx="12112">
                  <c:v>2019/12/15 5:59</c:v>
                </c:pt>
                <c:pt idx="12113">
                  <c:v>2019/12/15 5:59</c:v>
                </c:pt>
                <c:pt idx="12114">
                  <c:v>2019/12/15 5:59</c:v>
                </c:pt>
                <c:pt idx="12115">
                  <c:v>2019/12/15 5:59</c:v>
                </c:pt>
                <c:pt idx="12116">
                  <c:v>2019/12/15 5:59</c:v>
                </c:pt>
                <c:pt idx="12117">
                  <c:v>2019/12/15 5:59</c:v>
                </c:pt>
                <c:pt idx="12118">
                  <c:v>2019/12/15 5:59</c:v>
                </c:pt>
                <c:pt idx="12119">
                  <c:v>2019/12/15 5:59</c:v>
                </c:pt>
                <c:pt idx="12120">
                  <c:v>2019/12/15 5:59</c:v>
                </c:pt>
                <c:pt idx="12121">
                  <c:v>2019/12/15 5:59</c:v>
                </c:pt>
                <c:pt idx="12122">
                  <c:v>2019/12/15 5:59</c:v>
                </c:pt>
                <c:pt idx="12123">
                  <c:v>2019/12/15 5:59</c:v>
                </c:pt>
                <c:pt idx="12124">
                  <c:v>2019/12/15 5:59</c:v>
                </c:pt>
                <c:pt idx="12125">
                  <c:v>2019/12/15 5:59</c:v>
                </c:pt>
                <c:pt idx="12126">
                  <c:v>2019/12/15 5:59</c:v>
                </c:pt>
                <c:pt idx="12127">
                  <c:v>2019/12/15 5:59</c:v>
                </c:pt>
                <c:pt idx="12128">
                  <c:v>2019/12/15 5:59</c:v>
                </c:pt>
                <c:pt idx="12129">
                  <c:v>2019/12/15 5:59</c:v>
                </c:pt>
                <c:pt idx="12130">
                  <c:v>2019/12/15 5:59</c:v>
                </c:pt>
                <c:pt idx="12131">
                  <c:v>2019/12/15 5:59</c:v>
                </c:pt>
                <c:pt idx="12132">
                  <c:v>2019/12/15 6:00</c:v>
                </c:pt>
                <c:pt idx="12133">
                  <c:v>2019/12/15 6:00</c:v>
                </c:pt>
                <c:pt idx="12134">
                  <c:v>2019/12/15 6:00</c:v>
                </c:pt>
                <c:pt idx="12135">
                  <c:v>2019/12/15 6:00</c:v>
                </c:pt>
                <c:pt idx="12136">
                  <c:v>2019/12/15 6:00</c:v>
                </c:pt>
                <c:pt idx="12137">
                  <c:v>2019/12/15 6:00</c:v>
                </c:pt>
                <c:pt idx="12138">
                  <c:v>2019/12/15 6:00</c:v>
                </c:pt>
                <c:pt idx="12139">
                  <c:v>2019/12/15 6:00</c:v>
                </c:pt>
                <c:pt idx="12140">
                  <c:v>2019/12/15 6:00</c:v>
                </c:pt>
                <c:pt idx="12141">
                  <c:v>2019/12/15 6:00</c:v>
                </c:pt>
                <c:pt idx="12142">
                  <c:v>2019/12/15 6:00</c:v>
                </c:pt>
                <c:pt idx="12143">
                  <c:v>2019/12/15 6:00</c:v>
                </c:pt>
                <c:pt idx="12144">
                  <c:v>2019/12/15 6:00</c:v>
                </c:pt>
                <c:pt idx="12145">
                  <c:v>2019/12/15 6:00</c:v>
                </c:pt>
                <c:pt idx="12146">
                  <c:v>2019/12/15 6:00</c:v>
                </c:pt>
                <c:pt idx="12147">
                  <c:v>2019/12/15 6:00</c:v>
                </c:pt>
                <c:pt idx="12148">
                  <c:v>2019/12/15 6:00</c:v>
                </c:pt>
                <c:pt idx="12149">
                  <c:v>2019/12/15 6:00</c:v>
                </c:pt>
                <c:pt idx="12150">
                  <c:v>2019/12/15 6:00</c:v>
                </c:pt>
                <c:pt idx="12151">
                  <c:v>2019/12/15 6:00</c:v>
                </c:pt>
                <c:pt idx="12152">
                  <c:v>2019/12/15 6:01</c:v>
                </c:pt>
                <c:pt idx="12153">
                  <c:v>2019/12/15 6:01</c:v>
                </c:pt>
                <c:pt idx="12154">
                  <c:v>2019/12/15 6:01</c:v>
                </c:pt>
                <c:pt idx="12155">
                  <c:v>2019/12/15 6:01</c:v>
                </c:pt>
                <c:pt idx="12156">
                  <c:v>2019/12/15 6:01</c:v>
                </c:pt>
                <c:pt idx="12157">
                  <c:v>2019/12/15 6:01</c:v>
                </c:pt>
                <c:pt idx="12158">
                  <c:v>2019/12/15 6:01</c:v>
                </c:pt>
                <c:pt idx="12159">
                  <c:v>2019/12/15 6:01</c:v>
                </c:pt>
                <c:pt idx="12160">
                  <c:v>2019/12/15 6:01</c:v>
                </c:pt>
                <c:pt idx="12161">
                  <c:v>2019/12/15 6:01</c:v>
                </c:pt>
                <c:pt idx="12162">
                  <c:v>2019/12/15 6:01</c:v>
                </c:pt>
                <c:pt idx="12163">
                  <c:v>2019/12/15 6:01</c:v>
                </c:pt>
                <c:pt idx="12164">
                  <c:v>2019/12/15 6:01</c:v>
                </c:pt>
                <c:pt idx="12165">
                  <c:v>2019/12/15 6:01</c:v>
                </c:pt>
                <c:pt idx="12166">
                  <c:v>2019/12/15 6:01</c:v>
                </c:pt>
                <c:pt idx="12167">
                  <c:v>2019/12/15 6:01</c:v>
                </c:pt>
                <c:pt idx="12168">
                  <c:v>2019/12/15 6:01</c:v>
                </c:pt>
                <c:pt idx="12169">
                  <c:v>2019/12/15 6:01</c:v>
                </c:pt>
                <c:pt idx="12170">
                  <c:v>2019/12/15 6:01</c:v>
                </c:pt>
                <c:pt idx="12171">
                  <c:v>2019/12/15 6:01</c:v>
                </c:pt>
                <c:pt idx="12172">
                  <c:v>2019/12/15 6:02</c:v>
                </c:pt>
                <c:pt idx="12173">
                  <c:v>2019/12/15 6:02</c:v>
                </c:pt>
                <c:pt idx="12174">
                  <c:v>2019/12/15 6:02</c:v>
                </c:pt>
                <c:pt idx="12175">
                  <c:v>2019/12/15 6:02</c:v>
                </c:pt>
                <c:pt idx="12176">
                  <c:v>2019/12/15 6:02</c:v>
                </c:pt>
                <c:pt idx="12177">
                  <c:v>2019/12/15 6:02</c:v>
                </c:pt>
                <c:pt idx="12178">
                  <c:v>2019/12/15 6:02</c:v>
                </c:pt>
                <c:pt idx="12179">
                  <c:v>2019/12/15 6:02</c:v>
                </c:pt>
                <c:pt idx="12180">
                  <c:v>2019/12/15 6:02</c:v>
                </c:pt>
                <c:pt idx="12181">
                  <c:v>2019/12/15 6:02</c:v>
                </c:pt>
                <c:pt idx="12182">
                  <c:v>2019/12/15 6:02</c:v>
                </c:pt>
                <c:pt idx="12183">
                  <c:v>2019/12/15 6:02</c:v>
                </c:pt>
                <c:pt idx="12184">
                  <c:v>2019/12/15 6:02</c:v>
                </c:pt>
                <c:pt idx="12185">
                  <c:v>2019/12/15 6:02</c:v>
                </c:pt>
                <c:pt idx="12186">
                  <c:v>2019/12/15 6:02</c:v>
                </c:pt>
                <c:pt idx="12187">
                  <c:v>2019/12/15 6:02</c:v>
                </c:pt>
                <c:pt idx="12188">
                  <c:v>2019/12/15 6:02</c:v>
                </c:pt>
                <c:pt idx="12189">
                  <c:v>2019/12/15 6:02</c:v>
                </c:pt>
                <c:pt idx="12190">
                  <c:v>2019/12/15 6:02</c:v>
                </c:pt>
                <c:pt idx="12191">
                  <c:v>2019/12/15 6:02</c:v>
                </c:pt>
                <c:pt idx="12192">
                  <c:v>2019/12/15 6:03</c:v>
                </c:pt>
                <c:pt idx="12193">
                  <c:v>2019/12/15 6:03</c:v>
                </c:pt>
                <c:pt idx="12194">
                  <c:v>2019/12/15 6:03</c:v>
                </c:pt>
                <c:pt idx="12195">
                  <c:v>2019/12/15 6:03</c:v>
                </c:pt>
                <c:pt idx="12196">
                  <c:v>2019/12/15 6:03</c:v>
                </c:pt>
                <c:pt idx="12197">
                  <c:v>2019/12/15 6:03</c:v>
                </c:pt>
                <c:pt idx="12198">
                  <c:v>2019/12/15 6:03</c:v>
                </c:pt>
                <c:pt idx="12199">
                  <c:v>2019/12/15 6:03</c:v>
                </c:pt>
                <c:pt idx="12200">
                  <c:v>2019/12/15 6:03</c:v>
                </c:pt>
                <c:pt idx="12201">
                  <c:v>2019/12/15 6:03</c:v>
                </c:pt>
                <c:pt idx="12202">
                  <c:v>2019/12/15 6:03</c:v>
                </c:pt>
                <c:pt idx="12203">
                  <c:v>2019/12/15 6:03</c:v>
                </c:pt>
                <c:pt idx="12204">
                  <c:v>2019/12/15 6:03</c:v>
                </c:pt>
                <c:pt idx="12205">
                  <c:v>2019/12/15 6:03</c:v>
                </c:pt>
                <c:pt idx="12206">
                  <c:v>2019/12/15 6:03</c:v>
                </c:pt>
                <c:pt idx="12207">
                  <c:v>2019/12/15 6:03</c:v>
                </c:pt>
                <c:pt idx="12208">
                  <c:v>2019/12/15 6:03</c:v>
                </c:pt>
                <c:pt idx="12209">
                  <c:v>2019/12/15 6:03</c:v>
                </c:pt>
                <c:pt idx="12210">
                  <c:v>2019/12/15 6:03</c:v>
                </c:pt>
                <c:pt idx="12211">
                  <c:v>2019/12/15 6:03</c:v>
                </c:pt>
                <c:pt idx="12212">
                  <c:v>2019/12/15 6:04</c:v>
                </c:pt>
                <c:pt idx="12213">
                  <c:v>2019/12/15 6:04</c:v>
                </c:pt>
                <c:pt idx="12214">
                  <c:v>2019/12/15 6:04</c:v>
                </c:pt>
                <c:pt idx="12215">
                  <c:v>2019/12/15 6:04</c:v>
                </c:pt>
                <c:pt idx="12216">
                  <c:v>2019/12/15 6:04</c:v>
                </c:pt>
                <c:pt idx="12217">
                  <c:v>2019/12/15 6:04</c:v>
                </c:pt>
                <c:pt idx="12218">
                  <c:v>2019/12/15 6:04</c:v>
                </c:pt>
                <c:pt idx="12219">
                  <c:v>2019/12/15 6:04</c:v>
                </c:pt>
                <c:pt idx="12220">
                  <c:v>2019/12/15 6:04</c:v>
                </c:pt>
                <c:pt idx="12221">
                  <c:v>2019/12/15 6:04</c:v>
                </c:pt>
                <c:pt idx="12222">
                  <c:v>2019/12/15 6:04</c:v>
                </c:pt>
                <c:pt idx="12223">
                  <c:v>2019/12/15 6:04</c:v>
                </c:pt>
                <c:pt idx="12224">
                  <c:v>2019/12/15 6:04</c:v>
                </c:pt>
                <c:pt idx="12225">
                  <c:v>2019/12/15 6:04</c:v>
                </c:pt>
                <c:pt idx="12226">
                  <c:v>2019/12/15 6:04</c:v>
                </c:pt>
                <c:pt idx="12227">
                  <c:v>2019/12/15 6:04</c:v>
                </c:pt>
                <c:pt idx="12228">
                  <c:v>2019/12/15 6:04</c:v>
                </c:pt>
                <c:pt idx="12229">
                  <c:v>2019/12/15 6:04</c:v>
                </c:pt>
                <c:pt idx="12230">
                  <c:v>2019/12/15 6:04</c:v>
                </c:pt>
                <c:pt idx="12231">
                  <c:v>2019/12/15 6:04</c:v>
                </c:pt>
                <c:pt idx="12232">
                  <c:v>2019/12/15 6:05</c:v>
                </c:pt>
                <c:pt idx="12233">
                  <c:v>2019/12/15 6:05</c:v>
                </c:pt>
                <c:pt idx="12234">
                  <c:v>2019/12/15 6:05</c:v>
                </c:pt>
                <c:pt idx="12235">
                  <c:v>2019/12/15 6:05</c:v>
                </c:pt>
                <c:pt idx="12236">
                  <c:v>2019/12/15 6:05</c:v>
                </c:pt>
                <c:pt idx="12237">
                  <c:v>2019/12/15 6:05</c:v>
                </c:pt>
                <c:pt idx="12238">
                  <c:v>2019/12/15 6:05</c:v>
                </c:pt>
                <c:pt idx="12239">
                  <c:v>2019/12/15 6:05</c:v>
                </c:pt>
                <c:pt idx="12240">
                  <c:v>2019/12/15 6:05</c:v>
                </c:pt>
                <c:pt idx="12241">
                  <c:v>2019/12/15 6:05</c:v>
                </c:pt>
                <c:pt idx="12242">
                  <c:v>2019/12/15 6:05</c:v>
                </c:pt>
                <c:pt idx="12243">
                  <c:v>2019/12/15 6:05</c:v>
                </c:pt>
                <c:pt idx="12244">
                  <c:v>2019/12/15 6:05</c:v>
                </c:pt>
                <c:pt idx="12245">
                  <c:v>2019/12/15 6:05</c:v>
                </c:pt>
                <c:pt idx="12246">
                  <c:v>2019/12/15 6:05</c:v>
                </c:pt>
                <c:pt idx="12247">
                  <c:v>2019/12/15 6:05</c:v>
                </c:pt>
                <c:pt idx="12248">
                  <c:v>2019/12/15 6:05</c:v>
                </c:pt>
                <c:pt idx="12249">
                  <c:v>2019/12/15 6:05</c:v>
                </c:pt>
                <c:pt idx="12250">
                  <c:v>2019/12/15 6:05</c:v>
                </c:pt>
                <c:pt idx="12251">
                  <c:v>2019/12/15 6:05</c:v>
                </c:pt>
                <c:pt idx="12252">
                  <c:v>2019/12/15 6:06</c:v>
                </c:pt>
                <c:pt idx="12253">
                  <c:v>2019/12/15 6:06</c:v>
                </c:pt>
                <c:pt idx="12254">
                  <c:v>2019/12/15 6:06</c:v>
                </c:pt>
                <c:pt idx="12255">
                  <c:v>2019/12/15 6:06</c:v>
                </c:pt>
                <c:pt idx="12256">
                  <c:v>2019/12/15 6:06</c:v>
                </c:pt>
                <c:pt idx="12257">
                  <c:v>2019/12/15 6:06</c:v>
                </c:pt>
                <c:pt idx="12258">
                  <c:v>2019/12/15 6:06</c:v>
                </c:pt>
                <c:pt idx="12259">
                  <c:v>2019/12/15 6:06</c:v>
                </c:pt>
                <c:pt idx="12260">
                  <c:v>2019/12/15 6:06</c:v>
                </c:pt>
                <c:pt idx="12261">
                  <c:v>2019/12/15 6:06</c:v>
                </c:pt>
                <c:pt idx="12262">
                  <c:v>2019/12/15 6:06</c:v>
                </c:pt>
                <c:pt idx="12263">
                  <c:v>2019/12/15 6:06</c:v>
                </c:pt>
                <c:pt idx="12264">
                  <c:v>2019/12/15 6:06</c:v>
                </c:pt>
                <c:pt idx="12265">
                  <c:v>2019/12/15 6:06</c:v>
                </c:pt>
                <c:pt idx="12266">
                  <c:v>2019/12/15 6:06</c:v>
                </c:pt>
                <c:pt idx="12267">
                  <c:v>2019/12/15 6:06</c:v>
                </c:pt>
                <c:pt idx="12268">
                  <c:v>2019/12/15 6:06</c:v>
                </c:pt>
                <c:pt idx="12269">
                  <c:v>2019/12/15 6:06</c:v>
                </c:pt>
                <c:pt idx="12270">
                  <c:v>2019/12/15 6:06</c:v>
                </c:pt>
                <c:pt idx="12271">
                  <c:v>2019/12/15 6:06</c:v>
                </c:pt>
                <c:pt idx="12272">
                  <c:v>2019/12/15 6:07</c:v>
                </c:pt>
                <c:pt idx="12273">
                  <c:v>2019/12/15 6:07</c:v>
                </c:pt>
                <c:pt idx="12274">
                  <c:v>2019/12/15 6:07</c:v>
                </c:pt>
                <c:pt idx="12275">
                  <c:v>2019/12/15 6:07</c:v>
                </c:pt>
                <c:pt idx="12276">
                  <c:v>2019/12/15 6:07</c:v>
                </c:pt>
                <c:pt idx="12277">
                  <c:v>2019/12/15 6:07</c:v>
                </c:pt>
                <c:pt idx="12278">
                  <c:v>2019/12/15 6:07</c:v>
                </c:pt>
                <c:pt idx="12279">
                  <c:v>2019/12/15 6:07</c:v>
                </c:pt>
                <c:pt idx="12280">
                  <c:v>2019/12/15 6:07</c:v>
                </c:pt>
                <c:pt idx="12281">
                  <c:v>2019/12/15 6:07</c:v>
                </c:pt>
                <c:pt idx="12282">
                  <c:v>2019/12/15 6:07</c:v>
                </c:pt>
                <c:pt idx="12283">
                  <c:v>2019/12/15 6:07</c:v>
                </c:pt>
                <c:pt idx="12284">
                  <c:v>2019/12/15 6:07</c:v>
                </c:pt>
                <c:pt idx="12285">
                  <c:v>2019/12/15 6:07</c:v>
                </c:pt>
                <c:pt idx="12286">
                  <c:v>2019/12/15 6:07</c:v>
                </c:pt>
                <c:pt idx="12287">
                  <c:v>2019/12/15 6:07</c:v>
                </c:pt>
                <c:pt idx="12288">
                  <c:v>2019/12/15 6:07</c:v>
                </c:pt>
                <c:pt idx="12289">
                  <c:v>2019/12/15 6:07</c:v>
                </c:pt>
                <c:pt idx="12290">
                  <c:v>2019/12/15 6:07</c:v>
                </c:pt>
                <c:pt idx="12291">
                  <c:v>2019/12/15 6:07</c:v>
                </c:pt>
                <c:pt idx="12292">
                  <c:v>2019/12/15 6:08</c:v>
                </c:pt>
                <c:pt idx="12293">
                  <c:v>2019/12/15 6:08</c:v>
                </c:pt>
                <c:pt idx="12294">
                  <c:v>2019/12/15 6:08</c:v>
                </c:pt>
                <c:pt idx="12295">
                  <c:v>2019/12/15 6:08</c:v>
                </c:pt>
                <c:pt idx="12296">
                  <c:v>2019/12/15 6:08</c:v>
                </c:pt>
                <c:pt idx="12297">
                  <c:v>2019/12/15 6:08</c:v>
                </c:pt>
                <c:pt idx="12298">
                  <c:v>2019/12/15 6:08</c:v>
                </c:pt>
                <c:pt idx="12299">
                  <c:v>2019/12/15 6:08</c:v>
                </c:pt>
                <c:pt idx="12300">
                  <c:v>2019/12/15 6:08</c:v>
                </c:pt>
                <c:pt idx="12301">
                  <c:v>2019/12/15 6:08</c:v>
                </c:pt>
                <c:pt idx="12302">
                  <c:v>2019/12/15 6:08</c:v>
                </c:pt>
                <c:pt idx="12303">
                  <c:v>2019/12/15 6:08</c:v>
                </c:pt>
                <c:pt idx="12304">
                  <c:v>2019/12/15 6:08</c:v>
                </c:pt>
                <c:pt idx="12305">
                  <c:v>2019/12/15 6:08</c:v>
                </c:pt>
                <c:pt idx="12306">
                  <c:v>2019/12/15 6:08</c:v>
                </c:pt>
                <c:pt idx="12307">
                  <c:v>2019/12/15 6:08</c:v>
                </c:pt>
                <c:pt idx="12308">
                  <c:v>2019/12/15 6:08</c:v>
                </c:pt>
                <c:pt idx="12309">
                  <c:v>2019/12/15 6:08</c:v>
                </c:pt>
                <c:pt idx="12310">
                  <c:v>2019/12/15 6:08</c:v>
                </c:pt>
                <c:pt idx="12311">
                  <c:v>2019/12/15 6:08</c:v>
                </c:pt>
                <c:pt idx="12312">
                  <c:v>2019/12/15 6:09</c:v>
                </c:pt>
                <c:pt idx="12313">
                  <c:v>2019/12/15 6:09</c:v>
                </c:pt>
                <c:pt idx="12314">
                  <c:v>2019/12/15 6:09</c:v>
                </c:pt>
                <c:pt idx="12315">
                  <c:v>2019/12/15 6:09</c:v>
                </c:pt>
                <c:pt idx="12316">
                  <c:v>2019/12/15 6:09</c:v>
                </c:pt>
                <c:pt idx="12317">
                  <c:v>2019/12/15 6:09</c:v>
                </c:pt>
                <c:pt idx="12318">
                  <c:v>2019/12/15 6:09</c:v>
                </c:pt>
                <c:pt idx="12319">
                  <c:v>2019/12/15 6:09</c:v>
                </c:pt>
                <c:pt idx="12320">
                  <c:v>2019/12/15 6:09</c:v>
                </c:pt>
                <c:pt idx="12321">
                  <c:v>2019/12/15 6:09</c:v>
                </c:pt>
                <c:pt idx="12322">
                  <c:v>2019/12/15 6:09</c:v>
                </c:pt>
                <c:pt idx="12323">
                  <c:v>2019/12/15 6:09</c:v>
                </c:pt>
                <c:pt idx="12324">
                  <c:v>2019/12/15 6:09</c:v>
                </c:pt>
                <c:pt idx="12325">
                  <c:v>2019/12/15 6:09</c:v>
                </c:pt>
                <c:pt idx="12326">
                  <c:v>2019/12/15 6:09</c:v>
                </c:pt>
                <c:pt idx="12327">
                  <c:v>2019/12/15 6:09</c:v>
                </c:pt>
                <c:pt idx="12328">
                  <c:v>2019/12/15 6:09</c:v>
                </c:pt>
                <c:pt idx="12329">
                  <c:v>2019/12/15 6:09</c:v>
                </c:pt>
                <c:pt idx="12330">
                  <c:v>2019/12/15 6:09</c:v>
                </c:pt>
                <c:pt idx="12331">
                  <c:v>2019/12/15 6:09</c:v>
                </c:pt>
                <c:pt idx="12332">
                  <c:v>2019/12/15 6:10</c:v>
                </c:pt>
                <c:pt idx="12333">
                  <c:v>2019/12/15 6:10</c:v>
                </c:pt>
                <c:pt idx="12334">
                  <c:v>2019/12/15 6:10</c:v>
                </c:pt>
                <c:pt idx="12335">
                  <c:v>2019/12/15 6:10</c:v>
                </c:pt>
                <c:pt idx="12336">
                  <c:v>2019/12/15 6:10</c:v>
                </c:pt>
                <c:pt idx="12337">
                  <c:v>2019/12/15 6:10</c:v>
                </c:pt>
                <c:pt idx="12338">
                  <c:v>2019/12/15 6:10</c:v>
                </c:pt>
                <c:pt idx="12339">
                  <c:v>2019/12/15 6:10</c:v>
                </c:pt>
                <c:pt idx="12340">
                  <c:v>2019/12/15 6:10</c:v>
                </c:pt>
                <c:pt idx="12341">
                  <c:v>2019/12/15 6:10</c:v>
                </c:pt>
                <c:pt idx="12342">
                  <c:v>2019/12/15 6:10</c:v>
                </c:pt>
                <c:pt idx="12343">
                  <c:v>2019/12/15 6:10</c:v>
                </c:pt>
                <c:pt idx="12344">
                  <c:v>2019/12/15 6:10</c:v>
                </c:pt>
                <c:pt idx="12345">
                  <c:v>2019/12/15 6:10</c:v>
                </c:pt>
                <c:pt idx="12346">
                  <c:v>2019/12/15 6:10</c:v>
                </c:pt>
                <c:pt idx="12347">
                  <c:v>2019/12/15 6:10</c:v>
                </c:pt>
                <c:pt idx="12348">
                  <c:v>2019/12/15 6:10</c:v>
                </c:pt>
                <c:pt idx="12349">
                  <c:v>2019/12/15 6:10</c:v>
                </c:pt>
                <c:pt idx="12350">
                  <c:v>2019/12/15 6:10</c:v>
                </c:pt>
                <c:pt idx="12351">
                  <c:v>2019/12/15 6:10</c:v>
                </c:pt>
                <c:pt idx="12352">
                  <c:v>2019/12/15 6:11</c:v>
                </c:pt>
                <c:pt idx="12353">
                  <c:v>2019/12/15 6:11</c:v>
                </c:pt>
                <c:pt idx="12354">
                  <c:v>2019/12/15 6:11</c:v>
                </c:pt>
                <c:pt idx="12355">
                  <c:v>2019/12/15 6:11</c:v>
                </c:pt>
                <c:pt idx="12356">
                  <c:v>2019/12/15 6:11</c:v>
                </c:pt>
                <c:pt idx="12357">
                  <c:v>2019/12/15 6:11</c:v>
                </c:pt>
                <c:pt idx="12358">
                  <c:v>2019/12/15 6:11</c:v>
                </c:pt>
                <c:pt idx="12359">
                  <c:v>2019/12/15 6:11</c:v>
                </c:pt>
                <c:pt idx="12360">
                  <c:v>2019/12/15 6:11</c:v>
                </c:pt>
                <c:pt idx="12361">
                  <c:v>2019/12/15 6:11</c:v>
                </c:pt>
                <c:pt idx="12362">
                  <c:v>2019/12/15 6:11</c:v>
                </c:pt>
                <c:pt idx="12363">
                  <c:v>2019/12/15 6:11</c:v>
                </c:pt>
                <c:pt idx="12364">
                  <c:v>2019/12/15 6:11</c:v>
                </c:pt>
                <c:pt idx="12365">
                  <c:v>2019/12/15 6:11</c:v>
                </c:pt>
                <c:pt idx="12366">
                  <c:v>2019/12/15 6:11</c:v>
                </c:pt>
                <c:pt idx="12367">
                  <c:v>2019/12/15 6:11</c:v>
                </c:pt>
                <c:pt idx="12368">
                  <c:v>2019/12/15 6:11</c:v>
                </c:pt>
                <c:pt idx="12369">
                  <c:v>2019/12/15 6:11</c:v>
                </c:pt>
                <c:pt idx="12370">
                  <c:v>2019/12/15 6:11</c:v>
                </c:pt>
                <c:pt idx="12371">
                  <c:v>2019/12/15 6:11</c:v>
                </c:pt>
                <c:pt idx="12372">
                  <c:v>2019/12/15 6:12</c:v>
                </c:pt>
                <c:pt idx="12373">
                  <c:v>2019/12/15 6:12</c:v>
                </c:pt>
                <c:pt idx="12374">
                  <c:v>2019/12/15 6:12</c:v>
                </c:pt>
                <c:pt idx="12375">
                  <c:v>2019/12/15 6:12</c:v>
                </c:pt>
                <c:pt idx="12376">
                  <c:v>2019/12/15 6:12</c:v>
                </c:pt>
                <c:pt idx="12377">
                  <c:v>2019/12/15 6:12</c:v>
                </c:pt>
                <c:pt idx="12378">
                  <c:v>2019/12/15 6:12</c:v>
                </c:pt>
                <c:pt idx="12379">
                  <c:v>2019/12/15 6:12</c:v>
                </c:pt>
                <c:pt idx="12380">
                  <c:v>2019/12/15 6:12</c:v>
                </c:pt>
                <c:pt idx="12381">
                  <c:v>2019/12/15 6:12</c:v>
                </c:pt>
                <c:pt idx="12382">
                  <c:v>2019/12/15 6:12</c:v>
                </c:pt>
                <c:pt idx="12383">
                  <c:v>2019/12/15 6:12</c:v>
                </c:pt>
                <c:pt idx="12384">
                  <c:v>2019/12/15 6:12</c:v>
                </c:pt>
                <c:pt idx="12385">
                  <c:v>2019/12/15 6:12</c:v>
                </c:pt>
                <c:pt idx="12386">
                  <c:v>2019/12/15 6:12</c:v>
                </c:pt>
                <c:pt idx="12387">
                  <c:v>2019/12/15 6:12</c:v>
                </c:pt>
                <c:pt idx="12388">
                  <c:v>2019/12/15 6:12</c:v>
                </c:pt>
                <c:pt idx="12389">
                  <c:v>2019/12/15 6:12</c:v>
                </c:pt>
                <c:pt idx="12390">
                  <c:v>2019/12/15 6:12</c:v>
                </c:pt>
                <c:pt idx="12391">
                  <c:v>2019/12/15 6:12</c:v>
                </c:pt>
                <c:pt idx="12392">
                  <c:v>2019/12/15 6:13</c:v>
                </c:pt>
                <c:pt idx="12393">
                  <c:v>2019/12/15 6:13</c:v>
                </c:pt>
                <c:pt idx="12394">
                  <c:v>2019/12/15 6:13</c:v>
                </c:pt>
                <c:pt idx="12395">
                  <c:v>2019/12/15 6:13</c:v>
                </c:pt>
                <c:pt idx="12396">
                  <c:v>2019/12/15 6:13</c:v>
                </c:pt>
                <c:pt idx="12397">
                  <c:v>2019/12/15 6:13</c:v>
                </c:pt>
                <c:pt idx="12398">
                  <c:v>2019/12/15 6:13</c:v>
                </c:pt>
                <c:pt idx="12399">
                  <c:v>2019/12/15 6:13</c:v>
                </c:pt>
                <c:pt idx="12400">
                  <c:v>2019/12/15 6:13</c:v>
                </c:pt>
                <c:pt idx="12401">
                  <c:v>2019/12/15 6:13</c:v>
                </c:pt>
                <c:pt idx="12402">
                  <c:v>2019/12/15 6:13</c:v>
                </c:pt>
                <c:pt idx="12403">
                  <c:v>2019/12/15 6:13</c:v>
                </c:pt>
                <c:pt idx="12404">
                  <c:v>2019/12/15 6:13</c:v>
                </c:pt>
                <c:pt idx="12405">
                  <c:v>2019/12/15 6:13</c:v>
                </c:pt>
                <c:pt idx="12406">
                  <c:v>2019/12/15 6:13</c:v>
                </c:pt>
                <c:pt idx="12407">
                  <c:v>2019/12/15 6:13</c:v>
                </c:pt>
                <c:pt idx="12408">
                  <c:v>2019/12/15 6:13</c:v>
                </c:pt>
                <c:pt idx="12409">
                  <c:v>2019/12/15 6:13</c:v>
                </c:pt>
                <c:pt idx="12410">
                  <c:v>2019/12/15 6:13</c:v>
                </c:pt>
                <c:pt idx="12411">
                  <c:v>2019/12/15 6:13</c:v>
                </c:pt>
                <c:pt idx="12412">
                  <c:v>2019/12/15 6:14</c:v>
                </c:pt>
                <c:pt idx="12413">
                  <c:v>2019/12/15 6:14</c:v>
                </c:pt>
                <c:pt idx="12414">
                  <c:v>2019/12/15 6:14</c:v>
                </c:pt>
                <c:pt idx="12415">
                  <c:v>2019/12/15 6:14</c:v>
                </c:pt>
                <c:pt idx="12416">
                  <c:v>2019/12/15 6:14</c:v>
                </c:pt>
                <c:pt idx="12417">
                  <c:v>2019/12/15 6:14</c:v>
                </c:pt>
                <c:pt idx="12418">
                  <c:v>2019/12/15 6:14</c:v>
                </c:pt>
                <c:pt idx="12419">
                  <c:v>2019/12/15 6:14</c:v>
                </c:pt>
                <c:pt idx="12420">
                  <c:v>2019/12/15 6:14</c:v>
                </c:pt>
                <c:pt idx="12421">
                  <c:v>2019/12/15 6:14</c:v>
                </c:pt>
                <c:pt idx="12422">
                  <c:v>2019/12/15 6:14</c:v>
                </c:pt>
                <c:pt idx="12423">
                  <c:v>2019/12/15 6:14</c:v>
                </c:pt>
                <c:pt idx="12424">
                  <c:v>2019/12/15 6:14</c:v>
                </c:pt>
                <c:pt idx="12425">
                  <c:v>2019/12/15 6:14</c:v>
                </c:pt>
                <c:pt idx="12426">
                  <c:v>2019/12/15 6:14</c:v>
                </c:pt>
                <c:pt idx="12427">
                  <c:v>2019/12/15 6:14</c:v>
                </c:pt>
                <c:pt idx="12428">
                  <c:v>2019/12/15 6:14</c:v>
                </c:pt>
                <c:pt idx="12429">
                  <c:v>2019/12/15 6:14</c:v>
                </c:pt>
                <c:pt idx="12430">
                  <c:v>2019/12/15 6:14</c:v>
                </c:pt>
                <c:pt idx="12431">
                  <c:v>2019/12/15 6:14</c:v>
                </c:pt>
                <c:pt idx="12432">
                  <c:v>2019/12/15 6:15</c:v>
                </c:pt>
                <c:pt idx="12433">
                  <c:v>2019/12/15 6:15</c:v>
                </c:pt>
                <c:pt idx="12434">
                  <c:v>2019/12/15 6:15</c:v>
                </c:pt>
                <c:pt idx="12435">
                  <c:v>2019/12/15 6:15</c:v>
                </c:pt>
                <c:pt idx="12436">
                  <c:v>2019/12/15 6:15</c:v>
                </c:pt>
                <c:pt idx="12437">
                  <c:v>2019/12/15 6:15</c:v>
                </c:pt>
                <c:pt idx="12438">
                  <c:v>2019/12/15 6:15</c:v>
                </c:pt>
                <c:pt idx="12439">
                  <c:v>2019/12/15 6:15</c:v>
                </c:pt>
                <c:pt idx="12440">
                  <c:v>2019/12/15 6:15</c:v>
                </c:pt>
                <c:pt idx="12441">
                  <c:v>2019/12/15 6:15</c:v>
                </c:pt>
                <c:pt idx="12442">
                  <c:v>2019/12/15 6:15</c:v>
                </c:pt>
                <c:pt idx="12443">
                  <c:v>2019/12/15 6:15</c:v>
                </c:pt>
                <c:pt idx="12444">
                  <c:v>2019/12/15 6:15</c:v>
                </c:pt>
                <c:pt idx="12445">
                  <c:v>2019/12/15 6:15</c:v>
                </c:pt>
                <c:pt idx="12446">
                  <c:v>2019/12/15 6:15</c:v>
                </c:pt>
                <c:pt idx="12447">
                  <c:v>2019/12/15 6:15</c:v>
                </c:pt>
                <c:pt idx="12448">
                  <c:v>2019/12/15 6:15</c:v>
                </c:pt>
                <c:pt idx="12449">
                  <c:v>2019/12/15 6:15</c:v>
                </c:pt>
                <c:pt idx="12450">
                  <c:v>2019/12/15 6:15</c:v>
                </c:pt>
                <c:pt idx="12451">
                  <c:v>2019/12/15 6:15</c:v>
                </c:pt>
                <c:pt idx="12452">
                  <c:v>2019/12/15 6:16</c:v>
                </c:pt>
                <c:pt idx="12453">
                  <c:v>2019/12/15 6:16</c:v>
                </c:pt>
                <c:pt idx="12454">
                  <c:v>2019/12/15 6:16</c:v>
                </c:pt>
                <c:pt idx="12455">
                  <c:v>2019/12/15 6:16</c:v>
                </c:pt>
                <c:pt idx="12456">
                  <c:v>2019/12/15 6:16</c:v>
                </c:pt>
                <c:pt idx="12457">
                  <c:v>2019/12/15 6:16</c:v>
                </c:pt>
                <c:pt idx="12458">
                  <c:v>2019/12/15 6:16</c:v>
                </c:pt>
                <c:pt idx="12459">
                  <c:v>2019/12/15 6:16</c:v>
                </c:pt>
                <c:pt idx="12460">
                  <c:v>2019/12/15 6:16</c:v>
                </c:pt>
                <c:pt idx="12461">
                  <c:v>2019/12/15 6:16</c:v>
                </c:pt>
                <c:pt idx="12462">
                  <c:v>2019/12/15 6:16</c:v>
                </c:pt>
                <c:pt idx="12463">
                  <c:v>2019/12/15 6:16</c:v>
                </c:pt>
                <c:pt idx="12464">
                  <c:v>2019/12/15 6:16</c:v>
                </c:pt>
                <c:pt idx="12465">
                  <c:v>2019/12/15 6:16</c:v>
                </c:pt>
                <c:pt idx="12466">
                  <c:v>2019/12/15 6:16</c:v>
                </c:pt>
                <c:pt idx="12467">
                  <c:v>2019/12/15 6:16</c:v>
                </c:pt>
                <c:pt idx="12468">
                  <c:v>2019/12/15 6:16</c:v>
                </c:pt>
                <c:pt idx="12469">
                  <c:v>2019/12/15 6:16</c:v>
                </c:pt>
                <c:pt idx="12470">
                  <c:v>2019/12/15 6:16</c:v>
                </c:pt>
                <c:pt idx="12471">
                  <c:v>2019/12/15 6:16</c:v>
                </c:pt>
                <c:pt idx="12472">
                  <c:v>2019/12/15 6:17</c:v>
                </c:pt>
                <c:pt idx="12473">
                  <c:v>2019/12/15 6:17</c:v>
                </c:pt>
                <c:pt idx="12474">
                  <c:v>2019/12/15 6:17</c:v>
                </c:pt>
                <c:pt idx="12475">
                  <c:v>2019/12/15 6:17</c:v>
                </c:pt>
                <c:pt idx="12476">
                  <c:v>2019/12/15 6:17</c:v>
                </c:pt>
                <c:pt idx="12477">
                  <c:v>2019/12/15 6:17</c:v>
                </c:pt>
                <c:pt idx="12478">
                  <c:v>2019/12/15 6:17</c:v>
                </c:pt>
                <c:pt idx="12479">
                  <c:v>2019/12/15 6:17</c:v>
                </c:pt>
                <c:pt idx="12480">
                  <c:v>2019/12/15 6:17</c:v>
                </c:pt>
                <c:pt idx="12481">
                  <c:v>2019/12/15 6:17</c:v>
                </c:pt>
                <c:pt idx="12482">
                  <c:v>2019/12/15 6:17</c:v>
                </c:pt>
                <c:pt idx="12483">
                  <c:v>2019/12/15 6:17</c:v>
                </c:pt>
                <c:pt idx="12484">
                  <c:v>2019/12/15 6:17</c:v>
                </c:pt>
                <c:pt idx="12485">
                  <c:v>2019/12/15 6:17</c:v>
                </c:pt>
                <c:pt idx="12486">
                  <c:v>2019/12/15 6:17</c:v>
                </c:pt>
                <c:pt idx="12487">
                  <c:v>2019/12/15 6:17</c:v>
                </c:pt>
                <c:pt idx="12488">
                  <c:v>2019/12/15 6:17</c:v>
                </c:pt>
                <c:pt idx="12489">
                  <c:v>2019/12/15 6:17</c:v>
                </c:pt>
                <c:pt idx="12490">
                  <c:v>2019/12/15 6:17</c:v>
                </c:pt>
                <c:pt idx="12491">
                  <c:v>2019/12/15 6:17</c:v>
                </c:pt>
                <c:pt idx="12492">
                  <c:v>2019/12/15 6:18</c:v>
                </c:pt>
                <c:pt idx="12493">
                  <c:v>2019/12/15 6:18</c:v>
                </c:pt>
                <c:pt idx="12494">
                  <c:v>2019/12/15 6:18</c:v>
                </c:pt>
                <c:pt idx="12495">
                  <c:v>2019/12/15 6:18</c:v>
                </c:pt>
                <c:pt idx="12496">
                  <c:v>2019/12/15 6:18</c:v>
                </c:pt>
                <c:pt idx="12497">
                  <c:v>2019/12/15 6:18</c:v>
                </c:pt>
                <c:pt idx="12498">
                  <c:v>2019/12/15 6:18</c:v>
                </c:pt>
                <c:pt idx="12499">
                  <c:v>2019/12/15 6:18</c:v>
                </c:pt>
                <c:pt idx="12500">
                  <c:v>2019/12/15 6:18</c:v>
                </c:pt>
                <c:pt idx="12501">
                  <c:v>2019/12/15 6:18</c:v>
                </c:pt>
                <c:pt idx="12502">
                  <c:v>2019/12/15 6:18</c:v>
                </c:pt>
                <c:pt idx="12503">
                  <c:v>2019/12/15 6:18</c:v>
                </c:pt>
                <c:pt idx="12504">
                  <c:v>2019/12/15 6:18</c:v>
                </c:pt>
                <c:pt idx="12505">
                  <c:v>2019/12/15 6:18</c:v>
                </c:pt>
                <c:pt idx="12506">
                  <c:v>2019/12/15 6:18</c:v>
                </c:pt>
                <c:pt idx="12507">
                  <c:v>2019/12/15 6:18</c:v>
                </c:pt>
                <c:pt idx="12508">
                  <c:v>2019/12/15 6:18</c:v>
                </c:pt>
                <c:pt idx="12509">
                  <c:v>2019/12/15 6:18</c:v>
                </c:pt>
                <c:pt idx="12510">
                  <c:v>2019/12/15 6:18</c:v>
                </c:pt>
                <c:pt idx="12511">
                  <c:v>2019/12/15 6:18</c:v>
                </c:pt>
                <c:pt idx="12512">
                  <c:v>2019/12/15 6:19</c:v>
                </c:pt>
                <c:pt idx="12513">
                  <c:v>2019/12/15 6:19</c:v>
                </c:pt>
                <c:pt idx="12514">
                  <c:v>2019/12/15 6:19</c:v>
                </c:pt>
                <c:pt idx="12515">
                  <c:v>2019/12/15 6:19</c:v>
                </c:pt>
                <c:pt idx="12516">
                  <c:v>2019/12/15 6:19</c:v>
                </c:pt>
                <c:pt idx="12517">
                  <c:v>2019/12/15 6:19</c:v>
                </c:pt>
                <c:pt idx="12518">
                  <c:v>2019/12/15 6:19</c:v>
                </c:pt>
                <c:pt idx="12519">
                  <c:v>2019/12/15 6:19</c:v>
                </c:pt>
                <c:pt idx="12520">
                  <c:v>2019/12/15 6:19</c:v>
                </c:pt>
                <c:pt idx="12521">
                  <c:v>2019/12/15 6:19</c:v>
                </c:pt>
                <c:pt idx="12522">
                  <c:v>2019/12/15 6:19</c:v>
                </c:pt>
                <c:pt idx="12523">
                  <c:v>2019/12/15 6:19</c:v>
                </c:pt>
                <c:pt idx="12524">
                  <c:v>2019/12/15 6:19</c:v>
                </c:pt>
                <c:pt idx="12525">
                  <c:v>2019/12/15 6:19</c:v>
                </c:pt>
                <c:pt idx="12526">
                  <c:v>2019/12/15 6:19</c:v>
                </c:pt>
                <c:pt idx="12527">
                  <c:v>2019/12/15 6:19</c:v>
                </c:pt>
                <c:pt idx="12528">
                  <c:v>2019/12/15 6:19</c:v>
                </c:pt>
                <c:pt idx="12529">
                  <c:v>2019/12/15 6:19</c:v>
                </c:pt>
                <c:pt idx="12530">
                  <c:v>2019/12/15 6:19</c:v>
                </c:pt>
                <c:pt idx="12531">
                  <c:v>2019/12/15 6:19</c:v>
                </c:pt>
                <c:pt idx="12532">
                  <c:v>2019/12/15 6:20</c:v>
                </c:pt>
                <c:pt idx="12533">
                  <c:v>2019/12/15 6:20</c:v>
                </c:pt>
                <c:pt idx="12534">
                  <c:v>2019/12/15 6:20</c:v>
                </c:pt>
                <c:pt idx="12535">
                  <c:v>2019/12/15 6:20</c:v>
                </c:pt>
                <c:pt idx="12536">
                  <c:v>2019/12/15 6:20</c:v>
                </c:pt>
                <c:pt idx="12537">
                  <c:v>2019/12/15 6:20</c:v>
                </c:pt>
                <c:pt idx="12538">
                  <c:v>2019/12/15 6:20</c:v>
                </c:pt>
                <c:pt idx="12539">
                  <c:v>2019/12/15 6:20</c:v>
                </c:pt>
                <c:pt idx="12540">
                  <c:v>2019/12/15 6:20</c:v>
                </c:pt>
                <c:pt idx="12541">
                  <c:v>2019/12/15 6:20</c:v>
                </c:pt>
                <c:pt idx="12542">
                  <c:v>2019/12/15 6:20</c:v>
                </c:pt>
                <c:pt idx="12543">
                  <c:v>2019/12/15 6:20</c:v>
                </c:pt>
                <c:pt idx="12544">
                  <c:v>2019/12/15 6:20</c:v>
                </c:pt>
                <c:pt idx="12545">
                  <c:v>2019/12/15 6:20</c:v>
                </c:pt>
                <c:pt idx="12546">
                  <c:v>2019/12/15 6:20</c:v>
                </c:pt>
                <c:pt idx="12547">
                  <c:v>2019/12/15 6:20</c:v>
                </c:pt>
                <c:pt idx="12548">
                  <c:v>2019/12/15 6:20</c:v>
                </c:pt>
                <c:pt idx="12549">
                  <c:v>2019/12/15 6:20</c:v>
                </c:pt>
                <c:pt idx="12550">
                  <c:v>2019/12/15 6:20</c:v>
                </c:pt>
                <c:pt idx="12551">
                  <c:v>2019/12/15 6:20</c:v>
                </c:pt>
                <c:pt idx="12552">
                  <c:v>2019/12/15 6:21</c:v>
                </c:pt>
                <c:pt idx="12553">
                  <c:v>2019/12/15 6:21</c:v>
                </c:pt>
                <c:pt idx="12554">
                  <c:v>2019/12/15 6:21</c:v>
                </c:pt>
                <c:pt idx="12555">
                  <c:v>2019/12/15 6:21</c:v>
                </c:pt>
                <c:pt idx="12556">
                  <c:v>2019/12/15 6:21</c:v>
                </c:pt>
                <c:pt idx="12557">
                  <c:v>2019/12/15 6:21</c:v>
                </c:pt>
                <c:pt idx="12558">
                  <c:v>2019/12/15 6:21</c:v>
                </c:pt>
                <c:pt idx="12559">
                  <c:v>2019/12/15 6:21</c:v>
                </c:pt>
                <c:pt idx="12560">
                  <c:v>2019/12/15 6:21</c:v>
                </c:pt>
                <c:pt idx="12561">
                  <c:v>2019/12/15 6:21</c:v>
                </c:pt>
                <c:pt idx="12562">
                  <c:v>2019/12/15 6:21</c:v>
                </c:pt>
                <c:pt idx="12563">
                  <c:v>2019/12/15 6:21</c:v>
                </c:pt>
                <c:pt idx="12564">
                  <c:v>2019/12/15 6:21</c:v>
                </c:pt>
                <c:pt idx="12565">
                  <c:v>2019/12/15 6:21</c:v>
                </c:pt>
                <c:pt idx="12566">
                  <c:v>2019/12/15 6:21</c:v>
                </c:pt>
                <c:pt idx="12567">
                  <c:v>2019/12/15 6:21</c:v>
                </c:pt>
                <c:pt idx="12568">
                  <c:v>2019/12/15 6:21</c:v>
                </c:pt>
                <c:pt idx="12569">
                  <c:v>2019/12/15 6:21</c:v>
                </c:pt>
                <c:pt idx="12570">
                  <c:v>2019/12/15 6:21</c:v>
                </c:pt>
                <c:pt idx="12571">
                  <c:v>2019/12/15 6:21</c:v>
                </c:pt>
                <c:pt idx="12572">
                  <c:v>2019/12/15 6:22</c:v>
                </c:pt>
                <c:pt idx="12573">
                  <c:v>2019/12/15 6:22</c:v>
                </c:pt>
                <c:pt idx="12574">
                  <c:v>2019/12/15 6:22</c:v>
                </c:pt>
                <c:pt idx="12575">
                  <c:v>2019/12/15 6:22</c:v>
                </c:pt>
                <c:pt idx="12576">
                  <c:v>2019/12/15 6:22</c:v>
                </c:pt>
                <c:pt idx="12577">
                  <c:v>2019/12/15 6:22</c:v>
                </c:pt>
                <c:pt idx="12578">
                  <c:v>2019/12/15 6:22</c:v>
                </c:pt>
                <c:pt idx="12579">
                  <c:v>2019/12/15 6:22</c:v>
                </c:pt>
                <c:pt idx="12580">
                  <c:v>2019/12/15 6:22</c:v>
                </c:pt>
                <c:pt idx="12581">
                  <c:v>2019/12/15 6:22</c:v>
                </c:pt>
                <c:pt idx="12582">
                  <c:v>2019/12/15 6:22</c:v>
                </c:pt>
                <c:pt idx="12583">
                  <c:v>2019/12/15 6:22</c:v>
                </c:pt>
                <c:pt idx="12584">
                  <c:v>2019/12/15 6:22</c:v>
                </c:pt>
                <c:pt idx="12585">
                  <c:v>2019/12/15 6:22</c:v>
                </c:pt>
                <c:pt idx="12586">
                  <c:v>2019/12/15 6:22</c:v>
                </c:pt>
                <c:pt idx="12587">
                  <c:v>2019/12/15 6:22</c:v>
                </c:pt>
                <c:pt idx="12588">
                  <c:v>2019/12/15 6:22</c:v>
                </c:pt>
                <c:pt idx="12589">
                  <c:v>2019/12/15 6:22</c:v>
                </c:pt>
                <c:pt idx="12590">
                  <c:v>2019/12/15 6:22</c:v>
                </c:pt>
                <c:pt idx="12591">
                  <c:v>2019/12/15 6:22</c:v>
                </c:pt>
                <c:pt idx="12592">
                  <c:v>2019/12/15 6:23</c:v>
                </c:pt>
                <c:pt idx="12593">
                  <c:v>2019/12/15 6:23</c:v>
                </c:pt>
                <c:pt idx="12594">
                  <c:v>2019/12/15 6:23</c:v>
                </c:pt>
                <c:pt idx="12595">
                  <c:v>2019/12/15 6:23</c:v>
                </c:pt>
                <c:pt idx="12596">
                  <c:v>2019/12/15 6:23</c:v>
                </c:pt>
                <c:pt idx="12597">
                  <c:v>2019/12/15 6:23</c:v>
                </c:pt>
                <c:pt idx="12598">
                  <c:v>2019/12/15 6:23</c:v>
                </c:pt>
                <c:pt idx="12599">
                  <c:v>2019/12/15 6:23</c:v>
                </c:pt>
                <c:pt idx="12600">
                  <c:v>2019/12/15 6:23</c:v>
                </c:pt>
                <c:pt idx="12601">
                  <c:v>2019/12/15 6:23</c:v>
                </c:pt>
                <c:pt idx="12602">
                  <c:v>2019/12/15 6:23</c:v>
                </c:pt>
                <c:pt idx="12603">
                  <c:v>2019/12/15 6:23</c:v>
                </c:pt>
                <c:pt idx="12604">
                  <c:v>2019/12/15 6:23</c:v>
                </c:pt>
                <c:pt idx="12605">
                  <c:v>2019/12/15 6:23</c:v>
                </c:pt>
                <c:pt idx="12606">
                  <c:v>2019/12/15 6:23</c:v>
                </c:pt>
                <c:pt idx="12607">
                  <c:v>2019/12/15 6:23</c:v>
                </c:pt>
                <c:pt idx="12608">
                  <c:v>2019/12/15 6:23</c:v>
                </c:pt>
                <c:pt idx="12609">
                  <c:v>2019/12/15 6:23</c:v>
                </c:pt>
                <c:pt idx="12610">
                  <c:v>2019/12/15 6:23</c:v>
                </c:pt>
                <c:pt idx="12611">
                  <c:v>2019/12/15 6:23</c:v>
                </c:pt>
                <c:pt idx="12612">
                  <c:v>2019/12/15 6:24</c:v>
                </c:pt>
                <c:pt idx="12613">
                  <c:v>2019/12/15 6:24</c:v>
                </c:pt>
                <c:pt idx="12614">
                  <c:v>2019/12/15 6:24</c:v>
                </c:pt>
                <c:pt idx="12615">
                  <c:v>2019/12/15 6:24</c:v>
                </c:pt>
                <c:pt idx="12616">
                  <c:v>2019/12/15 6:24</c:v>
                </c:pt>
                <c:pt idx="12617">
                  <c:v>2019/12/15 6:24</c:v>
                </c:pt>
                <c:pt idx="12618">
                  <c:v>2019/12/15 6:24</c:v>
                </c:pt>
                <c:pt idx="12619">
                  <c:v>2019/12/15 6:24</c:v>
                </c:pt>
                <c:pt idx="12620">
                  <c:v>2019/12/15 6:24</c:v>
                </c:pt>
                <c:pt idx="12621">
                  <c:v>2019/12/15 6:24</c:v>
                </c:pt>
                <c:pt idx="12622">
                  <c:v>2019/12/15 6:24</c:v>
                </c:pt>
                <c:pt idx="12623">
                  <c:v>2019/12/15 6:24</c:v>
                </c:pt>
                <c:pt idx="12624">
                  <c:v>2019/12/15 6:24</c:v>
                </c:pt>
                <c:pt idx="12625">
                  <c:v>2019/12/15 6:24</c:v>
                </c:pt>
                <c:pt idx="12626">
                  <c:v>2019/12/15 6:24</c:v>
                </c:pt>
                <c:pt idx="12627">
                  <c:v>2019/12/15 6:24</c:v>
                </c:pt>
                <c:pt idx="12628">
                  <c:v>2019/12/15 6:24</c:v>
                </c:pt>
                <c:pt idx="12629">
                  <c:v>2019/12/15 6:24</c:v>
                </c:pt>
                <c:pt idx="12630">
                  <c:v>2019/12/15 6:24</c:v>
                </c:pt>
                <c:pt idx="12631">
                  <c:v>2019/12/15 6:24</c:v>
                </c:pt>
                <c:pt idx="12632">
                  <c:v>2019/12/15 6:25</c:v>
                </c:pt>
                <c:pt idx="12633">
                  <c:v>2019/12/15 6:25</c:v>
                </c:pt>
                <c:pt idx="12634">
                  <c:v>2019/12/15 6:25</c:v>
                </c:pt>
                <c:pt idx="12635">
                  <c:v>2019/12/15 6:25</c:v>
                </c:pt>
                <c:pt idx="12636">
                  <c:v>2019/12/15 6:25</c:v>
                </c:pt>
                <c:pt idx="12637">
                  <c:v>2019/12/15 6:25</c:v>
                </c:pt>
                <c:pt idx="12638">
                  <c:v>2019/12/15 6:25</c:v>
                </c:pt>
                <c:pt idx="12639">
                  <c:v>2019/12/15 6:25</c:v>
                </c:pt>
                <c:pt idx="12640">
                  <c:v>2019/12/15 6:25</c:v>
                </c:pt>
                <c:pt idx="12641">
                  <c:v>2019/12/15 6:25</c:v>
                </c:pt>
                <c:pt idx="12642">
                  <c:v>2019/12/15 6:25</c:v>
                </c:pt>
                <c:pt idx="12643">
                  <c:v>2019/12/15 6:25</c:v>
                </c:pt>
                <c:pt idx="12644">
                  <c:v>2019/12/15 6:25</c:v>
                </c:pt>
                <c:pt idx="12645">
                  <c:v>2019/12/15 6:25</c:v>
                </c:pt>
                <c:pt idx="12646">
                  <c:v>2019/12/15 6:25</c:v>
                </c:pt>
                <c:pt idx="12647">
                  <c:v>2019/12/15 6:25</c:v>
                </c:pt>
                <c:pt idx="12648">
                  <c:v>2019/12/15 6:25</c:v>
                </c:pt>
                <c:pt idx="12649">
                  <c:v>2019/12/15 6:25</c:v>
                </c:pt>
                <c:pt idx="12650">
                  <c:v>2019/12/15 6:25</c:v>
                </c:pt>
                <c:pt idx="12651">
                  <c:v>2019/12/15 6:25</c:v>
                </c:pt>
                <c:pt idx="12652">
                  <c:v>2019/12/15 6:26</c:v>
                </c:pt>
                <c:pt idx="12653">
                  <c:v>2019/12/15 6:26</c:v>
                </c:pt>
                <c:pt idx="12654">
                  <c:v>2019/12/15 6:26</c:v>
                </c:pt>
                <c:pt idx="12655">
                  <c:v>2019/12/15 6:26</c:v>
                </c:pt>
                <c:pt idx="12656">
                  <c:v>2019/12/15 6:26</c:v>
                </c:pt>
                <c:pt idx="12657">
                  <c:v>2019/12/15 6:26</c:v>
                </c:pt>
                <c:pt idx="12658">
                  <c:v>2019/12/15 6:26</c:v>
                </c:pt>
                <c:pt idx="12659">
                  <c:v>2019/12/15 6:26</c:v>
                </c:pt>
                <c:pt idx="12660">
                  <c:v>2019/12/15 6:26</c:v>
                </c:pt>
                <c:pt idx="12661">
                  <c:v>2019/12/15 6:26</c:v>
                </c:pt>
                <c:pt idx="12662">
                  <c:v>2019/12/15 6:26</c:v>
                </c:pt>
                <c:pt idx="12663">
                  <c:v>2019/12/15 6:26</c:v>
                </c:pt>
                <c:pt idx="12664">
                  <c:v>2019/12/15 6:26</c:v>
                </c:pt>
                <c:pt idx="12665">
                  <c:v>2019/12/15 6:26</c:v>
                </c:pt>
                <c:pt idx="12666">
                  <c:v>2019/12/15 6:26</c:v>
                </c:pt>
                <c:pt idx="12667">
                  <c:v>2019/12/15 6:26</c:v>
                </c:pt>
                <c:pt idx="12668">
                  <c:v>2019/12/15 6:26</c:v>
                </c:pt>
                <c:pt idx="12669">
                  <c:v>2019/12/15 6:26</c:v>
                </c:pt>
                <c:pt idx="12670">
                  <c:v>2019/12/15 6:26</c:v>
                </c:pt>
                <c:pt idx="12671">
                  <c:v>2019/12/15 6:26</c:v>
                </c:pt>
                <c:pt idx="12672">
                  <c:v>2019/12/15 6:27</c:v>
                </c:pt>
                <c:pt idx="12673">
                  <c:v>2019/12/15 6:27</c:v>
                </c:pt>
                <c:pt idx="12674">
                  <c:v>2019/12/15 6:27</c:v>
                </c:pt>
                <c:pt idx="12675">
                  <c:v>2019/12/15 6:27</c:v>
                </c:pt>
                <c:pt idx="12676">
                  <c:v>2019/12/15 6:27</c:v>
                </c:pt>
                <c:pt idx="12677">
                  <c:v>2019/12/15 6:27</c:v>
                </c:pt>
                <c:pt idx="12678">
                  <c:v>2019/12/15 6:27</c:v>
                </c:pt>
                <c:pt idx="12679">
                  <c:v>2019/12/15 6:27</c:v>
                </c:pt>
                <c:pt idx="12680">
                  <c:v>2019/12/15 6:27</c:v>
                </c:pt>
                <c:pt idx="12681">
                  <c:v>2019/12/15 6:27</c:v>
                </c:pt>
                <c:pt idx="12682">
                  <c:v>2019/12/15 6:27</c:v>
                </c:pt>
                <c:pt idx="12683">
                  <c:v>2019/12/15 6:27</c:v>
                </c:pt>
                <c:pt idx="12684">
                  <c:v>2019/12/15 6:27</c:v>
                </c:pt>
                <c:pt idx="12685">
                  <c:v>2019/12/15 6:27</c:v>
                </c:pt>
                <c:pt idx="12686">
                  <c:v>2019/12/15 6:27</c:v>
                </c:pt>
                <c:pt idx="12687">
                  <c:v>2019/12/15 6:27</c:v>
                </c:pt>
                <c:pt idx="12688">
                  <c:v>2019/12/15 6:27</c:v>
                </c:pt>
                <c:pt idx="12689">
                  <c:v>2019/12/15 6:27</c:v>
                </c:pt>
                <c:pt idx="12690">
                  <c:v>2019/12/15 6:27</c:v>
                </c:pt>
                <c:pt idx="12691">
                  <c:v>2019/12/15 6:27</c:v>
                </c:pt>
                <c:pt idx="12692">
                  <c:v>2019/12/15 6:28</c:v>
                </c:pt>
                <c:pt idx="12693">
                  <c:v>2019/12/15 6:28</c:v>
                </c:pt>
                <c:pt idx="12694">
                  <c:v>2019/12/15 6:28</c:v>
                </c:pt>
                <c:pt idx="12695">
                  <c:v>2019/12/15 6:28</c:v>
                </c:pt>
                <c:pt idx="12696">
                  <c:v>2019/12/15 6:28</c:v>
                </c:pt>
                <c:pt idx="12697">
                  <c:v>2019/12/15 6:28</c:v>
                </c:pt>
                <c:pt idx="12698">
                  <c:v>2019/12/15 6:28</c:v>
                </c:pt>
                <c:pt idx="12699">
                  <c:v>2019/12/15 6:28</c:v>
                </c:pt>
                <c:pt idx="12700">
                  <c:v>2019/12/15 6:28</c:v>
                </c:pt>
                <c:pt idx="12701">
                  <c:v>2019/12/15 6:28</c:v>
                </c:pt>
                <c:pt idx="12702">
                  <c:v>2019/12/15 6:28</c:v>
                </c:pt>
                <c:pt idx="12703">
                  <c:v>2019/12/15 6:28</c:v>
                </c:pt>
                <c:pt idx="12704">
                  <c:v>2019/12/15 6:28</c:v>
                </c:pt>
                <c:pt idx="12705">
                  <c:v>2019/12/15 6:28</c:v>
                </c:pt>
                <c:pt idx="12706">
                  <c:v>2019/12/15 6:28</c:v>
                </c:pt>
                <c:pt idx="12707">
                  <c:v>2019/12/15 6:28</c:v>
                </c:pt>
                <c:pt idx="12708">
                  <c:v>2019/12/15 6:28</c:v>
                </c:pt>
                <c:pt idx="12709">
                  <c:v>2019/12/15 6:28</c:v>
                </c:pt>
                <c:pt idx="12710">
                  <c:v>2019/12/15 6:28</c:v>
                </c:pt>
                <c:pt idx="12711">
                  <c:v>2019/12/15 6:28</c:v>
                </c:pt>
                <c:pt idx="12712">
                  <c:v>2019/12/15 6:29</c:v>
                </c:pt>
                <c:pt idx="12713">
                  <c:v>2019/12/15 6:29</c:v>
                </c:pt>
                <c:pt idx="12714">
                  <c:v>2019/12/15 6:29</c:v>
                </c:pt>
                <c:pt idx="12715">
                  <c:v>2019/12/15 6:29</c:v>
                </c:pt>
                <c:pt idx="12716">
                  <c:v>2019/12/15 6:29</c:v>
                </c:pt>
                <c:pt idx="12717">
                  <c:v>2019/12/15 6:29</c:v>
                </c:pt>
                <c:pt idx="12718">
                  <c:v>2019/12/15 6:29</c:v>
                </c:pt>
                <c:pt idx="12719">
                  <c:v>2019/12/15 6:29</c:v>
                </c:pt>
                <c:pt idx="12720">
                  <c:v>2019/12/15 6:29</c:v>
                </c:pt>
                <c:pt idx="12721">
                  <c:v>2019/12/15 6:29</c:v>
                </c:pt>
                <c:pt idx="12722">
                  <c:v>2019/12/15 6:29</c:v>
                </c:pt>
                <c:pt idx="12723">
                  <c:v>2019/12/15 6:29</c:v>
                </c:pt>
                <c:pt idx="12724">
                  <c:v>2019/12/15 6:29</c:v>
                </c:pt>
                <c:pt idx="12725">
                  <c:v>2019/12/15 6:29</c:v>
                </c:pt>
                <c:pt idx="12726">
                  <c:v>2019/12/15 6:29</c:v>
                </c:pt>
                <c:pt idx="12727">
                  <c:v>2019/12/15 6:29</c:v>
                </c:pt>
                <c:pt idx="12728">
                  <c:v>2019/12/15 6:29</c:v>
                </c:pt>
                <c:pt idx="12729">
                  <c:v>2019/12/15 6:29</c:v>
                </c:pt>
                <c:pt idx="12730">
                  <c:v>2019/12/15 6:29</c:v>
                </c:pt>
                <c:pt idx="12731">
                  <c:v>2019/12/15 6:29</c:v>
                </c:pt>
                <c:pt idx="12732">
                  <c:v>2019/12/15 6:30</c:v>
                </c:pt>
                <c:pt idx="12733">
                  <c:v>2019/12/15 6:30</c:v>
                </c:pt>
                <c:pt idx="12734">
                  <c:v>2019/12/15 6:30</c:v>
                </c:pt>
                <c:pt idx="12735">
                  <c:v>2019/12/15 6:30</c:v>
                </c:pt>
                <c:pt idx="12736">
                  <c:v>2019/12/15 6:30</c:v>
                </c:pt>
                <c:pt idx="12737">
                  <c:v>2019/12/15 6:30</c:v>
                </c:pt>
                <c:pt idx="12738">
                  <c:v>2019/12/15 6:30</c:v>
                </c:pt>
                <c:pt idx="12739">
                  <c:v>2019/12/15 6:30</c:v>
                </c:pt>
                <c:pt idx="12740">
                  <c:v>2019/12/15 6:30</c:v>
                </c:pt>
                <c:pt idx="12741">
                  <c:v>2019/12/15 6:30</c:v>
                </c:pt>
                <c:pt idx="12742">
                  <c:v>2019/12/15 6:30</c:v>
                </c:pt>
                <c:pt idx="12743">
                  <c:v>2019/12/15 6:30</c:v>
                </c:pt>
                <c:pt idx="12744">
                  <c:v>2019/12/15 6:30</c:v>
                </c:pt>
                <c:pt idx="12745">
                  <c:v>2019/12/15 6:30</c:v>
                </c:pt>
                <c:pt idx="12746">
                  <c:v>2019/12/15 6:30</c:v>
                </c:pt>
                <c:pt idx="12747">
                  <c:v>2019/12/15 6:30</c:v>
                </c:pt>
                <c:pt idx="12748">
                  <c:v>2019/12/15 6:30</c:v>
                </c:pt>
                <c:pt idx="12749">
                  <c:v>2019/12/15 6:30</c:v>
                </c:pt>
                <c:pt idx="12750">
                  <c:v>2019/12/15 6:30</c:v>
                </c:pt>
                <c:pt idx="12751">
                  <c:v>2019/12/15 6:30</c:v>
                </c:pt>
                <c:pt idx="12752">
                  <c:v>2019/12/15 6:31</c:v>
                </c:pt>
                <c:pt idx="12753">
                  <c:v>2019/12/15 6:31</c:v>
                </c:pt>
                <c:pt idx="12754">
                  <c:v>2019/12/15 6:31</c:v>
                </c:pt>
                <c:pt idx="12755">
                  <c:v>2019/12/15 6:31</c:v>
                </c:pt>
                <c:pt idx="12756">
                  <c:v>2019/12/15 6:31</c:v>
                </c:pt>
                <c:pt idx="12757">
                  <c:v>2019/12/15 6:31</c:v>
                </c:pt>
                <c:pt idx="12758">
                  <c:v>2019/12/15 6:31</c:v>
                </c:pt>
                <c:pt idx="12759">
                  <c:v>2019/12/15 6:31</c:v>
                </c:pt>
                <c:pt idx="12760">
                  <c:v>2019/12/15 6:31</c:v>
                </c:pt>
                <c:pt idx="12761">
                  <c:v>2019/12/15 6:31</c:v>
                </c:pt>
                <c:pt idx="12762">
                  <c:v>2019/12/15 6:31</c:v>
                </c:pt>
                <c:pt idx="12763">
                  <c:v>2019/12/15 6:31</c:v>
                </c:pt>
                <c:pt idx="12764">
                  <c:v>2019/12/15 6:31</c:v>
                </c:pt>
                <c:pt idx="12765">
                  <c:v>2019/12/15 6:31</c:v>
                </c:pt>
                <c:pt idx="12766">
                  <c:v>2019/12/15 6:31</c:v>
                </c:pt>
                <c:pt idx="12767">
                  <c:v>2019/12/15 6:31</c:v>
                </c:pt>
                <c:pt idx="12768">
                  <c:v>2019/12/15 6:31</c:v>
                </c:pt>
                <c:pt idx="12769">
                  <c:v>2019/12/15 6:31</c:v>
                </c:pt>
                <c:pt idx="12770">
                  <c:v>2019/12/15 6:31</c:v>
                </c:pt>
                <c:pt idx="12771">
                  <c:v>2019/12/15 6:31</c:v>
                </c:pt>
                <c:pt idx="12772">
                  <c:v>2019/12/15 6:32</c:v>
                </c:pt>
                <c:pt idx="12773">
                  <c:v>2019/12/15 6:32</c:v>
                </c:pt>
                <c:pt idx="12774">
                  <c:v>2019/12/15 6:32</c:v>
                </c:pt>
                <c:pt idx="12775">
                  <c:v>2019/12/15 6:32</c:v>
                </c:pt>
                <c:pt idx="12776">
                  <c:v>2019/12/15 6:32</c:v>
                </c:pt>
                <c:pt idx="12777">
                  <c:v>2019/12/15 6:32</c:v>
                </c:pt>
                <c:pt idx="12778">
                  <c:v>2019/12/15 6:32</c:v>
                </c:pt>
                <c:pt idx="12779">
                  <c:v>2019/12/15 6:32</c:v>
                </c:pt>
                <c:pt idx="12780">
                  <c:v>2019/12/15 6:32</c:v>
                </c:pt>
                <c:pt idx="12781">
                  <c:v>2019/12/15 6:32</c:v>
                </c:pt>
                <c:pt idx="12782">
                  <c:v>2019/12/15 6:32</c:v>
                </c:pt>
                <c:pt idx="12783">
                  <c:v>2019/12/15 6:32</c:v>
                </c:pt>
                <c:pt idx="12784">
                  <c:v>2019/12/15 6:32</c:v>
                </c:pt>
                <c:pt idx="12785">
                  <c:v>2019/12/15 6:32</c:v>
                </c:pt>
                <c:pt idx="12786">
                  <c:v>2019/12/15 6:32</c:v>
                </c:pt>
                <c:pt idx="12787">
                  <c:v>2019/12/15 6:32</c:v>
                </c:pt>
                <c:pt idx="12788">
                  <c:v>2019/12/15 6:32</c:v>
                </c:pt>
                <c:pt idx="12789">
                  <c:v>2019/12/15 6:32</c:v>
                </c:pt>
                <c:pt idx="12790">
                  <c:v>2019/12/15 6:32</c:v>
                </c:pt>
                <c:pt idx="12791">
                  <c:v>2019/12/15 6:32</c:v>
                </c:pt>
                <c:pt idx="12792">
                  <c:v>2019/12/15 6:33</c:v>
                </c:pt>
                <c:pt idx="12793">
                  <c:v>2019/12/15 6:33</c:v>
                </c:pt>
                <c:pt idx="12794">
                  <c:v>2019/12/15 6:33</c:v>
                </c:pt>
                <c:pt idx="12795">
                  <c:v>2019/12/15 6:33</c:v>
                </c:pt>
                <c:pt idx="12796">
                  <c:v>2019/12/15 6:33</c:v>
                </c:pt>
                <c:pt idx="12797">
                  <c:v>2019/12/15 6:33</c:v>
                </c:pt>
                <c:pt idx="12798">
                  <c:v>2019/12/15 6:33</c:v>
                </c:pt>
                <c:pt idx="12799">
                  <c:v>2019/12/15 6:33</c:v>
                </c:pt>
                <c:pt idx="12800">
                  <c:v>2019/12/15 6:33</c:v>
                </c:pt>
                <c:pt idx="12801">
                  <c:v>2019/12/15 6:33</c:v>
                </c:pt>
                <c:pt idx="12802">
                  <c:v>2019/12/15 6:33</c:v>
                </c:pt>
                <c:pt idx="12803">
                  <c:v>2019/12/15 6:33</c:v>
                </c:pt>
                <c:pt idx="12804">
                  <c:v>2019/12/15 6:33</c:v>
                </c:pt>
                <c:pt idx="12805">
                  <c:v>2019/12/15 6:33</c:v>
                </c:pt>
                <c:pt idx="12806">
                  <c:v>2019/12/15 6:33</c:v>
                </c:pt>
                <c:pt idx="12807">
                  <c:v>2019/12/15 6:33</c:v>
                </c:pt>
                <c:pt idx="12808">
                  <c:v>2019/12/15 6:33</c:v>
                </c:pt>
                <c:pt idx="12809">
                  <c:v>2019/12/15 6:33</c:v>
                </c:pt>
                <c:pt idx="12810">
                  <c:v>2019/12/15 6:33</c:v>
                </c:pt>
                <c:pt idx="12811">
                  <c:v>2019/12/15 6:33</c:v>
                </c:pt>
                <c:pt idx="12812">
                  <c:v>2019/12/15 6:34</c:v>
                </c:pt>
                <c:pt idx="12813">
                  <c:v>2019/12/15 6:34</c:v>
                </c:pt>
                <c:pt idx="12814">
                  <c:v>2019/12/15 6:34</c:v>
                </c:pt>
                <c:pt idx="12815">
                  <c:v>2019/12/15 6:34</c:v>
                </c:pt>
                <c:pt idx="12816">
                  <c:v>2019/12/15 6:34</c:v>
                </c:pt>
                <c:pt idx="12817">
                  <c:v>2019/12/15 6:34</c:v>
                </c:pt>
                <c:pt idx="12818">
                  <c:v>2019/12/15 6:34</c:v>
                </c:pt>
                <c:pt idx="12819">
                  <c:v>2019/12/15 6:34</c:v>
                </c:pt>
                <c:pt idx="12820">
                  <c:v>2019/12/15 6:34</c:v>
                </c:pt>
                <c:pt idx="12821">
                  <c:v>2019/12/15 6:34</c:v>
                </c:pt>
                <c:pt idx="12822">
                  <c:v>2019/12/15 6:34</c:v>
                </c:pt>
                <c:pt idx="12823">
                  <c:v>2019/12/15 6:34</c:v>
                </c:pt>
                <c:pt idx="12824">
                  <c:v>2019/12/15 6:34</c:v>
                </c:pt>
                <c:pt idx="12825">
                  <c:v>2019/12/15 6:34</c:v>
                </c:pt>
                <c:pt idx="12826">
                  <c:v>2019/12/15 6:34</c:v>
                </c:pt>
                <c:pt idx="12827">
                  <c:v>2019/12/15 6:34</c:v>
                </c:pt>
                <c:pt idx="12828">
                  <c:v>2019/12/15 6:34</c:v>
                </c:pt>
                <c:pt idx="12829">
                  <c:v>2019/12/15 6:34</c:v>
                </c:pt>
                <c:pt idx="12830">
                  <c:v>2019/12/15 6:34</c:v>
                </c:pt>
                <c:pt idx="12831">
                  <c:v>2019/12/15 6:34</c:v>
                </c:pt>
                <c:pt idx="12832">
                  <c:v>2019/12/15 6:35</c:v>
                </c:pt>
                <c:pt idx="12833">
                  <c:v>2019/12/15 6:35</c:v>
                </c:pt>
                <c:pt idx="12834">
                  <c:v>2019/12/15 6:35</c:v>
                </c:pt>
                <c:pt idx="12835">
                  <c:v>2019/12/15 6:35</c:v>
                </c:pt>
                <c:pt idx="12836">
                  <c:v>2019/12/15 6:35</c:v>
                </c:pt>
                <c:pt idx="12837">
                  <c:v>2019/12/15 6:35</c:v>
                </c:pt>
                <c:pt idx="12838">
                  <c:v>2019/12/15 6:35</c:v>
                </c:pt>
                <c:pt idx="12839">
                  <c:v>2019/12/15 6:35</c:v>
                </c:pt>
                <c:pt idx="12840">
                  <c:v>2019/12/15 6:35</c:v>
                </c:pt>
                <c:pt idx="12841">
                  <c:v>2019/12/15 6:35</c:v>
                </c:pt>
                <c:pt idx="12842">
                  <c:v>2019/12/15 6:35</c:v>
                </c:pt>
                <c:pt idx="12843">
                  <c:v>2019/12/15 6:35</c:v>
                </c:pt>
                <c:pt idx="12844">
                  <c:v>2019/12/15 6:35</c:v>
                </c:pt>
                <c:pt idx="12845">
                  <c:v>2019/12/15 6:35</c:v>
                </c:pt>
                <c:pt idx="12846">
                  <c:v>2019/12/15 6:35</c:v>
                </c:pt>
                <c:pt idx="12847">
                  <c:v>2019/12/15 6:35</c:v>
                </c:pt>
                <c:pt idx="12848">
                  <c:v>2019/12/15 6:35</c:v>
                </c:pt>
                <c:pt idx="12849">
                  <c:v>2019/12/15 6:35</c:v>
                </c:pt>
                <c:pt idx="12850">
                  <c:v>2019/12/15 6:35</c:v>
                </c:pt>
                <c:pt idx="12851">
                  <c:v>2019/12/15 6:35</c:v>
                </c:pt>
                <c:pt idx="12852">
                  <c:v>2019/12/15 6:36</c:v>
                </c:pt>
                <c:pt idx="12853">
                  <c:v>2019/12/15 6:36</c:v>
                </c:pt>
                <c:pt idx="12854">
                  <c:v>2019/12/15 6:36</c:v>
                </c:pt>
                <c:pt idx="12855">
                  <c:v>2019/12/15 6:36</c:v>
                </c:pt>
                <c:pt idx="12856">
                  <c:v>2019/12/15 6:36</c:v>
                </c:pt>
                <c:pt idx="12857">
                  <c:v>2019/12/15 6:36</c:v>
                </c:pt>
                <c:pt idx="12858">
                  <c:v>2019/12/15 6:36</c:v>
                </c:pt>
                <c:pt idx="12859">
                  <c:v>2019/12/15 6:36</c:v>
                </c:pt>
                <c:pt idx="12860">
                  <c:v>2019/12/15 6:36</c:v>
                </c:pt>
                <c:pt idx="12861">
                  <c:v>2019/12/15 6:36</c:v>
                </c:pt>
                <c:pt idx="12862">
                  <c:v>2019/12/15 6:36</c:v>
                </c:pt>
                <c:pt idx="12863">
                  <c:v>2019/12/15 6:36</c:v>
                </c:pt>
                <c:pt idx="12864">
                  <c:v>2019/12/15 6:36</c:v>
                </c:pt>
                <c:pt idx="12865">
                  <c:v>2019/12/15 6:36</c:v>
                </c:pt>
                <c:pt idx="12866">
                  <c:v>2019/12/15 6:36</c:v>
                </c:pt>
                <c:pt idx="12867">
                  <c:v>2019/12/15 6:36</c:v>
                </c:pt>
                <c:pt idx="12868">
                  <c:v>2019/12/15 6:36</c:v>
                </c:pt>
                <c:pt idx="12869">
                  <c:v>2019/12/15 6:36</c:v>
                </c:pt>
                <c:pt idx="12870">
                  <c:v>2019/12/15 6:36</c:v>
                </c:pt>
                <c:pt idx="12871">
                  <c:v>2019/12/15 6:36</c:v>
                </c:pt>
                <c:pt idx="12872">
                  <c:v>2019/12/15 6:37</c:v>
                </c:pt>
                <c:pt idx="12873">
                  <c:v>2019/12/15 6:37</c:v>
                </c:pt>
                <c:pt idx="12874">
                  <c:v>2019/12/15 6:37</c:v>
                </c:pt>
                <c:pt idx="12875">
                  <c:v>2019/12/15 6:37</c:v>
                </c:pt>
                <c:pt idx="12876">
                  <c:v>2019/12/15 6:37</c:v>
                </c:pt>
                <c:pt idx="12877">
                  <c:v>2019/12/15 6:37</c:v>
                </c:pt>
                <c:pt idx="12878">
                  <c:v>2019/12/15 6:37</c:v>
                </c:pt>
                <c:pt idx="12879">
                  <c:v>2019/12/15 6:37</c:v>
                </c:pt>
                <c:pt idx="12880">
                  <c:v>2019/12/15 6:37</c:v>
                </c:pt>
                <c:pt idx="12881">
                  <c:v>2019/12/15 6:37</c:v>
                </c:pt>
                <c:pt idx="12882">
                  <c:v>2019/12/15 6:37</c:v>
                </c:pt>
                <c:pt idx="12883">
                  <c:v>2019/12/15 6:37</c:v>
                </c:pt>
                <c:pt idx="12884">
                  <c:v>2019/12/15 6:37</c:v>
                </c:pt>
                <c:pt idx="12885">
                  <c:v>2019/12/15 6:37</c:v>
                </c:pt>
                <c:pt idx="12886">
                  <c:v>2019/12/15 6:37</c:v>
                </c:pt>
                <c:pt idx="12887">
                  <c:v>2019/12/15 6:37</c:v>
                </c:pt>
                <c:pt idx="12888">
                  <c:v>2019/12/15 6:37</c:v>
                </c:pt>
                <c:pt idx="12889">
                  <c:v>2019/12/15 6:37</c:v>
                </c:pt>
                <c:pt idx="12890">
                  <c:v>2019/12/15 6:37</c:v>
                </c:pt>
                <c:pt idx="12891">
                  <c:v>2019/12/15 6:37</c:v>
                </c:pt>
                <c:pt idx="12892">
                  <c:v>2019/12/15 6:38</c:v>
                </c:pt>
                <c:pt idx="12893">
                  <c:v>2019/12/15 6:38</c:v>
                </c:pt>
                <c:pt idx="12894">
                  <c:v>2019/12/15 6:38</c:v>
                </c:pt>
                <c:pt idx="12895">
                  <c:v>2019/12/15 6:38</c:v>
                </c:pt>
                <c:pt idx="12896">
                  <c:v>2019/12/15 6:38</c:v>
                </c:pt>
                <c:pt idx="12897">
                  <c:v>2019/12/15 6:38</c:v>
                </c:pt>
                <c:pt idx="12898">
                  <c:v>2019/12/15 6:38</c:v>
                </c:pt>
                <c:pt idx="12899">
                  <c:v>2019/12/15 6:38</c:v>
                </c:pt>
                <c:pt idx="12900">
                  <c:v>2019/12/15 6:38</c:v>
                </c:pt>
                <c:pt idx="12901">
                  <c:v>2019/12/15 6:38</c:v>
                </c:pt>
                <c:pt idx="12902">
                  <c:v>2019/12/15 6:38</c:v>
                </c:pt>
                <c:pt idx="12903">
                  <c:v>2019/12/15 6:38</c:v>
                </c:pt>
                <c:pt idx="12904">
                  <c:v>2019/12/15 6:38</c:v>
                </c:pt>
                <c:pt idx="12905">
                  <c:v>2019/12/15 6:38</c:v>
                </c:pt>
                <c:pt idx="12906">
                  <c:v>2019/12/15 6:38</c:v>
                </c:pt>
                <c:pt idx="12907">
                  <c:v>2019/12/15 6:38</c:v>
                </c:pt>
                <c:pt idx="12908">
                  <c:v>2019/12/15 6:38</c:v>
                </c:pt>
                <c:pt idx="12909">
                  <c:v>2019/12/15 6:38</c:v>
                </c:pt>
                <c:pt idx="12910">
                  <c:v>2019/12/15 6:38</c:v>
                </c:pt>
                <c:pt idx="12911">
                  <c:v>2019/12/15 6:38</c:v>
                </c:pt>
                <c:pt idx="12912">
                  <c:v>2019/12/15 6:39</c:v>
                </c:pt>
                <c:pt idx="12913">
                  <c:v>2019/12/15 6:39</c:v>
                </c:pt>
                <c:pt idx="12914">
                  <c:v>2019/12/15 6:39</c:v>
                </c:pt>
                <c:pt idx="12915">
                  <c:v>2019/12/15 6:39</c:v>
                </c:pt>
                <c:pt idx="12916">
                  <c:v>2019/12/15 6:39</c:v>
                </c:pt>
                <c:pt idx="12917">
                  <c:v>2019/12/15 6:39</c:v>
                </c:pt>
                <c:pt idx="12918">
                  <c:v>2019/12/15 6:39</c:v>
                </c:pt>
                <c:pt idx="12919">
                  <c:v>2019/12/15 6:39</c:v>
                </c:pt>
                <c:pt idx="12920">
                  <c:v>2019/12/15 6:39</c:v>
                </c:pt>
                <c:pt idx="12921">
                  <c:v>2019/12/15 6:39</c:v>
                </c:pt>
                <c:pt idx="12922">
                  <c:v>2019/12/15 6:39</c:v>
                </c:pt>
                <c:pt idx="12923">
                  <c:v>2019/12/15 6:39</c:v>
                </c:pt>
                <c:pt idx="12924">
                  <c:v>2019/12/15 6:39</c:v>
                </c:pt>
                <c:pt idx="12925">
                  <c:v>2019/12/15 6:39</c:v>
                </c:pt>
                <c:pt idx="12926">
                  <c:v>2019/12/15 6:39</c:v>
                </c:pt>
                <c:pt idx="12927">
                  <c:v>2019/12/15 6:39</c:v>
                </c:pt>
                <c:pt idx="12928">
                  <c:v>2019/12/15 6:39</c:v>
                </c:pt>
                <c:pt idx="12929">
                  <c:v>2019/12/15 6:39</c:v>
                </c:pt>
                <c:pt idx="12930">
                  <c:v>2019/12/15 6:39</c:v>
                </c:pt>
                <c:pt idx="12931">
                  <c:v>2019/12/15 6:39</c:v>
                </c:pt>
                <c:pt idx="12932">
                  <c:v>2019/12/15 6:40</c:v>
                </c:pt>
                <c:pt idx="12933">
                  <c:v>2019/12/15 6:40</c:v>
                </c:pt>
                <c:pt idx="12934">
                  <c:v>2019/12/15 6:40</c:v>
                </c:pt>
                <c:pt idx="12935">
                  <c:v>2019/12/15 6:40</c:v>
                </c:pt>
                <c:pt idx="12936">
                  <c:v>2019/12/15 6:40</c:v>
                </c:pt>
                <c:pt idx="12937">
                  <c:v>2019/12/15 6:40</c:v>
                </c:pt>
                <c:pt idx="12938">
                  <c:v>2019/12/15 6:40</c:v>
                </c:pt>
                <c:pt idx="12939">
                  <c:v>2019/12/15 6:40</c:v>
                </c:pt>
                <c:pt idx="12940">
                  <c:v>2019/12/15 6:40</c:v>
                </c:pt>
                <c:pt idx="12941">
                  <c:v>2019/12/15 6:40</c:v>
                </c:pt>
                <c:pt idx="12942">
                  <c:v>2019/12/15 6:40</c:v>
                </c:pt>
                <c:pt idx="12943">
                  <c:v>2019/12/15 6:40</c:v>
                </c:pt>
                <c:pt idx="12944">
                  <c:v>2019/12/15 6:40</c:v>
                </c:pt>
                <c:pt idx="12945">
                  <c:v>2019/12/15 6:40</c:v>
                </c:pt>
                <c:pt idx="12946">
                  <c:v>2019/12/15 6:40</c:v>
                </c:pt>
                <c:pt idx="12947">
                  <c:v>2019/12/15 6:40</c:v>
                </c:pt>
                <c:pt idx="12948">
                  <c:v>2019/12/15 6:40</c:v>
                </c:pt>
                <c:pt idx="12949">
                  <c:v>2019/12/15 6:40</c:v>
                </c:pt>
                <c:pt idx="12950">
                  <c:v>2019/12/15 6:40</c:v>
                </c:pt>
                <c:pt idx="12951">
                  <c:v>2019/12/15 6:40</c:v>
                </c:pt>
                <c:pt idx="12952">
                  <c:v>2019/12/15 6:41</c:v>
                </c:pt>
                <c:pt idx="12953">
                  <c:v>2019/12/15 6:41</c:v>
                </c:pt>
                <c:pt idx="12954">
                  <c:v>2019/12/15 6:41</c:v>
                </c:pt>
                <c:pt idx="12955">
                  <c:v>2019/12/15 6:41</c:v>
                </c:pt>
                <c:pt idx="12956">
                  <c:v>2019/12/15 6:41</c:v>
                </c:pt>
                <c:pt idx="12957">
                  <c:v>2019/12/15 6:41</c:v>
                </c:pt>
                <c:pt idx="12958">
                  <c:v>2019/12/15 6:41</c:v>
                </c:pt>
                <c:pt idx="12959">
                  <c:v>2019/12/15 6:41</c:v>
                </c:pt>
                <c:pt idx="12960">
                  <c:v>2019/12/15 6:41</c:v>
                </c:pt>
                <c:pt idx="12961">
                  <c:v>2019/12/15 6:41</c:v>
                </c:pt>
                <c:pt idx="12962">
                  <c:v>2019/12/15 6:41</c:v>
                </c:pt>
                <c:pt idx="12963">
                  <c:v>2019/12/15 6:41</c:v>
                </c:pt>
                <c:pt idx="12964">
                  <c:v>2019/12/15 6:41</c:v>
                </c:pt>
                <c:pt idx="12965">
                  <c:v>2019/12/15 6:41</c:v>
                </c:pt>
                <c:pt idx="12966">
                  <c:v>2019/12/15 6:41</c:v>
                </c:pt>
                <c:pt idx="12967">
                  <c:v>2019/12/15 6:41</c:v>
                </c:pt>
                <c:pt idx="12968">
                  <c:v>2019/12/15 6:41</c:v>
                </c:pt>
                <c:pt idx="12969">
                  <c:v>2019/12/15 6:41</c:v>
                </c:pt>
                <c:pt idx="12970">
                  <c:v>2019/12/15 6:41</c:v>
                </c:pt>
                <c:pt idx="12971">
                  <c:v>2019/12/15 6:41</c:v>
                </c:pt>
                <c:pt idx="12972">
                  <c:v>2019/12/15 6:42</c:v>
                </c:pt>
                <c:pt idx="12973">
                  <c:v>2019/12/15 6:42</c:v>
                </c:pt>
                <c:pt idx="12974">
                  <c:v>2019/12/15 6:42</c:v>
                </c:pt>
                <c:pt idx="12975">
                  <c:v>2019/12/15 6:42</c:v>
                </c:pt>
                <c:pt idx="12976">
                  <c:v>2019/12/15 6:42</c:v>
                </c:pt>
                <c:pt idx="12977">
                  <c:v>2019/12/15 6:42</c:v>
                </c:pt>
                <c:pt idx="12978">
                  <c:v>2019/12/15 6:42</c:v>
                </c:pt>
                <c:pt idx="12979">
                  <c:v>2019/12/15 6:42</c:v>
                </c:pt>
                <c:pt idx="12980">
                  <c:v>2019/12/15 6:42</c:v>
                </c:pt>
                <c:pt idx="12981">
                  <c:v>2019/12/15 6:42</c:v>
                </c:pt>
                <c:pt idx="12982">
                  <c:v>2019/12/15 6:42</c:v>
                </c:pt>
                <c:pt idx="12983">
                  <c:v>2019/12/15 6:42</c:v>
                </c:pt>
                <c:pt idx="12984">
                  <c:v>2019/12/15 6:42</c:v>
                </c:pt>
                <c:pt idx="12985">
                  <c:v>2019/12/15 6:42</c:v>
                </c:pt>
                <c:pt idx="12986">
                  <c:v>2019/12/15 6:42</c:v>
                </c:pt>
                <c:pt idx="12987">
                  <c:v>2019/12/15 6:42</c:v>
                </c:pt>
                <c:pt idx="12988">
                  <c:v>2019/12/15 6:42</c:v>
                </c:pt>
                <c:pt idx="12989">
                  <c:v>2019/12/15 6:42</c:v>
                </c:pt>
                <c:pt idx="12990">
                  <c:v>2019/12/15 6:42</c:v>
                </c:pt>
                <c:pt idx="12991">
                  <c:v>2019/12/15 6:42</c:v>
                </c:pt>
                <c:pt idx="12992">
                  <c:v>2019/12/15 6:43</c:v>
                </c:pt>
                <c:pt idx="12993">
                  <c:v>2019/12/15 6:43</c:v>
                </c:pt>
                <c:pt idx="12994">
                  <c:v>2019/12/15 6:43</c:v>
                </c:pt>
                <c:pt idx="12995">
                  <c:v>2019/12/15 6:43</c:v>
                </c:pt>
                <c:pt idx="12996">
                  <c:v>2019/12/15 6:43</c:v>
                </c:pt>
                <c:pt idx="12997">
                  <c:v>2019/12/15 6:43</c:v>
                </c:pt>
                <c:pt idx="12998">
                  <c:v>2019/12/15 6:43</c:v>
                </c:pt>
                <c:pt idx="12999">
                  <c:v>2019/12/15 6:43</c:v>
                </c:pt>
                <c:pt idx="13000">
                  <c:v>2019/12/15 6:43</c:v>
                </c:pt>
                <c:pt idx="13001">
                  <c:v>2019/12/15 6:43</c:v>
                </c:pt>
                <c:pt idx="13002">
                  <c:v>2019/12/15 6:43</c:v>
                </c:pt>
                <c:pt idx="13003">
                  <c:v>2019/12/15 6:43</c:v>
                </c:pt>
                <c:pt idx="13004">
                  <c:v>2019/12/15 6:43</c:v>
                </c:pt>
                <c:pt idx="13005">
                  <c:v>2019/12/15 6:43</c:v>
                </c:pt>
                <c:pt idx="13006">
                  <c:v>2019/12/15 6:43</c:v>
                </c:pt>
                <c:pt idx="13007">
                  <c:v>2019/12/15 6:43</c:v>
                </c:pt>
                <c:pt idx="13008">
                  <c:v>2019/12/15 6:43</c:v>
                </c:pt>
                <c:pt idx="13009">
                  <c:v>2019/12/15 6:43</c:v>
                </c:pt>
                <c:pt idx="13010">
                  <c:v>2019/12/15 6:43</c:v>
                </c:pt>
                <c:pt idx="13011">
                  <c:v>2019/12/15 6:43</c:v>
                </c:pt>
                <c:pt idx="13012">
                  <c:v>2019/12/15 6:44</c:v>
                </c:pt>
                <c:pt idx="13013">
                  <c:v>2019/12/15 6:44</c:v>
                </c:pt>
                <c:pt idx="13014">
                  <c:v>2019/12/15 6:44</c:v>
                </c:pt>
                <c:pt idx="13015">
                  <c:v>2019/12/15 6:44</c:v>
                </c:pt>
                <c:pt idx="13016">
                  <c:v>2019/12/15 6:44</c:v>
                </c:pt>
                <c:pt idx="13017">
                  <c:v>2019/12/15 6:44</c:v>
                </c:pt>
                <c:pt idx="13018">
                  <c:v>2019/12/15 6:44</c:v>
                </c:pt>
                <c:pt idx="13019">
                  <c:v>2019/12/15 6:44</c:v>
                </c:pt>
                <c:pt idx="13020">
                  <c:v>2019/12/15 6:44</c:v>
                </c:pt>
                <c:pt idx="13021">
                  <c:v>2019/12/15 6:44</c:v>
                </c:pt>
                <c:pt idx="13022">
                  <c:v>2019/12/15 6:44</c:v>
                </c:pt>
                <c:pt idx="13023">
                  <c:v>2019/12/15 6:44</c:v>
                </c:pt>
                <c:pt idx="13024">
                  <c:v>2019/12/15 6:44</c:v>
                </c:pt>
                <c:pt idx="13025">
                  <c:v>2019/12/15 6:44</c:v>
                </c:pt>
                <c:pt idx="13026">
                  <c:v>2019/12/15 6:44</c:v>
                </c:pt>
                <c:pt idx="13027">
                  <c:v>2019/12/15 6:44</c:v>
                </c:pt>
                <c:pt idx="13028">
                  <c:v>2019/12/15 6:44</c:v>
                </c:pt>
                <c:pt idx="13029">
                  <c:v>2019/12/15 6:44</c:v>
                </c:pt>
                <c:pt idx="13030">
                  <c:v>2019/12/15 6:44</c:v>
                </c:pt>
                <c:pt idx="13031">
                  <c:v>2019/12/15 6:44</c:v>
                </c:pt>
                <c:pt idx="13032">
                  <c:v>2019/12/15 6:45</c:v>
                </c:pt>
                <c:pt idx="13033">
                  <c:v>2019/12/15 6:45</c:v>
                </c:pt>
                <c:pt idx="13034">
                  <c:v>2019/12/15 6:45</c:v>
                </c:pt>
                <c:pt idx="13035">
                  <c:v>2019/12/15 6:45</c:v>
                </c:pt>
                <c:pt idx="13036">
                  <c:v>2019/12/15 6:45</c:v>
                </c:pt>
                <c:pt idx="13037">
                  <c:v>2019/12/15 6:45</c:v>
                </c:pt>
                <c:pt idx="13038">
                  <c:v>2019/12/15 6:45</c:v>
                </c:pt>
                <c:pt idx="13039">
                  <c:v>2019/12/15 6:45</c:v>
                </c:pt>
                <c:pt idx="13040">
                  <c:v>2019/12/15 6:45</c:v>
                </c:pt>
                <c:pt idx="13041">
                  <c:v>2019/12/15 6:45</c:v>
                </c:pt>
                <c:pt idx="13042">
                  <c:v>2019/12/15 6:45</c:v>
                </c:pt>
                <c:pt idx="13043">
                  <c:v>2019/12/15 6:45</c:v>
                </c:pt>
                <c:pt idx="13044">
                  <c:v>2019/12/15 6:45</c:v>
                </c:pt>
                <c:pt idx="13045">
                  <c:v>2019/12/15 6:45</c:v>
                </c:pt>
                <c:pt idx="13046">
                  <c:v>2019/12/15 6:45</c:v>
                </c:pt>
                <c:pt idx="13047">
                  <c:v>2019/12/15 6:45</c:v>
                </c:pt>
                <c:pt idx="13048">
                  <c:v>2019/12/15 6:45</c:v>
                </c:pt>
                <c:pt idx="13049">
                  <c:v>2019/12/15 6:45</c:v>
                </c:pt>
                <c:pt idx="13050">
                  <c:v>2019/12/15 6:45</c:v>
                </c:pt>
                <c:pt idx="13051">
                  <c:v>2019/12/15 6:45</c:v>
                </c:pt>
                <c:pt idx="13052">
                  <c:v>2019/12/15 6:46</c:v>
                </c:pt>
                <c:pt idx="13053">
                  <c:v>2019/12/15 6:46</c:v>
                </c:pt>
                <c:pt idx="13054">
                  <c:v>2019/12/15 6:46</c:v>
                </c:pt>
                <c:pt idx="13055">
                  <c:v>2019/12/15 6:46</c:v>
                </c:pt>
                <c:pt idx="13056">
                  <c:v>2019/12/15 6:46</c:v>
                </c:pt>
                <c:pt idx="13057">
                  <c:v>2019/12/15 6:46</c:v>
                </c:pt>
                <c:pt idx="13058">
                  <c:v>2019/12/15 6:46</c:v>
                </c:pt>
                <c:pt idx="13059">
                  <c:v>2019/12/15 6:46</c:v>
                </c:pt>
                <c:pt idx="13060">
                  <c:v>2019/12/15 6:46</c:v>
                </c:pt>
                <c:pt idx="13061">
                  <c:v>2019/12/15 6:46</c:v>
                </c:pt>
                <c:pt idx="13062">
                  <c:v>2019/12/15 6:46</c:v>
                </c:pt>
                <c:pt idx="13063">
                  <c:v>2019/12/15 6:46</c:v>
                </c:pt>
                <c:pt idx="13064">
                  <c:v>2019/12/15 6:46</c:v>
                </c:pt>
                <c:pt idx="13065">
                  <c:v>2019/12/15 6:46</c:v>
                </c:pt>
                <c:pt idx="13066">
                  <c:v>2019/12/15 6:46</c:v>
                </c:pt>
                <c:pt idx="13067">
                  <c:v>2019/12/15 6:46</c:v>
                </c:pt>
                <c:pt idx="13068">
                  <c:v>2019/12/15 6:46</c:v>
                </c:pt>
                <c:pt idx="13069">
                  <c:v>2019/12/15 6:46</c:v>
                </c:pt>
                <c:pt idx="13070">
                  <c:v>2019/12/15 6:46</c:v>
                </c:pt>
                <c:pt idx="13071">
                  <c:v>2019/12/15 6:46</c:v>
                </c:pt>
                <c:pt idx="13072">
                  <c:v>2019/12/15 6:47</c:v>
                </c:pt>
                <c:pt idx="13073">
                  <c:v>2019/12/15 6:47</c:v>
                </c:pt>
                <c:pt idx="13074">
                  <c:v>2019/12/15 6:47</c:v>
                </c:pt>
                <c:pt idx="13075">
                  <c:v>2019/12/15 6:47</c:v>
                </c:pt>
                <c:pt idx="13076">
                  <c:v>2019/12/15 6:47</c:v>
                </c:pt>
                <c:pt idx="13077">
                  <c:v>2019/12/15 6:47</c:v>
                </c:pt>
                <c:pt idx="13078">
                  <c:v>2019/12/15 6:47</c:v>
                </c:pt>
                <c:pt idx="13079">
                  <c:v>2019/12/15 6:47</c:v>
                </c:pt>
                <c:pt idx="13080">
                  <c:v>2019/12/15 6:47</c:v>
                </c:pt>
                <c:pt idx="13081">
                  <c:v>2019/12/15 6:47</c:v>
                </c:pt>
                <c:pt idx="13082">
                  <c:v>2019/12/15 6:47</c:v>
                </c:pt>
                <c:pt idx="13083">
                  <c:v>2019/12/15 6:47</c:v>
                </c:pt>
                <c:pt idx="13084">
                  <c:v>2019/12/15 6:47</c:v>
                </c:pt>
                <c:pt idx="13085">
                  <c:v>2019/12/15 6:47</c:v>
                </c:pt>
                <c:pt idx="13086">
                  <c:v>2019/12/15 6:47</c:v>
                </c:pt>
                <c:pt idx="13087">
                  <c:v>2019/12/15 6:47</c:v>
                </c:pt>
                <c:pt idx="13088">
                  <c:v>2019/12/15 6:47</c:v>
                </c:pt>
                <c:pt idx="13089">
                  <c:v>2019/12/15 6:47</c:v>
                </c:pt>
                <c:pt idx="13090">
                  <c:v>2019/12/15 6:47</c:v>
                </c:pt>
                <c:pt idx="13091">
                  <c:v>2019/12/15 6:47</c:v>
                </c:pt>
                <c:pt idx="13092">
                  <c:v>2019/12/15 6:48</c:v>
                </c:pt>
                <c:pt idx="13093">
                  <c:v>2019/12/15 6:48</c:v>
                </c:pt>
                <c:pt idx="13094">
                  <c:v>2019/12/15 6:48</c:v>
                </c:pt>
                <c:pt idx="13095">
                  <c:v>2019/12/15 6:48</c:v>
                </c:pt>
                <c:pt idx="13096">
                  <c:v>2019/12/15 6:48</c:v>
                </c:pt>
                <c:pt idx="13097">
                  <c:v>2019/12/15 6:48</c:v>
                </c:pt>
                <c:pt idx="13098">
                  <c:v>2019/12/15 6:48</c:v>
                </c:pt>
                <c:pt idx="13099">
                  <c:v>2019/12/15 6:48</c:v>
                </c:pt>
                <c:pt idx="13100">
                  <c:v>2019/12/15 6:48</c:v>
                </c:pt>
                <c:pt idx="13101">
                  <c:v>2019/12/15 6:48</c:v>
                </c:pt>
                <c:pt idx="13102">
                  <c:v>2019/12/15 6:48</c:v>
                </c:pt>
                <c:pt idx="13103">
                  <c:v>2019/12/15 6:48</c:v>
                </c:pt>
                <c:pt idx="13104">
                  <c:v>2019/12/15 6:48</c:v>
                </c:pt>
                <c:pt idx="13105">
                  <c:v>2019/12/15 6:48</c:v>
                </c:pt>
                <c:pt idx="13106">
                  <c:v>2019/12/15 6:48</c:v>
                </c:pt>
                <c:pt idx="13107">
                  <c:v>2019/12/15 6:48</c:v>
                </c:pt>
                <c:pt idx="13108">
                  <c:v>2019/12/15 6:48</c:v>
                </c:pt>
                <c:pt idx="13109">
                  <c:v>2019/12/15 6:48</c:v>
                </c:pt>
                <c:pt idx="13110">
                  <c:v>2019/12/15 6:48</c:v>
                </c:pt>
                <c:pt idx="13111">
                  <c:v>2019/12/15 6:48</c:v>
                </c:pt>
                <c:pt idx="13112">
                  <c:v>2019/12/15 6:49</c:v>
                </c:pt>
                <c:pt idx="13113">
                  <c:v>2019/12/15 6:49</c:v>
                </c:pt>
                <c:pt idx="13114">
                  <c:v>2019/12/15 6:49</c:v>
                </c:pt>
                <c:pt idx="13115">
                  <c:v>2019/12/15 6:49</c:v>
                </c:pt>
                <c:pt idx="13116">
                  <c:v>2019/12/15 6:49</c:v>
                </c:pt>
                <c:pt idx="13117">
                  <c:v>2019/12/15 6:49</c:v>
                </c:pt>
                <c:pt idx="13118">
                  <c:v>2019/12/15 6:49</c:v>
                </c:pt>
                <c:pt idx="13119">
                  <c:v>2019/12/15 6:49</c:v>
                </c:pt>
                <c:pt idx="13120">
                  <c:v>2019/12/15 6:49</c:v>
                </c:pt>
                <c:pt idx="13121">
                  <c:v>2019/12/15 6:49</c:v>
                </c:pt>
                <c:pt idx="13122">
                  <c:v>2019/12/15 6:49</c:v>
                </c:pt>
                <c:pt idx="13123">
                  <c:v>2019/12/15 6:49</c:v>
                </c:pt>
                <c:pt idx="13124">
                  <c:v>2019/12/15 6:49</c:v>
                </c:pt>
                <c:pt idx="13125">
                  <c:v>2019/12/15 6:49</c:v>
                </c:pt>
                <c:pt idx="13126">
                  <c:v>2019/12/15 6:49</c:v>
                </c:pt>
                <c:pt idx="13127">
                  <c:v>2019/12/15 6:49</c:v>
                </c:pt>
                <c:pt idx="13128">
                  <c:v>2019/12/15 6:49</c:v>
                </c:pt>
                <c:pt idx="13129">
                  <c:v>2019/12/15 6:49</c:v>
                </c:pt>
                <c:pt idx="13130">
                  <c:v>2019/12/15 6:49</c:v>
                </c:pt>
                <c:pt idx="13131">
                  <c:v>2019/12/15 6:49</c:v>
                </c:pt>
                <c:pt idx="13132">
                  <c:v>2019/12/15 6:50</c:v>
                </c:pt>
                <c:pt idx="13133">
                  <c:v>2019/12/15 6:50</c:v>
                </c:pt>
                <c:pt idx="13134">
                  <c:v>2019/12/15 6:50</c:v>
                </c:pt>
                <c:pt idx="13135">
                  <c:v>2019/12/15 6:50</c:v>
                </c:pt>
                <c:pt idx="13136">
                  <c:v>2019/12/15 6:50</c:v>
                </c:pt>
                <c:pt idx="13137">
                  <c:v>2019/12/15 6:50</c:v>
                </c:pt>
                <c:pt idx="13138">
                  <c:v>2019/12/15 6:50</c:v>
                </c:pt>
                <c:pt idx="13139">
                  <c:v>2019/12/15 6:50</c:v>
                </c:pt>
                <c:pt idx="13140">
                  <c:v>2019/12/15 6:50</c:v>
                </c:pt>
                <c:pt idx="13141">
                  <c:v>2019/12/15 6:50</c:v>
                </c:pt>
                <c:pt idx="13142">
                  <c:v>2019/12/15 6:50</c:v>
                </c:pt>
                <c:pt idx="13143">
                  <c:v>2019/12/15 6:50</c:v>
                </c:pt>
                <c:pt idx="13144">
                  <c:v>2019/12/15 6:50</c:v>
                </c:pt>
                <c:pt idx="13145">
                  <c:v>2019/12/15 6:50</c:v>
                </c:pt>
                <c:pt idx="13146">
                  <c:v>2019/12/15 6:50</c:v>
                </c:pt>
                <c:pt idx="13147">
                  <c:v>2019/12/15 6:50</c:v>
                </c:pt>
                <c:pt idx="13148">
                  <c:v>2019/12/15 6:50</c:v>
                </c:pt>
                <c:pt idx="13149">
                  <c:v>2019/12/15 6:50</c:v>
                </c:pt>
                <c:pt idx="13150">
                  <c:v>2019/12/15 6:50</c:v>
                </c:pt>
                <c:pt idx="13151">
                  <c:v>2019/12/15 6:50</c:v>
                </c:pt>
                <c:pt idx="13152">
                  <c:v>2019/12/15 6:51</c:v>
                </c:pt>
                <c:pt idx="13153">
                  <c:v>2019/12/15 6:51</c:v>
                </c:pt>
                <c:pt idx="13154">
                  <c:v>2019/12/15 6:51</c:v>
                </c:pt>
                <c:pt idx="13155">
                  <c:v>2019/12/15 6:51</c:v>
                </c:pt>
                <c:pt idx="13156">
                  <c:v>2019/12/15 6:51</c:v>
                </c:pt>
                <c:pt idx="13157">
                  <c:v>2019/12/15 6:51</c:v>
                </c:pt>
                <c:pt idx="13158">
                  <c:v>2019/12/15 6:51</c:v>
                </c:pt>
                <c:pt idx="13159">
                  <c:v>2019/12/15 6:51</c:v>
                </c:pt>
                <c:pt idx="13160">
                  <c:v>2019/12/15 6:51</c:v>
                </c:pt>
                <c:pt idx="13161">
                  <c:v>2019/12/15 6:51</c:v>
                </c:pt>
                <c:pt idx="13162">
                  <c:v>2019/12/15 6:51</c:v>
                </c:pt>
                <c:pt idx="13163">
                  <c:v>2019/12/15 6:51</c:v>
                </c:pt>
                <c:pt idx="13164">
                  <c:v>2019/12/15 6:51</c:v>
                </c:pt>
                <c:pt idx="13165">
                  <c:v>2019/12/15 6:51</c:v>
                </c:pt>
                <c:pt idx="13166">
                  <c:v>2019/12/15 6:51</c:v>
                </c:pt>
                <c:pt idx="13167">
                  <c:v>2019/12/15 6:51</c:v>
                </c:pt>
                <c:pt idx="13168">
                  <c:v>2019/12/15 6:51</c:v>
                </c:pt>
                <c:pt idx="13169">
                  <c:v>2019/12/15 6:51</c:v>
                </c:pt>
                <c:pt idx="13170">
                  <c:v>2019/12/15 6:51</c:v>
                </c:pt>
                <c:pt idx="13171">
                  <c:v>2019/12/15 6:51</c:v>
                </c:pt>
                <c:pt idx="13172">
                  <c:v>2019/12/15 6:52</c:v>
                </c:pt>
                <c:pt idx="13173">
                  <c:v>2019/12/15 6:52</c:v>
                </c:pt>
                <c:pt idx="13174">
                  <c:v>2019/12/15 6:52</c:v>
                </c:pt>
                <c:pt idx="13175">
                  <c:v>2019/12/15 6:52</c:v>
                </c:pt>
                <c:pt idx="13176">
                  <c:v>2019/12/15 6:52</c:v>
                </c:pt>
                <c:pt idx="13177">
                  <c:v>2019/12/15 6:52</c:v>
                </c:pt>
                <c:pt idx="13178">
                  <c:v>2019/12/15 6:52</c:v>
                </c:pt>
                <c:pt idx="13179">
                  <c:v>2019/12/15 6:52</c:v>
                </c:pt>
                <c:pt idx="13180">
                  <c:v>2019/12/15 6:52</c:v>
                </c:pt>
                <c:pt idx="13181">
                  <c:v>2019/12/15 6:52</c:v>
                </c:pt>
                <c:pt idx="13182">
                  <c:v>2019/12/15 6:52</c:v>
                </c:pt>
                <c:pt idx="13183">
                  <c:v>2019/12/15 6:52</c:v>
                </c:pt>
                <c:pt idx="13184">
                  <c:v>2019/12/15 6:52</c:v>
                </c:pt>
                <c:pt idx="13185">
                  <c:v>2019/12/15 6:52</c:v>
                </c:pt>
                <c:pt idx="13186">
                  <c:v>2019/12/15 6:52</c:v>
                </c:pt>
                <c:pt idx="13187">
                  <c:v>2019/12/15 6:52</c:v>
                </c:pt>
                <c:pt idx="13188">
                  <c:v>2019/12/15 6:52</c:v>
                </c:pt>
                <c:pt idx="13189">
                  <c:v>2019/12/15 6:52</c:v>
                </c:pt>
                <c:pt idx="13190">
                  <c:v>2019/12/15 6:52</c:v>
                </c:pt>
                <c:pt idx="13191">
                  <c:v>2019/12/15 6:52</c:v>
                </c:pt>
                <c:pt idx="13192">
                  <c:v>2019/12/15 6:53</c:v>
                </c:pt>
                <c:pt idx="13193">
                  <c:v>2019/12/15 6:53</c:v>
                </c:pt>
                <c:pt idx="13194">
                  <c:v>2019/12/15 6:53</c:v>
                </c:pt>
                <c:pt idx="13195">
                  <c:v>2019/12/15 6:53</c:v>
                </c:pt>
                <c:pt idx="13196">
                  <c:v>2019/12/15 6:53</c:v>
                </c:pt>
                <c:pt idx="13197">
                  <c:v>2019/12/15 6:53</c:v>
                </c:pt>
                <c:pt idx="13198">
                  <c:v>2019/12/15 6:53</c:v>
                </c:pt>
                <c:pt idx="13199">
                  <c:v>2019/12/15 6:53</c:v>
                </c:pt>
                <c:pt idx="13200">
                  <c:v>2019/12/15 6:53</c:v>
                </c:pt>
                <c:pt idx="13201">
                  <c:v>2019/12/15 6:53</c:v>
                </c:pt>
                <c:pt idx="13202">
                  <c:v>2019/12/15 6:53</c:v>
                </c:pt>
                <c:pt idx="13203">
                  <c:v>2019/12/15 6:53</c:v>
                </c:pt>
                <c:pt idx="13204">
                  <c:v>2019/12/15 6:53</c:v>
                </c:pt>
                <c:pt idx="13205">
                  <c:v>2019/12/15 6:53</c:v>
                </c:pt>
                <c:pt idx="13206">
                  <c:v>2019/12/15 6:53</c:v>
                </c:pt>
                <c:pt idx="13207">
                  <c:v>2019/12/15 6:53</c:v>
                </c:pt>
                <c:pt idx="13208">
                  <c:v>2019/12/15 6:53</c:v>
                </c:pt>
                <c:pt idx="13209">
                  <c:v>2019/12/15 6:53</c:v>
                </c:pt>
                <c:pt idx="13210">
                  <c:v>2019/12/15 6:53</c:v>
                </c:pt>
                <c:pt idx="13211">
                  <c:v>2019/12/15 6:53</c:v>
                </c:pt>
                <c:pt idx="13212">
                  <c:v>2019/12/15 6:54</c:v>
                </c:pt>
                <c:pt idx="13213">
                  <c:v>2019/12/15 6:54</c:v>
                </c:pt>
                <c:pt idx="13214">
                  <c:v>2019/12/15 6:54</c:v>
                </c:pt>
                <c:pt idx="13215">
                  <c:v>2019/12/15 6:54</c:v>
                </c:pt>
                <c:pt idx="13216">
                  <c:v>2019/12/15 6:54</c:v>
                </c:pt>
                <c:pt idx="13217">
                  <c:v>2019/12/15 6:54</c:v>
                </c:pt>
                <c:pt idx="13218">
                  <c:v>2019/12/15 6:54</c:v>
                </c:pt>
                <c:pt idx="13219">
                  <c:v>2019/12/15 6:54</c:v>
                </c:pt>
                <c:pt idx="13220">
                  <c:v>2019/12/15 6:54</c:v>
                </c:pt>
                <c:pt idx="13221">
                  <c:v>2019/12/15 6:54</c:v>
                </c:pt>
                <c:pt idx="13222">
                  <c:v>2019/12/15 6:54</c:v>
                </c:pt>
                <c:pt idx="13223">
                  <c:v>2019/12/15 6:54</c:v>
                </c:pt>
                <c:pt idx="13224">
                  <c:v>2019/12/15 6:54</c:v>
                </c:pt>
                <c:pt idx="13225">
                  <c:v>2019/12/15 6:54</c:v>
                </c:pt>
                <c:pt idx="13226">
                  <c:v>2019/12/15 6:54</c:v>
                </c:pt>
                <c:pt idx="13227">
                  <c:v>2019/12/15 6:54</c:v>
                </c:pt>
                <c:pt idx="13228">
                  <c:v>2019/12/15 6:54</c:v>
                </c:pt>
                <c:pt idx="13229">
                  <c:v>2019/12/15 6:54</c:v>
                </c:pt>
                <c:pt idx="13230">
                  <c:v>2019/12/15 6:54</c:v>
                </c:pt>
                <c:pt idx="13231">
                  <c:v>2019/12/15 6:54</c:v>
                </c:pt>
                <c:pt idx="13232">
                  <c:v>2019/12/15 6:55</c:v>
                </c:pt>
                <c:pt idx="13233">
                  <c:v>2019/12/15 6:55</c:v>
                </c:pt>
                <c:pt idx="13234">
                  <c:v>2019/12/15 6:55</c:v>
                </c:pt>
                <c:pt idx="13235">
                  <c:v>2019/12/15 6:55</c:v>
                </c:pt>
                <c:pt idx="13236">
                  <c:v>2019/12/15 6:55</c:v>
                </c:pt>
                <c:pt idx="13237">
                  <c:v>2019/12/15 6:55</c:v>
                </c:pt>
                <c:pt idx="13238">
                  <c:v>2019/12/15 6:55</c:v>
                </c:pt>
                <c:pt idx="13239">
                  <c:v>2019/12/15 6:55</c:v>
                </c:pt>
                <c:pt idx="13240">
                  <c:v>2019/12/15 6:55</c:v>
                </c:pt>
                <c:pt idx="13241">
                  <c:v>2019/12/15 6:55</c:v>
                </c:pt>
                <c:pt idx="13242">
                  <c:v>2019/12/15 6:55</c:v>
                </c:pt>
                <c:pt idx="13243">
                  <c:v>2019/12/15 6:55</c:v>
                </c:pt>
                <c:pt idx="13244">
                  <c:v>2019/12/15 6:55</c:v>
                </c:pt>
                <c:pt idx="13245">
                  <c:v>2019/12/15 6:55</c:v>
                </c:pt>
                <c:pt idx="13246">
                  <c:v>2019/12/15 6:55</c:v>
                </c:pt>
                <c:pt idx="13247">
                  <c:v>2019/12/15 6:55</c:v>
                </c:pt>
                <c:pt idx="13248">
                  <c:v>2019/12/15 6:55</c:v>
                </c:pt>
                <c:pt idx="13249">
                  <c:v>2019/12/15 6:55</c:v>
                </c:pt>
                <c:pt idx="13250">
                  <c:v>2019/12/15 6:55</c:v>
                </c:pt>
                <c:pt idx="13251">
                  <c:v>2019/12/15 6:55</c:v>
                </c:pt>
                <c:pt idx="13252">
                  <c:v>2019/12/15 6:56</c:v>
                </c:pt>
                <c:pt idx="13253">
                  <c:v>2019/12/15 6:56</c:v>
                </c:pt>
                <c:pt idx="13254">
                  <c:v>2019/12/15 6:56</c:v>
                </c:pt>
                <c:pt idx="13255">
                  <c:v>2019/12/15 6:56</c:v>
                </c:pt>
                <c:pt idx="13256">
                  <c:v>2019/12/15 6:56</c:v>
                </c:pt>
                <c:pt idx="13257">
                  <c:v>2019/12/15 6:56</c:v>
                </c:pt>
                <c:pt idx="13258">
                  <c:v>2019/12/15 6:56</c:v>
                </c:pt>
                <c:pt idx="13259">
                  <c:v>2019/12/15 6:56</c:v>
                </c:pt>
                <c:pt idx="13260">
                  <c:v>2019/12/15 6:56</c:v>
                </c:pt>
                <c:pt idx="13261">
                  <c:v>2019/12/15 6:56</c:v>
                </c:pt>
                <c:pt idx="13262">
                  <c:v>2019/12/15 6:56</c:v>
                </c:pt>
                <c:pt idx="13263">
                  <c:v>2019/12/15 6:56</c:v>
                </c:pt>
                <c:pt idx="13264">
                  <c:v>2019/12/15 6:56</c:v>
                </c:pt>
                <c:pt idx="13265">
                  <c:v>2019/12/15 6:56</c:v>
                </c:pt>
                <c:pt idx="13266">
                  <c:v>2019/12/15 6:56</c:v>
                </c:pt>
                <c:pt idx="13267">
                  <c:v>2019/12/15 6:56</c:v>
                </c:pt>
                <c:pt idx="13268">
                  <c:v>2019/12/15 6:56</c:v>
                </c:pt>
                <c:pt idx="13269">
                  <c:v>2019/12/15 6:56</c:v>
                </c:pt>
                <c:pt idx="13270">
                  <c:v>2019/12/15 6:56</c:v>
                </c:pt>
                <c:pt idx="13271">
                  <c:v>2019/12/15 6:56</c:v>
                </c:pt>
                <c:pt idx="13272">
                  <c:v>2019/12/15 6:57</c:v>
                </c:pt>
                <c:pt idx="13273">
                  <c:v>2019/12/15 6:57</c:v>
                </c:pt>
                <c:pt idx="13274">
                  <c:v>2019/12/15 6:57</c:v>
                </c:pt>
                <c:pt idx="13275">
                  <c:v>2019/12/15 6:57</c:v>
                </c:pt>
                <c:pt idx="13276">
                  <c:v>2019/12/15 6:57</c:v>
                </c:pt>
                <c:pt idx="13277">
                  <c:v>2019/12/15 6:57</c:v>
                </c:pt>
                <c:pt idx="13278">
                  <c:v>2019/12/15 6:57</c:v>
                </c:pt>
                <c:pt idx="13279">
                  <c:v>2019/12/15 6:57</c:v>
                </c:pt>
                <c:pt idx="13280">
                  <c:v>2019/12/15 6:57</c:v>
                </c:pt>
                <c:pt idx="13281">
                  <c:v>2019/12/15 6:57</c:v>
                </c:pt>
                <c:pt idx="13282">
                  <c:v>2019/12/15 6:57</c:v>
                </c:pt>
                <c:pt idx="13283">
                  <c:v>2019/12/15 6:57</c:v>
                </c:pt>
                <c:pt idx="13284">
                  <c:v>2019/12/15 6:57</c:v>
                </c:pt>
                <c:pt idx="13285">
                  <c:v>2019/12/15 6:57</c:v>
                </c:pt>
                <c:pt idx="13286">
                  <c:v>2019/12/15 6:57</c:v>
                </c:pt>
                <c:pt idx="13287">
                  <c:v>2019/12/15 6:57</c:v>
                </c:pt>
                <c:pt idx="13288">
                  <c:v>2019/12/15 6:57</c:v>
                </c:pt>
                <c:pt idx="13289">
                  <c:v>2019/12/15 6:57</c:v>
                </c:pt>
                <c:pt idx="13290">
                  <c:v>2019/12/15 6:57</c:v>
                </c:pt>
                <c:pt idx="13291">
                  <c:v>2019/12/15 6:57</c:v>
                </c:pt>
                <c:pt idx="13292">
                  <c:v>2019/12/15 6:58</c:v>
                </c:pt>
                <c:pt idx="13293">
                  <c:v>2019/12/15 6:58</c:v>
                </c:pt>
                <c:pt idx="13294">
                  <c:v>2019/12/15 6:58</c:v>
                </c:pt>
                <c:pt idx="13295">
                  <c:v>2019/12/15 6:58</c:v>
                </c:pt>
                <c:pt idx="13296">
                  <c:v>2019/12/15 6:58</c:v>
                </c:pt>
                <c:pt idx="13297">
                  <c:v>2019/12/15 6:58</c:v>
                </c:pt>
                <c:pt idx="13298">
                  <c:v>2019/12/15 6:58</c:v>
                </c:pt>
                <c:pt idx="13299">
                  <c:v>2019/12/15 6:58</c:v>
                </c:pt>
                <c:pt idx="13300">
                  <c:v>2019/12/15 6:58</c:v>
                </c:pt>
                <c:pt idx="13301">
                  <c:v>2019/12/15 6:58</c:v>
                </c:pt>
                <c:pt idx="13302">
                  <c:v>2019/12/15 6:58</c:v>
                </c:pt>
                <c:pt idx="13303">
                  <c:v>2019/12/15 6:58</c:v>
                </c:pt>
                <c:pt idx="13304">
                  <c:v>2019/12/15 6:58</c:v>
                </c:pt>
                <c:pt idx="13305">
                  <c:v>2019/12/15 6:58</c:v>
                </c:pt>
                <c:pt idx="13306">
                  <c:v>2019/12/15 6:58</c:v>
                </c:pt>
                <c:pt idx="13307">
                  <c:v>2019/12/15 6:58</c:v>
                </c:pt>
                <c:pt idx="13308">
                  <c:v>2019/12/15 6:58</c:v>
                </c:pt>
                <c:pt idx="13309">
                  <c:v>2019/12/15 6:58</c:v>
                </c:pt>
                <c:pt idx="13310">
                  <c:v>2019/12/15 6:58</c:v>
                </c:pt>
                <c:pt idx="13311">
                  <c:v>2019/12/15 6:58</c:v>
                </c:pt>
                <c:pt idx="13312">
                  <c:v>2019/12/15 6:59</c:v>
                </c:pt>
                <c:pt idx="13313">
                  <c:v>2019/12/15 6:59</c:v>
                </c:pt>
                <c:pt idx="13314">
                  <c:v>2019/12/15 6:59</c:v>
                </c:pt>
                <c:pt idx="13315">
                  <c:v>2019/12/15 6:59</c:v>
                </c:pt>
                <c:pt idx="13316">
                  <c:v>2019/12/15 6:59</c:v>
                </c:pt>
                <c:pt idx="13317">
                  <c:v>2019/12/15 6:59</c:v>
                </c:pt>
                <c:pt idx="13318">
                  <c:v>2019/12/15 6:59</c:v>
                </c:pt>
                <c:pt idx="13319">
                  <c:v>2019/12/15 6:59</c:v>
                </c:pt>
                <c:pt idx="13320">
                  <c:v>2019/12/15 6:59</c:v>
                </c:pt>
                <c:pt idx="13321">
                  <c:v>2019/12/15 6:59</c:v>
                </c:pt>
                <c:pt idx="13322">
                  <c:v>2019/12/15 6:59</c:v>
                </c:pt>
                <c:pt idx="13323">
                  <c:v>2019/12/15 6:59</c:v>
                </c:pt>
                <c:pt idx="13324">
                  <c:v>2019/12/15 6:59</c:v>
                </c:pt>
                <c:pt idx="13325">
                  <c:v>2019/12/15 6:59</c:v>
                </c:pt>
                <c:pt idx="13326">
                  <c:v>2019/12/15 6:59</c:v>
                </c:pt>
                <c:pt idx="13327">
                  <c:v>2019/12/15 6:59</c:v>
                </c:pt>
                <c:pt idx="13328">
                  <c:v>2019/12/15 6:59</c:v>
                </c:pt>
                <c:pt idx="13329">
                  <c:v>2019/12/15 6:59</c:v>
                </c:pt>
                <c:pt idx="13330">
                  <c:v>2019/12/15 6:59</c:v>
                </c:pt>
                <c:pt idx="13331">
                  <c:v>2019/12/15 6:59</c:v>
                </c:pt>
                <c:pt idx="13332">
                  <c:v>2019/12/15 7:00</c:v>
                </c:pt>
                <c:pt idx="13333">
                  <c:v>2019/12/15 7:00</c:v>
                </c:pt>
                <c:pt idx="13334">
                  <c:v>2019/12/15 7:00</c:v>
                </c:pt>
                <c:pt idx="13335">
                  <c:v>2019/12/15 7:00</c:v>
                </c:pt>
                <c:pt idx="13336">
                  <c:v>2019/12/15 7:00</c:v>
                </c:pt>
                <c:pt idx="13337">
                  <c:v>2019/12/15 7:00</c:v>
                </c:pt>
                <c:pt idx="13338">
                  <c:v>2019/12/15 7:00</c:v>
                </c:pt>
                <c:pt idx="13339">
                  <c:v>2019/12/15 7:00</c:v>
                </c:pt>
                <c:pt idx="13340">
                  <c:v>2019/12/15 7:00</c:v>
                </c:pt>
                <c:pt idx="13341">
                  <c:v>2019/12/15 7:00</c:v>
                </c:pt>
                <c:pt idx="13342">
                  <c:v>2019/12/15 7:00</c:v>
                </c:pt>
                <c:pt idx="13343">
                  <c:v>2019/12/15 7:00</c:v>
                </c:pt>
                <c:pt idx="13344">
                  <c:v>2019/12/15 7:00</c:v>
                </c:pt>
                <c:pt idx="13345">
                  <c:v>2019/12/15 7:00</c:v>
                </c:pt>
                <c:pt idx="13346">
                  <c:v>2019/12/15 7:00</c:v>
                </c:pt>
                <c:pt idx="13347">
                  <c:v>2019/12/15 7:00</c:v>
                </c:pt>
                <c:pt idx="13348">
                  <c:v>2019/12/15 7:00</c:v>
                </c:pt>
                <c:pt idx="13349">
                  <c:v>2019/12/15 7:00</c:v>
                </c:pt>
                <c:pt idx="13350">
                  <c:v>2019/12/15 7:00</c:v>
                </c:pt>
                <c:pt idx="13351">
                  <c:v>2019/12/15 7:00</c:v>
                </c:pt>
                <c:pt idx="13352">
                  <c:v>2019/12/15 7:01</c:v>
                </c:pt>
                <c:pt idx="13353">
                  <c:v>2019/12/15 7:01</c:v>
                </c:pt>
                <c:pt idx="13354">
                  <c:v>2019/12/15 7:01</c:v>
                </c:pt>
                <c:pt idx="13355">
                  <c:v>2019/12/15 7:01</c:v>
                </c:pt>
                <c:pt idx="13356">
                  <c:v>2019/12/15 7:01</c:v>
                </c:pt>
                <c:pt idx="13357">
                  <c:v>2019/12/15 7:01</c:v>
                </c:pt>
                <c:pt idx="13358">
                  <c:v>2019/12/15 7:01</c:v>
                </c:pt>
                <c:pt idx="13359">
                  <c:v>2019/12/15 7:01</c:v>
                </c:pt>
                <c:pt idx="13360">
                  <c:v>2019/12/15 7:01</c:v>
                </c:pt>
                <c:pt idx="13361">
                  <c:v>2019/12/15 7:01</c:v>
                </c:pt>
                <c:pt idx="13362">
                  <c:v>2019/12/15 7:01</c:v>
                </c:pt>
                <c:pt idx="13363">
                  <c:v>2019/12/15 7:01</c:v>
                </c:pt>
                <c:pt idx="13364">
                  <c:v>2019/12/15 7:01</c:v>
                </c:pt>
                <c:pt idx="13365">
                  <c:v>2019/12/15 7:01</c:v>
                </c:pt>
                <c:pt idx="13366">
                  <c:v>2019/12/15 7:01</c:v>
                </c:pt>
                <c:pt idx="13367">
                  <c:v>2019/12/15 7:01</c:v>
                </c:pt>
                <c:pt idx="13368">
                  <c:v>2019/12/15 7:01</c:v>
                </c:pt>
                <c:pt idx="13369">
                  <c:v>2019/12/15 7:01</c:v>
                </c:pt>
                <c:pt idx="13370">
                  <c:v>2019/12/15 7:01</c:v>
                </c:pt>
                <c:pt idx="13371">
                  <c:v>2019/12/15 7:01</c:v>
                </c:pt>
                <c:pt idx="13372">
                  <c:v>2019/12/15 7:02</c:v>
                </c:pt>
                <c:pt idx="13373">
                  <c:v>2019/12/15 7:02</c:v>
                </c:pt>
                <c:pt idx="13374">
                  <c:v>2019/12/15 7:02</c:v>
                </c:pt>
                <c:pt idx="13375">
                  <c:v>2019/12/15 7:02</c:v>
                </c:pt>
                <c:pt idx="13376">
                  <c:v>2019/12/15 7:02</c:v>
                </c:pt>
                <c:pt idx="13377">
                  <c:v>2019/12/15 7:02</c:v>
                </c:pt>
                <c:pt idx="13378">
                  <c:v>2019/12/15 7:02</c:v>
                </c:pt>
                <c:pt idx="13379">
                  <c:v>2019/12/15 7:02</c:v>
                </c:pt>
                <c:pt idx="13380">
                  <c:v>2019/12/15 7:02</c:v>
                </c:pt>
                <c:pt idx="13381">
                  <c:v>2019/12/15 7:02</c:v>
                </c:pt>
                <c:pt idx="13382">
                  <c:v>2019/12/15 7:02</c:v>
                </c:pt>
                <c:pt idx="13383">
                  <c:v>2019/12/15 7:02</c:v>
                </c:pt>
                <c:pt idx="13384">
                  <c:v>2019/12/15 7:02</c:v>
                </c:pt>
                <c:pt idx="13385">
                  <c:v>2019/12/15 7:02</c:v>
                </c:pt>
                <c:pt idx="13386">
                  <c:v>2019/12/15 7:02</c:v>
                </c:pt>
                <c:pt idx="13387">
                  <c:v>2019/12/15 7:02</c:v>
                </c:pt>
                <c:pt idx="13388">
                  <c:v>2019/12/15 7:02</c:v>
                </c:pt>
                <c:pt idx="13389">
                  <c:v>2019/12/15 7:02</c:v>
                </c:pt>
                <c:pt idx="13390">
                  <c:v>2019/12/15 7:02</c:v>
                </c:pt>
                <c:pt idx="13391">
                  <c:v>2019/12/15 7:02</c:v>
                </c:pt>
                <c:pt idx="13392">
                  <c:v>2019/12/15 7:03</c:v>
                </c:pt>
                <c:pt idx="13393">
                  <c:v>2019/12/15 7:03</c:v>
                </c:pt>
                <c:pt idx="13394">
                  <c:v>2019/12/15 7:03</c:v>
                </c:pt>
                <c:pt idx="13395">
                  <c:v>2019/12/15 7:03</c:v>
                </c:pt>
                <c:pt idx="13396">
                  <c:v>2019/12/15 7:03</c:v>
                </c:pt>
                <c:pt idx="13397">
                  <c:v>2019/12/15 7:03</c:v>
                </c:pt>
                <c:pt idx="13398">
                  <c:v>2019/12/15 7:03</c:v>
                </c:pt>
                <c:pt idx="13399">
                  <c:v>2019/12/15 7:03</c:v>
                </c:pt>
                <c:pt idx="13400">
                  <c:v>2019/12/15 7:03</c:v>
                </c:pt>
                <c:pt idx="13401">
                  <c:v>2019/12/15 7:03</c:v>
                </c:pt>
                <c:pt idx="13402">
                  <c:v>2019/12/15 7:03</c:v>
                </c:pt>
                <c:pt idx="13403">
                  <c:v>2019/12/15 7:03</c:v>
                </c:pt>
                <c:pt idx="13404">
                  <c:v>2019/12/15 7:03</c:v>
                </c:pt>
                <c:pt idx="13405">
                  <c:v>2019/12/15 7:03</c:v>
                </c:pt>
                <c:pt idx="13406">
                  <c:v>2019/12/15 7:03</c:v>
                </c:pt>
                <c:pt idx="13407">
                  <c:v>2019/12/15 7:03</c:v>
                </c:pt>
                <c:pt idx="13408">
                  <c:v>2019/12/15 7:03</c:v>
                </c:pt>
                <c:pt idx="13409">
                  <c:v>2019/12/15 7:03</c:v>
                </c:pt>
                <c:pt idx="13410">
                  <c:v>2019/12/15 7:03</c:v>
                </c:pt>
                <c:pt idx="13411">
                  <c:v>2019/12/15 7:03</c:v>
                </c:pt>
                <c:pt idx="13412">
                  <c:v>2019/12/15 7:04</c:v>
                </c:pt>
                <c:pt idx="13413">
                  <c:v>2019/12/15 7:04</c:v>
                </c:pt>
                <c:pt idx="13414">
                  <c:v>2019/12/15 7:04</c:v>
                </c:pt>
                <c:pt idx="13415">
                  <c:v>2019/12/15 7:04</c:v>
                </c:pt>
                <c:pt idx="13416">
                  <c:v>2019/12/15 7:04</c:v>
                </c:pt>
                <c:pt idx="13417">
                  <c:v>2019/12/15 7:04</c:v>
                </c:pt>
                <c:pt idx="13418">
                  <c:v>2019/12/15 7:04</c:v>
                </c:pt>
                <c:pt idx="13419">
                  <c:v>2019/12/15 7:04</c:v>
                </c:pt>
                <c:pt idx="13420">
                  <c:v>2019/12/15 7:04</c:v>
                </c:pt>
                <c:pt idx="13421">
                  <c:v>2019/12/15 7:04</c:v>
                </c:pt>
                <c:pt idx="13422">
                  <c:v>2019/12/15 7:04</c:v>
                </c:pt>
                <c:pt idx="13423">
                  <c:v>2019/12/15 7:04</c:v>
                </c:pt>
                <c:pt idx="13424">
                  <c:v>2019/12/15 7:04</c:v>
                </c:pt>
                <c:pt idx="13425">
                  <c:v>2019/12/15 7:04</c:v>
                </c:pt>
                <c:pt idx="13426">
                  <c:v>2019/12/15 7:04</c:v>
                </c:pt>
                <c:pt idx="13427">
                  <c:v>2019/12/15 7:04</c:v>
                </c:pt>
                <c:pt idx="13428">
                  <c:v>2019/12/15 7:04</c:v>
                </c:pt>
                <c:pt idx="13429">
                  <c:v>2019/12/15 7:04</c:v>
                </c:pt>
                <c:pt idx="13430">
                  <c:v>2019/12/15 7:04</c:v>
                </c:pt>
                <c:pt idx="13431">
                  <c:v>2019/12/15 7:04</c:v>
                </c:pt>
                <c:pt idx="13432">
                  <c:v>2019/12/15 7:05</c:v>
                </c:pt>
                <c:pt idx="13433">
                  <c:v>2019/12/15 7:05</c:v>
                </c:pt>
                <c:pt idx="13434">
                  <c:v>2019/12/15 7:05</c:v>
                </c:pt>
                <c:pt idx="13435">
                  <c:v>2019/12/15 7:05</c:v>
                </c:pt>
                <c:pt idx="13436">
                  <c:v>2019/12/15 7:05</c:v>
                </c:pt>
                <c:pt idx="13437">
                  <c:v>2019/12/15 7:05</c:v>
                </c:pt>
                <c:pt idx="13438">
                  <c:v>2019/12/15 7:05</c:v>
                </c:pt>
                <c:pt idx="13439">
                  <c:v>2019/12/15 7:05</c:v>
                </c:pt>
                <c:pt idx="13440">
                  <c:v>2019/12/15 7:05</c:v>
                </c:pt>
                <c:pt idx="13441">
                  <c:v>2019/12/15 7:05</c:v>
                </c:pt>
                <c:pt idx="13442">
                  <c:v>2019/12/15 7:05</c:v>
                </c:pt>
                <c:pt idx="13443">
                  <c:v>2019/12/15 7:05</c:v>
                </c:pt>
                <c:pt idx="13444">
                  <c:v>2019/12/15 7:05</c:v>
                </c:pt>
                <c:pt idx="13445">
                  <c:v>2019/12/15 7:05</c:v>
                </c:pt>
                <c:pt idx="13446">
                  <c:v>2019/12/15 7:05</c:v>
                </c:pt>
                <c:pt idx="13447">
                  <c:v>2019/12/15 7:05</c:v>
                </c:pt>
                <c:pt idx="13448">
                  <c:v>2019/12/15 7:05</c:v>
                </c:pt>
                <c:pt idx="13449">
                  <c:v>2019/12/15 7:05</c:v>
                </c:pt>
                <c:pt idx="13450">
                  <c:v>2019/12/15 7:05</c:v>
                </c:pt>
                <c:pt idx="13451">
                  <c:v>2019/12/15 7:05</c:v>
                </c:pt>
                <c:pt idx="13452">
                  <c:v>2019/12/15 7:06</c:v>
                </c:pt>
                <c:pt idx="13453">
                  <c:v>2019/12/15 7:06</c:v>
                </c:pt>
                <c:pt idx="13454">
                  <c:v>2019/12/15 7:06</c:v>
                </c:pt>
                <c:pt idx="13455">
                  <c:v>2019/12/15 7:06</c:v>
                </c:pt>
                <c:pt idx="13456">
                  <c:v>2019/12/15 7:06</c:v>
                </c:pt>
                <c:pt idx="13457">
                  <c:v>2019/12/15 7:06</c:v>
                </c:pt>
                <c:pt idx="13458">
                  <c:v>2019/12/15 7:06</c:v>
                </c:pt>
                <c:pt idx="13459">
                  <c:v>2019/12/15 7:06</c:v>
                </c:pt>
                <c:pt idx="13460">
                  <c:v>2019/12/15 7:06</c:v>
                </c:pt>
                <c:pt idx="13461">
                  <c:v>2019/12/15 7:06</c:v>
                </c:pt>
                <c:pt idx="13462">
                  <c:v>2019/12/15 7:06</c:v>
                </c:pt>
                <c:pt idx="13463">
                  <c:v>2019/12/15 7:06</c:v>
                </c:pt>
                <c:pt idx="13464">
                  <c:v>2019/12/15 7:06</c:v>
                </c:pt>
                <c:pt idx="13465">
                  <c:v>2019/12/15 7:06</c:v>
                </c:pt>
                <c:pt idx="13466">
                  <c:v>2019/12/15 7:06</c:v>
                </c:pt>
                <c:pt idx="13467">
                  <c:v>2019/12/15 7:06</c:v>
                </c:pt>
                <c:pt idx="13468">
                  <c:v>2019/12/15 7:06</c:v>
                </c:pt>
                <c:pt idx="13469">
                  <c:v>2019/12/15 7:06</c:v>
                </c:pt>
                <c:pt idx="13470">
                  <c:v>2019/12/15 7:06</c:v>
                </c:pt>
                <c:pt idx="13471">
                  <c:v>2019/12/15 7:06</c:v>
                </c:pt>
                <c:pt idx="13472">
                  <c:v>2019/12/15 7:07</c:v>
                </c:pt>
                <c:pt idx="13473">
                  <c:v>2019/12/15 7:07</c:v>
                </c:pt>
                <c:pt idx="13474">
                  <c:v>2019/12/15 7:07</c:v>
                </c:pt>
                <c:pt idx="13475">
                  <c:v>2019/12/15 7:07</c:v>
                </c:pt>
                <c:pt idx="13476">
                  <c:v>2019/12/15 7:07</c:v>
                </c:pt>
                <c:pt idx="13477">
                  <c:v>2019/12/15 7:07</c:v>
                </c:pt>
                <c:pt idx="13478">
                  <c:v>2019/12/15 7:07</c:v>
                </c:pt>
                <c:pt idx="13479">
                  <c:v>2019/12/15 7:07</c:v>
                </c:pt>
                <c:pt idx="13480">
                  <c:v>2019/12/15 7:07</c:v>
                </c:pt>
                <c:pt idx="13481">
                  <c:v>2019/12/15 7:07</c:v>
                </c:pt>
                <c:pt idx="13482">
                  <c:v>2019/12/15 7:07</c:v>
                </c:pt>
                <c:pt idx="13483">
                  <c:v>2019/12/15 7:07</c:v>
                </c:pt>
                <c:pt idx="13484">
                  <c:v>2019/12/15 7:07</c:v>
                </c:pt>
                <c:pt idx="13485">
                  <c:v>2019/12/15 7:07</c:v>
                </c:pt>
                <c:pt idx="13486">
                  <c:v>2019/12/15 7:07</c:v>
                </c:pt>
                <c:pt idx="13487">
                  <c:v>2019/12/15 7:07</c:v>
                </c:pt>
                <c:pt idx="13488">
                  <c:v>2019/12/15 7:07</c:v>
                </c:pt>
                <c:pt idx="13489">
                  <c:v>2019/12/15 7:07</c:v>
                </c:pt>
                <c:pt idx="13490">
                  <c:v>2019/12/15 7:07</c:v>
                </c:pt>
                <c:pt idx="13491">
                  <c:v>2019/12/15 7:07</c:v>
                </c:pt>
                <c:pt idx="13492">
                  <c:v>2019/12/15 7:08</c:v>
                </c:pt>
                <c:pt idx="13493">
                  <c:v>2019/12/15 7:08</c:v>
                </c:pt>
                <c:pt idx="13494">
                  <c:v>2019/12/15 7:08</c:v>
                </c:pt>
                <c:pt idx="13495">
                  <c:v>2019/12/15 7:08</c:v>
                </c:pt>
                <c:pt idx="13496">
                  <c:v>2019/12/15 7:08</c:v>
                </c:pt>
                <c:pt idx="13497">
                  <c:v>2019/12/15 7:08</c:v>
                </c:pt>
                <c:pt idx="13498">
                  <c:v>2019/12/15 7:08</c:v>
                </c:pt>
                <c:pt idx="13499">
                  <c:v>2019/12/15 7:08</c:v>
                </c:pt>
                <c:pt idx="13500">
                  <c:v>2019/12/15 7:08</c:v>
                </c:pt>
                <c:pt idx="13501">
                  <c:v>2019/12/15 7:08</c:v>
                </c:pt>
                <c:pt idx="13502">
                  <c:v>2019/12/15 7:08</c:v>
                </c:pt>
                <c:pt idx="13503">
                  <c:v>2019/12/15 7:08</c:v>
                </c:pt>
                <c:pt idx="13504">
                  <c:v>2019/12/15 7:08</c:v>
                </c:pt>
                <c:pt idx="13505">
                  <c:v>2019/12/15 7:08</c:v>
                </c:pt>
                <c:pt idx="13506">
                  <c:v>2019/12/15 7:08</c:v>
                </c:pt>
                <c:pt idx="13507">
                  <c:v>2019/12/15 7:08</c:v>
                </c:pt>
                <c:pt idx="13508">
                  <c:v>2019/12/15 7:08</c:v>
                </c:pt>
                <c:pt idx="13509">
                  <c:v>2019/12/15 7:08</c:v>
                </c:pt>
                <c:pt idx="13510">
                  <c:v>2019/12/15 7:08</c:v>
                </c:pt>
                <c:pt idx="13511">
                  <c:v>2019/12/15 7:08</c:v>
                </c:pt>
                <c:pt idx="13512">
                  <c:v>2019/12/15 7:09</c:v>
                </c:pt>
                <c:pt idx="13513">
                  <c:v>2019/12/15 7:09</c:v>
                </c:pt>
                <c:pt idx="13514">
                  <c:v>2019/12/15 7:09</c:v>
                </c:pt>
                <c:pt idx="13515">
                  <c:v>2019/12/15 7:09</c:v>
                </c:pt>
                <c:pt idx="13516">
                  <c:v>2019/12/15 7:09</c:v>
                </c:pt>
                <c:pt idx="13517">
                  <c:v>2019/12/15 7:09</c:v>
                </c:pt>
                <c:pt idx="13518">
                  <c:v>2019/12/15 7:09</c:v>
                </c:pt>
                <c:pt idx="13519">
                  <c:v>2019/12/15 7:09</c:v>
                </c:pt>
                <c:pt idx="13520">
                  <c:v>2019/12/15 7:09</c:v>
                </c:pt>
                <c:pt idx="13521">
                  <c:v>2019/12/15 7:09</c:v>
                </c:pt>
                <c:pt idx="13522">
                  <c:v>2019/12/15 7:09</c:v>
                </c:pt>
                <c:pt idx="13523">
                  <c:v>2019/12/15 7:09</c:v>
                </c:pt>
                <c:pt idx="13524">
                  <c:v>2019/12/15 7:09</c:v>
                </c:pt>
                <c:pt idx="13525">
                  <c:v>2019/12/15 7:09</c:v>
                </c:pt>
                <c:pt idx="13526">
                  <c:v>2019/12/15 7:09</c:v>
                </c:pt>
                <c:pt idx="13527">
                  <c:v>2019/12/15 7:09</c:v>
                </c:pt>
                <c:pt idx="13528">
                  <c:v>2019/12/15 7:09</c:v>
                </c:pt>
                <c:pt idx="13529">
                  <c:v>2019/12/15 7:09</c:v>
                </c:pt>
                <c:pt idx="13530">
                  <c:v>2019/12/15 7:09</c:v>
                </c:pt>
                <c:pt idx="13531">
                  <c:v>2019/12/15 7:09</c:v>
                </c:pt>
                <c:pt idx="13532">
                  <c:v>2019/12/15 7:10</c:v>
                </c:pt>
                <c:pt idx="13533">
                  <c:v>2019/12/15 7:10</c:v>
                </c:pt>
                <c:pt idx="13534">
                  <c:v>2019/12/15 7:10</c:v>
                </c:pt>
                <c:pt idx="13535">
                  <c:v>2019/12/15 7:10</c:v>
                </c:pt>
                <c:pt idx="13536">
                  <c:v>2019/12/15 7:10</c:v>
                </c:pt>
                <c:pt idx="13537">
                  <c:v>2019/12/15 7:10</c:v>
                </c:pt>
                <c:pt idx="13538">
                  <c:v>2019/12/15 7:10</c:v>
                </c:pt>
                <c:pt idx="13539">
                  <c:v>2019/12/15 7:10</c:v>
                </c:pt>
                <c:pt idx="13540">
                  <c:v>2019/12/15 7:10</c:v>
                </c:pt>
                <c:pt idx="13541">
                  <c:v>2019/12/15 7:10</c:v>
                </c:pt>
                <c:pt idx="13542">
                  <c:v>2019/12/15 7:10</c:v>
                </c:pt>
                <c:pt idx="13543">
                  <c:v>2019/12/15 7:10</c:v>
                </c:pt>
                <c:pt idx="13544">
                  <c:v>2019/12/15 7:10</c:v>
                </c:pt>
                <c:pt idx="13545">
                  <c:v>2019/12/15 7:10</c:v>
                </c:pt>
                <c:pt idx="13546">
                  <c:v>2019/12/15 7:10</c:v>
                </c:pt>
                <c:pt idx="13547">
                  <c:v>2019/12/15 7:10</c:v>
                </c:pt>
                <c:pt idx="13548">
                  <c:v>2019/12/15 7:10</c:v>
                </c:pt>
                <c:pt idx="13549">
                  <c:v>2019/12/15 7:10</c:v>
                </c:pt>
                <c:pt idx="13550">
                  <c:v>2019/12/15 7:10</c:v>
                </c:pt>
                <c:pt idx="13551">
                  <c:v>2019/12/15 7:10</c:v>
                </c:pt>
                <c:pt idx="13552">
                  <c:v>2019/12/15 7:11</c:v>
                </c:pt>
                <c:pt idx="13553">
                  <c:v>2019/12/15 7:11</c:v>
                </c:pt>
                <c:pt idx="13554">
                  <c:v>2019/12/15 7:11</c:v>
                </c:pt>
                <c:pt idx="13555">
                  <c:v>2019/12/15 7:11</c:v>
                </c:pt>
                <c:pt idx="13556">
                  <c:v>2019/12/15 7:11</c:v>
                </c:pt>
                <c:pt idx="13557">
                  <c:v>2019/12/15 7:11</c:v>
                </c:pt>
                <c:pt idx="13558">
                  <c:v>2019/12/15 7:11</c:v>
                </c:pt>
                <c:pt idx="13559">
                  <c:v>2019/12/15 7:11</c:v>
                </c:pt>
                <c:pt idx="13560">
                  <c:v>2019/12/15 7:11</c:v>
                </c:pt>
                <c:pt idx="13561">
                  <c:v>2019/12/15 7:11</c:v>
                </c:pt>
                <c:pt idx="13562">
                  <c:v>2019/12/15 7:11</c:v>
                </c:pt>
                <c:pt idx="13563">
                  <c:v>2019/12/15 7:11</c:v>
                </c:pt>
                <c:pt idx="13564">
                  <c:v>2019/12/15 7:11</c:v>
                </c:pt>
                <c:pt idx="13565">
                  <c:v>2019/12/15 7:11</c:v>
                </c:pt>
                <c:pt idx="13566">
                  <c:v>2019/12/15 7:11</c:v>
                </c:pt>
                <c:pt idx="13567">
                  <c:v>2019/12/15 7:11</c:v>
                </c:pt>
                <c:pt idx="13568">
                  <c:v>2019/12/15 7:11</c:v>
                </c:pt>
                <c:pt idx="13569">
                  <c:v>2019/12/15 7:11</c:v>
                </c:pt>
                <c:pt idx="13570">
                  <c:v>2019/12/15 7:11</c:v>
                </c:pt>
                <c:pt idx="13571">
                  <c:v>2019/12/15 7:11</c:v>
                </c:pt>
                <c:pt idx="13572">
                  <c:v>2019/12/15 7:12</c:v>
                </c:pt>
                <c:pt idx="13573">
                  <c:v>2019/12/15 7:12</c:v>
                </c:pt>
                <c:pt idx="13574">
                  <c:v>2019/12/15 7:12</c:v>
                </c:pt>
                <c:pt idx="13575">
                  <c:v>2019/12/15 7:12</c:v>
                </c:pt>
                <c:pt idx="13576">
                  <c:v>2019/12/15 7:12</c:v>
                </c:pt>
                <c:pt idx="13577">
                  <c:v>2019/12/15 7:12</c:v>
                </c:pt>
                <c:pt idx="13578">
                  <c:v>2019/12/15 7:12</c:v>
                </c:pt>
                <c:pt idx="13579">
                  <c:v>2019/12/15 7:12</c:v>
                </c:pt>
                <c:pt idx="13580">
                  <c:v>2019/12/15 7:12</c:v>
                </c:pt>
                <c:pt idx="13581">
                  <c:v>2019/12/15 7:12</c:v>
                </c:pt>
                <c:pt idx="13582">
                  <c:v>2019/12/15 7:12</c:v>
                </c:pt>
                <c:pt idx="13583">
                  <c:v>2019/12/15 7:12</c:v>
                </c:pt>
                <c:pt idx="13584">
                  <c:v>2019/12/15 7:12</c:v>
                </c:pt>
                <c:pt idx="13585">
                  <c:v>2019/12/15 7:12</c:v>
                </c:pt>
                <c:pt idx="13586">
                  <c:v>2019/12/15 7:12</c:v>
                </c:pt>
                <c:pt idx="13587">
                  <c:v>2019/12/15 7:12</c:v>
                </c:pt>
                <c:pt idx="13588">
                  <c:v>2019/12/15 7:12</c:v>
                </c:pt>
                <c:pt idx="13589">
                  <c:v>2019/12/15 7:12</c:v>
                </c:pt>
                <c:pt idx="13590">
                  <c:v>2019/12/15 7:12</c:v>
                </c:pt>
                <c:pt idx="13591">
                  <c:v>2019/12/15 7:12</c:v>
                </c:pt>
                <c:pt idx="13592">
                  <c:v>2019/12/15 7:13</c:v>
                </c:pt>
                <c:pt idx="13593">
                  <c:v>2019/12/15 7:13</c:v>
                </c:pt>
                <c:pt idx="13594">
                  <c:v>2019/12/15 7:13</c:v>
                </c:pt>
                <c:pt idx="13595">
                  <c:v>2019/12/15 7:13</c:v>
                </c:pt>
                <c:pt idx="13596">
                  <c:v>2019/12/15 7:13</c:v>
                </c:pt>
                <c:pt idx="13597">
                  <c:v>2019/12/15 7:13</c:v>
                </c:pt>
                <c:pt idx="13598">
                  <c:v>2019/12/15 7:13</c:v>
                </c:pt>
                <c:pt idx="13599">
                  <c:v>2019/12/15 7:13</c:v>
                </c:pt>
                <c:pt idx="13600">
                  <c:v>2019/12/15 7:13</c:v>
                </c:pt>
                <c:pt idx="13601">
                  <c:v>2019/12/15 7:13</c:v>
                </c:pt>
                <c:pt idx="13602">
                  <c:v>2019/12/15 7:13</c:v>
                </c:pt>
                <c:pt idx="13603">
                  <c:v>2019/12/15 7:13</c:v>
                </c:pt>
                <c:pt idx="13604">
                  <c:v>2019/12/15 7:13</c:v>
                </c:pt>
                <c:pt idx="13605">
                  <c:v>2019/12/15 7:13</c:v>
                </c:pt>
                <c:pt idx="13606">
                  <c:v>2019/12/15 7:13</c:v>
                </c:pt>
                <c:pt idx="13607">
                  <c:v>2019/12/15 7:13</c:v>
                </c:pt>
                <c:pt idx="13608">
                  <c:v>2019/12/15 7:13</c:v>
                </c:pt>
                <c:pt idx="13609">
                  <c:v>2019/12/15 7:13</c:v>
                </c:pt>
                <c:pt idx="13610">
                  <c:v>2019/12/15 7:13</c:v>
                </c:pt>
                <c:pt idx="13611">
                  <c:v>2019/12/15 7:13</c:v>
                </c:pt>
                <c:pt idx="13612">
                  <c:v>2019/12/15 7:14</c:v>
                </c:pt>
                <c:pt idx="13613">
                  <c:v>2019/12/15 7:14</c:v>
                </c:pt>
                <c:pt idx="13614">
                  <c:v>2019/12/15 7:14</c:v>
                </c:pt>
                <c:pt idx="13615">
                  <c:v>2019/12/15 7:14</c:v>
                </c:pt>
                <c:pt idx="13616">
                  <c:v>2019/12/15 7:14</c:v>
                </c:pt>
                <c:pt idx="13617">
                  <c:v>2019/12/15 7:14</c:v>
                </c:pt>
                <c:pt idx="13618">
                  <c:v>2019/12/15 7:14</c:v>
                </c:pt>
                <c:pt idx="13619">
                  <c:v>2019/12/15 7:14</c:v>
                </c:pt>
                <c:pt idx="13620">
                  <c:v>2019/12/15 7:14</c:v>
                </c:pt>
                <c:pt idx="13621">
                  <c:v>2019/12/15 7:14</c:v>
                </c:pt>
                <c:pt idx="13622">
                  <c:v>2019/12/15 7:14</c:v>
                </c:pt>
                <c:pt idx="13623">
                  <c:v>2019/12/15 7:14</c:v>
                </c:pt>
                <c:pt idx="13624">
                  <c:v>2019/12/15 7:14</c:v>
                </c:pt>
                <c:pt idx="13625">
                  <c:v>2019/12/15 7:14</c:v>
                </c:pt>
                <c:pt idx="13626">
                  <c:v>2019/12/15 7:14</c:v>
                </c:pt>
                <c:pt idx="13627">
                  <c:v>2019/12/15 7:14</c:v>
                </c:pt>
                <c:pt idx="13628">
                  <c:v>2019/12/15 7:14</c:v>
                </c:pt>
                <c:pt idx="13629">
                  <c:v>2019/12/15 7:14</c:v>
                </c:pt>
                <c:pt idx="13630">
                  <c:v>2019/12/15 7:14</c:v>
                </c:pt>
                <c:pt idx="13631">
                  <c:v>2019/12/15 7:14</c:v>
                </c:pt>
                <c:pt idx="13632">
                  <c:v>2019/12/15 7:15</c:v>
                </c:pt>
                <c:pt idx="13633">
                  <c:v>2019/12/15 7:15</c:v>
                </c:pt>
                <c:pt idx="13634">
                  <c:v>2019/12/15 7:15</c:v>
                </c:pt>
                <c:pt idx="13635">
                  <c:v>2019/12/15 7:15</c:v>
                </c:pt>
                <c:pt idx="13636">
                  <c:v>2019/12/15 7:15</c:v>
                </c:pt>
                <c:pt idx="13637">
                  <c:v>2019/12/15 7:15</c:v>
                </c:pt>
                <c:pt idx="13638">
                  <c:v>2019/12/15 7:15</c:v>
                </c:pt>
                <c:pt idx="13639">
                  <c:v>2019/12/15 7:15</c:v>
                </c:pt>
                <c:pt idx="13640">
                  <c:v>2019/12/15 7:15</c:v>
                </c:pt>
                <c:pt idx="13641">
                  <c:v>2019/12/15 7:15</c:v>
                </c:pt>
                <c:pt idx="13642">
                  <c:v>2019/12/15 7:15</c:v>
                </c:pt>
                <c:pt idx="13643">
                  <c:v>2019/12/15 7:15</c:v>
                </c:pt>
                <c:pt idx="13644">
                  <c:v>2019/12/15 7:15</c:v>
                </c:pt>
                <c:pt idx="13645">
                  <c:v>2019/12/15 7:15</c:v>
                </c:pt>
                <c:pt idx="13646">
                  <c:v>2019/12/15 7:15</c:v>
                </c:pt>
                <c:pt idx="13647">
                  <c:v>2019/12/15 7:15</c:v>
                </c:pt>
                <c:pt idx="13648">
                  <c:v>2019/12/15 7:15</c:v>
                </c:pt>
                <c:pt idx="13649">
                  <c:v>2019/12/15 7:15</c:v>
                </c:pt>
                <c:pt idx="13650">
                  <c:v>2019/12/15 7:15</c:v>
                </c:pt>
                <c:pt idx="13651">
                  <c:v>2019/12/15 7:15</c:v>
                </c:pt>
                <c:pt idx="13652">
                  <c:v>2019/12/15 7:16</c:v>
                </c:pt>
                <c:pt idx="13653">
                  <c:v>2019/12/15 7:16</c:v>
                </c:pt>
                <c:pt idx="13654">
                  <c:v>2019/12/15 7:16</c:v>
                </c:pt>
                <c:pt idx="13655">
                  <c:v>2019/12/15 7:16</c:v>
                </c:pt>
                <c:pt idx="13656">
                  <c:v>2019/12/15 7:16</c:v>
                </c:pt>
                <c:pt idx="13657">
                  <c:v>2019/12/15 7:16</c:v>
                </c:pt>
                <c:pt idx="13658">
                  <c:v>2019/12/15 7:16</c:v>
                </c:pt>
                <c:pt idx="13659">
                  <c:v>2019/12/15 7:16</c:v>
                </c:pt>
                <c:pt idx="13660">
                  <c:v>2019/12/15 7:16</c:v>
                </c:pt>
                <c:pt idx="13661">
                  <c:v>2019/12/15 7:16</c:v>
                </c:pt>
                <c:pt idx="13662">
                  <c:v>2019/12/15 7:16</c:v>
                </c:pt>
                <c:pt idx="13663">
                  <c:v>2019/12/15 7:16</c:v>
                </c:pt>
                <c:pt idx="13664">
                  <c:v>2019/12/15 7:16</c:v>
                </c:pt>
                <c:pt idx="13665">
                  <c:v>2019/12/15 7:16</c:v>
                </c:pt>
                <c:pt idx="13666">
                  <c:v>2019/12/15 7:16</c:v>
                </c:pt>
                <c:pt idx="13667">
                  <c:v>2019/12/15 7:16</c:v>
                </c:pt>
                <c:pt idx="13668">
                  <c:v>2019/12/15 7:16</c:v>
                </c:pt>
                <c:pt idx="13669">
                  <c:v>2019/12/15 7:16</c:v>
                </c:pt>
                <c:pt idx="13670">
                  <c:v>2019/12/15 7:16</c:v>
                </c:pt>
                <c:pt idx="13671">
                  <c:v>2019/12/15 7:16</c:v>
                </c:pt>
                <c:pt idx="13672">
                  <c:v>2019/12/15 7:17</c:v>
                </c:pt>
                <c:pt idx="13673">
                  <c:v>2019/12/15 7:17</c:v>
                </c:pt>
                <c:pt idx="13674">
                  <c:v>2019/12/15 7:17</c:v>
                </c:pt>
                <c:pt idx="13675">
                  <c:v>2019/12/15 7:17</c:v>
                </c:pt>
                <c:pt idx="13676">
                  <c:v>2019/12/15 7:17</c:v>
                </c:pt>
                <c:pt idx="13677">
                  <c:v>2019/12/15 7:17</c:v>
                </c:pt>
                <c:pt idx="13678">
                  <c:v>2019/12/15 7:17</c:v>
                </c:pt>
                <c:pt idx="13679">
                  <c:v>2019/12/15 7:17</c:v>
                </c:pt>
                <c:pt idx="13680">
                  <c:v>2019/12/15 7:17</c:v>
                </c:pt>
                <c:pt idx="13681">
                  <c:v>2019/12/15 7:17</c:v>
                </c:pt>
                <c:pt idx="13682">
                  <c:v>2019/12/15 7:17</c:v>
                </c:pt>
                <c:pt idx="13683">
                  <c:v>2019/12/15 7:17</c:v>
                </c:pt>
                <c:pt idx="13684">
                  <c:v>2019/12/15 7:17</c:v>
                </c:pt>
                <c:pt idx="13685">
                  <c:v>2019/12/15 7:17</c:v>
                </c:pt>
                <c:pt idx="13686">
                  <c:v>2019/12/15 7:17</c:v>
                </c:pt>
                <c:pt idx="13687">
                  <c:v>2019/12/15 7:17</c:v>
                </c:pt>
                <c:pt idx="13688">
                  <c:v>2019/12/15 7:17</c:v>
                </c:pt>
                <c:pt idx="13689">
                  <c:v>2019/12/15 7:17</c:v>
                </c:pt>
                <c:pt idx="13690">
                  <c:v>2019/12/15 7:17</c:v>
                </c:pt>
                <c:pt idx="13691">
                  <c:v>2019/12/15 7:17</c:v>
                </c:pt>
                <c:pt idx="13692">
                  <c:v>2019/12/15 7:18</c:v>
                </c:pt>
                <c:pt idx="13693">
                  <c:v>2019/12/15 7:18</c:v>
                </c:pt>
                <c:pt idx="13694">
                  <c:v>2019/12/15 7:18</c:v>
                </c:pt>
                <c:pt idx="13695">
                  <c:v>2019/12/15 7:18</c:v>
                </c:pt>
                <c:pt idx="13696">
                  <c:v>2019/12/15 7:18</c:v>
                </c:pt>
                <c:pt idx="13697">
                  <c:v>2019/12/15 7:18</c:v>
                </c:pt>
                <c:pt idx="13698">
                  <c:v>2019/12/15 7:18</c:v>
                </c:pt>
                <c:pt idx="13699">
                  <c:v>2019/12/15 7:18</c:v>
                </c:pt>
                <c:pt idx="13700">
                  <c:v>2019/12/15 7:18</c:v>
                </c:pt>
                <c:pt idx="13701">
                  <c:v>2019/12/15 7:18</c:v>
                </c:pt>
                <c:pt idx="13702">
                  <c:v>2019/12/15 7:18</c:v>
                </c:pt>
                <c:pt idx="13703">
                  <c:v>2019/12/15 7:18</c:v>
                </c:pt>
                <c:pt idx="13704">
                  <c:v>2019/12/15 7:18</c:v>
                </c:pt>
                <c:pt idx="13705">
                  <c:v>2019/12/15 7:18</c:v>
                </c:pt>
                <c:pt idx="13706">
                  <c:v>2019/12/15 7:18</c:v>
                </c:pt>
                <c:pt idx="13707">
                  <c:v>2019/12/15 7:18</c:v>
                </c:pt>
                <c:pt idx="13708">
                  <c:v>2019/12/15 7:18</c:v>
                </c:pt>
                <c:pt idx="13709">
                  <c:v>2019/12/15 7:18</c:v>
                </c:pt>
                <c:pt idx="13710">
                  <c:v>2019/12/15 7:18</c:v>
                </c:pt>
                <c:pt idx="13711">
                  <c:v>2019/12/15 7:18</c:v>
                </c:pt>
                <c:pt idx="13712">
                  <c:v>2019/12/15 7:19</c:v>
                </c:pt>
                <c:pt idx="13713">
                  <c:v>2019/12/15 7:19</c:v>
                </c:pt>
                <c:pt idx="13714">
                  <c:v>2019/12/15 7:19</c:v>
                </c:pt>
                <c:pt idx="13715">
                  <c:v>2019/12/15 7:19</c:v>
                </c:pt>
                <c:pt idx="13716">
                  <c:v>2019/12/15 7:19</c:v>
                </c:pt>
                <c:pt idx="13717">
                  <c:v>2019/12/15 7:19</c:v>
                </c:pt>
                <c:pt idx="13718">
                  <c:v>2019/12/15 7:19</c:v>
                </c:pt>
                <c:pt idx="13719">
                  <c:v>2019/12/15 7:19</c:v>
                </c:pt>
                <c:pt idx="13720">
                  <c:v>2019/12/15 7:19</c:v>
                </c:pt>
                <c:pt idx="13721">
                  <c:v>2019/12/15 7:19</c:v>
                </c:pt>
                <c:pt idx="13722">
                  <c:v>2019/12/15 7:19</c:v>
                </c:pt>
                <c:pt idx="13723">
                  <c:v>2019/12/15 7:19</c:v>
                </c:pt>
                <c:pt idx="13724">
                  <c:v>2019/12/15 7:19</c:v>
                </c:pt>
                <c:pt idx="13725">
                  <c:v>2019/12/15 7:19</c:v>
                </c:pt>
                <c:pt idx="13726">
                  <c:v>2019/12/15 7:19</c:v>
                </c:pt>
                <c:pt idx="13727">
                  <c:v>2019/12/15 7:19</c:v>
                </c:pt>
                <c:pt idx="13728">
                  <c:v>2019/12/15 7:19</c:v>
                </c:pt>
                <c:pt idx="13729">
                  <c:v>2019/12/15 7:19</c:v>
                </c:pt>
                <c:pt idx="13730">
                  <c:v>2019/12/15 7:19</c:v>
                </c:pt>
                <c:pt idx="13731">
                  <c:v>2019/12/15 7:19</c:v>
                </c:pt>
                <c:pt idx="13732">
                  <c:v>2019/12/15 7:20</c:v>
                </c:pt>
                <c:pt idx="13733">
                  <c:v>2019/12/15 7:20</c:v>
                </c:pt>
                <c:pt idx="13734">
                  <c:v>2019/12/15 7:20</c:v>
                </c:pt>
                <c:pt idx="13735">
                  <c:v>2019/12/15 7:20</c:v>
                </c:pt>
                <c:pt idx="13736">
                  <c:v>2019/12/15 7:20</c:v>
                </c:pt>
                <c:pt idx="13737">
                  <c:v>2019/12/15 7:20</c:v>
                </c:pt>
                <c:pt idx="13738">
                  <c:v>2019/12/15 7:20</c:v>
                </c:pt>
                <c:pt idx="13739">
                  <c:v>2019/12/15 7:20</c:v>
                </c:pt>
                <c:pt idx="13740">
                  <c:v>2019/12/15 7:20</c:v>
                </c:pt>
                <c:pt idx="13741">
                  <c:v>2019/12/15 7:20</c:v>
                </c:pt>
                <c:pt idx="13742">
                  <c:v>2019/12/15 7:20</c:v>
                </c:pt>
                <c:pt idx="13743">
                  <c:v>2019/12/15 7:20</c:v>
                </c:pt>
                <c:pt idx="13744">
                  <c:v>2019/12/15 7:20</c:v>
                </c:pt>
                <c:pt idx="13745">
                  <c:v>2019/12/15 7:20</c:v>
                </c:pt>
                <c:pt idx="13746">
                  <c:v>2019/12/15 7:20</c:v>
                </c:pt>
                <c:pt idx="13747">
                  <c:v>2019/12/15 7:20</c:v>
                </c:pt>
                <c:pt idx="13748">
                  <c:v>2019/12/15 7:20</c:v>
                </c:pt>
                <c:pt idx="13749">
                  <c:v>2019/12/15 7:20</c:v>
                </c:pt>
                <c:pt idx="13750">
                  <c:v>2019/12/15 7:20</c:v>
                </c:pt>
                <c:pt idx="13751">
                  <c:v>2019/12/15 7:20</c:v>
                </c:pt>
                <c:pt idx="13752">
                  <c:v>2019/12/15 7:21</c:v>
                </c:pt>
                <c:pt idx="13753">
                  <c:v>2019/12/15 7:21</c:v>
                </c:pt>
                <c:pt idx="13754">
                  <c:v>2019/12/15 7:21</c:v>
                </c:pt>
                <c:pt idx="13755">
                  <c:v>2019/12/15 7:21</c:v>
                </c:pt>
                <c:pt idx="13756">
                  <c:v>2019/12/15 7:21</c:v>
                </c:pt>
                <c:pt idx="13757">
                  <c:v>2019/12/15 7:21</c:v>
                </c:pt>
                <c:pt idx="13758">
                  <c:v>2019/12/15 7:21</c:v>
                </c:pt>
                <c:pt idx="13759">
                  <c:v>2019/12/15 7:21</c:v>
                </c:pt>
                <c:pt idx="13760">
                  <c:v>2019/12/15 7:21</c:v>
                </c:pt>
                <c:pt idx="13761">
                  <c:v>2019/12/15 7:21</c:v>
                </c:pt>
                <c:pt idx="13762">
                  <c:v>2019/12/15 7:21</c:v>
                </c:pt>
                <c:pt idx="13763">
                  <c:v>2019/12/15 7:21</c:v>
                </c:pt>
                <c:pt idx="13764">
                  <c:v>2019/12/15 7:21</c:v>
                </c:pt>
                <c:pt idx="13765">
                  <c:v>2019/12/15 7:21</c:v>
                </c:pt>
                <c:pt idx="13766">
                  <c:v>2019/12/15 7:21</c:v>
                </c:pt>
                <c:pt idx="13767">
                  <c:v>2019/12/15 7:21</c:v>
                </c:pt>
                <c:pt idx="13768">
                  <c:v>2019/12/15 7:21</c:v>
                </c:pt>
                <c:pt idx="13769">
                  <c:v>2019/12/15 7:21</c:v>
                </c:pt>
                <c:pt idx="13770">
                  <c:v>2019/12/15 7:21</c:v>
                </c:pt>
                <c:pt idx="13771">
                  <c:v>2019/12/15 7:21</c:v>
                </c:pt>
                <c:pt idx="13772">
                  <c:v>2019/12/15 7:22</c:v>
                </c:pt>
                <c:pt idx="13773">
                  <c:v>2019/12/15 7:22</c:v>
                </c:pt>
                <c:pt idx="13774">
                  <c:v>2019/12/15 7:22</c:v>
                </c:pt>
                <c:pt idx="13775">
                  <c:v>2019/12/15 7:22</c:v>
                </c:pt>
                <c:pt idx="13776">
                  <c:v>2019/12/15 7:22</c:v>
                </c:pt>
                <c:pt idx="13777">
                  <c:v>2019/12/15 7:22</c:v>
                </c:pt>
                <c:pt idx="13778">
                  <c:v>2019/12/15 7:22</c:v>
                </c:pt>
                <c:pt idx="13779">
                  <c:v>2019/12/15 7:22</c:v>
                </c:pt>
                <c:pt idx="13780">
                  <c:v>2019/12/15 7:22</c:v>
                </c:pt>
                <c:pt idx="13781">
                  <c:v>2019/12/15 7:22</c:v>
                </c:pt>
                <c:pt idx="13782">
                  <c:v>2019/12/15 7:22</c:v>
                </c:pt>
                <c:pt idx="13783">
                  <c:v>2019/12/15 7:22</c:v>
                </c:pt>
                <c:pt idx="13784">
                  <c:v>2019/12/15 7:22</c:v>
                </c:pt>
                <c:pt idx="13785">
                  <c:v>2019/12/15 7:22</c:v>
                </c:pt>
                <c:pt idx="13786">
                  <c:v>2019/12/15 7:22</c:v>
                </c:pt>
                <c:pt idx="13787">
                  <c:v>2019/12/15 7:22</c:v>
                </c:pt>
                <c:pt idx="13788">
                  <c:v>2019/12/15 7:22</c:v>
                </c:pt>
                <c:pt idx="13789">
                  <c:v>2019/12/15 7:22</c:v>
                </c:pt>
                <c:pt idx="13790">
                  <c:v>2019/12/15 7:22</c:v>
                </c:pt>
                <c:pt idx="13791">
                  <c:v>2019/12/15 7:22</c:v>
                </c:pt>
                <c:pt idx="13792">
                  <c:v>2019/12/15 7:23</c:v>
                </c:pt>
                <c:pt idx="13793">
                  <c:v>2019/12/15 7:23</c:v>
                </c:pt>
                <c:pt idx="13794">
                  <c:v>2019/12/15 7:23</c:v>
                </c:pt>
                <c:pt idx="13795">
                  <c:v>2019/12/15 7:23</c:v>
                </c:pt>
                <c:pt idx="13796">
                  <c:v>2019/12/15 7:23</c:v>
                </c:pt>
                <c:pt idx="13797">
                  <c:v>2019/12/15 7:23</c:v>
                </c:pt>
                <c:pt idx="13798">
                  <c:v>2019/12/15 7:23</c:v>
                </c:pt>
                <c:pt idx="13799">
                  <c:v>2019/12/15 7:23</c:v>
                </c:pt>
                <c:pt idx="13800">
                  <c:v>2019/12/15 7:23</c:v>
                </c:pt>
                <c:pt idx="13801">
                  <c:v>2019/12/15 7:23</c:v>
                </c:pt>
                <c:pt idx="13802">
                  <c:v>2019/12/15 7:23</c:v>
                </c:pt>
                <c:pt idx="13803">
                  <c:v>2019/12/15 7:23</c:v>
                </c:pt>
                <c:pt idx="13804">
                  <c:v>2019/12/15 7:23</c:v>
                </c:pt>
                <c:pt idx="13805">
                  <c:v>2019/12/15 7:23</c:v>
                </c:pt>
                <c:pt idx="13806">
                  <c:v>2019/12/15 7:23</c:v>
                </c:pt>
                <c:pt idx="13807">
                  <c:v>2019/12/15 7:23</c:v>
                </c:pt>
                <c:pt idx="13808">
                  <c:v>2019/12/15 7:23</c:v>
                </c:pt>
                <c:pt idx="13809">
                  <c:v>2019/12/15 7:23</c:v>
                </c:pt>
                <c:pt idx="13810">
                  <c:v>2019/12/15 7:23</c:v>
                </c:pt>
                <c:pt idx="13811">
                  <c:v>2019/12/15 7:23</c:v>
                </c:pt>
                <c:pt idx="13812">
                  <c:v>2019/12/15 7:24</c:v>
                </c:pt>
                <c:pt idx="13813">
                  <c:v>2019/12/15 7:24</c:v>
                </c:pt>
                <c:pt idx="13814">
                  <c:v>2019/12/15 7:24</c:v>
                </c:pt>
                <c:pt idx="13815">
                  <c:v>2019/12/15 7:24</c:v>
                </c:pt>
                <c:pt idx="13816">
                  <c:v>2019/12/15 7:24</c:v>
                </c:pt>
                <c:pt idx="13817">
                  <c:v>2019/12/15 7:24</c:v>
                </c:pt>
                <c:pt idx="13818">
                  <c:v>2019/12/15 7:24</c:v>
                </c:pt>
                <c:pt idx="13819">
                  <c:v>2019/12/15 7:24</c:v>
                </c:pt>
                <c:pt idx="13820">
                  <c:v>2019/12/15 7:24</c:v>
                </c:pt>
                <c:pt idx="13821">
                  <c:v>2019/12/15 7:24</c:v>
                </c:pt>
                <c:pt idx="13822">
                  <c:v>2019/12/15 7:24</c:v>
                </c:pt>
                <c:pt idx="13823">
                  <c:v>2019/12/15 7:24</c:v>
                </c:pt>
                <c:pt idx="13824">
                  <c:v>2019/12/15 7:24</c:v>
                </c:pt>
                <c:pt idx="13825">
                  <c:v>2019/12/15 7:24</c:v>
                </c:pt>
                <c:pt idx="13826">
                  <c:v>2019/12/15 7:24</c:v>
                </c:pt>
                <c:pt idx="13827">
                  <c:v>2019/12/15 7:24</c:v>
                </c:pt>
                <c:pt idx="13828">
                  <c:v>2019/12/15 7:24</c:v>
                </c:pt>
                <c:pt idx="13829">
                  <c:v>2019/12/15 7:24</c:v>
                </c:pt>
                <c:pt idx="13830">
                  <c:v>2019/12/15 7:24</c:v>
                </c:pt>
                <c:pt idx="13831">
                  <c:v>2019/12/15 7:24</c:v>
                </c:pt>
                <c:pt idx="13832">
                  <c:v>2019/12/15 7:25</c:v>
                </c:pt>
                <c:pt idx="13833">
                  <c:v>2019/12/15 7:25</c:v>
                </c:pt>
                <c:pt idx="13834">
                  <c:v>2019/12/15 7:25</c:v>
                </c:pt>
                <c:pt idx="13835">
                  <c:v>2019/12/15 7:25</c:v>
                </c:pt>
                <c:pt idx="13836">
                  <c:v>2019/12/15 7:25</c:v>
                </c:pt>
                <c:pt idx="13837">
                  <c:v>2019/12/15 7:25</c:v>
                </c:pt>
                <c:pt idx="13838">
                  <c:v>2019/12/15 7:25</c:v>
                </c:pt>
                <c:pt idx="13839">
                  <c:v>2019/12/15 7:25</c:v>
                </c:pt>
                <c:pt idx="13840">
                  <c:v>2019/12/15 7:25</c:v>
                </c:pt>
                <c:pt idx="13841">
                  <c:v>2019/12/15 7:25</c:v>
                </c:pt>
                <c:pt idx="13842">
                  <c:v>2019/12/15 7:25</c:v>
                </c:pt>
                <c:pt idx="13843">
                  <c:v>2019/12/15 7:25</c:v>
                </c:pt>
                <c:pt idx="13844">
                  <c:v>2019/12/15 7:25</c:v>
                </c:pt>
                <c:pt idx="13845">
                  <c:v>2019/12/15 7:25</c:v>
                </c:pt>
                <c:pt idx="13846">
                  <c:v>2019/12/15 7:25</c:v>
                </c:pt>
                <c:pt idx="13847">
                  <c:v>2019/12/15 7:25</c:v>
                </c:pt>
                <c:pt idx="13848">
                  <c:v>2019/12/15 7:25</c:v>
                </c:pt>
                <c:pt idx="13849">
                  <c:v>2019/12/15 7:25</c:v>
                </c:pt>
                <c:pt idx="13850">
                  <c:v>2019/12/15 7:25</c:v>
                </c:pt>
                <c:pt idx="13851">
                  <c:v>2019/12/15 7:25</c:v>
                </c:pt>
                <c:pt idx="13852">
                  <c:v>2019/12/15 7:26</c:v>
                </c:pt>
                <c:pt idx="13853">
                  <c:v>2019/12/15 7:26</c:v>
                </c:pt>
                <c:pt idx="13854">
                  <c:v>2019/12/15 7:26</c:v>
                </c:pt>
                <c:pt idx="13855">
                  <c:v>2019/12/15 7:26</c:v>
                </c:pt>
                <c:pt idx="13856">
                  <c:v>2019/12/15 7:26</c:v>
                </c:pt>
                <c:pt idx="13857">
                  <c:v>2019/12/15 7:26</c:v>
                </c:pt>
                <c:pt idx="13858">
                  <c:v>2019/12/15 7:26</c:v>
                </c:pt>
                <c:pt idx="13859">
                  <c:v>2019/12/15 7:26</c:v>
                </c:pt>
                <c:pt idx="13860">
                  <c:v>2019/12/15 7:26</c:v>
                </c:pt>
                <c:pt idx="13861">
                  <c:v>2019/12/15 7:26</c:v>
                </c:pt>
                <c:pt idx="13862">
                  <c:v>2019/12/15 7:26</c:v>
                </c:pt>
                <c:pt idx="13863">
                  <c:v>2019/12/15 7:26</c:v>
                </c:pt>
                <c:pt idx="13864">
                  <c:v>2019/12/15 7:26</c:v>
                </c:pt>
                <c:pt idx="13865">
                  <c:v>2019/12/15 7:26</c:v>
                </c:pt>
                <c:pt idx="13866">
                  <c:v>2019/12/15 7:26</c:v>
                </c:pt>
                <c:pt idx="13867">
                  <c:v>2019/12/15 7:26</c:v>
                </c:pt>
                <c:pt idx="13868">
                  <c:v>2019/12/15 7:26</c:v>
                </c:pt>
                <c:pt idx="13869">
                  <c:v>2019/12/15 7:26</c:v>
                </c:pt>
                <c:pt idx="13870">
                  <c:v>2019/12/15 7:26</c:v>
                </c:pt>
                <c:pt idx="13871">
                  <c:v>2019/12/15 7:26</c:v>
                </c:pt>
                <c:pt idx="13872">
                  <c:v>2019/12/15 7:27</c:v>
                </c:pt>
                <c:pt idx="13873">
                  <c:v>2019/12/15 7:27</c:v>
                </c:pt>
                <c:pt idx="13874">
                  <c:v>2019/12/15 7:27</c:v>
                </c:pt>
                <c:pt idx="13875">
                  <c:v>2019/12/15 7:27</c:v>
                </c:pt>
                <c:pt idx="13876">
                  <c:v>2019/12/15 7:27</c:v>
                </c:pt>
                <c:pt idx="13877">
                  <c:v>2019/12/15 7:27</c:v>
                </c:pt>
                <c:pt idx="13878">
                  <c:v>2019/12/15 7:27</c:v>
                </c:pt>
                <c:pt idx="13879">
                  <c:v>2019/12/15 7:27</c:v>
                </c:pt>
                <c:pt idx="13880">
                  <c:v>2019/12/15 7:27</c:v>
                </c:pt>
                <c:pt idx="13881">
                  <c:v>2019/12/15 7:27</c:v>
                </c:pt>
                <c:pt idx="13882">
                  <c:v>2019/12/15 7:27</c:v>
                </c:pt>
                <c:pt idx="13883">
                  <c:v>2019/12/15 7:27</c:v>
                </c:pt>
                <c:pt idx="13884">
                  <c:v>2019/12/15 7:27</c:v>
                </c:pt>
                <c:pt idx="13885">
                  <c:v>2019/12/15 7:27</c:v>
                </c:pt>
                <c:pt idx="13886">
                  <c:v>2019/12/15 7:27</c:v>
                </c:pt>
                <c:pt idx="13887">
                  <c:v>2019/12/15 7:27</c:v>
                </c:pt>
                <c:pt idx="13888">
                  <c:v>2019/12/15 7:27</c:v>
                </c:pt>
                <c:pt idx="13889">
                  <c:v>2019/12/15 7:27</c:v>
                </c:pt>
                <c:pt idx="13890">
                  <c:v>2019/12/15 7:27</c:v>
                </c:pt>
                <c:pt idx="13891">
                  <c:v>2019/12/15 7:27</c:v>
                </c:pt>
                <c:pt idx="13892">
                  <c:v>2019/12/15 7:28</c:v>
                </c:pt>
                <c:pt idx="13893">
                  <c:v>2019/12/15 7:28</c:v>
                </c:pt>
                <c:pt idx="13894">
                  <c:v>2019/12/15 7:28</c:v>
                </c:pt>
                <c:pt idx="13895">
                  <c:v>2019/12/15 7:28</c:v>
                </c:pt>
                <c:pt idx="13896">
                  <c:v>2019/12/15 7:28</c:v>
                </c:pt>
                <c:pt idx="13897">
                  <c:v>2019/12/15 7:28</c:v>
                </c:pt>
                <c:pt idx="13898">
                  <c:v>2019/12/15 7:28</c:v>
                </c:pt>
                <c:pt idx="13899">
                  <c:v>2019/12/15 7:28</c:v>
                </c:pt>
                <c:pt idx="13900">
                  <c:v>2019/12/15 7:28</c:v>
                </c:pt>
                <c:pt idx="13901">
                  <c:v>2019/12/15 7:28</c:v>
                </c:pt>
                <c:pt idx="13902">
                  <c:v>2019/12/15 7:28</c:v>
                </c:pt>
                <c:pt idx="13903">
                  <c:v>2019/12/15 7:28</c:v>
                </c:pt>
                <c:pt idx="13904">
                  <c:v>2019/12/15 7:28</c:v>
                </c:pt>
                <c:pt idx="13905">
                  <c:v>2019/12/15 7:28</c:v>
                </c:pt>
                <c:pt idx="13906">
                  <c:v>2019/12/15 7:28</c:v>
                </c:pt>
                <c:pt idx="13907">
                  <c:v>2019/12/15 7:28</c:v>
                </c:pt>
                <c:pt idx="13908">
                  <c:v>2019/12/15 7:28</c:v>
                </c:pt>
                <c:pt idx="13909">
                  <c:v>2019/12/15 7:28</c:v>
                </c:pt>
                <c:pt idx="13910">
                  <c:v>2019/12/15 7:28</c:v>
                </c:pt>
                <c:pt idx="13911">
                  <c:v>2019/12/15 7:28</c:v>
                </c:pt>
                <c:pt idx="13912">
                  <c:v>2019/12/15 7:29</c:v>
                </c:pt>
                <c:pt idx="13913">
                  <c:v>2019/12/15 7:29</c:v>
                </c:pt>
                <c:pt idx="13914">
                  <c:v>2019/12/15 7:29</c:v>
                </c:pt>
                <c:pt idx="13915">
                  <c:v>2019/12/15 7:29</c:v>
                </c:pt>
                <c:pt idx="13916">
                  <c:v>2019/12/15 7:29</c:v>
                </c:pt>
                <c:pt idx="13917">
                  <c:v>2019/12/15 7:29</c:v>
                </c:pt>
                <c:pt idx="13918">
                  <c:v>2019/12/15 7:29</c:v>
                </c:pt>
                <c:pt idx="13919">
                  <c:v>2019/12/15 7:29</c:v>
                </c:pt>
                <c:pt idx="13920">
                  <c:v>2019/12/15 7:29</c:v>
                </c:pt>
                <c:pt idx="13921">
                  <c:v>2019/12/15 7:29</c:v>
                </c:pt>
                <c:pt idx="13922">
                  <c:v>2019/12/15 7:29</c:v>
                </c:pt>
                <c:pt idx="13923">
                  <c:v>2019/12/15 7:29</c:v>
                </c:pt>
                <c:pt idx="13924">
                  <c:v>2019/12/15 7:29</c:v>
                </c:pt>
                <c:pt idx="13925">
                  <c:v>2019/12/15 7:29</c:v>
                </c:pt>
                <c:pt idx="13926">
                  <c:v>2019/12/15 7:29</c:v>
                </c:pt>
                <c:pt idx="13927">
                  <c:v>2019/12/15 7:29</c:v>
                </c:pt>
                <c:pt idx="13928">
                  <c:v>2019/12/15 7:29</c:v>
                </c:pt>
                <c:pt idx="13929">
                  <c:v>2019/12/15 7:29</c:v>
                </c:pt>
                <c:pt idx="13930">
                  <c:v>2019/12/15 7:29</c:v>
                </c:pt>
                <c:pt idx="13931">
                  <c:v>2019/12/15 7:29</c:v>
                </c:pt>
                <c:pt idx="13932">
                  <c:v>2019/12/15 7:30</c:v>
                </c:pt>
                <c:pt idx="13933">
                  <c:v>2019/12/15 7:30</c:v>
                </c:pt>
                <c:pt idx="13934">
                  <c:v>2019/12/15 7:30</c:v>
                </c:pt>
                <c:pt idx="13935">
                  <c:v>2019/12/15 7:30</c:v>
                </c:pt>
                <c:pt idx="13936">
                  <c:v>2019/12/15 7:30</c:v>
                </c:pt>
                <c:pt idx="13937">
                  <c:v>2019/12/15 7:30</c:v>
                </c:pt>
                <c:pt idx="13938">
                  <c:v>2019/12/15 7:30</c:v>
                </c:pt>
                <c:pt idx="13939">
                  <c:v>2019/12/15 7:30</c:v>
                </c:pt>
                <c:pt idx="13940">
                  <c:v>2019/12/15 7:30</c:v>
                </c:pt>
                <c:pt idx="13941">
                  <c:v>2019/12/15 7:30</c:v>
                </c:pt>
                <c:pt idx="13942">
                  <c:v>2019/12/15 7:30</c:v>
                </c:pt>
                <c:pt idx="13943">
                  <c:v>2019/12/15 7:30</c:v>
                </c:pt>
                <c:pt idx="13944">
                  <c:v>2019/12/15 7:30</c:v>
                </c:pt>
                <c:pt idx="13945">
                  <c:v>2019/12/15 7:30</c:v>
                </c:pt>
                <c:pt idx="13946">
                  <c:v>2019/12/15 7:30</c:v>
                </c:pt>
                <c:pt idx="13947">
                  <c:v>2019/12/15 7:30</c:v>
                </c:pt>
                <c:pt idx="13948">
                  <c:v>2019/12/15 7:30</c:v>
                </c:pt>
                <c:pt idx="13949">
                  <c:v>2019/12/15 7:30</c:v>
                </c:pt>
                <c:pt idx="13950">
                  <c:v>2019/12/15 7:30</c:v>
                </c:pt>
                <c:pt idx="13951">
                  <c:v>2019/12/15 7:30</c:v>
                </c:pt>
                <c:pt idx="13952">
                  <c:v>2019/12/15 7:31</c:v>
                </c:pt>
                <c:pt idx="13953">
                  <c:v>2019/12/15 7:31</c:v>
                </c:pt>
                <c:pt idx="13954">
                  <c:v>2019/12/15 7:31</c:v>
                </c:pt>
                <c:pt idx="13955">
                  <c:v>2019/12/15 7:31</c:v>
                </c:pt>
                <c:pt idx="13956">
                  <c:v>2019/12/15 7:31</c:v>
                </c:pt>
                <c:pt idx="13957">
                  <c:v>2019/12/15 7:31</c:v>
                </c:pt>
                <c:pt idx="13958">
                  <c:v>2019/12/15 7:31</c:v>
                </c:pt>
                <c:pt idx="13959">
                  <c:v>2019/12/15 7:31</c:v>
                </c:pt>
                <c:pt idx="13960">
                  <c:v>2019/12/15 7:31</c:v>
                </c:pt>
                <c:pt idx="13961">
                  <c:v>2019/12/15 7:31</c:v>
                </c:pt>
                <c:pt idx="13962">
                  <c:v>2019/12/15 7:31</c:v>
                </c:pt>
                <c:pt idx="13963">
                  <c:v>2019/12/15 7:31</c:v>
                </c:pt>
                <c:pt idx="13964">
                  <c:v>2019/12/15 7:31</c:v>
                </c:pt>
                <c:pt idx="13965">
                  <c:v>2019/12/15 7:31</c:v>
                </c:pt>
                <c:pt idx="13966">
                  <c:v>2019/12/15 7:31</c:v>
                </c:pt>
                <c:pt idx="13967">
                  <c:v>2019/12/15 7:31</c:v>
                </c:pt>
                <c:pt idx="13968">
                  <c:v>2019/12/15 7:31</c:v>
                </c:pt>
                <c:pt idx="13969">
                  <c:v>2019/12/15 7:31</c:v>
                </c:pt>
                <c:pt idx="13970">
                  <c:v>2019/12/15 7:31</c:v>
                </c:pt>
                <c:pt idx="13971">
                  <c:v>2019/12/15 7:31</c:v>
                </c:pt>
                <c:pt idx="13972">
                  <c:v>2019/12/15 7:32</c:v>
                </c:pt>
                <c:pt idx="13973">
                  <c:v>2019/12/15 7:32</c:v>
                </c:pt>
                <c:pt idx="13974">
                  <c:v>2019/12/15 7:32</c:v>
                </c:pt>
                <c:pt idx="13975">
                  <c:v>2019/12/15 7:32</c:v>
                </c:pt>
                <c:pt idx="13976">
                  <c:v>2019/12/15 7:32</c:v>
                </c:pt>
                <c:pt idx="13977">
                  <c:v>2019/12/15 7:32</c:v>
                </c:pt>
                <c:pt idx="13978">
                  <c:v>2019/12/15 7:32</c:v>
                </c:pt>
                <c:pt idx="13979">
                  <c:v>2019/12/15 7:32</c:v>
                </c:pt>
                <c:pt idx="13980">
                  <c:v>2019/12/15 7:32</c:v>
                </c:pt>
                <c:pt idx="13981">
                  <c:v>2019/12/15 7:32</c:v>
                </c:pt>
                <c:pt idx="13982">
                  <c:v>2019/12/15 7:32</c:v>
                </c:pt>
                <c:pt idx="13983">
                  <c:v>2019/12/15 7:32</c:v>
                </c:pt>
                <c:pt idx="13984">
                  <c:v>2019/12/15 7:32</c:v>
                </c:pt>
                <c:pt idx="13985">
                  <c:v>2019/12/15 7:32</c:v>
                </c:pt>
                <c:pt idx="13986">
                  <c:v>2019/12/15 7:32</c:v>
                </c:pt>
                <c:pt idx="13987">
                  <c:v>2019/12/15 7:32</c:v>
                </c:pt>
                <c:pt idx="13988">
                  <c:v>2019/12/15 7:32</c:v>
                </c:pt>
                <c:pt idx="13989">
                  <c:v>2019/12/15 7:32</c:v>
                </c:pt>
                <c:pt idx="13990">
                  <c:v>2019/12/15 7:32</c:v>
                </c:pt>
                <c:pt idx="13991">
                  <c:v>2019/12/15 7:32</c:v>
                </c:pt>
                <c:pt idx="13992">
                  <c:v>2019/12/15 7:33</c:v>
                </c:pt>
                <c:pt idx="13993">
                  <c:v>2019/12/15 7:33</c:v>
                </c:pt>
                <c:pt idx="13994">
                  <c:v>2019/12/15 7:33</c:v>
                </c:pt>
                <c:pt idx="13995">
                  <c:v>2019/12/15 7:33</c:v>
                </c:pt>
                <c:pt idx="13996">
                  <c:v>2019/12/15 7:33</c:v>
                </c:pt>
                <c:pt idx="13997">
                  <c:v>2019/12/15 7:33</c:v>
                </c:pt>
                <c:pt idx="13998">
                  <c:v>2019/12/15 7:33</c:v>
                </c:pt>
                <c:pt idx="13999">
                  <c:v>2019/12/15 7:33</c:v>
                </c:pt>
                <c:pt idx="14000">
                  <c:v>2019/12/15 7:33</c:v>
                </c:pt>
                <c:pt idx="14001">
                  <c:v>2019/12/15 7:33</c:v>
                </c:pt>
                <c:pt idx="14002">
                  <c:v>2019/12/15 7:33</c:v>
                </c:pt>
                <c:pt idx="14003">
                  <c:v>2019/12/15 7:33</c:v>
                </c:pt>
                <c:pt idx="14004">
                  <c:v>2019/12/15 7:33</c:v>
                </c:pt>
                <c:pt idx="14005">
                  <c:v>2019/12/15 7:33</c:v>
                </c:pt>
                <c:pt idx="14006">
                  <c:v>2019/12/15 7:33</c:v>
                </c:pt>
                <c:pt idx="14007">
                  <c:v>2019/12/15 7:33</c:v>
                </c:pt>
                <c:pt idx="14008">
                  <c:v>2019/12/15 7:33</c:v>
                </c:pt>
                <c:pt idx="14009">
                  <c:v>2019/12/15 7:33</c:v>
                </c:pt>
                <c:pt idx="14010">
                  <c:v>2019/12/15 7:33</c:v>
                </c:pt>
                <c:pt idx="14011">
                  <c:v>2019/12/15 7:33</c:v>
                </c:pt>
                <c:pt idx="14012">
                  <c:v>2019/12/15 7:34</c:v>
                </c:pt>
                <c:pt idx="14013">
                  <c:v>2019/12/15 7:34</c:v>
                </c:pt>
                <c:pt idx="14014">
                  <c:v>2019/12/15 7:34</c:v>
                </c:pt>
                <c:pt idx="14015">
                  <c:v>2019/12/15 7:34</c:v>
                </c:pt>
                <c:pt idx="14016">
                  <c:v>2019/12/15 7:34</c:v>
                </c:pt>
                <c:pt idx="14017">
                  <c:v>2019/12/15 7:34</c:v>
                </c:pt>
                <c:pt idx="14018">
                  <c:v>2019/12/15 7:34</c:v>
                </c:pt>
                <c:pt idx="14019">
                  <c:v>2019/12/15 7:34</c:v>
                </c:pt>
                <c:pt idx="14020">
                  <c:v>2019/12/15 7:34</c:v>
                </c:pt>
                <c:pt idx="14021">
                  <c:v>2019/12/15 7:34</c:v>
                </c:pt>
                <c:pt idx="14022">
                  <c:v>2019/12/15 7:34</c:v>
                </c:pt>
                <c:pt idx="14023">
                  <c:v>2019/12/15 7:34</c:v>
                </c:pt>
                <c:pt idx="14024">
                  <c:v>2019/12/15 7:34</c:v>
                </c:pt>
                <c:pt idx="14025">
                  <c:v>2019/12/15 7:34</c:v>
                </c:pt>
                <c:pt idx="14026">
                  <c:v>2019/12/15 7:34</c:v>
                </c:pt>
                <c:pt idx="14027">
                  <c:v>2019/12/15 7:34</c:v>
                </c:pt>
                <c:pt idx="14028">
                  <c:v>2019/12/15 7:34</c:v>
                </c:pt>
                <c:pt idx="14029">
                  <c:v>2019/12/15 7:34</c:v>
                </c:pt>
                <c:pt idx="14030">
                  <c:v>2019/12/15 7:34</c:v>
                </c:pt>
                <c:pt idx="14031">
                  <c:v>2019/12/15 7:34</c:v>
                </c:pt>
                <c:pt idx="14032">
                  <c:v>2019/12/15 7:35</c:v>
                </c:pt>
                <c:pt idx="14033">
                  <c:v>2019/12/15 7:35</c:v>
                </c:pt>
                <c:pt idx="14034">
                  <c:v>2019/12/15 7:35</c:v>
                </c:pt>
                <c:pt idx="14035">
                  <c:v>2019/12/15 7:35</c:v>
                </c:pt>
                <c:pt idx="14036">
                  <c:v>2019/12/15 7:35</c:v>
                </c:pt>
                <c:pt idx="14037">
                  <c:v>2019/12/15 7:35</c:v>
                </c:pt>
                <c:pt idx="14038">
                  <c:v>2019/12/15 7:35</c:v>
                </c:pt>
                <c:pt idx="14039">
                  <c:v>2019/12/15 7:35</c:v>
                </c:pt>
                <c:pt idx="14040">
                  <c:v>2019/12/15 7:35</c:v>
                </c:pt>
                <c:pt idx="14041">
                  <c:v>2019/12/15 7:35</c:v>
                </c:pt>
                <c:pt idx="14042">
                  <c:v>2019/12/15 7:35</c:v>
                </c:pt>
                <c:pt idx="14043">
                  <c:v>2019/12/15 7:35</c:v>
                </c:pt>
                <c:pt idx="14044">
                  <c:v>2019/12/15 7:35</c:v>
                </c:pt>
                <c:pt idx="14045">
                  <c:v>2019/12/15 7:35</c:v>
                </c:pt>
                <c:pt idx="14046">
                  <c:v>2019/12/15 7:35</c:v>
                </c:pt>
                <c:pt idx="14047">
                  <c:v>2019/12/15 7:35</c:v>
                </c:pt>
                <c:pt idx="14048">
                  <c:v>2019/12/15 7:35</c:v>
                </c:pt>
                <c:pt idx="14049">
                  <c:v>2019/12/15 7:35</c:v>
                </c:pt>
                <c:pt idx="14050">
                  <c:v>2019/12/15 7:35</c:v>
                </c:pt>
                <c:pt idx="14051">
                  <c:v>2019/12/15 7:35</c:v>
                </c:pt>
                <c:pt idx="14052">
                  <c:v>2019/12/15 7:36</c:v>
                </c:pt>
                <c:pt idx="14053">
                  <c:v>2019/12/15 7:36</c:v>
                </c:pt>
                <c:pt idx="14054">
                  <c:v>2019/12/15 7:36</c:v>
                </c:pt>
                <c:pt idx="14055">
                  <c:v>2019/12/15 7:36</c:v>
                </c:pt>
                <c:pt idx="14056">
                  <c:v>2019/12/15 7:36</c:v>
                </c:pt>
                <c:pt idx="14057">
                  <c:v>2019/12/15 7:36</c:v>
                </c:pt>
                <c:pt idx="14058">
                  <c:v>2019/12/15 7:36</c:v>
                </c:pt>
                <c:pt idx="14059">
                  <c:v>2019/12/15 7:36</c:v>
                </c:pt>
                <c:pt idx="14060">
                  <c:v>2019/12/15 7:36</c:v>
                </c:pt>
                <c:pt idx="14061">
                  <c:v>2019/12/15 7:36</c:v>
                </c:pt>
                <c:pt idx="14062">
                  <c:v>2019/12/15 7:36</c:v>
                </c:pt>
                <c:pt idx="14063">
                  <c:v>2019/12/15 7:36</c:v>
                </c:pt>
                <c:pt idx="14064">
                  <c:v>2019/12/15 7:36</c:v>
                </c:pt>
                <c:pt idx="14065">
                  <c:v>2019/12/15 7:36</c:v>
                </c:pt>
                <c:pt idx="14066">
                  <c:v>2019/12/15 7:36</c:v>
                </c:pt>
                <c:pt idx="14067">
                  <c:v>2019/12/15 7:36</c:v>
                </c:pt>
                <c:pt idx="14068">
                  <c:v>2019/12/15 7:36</c:v>
                </c:pt>
                <c:pt idx="14069">
                  <c:v>2019/12/15 7:36</c:v>
                </c:pt>
                <c:pt idx="14070">
                  <c:v>2019/12/15 7:36</c:v>
                </c:pt>
                <c:pt idx="14071">
                  <c:v>2019/12/15 7:36</c:v>
                </c:pt>
                <c:pt idx="14072">
                  <c:v>2019/12/15 7:37</c:v>
                </c:pt>
                <c:pt idx="14073">
                  <c:v>2019/12/15 7:37</c:v>
                </c:pt>
                <c:pt idx="14074">
                  <c:v>2019/12/15 7:37</c:v>
                </c:pt>
                <c:pt idx="14075">
                  <c:v>2019/12/15 7:37</c:v>
                </c:pt>
                <c:pt idx="14076">
                  <c:v>2019/12/15 7:37</c:v>
                </c:pt>
                <c:pt idx="14077">
                  <c:v>2019/12/15 7:37</c:v>
                </c:pt>
                <c:pt idx="14078">
                  <c:v>2019/12/15 7:37</c:v>
                </c:pt>
                <c:pt idx="14079">
                  <c:v>2019/12/15 7:37</c:v>
                </c:pt>
                <c:pt idx="14080">
                  <c:v>2019/12/15 7:37</c:v>
                </c:pt>
                <c:pt idx="14081">
                  <c:v>2019/12/15 7:37</c:v>
                </c:pt>
                <c:pt idx="14082">
                  <c:v>2019/12/15 7:37</c:v>
                </c:pt>
                <c:pt idx="14083">
                  <c:v>2019/12/15 7:37</c:v>
                </c:pt>
                <c:pt idx="14084">
                  <c:v>2019/12/15 7:37</c:v>
                </c:pt>
                <c:pt idx="14085">
                  <c:v>2019/12/15 7:37</c:v>
                </c:pt>
                <c:pt idx="14086">
                  <c:v>2019/12/15 7:37</c:v>
                </c:pt>
                <c:pt idx="14087">
                  <c:v>2019/12/15 7:37</c:v>
                </c:pt>
                <c:pt idx="14088">
                  <c:v>2019/12/15 7:37</c:v>
                </c:pt>
                <c:pt idx="14089">
                  <c:v>2019/12/15 7:37</c:v>
                </c:pt>
                <c:pt idx="14090">
                  <c:v>2019/12/15 7:37</c:v>
                </c:pt>
                <c:pt idx="14091">
                  <c:v>2019/12/15 7:37</c:v>
                </c:pt>
                <c:pt idx="14092">
                  <c:v>2019/12/15 7:38</c:v>
                </c:pt>
                <c:pt idx="14093">
                  <c:v>2019/12/15 7:38</c:v>
                </c:pt>
                <c:pt idx="14094">
                  <c:v>2019/12/15 7:38</c:v>
                </c:pt>
                <c:pt idx="14095">
                  <c:v>2019/12/15 7:38</c:v>
                </c:pt>
                <c:pt idx="14096">
                  <c:v>2019/12/15 7:38</c:v>
                </c:pt>
                <c:pt idx="14097">
                  <c:v>2019/12/15 7:38</c:v>
                </c:pt>
                <c:pt idx="14098">
                  <c:v>2019/12/15 7:38</c:v>
                </c:pt>
                <c:pt idx="14099">
                  <c:v>2019/12/15 7:38</c:v>
                </c:pt>
                <c:pt idx="14100">
                  <c:v>2019/12/15 7:38</c:v>
                </c:pt>
                <c:pt idx="14101">
                  <c:v>2019/12/15 7:38</c:v>
                </c:pt>
                <c:pt idx="14102">
                  <c:v>2019/12/15 7:38</c:v>
                </c:pt>
                <c:pt idx="14103">
                  <c:v>2019/12/15 7:38</c:v>
                </c:pt>
                <c:pt idx="14104">
                  <c:v>2019/12/15 7:38</c:v>
                </c:pt>
                <c:pt idx="14105">
                  <c:v>2019/12/15 7:38</c:v>
                </c:pt>
                <c:pt idx="14106">
                  <c:v>2019/12/15 7:38</c:v>
                </c:pt>
                <c:pt idx="14107">
                  <c:v>2019/12/15 7:38</c:v>
                </c:pt>
                <c:pt idx="14108">
                  <c:v>2019/12/15 7:38</c:v>
                </c:pt>
                <c:pt idx="14109">
                  <c:v>2019/12/15 7:38</c:v>
                </c:pt>
                <c:pt idx="14110">
                  <c:v>2019/12/15 7:38</c:v>
                </c:pt>
                <c:pt idx="14111">
                  <c:v>2019/12/15 7:38</c:v>
                </c:pt>
                <c:pt idx="14112">
                  <c:v>2019/12/15 7:39</c:v>
                </c:pt>
                <c:pt idx="14113">
                  <c:v>2019/12/15 7:39</c:v>
                </c:pt>
                <c:pt idx="14114">
                  <c:v>2019/12/15 7:39</c:v>
                </c:pt>
                <c:pt idx="14115">
                  <c:v>2019/12/15 7:39</c:v>
                </c:pt>
                <c:pt idx="14116">
                  <c:v>2019/12/15 7:39</c:v>
                </c:pt>
                <c:pt idx="14117">
                  <c:v>2019/12/15 7:39</c:v>
                </c:pt>
                <c:pt idx="14118">
                  <c:v>2019/12/15 7:39</c:v>
                </c:pt>
                <c:pt idx="14119">
                  <c:v>2019/12/15 7:39</c:v>
                </c:pt>
                <c:pt idx="14120">
                  <c:v>2019/12/15 7:39</c:v>
                </c:pt>
                <c:pt idx="14121">
                  <c:v>2019/12/15 7:39</c:v>
                </c:pt>
                <c:pt idx="14122">
                  <c:v>2019/12/15 7:39</c:v>
                </c:pt>
                <c:pt idx="14123">
                  <c:v>2019/12/15 7:39</c:v>
                </c:pt>
                <c:pt idx="14124">
                  <c:v>2019/12/15 7:39</c:v>
                </c:pt>
                <c:pt idx="14125">
                  <c:v>2019/12/15 7:39</c:v>
                </c:pt>
                <c:pt idx="14126">
                  <c:v>2019/12/15 7:39</c:v>
                </c:pt>
                <c:pt idx="14127">
                  <c:v>2019/12/15 7:39</c:v>
                </c:pt>
                <c:pt idx="14128">
                  <c:v>2019/12/15 7:39</c:v>
                </c:pt>
                <c:pt idx="14129">
                  <c:v>2019/12/15 7:39</c:v>
                </c:pt>
                <c:pt idx="14130">
                  <c:v>2019/12/15 7:39</c:v>
                </c:pt>
                <c:pt idx="14131">
                  <c:v>2019/12/15 7:39</c:v>
                </c:pt>
                <c:pt idx="14132">
                  <c:v>2019/12/15 7:40</c:v>
                </c:pt>
                <c:pt idx="14133">
                  <c:v>2019/12/15 7:40</c:v>
                </c:pt>
                <c:pt idx="14134">
                  <c:v>2019/12/15 7:40</c:v>
                </c:pt>
                <c:pt idx="14135">
                  <c:v>2019/12/15 7:40</c:v>
                </c:pt>
                <c:pt idx="14136">
                  <c:v>2019/12/15 7:40</c:v>
                </c:pt>
                <c:pt idx="14137">
                  <c:v>2019/12/15 7:40</c:v>
                </c:pt>
                <c:pt idx="14138">
                  <c:v>2019/12/15 7:40</c:v>
                </c:pt>
                <c:pt idx="14139">
                  <c:v>2019/12/15 7:40</c:v>
                </c:pt>
                <c:pt idx="14140">
                  <c:v>2019/12/15 7:40</c:v>
                </c:pt>
                <c:pt idx="14141">
                  <c:v>2019/12/15 7:40</c:v>
                </c:pt>
                <c:pt idx="14142">
                  <c:v>2019/12/15 7:40</c:v>
                </c:pt>
                <c:pt idx="14143">
                  <c:v>2019/12/15 7:40</c:v>
                </c:pt>
                <c:pt idx="14144">
                  <c:v>2019/12/15 7:40</c:v>
                </c:pt>
                <c:pt idx="14145">
                  <c:v>2019/12/15 7:40</c:v>
                </c:pt>
                <c:pt idx="14146">
                  <c:v>2019/12/15 7:40</c:v>
                </c:pt>
                <c:pt idx="14147">
                  <c:v>2019/12/15 7:40</c:v>
                </c:pt>
                <c:pt idx="14148">
                  <c:v>2019/12/15 7:40</c:v>
                </c:pt>
                <c:pt idx="14149">
                  <c:v>2019/12/15 7:40</c:v>
                </c:pt>
                <c:pt idx="14150">
                  <c:v>2019/12/15 7:40</c:v>
                </c:pt>
                <c:pt idx="14151">
                  <c:v>2019/12/15 7:40</c:v>
                </c:pt>
                <c:pt idx="14152">
                  <c:v>2019/12/15 7:41</c:v>
                </c:pt>
                <c:pt idx="14153">
                  <c:v>2019/12/15 7:41</c:v>
                </c:pt>
                <c:pt idx="14154">
                  <c:v>2019/12/15 7:41</c:v>
                </c:pt>
                <c:pt idx="14155">
                  <c:v>2019/12/15 7:41</c:v>
                </c:pt>
                <c:pt idx="14156">
                  <c:v>2019/12/15 7:41</c:v>
                </c:pt>
                <c:pt idx="14157">
                  <c:v>2019/12/15 7:41</c:v>
                </c:pt>
                <c:pt idx="14158">
                  <c:v>2019/12/15 7:41</c:v>
                </c:pt>
                <c:pt idx="14159">
                  <c:v>2019/12/15 7:41</c:v>
                </c:pt>
                <c:pt idx="14160">
                  <c:v>2019/12/15 7:41</c:v>
                </c:pt>
                <c:pt idx="14161">
                  <c:v>2019/12/15 7:41</c:v>
                </c:pt>
                <c:pt idx="14162">
                  <c:v>2019/12/15 7:41</c:v>
                </c:pt>
                <c:pt idx="14163">
                  <c:v>2019/12/15 7:41</c:v>
                </c:pt>
                <c:pt idx="14164">
                  <c:v>2019/12/15 7:41</c:v>
                </c:pt>
                <c:pt idx="14165">
                  <c:v>2019/12/15 7:41</c:v>
                </c:pt>
                <c:pt idx="14166">
                  <c:v>2019/12/15 7:41</c:v>
                </c:pt>
                <c:pt idx="14167">
                  <c:v>2019/12/15 7:41</c:v>
                </c:pt>
                <c:pt idx="14168">
                  <c:v>2019/12/15 7:41</c:v>
                </c:pt>
                <c:pt idx="14169">
                  <c:v>2019/12/15 7:41</c:v>
                </c:pt>
                <c:pt idx="14170">
                  <c:v>2019/12/15 7:41</c:v>
                </c:pt>
                <c:pt idx="14171">
                  <c:v>2019/12/15 7:41</c:v>
                </c:pt>
                <c:pt idx="14172">
                  <c:v>2019/12/15 7:42</c:v>
                </c:pt>
                <c:pt idx="14173">
                  <c:v>2019/12/15 7:42</c:v>
                </c:pt>
                <c:pt idx="14174">
                  <c:v>2019/12/15 7:42</c:v>
                </c:pt>
                <c:pt idx="14175">
                  <c:v>2019/12/15 7:42</c:v>
                </c:pt>
                <c:pt idx="14176">
                  <c:v>2019/12/15 7:42</c:v>
                </c:pt>
                <c:pt idx="14177">
                  <c:v>2019/12/15 7:42</c:v>
                </c:pt>
                <c:pt idx="14178">
                  <c:v>2019/12/15 7:42</c:v>
                </c:pt>
                <c:pt idx="14179">
                  <c:v>2019/12/15 7:42</c:v>
                </c:pt>
                <c:pt idx="14180">
                  <c:v>2019/12/15 7:42</c:v>
                </c:pt>
                <c:pt idx="14181">
                  <c:v>2019/12/15 7:42</c:v>
                </c:pt>
                <c:pt idx="14182">
                  <c:v>2019/12/15 7:42</c:v>
                </c:pt>
                <c:pt idx="14183">
                  <c:v>2019/12/15 7:42</c:v>
                </c:pt>
                <c:pt idx="14184">
                  <c:v>2019/12/15 7:42</c:v>
                </c:pt>
                <c:pt idx="14185">
                  <c:v>2019/12/15 7:42</c:v>
                </c:pt>
                <c:pt idx="14186">
                  <c:v>2019/12/15 7:42</c:v>
                </c:pt>
                <c:pt idx="14187">
                  <c:v>2019/12/15 7:42</c:v>
                </c:pt>
                <c:pt idx="14188">
                  <c:v>2019/12/15 7:42</c:v>
                </c:pt>
                <c:pt idx="14189">
                  <c:v>2019/12/15 7:42</c:v>
                </c:pt>
                <c:pt idx="14190">
                  <c:v>2019/12/15 7:42</c:v>
                </c:pt>
                <c:pt idx="14191">
                  <c:v>2019/12/15 7:42</c:v>
                </c:pt>
                <c:pt idx="14192">
                  <c:v>2019/12/15 7:43</c:v>
                </c:pt>
                <c:pt idx="14193">
                  <c:v>2019/12/15 7:43</c:v>
                </c:pt>
                <c:pt idx="14194">
                  <c:v>2019/12/15 7:43</c:v>
                </c:pt>
                <c:pt idx="14195">
                  <c:v>2019/12/15 7:43</c:v>
                </c:pt>
                <c:pt idx="14196">
                  <c:v>2019/12/15 7:43</c:v>
                </c:pt>
                <c:pt idx="14197">
                  <c:v>2019/12/15 7:43</c:v>
                </c:pt>
                <c:pt idx="14198">
                  <c:v>2019/12/15 7:43</c:v>
                </c:pt>
                <c:pt idx="14199">
                  <c:v>2019/12/15 7:43</c:v>
                </c:pt>
                <c:pt idx="14200">
                  <c:v>2019/12/15 7:43</c:v>
                </c:pt>
                <c:pt idx="14201">
                  <c:v>2019/12/15 7:43</c:v>
                </c:pt>
                <c:pt idx="14202">
                  <c:v>2019/12/15 7:43</c:v>
                </c:pt>
                <c:pt idx="14203">
                  <c:v>2019/12/15 7:43</c:v>
                </c:pt>
                <c:pt idx="14204">
                  <c:v>2019/12/15 7:43</c:v>
                </c:pt>
                <c:pt idx="14205">
                  <c:v>2019/12/15 7:43</c:v>
                </c:pt>
                <c:pt idx="14206">
                  <c:v>2019/12/15 7:43</c:v>
                </c:pt>
                <c:pt idx="14207">
                  <c:v>2019/12/15 7:43</c:v>
                </c:pt>
                <c:pt idx="14208">
                  <c:v>2019/12/15 7:43</c:v>
                </c:pt>
                <c:pt idx="14209">
                  <c:v>2019/12/15 7:43</c:v>
                </c:pt>
                <c:pt idx="14210">
                  <c:v>2019/12/15 7:43</c:v>
                </c:pt>
                <c:pt idx="14211">
                  <c:v>2019/12/15 7:43</c:v>
                </c:pt>
                <c:pt idx="14212">
                  <c:v>2019/12/15 7:44</c:v>
                </c:pt>
                <c:pt idx="14213">
                  <c:v>2019/12/15 7:44</c:v>
                </c:pt>
                <c:pt idx="14214">
                  <c:v>2019/12/15 7:44</c:v>
                </c:pt>
                <c:pt idx="14215">
                  <c:v>2019/12/15 7:44</c:v>
                </c:pt>
                <c:pt idx="14216">
                  <c:v>2019/12/15 7:44</c:v>
                </c:pt>
                <c:pt idx="14217">
                  <c:v>2019/12/15 7:44</c:v>
                </c:pt>
                <c:pt idx="14218">
                  <c:v>2019/12/15 7:44</c:v>
                </c:pt>
                <c:pt idx="14219">
                  <c:v>2019/12/15 7:44</c:v>
                </c:pt>
                <c:pt idx="14220">
                  <c:v>2019/12/15 7:44</c:v>
                </c:pt>
                <c:pt idx="14221">
                  <c:v>2019/12/15 7:44</c:v>
                </c:pt>
                <c:pt idx="14222">
                  <c:v>2019/12/15 7:44</c:v>
                </c:pt>
                <c:pt idx="14223">
                  <c:v>2019/12/15 7:44</c:v>
                </c:pt>
                <c:pt idx="14224">
                  <c:v>2019/12/15 7:44</c:v>
                </c:pt>
                <c:pt idx="14225">
                  <c:v>2019/12/15 7:44</c:v>
                </c:pt>
                <c:pt idx="14226">
                  <c:v>2019/12/15 7:44</c:v>
                </c:pt>
                <c:pt idx="14227">
                  <c:v>2019/12/15 7:44</c:v>
                </c:pt>
                <c:pt idx="14228">
                  <c:v>2019/12/15 7:44</c:v>
                </c:pt>
                <c:pt idx="14229">
                  <c:v>2019/12/15 7:44</c:v>
                </c:pt>
                <c:pt idx="14230">
                  <c:v>2019/12/15 7:44</c:v>
                </c:pt>
                <c:pt idx="14231">
                  <c:v>2019/12/15 7:44</c:v>
                </c:pt>
                <c:pt idx="14232">
                  <c:v>2019/12/15 7:45</c:v>
                </c:pt>
                <c:pt idx="14233">
                  <c:v>2019/12/15 7:45</c:v>
                </c:pt>
                <c:pt idx="14234">
                  <c:v>2019/12/15 7:45</c:v>
                </c:pt>
                <c:pt idx="14235">
                  <c:v>2019/12/15 7:45</c:v>
                </c:pt>
                <c:pt idx="14236">
                  <c:v>2019/12/15 7:45</c:v>
                </c:pt>
                <c:pt idx="14237">
                  <c:v>2019/12/15 7:45</c:v>
                </c:pt>
                <c:pt idx="14238">
                  <c:v>2019/12/15 7:45</c:v>
                </c:pt>
                <c:pt idx="14239">
                  <c:v>2019/12/15 7:45</c:v>
                </c:pt>
                <c:pt idx="14240">
                  <c:v>2019/12/15 7:45</c:v>
                </c:pt>
                <c:pt idx="14241">
                  <c:v>2019/12/15 7:45</c:v>
                </c:pt>
                <c:pt idx="14242">
                  <c:v>2019/12/15 7:45</c:v>
                </c:pt>
                <c:pt idx="14243">
                  <c:v>2019/12/15 7:45</c:v>
                </c:pt>
                <c:pt idx="14244">
                  <c:v>2019/12/15 7:45</c:v>
                </c:pt>
                <c:pt idx="14245">
                  <c:v>2019/12/15 7:45</c:v>
                </c:pt>
                <c:pt idx="14246">
                  <c:v>2019/12/15 7:45</c:v>
                </c:pt>
                <c:pt idx="14247">
                  <c:v>2019/12/15 7:45</c:v>
                </c:pt>
                <c:pt idx="14248">
                  <c:v>2019/12/15 7:45</c:v>
                </c:pt>
                <c:pt idx="14249">
                  <c:v>2019/12/15 7:45</c:v>
                </c:pt>
                <c:pt idx="14250">
                  <c:v>2019/12/15 7:45</c:v>
                </c:pt>
                <c:pt idx="14251">
                  <c:v>2019/12/15 7:45</c:v>
                </c:pt>
                <c:pt idx="14252">
                  <c:v>2019/12/15 7:46</c:v>
                </c:pt>
                <c:pt idx="14253">
                  <c:v>2019/12/15 7:46</c:v>
                </c:pt>
                <c:pt idx="14254">
                  <c:v>2019/12/15 7:46</c:v>
                </c:pt>
                <c:pt idx="14255">
                  <c:v>2019/12/15 7:46</c:v>
                </c:pt>
                <c:pt idx="14256">
                  <c:v>2019/12/15 7:46</c:v>
                </c:pt>
                <c:pt idx="14257">
                  <c:v>2019/12/15 7:46</c:v>
                </c:pt>
                <c:pt idx="14258">
                  <c:v>2019/12/15 7:46</c:v>
                </c:pt>
                <c:pt idx="14259">
                  <c:v>2019/12/15 7:46</c:v>
                </c:pt>
                <c:pt idx="14260">
                  <c:v>2019/12/15 7:46</c:v>
                </c:pt>
                <c:pt idx="14261">
                  <c:v>2019/12/15 7:46</c:v>
                </c:pt>
                <c:pt idx="14262">
                  <c:v>2019/12/15 7:46</c:v>
                </c:pt>
                <c:pt idx="14263">
                  <c:v>2019/12/15 7:46</c:v>
                </c:pt>
                <c:pt idx="14264">
                  <c:v>2019/12/15 7:46</c:v>
                </c:pt>
                <c:pt idx="14265">
                  <c:v>2019/12/15 7:46</c:v>
                </c:pt>
                <c:pt idx="14266">
                  <c:v>2019/12/15 7:46</c:v>
                </c:pt>
                <c:pt idx="14267">
                  <c:v>2019/12/15 7:46</c:v>
                </c:pt>
                <c:pt idx="14268">
                  <c:v>2019/12/15 7:46</c:v>
                </c:pt>
                <c:pt idx="14269">
                  <c:v>2019/12/15 7:46</c:v>
                </c:pt>
                <c:pt idx="14270">
                  <c:v>2019/12/15 7:46</c:v>
                </c:pt>
                <c:pt idx="14271">
                  <c:v>2019/12/15 7:46</c:v>
                </c:pt>
                <c:pt idx="14272">
                  <c:v>2019/12/15 7:47</c:v>
                </c:pt>
                <c:pt idx="14273">
                  <c:v>2019/12/15 7:47</c:v>
                </c:pt>
                <c:pt idx="14274">
                  <c:v>2019/12/15 7:47</c:v>
                </c:pt>
                <c:pt idx="14275">
                  <c:v>2019/12/15 7:47</c:v>
                </c:pt>
                <c:pt idx="14276">
                  <c:v>2019/12/15 7:47</c:v>
                </c:pt>
                <c:pt idx="14277">
                  <c:v>2019/12/15 7:47</c:v>
                </c:pt>
                <c:pt idx="14278">
                  <c:v>2019/12/15 7:47</c:v>
                </c:pt>
                <c:pt idx="14279">
                  <c:v>2019/12/15 7:47</c:v>
                </c:pt>
                <c:pt idx="14280">
                  <c:v>2019/12/15 7:47</c:v>
                </c:pt>
                <c:pt idx="14281">
                  <c:v>2019/12/15 7:47</c:v>
                </c:pt>
                <c:pt idx="14282">
                  <c:v>2019/12/15 7:47</c:v>
                </c:pt>
                <c:pt idx="14283">
                  <c:v>2019/12/15 7:47</c:v>
                </c:pt>
                <c:pt idx="14284">
                  <c:v>2019/12/15 7:47</c:v>
                </c:pt>
                <c:pt idx="14285">
                  <c:v>2019/12/15 7:47</c:v>
                </c:pt>
                <c:pt idx="14286">
                  <c:v>2019/12/15 7:47</c:v>
                </c:pt>
                <c:pt idx="14287">
                  <c:v>2019/12/15 7:47</c:v>
                </c:pt>
                <c:pt idx="14288">
                  <c:v>2019/12/15 7:47</c:v>
                </c:pt>
                <c:pt idx="14289">
                  <c:v>2019/12/15 7:47</c:v>
                </c:pt>
                <c:pt idx="14290">
                  <c:v>2019/12/15 7:47</c:v>
                </c:pt>
                <c:pt idx="14291">
                  <c:v>2019/12/15 7:47</c:v>
                </c:pt>
                <c:pt idx="14292">
                  <c:v>2019/12/15 7:48</c:v>
                </c:pt>
                <c:pt idx="14293">
                  <c:v>2019/12/15 7:48</c:v>
                </c:pt>
                <c:pt idx="14294">
                  <c:v>2019/12/15 7:48</c:v>
                </c:pt>
                <c:pt idx="14295">
                  <c:v>2019/12/15 7:48</c:v>
                </c:pt>
                <c:pt idx="14296">
                  <c:v>2019/12/15 7:48</c:v>
                </c:pt>
                <c:pt idx="14297">
                  <c:v>2019/12/15 7:48</c:v>
                </c:pt>
                <c:pt idx="14298">
                  <c:v>2019/12/15 7:48</c:v>
                </c:pt>
                <c:pt idx="14299">
                  <c:v>2019/12/15 7:48</c:v>
                </c:pt>
                <c:pt idx="14300">
                  <c:v>2019/12/15 7:48</c:v>
                </c:pt>
                <c:pt idx="14301">
                  <c:v>2019/12/15 7:48</c:v>
                </c:pt>
                <c:pt idx="14302">
                  <c:v>2019/12/15 7:48</c:v>
                </c:pt>
                <c:pt idx="14303">
                  <c:v>2019/12/15 7:48</c:v>
                </c:pt>
                <c:pt idx="14304">
                  <c:v>2019/12/15 7:48</c:v>
                </c:pt>
                <c:pt idx="14305">
                  <c:v>2019/12/15 7:48</c:v>
                </c:pt>
                <c:pt idx="14306">
                  <c:v>2019/12/15 7:48</c:v>
                </c:pt>
                <c:pt idx="14307">
                  <c:v>2019/12/15 7:48</c:v>
                </c:pt>
                <c:pt idx="14308">
                  <c:v>2019/12/15 7:48</c:v>
                </c:pt>
                <c:pt idx="14309">
                  <c:v>2019/12/15 7:48</c:v>
                </c:pt>
                <c:pt idx="14310">
                  <c:v>2019/12/15 7:48</c:v>
                </c:pt>
                <c:pt idx="14311">
                  <c:v>2019/12/15 7:48</c:v>
                </c:pt>
                <c:pt idx="14312">
                  <c:v>2019/12/15 7:49</c:v>
                </c:pt>
                <c:pt idx="14313">
                  <c:v>2019/12/15 7:49</c:v>
                </c:pt>
                <c:pt idx="14314">
                  <c:v>2019/12/15 7:49</c:v>
                </c:pt>
                <c:pt idx="14315">
                  <c:v>2019/12/15 7:49</c:v>
                </c:pt>
                <c:pt idx="14316">
                  <c:v>2019/12/15 7:49</c:v>
                </c:pt>
                <c:pt idx="14317">
                  <c:v>2019/12/15 7:49</c:v>
                </c:pt>
                <c:pt idx="14318">
                  <c:v>2019/12/15 7:49</c:v>
                </c:pt>
                <c:pt idx="14319">
                  <c:v>2019/12/15 7:49</c:v>
                </c:pt>
                <c:pt idx="14320">
                  <c:v>2019/12/15 7:49</c:v>
                </c:pt>
                <c:pt idx="14321">
                  <c:v>2019/12/15 7:49</c:v>
                </c:pt>
                <c:pt idx="14322">
                  <c:v>2019/12/15 7:49</c:v>
                </c:pt>
                <c:pt idx="14323">
                  <c:v>2019/12/15 7:49</c:v>
                </c:pt>
                <c:pt idx="14324">
                  <c:v>2019/12/15 7:49</c:v>
                </c:pt>
                <c:pt idx="14325">
                  <c:v>2019/12/15 7:49</c:v>
                </c:pt>
                <c:pt idx="14326">
                  <c:v>2019/12/15 7:49</c:v>
                </c:pt>
                <c:pt idx="14327">
                  <c:v>2019/12/15 7:49</c:v>
                </c:pt>
                <c:pt idx="14328">
                  <c:v>2019/12/15 7:49</c:v>
                </c:pt>
                <c:pt idx="14329">
                  <c:v>2019/12/15 7:49</c:v>
                </c:pt>
                <c:pt idx="14330">
                  <c:v>2019/12/15 7:49</c:v>
                </c:pt>
                <c:pt idx="14331">
                  <c:v>2019/12/15 7:49</c:v>
                </c:pt>
                <c:pt idx="14332">
                  <c:v>2019/12/15 7:50</c:v>
                </c:pt>
                <c:pt idx="14333">
                  <c:v>2019/12/15 7:50</c:v>
                </c:pt>
                <c:pt idx="14334">
                  <c:v>2019/12/15 7:50</c:v>
                </c:pt>
                <c:pt idx="14335">
                  <c:v>2019/12/15 7:50</c:v>
                </c:pt>
                <c:pt idx="14336">
                  <c:v>2019/12/15 7:50</c:v>
                </c:pt>
                <c:pt idx="14337">
                  <c:v>2019/12/15 7:50</c:v>
                </c:pt>
                <c:pt idx="14338">
                  <c:v>2019/12/15 7:50</c:v>
                </c:pt>
                <c:pt idx="14339">
                  <c:v>2019/12/15 7:50</c:v>
                </c:pt>
                <c:pt idx="14340">
                  <c:v>2019/12/15 7:50</c:v>
                </c:pt>
                <c:pt idx="14341">
                  <c:v>2019/12/15 7:50</c:v>
                </c:pt>
                <c:pt idx="14342">
                  <c:v>2019/12/15 7:50</c:v>
                </c:pt>
                <c:pt idx="14343">
                  <c:v>2019/12/15 7:50</c:v>
                </c:pt>
                <c:pt idx="14344">
                  <c:v>2019/12/15 7:50</c:v>
                </c:pt>
                <c:pt idx="14345">
                  <c:v>2019/12/15 7:50</c:v>
                </c:pt>
                <c:pt idx="14346">
                  <c:v>2019/12/15 7:50</c:v>
                </c:pt>
                <c:pt idx="14347">
                  <c:v>2019/12/15 7:50</c:v>
                </c:pt>
                <c:pt idx="14348">
                  <c:v>2019/12/15 7:50</c:v>
                </c:pt>
                <c:pt idx="14349">
                  <c:v>2019/12/15 7:50</c:v>
                </c:pt>
                <c:pt idx="14350">
                  <c:v>2019/12/15 7:50</c:v>
                </c:pt>
                <c:pt idx="14351">
                  <c:v>2019/12/15 7:50</c:v>
                </c:pt>
                <c:pt idx="14352">
                  <c:v>2019/12/15 7:51</c:v>
                </c:pt>
                <c:pt idx="14353">
                  <c:v>2019/12/15 7:51</c:v>
                </c:pt>
                <c:pt idx="14354">
                  <c:v>2019/12/15 7:51</c:v>
                </c:pt>
                <c:pt idx="14355">
                  <c:v>2019/12/15 7:51</c:v>
                </c:pt>
                <c:pt idx="14356">
                  <c:v>2019/12/15 7:51</c:v>
                </c:pt>
                <c:pt idx="14357">
                  <c:v>2019/12/15 7:51</c:v>
                </c:pt>
                <c:pt idx="14358">
                  <c:v>2019/12/15 7:51</c:v>
                </c:pt>
                <c:pt idx="14359">
                  <c:v>2019/12/15 7:51</c:v>
                </c:pt>
                <c:pt idx="14360">
                  <c:v>2019/12/15 7:51</c:v>
                </c:pt>
                <c:pt idx="14361">
                  <c:v>2019/12/15 7:51</c:v>
                </c:pt>
                <c:pt idx="14362">
                  <c:v>2019/12/15 7:51</c:v>
                </c:pt>
                <c:pt idx="14363">
                  <c:v>2019/12/15 7:51</c:v>
                </c:pt>
                <c:pt idx="14364">
                  <c:v>2019/12/15 7:51</c:v>
                </c:pt>
                <c:pt idx="14365">
                  <c:v>2019/12/15 7:51</c:v>
                </c:pt>
                <c:pt idx="14366">
                  <c:v>2019/12/15 7:51</c:v>
                </c:pt>
                <c:pt idx="14367">
                  <c:v>2019/12/15 7:51</c:v>
                </c:pt>
                <c:pt idx="14368">
                  <c:v>2019/12/15 7:51</c:v>
                </c:pt>
                <c:pt idx="14369">
                  <c:v>2019/12/15 7:51</c:v>
                </c:pt>
                <c:pt idx="14370">
                  <c:v>2019/12/15 7:51</c:v>
                </c:pt>
                <c:pt idx="14371">
                  <c:v>2019/12/15 7:51</c:v>
                </c:pt>
                <c:pt idx="14372">
                  <c:v>2019/12/15 7:52</c:v>
                </c:pt>
                <c:pt idx="14373">
                  <c:v>2019/12/15 7:52</c:v>
                </c:pt>
                <c:pt idx="14374">
                  <c:v>2019/12/15 7:52</c:v>
                </c:pt>
                <c:pt idx="14375">
                  <c:v>2019/12/15 7:52</c:v>
                </c:pt>
                <c:pt idx="14376">
                  <c:v>2019/12/15 7:52</c:v>
                </c:pt>
                <c:pt idx="14377">
                  <c:v>2019/12/15 7:52</c:v>
                </c:pt>
                <c:pt idx="14378">
                  <c:v>2019/12/15 7:52</c:v>
                </c:pt>
                <c:pt idx="14379">
                  <c:v>2019/12/15 7:52</c:v>
                </c:pt>
                <c:pt idx="14380">
                  <c:v>2019/12/15 7:52</c:v>
                </c:pt>
                <c:pt idx="14381">
                  <c:v>2019/12/15 7:52</c:v>
                </c:pt>
                <c:pt idx="14382">
                  <c:v>2019/12/15 7:52</c:v>
                </c:pt>
                <c:pt idx="14383">
                  <c:v>2019/12/15 7:52</c:v>
                </c:pt>
                <c:pt idx="14384">
                  <c:v>2019/12/15 7:52</c:v>
                </c:pt>
                <c:pt idx="14385">
                  <c:v>2019/12/15 7:52</c:v>
                </c:pt>
                <c:pt idx="14386">
                  <c:v>2019/12/15 7:52</c:v>
                </c:pt>
                <c:pt idx="14387">
                  <c:v>2019/12/15 7:52</c:v>
                </c:pt>
                <c:pt idx="14388">
                  <c:v>2019/12/15 7:52</c:v>
                </c:pt>
                <c:pt idx="14389">
                  <c:v>2019/12/15 7:52</c:v>
                </c:pt>
                <c:pt idx="14390">
                  <c:v>2019/12/15 7:52</c:v>
                </c:pt>
                <c:pt idx="14391">
                  <c:v>2019/12/15 7:52</c:v>
                </c:pt>
                <c:pt idx="14392">
                  <c:v>2019/12/15 7:53</c:v>
                </c:pt>
                <c:pt idx="14393">
                  <c:v>2019/12/15 7:53</c:v>
                </c:pt>
                <c:pt idx="14394">
                  <c:v>2019/12/15 7:53</c:v>
                </c:pt>
                <c:pt idx="14395">
                  <c:v>2019/12/15 7:53</c:v>
                </c:pt>
                <c:pt idx="14396">
                  <c:v>2019/12/15 7:53</c:v>
                </c:pt>
                <c:pt idx="14397">
                  <c:v>2019/12/15 7:53</c:v>
                </c:pt>
                <c:pt idx="14398">
                  <c:v>2019/12/15 7:53</c:v>
                </c:pt>
                <c:pt idx="14399">
                  <c:v>2019/12/15 7:53</c:v>
                </c:pt>
                <c:pt idx="14400">
                  <c:v>2019/12/15 7:53</c:v>
                </c:pt>
                <c:pt idx="14401">
                  <c:v>2019/12/15 7:53</c:v>
                </c:pt>
                <c:pt idx="14402">
                  <c:v>2019/12/15 7:53</c:v>
                </c:pt>
                <c:pt idx="14403">
                  <c:v>2019/12/15 7:53</c:v>
                </c:pt>
                <c:pt idx="14404">
                  <c:v>2019/12/15 7:53</c:v>
                </c:pt>
                <c:pt idx="14405">
                  <c:v>2019/12/15 7:53</c:v>
                </c:pt>
                <c:pt idx="14406">
                  <c:v>2019/12/15 7:53</c:v>
                </c:pt>
                <c:pt idx="14407">
                  <c:v>2019/12/15 7:53</c:v>
                </c:pt>
                <c:pt idx="14408">
                  <c:v>2019/12/15 7:53</c:v>
                </c:pt>
                <c:pt idx="14409">
                  <c:v>2019/12/15 7:53</c:v>
                </c:pt>
                <c:pt idx="14410">
                  <c:v>2019/12/15 7:53</c:v>
                </c:pt>
                <c:pt idx="14411">
                  <c:v>2019/12/15 7:53</c:v>
                </c:pt>
                <c:pt idx="14412">
                  <c:v>2019/12/15 7:54</c:v>
                </c:pt>
                <c:pt idx="14413">
                  <c:v>2019/12/15 7:54</c:v>
                </c:pt>
                <c:pt idx="14414">
                  <c:v>2019/12/15 7:54</c:v>
                </c:pt>
                <c:pt idx="14415">
                  <c:v>2019/12/15 7:54</c:v>
                </c:pt>
                <c:pt idx="14416">
                  <c:v>2019/12/15 7:54</c:v>
                </c:pt>
                <c:pt idx="14417">
                  <c:v>2019/12/15 7:54</c:v>
                </c:pt>
                <c:pt idx="14418">
                  <c:v>2019/12/15 7:54</c:v>
                </c:pt>
                <c:pt idx="14419">
                  <c:v>2019/12/15 7:54</c:v>
                </c:pt>
                <c:pt idx="14420">
                  <c:v>2019/12/15 7:54</c:v>
                </c:pt>
                <c:pt idx="14421">
                  <c:v>2019/12/15 7:54</c:v>
                </c:pt>
                <c:pt idx="14422">
                  <c:v>2019/12/15 7:54</c:v>
                </c:pt>
                <c:pt idx="14423">
                  <c:v>2019/12/15 7:54</c:v>
                </c:pt>
                <c:pt idx="14424">
                  <c:v>2019/12/15 7:54</c:v>
                </c:pt>
                <c:pt idx="14425">
                  <c:v>2019/12/15 7:54</c:v>
                </c:pt>
                <c:pt idx="14426">
                  <c:v>2019/12/15 7:54</c:v>
                </c:pt>
                <c:pt idx="14427">
                  <c:v>2019/12/15 7:54</c:v>
                </c:pt>
                <c:pt idx="14428">
                  <c:v>2019/12/15 7:54</c:v>
                </c:pt>
                <c:pt idx="14429">
                  <c:v>2019/12/15 7:54</c:v>
                </c:pt>
                <c:pt idx="14430">
                  <c:v>2019/12/15 7:54</c:v>
                </c:pt>
                <c:pt idx="14431">
                  <c:v>2019/12/15 7:54</c:v>
                </c:pt>
                <c:pt idx="14432">
                  <c:v>2019/12/15 7:55</c:v>
                </c:pt>
                <c:pt idx="14433">
                  <c:v>2019/12/15 7:55</c:v>
                </c:pt>
                <c:pt idx="14434">
                  <c:v>2019/12/15 7:55</c:v>
                </c:pt>
                <c:pt idx="14435">
                  <c:v>2019/12/15 7:55</c:v>
                </c:pt>
                <c:pt idx="14436">
                  <c:v>2019/12/15 7:55</c:v>
                </c:pt>
                <c:pt idx="14437">
                  <c:v>2019/12/15 7:55</c:v>
                </c:pt>
                <c:pt idx="14438">
                  <c:v>2019/12/15 7:55</c:v>
                </c:pt>
                <c:pt idx="14439">
                  <c:v>2019/12/15 7:55</c:v>
                </c:pt>
                <c:pt idx="14440">
                  <c:v>2019/12/15 7:55</c:v>
                </c:pt>
                <c:pt idx="14441">
                  <c:v>2019/12/15 7:55</c:v>
                </c:pt>
                <c:pt idx="14442">
                  <c:v>2019/12/15 7:55</c:v>
                </c:pt>
                <c:pt idx="14443">
                  <c:v>2019/12/15 7:55</c:v>
                </c:pt>
                <c:pt idx="14444">
                  <c:v>2019/12/15 7:55</c:v>
                </c:pt>
                <c:pt idx="14445">
                  <c:v>2019/12/15 7:55</c:v>
                </c:pt>
                <c:pt idx="14446">
                  <c:v>2019/12/15 7:55</c:v>
                </c:pt>
                <c:pt idx="14447">
                  <c:v>2019/12/15 7:55</c:v>
                </c:pt>
                <c:pt idx="14448">
                  <c:v>2019/12/15 7:55</c:v>
                </c:pt>
                <c:pt idx="14449">
                  <c:v>2019/12/15 7:55</c:v>
                </c:pt>
                <c:pt idx="14450">
                  <c:v>2019/12/15 7:55</c:v>
                </c:pt>
                <c:pt idx="14451">
                  <c:v>2019/12/15 7:55</c:v>
                </c:pt>
                <c:pt idx="14452">
                  <c:v>2019/12/15 7:56</c:v>
                </c:pt>
                <c:pt idx="14453">
                  <c:v>2019/12/15 7:56</c:v>
                </c:pt>
                <c:pt idx="14454">
                  <c:v>2019/12/15 7:56</c:v>
                </c:pt>
                <c:pt idx="14455">
                  <c:v>2019/12/15 7:56</c:v>
                </c:pt>
                <c:pt idx="14456">
                  <c:v>2019/12/15 7:56</c:v>
                </c:pt>
                <c:pt idx="14457">
                  <c:v>2019/12/15 7:56</c:v>
                </c:pt>
                <c:pt idx="14458">
                  <c:v>2019/12/15 7:56</c:v>
                </c:pt>
                <c:pt idx="14459">
                  <c:v>2019/12/15 7:56</c:v>
                </c:pt>
                <c:pt idx="14460">
                  <c:v>2019/12/15 7:56</c:v>
                </c:pt>
                <c:pt idx="14461">
                  <c:v>2019/12/15 7:56</c:v>
                </c:pt>
                <c:pt idx="14462">
                  <c:v>2019/12/15 7:56</c:v>
                </c:pt>
                <c:pt idx="14463">
                  <c:v>2019/12/15 7:56</c:v>
                </c:pt>
                <c:pt idx="14464">
                  <c:v>2019/12/15 7:56</c:v>
                </c:pt>
                <c:pt idx="14465">
                  <c:v>2019/12/15 7:56</c:v>
                </c:pt>
                <c:pt idx="14466">
                  <c:v>2019/12/15 7:56</c:v>
                </c:pt>
                <c:pt idx="14467">
                  <c:v>2019/12/15 7:56</c:v>
                </c:pt>
                <c:pt idx="14468">
                  <c:v>2019/12/15 7:56</c:v>
                </c:pt>
                <c:pt idx="14469">
                  <c:v>2019/12/15 7:56</c:v>
                </c:pt>
                <c:pt idx="14470">
                  <c:v>2019/12/15 7:56</c:v>
                </c:pt>
                <c:pt idx="14471">
                  <c:v>2019/12/15 7:56</c:v>
                </c:pt>
                <c:pt idx="14472">
                  <c:v>2019/12/15 7:57</c:v>
                </c:pt>
                <c:pt idx="14473">
                  <c:v>2019/12/15 7:57</c:v>
                </c:pt>
                <c:pt idx="14474">
                  <c:v>2019/12/15 7:57</c:v>
                </c:pt>
                <c:pt idx="14475">
                  <c:v>2019/12/15 7:57</c:v>
                </c:pt>
                <c:pt idx="14476">
                  <c:v>2019/12/15 7:57</c:v>
                </c:pt>
                <c:pt idx="14477">
                  <c:v>2019/12/15 7:57</c:v>
                </c:pt>
                <c:pt idx="14478">
                  <c:v>2019/12/15 7:57</c:v>
                </c:pt>
                <c:pt idx="14479">
                  <c:v>2019/12/15 7:57</c:v>
                </c:pt>
                <c:pt idx="14480">
                  <c:v>2019/12/15 7:57</c:v>
                </c:pt>
                <c:pt idx="14481">
                  <c:v>2019/12/15 7:57</c:v>
                </c:pt>
                <c:pt idx="14482">
                  <c:v>2019/12/15 7:57</c:v>
                </c:pt>
                <c:pt idx="14483">
                  <c:v>2019/12/15 7:57</c:v>
                </c:pt>
                <c:pt idx="14484">
                  <c:v>2019/12/15 7:57</c:v>
                </c:pt>
                <c:pt idx="14485">
                  <c:v>2019/12/15 7:57</c:v>
                </c:pt>
                <c:pt idx="14486">
                  <c:v>2019/12/15 7:57</c:v>
                </c:pt>
                <c:pt idx="14487">
                  <c:v>2019/12/15 7:57</c:v>
                </c:pt>
                <c:pt idx="14488">
                  <c:v>2019/12/15 7:57</c:v>
                </c:pt>
                <c:pt idx="14489">
                  <c:v>2019/12/15 7:57</c:v>
                </c:pt>
                <c:pt idx="14490">
                  <c:v>2019/12/15 7:57</c:v>
                </c:pt>
                <c:pt idx="14491">
                  <c:v>2019/12/15 7:57</c:v>
                </c:pt>
                <c:pt idx="14492">
                  <c:v>2019/12/15 7:58</c:v>
                </c:pt>
                <c:pt idx="14493">
                  <c:v>2019/12/15 7:58</c:v>
                </c:pt>
                <c:pt idx="14494">
                  <c:v>2019/12/15 7:58</c:v>
                </c:pt>
                <c:pt idx="14495">
                  <c:v>2019/12/15 7:58</c:v>
                </c:pt>
                <c:pt idx="14496">
                  <c:v>2019/12/15 7:58</c:v>
                </c:pt>
                <c:pt idx="14497">
                  <c:v>2019/12/15 7:58</c:v>
                </c:pt>
                <c:pt idx="14498">
                  <c:v>2019/12/15 7:58</c:v>
                </c:pt>
                <c:pt idx="14499">
                  <c:v>2019/12/15 7:58</c:v>
                </c:pt>
                <c:pt idx="14500">
                  <c:v>2019/12/15 7:58</c:v>
                </c:pt>
                <c:pt idx="14501">
                  <c:v>2019/12/15 7:58</c:v>
                </c:pt>
                <c:pt idx="14502">
                  <c:v>2019/12/15 7:58</c:v>
                </c:pt>
                <c:pt idx="14503">
                  <c:v>2019/12/15 7:58</c:v>
                </c:pt>
                <c:pt idx="14504">
                  <c:v>2019/12/15 7:58</c:v>
                </c:pt>
                <c:pt idx="14505">
                  <c:v>2019/12/15 7:58</c:v>
                </c:pt>
                <c:pt idx="14506">
                  <c:v>2019/12/15 7:58</c:v>
                </c:pt>
                <c:pt idx="14507">
                  <c:v>2019/12/15 7:58</c:v>
                </c:pt>
                <c:pt idx="14508">
                  <c:v>2019/12/15 7:58</c:v>
                </c:pt>
                <c:pt idx="14509">
                  <c:v>2019/12/15 7:58</c:v>
                </c:pt>
                <c:pt idx="14510">
                  <c:v>2019/12/15 7:58</c:v>
                </c:pt>
                <c:pt idx="14511">
                  <c:v>2019/12/15 7:58</c:v>
                </c:pt>
                <c:pt idx="14512">
                  <c:v>2019/12/15 7:59</c:v>
                </c:pt>
                <c:pt idx="14513">
                  <c:v>2019/12/15 7:59</c:v>
                </c:pt>
                <c:pt idx="14514">
                  <c:v>2019/12/15 7:59</c:v>
                </c:pt>
                <c:pt idx="14515">
                  <c:v>2019/12/15 7:59</c:v>
                </c:pt>
                <c:pt idx="14516">
                  <c:v>2019/12/15 7:59</c:v>
                </c:pt>
                <c:pt idx="14517">
                  <c:v>2019/12/15 7:59</c:v>
                </c:pt>
                <c:pt idx="14518">
                  <c:v>2019/12/15 7:59</c:v>
                </c:pt>
                <c:pt idx="14519">
                  <c:v>2019/12/15 7:59</c:v>
                </c:pt>
                <c:pt idx="14520">
                  <c:v>2019/12/15 7:59</c:v>
                </c:pt>
                <c:pt idx="14521">
                  <c:v>2019/12/15 7:59</c:v>
                </c:pt>
                <c:pt idx="14522">
                  <c:v>2019/12/15 7:59</c:v>
                </c:pt>
                <c:pt idx="14523">
                  <c:v>2019/12/15 7:59</c:v>
                </c:pt>
                <c:pt idx="14524">
                  <c:v>2019/12/15 7:59</c:v>
                </c:pt>
                <c:pt idx="14525">
                  <c:v>2019/12/15 7:59</c:v>
                </c:pt>
                <c:pt idx="14526">
                  <c:v>2019/12/15 7:59</c:v>
                </c:pt>
                <c:pt idx="14527">
                  <c:v>2019/12/15 7:59</c:v>
                </c:pt>
                <c:pt idx="14528">
                  <c:v>2019/12/15 7:59</c:v>
                </c:pt>
                <c:pt idx="14529">
                  <c:v>2019/12/15 7:59</c:v>
                </c:pt>
                <c:pt idx="14530">
                  <c:v>2019/12/15 7:59</c:v>
                </c:pt>
                <c:pt idx="14531">
                  <c:v>2019/12/15 7:59</c:v>
                </c:pt>
                <c:pt idx="14532">
                  <c:v>2019/12/15 8:00</c:v>
                </c:pt>
                <c:pt idx="14533">
                  <c:v>2019/12/15 8:00</c:v>
                </c:pt>
                <c:pt idx="14534">
                  <c:v>2019/12/15 8:00</c:v>
                </c:pt>
                <c:pt idx="14535">
                  <c:v>2019/12/15 8:00</c:v>
                </c:pt>
                <c:pt idx="14536">
                  <c:v>2019/12/15 8:00</c:v>
                </c:pt>
                <c:pt idx="14537">
                  <c:v>2019/12/15 8:00</c:v>
                </c:pt>
                <c:pt idx="14538">
                  <c:v>2019/12/15 8:00</c:v>
                </c:pt>
                <c:pt idx="14539">
                  <c:v>2019/12/15 8:00</c:v>
                </c:pt>
                <c:pt idx="14540">
                  <c:v>2019/12/15 8:00</c:v>
                </c:pt>
                <c:pt idx="14541">
                  <c:v>2019/12/15 8:00</c:v>
                </c:pt>
                <c:pt idx="14542">
                  <c:v>2019/12/15 8:00</c:v>
                </c:pt>
                <c:pt idx="14543">
                  <c:v>2019/12/15 8:00</c:v>
                </c:pt>
                <c:pt idx="14544">
                  <c:v>2019/12/15 8:00</c:v>
                </c:pt>
                <c:pt idx="14545">
                  <c:v>2019/12/15 8:00</c:v>
                </c:pt>
                <c:pt idx="14546">
                  <c:v>2019/12/15 8:00</c:v>
                </c:pt>
                <c:pt idx="14547">
                  <c:v>2019/12/15 8:00</c:v>
                </c:pt>
                <c:pt idx="14548">
                  <c:v>2019/12/15 8:00</c:v>
                </c:pt>
                <c:pt idx="14549">
                  <c:v>2019/12/15 8:00</c:v>
                </c:pt>
                <c:pt idx="14550">
                  <c:v>2019/12/15 8:00</c:v>
                </c:pt>
                <c:pt idx="14551">
                  <c:v>2019/12/15 8:00</c:v>
                </c:pt>
                <c:pt idx="14552">
                  <c:v>2019/12/15 8:01</c:v>
                </c:pt>
                <c:pt idx="14553">
                  <c:v>2019/12/15 8:01</c:v>
                </c:pt>
                <c:pt idx="14554">
                  <c:v>2019/12/15 8:01</c:v>
                </c:pt>
                <c:pt idx="14555">
                  <c:v>2019/12/15 8:01</c:v>
                </c:pt>
                <c:pt idx="14556">
                  <c:v>2019/12/15 8:01</c:v>
                </c:pt>
                <c:pt idx="14557">
                  <c:v>2019/12/15 8:01</c:v>
                </c:pt>
                <c:pt idx="14558">
                  <c:v>2019/12/15 8:01</c:v>
                </c:pt>
                <c:pt idx="14559">
                  <c:v>2019/12/15 8:01</c:v>
                </c:pt>
                <c:pt idx="14560">
                  <c:v>2019/12/15 8:01</c:v>
                </c:pt>
                <c:pt idx="14561">
                  <c:v>2019/12/15 8:01</c:v>
                </c:pt>
                <c:pt idx="14562">
                  <c:v>2019/12/15 8:01</c:v>
                </c:pt>
                <c:pt idx="14563">
                  <c:v>2019/12/15 8:01</c:v>
                </c:pt>
                <c:pt idx="14564">
                  <c:v>2019/12/15 8:01</c:v>
                </c:pt>
                <c:pt idx="14565">
                  <c:v>2019/12/15 8:01</c:v>
                </c:pt>
                <c:pt idx="14566">
                  <c:v>2019/12/15 8:01</c:v>
                </c:pt>
                <c:pt idx="14567">
                  <c:v>2019/12/15 8:01</c:v>
                </c:pt>
                <c:pt idx="14568">
                  <c:v>2019/12/15 8:01</c:v>
                </c:pt>
                <c:pt idx="14569">
                  <c:v>2019/12/15 8:01</c:v>
                </c:pt>
                <c:pt idx="14570">
                  <c:v>2019/12/15 8:01</c:v>
                </c:pt>
                <c:pt idx="14571">
                  <c:v>2019/12/15 8:01</c:v>
                </c:pt>
                <c:pt idx="14572">
                  <c:v>2019/12/15 8:02</c:v>
                </c:pt>
                <c:pt idx="14573">
                  <c:v>2019/12/15 8:02</c:v>
                </c:pt>
                <c:pt idx="14574">
                  <c:v>2019/12/15 8:02</c:v>
                </c:pt>
                <c:pt idx="14575">
                  <c:v>2019/12/15 8:02</c:v>
                </c:pt>
                <c:pt idx="14576">
                  <c:v>2019/12/15 8:02</c:v>
                </c:pt>
                <c:pt idx="14577">
                  <c:v>2019/12/15 8:02</c:v>
                </c:pt>
                <c:pt idx="14578">
                  <c:v>2019/12/15 8:02</c:v>
                </c:pt>
                <c:pt idx="14579">
                  <c:v>2019/12/15 8:02</c:v>
                </c:pt>
                <c:pt idx="14580">
                  <c:v>2019/12/15 8:02</c:v>
                </c:pt>
                <c:pt idx="14581">
                  <c:v>2019/12/15 8:02</c:v>
                </c:pt>
                <c:pt idx="14582">
                  <c:v>2019/12/15 8:02</c:v>
                </c:pt>
                <c:pt idx="14583">
                  <c:v>2019/12/15 8:02</c:v>
                </c:pt>
                <c:pt idx="14584">
                  <c:v>2019/12/15 8:02</c:v>
                </c:pt>
                <c:pt idx="14585">
                  <c:v>2019/12/15 8:02</c:v>
                </c:pt>
                <c:pt idx="14586">
                  <c:v>2019/12/15 8:02</c:v>
                </c:pt>
                <c:pt idx="14587">
                  <c:v>2019/12/15 8:02</c:v>
                </c:pt>
                <c:pt idx="14588">
                  <c:v>2019/12/15 8:02</c:v>
                </c:pt>
                <c:pt idx="14589">
                  <c:v>2019/12/15 8:02</c:v>
                </c:pt>
                <c:pt idx="14590">
                  <c:v>2019/12/15 8:02</c:v>
                </c:pt>
                <c:pt idx="14591">
                  <c:v>2019/12/15 8:02</c:v>
                </c:pt>
                <c:pt idx="14592">
                  <c:v>2019/12/15 8:03</c:v>
                </c:pt>
                <c:pt idx="14593">
                  <c:v>2019/12/15 8:03</c:v>
                </c:pt>
                <c:pt idx="14594">
                  <c:v>2019/12/15 8:03</c:v>
                </c:pt>
                <c:pt idx="14595">
                  <c:v>2019/12/15 8:03</c:v>
                </c:pt>
                <c:pt idx="14596">
                  <c:v>2019/12/15 8:03</c:v>
                </c:pt>
                <c:pt idx="14597">
                  <c:v>2019/12/15 8:03</c:v>
                </c:pt>
                <c:pt idx="14598">
                  <c:v>2019/12/15 8:03</c:v>
                </c:pt>
                <c:pt idx="14599">
                  <c:v>2019/12/15 8:03</c:v>
                </c:pt>
                <c:pt idx="14600">
                  <c:v>2019/12/15 8:03</c:v>
                </c:pt>
                <c:pt idx="14601">
                  <c:v>2019/12/15 8:03</c:v>
                </c:pt>
                <c:pt idx="14602">
                  <c:v>2019/12/15 8:03</c:v>
                </c:pt>
                <c:pt idx="14603">
                  <c:v>2019/12/15 8:03</c:v>
                </c:pt>
                <c:pt idx="14604">
                  <c:v>2019/12/15 8:03</c:v>
                </c:pt>
                <c:pt idx="14605">
                  <c:v>2019/12/15 8:03</c:v>
                </c:pt>
                <c:pt idx="14606">
                  <c:v>2019/12/15 8:03</c:v>
                </c:pt>
                <c:pt idx="14607">
                  <c:v>2019/12/15 8:03</c:v>
                </c:pt>
                <c:pt idx="14608">
                  <c:v>2019/12/15 8:03</c:v>
                </c:pt>
                <c:pt idx="14609">
                  <c:v>2019/12/15 8:03</c:v>
                </c:pt>
                <c:pt idx="14610">
                  <c:v>2019/12/15 8:03</c:v>
                </c:pt>
                <c:pt idx="14611">
                  <c:v>2019/12/15 8:03</c:v>
                </c:pt>
                <c:pt idx="14612">
                  <c:v>2019/12/15 8:04</c:v>
                </c:pt>
                <c:pt idx="14613">
                  <c:v>2019/12/15 8:04</c:v>
                </c:pt>
                <c:pt idx="14614">
                  <c:v>2019/12/15 8:04</c:v>
                </c:pt>
                <c:pt idx="14615">
                  <c:v>2019/12/15 8:04</c:v>
                </c:pt>
                <c:pt idx="14616">
                  <c:v>2019/12/15 8:04</c:v>
                </c:pt>
                <c:pt idx="14617">
                  <c:v>2019/12/15 8:04</c:v>
                </c:pt>
                <c:pt idx="14618">
                  <c:v>2019/12/15 8:04</c:v>
                </c:pt>
                <c:pt idx="14619">
                  <c:v>2019/12/15 8:04</c:v>
                </c:pt>
                <c:pt idx="14620">
                  <c:v>2019/12/15 8:04</c:v>
                </c:pt>
                <c:pt idx="14621">
                  <c:v>2019/12/15 8:04</c:v>
                </c:pt>
                <c:pt idx="14622">
                  <c:v>2019/12/15 8:04</c:v>
                </c:pt>
                <c:pt idx="14623">
                  <c:v>2019/12/15 8:04</c:v>
                </c:pt>
                <c:pt idx="14624">
                  <c:v>2019/12/15 8:04</c:v>
                </c:pt>
                <c:pt idx="14625">
                  <c:v>2019/12/15 8:04</c:v>
                </c:pt>
                <c:pt idx="14626">
                  <c:v>2019/12/15 8:04</c:v>
                </c:pt>
                <c:pt idx="14627">
                  <c:v>2019/12/15 8:04</c:v>
                </c:pt>
                <c:pt idx="14628">
                  <c:v>2019/12/15 8:04</c:v>
                </c:pt>
                <c:pt idx="14629">
                  <c:v>2019/12/15 8:04</c:v>
                </c:pt>
                <c:pt idx="14630">
                  <c:v>2019/12/15 8:04</c:v>
                </c:pt>
                <c:pt idx="14631">
                  <c:v>2019/12/15 8:04</c:v>
                </c:pt>
                <c:pt idx="14632">
                  <c:v>2019/12/15 8:05</c:v>
                </c:pt>
                <c:pt idx="14633">
                  <c:v>2019/12/15 8:05</c:v>
                </c:pt>
                <c:pt idx="14634">
                  <c:v>2019/12/15 8:05</c:v>
                </c:pt>
                <c:pt idx="14635">
                  <c:v>2019/12/15 8:05</c:v>
                </c:pt>
                <c:pt idx="14636">
                  <c:v>2019/12/15 8:05</c:v>
                </c:pt>
                <c:pt idx="14637">
                  <c:v>2019/12/15 8:05</c:v>
                </c:pt>
                <c:pt idx="14638">
                  <c:v>2019/12/15 8:05</c:v>
                </c:pt>
                <c:pt idx="14639">
                  <c:v>2019/12/15 8:05</c:v>
                </c:pt>
                <c:pt idx="14640">
                  <c:v>2019/12/15 8:05</c:v>
                </c:pt>
                <c:pt idx="14641">
                  <c:v>2019/12/15 8:05</c:v>
                </c:pt>
                <c:pt idx="14642">
                  <c:v>2019/12/15 8:05</c:v>
                </c:pt>
                <c:pt idx="14643">
                  <c:v>2019/12/15 8:05</c:v>
                </c:pt>
                <c:pt idx="14644">
                  <c:v>2019/12/15 8:05</c:v>
                </c:pt>
                <c:pt idx="14645">
                  <c:v>2019/12/15 8:05</c:v>
                </c:pt>
                <c:pt idx="14646">
                  <c:v>2019/12/15 8:05</c:v>
                </c:pt>
                <c:pt idx="14647">
                  <c:v>2019/12/15 8:05</c:v>
                </c:pt>
                <c:pt idx="14648">
                  <c:v>2019/12/15 8:05</c:v>
                </c:pt>
                <c:pt idx="14649">
                  <c:v>2019/12/15 8:05</c:v>
                </c:pt>
                <c:pt idx="14650">
                  <c:v>2019/12/15 8:05</c:v>
                </c:pt>
                <c:pt idx="14651">
                  <c:v>2019/12/15 8:05</c:v>
                </c:pt>
                <c:pt idx="14652">
                  <c:v>2019/12/15 8:06</c:v>
                </c:pt>
                <c:pt idx="14653">
                  <c:v>2019/12/15 8:06</c:v>
                </c:pt>
                <c:pt idx="14654">
                  <c:v>2019/12/15 8:06</c:v>
                </c:pt>
                <c:pt idx="14655">
                  <c:v>2019/12/15 8:06</c:v>
                </c:pt>
                <c:pt idx="14656">
                  <c:v>2019/12/15 8:06</c:v>
                </c:pt>
                <c:pt idx="14657">
                  <c:v>2019/12/15 8:06</c:v>
                </c:pt>
                <c:pt idx="14658">
                  <c:v>2019/12/15 8:06</c:v>
                </c:pt>
                <c:pt idx="14659">
                  <c:v>2019/12/15 8:06</c:v>
                </c:pt>
                <c:pt idx="14660">
                  <c:v>2019/12/15 8:06</c:v>
                </c:pt>
                <c:pt idx="14661">
                  <c:v>2019/12/15 8:06</c:v>
                </c:pt>
                <c:pt idx="14662">
                  <c:v>2019/12/15 8:06</c:v>
                </c:pt>
                <c:pt idx="14663">
                  <c:v>2019/12/15 8:06</c:v>
                </c:pt>
                <c:pt idx="14664">
                  <c:v>2019/12/15 8:06</c:v>
                </c:pt>
                <c:pt idx="14665">
                  <c:v>2019/12/15 8:06</c:v>
                </c:pt>
                <c:pt idx="14666">
                  <c:v>2019/12/15 8:06</c:v>
                </c:pt>
                <c:pt idx="14667">
                  <c:v>2019/12/15 8:06</c:v>
                </c:pt>
                <c:pt idx="14668">
                  <c:v>2019/12/15 8:06</c:v>
                </c:pt>
                <c:pt idx="14669">
                  <c:v>2019/12/15 8:06</c:v>
                </c:pt>
                <c:pt idx="14670">
                  <c:v>2019/12/15 8:06</c:v>
                </c:pt>
                <c:pt idx="14671">
                  <c:v>2019/12/15 8:06</c:v>
                </c:pt>
                <c:pt idx="14672">
                  <c:v>2019/12/15 8:07</c:v>
                </c:pt>
                <c:pt idx="14673">
                  <c:v>2019/12/15 8:07</c:v>
                </c:pt>
                <c:pt idx="14674">
                  <c:v>2019/12/15 8:07</c:v>
                </c:pt>
                <c:pt idx="14675">
                  <c:v>2019/12/15 8:07</c:v>
                </c:pt>
                <c:pt idx="14676">
                  <c:v>2019/12/15 8:07</c:v>
                </c:pt>
                <c:pt idx="14677">
                  <c:v>2019/12/15 8:07</c:v>
                </c:pt>
                <c:pt idx="14678">
                  <c:v>2019/12/15 8:07</c:v>
                </c:pt>
                <c:pt idx="14679">
                  <c:v>2019/12/15 8:07</c:v>
                </c:pt>
                <c:pt idx="14680">
                  <c:v>2019/12/15 8:07</c:v>
                </c:pt>
                <c:pt idx="14681">
                  <c:v>2019/12/15 8:07</c:v>
                </c:pt>
                <c:pt idx="14682">
                  <c:v>2019/12/15 8:07</c:v>
                </c:pt>
                <c:pt idx="14683">
                  <c:v>2019/12/15 8:07</c:v>
                </c:pt>
                <c:pt idx="14684">
                  <c:v>2019/12/15 8:07</c:v>
                </c:pt>
                <c:pt idx="14685">
                  <c:v>2019/12/15 8:07</c:v>
                </c:pt>
                <c:pt idx="14686">
                  <c:v>2019/12/15 8:07</c:v>
                </c:pt>
                <c:pt idx="14687">
                  <c:v>2019/12/15 8:07</c:v>
                </c:pt>
                <c:pt idx="14688">
                  <c:v>2019/12/15 8:07</c:v>
                </c:pt>
                <c:pt idx="14689">
                  <c:v>2019/12/15 8:07</c:v>
                </c:pt>
                <c:pt idx="14690">
                  <c:v>2019/12/15 8:07</c:v>
                </c:pt>
                <c:pt idx="14691">
                  <c:v>2019/12/15 8:07</c:v>
                </c:pt>
                <c:pt idx="14692">
                  <c:v>2019/12/15 8:08</c:v>
                </c:pt>
                <c:pt idx="14693">
                  <c:v>2019/12/15 8:08</c:v>
                </c:pt>
                <c:pt idx="14694">
                  <c:v>2019/12/15 8:08</c:v>
                </c:pt>
                <c:pt idx="14695">
                  <c:v>2019/12/15 8:08</c:v>
                </c:pt>
                <c:pt idx="14696">
                  <c:v>2019/12/15 8:08</c:v>
                </c:pt>
                <c:pt idx="14697">
                  <c:v>2019/12/15 8:08</c:v>
                </c:pt>
                <c:pt idx="14698">
                  <c:v>2019/12/15 8:08</c:v>
                </c:pt>
                <c:pt idx="14699">
                  <c:v>2019/12/15 8:08</c:v>
                </c:pt>
                <c:pt idx="14700">
                  <c:v>2019/12/15 8:08</c:v>
                </c:pt>
                <c:pt idx="14701">
                  <c:v>2019/12/15 8:08</c:v>
                </c:pt>
                <c:pt idx="14702">
                  <c:v>2019/12/15 8:08</c:v>
                </c:pt>
                <c:pt idx="14703">
                  <c:v>2019/12/15 8:08</c:v>
                </c:pt>
                <c:pt idx="14704">
                  <c:v>2019/12/15 8:08</c:v>
                </c:pt>
                <c:pt idx="14705">
                  <c:v>2019/12/15 8:08</c:v>
                </c:pt>
                <c:pt idx="14706">
                  <c:v>2019/12/15 8:08</c:v>
                </c:pt>
                <c:pt idx="14707">
                  <c:v>2019/12/15 8:08</c:v>
                </c:pt>
                <c:pt idx="14708">
                  <c:v>2019/12/15 8:08</c:v>
                </c:pt>
                <c:pt idx="14709">
                  <c:v>2019/12/15 8:08</c:v>
                </c:pt>
                <c:pt idx="14710">
                  <c:v>2019/12/15 8:08</c:v>
                </c:pt>
                <c:pt idx="14711">
                  <c:v>2019/12/15 8:08</c:v>
                </c:pt>
                <c:pt idx="14712">
                  <c:v>2019/12/15 8:09</c:v>
                </c:pt>
                <c:pt idx="14713">
                  <c:v>2019/12/15 8:09</c:v>
                </c:pt>
                <c:pt idx="14714">
                  <c:v>2019/12/15 8:09</c:v>
                </c:pt>
                <c:pt idx="14715">
                  <c:v>2019/12/15 8:09</c:v>
                </c:pt>
                <c:pt idx="14716">
                  <c:v>2019/12/15 8:09</c:v>
                </c:pt>
                <c:pt idx="14717">
                  <c:v>2019/12/15 8:09</c:v>
                </c:pt>
                <c:pt idx="14718">
                  <c:v>2019/12/15 8:09</c:v>
                </c:pt>
                <c:pt idx="14719">
                  <c:v>2019/12/15 8:09</c:v>
                </c:pt>
                <c:pt idx="14720">
                  <c:v>2019/12/15 8:09</c:v>
                </c:pt>
                <c:pt idx="14721">
                  <c:v>2019/12/15 8:09</c:v>
                </c:pt>
                <c:pt idx="14722">
                  <c:v>2019/12/15 8:09</c:v>
                </c:pt>
                <c:pt idx="14723">
                  <c:v>2019/12/15 8:09</c:v>
                </c:pt>
                <c:pt idx="14724">
                  <c:v>2019/12/15 8:09</c:v>
                </c:pt>
                <c:pt idx="14725">
                  <c:v>2019/12/15 8:09</c:v>
                </c:pt>
                <c:pt idx="14726">
                  <c:v>2019/12/15 8:09</c:v>
                </c:pt>
                <c:pt idx="14727">
                  <c:v>2019/12/15 8:09</c:v>
                </c:pt>
                <c:pt idx="14728">
                  <c:v>2019/12/15 8:09</c:v>
                </c:pt>
                <c:pt idx="14729">
                  <c:v>2019/12/15 8:09</c:v>
                </c:pt>
                <c:pt idx="14730">
                  <c:v>2019/12/15 8:09</c:v>
                </c:pt>
                <c:pt idx="14731">
                  <c:v>2019/12/15 8:09</c:v>
                </c:pt>
                <c:pt idx="14732">
                  <c:v>2019/12/15 8:10</c:v>
                </c:pt>
                <c:pt idx="14733">
                  <c:v>2019/12/15 8:10</c:v>
                </c:pt>
                <c:pt idx="14734">
                  <c:v>2019/12/15 8:10</c:v>
                </c:pt>
                <c:pt idx="14735">
                  <c:v>2019/12/15 8:10</c:v>
                </c:pt>
                <c:pt idx="14736">
                  <c:v>2019/12/15 8:10</c:v>
                </c:pt>
                <c:pt idx="14737">
                  <c:v>2019/12/15 8:10</c:v>
                </c:pt>
                <c:pt idx="14738">
                  <c:v>2019/12/15 8:10</c:v>
                </c:pt>
                <c:pt idx="14739">
                  <c:v>2019/12/15 8:10</c:v>
                </c:pt>
                <c:pt idx="14740">
                  <c:v>2019/12/15 8:10</c:v>
                </c:pt>
                <c:pt idx="14741">
                  <c:v>2019/12/15 8:10</c:v>
                </c:pt>
                <c:pt idx="14742">
                  <c:v>2019/12/15 8:10</c:v>
                </c:pt>
                <c:pt idx="14743">
                  <c:v>2019/12/15 8:10</c:v>
                </c:pt>
                <c:pt idx="14744">
                  <c:v>2019/12/15 8:10</c:v>
                </c:pt>
                <c:pt idx="14745">
                  <c:v>2019/12/15 8:10</c:v>
                </c:pt>
                <c:pt idx="14746">
                  <c:v>2019/12/15 8:10</c:v>
                </c:pt>
                <c:pt idx="14747">
                  <c:v>2019/12/15 8:10</c:v>
                </c:pt>
                <c:pt idx="14748">
                  <c:v>2019/12/15 8:10</c:v>
                </c:pt>
                <c:pt idx="14749">
                  <c:v>2019/12/15 8:10</c:v>
                </c:pt>
                <c:pt idx="14750">
                  <c:v>2019/12/15 8:10</c:v>
                </c:pt>
                <c:pt idx="14751">
                  <c:v>2019/12/15 8:10</c:v>
                </c:pt>
                <c:pt idx="14752">
                  <c:v>2019/12/15 8:11</c:v>
                </c:pt>
                <c:pt idx="14753">
                  <c:v>2019/12/15 8:11</c:v>
                </c:pt>
                <c:pt idx="14754">
                  <c:v>2019/12/15 8:11</c:v>
                </c:pt>
                <c:pt idx="14755">
                  <c:v>2019/12/15 8:11</c:v>
                </c:pt>
                <c:pt idx="14756">
                  <c:v>2019/12/15 8:11</c:v>
                </c:pt>
                <c:pt idx="14757">
                  <c:v>2019/12/15 8:11</c:v>
                </c:pt>
                <c:pt idx="14758">
                  <c:v>2019/12/15 8:11</c:v>
                </c:pt>
                <c:pt idx="14759">
                  <c:v>2019/12/15 8:11</c:v>
                </c:pt>
                <c:pt idx="14760">
                  <c:v>2019/12/15 8:11</c:v>
                </c:pt>
                <c:pt idx="14761">
                  <c:v>2019/12/15 8:11</c:v>
                </c:pt>
                <c:pt idx="14762">
                  <c:v>2019/12/15 8:11</c:v>
                </c:pt>
                <c:pt idx="14763">
                  <c:v>2019/12/15 8:11</c:v>
                </c:pt>
                <c:pt idx="14764">
                  <c:v>2019/12/15 8:11</c:v>
                </c:pt>
                <c:pt idx="14765">
                  <c:v>2019/12/15 8:11</c:v>
                </c:pt>
                <c:pt idx="14766">
                  <c:v>2019/12/15 8:11</c:v>
                </c:pt>
                <c:pt idx="14767">
                  <c:v>2019/12/15 8:11</c:v>
                </c:pt>
                <c:pt idx="14768">
                  <c:v>2019/12/15 8:11</c:v>
                </c:pt>
                <c:pt idx="14769">
                  <c:v>2019/12/15 8:11</c:v>
                </c:pt>
                <c:pt idx="14770">
                  <c:v>2019/12/15 8:11</c:v>
                </c:pt>
                <c:pt idx="14771">
                  <c:v>2019/12/15 8:11</c:v>
                </c:pt>
                <c:pt idx="14772">
                  <c:v>2019/12/15 8:12</c:v>
                </c:pt>
                <c:pt idx="14773">
                  <c:v>2019/12/15 8:12</c:v>
                </c:pt>
                <c:pt idx="14774">
                  <c:v>2019/12/15 8:12</c:v>
                </c:pt>
                <c:pt idx="14775">
                  <c:v>2019/12/15 8:12</c:v>
                </c:pt>
                <c:pt idx="14776">
                  <c:v>2019/12/15 8:12</c:v>
                </c:pt>
                <c:pt idx="14777">
                  <c:v>2019/12/15 8:12</c:v>
                </c:pt>
                <c:pt idx="14778">
                  <c:v>2019/12/15 8:12</c:v>
                </c:pt>
                <c:pt idx="14779">
                  <c:v>2019/12/15 8:12</c:v>
                </c:pt>
                <c:pt idx="14780">
                  <c:v>2019/12/15 8:12</c:v>
                </c:pt>
                <c:pt idx="14781">
                  <c:v>2019/12/15 8:12</c:v>
                </c:pt>
                <c:pt idx="14782">
                  <c:v>2019/12/15 8:12</c:v>
                </c:pt>
                <c:pt idx="14783">
                  <c:v>2019/12/15 8:12</c:v>
                </c:pt>
                <c:pt idx="14784">
                  <c:v>2019/12/15 8:12</c:v>
                </c:pt>
                <c:pt idx="14785">
                  <c:v>2019/12/15 8:12</c:v>
                </c:pt>
                <c:pt idx="14786">
                  <c:v>2019/12/15 8:12</c:v>
                </c:pt>
                <c:pt idx="14787">
                  <c:v>2019/12/15 8:12</c:v>
                </c:pt>
                <c:pt idx="14788">
                  <c:v>2019/12/15 8:12</c:v>
                </c:pt>
                <c:pt idx="14789">
                  <c:v>2019/12/15 8:12</c:v>
                </c:pt>
                <c:pt idx="14790">
                  <c:v>2019/12/15 8:12</c:v>
                </c:pt>
                <c:pt idx="14791">
                  <c:v>2019/12/15 8:12</c:v>
                </c:pt>
                <c:pt idx="14792">
                  <c:v>2019/12/15 8:13</c:v>
                </c:pt>
                <c:pt idx="14793">
                  <c:v>2019/12/15 8:13</c:v>
                </c:pt>
                <c:pt idx="14794">
                  <c:v>2019/12/15 8:13</c:v>
                </c:pt>
                <c:pt idx="14795">
                  <c:v>2019/12/15 8:13</c:v>
                </c:pt>
                <c:pt idx="14796">
                  <c:v>2019/12/15 8:13</c:v>
                </c:pt>
                <c:pt idx="14797">
                  <c:v>2019/12/15 8:13</c:v>
                </c:pt>
                <c:pt idx="14798">
                  <c:v>2019/12/15 8:13</c:v>
                </c:pt>
                <c:pt idx="14799">
                  <c:v>2019/12/15 8:13</c:v>
                </c:pt>
                <c:pt idx="14800">
                  <c:v>2019/12/15 8:13</c:v>
                </c:pt>
                <c:pt idx="14801">
                  <c:v>2019/12/15 8:13</c:v>
                </c:pt>
                <c:pt idx="14802">
                  <c:v>2019/12/15 8:13</c:v>
                </c:pt>
                <c:pt idx="14803">
                  <c:v>2019/12/15 8:13</c:v>
                </c:pt>
                <c:pt idx="14804">
                  <c:v>2019/12/15 8:13</c:v>
                </c:pt>
                <c:pt idx="14805">
                  <c:v>2019/12/15 8:13</c:v>
                </c:pt>
                <c:pt idx="14806">
                  <c:v>2019/12/15 8:13</c:v>
                </c:pt>
                <c:pt idx="14807">
                  <c:v>2019/12/15 8:13</c:v>
                </c:pt>
                <c:pt idx="14808">
                  <c:v>2019/12/15 8:13</c:v>
                </c:pt>
                <c:pt idx="14809">
                  <c:v>2019/12/15 8:13</c:v>
                </c:pt>
                <c:pt idx="14810">
                  <c:v>2019/12/15 8:13</c:v>
                </c:pt>
                <c:pt idx="14811">
                  <c:v>2019/12/15 8:13</c:v>
                </c:pt>
                <c:pt idx="14812">
                  <c:v>2019/12/15 8:14</c:v>
                </c:pt>
                <c:pt idx="14813">
                  <c:v>2019/12/15 8:14</c:v>
                </c:pt>
                <c:pt idx="14814">
                  <c:v>2019/12/15 8:14</c:v>
                </c:pt>
                <c:pt idx="14815">
                  <c:v>2019/12/15 8:14</c:v>
                </c:pt>
                <c:pt idx="14816">
                  <c:v>2019/12/15 8:14</c:v>
                </c:pt>
                <c:pt idx="14817">
                  <c:v>2019/12/15 8:14</c:v>
                </c:pt>
                <c:pt idx="14818">
                  <c:v>2019/12/15 8:14</c:v>
                </c:pt>
                <c:pt idx="14819">
                  <c:v>2019/12/15 8:14</c:v>
                </c:pt>
                <c:pt idx="14820">
                  <c:v>2019/12/15 8:14</c:v>
                </c:pt>
                <c:pt idx="14821">
                  <c:v>2019/12/15 8:14</c:v>
                </c:pt>
                <c:pt idx="14822">
                  <c:v>2019/12/15 8:14</c:v>
                </c:pt>
                <c:pt idx="14823">
                  <c:v>2019/12/15 8:14</c:v>
                </c:pt>
                <c:pt idx="14824">
                  <c:v>2019/12/15 8:14</c:v>
                </c:pt>
                <c:pt idx="14825">
                  <c:v>2019/12/15 8:14</c:v>
                </c:pt>
                <c:pt idx="14826">
                  <c:v>2019/12/15 8:14</c:v>
                </c:pt>
                <c:pt idx="14827">
                  <c:v>2019/12/15 8:14</c:v>
                </c:pt>
                <c:pt idx="14828">
                  <c:v>2019/12/15 8:14</c:v>
                </c:pt>
                <c:pt idx="14829">
                  <c:v>2019/12/15 8:14</c:v>
                </c:pt>
                <c:pt idx="14830">
                  <c:v>2019/12/15 8:14</c:v>
                </c:pt>
                <c:pt idx="14831">
                  <c:v>2019/12/15 8:14</c:v>
                </c:pt>
                <c:pt idx="14832">
                  <c:v>2019/12/15 8:15</c:v>
                </c:pt>
                <c:pt idx="14833">
                  <c:v>2019/12/15 8:15</c:v>
                </c:pt>
                <c:pt idx="14834">
                  <c:v>2019/12/15 8:15</c:v>
                </c:pt>
                <c:pt idx="14835">
                  <c:v>2019/12/15 8:15</c:v>
                </c:pt>
                <c:pt idx="14836">
                  <c:v>2019/12/15 8:15</c:v>
                </c:pt>
                <c:pt idx="14837">
                  <c:v>2019/12/15 8:15</c:v>
                </c:pt>
                <c:pt idx="14838">
                  <c:v>2019/12/15 8:15</c:v>
                </c:pt>
                <c:pt idx="14839">
                  <c:v>2019/12/15 8:15</c:v>
                </c:pt>
                <c:pt idx="14840">
                  <c:v>2019/12/15 8:15</c:v>
                </c:pt>
                <c:pt idx="14841">
                  <c:v>2019/12/15 8:15</c:v>
                </c:pt>
                <c:pt idx="14842">
                  <c:v>2019/12/15 8:15</c:v>
                </c:pt>
                <c:pt idx="14843">
                  <c:v>2019/12/15 8:15</c:v>
                </c:pt>
                <c:pt idx="14844">
                  <c:v>2019/12/15 8:15</c:v>
                </c:pt>
                <c:pt idx="14845">
                  <c:v>2019/12/15 8:15</c:v>
                </c:pt>
                <c:pt idx="14846">
                  <c:v>2019/12/15 8:15</c:v>
                </c:pt>
                <c:pt idx="14847">
                  <c:v>2019/12/15 8:15</c:v>
                </c:pt>
                <c:pt idx="14848">
                  <c:v>2019/12/15 8:15</c:v>
                </c:pt>
                <c:pt idx="14849">
                  <c:v>2019/12/15 8:15</c:v>
                </c:pt>
                <c:pt idx="14850">
                  <c:v>2019/12/15 8:15</c:v>
                </c:pt>
                <c:pt idx="14851">
                  <c:v>2019/12/15 8:15</c:v>
                </c:pt>
                <c:pt idx="14852">
                  <c:v>2019/12/15 8:16</c:v>
                </c:pt>
                <c:pt idx="14853">
                  <c:v>2019/12/15 8:16</c:v>
                </c:pt>
                <c:pt idx="14854">
                  <c:v>2019/12/15 8:16</c:v>
                </c:pt>
                <c:pt idx="14855">
                  <c:v>2019/12/15 8:16</c:v>
                </c:pt>
                <c:pt idx="14856">
                  <c:v>2019/12/15 8:16</c:v>
                </c:pt>
                <c:pt idx="14857">
                  <c:v>2019/12/15 8:16</c:v>
                </c:pt>
                <c:pt idx="14858">
                  <c:v>2019/12/15 8:16</c:v>
                </c:pt>
                <c:pt idx="14859">
                  <c:v>2019/12/15 8:16</c:v>
                </c:pt>
                <c:pt idx="14860">
                  <c:v>2019/12/15 8:16</c:v>
                </c:pt>
                <c:pt idx="14861">
                  <c:v>2019/12/15 8:16</c:v>
                </c:pt>
                <c:pt idx="14862">
                  <c:v>2019/12/15 8:16</c:v>
                </c:pt>
                <c:pt idx="14863">
                  <c:v>2019/12/15 8:16</c:v>
                </c:pt>
                <c:pt idx="14864">
                  <c:v>2019/12/15 8:16</c:v>
                </c:pt>
                <c:pt idx="14865">
                  <c:v>2019/12/15 8:16</c:v>
                </c:pt>
                <c:pt idx="14866">
                  <c:v>2019/12/15 8:16</c:v>
                </c:pt>
                <c:pt idx="14867">
                  <c:v>2019/12/15 8:16</c:v>
                </c:pt>
                <c:pt idx="14868">
                  <c:v>2019/12/15 8:16</c:v>
                </c:pt>
                <c:pt idx="14869">
                  <c:v>2019/12/15 8:16</c:v>
                </c:pt>
                <c:pt idx="14870">
                  <c:v>2019/12/15 8:16</c:v>
                </c:pt>
                <c:pt idx="14871">
                  <c:v>2019/12/15 8:16</c:v>
                </c:pt>
                <c:pt idx="14872">
                  <c:v>2019/12/15 8:17</c:v>
                </c:pt>
                <c:pt idx="14873">
                  <c:v>2019/12/15 8:17</c:v>
                </c:pt>
                <c:pt idx="14874">
                  <c:v>2019/12/15 8:17</c:v>
                </c:pt>
                <c:pt idx="14875">
                  <c:v>2019/12/15 8:17</c:v>
                </c:pt>
                <c:pt idx="14876">
                  <c:v>2019/12/15 8:17</c:v>
                </c:pt>
                <c:pt idx="14877">
                  <c:v>2019/12/15 8:17</c:v>
                </c:pt>
                <c:pt idx="14878">
                  <c:v>2019/12/15 8:17</c:v>
                </c:pt>
                <c:pt idx="14879">
                  <c:v>2019/12/15 8:17</c:v>
                </c:pt>
                <c:pt idx="14880">
                  <c:v>2019/12/15 8:17</c:v>
                </c:pt>
                <c:pt idx="14881">
                  <c:v>2019/12/15 8:17</c:v>
                </c:pt>
                <c:pt idx="14882">
                  <c:v>2019/12/15 8:17</c:v>
                </c:pt>
                <c:pt idx="14883">
                  <c:v>2019/12/15 8:17</c:v>
                </c:pt>
                <c:pt idx="14884">
                  <c:v>2019/12/15 8:17</c:v>
                </c:pt>
                <c:pt idx="14885">
                  <c:v>2019/12/15 8:17</c:v>
                </c:pt>
                <c:pt idx="14886">
                  <c:v>2019/12/15 8:17</c:v>
                </c:pt>
                <c:pt idx="14887">
                  <c:v>2019/12/15 8:17</c:v>
                </c:pt>
                <c:pt idx="14888">
                  <c:v>2019/12/15 8:17</c:v>
                </c:pt>
                <c:pt idx="14889">
                  <c:v>2019/12/15 8:17</c:v>
                </c:pt>
                <c:pt idx="14890">
                  <c:v>2019/12/15 8:17</c:v>
                </c:pt>
                <c:pt idx="14891">
                  <c:v>2019/12/15 8:17</c:v>
                </c:pt>
                <c:pt idx="14892">
                  <c:v>2019/12/15 8:18</c:v>
                </c:pt>
                <c:pt idx="14893">
                  <c:v>2019/12/15 8:18</c:v>
                </c:pt>
                <c:pt idx="14894">
                  <c:v>2019/12/15 8:18</c:v>
                </c:pt>
                <c:pt idx="14895">
                  <c:v>2019/12/15 8:18</c:v>
                </c:pt>
                <c:pt idx="14896">
                  <c:v>2019/12/15 8:18</c:v>
                </c:pt>
                <c:pt idx="14897">
                  <c:v>2019/12/15 8:18</c:v>
                </c:pt>
                <c:pt idx="14898">
                  <c:v>2019/12/15 8:18</c:v>
                </c:pt>
                <c:pt idx="14899">
                  <c:v>2019/12/15 8:18</c:v>
                </c:pt>
                <c:pt idx="14900">
                  <c:v>2019/12/15 8:18</c:v>
                </c:pt>
                <c:pt idx="14901">
                  <c:v>2019/12/15 8:18</c:v>
                </c:pt>
                <c:pt idx="14902">
                  <c:v>2019/12/15 8:18</c:v>
                </c:pt>
                <c:pt idx="14903">
                  <c:v>2019/12/15 8:18</c:v>
                </c:pt>
                <c:pt idx="14904">
                  <c:v>2019/12/15 8:18</c:v>
                </c:pt>
                <c:pt idx="14905">
                  <c:v>2019/12/15 8:18</c:v>
                </c:pt>
                <c:pt idx="14906">
                  <c:v>2019/12/15 8:18</c:v>
                </c:pt>
                <c:pt idx="14907">
                  <c:v>2019/12/15 8:18</c:v>
                </c:pt>
                <c:pt idx="14908">
                  <c:v>2019/12/15 8:18</c:v>
                </c:pt>
                <c:pt idx="14909">
                  <c:v>2019/12/15 8:18</c:v>
                </c:pt>
                <c:pt idx="14910">
                  <c:v>2019/12/15 8:18</c:v>
                </c:pt>
                <c:pt idx="14911">
                  <c:v>2019/12/15 8:18</c:v>
                </c:pt>
                <c:pt idx="14912">
                  <c:v>2019/12/15 8:19</c:v>
                </c:pt>
                <c:pt idx="14913">
                  <c:v>2019/12/15 8:19</c:v>
                </c:pt>
                <c:pt idx="14914">
                  <c:v>2019/12/15 8:19</c:v>
                </c:pt>
                <c:pt idx="14915">
                  <c:v>2019/12/15 8:19</c:v>
                </c:pt>
                <c:pt idx="14916">
                  <c:v>2019/12/15 8:19</c:v>
                </c:pt>
                <c:pt idx="14917">
                  <c:v>2019/12/15 8:19</c:v>
                </c:pt>
                <c:pt idx="14918">
                  <c:v>2019/12/15 8:19</c:v>
                </c:pt>
                <c:pt idx="14919">
                  <c:v>2019/12/15 8:19</c:v>
                </c:pt>
                <c:pt idx="14920">
                  <c:v>2019/12/15 8:19</c:v>
                </c:pt>
                <c:pt idx="14921">
                  <c:v>2019/12/15 8:19</c:v>
                </c:pt>
                <c:pt idx="14922">
                  <c:v>2019/12/15 8:19</c:v>
                </c:pt>
                <c:pt idx="14923">
                  <c:v>2019/12/15 8:19</c:v>
                </c:pt>
                <c:pt idx="14924">
                  <c:v>2019/12/15 8:19</c:v>
                </c:pt>
                <c:pt idx="14925">
                  <c:v>2019/12/15 8:19</c:v>
                </c:pt>
                <c:pt idx="14926">
                  <c:v>2019/12/15 8:19</c:v>
                </c:pt>
                <c:pt idx="14927">
                  <c:v>2019/12/15 8:19</c:v>
                </c:pt>
                <c:pt idx="14928">
                  <c:v>2019/12/15 8:19</c:v>
                </c:pt>
                <c:pt idx="14929">
                  <c:v>2019/12/15 8:19</c:v>
                </c:pt>
                <c:pt idx="14930">
                  <c:v>2019/12/15 8:19</c:v>
                </c:pt>
                <c:pt idx="14931">
                  <c:v>2019/12/15 8:19</c:v>
                </c:pt>
                <c:pt idx="14932">
                  <c:v>2019/12/15 8:20</c:v>
                </c:pt>
                <c:pt idx="14933">
                  <c:v>2019/12/15 8:20</c:v>
                </c:pt>
                <c:pt idx="14934">
                  <c:v>2019/12/15 8:20</c:v>
                </c:pt>
                <c:pt idx="14935">
                  <c:v>2019/12/15 8:20</c:v>
                </c:pt>
                <c:pt idx="14936">
                  <c:v>2019/12/15 8:20</c:v>
                </c:pt>
                <c:pt idx="14937">
                  <c:v>2019/12/15 8:20</c:v>
                </c:pt>
                <c:pt idx="14938">
                  <c:v>2019/12/15 8:20</c:v>
                </c:pt>
                <c:pt idx="14939">
                  <c:v>2019/12/15 8:20</c:v>
                </c:pt>
                <c:pt idx="14940">
                  <c:v>2019/12/15 8:20</c:v>
                </c:pt>
                <c:pt idx="14941">
                  <c:v>2019/12/15 8:20</c:v>
                </c:pt>
                <c:pt idx="14942">
                  <c:v>2019/12/15 8:20</c:v>
                </c:pt>
                <c:pt idx="14943">
                  <c:v>2019/12/15 8:20</c:v>
                </c:pt>
                <c:pt idx="14944">
                  <c:v>2019/12/15 8:20</c:v>
                </c:pt>
                <c:pt idx="14945">
                  <c:v>2019/12/15 8:20</c:v>
                </c:pt>
                <c:pt idx="14946">
                  <c:v>2019/12/15 8:20</c:v>
                </c:pt>
                <c:pt idx="14947">
                  <c:v>2019/12/15 8:20</c:v>
                </c:pt>
                <c:pt idx="14948">
                  <c:v>2019/12/15 8:20</c:v>
                </c:pt>
                <c:pt idx="14949">
                  <c:v>2019/12/15 8:20</c:v>
                </c:pt>
                <c:pt idx="14950">
                  <c:v>2019/12/15 8:20</c:v>
                </c:pt>
                <c:pt idx="14951">
                  <c:v>2019/12/15 8:20</c:v>
                </c:pt>
                <c:pt idx="14952">
                  <c:v>2019/12/15 8:21</c:v>
                </c:pt>
                <c:pt idx="14953">
                  <c:v>2019/12/15 8:21</c:v>
                </c:pt>
                <c:pt idx="14954">
                  <c:v>2019/12/15 8:21</c:v>
                </c:pt>
                <c:pt idx="14955">
                  <c:v>2019/12/15 8:21</c:v>
                </c:pt>
                <c:pt idx="14956">
                  <c:v>2019/12/15 8:21</c:v>
                </c:pt>
                <c:pt idx="14957">
                  <c:v>2019/12/15 8:21</c:v>
                </c:pt>
                <c:pt idx="14958">
                  <c:v>2019/12/15 8:21</c:v>
                </c:pt>
                <c:pt idx="14959">
                  <c:v>2019/12/15 8:21</c:v>
                </c:pt>
                <c:pt idx="14960">
                  <c:v>2019/12/15 8:21</c:v>
                </c:pt>
                <c:pt idx="14961">
                  <c:v>2019/12/15 8:21</c:v>
                </c:pt>
                <c:pt idx="14962">
                  <c:v>2019/12/15 8:21</c:v>
                </c:pt>
                <c:pt idx="14963">
                  <c:v>2019/12/15 8:21</c:v>
                </c:pt>
                <c:pt idx="14964">
                  <c:v>2019/12/15 8:21</c:v>
                </c:pt>
                <c:pt idx="14965">
                  <c:v>2019/12/15 8:21</c:v>
                </c:pt>
                <c:pt idx="14966">
                  <c:v>2019/12/15 8:21</c:v>
                </c:pt>
                <c:pt idx="14967">
                  <c:v>2019/12/15 8:21</c:v>
                </c:pt>
                <c:pt idx="14968">
                  <c:v>2019/12/15 8:21</c:v>
                </c:pt>
                <c:pt idx="14969">
                  <c:v>2019/12/15 8:21</c:v>
                </c:pt>
                <c:pt idx="14970">
                  <c:v>2019/12/15 8:21</c:v>
                </c:pt>
                <c:pt idx="14971">
                  <c:v>2019/12/15 8:21</c:v>
                </c:pt>
                <c:pt idx="14972">
                  <c:v>2019/12/15 8:22</c:v>
                </c:pt>
                <c:pt idx="14973">
                  <c:v>2019/12/15 8:22</c:v>
                </c:pt>
                <c:pt idx="14974">
                  <c:v>2019/12/15 8:22</c:v>
                </c:pt>
                <c:pt idx="14975">
                  <c:v>2019/12/15 8:22</c:v>
                </c:pt>
                <c:pt idx="14976">
                  <c:v>2019/12/15 8:22</c:v>
                </c:pt>
                <c:pt idx="14977">
                  <c:v>2019/12/15 8:22</c:v>
                </c:pt>
                <c:pt idx="14978">
                  <c:v>2019/12/15 8:22</c:v>
                </c:pt>
                <c:pt idx="14979">
                  <c:v>2019/12/15 8:22</c:v>
                </c:pt>
                <c:pt idx="14980">
                  <c:v>2019/12/15 8:22</c:v>
                </c:pt>
                <c:pt idx="14981">
                  <c:v>2019/12/15 8:22</c:v>
                </c:pt>
                <c:pt idx="14982">
                  <c:v>2019/12/15 8:22</c:v>
                </c:pt>
                <c:pt idx="14983">
                  <c:v>2019/12/15 8:22</c:v>
                </c:pt>
                <c:pt idx="14984">
                  <c:v>2019/12/15 8:22</c:v>
                </c:pt>
                <c:pt idx="14985">
                  <c:v>2019/12/15 8:22</c:v>
                </c:pt>
                <c:pt idx="14986">
                  <c:v>2019/12/15 8:22</c:v>
                </c:pt>
                <c:pt idx="14987">
                  <c:v>2019/12/15 8:22</c:v>
                </c:pt>
                <c:pt idx="14988">
                  <c:v>2019/12/15 8:22</c:v>
                </c:pt>
                <c:pt idx="14989">
                  <c:v>2019/12/15 8:22</c:v>
                </c:pt>
                <c:pt idx="14990">
                  <c:v>2019/12/15 8:22</c:v>
                </c:pt>
                <c:pt idx="14991">
                  <c:v>2019/12/15 8:22</c:v>
                </c:pt>
                <c:pt idx="14992">
                  <c:v>2019/12/15 8:23</c:v>
                </c:pt>
                <c:pt idx="14993">
                  <c:v>2019/12/15 8:23</c:v>
                </c:pt>
                <c:pt idx="14994">
                  <c:v>2019/12/15 8:23</c:v>
                </c:pt>
                <c:pt idx="14995">
                  <c:v>2019/12/15 8:23</c:v>
                </c:pt>
                <c:pt idx="14996">
                  <c:v>2019/12/15 8:23</c:v>
                </c:pt>
                <c:pt idx="14997">
                  <c:v>2019/12/15 8:23</c:v>
                </c:pt>
                <c:pt idx="14998">
                  <c:v>2019/12/15 8:23</c:v>
                </c:pt>
                <c:pt idx="14999">
                  <c:v>2019/12/15 8:23</c:v>
                </c:pt>
                <c:pt idx="15000">
                  <c:v>2019/12/15 8:23</c:v>
                </c:pt>
                <c:pt idx="15001">
                  <c:v>2019/12/15 8:23</c:v>
                </c:pt>
                <c:pt idx="15002">
                  <c:v>2019/12/15 8:23</c:v>
                </c:pt>
                <c:pt idx="15003">
                  <c:v>2019/12/15 8:23</c:v>
                </c:pt>
                <c:pt idx="15004">
                  <c:v>2019/12/15 8:23</c:v>
                </c:pt>
                <c:pt idx="15005">
                  <c:v>2019/12/15 8:23</c:v>
                </c:pt>
                <c:pt idx="15006">
                  <c:v>2019/12/15 8:23</c:v>
                </c:pt>
                <c:pt idx="15007">
                  <c:v>2019/12/15 8:23</c:v>
                </c:pt>
                <c:pt idx="15008">
                  <c:v>2019/12/15 8:23</c:v>
                </c:pt>
                <c:pt idx="15009">
                  <c:v>2019/12/15 8:23</c:v>
                </c:pt>
                <c:pt idx="15010">
                  <c:v>2019/12/15 8:23</c:v>
                </c:pt>
                <c:pt idx="15011">
                  <c:v>2019/12/15 8:23</c:v>
                </c:pt>
                <c:pt idx="15012">
                  <c:v>2019/12/15 8:24</c:v>
                </c:pt>
                <c:pt idx="15013">
                  <c:v>2019/12/15 8:24</c:v>
                </c:pt>
                <c:pt idx="15014">
                  <c:v>2019/12/15 8:24</c:v>
                </c:pt>
                <c:pt idx="15015">
                  <c:v>2019/12/15 8:24</c:v>
                </c:pt>
                <c:pt idx="15016">
                  <c:v>2019/12/15 8:24</c:v>
                </c:pt>
                <c:pt idx="15017">
                  <c:v>2019/12/15 8:24</c:v>
                </c:pt>
                <c:pt idx="15018">
                  <c:v>2019/12/15 8:24</c:v>
                </c:pt>
                <c:pt idx="15019">
                  <c:v>2019/12/15 8:24</c:v>
                </c:pt>
                <c:pt idx="15020">
                  <c:v>2019/12/15 8:24</c:v>
                </c:pt>
                <c:pt idx="15021">
                  <c:v>2019/12/15 8:24</c:v>
                </c:pt>
                <c:pt idx="15022">
                  <c:v>2019/12/15 8:24</c:v>
                </c:pt>
                <c:pt idx="15023">
                  <c:v>2019/12/15 8:24</c:v>
                </c:pt>
                <c:pt idx="15024">
                  <c:v>2019/12/15 8:24</c:v>
                </c:pt>
                <c:pt idx="15025">
                  <c:v>2019/12/15 8:24</c:v>
                </c:pt>
                <c:pt idx="15026">
                  <c:v>2019/12/15 8:24</c:v>
                </c:pt>
                <c:pt idx="15027">
                  <c:v>2019/12/15 8:24</c:v>
                </c:pt>
                <c:pt idx="15028">
                  <c:v>2019/12/15 8:24</c:v>
                </c:pt>
                <c:pt idx="15029">
                  <c:v>2019/12/15 8:24</c:v>
                </c:pt>
                <c:pt idx="15030">
                  <c:v>2019/12/15 8:24</c:v>
                </c:pt>
                <c:pt idx="15031">
                  <c:v>2019/12/15 8:24</c:v>
                </c:pt>
                <c:pt idx="15032">
                  <c:v>2019/12/15 8:25</c:v>
                </c:pt>
                <c:pt idx="15033">
                  <c:v>2019/12/15 8:25</c:v>
                </c:pt>
                <c:pt idx="15034">
                  <c:v>2019/12/15 8:25</c:v>
                </c:pt>
                <c:pt idx="15035">
                  <c:v>2019/12/15 8:25</c:v>
                </c:pt>
                <c:pt idx="15036">
                  <c:v>2019/12/15 8:25</c:v>
                </c:pt>
                <c:pt idx="15037">
                  <c:v>2019/12/15 8:25</c:v>
                </c:pt>
                <c:pt idx="15038">
                  <c:v>2019/12/15 8:25</c:v>
                </c:pt>
                <c:pt idx="15039">
                  <c:v>2019/12/15 8:25</c:v>
                </c:pt>
                <c:pt idx="15040">
                  <c:v>2019/12/15 8:25</c:v>
                </c:pt>
                <c:pt idx="15041">
                  <c:v>2019/12/15 8:25</c:v>
                </c:pt>
                <c:pt idx="15042">
                  <c:v>2019/12/15 8:25</c:v>
                </c:pt>
                <c:pt idx="15043">
                  <c:v>2019/12/15 8:25</c:v>
                </c:pt>
                <c:pt idx="15044">
                  <c:v>2019/12/15 8:25</c:v>
                </c:pt>
                <c:pt idx="15045">
                  <c:v>2019/12/15 8:25</c:v>
                </c:pt>
                <c:pt idx="15046">
                  <c:v>2019/12/15 8:25</c:v>
                </c:pt>
                <c:pt idx="15047">
                  <c:v>2019/12/15 8:25</c:v>
                </c:pt>
                <c:pt idx="15048">
                  <c:v>2019/12/15 8:25</c:v>
                </c:pt>
                <c:pt idx="15049">
                  <c:v>2019/12/15 8:25</c:v>
                </c:pt>
                <c:pt idx="15050">
                  <c:v>2019/12/15 8:25</c:v>
                </c:pt>
                <c:pt idx="15051">
                  <c:v>2019/12/15 8:25</c:v>
                </c:pt>
                <c:pt idx="15052">
                  <c:v>2019/12/15 8:26</c:v>
                </c:pt>
                <c:pt idx="15053">
                  <c:v>2019/12/15 8:26</c:v>
                </c:pt>
                <c:pt idx="15054">
                  <c:v>2019/12/15 8:26</c:v>
                </c:pt>
                <c:pt idx="15055">
                  <c:v>2019/12/15 8:26</c:v>
                </c:pt>
                <c:pt idx="15056">
                  <c:v>2019/12/15 8:26</c:v>
                </c:pt>
                <c:pt idx="15057">
                  <c:v>2019/12/15 8:26</c:v>
                </c:pt>
                <c:pt idx="15058">
                  <c:v>2019/12/15 8:26</c:v>
                </c:pt>
                <c:pt idx="15059">
                  <c:v>2019/12/15 8:26</c:v>
                </c:pt>
                <c:pt idx="15060">
                  <c:v>2019/12/15 8:26</c:v>
                </c:pt>
                <c:pt idx="15061">
                  <c:v>2019/12/15 8:26</c:v>
                </c:pt>
                <c:pt idx="15062">
                  <c:v>2019/12/15 8:26</c:v>
                </c:pt>
                <c:pt idx="15063">
                  <c:v>2019/12/15 8:26</c:v>
                </c:pt>
                <c:pt idx="15064">
                  <c:v>2019/12/15 8:26</c:v>
                </c:pt>
                <c:pt idx="15065">
                  <c:v>2019/12/15 8:26</c:v>
                </c:pt>
                <c:pt idx="15066">
                  <c:v>2019/12/15 8:26</c:v>
                </c:pt>
                <c:pt idx="15067">
                  <c:v>2019/12/15 8:26</c:v>
                </c:pt>
                <c:pt idx="15068">
                  <c:v>2019/12/15 8:26</c:v>
                </c:pt>
                <c:pt idx="15069">
                  <c:v>2019/12/15 8:26</c:v>
                </c:pt>
                <c:pt idx="15070">
                  <c:v>2019/12/15 8:26</c:v>
                </c:pt>
                <c:pt idx="15071">
                  <c:v>2019/12/15 8:26</c:v>
                </c:pt>
                <c:pt idx="15072">
                  <c:v>2019/12/15 8:27</c:v>
                </c:pt>
                <c:pt idx="15073">
                  <c:v>2019/12/15 8:27</c:v>
                </c:pt>
                <c:pt idx="15074">
                  <c:v>2019/12/15 8:27</c:v>
                </c:pt>
                <c:pt idx="15075">
                  <c:v>2019/12/15 8:27</c:v>
                </c:pt>
                <c:pt idx="15076">
                  <c:v>2019/12/15 8:27</c:v>
                </c:pt>
                <c:pt idx="15077">
                  <c:v>2019/12/15 8:27</c:v>
                </c:pt>
                <c:pt idx="15078">
                  <c:v>2019/12/15 8:27</c:v>
                </c:pt>
                <c:pt idx="15079">
                  <c:v>2019/12/15 8:27</c:v>
                </c:pt>
                <c:pt idx="15080">
                  <c:v>2019/12/15 8:27</c:v>
                </c:pt>
                <c:pt idx="15081">
                  <c:v>2019/12/15 8:27</c:v>
                </c:pt>
                <c:pt idx="15082">
                  <c:v>2019/12/15 8:27</c:v>
                </c:pt>
                <c:pt idx="15083">
                  <c:v>2019/12/15 8:27</c:v>
                </c:pt>
                <c:pt idx="15084">
                  <c:v>2019/12/15 8:27</c:v>
                </c:pt>
                <c:pt idx="15085">
                  <c:v>2019/12/15 8:27</c:v>
                </c:pt>
                <c:pt idx="15086">
                  <c:v>2019/12/15 8:27</c:v>
                </c:pt>
                <c:pt idx="15087">
                  <c:v>2019/12/15 8:27</c:v>
                </c:pt>
                <c:pt idx="15088">
                  <c:v>2019/12/15 8:27</c:v>
                </c:pt>
                <c:pt idx="15089">
                  <c:v>2019/12/15 8:27</c:v>
                </c:pt>
                <c:pt idx="15090">
                  <c:v>2019/12/15 8:27</c:v>
                </c:pt>
                <c:pt idx="15091">
                  <c:v>2019/12/15 8:27</c:v>
                </c:pt>
                <c:pt idx="15092">
                  <c:v>2019/12/15 8:28</c:v>
                </c:pt>
                <c:pt idx="15093">
                  <c:v>2019/12/15 8:28</c:v>
                </c:pt>
                <c:pt idx="15094">
                  <c:v>2019/12/15 8:28</c:v>
                </c:pt>
                <c:pt idx="15095">
                  <c:v>2019/12/15 8:28</c:v>
                </c:pt>
                <c:pt idx="15096">
                  <c:v>2019/12/15 8:28</c:v>
                </c:pt>
                <c:pt idx="15097">
                  <c:v>2019/12/15 8:28</c:v>
                </c:pt>
                <c:pt idx="15098">
                  <c:v>2019/12/15 8:28</c:v>
                </c:pt>
                <c:pt idx="15099">
                  <c:v>2019/12/15 8:28</c:v>
                </c:pt>
                <c:pt idx="15100">
                  <c:v>2019/12/15 8:28</c:v>
                </c:pt>
                <c:pt idx="15101">
                  <c:v>2019/12/15 8:28</c:v>
                </c:pt>
                <c:pt idx="15102">
                  <c:v>2019/12/15 8:28</c:v>
                </c:pt>
                <c:pt idx="15103">
                  <c:v>2019/12/15 8:28</c:v>
                </c:pt>
                <c:pt idx="15104">
                  <c:v>2019/12/15 8:28</c:v>
                </c:pt>
                <c:pt idx="15105">
                  <c:v>2019/12/15 8:28</c:v>
                </c:pt>
                <c:pt idx="15106">
                  <c:v>2019/12/15 8:28</c:v>
                </c:pt>
                <c:pt idx="15107">
                  <c:v>2019/12/15 8:28</c:v>
                </c:pt>
                <c:pt idx="15108">
                  <c:v>2019/12/15 8:28</c:v>
                </c:pt>
                <c:pt idx="15109">
                  <c:v>2019/12/15 8:28</c:v>
                </c:pt>
                <c:pt idx="15110">
                  <c:v>2019/12/15 8:28</c:v>
                </c:pt>
                <c:pt idx="15111">
                  <c:v>2019/12/15 8:28</c:v>
                </c:pt>
                <c:pt idx="15112">
                  <c:v>2019/12/15 8:29</c:v>
                </c:pt>
                <c:pt idx="15113">
                  <c:v>2019/12/15 8:29</c:v>
                </c:pt>
                <c:pt idx="15114">
                  <c:v>2019/12/15 8:29</c:v>
                </c:pt>
                <c:pt idx="15115">
                  <c:v>2019/12/15 8:29</c:v>
                </c:pt>
                <c:pt idx="15116">
                  <c:v>2019/12/15 8:29</c:v>
                </c:pt>
                <c:pt idx="15117">
                  <c:v>2019/12/15 8:29</c:v>
                </c:pt>
                <c:pt idx="15118">
                  <c:v>2019/12/15 8:29</c:v>
                </c:pt>
                <c:pt idx="15119">
                  <c:v>2019/12/15 8:29</c:v>
                </c:pt>
                <c:pt idx="15120">
                  <c:v>2019/12/15 8:29</c:v>
                </c:pt>
                <c:pt idx="15121">
                  <c:v>2019/12/15 8:29</c:v>
                </c:pt>
                <c:pt idx="15122">
                  <c:v>2019/12/15 8:29</c:v>
                </c:pt>
                <c:pt idx="15123">
                  <c:v>2019/12/15 8:29</c:v>
                </c:pt>
                <c:pt idx="15124">
                  <c:v>2019/12/15 8:29</c:v>
                </c:pt>
                <c:pt idx="15125">
                  <c:v>2019/12/15 8:29</c:v>
                </c:pt>
                <c:pt idx="15126">
                  <c:v>2019/12/15 8:29</c:v>
                </c:pt>
                <c:pt idx="15127">
                  <c:v>2019/12/15 8:29</c:v>
                </c:pt>
                <c:pt idx="15128">
                  <c:v>2019/12/15 8:29</c:v>
                </c:pt>
                <c:pt idx="15129">
                  <c:v>2019/12/15 8:29</c:v>
                </c:pt>
                <c:pt idx="15130">
                  <c:v>2019/12/15 8:29</c:v>
                </c:pt>
                <c:pt idx="15131">
                  <c:v>2019/12/15 8:29</c:v>
                </c:pt>
                <c:pt idx="15132">
                  <c:v>2019/12/15 8:30</c:v>
                </c:pt>
                <c:pt idx="15133">
                  <c:v>2019/12/15 8:30</c:v>
                </c:pt>
                <c:pt idx="15134">
                  <c:v>2019/12/15 8:30</c:v>
                </c:pt>
                <c:pt idx="15135">
                  <c:v>2019/12/15 8:30</c:v>
                </c:pt>
                <c:pt idx="15136">
                  <c:v>2019/12/15 8:30</c:v>
                </c:pt>
                <c:pt idx="15137">
                  <c:v>2019/12/15 8:30</c:v>
                </c:pt>
                <c:pt idx="15138">
                  <c:v>2019/12/15 8:30</c:v>
                </c:pt>
                <c:pt idx="15139">
                  <c:v>2019/12/15 8:30</c:v>
                </c:pt>
                <c:pt idx="15140">
                  <c:v>2019/12/15 8:30</c:v>
                </c:pt>
                <c:pt idx="15141">
                  <c:v>2019/12/15 8:30</c:v>
                </c:pt>
                <c:pt idx="15142">
                  <c:v>2019/12/15 8:30</c:v>
                </c:pt>
                <c:pt idx="15143">
                  <c:v>2019/12/15 8:30</c:v>
                </c:pt>
                <c:pt idx="15144">
                  <c:v>2019/12/15 8:30</c:v>
                </c:pt>
                <c:pt idx="15145">
                  <c:v>2019/12/15 8:30</c:v>
                </c:pt>
                <c:pt idx="15146">
                  <c:v>2019/12/15 8:30</c:v>
                </c:pt>
                <c:pt idx="15147">
                  <c:v>2019/12/15 8:30</c:v>
                </c:pt>
                <c:pt idx="15148">
                  <c:v>2019/12/15 8:30</c:v>
                </c:pt>
                <c:pt idx="15149">
                  <c:v>2019/12/15 8:30</c:v>
                </c:pt>
                <c:pt idx="15150">
                  <c:v>2019/12/15 8:30</c:v>
                </c:pt>
                <c:pt idx="15151">
                  <c:v>2019/12/15 8:30</c:v>
                </c:pt>
                <c:pt idx="15152">
                  <c:v>2019/12/15 8:31</c:v>
                </c:pt>
                <c:pt idx="15153">
                  <c:v>2019/12/15 8:31</c:v>
                </c:pt>
                <c:pt idx="15154">
                  <c:v>2019/12/15 8:31</c:v>
                </c:pt>
                <c:pt idx="15155">
                  <c:v>2019/12/15 8:31</c:v>
                </c:pt>
                <c:pt idx="15156">
                  <c:v>2019/12/15 8:31</c:v>
                </c:pt>
                <c:pt idx="15157">
                  <c:v>2019/12/15 8:31</c:v>
                </c:pt>
                <c:pt idx="15158">
                  <c:v>2019/12/15 8:31</c:v>
                </c:pt>
                <c:pt idx="15159">
                  <c:v>2019/12/15 8:31</c:v>
                </c:pt>
                <c:pt idx="15160">
                  <c:v>2019/12/15 8:31</c:v>
                </c:pt>
                <c:pt idx="15161">
                  <c:v>2019/12/15 8:31</c:v>
                </c:pt>
                <c:pt idx="15162">
                  <c:v>2019/12/15 8:31</c:v>
                </c:pt>
                <c:pt idx="15163">
                  <c:v>2019/12/15 8:31</c:v>
                </c:pt>
                <c:pt idx="15164">
                  <c:v>2019/12/15 8:31</c:v>
                </c:pt>
                <c:pt idx="15165">
                  <c:v>2019/12/15 8:31</c:v>
                </c:pt>
                <c:pt idx="15166">
                  <c:v>2019/12/15 8:31</c:v>
                </c:pt>
                <c:pt idx="15167">
                  <c:v>2019/12/15 8:31</c:v>
                </c:pt>
                <c:pt idx="15168">
                  <c:v>2019/12/15 8:31</c:v>
                </c:pt>
                <c:pt idx="15169">
                  <c:v>2019/12/15 8:31</c:v>
                </c:pt>
                <c:pt idx="15170">
                  <c:v>2019/12/15 8:31</c:v>
                </c:pt>
                <c:pt idx="15171">
                  <c:v>2019/12/15 8:31</c:v>
                </c:pt>
                <c:pt idx="15172">
                  <c:v>2019/12/15 8:32</c:v>
                </c:pt>
                <c:pt idx="15173">
                  <c:v>2019/12/15 8:32</c:v>
                </c:pt>
                <c:pt idx="15174">
                  <c:v>2019/12/15 8:32</c:v>
                </c:pt>
                <c:pt idx="15175">
                  <c:v>2019/12/15 8:32</c:v>
                </c:pt>
                <c:pt idx="15176">
                  <c:v>2019/12/15 8:32</c:v>
                </c:pt>
                <c:pt idx="15177">
                  <c:v>2019/12/15 8:32</c:v>
                </c:pt>
                <c:pt idx="15178">
                  <c:v>2019/12/15 8:32</c:v>
                </c:pt>
                <c:pt idx="15179">
                  <c:v>2019/12/15 8:32</c:v>
                </c:pt>
                <c:pt idx="15180">
                  <c:v>2019/12/15 8:32</c:v>
                </c:pt>
                <c:pt idx="15181">
                  <c:v>2019/12/15 8:32</c:v>
                </c:pt>
                <c:pt idx="15182">
                  <c:v>2019/12/15 8:32</c:v>
                </c:pt>
                <c:pt idx="15183">
                  <c:v>2019/12/15 8:32</c:v>
                </c:pt>
                <c:pt idx="15184">
                  <c:v>2019/12/15 8:32</c:v>
                </c:pt>
                <c:pt idx="15185">
                  <c:v>2019/12/15 8:32</c:v>
                </c:pt>
                <c:pt idx="15186">
                  <c:v>2019/12/15 8:32</c:v>
                </c:pt>
                <c:pt idx="15187">
                  <c:v>2019/12/15 8:32</c:v>
                </c:pt>
                <c:pt idx="15188">
                  <c:v>2019/12/15 8:32</c:v>
                </c:pt>
                <c:pt idx="15189">
                  <c:v>2019/12/15 8:32</c:v>
                </c:pt>
                <c:pt idx="15190">
                  <c:v>2019/12/15 8:32</c:v>
                </c:pt>
                <c:pt idx="15191">
                  <c:v>2019/12/15 8:32</c:v>
                </c:pt>
                <c:pt idx="15192">
                  <c:v>2019/12/15 8:33</c:v>
                </c:pt>
                <c:pt idx="15193">
                  <c:v>2019/12/15 8:33</c:v>
                </c:pt>
                <c:pt idx="15194">
                  <c:v>2019/12/15 8:33</c:v>
                </c:pt>
                <c:pt idx="15195">
                  <c:v>2019/12/15 8:33</c:v>
                </c:pt>
                <c:pt idx="15196">
                  <c:v>2019/12/15 8:33</c:v>
                </c:pt>
                <c:pt idx="15197">
                  <c:v>2019/12/15 8:33</c:v>
                </c:pt>
                <c:pt idx="15198">
                  <c:v>2019/12/15 8:33</c:v>
                </c:pt>
                <c:pt idx="15199">
                  <c:v>2019/12/15 8:33</c:v>
                </c:pt>
                <c:pt idx="15200">
                  <c:v>2019/12/15 8:33</c:v>
                </c:pt>
                <c:pt idx="15201">
                  <c:v>2019/12/15 8:33</c:v>
                </c:pt>
                <c:pt idx="15202">
                  <c:v>2019/12/15 8:33</c:v>
                </c:pt>
                <c:pt idx="15203">
                  <c:v>2019/12/15 8:33</c:v>
                </c:pt>
                <c:pt idx="15204">
                  <c:v>2019/12/15 8:33</c:v>
                </c:pt>
                <c:pt idx="15205">
                  <c:v>2019/12/15 8:33</c:v>
                </c:pt>
                <c:pt idx="15206">
                  <c:v>2019/12/15 8:33</c:v>
                </c:pt>
                <c:pt idx="15207">
                  <c:v>2019/12/15 8:33</c:v>
                </c:pt>
                <c:pt idx="15208">
                  <c:v>2019/12/15 8:33</c:v>
                </c:pt>
                <c:pt idx="15209">
                  <c:v>2019/12/15 8:33</c:v>
                </c:pt>
                <c:pt idx="15210">
                  <c:v>2019/12/15 8:33</c:v>
                </c:pt>
                <c:pt idx="15211">
                  <c:v>2019/12/15 8:33</c:v>
                </c:pt>
                <c:pt idx="15212">
                  <c:v>2019/12/15 8:34</c:v>
                </c:pt>
                <c:pt idx="15213">
                  <c:v>2019/12/15 8:34</c:v>
                </c:pt>
                <c:pt idx="15214">
                  <c:v>2019/12/15 8:34</c:v>
                </c:pt>
                <c:pt idx="15215">
                  <c:v>2019/12/15 8:34</c:v>
                </c:pt>
                <c:pt idx="15216">
                  <c:v>2019/12/15 8:34</c:v>
                </c:pt>
                <c:pt idx="15217">
                  <c:v>2019/12/15 8:34</c:v>
                </c:pt>
                <c:pt idx="15218">
                  <c:v>2019/12/15 8:34</c:v>
                </c:pt>
                <c:pt idx="15219">
                  <c:v>2019/12/15 8:34</c:v>
                </c:pt>
                <c:pt idx="15220">
                  <c:v>2019/12/15 8:34</c:v>
                </c:pt>
                <c:pt idx="15221">
                  <c:v>2019/12/15 8:34</c:v>
                </c:pt>
                <c:pt idx="15222">
                  <c:v>2019/12/15 8:34</c:v>
                </c:pt>
                <c:pt idx="15223">
                  <c:v>2019/12/15 8:34</c:v>
                </c:pt>
                <c:pt idx="15224">
                  <c:v>2019/12/15 8:34</c:v>
                </c:pt>
                <c:pt idx="15225">
                  <c:v>2019/12/15 8:34</c:v>
                </c:pt>
                <c:pt idx="15226">
                  <c:v>2019/12/15 8:34</c:v>
                </c:pt>
                <c:pt idx="15227">
                  <c:v>2019/12/15 8:34</c:v>
                </c:pt>
                <c:pt idx="15228">
                  <c:v>2019/12/15 8:34</c:v>
                </c:pt>
                <c:pt idx="15229">
                  <c:v>2019/12/15 8:34</c:v>
                </c:pt>
                <c:pt idx="15230">
                  <c:v>2019/12/15 8:34</c:v>
                </c:pt>
                <c:pt idx="15231">
                  <c:v>2019/12/15 8:34</c:v>
                </c:pt>
                <c:pt idx="15232">
                  <c:v>2019/12/15 8:35</c:v>
                </c:pt>
                <c:pt idx="15233">
                  <c:v>2019/12/15 8:35</c:v>
                </c:pt>
                <c:pt idx="15234">
                  <c:v>2019/12/15 8:35</c:v>
                </c:pt>
                <c:pt idx="15235">
                  <c:v>2019/12/15 8:35</c:v>
                </c:pt>
                <c:pt idx="15236">
                  <c:v>2019/12/15 8:35</c:v>
                </c:pt>
                <c:pt idx="15237">
                  <c:v>2019/12/15 8:35</c:v>
                </c:pt>
                <c:pt idx="15238">
                  <c:v>2019/12/15 8:35</c:v>
                </c:pt>
                <c:pt idx="15239">
                  <c:v>2019/12/15 8:35</c:v>
                </c:pt>
                <c:pt idx="15240">
                  <c:v>2019/12/15 8:35</c:v>
                </c:pt>
                <c:pt idx="15241">
                  <c:v>2019/12/15 8:35</c:v>
                </c:pt>
                <c:pt idx="15242">
                  <c:v>2019/12/15 8:35</c:v>
                </c:pt>
                <c:pt idx="15243">
                  <c:v>2019/12/15 8:35</c:v>
                </c:pt>
                <c:pt idx="15244">
                  <c:v>2019/12/15 8:35</c:v>
                </c:pt>
                <c:pt idx="15245">
                  <c:v>2019/12/15 8:35</c:v>
                </c:pt>
                <c:pt idx="15246">
                  <c:v>2019/12/15 8:35</c:v>
                </c:pt>
                <c:pt idx="15247">
                  <c:v>2019/12/15 8:35</c:v>
                </c:pt>
                <c:pt idx="15248">
                  <c:v>2019/12/15 8:35</c:v>
                </c:pt>
                <c:pt idx="15249">
                  <c:v>2019/12/15 8:35</c:v>
                </c:pt>
                <c:pt idx="15250">
                  <c:v>2019/12/15 8:35</c:v>
                </c:pt>
                <c:pt idx="15251">
                  <c:v>2019/12/15 8:35</c:v>
                </c:pt>
                <c:pt idx="15252">
                  <c:v>2019/12/15 8:36</c:v>
                </c:pt>
                <c:pt idx="15253">
                  <c:v>2019/12/15 8:36</c:v>
                </c:pt>
                <c:pt idx="15254">
                  <c:v>2019/12/15 8:36</c:v>
                </c:pt>
                <c:pt idx="15255">
                  <c:v>2019/12/15 8:36</c:v>
                </c:pt>
                <c:pt idx="15256">
                  <c:v>2019/12/15 8:36</c:v>
                </c:pt>
                <c:pt idx="15257">
                  <c:v>2019/12/15 8:36</c:v>
                </c:pt>
                <c:pt idx="15258">
                  <c:v>2019/12/15 8:36</c:v>
                </c:pt>
                <c:pt idx="15259">
                  <c:v>2019/12/15 8:36</c:v>
                </c:pt>
                <c:pt idx="15260">
                  <c:v>2019/12/15 8:36</c:v>
                </c:pt>
                <c:pt idx="15261">
                  <c:v>2019/12/15 8:36</c:v>
                </c:pt>
                <c:pt idx="15262">
                  <c:v>2019/12/15 8:36</c:v>
                </c:pt>
                <c:pt idx="15263">
                  <c:v>2019/12/15 8:36</c:v>
                </c:pt>
                <c:pt idx="15264">
                  <c:v>2019/12/15 8:36</c:v>
                </c:pt>
                <c:pt idx="15265">
                  <c:v>2019/12/15 8:36</c:v>
                </c:pt>
                <c:pt idx="15266">
                  <c:v>2019/12/15 8:36</c:v>
                </c:pt>
                <c:pt idx="15267">
                  <c:v>2019/12/15 8:36</c:v>
                </c:pt>
                <c:pt idx="15268">
                  <c:v>2019/12/15 8:36</c:v>
                </c:pt>
                <c:pt idx="15269">
                  <c:v>2019/12/15 8:36</c:v>
                </c:pt>
                <c:pt idx="15270">
                  <c:v>2019/12/15 8:36</c:v>
                </c:pt>
                <c:pt idx="15271">
                  <c:v>2019/12/15 8:36</c:v>
                </c:pt>
                <c:pt idx="15272">
                  <c:v>2019/12/15 8:37</c:v>
                </c:pt>
                <c:pt idx="15273">
                  <c:v>2019/12/15 8:37</c:v>
                </c:pt>
                <c:pt idx="15274">
                  <c:v>2019/12/15 8:37</c:v>
                </c:pt>
                <c:pt idx="15275">
                  <c:v>2019/12/15 8:37</c:v>
                </c:pt>
                <c:pt idx="15276">
                  <c:v>2019/12/15 8:37</c:v>
                </c:pt>
                <c:pt idx="15277">
                  <c:v>2019/12/15 8:37</c:v>
                </c:pt>
                <c:pt idx="15278">
                  <c:v>2019/12/15 8:37</c:v>
                </c:pt>
                <c:pt idx="15279">
                  <c:v>2019/12/15 8:37</c:v>
                </c:pt>
                <c:pt idx="15280">
                  <c:v>2019/12/15 8:37</c:v>
                </c:pt>
                <c:pt idx="15281">
                  <c:v>2019/12/15 8:37</c:v>
                </c:pt>
                <c:pt idx="15282">
                  <c:v>2019/12/15 8:37</c:v>
                </c:pt>
                <c:pt idx="15283">
                  <c:v>2019/12/15 8:37</c:v>
                </c:pt>
                <c:pt idx="15284">
                  <c:v>2019/12/15 8:37</c:v>
                </c:pt>
                <c:pt idx="15285">
                  <c:v>2019/12/15 8:37</c:v>
                </c:pt>
                <c:pt idx="15286">
                  <c:v>2019/12/15 8:37</c:v>
                </c:pt>
                <c:pt idx="15287">
                  <c:v>2019/12/15 8:37</c:v>
                </c:pt>
                <c:pt idx="15288">
                  <c:v>2019/12/15 8:37</c:v>
                </c:pt>
                <c:pt idx="15289">
                  <c:v>2019/12/15 8:37</c:v>
                </c:pt>
                <c:pt idx="15290">
                  <c:v>2019/12/15 8:37</c:v>
                </c:pt>
                <c:pt idx="15291">
                  <c:v>2019/12/15 8:37</c:v>
                </c:pt>
                <c:pt idx="15292">
                  <c:v>2019/12/15 8:38</c:v>
                </c:pt>
                <c:pt idx="15293">
                  <c:v>2019/12/15 8:38</c:v>
                </c:pt>
                <c:pt idx="15294">
                  <c:v>2019/12/15 8:38</c:v>
                </c:pt>
                <c:pt idx="15295">
                  <c:v>2019/12/15 8:38</c:v>
                </c:pt>
                <c:pt idx="15296">
                  <c:v>2019/12/15 8:38</c:v>
                </c:pt>
                <c:pt idx="15297">
                  <c:v>2019/12/15 8:38</c:v>
                </c:pt>
                <c:pt idx="15298">
                  <c:v>2019/12/15 8:38</c:v>
                </c:pt>
                <c:pt idx="15299">
                  <c:v>2019/12/15 8:38</c:v>
                </c:pt>
                <c:pt idx="15300">
                  <c:v>2019/12/15 8:38</c:v>
                </c:pt>
                <c:pt idx="15301">
                  <c:v>2019/12/15 8:38</c:v>
                </c:pt>
                <c:pt idx="15302">
                  <c:v>2019/12/15 8:38</c:v>
                </c:pt>
                <c:pt idx="15303">
                  <c:v>2019/12/15 8:38</c:v>
                </c:pt>
                <c:pt idx="15304">
                  <c:v>2019/12/15 8:38</c:v>
                </c:pt>
                <c:pt idx="15305">
                  <c:v>2019/12/15 8:38</c:v>
                </c:pt>
                <c:pt idx="15306">
                  <c:v>2019/12/15 8:38</c:v>
                </c:pt>
                <c:pt idx="15307">
                  <c:v>2019/12/15 8:38</c:v>
                </c:pt>
                <c:pt idx="15308">
                  <c:v>2019/12/15 8:38</c:v>
                </c:pt>
                <c:pt idx="15309">
                  <c:v>2019/12/15 8:38</c:v>
                </c:pt>
                <c:pt idx="15310">
                  <c:v>2019/12/15 8:38</c:v>
                </c:pt>
                <c:pt idx="15311">
                  <c:v>2019/12/15 8:38</c:v>
                </c:pt>
                <c:pt idx="15312">
                  <c:v>2019/12/15 8:39</c:v>
                </c:pt>
                <c:pt idx="15313">
                  <c:v>2019/12/15 8:39</c:v>
                </c:pt>
                <c:pt idx="15314">
                  <c:v>2019/12/15 8:39</c:v>
                </c:pt>
                <c:pt idx="15315">
                  <c:v>2019/12/15 8:39</c:v>
                </c:pt>
                <c:pt idx="15316">
                  <c:v>2019/12/15 8:39</c:v>
                </c:pt>
                <c:pt idx="15317">
                  <c:v>2019/12/15 8:39</c:v>
                </c:pt>
                <c:pt idx="15318">
                  <c:v>2019/12/15 8:39</c:v>
                </c:pt>
                <c:pt idx="15319">
                  <c:v>2019/12/15 8:39</c:v>
                </c:pt>
                <c:pt idx="15320">
                  <c:v>2019/12/15 8:39</c:v>
                </c:pt>
                <c:pt idx="15321">
                  <c:v>2019/12/15 8:39</c:v>
                </c:pt>
                <c:pt idx="15322">
                  <c:v>2019/12/15 8:39</c:v>
                </c:pt>
                <c:pt idx="15323">
                  <c:v>2019/12/15 8:39</c:v>
                </c:pt>
                <c:pt idx="15324">
                  <c:v>2019/12/15 8:39</c:v>
                </c:pt>
                <c:pt idx="15325">
                  <c:v>2019/12/15 8:39</c:v>
                </c:pt>
                <c:pt idx="15326">
                  <c:v>2019/12/15 8:39</c:v>
                </c:pt>
                <c:pt idx="15327">
                  <c:v>2019/12/15 8:39</c:v>
                </c:pt>
                <c:pt idx="15328">
                  <c:v>2019/12/15 8:39</c:v>
                </c:pt>
                <c:pt idx="15329">
                  <c:v>2019/12/15 8:39</c:v>
                </c:pt>
                <c:pt idx="15330">
                  <c:v>2019/12/15 8:39</c:v>
                </c:pt>
                <c:pt idx="15331">
                  <c:v>2019/12/15 8:39</c:v>
                </c:pt>
                <c:pt idx="15332">
                  <c:v>2019/12/15 8:40</c:v>
                </c:pt>
                <c:pt idx="15333">
                  <c:v>2019/12/15 8:40</c:v>
                </c:pt>
                <c:pt idx="15334">
                  <c:v>2019/12/15 8:40</c:v>
                </c:pt>
                <c:pt idx="15335">
                  <c:v>2019/12/15 8:40</c:v>
                </c:pt>
                <c:pt idx="15336">
                  <c:v>2019/12/15 8:40</c:v>
                </c:pt>
                <c:pt idx="15337">
                  <c:v>2019/12/15 8:40</c:v>
                </c:pt>
                <c:pt idx="15338">
                  <c:v>2019/12/15 8:40</c:v>
                </c:pt>
                <c:pt idx="15339">
                  <c:v>2019/12/15 8:40</c:v>
                </c:pt>
                <c:pt idx="15340">
                  <c:v>2019/12/15 8:40</c:v>
                </c:pt>
                <c:pt idx="15341">
                  <c:v>2019/12/15 8:40</c:v>
                </c:pt>
                <c:pt idx="15342">
                  <c:v>2019/12/15 8:40</c:v>
                </c:pt>
                <c:pt idx="15343">
                  <c:v>2019/12/15 8:40</c:v>
                </c:pt>
                <c:pt idx="15344">
                  <c:v>2019/12/15 8:40</c:v>
                </c:pt>
                <c:pt idx="15345">
                  <c:v>2019/12/15 8:40</c:v>
                </c:pt>
                <c:pt idx="15346">
                  <c:v>2019/12/15 8:40</c:v>
                </c:pt>
                <c:pt idx="15347">
                  <c:v>2019/12/15 8:40</c:v>
                </c:pt>
                <c:pt idx="15348">
                  <c:v>2019/12/15 8:40</c:v>
                </c:pt>
                <c:pt idx="15349">
                  <c:v>2019/12/15 8:40</c:v>
                </c:pt>
                <c:pt idx="15350">
                  <c:v>2019/12/15 8:40</c:v>
                </c:pt>
                <c:pt idx="15351">
                  <c:v>2019/12/15 8:40</c:v>
                </c:pt>
                <c:pt idx="15352">
                  <c:v>2019/12/15 8:41</c:v>
                </c:pt>
                <c:pt idx="15353">
                  <c:v>2019/12/15 8:41</c:v>
                </c:pt>
                <c:pt idx="15354">
                  <c:v>2019/12/15 8:41</c:v>
                </c:pt>
                <c:pt idx="15355">
                  <c:v>2019/12/15 8:41</c:v>
                </c:pt>
                <c:pt idx="15356">
                  <c:v>2019/12/15 8:41</c:v>
                </c:pt>
                <c:pt idx="15357">
                  <c:v>2019/12/15 8:41</c:v>
                </c:pt>
                <c:pt idx="15358">
                  <c:v>2019/12/15 8:41</c:v>
                </c:pt>
                <c:pt idx="15359">
                  <c:v>2019/12/15 8:41</c:v>
                </c:pt>
                <c:pt idx="15360">
                  <c:v>2019/12/15 8:41</c:v>
                </c:pt>
                <c:pt idx="15361">
                  <c:v>2019/12/15 8:41</c:v>
                </c:pt>
                <c:pt idx="15362">
                  <c:v>2019/12/15 8:41</c:v>
                </c:pt>
                <c:pt idx="15363">
                  <c:v>2019/12/15 8:41</c:v>
                </c:pt>
                <c:pt idx="15364">
                  <c:v>2019/12/15 8:41</c:v>
                </c:pt>
                <c:pt idx="15365">
                  <c:v>2019/12/15 8:41</c:v>
                </c:pt>
                <c:pt idx="15366">
                  <c:v>2019/12/15 8:41</c:v>
                </c:pt>
                <c:pt idx="15367">
                  <c:v>2019/12/15 8:41</c:v>
                </c:pt>
                <c:pt idx="15368">
                  <c:v>2019/12/15 8:41</c:v>
                </c:pt>
                <c:pt idx="15369">
                  <c:v>2019/12/15 8:41</c:v>
                </c:pt>
                <c:pt idx="15370">
                  <c:v>2019/12/15 8:41</c:v>
                </c:pt>
                <c:pt idx="15371">
                  <c:v>2019/12/15 8:41</c:v>
                </c:pt>
                <c:pt idx="15372">
                  <c:v>2019/12/15 8:42</c:v>
                </c:pt>
                <c:pt idx="15373">
                  <c:v>2019/12/15 8:42</c:v>
                </c:pt>
                <c:pt idx="15374">
                  <c:v>2019/12/15 8:42</c:v>
                </c:pt>
                <c:pt idx="15375">
                  <c:v>2019/12/15 8:42</c:v>
                </c:pt>
                <c:pt idx="15376">
                  <c:v>2019/12/15 8:42</c:v>
                </c:pt>
                <c:pt idx="15377">
                  <c:v>2019/12/15 8:42</c:v>
                </c:pt>
                <c:pt idx="15378">
                  <c:v>2019/12/15 8:42</c:v>
                </c:pt>
                <c:pt idx="15379">
                  <c:v>2019/12/15 8:42</c:v>
                </c:pt>
                <c:pt idx="15380">
                  <c:v>2019/12/15 8:42</c:v>
                </c:pt>
                <c:pt idx="15381">
                  <c:v>2019/12/15 8:42</c:v>
                </c:pt>
                <c:pt idx="15382">
                  <c:v>2019/12/15 8:42</c:v>
                </c:pt>
                <c:pt idx="15383">
                  <c:v>2019/12/15 8:42</c:v>
                </c:pt>
                <c:pt idx="15384">
                  <c:v>2019/12/15 8:42</c:v>
                </c:pt>
                <c:pt idx="15385">
                  <c:v>2019/12/15 8:42</c:v>
                </c:pt>
                <c:pt idx="15386">
                  <c:v>2019/12/15 8:42</c:v>
                </c:pt>
                <c:pt idx="15387">
                  <c:v>2019/12/15 8:42</c:v>
                </c:pt>
                <c:pt idx="15388">
                  <c:v>2019/12/15 8:42</c:v>
                </c:pt>
                <c:pt idx="15389">
                  <c:v>2019/12/15 8:42</c:v>
                </c:pt>
                <c:pt idx="15390">
                  <c:v>2019/12/15 8:42</c:v>
                </c:pt>
                <c:pt idx="15391">
                  <c:v>2019/12/15 8:42</c:v>
                </c:pt>
                <c:pt idx="15392">
                  <c:v>2019/12/15 8:43</c:v>
                </c:pt>
                <c:pt idx="15393">
                  <c:v>2019/12/15 8:43</c:v>
                </c:pt>
                <c:pt idx="15394">
                  <c:v>2019/12/15 8:43</c:v>
                </c:pt>
                <c:pt idx="15395">
                  <c:v>2019/12/15 8:43</c:v>
                </c:pt>
                <c:pt idx="15396">
                  <c:v>2019/12/15 8:43</c:v>
                </c:pt>
                <c:pt idx="15397">
                  <c:v>2019/12/15 8:43</c:v>
                </c:pt>
                <c:pt idx="15398">
                  <c:v>2019/12/15 8:43</c:v>
                </c:pt>
                <c:pt idx="15399">
                  <c:v>2019/12/15 8:43</c:v>
                </c:pt>
                <c:pt idx="15400">
                  <c:v>2019/12/15 8:43</c:v>
                </c:pt>
                <c:pt idx="15401">
                  <c:v>2019/12/15 8:43</c:v>
                </c:pt>
                <c:pt idx="15402">
                  <c:v>2019/12/15 8:43</c:v>
                </c:pt>
                <c:pt idx="15403">
                  <c:v>2019/12/15 8:43</c:v>
                </c:pt>
                <c:pt idx="15404">
                  <c:v>2019/12/15 8:43</c:v>
                </c:pt>
                <c:pt idx="15405">
                  <c:v>2019/12/15 8:43</c:v>
                </c:pt>
                <c:pt idx="15406">
                  <c:v>2019/12/15 8:43</c:v>
                </c:pt>
                <c:pt idx="15407">
                  <c:v>2019/12/15 8:43</c:v>
                </c:pt>
                <c:pt idx="15408">
                  <c:v>2019/12/15 8:43</c:v>
                </c:pt>
                <c:pt idx="15409">
                  <c:v>2019/12/15 8:43</c:v>
                </c:pt>
                <c:pt idx="15410">
                  <c:v>2019/12/15 8:43</c:v>
                </c:pt>
                <c:pt idx="15411">
                  <c:v>2019/12/15 8:43</c:v>
                </c:pt>
                <c:pt idx="15412">
                  <c:v>2019/12/15 8:44</c:v>
                </c:pt>
                <c:pt idx="15413">
                  <c:v>2019/12/15 8:44</c:v>
                </c:pt>
                <c:pt idx="15414">
                  <c:v>2019/12/15 8:44</c:v>
                </c:pt>
                <c:pt idx="15415">
                  <c:v>2019/12/15 8:44</c:v>
                </c:pt>
                <c:pt idx="15416">
                  <c:v>2019/12/15 8:44</c:v>
                </c:pt>
                <c:pt idx="15417">
                  <c:v>2019/12/15 8:44</c:v>
                </c:pt>
                <c:pt idx="15418">
                  <c:v>2019/12/15 8:44</c:v>
                </c:pt>
                <c:pt idx="15419">
                  <c:v>2019/12/15 8:44</c:v>
                </c:pt>
                <c:pt idx="15420">
                  <c:v>2019/12/15 8:44</c:v>
                </c:pt>
                <c:pt idx="15421">
                  <c:v>2019/12/15 8:44</c:v>
                </c:pt>
                <c:pt idx="15422">
                  <c:v>2019/12/15 8:44</c:v>
                </c:pt>
                <c:pt idx="15423">
                  <c:v>2019/12/15 8:44</c:v>
                </c:pt>
                <c:pt idx="15424">
                  <c:v>2019/12/15 8:44</c:v>
                </c:pt>
                <c:pt idx="15425">
                  <c:v>2019/12/15 8:44</c:v>
                </c:pt>
                <c:pt idx="15426">
                  <c:v>2019/12/15 8:44</c:v>
                </c:pt>
                <c:pt idx="15427">
                  <c:v>2019/12/15 8:44</c:v>
                </c:pt>
                <c:pt idx="15428">
                  <c:v>2019/12/15 8:44</c:v>
                </c:pt>
                <c:pt idx="15429">
                  <c:v>2019/12/15 8:44</c:v>
                </c:pt>
                <c:pt idx="15430">
                  <c:v>2019/12/15 8:44</c:v>
                </c:pt>
                <c:pt idx="15431">
                  <c:v>2019/12/15 8:44</c:v>
                </c:pt>
                <c:pt idx="15432">
                  <c:v>2019/12/15 8:45</c:v>
                </c:pt>
                <c:pt idx="15433">
                  <c:v>2019/12/15 8:45</c:v>
                </c:pt>
                <c:pt idx="15434">
                  <c:v>2019/12/15 8:45</c:v>
                </c:pt>
                <c:pt idx="15435">
                  <c:v>2019/12/15 8:45</c:v>
                </c:pt>
                <c:pt idx="15436">
                  <c:v>2019/12/15 8:45</c:v>
                </c:pt>
                <c:pt idx="15437">
                  <c:v>2019/12/15 8:45</c:v>
                </c:pt>
                <c:pt idx="15438">
                  <c:v>2019/12/15 8:45</c:v>
                </c:pt>
                <c:pt idx="15439">
                  <c:v>2019/12/15 8:45</c:v>
                </c:pt>
                <c:pt idx="15440">
                  <c:v>2019/12/15 8:45</c:v>
                </c:pt>
                <c:pt idx="15441">
                  <c:v>2019/12/15 8:45</c:v>
                </c:pt>
                <c:pt idx="15442">
                  <c:v>2019/12/15 8:45</c:v>
                </c:pt>
                <c:pt idx="15443">
                  <c:v>2019/12/15 8:45</c:v>
                </c:pt>
                <c:pt idx="15444">
                  <c:v>2019/12/15 8:45</c:v>
                </c:pt>
                <c:pt idx="15445">
                  <c:v>2019/12/15 8:45</c:v>
                </c:pt>
                <c:pt idx="15446">
                  <c:v>2019/12/15 8:45</c:v>
                </c:pt>
                <c:pt idx="15447">
                  <c:v>2019/12/15 8:45</c:v>
                </c:pt>
                <c:pt idx="15448">
                  <c:v>2019/12/15 8:45</c:v>
                </c:pt>
                <c:pt idx="15449">
                  <c:v>2019/12/15 8:45</c:v>
                </c:pt>
                <c:pt idx="15450">
                  <c:v>2019/12/15 8:45</c:v>
                </c:pt>
                <c:pt idx="15451">
                  <c:v>2019/12/15 8:45</c:v>
                </c:pt>
                <c:pt idx="15452">
                  <c:v>2019/12/15 8:46</c:v>
                </c:pt>
                <c:pt idx="15453">
                  <c:v>2019/12/15 8:46</c:v>
                </c:pt>
                <c:pt idx="15454">
                  <c:v>2019/12/15 8:46</c:v>
                </c:pt>
                <c:pt idx="15455">
                  <c:v>2019/12/15 8:46</c:v>
                </c:pt>
                <c:pt idx="15456">
                  <c:v>2019/12/15 8:46</c:v>
                </c:pt>
                <c:pt idx="15457">
                  <c:v>2019/12/15 8:46</c:v>
                </c:pt>
                <c:pt idx="15458">
                  <c:v>2019/12/15 8:46</c:v>
                </c:pt>
                <c:pt idx="15459">
                  <c:v>2019/12/15 8:46</c:v>
                </c:pt>
                <c:pt idx="15460">
                  <c:v>2019/12/15 8:46</c:v>
                </c:pt>
                <c:pt idx="15461">
                  <c:v>2019/12/15 8:46</c:v>
                </c:pt>
                <c:pt idx="15462">
                  <c:v>2019/12/15 8:46</c:v>
                </c:pt>
                <c:pt idx="15463">
                  <c:v>2019/12/15 8:46</c:v>
                </c:pt>
                <c:pt idx="15464">
                  <c:v>2019/12/15 8:46</c:v>
                </c:pt>
                <c:pt idx="15465">
                  <c:v>2019/12/15 8:46</c:v>
                </c:pt>
                <c:pt idx="15466">
                  <c:v>2019/12/15 8:46</c:v>
                </c:pt>
                <c:pt idx="15467">
                  <c:v>2019/12/15 8:46</c:v>
                </c:pt>
                <c:pt idx="15468">
                  <c:v>2019/12/15 8:46</c:v>
                </c:pt>
                <c:pt idx="15469">
                  <c:v>2019/12/15 8:46</c:v>
                </c:pt>
                <c:pt idx="15470">
                  <c:v>2019/12/15 8:46</c:v>
                </c:pt>
                <c:pt idx="15471">
                  <c:v>2019/12/15 8:46</c:v>
                </c:pt>
                <c:pt idx="15472">
                  <c:v>2019/12/15 8:47</c:v>
                </c:pt>
                <c:pt idx="15473">
                  <c:v>2019/12/15 8:47</c:v>
                </c:pt>
                <c:pt idx="15474">
                  <c:v>2019/12/15 8:47</c:v>
                </c:pt>
                <c:pt idx="15475">
                  <c:v>2019/12/15 8:47</c:v>
                </c:pt>
                <c:pt idx="15476">
                  <c:v>2019/12/15 8:47</c:v>
                </c:pt>
                <c:pt idx="15477">
                  <c:v>2019/12/15 8:47</c:v>
                </c:pt>
                <c:pt idx="15478">
                  <c:v>2019/12/15 8:47</c:v>
                </c:pt>
                <c:pt idx="15479">
                  <c:v>2019/12/15 8:47</c:v>
                </c:pt>
                <c:pt idx="15480">
                  <c:v>2019/12/15 8:47</c:v>
                </c:pt>
                <c:pt idx="15481">
                  <c:v>2019/12/15 8:47</c:v>
                </c:pt>
                <c:pt idx="15482">
                  <c:v>2019/12/15 8:47</c:v>
                </c:pt>
                <c:pt idx="15483">
                  <c:v>2019/12/15 8:47</c:v>
                </c:pt>
                <c:pt idx="15484">
                  <c:v>2019/12/15 8:47</c:v>
                </c:pt>
                <c:pt idx="15485">
                  <c:v>2019/12/15 8:47</c:v>
                </c:pt>
                <c:pt idx="15486">
                  <c:v>2019/12/15 8:47</c:v>
                </c:pt>
                <c:pt idx="15487">
                  <c:v>2019/12/15 8:47</c:v>
                </c:pt>
                <c:pt idx="15488">
                  <c:v>2019/12/15 8:47</c:v>
                </c:pt>
                <c:pt idx="15489">
                  <c:v>2019/12/15 8:47</c:v>
                </c:pt>
                <c:pt idx="15490">
                  <c:v>2019/12/15 8:47</c:v>
                </c:pt>
                <c:pt idx="15491">
                  <c:v>2019/12/15 8:47</c:v>
                </c:pt>
                <c:pt idx="15492">
                  <c:v>2019/12/15 8:48</c:v>
                </c:pt>
                <c:pt idx="15493">
                  <c:v>2019/12/15 8:48</c:v>
                </c:pt>
                <c:pt idx="15494">
                  <c:v>2019/12/15 8:48</c:v>
                </c:pt>
                <c:pt idx="15495">
                  <c:v>2019/12/15 8:48</c:v>
                </c:pt>
                <c:pt idx="15496">
                  <c:v>2019/12/15 8:48</c:v>
                </c:pt>
                <c:pt idx="15497">
                  <c:v>2019/12/15 8:48</c:v>
                </c:pt>
                <c:pt idx="15498">
                  <c:v>2019/12/15 8:48</c:v>
                </c:pt>
                <c:pt idx="15499">
                  <c:v>2019/12/15 8:48</c:v>
                </c:pt>
                <c:pt idx="15500">
                  <c:v>2019/12/15 8:48</c:v>
                </c:pt>
                <c:pt idx="15501">
                  <c:v>2019/12/15 8:48</c:v>
                </c:pt>
                <c:pt idx="15502">
                  <c:v>2019/12/15 8:48</c:v>
                </c:pt>
                <c:pt idx="15503">
                  <c:v>2019/12/15 8:48</c:v>
                </c:pt>
                <c:pt idx="15504">
                  <c:v>2019/12/15 8:48</c:v>
                </c:pt>
                <c:pt idx="15505">
                  <c:v>2019/12/15 8:48</c:v>
                </c:pt>
                <c:pt idx="15506">
                  <c:v>2019/12/15 8:48</c:v>
                </c:pt>
                <c:pt idx="15507">
                  <c:v>2019/12/15 8:48</c:v>
                </c:pt>
                <c:pt idx="15508">
                  <c:v>2019/12/15 8:48</c:v>
                </c:pt>
                <c:pt idx="15509">
                  <c:v>2019/12/15 8:48</c:v>
                </c:pt>
                <c:pt idx="15510">
                  <c:v>2019/12/15 8:48</c:v>
                </c:pt>
                <c:pt idx="15511">
                  <c:v>2019/12/15 8:48</c:v>
                </c:pt>
                <c:pt idx="15512">
                  <c:v>2019/12/15 8:49</c:v>
                </c:pt>
                <c:pt idx="15513">
                  <c:v>2019/12/15 8:49</c:v>
                </c:pt>
                <c:pt idx="15514">
                  <c:v>2019/12/15 8:49</c:v>
                </c:pt>
                <c:pt idx="15515">
                  <c:v>2019/12/15 8:49</c:v>
                </c:pt>
                <c:pt idx="15516">
                  <c:v>2019/12/15 8:49</c:v>
                </c:pt>
                <c:pt idx="15517">
                  <c:v>2019/12/15 8:49</c:v>
                </c:pt>
                <c:pt idx="15518">
                  <c:v>2019/12/15 8:49</c:v>
                </c:pt>
                <c:pt idx="15519">
                  <c:v>2019/12/15 8:49</c:v>
                </c:pt>
                <c:pt idx="15520">
                  <c:v>2019/12/15 8:49</c:v>
                </c:pt>
                <c:pt idx="15521">
                  <c:v>2019/12/15 8:49</c:v>
                </c:pt>
                <c:pt idx="15522">
                  <c:v>2019/12/15 8:49</c:v>
                </c:pt>
                <c:pt idx="15523">
                  <c:v>2019/12/15 8:49</c:v>
                </c:pt>
                <c:pt idx="15524">
                  <c:v>2019/12/15 8:49</c:v>
                </c:pt>
                <c:pt idx="15525">
                  <c:v>2019/12/15 8:49</c:v>
                </c:pt>
                <c:pt idx="15526">
                  <c:v>2019/12/15 8:49</c:v>
                </c:pt>
                <c:pt idx="15527">
                  <c:v>2019/12/15 8:49</c:v>
                </c:pt>
                <c:pt idx="15528">
                  <c:v>2019/12/15 8:49</c:v>
                </c:pt>
                <c:pt idx="15529">
                  <c:v>2019/12/15 8:49</c:v>
                </c:pt>
                <c:pt idx="15530">
                  <c:v>2019/12/15 8:49</c:v>
                </c:pt>
                <c:pt idx="15531">
                  <c:v>2019/12/15 8:49</c:v>
                </c:pt>
                <c:pt idx="15532">
                  <c:v>2019/12/15 8:50</c:v>
                </c:pt>
                <c:pt idx="15533">
                  <c:v>2019/12/15 8:50</c:v>
                </c:pt>
                <c:pt idx="15534">
                  <c:v>2019/12/15 8:50</c:v>
                </c:pt>
                <c:pt idx="15535">
                  <c:v>2019/12/15 8:50</c:v>
                </c:pt>
                <c:pt idx="15536">
                  <c:v>2019/12/15 8:50</c:v>
                </c:pt>
                <c:pt idx="15537">
                  <c:v>2019/12/15 8:50</c:v>
                </c:pt>
                <c:pt idx="15538">
                  <c:v>2019/12/15 8:50</c:v>
                </c:pt>
                <c:pt idx="15539">
                  <c:v>2019/12/15 8:50</c:v>
                </c:pt>
                <c:pt idx="15540">
                  <c:v>2019/12/15 8:50</c:v>
                </c:pt>
                <c:pt idx="15541">
                  <c:v>2019/12/15 8:50</c:v>
                </c:pt>
                <c:pt idx="15542">
                  <c:v>2019/12/15 8:50</c:v>
                </c:pt>
                <c:pt idx="15543">
                  <c:v>2019/12/15 8:50</c:v>
                </c:pt>
                <c:pt idx="15544">
                  <c:v>2019/12/15 8:50</c:v>
                </c:pt>
                <c:pt idx="15545">
                  <c:v>2019/12/15 8:50</c:v>
                </c:pt>
                <c:pt idx="15546">
                  <c:v>2019/12/15 8:50</c:v>
                </c:pt>
                <c:pt idx="15547">
                  <c:v>2019/12/15 8:50</c:v>
                </c:pt>
                <c:pt idx="15548">
                  <c:v>2019/12/15 8:50</c:v>
                </c:pt>
                <c:pt idx="15549">
                  <c:v>2019/12/15 8:50</c:v>
                </c:pt>
                <c:pt idx="15550">
                  <c:v>2019/12/15 8:50</c:v>
                </c:pt>
                <c:pt idx="15551">
                  <c:v>2019/12/15 8:50</c:v>
                </c:pt>
                <c:pt idx="15552">
                  <c:v>2019/12/15 8:51</c:v>
                </c:pt>
                <c:pt idx="15553">
                  <c:v>2019/12/15 8:51</c:v>
                </c:pt>
                <c:pt idx="15554">
                  <c:v>2019/12/15 8:51</c:v>
                </c:pt>
                <c:pt idx="15555">
                  <c:v>2019/12/15 8:51</c:v>
                </c:pt>
                <c:pt idx="15556">
                  <c:v>2019/12/15 8:51</c:v>
                </c:pt>
                <c:pt idx="15557">
                  <c:v>2019/12/15 8:51</c:v>
                </c:pt>
                <c:pt idx="15558">
                  <c:v>2019/12/15 8:51</c:v>
                </c:pt>
                <c:pt idx="15559">
                  <c:v>2019/12/15 8:51</c:v>
                </c:pt>
                <c:pt idx="15560">
                  <c:v>2019/12/15 8:51</c:v>
                </c:pt>
                <c:pt idx="15561">
                  <c:v>2019/12/15 8:51</c:v>
                </c:pt>
                <c:pt idx="15562">
                  <c:v>2019/12/15 8:51</c:v>
                </c:pt>
                <c:pt idx="15563">
                  <c:v>2019/12/15 8:51</c:v>
                </c:pt>
                <c:pt idx="15564">
                  <c:v>2019/12/15 8:51</c:v>
                </c:pt>
                <c:pt idx="15565">
                  <c:v>2019/12/15 8:51</c:v>
                </c:pt>
                <c:pt idx="15566">
                  <c:v>2019/12/15 8:51</c:v>
                </c:pt>
                <c:pt idx="15567">
                  <c:v>2019/12/15 8:51</c:v>
                </c:pt>
                <c:pt idx="15568">
                  <c:v>2019/12/15 8:51</c:v>
                </c:pt>
                <c:pt idx="15569">
                  <c:v>2019/12/15 8:51</c:v>
                </c:pt>
                <c:pt idx="15570">
                  <c:v>2019/12/15 8:51</c:v>
                </c:pt>
                <c:pt idx="15571">
                  <c:v>2019/12/15 8:51</c:v>
                </c:pt>
                <c:pt idx="15572">
                  <c:v>2019/12/15 8:52</c:v>
                </c:pt>
                <c:pt idx="15573">
                  <c:v>2019/12/15 8:52</c:v>
                </c:pt>
                <c:pt idx="15574">
                  <c:v>2019/12/15 8:52</c:v>
                </c:pt>
                <c:pt idx="15575">
                  <c:v>2019/12/15 8:52</c:v>
                </c:pt>
                <c:pt idx="15576">
                  <c:v>2019/12/15 8:52</c:v>
                </c:pt>
                <c:pt idx="15577">
                  <c:v>2019/12/15 8:52</c:v>
                </c:pt>
                <c:pt idx="15578">
                  <c:v>2019/12/15 8:52</c:v>
                </c:pt>
                <c:pt idx="15579">
                  <c:v>2019/12/15 8:52</c:v>
                </c:pt>
                <c:pt idx="15580">
                  <c:v>2019/12/15 8:52</c:v>
                </c:pt>
                <c:pt idx="15581">
                  <c:v>2019/12/15 8:52</c:v>
                </c:pt>
                <c:pt idx="15582">
                  <c:v>2019/12/15 8:52</c:v>
                </c:pt>
                <c:pt idx="15583">
                  <c:v>2019/12/15 8:52</c:v>
                </c:pt>
                <c:pt idx="15584">
                  <c:v>2019/12/15 8:52</c:v>
                </c:pt>
                <c:pt idx="15585">
                  <c:v>2019/12/15 8:52</c:v>
                </c:pt>
                <c:pt idx="15586">
                  <c:v>2019/12/15 8:52</c:v>
                </c:pt>
                <c:pt idx="15587">
                  <c:v>2019/12/15 8:52</c:v>
                </c:pt>
                <c:pt idx="15588">
                  <c:v>2019/12/15 8:52</c:v>
                </c:pt>
                <c:pt idx="15589">
                  <c:v>2019/12/15 8:52</c:v>
                </c:pt>
                <c:pt idx="15590">
                  <c:v>2019/12/15 8:52</c:v>
                </c:pt>
                <c:pt idx="15591">
                  <c:v>2019/12/15 8:52</c:v>
                </c:pt>
                <c:pt idx="15592">
                  <c:v>2019/12/15 8:53</c:v>
                </c:pt>
                <c:pt idx="15593">
                  <c:v>2019/12/15 8:53</c:v>
                </c:pt>
                <c:pt idx="15594">
                  <c:v>2019/12/15 8:53</c:v>
                </c:pt>
                <c:pt idx="15595">
                  <c:v>2019/12/15 8:53</c:v>
                </c:pt>
                <c:pt idx="15596">
                  <c:v>2019/12/15 8:53</c:v>
                </c:pt>
                <c:pt idx="15597">
                  <c:v>2019/12/15 8:53</c:v>
                </c:pt>
                <c:pt idx="15598">
                  <c:v>2019/12/15 8:53</c:v>
                </c:pt>
                <c:pt idx="15599">
                  <c:v>2019/12/15 8:53</c:v>
                </c:pt>
                <c:pt idx="15600">
                  <c:v>2019/12/15 8:53</c:v>
                </c:pt>
                <c:pt idx="15601">
                  <c:v>2019/12/15 8:53</c:v>
                </c:pt>
                <c:pt idx="15602">
                  <c:v>2019/12/15 8:53</c:v>
                </c:pt>
                <c:pt idx="15603">
                  <c:v>2019/12/15 8:53</c:v>
                </c:pt>
                <c:pt idx="15604">
                  <c:v>2019/12/15 8:53</c:v>
                </c:pt>
                <c:pt idx="15605">
                  <c:v>2019/12/15 8:53</c:v>
                </c:pt>
                <c:pt idx="15606">
                  <c:v>2019/12/15 8:53</c:v>
                </c:pt>
                <c:pt idx="15607">
                  <c:v>2019/12/15 8:53</c:v>
                </c:pt>
                <c:pt idx="15608">
                  <c:v>2019/12/15 8:53</c:v>
                </c:pt>
                <c:pt idx="15609">
                  <c:v>2019/12/15 8:53</c:v>
                </c:pt>
                <c:pt idx="15610">
                  <c:v>2019/12/15 8:53</c:v>
                </c:pt>
                <c:pt idx="15611">
                  <c:v>2019/12/15 8:53</c:v>
                </c:pt>
                <c:pt idx="15612">
                  <c:v>2019/12/15 8:54</c:v>
                </c:pt>
                <c:pt idx="15613">
                  <c:v>2019/12/15 8:54</c:v>
                </c:pt>
                <c:pt idx="15614">
                  <c:v>2019/12/15 8:54</c:v>
                </c:pt>
                <c:pt idx="15615">
                  <c:v>2019/12/15 8:54</c:v>
                </c:pt>
                <c:pt idx="15616">
                  <c:v>2019/12/15 8:54</c:v>
                </c:pt>
                <c:pt idx="15617">
                  <c:v>2019/12/15 8:54</c:v>
                </c:pt>
                <c:pt idx="15618">
                  <c:v>2019/12/15 8:54</c:v>
                </c:pt>
                <c:pt idx="15619">
                  <c:v>2019/12/15 8:54</c:v>
                </c:pt>
                <c:pt idx="15620">
                  <c:v>2019/12/15 8:54</c:v>
                </c:pt>
                <c:pt idx="15621">
                  <c:v>2019/12/15 8:54</c:v>
                </c:pt>
                <c:pt idx="15622">
                  <c:v>2019/12/15 8:54</c:v>
                </c:pt>
                <c:pt idx="15623">
                  <c:v>2019/12/15 8:54</c:v>
                </c:pt>
                <c:pt idx="15624">
                  <c:v>2019/12/15 8:54</c:v>
                </c:pt>
                <c:pt idx="15625">
                  <c:v>2019/12/15 8:54</c:v>
                </c:pt>
                <c:pt idx="15626">
                  <c:v>2019/12/15 8:54</c:v>
                </c:pt>
                <c:pt idx="15627">
                  <c:v>2019/12/15 8:54</c:v>
                </c:pt>
                <c:pt idx="15628">
                  <c:v>2019/12/15 8:54</c:v>
                </c:pt>
                <c:pt idx="15629">
                  <c:v>2019/12/15 8:54</c:v>
                </c:pt>
                <c:pt idx="15630">
                  <c:v>2019/12/15 8:54</c:v>
                </c:pt>
                <c:pt idx="15631">
                  <c:v>2019/12/15 8:54</c:v>
                </c:pt>
                <c:pt idx="15632">
                  <c:v>2019/12/15 8:55</c:v>
                </c:pt>
                <c:pt idx="15633">
                  <c:v>2019/12/15 8:55</c:v>
                </c:pt>
                <c:pt idx="15634">
                  <c:v>2019/12/15 8:55</c:v>
                </c:pt>
                <c:pt idx="15635">
                  <c:v>2019/12/15 8:55</c:v>
                </c:pt>
                <c:pt idx="15636">
                  <c:v>2019/12/15 8:55</c:v>
                </c:pt>
                <c:pt idx="15637">
                  <c:v>2019/12/15 8:55</c:v>
                </c:pt>
                <c:pt idx="15638">
                  <c:v>2019/12/15 8:55</c:v>
                </c:pt>
                <c:pt idx="15639">
                  <c:v>2019/12/15 8:55</c:v>
                </c:pt>
                <c:pt idx="15640">
                  <c:v>2019/12/15 8:55</c:v>
                </c:pt>
                <c:pt idx="15641">
                  <c:v>2019/12/15 8:55</c:v>
                </c:pt>
                <c:pt idx="15642">
                  <c:v>2019/12/15 8:55</c:v>
                </c:pt>
                <c:pt idx="15643">
                  <c:v>2019/12/15 8:55</c:v>
                </c:pt>
                <c:pt idx="15644">
                  <c:v>2019/12/15 8:55</c:v>
                </c:pt>
                <c:pt idx="15645">
                  <c:v>2019/12/15 8:55</c:v>
                </c:pt>
                <c:pt idx="15646">
                  <c:v>2019/12/15 8:55</c:v>
                </c:pt>
                <c:pt idx="15647">
                  <c:v>2019/12/15 8:55</c:v>
                </c:pt>
                <c:pt idx="15648">
                  <c:v>2019/12/15 8:55</c:v>
                </c:pt>
                <c:pt idx="15649">
                  <c:v>2019/12/15 8:55</c:v>
                </c:pt>
                <c:pt idx="15650">
                  <c:v>2019/12/15 8:55</c:v>
                </c:pt>
                <c:pt idx="15651">
                  <c:v>2019/12/15 8:55</c:v>
                </c:pt>
                <c:pt idx="15652">
                  <c:v>2019/12/15 8:56</c:v>
                </c:pt>
                <c:pt idx="15653">
                  <c:v>2019/12/15 8:56</c:v>
                </c:pt>
                <c:pt idx="15654">
                  <c:v>2019/12/15 8:56</c:v>
                </c:pt>
                <c:pt idx="15655">
                  <c:v>2019/12/15 8:56</c:v>
                </c:pt>
                <c:pt idx="15656">
                  <c:v>2019/12/15 8:56</c:v>
                </c:pt>
                <c:pt idx="15657">
                  <c:v>2019/12/15 8:56</c:v>
                </c:pt>
                <c:pt idx="15658">
                  <c:v>2019/12/15 8:56</c:v>
                </c:pt>
                <c:pt idx="15659">
                  <c:v>2019/12/15 8:56</c:v>
                </c:pt>
                <c:pt idx="15660">
                  <c:v>2019/12/15 8:56</c:v>
                </c:pt>
                <c:pt idx="15661">
                  <c:v>2019/12/15 8:56</c:v>
                </c:pt>
                <c:pt idx="15662">
                  <c:v>2019/12/15 8:56</c:v>
                </c:pt>
                <c:pt idx="15663">
                  <c:v>2019/12/15 8:56</c:v>
                </c:pt>
                <c:pt idx="15664">
                  <c:v>2019/12/15 8:56</c:v>
                </c:pt>
                <c:pt idx="15665">
                  <c:v>2019/12/15 8:56</c:v>
                </c:pt>
                <c:pt idx="15666">
                  <c:v>2019/12/15 8:56</c:v>
                </c:pt>
                <c:pt idx="15667">
                  <c:v>2019/12/15 8:56</c:v>
                </c:pt>
                <c:pt idx="15668">
                  <c:v>2019/12/15 8:56</c:v>
                </c:pt>
                <c:pt idx="15669">
                  <c:v>2019/12/15 8:56</c:v>
                </c:pt>
                <c:pt idx="15670">
                  <c:v>2019/12/15 8:56</c:v>
                </c:pt>
                <c:pt idx="15671">
                  <c:v>2019/12/15 8:56</c:v>
                </c:pt>
                <c:pt idx="15672">
                  <c:v>2019/12/15 8:57</c:v>
                </c:pt>
                <c:pt idx="15673">
                  <c:v>2019/12/15 8:57</c:v>
                </c:pt>
                <c:pt idx="15674">
                  <c:v>2019/12/15 8:57</c:v>
                </c:pt>
                <c:pt idx="15675">
                  <c:v>2019/12/15 8:57</c:v>
                </c:pt>
                <c:pt idx="15676">
                  <c:v>2019/12/15 8:57</c:v>
                </c:pt>
                <c:pt idx="15677">
                  <c:v>2019/12/15 8:57</c:v>
                </c:pt>
                <c:pt idx="15678">
                  <c:v>2019/12/15 8:57</c:v>
                </c:pt>
                <c:pt idx="15679">
                  <c:v>2019/12/15 8:57</c:v>
                </c:pt>
                <c:pt idx="15680">
                  <c:v>2019/12/15 8:57</c:v>
                </c:pt>
                <c:pt idx="15681">
                  <c:v>2019/12/15 8:57</c:v>
                </c:pt>
                <c:pt idx="15682">
                  <c:v>2019/12/15 8:57</c:v>
                </c:pt>
                <c:pt idx="15683">
                  <c:v>2019/12/15 8:57</c:v>
                </c:pt>
                <c:pt idx="15684">
                  <c:v>2019/12/15 8:57</c:v>
                </c:pt>
                <c:pt idx="15685">
                  <c:v>2019/12/15 8:57</c:v>
                </c:pt>
                <c:pt idx="15686">
                  <c:v>2019/12/15 8:57</c:v>
                </c:pt>
                <c:pt idx="15687">
                  <c:v>2019/12/15 8:57</c:v>
                </c:pt>
                <c:pt idx="15688">
                  <c:v>2019/12/15 8:57</c:v>
                </c:pt>
                <c:pt idx="15689">
                  <c:v>2019/12/15 8:57</c:v>
                </c:pt>
                <c:pt idx="15690">
                  <c:v>2019/12/15 8:57</c:v>
                </c:pt>
                <c:pt idx="15691">
                  <c:v>2019/12/15 8:57</c:v>
                </c:pt>
                <c:pt idx="15692">
                  <c:v>2019/12/15 8:58</c:v>
                </c:pt>
                <c:pt idx="15693">
                  <c:v>2019/12/15 8:58</c:v>
                </c:pt>
                <c:pt idx="15694">
                  <c:v>2019/12/15 8:58</c:v>
                </c:pt>
                <c:pt idx="15695">
                  <c:v>2019/12/15 8:58</c:v>
                </c:pt>
                <c:pt idx="15696">
                  <c:v>2019/12/15 8:58</c:v>
                </c:pt>
                <c:pt idx="15697">
                  <c:v>2019/12/15 8:58</c:v>
                </c:pt>
                <c:pt idx="15698">
                  <c:v>2019/12/15 8:58</c:v>
                </c:pt>
                <c:pt idx="15699">
                  <c:v>2019/12/15 8:58</c:v>
                </c:pt>
                <c:pt idx="15700">
                  <c:v>2019/12/15 8:58</c:v>
                </c:pt>
                <c:pt idx="15701">
                  <c:v>2019/12/15 8:58</c:v>
                </c:pt>
                <c:pt idx="15702">
                  <c:v>2019/12/15 8:58</c:v>
                </c:pt>
                <c:pt idx="15703">
                  <c:v>2019/12/15 8:58</c:v>
                </c:pt>
                <c:pt idx="15704">
                  <c:v>2019/12/15 8:58</c:v>
                </c:pt>
                <c:pt idx="15705">
                  <c:v>2019/12/15 8:58</c:v>
                </c:pt>
                <c:pt idx="15706">
                  <c:v>2019/12/15 8:58</c:v>
                </c:pt>
                <c:pt idx="15707">
                  <c:v>2019/12/15 8:58</c:v>
                </c:pt>
                <c:pt idx="15708">
                  <c:v>2019/12/15 8:58</c:v>
                </c:pt>
                <c:pt idx="15709">
                  <c:v>2019/12/15 8:58</c:v>
                </c:pt>
                <c:pt idx="15710">
                  <c:v>2019/12/15 8:58</c:v>
                </c:pt>
                <c:pt idx="15711">
                  <c:v>2019/12/15 8:58</c:v>
                </c:pt>
                <c:pt idx="15712">
                  <c:v>2019/12/15 8:59</c:v>
                </c:pt>
                <c:pt idx="15713">
                  <c:v>2019/12/15 8:59</c:v>
                </c:pt>
                <c:pt idx="15714">
                  <c:v>2019/12/15 8:59</c:v>
                </c:pt>
                <c:pt idx="15715">
                  <c:v>2019/12/15 8:59</c:v>
                </c:pt>
                <c:pt idx="15716">
                  <c:v>2019/12/15 8:59</c:v>
                </c:pt>
                <c:pt idx="15717">
                  <c:v>2019/12/15 8:59</c:v>
                </c:pt>
                <c:pt idx="15718">
                  <c:v>2019/12/15 8:59</c:v>
                </c:pt>
                <c:pt idx="15719">
                  <c:v>2019/12/15 8:59</c:v>
                </c:pt>
                <c:pt idx="15720">
                  <c:v>2019/12/15 8:59</c:v>
                </c:pt>
                <c:pt idx="15721">
                  <c:v>2019/12/15 8:59</c:v>
                </c:pt>
                <c:pt idx="15722">
                  <c:v>2019/12/15 8:59</c:v>
                </c:pt>
                <c:pt idx="15723">
                  <c:v>2019/12/15 8:59</c:v>
                </c:pt>
                <c:pt idx="15724">
                  <c:v>2019/12/15 8:59</c:v>
                </c:pt>
                <c:pt idx="15725">
                  <c:v>2019/12/15 8:59</c:v>
                </c:pt>
                <c:pt idx="15726">
                  <c:v>2019/12/15 8:59</c:v>
                </c:pt>
                <c:pt idx="15727">
                  <c:v>2019/12/15 8:59</c:v>
                </c:pt>
                <c:pt idx="15728">
                  <c:v>2019/12/15 8:59</c:v>
                </c:pt>
                <c:pt idx="15729">
                  <c:v>2019/12/15 8:59</c:v>
                </c:pt>
                <c:pt idx="15730">
                  <c:v>2019/12/15 8:59</c:v>
                </c:pt>
                <c:pt idx="15731">
                  <c:v>2019/12/15 8:59</c:v>
                </c:pt>
                <c:pt idx="15732">
                  <c:v>2019/12/15 9:00</c:v>
                </c:pt>
                <c:pt idx="15733">
                  <c:v>2019/12/15 9:00</c:v>
                </c:pt>
                <c:pt idx="15734">
                  <c:v>2019/12/15 9:00</c:v>
                </c:pt>
                <c:pt idx="15735">
                  <c:v>2019/12/15 9:00</c:v>
                </c:pt>
                <c:pt idx="15736">
                  <c:v>2019/12/15 9:00</c:v>
                </c:pt>
                <c:pt idx="15737">
                  <c:v>2019/12/15 9:00</c:v>
                </c:pt>
                <c:pt idx="15738">
                  <c:v>2019/12/15 9:00</c:v>
                </c:pt>
                <c:pt idx="15739">
                  <c:v>2019/12/15 9:00</c:v>
                </c:pt>
                <c:pt idx="15740">
                  <c:v>2019/12/15 9:00</c:v>
                </c:pt>
                <c:pt idx="15741">
                  <c:v>2019/12/15 9:00</c:v>
                </c:pt>
                <c:pt idx="15742">
                  <c:v>2019/12/15 9:00</c:v>
                </c:pt>
                <c:pt idx="15743">
                  <c:v>2019/12/15 9:00</c:v>
                </c:pt>
                <c:pt idx="15744">
                  <c:v>2019/12/15 9:00</c:v>
                </c:pt>
                <c:pt idx="15745">
                  <c:v>2019/12/15 9:00</c:v>
                </c:pt>
                <c:pt idx="15746">
                  <c:v>2019/12/15 9:00</c:v>
                </c:pt>
                <c:pt idx="15747">
                  <c:v>2019/12/15 9:00</c:v>
                </c:pt>
                <c:pt idx="15748">
                  <c:v>2019/12/15 9:00</c:v>
                </c:pt>
                <c:pt idx="15749">
                  <c:v>2019/12/15 9:00</c:v>
                </c:pt>
                <c:pt idx="15750">
                  <c:v>2019/12/15 9:00</c:v>
                </c:pt>
                <c:pt idx="15751">
                  <c:v>2019/12/15 9:00</c:v>
                </c:pt>
                <c:pt idx="15752">
                  <c:v>2019/12/15 9:01</c:v>
                </c:pt>
                <c:pt idx="15753">
                  <c:v>2019/12/15 9:01</c:v>
                </c:pt>
                <c:pt idx="15754">
                  <c:v>2019/12/15 9:01</c:v>
                </c:pt>
                <c:pt idx="15755">
                  <c:v>2019/12/15 9:01</c:v>
                </c:pt>
                <c:pt idx="15756">
                  <c:v>2019/12/15 9:01</c:v>
                </c:pt>
                <c:pt idx="15757">
                  <c:v>2019/12/15 9:01</c:v>
                </c:pt>
                <c:pt idx="15758">
                  <c:v>2019/12/15 9:01</c:v>
                </c:pt>
                <c:pt idx="15759">
                  <c:v>2019/12/15 9:01</c:v>
                </c:pt>
                <c:pt idx="15760">
                  <c:v>2019/12/15 9:01</c:v>
                </c:pt>
                <c:pt idx="15761">
                  <c:v>2019/12/15 9:01</c:v>
                </c:pt>
                <c:pt idx="15762">
                  <c:v>2019/12/15 9:01</c:v>
                </c:pt>
                <c:pt idx="15763">
                  <c:v>2019/12/15 9:01</c:v>
                </c:pt>
                <c:pt idx="15764">
                  <c:v>2019/12/15 9:01</c:v>
                </c:pt>
                <c:pt idx="15765">
                  <c:v>2019/12/15 9:01</c:v>
                </c:pt>
                <c:pt idx="15766">
                  <c:v>2019/12/15 9:01</c:v>
                </c:pt>
                <c:pt idx="15767">
                  <c:v>2019/12/15 9:01</c:v>
                </c:pt>
                <c:pt idx="15768">
                  <c:v>2019/12/15 9:01</c:v>
                </c:pt>
                <c:pt idx="15769">
                  <c:v>2019/12/15 9:01</c:v>
                </c:pt>
                <c:pt idx="15770">
                  <c:v>2019/12/15 9:01</c:v>
                </c:pt>
                <c:pt idx="15771">
                  <c:v>2019/12/15 9:01</c:v>
                </c:pt>
                <c:pt idx="15772">
                  <c:v>2019/12/15 9:02</c:v>
                </c:pt>
                <c:pt idx="15773">
                  <c:v>2019/12/15 9:02</c:v>
                </c:pt>
                <c:pt idx="15774">
                  <c:v>2019/12/15 9:02</c:v>
                </c:pt>
                <c:pt idx="15775">
                  <c:v>2019/12/15 9:02</c:v>
                </c:pt>
                <c:pt idx="15776">
                  <c:v>2019/12/15 9:02</c:v>
                </c:pt>
                <c:pt idx="15777">
                  <c:v>2019/12/15 9:02</c:v>
                </c:pt>
                <c:pt idx="15778">
                  <c:v>2019/12/15 9:02</c:v>
                </c:pt>
                <c:pt idx="15779">
                  <c:v>2019/12/15 9:02</c:v>
                </c:pt>
                <c:pt idx="15780">
                  <c:v>2019/12/15 9:02</c:v>
                </c:pt>
                <c:pt idx="15781">
                  <c:v>2019/12/15 9:02</c:v>
                </c:pt>
                <c:pt idx="15782">
                  <c:v>2019/12/15 9:02</c:v>
                </c:pt>
                <c:pt idx="15783">
                  <c:v>2019/12/15 9:02</c:v>
                </c:pt>
                <c:pt idx="15784">
                  <c:v>2019/12/15 9:02</c:v>
                </c:pt>
                <c:pt idx="15785">
                  <c:v>2019/12/15 9:02</c:v>
                </c:pt>
                <c:pt idx="15786">
                  <c:v>2019/12/15 9:02</c:v>
                </c:pt>
                <c:pt idx="15787">
                  <c:v>2019/12/15 9:02</c:v>
                </c:pt>
                <c:pt idx="15788">
                  <c:v>2019/12/15 9:02</c:v>
                </c:pt>
                <c:pt idx="15789">
                  <c:v>2019/12/15 9:02</c:v>
                </c:pt>
                <c:pt idx="15790">
                  <c:v>2019/12/15 9:02</c:v>
                </c:pt>
                <c:pt idx="15791">
                  <c:v>2019/12/15 9:02</c:v>
                </c:pt>
                <c:pt idx="15792">
                  <c:v>2019/12/15 9:03</c:v>
                </c:pt>
                <c:pt idx="15793">
                  <c:v>2019/12/15 9:03</c:v>
                </c:pt>
                <c:pt idx="15794">
                  <c:v>2019/12/15 9:03</c:v>
                </c:pt>
                <c:pt idx="15795">
                  <c:v>2019/12/15 9:03</c:v>
                </c:pt>
                <c:pt idx="15796">
                  <c:v>2019/12/15 9:03</c:v>
                </c:pt>
                <c:pt idx="15797">
                  <c:v>2019/12/15 9:03</c:v>
                </c:pt>
                <c:pt idx="15798">
                  <c:v>2019/12/15 9:03</c:v>
                </c:pt>
                <c:pt idx="15799">
                  <c:v>2019/12/15 9:03</c:v>
                </c:pt>
                <c:pt idx="15800">
                  <c:v>2019/12/15 9:03</c:v>
                </c:pt>
                <c:pt idx="15801">
                  <c:v>2019/12/15 9:03</c:v>
                </c:pt>
                <c:pt idx="15802">
                  <c:v>2019/12/15 9:03</c:v>
                </c:pt>
                <c:pt idx="15803">
                  <c:v>2019/12/15 9:03</c:v>
                </c:pt>
                <c:pt idx="15804">
                  <c:v>2019/12/15 9:03</c:v>
                </c:pt>
                <c:pt idx="15805">
                  <c:v>2019/12/15 9:03</c:v>
                </c:pt>
                <c:pt idx="15806">
                  <c:v>2019/12/15 9:03</c:v>
                </c:pt>
                <c:pt idx="15807">
                  <c:v>2019/12/15 9:03</c:v>
                </c:pt>
                <c:pt idx="15808">
                  <c:v>2019/12/15 9:03</c:v>
                </c:pt>
                <c:pt idx="15809">
                  <c:v>2019/12/15 9:03</c:v>
                </c:pt>
                <c:pt idx="15810">
                  <c:v>2019/12/15 9:03</c:v>
                </c:pt>
                <c:pt idx="15811">
                  <c:v>2019/12/15 9:03</c:v>
                </c:pt>
                <c:pt idx="15812">
                  <c:v>2019/12/15 9:04</c:v>
                </c:pt>
                <c:pt idx="15813">
                  <c:v>2019/12/15 9:04</c:v>
                </c:pt>
                <c:pt idx="15814">
                  <c:v>2019/12/15 9:04</c:v>
                </c:pt>
                <c:pt idx="15815">
                  <c:v>2019/12/15 9:04</c:v>
                </c:pt>
                <c:pt idx="15816">
                  <c:v>2019/12/15 9:04</c:v>
                </c:pt>
                <c:pt idx="15817">
                  <c:v>2019/12/15 9:04</c:v>
                </c:pt>
                <c:pt idx="15818">
                  <c:v>2019/12/15 9:04</c:v>
                </c:pt>
                <c:pt idx="15819">
                  <c:v>2019/12/15 9:04</c:v>
                </c:pt>
                <c:pt idx="15820">
                  <c:v>2019/12/15 9:04</c:v>
                </c:pt>
                <c:pt idx="15821">
                  <c:v>2019/12/15 9:04</c:v>
                </c:pt>
                <c:pt idx="15822">
                  <c:v>2019/12/15 9:04</c:v>
                </c:pt>
                <c:pt idx="15823">
                  <c:v>2019/12/15 9:04</c:v>
                </c:pt>
                <c:pt idx="15824">
                  <c:v>2019/12/15 9:04</c:v>
                </c:pt>
                <c:pt idx="15825">
                  <c:v>2019/12/15 9:04</c:v>
                </c:pt>
                <c:pt idx="15826">
                  <c:v>2019/12/15 9:04</c:v>
                </c:pt>
                <c:pt idx="15827">
                  <c:v>2019/12/15 9:04</c:v>
                </c:pt>
                <c:pt idx="15828">
                  <c:v>2019/12/15 9:04</c:v>
                </c:pt>
                <c:pt idx="15829">
                  <c:v>2019/12/15 9:04</c:v>
                </c:pt>
                <c:pt idx="15830">
                  <c:v>2019/12/15 9:04</c:v>
                </c:pt>
                <c:pt idx="15831">
                  <c:v>2019/12/15 9:04</c:v>
                </c:pt>
                <c:pt idx="15832">
                  <c:v>2019/12/15 9:05</c:v>
                </c:pt>
                <c:pt idx="15833">
                  <c:v>2019/12/15 9:05</c:v>
                </c:pt>
                <c:pt idx="15834">
                  <c:v>2019/12/15 9:05</c:v>
                </c:pt>
                <c:pt idx="15835">
                  <c:v>2019/12/15 9:05</c:v>
                </c:pt>
                <c:pt idx="15836">
                  <c:v>2019/12/15 9:05</c:v>
                </c:pt>
                <c:pt idx="15837">
                  <c:v>2019/12/15 9:05</c:v>
                </c:pt>
                <c:pt idx="15838">
                  <c:v>2019/12/15 9:05</c:v>
                </c:pt>
                <c:pt idx="15839">
                  <c:v>2019/12/15 9:05</c:v>
                </c:pt>
                <c:pt idx="15840">
                  <c:v>2019/12/15 9:05</c:v>
                </c:pt>
                <c:pt idx="15841">
                  <c:v>2019/12/15 9:05</c:v>
                </c:pt>
                <c:pt idx="15842">
                  <c:v>2019/12/15 9:05</c:v>
                </c:pt>
                <c:pt idx="15843">
                  <c:v>2019/12/15 9:05</c:v>
                </c:pt>
                <c:pt idx="15844">
                  <c:v>2019/12/15 9:05</c:v>
                </c:pt>
                <c:pt idx="15845">
                  <c:v>2019/12/15 9:05</c:v>
                </c:pt>
                <c:pt idx="15846">
                  <c:v>2019/12/15 9:05</c:v>
                </c:pt>
                <c:pt idx="15847">
                  <c:v>2019/12/15 9:05</c:v>
                </c:pt>
                <c:pt idx="15848">
                  <c:v>2019/12/15 9:05</c:v>
                </c:pt>
                <c:pt idx="15849">
                  <c:v>2019/12/15 9:05</c:v>
                </c:pt>
                <c:pt idx="15850">
                  <c:v>2019/12/15 9:05</c:v>
                </c:pt>
                <c:pt idx="15851">
                  <c:v>2019/12/15 9:05</c:v>
                </c:pt>
                <c:pt idx="15852">
                  <c:v>2019/12/15 9:06</c:v>
                </c:pt>
                <c:pt idx="15853">
                  <c:v>2019/12/15 9:06</c:v>
                </c:pt>
                <c:pt idx="15854">
                  <c:v>2019/12/15 9:06</c:v>
                </c:pt>
                <c:pt idx="15855">
                  <c:v>2019/12/15 9:06</c:v>
                </c:pt>
                <c:pt idx="15856">
                  <c:v>2019/12/15 9:06</c:v>
                </c:pt>
                <c:pt idx="15857">
                  <c:v>2019/12/15 9:06</c:v>
                </c:pt>
                <c:pt idx="15858">
                  <c:v>2019/12/15 9:06</c:v>
                </c:pt>
                <c:pt idx="15859">
                  <c:v>2019/12/15 9:06</c:v>
                </c:pt>
                <c:pt idx="15860">
                  <c:v>2019/12/15 9:06</c:v>
                </c:pt>
                <c:pt idx="15861">
                  <c:v>2019/12/15 9:06</c:v>
                </c:pt>
                <c:pt idx="15862">
                  <c:v>2019/12/15 9:06</c:v>
                </c:pt>
                <c:pt idx="15863">
                  <c:v>2019/12/15 9:06</c:v>
                </c:pt>
                <c:pt idx="15864">
                  <c:v>2019/12/15 9:06</c:v>
                </c:pt>
                <c:pt idx="15865">
                  <c:v>2019/12/15 9:06</c:v>
                </c:pt>
                <c:pt idx="15866">
                  <c:v>2019/12/15 9:06</c:v>
                </c:pt>
                <c:pt idx="15867">
                  <c:v>2019/12/15 9:06</c:v>
                </c:pt>
                <c:pt idx="15868">
                  <c:v>2019/12/15 9:06</c:v>
                </c:pt>
                <c:pt idx="15869">
                  <c:v>2019/12/15 9:06</c:v>
                </c:pt>
                <c:pt idx="15870">
                  <c:v>2019/12/15 9:06</c:v>
                </c:pt>
                <c:pt idx="15871">
                  <c:v>2019/12/15 9:06</c:v>
                </c:pt>
                <c:pt idx="15872">
                  <c:v>2019/12/15 9:07</c:v>
                </c:pt>
                <c:pt idx="15873">
                  <c:v>2019/12/15 9:07</c:v>
                </c:pt>
                <c:pt idx="15874">
                  <c:v>2019/12/15 9:07</c:v>
                </c:pt>
                <c:pt idx="15875">
                  <c:v>2019/12/15 9:07</c:v>
                </c:pt>
                <c:pt idx="15876">
                  <c:v>2019/12/15 9:07</c:v>
                </c:pt>
                <c:pt idx="15877">
                  <c:v>2019/12/15 9:07</c:v>
                </c:pt>
                <c:pt idx="15878">
                  <c:v>2019/12/15 9:07</c:v>
                </c:pt>
                <c:pt idx="15879">
                  <c:v>2019/12/15 9:07</c:v>
                </c:pt>
                <c:pt idx="15880">
                  <c:v>2019/12/15 9:07</c:v>
                </c:pt>
                <c:pt idx="15881">
                  <c:v>2019/12/15 9:07</c:v>
                </c:pt>
                <c:pt idx="15882">
                  <c:v>2019/12/15 9:07</c:v>
                </c:pt>
                <c:pt idx="15883">
                  <c:v>2019/12/15 9:07</c:v>
                </c:pt>
                <c:pt idx="15884">
                  <c:v>2019/12/15 9:07</c:v>
                </c:pt>
                <c:pt idx="15885">
                  <c:v>2019/12/15 9:07</c:v>
                </c:pt>
                <c:pt idx="15886">
                  <c:v>2019/12/15 9:07</c:v>
                </c:pt>
                <c:pt idx="15887">
                  <c:v>2019/12/15 9:07</c:v>
                </c:pt>
                <c:pt idx="15888">
                  <c:v>2019/12/15 9:07</c:v>
                </c:pt>
                <c:pt idx="15889">
                  <c:v>2019/12/15 9:07</c:v>
                </c:pt>
                <c:pt idx="15890">
                  <c:v>2019/12/15 9:07</c:v>
                </c:pt>
                <c:pt idx="15891">
                  <c:v>2019/12/15 9:07</c:v>
                </c:pt>
                <c:pt idx="15892">
                  <c:v>2019/12/15 9:08</c:v>
                </c:pt>
                <c:pt idx="15893">
                  <c:v>2019/12/15 9:08</c:v>
                </c:pt>
                <c:pt idx="15894">
                  <c:v>2019/12/15 9:08</c:v>
                </c:pt>
                <c:pt idx="15895">
                  <c:v>2019/12/15 9:08</c:v>
                </c:pt>
                <c:pt idx="15896">
                  <c:v>2019/12/15 9:08</c:v>
                </c:pt>
                <c:pt idx="15897">
                  <c:v>2019/12/15 9:08</c:v>
                </c:pt>
                <c:pt idx="15898">
                  <c:v>2019/12/15 9:08</c:v>
                </c:pt>
                <c:pt idx="15899">
                  <c:v>2019/12/15 9:08</c:v>
                </c:pt>
                <c:pt idx="15900">
                  <c:v>2019/12/15 9:08</c:v>
                </c:pt>
                <c:pt idx="15901">
                  <c:v>2019/12/15 9:08</c:v>
                </c:pt>
                <c:pt idx="15902">
                  <c:v>2019/12/15 9:08</c:v>
                </c:pt>
                <c:pt idx="15903">
                  <c:v>2019/12/15 9:08</c:v>
                </c:pt>
                <c:pt idx="15904">
                  <c:v>2019/12/15 9:08</c:v>
                </c:pt>
                <c:pt idx="15905">
                  <c:v>2019/12/15 9:08</c:v>
                </c:pt>
                <c:pt idx="15906">
                  <c:v>2019/12/15 9:08</c:v>
                </c:pt>
                <c:pt idx="15907">
                  <c:v>2019/12/15 9:08</c:v>
                </c:pt>
                <c:pt idx="15908">
                  <c:v>2019/12/15 9:08</c:v>
                </c:pt>
                <c:pt idx="15909">
                  <c:v>2019/12/15 9:08</c:v>
                </c:pt>
                <c:pt idx="15910">
                  <c:v>2019/12/15 9:08</c:v>
                </c:pt>
                <c:pt idx="15911">
                  <c:v>2019/12/15 9:08</c:v>
                </c:pt>
                <c:pt idx="15912">
                  <c:v>2019/12/15 9:09</c:v>
                </c:pt>
                <c:pt idx="15913">
                  <c:v>2019/12/15 9:09</c:v>
                </c:pt>
                <c:pt idx="15914">
                  <c:v>2019/12/15 9:09</c:v>
                </c:pt>
                <c:pt idx="15915">
                  <c:v>2019/12/15 9:09</c:v>
                </c:pt>
                <c:pt idx="15916">
                  <c:v>2019/12/15 9:09</c:v>
                </c:pt>
                <c:pt idx="15917">
                  <c:v>2019/12/15 9:09</c:v>
                </c:pt>
                <c:pt idx="15918">
                  <c:v>2019/12/15 9:09</c:v>
                </c:pt>
                <c:pt idx="15919">
                  <c:v>2019/12/15 9:09</c:v>
                </c:pt>
                <c:pt idx="15920">
                  <c:v>2019/12/15 9:09</c:v>
                </c:pt>
                <c:pt idx="15921">
                  <c:v>2019/12/15 9:09</c:v>
                </c:pt>
                <c:pt idx="15922">
                  <c:v>2019/12/15 9:09</c:v>
                </c:pt>
                <c:pt idx="15923">
                  <c:v>2019/12/15 9:09</c:v>
                </c:pt>
                <c:pt idx="15924">
                  <c:v>2019/12/15 9:09</c:v>
                </c:pt>
                <c:pt idx="15925">
                  <c:v>2019/12/15 9:09</c:v>
                </c:pt>
                <c:pt idx="15926">
                  <c:v>2019/12/15 9:09</c:v>
                </c:pt>
                <c:pt idx="15927">
                  <c:v>2019/12/15 9:09</c:v>
                </c:pt>
                <c:pt idx="15928">
                  <c:v>2019/12/15 9:09</c:v>
                </c:pt>
                <c:pt idx="15929">
                  <c:v>2019/12/15 9:09</c:v>
                </c:pt>
                <c:pt idx="15930">
                  <c:v>2019/12/15 9:09</c:v>
                </c:pt>
                <c:pt idx="15931">
                  <c:v>2019/12/15 9:09</c:v>
                </c:pt>
                <c:pt idx="15932">
                  <c:v>2019/12/15 9:10</c:v>
                </c:pt>
                <c:pt idx="15933">
                  <c:v>2019/12/15 9:10</c:v>
                </c:pt>
                <c:pt idx="15934">
                  <c:v>2019/12/15 9:10</c:v>
                </c:pt>
                <c:pt idx="15935">
                  <c:v>2019/12/15 9:10</c:v>
                </c:pt>
                <c:pt idx="15936">
                  <c:v>2019/12/15 9:10</c:v>
                </c:pt>
                <c:pt idx="15937">
                  <c:v>2019/12/15 9:10</c:v>
                </c:pt>
                <c:pt idx="15938">
                  <c:v>2019/12/15 9:10</c:v>
                </c:pt>
                <c:pt idx="15939">
                  <c:v>2019/12/15 9:10</c:v>
                </c:pt>
                <c:pt idx="15940">
                  <c:v>2019/12/15 9:10</c:v>
                </c:pt>
                <c:pt idx="15941">
                  <c:v>2019/12/15 9:10</c:v>
                </c:pt>
                <c:pt idx="15942">
                  <c:v>2019/12/15 9:10</c:v>
                </c:pt>
                <c:pt idx="15943">
                  <c:v>2019/12/15 9:10</c:v>
                </c:pt>
                <c:pt idx="15944">
                  <c:v>2019/12/15 9:10</c:v>
                </c:pt>
                <c:pt idx="15945">
                  <c:v>2019/12/15 9:10</c:v>
                </c:pt>
                <c:pt idx="15946">
                  <c:v>2019/12/15 9:10</c:v>
                </c:pt>
                <c:pt idx="15947">
                  <c:v>2019/12/15 9:10</c:v>
                </c:pt>
                <c:pt idx="15948">
                  <c:v>2019/12/15 9:10</c:v>
                </c:pt>
                <c:pt idx="15949">
                  <c:v>2019/12/15 9:10</c:v>
                </c:pt>
                <c:pt idx="15950">
                  <c:v>2019/12/15 9:10</c:v>
                </c:pt>
                <c:pt idx="15951">
                  <c:v>2019/12/15 9:10</c:v>
                </c:pt>
                <c:pt idx="15952">
                  <c:v>2019/12/15 9:11</c:v>
                </c:pt>
                <c:pt idx="15953">
                  <c:v>2019/12/15 9:11</c:v>
                </c:pt>
                <c:pt idx="15954">
                  <c:v>2019/12/15 9:11</c:v>
                </c:pt>
                <c:pt idx="15955">
                  <c:v>2019/12/15 9:11</c:v>
                </c:pt>
                <c:pt idx="15956">
                  <c:v>2019/12/15 9:11</c:v>
                </c:pt>
                <c:pt idx="15957">
                  <c:v>2019/12/15 9:11</c:v>
                </c:pt>
                <c:pt idx="15958">
                  <c:v>2019/12/15 9:11</c:v>
                </c:pt>
                <c:pt idx="15959">
                  <c:v>2019/12/15 9:11</c:v>
                </c:pt>
                <c:pt idx="15960">
                  <c:v>2019/12/15 9:11</c:v>
                </c:pt>
                <c:pt idx="15961">
                  <c:v>2019/12/15 9:11</c:v>
                </c:pt>
                <c:pt idx="15962">
                  <c:v>2019/12/15 9:11</c:v>
                </c:pt>
                <c:pt idx="15963">
                  <c:v>2019/12/15 9:11</c:v>
                </c:pt>
                <c:pt idx="15964">
                  <c:v>2019/12/15 9:11</c:v>
                </c:pt>
                <c:pt idx="15965">
                  <c:v>2019/12/15 9:11</c:v>
                </c:pt>
                <c:pt idx="15966">
                  <c:v>2019/12/15 9:11</c:v>
                </c:pt>
                <c:pt idx="15967">
                  <c:v>2019/12/15 9:11</c:v>
                </c:pt>
                <c:pt idx="15968">
                  <c:v>2019/12/15 9:11</c:v>
                </c:pt>
                <c:pt idx="15969">
                  <c:v>2019/12/15 9:11</c:v>
                </c:pt>
                <c:pt idx="15970">
                  <c:v>2019/12/15 9:11</c:v>
                </c:pt>
                <c:pt idx="15971">
                  <c:v>2019/12/15 9:11</c:v>
                </c:pt>
                <c:pt idx="15972">
                  <c:v>2019/12/15 9:12</c:v>
                </c:pt>
                <c:pt idx="15973">
                  <c:v>2019/12/15 9:12</c:v>
                </c:pt>
                <c:pt idx="15974">
                  <c:v>2019/12/15 9:12</c:v>
                </c:pt>
                <c:pt idx="15975">
                  <c:v>2019/12/15 9:12</c:v>
                </c:pt>
                <c:pt idx="15976">
                  <c:v>2019/12/15 9:12</c:v>
                </c:pt>
                <c:pt idx="15977">
                  <c:v>2019/12/15 9:12</c:v>
                </c:pt>
                <c:pt idx="15978">
                  <c:v>2019/12/15 9:12</c:v>
                </c:pt>
                <c:pt idx="15979">
                  <c:v>2019/12/15 9:12</c:v>
                </c:pt>
                <c:pt idx="15980">
                  <c:v>2019/12/15 9:12</c:v>
                </c:pt>
                <c:pt idx="15981">
                  <c:v>2019/12/15 9:12</c:v>
                </c:pt>
                <c:pt idx="15982">
                  <c:v>2019/12/15 9:12</c:v>
                </c:pt>
                <c:pt idx="15983">
                  <c:v>2019/12/15 9:12</c:v>
                </c:pt>
                <c:pt idx="15984">
                  <c:v>2019/12/15 9:12</c:v>
                </c:pt>
                <c:pt idx="15985">
                  <c:v>2019/12/15 9:12</c:v>
                </c:pt>
                <c:pt idx="15986">
                  <c:v>2019/12/15 9:12</c:v>
                </c:pt>
                <c:pt idx="15987">
                  <c:v>2019/12/15 9:12</c:v>
                </c:pt>
                <c:pt idx="15988">
                  <c:v>2019/12/15 9:12</c:v>
                </c:pt>
                <c:pt idx="15989">
                  <c:v>2019/12/15 9:12</c:v>
                </c:pt>
                <c:pt idx="15990">
                  <c:v>2019/12/15 9:12</c:v>
                </c:pt>
                <c:pt idx="15991">
                  <c:v>2019/12/15 9:12</c:v>
                </c:pt>
                <c:pt idx="15992">
                  <c:v>2019/12/15 9:13</c:v>
                </c:pt>
                <c:pt idx="15993">
                  <c:v>2019/12/15 9:13</c:v>
                </c:pt>
                <c:pt idx="15994">
                  <c:v>2019/12/15 9:13</c:v>
                </c:pt>
                <c:pt idx="15995">
                  <c:v>2019/12/15 9:13</c:v>
                </c:pt>
                <c:pt idx="15996">
                  <c:v>2019/12/15 9:13</c:v>
                </c:pt>
                <c:pt idx="15997">
                  <c:v>2019/12/15 9:13</c:v>
                </c:pt>
                <c:pt idx="15998">
                  <c:v>2019/12/15 9:13</c:v>
                </c:pt>
                <c:pt idx="15999">
                  <c:v>2019/12/15 9:13</c:v>
                </c:pt>
                <c:pt idx="16000">
                  <c:v>2019/12/15 9:13</c:v>
                </c:pt>
                <c:pt idx="16001">
                  <c:v>2019/12/15 9:13</c:v>
                </c:pt>
                <c:pt idx="16002">
                  <c:v>2019/12/15 9:13</c:v>
                </c:pt>
                <c:pt idx="16003">
                  <c:v>2019/12/15 9:13</c:v>
                </c:pt>
                <c:pt idx="16004">
                  <c:v>2019/12/15 9:13</c:v>
                </c:pt>
                <c:pt idx="16005">
                  <c:v>2019/12/15 9:13</c:v>
                </c:pt>
                <c:pt idx="16006">
                  <c:v>2019/12/15 9:13</c:v>
                </c:pt>
                <c:pt idx="16007">
                  <c:v>2019/12/15 9:13</c:v>
                </c:pt>
                <c:pt idx="16008">
                  <c:v>2019/12/15 9:13</c:v>
                </c:pt>
                <c:pt idx="16009">
                  <c:v>2019/12/15 9:13</c:v>
                </c:pt>
                <c:pt idx="16010">
                  <c:v>2019/12/15 9:13</c:v>
                </c:pt>
                <c:pt idx="16011">
                  <c:v>2019/12/15 9:13</c:v>
                </c:pt>
                <c:pt idx="16012">
                  <c:v>2019/12/15 9:14</c:v>
                </c:pt>
                <c:pt idx="16013">
                  <c:v>2019/12/15 9:14</c:v>
                </c:pt>
                <c:pt idx="16014">
                  <c:v>2019/12/15 9:14</c:v>
                </c:pt>
                <c:pt idx="16015">
                  <c:v>2019/12/15 9:14</c:v>
                </c:pt>
                <c:pt idx="16016">
                  <c:v>2019/12/15 9:14</c:v>
                </c:pt>
                <c:pt idx="16017">
                  <c:v>2019/12/15 9:14</c:v>
                </c:pt>
                <c:pt idx="16018">
                  <c:v>2019/12/15 9:14</c:v>
                </c:pt>
                <c:pt idx="16019">
                  <c:v>2019/12/15 9:14</c:v>
                </c:pt>
                <c:pt idx="16020">
                  <c:v>2019/12/15 9:14</c:v>
                </c:pt>
                <c:pt idx="16021">
                  <c:v>2019/12/15 9:14</c:v>
                </c:pt>
                <c:pt idx="16022">
                  <c:v>2019/12/15 9:14</c:v>
                </c:pt>
                <c:pt idx="16023">
                  <c:v>2019/12/15 9:14</c:v>
                </c:pt>
                <c:pt idx="16024">
                  <c:v>2019/12/15 9:14</c:v>
                </c:pt>
                <c:pt idx="16025">
                  <c:v>2019/12/15 9:14</c:v>
                </c:pt>
                <c:pt idx="16026">
                  <c:v>2019/12/15 9:14</c:v>
                </c:pt>
                <c:pt idx="16027">
                  <c:v>2019/12/15 9:14</c:v>
                </c:pt>
                <c:pt idx="16028">
                  <c:v>2019/12/15 9:14</c:v>
                </c:pt>
                <c:pt idx="16029">
                  <c:v>2019/12/15 9:14</c:v>
                </c:pt>
                <c:pt idx="16030">
                  <c:v>2019/12/15 9:14</c:v>
                </c:pt>
                <c:pt idx="16031">
                  <c:v>2019/12/15 9:14</c:v>
                </c:pt>
                <c:pt idx="16032">
                  <c:v>2019/12/15 9:15</c:v>
                </c:pt>
                <c:pt idx="16033">
                  <c:v>2019/12/15 9:15</c:v>
                </c:pt>
                <c:pt idx="16034">
                  <c:v>2019/12/15 9:15</c:v>
                </c:pt>
                <c:pt idx="16035">
                  <c:v>2019/12/15 9:15</c:v>
                </c:pt>
                <c:pt idx="16036">
                  <c:v>2019/12/15 9:15</c:v>
                </c:pt>
                <c:pt idx="16037">
                  <c:v>2019/12/15 9:15</c:v>
                </c:pt>
                <c:pt idx="16038">
                  <c:v>2019/12/15 9:15</c:v>
                </c:pt>
                <c:pt idx="16039">
                  <c:v>2019/12/15 9:15</c:v>
                </c:pt>
                <c:pt idx="16040">
                  <c:v>2019/12/15 9:15</c:v>
                </c:pt>
                <c:pt idx="16041">
                  <c:v>2019/12/15 9:15</c:v>
                </c:pt>
                <c:pt idx="16042">
                  <c:v>2019/12/15 9:15</c:v>
                </c:pt>
                <c:pt idx="16043">
                  <c:v>2019/12/15 9:15</c:v>
                </c:pt>
                <c:pt idx="16044">
                  <c:v>2019/12/15 9:15</c:v>
                </c:pt>
                <c:pt idx="16045">
                  <c:v>2019/12/15 9:15</c:v>
                </c:pt>
                <c:pt idx="16046">
                  <c:v>2019/12/15 9:15</c:v>
                </c:pt>
                <c:pt idx="16047">
                  <c:v>2019/12/15 9:15</c:v>
                </c:pt>
                <c:pt idx="16048">
                  <c:v>2019/12/15 9:15</c:v>
                </c:pt>
                <c:pt idx="16049">
                  <c:v>2019/12/15 9:15</c:v>
                </c:pt>
                <c:pt idx="16050">
                  <c:v>2019/12/15 9:15</c:v>
                </c:pt>
                <c:pt idx="16051">
                  <c:v>2019/12/15 9:15</c:v>
                </c:pt>
                <c:pt idx="16052">
                  <c:v>2019/12/15 9:16</c:v>
                </c:pt>
                <c:pt idx="16053">
                  <c:v>2019/12/15 9:16</c:v>
                </c:pt>
                <c:pt idx="16054">
                  <c:v>2019/12/15 9:16</c:v>
                </c:pt>
                <c:pt idx="16055">
                  <c:v>2019/12/15 9:16</c:v>
                </c:pt>
                <c:pt idx="16056">
                  <c:v>2019/12/15 9:16</c:v>
                </c:pt>
                <c:pt idx="16057">
                  <c:v>2019/12/15 9:16</c:v>
                </c:pt>
                <c:pt idx="16058">
                  <c:v>2019/12/15 9:16</c:v>
                </c:pt>
                <c:pt idx="16059">
                  <c:v>2019/12/15 9:16</c:v>
                </c:pt>
                <c:pt idx="16060">
                  <c:v>2019/12/15 9:16</c:v>
                </c:pt>
                <c:pt idx="16061">
                  <c:v>2019/12/15 9:16</c:v>
                </c:pt>
                <c:pt idx="16062">
                  <c:v>2019/12/15 9:16</c:v>
                </c:pt>
                <c:pt idx="16063">
                  <c:v>2019/12/15 9:16</c:v>
                </c:pt>
                <c:pt idx="16064">
                  <c:v>2019/12/15 9:16</c:v>
                </c:pt>
                <c:pt idx="16065">
                  <c:v>2019/12/15 9:16</c:v>
                </c:pt>
                <c:pt idx="16066">
                  <c:v>2019/12/15 9:16</c:v>
                </c:pt>
                <c:pt idx="16067">
                  <c:v>2019/12/15 9:16</c:v>
                </c:pt>
                <c:pt idx="16068">
                  <c:v>2019/12/15 9:16</c:v>
                </c:pt>
                <c:pt idx="16069">
                  <c:v>2019/12/15 9:16</c:v>
                </c:pt>
                <c:pt idx="16070">
                  <c:v>2019/12/15 9:16</c:v>
                </c:pt>
                <c:pt idx="16071">
                  <c:v>2019/12/15 9:16</c:v>
                </c:pt>
                <c:pt idx="16072">
                  <c:v>2019/12/15 9:17</c:v>
                </c:pt>
                <c:pt idx="16073">
                  <c:v>2019/12/15 9:17</c:v>
                </c:pt>
                <c:pt idx="16074">
                  <c:v>2019/12/15 9:17</c:v>
                </c:pt>
                <c:pt idx="16075">
                  <c:v>2019/12/15 9:17</c:v>
                </c:pt>
                <c:pt idx="16076">
                  <c:v>2019/12/15 9:17</c:v>
                </c:pt>
                <c:pt idx="16077">
                  <c:v>2019/12/15 9:17</c:v>
                </c:pt>
                <c:pt idx="16078">
                  <c:v>2019/12/15 9:17</c:v>
                </c:pt>
                <c:pt idx="16079">
                  <c:v>2019/12/15 9:17</c:v>
                </c:pt>
                <c:pt idx="16080">
                  <c:v>2019/12/15 9:17</c:v>
                </c:pt>
                <c:pt idx="16081">
                  <c:v>2019/12/15 9:17</c:v>
                </c:pt>
                <c:pt idx="16082">
                  <c:v>2019/12/15 9:17</c:v>
                </c:pt>
                <c:pt idx="16083">
                  <c:v>2019/12/15 9:17</c:v>
                </c:pt>
                <c:pt idx="16084">
                  <c:v>2019/12/15 9:17</c:v>
                </c:pt>
                <c:pt idx="16085">
                  <c:v>2019/12/15 9:17</c:v>
                </c:pt>
                <c:pt idx="16086">
                  <c:v>2019/12/15 9:17</c:v>
                </c:pt>
                <c:pt idx="16087">
                  <c:v>2019/12/15 9:17</c:v>
                </c:pt>
                <c:pt idx="16088">
                  <c:v>2019/12/15 9:17</c:v>
                </c:pt>
                <c:pt idx="16089">
                  <c:v>2019/12/15 9:17</c:v>
                </c:pt>
                <c:pt idx="16090">
                  <c:v>2019/12/15 9:17</c:v>
                </c:pt>
                <c:pt idx="16091">
                  <c:v>2019/12/15 9:17</c:v>
                </c:pt>
                <c:pt idx="16092">
                  <c:v>2019/12/15 9:18</c:v>
                </c:pt>
                <c:pt idx="16093">
                  <c:v>2019/12/15 9:18</c:v>
                </c:pt>
                <c:pt idx="16094">
                  <c:v>2019/12/15 9:18</c:v>
                </c:pt>
                <c:pt idx="16095">
                  <c:v>2019/12/15 9:18</c:v>
                </c:pt>
                <c:pt idx="16096">
                  <c:v>2019/12/15 9:18</c:v>
                </c:pt>
                <c:pt idx="16097">
                  <c:v>2019/12/15 9:18</c:v>
                </c:pt>
                <c:pt idx="16098">
                  <c:v>2019/12/15 9:18</c:v>
                </c:pt>
                <c:pt idx="16099">
                  <c:v>2019/12/15 9:18</c:v>
                </c:pt>
                <c:pt idx="16100">
                  <c:v>2019/12/15 9:18</c:v>
                </c:pt>
                <c:pt idx="16101">
                  <c:v>2019/12/15 9:18</c:v>
                </c:pt>
                <c:pt idx="16102">
                  <c:v>2019/12/15 9:18</c:v>
                </c:pt>
                <c:pt idx="16103">
                  <c:v>2019/12/15 9:18</c:v>
                </c:pt>
                <c:pt idx="16104">
                  <c:v>2019/12/15 9:18</c:v>
                </c:pt>
                <c:pt idx="16105">
                  <c:v>2019/12/15 9:18</c:v>
                </c:pt>
                <c:pt idx="16106">
                  <c:v>2019/12/15 9:18</c:v>
                </c:pt>
                <c:pt idx="16107">
                  <c:v>2019/12/15 9:18</c:v>
                </c:pt>
                <c:pt idx="16108">
                  <c:v>2019/12/15 9:18</c:v>
                </c:pt>
                <c:pt idx="16109">
                  <c:v>2019/12/15 9:18</c:v>
                </c:pt>
                <c:pt idx="16110">
                  <c:v>2019/12/15 9:18</c:v>
                </c:pt>
                <c:pt idx="16111">
                  <c:v>2019/12/15 9:18</c:v>
                </c:pt>
                <c:pt idx="16112">
                  <c:v>2019/12/15 9:19</c:v>
                </c:pt>
                <c:pt idx="16113">
                  <c:v>2019/12/15 9:19</c:v>
                </c:pt>
                <c:pt idx="16114">
                  <c:v>2019/12/15 9:19</c:v>
                </c:pt>
                <c:pt idx="16115">
                  <c:v>2019/12/15 9:19</c:v>
                </c:pt>
                <c:pt idx="16116">
                  <c:v>2019/12/15 9:19</c:v>
                </c:pt>
                <c:pt idx="16117">
                  <c:v>2019/12/15 9:19</c:v>
                </c:pt>
                <c:pt idx="16118">
                  <c:v>2019/12/15 9:19</c:v>
                </c:pt>
                <c:pt idx="16119">
                  <c:v>2019/12/15 9:19</c:v>
                </c:pt>
                <c:pt idx="16120">
                  <c:v>2019/12/15 9:19</c:v>
                </c:pt>
                <c:pt idx="16121">
                  <c:v>2019/12/15 9:19</c:v>
                </c:pt>
                <c:pt idx="16122">
                  <c:v>2019/12/15 9:19</c:v>
                </c:pt>
                <c:pt idx="16123">
                  <c:v>2019/12/15 9:19</c:v>
                </c:pt>
                <c:pt idx="16124">
                  <c:v>2019/12/15 9:19</c:v>
                </c:pt>
                <c:pt idx="16125">
                  <c:v>2019/12/15 9:19</c:v>
                </c:pt>
                <c:pt idx="16126">
                  <c:v>2019/12/15 9:19</c:v>
                </c:pt>
                <c:pt idx="16127">
                  <c:v>2019/12/15 9:19</c:v>
                </c:pt>
                <c:pt idx="16128">
                  <c:v>2019/12/15 9:19</c:v>
                </c:pt>
                <c:pt idx="16129">
                  <c:v>2019/12/15 9:19</c:v>
                </c:pt>
                <c:pt idx="16130">
                  <c:v>2019/12/15 9:19</c:v>
                </c:pt>
                <c:pt idx="16131">
                  <c:v>2019/12/15 9:19</c:v>
                </c:pt>
                <c:pt idx="16132">
                  <c:v>2019/12/15 9:20</c:v>
                </c:pt>
                <c:pt idx="16133">
                  <c:v>2019/12/15 9:20</c:v>
                </c:pt>
                <c:pt idx="16134">
                  <c:v>2019/12/15 9:20</c:v>
                </c:pt>
                <c:pt idx="16135">
                  <c:v>2019/12/15 9:20</c:v>
                </c:pt>
                <c:pt idx="16136">
                  <c:v>2019/12/15 9:20</c:v>
                </c:pt>
                <c:pt idx="16137">
                  <c:v>2019/12/15 9:20</c:v>
                </c:pt>
                <c:pt idx="16138">
                  <c:v>2019/12/15 9:20</c:v>
                </c:pt>
                <c:pt idx="16139">
                  <c:v>2019/12/15 9:20</c:v>
                </c:pt>
                <c:pt idx="16140">
                  <c:v>2019/12/15 9:20</c:v>
                </c:pt>
                <c:pt idx="16141">
                  <c:v>2019/12/15 9:20</c:v>
                </c:pt>
                <c:pt idx="16142">
                  <c:v>2019/12/15 9:20</c:v>
                </c:pt>
                <c:pt idx="16143">
                  <c:v>2019/12/15 9:20</c:v>
                </c:pt>
                <c:pt idx="16144">
                  <c:v>2019/12/15 9:20</c:v>
                </c:pt>
                <c:pt idx="16145">
                  <c:v>2019/12/15 9:20</c:v>
                </c:pt>
                <c:pt idx="16146">
                  <c:v>2019/12/15 9:20</c:v>
                </c:pt>
                <c:pt idx="16147">
                  <c:v>2019/12/15 9:20</c:v>
                </c:pt>
                <c:pt idx="16148">
                  <c:v>2019/12/15 9:20</c:v>
                </c:pt>
                <c:pt idx="16149">
                  <c:v>2019/12/15 9:20</c:v>
                </c:pt>
                <c:pt idx="16150">
                  <c:v>2019/12/15 9:20</c:v>
                </c:pt>
                <c:pt idx="16151">
                  <c:v>2019/12/15 9:20</c:v>
                </c:pt>
                <c:pt idx="16152">
                  <c:v>2019/12/15 9:21</c:v>
                </c:pt>
                <c:pt idx="16153">
                  <c:v>2019/12/15 9:21</c:v>
                </c:pt>
                <c:pt idx="16154">
                  <c:v>2019/12/15 9:21</c:v>
                </c:pt>
                <c:pt idx="16155">
                  <c:v>2019/12/15 9:21</c:v>
                </c:pt>
                <c:pt idx="16156">
                  <c:v>2019/12/15 9:21</c:v>
                </c:pt>
                <c:pt idx="16157">
                  <c:v>2019/12/15 9:21</c:v>
                </c:pt>
                <c:pt idx="16158">
                  <c:v>2019/12/15 9:21</c:v>
                </c:pt>
                <c:pt idx="16159">
                  <c:v>2019/12/15 9:21</c:v>
                </c:pt>
                <c:pt idx="16160">
                  <c:v>2019/12/15 9:21</c:v>
                </c:pt>
                <c:pt idx="16161">
                  <c:v>2019/12/15 9:21</c:v>
                </c:pt>
                <c:pt idx="16162">
                  <c:v>2019/12/15 9:21</c:v>
                </c:pt>
                <c:pt idx="16163">
                  <c:v>2019/12/15 9:21</c:v>
                </c:pt>
                <c:pt idx="16164">
                  <c:v>2019/12/15 9:21</c:v>
                </c:pt>
                <c:pt idx="16165">
                  <c:v>2019/12/15 9:21</c:v>
                </c:pt>
                <c:pt idx="16166">
                  <c:v>2019/12/15 9:21</c:v>
                </c:pt>
                <c:pt idx="16167">
                  <c:v>2019/12/15 9:21</c:v>
                </c:pt>
                <c:pt idx="16168">
                  <c:v>2019/12/15 9:21</c:v>
                </c:pt>
                <c:pt idx="16169">
                  <c:v>2019/12/15 9:21</c:v>
                </c:pt>
                <c:pt idx="16170">
                  <c:v>2019/12/15 9:21</c:v>
                </c:pt>
                <c:pt idx="16171">
                  <c:v>2019/12/15 9:21</c:v>
                </c:pt>
                <c:pt idx="16172">
                  <c:v>2019/12/15 9:22</c:v>
                </c:pt>
                <c:pt idx="16173">
                  <c:v>2019/12/15 9:22</c:v>
                </c:pt>
                <c:pt idx="16174">
                  <c:v>2019/12/15 9:22</c:v>
                </c:pt>
                <c:pt idx="16175">
                  <c:v>2019/12/15 9:22</c:v>
                </c:pt>
                <c:pt idx="16176">
                  <c:v>2019/12/15 9:22</c:v>
                </c:pt>
                <c:pt idx="16177">
                  <c:v>2019/12/15 9:22</c:v>
                </c:pt>
                <c:pt idx="16178">
                  <c:v>2019/12/15 9:22</c:v>
                </c:pt>
                <c:pt idx="16179">
                  <c:v>2019/12/15 9:22</c:v>
                </c:pt>
                <c:pt idx="16180">
                  <c:v>2019/12/15 9:22</c:v>
                </c:pt>
                <c:pt idx="16181">
                  <c:v>2019/12/15 9:22</c:v>
                </c:pt>
                <c:pt idx="16182">
                  <c:v>2019/12/15 9:22</c:v>
                </c:pt>
                <c:pt idx="16183">
                  <c:v>2019/12/15 9:22</c:v>
                </c:pt>
                <c:pt idx="16184">
                  <c:v>2019/12/15 9:22</c:v>
                </c:pt>
                <c:pt idx="16185">
                  <c:v>2019/12/15 9:22</c:v>
                </c:pt>
                <c:pt idx="16186">
                  <c:v>2019/12/15 9:22</c:v>
                </c:pt>
                <c:pt idx="16187">
                  <c:v>2019/12/15 9:22</c:v>
                </c:pt>
                <c:pt idx="16188">
                  <c:v>2019/12/15 9:22</c:v>
                </c:pt>
                <c:pt idx="16189">
                  <c:v>2019/12/15 9:22</c:v>
                </c:pt>
                <c:pt idx="16190">
                  <c:v>2019/12/15 9:22</c:v>
                </c:pt>
                <c:pt idx="16191">
                  <c:v>2019/12/15 9:22</c:v>
                </c:pt>
                <c:pt idx="16192">
                  <c:v>2019/12/15 9:23</c:v>
                </c:pt>
                <c:pt idx="16193">
                  <c:v>2019/12/15 9:23</c:v>
                </c:pt>
                <c:pt idx="16194">
                  <c:v>2019/12/15 9:23</c:v>
                </c:pt>
                <c:pt idx="16195">
                  <c:v>2019/12/15 9:23</c:v>
                </c:pt>
                <c:pt idx="16196">
                  <c:v>2019/12/15 9:23</c:v>
                </c:pt>
                <c:pt idx="16197">
                  <c:v>2019/12/15 9:23</c:v>
                </c:pt>
                <c:pt idx="16198">
                  <c:v>2019/12/15 9:23</c:v>
                </c:pt>
                <c:pt idx="16199">
                  <c:v>2019/12/15 9:23</c:v>
                </c:pt>
                <c:pt idx="16200">
                  <c:v>2019/12/15 9:23</c:v>
                </c:pt>
                <c:pt idx="16201">
                  <c:v>2019/12/15 9:23</c:v>
                </c:pt>
                <c:pt idx="16202">
                  <c:v>2019/12/15 9:23</c:v>
                </c:pt>
                <c:pt idx="16203">
                  <c:v>2019/12/15 9:23</c:v>
                </c:pt>
                <c:pt idx="16204">
                  <c:v>2019/12/15 9:23</c:v>
                </c:pt>
                <c:pt idx="16205">
                  <c:v>2019/12/15 9:23</c:v>
                </c:pt>
                <c:pt idx="16206">
                  <c:v>2019/12/15 9:23</c:v>
                </c:pt>
                <c:pt idx="16207">
                  <c:v>2019/12/15 9:23</c:v>
                </c:pt>
                <c:pt idx="16208">
                  <c:v>2019/12/15 9:23</c:v>
                </c:pt>
                <c:pt idx="16209">
                  <c:v>2019/12/15 9:23</c:v>
                </c:pt>
                <c:pt idx="16210">
                  <c:v>2019/12/15 9:23</c:v>
                </c:pt>
                <c:pt idx="16211">
                  <c:v>2019/12/15 9:23</c:v>
                </c:pt>
                <c:pt idx="16212">
                  <c:v>2019/12/15 9:24</c:v>
                </c:pt>
                <c:pt idx="16213">
                  <c:v>2019/12/15 9:24</c:v>
                </c:pt>
                <c:pt idx="16214">
                  <c:v>2019/12/15 9:24</c:v>
                </c:pt>
                <c:pt idx="16215">
                  <c:v>2019/12/15 9:24</c:v>
                </c:pt>
                <c:pt idx="16216">
                  <c:v>2019/12/15 9:24</c:v>
                </c:pt>
                <c:pt idx="16217">
                  <c:v>2019/12/15 9:24</c:v>
                </c:pt>
                <c:pt idx="16218">
                  <c:v>2019/12/15 9:24</c:v>
                </c:pt>
                <c:pt idx="16219">
                  <c:v>2019/12/15 9:24</c:v>
                </c:pt>
                <c:pt idx="16220">
                  <c:v>2019/12/15 9:24</c:v>
                </c:pt>
                <c:pt idx="16221">
                  <c:v>2019/12/15 9:24</c:v>
                </c:pt>
                <c:pt idx="16222">
                  <c:v>2019/12/15 9:24</c:v>
                </c:pt>
                <c:pt idx="16223">
                  <c:v>2019/12/15 9:24</c:v>
                </c:pt>
                <c:pt idx="16224">
                  <c:v>2019/12/15 9:24</c:v>
                </c:pt>
                <c:pt idx="16225">
                  <c:v>2019/12/15 9:24</c:v>
                </c:pt>
                <c:pt idx="16226">
                  <c:v>2019/12/15 9:24</c:v>
                </c:pt>
                <c:pt idx="16227">
                  <c:v>2019/12/15 9:24</c:v>
                </c:pt>
                <c:pt idx="16228">
                  <c:v>2019/12/15 9:24</c:v>
                </c:pt>
                <c:pt idx="16229">
                  <c:v>2019/12/15 9:24</c:v>
                </c:pt>
                <c:pt idx="16230">
                  <c:v>2019/12/15 9:24</c:v>
                </c:pt>
                <c:pt idx="16231">
                  <c:v>2019/12/15 9:24</c:v>
                </c:pt>
                <c:pt idx="16232">
                  <c:v>2019/12/15 9:25</c:v>
                </c:pt>
                <c:pt idx="16233">
                  <c:v>2019/12/15 9:25</c:v>
                </c:pt>
                <c:pt idx="16234">
                  <c:v>2019/12/15 9:25</c:v>
                </c:pt>
                <c:pt idx="16235">
                  <c:v>2019/12/15 9:25</c:v>
                </c:pt>
                <c:pt idx="16236">
                  <c:v>2019/12/15 9:25</c:v>
                </c:pt>
                <c:pt idx="16237">
                  <c:v>2019/12/15 9:25</c:v>
                </c:pt>
                <c:pt idx="16238">
                  <c:v>2019/12/15 9:25</c:v>
                </c:pt>
                <c:pt idx="16239">
                  <c:v>2019/12/15 9:25</c:v>
                </c:pt>
                <c:pt idx="16240">
                  <c:v>2019/12/15 9:25</c:v>
                </c:pt>
                <c:pt idx="16241">
                  <c:v>2019/12/15 9:25</c:v>
                </c:pt>
                <c:pt idx="16242">
                  <c:v>2019/12/15 9:25</c:v>
                </c:pt>
                <c:pt idx="16243">
                  <c:v>2019/12/15 9:25</c:v>
                </c:pt>
                <c:pt idx="16244">
                  <c:v>2019/12/15 9:25</c:v>
                </c:pt>
                <c:pt idx="16245">
                  <c:v>2019/12/15 9:25</c:v>
                </c:pt>
                <c:pt idx="16246">
                  <c:v>2019/12/15 9:25</c:v>
                </c:pt>
                <c:pt idx="16247">
                  <c:v>2019/12/15 9:25</c:v>
                </c:pt>
                <c:pt idx="16248">
                  <c:v>2019/12/15 9:25</c:v>
                </c:pt>
                <c:pt idx="16249">
                  <c:v>2019/12/15 9:25</c:v>
                </c:pt>
                <c:pt idx="16250">
                  <c:v>2019/12/15 9:25</c:v>
                </c:pt>
                <c:pt idx="16251">
                  <c:v>2019/12/15 9:25</c:v>
                </c:pt>
                <c:pt idx="16252">
                  <c:v>2019/12/15 9:26</c:v>
                </c:pt>
                <c:pt idx="16253">
                  <c:v>2019/12/15 9:26</c:v>
                </c:pt>
                <c:pt idx="16254">
                  <c:v>2019/12/15 9:26</c:v>
                </c:pt>
                <c:pt idx="16255">
                  <c:v>2019/12/15 9:26</c:v>
                </c:pt>
                <c:pt idx="16256">
                  <c:v>2019/12/15 9:26</c:v>
                </c:pt>
                <c:pt idx="16257">
                  <c:v>2019/12/15 9:26</c:v>
                </c:pt>
                <c:pt idx="16258">
                  <c:v>2019/12/15 9:26</c:v>
                </c:pt>
                <c:pt idx="16259">
                  <c:v>2019/12/15 9:26</c:v>
                </c:pt>
                <c:pt idx="16260">
                  <c:v>2019/12/15 9:26</c:v>
                </c:pt>
                <c:pt idx="16261">
                  <c:v>2019/12/15 9:26</c:v>
                </c:pt>
                <c:pt idx="16262">
                  <c:v>2019/12/15 9:26</c:v>
                </c:pt>
                <c:pt idx="16263">
                  <c:v>2019/12/15 9:26</c:v>
                </c:pt>
                <c:pt idx="16264">
                  <c:v>2019/12/15 9:26</c:v>
                </c:pt>
                <c:pt idx="16265">
                  <c:v>2019/12/15 9:26</c:v>
                </c:pt>
                <c:pt idx="16266">
                  <c:v>2019/12/15 9:26</c:v>
                </c:pt>
                <c:pt idx="16267">
                  <c:v>2019/12/15 9:26</c:v>
                </c:pt>
                <c:pt idx="16268">
                  <c:v>2019/12/15 9:26</c:v>
                </c:pt>
                <c:pt idx="16269">
                  <c:v>2019/12/15 9:26</c:v>
                </c:pt>
                <c:pt idx="16270">
                  <c:v>2019/12/15 9:26</c:v>
                </c:pt>
                <c:pt idx="16271">
                  <c:v>2019/12/15 9:26</c:v>
                </c:pt>
                <c:pt idx="16272">
                  <c:v>2019/12/15 9:27</c:v>
                </c:pt>
                <c:pt idx="16273">
                  <c:v>2019/12/15 9:27</c:v>
                </c:pt>
                <c:pt idx="16274">
                  <c:v>2019/12/15 9:27</c:v>
                </c:pt>
                <c:pt idx="16275">
                  <c:v>2019/12/15 9:27</c:v>
                </c:pt>
                <c:pt idx="16276">
                  <c:v>2019/12/15 9:27</c:v>
                </c:pt>
                <c:pt idx="16277">
                  <c:v>2019/12/15 9:27</c:v>
                </c:pt>
                <c:pt idx="16278">
                  <c:v>2019/12/15 9:27</c:v>
                </c:pt>
                <c:pt idx="16279">
                  <c:v>2019/12/15 9:27</c:v>
                </c:pt>
                <c:pt idx="16280">
                  <c:v>2019/12/15 9:27</c:v>
                </c:pt>
                <c:pt idx="16281">
                  <c:v>2019/12/15 9:27</c:v>
                </c:pt>
                <c:pt idx="16282">
                  <c:v>2019/12/15 9:27</c:v>
                </c:pt>
                <c:pt idx="16283">
                  <c:v>2019/12/15 9:27</c:v>
                </c:pt>
                <c:pt idx="16284">
                  <c:v>2019/12/15 9:27</c:v>
                </c:pt>
                <c:pt idx="16285">
                  <c:v>2019/12/15 9:27</c:v>
                </c:pt>
                <c:pt idx="16286">
                  <c:v>2019/12/15 9:27</c:v>
                </c:pt>
                <c:pt idx="16287">
                  <c:v>2019/12/15 9:27</c:v>
                </c:pt>
                <c:pt idx="16288">
                  <c:v>2019/12/15 9:27</c:v>
                </c:pt>
                <c:pt idx="16289">
                  <c:v>2019/12/15 9:27</c:v>
                </c:pt>
                <c:pt idx="16290">
                  <c:v>2019/12/15 9:27</c:v>
                </c:pt>
                <c:pt idx="16291">
                  <c:v>2019/12/15 9:27</c:v>
                </c:pt>
                <c:pt idx="16292">
                  <c:v>2019/12/15 9:28</c:v>
                </c:pt>
                <c:pt idx="16293">
                  <c:v>2019/12/15 9:28</c:v>
                </c:pt>
                <c:pt idx="16294">
                  <c:v>2019/12/15 9:28</c:v>
                </c:pt>
                <c:pt idx="16295">
                  <c:v>2019/12/15 9:28</c:v>
                </c:pt>
                <c:pt idx="16296">
                  <c:v>2019/12/15 9:28</c:v>
                </c:pt>
                <c:pt idx="16297">
                  <c:v>2019/12/15 9:28</c:v>
                </c:pt>
                <c:pt idx="16298">
                  <c:v>2019/12/15 9:28</c:v>
                </c:pt>
                <c:pt idx="16299">
                  <c:v>2019/12/15 9:28</c:v>
                </c:pt>
                <c:pt idx="16300">
                  <c:v>2019/12/15 9:28</c:v>
                </c:pt>
                <c:pt idx="16301">
                  <c:v>2019/12/15 9:28</c:v>
                </c:pt>
                <c:pt idx="16302">
                  <c:v>2019/12/15 9:28</c:v>
                </c:pt>
                <c:pt idx="16303">
                  <c:v>2019/12/15 9:28</c:v>
                </c:pt>
                <c:pt idx="16304">
                  <c:v>2019/12/15 9:28</c:v>
                </c:pt>
                <c:pt idx="16305">
                  <c:v>2019/12/15 9:28</c:v>
                </c:pt>
                <c:pt idx="16306">
                  <c:v>2019/12/15 9:28</c:v>
                </c:pt>
                <c:pt idx="16307">
                  <c:v>2019/12/15 9:28</c:v>
                </c:pt>
                <c:pt idx="16308">
                  <c:v>2019/12/15 9:28</c:v>
                </c:pt>
                <c:pt idx="16309">
                  <c:v>2019/12/15 9:28</c:v>
                </c:pt>
                <c:pt idx="16310">
                  <c:v>2019/12/15 9:28</c:v>
                </c:pt>
                <c:pt idx="16311">
                  <c:v>2019/12/15 9:28</c:v>
                </c:pt>
                <c:pt idx="16312">
                  <c:v>2019/12/15 9:29</c:v>
                </c:pt>
                <c:pt idx="16313">
                  <c:v>2019/12/15 9:29</c:v>
                </c:pt>
                <c:pt idx="16314">
                  <c:v>2019/12/15 9:29</c:v>
                </c:pt>
                <c:pt idx="16315">
                  <c:v>2019/12/15 9:29</c:v>
                </c:pt>
                <c:pt idx="16316">
                  <c:v>2019/12/15 9:29</c:v>
                </c:pt>
                <c:pt idx="16317">
                  <c:v>2019/12/15 9:29</c:v>
                </c:pt>
                <c:pt idx="16318">
                  <c:v>2019/12/15 9:29</c:v>
                </c:pt>
                <c:pt idx="16319">
                  <c:v>2019/12/15 9:29</c:v>
                </c:pt>
                <c:pt idx="16320">
                  <c:v>2019/12/15 9:29</c:v>
                </c:pt>
                <c:pt idx="16321">
                  <c:v>2019/12/15 9:29</c:v>
                </c:pt>
                <c:pt idx="16322">
                  <c:v>2019/12/15 9:29</c:v>
                </c:pt>
                <c:pt idx="16323">
                  <c:v>2019/12/15 9:29</c:v>
                </c:pt>
                <c:pt idx="16324">
                  <c:v>2019/12/15 9:29</c:v>
                </c:pt>
                <c:pt idx="16325">
                  <c:v>2019/12/15 9:29</c:v>
                </c:pt>
                <c:pt idx="16326">
                  <c:v>2019/12/15 9:29</c:v>
                </c:pt>
                <c:pt idx="16327">
                  <c:v>2019/12/15 9:29</c:v>
                </c:pt>
                <c:pt idx="16328">
                  <c:v>2019/12/15 9:29</c:v>
                </c:pt>
                <c:pt idx="16329">
                  <c:v>2019/12/15 9:29</c:v>
                </c:pt>
                <c:pt idx="16330">
                  <c:v>2019/12/15 9:29</c:v>
                </c:pt>
                <c:pt idx="16331">
                  <c:v>2019/12/15 9:29</c:v>
                </c:pt>
                <c:pt idx="16332">
                  <c:v>2019/12/15 9:30</c:v>
                </c:pt>
                <c:pt idx="16333">
                  <c:v>2019/12/15 9:30</c:v>
                </c:pt>
                <c:pt idx="16334">
                  <c:v>2019/12/15 9:30</c:v>
                </c:pt>
                <c:pt idx="16335">
                  <c:v>2019/12/15 9:30</c:v>
                </c:pt>
                <c:pt idx="16336">
                  <c:v>2019/12/15 9:30</c:v>
                </c:pt>
                <c:pt idx="16337">
                  <c:v>2019/12/15 9:30</c:v>
                </c:pt>
                <c:pt idx="16338">
                  <c:v>2019/12/15 9:30</c:v>
                </c:pt>
                <c:pt idx="16339">
                  <c:v>2019/12/15 9:30</c:v>
                </c:pt>
                <c:pt idx="16340">
                  <c:v>2019/12/15 9:30</c:v>
                </c:pt>
                <c:pt idx="16341">
                  <c:v>2019/12/15 9:30</c:v>
                </c:pt>
                <c:pt idx="16342">
                  <c:v>2019/12/15 9:30</c:v>
                </c:pt>
                <c:pt idx="16343">
                  <c:v>2019/12/15 9:30</c:v>
                </c:pt>
                <c:pt idx="16344">
                  <c:v>2019/12/15 9:30</c:v>
                </c:pt>
                <c:pt idx="16345">
                  <c:v>2019/12/15 9:30</c:v>
                </c:pt>
                <c:pt idx="16346">
                  <c:v>2019/12/15 9:30</c:v>
                </c:pt>
                <c:pt idx="16347">
                  <c:v>2019/12/15 9:30</c:v>
                </c:pt>
                <c:pt idx="16348">
                  <c:v>2019/12/15 9:30</c:v>
                </c:pt>
                <c:pt idx="16349">
                  <c:v>2019/12/15 9:30</c:v>
                </c:pt>
                <c:pt idx="16350">
                  <c:v>2019/12/15 9:30</c:v>
                </c:pt>
                <c:pt idx="16351">
                  <c:v>2019/12/15 9:30</c:v>
                </c:pt>
                <c:pt idx="16352">
                  <c:v>2019/12/15 9:31</c:v>
                </c:pt>
                <c:pt idx="16353">
                  <c:v>2019/12/15 9:31</c:v>
                </c:pt>
                <c:pt idx="16354">
                  <c:v>2019/12/15 9:31</c:v>
                </c:pt>
                <c:pt idx="16355">
                  <c:v>2019/12/15 9:31</c:v>
                </c:pt>
                <c:pt idx="16356">
                  <c:v>2019/12/15 9:31</c:v>
                </c:pt>
                <c:pt idx="16357">
                  <c:v>2019/12/15 9:31</c:v>
                </c:pt>
                <c:pt idx="16358">
                  <c:v>2019/12/15 9:31</c:v>
                </c:pt>
                <c:pt idx="16359">
                  <c:v>2019/12/15 9:31</c:v>
                </c:pt>
                <c:pt idx="16360">
                  <c:v>2019/12/15 9:31</c:v>
                </c:pt>
                <c:pt idx="16361">
                  <c:v>2019/12/15 9:31</c:v>
                </c:pt>
                <c:pt idx="16362">
                  <c:v>2019/12/15 9:31</c:v>
                </c:pt>
                <c:pt idx="16363">
                  <c:v>2019/12/15 9:31</c:v>
                </c:pt>
                <c:pt idx="16364">
                  <c:v>2019/12/15 9:31</c:v>
                </c:pt>
                <c:pt idx="16365">
                  <c:v>2019/12/15 9:31</c:v>
                </c:pt>
                <c:pt idx="16366">
                  <c:v>2019/12/15 9:31</c:v>
                </c:pt>
                <c:pt idx="16367">
                  <c:v>2019/12/15 9:31</c:v>
                </c:pt>
                <c:pt idx="16368">
                  <c:v>2019/12/15 9:31</c:v>
                </c:pt>
                <c:pt idx="16369">
                  <c:v>2019/12/15 9:31</c:v>
                </c:pt>
                <c:pt idx="16370">
                  <c:v>2019/12/15 9:31</c:v>
                </c:pt>
                <c:pt idx="16371">
                  <c:v>2019/12/15 9:31</c:v>
                </c:pt>
                <c:pt idx="16372">
                  <c:v>2019/12/15 9:32</c:v>
                </c:pt>
                <c:pt idx="16373">
                  <c:v>2019/12/15 9:32</c:v>
                </c:pt>
                <c:pt idx="16374">
                  <c:v>2019/12/15 9:32</c:v>
                </c:pt>
                <c:pt idx="16375">
                  <c:v>2019/12/15 9:32</c:v>
                </c:pt>
                <c:pt idx="16376">
                  <c:v>2019/12/15 9:32</c:v>
                </c:pt>
                <c:pt idx="16377">
                  <c:v>2019/12/15 9:32</c:v>
                </c:pt>
                <c:pt idx="16378">
                  <c:v>2019/12/15 9:32</c:v>
                </c:pt>
                <c:pt idx="16379">
                  <c:v>2019/12/15 9:32</c:v>
                </c:pt>
                <c:pt idx="16380">
                  <c:v>2019/12/15 9:32</c:v>
                </c:pt>
                <c:pt idx="16381">
                  <c:v>2019/12/15 9:32</c:v>
                </c:pt>
                <c:pt idx="16382">
                  <c:v>2019/12/15 9:32</c:v>
                </c:pt>
                <c:pt idx="16383">
                  <c:v>2019/12/15 9:32</c:v>
                </c:pt>
                <c:pt idx="16384">
                  <c:v>2019/12/15 9:32</c:v>
                </c:pt>
                <c:pt idx="16385">
                  <c:v>2019/12/15 9:32</c:v>
                </c:pt>
                <c:pt idx="16386">
                  <c:v>2019/12/15 9:32</c:v>
                </c:pt>
                <c:pt idx="16387">
                  <c:v>2019/12/15 9:32</c:v>
                </c:pt>
                <c:pt idx="16388">
                  <c:v>2019/12/15 9:32</c:v>
                </c:pt>
                <c:pt idx="16389">
                  <c:v>2019/12/15 9:32</c:v>
                </c:pt>
                <c:pt idx="16390">
                  <c:v>2019/12/15 9:32</c:v>
                </c:pt>
                <c:pt idx="16391">
                  <c:v>2019/12/15 9:32</c:v>
                </c:pt>
                <c:pt idx="16392">
                  <c:v>2019/12/15 9:33</c:v>
                </c:pt>
                <c:pt idx="16393">
                  <c:v>2019/12/15 9:33</c:v>
                </c:pt>
                <c:pt idx="16394">
                  <c:v>2019/12/15 9:33</c:v>
                </c:pt>
                <c:pt idx="16395">
                  <c:v>2019/12/15 9:33</c:v>
                </c:pt>
                <c:pt idx="16396">
                  <c:v>2019/12/15 9:33</c:v>
                </c:pt>
                <c:pt idx="16397">
                  <c:v>2019/12/15 9:33</c:v>
                </c:pt>
                <c:pt idx="16398">
                  <c:v>2019/12/15 9:33</c:v>
                </c:pt>
                <c:pt idx="16399">
                  <c:v>2019/12/15 9:33</c:v>
                </c:pt>
                <c:pt idx="16400">
                  <c:v>2019/12/15 9:33</c:v>
                </c:pt>
                <c:pt idx="16401">
                  <c:v>2019/12/15 9:33</c:v>
                </c:pt>
                <c:pt idx="16402">
                  <c:v>2019/12/15 9:33</c:v>
                </c:pt>
                <c:pt idx="16403">
                  <c:v>2019/12/15 9:33</c:v>
                </c:pt>
                <c:pt idx="16404">
                  <c:v>2019/12/15 9:33</c:v>
                </c:pt>
                <c:pt idx="16405">
                  <c:v>2019/12/15 9:33</c:v>
                </c:pt>
                <c:pt idx="16406">
                  <c:v>2019/12/15 9:33</c:v>
                </c:pt>
                <c:pt idx="16407">
                  <c:v>2019/12/15 9:33</c:v>
                </c:pt>
                <c:pt idx="16408">
                  <c:v>2019/12/15 9:33</c:v>
                </c:pt>
                <c:pt idx="16409">
                  <c:v>2019/12/15 9:33</c:v>
                </c:pt>
                <c:pt idx="16410">
                  <c:v>2019/12/15 9:33</c:v>
                </c:pt>
                <c:pt idx="16411">
                  <c:v>2019/12/15 9:33</c:v>
                </c:pt>
                <c:pt idx="16412">
                  <c:v>2019/12/15 9:34</c:v>
                </c:pt>
                <c:pt idx="16413">
                  <c:v>2019/12/15 9:34</c:v>
                </c:pt>
                <c:pt idx="16414">
                  <c:v>2019/12/15 9:34</c:v>
                </c:pt>
                <c:pt idx="16415">
                  <c:v>2019/12/15 9:34</c:v>
                </c:pt>
                <c:pt idx="16416">
                  <c:v>2019/12/15 9:34</c:v>
                </c:pt>
                <c:pt idx="16417">
                  <c:v>2019/12/15 9:34</c:v>
                </c:pt>
                <c:pt idx="16418">
                  <c:v>2019/12/15 9:34</c:v>
                </c:pt>
                <c:pt idx="16419">
                  <c:v>2019/12/15 9:34</c:v>
                </c:pt>
                <c:pt idx="16420">
                  <c:v>2019/12/15 9:34</c:v>
                </c:pt>
                <c:pt idx="16421">
                  <c:v>2019/12/15 9:34</c:v>
                </c:pt>
                <c:pt idx="16422">
                  <c:v>2019/12/15 9:34</c:v>
                </c:pt>
                <c:pt idx="16423">
                  <c:v>2019/12/15 9:34</c:v>
                </c:pt>
                <c:pt idx="16424">
                  <c:v>2019/12/15 9:34</c:v>
                </c:pt>
                <c:pt idx="16425">
                  <c:v>2019/12/15 9:34</c:v>
                </c:pt>
                <c:pt idx="16426">
                  <c:v>2019/12/15 9:34</c:v>
                </c:pt>
                <c:pt idx="16427">
                  <c:v>2019/12/15 9:34</c:v>
                </c:pt>
                <c:pt idx="16428">
                  <c:v>2019/12/15 9:34</c:v>
                </c:pt>
                <c:pt idx="16429">
                  <c:v>2019/12/15 9:34</c:v>
                </c:pt>
                <c:pt idx="16430">
                  <c:v>2019/12/15 9:34</c:v>
                </c:pt>
                <c:pt idx="16431">
                  <c:v>2019/12/15 9:34</c:v>
                </c:pt>
                <c:pt idx="16432">
                  <c:v>2019/12/15 9:35</c:v>
                </c:pt>
                <c:pt idx="16433">
                  <c:v>2019/12/15 9:35</c:v>
                </c:pt>
                <c:pt idx="16434">
                  <c:v>2019/12/15 9:35</c:v>
                </c:pt>
                <c:pt idx="16435">
                  <c:v>2019/12/15 9:35</c:v>
                </c:pt>
                <c:pt idx="16436">
                  <c:v>2019/12/15 9:35</c:v>
                </c:pt>
                <c:pt idx="16437">
                  <c:v>2019/12/15 9:35</c:v>
                </c:pt>
                <c:pt idx="16438">
                  <c:v>2019/12/15 9:35</c:v>
                </c:pt>
                <c:pt idx="16439">
                  <c:v>2019/12/15 9:35</c:v>
                </c:pt>
                <c:pt idx="16440">
                  <c:v>2019/12/15 9:35</c:v>
                </c:pt>
                <c:pt idx="16441">
                  <c:v>2019/12/15 9:35</c:v>
                </c:pt>
                <c:pt idx="16442">
                  <c:v>2019/12/15 9:35</c:v>
                </c:pt>
                <c:pt idx="16443">
                  <c:v>2019/12/15 9:35</c:v>
                </c:pt>
                <c:pt idx="16444">
                  <c:v>2019/12/15 9:35</c:v>
                </c:pt>
                <c:pt idx="16445">
                  <c:v>2019/12/15 9:35</c:v>
                </c:pt>
                <c:pt idx="16446">
                  <c:v>2019/12/15 9:35</c:v>
                </c:pt>
                <c:pt idx="16447">
                  <c:v>2019/12/15 9:35</c:v>
                </c:pt>
                <c:pt idx="16448">
                  <c:v>2019/12/15 9:35</c:v>
                </c:pt>
                <c:pt idx="16449">
                  <c:v>2019/12/15 9:35</c:v>
                </c:pt>
                <c:pt idx="16450">
                  <c:v>2019/12/15 9:35</c:v>
                </c:pt>
                <c:pt idx="16451">
                  <c:v>2019/12/15 9:35</c:v>
                </c:pt>
                <c:pt idx="16452">
                  <c:v>2019/12/15 9:36</c:v>
                </c:pt>
                <c:pt idx="16453">
                  <c:v>2019/12/15 9:36</c:v>
                </c:pt>
                <c:pt idx="16454">
                  <c:v>2019/12/15 9:36</c:v>
                </c:pt>
                <c:pt idx="16455">
                  <c:v>2019/12/15 9:36</c:v>
                </c:pt>
                <c:pt idx="16456">
                  <c:v>2019/12/15 9:36</c:v>
                </c:pt>
                <c:pt idx="16457">
                  <c:v>2019/12/15 9:36</c:v>
                </c:pt>
                <c:pt idx="16458">
                  <c:v>2019/12/15 9:36</c:v>
                </c:pt>
                <c:pt idx="16459">
                  <c:v>2019/12/15 9:36</c:v>
                </c:pt>
                <c:pt idx="16460">
                  <c:v>2019/12/15 9:36</c:v>
                </c:pt>
                <c:pt idx="16461">
                  <c:v>2019/12/15 9:36</c:v>
                </c:pt>
                <c:pt idx="16462">
                  <c:v>2019/12/15 9:36</c:v>
                </c:pt>
                <c:pt idx="16463">
                  <c:v>2019/12/15 9:36</c:v>
                </c:pt>
                <c:pt idx="16464">
                  <c:v>2019/12/15 9:36</c:v>
                </c:pt>
                <c:pt idx="16465">
                  <c:v>2019/12/15 9:36</c:v>
                </c:pt>
                <c:pt idx="16466">
                  <c:v>2019/12/15 9:36</c:v>
                </c:pt>
                <c:pt idx="16467">
                  <c:v>2019/12/15 9:36</c:v>
                </c:pt>
                <c:pt idx="16468">
                  <c:v>2019/12/15 9:36</c:v>
                </c:pt>
                <c:pt idx="16469">
                  <c:v>2019/12/15 9:36</c:v>
                </c:pt>
                <c:pt idx="16470">
                  <c:v>2019/12/15 9:36</c:v>
                </c:pt>
                <c:pt idx="16471">
                  <c:v>2019/12/15 9:36</c:v>
                </c:pt>
                <c:pt idx="16472">
                  <c:v>2019/12/15 9:37</c:v>
                </c:pt>
                <c:pt idx="16473">
                  <c:v>2019/12/15 9:37</c:v>
                </c:pt>
                <c:pt idx="16474">
                  <c:v>2019/12/15 9:37</c:v>
                </c:pt>
                <c:pt idx="16475">
                  <c:v>2019/12/15 9:37</c:v>
                </c:pt>
                <c:pt idx="16476">
                  <c:v>2019/12/15 9:37</c:v>
                </c:pt>
                <c:pt idx="16477">
                  <c:v>2019/12/15 9:37</c:v>
                </c:pt>
                <c:pt idx="16478">
                  <c:v>2019/12/15 9:37</c:v>
                </c:pt>
                <c:pt idx="16479">
                  <c:v>2019/12/15 9:37</c:v>
                </c:pt>
                <c:pt idx="16480">
                  <c:v>2019/12/15 9:37</c:v>
                </c:pt>
                <c:pt idx="16481">
                  <c:v>2019/12/15 9:37</c:v>
                </c:pt>
                <c:pt idx="16482">
                  <c:v>2019/12/15 9:37</c:v>
                </c:pt>
                <c:pt idx="16483">
                  <c:v>2019/12/15 9:37</c:v>
                </c:pt>
                <c:pt idx="16484">
                  <c:v>2019/12/15 9:37</c:v>
                </c:pt>
                <c:pt idx="16485">
                  <c:v>2019/12/15 9:37</c:v>
                </c:pt>
                <c:pt idx="16486">
                  <c:v>2019/12/15 9:37</c:v>
                </c:pt>
                <c:pt idx="16487">
                  <c:v>2019/12/15 9:37</c:v>
                </c:pt>
                <c:pt idx="16488">
                  <c:v>2019/12/15 9:37</c:v>
                </c:pt>
                <c:pt idx="16489">
                  <c:v>2019/12/15 9:37</c:v>
                </c:pt>
                <c:pt idx="16490">
                  <c:v>2019/12/15 9:37</c:v>
                </c:pt>
                <c:pt idx="16491">
                  <c:v>2019/12/15 9:37</c:v>
                </c:pt>
                <c:pt idx="16492">
                  <c:v>2019/12/15 9:38</c:v>
                </c:pt>
                <c:pt idx="16493">
                  <c:v>2019/12/15 9:38</c:v>
                </c:pt>
                <c:pt idx="16494">
                  <c:v>2019/12/15 9:38</c:v>
                </c:pt>
                <c:pt idx="16495">
                  <c:v>2019/12/15 9:38</c:v>
                </c:pt>
                <c:pt idx="16496">
                  <c:v>2019/12/15 9:38</c:v>
                </c:pt>
                <c:pt idx="16497">
                  <c:v>2019/12/15 9:38</c:v>
                </c:pt>
                <c:pt idx="16498">
                  <c:v>2019/12/15 9:38</c:v>
                </c:pt>
                <c:pt idx="16499">
                  <c:v>2019/12/15 9:38</c:v>
                </c:pt>
                <c:pt idx="16500">
                  <c:v>2019/12/15 9:38</c:v>
                </c:pt>
                <c:pt idx="16501">
                  <c:v>2019/12/15 9:38</c:v>
                </c:pt>
                <c:pt idx="16502">
                  <c:v>2019/12/15 9:38</c:v>
                </c:pt>
                <c:pt idx="16503">
                  <c:v>2019/12/15 9:38</c:v>
                </c:pt>
                <c:pt idx="16504">
                  <c:v>2019/12/15 9:38</c:v>
                </c:pt>
                <c:pt idx="16505">
                  <c:v>2019/12/15 9:38</c:v>
                </c:pt>
                <c:pt idx="16506">
                  <c:v>2019/12/15 9:38</c:v>
                </c:pt>
                <c:pt idx="16507">
                  <c:v>2019/12/15 9:38</c:v>
                </c:pt>
                <c:pt idx="16508">
                  <c:v>2019/12/15 9:38</c:v>
                </c:pt>
                <c:pt idx="16509">
                  <c:v>2019/12/15 9:38</c:v>
                </c:pt>
                <c:pt idx="16510">
                  <c:v>2019/12/15 9:38</c:v>
                </c:pt>
                <c:pt idx="16511">
                  <c:v>2019/12/15 9:38</c:v>
                </c:pt>
                <c:pt idx="16512">
                  <c:v>2019/12/15 9:39</c:v>
                </c:pt>
                <c:pt idx="16513">
                  <c:v>2019/12/15 9:39</c:v>
                </c:pt>
                <c:pt idx="16514">
                  <c:v>2019/12/15 9:39</c:v>
                </c:pt>
                <c:pt idx="16515">
                  <c:v>2019/12/15 9:39</c:v>
                </c:pt>
                <c:pt idx="16516">
                  <c:v>2019/12/15 9:39</c:v>
                </c:pt>
                <c:pt idx="16517">
                  <c:v>2019/12/15 9:39</c:v>
                </c:pt>
                <c:pt idx="16518">
                  <c:v>2019/12/15 9:39</c:v>
                </c:pt>
                <c:pt idx="16519">
                  <c:v>2019/12/15 9:39</c:v>
                </c:pt>
                <c:pt idx="16520">
                  <c:v>2019/12/15 9:39</c:v>
                </c:pt>
                <c:pt idx="16521">
                  <c:v>2019/12/15 9:39</c:v>
                </c:pt>
                <c:pt idx="16522">
                  <c:v>2019/12/15 9:39</c:v>
                </c:pt>
                <c:pt idx="16523">
                  <c:v>2019/12/15 9:39</c:v>
                </c:pt>
                <c:pt idx="16524">
                  <c:v>2019/12/15 9:39</c:v>
                </c:pt>
                <c:pt idx="16525">
                  <c:v>2019/12/15 9:39</c:v>
                </c:pt>
                <c:pt idx="16526">
                  <c:v>2019/12/15 9:39</c:v>
                </c:pt>
                <c:pt idx="16527">
                  <c:v>2019/12/15 9:39</c:v>
                </c:pt>
                <c:pt idx="16528">
                  <c:v>2019/12/15 9:39</c:v>
                </c:pt>
                <c:pt idx="16529">
                  <c:v>2019/12/15 9:39</c:v>
                </c:pt>
                <c:pt idx="16530">
                  <c:v>2019/12/15 9:39</c:v>
                </c:pt>
                <c:pt idx="16531">
                  <c:v>2019/12/15 9:39</c:v>
                </c:pt>
                <c:pt idx="16532">
                  <c:v>2019/12/15 9:40</c:v>
                </c:pt>
                <c:pt idx="16533">
                  <c:v>2019/12/15 9:40</c:v>
                </c:pt>
                <c:pt idx="16534">
                  <c:v>2019/12/15 9:40</c:v>
                </c:pt>
                <c:pt idx="16535">
                  <c:v>2019/12/15 9:40</c:v>
                </c:pt>
                <c:pt idx="16536">
                  <c:v>2019/12/15 9:40</c:v>
                </c:pt>
                <c:pt idx="16537">
                  <c:v>2019/12/15 9:40</c:v>
                </c:pt>
                <c:pt idx="16538">
                  <c:v>2019/12/15 9:40</c:v>
                </c:pt>
                <c:pt idx="16539">
                  <c:v>2019/12/15 9:40</c:v>
                </c:pt>
                <c:pt idx="16540">
                  <c:v>2019/12/15 9:40</c:v>
                </c:pt>
                <c:pt idx="16541">
                  <c:v>2019/12/15 9:40</c:v>
                </c:pt>
                <c:pt idx="16542">
                  <c:v>2019/12/15 9:40</c:v>
                </c:pt>
                <c:pt idx="16543">
                  <c:v>2019/12/15 9:40</c:v>
                </c:pt>
                <c:pt idx="16544">
                  <c:v>2019/12/15 9:40</c:v>
                </c:pt>
                <c:pt idx="16545">
                  <c:v>2019/12/15 9:40</c:v>
                </c:pt>
                <c:pt idx="16546">
                  <c:v>2019/12/15 9:40</c:v>
                </c:pt>
                <c:pt idx="16547">
                  <c:v>2019/12/15 9:40</c:v>
                </c:pt>
                <c:pt idx="16548">
                  <c:v>2019/12/15 9:40</c:v>
                </c:pt>
                <c:pt idx="16549">
                  <c:v>2019/12/15 9:40</c:v>
                </c:pt>
                <c:pt idx="16550">
                  <c:v>2019/12/15 9:40</c:v>
                </c:pt>
                <c:pt idx="16551">
                  <c:v>2019/12/15 9:40</c:v>
                </c:pt>
                <c:pt idx="16552">
                  <c:v>2019/12/15 9:41</c:v>
                </c:pt>
                <c:pt idx="16553">
                  <c:v>2019/12/15 9:41</c:v>
                </c:pt>
                <c:pt idx="16554">
                  <c:v>2019/12/15 9:41</c:v>
                </c:pt>
                <c:pt idx="16555">
                  <c:v>2019/12/15 9:41</c:v>
                </c:pt>
                <c:pt idx="16556">
                  <c:v>2019/12/15 9:41</c:v>
                </c:pt>
                <c:pt idx="16557">
                  <c:v>2019/12/15 9:41</c:v>
                </c:pt>
                <c:pt idx="16558">
                  <c:v>2019/12/15 9:41</c:v>
                </c:pt>
                <c:pt idx="16559">
                  <c:v>2019/12/15 9:41</c:v>
                </c:pt>
                <c:pt idx="16560">
                  <c:v>2019/12/15 9:41</c:v>
                </c:pt>
                <c:pt idx="16561">
                  <c:v>2019/12/15 9:41</c:v>
                </c:pt>
                <c:pt idx="16562">
                  <c:v>2019/12/15 9:41</c:v>
                </c:pt>
                <c:pt idx="16563">
                  <c:v>2019/12/15 9:41</c:v>
                </c:pt>
                <c:pt idx="16564">
                  <c:v>2019/12/15 9:41</c:v>
                </c:pt>
                <c:pt idx="16565">
                  <c:v>2019/12/15 9:41</c:v>
                </c:pt>
                <c:pt idx="16566">
                  <c:v>2019/12/15 9:41</c:v>
                </c:pt>
                <c:pt idx="16567">
                  <c:v>2019/12/15 9:41</c:v>
                </c:pt>
                <c:pt idx="16568">
                  <c:v>2019/12/15 9:41</c:v>
                </c:pt>
                <c:pt idx="16569">
                  <c:v>2019/12/15 9:41</c:v>
                </c:pt>
                <c:pt idx="16570">
                  <c:v>2019/12/15 9:41</c:v>
                </c:pt>
                <c:pt idx="16571">
                  <c:v>2019/12/15 9:41</c:v>
                </c:pt>
                <c:pt idx="16572">
                  <c:v>2019/12/15 9:42</c:v>
                </c:pt>
                <c:pt idx="16573">
                  <c:v>2019/12/15 9:42</c:v>
                </c:pt>
                <c:pt idx="16574">
                  <c:v>2019/12/15 9:42</c:v>
                </c:pt>
                <c:pt idx="16575">
                  <c:v>2019/12/15 9:42</c:v>
                </c:pt>
                <c:pt idx="16576">
                  <c:v>2019/12/15 9:42</c:v>
                </c:pt>
                <c:pt idx="16577">
                  <c:v>2019/12/15 9:42</c:v>
                </c:pt>
                <c:pt idx="16578">
                  <c:v>2019/12/15 9:42</c:v>
                </c:pt>
                <c:pt idx="16579">
                  <c:v>2019/12/15 9:42</c:v>
                </c:pt>
                <c:pt idx="16580">
                  <c:v>2019/12/15 9:42</c:v>
                </c:pt>
                <c:pt idx="16581">
                  <c:v>2019/12/15 9:42</c:v>
                </c:pt>
                <c:pt idx="16582">
                  <c:v>2019/12/15 9:42</c:v>
                </c:pt>
                <c:pt idx="16583">
                  <c:v>2019/12/15 9:42</c:v>
                </c:pt>
                <c:pt idx="16584">
                  <c:v>2019/12/15 9:42</c:v>
                </c:pt>
                <c:pt idx="16585">
                  <c:v>2019/12/15 9:42</c:v>
                </c:pt>
                <c:pt idx="16586">
                  <c:v>2019/12/15 9:42</c:v>
                </c:pt>
                <c:pt idx="16587">
                  <c:v>2019/12/15 9:42</c:v>
                </c:pt>
                <c:pt idx="16588">
                  <c:v>2019/12/15 9:42</c:v>
                </c:pt>
                <c:pt idx="16589">
                  <c:v>2019/12/15 9:42</c:v>
                </c:pt>
                <c:pt idx="16590">
                  <c:v>2019/12/15 9:42</c:v>
                </c:pt>
                <c:pt idx="16591">
                  <c:v>2019/12/15 9:42</c:v>
                </c:pt>
                <c:pt idx="16592">
                  <c:v>2019/12/15 9:43</c:v>
                </c:pt>
                <c:pt idx="16593">
                  <c:v>2019/12/15 9:43</c:v>
                </c:pt>
                <c:pt idx="16594">
                  <c:v>2019/12/15 9:43</c:v>
                </c:pt>
                <c:pt idx="16595">
                  <c:v>2019/12/15 9:43</c:v>
                </c:pt>
                <c:pt idx="16596">
                  <c:v>2019/12/15 9:43</c:v>
                </c:pt>
                <c:pt idx="16597">
                  <c:v>2019/12/15 9:43</c:v>
                </c:pt>
                <c:pt idx="16598">
                  <c:v>2019/12/15 9:43</c:v>
                </c:pt>
                <c:pt idx="16599">
                  <c:v>2019/12/15 9:43</c:v>
                </c:pt>
                <c:pt idx="16600">
                  <c:v>2019/12/15 9:43</c:v>
                </c:pt>
                <c:pt idx="16601">
                  <c:v>2019/12/15 9:43</c:v>
                </c:pt>
                <c:pt idx="16602">
                  <c:v>2019/12/15 9:43</c:v>
                </c:pt>
                <c:pt idx="16603">
                  <c:v>2019/12/15 9:43</c:v>
                </c:pt>
                <c:pt idx="16604">
                  <c:v>2019/12/15 9:43</c:v>
                </c:pt>
                <c:pt idx="16605">
                  <c:v>2019/12/15 9:43</c:v>
                </c:pt>
                <c:pt idx="16606">
                  <c:v>2019/12/15 9:43</c:v>
                </c:pt>
                <c:pt idx="16607">
                  <c:v>2019/12/15 9:43</c:v>
                </c:pt>
                <c:pt idx="16608">
                  <c:v>2019/12/15 9:43</c:v>
                </c:pt>
                <c:pt idx="16609">
                  <c:v>2019/12/15 9:43</c:v>
                </c:pt>
                <c:pt idx="16610">
                  <c:v>2019/12/15 9:43</c:v>
                </c:pt>
                <c:pt idx="16611">
                  <c:v>2019/12/15 9:43</c:v>
                </c:pt>
                <c:pt idx="16612">
                  <c:v>2019/12/15 9:44</c:v>
                </c:pt>
                <c:pt idx="16613">
                  <c:v>2019/12/15 9:44</c:v>
                </c:pt>
                <c:pt idx="16614">
                  <c:v>2019/12/15 9:44</c:v>
                </c:pt>
                <c:pt idx="16615">
                  <c:v>2019/12/15 9:44</c:v>
                </c:pt>
                <c:pt idx="16616">
                  <c:v>2019/12/15 9:44</c:v>
                </c:pt>
                <c:pt idx="16617">
                  <c:v>2019/12/15 9:44</c:v>
                </c:pt>
                <c:pt idx="16618">
                  <c:v>2019/12/15 9:44</c:v>
                </c:pt>
                <c:pt idx="16619">
                  <c:v>2019/12/15 9:44</c:v>
                </c:pt>
                <c:pt idx="16620">
                  <c:v>2019/12/15 9:44</c:v>
                </c:pt>
                <c:pt idx="16621">
                  <c:v>2019/12/15 9:44</c:v>
                </c:pt>
                <c:pt idx="16622">
                  <c:v>2019/12/15 9:44</c:v>
                </c:pt>
                <c:pt idx="16623">
                  <c:v>2019/12/15 9:44</c:v>
                </c:pt>
                <c:pt idx="16624">
                  <c:v>2019/12/15 9:44</c:v>
                </c:pt>
                <c:pt idx="16625">
                  <c:v>2019/12/15 9:44</c:v>
                </c:pt>
                <c:pt idx="16626">
                  <c:v>2019/12/15 9:44</c:v>
                </c:pt>
                <c:pt idx="16627">
                  <c:v>2019/12/15 9:44</c:v>
                </c:pt>
                <c:pt idx="16628">
                  <c:v>2019/12/15 9:44</c:v>
                </c:pt>
                <c:pt idx="16629">
                  <c:v>2019/12/15 9:44</c:v>
                </c:pt>
                <c:pt idx="16630">
                  <c:v>2019/12/15 9:44</c:v>
                </c:pt>
                <c:pt idx="16631">
                  <c:v>2019/12/15 9:44</c:v>
                </c:pt>
                <c:pt idx="16632">
                  <c:v>2019/12/15 9:45</c:v>
                </c:pt>
                <c:pt idx="16633">
                  <c:v>2019/12/15 9:45</c:v>
                </c:pt>
                <c:pt idx="16634">
                  <c:v>2019/12/15 9:45</c:v>
                </c:pt>
                <c:pt idx="16635">
                  <c:v>2019/12/15 9:45</c:v>
                </c:pt>
                <c:pt idx="16636">
                  <c:v>2019/12/15 9:45</c:v>
                </c:pt>
                <c:pt idx="16637">
                  <c:v>2019/12/15 9:45</c:v>
                </c:pt>
                <c:pt idx="16638">
                  <c:v>2019/12/15 9:45</c:v>
                </c:pt>
                <c:pt idx="16639">
                  <c:v>2019/12/15 9:45</c:v>
                </c:pt>
                <c:pt idx="16640">
                  <c:v>2019/12/15 9:45</c:v>
                </c:pt>
                <c:pt idx="16641">
                  <c:v>2019/12/15 9:45</c:v>
                </c:pt>
                <c:pt idx="16642">
                  <c:v>2019/12/15 9:45</c:v>
                </c:pt>
                <c:pt idx="16643">
                  <c:v>2019/12/15 9:45</c:v>
                </c:pt>
                <c:pt idx="16644">
                  <c:v>2019/12/15 9:45</c:v>
                </c:pt>
                <c:pt idx="16645">
                  <c:v>2019/12/15 9:45</c:v>
                </c:pt>
                <c:pt idx="16646">
                  <c:v>2019/12/15 9:45</c:v>
                </c:pt>
                <c:pt idx="16647">
                  <c:v>2019/12/15 9:45</c:v>
                </c:pt>
                <c:pt idx="16648">
                  <c:v>2019/12/15 9:45</c:v>
                </c:pt>
                <c:pt idx="16649">
                  <c:v>2019/12/15 9:45</c:v>
                </c:pt>
                <c:pt idx="16650">
                  <c:v>2019/12/15 9:45</c:v>
                </c:pt>
                <c:pt idx="16651">
                  <c:v>2019/12/15 9:45</c:v>
                </c:pt>
                <c:pt idx="16652">
                  <c:v>2019/12/15 9:46</c:v>
                </c:pt>
                <c:pt idx="16653">
                  <c:v>2019/12/15 9:46</c:v>
                </c:pt>
                <c:pt idx="16654">
                  <c:v>2019/12/15 9:46</c:v>
                </c:pt>
                <c:pt idx="16655">
                  <c:v>2019/12/15 9:46</c:v>
                </c:pt>
                <c:pt idx="16656">
                  <c:v>2019/12/15 9:46</c:v>
                </c:pt>
                <c:pt idx="16657">
                  <c:v>2019/12/15 9:46</c:v>
                </c:pt>
                <c:pt idx="16658">
                  <c:v>2019/12/15 9:46</c:v>
                </c:pt>
                <c:pt idx="16659">
                  <c:v>2019/12/15 9:46</c:v>
                </c:pt>
                <c:pt idx="16660">
                  <c:v>2019/12/15 9:46</c:v>
                </c:pt>
                <c:pt idx="16661">
                  <c:v>2019/12/15 9:46</c:v>
                </c:pt>
                <c:pt idx="16662">
                  <c:v>2019/12/15 9:46</c:v>
                </c:pt>
                <c:pt idx="16663">
                  <c:v>2019/12/15 9:46</c:v>
                </c:pt>
                <c:pt idx="16664">
                  <c:v>2019/12/15 9:46</c:v>
                </c:pt>
                <c:pt idx="16665">
                  <c:v>2019/12/15 9:46</c:v>
                </c:pt>
                <c:pt idx="16666">
                  <c:v>2019/12/15 9:46</c:v>
                </c:pt>
                <c:pt idx="16667">
                  <c:v>2019/12/15 9:46</c:v>
                </c:pt>
                <c:pt idx="16668">
                  <c:v>2019/12/15 9:46</c:v>
                </c:pt>
                <c:pt idx="16669">
                  <c:v>2019/12/15 9:46</c:v>
                </c:pt>
                <c:pt idx="16670">
                  <c:v>2019/12/15 9:46</c:v>
                </c:pt>
                <c:pt idx="16671">
                  <c:v>2019/12/15 9:46</c:v>
                </c:pt>
                <c:pt idx="16672">
                  <c:v>2019/12/15 9:47</c:v>
                </c:pt>
                <c:pt idx="16673">
                  <c:v>2019/12/15 9:47</c:v>
                </c:pt>
                <c:pt idx="16674">
                  <c:v>2019/12/15 9:47</c:v>
                </c:pt>
                <c:pt idx="16675">
                  <c:v>2019/12/15 9:47</c:v>
                </c:pt>
                <c:pt idx="16676">
                  <c:v>2019/12/15 9:47</c:v>
                </c:pt>
                <c:pt idx="16677">
                  <c:v>2019/12/15 9:47</c:v>
                </c:pt>
                <c:pt idx="16678">
                  <c:v>2019/12/15 9:47</c:v>
                </c:pt>
                <c:pt idx="16679">
                  <c:v>2019/12/15 9:47</c:v>
                </c:pt>
                <c:pt idx="16680">
                  <c:v>2019/12/15 9:47</c:v>
                </c:pt>
                <c:pt idx="16681">
                  <c:v>2019/12/15 9:47</c:v>
                </c:pt>
                <c:pt idx="16682">
                  <c:v>2019/12/15 9:47</c:v>
                </c:pt>
                <c:pt idx="16683">
                  <c:v>2019/12/15 9:47</c:v>
                </c:pt>
                <c:pt idx="16684">
                  <c:v>2019/12/15 9:47</c:v>
                </c:pt>
                <c:pt idx="16685">
                  <c:v>2019/12/15 9:47</c:v>
                </c:pt>
                <c:pt idx="16686">
                  <c:v>2019/12/15 9:47</c:v>
                </c:pt>
                <c:pt idx="16687">
                  <c:v>2019/12/15 9:47</c:v>
                </c:pt>
                <c:pt idx="16688">
                  <c:v>2019/12/15 9:47</c:v>
                </c:pt>
                <c:pt idx="16689">
                  <c:v>2019/12/15 9:47</c:v>
                </c:pt>
                <c:pt idx="16690">
                  <c:v>2019/12/15 9:47</c:v>
                </c:pt>
                <c:pt idx="16691">
                  <c:v>2019/12/15 9:47</c:v>
                </c:pt>
                <c:pt idx="16692">
                  <c:v>2019/12/15 9:48</c:v>
                </c:pt>
                <c:pt idx="16693">
                  <c:v>2019/12/15 9:48</c:v>
                </c:pt>
                <c:pt idx="16694">
                  <c:v>2019/12/15 9:48</c:v>
                </c:pt>
                <c:pt idx="16695">
                  <c:v>2019/12/15 9:48</c:v>
                </c:pt>
                <c:pt idx="16696">
                  <c:v>2019/12/15 9:48</c:v>
                </c:pt>
                <c:pt idx="16697">
                  <c:v>2019/12/15 9:48</c:v>
                </c:pt>
                <c:pt idx="16698">
                  <c:v>2019/12/15 9:48</c:v>
                </c:pt>
                <c:pt idx="16699">
                  <c:v>2019/12/15 9:48</c:v>
                </c:pt>
                <c:pt idx="16700">
                  <c:v>2019/12/15 9:48</c:v>
                </c:pt>
                <c:pt idx="16701">
                  <c:v>2019/12/15 9:48</c:v>
                </c:pt>
                <c:pt idx="16702">
                  <c:v>2019/12/15 9:48</c:v>
                </c:pt>
                <c:pt idx="16703">
                  <c:v>2019/12/15 9:48</c:v>
                </c:pt>
                <c:pt idx="16704">
                  <c:v>2019/12/15 9:48</c:v>
                </c:pt>
                <c:pt idx="16705">
                  <c:v>2019/12/15 9:48</c:v>
                </c:pt>
                <c:pt idx="16706">
                  <c:v>2019/12/15 9:48</c:v>
                </c:pt>
                <c:pt idx="16707">
                  <c:v>2019/12/15 9:48</c:v>
                </c:pt>
                <c:pt idx="16708">
                  <c:v>2019/12/15 9:48</c:v>
                </c:pt>
                <c:pt idx="16709">
                  <c:v>2019/12/15 9:48</c:v>
                </c:pt>
                <c:pt idx="16710">
                  <c:v>2019/12/15 9:48</c:v>
                </c:pt>
                <c:pt idx="16711">
                  <c:v>2019/12/15 9:48</c:v>
                </c:pt>
                <c:pt idx="16712">
                  <c:v>2019/12/15 9:49</c:v>
                </c:pt>
                <c:pt idx="16713">
                  <c:v>2019/12/15 9:49</c:v>
                </c:pt>
                <c:pt idx="16714">
                  <c:v>2019/12/15 9:49</c:v>
                </c:pt>
                <c:pt idx="16715">
                  <c:v>2019/12/15 9:49</c:v>
                </c:pt>
                <c:pt idx="16716">
                  <c:v>2019/12/15 9:49</c:v>
                </c:pt>
                <c:pt idx="16717">
                  <c:v>2019/12/15 9:49</c:v>
                </c:pt>
                <c:pt idx="16718">
                  <c:v>2019/12/15 9:49</c:v>
                </c:pt>
                <c:pt idx="16719">
                  <c:v>2019/12/15 9:49</c:v>
                </c:pt>
                <c:pt idx="16720">
                  <c:v>2019/12/15 9:49</c:v>
                </c:pt>
                <c:pt idx="16721">
                  <c:v>2019/12/15 9:49</c:v>
                </c:pt>
                <c:pt idx="16722">
                  <c:v>2019/12/15 9:49</c:v>
                </c:pt>
                <c:pt idx="16723">
                  <c:v>2019/12/15 9:49</c:v>
                </c:pt>
                <c:pt idx="16724">
                  <c:v>2019/12/15 9:49</c:v>
                </c:pt>
                <c:pt idx="16725">
                  <c:v>2019/12/15 9:49</c:v>
                </c:pt>
                <c:pt idx="16726">
                  <c:v>2019/12/15 9:49</c:v>
                </c:pt>
                <c:pt idx="16727">
                  <c:v>2019/12/15 9:49</c:v>
                </c:pt>
                <c:pt idx="16728">
                  <c:v>2019/12/15 9:49</c:v>
                </c:pt>
                <c:pt idx="16729">
                  <c:v>2019/12/15 9:49</c:v>
                </c:pt>
                <c:pt idx="16730">
                  <c:v>2019/12/15 9:49</c:v>
                </c:pt>
                <c:pt idx="16731">
                  <c:v>2019/12/15 9:49</c:v>
                </c:pt>
                <c:pt idx="16732">
                  <c:v>2019/12/15 9:50</c:v>
                </c:pt>
                <c:pt idx="16733">
                  <c:v>2019/12/15 9:50</c:v>
                </c:pt>
                <c:pt idx="16734">
                  <c:v>2019/12/15 9:50</c:v>
                </c:pt>
                <c:pt idx="16735">
                  <c:v>2019/12/15 9:50</c:v>
                </c:pt>
                <c:pt idx="16736">
                  <c:v>2019/12/15 9:50</c:v>
                </c:pt>
                <c:pt idx="16737">
                  <c:v>2019/12/15 9:50</c:v>
                </c:pt>
                <c:pt idx="16738">
                  <c:v>2019/12/15 9:50</c:v>
                </c:pt>
                <c:pt idx="16739">
                  <c:v>2019/12/15 9:50</c:v>
                </c:pt>
                <c:pt idx="16740">
                  <c:v>2019/12/15 9:50</c:v>
                </c:pt>
                <c:pt idx="16741">
                  <c:v>2019/12/15 9:50</c:v>
                </c:pt>
                <c:pt idx="16742">
                  <c:v>2019/12/15 9:50</c:v>
                </c:pt>
                <c:pt idx="16743">
                  <c:v>2019/12/15 9:50</c:v>
                </c:pt>
                <c:pt idx="16744">
                  <c:v>2019/12/15 9:50</c:v>
                </c:pt>
                <c:pt idx="16745">
                  <c:v>2019/12/15 9:50</c:v>
                </c:pt>
                <c:pt idx="16746">
                  <c:v>2019/12/15 9:50</c:v>
                </c:pt>
                <c:pt idx="16747">
                  <c:v>2019/12/15 9:50</c:v>
                </c:pt>
                <c:pt idx="16748">
                  <c:v>2019/12/15 9:50</c:v>
                </c:pt>
                <c:pt idx="16749">
                  <c:v>2019/12/15 9:50</c:v>
                </c:pt>
                <c:pt idx="16750">
                  <c:v>2019/12/15 9:50</c:v>
                </c:pt>
                <c:pt idx="16751">
                  <c:v>2019/12/15 9:50</c:v>
                </c:pt>
                <c:pt idx="16752">
                  <c:v>2019/12/15 9:51</c:v>
                </c:pt>
                <c:pt idx="16753">
                  <c:v>2019/12/15 9:51</c:v>
                </c:pt>
                <c:pt idx="16754">
                  <c:v>2019/12/15 9:51</c:v>
                </c:pt>
                <c:pt idx="16755">
                  <c:v>2019/12/15 9:51</c:v>
                </c:pt>
                <c:pt idx="16756">
                  <c:v>2019/12/15 9:51</c:v>
                </c:pt>
                <c:pt idx="16757">
                  <c:v>2019/12/15 9:51</c:v>
                </c:pt>
                <c:pt idx="16758">
                  <c:v>2019/12/15 9:51</c:v>
                </c:pt>
                <c:pt idx="16759">
                  <c:v>2019/12/15 9:51</c:v>
                </c:pt>
                <c:pt idx="16760">
                  <c:v>2019/12/15 9:51</c:v>
                </c:pt>
                <c:pt idx="16761">
                  <c:v>2019/12/15 9:51</c:v>
                </c:pt>
                <c:pt idx="16762">
                  <c:v>2019/12/15 9:51</c:v>
                </c:pt>
                <c:pt idx="16763">
                  <c:v>2019/12/15 9:51</c:v>
                </c:pt>
                <c:pt idx="16764">
                  <c:v>2019/12/15 9:51</c:v>
                </c:pt>
                <c:pt idx="16765">
                  <c:v>2019/12/15 9:51</c:v>
                </c:pt>
                <c:pt idx="16766">
                  <c:v>2019/12/15 9:51</c:v>
                </c:pt>
                <c:pt idx="16767">
                  <c:v>2019/12/15 9:51</c:v>
                </c:pt>
                <c:pt idx="16768">
                  <c:v>2019/12/15 9:51</c:v>
                </c:pt>
                <c:pt idx="16769">
                  <c:v>2019/12/15 9:51</c:v>
                </c:pt>
                <c:pt idx="16770">
                  <c:v>2019/12/15 9:51</c:v>
                </c:pt>
                <c:pt idx="16771">
                  <c:v>2019/12/15 9:51</c:v>
                </c:pt>
                <c:pt idx="16772">
                  <c:v>2019/12/15 9:52</c:v>
                </c:pt>
                <c:pt idx="16773">
                  <c:v>2019/12/15 9:52</c:v>
                </c:pt>
                <c:pt idx="16774">
                  <c:v>2019/12/15 9:52</c:v>
                </c:pt>
                <c:pt idx="16775">
                  <c:v>2019/12/15 9:52</c:v>
                </c:pt>
                <c:pt idx="16776">
                  <c:v>2019/12/15 9:52</c:v>
                </c:pt>
                <c:pt idx="16777">
                  <c:v>2019/12/15 9:52</c:v>
                </c:pt>
                <c:pt idx="16778">
                  <c:v>2019/12/15 9:52</c:v>
                </c:pt>
                <c:pt idx="16779">
                  <c:v>2019/12/15 9:52</c:v>
                </c:pt>
                <c:pt idx="16780">
                  <c:v>2019/12/15 9:52</c:v>
                </c:pt>
                <c:pt idx="16781">
                  <c:v>2019/12/15 9:52</c:v>
                </c:pt>
                <c:pt idx="16782">
                  <c:v>2019/12/15 9:52</c:v>
                </c:pt>
                <c:pt idx="16783">
                  <c:v>2019/12/15 9:52</c:v>
                </c:pt>
                <c:pt idx="16784">
                  <c:v>2019/12/15 9:52</c:v>
                </c:pt>
                <c:pt idx="16785">
                  <c:v>2019/12/15 9:52</c:v>
                </c:pt>
                <c:pt idx="16786">
                  <c:v>2019/12/15 9:52</c:v>
                </c:pt>
                <c:pt idx="16787">
                  <c:v>2019/12/15 9:52</c:v>
                </c:pt>
                <c:pt idx="16788">
                  <c:v>2019/12/15 9:52</c:v>
                </c:pt>
                <c:pt idx="16789">
                  <c:v>2019/12/15 9:52</c:v>
                </c:pt>
                <c:pt idx="16790">
                  <c:v>2019/12/15 9:52</c:v>
                </c:pt>
                <c:pt idx="16791">
                  <c:v>2019/12/15 9:52</c:v>
                </c:pt>
                <c:pt idx="16792">
                  <c:v>2019/12/15 9:53</c:v>
                </c:pt>
                <c:pt idx="16793">
                  <c:v>2019/12/15 9:53</c:v>
                </c:pt>
                <c:pt idx="16794">
                  <c:v>2019/12/15 9:53</c:v>
                </c:pt>
                <c:pt idx="16795">
                  <c:v>2019/12/15 9:53</c:v>
                </c:pt>
                <c:pt idx="16796">
                  <c:v>2019/12/15 9:53</c:v>
                </c:pt>
                <c:pt idx="16797">
                  <c:v>2019/12/15 9:53</c:v>
                </c:pt>
                <c:pt idx="16798">
                  <c:v>2019/12/15 9:53</c:v>
                </c:pt>
                <c:pt idx="16799">
                  <c:v>2019/12/15 9:53</c:v>
                </c:pt>
                <c:pt idx="16800">
                  <c:v>2019/12/15 9:53</c:v>
                </c:pt>
                <c:pt idx="16801">
                  <c:v>2019/12/15 9:53</c:v>
                </c:pt>
                <c:pt idx="16802">
                  <c:v>2019/12/15 9:53</c:v>
                </c:pt>
                <c:pt idx="16803">
                  <c:v>2019/12/15 9:53</c:v>
                </c:pt>
                <c:pt idx="16804">
                  <c:v>2019/12/15 9:53</c:v>
                </c:pt>
                <c:pt idx="16805">
                  <c:v>2019/12/15 9:53</c:v>
                </c:pt>
                <c:pt idx="16806">
                  <c:v>2019/12/15 9:53</c:v>
                </c:pt>
                <c:pt idx="16807">
                  <c:v>2019/12/15 9:53</c:v>
                </c:pt>
                <c:pt idx="16808">
                  <c:v>2019/12/15 9:53</c:v>
                </c:pt>
                <c:pt idx="16809">
                  <c:v>2019/12/15 9:53</c:v>
                </c:pt>
                <c:pt idx="16810">
                  <c:v>2019/12/15 9:53</c:v>
                </c:pt>
                <c:pt idx="16811">
                  <c:v>2019/12/15 9:53</c:v>
                </c:pt>
                <c:pt idx="16812">
                  <c:v>2019/12/15 9:54</c:v>
                </c:pt>
                <c:pt idx="16813">
                  <c:v>2019/12/15 9:54</c:v>
                </c:pt>
                <c:pt idx="16814">
                  <c:v>2019/12/15 9:54</c:v>
                </c:pt>
                <c:pt idx="16815">
                  <c:v>2019/12/15 9:54</c:v>
                </c:pt>
                <c:pt idx="16816">
                  <c:v>2019/12/15 9:54</c:v>
                </c:pt>
                <c:pt idx="16817">
                  <c:v>2019/12/15 9:54</c:v>
                </c:pt>
                <c:pt idx="16818">
                  <c:v>2019/12/15 9:54</c:v>
                </c:pt>
                <c:pt idx="16819">
                  <c:v>2019/12/15 9:54</c:v>
                </c:pt>
                <c:pt idx="16820">
                  <c:v>2019/12/15 9:54</c:v>
                </c:pt>
                <c:pt idx="16821">
                  <c:v>2019/12/15 9:54</c:v>
                </c:pt>
                <c:pt idx="16822">
                  <c:v>2019/12/15 9:54</c:v>
                </c:pt>
                <c:pt idx="16823">
                  <c:v>2019/12/15 9:54</c:v>
                </c:pt>
                <c:pt idx="16824">
                  <c:v>2019/12/15 9:54</c:v>
                </c:pt>
                <c:pt idx="16825">
                  <c:v>2019/12/15 9:54</c:v>
                </c:pt>
                <c:pt idx="16826">
                  <c:v>2019/12/15 9:54</c:v>
                </c:pt>
                <c:pt idx="16827">
                  <c:v>2019/12/15 9:54</c:v>
                </c:pt>
                <c:pt idx="16828">
                  <c:v>2019/12/15 9:54</c:v>
                </c:pt>
                <c:pt idx="16829">
                  <c:v>2019/12/15 9:54</c:v>
                </c:pt>
                <c:pt idx="16830">
                  <c:v>2019/12/15 9:54</c:v>
                </c:pt>
                <c:pt idx="16831">
                  <c:v>2019/12/15 9:54</c:v>
                </c:pt>
                <c:pt idx="16832">
                  <c:v>2019/12/15 9:55</c:v>
                </c:pt>
                <c:pt idx="16833">
                  <c:v>2019/12/15 9:55</c:v>
                </c:pt>
                <c:pt idx="16834">
                  <c:v>2019/12/15 9:55</c:v>
                </c:pt>
                <c:pt idx="16835">
                  <c:v>2019/12/15 9:55</c:v>
                </c:pt>
                <c:pt idx="16836">
                  <c:v>2019/12/15 9:55</c:v>
                </c:pt>
                <c:pt idx="16837">
                  <c:v>2019/12/15 9:55</c:v>
                </c:pt>
                <c:pt idx="16838">
                  <c:v>2019/12/15 9:55</c:v>
                </c:pt>
                <c:pt idx="16839">
                  <c:v>2019/12/15 9:55</c:v>
                </c:pt>
                <c:pt idx="16840">
                  <c:v>2019/12/15 9:55</c:v>
                </c:pt>
                <c:pt idx="16841">
                  <c:v>2019/12/15 9:55</c:v>
                </c:pt>
                <c:pt idx="16842">
                  <c:v>2019/12/15 9:55</c:v>
                </c:pt>
                <c:pt idx="16843">
                  <c:v>2019/12/15 9:55</c:v>
                </c:pt>
                <c:pt idx="16844">
                  <c:v>2019/12/15 9:55</c:v>
                </c:pt>
                <c:pt idx="16845">
                  <c:v>2019/12/15 9:55</c:v>
                </c:pt>
                <c:pt idx="16846">
                  <c:v>2019/12/15 9:55</c:v>
                </c:pt>
                <c:pt idx="16847">
                  <c:v>2019/12/15 9:55</c:v>
                </c:pt>
                <c:pt idx="16848">
                  <c:v>2019/12/15 9:55</c:v>
                </c:pt>
                <c:pt idx="16849">
                  <c:v>2019/12/15 9:55</c:v>
                </c:pt>
                <c:pt idx="16850">
                  <c:v>2019/12/15 9:55</c:v>
                </c:pt>
                <c:pt idx="16851">
                  <c:v>2019/12/15 9:55</c:v>
                </c:pt>
                <c:pt idx="16852">
                  <c:v>2019/12/15 9:56</c:v>
                </c:pt>
                <c:pt idx="16853">
                  <c:v>2019/12/15 9:56</c:v>
                </c:pt>
                <c:pt idx="16854">
                  <c:v>2019/12/15 9:56</c:v>
                </c:pt>
                <c:pt idx="16855">
                  <c:v>2019/12/15 9:56</c:v>
                </c:pt>
                <c:pt idx="16856">
                  <c:v>2019/12/15 9:56</c:v>
                </c:pt>
                <c:pt idx="16857">
                  <c:v>2019/12/15 9:56</c:v>
                </c:pt>
                <c:pt idx="16858">
                  <c:v>2019/12/15 9:56</c:v>
                </c:pt>
                <c:pt idx="16859">
                  <c:v>2019/12/15 9:56</c:v>
                </c:pt>
                <c:pt idx="16860">
                  <c:v>2019/12/15 9:56</c:v>
                </c:pt>
                <c:pt idx="16861">
                  <c:v>2019/12/15 9:56</c:v>
                </c:pt>
                <c:pt idx="16862">
                  <c:v>2019/12/15 9:56</c:v>
                </c:pt>
                <c:pt idx="16863">
                  <c:v>2019/12/15 9:56</c:v>
                </c:pt>
                <c:pt idx="16864">
                  <c:v>2019/12/15 9:56</c:v>
                </c:pt>
                <c:pt idx="16865">
                  <c:v>2019/12/15 9:56</c:v>
                </c:pt>
                <c:pt idx="16866">
                  <c:v>2019/12/15 9:56</c:v>
                </c:pt>
                <c:pt idx="16867">
                  <c:v>2019/12/15 9:56</c:v>
                </c:pt>
                <c:pt idx="16868">
                  <c:v>2019/12/15 9:56</c:v>
                </c:pt>
                <c:pt idx="16869">
                  <c:v>2019/12/15 9:56</c:v>
                </c:pt>
                <c:pt idx="16870">
                  <c:v>2019/12/15 9:56</c:v>
                </c:pt>
                <c:pt idx="16871">
                  <c:v>2019/12/15 9:56</c:v>
                </c:pt>
                <c:pt idx="16872">
                  <c:v>2019/12/15 9:57</c:v>
                </c:pt>
                <c:pt idx="16873">
                  <c:v>2019/12/15 9:57</c:v>
                </c:pt>
                <c:pt idx="16874">
                  <c:v>2019/12/15 9:57</c:v>
                </c:pt>
                <c:pt idx="16875">
                  <c:v>2019/12/15 9:57</c:v>
                </c:pt>
                <c:pt idx="16876">
                  <c:v>2019/12/15 9:57</c:v>
                </c:pt>
                <c:pt idx="16877">
                  <c:v>2019/12/15 9:57</c:v>
                </c:pt>
                <c:pt idx="16878">
                  <c:v>2019/12/15 9:57</c:v>
                </c:pt>
                <c:pt idx="16879">
                  <c:v>2019/12/15 9:57</c:v>
                </c:pt>
                <c:pt idx="16880">
                  <c:v>2019/12/15 9:57</c:v>
                </c:pt>
                <c:pt idx="16881">
                  <c:v>2019/12/15 9:57</c:v>
                </c:pt>
                <c:pt idx="16882">
                  <c:v>2019/12/15 9:57</c:v>
                </c:pt>
                <c:pt idx="16883">
                  <c:v>2019/12/15 9:57</c:v>
                </c:pt>
                <c:pt idx="16884">
                  <c:v>2019/12/15 9:57</c:v>
                </c:pt>
                <c:pt idx="16885">
                  <c:v>2019/12/15 9:57</c:v>
                </c:pt>
                <c:pt idx="16886">
                  <c:v>2019/12/15 9:57</c:v>
                </c:pt>
                <c:pt idx="16887">
                  <c:v>2019/12/15 9:57</c:v>
                </c:pt>
                <c:pt idx="16888">
                  <c:v>2019/12/15 9:57</c:v>
                </c:pt>
                <c:pt idx="16889">
                  <c:v>2019/12/15 9:57</c:v>
                </c:pt>
                <c:pt idx="16890">
                  <c:v>2019/12/15 9:57</c:v>
                </c:pt>
                <c:pt idx="16891">
                  <c:v>2019/12/15 9:57</c:v>
                </c:pt>
                <c:pt idx="16892">
                  <c:v>2019/12/15 9:58</c:v>
                </c:pt>
                <c:pt idx="16893">
                  <c:v>2019/12/15 9:58</c:v>
                </c:pt>
                <c:pt idx="16894">
                  <c:v>2019/12/15 9:58</c:v>
                </c:pt>
                <c:pt idx="16895">
                  <c:v>2019/12/15 9:58</c:v>
                </c:pt>
                <c:pt idx="16896">
                  <c:v>2019/12/15 9:58</c:v>
                </c:pt>
                <c:pt idx="16897">
                  <c:v>2019/12/15 9:58</c:v>
                </c:pt>
                <c:pt idx="16898">
                  <c:v>2019/12/15 9:58</c:v>
                </c:pt>
                <c:pt idx="16899">
                  <c:v>2019/12/15 9:58</c:v>
                </c:pt>
                <c:pt idx="16900">
                  <c:v>2019/12/15 9:58</c:v>
                </c:pt>
                <c:pt idx="16901">
                  <c:v>2019/12/15 9:58</c:v>
                </c:pt>
                <c:pt idx="16902">
                  <c:v>2019/12/15 9:58</c:v>
                </c:pt>
                <c:pt idx="16903">
                  <c:v>2019/12/15 9:58</c:v>
                </c:pt>
                <c:pt idx="16904">
                  <c:v>2019/12/15 9:58</c:v>
                </c:pt>
                <c:pt idx="16905">
                  <c:v>2019/12/15 9:58</c:v>
                </c:pt>
                <c:pt idx="16906">
                  <c:v>2019/12/15 9:58</c:v>
                </c:pt>
                <c:pt idx="16907">
                  <c:v>2019/12/15 9:58</c:v>
                </c:pt>
                <c:pt idx="16908">
                  <c:v>2019/12/15 9:58</c:v>
                </c:pt>
                <c:pt idx="16909">
                  <c:v>2019/12/15 9:58</c:v>
                </c:pt>
                <c:pt idx="16910">
                  <c:v>2019/12/15 9:58</c:v>
                </c:pt>
                <c:pt idx="16911">
                  <c:v>2019/12/15 9:58</c:v>
                </c:pt>
                <c:pt idx="16912">
                  <c:v>2019/12/15 9:59</c:v>
                </c:pt>
                <c:pt idx="16913">
                  <c:v>2019/12/15 9:59</c:v>
                </c:pt>
                <c:pt idx="16914">
                  <c:v>2019/12/15 9:59</c:v>
                </c:pt>
                <c:pt idx="16915">
                  <c:v>2019/12/15 9:59</c:v>
                </c:pt>
                <c:pt idx="16916">
                  <c:v>2019/12/15 9:59</c:v>
                </c:pt>
                <c:pt idx="16917">
                  <c:v>2019/12/15 9:59</c:v>
                </c:pt>
                <c:pt idx="16918">
                  <c:v>2019/12/15 9:59</c:v>
                </c:pt>
                <c:pt idx="16919">
                  <c:v>2019/12/15 9:59</c:v>
                </c:pt>
                <c:pt idx="16920">
                  <c:v>2019/12/15 9:59</c:v>
                </c:pt>
                <c:pt idx="16921">
                  <c:v>2019/12/15 9:59</c:v>
                </c:pt>
                <c:pt idx="16922">
                  <c:v>2019/12/15 9:59</c:v>
                </c:pt>
                <c:pt idx="16923">
                  <c:v>2019/12/15 9:59</c:v>
                </c:pt>
                <c:pt idx="16924">
                  <c:v>2019/12/15 9:59</c:v>
                </c:pt>
                <c:pt idx="16925">
                  <c:v>2019/12/15 9:59</c:v>
                </c:pt>
                <c:pt idx="16926">
                  <c:v>2019/12/15 9:59</c:v>
                </c:pt>
                <c:pt idx="16927">
                  <c:v>2019/12/15 9:59</c:v>
                </c:pt>
                <c:pt idx="16928">
                  <c:v>2019/12/15 9:59</c:v>
                </c:pt>
                <c:pt idx="16929">
                  <c:v>2019/12/15 9:59</c:v>
                </c:pt>
                <c:pt idx="16930">
                  <c:v>2019/12/15 9:59</c:v>
                </c:pt>
                <c:pt idx="16931">
                  <c:v>2019/12/15 9:59</c:v>
                </c:pt>
                <c:pt idx="16932">
                  <c:v>2019/12/15 10:00</c:v>
                </c:pt>
                <c:pt idx="16933">
                  <c:v>2019/12/15 10:00</c:v>
                </c:pt>
                <c:pt idx="16934">
                  <c:v>2019/12/15 10:00</c:v>
                </c:pt>
                <c:pt idx="16935">
                  <c:v>2019/12/15 10:00</c:v>
                </c:pt>
                <c:pt idx="16936">
                  <c:v>2019/12/15 10:00</c:v>
                </c:pt>
                <c:pt idx="16937">
                  <c:v>2019/12/15 10:00</c:v>
                </c:pt>
                <c:pt idx="16938">
                  <c:v>2019/12/15 10:00</c:v>
                </c:pt>
                <c:pt idx="16939">
                  <c:v>2019/12/15 10:00</c:v>
                </c:pt>
                <c:pt idx="16940">
                  <c:v>2019/12/15 10:00</c:v>
                </c:pt>
                <c:pt idx="16941">
                  <c:v>2019/12/15 10:00</c:v>
                </c:pt>
                <c:pt idx="16942">
                  <c:v>2019/12/15 10:00</c:v>
                </c:pt>
                <c:pt idx="16943">
                  <c:v>2019/12/15 10:00</c:v>
                </c:pt>
                <c:pt idx="16944">
                  <c:v>2019/12/15 10:00</c:v>
                </c:pt>
                <c:pt idx="16945">
                  <c:v>2019/12/15 10:00</c:v>
                </c:pt>
                <c:pt idx="16946">
                  <c:v>2019/12/15 10:00</c:v>
                </c:pt>
                <c:pt idx="16947">
                  <c:v>2019/12/15 10:00</c:v>
                </c:pt>
                <c:pt idx="16948">
                  <c:v>2019/12/15 10:00</c:v>
                </c:pt>
                <c:pt idx="16949">
                  <c:v>2019/12/15 10:00</c:v>
                </c:pt>
                <c:pt idx="16950">
                  <c:v>2019/12/15 10:00</c:v>
                </c:pt>
                <c:pt idx="16951">
                  <c:v>2019/12/15 10:00</c:v>
                </c:pt>
                <c:pt idx="16952">
                  <c:v>2019/12/15 10:01</c:v>
                </c:pt>
                <c:pt idx="16953">
                  <c:v>2019/12/15 10:01</c:v>
                </c:pt>
                <c:pt idx="16954">
                  <c:v>2019/12/15 10:01</c:v>
                </c:pt>
                <c:pt idx="16955">
                  <c:v>2019/12/15 10:01</c:v>
                </c:pt>
                <c:pt idx="16956">
                  <c:v>2019/12/15 10:01</c:v>
                </c:pt>
                <c:pt idx="16957">
                  <c:v>2019/12/15 10:01</c:v>
                </c:pt>
                <c:pt idx="16958">
                  <c:v>2019/12/15 10:01</c:v>
                </c:pt>
                <c:pt idx="16959">
                  <c:v>2019/12/15 10:01</c:v>
                </c:pt>
                <c:pt idx="16960">
                  <c:v>2019/12/15 10:01</c:v>
                </c:pt>
                <c:pt idx="16961">
                  <c:v>2019/12/15 10:01</c:v>
                </c:pt>
                <c:pt idx="16962">
                  <c:v>2019/12/15 10:01</c:v>
                </c:pt>
                <c:pt idx="16963">
                  <c:v>2019/12/15 10:01</c:v>
                </c:pt>
                <c:pt idx="16964">
                  <c:v>2019/12/15 10:01</c:v>
                </c:pt>
                <c:pt idx="16965">
                  <c:v>2019/12/15 10:01</c:v>
                </c:pt>
                <c:pt idx="16966">
                  <c:v>2019/12/15 10:01</c:v>
                </c:pt>
                <c:pt idx="16967">
                  <c:v>2019/12/15 10:01</c:v>
                </c:pt>
                <c:pt idx="16968">
                  <c:v>2019/12/15 10:01</c:v>
                </c:pt>
                <c:pt idx="16969">
                  <c:v>2019/12/15 10:01</c:v>
                </c:pt>
                <c:pt idx="16970">
                  <c:v>2019/12/15 10:01</c:v>
                </c:pt>
                <c:pt idx="16971">
                  <c:v>2019/12/15 10:01</c:v>
                </c:pt>
                <c:pt idx="16972">
                  <c:v>2019/12/15 10:02</c:v>
                </c:pt>
                <c:pt idx="16973">
                  <c:v>2019/12/15 10:02</c:v>
                </c:pt>
                <c:pt idx="16974">
                  <c:v>2019/12/15 10:02</c:v>
                </c:pt>
                <c:pt idx="16975">
                  <c:v>2019/12/15 10:02</c:v>
                </c:pt>
                <c:pt idx="16976">
                  <c:v>2019/12/15 10:02</c:v>
                </c:pt>
                <c:pt idx="16977">
                  <c:v>2019/12/15 10:02</c:v>
                </c:pt>
                <c:pt idx="16978">
                  <c:v>2019/12/15 10:02</c:v>
                </c:pt>
                <c:pt idx="16979">
                  <c:v>2019/12/15 10:02</c:v>
                </c:pt>
                <c:pt idx="16980">
                  <c:v>2019/12/15 10:02</c:v>
                </c:pt>
                <c:pt idx="16981">
                  <c:v>2019/12/15 10:02</c:v>
                </c:pt>
                <c:pt idx="16982">
                  <c:v>2019/12/15 10:02</c:v>
                </c:pt>
                <c:pt idx="16983">
                  <c:v>2019/12/15 10:02</c:v>
                </c:pt>
                <c:pt idx="16984">
                  <c:v>2019/12/15 10:02</c:v>
                </c:pt>
                <c:pt idx="16985">
                  <c:v>2019/12/15 10:02</c:v>
                </c:pt>
                <c:pt idx="16986">
                  <c:v>2019/12/15 10:02</c:v>
                </c:pt>
                <c:pt idx="16987">
                  <c:v>2019/12/15 10:02</c:v>
                </c:pt>
                <c:pt idx="16988">
                  <c:v>2019/12/15 10:02</c:v>
                </c:pt>
                <c:pt idx="16989">
                  <c:v>2019/12/15 10:02</c:v>
                </c:pt>
                <c:pt idx="16990">
                  <c:v>2019/12/15 10:02</c:v>
                </c:pt>
                <c:pt idx="16991">
                  <c:v>2019/12/15 10:02</c:v>
                </c:pt>
                <c:pt idx="16992">
                  <c:v>2019/12/15 10:03</c:v>
                </c:pt>
                <c:pt idx="16993">
                  <c:v>2019/12/15 10:03</c:v>
                </c:pt>
                <c:pt idx="16994">
                  <c:v>2019/12/15 10:03</c:v>
                </c:pt>
                <c:pt idx="16995">
                  <c:v>2019/12/15 10:03</c:v>
                </c:pt>
                <c:pt idx="16996">
                  <c:v>2019/12/15 10:03</c:v>
                </c:pt>
                <c:pt idx="16997">
                  <c:v>2019/12/15 10:03</c:v>
                </c:pt>
                <c:pt idx="16998">
                  <c:v>2019/12/15 10:03</c:v>
                </c:pt>
                <c:pt idx="16999">
                  <c:v>2019/12/15 10:03</c:v>
                </c:pt>
                <c:pt idx="17000">
                  <c:v>2019/12/15 10:03</c:v>
                </c:pt>
                <c:pt idx="17001">
                  <c:v>2019/12/15 10:03</c:v>
                </c:pt>
                <c:pt idx="17002">
                  <c:v>2019/12/15 10:03</c:v>
                </c:pt>
                <c:pt idx="17003">
                  <c:v>2019/12/15 10:03</c:v>
                </c:pt>
                <c:pt idx="17004">
                  <c:v>2019/12/15 10:03</c:v>
                </c:pt>
                <c:pt idx="17005">
                  <c:v>2019/12/15 10:03</c:v>
                </c:pt>
                <c:pt idx="17006">
                  <c:v>2019/12/15 10:03</c:v>
                </c:pt>
                <c:pt idx="17007">
                  <c:v>2019/12/15 10:03</c:v>
                </c:pt>
                <c:pt idx="17008">
                  <c:v>2019/12/15 10:03</c:v>
                </c:pt>
                <c:pt idx="17009">
                  <c:v>2019/12/15 10:03</c:v>
                </c:pt>
                <c:pt idx="17010">
                  <c:v>2019/12/15 10:03</c:v>
                </c:pt>
                <c:pt idx="17011">
                  <c:v>2019/12/15 10:03</c:v>
                </c:pt>
                <c:pt idx="17012">
                  <c:v>2019/12/15 10:04</c:v>
                </c:pt>
                <c:pt idx="17013">
                  <c:v>2019/12/15 10:04</c:v>
                </c:pt>
                <c:pt idx="17014">
                  <c:v>2019/12/15 10:04</c:v>
                </c:pt>
                <c:pt idx="17015">
                  <c:v>2019/12/15 10:04</c:v>
                </c:pt>
                <c:pt idx="17016">
                  <c:v>2019/12/15 10:04</c:v>
                </c:pt>
                <c:pt idx="17017">
                  <c:v>2019/12/15 10:04</c:v>
                </c:pt>
                <c:pt idx="17018">
                  <c:v>2019/12/15 10:04</c:v>
                </c:pt>
                <c:pt idx="17019">
                  <c:v>2019/12/15 10:04</c:v>
                </c:pt>
                <c:pt idx="17020">
                  <c:v>2019/12/15 10:04</c:v>
                </c:pt>
                <c:pt idx="17021">
                  <c:v>2019/12/15 10:04</c:v>
                </c:pt>
                <c:pt idx="17022">
                  <c:v>2019/12/15 10:04</c:v>
                </c:pt>
                <c:pt idx="17023">
                  <c:v>2019/12/15 10:04</c:v>
                </c:pt>
                <c:pt idx="17024">
                  <c:v>2019/12/15 10:04</c:v>
                </c:pt>
                <c:pt idx="17025">
                  <c:v>2019/12/15 10:04</c:v>
                </c:pt>
                <c:pt idx="17026">
                  <c:v>2019/12/15 10:04</c:v>
                </c:pt>
                <c:pt idx="17027">
                  <c:v>2019/12/15 10:04</c:v>
                </c:pt>
                <c:pt idx="17028">
                  <c:v>2019/12/15 10:04</c:v>
                </c:pt>
                <c:pt idx="17029">
                  <c:v>2019/12/15 10:04</c:v>
                </c:pt>
                <c:pt idx="17030">
                  <c:v>2019/12/15 10:04</c:v>
                </c:pt>
                <c:pt idx="17031">
                  <c:v>2019/12/15 10:04</c:v>
                </c:pt>
                <c:pt idx="17032">
                  <c:v>2019/12/15 10:05</c:v>
                </c:pt>
                <c:pt idx="17033">
                  <c:v>2019/12/15 10:05</c:v>
                </c:pt>
                <c:pt idx="17034">
                  <c:v>2019/12/15 10:05</c:v>
                </c:pt>
                <c:pt idx="17035">
                  <c:v>2019/12/15 10:05</c:v>
                </c:pt>
                <c:pt idx="17036">
                  <c:v>2019/12/15 10:05</c:v>
                </c:pt>
                <c:pt idx="17037">
                  <c:v>2019/12/15 10:05</c:v>
                </c:pt>
                <c:pt idx="17038">
                  <c:v>2019/12/15 10:05</c:v>
                </c:pt>
                <c:pt idx="17039">
                  <c:v>2019/12/15 10:05</c:v>
                </c:pt>
                <c:pt idx="17040">
                  <c:v>2019/12/15 10:05</c:v>
                </c:pt>
                <c:pt idx="17041">
                  <c:v>2019/12/15 10:05</c:v>
                </c:pt>
                <c:pt idx="17042">
                  <c:v>2019/12/15 10:05</c:v>
                </c:pt>
                <c:pt idx="17043">
                  <c:v>2019/12/15 10:05</c:v>
                </c:pt>
                <c:pt idx="17044">
                  <c:v>2019/12/15 10:05</c:v>
                </c:pt>
                <c:pt idx="17045">
                  <c:v>2019/12/15 10:05</c:v>
                </c:pt>
                <c:pt idx="17046">
                  <c:v>2019/12/15 10:05</c:v>
                </c:pt>
                <c:pt idx="17047">
                  <c:v>2019/12/15 10:05</c:v>
                </c:pt>
                <c:pt idx="17048">
                  <c:v>2019/12/15 10:05</c:v>
                </c:pt>
                <c:pt idx="17049">
                  <c:v>2019/12/15 10:05</c:v>
                </c:pt>
                <c:pt idx="17050">
                  <c:v>2019/12/15 10:05</c:v>
                </c:pt>
                <c:pt idx="17051">
                  <c:v>2019/12/15 10:05</c:v>
                </c:pt>
                <c:pt idx="17052">
                  <c:v>2019/12/15 10:06</c:v>
                </c:pt>
                <c:pt idx="17053">
                  <c:v>2019/12/15 10:06</c:v>
                </c:pt>
                <c:pt idx="17054">
                  <c:v>2019/12/15 10:06</c:v>
                </c:pt>
                <c:pt idx="17055">
                  <c:v>2019/12/15 10:06</c:v>
                </c:pt>
                <c:pt idx="17056">
                  <c:v>2019/12/15 10:06</c:v>
                </c:pt>
                <c:pt idx="17057">
                  <c:v>2019/12/15 10:06</c:v>
                </c:pt>
                <c:pt idx="17058">
                  <c:v>2019/12/15 10:06</c:v>
                </c:pt>
                <c:pt idx="17059">
                  <c:v>2019/12/15 10:06</c:v>
                </c:pt>
                <c:pt idx="17060">
                  <c:v>2019/12/15 10:06</c:v>
                </c:pt>
                <c:pt idx="17061">
                  <c:v>2019/12/15 10:06</c:v>
                </c:pt>
                <c:pt idx="17062">
                  <c:v>2019/12/15 10:06</c:v>
                </c:pt>
                <c:pt idx="17063">
                  <c:v>2019/12/15 10:06</c:v>
                </c:pt>
                <c:pt idx="17064">
                  <c:v>2019/12/15 10:06</c:v>
                </c:pt>
                <c:pt idx="17065">
                  <c:v>2019/12/15 10:06</c:v>
                </c:pt>
                <c:pt idx="17066">
                  <c:v>2019/12/15 10:06</c:v>
                </c:pt>
                <c:pt idx="17067">
                  <c:v>2019/12/15 10:06</c:v>
                </c:pt>
                <c:pt idx="17068">
                  <c:v>2019/12/15 10:06</c:v>
                </c:pt>
                <c:pt idx="17069">
                  <c:v>2019/12/15 10:06</c:v>
                </c:pt>
                <c:pt idx="17070">
                  <c:v>2019/12/15 10:06</c:v>
                </c:pt>
                <c:pt idx="17071">
                  <c:v>2019/12/15 10:06</c:v>
                </c:pt>
                <c:pt idx="17072">
                  <c:v>2019/12/15 10:07</c:v>
                </c:pt>
                <c:pt idx="17073">
                  <c:v>2019/12/15 10:07</c:v>
                </c:pt>
                <c:pt idx="17074">
                  <c:v>2019/12/15 10:07</c:v>
                </c:pt>
                <c:pt idx="17075">
                  <c:v>2019/12/15 10:07</c:v>
                </c:pt>
                <c:pt idx="17076">
                  <c:v>2019/12/15 10:07</c:v>
                </c:pt>
                <c:pt idx="17077">
                  <c:v>2019/12/15 10:07</c:v>
                </c:pt>
                <c:pt idx="17078">
                  <c:v>2019/12/15 10:07</c:v>
                </c:pt>
                <c:pt idx="17079">
                  <c:v>2019/12/15 10:07</c:v>
                </c:pt>
                <c:pt idx="17080">
                  <c:v>2019/12/15 10:07</c:v>
                </c:pt>
                <c:pt idx="17081">
                  <c:v>2019/12/15 10:07</c:v>
                </c:pt>
                <c:pt idx="17082">
                  <c:v>2019/12/15 10:07</c:v>
                </c:pt>
                <c:pt idx="17083">
                  <c:v>2019/12/15 10:07</c:v>
                </c:pt>
                <c:pt idx="17084">
                  <c:v>2019/12/15 10:07</c:v>
                </c:pt>
                <c:pt idx="17085">
                  <c:v>2019/12/15 10:07</c:v>
                </c:pt>
                <c:pt idx="17086">
                  <c:v>2019/12/15 10:07</c:v>
                </c:pt>
                <c:pt idx="17087">
                  <c:v>2019/12/15 10:07</c:v>
                </c:pt>
                <c:pt idx="17088">
                  <c:v>2019/12/15 10:07</c:v>
                </c:pt>
                <c:pt idx="17089">
                  <c:v>2019/12/15 10:07</c:v>
                </c:pt>
                <c:pt idx="17090">
                  <c:v>2019/12/15 10:07</c:v>
                </c:pt>
                <c:pt idx="17091">
                  <c:v>2019/12/15 10:07</c:v>
                </c:pt>
                <c:pt idx="17092">
                  <c:v>2019/12/15 10:08</c:v>
                </c:pt>
                <c:pt idx="17093">
                  <c:v>2019/12/15 10:08</c:v>
                </c:pt>
                <c:pt idx="17094">
                  <c:v>2019/12/15 10:08</c:v>
                </c:pt>
                <c:pt idx="17095">
                  <c:v>2019/12/15 10:08</c:v>
                </c:pt>
                <c:pt idx="17096">
                  <c:v>2019/12/15 10:08</c:v>
                </c:pt>
                <c:pt idx="17097">
                  <c:v>2019/12/15 10:08</c:v>
                </c:pt>
                <c:pt idx="17098">
                  <c:v>2019/12/15 10:08</c:v>
                </c:pt>
                <c:pt idx="17099">
                  <c:v>2019/12/15 10:08</c:v>
                </c:pt>
                <c:pt idx="17100">
                  <c:v>2019/12/15 10:08</c:v>
                </c:pt>
                <c:pt idx="17101">
                  <c:v>2019/12/15 10:08</c:v>
                </c:pt>
                <c:pt idx="17102">
                  <c:v>2019/12/15 10:08</c:v>
                </c:pt>
                <c:pt idx="17103">
                  <c:v>2019/12/15 10:08</c:v>
                </c:pt>
                <c:pt idx="17104">
                  <c:v>2019/12/15 10:08</c:v>
                </c:pt>
                <c:pt idx="17105">
                  <c:v>2019/12/15 10:08</c:v>
                </c:pt>
                <c:pt idx="17106">
                  <c:v>2019/12/15 10:08</c:v>
                </c:pt>
                <c:pt idx="17107">
                  <c:v>2019/12/15 10:08</c:v>
                </c:pt>
                <c:pt idx="17108">
                  <c:v>2019/12/15 10:08</c:v>
                </c:pt>
                <c:pt idx="17109">
                  <c:v>2019/12/15 10:08</c:v>
                </c:pt>
                <c:pt idx="17110">
                  <c:v>2019/12/15 10:08</c:v>
                </c:pt>
                <c:pt idx="17111">
                  <c:v>2019/12/15 10:08</c:v>
                </c:pt>
                <c:pt idx="17112">
                  <c:v>2019/12/15 10:09</c:v>
                </c:pt>
                <c:pt idx="17113">
                  <c:v>2019/12/15 10:09</c:v>
                </c:pt>
                <c:pt idx="17114">
                  <c:v>2019/12/15 10:09</c:v>
                </c:pt>
                <c:pt idx="17115">
                  <c:v>2019/12/15 10:09</c:v>
                </c:pt>
                <c:pt idx="17116">
                  <c:v>2019/12/15 10:09</c:v>
                </c:pt>
                <c:pt idx="17117">
                  <c:v>2019/12/15 10:09</c:v>
                </c:pt>
                <c:pt idx="17118">
                  <c:v>2019/12/15 10:09</c:v>
                </c:pt>
                <c:pt idx="17119">
                  <c:v>2019/12/15 10:09</c:v>
                </c:pt>
                <c:pt idx="17120">
                  <c:v>2019/12/15 10:09</c:v>
                </c:pt>
                <c:pt idx="17121">
                  <c:v>2019/12/15 10:09</c:v>
                </c:pt>
                <c:pt idx="17122">
                  <c:v>2019/12/15 10:09</c:v>
                </c:pt>
                <c:pt idx="17123">
                  <c:v>2019/12/15 10:09</c:v>
                </c:pt>
                <c:pt idx="17124">
                  <c:v>2019/12/15 10:09</c:v>
                </c:pt>
                <c:pt idx="17125">
                  <c:v>2019/12/15 10:09</c:v>
                </c:pt>
                <c:pt idx="17126">
                  <c:v>2019/12/15 10:09</c:v>
                </c:pt>
                <c:pt idx="17127">
                  <c:v>2019/12/15 10:09</c:v>
                </c:pt>
                <c:pt idx="17128">
                  <c:v>2019/12/15 10:09</c:v>
                </c:pt>
                <c:pt idx="17129">
                  <c:v>2019/12/15 10:09</c:v>
                </c:pt>
                <c:pt idx="17130">
                  <c:v>2019/12/15 10:09</c:v>
                </c:pt>
                <c:pt idx="17131">
                  <c:v>2019/12/15 10:09</c:v>
                </c:pt>
                <c:pt idx="17132">
                  <c:v>2019/12/15 10:10</c:v>
                </c:pt>
                <c:pt idx="17133">
                  <c:v>2019/12/15 10:10</c:v>
                </c:pt>
                <c:pt idx="17134">
                  <c:v>2019/12/15 10:10</c:v>
                </c:pt>
                <c:pt idx="17135">
                  <c:v>2019/12/15 10:10</c:v>
                </c:pt>
                <c:pt idx="17136">
                  <c:v>2019/12/15 10:10</c:v>
                </c:pt>
                <c:pt idx="17137">
                  <c:v>2019/12/15 10:10</c:v>
                </c:pt>
                <c:pt idx="17138">
                  <c:v>2019/12/15 10:10</c:v>
                </c:pt>
                <c:pt idx="17139">
                  <c:v>2019/12/15 10:10</c:v>
                </c:pt>
                <c:pt idx="17140">
                  <c:v>2019/12/15 10:10</c:v>
                </c:pt>
                <c:pt idx="17141">
                  <c:v>2019/12/15 10:10</c:v>
                </c:pt>
                <c:pt idx="17142">
                  <c:v>2019/12/15 10:10</c:v>
                </c:pt>
                <c:pt idx="17143">
                  <c:v>2019/12/15 10:10</c:v>
                </c:pt>
                <c:pt idx="17144">
                  <c:v>2019/12/15 10:10</c:v>
                </c:pt>
                <c:pt idx="17145">
                  <c:v>2019/12/15 10:10</c:v>
                </c:pt>
                <c:pt idx="17146">
                  <c:v>2019/12/15 10:10</c:v>
                </c:pt>
                <c:pt idx="17147">
                  <c:v>2019/12/15 10:10</c:v>
                </c:pt>
                <c:pt idx="17148">
                  <c:v>2019/12/15 10:10</c:v>
                </c:pt>
                <c:pt idx="17149">
                  <c:v>2019/12/15 10:10</c:v>
                </c:pt>
                <c:pt idx="17150">
                  <c:v>2019/12/15 10:10</c:v>
                </c:pt>
                <c:pt idx="17151">
                  <c:v>2019/12/15 10:10</c:v>
                </c:pt>
                <c:pt idx="17152">
                  <c:v>2019/12/15 10:11</c:v>
                </c:pt>
                <c:pt idx="17153">
                  <c:v>2019/12/15 10:11</c:v>
                </c:pt>
                <c:pt idx="17154">
                  <c:v>2019/12/15 10:11</c:v>
                </c:pt>
                <c:pt idx="17155">
                  <c:v>2019/12/15 10:11</c:v>
                </c:pt>
                <c:pt idx="17156">
                  <c:v>2019/12/15 10:11</c:v>
                </c:pt>
                <c:pt idx="17157">
                  <c:v>2019/12/15 10:11</c:v>
                </c:pt>
                <c:pt idx="17158">
                  <c:v>2019/12/15 10:11</c:v>
                </c:pt>
                <c:pt idx="17159">
                  <c:v>2019/12/15 10:11</c:v>
                </c:pt>
                <c:pt idx="17160">
                  <c:v>2019/12/15 10:11</c:v>
                </c:pt>
                <c:pt idx="17161">
                  <c:v>2019/12/15 10:11</c:v>
                </c:pt>
                <c:pt idx="17162">
                  <c:v>2019/12/15 10:11</c:v>
                </c:pt>
                <c:pt idx="17163">
                  <c:v>2019/12/15 10:11</c:v>
                </c:pt>
                <c:pt idx="17164">
                  <c:v>2019/12/15 10:11</c:v>
                </c:pt>
                <c:pt idx="17165">
                  <c:v>2019/12/15 10:11</c:v>
                </c:pt>
                <c:pt idx="17166">
                  <c:v>2019/12/15 10:11</c:v>
                </c:pt>
                <c:pt idx="17167">
                  <c:v>2019/12/15 10:11</c:v>
                </c:pt>
                <c:pt idx="17168">
                  <c:v>2019/12/15 10:11</c:v>
                </c:pt>
                <c:pt idx="17169">
                  <c:v>2019/12/15 10:11</c:v>
                </c:pt>
                <c:pt idx="17170">
                  <c:v>2019/12/15 10:11</c:v>
                </c:pt>
                <c:pt idx="17171">
                  <c:v>2019/12/15 10:11</c:v>
                </c:pt>
                <c:pt idx="17172">
                  <c:v>2019/12/15 10:12</c:v>
                </c:pt>
                <c:pt idx="17173">
                  <c:v>2019/12/15 10:12</c:v>
                </c:pt>
                <c:pt idx="17174">
                  <c:v>2019/12/15 10:12</c:v>
                </c:pt>
                <c:pt idx="17175">
                  <c:v>2019/12/15 10:12</c:v>
                </c:pt>
                <c:pt idx="17176">
                  <c:v>2019/12/15 10:12</c:v>
                </c:pt>
                <c:pt idx="17177">
                  <c:v>2019/12/15 10:12</c:v>
                </c:pt>
                <c:pt idx="17178">
                  <c:v>2019/12/15 10:12</c:v>
                </c:pt>
                <c:pt idx="17179">
                  <c:v>2019/12/15 10:12</c:v>
                </c:pt>
                <c:pt idx="17180">
                  <c:v>2019/12/15 10:12</c:v>
                </c:pt>
                <c:pt idx="17181">
                  <c:v>2019/12/15 10:12</c:v>
                </c:pt>
                <c:pt idx="17182">
                  <c:v>2019/12/15 10:12</c:v>
                </c:pt>
                <c:pt idx="17183">
                  <c:v>2019/12/15 10:12</c:v>
                </c:pt>
                <c:pt idx="17184">
                  <c:v>2019/12/15 10:12</c:v>
                </c:pt>
                <c:pt idx="17185">
                  <c:v>2019/12/15 10:12</c:v>
                </c:pt>
                <c:pt idx="17186">
                  <c:v>2019/12/15 10:12</c:v>
                </c:pt>
                <c:pt idx="17187">
                  <c:v>2019/12/15 10:12</c:v>
                </c:pt>
                <c:pt idx="17188">
                  <c:v>2019/12/15 10:12</c:v>
                </c:pt>
                <c:pt idx="17189">
                  <c:v>2019/12/15 10:12</c:v>
                </c:pt>
                <c:pt idx="17190">
                  <c:v>2019/12/15 10:12</c:v>
                </c:pt>
                <c:pt idx="17191">
                  <c:v>2019/12/15 10:12</c:v>
                </c:pt>
                <c:pt idx="17192">
                  <c:v>2019/12/15 10:13</c:v>
                </c:pt>
                <c:pt idx="17193">
                  <c:v>2019/12/15 10:13</c:v>
                </c:pt>
                <c:pt idx="17194">
                  <c:v>2019/12/15 10:13</c:v>
                </c:pt>
                <c:pt idx="17195">
                  <c:v>2019/12/15 10:13</c:v>
                </c:pt>
                <c:pt idx="17196">
                  <c:v>2019/12/15 10:13</c:v>
                </c:pt>
                <c:pt idx="17197">
                  <c:v>2019/12/15 10:13</c:v>
                </c:pt>
                <c:pt idx="17198">
                  <c:v>2019/12/15 10:13</c:v>
                </c:pt>
                <c:pt idx="17199">
                  <c:v>2019/12/15 10:13</c:v>
                </c:pt>
                <c:pt idx="17200">
                  <c:v>2019/12/15 10:13</c:v>
                </c:pt>
                <c:pt idx="17201">
                  <c:v>2019/12/15 10:13</c:v>
                </c:pt>
                <c:pt idx="17202">
                  <c:v>2019/12/15 10:13</c:v>
                </c:pt>
                <c:pt idx="17203">
                  <c:v>2019/12/15 10:13</c:v>
                </c:pt>
                <c:pt idx="17204">
                  <c:v>2019/12/15 10:13</c:v>
                </c:pt>
                <c:pt idx="17205">
                  <c:v>2019/12/15 10:13</c:v>
                </c:pt>
                <c:pt idx="17206">
                  <c:v>2019/12/15 10:13</c:v>
                </c:pt>
                <c:pt idx="17207">
                  <c:v>2019/12/15 10:13</c:v>
                </c:pt>
                <c:pt idx="17208">
                  <c:v>2019/12/15 10:13</c:v>
                </c:pt>
                <c:pt idx="17209">
                  <c:v>2019/12/15 10:13</c:v>
                </c:pt>
                <c:pt idx="17210">
                  <c:v>2019/12/15 10:13</c:v>
                </c:pt>
                <c:pt idx="17211">
                  <c:v>2019/12/15 10:13</c:v>
                </c:pt>
                <c:pt idx="17212">
                  <c:v>2019/12/15 10:14</c:v>
                </c:pt>
                <c:pt idx="17213">
                  <c:v>2019/12/15 10:14</c:v>
                </c:pt>
                <c:pt idx="17214">
                  <c:v>2019/12/15 10:14</c:v>
                </c:pt>
                <c:pt idx="17215">
                  <c:v>2019/12/15 10:14</c:v>
                </c:pt>
                <c:pt idx="17216">
                  <c:v>2019/12/15 10:14</c:v>
                </c:pt>
                <c:pt idx="17217">
                  <c:v>2019/12/15 10:14</c:v>
                </c:pt>
                <c:pt idx="17218">
                  <c:v>2019/12/15 10:14</c:v>
                </c:pt>
                <c:pt idx="17219">
                  <c:v>2019/12/15 10:14</c:v>
                </c:pt>
                <c:pt idx="17220">
                  <c:v>2019/12/15 10:14</c:v>
                </c:pt>
                <c:pt idx="17221">
                  <c:v>2019/12/15 10:14</c:v>
                </c:pt>
                <c:pt idx="17222">
                  <c:v>2019/12/15 10:14</c:v>
                </c:pt>
                <c:pt idx="17223">
                  <c:v>2019/12/15 10:14</c:v>
                </c:pt>
                <c:pt idx="17224">
                  <c:v>2019/12/15 10:14</c:v>
                </c:pt>
                <c:pt idx="17225">
                  <c:v>2019/12/15 10:14</c:v>
                </c:pt>
                <c:pt idx="17226">
                  <c:v>2019/12/15 10:14</c:v>
                </c:pt>
                <c:pt idx="17227">
                  <c:v>2019/12/15 10:14</c:v>
                </c:pt>
                <c:pt idx="17228">
                  <c:v>2019/12/15 10:14</c:v>
                </c:pt>
                <c:pt idx="17229">
                  <c:v>2019/12/15 10:14</c:v>
                </c:pt>
                <c:pt idx="17230">
                  <c:v>2019/12/15 10:14</c:v>
                </c:pt>
                <c:pt idx="17231">
                  <c:v>2019/12/15 10:14</c:v>
                </c:pt>
                <c:pt idx="17232">
                  <c:v>2019/12/15 10:15</c:v>
                </c:pt>
                <c:pt idx="17233">
                  <c:v>2019/12/15 10:15</c:v>
                </c:pt>
                <c:pt idx="17234">
                  <c:v>2019/12/15 10:15</c:v>
                </c:pt>
                <c:pt idx="17235">
                  <c:v>2019/12/15 10:15</c:v>
                </c:pt>
                <c:pt idx="17236">
                  <c:v>2019/12/15 10:15</c:v>
                </c:pt>
                <c:pt idx="17237">
                  <c:v>2019/12/15 10:15</c:v>
                </c:pt>
                <c:pt idx="17238">
                  <c:v>2019/12/15 10:15</c:v>
                </c:pt>
                <c:pt idx="17239">
                  <c:v>2019/12/15 10:15</c:v>
                </c:pt>
                <c:pt idx="17240">
                  <c:v>2019/12/15 10:15</c:v>
                </c:pt>
                <c:pt idx="17241">
                  <c:v>2019/12/15 10:15</c:v>
                </c:pt>
                <c:pt idx="17242">
                  <c:v>2019/12/15 10:15</c:v>
                </c:pt>
                <c:pt idx="17243">
                  <c:v>2019/12/15 10:15</c:v>
                </c:pt>
                <c:pt idx="17244">
                  <c:v>2019/12/15 10:15</c:v>
                </c:pt>
                <c:pt idx="17245">
                  <c:v>2019/12/15 10:15</c:v>
                </c:pt>
                <c:pt idx="17246">
                  <c:v>2019/12/15 10:15</c:v>
                </c:pt>
                <c:pt idx="17247">
                  <c:v>2019/12/15 10:15</c:v>
                </c:pt>
                <c:pt idx="17248">
                  <c:v>2019/12/15 10:15</c:v>
                </c:pt>
                <c:pt idx="17249">
                  <c:v>2019/12/15 10:15</c:v>
                </c:pt>
                <c:pt idx="17250">
                  <c:v>2019/12/15 10:15</c:v>
                </c:pt>
                <c:pt idx="17251">
                  <c:v>2019/12/15 10:15</c:v>
                </c:pt>
                <c:pt idx="17252">
                  <c:v>2019/12/15 10:16</c:v>
                </c:pt>
                <c:pt idx="17253">
                  <c:v>2019/12/15 10:16</c:v>
                </c:pt>
                <c:pt idx="17254">
                  <c:v>2019/12/15 10:16</c:v>
                </c:pt>
                <c:pt idx="17255">
                  <c:v>2019/12/15 10:16</c:v>
                </c:pt>
                <c:pt idx="17256">
                  <c:v>2019/12/15 10:16</c:v>
                </c:pt>
                <c:pt idx="17257">
                  <c:v>2019/12/15 10:16</c:v>
                </c:pt>
                <c:pt idx="17258">
                  <c:v>2019/12/15 10:16</c:v>
                </c:pt>
                <c:pt idx="17259">
                  <c:v>2019/12/15 10:16</c:v>
                </c:pt>
                <c:pt idx="17260">
                  <c:v>2019/12/15 10:16</c:v>
                </c:pt>
                <c:pt idx="17261">
                  <c:v>2019/12/15 10:16</c:v>
                </c:pt>
                <c:pt idx="17262">
                  <c:v>2019/12/15 10:16</c:v>
                </c:pt>
                <c:pt idx="17263">
                  <c:v>2019/12/15 10:16</c:v>
                </c:pt>
                <c:pt idx="17264">
                  <c:v>2019/12/15 10:16</c:v>
                </c:pt>
                <c:pt idx="17265">
                  <c:v>2019/12/15 10:16</c:v>
                </c:pt>
                <c:pt idx="17266">
                  <c:v>2019/12/15 10:16</c:v>
                </c:pt>
                <c:pt idx="17267">
                  <c:v>2019/12/15 10:16</c:v>
                </c:pt>
                <c:pt idx="17268">
                  <c:v>2019/12/15 10:16</c:v>
                </c:pt>
                <c:pt idx="17269">
                  <c:v>2019/12/15 10:16</c:v>
                </c:pt>
                <c:pt idx="17270">
                  <c:v>2019/12/15 10:16</c:v>
                </c:pt>
                <c:pt idx="17271">
                  <c:v>2019/12/15 10:16</c:v>
                </c:pt>
                <c:pt idx="17272">
                  <c:v>2019/12/15 10:17</c:v>
                </c:pt>
                <c:pt idx="17273">
                  <c:v>2019/12/15 10:17</c:v>
                </c:pt>
                <c:pt idx="17274">
                  <c:v>2019/12/15 10:17</c:v>
                </c:pt>
                <c:pt idx="17275">
                  <c:v>2019/12/15 10:17</c:v>
                </c:pt>
                <c:pt idx="17276">
                  <c:v>2019/12/15 10:17</c:v>
                </c:pt>
                <c:pt idx="17277">
                  <c:v>2019/12/15 10:17</c:v>
                </c:pt>
                <c:pt idx="17278">
                  <c:v>2019/12/15 10:17</c:v>
                </c:pt>
                <c:pt idx="17279">
                  <c:v>2019/12/15 10:17</c:v>
                </c:pt>
                <c:pt idx="17280">
                  <c:v>2019/12/15 10:17</c:v>
                </c:pt>
                <c:pt idx="17281">
                  <c:v>2019/12/15 10:17</c:v>
                </c:pt>
                <c:pt idx="17282">
                  <c:v>2019/12/15 10:17</c:v>
                </c:pt>
                <c:pt idx="17283">
                  <c:v>2019/12/15 10:17</c:v>
                </c:pt>
                <c:pt idx="17284">
                  <c:v>2019/12/15 10:17</c:v>
                </c:pt>
                <c:pt idx="17285">
                  <c:v>2019/12/15 10:17</c:v>
                </c:pt>
                <c:pt idx="17286">
                  <c:v>2019/12/15 10:17</c:v>
                </c:pt>
                <c:pt idx="17287">
                  <c:v>2019/12/15 10:17</c:v>
                </c:pt>
                <c:pt idx="17288">
                  <c:v>2019/12/15 10:17</c:v>
                </c:pt>
                <c:pt idx="17289">
                  <c:v>2019/12/15 10:17</c:v>
                </c:pt>
                <c:pt idx="17290">
                  <c:v>2019/12/15 10:17</c:v>
                </c:pt>
                <c:pt idx="17291">
                  <c:v>2019/12/15 10:17</c:v>
                </c:pt>
                <c:pt idx="17292">
                  <c:v>2019/12/15 10:18</c:v>
                </c:pt>
                <c:pt idx="17293">
                  <c:v>2019/12/15 10:18</c:v>
                </c:pt>
                <c:pt idx="17294">
                  <c:v>2019/12/15 10:18</c:v>
                </c:pt>
                <c:pt idx="17295">
                  <c:v>2019/12/15 10:18</c:v>
                </c:pt>
                <c:pt idx="17296">
                  <c:v>2019/12/15 10:18</c:v>
                </c:pt>
                <c:pt idx="17297">
                  <c:v>2019/12/15 10:18</c:v>
                </c:pt>
                <c:pt idx="17298">
                  <c:v>2019/12/15 10:18</c:v>
                </c:pt>
                <c:pt idx="17299">
                  <c:v>2019/12/15 10:18</c:v>
                </c:pt>
                <c:pt idx="17300">
                  <c:v>2019/12/15 10:18</c:v>
                </c:pt>
                <c:pt idx="17301">
                  <c:v>2019/12/15 10:18</c:v>
                </c:pt>
                <c:pt idx="17302">
                  <c:v>2019/12/15 10:18</c:v>
                </c:pt>
                <c:pt idx="17303">
                  <c:v>2019/12/15 10:18</c:v>
                </c:pt>
                <c:pt idx="17304">
                  <c:v>2019/12/15 10:18</c:v>
                </c:pt>
                <c:pt idx="17305">
                  <c:v>2019/12/15 10:18</c:v>
                </c:pt>
                <c:pt idx="17306">
                  <c:v>2019/12/15 10:18</c:v>
                </c:pt>
                <c:pt idx="17307">
                  <c:v>2019/12/15 10:18</c:v>
                </c:pt>
                <c:pt idx="17308">
                  <c:v>2019/12/15 10:18</c:v>
                </c:pt>
                <c:pt idx="17309">
                  <c:v>2019/12/15 10:18</c:v>
                </c:pt>
                <c:pt idx="17310">
                  <c:v>2019/12/15 10:18</c:v>
                </c:pt>
                <c:pt idx="17311">
                  <c:v>2019/12/15 10:18</c:v>
                </c:pt>
                <c:pt idx="17312">
                  <c:v>2019/12/15 10:19</c:v>
                </c:pt>
                <c:pt idx="17313">
                  <c:v>2019/12/15 10:19</c:v>
                </c:pt>
                <c:pt idx="17314">
                  <c:v>2019/12/15 10:19</c:v>
                </c:pt>
                <c:pt idx="17315">
                  <c:v>2019/12/15 10:19</c:v>
                </c:pt>
                <c:pt idx="17316">
                  <c:v>2019/12/15 10:19</c:v>
                </c:pt>
                <c:pt idx="17317">
                  <c:v>2019/12/15 10:19</c:v>
                </c:pt>
                <c:pt idx="17318">
                  <c:v>2019/12/15 10:19</c:v>
                </c:pt>
                <c:pt idx="17319">
                  <c:v>2019/12/15 10:19</c:v>
                </c:pt>
                <c:pt idx="17320">
                  <c:v>2019/12/15 10:19</c:v>
                </c:pt>
                <c:pt idx="17321">
                  <c:v>2019/12/15 10:19</c:v>
                </c:pt>
                <c:pt idx="17322">
                  <c:v>2019/12/15 10:19</c:v>
                </c:pt>
                <c:pt idx="17323">
                  <c:v>2019/12/15 10:19</c:v>
                </c:pt>
                <c:pt idx="17324">
                  <c:v>2019/12/15 10:19</c:v>
                </c:pt>
                <c:pt idx="17325">
                  <c:v>2019/12/15 10:19</c:v>
                </c:pt>
                <c:pt idx="17326">
                  <c:v>2019/12/15 10:19</c:v>
                </c:pt>
                <c:pt idx="17327">
                  <c:v>2019/12/15 10:19</c:v>
                </c:pt>
                <c:pt idx="17328">
                  <c:v>2019/12/15 10:19</c:v>
                </c:pt>
                <c:pt idx="17329">
                  <c:v>2019/12/15 10:19</c:v>
                </c:pt>
                <c:pt idx="17330">
                  <c:v>2019/12/15 10:19</c:v>
                </c:pt>
                <c:pt idx="17331">
                  <c:v>2019/12/15 10:19</c:v>
                </c:pt>
                <c:pt idx="17332">
                  <c:v>2019/12/15 10:20</c:v>
                </c:pt>
                <c:pt idx="17333">
                  <c:v>2019/12/15 10:20</c:v>
                </c:pt>
                <c:pt idx="17334">
                  <c:v>2019/12/15 10:20</c:v>
                </c:pt>
                <c:pt idx="17335">
                  <c:v>2019/12/15 10:20</c:v>
                </c:pt>
                <c:pt idx="17336">
                  <c:v>2019/12/15 10:20</c:v>
                </c:pt>
                <c:pt idx="17337">
                  <c:v>2019/12/15 10:20</c:v>
                </c:pt>
                <c:pt idx="17338">
                  <c:v>2019/12/15 10:20</c:v>
                </c:pt>
                <c:pt idx="17339">
                  <c:v>2019/12/15 10:20</c:v>
                </c:pt>
                <c:pt idx="17340">
                  <c:v>2019/12/15 10:20</c:v>
                </c:pt>
                <c:pt idx="17341">
                  <c:v>2019/12/15 10:20</c:v>
                </c:pt>
                <c:pt idx="17342">
                  <c:v>2019/12/15 10:20</c:v>
                </c:pt>
                <c:pt idx="17343">
                  <c:v>2019/12/15 10:20</c:v>
                </c:pt>
                <c:pt idx="17344">
                  <c:v>2019/12/15 10:20</c:v>
                </c:pt>
                <c:pt idx="17345">
                  <c:v>2019/12/15 10:20</c:v>
                </c:pt>
                <c:pt idx="17346">
                  <c:v>2019/12/15 10:20</c:v>
                </c:pt>
                <c:pt idx="17347">
                  <c:v>2019/12/15 10:20</c:v>
                </c:pt>
                <c:pt idx="17348">
                  <c:v>2019/12/15 10:20</c:v>
                </c:pt>
                <c:pt idx="17349">
                  <c:v>2019/12/15 10:20</c:v>
                </c:pt>
                <c:pt idx="17350">
                  <c:v>2019/12/15 10:20</c:v>
                </c:pt>
                <c:pt idx="17351">
                  <c:v>2019/12/15 10:20</c:v>
                </c:pt>
                <c:pt idx="17352">
                  <c:v>2019/12/15 10:21</c:v>
                </c:pt>
                <c:pt idx="17353">
                  <c:v>2019/12/15 10:21</c:v>
                </c:pt>
                <c:pt idx="17354">
                  <c:v>2019/12/15 10:21</c:v>
                </c:pt>
                <c:pt idx="17355">
                  <c:v>2019/12/15 10:21</c:v>
                </c:pt>
                <c:pt idx="17356">
                  <c:v>2019/12/15 10:21</c:v>
                </c:pt>
                <c:pt idx="17357">
                  <c:v>2019/12/15 10:21</c:v>
                </c:pt>
                <c:pt idx="17358">
                  <c:v>2019/12/15 10:21</c:v>
                </c:pt>
                <c:pt idx="17359">
                  <c:v>2019/12/15 10:21</c:v>
                </c:pt>
                <c:pt idx="17360">
                  <c:v>2019/12/15 10:21</c:v>
                </c:pt>
                <c:pt idx="17361">
                  <c:v>2019/12/15 10:21</c:v>
                </c:pt>
                <c:pt idx="17362">
                  <c:v>2019/12/15 10:21</c:v>
                </c:pt>
                <c:pt idx="17363">
                  <c:v>2019/12/15 10:21</c:v>
                </c:pt>
                <c:pt idx="17364">
                  <c:v>2019/12/15 10:21</c:v>
                </c:pt>
                <c:pt idx="17365">
                  <c:v>2019/12/15 10:21</c:v>
                </c:pt>
                <c:pt idx="17366">
                  <c:v>2019/12/15 10:21</c:v>
                </c:pt>
                <c:pt idx="17367">
                  <c:v>2019/12/15 10:21</c:v>
                </c:pt>
                <c:pt idx="17368">
                  <c:v>2019/12/15 10:21</c:v>
                </c:pt>
                <c:pt idx="17369">
                  <c:v>2019/12/15 10:21</c:v>
                </c:pt>
                <c:pt idx="17370">
                  <c:v>2019/12/15 10:21</c:v>
                </c:pt>
                <c:pt idx="17371">
                  <c:v>2019/12/15 10:21</c:v>
                </c:pt>
                <c:pt idx="17372">
                  <c:v>2019/12/15 10:22</c:v>
                </c:pt>
                <c:pt idx="17373">
                  <c:v>2019/12/15 10:22</c:v>
                </c:pt>
                <c:pt idx="17374">
                  <c:v>2019/12/15 10:22</c:v>
                </c:pt>
                <c:pt idx="17375">
                  <c:v>2019/12/15 10:22</c:v>
                </c:pt>
                <c:pt idx="17376">
                  <c:v>2019/12/15 10:22</c:v>
                </c:pt>
                <c:pt idx="17377">
                  <c:v>2019/12/15 10:22</c:v>
                </c:pt>
                <c:pt idx="17378">
                  <c:v>2019/12/15 10:22</c:v>
                </c:pt>
                <c:pt idx="17379">
                  <c:v>2019/12/15 10:22</c:v>
                </c:pt>
                <c:pt idx="17380">
                  <c:v>2019/12/15 10:22</c:v>
                </c:pt>
                <c:pt idx="17381">
                  <c:v>2019/12/15 10:22</c:v>
                </c:pt>
                <c:pt idx="17382">
                  <c:v>2019/12/15 10:22</c:v>
                </c:pt>
                <c:pt idx="17383">
                  <c:v>2019/12/15 10:22</c:v>
                </c:pt>
                <c:pt idx="17384">
                  <c:v>2019/12/15 10:22</c:v>
                </c:pt>
                <c:pt idx="17385">
                  <c:v>2019/12/15 10:22</c:v>
                </c:pt>
                <c:pt idx="17386">
                  <c:v>2019/12/15 10:22</c:v>
                </c:pt>
                <c:pt idx="17387">
                  <c:v>2019/12/15 10:22</c:v>
                </c:pt>
                <c:pt idx="17388">
                  <c:v>2019/12/15 10:22</c:v>
                </c:pt>
                <c:pt idx="17389">
                  <c:v>2019/12/15 10:22</c:v>
                </c:pt>
                <c:pt idx="17390">
                  <c:v>2019/12/15 10:22</c:v>
                </c:pt>
                <c:pt idx="17391">
                  <c:v>2019/12/15 10:22</c:v>
                </c:pt>
                <c:pt idx="17392">
                  <c:v>2019/12/15 10:23</c:v>
                </c:pt>
                <c:pt idx="17393">
                  <c:v>2019/12/15 10:23</c:v>
                </c:pt>
                <c:pt idx="17394">
                  <c:v>2019/12/15 10:23</c:v>
                </c:pt>
                <c:pt idx="17395">
                  <c:v>2019/12/15 10:23</c:v>
                </c:pt>
                <c:pt idx="17396">
                  <c:v>2019/12/15 10:23</c:v>
                </c:pt>
                <c:pt idx="17397">
                  <c:v>2019/12/15 10:23</c:v>
                </c:pt>
                <c:pt idx="17398">
                  <c:v>2019/12/15 10:23</c:v>
                </c:pt>
                <c:pt idx="17399">
                  <c:v>2019/12/15 10:23</c:v>
                </c:pt>
                <c:pt idx="17400">
                  <c:v>2019/12/15 10:23</c:v>
                </c:pt>
                <c:pt idx="17401">
                  <c:v>2019/12/15 10:23</c:v>
                </c:pt>
                <c:pt idx="17402">
                  <c:v>2019/12/15 10:23</c:v>
                </c:pt>
                <c:pt idx="17403">
                  <c:v>2019/12/15 10:23</c:v>
                </c:pt>
                <c:pt idx="17404">
                  <c:v>2019/12/15 10:23</c:v>
                </c:pt>
                <c:pt idx="17405">
                  <c:v>2019/12/15 10:23</c:v>
                </c:pt>
                <c:pt idx="17406">
                  <c:v>2019/12/15 10:23</c:v>
                </c:pt>
                <c:pt idx="17407">
                  <c:v>2019/12/15 10:23</c:v>
                </c:pt>
                <c:pt idx="17408">
                  <c:v>2019/12/15 10:23</c:v>
                </c:pt>
                <c:pt idx="17409">
                  <c:v>2019/12/15 10:23</c:v>
                </c:pt>
                <c:pt idx="17410">
                  <c:v>2019/12/15 10:23</c:v>
                </c:pt>
                <c:pt idx="17411">
                  <c:v>2019/12/15 10:23</c:v>
                </c:pt>
                <c:pt idx="17412">
                  <c:v>2019/12/15 10:24</c:v>
                </c:pt>
                <c:pt idx="17413">
                  <c:v>2019/12/15 10:24</c:v>
                </c:pt>
                <c:pt idx="17414">
                  <c:v>2019/12/15 10:24</c:v>
                </c:pt>
                <c:pt idx="17415">
                  <c:v>2019/12/15 10:24</c:v>
                </c:pt>
                <c:pt idx="17416">
                  <c:v>2019/12/15 10:24</c:v>
                </c:pt>
                <c:pt idx="17417">
                  <c:v>2019/12/15 10:24</c:v>
                </c:pt>
                <c:pt idx="17418">
                  <c:v>2019/12/15 10:24</c:v>
                </c:pt>
                <c:pt idx="17419">
                  <c:v>2019/12/15 10:24</c:v>
                </c:pt>
                <c:pt idx="17420">
                  <c:v>2019/12/15 10:24</c:v>
                </c:pt>
                <c:pt idx="17421">
                  <c:v>2019/12/15 10:24</c:v>
                </c:pt>
                <c:pt idx="17422">
                  <c:v>2019/12/15 10:24</c:v>
                </c:pt>
                <c:pt idx="17423">
                  <c:v>2019/12/15 10:24</c:v>
                </c:pt>
                <c:pt idx="17424">
                  <c:v>2019/12/15 10:24</c:v>
                </c:pt>
                <c:pt idx="17425">
                  <c:v>2019/12/15 10:24</c:v>
                </c:pt>
                <c:pt idx="17426">
                  <c:v>2019/12/15 10:24</c:v>
                </c:pt>
                <c:pt idx="17427">
                  <c:v>2019/12/15 10:24</c:v>
                </c:pt>
                <c:pt idx="17428">
                  <c:v>2019/12/15 10:24</c:v>
                </c:pt>
                <c:pt idx="17429">
                  <c:v>2019/12/15 10:24</c:v>
                </c:pt>
                <c:pt idx="17430">
                  <c:v>2019/12/15 10:24</c:v>
                </c:pt>
                <c:pt idx="17431">
                  <c:v>2019/12/15 10:24</c:v>
                </c:pt>
                <c:pt idx="17432">
                  <c:v>2019/12/15 10:25</c:v>
                </c:pt>
                <c:pt idx="17433">
                  <c:v>2019/12/15 10:25</c:v>
                </c:pt>
                <c:pt idx="17434">
                  <c:v>2019/12/15 10:25</c:v>
                </c:pt>
                <c:pt idx="17435">
                  <c:v>2019/12/15 10:25</c:v>
                </c:pt>
                <c:pt idx="17436">
                  <c:v>2019/12/15 10:25</c:v>
                </c:pt>
                <c:pt idx="17437">
                  <c:v>2019/12/15 10:25</c:v>
                </c:pt>
                <c:pt idx="17438">
                  <c:v>2019/12/15 10:25</c:v>
                </c:pt>
                <c:pt idx="17439">
                  <c:v>2019/12/15 10:25</c:v>
                </c:pt>
                <c:pt idx="17440">
                  <c:v>2019/12/15 10:25</c:v>
                </c:pt>
                <c:pt idx="17441">
                  <c:v>2019/12/15 10:25</c:v>
                </c:pt>
                <c:pt idx="17442">
                  <c:v>2019/12/15 10:25</c:v>
                </c:pt>
                <c:pt idx="17443">
                  <c:v>2019/12/15 10:25</c:v>
                </c:pt>
                <c:pt idx="17444">
                  <c:v>2019/12/15 10:25</c:v>
                </c:pt>
                <c:pt idx="17445">
                  <c:v>2019/12/15 10:25</c:v>
                </c:pt>
                <c:pt idx="17446">
                  <c:v>2019/12/15 10:25</c:v>
                </c:pt>
                <c:pt idx="17447">
                  <c:v>2019/12/15 10:25</c:v>
                </c:pt>
                <c:pt idx="17448">
                  <c:v>2019/12/15 10:25</c:v>
                </c:pt>
                <c:pt idx="17449">
                  <c:v>2019/12/15 10:25</c:v>
                </c:pt>
                <c:pt idx="17450">
                  <c:v>2019/12/15 10:25</c:v>
                </c:pt>
                <c:pt idx="17451">
                  <c:v>2019/12/15 10:25</c:v>
                </c:pt>
                <c:pt idx="17452">
                  <c:v>2019/12/15 10:26</c:v>
                </c:pt>
                <c:pt idx="17453">
                  <c:v>2019/12/15 10:26</c:v>
                </c:pt>
                <c:pt idx="17454">
                  <c:v>2019/12/15 10:26</c:v>
                </c:pt>
                <c:pt idx="17455">
                  <c:v>2019/12/15 10:26</c:v>
                </c:pt>
                <c:pt idx="17456">
                  <c:v>2019/12/15 10:26</c:v>
                </c:pt>
                <c:pt idx="17457">
                  <c:v>2019/12/15 10:26</c:v>
                </c:pt>
                <c:pt idx="17458">
                  <c:v>2019/12/15 10:26</c:v>
                </c:pt>
                <c:pt idx="17459">
                  <c:v>2019/12/15 10:26</c:v>
                </c:pt>
                <c:pt idx="17460">
                  <c:v>2019/12/15 10:26</c:v>
                </c:pt>
                <c:pt idx="17461">
                  <c:v>2019/12/15 10:26</c:v>
                </c:pt>
                <c:pt idx="17462">
                  <c:v>2019/12/15 10:26</c:v>
                </c:pt>
                <c:pt idx="17463">
                  <c:v>2019/12/15 10:26</c:v>
                </c:pt>
                <c:pt idx="17464">
                  <c:v>2019/12/15 10:26</c:v>
                </c:pt>
                <c:pt idx="17465">
                  <c:v>2019/12/15 10:26</c:v>
                </c:pt>
                <c:pt idx="17466">
                  <c:v>2019/12/15 10:26</c:v>
                </c:pt>
                <c:pt idx="17467">
                  <c:v>2019/12/15 10:26</c:v>
                </c:pt>
                <c:pt idx="17468">
                  <c:v>2019/12/15 10:26</c:v>
                </c:pt>
                <c:pt idx="17469">
                  <c:v>2019/12/15 10:26</c:v>
                </c:pt>
                <c:pt idx="17470">
                  <c:v>2019/12/15 10:26</c:v>
                </c:pt>
                <c:pt idx="17471">
                  <c:v>2019/12/15 10:26</c:v>
                </c:pt>
                <c:pt idx="17472">
                  <c:v>2019/12/15 10:27</c:v>
                </c:pt>
                <c:pt idx="17473">
                  <c:v>2019/12/15 10:27</c:v>
                </c:pt>
                <c:pt idx="17474">
                  <c:v>2019/12/15 10:27</c:v>
                </c:pt>
                <c:pt idx="17475">
                  <c:v>2019/12/15 10:27</c:v>
                </c:pt>
                <c:pt idx="17476">
                  <c:v>2019/12/15 10:27</c:v>
                </c:pt>
                <c:pt idx="17477">
                  <c:v>2019/12/15 10:27</c:v>
                </c:pt>
                <c:pt idx="17478">
                  <c:v>2019/12/15 10:27</c:v>
                </c:pt>
                <c:pt idx="17479">
                  <c:v>2019/12/15 10:27</c:v>
                </c:pt>
                <c:pt idx="17480">
                  <c:v>2019/12/15 10:27</c:v>
                </c:pt>
                <c:pt idx="17481">
                  <c:v>2019/12/15 10:27</c:v>
                </c:pt>
                <c:pt idx="17482">
                  <c:v>2019/12/15 10:27</c:v>
                </c:pt>
                <c:pt idx="17483">
                  <c:v>2019/12/15 10:27</c:v>
                </c:pt>
                <c:pt idx="17484">
                  <c:v>2019/12/15 10:27</c:v>
                </c:pt>
                <c:pt idx="17485">
                  <c:v>2019/12/15 10:27</c:v>
                </c:pt>
                <c:pt idx="17486">
                  <c:v>2019/12/15 10:27</c:v>
                </c:pt>
                <c:pt idx="17487">
                  <c:v>2019/12/15 10:27</c:v>
                </c:pt>
                <c:pt idx="17488">
                  <c:v>2019/12/15 10:27</c:v>
                </c:pt>
                <c:pt idx="17489">
                  <c:v>2019/12/15 10:27</c:v>
                </c:pt>
                <c:pt idx="17490">
                  <c:v>2019/12/15 10:27</c:v>
                </c:pt>
                <c:pt idx="17491">
                  <c:v>2019/12/15 10:27</c:v>
                </c:pt>
                <c:pt idx="17492">
                  <c:v>2019/12/15 10:28</c:v>
                </c:pt>
                <c:pt idx="17493">
                  <c:v>2019/12/15 10:28</c:v>
                </c:pt>
                <c:pt idx="17494">
                  <c:v>2019/12/15 10:28</c:v>
                </c:pt>
                <c:pt idx="17495">
                  <c:v>2019/12/15 10:28</c:v>
                </c:pt>
                <c:pt idx="17496">
                  <c:v>2019/12/15 10:28</c:v>
                </c:pt>
                <c:pt idx="17497">
                  <c:v>2019/12/15 10:28</c:v>
                </c:pt>
                <c:pt idx="17498">
                  <c:v>2019/12/15 10:28</c:v>
                </c:pt>
                <c:pt idx="17499">
                  <c:v>2019/12/15 10:28</c:v>
                </c:pt>
                <c:pt idx="17500">
                  <c:v>2019/12/15 10:28</c:v>
                </c:pt>
                <c:pt idx="17501">
                  <c:v>2019/12/15 10:28</c:v>
                </c:pt>
                <c:pt idx="17502">
                  <c:v>2019/12/15 10:28</c:v>
                </c:pt>
                <c:pt idx="17503">
                  <c:v>2019/12/15 10:28</c:v>
                </c:pt>
                <c:pt idx="17504">
                  <c:v>2019/12/15 10:28</c:v>
                </c:pt>
                <c:pt idx="17505">
                  <c:v>2019/12/15 10:28</c:v>
                </c:pt>
                <c:pt idx="17506">
                  <c:v>2019/12/15 10:28</c:v>
                </c:pt>
                <c:pt idx="17507">
                  <c:v>2019/12/15 10:28</c:v>
                </c:pt>
                <c:pt idx="17508">
                  <c:v>2019/12/15 10:28</c:v>
                </c:pt>
                <c:pt idx="17509">
                  <c:v>2019/12/15 10:28</c:v>
                </c:pt>
                <c:pt idx="17510">
                  <c:v>2019/12/15 10:28</c:v>
                </c:pt>
                <c:pt idx="17511">
                  <c:v>2019/12/15 10:28</c:v>
                </c:pt>
                <c:pt idx="17512">
                  <c:v>2019/12/15 10:29</c:v>
                </c:pt>
                <c:pt idx="17513">
                  <c:v>2019/12/15 10:29</c:v>
                </c:pt>
                <c:pt idx="17514">
                  <c:v>2019/12/15 10:29</c:v>
                </c:pt>
                <c:pt idx="17515">
                  <c:v>2019/12/15 10:29</c:v>
                </c:pt>
                <c:pt idx="17516">
                  <c:v>2019/12/15 10:29</c:v>
                </c:pt>
                <c:pt idx="17517">
                  <c:v>2019/12/15 10:29</c:v>
                </c:pt>
                <c:pt idx="17518">
                  <c:v>2019/12/15 10:29</c:v>
                </c:pt>
                <c:pt idx="17519">
                  <c:v>2019/12/15 10:29</c:v>
                </c:pt>
                <c:pt idx="17520">
                  <c:v>2019/12/15 10:29</c:v>
                </c:pt>
                <c:pt idx="17521">
                  <c:v>2019/12/15 10:29</c:v>
                </c:pt>
                <c:pt idx="17522">
                  <c:v>2019/12/15 10:29</c:v>
                </c:pt>
                <c:pt idx="17523">
                  <c:v>2019/12/15 10:29</c:v>
                </c:pt>
                <c:pt idx="17524">
                  <c:v>2019/12/15 10:29</c:v>
                </c:pt>
                <c:pt idx="17525">
                  <c:v>2019/12/15 10:29</c:v>
                </c:pt>
                <c:pt idx="17526">
                  <c:v>2019/12/15 10:29</c:v>
                </c:pt>
                <c:pt idx="17527">
                  <c:v>2019/12/15 10:29</c:v>
                </c:pt>
                <c:pt idx="17528">
                  <c:v>2019/12/15 10:29</c:v>
                </c:pt>
                <c:pt idx="17529">
                  <c:v>2019/12/15 10:29</c:v>
                </c:pt>
                <c:pt idx="17530">
                  <c:v>2019/12/15 10:29</c:v>
                </c:pt>
                <c:pt idx="17531">
                  <c:v>2019/12/15 10:29</c:v>
                </c:pt>
                <c:pt idx="17532">
                  <c:v>2019/12/15 10:30</c:v>
                </c:pt>
                <c:pt idx="17533">
                  <c:v>2019/12/15 10:30</c:v>
                </c:pt>
                <c:pt idx="17534">
                  <c:v>2019/12/15 10:30</c:v>
                </c:pt>
                <c:pt idx="17535">
                  <c:v>2019/12/15 10:30</c:v>
                </c:pt>
                <c:pt idx="17536">
                  <c:v>2019/12/15 10:30</c:v>
                </c:pt>
                <c:pt idx="17537">
                  <c:v>2019/12/15 10:30</c:v>
                </c:pt>
                <c:pt idx="17538">
                  <c:v>2019/12/15 10:30</c:v>
                </c:pt>
                <c:pt idx="17539">
                  <c:v>2019/12/15 10:30</c:v>
                </c:pt>
                <c:pt idx="17540">
                  <c:v>2019/12/15 10:30</c:v>
                </c:pt>
                <c:pt idx="17541">
                  <c:v>2019/12/15 10:30</c:v>
                </c:pt>
                <c:pt idx="17542">
                  <c:v>2019/12/15 10:30</c:v>
                </c:pt>
                <c:pt idx="17543">
                  <c:v>2019/12/15 10:30</c:v>
                </c:pt>
                <c:pt idx="17544">
                  <c:v>2019/12/15 10:30</c:v>
                </c:pt>
                <c:pt idx="17545">
                  <c:v>2019/12/15 10:30</c:v>
                </c:pt>
                <c:pt idx="17546">
                  <c:v>2019/12/15 10:30</c:v>
                </c:pt>
                <c:pt idx="17547">
                  <c:v>2019/12/15 10:30</c:v>
                </c:pt>
                <c:pt idx="17548">
                  <c:v>2019/12/15 10:30</c:v>
                </c:pt>
                <c:pt idx="17549">
                  <c:v>2019/12/15 10:30</c:v>
                </c:pt>
                <c:pt idx="17550">
                  <c:v>2019/12/15 10:30</c:v>
                </c:pt>
                <c:pt idx="17551">
                  <c:v>2019/12/15 10:30</c:v>
                </c:pt>
                <c:pt idx="17552">
                  <c:v>2019/12/15 10:31</c:v>
                </c:pt>
                <c:pt idx="17553">
                  <c:v>2019/12/15 10:31</c:v>
                </c:pt>
                <c:pt idx="17554">
                  <c:v>2019/12/15 10:31</c:v>
                </c:pt>
                <c:pt idx="17555">
                  <c:v>2019/12/15 10:31</c:v>
                </c:pt>
                <c:pt idx="17556">
                  <c:v>2019/12/15 10:31</c:v>
                </c:pt>
                <c:pt idx="17557">
                  <c:v>2019/12/15 10:31</c:v>
                </c:pt>
                <c:pt idx="17558">
                  <c:v>2019/12/15 10:31</c:v>
                </c:pt>
                <c:pt idx="17559">
                  <c:v>2019/12/15 10:31</c:v>
                </c:pt>
                <c:pt idx="17560">
                  <c:v>2019/12/15 10:31</c:v>
                </c:pt>
                <c:pt idx="17561">
                  <c:v>2019/12/15 10:31</c:v>
                </c:pt>
                <c:pt idx="17562">
                  <c:v>2019/12/15 10:31</c:v>
                </c:pt>
                <c:pt idx="17563">
                  <c:v>2019/12/15 10:31</c:v>
                </c:pt>
                <c:pt idx="17564">
                  <c:v>2019/12/15 10:31</c:v>
                </c:pt>
                <c:pt idx="17565">
                  <c:v>2019/12/15 10:31</c:v>
                </c:pt>
                <c:pt idx="17566">
                  <c:v>2019/12/15 10:31</c:v>
                </c:pt>
                <c:pt idx="17567">
                  <c:v>2019/12/15 10:31</c:v>
                </c:pt>
                <c:pt idx="17568">
                  <c:v>2019/12/15 10:31</c:v>
                </c:pt>
                <c:pt idx="17569">
                  <c:v>2019/12/15 10:31</c:v>
                </c:pt>
                <c:pt idx="17570">
                  <c:v>2019/12/15 10:31</c:v>
                </c:pt>
                <c:pt idx="17571">
                  <c:v>2019/12/15 10:31</c:v>
                </c:pt>
                <c:pt idx="17572">
                  <c:v>2019/12/15 10:32</c:v>
                </c:pt>
                <c:pt idx="17573">
                  <c:v>2019/12/15 10:32</c:v>
                </c:pt>
                <c:pt idx="17574">
                  <c:v>2019/12/15 10:32</c:v>
                </c:pt>
                <c:pt idx="17575">
                  <c:v>2019/12/15 10:32</c:v>
                </c:pt>
                <c:pt idx="17576">
                  <c:v>2019/12/15 10:32</c:v>
                </c:pt>
                <c:pt idx="17577">
                  <c:v>2019/12/15 10:32</c:v>
                </c:pt>
                <c:pt idx="17578">
                  <c:v>2019/12/15 10:32</c:v>
                </c:pt>
                <c:pt idx="17579">
                  <c:v>2019/12/15 10:32</c:v>
                </c:pt>
                <c:pt idx="17580">
                  <c:v>2019/12/15 10:32</c:v>
                </c:pt>
                <c:pt idx="17581">
                  <c:v>2019/12/15 10:32</c:v>
                </c:pt>
                <c:pt idx="17582">
                  <c:v>2019/12/15 10:32</c:v>
                </c:pt>
                <c:pt idx="17583">
                  <c:v>2019/12/15 10:32</c:v>
                </c:pt>
                <c:pt idx="17584">
                  <c:v>2019/12/15 10:32</c:v>
                </c:pt>
                <c:pt idx="17585">
                  <c:v>2019/12/15 10:32</c:v>
                </c:pt>
                <c:pt idx="17586">
                  <c:v>2019/12/15 10:32</c:v>
                </c:pt>
                <c:pt idx="17587">
                  <c:v>2019/12/15 10:32</c:v>
                </c:pt>
                <c:pt idx="17588">
                  <c:v>2019/12/15 10:32</c:v>
                </c:pt>
                <c:pt idx="17589">
                  <c:v>2019/12/15 10:32</c:v>
                </c:pt>
                <c:pt idx="17590">
                  <c:v>2019/12/15 10:32</c:v>
                </c:pt>
                <c:pt idx="17591">
                  <c:v>2019/12/15 10:32</c:v>
                </c:pt>
                <c:pt idx="17592">
                  <c:v>2019/12/15 10:33</c:v>
                </c:pt>
                <c:pt idx="17593">
                  <c:v>2019/12/15 10:33</c:v>
                </c:pt>
                <c:pt idx="17594">
                  <c:v>2019/12/15 10:33</c:v>
                </c:pt>
                <c:pt idx="17595">
                  <c:v>2019/12/15 10:33</c:v>
                </c:pt>
                <c:pt idx="17596">
                  <c:v>2019/12/15 10:33</c:v>
                </c:pt>
                <c:pt idx="17597">
                  <c:v>2019/12/15 10:33</c:v>
                </c:pt>
                <c:pt idx="17598">
                  <c:v>2019/12/15 10:33</c:v>
                </c:pt>
                <c:pt idx="17599">
                  <c:v>2019/12/15 10:33</c:v>
                </c:pt>
                <c:pt idx="17600">
                  <c:v>2019/12/15 10:33</c:v>
                </c:pt>
                <c:pt idx="17601">
                  <c:v>2019/12/15 10:33</c:v>
                </c:pt>
                <c:pt idx="17602">
                  <c:v>2019/12/15 10:33</c:v>
                </c:pt>
                <c:pt idx="17603">
                  <c:v>2019/12/15 10:33</c:v>
                </c:pt>
                <c:pt idx="17604">
                  <c:v>2019/12/15 10:33</c:v>
                </c:pt>
                <c:pt idx="17605">
                  <c:v>2019/12/15 10:33</c:v>
                </c:pt>
                <c:pt idx="17606">
                  <c:v>2019/12/15 10:33</c:v>
                </c:pt>
                <c:pt idx="17607">
                  <c:v>2019/12/15 10:33</c:v>
                </c:pt>
                <c:pt idx="17608">
                  <c:v>2019/12/15 10:33</c:v>
                </c:pt>
                <c:pt idx="17609">
                  <c:v>2019/12/15 10:33</c:v>
                </c:pt>
                <c:pt idx="17610">
                  <c:v>2019/12/15 10:33</c:v>
                </c:pt>
                <c:pt idx="17611">
                  <c:v>2019/12/15 10:33</c:v>
                </c:pt>
                <c:pt idx="17612">
                  <c:v>2019/12/15 10:34</c:v>
                </c:pt>
                <c:pt idx="17613">
                  <c:v>2019/12/15 10:34</c:v>
                </c:pt>
                <c:pt idx="17614">
                  <c:v>2019/12/15 10:34</c:v>
                </c:pt>
                <c:pt idx="17615">
                  <c:v>2019/12/15 10:34</c:v>
                </c:pt>
                <c:pt idx="17616">
                  <c:v>2019/12/15 10:34</c:v>
                </c:pt>
                <c:pt idx="17617">
                  <c:v>2019/12/15 10:34</c:v>
                </c:pt>
                <c:pt idx="17618">
                  <c:v>2019/12/15 10:34</c:v>
                </c:pt>
                <c:pt idx="17619">
                  <c:v>2019/12/15 10:34</c:v>
                </c:pt>
                <c:pt idx="17620">
                  <c:v>2019/12/15 10:34</c:v>
                </c:pt>
                <c:pt idx="17621">
                  <c:v>2019/12/15 10:34</c:v>
                </c:pt>
                <c:pt idx="17622">
                  <c:v>2019/12/15 10:34</c:v>
                </c:pt>
                <c:pt idx="17623">
                  <c:v>2019/12/15 10:34</c:v>
                </c:pt>
                <c:pt idx="17624">
                  <c:v>2019/12/15 10:34</c:v>
                </c:pt>
                <c:pt idx="17625">
                  <c:v>2019/12/15 10:34</c:v>
                </c:pt>
                <c:pt idx="17626">
                  <c:v>2019/12/15 10:34</c:v>
                </c:pt>
                <c:pt idx="17627">
                  <c:v>2019/12/15 10:34</c:v>
                </c:pt>
                <c:pt idx="17628">
                  <c:v>2019/12/15 10:34</c:v>
                </c:pt>
                <c:pt idx="17629">
                  <c:v>2019/12/15 10:34</c:v>
                </c:pt>
                <c:pt idx="17630">
                  <c:v>2019/12/15 10:34</c:v>
                </c:pt>
                <c:pt idx="17631">
                  <c:v>2019/12/15 10:34</c:v>
                </c:pt>
                <c:pt idx="17632">
                  <c:v>2019/12/15 10:35</c:v>
                </c:pt>
                <c:pt idx="17633">
                  <c:v>2019/12/15 10:35</c:v>
                </c:pt>
                <c:pt idx="17634">
                  <c:v>2019/12/15 10:35</c:v>
                </c:pt>
                <c:pt idx="17635">
                  <c:v>2019/12/15 10:35</c:v>
                </c:pt>
                <c:pt idx="17636">
                  <c:v>2019/12/15 10:35</c:v>
                </c:pt>
                <c:pt idx="17637">
                  <c:v>2019/12/15 10:35</c:v>
                </c:pt>
                <c:pt idx="17638">
                  <c:v>2019/12/15 10:35</c:v>
                </c:pt>
                <c:pt idx="17639">
                  <c:v>2019/12/15 10:35</c:v>
                </c:pt>
                <c:pt idx="17640">
                  <c:v>2019/12/15 10:35</c:v>
                </c:pt>
                <c:pt idx="17641">
                  <c:v>2019/12/15 10:35</c:v>
                </c:pt>
                <c:pt idx="17642">
                  <c:v>2019/12/15 10:35</c:v>
                </c:pt>
                <c:pt idx="17643">
                  <c:v>2019/12/15 10:35</c:v>
                </c:pt>
                <c:pt idx="17644">
                  <c:v>2019/12/15 10:35</c:v>
                </c:pt>
                <c:pt idx="17645">
                  <c:v>2019/12/15 10:35</c:v>
                </c:pt>
                <c:pt idx="17646">
                  <c:v>2019/12/15 10:35</c:v>
                </c:pt>
                <c:pt idx="17647">
                  <c:v>2019/12/15 10:35</c:v>
                </c:pt>
                <c:pt idx="17648">
                  <c:v>2019/12/15 10:35</c:v>
                </c:pt>
                <c:pt idx="17649">
                  <c:v>2019/12/15 10:35</c:v>
                </c:pt>
                <c:pt idx="17650">
                  <c:v>2019/12/15 10:35</c:v>
                </c:pt>
                <c:pt idx="17651">
                  <c:v>2019/12/15 10:35</c:v>
                </c:pt>
                <c:pt idx="17652">
                  <c:v>2019/12/15 10:36</c:v>
                </c:pt>
                <c:pt idx="17653">
                  <c:v>2019/12/15 10:36</c:v>
                </c:pt>
                <c:pt idx="17654">
                  <c:v>2019/12/15 10:36</c:v>
                </c:pt>
                <c:pt idx="17655">
                  <c:v>2019/12/15 10:36</c:v>
                </c:pt>
                <c:pt idx="17656">
                  <c:v>2019/12/15 10:36</c:v>
                </c:pt>
                <c:pt idx="17657">
                  <c:v>2019/12/15 10:36</c:v>
                </c:pt>
                <c:pt idx="17658">
                  <c:v>2019/12/15 10:36</c:v>
                </c:pt>
                <c:pt idx="17659">
                  <c:v>2019/12/15 10:36</c:v>
                </c:pt>
                <c:pt idx="17660">
                  <c:v>2019/12/15 10:36</c:v>
                </c:pt>
                <c:pt idx="17661">
                  <c:v>2019/12/15 10:36</c:v>
                </c:pt>
                <c:pt idx="17662">
                  <c:v>2019/12/15 10:36</c:v>
                </c:pt>
                <c:pt idx="17663">
                  <c:v>2019/12/15 10:36</c:v>
                </c:pt>
                <c:pt idx="17664">
                  <c:v>2019/12/15 10:36</c:v>
                </c:pt>
                <c:pt idx="17665">
                  <c:v>2019/12/15 10:36</c:v>
                </c:pt>
                <c:pt idx="17666">
                  <c:v>2019/12/15 10:36</c:v>
                </c:pt>
                <c:pt idx="17667">
                  <c:v>2019/12/15 10:36</c:v>
                </c:pt>
                <c:pt idx="17668">
                  <c:v>2019/12/15 10:36</c:v>
                </c:pt>
                <c:pt idx="17669">
                  <c:v>2019/12/15 10:36</c:v>
                </c:pt>
                <c:pt idx="17670">
                  <c:v>2019/12/15 10:36</c:v>
                </c:pt>
                <c:pt idx="17671">
                  <c:v>2019/12/15 10:36</c:v>
                </c:pt>
                <c:pt idx="17672">
                  <c:v>2019/12/15 10:37</c:v>
                </c:pt>
                <c:pt idx="17673">
                  <c:v>2019/12/15 10:37</c:v>
                </c:pt>
                <c:pt idx="17674">
                  <c:v>2019/12/15 10:37</c:v>
                </c:pt>
                <c:pt idx="17675">
                  <c:v>2019/12/15 10:37</c:v>
                </c:pt>
                <c:pt idx="17676">
                  <c:v>2019/12/15 10:37</c:v>
                </c:pt>
                <c:pt idx="17677">
                  <c:v>2019/12/15 10:37</c:v>
                </c:pt>
                <c:pt idx="17678">
                  <c:v>2019/12/15 10:37</c:v>
                </c:pt>
                <c:pt idx="17679">
                  <c:v>2019/12/15 10:37</c:v>
                </c:pt>
                <c:pt idx="17680">
                  <c:v>2019/12/15 10:37</c:v>
                </c:pt>
                <c:pt idx="17681">
                  <c:v>2019/12/15 10:37</c:v>
                </c:pt>
                <c:pt idx="17682">
                  <c:v>2019/12/15 10:37</c:v>
                </c:pt>
                <c:pt idx="17683">
                  <c:v>2019/12/15 10:37</c:v>
                </c:pt>
                <c:pt idx="17684">
                  <c:v>2019/12/15 10:37</c:v>
                </c:pt>
                <c:pt idx="17685">
                  <c:v>2019/12/15 10:37</c:v>
                </c:pt>
                <c:pt idx="17686">
                  <c:v>2019/12/15 10:37</c:v>
                </c:pt>
                <c:pt idx="17687">
                  <c:v>2019/12/15 10:37</c:v>
                </c:pt>
                <c:pt idx="17688">
                  <c:v>2019/12/15 10:37</c:v>
                </c:pt>
                <c:pt idx="17689">
                  <c:v>2019/12/15 10:37</c:v>
                </c:pt>
                <c:pt idx="17690">
                  <c:v>2019/12/15 10:37</c:v>
                </c:pt>
                <c:pt idx="17691">
                  <c:v>2019/12/15 10:37</c:v>
                </c:pt>
                <c:pt idx="17692">
                  <c:v>2019/12/15 10:38</c:v>
                </c:pt>
                <c:pt idx="17693">
                  <c:v>2019/12/15 10:38</c:v>
                </c:pt>
                <c:pt idx="17694">
                  <c:v>2019/12/15 10:38</c:v>
                </c:pt>
                <c:pt idx="17695">
                  <c:v>2019/12/15 10:38</c:v>
                </c:pt>
                <c:pt idx="17696">
                  <c:v>2019/12/15 10:38</c:v>
                </c:pt>
                <c:pt idx="17697">
                  <c:v>2019/12/15 10:38</c:v>
                </c:pt>
                <c:pt idx="17698">
                  <c:v>2019/12/15 10:38</c:v>
                </c:pt>
                <c:pt idx="17699">
                  <c:v>2019/12/15 10:38</c:v>
                </c:pt>
                <c:pt idx="17700">
                  <c:v>2019/12/15 10:38</c:v>
                </c:pt>
                <c:pt idx="17701">
                  <c:v>2019/12/15 10:38</c:v>
                </c:pt>
                <c:pt idx="17702">
                  <c:v>2019/12/15 10:38</c:v>
                </c:pt>
                <c:pt idx="17703">
                  <c:v>2019/12/15 10:38</c:v>
                </c:pt>
                <c:pt idx="17704">
                  <c:v>2019/12/15 10:38</c:v>
                </c:pt>
                <c:pt idx="17705">
                  <c:v>2019/12/15 10:38</c:v>
                </c:pt>
                <c:pt idx="17706">
                  <c:v>2019/12/15 10:38</c:v>
                </c:pt>
                <c:pt idx="17707">
                  <c:v>2019/12/15 10:38</c:v>
                </c:pt>
                <c:pt idx="17708">
                  <c:v>2019/12/15 10:38</c:v>
                </c:pt>
                <c:pt idx="17709">
                  <c:v>2019/12/15 10:38</c:v>
                </c:pt>
                <c:pt idx="17710">
                  <c:v>2019/12/15 10:38</c:v>
                </c:pt>
                <c:pt idx="17711">
                  <c:v>2019/12/15 10:38</c:v>
                </c:pt>
                <c:pt idx="17712">
                  <c:v>2019/12/15 10:39</c:v>
                </c:pt>
                <c:pt idx="17713">
                  <c:v>2019/12/15 10:39</c:v>
                </c:pt>
                <c:pt idx="17714">
                  <c:v>2019/12/15 10:39</c:v>
                </c:pt>
                <c:pt idx="17715">
                  <c:v>2019/12/15 10:39</c:v>
                </c:pt>
                <c:pt idx="17716">
                  <c:v>2019/12/15 10:39</c:v>
                </c:pt>
                <c:pt idx="17717">
                  <c:v>2019/12/15 10:39</c:v>
                </c:pt>
                <c:pt idx="17718">
                  <c:v>2019/12/15 10:39</c:v>
                </c:pt>
                <c:pt idx="17719">
                  <c:v>2019/12/15 10:39</c:v>
                </c:pt>
                <c:pt idx="17720">
                  <c:v>2019/12/15 10:39</c:v>
                </c:pt>
                <c:pt idx="17721">
                  <c:v>2019/12/15 10:39</c:v>
                </c:pt>
                <c:pt idx="17722">
                  <c:v>2019/12/15 10:39</c:v>
                </c:pt>
                <c:pt idx="17723">
                  <c:v>2019/12/15 10:39</c:v>
                </c:pt>
                <c:pt idx="17724">
                  <c:v>2019/12/15 10:39</c:v>
                </c:pt>
                <c:pt idx="17725">
                  <c:v>2019/12/15 10:39</c:v>
                </c:pt>
                <c:pt idx="17726">
                  <c:v>2019/12/15 10:39</c:v>
                </c:pt>
                <c:pt idx="17727">
                  <c:v>2019/12/15 10:39</c:v>
                </c:pt>
                <c:pt idx="17728">
                  <c:v>2019/12/15 10:39</c:v>
                </c:pt>
                <c:pt idx="17729">
                  <c:v>2019/12/15 10:39</c:v>
                </c:pt>
                <c:pt idx="17730">
                  <c:v>2019/12/15 10:39</c:v>
                </c:pt>
                <c:pt idx="17731">
                  <c:v>2019/12/15 10:39</c:v>
                </c:pt>
                <c:pt idx="17732">
                  <c:v>2019/12/15 10:40</c:v>
                </c:pt>
                <c:pt idx="17733">
                  <c:v>2019/12/15 10:40</c:v>
                </c:pt>
                <c:pt idx="17734">
                  <c:v>2019/12/15 10:40</c:v>
                </c:pt>
                <c:pt idx="17735">
                  <c:v>2019/12/15 10:40</c:v>
                </c:pt>
                <c:pt idx="17736">
                  <c:v>2019/12/15 10:40</c:v>
                </c:pt>
                <c:pt idx="17737">
                  <c:v>2019/12/15 10:40</c:v>
                </c:pt>
                <c:pt idx="17738">
                  <c:v>2019/12/15 10:40</c:v>
                </c:pt>
                <c:pt idx="17739">
                  <c:v>2019/12/15 10:40</c:v>
                </c:pt>
                <c:pt idx="17740">
                  <c:v>2019/12/15 10:40</c:v>
                </c:pt>
                <c:pt idx="17741">
                  <c:v>2019/12/15 10:40</c:v>
                </c:pt>
                <c:pt idx="17742">
                  <c:v>2019/12/15 10:40</c:v>
                </c:pt>
                <c:pt idx="17743">
                  <c:v>2019/12/15 10:40</c:v>
                </c:pt>
                <c:pt idx="17744">
                  <c:v>2019/12/15 10:40</c:v>
                </c:pt>
                <c:pt idx="17745">
                  <c:v>2019/12/15 10:40</c:v>
                </c:pt>
                <c:pt idx="17746">
                  <c:v>2019/12/15 10:40</c:v>
                </c:pt>
                <c:pt idx="17747">
                  <c:v>2019/12/15 10:40</c:v>
                </c:pt>
                <c:pt idx="17748">
                  <c:v>2019/12/15 10:40</c:v>
                </c:pt>
                <c:pt idx="17749">
                  <c:v>2019/12/15 10:40</c:v>
                </c:pt>
                <c:pt idx="17750">
                  <c:v>2019/12/15 10:40</c:v>
                </c:pt>
                <c:pt idx="17751">
                  <c:v>2019/12/15 10:40</c:v>
                </c:pt>
                <c:pt idx="17752">
                  <c:v>2019/12/15 10:41</c:v>
                </c:pt>
                <c:pt idx="17753">
                  <c:v>2019/12/15 10:41</c:v>
                </c:pt>
                <c:pt idx="17754">
                  <c:v>2019/12/15 10:41</c:v>
                </c:pt>
                <c:pt idx="17755">
                  <c:v>2019/12/15 10:41</c:v>
                </c:pt>
                <c:pt idx="17756">
                  <c:v>2019/12/15 10:41</c:v>
                </c:pt>
                <c:pt idx="17757">
                  <c:v>2019/12/15 10:41</c:v>
                </c:pt>
                <c:pt idx="17758">
                  <c:v>2019/12/15 10:41</c:v>
                </c:pt>
                <c:pt idx="17759">
                  <c:v>2019/12/15 10:41</c:v>
                </c:pt>
                <c:pt idx="17760">
                  <c:v>2019/12/15 10:41</c:v>
                </c:pt>
                <c:pt idx="17761">
                  <c:v>2019/12/15 10:41</c:v>
                </c:pt>
                <c:pt idx="17762">
                  <c:v>2019/12/15 10:41</c:v>
                </c:pt>
                <c:pt idx="17763">
                  <c:v>2019/12/15 10:41</c:v>
                </c:pt>
                <c:pt idx="17764">
                  <c:v>2019/12/15 10:41</c:v>
                </c:pt>
                <c:pt idx="17765">
                  <c:v>2019/12/15 10:41</c:v>
                </c:pt>
                <c:pt idx="17766">
                  <c:v>2019/12/15 10:41</c:v>
                </c:pt>
                <c:pt idx="17767">
                  <c:v>2019/12/15 10:41</c:v>
                </c:pt>
                <c:pt idx="17768">
                  <c:v>2019/12/15 10:41</c:v>
                </c:pt>
                <c:pt idx="17769">
                  <c:v>2019/12/15 10:41</c:v>
                </c:pt>
                <c:pt idx="17770">
                  <c:v>2019/12/15 10:41</c:v>
                </c:pt>
                <c:pt idx="17771">
                  <c:v>2019/12/15 10:41</c:v>
                </c:pt>
                <c:pt idx="17772">
                  <c:v>2019/12/15 10:42</c:v>
                </c:pt>
                <c:pt idx="17773">
                  <c:v>2019/12/15 10:42</c:v>
                </c:pt>
                <c:pt idx="17774">
                  <c:v>2019/12/15 10:42</c:v>
                </c:pt>
                <c:pt idx="17775">
                  <c:v>2019/12/15 10:42</c:v>
                </c:pt>
                <c:pt idx="17776">
                  <c:v>2019/12/15 10:42</c:v>
                </c:pt>
                <c:pt idx="17777">
                  <c:v>2019/12/15 10:42</c:v>
                </c:pt>
                <c:pt idx="17778">
                  <c:v>2019/12/15 10:42</c:v>
                </c:pt>
                <c:pt idx="17779">
                  <c:v>2019/12/15 10:42</c:v>
                </c:pt>
                <c:pt idx="17780">
                  <c:v>2019/12/15 10:42</c:v>
                </c:pt>
                <c:pt idx="17781">
                  <c:v>2019/12/15 10:42</c:v>
                </c:pt>
                <c:pt idx="17782">
                  <c:v>2019/12/15 10:42</c:v>
                </c:pt>
                <c:pt idx="17783">
                  <c:v>2019/12/15 10:42</c:v>
                </c:pt>
                <c:pt idx="17784">
                  <c:v>2019/12/15 10:42</c:v>
                </c:pt>
                <c:pt idx="17785">
                  <c:v>2019/12/15 10:42</c:v>
                </c:pt>
                <c:pt idx="17786">
                  <c:v>2019/12/15 10:42</c:v>
                </c:pt>
                <c:pt idx="17787">
                  <c:v>2019/12/15 10:42</c:v>
                </c:pt>
                <c:pt idx="17788">
                  <c:v>2019/12/15 10:42</c:v>
                </c:pt>
                <c:pt idx="17789">
                  <c:v>2019/12/15 10:42</c:v>
                </c:pt>
                <c:pt idx="17790">
                  <c:v>2019/12/15 10:42</c:v>
                </c:pt>
                <c:pt idx="17791">
                  <c:v>2019/12/15 10:42</c:v>
                </c:pt>
                <c:pt idx="17792">
                  <c:v>2019/12/15 10:43</c:v>
                </c:pt>
                <c:pt idx="17793">
                  <c:v>2019/12/15 10:43</c:v>
                </c:pt>
                <c:pt idx="17794">
                  <c:v>2019/12/15 10:43</c:v>
                </c:pt>
                <c:pt idx="17795">
                  <c:v>2019/12/15 10:43</c:v>
                </c:pt>
                <c:pt idx="17796">
                  <c:v>2019/12/15 10:43</c:v>
                </c:pt>
                <c:pt idx="17797">
                  <c:v>2019/12/15 10:43</c:v>
                </c:pt>
                <c:pt idx="17798">
                  <c:v>2019/12/15 10:43</c:v>
                </c:pt>
                <c:pt idx="17799">
                  <c:v>2019/12/15 10:43</c:v>
                </c:pt>
                <c:pt idx="17800">
                  <c:v>2019/12/15 10:43</c:v>
                </c:pt>
                <c:pt idx="17801">
                  <c:v>2019/12/15 10:43</c:v>
                </c:pt>
                <c:pt idx="17802">
                  <c:v>2019/12/15 10:43</c:v>
                </c:pt>
                <c:pt idx="17803">
                  <c:v>2019/12/15 10:43</c:v>
                </c:pt>
                <c:pt idx="17804">
                  <c:v>2019/12/15 10:43</c:v>
                </c:pt>
                <c:pt idx="17805">
                  <c:v>2019/12/15 10:43</c:v>
                </c:pt>
                <c:pt idx="17806">
                  <c:v>2019/12/15 10:43</c:v>
                </c:pt>
                <c:pt idx="17807">
                  <c:v>2019/12/15 10:43</c:v>
                </c:pt>
                <c:pt idx="17808">
                  <c:v>2019/12/15 10:43</c:v>
                </c:pt>
                <c:pt idx="17809">
                  <c:v>2019/12/15 10:43</c:v>
                </c:pt>
                <c:pt idx="17810">
                  <c:v>2019/12/15 10:43</c:v>
                </c:pt>
                <c:pt idx="17811">
                  <c:v>2019/12/15 10:43</c:v>
                </c:pt>
                <c:pt idx="17812">
                  <c:v>2019/12/15 10:44</c:v>
                </c:pt>
                <c:pt idx="17813">
                  <c:v>2019/12/15 10:44</c:v>
                </c:pt>
                <c:pt idx="17814">
                  <c:v>2019/12/15 10:44</c:v>
                </c:pt>
                <c:pt idx="17815">
                  <c:v>2019/12/15 10:44</c:v>
                </c:pt>
                <c:pt idx="17816">
                  <c:v>2019/12/15 10:44</c:v>
                </c:pt>
                <c:pt idx="17817">
                  <c:v>2019/12/15 10:44</c:v>
                </c:pt>
                <c:pt idx="17818">
                  <c:v>2019/12/15 10:44</c:v>
                </c:pt>
                <c:pt idx="17819">
                  <c:v>2019/12/15 10:44</c:v>
                </c:pt>
                <c:pt idx="17820">
                  <c:v>2019/12/15 10:44</c:v>
                </c:pt>
                <c:pt idx="17821">
                  <c:v>2019/12/15 10:44</c:v>
                </c:pt>
                <c:pt idx="17822">
                  <c:v>2019/12/15 10:44</c:v>
                </c:pt>
                <c:pt idx="17823">
                  <c:v>2019/12/15 10:44</c:v>
                </c:pt>
                <c:pt idx="17824">
                  <c:v>2019/12/15 10:44</c:v>
                </c:pt>
                <c:pt idx="17825">
                  <c:v>2019/12/15 10:44</c:v>
                </c:pt>
                <c:pt idx="17826">
                  <c:v>2019/12/15 10:44</c:v>
                </c:pt>
                <c:pt idx="17827">
                  <c:v>2019/12/15 10:44</c:v>
                </c:pt>
                <c:pt idx="17828">
                  <c:v>2019/12/15 10:44</c:v>
                </c:pt>
                <c:pt idx="17829">
                  <c:v>2019/12/15 10:44</c:v>
                </c:pt>
                <c:pt idx="17830">
                  <c:v>2019/12/15 10:44</c:v>
                </c:pt>
                <c:pt idx="17831">
                  <c:v>2019/12/15 10:44</c:v>
                </c:pt>
                <c:pt idx="17832">
                  <c:v>2019/12/15 10:45</c:v>
                </c:pt>
                <c:pt idx="17833">
                  <c:v>2019/12/15 10:45</c:v>
                </c:pt>
                <c:pt idx="17834">
                  <c:v>2019/12/15 10:45</c:v>
                </c:pt>
                <c:pt idx="17835">
                  <c:v>2019/12/15 10:45</c:v>
                </c:pt>
                <c:pt idx="17836">
                  <c:v>2019/12/15 10:45</c:v>
                </c:pt>
                <c:pt idx="17837">
                  <c:v>2019/12/15 10:45</c:v>
                </c:pt>
                <c:pt idx="17838">
                  <c:v>2019/12/15 10:45</c:v>
                </c:pt>
                <c:pt idx="17839">
                  <c:v>2019/12/15 10:45</c:v>
                </c:pt>
                <c:pt idx="17840">
                  <c:v>2019/12/15 10:45</c:v>
                </c:pt>
                <c:pt idx="17841">
                  <c:v>2019/12/15 10:45</c:v>
                </c:pt>
                <c:pt idx="17842">
                  <c:v>2019/12/15 10:45</c:v>
                </c:pt>
                <c:pt idx="17843">
                  <c:v>2019/12/15 10:45</c:v>
                </c:pt>
                <c:pt idx="17844">
                  <c:v>2019/12/15 10:45</c:v>
                </c:pt>
                <c:pt idx="17845">
                  <c:v>2019/12/15 10:45</c:v>
                </c:pt>
                <c:pt idx="17846">
                  <c:v>2019/12/15 10:45</c:v>
                </c:pt>
                <c:pt idx="17847">
                  <c:v>2019/12/15 10:45</c:v>
                </c:pt>
                <c:pt idx="17848">
                  <c:v>2019/12/15 10:45</c:v>
                </c:pt>
                <c:pt idx="17849">
                  <c:v>2019/12/15 10:45</c:v>
                </c:pt>
                <c:pt idx="17850">
                  <c:v>2019/12/15 10:45</c:v>
                </c:pt>
                <c:pt idx="17851">
                  <c:v>2019/12/15 10:45</c:v>
                </c:pt>
                <c:pt idx="17852">
                  <c:v>2019/12/15 10:46</c:v>
                </c:pt>
                <c:pt idx="17853">
                  <c:v>2019/12/15 10:46</c:v>
                </c:pt>
                <c:pt idx="17854">
                  <c:v>2019/12/15 10:46</c:v>
                </c:pt>
                <c:pt idx="17855">
                  <c:v>2019/12/15 10:46</c:v>
                </c:pt>
                <c:pt idx="17856">
                  <c:v>2019/12/15 10:46</c:v>
                </c:pt>
                <c:pt idx="17857">
                  <c:v>2019/12/15 10:46</c:v>
                </c:pt>
                <c:pt idx="17858">
                  <c:v>2019/12/15 10:46</c:v>
                </c:pt>
                <c:pt idx="17859">
                  <c:v>2019/12/15 10:46</c:v>
                </c:pt>
                <c:pt idx="17860">
                  <c:v>2019/12/15 10:46</c:v>
                </c:pt>
                <c:pt idx="17861">
                  <c:v>2019/12/15 10:46</c:v>
                </c:pt>
                <c:pt idx="17862">
                  <c:v>2019/12/15 10:46</c:v>
                </c:pt>
                <c:pt idx="17863">
                  <c:v>2019/12/15 10:46</c:v>
                </c:pt>
                <c:pt idx="17864">
                  <c:v>2019/12/15 10:46</c:v>
                </c:pt>
                <c:pt idx="17865">
                  <c:v>2019/12/15 10:46</c:v>
                </c:pt>
                <c:pt idx="17866">
                  <c:v>2019/12/15 10:46</c:v>
                </c:pt>
                <c:pt idx="17867">
                  <c:v>2019/12/15 10:46</c:v>
                </c:pt>
                <c:pt idx="17868">
                  <c:v>2019/12/15 10:46</c:v>
                </c:pt>
                <c:pt idx="17869">
                  <c:v>2019/12/15 10:46</c:v>
                </c:pt>
                <c:pt idx="17870">
                  <c:v>2019/12/15 10:46</c:v>
                </c:pt>
                <c:pt idx="17871">
                  <c:v>2019/12/15 10:46</c:v>
                </c:pt>
                <c:pt idx="17872">
                  <c:v>2019/12/15 10:47</c:v>
                </c:pt>
                <c:pt idx="17873">
                  <c:v>2019/12/15 10:47</c:v>
                </c:pt>
                <c:pt idx="17874">
                  <c:v>2019/12/15 10:47</c:v>
                </c:pt>
                <c:pt idx="17875">
                  <c:v>2019/12/15 10:47</c:v>
                </c:pt>
                <c:pt idx="17876">
                  <c:v>2019/12/15 10:47</c:v>
                </c:pt>
                <c:pt idx="17877">
                  <c:v>2019/12/15 10:47</c:v>
                </c:pt>
                <c:pt idx="17878">
                  <c:v>2019/12/15 10:47</c:v>
                </c:pt>
                <c:pt idx="17879">
                  <c:v>2019/12/15 10:47</c:v>
                </c:pt>
                <c:pt idx="17880">
                  <c:v>2019/12/15 10:47</c:v>
                </c:pt>
                <c:pt idx="17881">
                  <c:v>2019/12/15 10:47</c:v>
                </c:pt>
                <c:pt idx="17882">
                  <c:v>2019/12/15 10:47</c:v>
                </c:pt>
                <c:pt idx="17883">
                  <c:v>2019/12/15 10:47</c:v>
                </c:pt>
                <c:pt idx="17884">
                  <c:v>2019/12/15 10:47</c:v>
                </c:pt>
                <c:pt idx="17885">
                  <c:v>2019/12/15 10:47</c:v>
                </c:pt>
                <c:pt idx="17886">
                  <c:v>2019/12/15 10:47</c:v>
                </c:pt>
                <c:pt idx="17887">
                  <c:v>2019/12/15 10:47</c:v>
                </c:pt>
                <c:pt idx="17888">
                  <c:v>2019/12/15 10:47</c:v>
                </c:pt>
                <c:pt idx="17889">
                  <c:v>2019/12/15 10:47</c:v>
                </c:pt>
                <c:pt idx="17890">
                  <c:v>2019/12/15 10:47</c:v>
                </c:pt>
                <c:pt idx="17891">
                  <c:v>2019/12/15 10:47</c:v>
                </c:pt>
                <c:pt idx="17892">
                  <c:v>2019/12/15 10:48</c:v>
                </c:pt>
                <c:pt idx="17893">
                  <c:v>2019/12/15 10:48</c:v>
                </c:pt>
                <c:pt idx="17894">
                  <c:v>2019/12/15 10:48</c:v>
                </c:pt>
                <c:pt idx="17895">
                  <c:v>2019/12/15 10:48</c:v>
                </c:pt>
                <c:pt idx="17896">
                  <c:v>2019/12/15 10:48</c:v>
                </c:pt>
                <c:pt idx="17897">
                  <c:v>2019/12/15 10:48</c:v>
                </c:pt>
                <c:pt idx="17898">
                  <c:v>2019/12/15 10:48</c:v>
                </c:pt>
                <c:pt idx="17899">
                  <c:v>2019/12/15 10:48</c:v>
                </c:pt>
                <c:pt idx="17900">
                  <c:v>2019/12/15 10:48</c:v>
                </c:pt>
                <c:pt idx="17901">
                  <c:v>2019/12/15 10:48</c:v>
                </c:pt>
                <c:pt idx="17902">
                  <c:v>2019/12/15 10:48</c:v>
                </c:pt>
                <c:pt idx="17903">
                  <c:v>2019/12/15 10:48</c:v>
                </c:pt>
                <c:pt idx="17904">
                  <c:v>2019/12/15 10:48</c:v>
                </c:pt>
                <c:pt idx="17905">
                  <c:v>2019/12/15 10:48</c:v>
                </c:pt>
                <c:pt idx="17906">
                  <c:v>2019/12/15 10:48</c:v>
                </c:pt>
                <c:pt idx="17907">
                  <c:v>2019/12/15 10:48</c:v>
                </c:pt>
                <c:pt idx="17908">
                  <c:v>2019/12/15 10:48</c:v>
                </c:pt>
                <c:pt idx="17909">
                  <c:v>2019/12/15 10:48</c:v>
                </c:pt>
                <c:pt idx="17910">
                  <c:v>2019/12/15 10:48</c:v>
                </c:pt>
                <c:pt idx="17911">
                  <c:v>2019/12/15 10:48</c:v>
                </c:pt>
                <c:pt idx="17912">
                  <c:v>2019/12/15 10:49</c:v>
                </c:pt>
                <c:pt idx="17913">
                  <c:v>2019/12/15 10:49</c:v>
                </c:pt>
                <c:pt idx="17914">
                  <c:v>2019/12/15 10:49</c:v>
                </c:pt>
                <c:pt idx="17915">
                  <c:v>2019/12/15 10:49</c:v>
                </c:pt>
                <c:pt idx="17916">
                  <c:v>2019/12/15 10:49</c:v>
                </c:pt>
                <c:pt idx="17917">
                  <c:v>2019/12/15 10:49</c:v>
                </c:pt>
                <c:pt idx="17918">
                  <c:v>2019/12/15 10:49</c:v>
                </c:pt>
                <c:pt idx="17919">
                  <c:v>2019/12/15 10:49</c:v>
                </c:pt>
                <c:pt idx="17920">
                  <c:v>2019/12/15 10:49</c:v>
                </c:pt>
                <c:pt idx="17921">
                  <c:v>2019/12/15 10:49</c:v>
                </c:pt>
                <c:pt idx="17922">
                  <c:v>2019/12/15 10:49</c:v>
                </c:pt>
                <c:pt idx="17923">
                  <c:v>2019/12/15 10:49</c:v>
                </c:pt>
                <c:pt idx="17924">
                  <c:v>2019/12/15 10:49</c:v>
                </c:pt>
                <c:pt idx="17925">
                  <c:v>2019/12/15 10:49</c:v>
                </c:pt>
                <c:pt idx="17926">
                  <c:v>2019/12/15 10:49</c:v>
                </c:pt>
                <c:pt idx="17927">
                  <c:v>2019/12/15 10:49</c:v>
                </c:pt>
                <c:pt idx="17928">
                  <c:v>2019/12/15 10:49</c:v>
                </c:pt>
                <c:pt idx="17929">
                  <c:v>2019/12/15 10:49</c:v>
                </c:pt>
                <c:pt idx="17930">
                  <c:v>2019/12/15 10:49</c:v>
                </c:pt>
                <c:pt idx="17931">
                  <c:v>2019/12/15 10:49</c:v>
                </c:pt>
                <c:pt idx="17932">
                  <c:v>2019/12/15 10:50</c:v>
                </c:pt>
                <c:pt idx="17933">
                  <c:v>2019/12/15 10:50</c:v>
                </c:pt>
                <c:pt idx="17934">
                  <c:v>2019/12/15 10:50</c:v>
                </c:pt>
                <c:pt idx="17935">
                  <c:v>2019/12/15 10:50</c:v>
                </c:pt>
                <c:pt idx="17936">
                  <c:v>2019/12/15 10:50</c:v>
                </c:pt>
                <c:pt idx="17937">
                  <c:v>2019/12/15 10:50</c:v>
                </c:pt>
                <c:pt idx="17938">
                  <c:v>2019/12/15 10:50</c:v>
                </c:pt>
                <c:pt idx="17939">
                  <c:v>2019/12/15 10:50</c:v>
                </c:pt>
                <c:pt idx="17940">
                  <c:v>2019/12/15 10:50</c:v>
                </c:pt>
                <c:pt idx="17941">
                  <c:v>2019/12/15 10:50</c:v>
                </c:pt>
                <c:pt idx="17942">
                  <c:v>2019/12/15 10:50</c:v>
                </c:pt>
                <c:pt idx="17943">
                  <c:v>2019/12/15 10:50</c:v>
                </c:pt>
                <c:pt idx="17944">
                  <c:v>2019/12/15 10:50</c:v>
                </c:pt>
                <c:pt idx="17945">
                  <c:v>2019/12/15 10:50</c:v>
                </c:pt>
                <c:pt idx="17946">
                  <c:v>2019/12/15 10:50</c:v>
                </c:pt>
                <c:pt idx="17947">
                  <c:v>2019/12/15 10:50</c:v>
                </c:pt>
                <c:pt idx="17948">
                  <c:v>2019/12/15 10:50</c:v>
                </c:pt>
                <c:pt idx="17949">
                  <c:v>2019/12/15 10:50</c:v>
                </c:pt>
                <c:pt idx="17950">
                  <c:v>2019/12/15 10:50</c:v>
                </c:pt>
                <c:pt idx="17951">
                  <c:v>2019/12/15 10:50</c:v>
                </c:pt>
                <c:pt idx="17952">
                  <c:v>2019/12/15 10:51</c:v>
                </c:pt>
                <c:pt idx="17953">
                  <c:v>2019/12/15 10:51</c:v>
                </c:pt>
                <c:pt idx="17954">
                  <c:v>2019/12/15 10:51</c:v>
                </c:pt>
                <c:pt idx="17955">
                  <c:v>2019/12/15 10:51</c:v>
                </c:pt>
                <c:pt idx="17956">
                  <c:v>2019/12/15 10:51</c:v>
                </c:pt>
                <c:pt idx="17957">
                  <c:v>2019/12/15 10:51</c:v>
                </c:pt>
                <c:pt idx="17958">
                  <c:v>2019/12/15 10:51</c:v>
                </c:pt>
                <c:pt idx="17959">
                  <c:v>2019/12/15 10:51</c:v>
                </c:pt>
                <c:pt idx="17960">
                  <c:v>2019/12/15 10:51</c:v>
                </c:pt>
                <c:pt idx="17961">
                  <c:v>2019/12/15 10:51</c:v>
                </c:pt>
                <c:pt idx="17962">
                  <c:v>2019/12/15 10:51</c:v>
                </c:pt>
                <c:pt idx="17963">
                  <c:v>2019/12/15 10:51</c:v>
                </c:pt>
                <c:pt idx="17964">
                  <c:v>2019/12/15 10:51</c:v>
                </c:pt>
                <c:pt idx="17965">
                  <c:v>2019/12/15 10:51</c:v>
                </c:pt>
                <c:pt idx="17966">
                  <c:v>2019/12/15 10:51</c:v>
                </c:pt>
                <c:pt idx="17967">
                  <c:v>2019/12/15 10:51</c:v>
                </c:pt>
                <c:pt idx="17968">
                  <c:v>2019/12/15 10:51</c:v>
                </c:pt>
                <c:pt idx="17969">
                  <c:v>2019/12/15 10:51</c:v>
                </c:pt>
                <c:pt idx="17970">
                  <c:v>2019/12/15 10:51</c:v>
                </c:pt>
                <c:pt idx="17971">
                  <c:v>2019/12/15 10:51</c:v>
                </c:pt>
                <c:pt idx="17972">
                  <c:v>2019/12/15 10:52</c:v>
                </c:pt>
                <c:pt idx="17973">
                  <c:v>2019/12/15 10:52</c:v>
                </c:pt>
                <c:pt idx="17974">
                  <c:v>2019/12/15 10:52</c:v>
                </c:pt>
                <c:pt idx="17975">
                  <c:v>2019/12/15 10:52</c:v>
                </c:pt>
                <c:pt idx="17976">
                  <c:v>2019/12/15 10:52</c:v>
                </c:pt>
                <c:pt idx="17977">
                  <c:v>2019/12/15 10:52</c:v>
                </c:pt>
                <c:pt idx="17978">
                  <c:v>2019/12/15 10:52</c:v>
                </c:pt>
                <c:pt idx="17979">
                  <c:v>2019/12/15 10:52</c:v>
                </c:pt>
                <c:pt idx="17980">
                  <c:v>2019/12/15 10:52</c:v>
                </c:pt>
                <c:pt idx="17981">
                  <c:v>2019/12/15 10:52</c:v>
                </c:pt>
                <c:pt idx="17982">
                  <c:v>2019/12/15 10:52</c:v>
                </c:pt>
                <c:pt idx="17983">
                  <c:v>2019/12/15 10:52</c:v>
                </c:pt>
                <c:pt idx="17984">
                  <c:v>2019/12/15 10:52</c:v>
                </c:pt>
                <c:pt idx="17985">
                  <c:v>2019/12/15 10:52</c:v>
                </c:pt>
                <c:pt idx="17986">
                  <c:v>2019/12/15 10:52</c:v>
                </c:pt>
                <c:pt idx="17987">
                  <c:v>2019/12/15 10:52</c:v>
                </c:pt>
                <c:pt idx="17988">
                  <c:v>2019/12/15 10:52</c:v>
                </c:pt>
                <c:pt idx="17989">
                  <c:v>2019/12/15 10:52</c:v>
                </c:pt>
                <c:pt idx="17990">
                  <c:v>2019/12/15 10:52</c:v>
                </c:pt>
                <c:pt idx="17991">
                  <c:v>2019/12/15 10:52</c:v>
                </c:pt>
                <c:pt idx="17992">
                  <c:v>2019/12/15 10:53</c:v>
                </c:pt>
                <c:pt idx="17993">
                  <c:v>2019/12/15 10:53</c:v>
                </c:pt>
                <c:pt idx="17994">
                  <c:v>2019/12/15 10:53</c:v>
                </c:pt>
                <c:pt idx="17995">
                  <c:v>2019/12/15 10:53</c:v>
                </c:pt>
                <c:pt idx="17996">
                  <c:v>2019/12/15 10:53</c:v>
                </c:pt>
                <c:pt idx="17997">
                  <c:v>2019/12/15 10:53</c:v>
                </c:pt>
                <c:pt idx="17998">
                  <c:v>2019/12/15 10:53</c:v>
                </c:pt>
                <c:pt idx="17999">
                  <c:v>2019/12/15 10:53</c:v>
                </c:pt>
                <c:pt idx="18000">
                  <c:v>2019/12/15 10:53</c:v>
                </c:pt>
                <c:pt idx="18001">
                  <c:v>2019/12/15 10:53</c:v>
                </c:pt>
                <c:pt idx="18002">
                  <c:v>2019/12/15 10:53</c:v>
                </c:pt>
                <c:pt idx="18003">
                  <c:v>2019/12/15 10:53</c:v>
                </c:pt>
                <c:pt idx="18004">
                  <c:v>2019/12/15 10:53</c:v>
                </c:pt>
                <c:pt idx="18005">
                  <c:v>2019/12/15 10:53</c:v>
                </c:pt>
                <c:pt idx="18006">
                  <c:v>2019/12/15 10:53</c:v>
                </c:pt>
                <c:pt idx="18007">
                  <c:v>2019/12/15 10:53</c:v>
                </c:pt>
                <c:pt idx="18008">
                  <c:v>2019/12/15 10:53</c:v>
                </c:pt>
                <c:pt idx="18009">
                  <c:v>2019/12/15 10:53</c:v>
                </c:pt>
                <c:pt idx="18010">
                  <c:v>2019/12/15 10:53</c:v>
                </c:pt>
                <c:pt idx="18011">
                  <c:v>2019/12/15 10:53</c:v>
                </c:pt>
                <c:pt idx="18012">
                  <c:v>2019/12/15 10:54</c:v>
                </c:pt>
                <c:pt idx="18013">
                  <c:v>2019/12/15 10:54</c:v>
                </c:pt>
                <c:pt idx="18014">
                  <c:v>2019/12/15 10:54</c:v>
                </c:pt>
                <c:pt idx="18015">
                  <c:v>2019/12/15 10:54</c:v>
                </c:pt>
                <c:pt idx="18016">
                  <c:v>2019/12/15 10:54</c:v>
                </c:pt>
                <c:pt idx="18017">
                  <c:v>2019/12/15 10:54</c:v>
                </c:pt>
                <c:pt idx="18018">
                  <c:v>2019/12/15 10:54</c:v>
                </c:pt>
                <c:pt idx="18019">
                  <c:v>2019/12/15 10:54</c:v>
                </c:pt>
                <c:pt idx="18020">
                  <c:v>2019/12/15 10:54</c:v>
                </c:pt>
                <c:pt idx="18021">
                  <c:v>2019/12/15 10:54</c:v>
                </c:pt>
                <c:pt idx="18022">
                  <c:v>2019/12/15 10:54</c:v>
                </c:pt>
                <c:pt idx="18023">
                  <c:v>2019/12/15 10:54</c:v>
                </c:pt>
                <c:pt idx="18024">
                  <c:v>2019/12/15 10:54</c:v>
                </c:pt>
                <c:pt idx="18025">
                  <c:v>2019/12/15 10:54</c:v>
                </c:pt>
                <c:pt idx="18026">
                  <c:v>2019/12/15 10:54</c:v>
                </c:pt>
                <c:pt idx="18027">
                  <c:v>2019/12/15 10:54</c:v>
                </c:pt>
                <c:pt idx="18028">
                  <c:v>2019/12/15 10:54</c:v>
                </c:pt>
                <c:pt idx="18029">
                  <c:v>2019/12/15 10:54</c:v>
                </c:pt>
                <c:pt idx="18030">
                  <c:v>2019/12/15 10:54</c:v>
                </c:pt>
                <c:pt idx="18031">
                  <c:v>2019/12/15 10:54</c:v>
                </c:pt>
                <c:pt idx="18032">
                  <c:v>2019/12/15 10:55</c:v>
                </c:pt>
                <c:pt idx="18033">
                  <c:v>2019/12/15 10:55</c:v>
                </c:pt>
                <c:pt idx="18034">
                  <c:v>2019/12/15 10:55</c:v>
                </c:pt>
                <c:pt idx="18035">
                  <c:v>2019/12/15 10:55</c:v>
                </c:pt>
                <c:pt idx="18036">
                  <c:v>2019/12/15 10:55</c:v>
                </c:pt>
                <c:pt idx="18037">
                  <c:v>2019/12/15 10:55</c:v>
                </c:pt>
                <c:pt idx="18038">
                  <c:v>2019/12/15 10:55</c:v>
                </c:pt>
                <c:pt idx="18039">
                  <c:v>2019/12/15 10:55</c:v>
                </c:pt>
                <c:pt idx="18040">
                  <c:v>2019/12/15 10:55</c:v>
                </c:pt>
                <c:pt idx="18041">
                  <c:v>2019/12/15 10:55</c:v>
                </c:pt>
                <c:pt idx="18042">
                  <c:v>2019/12/15 10:55</c:v>
                </c:pt>
                <c:pt idx="18043">
                  <c:v>2019/12/15 10:55</c:v>
                </c:pt>
                <c:pt idx="18044">
                  <c:v>2019/12/15 10:55</c:v>
                </c:pt>
                <c:pt idx="18045">
                  <c:v>2019/12/15 10:55</c:v>
                </c:pt>
                <c:pt idx="18046">
                  <c:v>2019/12/15 10:55</c:v>
                </c:pt>
                <c:pt idx="18047">
                  <c:v>2019/12/15 10:55</c:v>
                </c:pt>
                <c:pt idx="18048">
                  <c:v>2019/12/15 10:55</c:v>
                </c:pt>
                <c:pt idx="18049">
                  <c:v>2019/12/15 10:55</c:v>
                </c:pt>
                <c:pt idx="18050">
                  <c:v>2019/12/15 10:55</c:v>
                </c:pt>
                <c:pt idx="18051">
                  <c:v>2019/12/15 10:55</c:v>
                </c:pt>
                <c:pt idx="18052">
                  <c:v>2019/12/15 10:56</c:v>
                </c:pt>
                <c:pt idx="18053">
                  <c:v>2019/12/15 10:56</c:v>
                </c:pt>
                <c:pt idx="18054">
                  <c:v>2019/12/15 10:56</c:v>
                </c:pt>
                <c:pt idx="18055">
                  <c:v>2019/12/15 10:56</c:v>
                </c:pt>
                <c:pt idx="18056">
                  <c:v>2019/12/15 10:56</c:v>
                </c:pt>
                <c:pt idx="18057">
                  <c:v>2019/12/15 10:56</c:v>
                </c:pt>
                <c:pt idx="18058">
                  <c:v>2019/12/15 10:56</c:v>
                </c:pt>
                <c:pt idx="18059">
                  <c:v>2019/12/15 10:56</c:v>
                </c:pt>
                <c:pt idx="18060">
                  <c:v>2019/12/15 10:56</c:v>
                </c:pt>
                <c:pt idx="18061">
                  <c:v>2019/12/15 10:56</c:v>
                </c:pt>
                <c:pt idx="18062">
                  <c:v>2019/12/15 10:56</c:v>
                </c:pt>
                <c:pt idx="18063">
                  <c:v>2019/12/15 10:56</c:v>
                </c:pt>
                <c:pt idx="18064">
                  <c:v>2019/12/15 10:56</c:v>
                </c:pt>
                <c:pt idx="18065">
                  <c:v>2019/12/15 10:56</c:v>
                </c:pt>
                <c:pt idx="18066">
                  <c:v>2019/12/15 10:56</c:v>
                </c:pt>
                <c:pt idx="18067">
                  <c:v>2019/12/15 10:56</c:v>
                </c:pt>
                <c:pt idx="18068">
                  <c:v>2019/12/15 10:56</c:v>
                </c:pt>
                <c:pt idx="18069">
                  <c:v>2019/12/15 10:56</c:v>
                </c:pt>
                <c:pt idx="18070">
                  <c:v>2019/12/15 10:56</c:v>
                </c:pt>
                <c:pt idx="18071">
                  <c:v>2019/12/15 10:56</c:v>
                </c:pt>
                <c:pt idx="18072">
                  <c:v>2019/12/15 10:57</c:v>
                </c:pt>
                <c:pt idx="18073">
                  <c:v>2019/12/15 10:57</c:v>
                </c:pt>
                <c:pt idx="18074">
                  <c:v>2019/12/15 10:57</c:v>
                </c:pt>
                <c:pt idx="18075">
                  <c:v>2019/12/15 10:57</c:v>
                </c:pt>
                <c:pt idx="18076">
                  <c:v>2019/12/15 10:57</c:v>
                </c:pt>
                <c:pt idx="18077">
                  <c:v>2019/12/15 10:57</c:v>
                </c:pt>
                <c:pt idx="18078">
                  <c:v>2019/12/15 10:57</c:v>
                </c:pt>
                <c:pt idx="18079">
                  <c:v>2019/12/15 10:57</c:v>
                </c:pt>
                <c:pt idx="18080">
                  <c:v>2019/12/15 10:57</c:v>
                </c:pt>
                <c:pt idx="18081">
                  <c:v>2019/12/15 10:57</c:v>
                </c:pt>
                <c:pt idx="18082">
                  <c:v>2019/12/15 10:57</c:v>
                </c:pt>
                <c:pt idx="18083">
                  <c:v>2019/12/15 10:57</c:v>
                </c:pt>
                <c:pt idx="18084">
                  <c:v>2019/12/15 10:57</c:v>
                </c:pt>
                <c:pt idx="18085">
                  <c:v>2019/12/15 10:57</c:v>
                </c:pt>
                <c:pt idx="18086">
                  <c:v>2019/12/15 10:57</c:v>
                </c:pt>
                <c:pt idx="18087">
                  <c:v>2019/12/15 10:57</c:v>
                </c:pt>
                <c:pt idx="18088">
                  <c:v>2019/12/15 10:57</c:v>
                </c:pt>
                <c:pt idx="18089">
                  <c:v>2019/12/15 10:57</c:v>
                </c:pt>
                <c:pt idx="18090">
                  <c:v>2019/12/15 10:57</c:v>
                </c:pt>
                <c:pt idx="18091">
                  <c:v>2019/12/15 10:57</c:v>
                </c:pt>
                <c:pt idx="18092">
                  <c:v>2019/12/15 10:58</c:v>
                </c:pt>
                <c:pt idx="18093">
                  <c:v>2019/12/15 10:58</c:v>
                </c:pt>
                <c:pt idx="18094">
                  <c:v>2019/12/15 10:58</c:v>
                </c:pt>
                <c:pt idx="18095">
                  <c:v>2019/12/15 10:58</c:v>
                </c:pt>
                <c:pt idx="18096">
                  <c:v>2019/12/15 10:58</c:v>
                </c:pt>
                <c:pt idx="18097">
                  <c:v>2019/12/15 10:58</c:v>
                </c:pt>
                <c:pt idx="18098">
                  <c:v>2019/12/15 10:58</c:v>
                </c:pt>
                <c:pt idx="18099">
                  <c:v>2019/12/15 10:58</c:v>
                </c:pt>
                <c:pt idx="18100">
                  <c:v>2019/12/15 10:58</c:v>
                </c:pt>
                <c:pt idx="18101">
                  <c:v>2019/12/15 10:58</c:v>
                </c:pt>
                <c:pt idx="18102">
                  <c:v>2019/12/15 10:58</c:v>
                </c:pt>
                <c:pt idx="18103">
                  <c:v>2019/12/15 10:58</c:v>
                </c:pt>
                <c:pt idx="18104">
                  <c:v>2019/12/15 10:58</c:v>
                </c:pt>
                <c:pt idx="18105">
                  <c:v>2019/12/15 10:58</c:v>
                </c:pt>
                <c:pt idx="18106">
                  <c:v>2019/12/15 10:58</c:v>
                </c:pt>
                <c:pt idx="18107">
                  <c:v>2019/12/15 10:58</c:v>
                </c:pt>
                <c:pt idx="18108">
                  <c:v>2019/12/15 10:58</c:v>
                </c:pt>
                <c:pt idx="18109">
                  <c:v>2019/12/15 10:58</c:v>
                </c:pt>
                <c:pt idx="18110">
                  <c:v>2019/12/15 10:58</c:v>
                </c:pt>
                <c:pt idx="18111">
                  <c:v>2019/12/15 10:58</c:v>
                </c:pt>
                <c:pt idx="18112">
                  <c:v>2019/12/15 10:59</c:v>
                </c:pt>
                <c:pt idx="18113">
                  <c:v>2019/12/15 10:59</c:v>
                </c:pt>
                <c:pt idx="18114">
                  <c:v>2019/12/15 10:59</c:v>
                </c:pt>
                <c:pt idx="18115">
                  <c:v>2019/12/15 10:59</c:v>
                </c:pt>
                <c:pt idx="18116">
                  <c:v>2019/12/15 10:59</c:v>
                </c:pt>
                <c:pt idx="18117">
                  <c:v>2019/12/15 10:59</c:v>
                </c:pt>
                <c:pt idx="18118">
                  <c:v>2019/12/15 10:59</c:v>
                </c:pt>
                <c:pt idx="18119">
                  <c:v>2019/12/15 10:59</c:v>
                </c:pt>
                <c:pt idx="18120">
                  <c:v>2019/12/15 10:59</c:v>
                </c:pt>
                <c:pt idx="18121">
                  <c:v>2019/12/15 10:59</c:v>
                </c:pt>
                <c:pt idx="18122">
                  <c:v>2019/12/15 10:59</c:v>
                </c:pt>
                <c:pt idx="18123">
                  <c:v>2019/12/15 10:59</c:v>
                </c:pt>
                <c:pt idx="18124">
                  <c:v>2019/12/15 10:59</c:v>
                </c:pt>
                <c:pt idx="18125">
                  <c:v>2019/12/15 10:59</c:v>
                </c:pt>
                <c:pt idx="18126">
                  <c:v>2019/12/15 10:59</c:v>
                </c:pt>
                <c:pt idx="18127">
                  <c:v>2019/12/15 10:59</c:v>
                </c:pt>
                <c:pt idx="18128">
                  <c:v>2019/12/15 10:59</c:v>
                </c:pt>
                <c:pt idx="18129">
                  <c:v>2019/12/15 10:59</c:v>
                </c:pt>
                <c:pt idx="18130">
                  <c:v>2019/12/15 10:59</c:v>
                </c:pt>
                <c:pt idx="18131">
                  <c:v>2019/12/15 10:59</c:v>
                </c:pt>
                <c:pt idx="18132">
                  <c:v>2019/12/15 11:00</c:v>
                </c:pt>
                <c:pt idx="18133">
                  <c:v>2019/12/15 11:00</c:v>
                </c:pt>
                <c:pt idx="18134">
                  <c:v>2019/12/15 11:00</c:v>
                </c:pt>
                <c:pt idx="18135">
                  <c:v>2019/12/15 11:00</c:v>
                </c:pt>
                <c:pt idx="18136">
                  <c:v>2019/12/15 11:00</c:v>
                </c:pt>
                <c:pt idx="18137">
                  <c:v>2019/12/15 11:00</c:v>
                </c:pt>
                <c:pt idx="18138">
                  <c:v>2019/12/15 11:00</c:v>
                </c:pt>
                <c:pt idx="18139">
                  <c:v>2019/12/15 11:00</c:v>
                </c:pt>
                <c:pt idx="18140">
                  <c:v>2019/12/15 11:00</c:v>
                </c:pt>
                <c:pt idx="18141">
                  <c:v>2019/12/15 11:00</c:v>
                </c:pt>
                <c:pt idx="18142">
                  <c:v>2019/12/15 11:00</c:v>
                </c:pt>
                <c:pt idx="18143">
                  <c:v>2019/12/15 11:00</c:v>
                </c:pt>
                <c:pt idx="18144">
                  <c:v>2019/12/15 11:00</c:v>
                </c:pt>
                <c:pt idx="18145">
                  <c:v>2019/12/15 11:00</c:v>
                </c:pt>
                <c:pt idx="18146">
                  <c:v>2019/12/15 11:00</c:v>
                </c:pt>
                <c:pt idx="18147">
                  <c:v>2019/12/15 11:00</c:v>
                </c:pt>
                <c:pt idx="18148">
                  <c:v>2019/12/15 11:00</c:v>
                </c:pt>
                <c:pt idx="18149">
                  <c:v>2019/12/15 11:00</c:v>
                </c:pt>
                <c:pt idx="18150">
                  <c:v>2019/12/15 11:00</c:v>
                </c:pt>
                <c:pt idx="18151">
                  <c:v>2019/12/15 11:00</c:v>
                </c:pt>
                <c:pt idx="18152">
                  <c:v>2019/12/15 11:01</c:v>
                </c:pt>
                <c:pt idx="18153">
                  <c:v>2019/12/15 11:01</c:v>
                </c:pt>
                <c:pt idx="18154">
                  <c:v>2019/12/15 11:01</c:v>
                </c:pt>
                <c:pt idx="18155">
                  <c:v>2019/12/15 11:01</c:v>
                </c:pt>
                <c:pt idx="18156">
                  <c:v>2019/12/15 11:01</c:v>
                </c:pt>
                <c:pt idx="18157">
                  <c:v>2019/12/15 11:01</c:v>
                </c:pt>
                <c:pt idx="18158">
                  <c:v>2019/12/15 11:01</c:v>
                </c:pt>
                <c:pt idx="18159">
                  <c:v>2019/12/15 11:01</c:v>
                </c:pt>
                <c:pt idx="18160">
                  <c:v>2019/12/15 11:01</c:v>
                </c:pt>
                <c:pt idx="18161">
                  <c:v>2019/12/15 11:01</c:v>
                </c:pt>
                <c:pt idx="18162">
                  <c:v>2019/12/15 11:01</c:v>
                </c:pt>
                <c:pt idx="18163">
                  <c:v>2019/12/15 11:01</c:v>
                </c:pt>
                <c:pt idx="18164">
                  <c:v>2019/12/15 11:01</c:v>
                </c:pt>
                <c:pt idx="18165">
                  <c:v>2019/12/15 11:01</c:v>
                </c:pt>
                <c:pt idx="18166">
                  <c:v>2019/12/15 11:01</c:v>
                </c:pt>
                <c:pt idx="18167">
                  <c:v>2019/12/15 11:01</c:v>
                </c:pt>
                <c:pt idx="18168">
                  <c:v>2019/12/15 11:01</c:v>
                </c:pt>
                <c:pt idx="18169">
                  <c:v>2019/12/15 11:01</c:v>
                </c:pt>
                <c:pt idx="18170">
                  <c:v>2019/12/15 11:01</c:v>
                </c:pt>
                <c:pt idx="18171">
                  <c:v>2019/12/15 11:01</c:v>
                </c:pt>
                <c:pt idx="18172">
                  <c:v>2019/12/15 11:02</c:v>
                </c:pt>
                <c:pt idx="18173">
                  <c:v>2019/12/15 11:02</c:v>
                </c:pt>
                <c:pt idx="18174">
                  <c:v>2019/12/15 11:02</c:v>
                </c:pt>
                <c:pt idx="18175">
                  <c:v>2019/12/15 11:02</c:v>
                </c:pt>
                <c:pt idx="18176">
                  <c:v>2019/12/15 11:02</c:v>
                </c:pt>
                <c:pt idx="18177">
                  <c:v>2019/12/15 11:02</c:v>
                </c:pt>
                <c:pt idx="18178">
                  <c:v>2019/12/15 11:02</c:v>
                </c:pt>
                <c:pt idx="18179">
                  <c:v>2019/12/15 11:02</c:v>
                </c:pt>
                <c:pt idx="18180">
                  <c:v>2019/12/15 11:02</c:v>
                </c:pt>
                <c:pt idx="18181">
                  <c:v>2019/12/15 11:02</c:v>
                </c:pt>
                <c:pt idx="18182">
                  <c:v>2019/12/15 11:02</c:v>
                </c:pt>
                <c:pt idx="18183">
                  <c:v>2019/12/15 11:02</c:v>
                </c:pt>
                <c:pt idx="18184">
                  <c:v>2019/12/15 11:02</c:v>
                </c:pt>
                <c:pt idx="18185">
                  <c:v>2019/12/15 11:02</c:v>
                </c:pt>
                <c:pt idx="18186">
                  <c:v>2019/12/15 11:02</c:v>
                </c:pt>
                <c:pt idx="18187">
                  <c:v>2019/12/15 11:02</c:v>
                </c:pt>
                <c:pt idx="18188">
                  <c:v>2019/12/15 11:02</c:v>
                </c:pt>
                <c:pt idx="18189">
                  <c:v>2019/12/15 11:02</c:v>
                </c:pt>
                <c:pt idx="18190">
                  <c:v>2019/12/15 11:02</c:v>
                </c:pt>
                <c:pt idx="18191">
                  <c:v>2019/12/15 11:02</c:v>
                </c:pt>
                <c:pt idx="18192">
                  <c:v>2019/12/15 11:03</c:v>
                </c:pt>
                <c:pt idx="18193">
                  <c:v>2019/12/15 11:03</c:v>
                </c:pt>
                <c:pt idx="18194">
                  <c:v>2019/12/15 11:03</c:v>
                </c:pt>
                <c:pt idx="18195">
                  <c:v>2019/12/15 11:03</c:v>
                </c:pt>
                <c:pt idx="18196">
                  <c:v>2019/12/15 11:03</c:v>
                </c:pt>
                <c:pt idx="18197">
                  <c:v>2019/12/15 11:03</c:v>
                </c:pt>
                <c:pt idx="18198">
                  <c:v>2019/12/15 11:03</c:v>
                </c:pt>
                <c:pt idx="18199">
                  <c:v>2019/12/15 11:03</c:v>
                </c:pt>
                <c:pt idx="18200">
                  <c:v>2019/12/15 11:03</c:v>
                </c:pt>
                <c:pt idx="18201">
                  <c:v>2019/12/15 11:03</c:v>
                </c:pt>
                <c:pt idx="18202">
                  <c:v>2019/12/15 11:03</c:v>
                </c:pt>
                <c:pt idx="18203">
                  <c:v>2019/12/15 11:03</c:v>
                </c:pt>
                <c:pt idx="18204">
                  <c:v>2019/12/15 11:03</c:v>
                </c:pt>
                <c:pt idx="18205">
                  <c:v>2019/12/15 11:03</c:v>
                </c:pt>
                <c:pt idx="18206">
                  <c:v>2019/12/15 11:03</c:v>
                </c:pt>
                <c:pt idx="18207">
                  <c:v>2019/12/15 11:03</c:v>
                </c:pt>
                <c:pt idx="18208">
                  <c:v>2019/12/15 11:03</c:v>
                </c:pt>
                <c:pt idx="18209">
                  <c:v>2019/12/15 11:03</c:v>
                </c:pt>
                <c:pt idx="18210">
                  <c:v>2019/12/15 11:03</c:v>
                </c:pt>
                <c:pt idx="18211">
                  <c:v>2019/12/15 11:03</c:v>
                </c:pt>
                <c:pt idx="18212">
                  <c:v>2019/12/15 11:04</c:v>
                </c:pt>
                <c:pt idx="18213">
                  <c:v>2019/12/15 11:04</c:v>
                </c:pt>
                <c:pt idx="18214">
                  <c:v>2019/12/15 11:04</c:v>
                </c:pt>
                <c:pt idx="18215">
                  <c:v>2019/12/15 11:04</c:v>
                </c:pt>
                <c:pt idx="18216">
                  <c:v>2019/12/15 11:04</c:v>
                </c:pt>
                <c:pt idx="18217">
                  <c:v>2019/12/15 11:04</c:v>
                </c:pt>
                <c:pt idx="18218">
                  <c:v>2019/12/15 11:04</c:v>
                </c:pt>
                <c:pt idx="18219">
                  <c:v>2019/12/15 11:04</c:v>
                </c:pt>
                <c:pt idx="18220">
                  <c:v>2019/12/15 11:04</c:v>
                </c:pt>
                <c:pt idx="18221">
                  <c:v>2019/12/15 11:04</c:v>
                </c:pt>
                <c:pt idx="18222">
                  <c:v>2019/12/15 11:04</c:v>
                </c:pt>
                <c:pt idx="18223">
                  <c:v>2019/12/15 11:04</c:v>
                </c:pt>
                <c:pt idx="18224">
                  <c:v>2019/12/15 11:04</c:v>
                </c:pt>
                <c:pt idx="18225">
                  <c:v>2019/12/15 11:04</c:v>
                </c:pt>
                <c:pt idx="18226">
                  <c:v>2019/12/15 11:04</c:v>
                </c:pt>
                <c:pt idx="18227">
                  <c:v>2019/12/15 11:04</c:v>
                </c:pt>
                <c:pt idx="18228">
                  <c:v>2019/12/15 11:04</c:v>
                </c:pt>
                <c:pt idx="18229">
                  <c:v>2019/12/15 11:04</c:v>
                </c:pt>
                <c:pt idx="18230">
                  <c:v>2019/12/15 11:04</c:v>
                </c:pt>
                <c:pt idx="18231">
                  <c:v>2019/12/15 11:04</c:v>
                </c:pt>
                <c:pt idx="18232">
                  <c:v>2019/12/15 11:05</c:v>
                </c:pt>
                <c:pt idx="18233">
                  <c:v>2019/12/15 11:05</c:v>
                </c:pt>
                <c:pt idx="18234">
                  <c:v>2019/12/15 11:05</c:v>
                </c:pt>
                <c:pt idx="18235">
                  <c:v>2019/12/15 11:05</c:v>
                </c:pt>
                <c:pt idx="18236">
                  <c:v>2019/12/15 11:05</c:v>
                </c:pt>
                <c:pt idx="18237">
                  <c:v>2019/12/15 11:05</c:v>
                </c:pt>
                <c:pt idx="18238">
                  <c:v>2019/12/15 11:05</c:v>
                </c:pt>
                <c:pt idx="18239">
                  <c:v>2019/12/15 11:05</c:v>
                </c:pt>
                <c:pt idx="18240">
                  <c:v>2019/12/15 11:05</c:v>
                </c:pt>
                <c:pt idx="18241">
                  <c:v>2019/12/15 11:05</c:v>
                </c:pt>
                <c:pt idx="18242">
                  <c:v>2019/12/15 11:05</c:v>
                </c:pt>
                <c:pt idx="18243">
                  <c:v>2019/12/15 11:05</c:v>
                </c:pt>
                <c:pt idx="18244">
                  <c:v>2019/12/15 11:05</c:v>
                </c:pt>
                <c:pt idx="18245">
                  <c:v>2019/12/15 11:05</c:v>
                </c:pt>
                <c:pt idx="18246">
                  <c:v>2019/12/15 11:05</c:v>
                </c:pt>
                <c:pt idx="18247">
                  <c:v>2019/12/15 11:05</c:v>
                </c:pt>
                <c:pt idx="18248">
                  <c:v>2019/12/15 11:05</c:v>
                </c:pt>
                <c:pt idx="18249">
                  <c:v>2019/12/15 11:05</c:v>
                </c:pt>
                <c:pt idx="18250">
                  <c:v>2019/12/15 11:05</c:v>
                </c:pt>
                <c:pt idx="18251">
                  <c:v>2019/12/15 11:05</c:v>
                </c:pt>
                <c:pt idx="18252">
                  <c:v>2019/12/15 11:06</c:v>
                </c:pt>
                <c:pt idx="18253">
                  <c:v>2019/12/15 11:06</c:v>
                </c:pt>
                <c:pt idx="18254">
                  <c:v>2019/12/15 11:06</c:v>
                </c:pt>
                <c:pt idx="18255">
                  <c:v>2019/12/15 11:06</c:v>
                </c:pt>
                <c:pt idx="18256">
                  <c:v>2019/12/15 11:06</c:v>
                </c:pt>
                <c:pt idx="18257">
                  <c:v>2019/12/15 11:06</c:v>
                </c:pt>
                <c:pt idx="18258">
                  <c:v>2019/12/15 11:06</c:v>
                </c:pt>
                <c:pt idx="18259">
                  <c:v>2019/12/15 11:06</c:v>
                </c:pt>
                <c:pt idx="18260">
                  <c:v>2019/12/15 11:06</c:v>
                </c:pt>
                <c:pt idx="18261">
                  <c:v>2019/12/15 11:06</c:v>
                </c:pt>
                <c:pt idx="18262">
                  <c:v>2019/12/15 11:06</c:v>
                </c:pt>
                <c:pt idx="18263">
                  <c:v>2019/12/15 11:06</c:v>
                </c:pt>
                <c:pt idx="18264">
                  <c:v>2019/12/15 11:06</c:v>
                </c:pt>
                <c:pt idx="18265">
                  <c:v>2019/12/15 11:06</c:v>
                </c:pt>
                <c:pt idx="18266">
                  <c:v>2019/12/15 11:06</c:v>
                </c:pt>
                <c:pt idx="18267">
                  <c:v>2019/12/15 11:06</c:v>
                </c:pt>
                <c:pt idx="18268">
                  <c:v>2019/12/15 11:06</c:v>
                </c:pt>
                <c:pt idx="18269">
                  <c:v>2019/12/15 11:06</c:v>
                </c:pt>
                <c:pt idx="18270">
                  <c:v>2019/12/15 11:06</c:v>
                </c:pt>
                <c:pt idx="18271">
                  <c:v>2019/12/15 11:06</c:v>
                </c:pt>
                <c:pt idx="18272">
                  <c:v>2019/12/15 11:07</c:v>
                </c:pt>
                <c:pt idx="18273">
                  <c:v>2019/12/15 11:07</c:v>
                </c:pt>
                <c:pt idx="18274">
                  <c:v>2019/12/15 11:07</c:v>
                </c:pt>
                <c:pt idx="18275">
                  <c:v>2019/12/15 11:07</c:v>
                </c:pt>
                <c:pt idx="18276">
                  <c:v>2019/12/15 11:07</c:v>
                </c:pt>
                <c:pt idx="18277">
                  <c:v>2019/12/15 11:07</c:v>
                </c:pt>
                <c:pt idx="18278">
                  <c:v>2019/12/15 11:07</c:v>
                </c:pt>
                <c:pt idx="18279">
                  <c:v>2019/12/15 11:07</c:v>
                </c:pt>
                <c:pt idx="18280">
                  <c:v>2019/12/15 11:07</c:v>
                </c:pt>
                <c:pt idx="18281">
                  <c:v>2019/12/15 11:07</c:v>
                </c:pt>
                <c:pt idx="18282">
                  <c:v>2019/12/15 11:07</c:v>
                </c:pt>
                <c:pt idx="18283">
                  <c:v>2019/12/15 11:07</c:v>
                </c:pt>
                <c:pt idx="18284">
                  <c:v>2019/12/15 11:07</c:v>
                </c:pt>
                <c:pt idx="18285">
                  <c:v>2019/12/15 11:07</c:v>
                </c:pt>
                <c:pt idx="18286">
                  <c:v>2019/12/15 11:07</c:v>
                </c:pt>
                <c:pt idx="18287">
                  <c:v>2019/12/15 11:07</c:v>
                </c:pt>
                <c:pt idx="18288">
                  <c:v>2019/12/15 11:07</c:v>
                </c:pt>
                <c:pt idx="18289">
                  <c:v>2019/12/15 11:07</c:v>
                </c:pt>
                <c:pt idx="18290">
                  <c:v>2019/12/15 11:07</c:v>
                </c:pt>
                <c:pt idx="18291">
                  <c:v>2019/12/15 11:07</c:v>
                </c:pt>
                <c:pt idx="18292">
                  <c:v>2019/12/15 11:08</c:v>
                </c:pt>
                <c:pt idx="18293">
                  <c:v>2019/12/15 11:08</c:v>
                </c:pt>
                <c:pt idx="18294">
                  <c:v>2019/12/15 11:08</c:v>
                </c:pt>
                <c:pt idx="18295">
                  <c:v>2019/12/15 11:08</c:v>
                </c:pt>
                <c:pt idx="18296">
                  <c:v>2019/12/15 11:08</c:v>
                </c:pt>
                <c:pt idx="18297">
                  <c:v>2019/12/15 11:08</c:v>
                </c:pt>
                <c:pt idx="18298">
                  <c:v>2019/12/15 11:08</c:v>
                </c:pt>
                <c:pt idx="18299">
                  <c:v>2019/12/15 11:08</c:v>
                </c:pt>
                <c:pt idx="18300">
                  <c:v>2019/12/15 11:08</c:v>
                </c:pt>
                <c:pt idx="18301">
                  <c:v>2019/12/15 11:08</c:v>
                </c:pt>
                <c:pt idx="18302">
                  <c:v>2019/12/15 11:08</c:v>
                </c:pt>
                <c:pt idx="18303">
                  <c:v>2019/12/15 11:08</c:v>
                </c:pt>
                <c:pt idx="18304">
                  <c:v>2019/12/15 11:08</c:v>
                </c:pt>
                <c:pt idx="18305">
                  <c:v>2019/12/15 11:08</c:v>
                </c:pt>
                <c:pt idx="18306">
                  <c:v>2019/12/15 11:08</c:v>
                </c:pt>
                <c:pt idx="18307">
                  <c:v>2019/12/15 11:08</c:v>
                </c:pt>
                <c:pt idx="18308">
                  <c:v>2019/12/15 11:08</c:v>
                </c:pt>
                <c:pt idx="18309">
                  <c:v>2019/12/15 11:08</c:v>
                </c:pt>
                <c:pt idx="18310">
                  <c:v>2019/12/15 11:08</c:v>
                </c:pt>
                <c:pt idx="18311">
                  <c:v>2019/12/15 11:08</c:v>
                </c:pt>
                <c:pt idx="18312">
                  <c:v>2019/12/15 11:09</c:v>
                </c:pt>
                <c:pt idx="18313">
                  <c:v>2019/12/15 11:09</c:v>
                </c:pt>
                <c:pt idx="18314">
                  <c:v>2019/12/15 11:09</c:v>
                </c:pt>
                <c:pt idx="18315">
                  <c:v>2019/12/15 11:09</c:v>
                </c:pt>
                <c:pt idx="18316">
                  <c:v>2019/12/15 11:09</c:v>
                </c:pt>
                <c:pt idx="18317">
                  <c:v>2019/12/15 11:09</c:v>
                </c:pt>
                <c:pt idx="18318">
                  <c:v>2019/12/15 11:09</c:v>
                </c:pt>
                <c:pt idx="18319">
                  <c:v>2019/12/15 11:09</c:v>
                </c:pt>
                <c:pt idx="18320">
                  <c:v>2019/12/15 11:09</c:v>
                </c:pt>
                <c:pt idx="18321">
                  <c:v>2019/12/15 11:09</c:v>
                </c:pt>
                <c:pt idx="18322">
                  <c:v>2019/12/15 11:09</c:v>
                </c:pt>
                <c:pt idx="18323">
                  <c:v>2019/12/15 11:09</c:v>
                </c:pt>
                <c:pt idx="18324">
                  <c:v>2019/12/15 11:09</c:v>
                </c:pt>
                <c:pt idx="18325">
                  <c:v>2019/12/15 11:09</c:v>
                </c:pt>
                <c:pt idx="18326">
                  <c:v>2019/12/15 11:09</c:v>
                </c:pt>
                <c:pt idx="18327">
                  <c:v>2019/12/15 11:09</c:v>
                </c:pt>
                <c:pt idx="18328">
                  <c:v>2019/12/15 11:09</c:v>
                </c:pt>
                <c:pt idx="18329">
                  <c:v>2019/12/15 11:09</c:v>
                </c:pt>
                <c:pt idx="18330">
                  <c:v>2019/12/15 11:09</c:v>
                </c:pt>
                <c:pt idx="18331">
                  <c:v>2019/12/15 11:09</c:v>
                </c:pt>
                <c:pt idx="18332">
                  <c:v>2019/12/15 11:10</c:v>
                </c:pt>
                <c:pt idx="18333">
                  <c:v>2019/12/15 11:10</c:v>
                </c:pt>
                <c:pt idx="18334">
                  <c:v>2019/12/15 11:10</c:v>
                </c:pt>
                <c:pt idx="18335">
                  <c:v>2019/12/15 11:10</c:v>
                </c:pt>
                <c:pt idx="18336">
                  <c:v>2019/12/15 11:10</c:v>
                </c:pt>
                <c:pt idx="18337">
                  <c:v>2019/12/15 11:10</c:v>
                </c:pt>
                <c:pt idx="18338">
                  <c:v>2019/12/15 11:10</c:v>
                </c:pt>
                <c:pt idx="18339">
                  <c:v>2019/12/15 11:10</c:v>
                </c:pt>
                <c:pt idx="18340">
                  <c:v>2019/12/15 11:10</c:v>
                </c:pt>
                <c:pt idx="18341">
                  <c:v>2019/12/15 11:10</c:v>
                </c:pt>
                <c:pt idx="18342">
                  <c:v>2019/12/15 11:10</c:v>
                </c:pt>
                <c:pt idx="18343">
                  <c:v>2019/12/15 11:10</c:v>
                </c:pt>
                <c:pt idx="18344">
                  <c:v>2019/12/15 11:10</c:v>
                </c:pt>
                <c:pt idx="18345">
                  <c:v>2019/12/15 11:10</c:v>
                </c:pt>
                <c:pt idx="18346">
                  <c:v>2019/12/15 11:10</c:v>
                </c:pt>
                <c:pt idx="18347">
                  <c:v>2019/12/15 11:10</c:v>
                </c:pt>
                <c:pt idx="18348">
                  <c:v>2019/12/15 11:10</c:v>
                </c:pt>
                <c:pt idx="18349">
                  <c:v>2019/12/15 11:10</c:v>
                </c:pt>
                <c:pt idx="18350">
                  <c:v>2019/12/15 11:10</c:v>
                </c:pt>
                <c:pt idx="18351">
                  <c:v>2019/12/15 11:10</c:v>
                </c:pt>
                <c:pt idx="18352">
                  <c:v>2019/12/15 11:11</c:v>
                </c:pt>
                <c:pt idx="18353">
                  <c:v>2019/12/15 11:11</c:v>
                </c:pt>
                <c:pt idx="18354">
                  <c:v>2019/12/15 11:11</c:v>
                </c:pt>
                <c:pt idx="18355">
                  <c:v>2019/12/15 11:11</c:v>
                </c:pt>
                <c:pt idx="18356">
                  <c:v>2019/12/15 11:11</c:v>
                </c:pt>
                <c:pt idx="18357">
                  <c:v>2019/12/15 11:11</c:v>
                </c:pt>
                <c:pt idx="18358">
                  <c:v>2019/12/15 11:11</c:v>
                </c:pt>
                <c:pt idx="18359">
                  <c:v>2019/12/15 11:11</c:v>
                </c:pt>
                <c:pt idx="18360">
                  <c:v>2019/12/15 11:11</c:v>
                </c:pt>
                <c:pt idx="18361">
                  <c:v>2019/12/15 11:11</c:v>
                </c:pt>
                <c:pt idx="18362">
                  <c:v>2019/12/15 11:11</c:v>
                </c:pt>
                <c:pt idx="18363">
                  <c:v>2019/12/15 11:11</c:v>
                </c:pt>
                <c:pt idx="18364">
                  <c:v>2019/12/15 11:11</c:v>
                </c:pt>
                <c:pt idx="18365">
                  <c:v>2019/12/15 11:11</c:v>
                </c:pt>
                <c:pt idx="18366">
                  <c:v>2019/12/15 11:11</c:v>
                </c:pt>
                <c:pt idx="18367">
                  <c:v>2019/12/15 11:11</c:v>
                </c:pt>
                <c:pt idx="18368">
                  <c:v>2019/12/15 11:11</c:v>
                </c:pt>
                <c:pt idx="18369">
                  <c:v>2019/12/15 11:11</c:v>
                </c:pt>
                <c:pt idx="18370">
                  <c:v>2019/12/15 11:11</c:v>
                </c:pt>
                <c:pt idx="18371">
                  <c:v>2019/12/15 11:11</c:v>
                </c:pt>
                <c:pt idx="18372">
                  <c:v>2019/12/15 11:12</c:v>
                </c:pt>
                <c:pt idx="18373">
                  <c:v>2019/12/15 11:12</c:v>
                </c:pt>
                <c:pt idx="18374">
                  <c:v>2019/12/15 11:12</c:v>
                </c:pt>
                <c:pt idx="18375">
                  <c:v>2019/12/15 11:12</c:v>
                </c:pt>
                <c:pt idx="18376">
                  <c:v>2019/12/15 11:12</c:v>
                </c:pt>
                <c:pt idx="18377">
                  <c:v>2019/12/15 11:12</c:v>
                </c:pt>
                <c:pt idx="18378">
                  <c:v>2019/12/15 11:12</c:v>
                </c:pt>
                <c:pt idx="18379">
                  <c:v>2019/12/15 11:12</c:v>
                </c:pt>
                <c:pt idx="18380">
                  <c:v>2019/12/15 11:12</c:v>
                </c:pt>
                <c:pt idx="18381">
                  <c:v>2019/12/15 11:12</c:v>
                </c:pt>
                <c:pt idx="18382">
                  <c:v>2019/12/15 11:12</c:v>
                </c:pt>
                <c:pt idx="18383">
                  <c:v>2019/12/15 11:12</c:v>
                </c:pt>
                <c:pt idx="18384">
                  <c:v>2019/12/15 11:12</c:v>
                </c:pt>
                <c:pt idx="18385">
                  <c:v>2019/12/15 11:12</c:v>
                </c:pt>
                <c:pt idx="18386">
                  <c:v>2019/12/15 11:12</c:v>
                </c:pt>
                <c:pt idx="18387">
                  <c:v>2019/12/15 11:12</c:v>
                </c:pt>
                <c:pt idx="18388">
                  <c:v>2019/12/15 11:12</c:v>
                </c:pt>
                <c:pt idx="18389">
                  <c:v>2019/12/15 11:12</c:v>
                </c:pt>
                <c:pt idx="18390">
                  <c:v>2019/12/15 11:12</c:v>
                </c:pt>
                <c:pt idx="18391">
                  <c:v>2019/12/15 11:12</c:v>
                </c:pt>
                <c:pt idx="18392">
                  <c:v>2019/12/15 11:13</c:v>
                </c:pt>
                <c:pt idx="18393">
                  <c:v>2019/12/15 11:13</c:v>
                </c:pt>
                <c:pt idx="18394">
                  <c:v>2019/12/15 11:13</c:v>
                </c:pt>
                <c:pt idx="18395">
                  <c:v>2019/12/15 11:13</c:v>
                </c:pt>
                <c:pt idx="18396">
                  <c:v>2019/12/15 11:13</c:v>
                </c:pt>
                <c:pt idx="18397">
                  <c:v>2019/12/15 11:13</c:v>
                </c:pt>
                <c:pt idx="18398">
                  <c:v>2019/12/15 11:13</c:v>
                </c:pt>
                <c:pt idx="18399">
                  <c:v>2019/12/15 11:13</c:v>
                </c:pt>
                <c:pt idx="18400">
                  <c:v>2019/12/15 11:13</c:v>
                </c:pt>
                <c:pt idx="18401">
                  <c:v>2019/12/15 11:13</c:v>
                </c:pt>
                <c:pt idx="18402">
                  <c:v>2019/12/15 11:13</c:v>
                </c:pt>
                <c:pt idx="18403">
                  <c:v>2019/12/15 11:13</c:v>
                </c:pt>
                <c:pt idx="18404">
                  <c:v>2019/12/15 11:13</c:v>
                </c:pt>
                <c:pt idx="18405">
                  <c:v>2019/12/15 11:13</c:v>
                </c:pt>
                <c:pt idx="18406">
                  <c:v>2019/12/15 11:13</c:v>
                </c:pt>
                <c:pt idx="18407">
                  <c:v>2019/12/15 11:13</c:v>
                </c:pt>
                <c:pt idx="18408">
                  <c:v>2019/12/15 11:13</c:v>
                </c:pt>
                <c:pt idx="18409">
                  <c:v>2019/12/15 11:13</c:v>
                </c:pt>
                <c:pt idx="18410">
                  <c:v>2019/12/15 11:13</c:v>
                </c:pt>
                <c:pt idx="18411">
                  <c:v>2019/12/15 11:13</c:v>
                </c:pt>
                <c:pt idx="18412">
                  <c:v>2019/12/15 11:14</c:v>
                </c:pt>
                <c:pt idx="18413">
                  <c:v>2019/12/15 11:14</c:v>
                </c:pt>
                <c:pt idx="18414">
                  <c:v>2019/12/15 11:14</c:v>
                </c:pt>
                <c:pt idx="18415">
                  <c:v>2019/12/15 11:14</c:v>
                </c:pt>
                <c:pt idx="18416">
                  <c:v>2019/12/15 11:14</c:v>
                </c:pt>
                <c:pt idx="18417">
                  <c:v>2019/12/15 11:14</c:v>
                </c:pt>
                <c:pt idx="18418">
                  <c:v>2019/12/15 11:14</c:v>
                </c:pt>
                <c:pt idx="18419">
                  <c:v>2019/12/15 11:14</c:v>
                </c:pt>
                <c:pt idx="18420">
                  <c:v>2019/12/15 11:14</c:v>
                </c:pt>
                <c:pt idx="18421">
                  <c:v>2019/12/15 11:14</c:v>
                </c:pt>
                <c:pt idx="18422">
                  <c:v>2019/12/15 11:14</c:v>
                </c:pt>
                <c:pt idx="18423">
                  <c:v>2019/12/15 11:14</c:v>
                </c:pt>
                <c:pt idx="18424">
                  <c:v>2019/12/15 11:14</c:v>
                </c:pt>
                <c:pt idx="18425">
                  <c:v>2019/12/15 11:14</c:v>
                </c:pt>
                <c:pt idx="18426">
                  <c:v>2019/12/15 11:14</c:v>
                </c:pt>
                <c:pt idx="18427">
                  <c:v>2019/12/15 11:14</c:v>
                </c:pt>
                <c:pt idx="18428">
                  <c:v>2019/12/15 11:14</c:v>
                </c:pt>
                <c:pt idx="18429">
                  <c:v>2019/12/15 11:14</c:v>
                </c:pt>
                <c:pt idx="18430">
                  <c:v>2019/12/15 11:14</c:v>
                </c:pt>
                <c:pt idx="18431">
                  <c:v>2019/12/15 11:14</c:v>
                </c:pt>
                <c:pt idx="18432">
                  <c:v>2019/12/15 11:15</c:v>
                </c:pt>
                <c:pt idx="18433">
                  <c:v>2019/12/15 11:15</c:v>
                </c:pt>
                <c:pt idx="18434">
                  <c:v>2019/12/15 11:15</c:v>
                </c:pt>
                <c:pt idx="18435">
                  <c:v>2019/12/15 11:15</c:v>
                </c:pt>
                <c:pt idx="18436">
                  <c:v>2019/12/15 11:15</c:v>
                </c:pt>
                <c:pt idx="18437">
                  <c:v>2019/12/15 11:15</c:v>
                </c:pt>
                <c:pt idx="18438">
                  <c:v>2019/12/15 11:15</c:v>
                </c:pt>
                <c:pt idx="18439">
                  <c:v>2019/12/15 11:15</c:v>
                </c:pt>
                <c:pt idx="18440">
                  <c:v>2019/12/15 11:15</c:v>
                </c:pt>
                <c:pt idx="18441">
                  <c:v>2019/12/15 11:15</c:v>
                </c:pt>
                <c:pt idx="18442">
                  <c:v>2019/12/15 11:15</c:v>
                </c:pt>
                <c:pt idx="18443">
                  <c:v>2019/12/15 11:15</c:v>
                </c:pt>
                <c:pt idx="18444">
                  <c:v>2019/12/15 11:15</c:v>
                </c:pt>
                <c:pt idx="18445">
                  <c:v>2019/12/15 11:15</c:v>
                </c:pt>
                <c:pt idx="18446">
                  <c:v>2019/12/15 11:15</c:v>
                </c:pt>
                <c:pt idx="18447">
                  <c:v>2019/12/15 11:15</c:v>
                </c:pt>
                <c:pt idx="18448">
                  <c:v>2019/12/15 11:15</c:v>
                </c:pt>
                <c:pt idx="18449">
                  <c:v>2019/12/15 11:15</c:v>
                </c:pt>
                <c:pt idx="18450">
                  <c:v>2019/12/15 11:15</c:v>
                </c:pt>
                <c:pt idx="18451">
                  <c:v>2019/12/15 11:15</c:v>
                </c:pt>
                <c:pt idx="18452">
                  <c:v>2019/12/15 11:16</c:v>
                </c:pt>
                <c:pt idx="18453">
                  <c:v>2019/12/15 11:16</c:v>
                </c:pt>
                <c:pt idx="18454">
                  <c:v>2019/12/15 11:16</c:v>
                </c:pt>
                <c:pt idx="18455">
                  <c:v>2019/12/15 11:16</c:v>
                </c:pt>
                <c:pt idx="18456">
                  <c:v>2019/12/15 11:16</c:v>
                </c:pt>
                <c:pt idx="18457">
                  <c:v>2019/12/15 11:16</c:v>
                </c:pt>
                <c:pt idx="18458">
                  <c:v>2019/12/15 11:16</c:v>
                </c:pt>
                <c:pt idx="18459">
                  <c:v>2019/12/15 11:16</c:v>
                </c:pt>
                <c:pt idx="18460">
                  <c:v>2019/12/15 11:16</c:v>
                </c:pt>
                <c:pt idx="18461">
                  <c:v>2019/12/15 11:16</c:v>
                </c:pt>
                <c:pt idx="18462">
                  <c:v>2019/12/15 11:16</c:v>
                </c:pt>
                <c:pt idx="18463">
                  <c:v>2019/12/15 11:16</c:v>
                </c:pt>
                <c:pt idx="18464">
                  <c:v>2019/12/15 11:16</c:v>
                </c:pt>
                <c:pt idx="18465">
                  <c:v>2019/12/15 11:16</c:v>
                </c:pt>
                <c:pt idx="18466">
                  <c:v>2019/12/15 11:16</c:v>
                </c:pt>
                <c:pt idx="18467">
                  <c:v>2019/12/15 11:16</c:v>
                </c:pt>
                <c:pt idx="18468">
                  <c:v>2019/12/15 11:16</c:v>
                </c:pt>
                <c:pt idx="18469">
                  <c:v>2019/12/15 11:16</c:v>
                </c:pt>
                <c:pt idx="18470">
                  <c:v>2019/12/15 11:16</c:v>
                </c:pt>
                <c:pt idx="18471">
                  <c:v>2019/12/15 11:16</c:v>
                </c:pt>
                <c:pt idx="18472">
                  <c:v>2019/12/15 11:17</c:v>
                </c:pt>
                <c:pt idx="18473">
                  <c:v>2019/12/15 11:17</c:v>
                </c:pt>
                <c:pt idx="18474">
                  <c:v>2019/12/15 11:17</c:v>
                </c:pt>
                <c:pt idx="18475">
                  <c:v>2019/12/15 11:17</c:v>
                </c:pt>
                <c:pt idx="18476">
                  <c:v>2019/12/15 11:17</c:v>
                </c:pt>
                <c:pt idx="18477">
                  <c:v>2019/12/15 11:17</c:v>
                </c:pt>
                <c:pt idx="18478">
                  <c:v>2019/12/15 11:17</c:v>
                </c:pt>
                <c:pt idx="18479">
                  <c:v>2019/12/15 11:17</c:v>
                </c:pt>
                <c:pt idx="18480">
                  <c:v>2019/12/15 11:17</c:v>
                </c:pt>
                <c:pt idx="18481">
                  <c:v>2019/12/15 11:17</c:v>
                </c:pt>
                <c:pt idx="18482">
                  <c:v>2019/12/15 11:17</c:v>
                </c:pt>
                <c:pt idx="18483">
                  <c:v>2019/12/15 11:17</c:v>
                </c:pt>
                <c:pt idx="18484">
                  <c:v>2019/12/15 11:17</c:v>
                </c:pt>
                <c:pt idx="18485">
                  <c:v>2019/12/15 11:17</c:v>
                </c:pt>
                <c:pt idx="18486">
                  <c:v>2019/12/15 11:17</c:v>
                </c:pt>
                <c:pt idx="18487">
                  <c:v>2019/12/15 11:17</c:v>
                </c:pt>
                <c:pt idx="18488">
                  <c:v>2019/12/15 11:17</c:v>
                </c:pt>
                <c:pt idx="18489">
                  <c:v>2019/12/15 11:17</c:v>
                </c:pt>
                <c:pt idx="18490">
                  <c:v>2019/12/15 11:17</c:v>
                </c:pt>
                <c:pt idx="18491">
                  <c:v>2019/12/15 11:17</c:v>
                </c:pt>
                <c:pt idx="18492">
                  <c:v>2019/12/15 11:18</c:v>
                </c:pt>
                <c:pt idx="18493">
                  <c:v>2019/12/15 11:18</c:v>
                </c:pt>
                <c:pt idx="18494">
                  <c:v>2019/12/15 11:18</c:v>
                </c:pt>
                <c:pt idx="18495">
                  <c:v>2019/12/15 11:18</c:v>
                </c:pt>
                <c:pt idx="18496">
                  <c:v>2019/12/15 11:18</c:v>
                </c:pt>
                <c:pt idx="18497">
                  <c:v>2019/12/15 11:18</c:v>
                </c:pt>
                <c:pt idx="18498">
                  <c:v>2019/12/15 11:18</c:v>
                </c:pt>
                <c:pt idx="18499">
                  <c:v>2019/12/15 11:18</c:v>
                </c:pt>
                <c:pt idx="18500">
                  <c:v>2019/12/15 11:18</c:v>
                </c:pt>
                <c:pt idx="18501">
                  <c:v>2019/12/15 11:18</c:v>
                </c:pt>
                <c:pt idx="18502">
                  <c:v>2019/12/15 11:18</c:v>
                </c:pt>
                <c:pt idx="18503">
                  <c:v>2019/12/15 11:18</c:v>
                </c:pt>
                <c:pt idx="18504">
                  <c:v>2019/12/15 11:18</c:v>
                </c:pt>
                <c:pt idx="18505">
                  <c:v>2019/12/15 11:18</c:v>
                </c:pt>
                <c:pt idx="18506">
                  <c:v>2019/12/15 11:18</c:v>
                </c:pt>
                <c:pt idx="18507">
                  <c:v>2019/12/15 11:18</c:v>
                </c:pt>
                <c:pt idx="18508">
                  <c:v>2019/12/15 11:18</c:v>
                </c:pt>
                <c:pt idx="18509">
                  <c:v>2019/12/15 11:18</c:v>
                </c:pt>
                <c:pt idx="18510">
                  <c:v>2019/12/15 11:18</c:v>
                </c:pt>
                <c:pt idx="18511">
                  <c:v>2019/12/15 11:18</c:v>
                </c:pt>
                <c:pt idx="18512">
                  <c:v>2019/12/15 11:19</c:v>
                </c:pt>
                <c:pt idx="18513">
                  <c:v>2019/12/15 11:19</c:v>
                </c:pt>
                <c:pt idx="18514">
                  <c:v>2019/12/15 11:19</c:v>
                </c:pt>
                <c:pt idx="18515">
                  <c:v>2019/12/15 11:19</c:v>
                </c:pt>
                <c:pt idx="18516">
                  <c:v>2019/12/15 11:19</c:v>
                </c:pt>
                <c:pt idx="18517">
                  <c:v>2019/12/15 11:19</c:v>
                </c:pt>
                <c:pt idx="18518">
                  <c:v>2019/12/15 11:19</c:v>
                </c:pt>
                <c:pt idx="18519">
                  <c:v>2019/12/15 11:19</c:v>
                </c:pt>
                <c:pt idx="18520">
                  <c:v>2019/12/15 11:19</c:v>
                </c:pt>
                <c:pt idx="18521">
                  <c:v>2019/12/15 11:19</c:v>
                </c:pt>
                <c:pt idx="18522">
                  <c:v>2019/12/15 11:19</c:v>
                </c:pt>
                <c:pt idx="18523">
                  <c:v>2019/12/15 11:19</c:v>
                </c:pt>
                <c:pt idx="18524">
                  <c:v>2019/12/15 11:19</c:v>
                </c:pt>
                <c:pt idx="18525">
                  <c:v>2019/12/15 11:19</c:v>
                </c:pt>
                <c:pt idx="18526">
                  <c:v>2019/12/15 11:19</c:v>
                </c:pt>
                <c:pt idx="18527">
                  <c:v>2019/12/15 11:19</c:v>
                </c:pt>
                <c:pt idx="18528">
                  <c:v>2019/12/15 11:19</c:v>
                </c:pt>
                <c:pt idx="18529">
                  <c:v>2019/12/15 11:19</c:v>
                </c:pt>
                <c:pt idx="18530">
                  <c:v>2019/12/15 11:19</c:v>
                </c:pt>
                <c:pt idx="18531">
                  <c:v>2019/12/15 11:19</c:v>
                </c:pt>
                <c:pt idx="18532">
                  <c:v>2019/12/15 11:20</c:v>
                </c:pt>
                <c:pt idx="18533">
                  <c:v>2019/12/15 11:20</c:v>
                </c:pt>
                <c:pt idx="18534">
                  <c:v>2019/12/15 11:20</c:v>
                </c:pt>
                <c:pt idx="18535">
                  <c:v>2019/12/15 11:20</c:v>
                </c:pt>
                <c:pt idx="18536">
                  <c:v>2019/12/15 11:20</c:v>
                </c:pt>
                <c:pt idx="18537">
                  <c:v>2019/12/15 11:20</c:v>
                </c:pt>
                <c:pt idx="18538">
                  <c:v>2019/12/15 11:20</c:v>
                </c:pt>
                <c:pt idx="18539">
                  <c:v>2019/12/15 11:20</c:v>
                </c:pt>
                <c:pt idx="18540">
                  <c:v>2019/12/15 11:20</c:v>
                </c:pt>
                <c:pt idx="18541">
                  <c:v>2019/12/15 11:20</c:v>
                </c:pt>
                <c:pt idx="18542">
                  <c:v>2019/12/15 11:20</c:v>
                </c:pt>
                <c:pt idx="18543">
                  <c:v>2019/12/15 11:20</c:v>
                </c:pt>
                <c:pt idx="18544">
                  <c:v>2019/12/15 11:20</c:v>
                </c:pt>
                <c:pt idx="18545">
                  <c:v>2019/12/15 11:20</c:v>
                </c:pt>
                <c:pt idx="18546">
                  <c:v>2019/12/15 11:20</c:v>
                </c:pt>
                <c:pt idx="18547">
                  <c:v>2019/12/15 11:20</c:v>
                </c:pt>
                <c:pt idx="18548">
                  <c:v>2019/12/15 11:20</c:v>
                </c:pt>
                <c:pt idx="18549">
                  <c:v>2019/12/15 11:20</c:v>
                </c:pt>
                <c:pt idx="18550">
                  <c:v>2019/12/15 11:20</c:v>
                </c:pt>
                <c:pt idx="18551">
                  <c:v>2019/12/15 11:20</c:v>
                </c:pt>
                <c:pt idx="18552">
                  <c:v>2019/12/15 11:21</c:v>
                </c:pt>
                <c:pt idx="18553">
                  <c:v>2019/12/15 11:21</c:v>
                </c:pt>
                <c:pt idx="18554">
                  <c:v>2019/12/15 11:21</c:v>
                </c:pt>
                <c:pt idx="18555">
                  <c:v>2019/12/15 11:21</c:v>
                </c:pt>
                <c:pt idx="18556">
                  <c:v>2019/12/15 11:21</c:v>
                </c:pt>
                <c:pt idx="18557">
                  <c:v>2019/12/15 11:21</c:v>
                </c:pt>
                <c:pt idx="18558">
                  <c:v>2019/12/15 11:21</c:v>
                </c:pt>
                <c:pt idx="18559">
                  <c:v>2019/12/15 11:21</c:v>
                </c:pt>
                <c:pt idx="18560">
                  <c:v>2019/12/15 11:21</c:v>
                </c:pt>
                <c:pt idx="18561">
                  <c:v>2019/12/15 11:21</c:v>
                </c:pt>
                <c:pt idx="18562">
                  <c:v>2019/12/15 11:21</c:v>
                </c:pt>
                <c:pt idx="18563">
                  <c:v>2019/12/15 11:21</c:v>
                </c:pt>
                <c:pt idx="18564">
                  <c:v>2019/12/15 11:21</c:v>
                </c:pt>
                <c:pt idx="18565">
                  <c:v>2019/12/15 11:21</c:v>
                </c:pt>
                <c:pt idx="18566">
                  <c:v>2019/12/15 11:21</c:v>
                </c:pt>
                <c:pt idx="18567">
                  <c:v>2019/12/15 11:21</c:v>
                </c:pt>
                <c:pt idx="18568">
                  <c:v>2019/12/15 11:21</c:v>
                </c:pt>
                <c:pt idx="18569">
                  <c:v>2019/12/15 11:21</c:v>
                </c:pt>
                <c:pt idx="18570">
                  <c:v>2019/12/15 11:21</c:v>
                </c:pt>
                <c:pt idx="18571">
                  <c:v>2019/12/15 11:21</c:v>
                </c:pt>
                <c:pt idx="18572">
                  <c:v>2019/12/15 11:22</c:v>
                </c:pt>
                <c:pt idx="18573">
                  <c:v>2019/12/15 11:22</c:v>
                </c:pt>
                <c:pt idx="18574">
                  <c:v>2019/12/15 11:22</c:v>
                </c:pt>
                <c:pt idx="18575">
                  <c:v>2019/12/15 11:22</c:v>
                </c:pt>
                <c:pt idx="18576">
                  <c:v>2019/12/15 11:22</c:v>
                </c:pt>
                <c:pt idx="18577">
                  <c:v>2019/12/15 11:22</c:v>
                </c:pt>
                <c:pt idx="18578">
                  <c:v>2019/12/15 11:22</c:v>
                </c:pt>
                <c:pt idx="18579">
                  <c:v>2019/12/15 11:22</c:v>
                </c:pt>
                <c:pt idx="18580">
                  <c:v>2019/12/15 11:22</c:v>
                </c:pt>
                <c:pt idx="18581">
                  <c:v>2019/12/15 11:22</c:v>
                </c:pt>
                <c:pt idx="18582">
                  <c:v>2019/12/15 11:22</c:v>
                </c:pt>
                <c:pt idx="18583">
                  <c:v>2019/12/15 11:22</c:v>
                </c:pt>
                <c:pt idx="18584">
                  <c:v>2019/12/15 11:22</c:v>
                </c:pt>
                <c:pt idx="18585">
                  <c:v>2019/12/15 11:22</c:v>
                </c:pt>
                <c:pt idx="18586">
                  <c:v>2019/12/15 11:22</c:v>
                </c:pt>
                <c:pt idx="18587">
                  <c:v>2019/12/15 11:22</c:v>
                </c:pt>
                <c:pt idx="18588">
                  <c:v>2019/12/15 11:22</c:v>
                </c:pt>
                <c:pt idx="18589">
                  <c:v>2019/12/15 11:22</c:v>
                </c:pt>
                <c:pt idx="18590">
                  <c:v>2019/12/15 11:22</c:v>
                </c:pt>
                <c:pt idx="18591">
                  <c:v>2019/12/15 11:22</c:v>
                </c:pt>
                <c:pt idx="18592">
                  <c:v>2019/12/15 11:23</c:v>
                </c:pt>
                <c:pt idx="18593">
                  <c:v>2019/12/15 11:23</c:v>
                </c:pt>
                <c:pt idx="18594">
                  <c:v>2019/12/15 11:23</c:v>
                </c:pt>
                <c:pt idx="18595">
                  <c:v>2019/12/15 11:23</c:v>
                </c:pt>
                <c:pt idx="18596">
                  <c:v>2019/12/15 11:23</c:v>
                </c:pt>
                <c:pt idx="18597">
                  <c:v>2019/12/15 11:23</c:v>
                </c:pt>
                <c:pt idx="18598">
                  <c:v>2019/12/15 11:23</c:v>
                </c:pt>
                <c:pt idx="18599">
                  <c:v>2019/12/15 11:23</c:v>
                </c:pt>
                <c:pt idx="18600">
                  <c:v>2019/12/15 11:23</c:v>
                </c:pt>
                <c:pt idx="18601">
                  <c:v>2019/12/15 11:23</c:v>
                </c:pt>
                <c:pt idx="18602">
                  <c:v>2019/12/15 11:23</c:v>
                </c:pt>
                <c:pt idx="18603">
                  <c:v>2019/12/15 11:23</c:v>
                </c:pt>
                <c:pt idx="18604">
                  <c:v>2019/12/15 11:23</c:v>
                </c:pt>
                <c:pt idx="18605">
                  <c:v>2019/12/15 11:23</c:v>
                </c:pt>
                <c:pt idx="18606">
                  <c:v>2019/12/15 11:23</c:v>
                </c:pt>
                <c:pt idx="18607">
                  <c:v>2019/12/15 11:23</c:v>
                </c:pt>
                <c:pt idx="18608">
                  <c:v>2019/12/15 11:23</c:v>
                </c:pt>
                <c:pt idx="18609">
                  <c:v>2019/12/15 11:23</c:v>
                </c:pt>
                <c:pt idx="18610">
                  <c:v>2019/12/15 11:23</c:v>
                </c:pt>
                <c:pt idx="18611">
                  <c:v>2019/12/15 11:23</c:v>
                </c:pt>
                <c:pt idx="18612">
                  <c:v>2019/12/15 11:24</c:v>
                </c:pt>
                <c:pt idx="18613">
                  <c:v>2019/12/15 11:24</c:v>
                </c:pt>
                <c:pt idx="18614">
                  <c:v>2019/12/15 11:24</c:v>
                </c:pt>
                <c:pt idx="18615">
                  <c:v>2019/12/15 11:24</c:v>
                </c:pt>
                <c:pt idx="18616">
                  <c:v>2019/12/15 11:24</c:v>
                </c:pt>
                <c:pt idx="18617">
                  <c:v>2019/12/15 11:24</c:v>
                </c:pt>
                <c:pt idx="18618">
                  <c:v>2019/12/15 11:24</c:v>
                </c:pt>
                <c:pt idx="18619">
                  <c:v>2019/12/15 11:24</c:v>
                </c:pt>
                <c:pt idx="18620">
                  <c:v>2019/12/15 11:24</c:v>
                </c:pt>
                <c:pt idx="18621">
                  <c:v>2019/12/15 11:24</c:v>
                </c:pt>
                <c:pt idx="18622">
                  <c:v>2019/12/15 11:24</c:v>
                </c:pt>
                <c:pt idx="18623">
                  <c:v>2019/12/15 11:24</c:v>
                </c:pt>
                <c:pt idx="18624">
                  <c:v>2019/12/15 11:24</c:v>
                </c:pt>
                <c:pt idx="18625">
                  <c:v>2019/12/15 11:24</c:v>
                </c:pt>
                <c:pt idx="18626">
                  <c:v>2019/12/15 11:24</c:v>
                </c:pt>
                <c:pt idx="18627">
                  <c:v>2019/12/15 11:24</c:v>
                </c:pt>
                <c:pt idx="18628">
                  <c:v>2019/12/15 11:24</c:v>
                </c:pt>
                <c:pt idx="18629">
                  <c:v>2019/12/15 11:24</c:v>
                </c:pt>
                <c:pt idx="18630">
                  <c:v>2019/12/15 11:24</c:v>
                </c:pt>
                <c:pt idx="18631">
                  <c:v>2019/12/15 11:24</c:v>
                </c:pt>
                <c:pt idx="18632">
                  <c:v>2019/12/15 11:25</c:v>
                </c:pt>
                <c:pt idx="18633">
                  <c:v>2019/12/15 11:25</c:v>
                </c:pt>
                <c:pt idx="18634">
                  <c:v>2019/12/15 11:25</c:v>
                </c:pt>
                <c:pt idx="18635">
                  <c:v>2019/12/15 11:25</c:v>
                </c:pt>
                <c:pt idx="18636">
                  <c:v>2019/12/15 11:25</c:v>
                </c:pt>
                <c:pt idx="18637">
                  <c:v>2019/12/15 11:25</c:v>
                </c:pt>
                <c:pt idx="18638">
                  <c:v>2019/12/15 11:25</c:v>
                </c:pt>
                <c:pt idx="18639">
                  <c:v>2019/12/15 11:25</c:v>
                </c:pt>
                <c:pt idx="18640">
                  <c:v>2019/12/15 11:25</c:v>
                </c:pt>
                <c:pt idx="18641">
                  <c:v>2019/12/15 11:25</c:v>
                </c:pt>
                <c:pt idx="18642">
                  <c:v>2019/12/15 11:25</c:v>
                </c:pt>
                <c:pt idx="18643">
                  <c:v>2019/12/15 11:25</c:v>
                </c:pt>
                <c:pt idx="18644">
                  <c:v>2019/12/15 11:25</c:v>
                </c:pt>
                <c:pt idx="18645">
                  <c:v>2019/12/15 11:25</c:v>
                </c:pt>
                <c:pt idx="18646">
                  <c:v>2019/12/15 11:25</c:v>
                </c:pt>
                <c:pt idx="18647">
                  <c:v>2019/12/15 11:25</c:v>
                </c:pt>
                <c:pt idx="18648">
                  <c:v>2019/12/15 11:25</c:v>
                </c:pt>
                <c:pt idx="18649">
                  <c:v>2019/12/15 11:25</c:v>
                </c:pt>
                <c:pt idx="18650">
                  <c:v>2019/12/15 11:25</c:v>
                </c:pt>
                <c:pt idx="18651">
                  <c:v>2019/12/15 11:25</c:v>
                </c:pt>
                <c:pt idx="18652">
                  <c:v>2019/12/15 11:26</c:v>
                </c:pt>
                <c:pt idx="18653">
                  <c:v>2019/12/15 11:26</c:v>
                </c:pt>
                <c:pt idx="18654">
                  <c:v>2019/12/15 11:26</c:v>
                </c:pt>
                <c:pt idx="18655">
                  <c:v>2019/12/15 11:26</c:v>
                </c:pt>
                <c:pt idx="18656">
                  <c:v>2019/12/15 11:26</c:v>
                </c:pt>
                <c:pt idx="18657">
                  <c:v>2019/12/15 11:26</c:v>
                </c:pt>
                <c:pt idx="18658">
                  <c:v>2019/12/15 11:26</c:v>
                </c:pt>
                <c:pt idx="18659">
                  <c:v>2019/12/15 11:26</c:v>
                </c:pt>
                <c:pt idx="18660">
                  <c:v>2019/12/15 11:26</c:v>
                </c:pt>
                <c:pt idx="18661">
                  <c:v>2019/12/15 11:26</c:v>
                </c:pt>
                <c:pt idx="18662">
                  <c:v>2019/12/15 11:26</c:v>
                </c:pt>
                <c:pt idx="18663">
                  <c:v>2019/12/15 11:26</c:v>
                </c:pt>
                <c:pt idx="18664">
                  <c:v>2019/12/15 11:26</c:v>
                </c:pt>
                <c:pt idx="18665">
                  <c:v>2019/12/15 11:26</c:v>
                </c:pt>
                <c:pt idx="18666">
                  <c:v>2019/12/15 11:26</c:v>
                </c:pt>
                <c:pt idx="18667">
                  <c:v>2019/12/15 11:26</c:v>
                </c:pt>
                <c:pt idx="18668">
                  <c:v>2019/12/15 11:26</c:v>
                </c:pt>
                <c:pt idx="18669">
                  <c:v>2019/12/15 11:26</c:v>
                </c:pt>
                <c:pt idx="18670">
                  <c:v>2019/12/15 11:26</c:v>
                </c:pt>
                <c:pt idx="18671">
                  <c:v>2019/12/15 11:26</c:v>
                </c:pt>
                <c:pt idx="18672">
                  <c:v>2019/12/15 11:27</c:v>
                </c:pt>
                <c:pt idx="18673">
                  <c:v>2019/12/15 11:27</c:v>
                </c:pt>
                <c:pt idx="18674">
                  <c:v>2019/12/15 11:27</c:v>
                </c:pt>
                <c:pt idx="18675">
                  <c:v>2019/12/15 11:27</c:v>
                </c:pt>
                <c:pt idx="18676">
                  <c:v>2019/12/15 11:27</c:v>
                </c:pt>
                <c:pt idx="18677">
                  <c:v>2019/12/15 11:27</c:v>
                </c:pt>
                <c:pt idx="18678">
                  <c:v>2019/12/15 11:27</c:v>
                </c:pt>
                <c:pt idx="18679">
                  <c:v>2019/12/15 11:27</c:v>
                </c:pt>
                <c:pt idx="18680">
                  <c:v>2019/12/15 11:27</c:v>
                </c:pt>
                <c:pt idx="18681">
                  <c:v>2019/12/15 11:27</c:v>
                </c:pt>
                <c:pt idx="18682">
                  <c:v>2019/12/15 11:27</c:v>
                </c:pt>
                <c:pt idx="18683">
                  <c:v>2019/12/15 11:27</c:v>
                </c:pt>
                <c:pt idx="18684">
                  <c:v>2019/12/15 11:27</c:v>
                </c:pt>
                <c:pt idx="18685">
                  <c:v>2019/12/15 11:27</c:v>
                </c:pt>
                <c:pt idx="18686">
                  <c:v>2019/12/15 11:27</c:v>
                </c:pt>
                <c:pt idx="18687">
                  <c:v>2019/12/15 11:27</c:v>
                </c:pt>
                <c:pt idx="18688">
                  <c:v>2019/12/15 11:27</c:v>
                </c:pt>
                <c:pt idx="18689">
                  <c:v>2019/12/15 11:27</c:v>
                </c:pt>
                <c:pt idx="18690">
                  <c:v>2019/12/15 11:27</c:v>
                </c:pt>
                <c:pt idx="18691">
                  <c:v>2019/12/15 11:27</c:v>
                </c:pt>
                <c:pt idx="18692">
                  <c:v>2019/12/15 11:28</c:v>
                </c:pt>
                <c:pt idx="18693">
                  <c:v>2019/12/15 11:28</c:v>
                </c:pt>
                <c:pt idx="18694">
                  <c:v>2019/12/15 11:28</c:v>
                </c:pt>
                <c:pt idx="18695">
                  <c:v>2019/12/15 11:28</c:v>
                </c:pt>
                <c:pt idx="18696">
                  <c:v>2019/12/15 11:28</c:v>
                </c:pt>
                <c:pt idx="18697">
                  <c:v>2019/12/15 11:28</c:v>
                </c:pt>
                <c:pt idx="18698">
                  <c:v>2019/12/15 11:28</c:v>
                </c:pt>
                <c:pt idx="18699">
                  <c:v>2019/12/15 11:28</c:v>
                </c:pt>
                <c:pt idx="18700">
                  <c:v>2019/12/15 11:28</c:v>
                </c:pt>
                <c:pt idx="18701">
                  <c:v>2019/12/15 11:28</c:v>
                </c:pt>
                <c:pt idx="18702">
                  <c:v>2019/12/15 11:28</c:v>
                </c:pt>
                <c:pt idx="18703">
                  <c:v>2019/12/15 11:28</c:v>
                </c:pt>
                <c:pt idx="18704">
                  <c:v>2019/12/15 11:28</c:v>
                </c:pt>
                <c:pt idx="18705">
                  <c:v>2019/12/15 11:28</c:v>
                </c:pt>
                <c:pt idx="18706">
                  <c:v>2019/12/15 11:28</c:v>
                </c:pt>
                <c:pt idx="18707">
                  <c:v>2019/12/15 11:28</c:v>
                </c:pt>
                <c:pt idx="18708">
                  <c:v>2019/12/15 11:28</c:v>
                </c:pt>
                <c:pt idx="18709">
                  <c:v>2019/12/15 11:28</c:v>
                </c:pt>
                <c:pt idx="18710">
                  <c:v>2019/12/15 11:28</c:v>
                </c:pt>
                <c:pt idx="18711">
                  <c:v>2019/12/15 11:28</c:v>
                </c:pt>
                <c:pt idx="18712">
                  <c:v>2019/12/15 11:29</c:v>
                </c:pt>
                <c:pt idx="18713">
                  <c:v>2019/12/15 11:29</c:v>
                </c:pt>
                <c:pt idx="18714">
                  <c:v>2019/12/15 11:29</c:v>
                </c:pt>
                <c:pt idx="18715">
                  <c:v>2019/12/15 11:29</c:v>
                </c:pt>
                <c:pt idx="18716">
                  <c:v>2019/12/15 11:29</c:v>
                </c:pt>
                <c:pt idx="18717">
                  <c:v>2019/12/15 11:29</c:v>
                </c:pt>
                <c:pt idx="18718">
                  <c:v>2019/12/15 11:29</c:v>
                </c:pt>
                <c:pt idx="18719">
                  <c:v>2019/12/15 11:29</c:v>
                </c:pt>
                <c:pt idx="18720">
                  <c:v>2019/12/15 11:29</c:v>
                </c:pt>
                <c:pt idx="18721">
                  <c:v>2019/12/15 11:29</c:v>
                </c:pt>
                <c:pt idx="18722">
                  <c:v>2019/12/15 11:29</c:v>
                </c:pt>
                <c:pt idx="18723">
                  <c:v>2019/12/15 11:29</c:v>
                </c:pt>
                <c:pt idx="18724">
                  <c:v>2019/12/15 11:29</c:v>
                </c:pt>
                <c:pt idx="18725">
                  <c:v>2019/12/15 11:29</c:v>
                </c:pt>
                <c:pt idx="18726">
                  <c:v>2019/12/15 11:29</c:v>
                </c:pt>
                <c:pt idx="18727">
                  <c:v>2019/12/15 11:29</c:v>
                </c:pt>
                <c:pt idx="18728">
                  <c:v>2019/12/15 11:29</c:v>
                </c:pt>
                <c:pt idx="18729">
                  <c:v>2019/12/15 11:29</c:v>
                </c:pt>
                <c:pt idx="18730">
                  <c:v>2019/12/15 11:29</c:v>
                </c:pt>
                <c:pt idx="18731">
                  <c:v>2019/12/15 11:29</c:v>
                </c:pt>
                <c:pt idx="18732">
                  <c:v>2019/12/15 11:30</c:v>
                </c:pt>
                <c:pt idx="18733">
                  <c:v>2019/12/15 11:30</c:v>
                </c:pt>
                <c:pt idx="18734">
                  <c:v>2019/12/15 11:30</c:v>
                </c:pt>
                <c:pt idx="18735">
                  <c:v>2019/12/15 11:30</c:v>
                </c:pt>
                <c:pt idx="18736">
                  <c:v>2019/12/15 11:30</c:v>
                </c:pt>
                <c:pt idx="18737">
                  <c:v>2019/12/15 11:30</c:v>
                </c:pt>
                <c:pt idx="18738">
                  <c:v>2019/12/15 11:30</c:v>
                </c:pt>
                <c:pt idx="18739">
                  <c:v>2019/12/15 11:30</c:v>
                </c:pt>
                <c:pt idx="18740">
                  <c:v>2019/12/15 11:30</c:v>
                </c:pt>
                <c:pt idx="18741">
                  <c:v>2019/12/15 11:30</c:v>
                </c:pt>
                <c:pt idx="18742">
                  <c:v>2019/12/15 11:30</c:v>
                </c:pt>
                <c:pt idx="18743">
                  <c:v>2019/12/15 11:30</c:v>
                </c:pt>
                <c:pt idx="18744">
                  <c:v>2019/12/15 11:30</c:v>
                </c:pt>
                <c:pt idx="18745">
                  <c:v>2019/12/15 11:30</c:v>
                </c:pt>
                <c:pt idx="18746">
                  <c:v>2019/12/15 11:30</c:v>
                </c:pt>
                <c:pt idx="18747">
                  <c:v>2019/12/15 11:30</c:v>
                </c:pt>
                <c:pt idx="18748">
                  <c:v>2019/12/15 11:30</c:v>
                </c:pt>
                <c:pt idx="18749">
                  <c:v>2019/12/15 11:30</c:v>
                </c:pt>
                <c:pt idx="18750">
                  <c:v>2019/12/15 11:30</c:v>
                </c:pt>
                <c:pt idx="18751">
                  <c:v>2019/12/15 11:30</c:v>
                </c:pt>
                <c:pt idx="18752">
                  <c:v>2019/12/15 11:31</c:v>
                </c:pt>
                <c:pt idx="18753">
                  <c:v>2019/12/15 11:31</c:v>
                </c:pt>
                <c:pt idx="18754">
                  <c:v>2019/12/15 11:31</c:v>
                </c:pt>
                <c:pt idx="18755">
                  <c:v>2019/12/15 11:31</c:v>
                </c:pt>
                <c:pt idx="18756">
                  <c:v>2019/12/15 11:31</c:v>
                </c:pt>
                <c:pt idx="18757">
                  <c:v>2019/12/15 11:31</c:v>
                </c:pt>
                <c:pt idx="18758">
                  <c:v>2019/12/15 11:31</c:v>
                </c:pt>
                <c:pt idx="18759">
                  <c:v>2019/12/15 11:31</c:v>
                </c:pt>
                <c:pt idx="18760">
                  <c:v>2019/12/15 11:31</c:v>
                </c:pt>
                <c:pt idx="18761">
                  <c:v>2019/12/15 11:31</c:v>
                </c:pt>
                <c:pt idx="18762">
                  <c:v>2019/12/15 11:31</c:v>
                </c:pt>
                <c:pt idx="18763">
                  <c:v>2019/12/15 11:31</c:v>
                </c:pt>
                <c:pt idx="18764">
                  <c:v>2019/12/15 11:31</c:v>
                </c:pt>
                <c:pt idx="18765">
                  <c:v>2019/12/15 11:31</c:v>
                </c:pt>
                <c:pt idx="18766">
                  <c:v>2019/12/15 11:31</c:v>
                </c:pt>
                <c:pt idx="18767">
                  <c:v>2019/12/15 11:31</c:v>
                </c:pt>
                <c:pt idx="18768">
                  <c:v>2019/12/15 11:31</c:v>
                </c:pt>
                <c:pt idx="18769">
                  <c:v>2019/12/15 11:31</c:v>
                </c:pt>
                <c:pt idx="18770">
                  <c:v>2019/12/15 11:31</c:v>
                </c:pt>
                <c:pt idx="18771">
                  <c:v>2019/12/15 11:31</c:v>
                </c:pt>
                <c:pt idx="18772">
                  <c:v>2019/12/15 11:32</c:v>
                </c:pt>
                <c:pt idx="18773">
                  <c:v>2019/12/15 11:32</c:v>
                </c:pt>
                <c:pt idx="18774">
                  <c:v>2019/12/15 11:32</c:v>
                </c:pt>
                <c:pt idx="18775">
                  <c:v>2019/12/15 11:32</c:v>
                </c:pt>
                <c:pt idx="18776">
                  <c:v>2019/12/15 11:32</c:v>
                </c:pt>
                <c:pt idx="18777">
                  <c:v>2019/12/15 11:32</c:v>
                </c:pt>
                <c:pt idx="18778">
                  <c:v>2019/12/15 11:32</c:v>
                </c:pt>
                <c:pt idx="18779">
                  <c:v>2019/12/15 11:32</c:v>
                </c:pt>
                <c:pt idx="18780">
                  <c:v>2019/12/15 11:32</c:v>
                </c:pt>
                <c:pt idx="18781">
                  <c:v>2019/12/15 11:32</c:v>
                </c:pt>
                <c:pt idx="18782">
                  <c:v>2019/12/15 11:32</c:v>
                </c:pt>
                <c:pt idx="18783">
                  <c:v>2019/12/15 11:32</c:v>
                </c:pt>
                <c:pt idx="18784">
                  <c:v>2019/12/15 11:32</c:v>
                </c:pt>
                <c:pt idx="18785">
                  <c:v>2019/12/15 11:32</c:v>
                </c:pt>
                <c:pt idx="18786">
                  <c:v>2019/12/15 11:32</c:v>
                </c:pt>
                <c:pt idx="18787">
                  <c:v>2019/12/15 11:32</c:v>
                </c:pt>
                <c:pt idx="18788">
                  <c:v>2019/12/15 11:32</c:v>
                </c:pt>
                <c:pt idx="18789">
                  <c:v>2019/12/15 11:32</c:v>
                </c:pt>
                <c:pt idx="18790">
                  <c:v>2019/12/15 11:32</c:v>
                </c:pt>
                <c:pt idx="18791">
                  <c:v>2019/12/15 11:32</c:v>
                </c:pt>
                <c:pt idx="18792">
                  <c:v>2019/12/15 11:33</c:v>
                </c:pt>
                <c:pt idx="18793">
                  <c:v>2019/12/15 11:33</c:v>
                </c:pt>
                <c:pt idx="18794">
                  <c:v>2019/12/15 11:33</c:v>
                </c:pt>
                <c:pt idx="18795">
                  <c:v>2019/12/15 11:33</c:v>
                </c:pt>
                <c:pt idx="18796">
                  <c:v>2019/12/15 11:33</c:v>
                </c:pt>
                <c:pt idx="18797">
                  <c:v>2019/12/15 11:33</c:v>
                </c:pt>
                <c:pt idx="18798">
                  <c:v>2019/12/15 11:33</c:v>
                </c:pt>
                <c:pt idx="18799">
                  <c:v>2019/12/15 11:33</c:v>
                </c:pt>
                <c:pt idx="18800">
                  <c:v>2019/12/15 11:33</c:v>
                </c:pt>
                <c:pt idx="18801">
                  <c:v>2019/12/15 11:33</c:v>
                </c:pt>
                <c:pt idx="18802">
                  <c:v>2019/12/15 11:33</c:v>
                </c:pt>
                <c:pt idx="18803">
                  <c:v>2019/12/15 11:33</c:v>
                </c:pt>
                <c:pt idx="18804">
                  <c:v>2019/12/15 11:33</c:v>
                </c:pt>
                <c:pt idx="18805">
                  <c:v>2019/12/15 11:33</c:v>
                </c:pt>
                <c:pt idx="18806">
                  <c:v>2019/12/15 11:33</c:v>
                </c:pt>
                <c:pt idx="18807">
                  <c:v>2019/12/15 11:33</c:v>
                </c:pt>
                <c:pt idx="18808">
                  <c:v>2019/12/15 11:33</c:v>
                </c:pt>
                <c:pt idx="18809">
                  <c:v>2019/12/15 11:33</c:v>
                </c:pt>
                <c:pt idx="18810">
                  <c:v>2019/12/15 11:33</c:v>
                </c:pt>
                <c:pt idx="18811">
                  <c:v>2019/12/15 11:33</c:v>
                </c:pt>
                <c:pt idx="18812">
                  <c:v>2019/12/15 11:34</c:v>
                </c:pt>
                <c:pt idx="18813">
                  <c:v>2019/12/15 11:34</c:v>
                </c:pt>
                <c:pt idx="18814">
                  <c:v>2019/12/15 11:34</c:v>
                </c:pt>
                <c:pt idx="18815">
                  <c:v>2019/12/15 11:34</c:v>
                </c:pt>
                <c:pt idx="18816">
                  <c:v>2019/12/15 11:34</c:v>
                </c:pt>
                <c:pt idx="18817">
                  <c:v>2019/12/15 11:34</c:v>
                </c:pt>
                <c:pt idx="18818">
                  <c:v>2019/12/15 11:34</c:v>
                </c:pt>
                <c:pt idx="18819">
                  <c:v>2019/12/15 11:34</c:v>
                </c:pt>
                <c:pt idx="18820">
                  <c:v>2019/12/15 11:34</c:v>
                </c:pt>
                <c:pt idx="18821">
                  <c:v>2019/12/15 11:34</c:v>
                </c:pt>
                <c:pt idx="18822">
                  <c:v>2019/12/15 11:34</c:v>
                </c:pt>
                <c:pt idx="18823">
                  <c:v>2019/12/15 11:34</c:v>
                </c:pt>
                <c:pt idx="18824">
                  <c:v>2019/12/15 11:34</c:v>
                </c:pt>
                <c:pt idx="18825">
                  <c:v>2019/12/15 11:34</c:v>
                </c:pt>
                <c:pt idx="18826">
                  <c:v>2019/12/15 11:34</c:v>
                </c:pt>
                <c:pt idx="18827">
                  <c:v>2019/12/15 11:34</c:v>
                </c:pt>
                <c:pt idx="18828">
                  <c:v>2019/12/15 11:34</c:v>
                </c:pt>
                <c:pt idx="18829">
                  <c:v>2019/12/15 11:34</c:v>
                </c:pt>
                <c:pt idx="18830">
                  <c:v>2019/12/15 11:34</c:v>
                </c:pt>
                <c:pt idx="18831">
                  <c:v>2019/12/15 11:34</c:v>
                </c:pt>
                <c:pt idx="18832">
                  <c:v>2019/12/15 11:35</c:v>
                </c:pt>
                <c:pt idx="18833">
                  <c:v>2019/12/15 11:35</c:v>
                </c:pt>
                <c:pt idx="18834">
                  <c:v>2019/12/15 11:35</c:v>
                </c:pt>
                <c:pt idx="18835">
                  <c:v>2019/12/15 11:35</c:v>
                </c:pt>
                <c:pt idx="18836">
                  <c:v>2019/12/15 11:35</c:v>
                </c:pt>
                <c:pt idx="18837">
                  <c:v>2019/12/15 11:35</c:v>
                </c:pt>
                <c:pt idx="18838">
                  <c:v>2019/12/15 11:35</c:v>
                </c:pt>
                <c:pt idx="18839">
                  <c:v>2019/12/15 11:35</c:v>
                </c:pt>
                <c:pt idx="18840">
                  <c:v>2019/12/15 11:35</c:v>
                </c:pt>
                <c:pt idx="18841">
                  <c:v>2019/12/15 11:35</c:v>
                </c:pt>
                <c:pt idx="18842">
                  <c:v>2019/12/15 11:35</c:v>
                </c:pt>
                <c:pt idx="18843">
                  <c:v>2019/12/15 11:35</c:v>
                </c:pt>
                <c:pt idx="18844">
                  <c:v>2019/12/15 11:35</c:v>
                </c:pt>
                <c:pt idx="18845">
                  <c:v>2019/12/15 11:35</c:v>
                </c:pt>
                <c:pt idx="18846">
                  <c:v>2019/12/15 11:35</c:v>
                </c:pt>
                <c:pt idx="18847">
                  <c:v>2019/12/15 11:35</c:v>
                </c:pt>
                <c:pt idx="18848">
                  <c:v>2019/12/15 11:35</c:v>
                </c:pt>
                <c:pt idx="18849">
                  <c:v>2019/12/15 11:35</c:v>
                </c:pt>
                <c:pt idx="18850">
                  <c:v>2019/12/15 11:35</c:v>
                </c:pt>
                <c:pt idx="18851">
                  <c:v>2019/12/15 11:35</c:v>
                </c:pt>
                <c:pt idx="18852">
                  <c:v>2019/12/15 11:36</c:v>
                </c:pt>
                <c:pt idx="18853">
                  <c:v>2019/12/15 11:36</c:v>
                </c:pt>
                <c:pt idx="18854">
                  <c:v>2019/12/15 11:36</c:v>
                </c:pt>
                <c:pt idx="18855">
                  <c:v>2019/12/15 11:36</c:v>
                </c:pt>
                <c:pt idx="18856">
                  <c:v>2019/12/15 11:36</c:v>
                </c:pt>
                <c:pt idx="18857">
                  <c:v>2019/12/15 11:36</c:v>
                </c:pt>
                <c:pt idx="18858">
                  <c:v>2019/12/15 11:36</c:v>
                </c:pt>
                <c:pt idx="18859">
                  <c:v>2019/12/15 11:36</c:v>
                </c:pt>
                <c:pt idx="18860">
                  <c:v>2019/12/15 11:36</c:v>
                </c:pt>
                <c:pt idx="18861">
                  <c:v>2019/12/15 11:36</c:v>
                </c:pt>
                <c:pt idx="18862">
                  <c:v>2019/12/15 11:36</c:v>
                </c:pt>
                <c:pt idx="18863">
                  <c:v>2019/12/15 11:36</c:v>
                </c:pt>
                <c:pt idx="18864">
                  <c:v>2019/12/15 11:36</c:v>
                </c:pt>
                <c:pt idx="18865">
                  <c:v>2019/12/15 11:36</c:v>
                </c:pt>
                <c:pt idx="18866">
                  <c:v>2019/12/15 11:36</c:v>
                </c:pt>
                <c:pt idx="18867">
                  <c:v>2019/12/15 11:36</c:v>
                </c:pt>
                <c:pt idx="18868">
                  <c:v>2019/12/15 11:36</c:v>
                </c:pt>
                <c:pt idx="18869">
                  <c:v>2019/12/15 11:36</c:v>
                </c:pt>
                <c:pt idx="18870">
                  <c:v>2019/12/15 11:36</c:v>
                </c:pt>
                <c:pt idx="18871">
                  <c:v>2019/12/15 11:36</c:v>
                </c:pt>
                <c:pt idx="18872">
                  <c:v>2019/12/15 11:37</c:v>
                </c:pt>
                <c:pt idx="18873">
                  <c:v>2019/12/15 11:37</c:v>
                </c:pt>
                <c:pt idx="18874">
                  <c:v>2019/12/15 11:37</c:v>
                </c:pt>
                <c:pt idx="18875">
                  <c:v>2019/12/15 11:37</c:v>
                </c:pt>
                <c:pt idx="18876">
                  <c:v>2019/12/15 11:37</c:v>
                </c:pt>
                <c:pt idx="18877">
                  <c:v>2019/12/15 11:37</c:v>
                </c:pt>
                <c:pt idx="18878">
                  <c:v>2019/12/15 11:37</c:v>
                </c:pt>
                <c:pt idx="18879">
                  <c:v>2019/12/15 11:37</c:v>
                </c:pt>
                <c:pt idx="18880">
                  <c:v>2019/12/15 11:37</c:v>
                </c:pt>
                <c:pt idx="18881">
                  <c:v>2019/12/15 11:37</c:v>
                </c:pt>
                <c:pt idx="18882">
                  <c:v>2019/12/15 11:37</c:v>
                </c:pt>
                <c:pt idx="18883">
                  <c:v>2019/12/15 11:37</c:v>
                </c:pt>
                <c:pt idx="18884">
                  <c:v>2019/12/15 11:37</c:v>
                </c:pt>
                <c:pt idx="18885">
                  <c:v>2019/12/15 11:37</c:v>
                </c:pt>
                <c:pt idx="18886">
                  <c:v>2019/12/15 11:37</c:v>
                </c:pt>
                <c:pt idx="18887">
                  <c:v>2019/12/15 11:37</c:v>
                </c:pt>
                <c:pt idx="18888">
                  <c:v>2019/12/15 11:37</c:v>
                </c:pt>
                <c:pt idx="18889">
                  <c:v>2019/12/15 11:37</c:v>
                </c:pt>
                <c:pt idx="18890">
                  <c:v>2019/12/15 11:37</c:v>
                </c:pt>
                <c:pt idx="18891">
                  <c:v>2019/12/15 11:37</c:v>
                </c:pt>
                <c:pt idx="18892">
                  <c:v>2019/12/15 11:38</c:v>
                </c:pt>
                <c:pt idx="18893">
                  <c:v>2019/12/15 11:38</c:v>
                </c:pt>
                <c:pt idx="18894">
                  <c:v>2019/12/15 11:38</c:v>
                </c:pt>
                <c:pt idx="18895">
                  <c:v>2019/12/15 11:38</c:v>
                </c:pt>
                <c:pt idx="18896">
                  <c:v>2019/12/15 11:38</c:v>
                </c:pt>
                <c:pt idx="18897">
                  <c:v>2019/12/15 11:38</c:v>
                </c:pt>
                <c:pt idx="18898">
                  <c:v>2019/12/15 11:38</c:v>
                </c:pt>
                <c:pt idx="18899">
                  <c:v>2019/12/15 11:38</c:v>
                </c:pt>
                <c:pt idx="18900">
                  <c:v>2019/12/15 11:38</c:v>
                </c:pt>
                <c:pt idx="18901">
                  <c:v>2019/12/15 11:38</c:v>
                </c:pt>
                <c:pt idx="18902">
                  <c:v>2019/12/15 11:38</c:v>
                </c:pt>
                <c:pt idx="18903">
                  <c:v>2019/12/15 11:38</c:v>
                </c:pt>
                <c:pt idx="18904">
                  <c:v>2019/12/15 11:38</c:v>
                </c:pt>
                <c:pt idx="18905">
                  <c:v>2019/12/15 11:38</c:v>
                </c:pt>
                <c:pt idx="18906">
                  <c:v>2019/12/15 11:38</c:v>
                </c:pt>
                <c:pt idx="18907">
                  <c:v>2019/12/15 11:38</c:v>
                </c:pt>
                <c:pt idx="18908">
                  <c:v>2019/12/15 11:38</c:v>
                </c:pt>
                <c:pt idx="18909">
                  <c:v>2019/12/15 11:38</c:v>
                </c:pt>
                <c:pt idx="18910">
                  <c:v>2019/12/15 11:38</c:v>
                </c:pt>
                <c:pt idx="18911">
                  <c:v>2019/12/15 11:38</c:v>
                </c:pt>
                <c:pt idx="18912">
                  <c:v>2019/12/15 11:39</c:v>
                </c:pt>
                <c:pt idx="18913">
                  <c:v>2019/12/15 11:39</c:v>
                </c:pt>
                <c:pt idx="18914">
                  <c:v>2019/12/15 11:39</c:v>
                </c:pt>
                <c:pt idx="18915">
                  <c:v>2019/12/15 11:39</c:v>
                </c:pt>
                <c:pt idx="18916">
                  <c:v>2019/12/15 11:39</c:v>
                </c:pt>
                <c:pt idx="18917">
                  <c:v>2019/12/15 11:39</c:v>
                </c:pt>
                <c:pt idx="18918">
                  <c:v>2019/12/15 11:39</c:v>
                </c:pt>
                <c:pt idx="18919">
                  <c:v>2019/12/15 11:39</c:v>
                </c:pt>
                <c:pt idx="18920">
                  <c:v>2019/12/15 11:39</c:v>
                </c:pt>
                <c:pt idx="18921">
                  <c:v>2019/12/15 11:39</c:v>
                </c:pt>
                <c:pt idx="18922">
                  <c:v>2019/12/15 11:39</c:v>
                </c:pt>
                <c:pt idx="18923">
                  <c:v>2019/12/15 11:39</c:v>
                </c:pt>
                <c:pt idx="18924">
                  <c:v>2019/12/15 11:39</c:v>
                </c:pt>
                <c:pt idx="18925">
                  <c:v>2019/12/15 11:39</c:v>
                </c:pt>
                <c:pt idx="18926">
                  <c:v>2019/12/15 11:39</c:v>
                </c:pt>
                <c:pt idx="18927">
                  <c:v>2019/12/15 11:39</c:v>
                </c:pt>
                <c:pt idx="18928">
                  <c:v>2019/12/15 11:39</c:v>
                </c:pt>
                <c:pt idx="18929">
                  <c:v>2019/12/15 11:39</c:v>
                </c:pt>
                <c:pt idx="18930">
                  <c:v>2019/12/15 11:39</c:v>
                </c:pt>
                <c:pt idx="18931">
                  <c:v>2019/12/15 11:39</c:v>
                </c:pt>
                <c:pt idx="18932">
                  <c:v>2019/12/15 11:40</c:v>
                </c:pt>
                <c:pt idx="18933">
                  <c:v>2019/12/15 11:40</c:v>
                </c:pt>
                <c:pt idx="18934">
                  <c:v>2019/12/15 11:40</c:v>
                </c:pt>
                <c:pt idx="18935">
                  <c:v>2019/12/15 11:40</c:v>
                </c:pt>
                <c:pt idx="18936">
                  <c:v>2019/12/15 11:40</c:v>
                </c:pt>
                <c:pt idx="18937">
                  <c:v>2019/12/15 11:40</c:v>
                </c:pt>
                <c:pt idx="18938">
                  <c:v>2019/12/15 11:40</c:v>
                </c:pt>
                <c:pt idx="18939">
                  <c:v>2019/12/15 11:40</c:v>
                </c:pt>
                <c:pt idx="18940">
                  <c:v>2019/12/15 11:40</c:v>
                </c:pt>
                <c:pt idx="18941">
                  <c:v>2019/12/15 11:40</c:v>
                </c:pt>
                <c:pt idx="18942">
                  <c:v>2019/12/15 11:40</c:v>
                </c:pt>
                <c:pt idx="18943">
                  <c:v>2019/12/15 11:40</c:v>
                </c:pt>
                <c:pt idx="18944">
                  <c:v>2019/12/15 11:40</c:v>
                </c:pt>
                <c:pt idx="18945">
                  <c:v>2019/12/15 11:40</c:v>
                </c:pt>
                <c:pt idx="18946">
                  <c:v>2019/12/15 11:40</c:v>
                </c:pt>
                <c:pt idx="18947">
                  <c:v>2019/12/15 11:40</c:v>
                </c:pt>
                <c:pt idx="18948">
                  <c:v>2019/12/15 11:40</c:v>
                </c:pt>
                <c:pt idx="18949">
                  <c:v>2019/12/15 11:40</c:v>
                </c:pt>
                <c:pt idx="18950">
                  <c:v>2019/12/15 11:40</c:v>
                </c:pt>
                <c:pt idx="18951">
                  <c:v>2019/12/15 11:40</c:v>
                </c:pt>
                <c:pt idx="18952">
                  <c:v>2019/12/15 11:41</c:v>
                </c:pt>
                <c:pt idx="18953">
                  <c:v>2019/12/15 11:41</c:v>
                </c:pt>
                <c:pt idx="18954">
                  <c:v>2019/12/15 11:41</c:v>
                </c:pt>
                <c:pt idx="18955">
                  <c:v>2019/12/15 11:41</c:v>
                </c:pt>
                <c:pt idx="18956">
                  <c:v>2019/12/15 11:41</c:v>
                </c:pt>
                <c:pt idx="18957">
                  <c:v>2019/12/15 11:41</c:v>
                </c:pt>
                <c:pt idx="18958">
                  <c:v>2019/12/15 11:41</c:v>
                </c:pt>
                <c:pt idx="18959">
                  <c:v>2019/12/15 11:41</c:v>
                </c:pt>
                <c:pt idx="18960">
                  <c:v>2019/12/15 11:41</c:v>
                </c:pt>
                <c:pt idx="18961">
                  <c:v>2019/12/15 11:41</c:v>
                </c:pt>
                <c:pt idx="18962">
                  <c:v>2019/12/15 11:41</c:v>
                </c:pt>
                <c:pt idx="18963">
                  <c:v>2019/12/15 11:41</c:v>
                </c:pt>
                <c:pt idx="18964">
                  <c:v>2019/12/15 11:41</c:v>
                </c:pt>
                <c:pt idx="18965">
                  <c:v>2019/12/15 11:41</c:v>
                </c:pt>
                <c:pt idx="18966">
                  <c:v>2019/12/15 11:41</c:v>
                </c:pt>
                <c:pt idx="18967">
                  <c:v>2019/12/15 11:41</c:v>
                </c:pt>
                <c:pt idx="18968">
                  <c:v>2019/12/15 11:41</c:v>
                </c:pt>
                <c:pt idx="18969">
                  <c:v>2019/12/15 11:41</c:v>
                </c:pt>
                <c:pt idx="18970">
                  <c:v>2019/12/15 11:41</c:v>
                </c:pt>
                <c:pt idx="18971">
                  <c:v>2019/12/15 11:41</c:v>
                </c:pt>
                <c:pt idx="18972">
                  <c:v>2019/12/15 11:42</c:v>
                </c:pt>
                <c:pt idx="18973">
                  <c:v>2019/12/15 11:42</c:v>
                </c:pt>
                <c:pt idx="18974">
                  <c:v>2019/12/15 11:42</c:v>
                </c:pt>
                <c:pt idx="18975">
                  <c:v>2019/12/15 11:42</c:v>
                </c:pt>
                <c:pt idx="18976">
                  <c:v>2019/12/15 11:42</c:v>
                </c:pt>
                <c:pt idx="18977">
                  <c:v>2019/12/15 11:42</c:v>
                </c:pt>
                <c:pt idx="18978">
                  <c:v>2019/12/15 11:42</c:v>
                </c:pt>
                <c:pt idx="18979">
                  <c:v>2019/12/15 11:42</c:v>
                </c:pt>
                <c:pt idx="18980">
                  <c:v>2019/12/15 11:42</c:v>
                </c:pt>
                <c:pt idx="18981">
                  <c:v>2019/12/15 11:42</c:v>
                </c:pt>
                <c:pt idx="18982">
                  <c:v>2019/12/15 11:42</c:v>
                </c:pt>
                <c:pt idx="18983">
                  <c:v>2019/12/15 11:42</c:v>
                </c:pt>
                <c:pt idx="18984">
                  <c:v>2019/12/15 11:42</c:v>
                </c:pt>
                <c:pt idx="18985">
                  <c:v>2019/12/15 11:42</c:v>
                </c:pt>
                <c:pt idx="18986">
                  <c:v>2019/12/15 11:42</c:v>
                </c:pt>
                <c:pt idx="18987">
                  <c:v>2019/12/15 11:42</c:v>
                </c:pt>
                <c:pt idx="18988">
                  <c:v>2019/12/15 11:42</c:v>
                </c:pt>
                <c:pt idx="18989">
                  <c:v>2019/12/15 11:42</c:v>
                </c:pt>
                <c:pt idx="18990">
                  <c:v>2019/12/15 11:42</c:v>
                </c:pt>
                <c:pt idx="18991">
                  <c:v>2019/12/15 11:42</c:v>
                </c:pt>
                <c:pt idx="18992">
                  <c:v>2019/12/15 11:43</c:v>
                </c:pt>
                <c:pt idx="18993">
                  <c:v>2019/12/15 11:43</c:v>
                </c:pt>
                <c:pt idx="18994">
                  <c:v>2019/12/15 11:43</c:v>
                </c:pt>
                <c:pt idx="18995">
                  <c:v>2019/12/15 11:43</c:v>
                </c:pt>
                <c:pt idx="18996">
                  <c:v>2019/12/15 11:43</c:v>
                </c:pt>
                <c:pt idx="18997">
                  <c:v>2019/12/15 11:43</c:v>
                </c:pt>
                <c:pt idx="18998">
                  <c:v>2019/12/15 11:43</c:v>
                </c:pt>
                <c:pt idx="18999">
                  <c:v>2019/12/15 11:43</c:v>
                </c:pt>
                <c:pt idx="19000">
                  <c:v>2019/12/15 11:43</c:v>
                </c:pt>
                <c:pt idx="19001">
                  <c:v>2019/12/15 11:43</c:v>
                </c:pt>
                <c:pt idx="19002">
                  <c:v>2019/12/15 11:43</c:v>
                </c:pt>
                <c:pt idx="19003">
                  <c:v>2019/12/15 11:43</c:v>
                </c:pt>
                <c:pt idx="19004">
                  <c:v>2019/12/15 11:43</c:v>
                </c:pt>
                <c:pt idx="19005">
                  <c:v>2019/12/15 11:43</c:v>
                </c:pt>
                <c:pt idx="19006">
                  <c:v>2019/12/15 11:43</c:v>
                </c:pt>
                <c:pt idx="19007">
                  <c:v>2019/12/15 11:43</c:v>
                </c:pt>
                <c:pt idx="19008">
                  <c:v>2019/12/15 11:43</c:v>
                </c:pt>
                <c:pt idx="19009">
                  <c:v>2019/12/15 11:43</c:v>
                </c:pt>
                <c:pt idx="19010">
                  <c:v>2019/12/15 11:43</c:v>
                </c:pt>
                <c:pt idx="19011">
                  <c:v>2019/12/15 11:43</c:v>
                </c:pt>
                <c:pt idx="19012">
                  <c:v>2019/12/15 11:44</c:v>
                </c:pt>
                <c:pt idx="19013">
                  <c:v>2019/12/15 11:44</c:v>
                </c:pt>
                <c:pt idx="19014">
                  <c:v>2019/12/15 11:44</c:v>
                </c:pt>
                <c:pt idx="19015">
                  <c:v>2019/12/15 11:44</c:v>
                </c:pt>
                <c:pt idx="19016">
                  <c:v>2019/12/15 11:44</c:v>
                </c:pt>
                <c:pt idx="19017">
                  <c:v>2019/12/15 11:44</c:v>
                </c:pt>
                <c:pt idx="19018">
                  <c:v>2019/12/15 11:44</c:v>
                </c:pt>
                <c:pt idx="19019">
                  <c:v>2019/12/15 11:44</c:v>
                </c:pt>
                <c:pt idx="19020">
                  <c:v>2019/12/15 11:44</c:v>
                </c:pt>
                <c:pt idx="19021">
                  <c:v>2019/12/15 11:44</c:v>
                </c:pt>
                <c:pt idx="19022">
                  <c:v>2019/12/15 11:44</c:v>
                </c:pt>
                <c:pt idx="19023">
                  <c:v>2019/12/15 11:44</c:v>
                </c:pt>
                <c:pt idx="19024">
                  <c:v>2019/12/15 11:44</c:v>
                </c:pt>
                <c:pt idx="19025">
                  <c:v>2019/12/15 11:44</c:v>
                </c:pt>
                <c:pt idx="19026">
                  <c:v>2019/12/15 11:44</c:v>
                </c:pt>
                <c:pt idx="19027">
                  <c:v>2019/12/15 11:44</c:v>
                </c:pt>
                <c:pt idx="19028">
                  <c:v>2019/12/15 11:44</c:v>
                </c:pt>
                <c:pt idx="19029">
                  <c:v>2019/12/15 11:44</c:v>
                </c:pt>
                <c:pt idx="19030">
                  <c:v>2019/12/15 11:44</c:v>
                </c:pt>
                <c:pt idx="19031">
                  <c:v>2019/12/15 11:44</c:v>
                </c:pt>
                <c:pt idx="19032">
                  <c:v>2019/12/15 11:45</c:v>
                </c:pt>
                <c:pt idx="19033">
                  <c:v>2019/12/15 11:45</c:v>
                </c:pt>
                <c:pt idx="19034">
                  <c:v>2019/12/15 11:45</c:v>
                </c:pt>
                <c:pt idx="19035">
                  <c:v>2019/12/15 11:45</c:v>
                </c:pt>
                <c:pt idx="19036">
                  <c:v>2019/12/15 11:45</c:v>
                </c:pt>
                <c:pt idx="19037">
                  <c:v>2019/12/15 11:45</c:v>
                </c:pt>
                <c:pt idx="19038">
                  <c:v>2019/12/15 11:45</c:v>
                </c:pt>
                <c:pt idx="19039">
                  <c:v>2019/12/15 11:45</c:v>
                </c:pt>
                <c:pt idx="19040">
                  <c:v>2019/12/15 11:45</c:v>
                </c:pt>
                <c:pt idx="19041">
                  <c:v>2019/12/15 11:45</c:v>
                </c:pt>
                <c:pt idx="19042">
                  <c:v>2019/12/15 11:45</c:v>
                </c:pt>
                <c:pt idx="19043">
                  <c:v>2019/12/15 11:45</c:v>
                </c:pt>
                <c:pt idx="19044">
                  <c:v>2019/12/15 11:45</c:v>
                </c:pt>
                <c:pt idx="19045">
                  <c:v>2019/12/15 11:45</c:v>
                </c:pt>
                <c:pt idx="19046">
                  <c:v>2019/12/15 11:45</c:v>
                </c:pt>
                <c:pt idx="19047">
                  <c:v>2019/12/15 11:45</c:v>
                </c:pt>
                <c:pt idx="19048">
                  <c:v>2019/12/15 11:45</c:v>
                </c:pt>
                <c:pt idx="19049">
                  <c:v>2019/12/15 11:45</c:v>
                </c:pt>
                <c:pt idx="19050">
                  <c:v>2019/12/15 11:45</c:v>
                </c:pt>
                <c:pt idx="19051">
                  <c:v>2019/12/15 11:45</c:v>
                </c:pt>
                <c:pt idx="19052">
                  <c:v>2019/12/15 11:46</c:v>
                </c:pt>
                <c:pt idx="19053">
                  <c:v>2019/12/15 11:46</c:v>
                </c:pt>
                <c:pt idx="19054">
                  <c:v>2019/12/15 11:46</c:v>
                </c:pt>
                <c:pt idx="19055">
                  <c:v>2019/12/15 11:46</c:v>
                </c:pt>
                <c:pt idx="19056">
                  <c:v>2019/12/15 11:46</c:v>
                </c:pt>
                <c:pt idx="19057">
                  <c:v>2019/12/15 11:46</c:v>
                </c:pt>
                <c:pt idx="19058">
                  <c:v>2019/12/15 11:46</c:v>
                </c:pt>
                <c:pt idx="19059">
                  <c:v>2019/12/15 11:46</c:v>
                </c:pt>
                <c:pt idx="19060">
                  <c:v>2019/12/15 11:46</c:v>
                </c:pt>
                <c:pt idx="19061">
                  <c:v>2019/12/15 11:46</c:v>
                </c:pt>
                <c:pt idx="19062">
                  <c:v>2019/12/15 11:46</c:v>
                </c:pt>
                <c:pt idx="19063">
                  <c:v>2019/12/15 11:46</c:v>
                </c:pt>
                <c:pt idx="19064">
                  <c:v>2019/12/15 11:46</c:v>
                </c:pt>
                <c:pt idx="19065">
                  <c:v>2019/12/15 11:46</c:v>
                </c:pt>
                <c:pt idx="19066">
                  <c:v>2019/12/15 11:46</c:v>
                </c:pt>
                <c:pt idx="19067">
                  <c:v>2019/12/15 11:46</c:v>
                </c:pt>
                <c:pt idx="19068">
                  <c:v>2019/12/15 11:46</c:v>
                </c:pt>
                <c:pt idx="19069">
                  <c:v>2019/12/15 11:46</c:v>
                </c:pt>
                <c:pt idx="19070">
                  <c:v>2019/12/15 11:46</c:v>
                </c:pt>
                <c:pt idx="19071">
                  <c:v>2019/12/15 11:46</c:v>
                </c:pt>
                <c:pt idx="19072">
                  <c:v>2019/12/15 11:47</c:v>
                </c:pt>
                <c:pt idx="19073">
                  <c:v>2019/12/15 11:47</c:v>
                </c:pt>
                <c:pt idx="19074">
                  <c:v>2019/12/15 11:47</c:v>
                </c:pt>
                <c:pt idx="19075">
                  <c:v>2019/12/15 11:47</c:v>
                </c:pt>
                <c:pt idx="19076">
                  <c:v>2019/12/15 11:47</c:v>
                </c:pt>
                <c:pt idx="19077">
                  <c:v>2019/12/15 11:47</c:v>
                </c:pt>
                <c:pt idx="19078">
                  <c:v>2019/12/15 11:47</c:v>
                </c:pt>
                <c:pt idx="19079">
                  <c:v>2019/12/15 11:47</c:v>
                </c:pt>
                <c:pt idx="19080">
                  <c:v>2019/12/15 11:47</c:v>
                </c:pt>
                <c:pt idx="19081">
                  <c:v>2019/12/15 11:47</c:v>
                </c:pt>
                <c:pt idx="19082">
                  <c:v>2019/12/15 11:47</c:v>
                </c:pt>
                <c:pt idx="19083">
                  <c:v>2019/12/15 11:47</c:v>
                </c:pt>
                <c:pt idx="19084">
                  <c:v>2019/12/15 11:47</c:v>
                </c:pt>
                <c:pt idx="19085">
                  <c:v>2019/12/15 11:47</c:v>
                </c:pt>
                <c:pt idx="19086">
                  <c:v>2019/12/15 11:47</c:v>
                </c:pt>
                <c:pt idx="19087">
                  <c:v>2019/12/15 11:47</c:v>
                </c:pt>
                <c:pt idx="19088">
                  <c:v>2019/12/15 11:47</c:v>
                </c:pt>
                <c:pt idx="19089">
                  <c:v>2019/12/15 11:47</c:v>
                </c:pt>
                <c:pt idx="19090">
                  <c:v>2019/12/15 11:47</c:v>
                </c:pt>
                <c:pt idx="19091">
                  <c:v>2019/12/15 11:47</c:v>
                </c:pt>
                <c:pt idx="19092">
                  <c:v>2019/12/15 11:48</c:v>
                </c:pt>
                <c:pt idx="19093">
                  <c:v>2019/12/15 11:48</c:v>
                </c:pt>
                <c:pt idx="19094">
                  <c:v>2019/12/15 11:48</c:v>
                </c:pt>
                <c:pt idx="19095">
                  <c:v>2019/12/15 11:48</c:v>
                </c:pt>
                <c:pt idx="19096">
                  <c:v>2019/12/15 11:48</c:v>
                </c:pt>
                <c:pt idx="19097">
                  <c:v>2019/12/15 11:48</c:v>
                </c:pt>
                <c:pt idx="19098">
                  <c:v>2019/12/15 11:48</c:v>
                </c:pt>
                <c:pt idx="19099">
                  <c:v>2019/12/15 11:48</c:v>
                </c:pt>
                <c:pt idx="19100">
                  <c:v>2019/12/15 11:48</c:v>
                </c:pt>
                <c:pt idx="19101">
                  <c:v>2019/12/15 11:48</c:v>
                </c:pt>
                <c:pt idx="19102">
                  <c:v>2019/12/15 11:48</c:v>
                </c:pt>
                <c:pt idx="19103">
                  <c:v>2019/12/15 11:48</c:v>
                </c:pt>
                <c:pt idx="19104">
                  <c:v>2019/12/15 11:48</c:v>
                </c:pt>
                <c:pt idx="19105">
                  <c:v>2019/12/15 11:48</c:v>
                </c:pt>
                <c:pt idx="19106">
                  <c:v>2019/12/15 11:48</c:v>
                </c:pt>
                <c:pt idx="19107">
                  <c:v>2019/12/15 11:48</c:v>
                </c:pt>
                <c:pt idx="19108">
                  <c:v>2019/12/15 11:48</c:v>
                </c:pt>
                <c:pt idx="19109">
                  <c:v>2019/12/15 11:48</c:v>
                </c:pt>
                <c:pt idx="19110">
                  <c:v>2019/12/15 11:48</c:v>
                </c:pt>
                <c:pt idx="19111">
                  <c:v>2019/12/15 11:48</c:v>
                </c:pt>
                <c:pt idx="19112">
                  <c:v>2019/12/15 11:49</c:v>
                </c:pt>
                <c:pt idx="19113">
                  <c:v>2019/12/15 11:49</c:v>
                </c:pt>
                <c:pt idx="19114">
                  <c:v>2019/12/15 11:49</c:v>
                </c:pt>
                <c:pt idx="19115">
                  <c:v>2019/12/15 11:49</c:v>
                </c:pt>
                <c:pt idx="19116">
                  <c:v>2019/12/15 11:49</c:v>
                </c:pt>
                <c:pt idx="19117">
                  <c:v>2019/12/15 11:49</c:v>
                </c:pt>
                <c:pt idx="19118">
                  <c:v>2019/12/15 11:49</c:v>
                </c:pt>
                <c:pt idx="19119">
                  <c:v>2019/12/15 11:49</c:v>
                </c:pt>
                <c:pt idx="19120">
                  <c:v>2019/12/15 11:49</c:v>
                </c:pt>
                <c:pt idx="19121">
                  <c:v>2019/12/15 11:49</c:v>
                </c:pt>
                <c:pt idx="19122">
                  <c:v>2019/12/15 11:49</c:v>
                </c:pt>
                <c:pt idx="19123">
                  <c:v>2019/12/15 11:49</c:v>
                </c:pt>
                <c:pt idx="19124">
                  <c:v>2019/12/15 11:49</c:v>
                </c:pt>
                <c:pt idx="19125">
                  <c:v>2019/12/15 11:49</c:v>
                </c:pt>
                <c:pt idx="19126">
                  <c:v>2019/12/15 11:49</c:v>
                </c:pt>
                <c:pt idx="19127">
                  <c:v>2019/12/15 11:49</c:v>
                </c:pt>
                <c:pt idx="19128">
                  <c:v>2019/12/15 11:49</c:v>
                </c:pt>
                <c:pt idx="19129">
                  <c:v>2019/12/15 11:49</c:v>
                </c:pt>
                <c:pt idx="19130">
                  <c:v>2019/12/15 11:49</c:v>
                </c:pt>
                <c:pt idx="19131">
                  <c:v>2019/12/15 11:49</c:v>
                </c:pt>
                <c:pt idx="19132">
                  <c:v>2019/12/15 11:50</c:v>
                </c:pt>
                <c:pt idx="19133">
                  <c:v>2019/12/15 11:50</c:v>
                </c:pt>
                <c:pt idx="19134">
                  <c:v>2019/12/15 11:50</c:v>
                </c:pt>
                <c:pt idx="19135">
                  <c:v>2019/12/15 11:50</c:v>
                </c:pt>
                <c:pt idx="19136">
                  <c:v>2019/12/15 11:50</c:v>
                </c:pt>
                <c:pt idx="19137">
                  <c:v>2019/12/15 11:50</c:v>
                </c:pt>
                <c:pt idx="19138">
                  <c:v>2019/12/15 11:50</c:v>
                </c:pt>
                <c:pt idx="19139">
                  <c:v>2019/12/15 11:50</c:v>
                </c:pt>
                <c:pt idx="19140">
                  <c:v>2019/12/15 11:50</c:v>
                </c:pt>
                <c:pt idx="19141">
                  <c:v>2019/12/15 11:50</c:v>
                </c:pt>
                <c:pt idx="19142">
                  <c:v>2019/12/15 11:50</c:v>
                </c:pt>
                <c:pt idx="19143">
                  <c:v>2019/12/15 11:50</c:v>
                </c:pt>
                <c:pt idx="19144">
                  <c:v>2019/12/15 11:50</c:v>
                </c:pt>
                <c:pt idx="19145">
                  <c:v>2019/12/15 11:50</c:v>
                </c:pt>
                <c:pt idx="19146">
                  <c:v>2019/12/15 11:50</c:v>
                </c:pt>
                <c:pt idx="19147">
                  <c:v>2019/12/15 11:50</c:v>
                </c:pt>
                <c:pt idx="19148">
                  <c:v>2019/12/15 11:50</c:v>
                </c:pt>
                <c:pt idx="19149">
                  <c:v>2019/12/15 11:50</c:v>
                </c:pt>
                <c:pt idx="19150">
                  <c:v>2019/12/15 11:50</c:v>
                </c:pt>
                <c:pt idx="19151">
                  <c:v>2019/12/15 11:50</c:v>
                </c:pt>
                <c:pt idx="19152">
                  <c:v>2019/12/15 11:51</c:v>
                </c:pt>
                <c:pt idx="19153">
                  <c:v>2019/12/15 11:51</c:v>
                </c:pt>
                <c:pt idx="19154">
                  <c:v>2019/12/15 11:51</c:v>
                </c:pt>
                <c:pt idx="19155">
                  <c:v>2019/12/15 11:51</c:v>
                </c:pt>
                <c:pt idx="19156">
                  <c:v>2019/12/15 11:51</c:v>
                </c:pt>
                <c:pt idx="19157">
                  <c:v>2019/12/15 11:51</c:v>
                </c:pt>
                <c:pt idx="19158">
                  <c:v>2019/12/15 11:51</c:v>
                </c:pt>
                <c:pt idx="19159">
                  <c:v>2019/12/15 11:51</c:v>
                </c:pt>
                <c:pt idx="19160">
                  <c:v>2019/12/15 11:51</c:v>
                </c:pt>
                <c:pt idx="19161">
                  <c:v>2019/12/15 11:51</c:v>
                </c:pt>
                <c:pt idx="19162">
                  <c:v>2019/12/15 11:51</c:v>
                </c:pt>
                <c:pt idx="19163">
                  <c:v>2019/12/15 11:51</c:v>
                </c:pt>
                <c:pt idx="19164">
                  <c:v>2019/12/15 11:51</c:v>
                </c:pt>
                <c:pt idx="19165">
                  <c:v>2019/12/15 11:51</c:v>
                </c:pt>
                <c:pt idx="19166">
                  <c:v>2019/12/15 11:51</c:v>
                </c:pt>
                <c:pt idx="19167">
                  <c:v>2019/12/15 11:51</c:v>
                </c:pt>
                <c:pt idx="19168">
                  <c:v>2019/12/15 11:51</c:v>
                </c:pt>
                <c:pt idx="19169">
                  <c:v>2019/12/15 11:51</c:v>
                </c:pt>
                <c:pt idx="19170">
                  <c:v>2019/12/15 11:51</c:v>
                </c:pt>
                <c:pt idx="19171">
                  <c:v>2019/12/15 11:51</c:v>
                </c:pt>
                <c:pt idx="19172">
                  <c:v>2019/12/15 11:52</c:v>
                </c:pt>
                <c:pt idx="19173">
                  <c:v>2019/12/15 11:52</c:v>
                </c:pt>
                <c:pt idx="19174">
                  <c:v>2019/12/15 11:52</c:v>
                </c:pt>
                <c:pt idx="19175">
                  <c:v>2019/12/15 11:52</c:v>
                </c:pt>
                <c:pt idx="19176">
                  <c:v>2019/12/15 11:52</c:v>
                </c:pt>
                <c:pt idx="19177">
                  <c:v>2019/12/15 11:52</c:v>
                </c:pt>
                <c:pt idx="19178">
                  <c:v>2019/12/15 11:52</c:v>
                </c:pt>
                <c:pt idx="19179">
                  <c:v>2019/12/15 11:52</c:v>
                </c:pt>
                <c:pt idx="19180">
                  <c:v>2019/12/15 11:52</c:v>
                </c:pt>
                <c:pt idx="19181">
                  <c:v>2019/12/15 11:52</c:v>
                </c:pt>
                <c:pt idx="19182">
                  <c:v>2019/12/15 11:52</c:v>
                </c:pt>
                <c:pt idx="19183">
                  <c:v>2019/12/15 11:52</c:v>
                </c:pt>
                <c:pt idx="19184">
                  <c:v>2019/12/15 11:52</c:v>
                </c:pt>
                <c:pt idx="19185">
                  <c:v>2019/12/15 11:52</c:v>
                </c:pt>
                <c:pt idx="19186">
                  <c:v>2019/12/15 11:52</c:v>
                </c:pt>
                <c:pt idx="19187">
                  <c:v>2019/12/15 11:52</c:v>
                </c:pt>
                <c:pt idx="19188">
                  <c:v>2019/12/15 11:52</c:v>
                </c:pt>
                <c:pt idx="19189">
                  <c:v>2019/12/15 11:52</c:v>
                </c:pt>
                <c:pt idx="19190">
                  <c:v>2019/12/15 11:52</c:v>
                </c:pt>
                <c:pt idx="19191">
                  <c:v>2019/12/15 11:52</c:v>
                </c:pt>
                <c:pt idx="19192">
                  <c:v>2019/12/15 11:53</c:v>
                </c:pt>
                <c:pt idx="19193">
                  <c:v>2019/12/15 11:53</c:v>
                </c:pt>
                <c:pt idx="19194">
                  <c:v>2019/12/15 11:53</c:v>
                </c:pt>
                <c:pt idx="19195">
                  <c:v>2019/12/15 11:53</c:v>
                </c:pt>
                <c:pt idx="19196">
                  <c:v>2019/12/15 11:53</c:v>
                </c:pt>
                <c:pt idx="19197">
                  <c:v>2019/12/15 11:53</c:v>
                </c:pt>
                <c:pt idx="19198">
                  <c:v>2019/12/15 11:53</c:v>
                </c:pt>
                <c:pt idx="19199">
                  <c:v>2019/12/15 11:53</c:v>
                </c:pt>
                <c:pt idx="19200">
                  <c:v>2019/12/15 11:53</c:v>
                </c:pt>
                <c:pt idx="19201">
                  <c:v>2019/12/15 11:53</c:v>
                </c:pt>
                <c:pt idx="19202">
                  <c:v>2019/12/15 11:53</c:v>
                </c:pt>
                <c:pt idx="19203">
                  <c:v>2019/12/15 11:53</c:v>
                </c:pt>
                <c:pt idx="19204">
                  <c:v>2019/12/15 11:53</c:v>
                </c:pt>
                <c:pt idx="19205">
                  <c:v>2019/12/15 11:53</c:v>
                </c:pt>
                <c:pt idx="19206">
                  <c:v>2019/12/15 11:53</c:v>
                </c:pt>
                <c:pt idx="19207">
                  <c:v>2019/12/15 11:53</c:v>
                </c:pt>
                <c:pt idx="19208">
                  <c:v>2019/12/15 11:53</c:v>
                </c:pt>
                <c:pt idx="19209">
                  <c:v>2019/12/15 11:53</c:v>
                </c:pt>
                <c:pt idx="19210">
                  <c:v>2019/12/15 11:53</c:v>
                </c:pt>
                <c:pt idx="19211">
                  <c:v>2019/12/15 11:53</c:v>
                </c:pt>
                <c:pt idx="19212">
                  <c:v>2019/12/15 11:54</c:v>
                </c:pt>
                <c:pt idx="19213">
                  <c:v>2019/12/15 11:54</c:v>
                </c:pt>
                <c:pt idx="19214">
                  <c:v>2019/12/15 11:54</c:v>
                </c:pt>
                <c:pt idx="19215">
                  <c:v>2019/12/15 11:54</c:v>
                </c:pt>
                <c:pt idx="19216">
                  <c:v>2019/12/15 11:54</c:v>
                </c:pt>
                <c:pt idx="19217">
                  <c:v>2019/12/15 11:54</c:v>
                </c:pt>
                <c:pt idx="19218">
                  <c:v>2019/12/15 11:54</c:v>
                </c:pt>
                <c:pt idx="19219">
                  <c:v>2019/12/15 11:54</c:v>
                </c:pt>
                <c:pt idx="19220">
                  <c:v>2019/12/15 11:54</c:v>
                </c:pt>
                <c:pt idx="19221">
                  <c:v>2019/12/15 11:54</c:v>
                </c:pt>
                <c:pt idx="19222">
                  <c:v>2019/12/15 11:54</c:v>
                </c:pt>
                <c:pt idx="19223">
                  <c:v>2019/12/15 11:54</c:v>
                </c:pt>
                <c:pt idx="19224">
                  <c:v>2019/12/15 11:54</c:v>
                </c:pt>
                <c:pt idx="19225">
                  <c:v>2019/12/15 11:54</c:v>
                </c:pt>
                <c:pt idx="19226">
                  <c:v>2019/12/15 11:54</c:v>
                </c:pt>
                <c:pt idx="19227">
                  <c:v>2019/12/15 11:54</c:v>
                </c:pt>
                <c:pt idx="19228">
                  <c:v>2019/12/15 11:54</c:v>
                </c:pt>
                <c:pt idx="19229">
                  <c:v>2019/12/15 11:54</c:v>
                </c:pt>
                <c:pt idx="19230">
                  <c:v>2019/12/15 11:54</c:v>
                </c:pt>
                <c:pt idx="19231">
                  <c:v>2019/12/15 11:54</c:v>
                </c:pt>
                <c:pt idx="19232">
                  <c:v>2019/12/15 11:55</c:v>
                </c:pt>
                <c:pt idx="19233">
                  <c:v>2019/12/15 11:55</c:v>
                </c:pt>
                <c:pt idx="19234">
                  <c:v>2019/12/15 11:55</c:v>
                </c:pt>
                <c:pt idx="19235">
                  <c:v>2019/12/15 11:55</c:v>
                </c:pt>
                <c:pt idx="19236">
                  <c:v>2019/12/15 11:55</c:v>
                </c:pt>
                <c:pt idx="19237">
                  <c:v>2019/12/15 11:55</c:v>
                </c:pt>
                <c:pt idx="19238">
                  <c:v>2019/12/15 11:55</c:v>
                </c:pt>
                <c:pt idx="19239">
                  <c:v>2019/12/15 11:55</c:v>
                </c:pt>
                <c:pt idx="19240">
                  <c:v>2019/12/15 11:55</c:v>
                </c:pt>
                <c:pt idx="19241">
                  <c:v>2019/12/15 11:55</c:v>
                </c:pt>
                <c:pt idx="19242">
                  <c:v>2019/12/15 11:55</c:v>
                </c:pt>
                <c:pt idx="19243">
                  <c:v>2019/12/15 11:55</c:v>
                </c:pt>
                <c:pt idx="19244">
                  <c:v>2019/12/15 11:55</c:v>
                </c:pt>
                <c:pt idx="19245">
                  <c:v>2019/12/15 11:55</c:v>
                </c:pt>
                <c:pt idx="19246">
                  <c:v>2019/12/15 11:55</c:v>
                </c:pt>
                <c:pt idx="19247">
                  <c:v>2019/12/15 11:55</c:v>
                </c:pt>
                <c:pt idx="19248">
                  <c:v>2019/12/15 11:55</c:v>
                </c:pt>
                <c:pt idx="19249">
                  <c:v>2019/12/15 11:55</c:v>
                </c:pt>
                <c:pt idx="19250">
                  <c:v>2019/12/15 11:55</c:v>
                </c:pt>
                <c:pt idx="19251">
                  <c:v>2019/12/15 11:55</c:v>
                </c:pt>
                <c:pt idx="19252">
                  <c:v>2019/12/15 11:56</c:v>
                </c:pt>
                <c:pt idx="19253">
                  <c:v>2019/12/15 11:56</c:v>
                </c:pt>
                <c:pt idx="19254">
                  <c:v>2019/12/15 11:56</c:v>
                </c:pt>
                <c:pt idx="19255">
                  <c:v>2019/12/15 11:56</c:v>
                </c:pt>
                <c:pt idx="19256">
                  <c:v>2019/12/15 11:56</c:v>
                </c:pt>
                <c:pt idx="19257">
                  <c:v>2019/12/15 11:56</c:v>
                </c:pt>
                <c:pt idx="19258">
                  <c:v>2019/12/15 11:56</c:v>
                </c:pt>
                <c:pt idx="19259">
                  <c:v>2019/12/15 11:56</c:v>
                </c:pt>
                <c:pt idx="19260">
                  <c:v>2019/12/15 11:56</c:v>
                </c:pt>
                <c:pt idx="19261">
                  <c:v>2019/12/15 11:56</c:v>
                </c:pt>
                <c:pt idx="19262">
                  <c:v>2019/12/15 11:56</c:v>
                </c:pt>
                <c:pt idx="19263">
                  <c:v>2019/12/15 11:56</c:v>
                </c:pt>
                <c:pt idx="19264">
                  <c:v>2019/12/15 11:56</c:v>
                </c:pt>
                <c:pt idx="19265">
                  <c:v>2019/12/15 11:56</c:v>
                </c:pt>
                <c:pt idx="19266">
                  <c:v>2019/12/15 11:56</c:v>
                </c:pt>
                <c:pt idx="19267">
                  <c:v>2019/12/15 11:56</c:v>
                </c:pt>
                <c:pt idx="19268">
                  <c:v>2019/12/15 11:56</c:v>
                </c:pt>
                <c:pt idx="19269">
                  <c:v>2019/12/15 11:56</c:v>
                </c:pt>
                <c:pt idx="19270">
                  <c:v>2019/12/15 11:56</c:v>
                </c:pt>
                <c:pt idx="19271">
                  <c:v>2019/12/15 11:56</c:v>
                </c:pt>
                <c:pt idx="19272">
                  <c:v>2019/12/15 11:57</c:v>
                </c:pt>
                <c:pt idx="19273">
                  <c:v>2019/12/15 11:57</c:v>
                </c:pt>
                <c:pt idx="19274">
                  <c:v>2019/12/15 11:57</c:v>
                </c:pt>
                <c:pt idx="19275">
                  <c:v>2019/12/15 11:57</c:v>
                </c:pt>
                <c:pt idx="19276">
                  <c:v>2019/12/15 11:57</c:v>
                </c:pt>
                <c:pt idx="19277">
                  <c:v>2019/12/15 11:57</c:v>
                </c:pt>
                <c:pt idx="19278">
                  <c:v>2019/12/15 11:57</c:v>
                </c:pt>
                <c:pt idx="19279">
                  <c:v>2019/12/15 11:57</c:v>
                </c:pt>
                <c:pt idx="19280">
                  <c:v>2019/12/15 11:57</c:v>
                </c:pt>
                <c:pt idx="19281">
                  <c:v>2019/12/15 11:57</c:v>
                </c:pt>
                <c:pt idx="19282">
                  <c:v>2019/12/15 11:57</c:v>
                </c:pt>
                <c:pt idx="19283">
                  <c:v>2019/12/15 11:57</c:v>
                </c:pt>
                <c:pt idx="19284">
                  <c:v>2019/12/15 11:57</c:v>
                </c:pt>
                <c:pt idx="19285">
                  <c:v>2019/12/15 11:57</c:v>
                </c:pt>
                <c:pt idx="19286">
                  <c:v>2019/12/15 11:57</c:v>
                </c:pt>
                <c:pt idx="19287">
                  <c:v>2019/12/15 11:57</c:v>
                </c:pt>
                <c:pt idx="19288">
                  <c:v>2019/12/15 11:57</c:v>
                </c:pt>
                <c:pt idx="19289">
                  <c:v>2019/12/15 11:57</c:v>
                </c:pt>
                <c:pt idx="19290">
                  <c:v>2019/12/15 11:57</c:v>
                </c:pt>
                <c:pt idx="19291">
                  <c:v>2019/12/15 11:57</c:v>
                </c:pt>
                <c:pt idx="19292">
                  <c:v>2019/12/15 11:58</c:v>
                </c:pt>
                <c:pt idx="19293">
                  <c:v>2019/12/15 11:58</c:v>
                </c:pt>
                <c:pt idx="19294">
                  <c:v>2019/12/15 11:58</c:v>
                </c:pt>
                <c:pt idx="19295">
                  <c:v>2019/12/15 11:58</c:v>
                </c:pt>
                <c:pt idx="19296">
                  <c:v>2019/12/15 11:58</c:v>
                </c:pt>
                <c:pt idx="19297">
                  <c:v>2019/12/15 11:58</c:v>
                </c:pt>
                <c:pt idx="19298">
                  <c:v>2019/12/15 11:58</c:v>
                </c:pt>
                <c:pt idx="19299">
                  <c:v>2019/12/15 11:58</c:v>
                </c:pt>
                <c:pt idx="19300">
                  <c:v>2019/12/15 11:58</c:v>
                </c:pt>
                <c:pt idx="19301">
                  <c:v>2019/12/15 11:58</c:v>
                </c:pt>
                <c:pt idx="19302">
                  <c:v>2019/12/15 11:58</c:v>
                </c:pt>
                <c:pt idx="19303">
                  <c:v>2019/12/15 11:58</c:v>
                </c:pt>
                <c:pt idx="19304">
                  <c:v>2019/12/15 11:58</c:v>
                </c:pt>
                <c:pt idx="19305">
                  <c:v>2019/12/15 11:58</c:v>
                </c:pt>
                <c:pt idx="19306">
                  <c:v>2019/12/15 11:58</c:v>
                </c:pt>
                <c:pt idx="19307">
                  <c:v>2019/12/15 11:58</c:v>
                </c:pt>
                <c:pt idx="19308">
                  <c:v>2019/12/15 11:58</c:v>
                </c:pt>
                <c:pt idx="19309">
                  <c:v>2019/12/15 11:58</c:v>
                </c:pt>
                <c:pt idx="19310">
                  <c:v>2019/12/15 11:58</c:v>
                </c:pt>
                <c:pt idx="19311">
                  <c:v>2019/12/15 11:58</c:v>
                </c:pt>
                <c:pt idx="19312">
                  <c:v>2019/12/15 11:59</c:v>
                </c:pt>
                <c:pt idx="19313">
                  <c:v>2019/12/15 11:59</c:v>
                </c:pt>
                <c:pt idx="19314">
                  <c:v>2019/12/15 11:59</c:v>
                </c:pt>
                <c:pt idx="19315">
                  <c:v>2019/12/15 11:59</c:v>
                </c:pt>
                <c:pt idx="19316">
                  <c:v>2019/12/15 11:59</c:v>
                </c:pt>
                <c:pt idx="19317">
                  <c:v>2019/12/15 11:59</c:v>
                </c:pt>
                <c:pt idx="19318">
                  <c:v>2019/12/15 11:59</c:v>
                </c:pt>
                <c:pt idx="19319">
                  <c:v>2019/12/15 11:59</c:v>
                </c:pt>
                <c:pt idx="19320">
                  <c:v>2019/12/15 11:59</c:v>
                </c:pt>
                <c:pt idx="19321">
                  <c:v>2019/12/15 11:59</c:v>
                </c:pt>
                <c:pt idx="19322">
                  <c:v>2019/12/15 11:59</c:v>
                </c:pt>
                <c:pt idx="19323">
                  <c:v>2019/12/15 11:59</c:v>
                </c:pt>
                <c:pt idx="19324">
                  <c:v>2019/12/15 11:59</c:v>
                </c:pt>
                <c:pt idx="19325">
                  <c:v>2019/12/15 11:59</c:v>
                </c:pt>
                <c:pt idx="19326">
                  <c:v>2019/12/15 11:59</c:v>
                </c:pt>
                <c:pt idx="19327">
                  <c:v>2019/12/15 11:59</c:v>
                </c:pt>
                <c:pt idx="19328">
                  <c:v>2019/12/15 11:59</c:v>
                </c:pt>
                <c:pt idx="19329">
                  <c:v>2019/12/15 11:59</c:v>
                </c:pt>
                <c:pt idx="19330">
                  <c:v>2019/12/15 11:59</c:v>
                </c:pt>
                <c:pt idx="19331">
                  <c:v>2019/12/15 11:59</c:v>
                </c:pt>
                <c:pt idx="19332">
                  <c:v>2019/12/15 12:00</c:v>
                </c:pt>
                <c:pt idx="19333">
                  <c:v>2019/12/15 12:00</c:v>
                </c:pt>
                <c:pt idx="19334">
                  <c:v>2019/12/15 12:00</c:v>
                </c:pt>
                <c:pt idx="19335">
                  <c:v>2019/12/15 12:00</c:v>
                </c:pt>
                <c:pt idx="19336">
                  <c:v>2019/12/15 12:00</c:v>
                </c:pt>
                <c:pt idx="19337">
                  <c:v>2019/12/15 12:00</c:v>
                </c:pt>
                <c:pt idx="19338">
                  <c:v>2019/12/15 12:00</c:v>
                </c:pt>
                <c:pt idx="19339">
                  <c:v>2019/12/15 12:00</c:v>
                </c:pt>
                <c:pt idx="19340">
                  <c:v>2019/12/15 12:00</c:v>
                </c:pt>
                <c:pt idx="19341">
                  <c:v>2019/12/15 12:00</c:v>
                </c:pt>
                <c:pt idx="19342">
                  <c:v>2019/12/15 12:00</c:v>
                </c:pt>
                <c:pt idx="19343">
                  <c:v>2019/12/15 12:00</c:v>
                </c:pt>
                <c:pt idx="19344">
                  <c:v>2019/12/15 12:00</c:v>
                </c:pt>
                <c:pt idx="19345">
                  <c:v>2019/12/15 12:00</c:v>
                </c:pt>
                <c:pt idx="19346">
                  <c:v>2019/12/15 12:00</c:v>
                </c:pt>
                <c:pt idx="19347">
                  <c:v>2019/12/15 12:00</c:v>
                </c:pt>
                <c:pt idx="19348">
                  <c:v>2019/12/15 12:00</c:v>
                </c:pt>
                <c:pt idx="19349">
                  <c:v>2019/12/15 12:00</c:v>
                </c:pt>
                <c:pt idx="19350">
                  <c:v>2019/12/15 12:00</c:v>
                </c:pt>
                <c:pt idx="19351">
                  <c:v>2019/12/15 12:00</c:v>
                </c:pt>
                <c:pt idx="19352">
                  <c:v>2019/12/15 12:01</c:v>
                </c:pt>
                <c:pt idx="19353">
                  <c:v>2019/12/15 12:01</c:v>
                </c:pt>
                <c:pt idx="19354">
                  <c:v>2019/12/15 12:01</c:v>
                </c:pt>
                <c:pt idx="19355">
                  <c:v>2019/12/15 12:01</c:v>
                </c:pt>
                <c:pt idx="19356">
                  <c:v>2019/12/15 12:01</c:v>
                </c:pt>
                <c:pt idx="19357">
                  <c:v>2019/12/15 12:01</c:v>
                </c:pt>
                <c:pt idx="19358">
                  <c:v>2019/12/15 12:01</c:v>
                </c:pt>
                <c:pt idx="19359">
                  <c:v>2019/12/15 12:01</c:v>
                </c:pt>
                <c:pt idx="19360">
                  <c:v>2019/12/15 12:01</c:v>
                </c:pt>
                <c:pt idx="19361">
                  <c:v>2019/12/15 12:01</c:v>
                </c:pt>
                <c:pt idx="19362">
                  <c:v>2019/12/15 12:01</c:v>
                </c:pt>
                <c:pt idx="19363">
                  <c:v>2019/12/15 12:01</c:v>
                </c:pt>
                <c:pt idx="19364">
                  <c:v>2019/12/15 12:01</c:v>
                </c:pt>
                <c:pt idx="19365">
                  <c:v>2019/12/15 12:01</c:v>
                </c:pt>
                <c:pt idx="19366">
                  <c:v>2019/12/15 12:01</c:v>
                </c:pt>
                <c:pt idx="19367">
                  <c:v>2019/12/15 12:01</c:v>
                </c:pt>
                <c:pt idx="19368">
                  <c:v>2019/12/15 12:01</c:v>
                </c:pt>
                <c:pt idx="19369">
                  <c:v>2019/12/15 12:01</c:v>
                </c:pt>
                <c:pt idx="19370">
                  <c:v>2019/12/15 12:01</c:v>
                </c:pt>
                <c:pt idx="19371">
                  <c:v>2019/12/15 12:01</c:v>
                </c:pt>
                <c:pt idx="19372">
                  <c:v>2019/12/15 12:02</c:v>
                </c:pt>
                <c:pt idx="19373">
                  <c:v>2019/12/15 12:02</c:v>
                </c:pt>
                <c:pt idx="19374">
                  <c:v>2019/12/15 12:02</c:v>
                </c:pt>
                <c:pt idx="19375">
                  <c:v>2019/12/15 12:02</c:v>
                </c:pt>
                <c:pt idx="19376">
                  <c:v>2019/12/15 12:02</c:v>
                </c:pt>
                <c:pt idx="19377">
                  <c:v>2019/12/15 12:02</c:v>
                </c:pt>
                <c:pt idx="19378">
                  <c:v>2019/12/15 12:02</c:v>
                </c:pt>
                <c:pt idx="19379">
                  <c:v>2019/12/15 12:02</c:v>
                </c:pt>
                <c:pt idx="19380">
                  <c:v>2019/12/15 12:02</c:v>
                </c:pt>
                <c:pt idx="19381">
                  <c:v>2019/12/15 12:02</c:v>
                </c:pt>
                <c:pt idx="19382">
                  <c:v>2019/12/15 12:02</c:v>
                </c:pt>
                <c:pt idx="19383">
                  <c:v>2019/12/15 12:02</c:v>
                </c:pt>
                <c:pt idx="19384">
                  <c:v>2019/12/15 12:02</c:v>
                </c:pt>
                <c:pt idx="19385">
                  <c:v>2019/12/15 12:02</c:v>
                </c:pt>
                <c:pt idx="19386">
                  <c:v>2019/12/15 12:02</c:v>
                </c:pt>
                <c:pt idx="19387">
                  <c:v>2019/12/15 12:02</c:v>
                </c:pt>
                <c:pt idx="19388">
                  <c:v>2019/12/15 12:02</c:v>
                </c:pt>
                <c:pt idx="19389">
                  <c:v>2019/12/15 12:02</c:v>
                </c:pt>
                <c:pt idx="19390">
                  <c:v>2019/12/15 12:02</c:v>
                </c:pt>
                <c:pt idx="19391">
                  <c:v>2019/12/15 12:02</c:v>
                </c:pt>
                <c:pt idx="19392">
                  <c:v>2019/12/15 12:03</c:v>
                </c:pt>
                <c:pt idx="19393">
                  <c:v>2019/12/15 12:03</c:v>
                </c:pt>
                <c:pt idx="19394">
                  <c:v>2019/12/15 12:03</c:v>
                </c:pt>
                <c:pt idx="19395">
                  <c:v>2019/12/15 12:03</c:v>
                </c:pt>
                <c:pt idx="19396">
                  <c:v>2019/12/15 12:03</c:v>
                </c:pt>
                <c:pt idx="19397">
                  <c:v>2019/12/15 12:03</c:v>
                </c:pt>
                <c:pt idx="19398">
                  <c:v>2019/12/15 12:03</c:v>
                </c:pt>
                <c:pt idx="19399">
                  <c:v>2019/12/15 12:03</c:v>
                </c:pt>
                <c:pt idx="19400">
                  <c:v>2019/12/15 12:03</c:v>
                </c:pt>
                <c:pt idx="19401">
                  <c:v>2019/12/15 12:03</c:v>
                </c:pt>
                <c:pt idx="19402">
                  <c:v>2019/12/15 12:03</c:v>
                </c:pt>
                <c:pt idx="19403">
                  <c:v>2019/12/15 12:03</c:v>
                </c:pt>
                <c:pt idx="19404">
                  <c:v>2019/12/15 12:03</c:v>
                </c:pt>
                <c:pt idx="19405">
                  <c:v>2019/12/15 12:03</c:v>
                </c:pt>
                <c:pt idx="19406">
                  <c:v>2019/12/15 12:03</c:v>
                </c:pt>
                <c:pt idx="19407">
                  <c:v>2019/12/15 12:03</c:v>
                </c:pt>
                <c:pt idx="19408">
                  <c:v>2019/12/15 12:03</c:v>
                </c:pt>
                <c:pt idx="19409">
                  <c:v>2019/12/15 12:03</c:v>
                </c:pt>
                <c:pt idx="19410">
                  <c:v>2019/12/15 12:03</c:v>
                </c:pt>
                <c:pt idx="19411">
                  <c:v>2019/12/15 12:03</c:v>
                </c:pt>
                <c:pt idx="19412">
                  <c:v>2019/12/15 12:04</c:v>
                </c:pt>
                <c:pt idx="19413">
                  <c:v>2019/12/15 12:04</c:v>
                </c:pt>
                <c:pt idx="19414">
                  <c:v>2019/12/15 12:04</c:v>
                </c:pt>
                <c:pt idx="19415">
                  <c:v>2019/12/15 12:04</c:v>
                </c:pt>
                <c:pt idx="19416">
                  <c:v>2019/12/15 12:04</c:v>
                </c:pt>
                <c:pt idx="19417">
                  <c:v>2019/12/15 12:04</c:v>
                </c:pt>
                <c:pt idx="19418">
                  <c:v>2019/12/15 12:04</c:v>
                </c:pt>
                <c:pt idx="19419">
                  <c:v>2019/12/15 12:04</c:v>
                </c:pt>
                <c:pt idx="19420">
                  <c:v>2019/12/15 12:04</c:v>
                </c:pt>
                <c:pt idx="19421">
                  <c:v>2019/12/15 12:04</c:v>
                </c:pt>
                <c:pt idx="19422">
                  <c:v>2019/12/15 12:04</c:v>
                </c:pt>
                <c:pt idx="19423">
                  <c:v>2019/12/15 12:04</c:v>
                </c:pt>
                <c:pt idx="19424">
                  <c:v>2019/12/15 12:04</c:v>
                </c:pt>
                <c:pt idx="19425">
                  <c:v>2019/12/15 12:04</c:v>
                </c:pt>
                <c:pt idx="19426">
                  <c:v>2019/12/15 12:04</c:v>
                </c:pt>
                <c:pt idx="19427">
                  <c:v>2019/12/15 12:04</c:v>
                </c:pt>
                <c:pt idx="19428">
                  <c:v>2019/12/15 12:04</c:v>
                </c:pt>
                <c:pt idx="19429">
                  <c:v>2019/12/15 12:04</c:v>
                </c:pt>
                <c:pt idx="19430">
                  <c:v>2019/12/15 12:04</c:v>
                </c:pt>
                <c:pt idx="19431">
                  <c:v>2019/12/15 12:04</c:v>
                </c:pt>
                <c:pt idx="19432">
                  <c:v>2019/12/15 12:05</c:v>
                </c:pt>
                <c:pt idx="19433">
                  <c:v>2019/12/15 12:05</c:v>
                </c:pt>
                <c:pt idx="19434">
                  <c:v>2019/12/15 12:05</c:v>
                </c:pt>
                <c:pt idx="19435">
                  <c:v>2019/12/15 12:05</c:v>
                </c:pt>
                <c:pt idx="19436">
                  <c:v>2019/12/15 12:05</c:v>
                </c:pt>
                <c:pt idx="19437">
                  <c:v>2019/12/15 12:05</c:v>
                </c:pt>
                <c:pt idx="19438">
                  <c:v>2019/12/15 12:05</c:v>
                </c:pt>
                <c:pt idx="19439">
                  <c:v>2019/12/15 12:05</c:v>
                </c:pt>
                <c:pt idx="19440">
                  <c:v>2019/12/15 12:05</c:v>
                </c:pt>
                <c:pt idx="19441">
                  <c:v>2019/12/15 12:05</c:v>
                </c:pt>
                <c:pt idx="19442">
                  <c:v>2019/12/15 12:05</c:v>
                </c:pt>
                <c:pt idx="19443">
                  <c:v>2019/12/15 12:05</c:v>
                </c:pt>
                <c:pt idx="19444">
                  <c:v>2019/12/15 12:05</c:v>
                </c:pt>
                <c:pt idx="19445">
                  <c:v>2019/12/15 12:05</c:v>
                </c:pt>
                <c:pt idx="19446">
                  <c:v>2019/12/15 12:05</c:v>
                </c:pt>
                <c:pt idx="19447">
                  <c:v>2019/12/15 12:05</c:v>
                </c:pt>
                <c:pt idx="19448">
                  <c:v>2019/12/15 12:05</c:v>
                </c:pt>
                <c:pt idx="19449">
                  <c:v>2019/12/15 12:05</c:v>
                </c:pt>
                <c:pt idx="19450">
                  <c:v>2019/12/15 12:05</c:v>
                </c:pt>
                <c:pt idx="19451">
                  <c:v>2019/12/15 12:05</c:v>
                </c:pt>
                <c:pt idx="19452">
                  <c:v>2019/12/15 12:06</c:v>
                </c:pt>
                <c:pt idx="19453">
                  <c:v>2019/12/15 12:06</c:v>
                </c:pt>
                <c:pt idx="19454">
                  <c:v>2019/12/15 12:06</c:v>
                </c:pt>
                <c:pt idx="19455">
                  <c:v>2019/12/15 12:06</c:v>
                </c:pt>
                <c:pt idx="19456">
                  <c:v>2019/12/15 12:06</c:v>
                </c:pt>
                <c:pt idx="19457">
                  <c:v>2019/12/15 12:06</c:v>
                </c:pt>
                <c:pt idx="19458">
                  <c:v>2019/12/15 12:06</c:v>
                </c:pt>
                <c:pt idx="19459">
                  <c:v>2019/12/15 12:06</c:v>
                </c:pt>
                <c:pt idx="19460">
                  <c:v>2019/12/15 12:06</c:v>
                </c:pt>
                <c:pt idx="19461">
                  <c:v>2019/12/15 12:06</c:v>
                </c:pt>
                <c:pt idx="19462">
                  <c:v>2019/12/15 12:06</c:v>
                </c:pt>
                <c:pt idx="19463">
                  <c:v>2019/12/15 12:06</c:v>
                </c:pt>
                <c:pt idx="19464">
                  <c:v>2019/12/15 12:06</c:v>
                </c:pt>
                <c:pt idx="19465">
                  <c:v>2019/12/15 12:06</c:v>
                </c:pt>
                <c:pt idx="19466">
                  <c:v>2019/12/15 12:06</c:v>
                </c:pt>
                <c:pt idx="19467">
                  <c:v>2019/12/15 12:06</c:v>
                </c:pt>
                <c:pt idx="19468">
                  <c:v>2019/12/15 12:06</c:v>
                </c:pt>
                <c:pt idx="19469">
                  <c:v>2019/12/15 12:06</c:v>
                </c:pt>
                <c:pt idx="19470">
                  <c:v>2019/12/15 12:06</c:v>
                </c:pt>
                <c:pt idx="19471">
                  <c:v>2019/12/15 12:06</c:v>
                </c:pt>
                <c:pt idx="19472">
                  <c:v>2019/12/15 12:07</c:v>
                </c:pt>
                <c:pt idx="19473">
                  <c:v>2019/12/15 12:07</c:v>
                </c:pt>
                <c:pt idx="19474">
                  <c:v>2019/12/15 12:07</c:v>
                </c:pt>
                <c:pt idx="19475">
                  <c:v>2019/12/15 12:07</c:v>
                </c:pt>
                <c:pt idx="19476">
                  <c:v>2019/12/15 12:07</c:v>
                </c:pt>
                <c:pt idx="19477">
                  <c:v>2019/12/15 12:07</c:v>
                </c:pt>
                <c:pt idx="19478">
                  <c:v>2019/12/15 12:07</c:v>
                </c:pt>
                <c:pt idx="19479">
                  <c:v>2019/12/15 12:07</c:v>
                </c:pt>
                <c:pt idx="19480">
                  <c:v>2019/12/15 12:07</c:v>
                </c:pt>
                <c:pt idx="19481">
                  <c:v>2019/12/15 12:07</c:v>
                </c:pt>
                <c:pt idx="19482">
                  <c:v>2019/12/15 12:07</c:v>
                </c:pt>
                <c:pt idx="19483">
                  <c:v>2019/12/15 12:07</c:v>
                </c:pt>
                <c:pt idx="19484">
                  <c:v>2019/12/15 12:07</c:v>
                </c:pt>
                <c:pt idx="19485">
                  <c:v>2019/12/15 12:07</c:v>
                </c:pt>
                <c:pt idx="19486">
                  <c:v>2019/12/15 12:07</c:v>
                </c:pt>
                <c:pt idx="19487">
                  <c:v>2019/12/15 12:07</c:v>
                </c:pt>
                <c:pt idx="19488">
                  <c:v>2019/12/15 12:07</c:v>
                </c:pt>
                <c:pt idx="19489">
                  <c:v>2019/12/15 12:07</c:v>
                </c:pt>
                <c:pt idx="19490">
                  <c:v>2019/12/15 12:07</c:v>
                </c:pt>
                <c:pt idx="19491">
                  <c:v>2019/12/15 12:07</c:v>
                </c:pt>
                <c:pt idx="19492">
                  <c:v>2019/12/15 12:08</c:v>
                </c:pt>
                <c:pt idx="19493">
                  <c:v>2019/12/15 12:08</c:v>
                </c:pt>
                <c:pt idx="19494">
                  <c:v>2019/12/15 12:08</c:v>
                </c:pt>
                <c:pt idx="19495">
                  <c:v>2019/12/15 12:08</c:v>
                </c:pt>
                <c:pt idx="19496">
                  <c:v>2019/12/15 12:08</c:v>
                </c:pt>
                <c:pt idx="19497">
                  <c:v>2019/12/15 12:08</c:v>
                </c:pt>
                <c:pt idx="19498">
                  <c:v>2019/12/15 12:08</c:v>
                </c:pt>
                <c:pt idx="19499">
                  <c:v>2019/12/15 12:08</c:v>
                </c:pt>
                <c:pt idx="19500">
                  <c:v>2019/12/15 12:08</c:v>
                </c:pt>
                <c:pt idx="19501">
                  <c:v>2019/12/15 12:08</c:v>
                </c:pt>
                <c:pt idx="19502">
                  <c:v>2019/12/15 12:08</c:v>
                </c:pt>
                <c:pt idx="19503">
                  <c:v>2019/12/15 12:08</c:v>
                </c:pt>
                <c:pt idx="19504">
                  <c:v>2019/12/15 12:08</c:v>
                </c:pt>
                <c:pt idx="19505">
                  <c:v>2019/12/15 12:08</c:v>
                </c:pt>
                <c:pt idx="19506">
                  <c:v>2019/12/15 12:08</c:v>
                </c:pt>
                <c:pt idx="19507">
                  <c:v>2019/12/15 12:08</c:v>
                </c:pt>
                <c:pt idx="19508">
                  <c:v>2019/12/15 12:08</c:v>
                </c:pt>
                <c:pt idx="19509">
                  <c:v>2019/12/15 12:08</c:v>
                </c:pt>
                <c:pt idx="19510">
                  <c:v>2019/12/15 12:08</c:v>
                </c:pt>
                <c:pt idx="19511">
                  <c:v>2019/12/15 12:08</c:v>
                </c:pt>
                <c:pt idx="19512">
                  <c:v>2019/12/15 12:09</c:v>
                </c:pt>
                <c:pt idx="19513">
                  <c:v>2019/12/15 12:09</c:v>
                </c:pt>
                <c:pt idx="19514">
                  <c:v>2019/12/15 12:09</c:v>
                </c:pt>
                <c:pt idx="19515">
                  <c:v>2019/12/15 12:09</c:v>
                </c:pt>
                <c:pt idx="19516">
                  <c:v>2019/12/15 12:09</c:v>
                </c:pt>
                <c:pt idx="19517">
                  <c:v>2019/12/15 12:09</c:v>
                </c:pt>
                <c:pt idx="19518">
                  <c:v>2019/12/15 12:09</c:v>
                </c:pt>
                <c:pt idx="19519">
                  <c:v>2019/12/15 12:09</c:v>
                </c:pt>
                <c:pt idx="19520">
                  <c:v>2019/12/15 12:09</c:v>
                </c:pt>
                <c:pt idx="19521">
                  <c:v>2019/12/15 12:09</c:v>
                </c:pt>
                <c:pt idx="19522">
                  <c:v>2019/12/15 12:09</c:v>
                </c:pt>
                <c:pt idx="19523">
                  <c:v>2019/12/15 12:09</c:v>
                </c:pt>
                <c:pt idx="19524">
                  <c:v>2019/12/15 12:09</c:v>
                </c:pt>
                <c:pt idx="19525">
                  <c:v>2019/12/15 12:09</c:v>
                </c:pt>
                <c:pt idx="19526">
                  <c:v>2019/12/15 12:09</c:v>
                </c:pt>
                <c:pt idx="19527">
                  <c:v>2019/12/15 12:09</c:v>
                </c:pt>
                <c:pt idx="19528">
                  <c:v>2019/12/15 12:09</c:v>
                </c:pt>
                <c:pt idx="19529">
                  <c:v>2019/12/15 12:09</c:v>
                </c:pt>
                <c:pt idx="19530">
                  <c:v>2019/12/15 12:09</c:v>
                </c:pt>
                <c:pt idx="19531">
                  <c:v>2019/12/15 12:09</c:v>
                </c:pt>
                <c:pt idx="19532">
                  <c:v>2019/12/15 12:10</c:v>
                </c:pt>
                <c:pt idx="19533">
                  <c:v>2019/12/15 12:10</c:v>
                </c:pt>
                <c:pt idx="19534">
                  <c:v>2019/12/15 12:10</c:v>
                </c:pt>
                <c:pt idx="19535">
                  <c:v>2019/12/15 12:10</c:v>
                </c:pt>
                <c:pt idx="19536">
                  <c:v>2019/12/15 12:10</c:v>
                </c:pt>
                <c:pt idx="19537">
                  <c:v>2019/12/15 12:10</c:v>
                </c:pt>
                <c:pt idx="19538">
                  <c:v>2019/12/15 12:10</c:v>
                </c:pt>
                <c:pt idx="19539">
                  <c:v>2019/12/15 12:10</c:v>
                </c:pt>
                <c:pt idx="19540">
                  <c:v>2019/12/15 12:10</c:v>
                </c:pt>
                <c:pt idx="19541">
                  <c:v>2019/12/15 12:10</c:v>
                </c:pt>
                <c:pt idx="19542">
                  <c:v>2019/12/15 12:10</c:v>
                </c:pt>
                <c:pt idx="19543">
                  <c:v>2019/12/15 12:10</c:v>
                </c:pt>
                <c:pt idx="19544">
                  <c:v>2019/12/15 12:10</c:v>
                </c:pt>
                <c:pt idx="19545">
                  <c:v>2019/12/15 12:10</c:v>
                </c:pt>
                <c:pt idx="19546">
                  <c:v>2019/12/15 12:10</c:v>
                </c:pt>
                <c:pt idx="19547">
                  <c:v>2019/12/15 12:10</c:v>
                </c:pt>
                <c:pt idx="19548">
                  <c:v>2019/12/15 12:10</c:v>
                </c:pt>
                <c:pt idx="19549">
                  <c:v>2019/12/15 12:10</c:v>
                </c:pt>
                <c:pt idx="19550">
                  <c:v>2019/12/15 12:10</c:v>
                </c:pt>
                <c:pt idx="19551">
                  <c:v>2019/12/15 12:10</c:v>
                </c:pt>
                <c:pt idx="19552">
                  <c:v>2019/12/15 12:11</c:v>
                </c:pt>
                <c:pt idx="19553">
                  <c:v>2019/12/15 12:11</c:v>
                </c:pt>
                <c:pt idx="19554">
                  <c:v>2019/12/15 12:11</c:v>
                </c:pt>
                <c:pt idx="19555">
                  <c:v>2019/12/15 12:11</c:v>
                </c:pt>
                <c:pt idx="19556">
                  <c:v>2019/12/15 12:11</c:v>
                </c:pt>
                <c:pt idx="19557">
                  <c:v>2019/12/15 12:11</c:v>
                </c:pt>
                <c:pt idx="19558">
                  <c:v>2019/12/15 12:11</c:v>
                </c:pt>
                <c:pt idx="19559">
                  <c:v>2019/12/15 12:11</c:v>
                </c:pt>
                <c:pt idx="19560">
                  <c:v>2019/12/15 12:11</c:v>
                </c:pt>
                <c:pt idx="19561">
                  <c:v>2019/12/15 12:11</c:v>
                </c:pt>
                <c:pt idx="19562">
                  <c:v>2019/12/15 12:11</c:v>
                </c:pt>
                <c:pt idx="19563">
                  <c:v>2019/12/15 12:11</c:v>
                </c:pt>
                <c:pt idx="19564">
                  <c:v>2019/12/15 12:11</c:v>
                </c:pt>
                <c:pt idx="19565">
                  <c:v>2019/12/15 12:11</c:v>
                </c:pt>
                <c:pt idx="19566">
                  <c:v>2019/12/15 12:11</c:v>
                </c:pt>
                <c:pt idx="19567">
                  <c:v>2019/12/15 12:11</c:v>
                </c:pt>
                <c:pt idx="19568">
                  <c:v>2019/12/15 12:11</c:v>
                </c:pt>
                <c:pt idx="19569">
                  <c:v>2019/12/15 12:11</c:v>
                </c:pt>
                <c:pt idx="19570">
                  <c:v>2019/12/15 12:11</c:v>
                </c:pt>
                <c:pt idx="19571">
                  <c:v>2019/12/15 12:11</c:v>
                </c:pt>
                <c:pt idx="19572">
                  <c:v>2019/12/15 12:12</c:v>
                </c:pt>
                <c:pt idx="19573">
                  <c:v>2019/12/15 12:12</c:v>
                </c:pt>
                <c:pt idx="19574">
                  <c:v>2019/12/15 12:12</c:v>
                </c:pt>
                <c:pt idx="19575">
                  <c:v>2019/12/15 12:12</c:v>
                </c:pt>
                <c:pt idx="19576">
                  <c:v>2019/12/15 12:12</c:v>
                </c:pt>
                <c:pt idx="19577">
                  <c:v>2019/12/15 12:12</c:v>
                </c:pt>
                <c:pt idx="19578">
                  <c:v>2019/12/15 12:12</c:v>
                </c:pt>
                <c:pt idx="19579">
                  <c:v>2019/12/15 12:12</c:v>
                </c:pt>
                <c:pt idx="19580">
                  <c:v>2019/12/15 12:12</c:v>
                </c:pt>
                <c:pt idx="19581">
                  <c:v>2019/12/15 12:12</c:v>
                </c:pt>
                <c:pt idx="19582">
                  <c:v>2019/12/15 12:12</c:v>
                </c:pt>
                <c:pt idx="19583">
                  <c:v>2019/12/15 12:12</c:v>
                </c:pt>
                <c:pt idx="19584">
                  <c:v>2019/12/15 12:12</c:v>
                </c:pt>
                <c:pt idx="19585">
                  <c:v>2019/12/15 12:12</c:v>
                </c:pt>
                <c:pt idx="19586">
                  <c:v>2019/12/15 12:12</c:v>
                </c:pt>
                <c:pt idx="19587">
                  <c:v>2019/12/15 12:12</c:v>
                </c:pt>
                <c:pt idx="19588">
                  <c:v>2019/12/15 12:12</c:v>
                </c:pt>
                <c:pt idx="19589">
                  <c:v>2019/12/15 12:12</c:v>
                </c:pt>
                <c:pt idx="19590">
                  <c:v>2019/12/15 12:12</c:v>
                </c:pt>
                <c:pt idx="19591">
                  <c:v>2019/12/15 12:12</c:v>
                </c:pt>
                <c:pt idx="19592">
                  <c:v>2019/12/15 12:13</c:v>
                </c:pt>
                <c:pt idx="19593">
                  <c:v>2019/12/15 12:13</c:v>
                </c:pt>
                <c:pt idx="19594">
                  <c:v>2019/12/15 12:13</c:v>
                </c:pt>
                <c:pt idx="19595">
                  <c:v>2019/12/15 12:13</c:v>
                </c:pt>
                <c:pt idx="19596">
                  <c:v>2019/12/15 12:13</c:v>
                </c:pt>
                <c:pt idx="19597">
                  <c:v>2019/12/15 12:13</c:v>
                </c:pt>
                <c:pt idx="19598">
                  <c:v>2019/12/15 12:13</c:v>
                </c:pt>
                <c:pt idx="19599">
                  <c:v>2019/12/15 12:13</c:v>
                </c:pt>
                <c:pt idx="19600">
                  <c:v>2019/12/15 12:13</c:v>
                </c:pt>
                <c:pt idx="19601">
                  <c:v>2019/12/15 12:13</c:v>
                </c:pt>
                <c:pt idx="19602">
                  <c:v>2019/12/15 12:13</c:v>
                </c:pt>
                <c:pt idx="19603">
                  <c:v>2019/12/15 12:13</c:v>
                </c:pt>
                <c:pt idx="19604">
                  <c:v>2019/12/15 12:13</c:v>
                </c:pt>
                <c:pt idx="19605">
                  <c:v>2019/12/15 12:13</c:v>
                </c:pt>
                <c:pt idx="19606">
                  <c:v>2019/12/15 12:13</c:v>
                </c:pt>
                <c:pt idx="19607">
                  <c:v>2019/12/15 12:13</c:v>
                </c:pt>
                <c:pt idx="19608">
                  <c:v>2019/12/15 12:13</c:v>
                </c:pt>
                <c:pt idx="19609">
                  <c:v>2019/12/15 12:13</c:v>
                </c:pt>
                <c:pt idx="19610">
                  <c:v>2019/12/15 12:13</c:v>
                </c:pt>
                <c:pt idx="19611">
                  <c:v>2019/12/15 12:13</c:v>
                </c:pt>
                <c:pt idx="19612">
                  <c:v>2019/12/15 12:14</c:v>
                </c:pt>
                <c:pt idx="19613">
                  <c:v>2019/12/15 12:14</c:v>
                </c:pt>
                <c:pt idx="19614">
                  <c:v>2019/12/15 12:14</c:v>
                </c:pt>
                <c:pt idx="19615">
                  <c:v>2019/12/15 12:14</c:v>
                </c:pt>
                <c:pt idx="19616">
                  <c:v>2019/12/15 12:14</c:v>
                </c:pt>
                <c:pt idx="19617">
                  <c:v>2019/12/15 12:14</c:v>
                </c:pt>
                <c:pt idx="19618">
                  <c:v>2019/12/15 12:14</c:v>
                </c:pt>
                <c:pt idx="19619">
                  <c:v>2019/12/15 12:14</c:v>
                </c:pt>
                <c:pt idx="19620">
                  <c:v>2019/12/15 12:14</c:v>
                </c:pt>
                <c:pt idx="19621">
                  <c:v>2019/12/15 12:14</c:v>
                </c:pt>
                <c:pt idx="19622">
                  <c:v>2019/12/15 12:14</c:v>
                </c:pt>
                <c:pt idx="19623">
                  <c:v>2019/12/15 12:14</c:v>
                </c:pt>
                <c:pt idx="19624">
                  <c:v>2019/12/15 12:14</c:v>
                </c:pt>
                <c:pt idx="19625">
                  <c:v>2019/12/15 12:14</c:v>
                </c:pt>
                <c:pt idx="19626">
                  <c:v>2019/12/15 12:14</c:v>
                </c:pt>
                <c:pt idx="19627">
                  <c:v>2019/12/15 12:14</c:v>
                </c:pt>
                <c:pt idx="19628">
                  <c:v>2019/12/15 12:14</c:v>
                </c:pt>
                <c:pt idx="19629">
                  <c:v>2019/12/15 12:14</c:v>
                </c:pt>
                <c:pt idx="19630">
                  <c:v>2019/12/15 12:14</c:v>
                </c:pt>
                <c:pt idx="19631">
                  <c:v>2019/12/15 12:14</c:v>
                </c:pt>
                <c:pt idx="19632">
                  <c:v>2019/12/15 12:15</c:v>
                </c:pt>
                <c:pt idx="19633">
                  <c:v>2019/12/15 12:15</c:v>
                </c:pt>
                <c:pt idx="19634">
                  <c:v>2019/12/15 12:15</c:v>
                </c:pt>
                <c:pt idx="19635">
                  <c:v>2019/12/15 12:15</c:v>
                </c:pt>
                <c:pt idx="19636">
                  <c:v>2019/12/15 12:15</c:v>
                </c:pt>
                <c:pt idx="19637">
                  <c:v>2019/12/15 12:15</c:v>
                </c:pt>
                <c:pt idx="19638">
                  <c:v>2019/12/15 12:15</c:v>
                </c:pt>
                <c:pt idx="19639">
                  <c:v>2019/12/15 12:15</c:v>
                </c:pt>
                <c:pt idx="19640">
                  <c:v>2019/12/15 12:15</c:v>
                </c:pt>
                <c:pt idx="19641">
                  <c:v>2019/12/15 12:15</c:v>
                </c:pt>
                <c:pt idx="19642">
                  <c:v>2019/12/15 12:15</c:v>
                </c:pt>
                <c:pt idx="19643">
                  <c:v>2019/12/15 12:15</c:v>
                </c:pt>
                <c:pt idx="19644">
                  <c:v>2019/12/15 12:15</c:v>
                </c:pt>
                <c:pt idx="19645">
                  <c:v>2019/12/15 12:15</c:v>
                </c:pt>
                <c:pt idx="19646">
                  <c:v>2019/12/15 12:15</c:v>
                </c:pt>
                <c:pt idx="19647">
                  <c:v>2019/12/15 12:15</c:v>
                </c:pt>
                <c:pt idx="19648">
                  <c:v>2019/12/15 12:15</c:v>
                </c:pt>
                <c:pt idx="19649">
                  <c:v>2019/12/15 12:15</c:v>
                </c:pt>
                <c:pt idx="19650">
                  <c:v>2019/12/15 12:15</c:v>
                </c:pt>
                <c:pt idx="19651">
                  <c:v>2019/12/15 12:15</c:v>
                </c:pt>
                <c:pt idx="19652">
                  <c:v>2019/12/15 12:16</c:v>
                </c:pt>
                <c:pt idx="19653">
                  <c:v>2019/12/15 12:16</c:v>
                </c:pt>
                <c:pt idx="19654">
                  <c:v>2019/12/15 12:16</c:v>
                </c:pt>
                <c:pt idx="19655">
                  <c:v>2019/12/15 12:16</c:v>
                </c:pt>
                <c:pt idx="19656">
                  <c:v>2019/12/15 12:16</c:v>
                </c:pt>
                <c:pt idx="19657">
                  <c:v>2019/12/15 12:16</c:v>
                </c:pt>
                <c:pt idx="19658">
                  <c:v>2019/12/15 12:16</c:v>
                </c:pt>
                <c:pt idx="19659">
                  <c:v>2019/12/15 12:16</c:v>
                </c:pt>
                <c:pt idx="19660">
                  <c:v>2019/12/15 12:16</c:v>
                </c:pt>
                <c:pt idx="19661">
                  <c:v>2019/12/15 12:16</c:v>
                </c:pt>
                <c:pt idx="19662">
                  <c:v>2019/12/15 12:16</c:v>
                </c:pt>
                <c:pt idx="19663">
                  <c:v>2019/12/15 12:16</c:v>
                </c:pt>
                <c:pt idx="19664">
                  <c:v>2019/12/15 12:16</c:v>
                </c:pt>
                <c:pt idx="19665">
                  <c:v>2019/12/15 12:16</c:v>
                </c:pt>
                <c:pt idx="19666">
                  <c:v>2019/12/15 12:16</c:v>
                </c:pt>
                <c:pt idx="19667">
                  <c:v>2019/12/15 12:16</c:v>
                </c:pt>
                <c:pt idx="19668">
                  <c:v>2019/12/15 12:16</c:v>
                </c:pt>
                <c:pt idx="19669">
                  <c:v>2019/12/15 12:16</c:v>
                </c:pt>
                <c:pt idx="19670">
                  <c:v>2019/12/15 12:16</c:v>
                </c:pt>
                <c:pt idx="19671">
                  <c:v>2019/12/15 12:16</c:v>
                </c:pt>
                <c:pt idx="19672">
                  <c:v>2019/12/15 12:17</c:v>
                </c:pt>
                <c:pt idx="19673">
                  <c:v>2019/12/15 12:17</c:v>
                </c:pt>
                <c:pt idx="19674">
                  <c:v>2019/12/15 12:17</c:v>
                </c:pt>
                <c:pt idx="19675">
                  <c:v>2019/12/15 12:17</c:v>
                </c:pt>
                <c:pt idx="19676">
                  <c:v>2019/12/15 12:17</c:v>
                </c:pt>
                <c:pt idx="19677">
                  <c:v>2019/12/15 12:17</c:v>
                </c:pt>
                <c:pt idx="19678">
                  <c:v>2019/12/15 12:17</c:v>
                </c:pt>
                <c:pt idx="19679">
                  <c:v>2019/12/15 12:17</c:v>
                </c:pt>
                <c:pt idx="19680">
                  <c:v>2019/12/15 12:17</c:v>
                </c:pt>
                <c:pt idx="19681">
                  <c:v>2019/12/15 12:17</c:v>
                </c:pt>
                <c:pt idx="19682">
                  <c:v>2019/12/15 12:17</c:v>
                </c:pt>
                <c:pt idx="19683">
                  <c:v>2019/12/15 12:17</c:v>
                </c:pt>
                <c:pt idx="19684">
                  <c:v>2019/12/15 12:17</c:v>
                </c:pt>
                <c:pt idx="19685">
                  <c:v>2019/12/15 12:17</c:v>
                </c:pt>
                <c:pt idx="19686">
                  <c:v>2019/12/15 12:17</c:v>
                </c:pt>
                <c:pt idx="19687">
                  <c:v>2019/12/15 12:17</c:v>
                </c:pt>
                <c:pt idx="19688">
                  <c:v>2019/12/15 12:17</c:v>
                </c:pt>
                <c:pt idx="19689">
                  <c:v>2019/12/15 12:17</c:v>
                </c:pt>
                <c:pt idx="19690">
                  <c:v>2019/12/15 12:17</c:v>
                </c:pt>
                <c:pt idx="19691">
                  <c:v>2019/12/15 12:17</c:v>
                </c:pt>
                <c:pt idx="19692">
                  <c:v>2019/12/15 12:18</c:v>
                </c:pt>
                <c:pt idx="19693">
                  <c:v>2019/12/15 12:18</c:v>
                </c:pt>
                <c:pt idx="19694">
                  <c:v>2019/12/15 12:18</c:v>
                </c:pt>
                <c:pt idx="19695">
                  <c:v>2019/12/15 12:18</c:v>
                </c:pt>
                <c:pt idx="19696">
                  <c:v>2019/12/15 12:18</c:v>
                </c:pt>
                <c:pt idx="19697">
                  <c:v>2019/12/15 12:18</c:v>
                </c:pt>
                <c:pt idx="19698">
                  <c:v>2019/12/15 12:18</c:v>
                </c:pt>
                <c:pt idx="19699">
                  <c:v>2019/12/15 12:18</c:v>
                </c:pt>
                <c:pt idx="19700">
                  <c:v>2019/12/15 12:18</c:v>
                </c:pt>
                <c:pt idx="19701">
                  <c:v>2019/12/15 12:18</c:v>
                </c:pt>
                <c:pt idx="19702">
                  <c:v>2019/12/15 12:18</c:v>
                </c:pt>
                <c:pt idx="19703">
                  <c:v>2019/12/15 12:18</c:v>
                </c:pt>
                <c:pt idx="19704">
                  <c:v>2019/12/15 12:18</c:v>
                </c:pt>
                <c:pt idx="19705">
                  <c:v>2019/12/15 12:18</c:v>
                </c:pt>
                <c:pt idx="19706">
                  <c:v>2019/12/15 12:18</c:v>
                </c:pt>
                <c:pt idx="19707">
                  <c:v>2019/12/15 12:18</c:v>
                </c:pt>
                <c:pt idx="19708">
                  <c:v>2019/12/15 12:18</c:v>
                </c:pt>
                <c:pt idx="19709">
                  <c:v>2019/12/15 12:18</c:v>
                </c:pt>
                <c:pt idx="19710">
                  <c:v>2019/12/15 12:18</c:v>
                </c:pt>
                <c:pt idx="19711">
                  <c:v>2019/12/15 12:18</c:v>
                </c:pt>
                <c:pt idx="19712">
                  <c:v>2019/12/15 12:19</c:v>
                </c:pt>
                <c:pt idx="19713">
                  <c:v>2019/12/15 12:19</c:v>
                </c:pt>
                <c:pt idx="19714">
                  <c:v>2019/12/15 12:19</c:v>
                </c:pt>
                <c:pt idx="19715">
                  <c:v>2019/12/15 12:19</c:v>
                </c:pt>
                <c:pt idx="19716">
                  <c:v>2019/12/15 12:19</c:v>
                </c:pt>
                <c:pt idx="19717">
                  <c:v>2019/12/15 12:19</c:v>
                </c:pt>
                <c:pt idx="19718">
                  <c:v>2019/12/15 12:19</c:v>
                </c:pt>
                <c:pt idx="19719">
                  <c:v>2019/12/15 12:19</c:v>
                </c:pt>
                <c:pt idx="19720">
                  <c:v>2019/12/15 12:19</c:v>
                </c:pt>
                <c:pt idx="19721">
                  <c:v>2019/12/15 12:19</c:v>
                </c:pt>
                <c:pt idx="19722">
                  <c:v>2019/12/15 12:19</c:v>
                </c:pt>
                <c:pt idx="19723">
                  <c:v>2019/12/15 12:19</c:v>
                </c:pt>
                <c:pt idx="19724">
                  <c:v>2019/12/15 12:19</c:v>
                </c:pt>
                <c:pt idx="19725">
                  <c:v>2019/12/15 12:19</c:v>
                </c:pt>
                <c:pt idx="19726">
                  <c:v>2019/12/15 12:19</c:v>
                </c:pt>
                <c:pt idx="19727">
                  <c:v>2019/12/15 12:19</c:v>
                </c:pt>
                <c:pt idx="19728">
                  <c:v>2019/12/15 12:19</c:v>
                </c:pt>
                <c:pt idx="19729">
                  <c:v>2019/12/15 12:19</c:v>
                </c:pt>
                <c:pt idx="19730">
                  <c:v>2019/12/15 12:19</c:v>
                </c:pt>
                <c:pt idx="19731">
                  <c:v>2019/12/15 12:19</c:v>
                </c:pt>
                <c:pt idx="19732">
                  <c:v>2019/12/15 12:20</c:v>
                </c:pt>
                <c:pt idx="19733">
                  <c:v>2019/12/15 12:20</c:v>
                </c:pt>
                <c:pt idx="19734">
                  <c:v>2019/12/15 12:20</c:v>
                </c:pt>
                <c:pt idx="19735">
                  <c:v>2019/12/15 12:20</c:v>
                </c:pt>
                <c:pt idx="19736">
                  <c:v>2019/12/15 12:20</c:v>
                </c:pt>
                <c:pt idx="19737">
                  <c:v>2019/12/15 12:20</c:v>
                </c:pt>
                <c:pt idx="19738">
                  <c:v>2019/12/15 12:20</c:v>
                </c:pt>
                <c:pt idx="19739">
                  <c:v>2019/12/15 12:20</c:v>
                </c:pt>
                <c:pt idx="19740">
                  <c:v>2019/12/15 12:20</c:v>
                </c:pt>
                <c:pt idx="19741">
                  <c:v>2019/12/15 12:20</c:v>
                </c:pt>
                <c:pt idx="19742">
                  <c:v>2019/12/15 12:20</c:v>
                </c:pt>
                <c:pt idx="19743">
                  <c:v>2019/12/15 12:20</c:v>
                </c:pt>
                <c:pt idx="19744">
                  <c:v>2019/12/15 12:20</c:v>
                </c:pt>
                <c:pt idx="19745">
                  <c:v>2019/12/15 12:20</c:v>
                </c:pt>
                <c:pt idx="19746">
                  <c:v>2019/12/15 12:20</c:v>
                </c:pt>
                <c:pt idx="19747">
                  <c:v>2019/12/15 12:20</c:v>
                </c:pt>
                <c:pt idx="19748">
                  <c:v>2019/12/15 12:20</c:v>
                </c:pt>
                <c:pt idx="19749">
                  <c:v>2019/12/15 12:20</c:v>
                </c:pt>
                <c:pt idx="19750">
                  <c:v>2019/12/15 12:20</c:v>
                </c:pt>
                <c:pt idx="19751">
                  <c:v>2019/12/15 12:20</c:v>
                </c:pt>
                <c:pt idx="19752">
                  <c:v>2019/12/15 12:21</c:v>
                </c:pt>
                <c:pt idx="19753">
                  <c:v>2019/12/15 12:21</c:v>
                </c:pt>
                <c:pt idx="19754">
                  <c:v>2019/12/15 12:21</c:v>
                </c:pt>
                <c:pt idx="19755">
                  <c:v>2019/12/15 12:21</c:v>
                </c:pt>
                <c:pt idx="19756">
                  <c:v>2019/12/15 12:21</c:v>
                </c:pt>
                <c:pt idx="19757">
                  <c:v>2019/12/15 12:21</c:v>
                </c:pt>
                <c:pt idx="19758">
                  <c:v>2019/12/15 12:21</c:v>
                </c:pt>
                <c:pt idx="19759">
                  <c:v>2019/12/15 12:21</c:v>
                </c:pt>
                <c:pt idx="19760">
                  <c:v>2019/12/15 12:21</c:v>
                </c:pt>
                <c:pt idx="19761">
                  <c:v>2019/12/15 12:21</c:v>
                </c:pt>
                <c:pt idx="19762">
                  <c:v>2019/12/15 12:21</c:v>
                </c:pt>
                <c:pt idx="19763">
                  <c:v>2019/12/15 12:21</c:v>
                </c:pt>
                <c:pt idx="19764">
                  <c:v>2019/12/15 12:21</c:v>
                </c:pt>
                <c:pt idx="19765">
                  <c:v>2019/12/15 12:21</c:v>
                </c:pt>
                <c:pt idx="19766">
                  <c:v>2019/12/15 12:21</c:v>
                </c:pt>
                <c:pt idx="19767">
                  <c:v>2019/12/15 12:21</c:v>
                </c:pt>
                <c:pt idx="19768">
                  <c:v>2019/12/15 12:21</c:v>
                </c:pt>
                <c:pt idx="19769">
                  <c:v>2019/12/15 12:21</c:v>
                </c:pt>
                <c:pt idx="19770">
                  <c:v>2019/12/15 12:21</c:v>
                </c:pt>
                <c:pt idx="19771">
                  <c:v>2019/12/15 12:21</c:v>
                </c:pt>
                <c:pt idx="19772">
                  <c:v>2019/12/15 12:22</c:v>
                </c:pt>
                <c:pt idx="19773">
                  <c:v>2019/12/15 12:22</c:v>
                </c:pt>
                <c:pt idx="19774">
                  <c:v>2019/12/15 12:22</c:v>
                </c:pt>
                <c:pt idx="19775">
                  <c:v>2019/12/15 12:22</c:v>
                </c:pt>
                <c:pt idx="19776">
                  <c:v>2019/12/15 12:22</c:v>
                </c:pt>
                <c:pt idx="19777">
                  <c:v>2019/12/15 12:22</c:v>
                </c:pt>
                <c:pt idx="19778">
                  <c:v>2019/12/15 12:22</c:v>
                </c:pt>
                <c:pt idx="19779">
                  <c:v>2019/12/15 12:22</c:v>
                </c:pt>
                <c:pt idx="19780">
                  <c:v>2019/12/15 12:22</c:v>
                </c:pt>
                <c:pt idx="19781">
                  <c:v>2019/12/15 12:22</c:v>
                </c:pt>
                <c:pt idx="19782">
                  <c:v>2019/12/15 12:22</c:v>
                </c:pt>
                <c:pt idx="19783">
                  <c:v>2019/12/15 12:22</c:v>
                </c:pt>
                <c:pt idx="19784">
                  <c:v>2019/12/15 12:22</c:v>
                </c:pt>
                <c:pt idx="19785">
                  <c:v>2019/12/15 12:22</c:v>
                </c:pt>
                <c:pt idx="19786">
                  <c:v>2019/12/15 12:22</c:v>
                </c:pt>
                <c:pt idx="19787">
                  <c:v>2019/12/15 12:22</c:v>
                </c:pt>
                <c:pt idx="19788">
                  <c:v>2019/12/15 12:22</c:v>
                </c:pt>
                <c:pt idx="19789">
                  <c:v>2019/12/15 12:22</c:v>
                </c:pt>
                <c:pt idx="19790">
                  <c:v>2019/12/15 12:22</c:v>
                </c:pt>
                <c:pt idx="19791">
                  <c:v>2019/12/15 12:22</c:v>
                </c:pt>
                <c:pt idx="19792">
                  <c:v>2019/12/15 12:23</c:v>
                </c:pt>
                <c:pt idx="19793">
                  <c:v>2019/12/15 12:23</c:v>
                </c:pt>
                <c:pt idx="19794">
                  <c:v>2019/12/15 12:23</c:v>
                </c:pt>
                <c:pt idx="19795">
                  <c:v>2019/12/15 12:23</c:v>
                </c:pt>
                <c:pt idx="19796">
                  <c:v>2019/12/15 12:23</c:v>
                </c:pt>
                <c:pt idx="19797">
                  <c:v>2019/12/15 12:23</c:v>
                </c:pt>
                <c:pt idx="19798">
                  <c:v>2019/12/15 12:23</c:v>
                </c:pt>
                <c:pt idx="19799">
                  <c:v>2019/12/15 12:23</c:v>
                </c:pt>
                <c:pt idx="19800">
                  <c:v>2019/12/15 12:23</c:v>
                </c:pt>
                <c:pt idx="19801">
                  <c:v>2019/12/15 12:23</c:v>
                </c:pt>
                <c:pt idx="19802">
                  <c:v>2019/12/15 12:23</c:v>
                </c:pt>
                <c:pt idx="19803">
                  <c:v>2019/12/15 12:23</c:v>
                </c:pt>
                <c:pt idx="19804">
                  <c:v>2019/12/15 12:23</c:v>
                </c:pt>
                <c:pt idx="19805">
                  <c:v>2019/12/15 12:23</c:v>
                </c:pt>
                <c:pt idx="19806">
                  <c:v>2019/12/15 12:23</c:v>
                </c:pt>
                <c:pt idx="19807">
                  <c:v>2019/12/15 12:23</c:v>
                </c:pt>
                <c:pt idx="19808">
                  <c:v>2019/12/15 12:23</c:v>
                </c:pt>
                <c:pt idx="19809">
                  <c:v>2019/12/15 12:23</c:v>
                </c:pt>
                <c:pt idx="19810">
                  <c:v>2019/12/15 12:23</c:v>
                </c:pt>
                <c:pt idx="19811">
                  <c:v>2019/12/15 12:23</c:v>
                </c:pt>
                <c:pt idx="19812">
                  <c:v>2019/12/15 12:24</c:v>
                </c:pt>
                <c:pt idx="19813">
                  <c:v>2019/12/15 12:24</c:v>
                </c:pt>
                <c:pt idx="19814">
                  <c:v>2019/12/15 12:24</c:v>
                </c:pt>
                <c:pt idx="19815">
                  <c:v>2019/12/15 12:24</c:v>
                </c:pt>
                <c:pt idx="19816">
                  <c:v>2019/12/15 12:24</c:v>
                </c:pt>
                <c:pt idx="19817">
                  <c:v>2019/12/15 12:24</c:v>
                </c:pt>
                <c:pt idx="19818">
                  <c:v>2019/12/15 12:24</c:v>
                </c:pt>
                <c:pt idx="19819">
                  <c:v>2019/12/15 12:24</c:v>
                </c:pt>
                <c:pt idx="19820">
                  <c:v>2019/12/15 12:24</c:v>
                </c:pt>
                <c:pt idx="19821">
                  <c:v>2019/12/15 12:24</c:v>
                </c:pt>
                <c:pt idx="19822">
                  <c:v>2019/12/15 12:24</c:v>
                </c:pt>
                <c:pt idx="19823">
                  <c:v>2019/12/15 12:24</c:v>
                </c:pt>
                <c:pt idx="19824">
                  <c:v>2019/12/15 12:24</c:v>
                </c:pt>
                <c:pt idx="19825">
                  <c:v>2019/12/15 12:24</c:v>
                </c:pt>
                <c:pt idx="19826">
                  <c:v>2019/12/15 12:24</c:v>
                </c:pt>
                <c:pt idx="19827">
                  <c:v>2019/12/15 12:24</c:v>
                </c:pt>
                <c:pt idx="19828">
                  <c:v>2019/12/15 12:24</c:v>
                </c:pt>
                <c:pt idx="19829">
                  <c:v>2019/12/15 12:24</c:v>
                </c:pt>
                <c:pt idx="19830">
                  <c:v>2019/12/15 12:24</c:v>
                </c:pt>
                <c:pt idx="19831">
                  <c:v>2019/12/15 12:24</c:v>
                </c:pt>
                <c:pt idx="19832">
                  <c:v>2019/12/15 12:25</c:v>
                </c:pt>
                <c:pt idx="19833">
                  <c:v>2019/12/15 12:25</c:v>
                </c:pt>
                <c:pt idx="19834">
                  <c:v>2019/12/15 12:25</c:v>
                </c:pt>
                <c:pt idx="19835">
                  <c:v>2019/12/15 12:25</c:v>
                </c:pt>
                <c:pt idx="19836">
                  <c:v>2019/12/15 12:25</c:v>
                </c:pt>
                <c:pt idx="19837">
                  <c:v>2019/12/15 12:25</c:v>
                </c:pt>
                <c:pt idx="19838">
                  <c:v>2019/12/15 12:25</c:v>
                </c:pt>
                <c:pt idx="19839">
                  <c:v>2019/12/15 12:25</c:v>
                </c:pt>
                <c:pt idx="19840">
                  <c:v>2019/12/15 12:25</c:v>
                </c:pt>
                <c:pt idx="19841">
                  <c:v>2019/12/15 12:25</c:v>
                </c:pt>
                <c:pt idx="19842">
                  <c:v>2019/12/15 12:25</c:v>
                </c:pt>
                <c:pt idx="19843">
                  <c:v>2019/12/15 12:25</c:v>
                </c:pt>
                <c:pt idx="19844">
                  <c:v>2019/12/15 12:25</c:v>
                </c:pt>
                <c:pt idx="19845">
                  <c:v>2019/12/15 12:25</c:v>
                </c:pt>
                <c:pt idx="19846">
                  <c:v>2019/12/15 12:25</c:v>
                </c:pt>
                <c:pt idx="19847">
                  <c:v>2019/12/15 12:25</c:v>
                </c:pt>
                <c:pt idx="19848">
                  <c:v>2019/12/15 12:25</c:v>
                </c:pt>
                <c:pt idx="19849">
                  <c:v>2019/12/15 12:25</c:v>
                </c:pt>
                <c:pt idx="19850">
                  <c:v>2019/12/15 12:25</c:v>
                </c:pt>
                <c:pt idx="19851">
                  <c:v>2019/12/15 12:25</c:v>
                </c:pt>
                <c:pt idx="19852">
                  <c:v>2019/12/15 12:26</c:v>
                </c:pt>
                <c:pt idx="19853">
                  <c:v>2019/12/15 12:26</c:v>
                </c:pt>
                <c:pt idx="19854">
                  <c:v>2019/12/15 12:26</c:v>
                </c:pt>
                <c:pt idx="19855">
                  <c:v>2019/12/15 12:26</c:v>
                </c:pt>
                <c:pt idx="19856">
                  <c:v>2019/12/15 12:26</c:v>
                </c:pt>
                <c:pt idx="19857">
                  <c:v>2019/12/15 12:26</c:v>
                </c:pt>
                <c:pt idx="19858">
                  <c:v>2019/12/15 12:26</c:v>
                </c:pt>
                <c:pt idx="19859">
                  <c:v>2019/12/15 12:26</c:v>
                </c:pt>
                <c:pt idx="19860">
                  <c:v>2019/12/15 12:26</c:v>
                </c:pt>
                <c:pt idx="19861">
                  <c:v>2019/12/15 12:26</c:v>
                </c:pt>
                <c:pt idx="19862">
                  <c:v>2019/12/15 12:26</c:v>
                </c:pt>
                <c:pt idx="19863">
                  <c:v>2019/12/15 12:26</c:v>
                </c:pt>
                <c:pt idx="19864">
                  <c:v>2019/12/15 12:26</c:v>
                </c:pt>
                <c:pt idx="19865">
                  <c:v>2019/12/15 12:26</c:v>
                </c:pt>
                <c:pt idx="19866">
                  <c:v>2019/12/15 12:26</c:v>
                </c:pt>
                <c:pt idx="19867">
                  <c:v>2019/12/15 12:26</c:v>
                </c:pt>
                <c:pt idx="19868">
                  <c:v>2019/12/15 12:26</c:v>
                </c:pt>
                <c:pt idx="19869">
                  <c:v>2019/12/15 12:26</c:v>
                </c:pt>
                <c:pt idx="19870">
                  <c:v>2019/12/15 12:26</c:v>
                </c:pt>
                <c:pt idx="19871">
                  <c:v>2019/12/15 12:26</c:v>
                </c:pt>
                <c:pt idx="19872">
                  <c:v>2019/12/15 12:27</c:v>
                </c:pt>
                <c:pt idx="19873">
                  <c:v>2019/12/15 12:27</c:v>
                </c:pt>
                <c:pt idx="19874">
                  <c:v>2019/12/15 12:27</c:v>
                </c:pt>
                <c:pt idx="19875">
                  <c:v>2019/12/15 12:27</c:v>
                </c:pt>
                <c:pt idx="19876">
                  <c:v>2019/12/15 12:27</c:v>
                </c:pt>
                <c:pt idx="19877">
                  <c:v>2019/12/15 12:27</c:v>
                </c:pt>
                <c:pt idx="19878">
                  <c:v>2019/12/15 12:27</c:v>
                </c:pt>
                <c:pt idx="19879">
                  <c:v>2019/12/15 12:27</c:v>
                </c:pt>
                <c:pt idx="19880">
                  <c:v>2019/12/15 12:27</c:v>
                </c:pt>
                <c:pt idx="19881">
                  <c:v>2019/12/15 12:27</c:v>
                </c:pt>
                <c:pt idx="19882">
                  <c:v>2019/12/15 12:27</c:v>
                </c:pt>
                <c:pt idx="19883">
                  <c:v>2019/12/15 12:27</c:v>
                </c:pt>
                <c:pt idx="19884">
                  <c:v>2019/12/15 12:27</c:v>
                </c:pt>
                <c:pt idx="19885">
                  <c:v>2019/12/15 12:27</c:v>
                </c:pt>
                <c:pt idx="19886">
                  <c:v>2019/12/15 12:27</c:v>
                </c:pt>
                <c:pt idx="19887">
                  <c:v>2019/12/15 12:27</c:v>
                </c:pt>
                <c:pt idx="19888">
                  <c:v>2019/12/15 12:27</c:v>
                </c:pt>
                <c:pt idx="19889">
                  <c:v>2019/12/15 12:27</c:v>
                </c:pt>
                <c:pt idx="19890">
                  <c:v>2019/12/15 12:27</c:v>
                </c:pt>
                <c:pt idx="19891">
                  <c:v>2019/12/15 12:27</c:v>
                </c:pt>
                <c:pt idx="19892">
                  <c:v>2019/12/15 12:28</c:v>
                </c:pt>
                <c:pt idx="19893">
                  <c:v>2019/12/15 12:28</c:v>
                </c:pt>
                <c:pt idx="19894">
                  <c:v>2019/12/15 12:28</c:v>
                </c:pt>
                <c:pt idx="19895">
                  <c:v>2019/12/15 12:28</c:v>
                </c:pt>
                <c:pt idx="19896">
                  <c:v>2019/12/15 12:28</c:v>
                </c:pt>
                <c:pt idx="19897">
                  <c:v>2019/12/15 12:28</c:v>
                </c:pt>
                <c:pt idx="19898">
                  <c:v>2019/12/15 12:28</c:v>
                </c:pt>
                <c:pt idx="19899">
                  <c:v>2019/12/15 12:28</c:v>
                </c:pt>
                <c:pt idx="19900">
                  <c:v>2019/12/15 12:28</c:v>
                </c:pt>
                <c:pt idx="19901">
                  <c:v>2019/12/15 12:28</c:v>
                </c:pt>
                <c:pt idx="19902">
                  <c:v>2019/12/15 12:28</c:v>
                </c:pt>
                <c:pt idx="19903">
                  <c:v>2019/12/15 12:28</c:v>
                </c:pt>
                <c:pt idx="19904">
                  <c:v>2019/12/15 12:28</c:v>
                </c:pt>
                <c:pt idx="19905">
                  <c:v>2019/12/15 12:28</c:v>
                </c:pt>
                <c:pt idx="19906">
                  <c:v>2019/12/15 12:28</c:v>
                </c:pt>
                <c:pt idx="19907">
                  <c:v>2019/12/15 12:28</c:v>
                </c:pt>
                <c:pt idx="19908">
                  <c:v>2019/12/15 12:28</c:v>
                </c:pt>
                <c:pt idx="19909">
                  <c:v>2019/12/15 12:28</c:v>
                </c:pt>
                <c:pt idx="19910">
                  <c:v>2019/12/15 12:28</c:v>
                </c:pt>
                <c:pt idx="19911">
                  <c:v>2019/12/15 12:28</c:v>
                </c:pt>
                <c:pt idx="19912">
                  <c:v>2019/12/15 12:29</c:v>
                </c:pt>
                <c:pt idx="19913">
                  <c:v>2019/12/15 12:29</c:v>
                </c:pt>
                <c:pt idx="19914">
                  <c:v>2019/12/15 12:29</c:v>
                </c:pt>
                <c:pt idx="19915">
                  <c:v>2019/12/15 12:29</c:v>
                </c:pt>
                <c:pt idx="19916">
                  <c:v>2019/12/15 12:29</c:v>
                </c:pt>
                <c:pt idx="19917">
                  <c:v>2019/12/15 12:29</c:v>
                </c:pt>
                <c:pt idx="19918">
                  <c:v>2019/12/15 12:29</c:v>
                </c:pt>
                <c:pt idx="19919">
                  <c:v>2019/12/15 12:29</c:v>
                </c:pt>
                <c:pt idx="19920">
                  <c:v>2019/12/15 12:29</c:v>
                </c:pt>
                <c:pt idx="19921">
                  <c:v>2019/12/15 12:29</c:v>
                </c:pt>
                <c:pt idx="19922">
                  <c:v>2019/12/15 12:29</c:v>
                </c:pt>
                <c:pt idx="19923">
                  <c:v>2019/12/15 12:29</c:v>
                </c:pt>
                <c:pt idx="19924">
                  <c:v>2019/12/15 12:29</c:v>
                </c:pt>
                <c:pt idx="19925">
                  <c:v>2019/12/15 12:29</c:v>
                </c:pt>
                <c:pt idx="19926">
                  <c:v>2019/12/15 12:29</c:v>
                </c:pt>
                <c:pt idx="19927">
                  <c:v>2019/12/15 12:29</c:v>
                </c:pt>
                <c:pt idx="19928">
                  <c:v>2019/12/15 12:29</c:v>
                </c:pt>
                <c:pt idx="19929">
                  <c:v>2019/12/15 12:29</c:v>
                </c:pt>
                <c:pt idx="19930">
                  <c:v>2019/12/15 12:29</c:v>
                </c:pt>
                <c:pt idx="19931">
                  <c:v>2019/12/15 12:29</c:v>
                </c:pt>
                <c:pt idx="19932">
                  <c:v>2019/12/15 12:30</c:v>
                </c:pt>
                <c:pt idx="19933">
                  <c:v>2019/12/15 12:30</c:v>
                </c:pt>
                <c:pt idx="19934">
                  <c:v>2019/12/15 12:30</c:v>
                </c:pt>
                <c:pt idx="19935">
                  <c:v>2019/12/15 12:30</c:v>
                </c:pt>
                <c:pt idx="19936">
                  <c:v>2019/12/15 12:30</c:v>
                </c:pt>
                <c:pt idx="19937">
                  <c:v>2019/12/15 12:30</c:v>
                </c:pt>
                <c:pt idx="19938">
                  <c:v>2019/12/15 12:30</c:v>
                </c:pt>
                <c:pt idx="19939">
                  <c:v>2019/12/15 12:30</c:v>
                </c:pt>
                <c:pt idx="19940">
                  <c:v>2019/12/15 12:30</c:v>
                </c:pt>
                <c:pt idx="19941">
                  <c:v>2019/12/15 12:30</c:v>
                </c:pt>
                <c:pt idx="19942">
                  <c:v>2019/12/15 12:30</c:v>
                </c:pt>
                <c:pt idx="19943">
                  <c:v>2019/12/15 12:30</c:v>
                </c:pt>
                <c:pt idx="19944">
                  <c:v>2019/12/15 12:30</c:v>
                </c:pt>
                <c:pt idx="19945">
                  <c:v>2019/12/15 12:30</c:v>
                </c:pt>
                <c:pt idx="19946">
                  <c:v>2019/12/15 12:30</c:v>
                </c:pt>
                <c:pt idx="19947">
                  <c:v>2019/12/15 12:30</c:v>
                </c:pt>
                <c:pt idx="19948">
                  <c:v>2019/12/15 12:30</c:v>
                </c:pt>
                <c:pt idx="19949">
                  <c:v>2019/12/15 12:30</c:v>
                </c:pt>
                <c:pt idx="19950">
                  <c:v>2019/12/15 12:30</c:v>
                </c:pt>
                <c:pt idx="19951">
                  <c:v>2019/12/15 12:30</c:v>
                </c:pt>
                <c:pt idx="19952">
                  <c:v>2019/12/15 12:31</c:v>
                </c:pt>
                <c:pt idx="19953">
                  <c:v>2019/12/15 12:31</c:v>
                </c:pt>
                <c:pt idx="19954">
                  <c:v>2019/12/15 12:31</c:v>
                </c:pt>
                <c:pt idx="19955">
                  <c:v>2019/12/15 12:31</c:v>
                </c:pt>
                <c:pt idx="19956">
                  <c:v>2019/12/15 12:31</c:v>
                </c:pt>
                <c:pt idx="19957">
                  <c:v>2019/12/15 12:31</c:v>
                </c:pt>
                <c:pt idx="19958">
                  <c:v>2019/12/15 12:31</c:v>
                </c:pt>
                <c:pt idx="19959">
                  <c:v>2019/12/15 12:31</c:v>
                </c:pt>
                <c:pt idx="19960">
                  <c:v>2019/12/15 12:31</c:v>
                </c:pt>
                <c:pt idx="19961">
                  <c:v>2019/12/15 12:31</c:v>
                </c:pt>
                <c:pt idx="19962">
                  <c:v>2019/12/15 12:31</c:v>
                </c:pt>
                <c:pt idx="19963">
                  <c:v>2019/12/15 12:31</c:v>
                </c:pt>
                <c:pt idx="19964">
                  <c:v>2019/12/15 12:31</c:v>
                </c:pt>
                <c:pt idx="19965">
                  <c:v>2019/12/15 12:31</c:v>
                </c:pt>
                <c:pt idx="19966">
                  <c:v>2019/12/15 12:31</c:v>
                </c:pt>
                <c:pt idx="19967">
                  <c:v>2019/12/15 12:31</c:v>
                </c:pt>
                <c:pt idx="19968">
                  <c:v>2019/12/15 12:31</c:v>
                </c:pt>
                <c:pt idx="19969">
                  <c:v>2019/12/15 12:31</c:v>
                </c:pt>
                <c:pt idx="19970">
                  <c:v>2019/12/15 12:31</c:v>
                </c:pt>
                <c:pt idx="19971">
                  <c:v>2019/12/15 12:31</c:v>
                </c:pt>
                <c:pt idx="19972">
                  <c:v>2019/12/15 12:32</c:v>
                </c:pt>
                <c:pt idx="19973">
                  <c:v>2019/12/15 12:32</c:v>
                </c:pt>
                <c:pt idx="19974">
                  <c:v>2019/12/15 12:32</c:v>
                </c:pt>
                <c:pt idx="19975">
                  <c:v>2019/12/15 12:32</c:v>
                </c:pt>
                <c:pt idx="19976">
                  <c:v>2019/12/15 12:32</c:v>
                </c:pt>
                <c:pt idx="19977">
                  <c:v>2019/12/15 12:32</c:v>
                </c:pt>
                <c:pt idx="19978">
                  <c:v>2019/12/15 12:32</c:v>
                </c:pt>
                <c:pt idx="19979">
                  <c:v>2019/12/15 12:32</c:v>
                </c:pt>
                <c:pt idx="19980">
                  <c:v>2019/12/15 12:32</c:v>
                </c:pt>
                <c:pt idx="19981">
                  <c:v>2019/12/15 12:32</c:v>
                </c:pt>
                <c:pt idx="19982">
                  <c:v>2019/12/15 12:32</c:v>
                </c:pt>
                <c:pt idx="19983">
                  <c:v>2019/12/15 12:32</c:v>
                </c:pt>
                <c:pt idx="19984">
                  <c:v>2019/12/15 12:32</c:v>
                </c:pt>
                <c:pt idx="19985">
                  <c:v>2019/12/15 12:32</c:v>
                </c:pt>
                <c:pt idx="19986">
                  <c:v>2019/12/15 12:32</c:v>
                </c:pt>
                <c:pt idx="19987">
                  <c:v>2019/12/15 12:32</c:v>
                </c:pt>
                <c:pt idx="19988">
                  <c:v>2019/12/15 12:32</c:v>
                </c:pt>
                <c:pt idx="19989">
                  <c:v>2019/12/15 12:32</c:v>
                </c:pt>
                <c:pt idx="19990">
                  <c:v>2019/12/15 12:32</c:v>
                </c:pt>
                <c:pt idx="19991">
                  <c:v>2019/12/15 12:32</c:v>
                </c:pt>
                <c:pt idx="19992">
                  <c:v>2019/12/15 12:33</c:v>
                </c:pt>
                <c:pt idx="19993">
                  <c:v>2019/12/15 12:33</c:v>
                </c:pt>
                <c:pt idx="19994">
                  <c:v>2019/12/15 12:33</c:v>
                </c:pt>
                <c:pt idx="19995">
                  <c:v>2019/12/15 12:33</c:v>
                </c:pt>
                <c:pt idx="19996">
                  <c:v>2019/12/15 12:33</c:v>
                </c:pt>
                <c:pt idx="19997">
                  <c:v>2019/12/15 12:33</c:v>
                </c:pt>
                <c:pt idx="19998">
                  <c:v>2019/12/15 12:33</c:v>
                </c:pt>
                <c:pt idx="19999">
                  <c:v>2019/12/15 12:33</c:v>
                </c:pt>
                <c:pt idx="20000">
                  <c:v>2019/12/15 12:33</c:v>
                </c:pt>
                <c:pt idx="20001">
                  <c:v>2019/12/15 12:33</c:v>
                </c:pt>
                <c:pt idx="20002">
                  <c:v>2019/12/15 12:33</c:v>
                </c:pt>
                <c:pt idx="20003">
                  <c:v>2019/12/15 12:33</c:v>
                </c:pt>
                <c:pt idx="20004">
                  <c:v>2019/12/15 12:33</c:v>
                </c:pt>
                <c:pt idx="20005">
                  <c:v>2019/12/15 12:33</c:v>
                </c:pt>
                <c:pt idx="20006">
                  <c:v>2019/12/15 12:33</c:v>
                </c:pt>
                <c:pt idx="20007">
                  <c:v>2019/12/15 12:33</c:v>
                </c:pt>
                <c:pt idx="20008">
                  <c:v>2019/12/15 12:33</c:v>
                </c:pt>
                <c:pt idx="20009">
                  <c:v>2019/12/15 12:33</c:v>
                </c:pt>
                <c:pt idx="20010">
                  <c:v>2019/12/15 12:33</c:v>
                </c:pt>
                <c:pt idx="20011">
                  <c:v>2019/12/15 12:33</c:v>
                </c:pt>
                <c:pt idx="20012">
                  <c:v>2019/12/15 12:34</c:v>
                </c:pt>
                <c:pt idx="20013">
                  <c:v>2019/12/15 12:34</c:v>
                </c:pt>
                <c:pt idx="20014">
                  <c:v>2019/12/15 12:34</c:v>
                </c:pt>
                <c:pt idx="20015">
                  <c:v>2019/12/15 12:34</c:v>
                </c:pt>
                <c:pt idx="20016">
                  <c:v>2019/12/15 12:34</c:v>
                </c:pt>
                <c:pt idx="20017">
                  <c:v>2019/12/15 12:34</c:v>
                </c:pt>
                <c:pt idx="20018">
                  <c:v>2019/12/15 12:34</c:v>
                </c:pt>
                <c:pt idx="20019">
                  <c:v>2019/12/15 12:34</c:v>
                </c:pt>
                <c:pt idx="20020">
                  <c:v>2019/12/15 12:34</c:v>
                </c:pt>
                <c:pt idx="20021">
                  <c:v>2019/12/15 12:34</c:v>
                </c:pt>
                <c:pt idx="20022">
                  <c:v>2019/12/15 12:34</c:v>
                </c:pt>
                <c:pt idx="20023">
                  <c:v>2019/12/15 12:34</c:v>
                </c:pt>
                <c:pt idx="20024">
                  <c:v>2019/12/15 12:34</c:v>
                </c:pt>
                <c:pt idx="20025">
                  <c:v>2019/12/15 12:34</c:v>
                </c:pt>
                <c:pt idx="20026">
                  <c:v>2019/12/15 12:34</c:v>
                </c:pt>
                <c:pt idx="20027">
                  <c:v>2019/12/15 12:34</c:v>
                </c:pt>
                <c:pt idx="20028">
                  <c:v>2019/12/15 12:34</c:v>
                </c:pt>
                <c:pt idx="20029">
                  <c:v>2019/12/15 12:34</c:v>
                </c:pt>
                <c:pt idx="20030">
                  <c:v>2019/12/15 12:34</c:v>
                </c:pt>
                <c:pt idx="20031">
                  <c:v>2019/12/15 12:34</c:v>
                </c:pt>
                <c:pt idx="20032">
                  <c:v>2019/12/15 12:35</c:v>
                </c:pt>
                <c:pt idx="20033">
                  <c:v>2019/12/15 12:35</c:v>
                </c:pt>
                <c:pt idx="20034">
                  <c:v>2019/12/15 12:35</c:v>
                </c:pt>
                <c:pt idx="20035">
                  <c:v>2019/12/15 12:35</c:v>
                </c:pt>
                <c:pt idx="20036">
                  <c:v>2019/12/15 12:35</c:v>
                </c:pt>
                <c:pt idx="20037">
                  <c:v>2019/12/15 12:35</c:v>
                </c:pt>
                <c:pt idx="20038">
                  <c:v>2019/12/15 12:35</c:v>
                </c:pt>
                <c:pt idx="20039">
                  <c:v>2019/12/15 12:35</c:v>
                </c:pt>
                <c:pt idx="20040">
                  <c:v>2019/12/15 12:35</c:v>
                </c:pt>
                <c:pt idx="20041">
                  <c:v>2019/12/15 12:35</c:v>
                </c:pt>
                <c:pt idx="20042">
                  <c:v>2019/12/15 12:35</c:v>
                </c:pt>
                <c:pt idx="20043">
                  <c:v>2019/12/15 12:35</c:v>
                </c:pt>
                <c:pt idx="20044">
                  <c:v>2019/12/15 12:35</c:v>
                </c:pt>
                <c:pt idx="20045">
                  <c:v>2019/12/15 12:35</c:v>
                </c:pt>
                <c:pt idx="20046">
                  <c:v>2019/12/15 12:35</c:v>
                </c:pt>
                <c:pt idx="20047">
                  <c:v>2019/12/15 12:35</c:v>
                </c:pt>
                <c:pt idx="20048">
                  <c:v>2019/12/15 12:35</c:v>
                </c:pt>
                <c:pt idx="20049">
                  <c:v>2019/12/15 12:35</c:v>
                </c:pt>
                <c:pt idx="20050">
                  <c:v>2019/12/15 12:35</c:v>
                </c:pt>
                <c:pt idx="20051">
                  <c:v>2019/12/15 12:35</c:v>
                </c:pt>
                <c:pt idx="20052">
                  <c:v>2019/12/15 12:36</c:v>
                </c:pt>
                <c:pt idx="20053">
                  <c:v>2019/12/15 12:36</c:v>
                </c:pt>
                <c:pt idx="20054">
                  <c:v>2019/12/15 12:36</c:v>
                </c:pt>
                <c:pt idx="20055">
                  <c:v>2019/12/15 12:36</c:v>
                </c:pt>
                <c:pt idx="20056">
                  <c:v>2019/12/15 12:36</c:v>
                </c:pt>
                <c:pt idx="20057">
                  <c:v>2019/12/15 12:36</c:v>
                </c:pt>
                <c:pt idx="20058">
                  <c:v>2019/12/15 12:36</c:v>
                </c:pt>
                <c:pt idx="20059">
                  <c:v>2019/12/15 12:36</c:v>
                </c:pt>
                <c:pt idx="20060">
                  <c:v>2019/12/15 12:36</c:v>
                </c:pt>
                <c:pt idx="20061">
                  <c:v>2019/12/15 12:36</c:v>
                </c:pt>
                <c:pt idx="20062">
                  <c:v>2019/12/15 12:36</c:v>
                </c:pt>
                <c:pt idx="20063">
                  <c:v>2019/12/15 12:36</c:v>
                </c:pt>
                <c:pt idx="20064">
                  <c:v>2019/12/15 12:36</c:v>
                </c:pt>
                <c:pt idx="20065">
                  <c:v>2019/12/15 12:36</c:v>
                </c:pt>
                <c:pt idx="20066">
                  <c:v>2019/12/15 12:36</c:v>
                </c:pt>
                <c:pt idx="20067">
                  <c:v>2019/12/15 12:36</c:v>
                </c:pt>
                <c:pt idx="20068">
                  <c:v>2019/12/15 12:36</c:v>
                </c:pt>
                <c:pt idx="20069">
                  <c:v>2019/12/15 12:36</c:v>
                </c:pt>
                <c:pt idx="20070">
                  <c:v>2019/12/15 12:36</c:v>
                </c:pt>
                <c:pt idx="20071">
                  <c:v>2019/12/15 12:36</c:v>
                </c:pt>
                <c:pt idx="20072">
                  <c:v>2019/12/15 12:37</c:v>
                </c:pt>
                <c:pt idx="20073">
                  <c:v>2019/12/15 12:37</c:v>
                </c:pt>
                <c:pt idx="20074">
                  <c:v>2019/12/15 12:37</c:v>
                </c:pt>
                <c:pt idx="20075">
                  <c:v>2019/12/15 12:37</c:v>
                </c:pt>
                <c:pt idx="20076">
                  <c:v>2019/12/15 12:37</c:v>
                </c:pt>
                <c:pt idx="20077">
                  <c:v>2019/12/15 12:37</c:v>
                </c:pt>
                <c:pt idx="20078">
                  <c:v>2019/12/15 12:37</c:v>
                </c:pt>
                <c:pt idx="20079">
                  <c:v>2019/12/15 12:37</c:v>
                </c:pt>
                <c:pt idx="20080">
                  <c:v>2019/12/15 12:37</c:v>
                </c:pt>
                <c:pt idx="20081">
                  <c:v>2019/12/15 12:37</c:v>
                </c:pt>
                <c:pt idx="20082">
                  <c:v>2019/12/15 12:37</c:v>
                </c:pt>
                <c:pt idx="20083">
                  <c:v>2019/12/15 12:37</c:v>
                </c:pt>
                <c:pt idx="20084">
                  <c:v>2019/12/15 12:37</c:v>
                </c:pt>
                <c:pt idx="20085">
                  <c:v>2019/12/15 12:37</c:v>
                </c:pt>
                <c:pt idx="20086">
                  <c:v>2019/12/15 12:37</c:v>
                </c:pt>
                <c:pt idx="20087">
                  <c:v>2019/12/15 12:37</c:v>
                </c:pt>
                <c:pt idx="20088">
                  <c:v>2019/12/15 12:37</c:v>
                </c:pt>
                <c:pt idx="20089">
                  <c:v>2019/12/15 12:37</c:v>
                </c:pt>
                <c:pt idx="20090">
                  <c:v>2019/12/15 12:37</c:v>
                </c:pt>
                <c:pt idx="20091">
                  <c:v>2019/12/15 12:37</c:v>
                </c:pt>
                <c:pt idx="20092">
                  <c:v>2019/12/15 12:38</c:v>
                </c:pt>
                <c:pt idx="20093">
                  <c:v>2019/12/15 12:38</c:v>
                </c:pt>
                <c:pt idx="20094">
                  <c:v>2019/12/15 12:38</c:v>
                </c:pt>
                <c:pt idx="20095">
                  <c:v>2019/12/15 12:38</c:v>
                </c:pt>
                <c:pt idx="20096">
                  <c:v>2019/12/15 12:38</c:v>
                </c:pt>
                <c:pt idx="20097">
                  <c:v>2019/12/15 12:38</c:v>
                </c:pt>
                <c:pt idx="20098">
                  <c:v>2019/12/15 12:38</c:v>
                </c:pt>
                <c:pt idx="20099">
                  <c:v>2019/12/15 12:38</c:v>
                </c:pt>
                <c:pt idx="20100">
                  <c:v>2019/12/15 12:38</c:v>
                </c:pt>
                <c:pt idx="20101">
                  <c:v>2019/12/15 12:38</c:v>
                </c:pt>
                <c:pt idx="20102">
                  <c:v>2019/12/15 12:38</c:v>
                </c:pt>
                <c:pt idx="20103">
                  <c:v>2019/12/15 12:38</c:v>
                </c:pt>
                <c:pt idx="20104">
                  <c:v>2019/12/15 12:38</c:v>
                </c:pt>
                <c:pt idx="20105">
                  <c:v>2019/12/15 12:38</c:v>
                </c:pt>
                <c:pt idx="20106">
                  <c:v>2019/12/15 12:38</c:v>
                </c:pt>
                <c:pt idx="20107">
                  <c:v>2019/12/15 12:38</c:v>
                </c:pt>
                <c:pt idx="20108">
                  <c:v>2019/12/15 12:38</c:v>
                </c:pt>
                <c:pt idx="20109">
                  <c:v>2019/12/15 12:38</c:v>
                </c:pt>
                <c:pt idx="20110">
                  <c:v>2019/12/15 12:38</c:v>
                </c:pt>
                <c:pt idx="20111">
                  <c:v>2019/12/15 12:38</c:v>
                </c:pt>
                <c:pt idx="20112">
                  <c:v>2019/12/15 12:39</c:v>
                </c:pt>
                <c:pt idx="20113">
                  <c:v>2019/12/15 12:39</c:v>
                </c:pt>
                <c:pt idx="20114">
                  <c:v>2019/12/15 12:39</c:v>
                </c:pt>
                <c:pt idx="20115">
                  <c:v>2019/12/15 12:39</c:v>
                </c:pt>
                <c:pt idx="20116">
                  <c:v>2019/12/15 12:39</c:v>
                </c:pt>
                <c:pt idx="20117">
                  <c:v>2019/12/15 12:39</c:v>
                </c:pt>
                <c:pt idx="20118">
                  <c:v>2019/12/15 12:39</c:v>
                </c:pt>
                <c:pt idx="20119">
                  <c:v>2019/12/15 12:39</c:v>
                </c:pt>
                <c:pt idx="20120">
                  <c:v>2019/12/15 12:39</c:v>
                </c:pt>
                <c:pt idx="20121">
                  <c:v>2019/12/15 12:39</c:v>
                </c:pt>
                <c:pt idx="20122">
                  <c:v>2019/12/15 12:39</c:v>
                </c:pt>
                <c:pt idx="20123">
                  <c:v>2019/12/15 12:39</c:v>
                </c:pt>
                <c:pt idx="20124">
                  <c:v>2019/12/15 12:39</c:v>
                </c:pt>
                <c:pt idx="20125">
                  <c:v>2019/12/15 12:39</c:v>
                </c:pt>
                <c:pt idx="20126">
                  <c:v>2019/12/15 12:39</c:v>
                </c:pt>
                <c:pt idx="20127">
                  <c:v>2019/12/15 12:39</c:v>
                </c:pt>
                <c:pt idx="20128">
                  <c:v>2019/12/15 12:39</c:v>
                </c:pt>
                <c:pt idx="20129">
                  <c:v>2019/12/15 12:39</c:v>
                </c:pt>
                <c:pt idx="20130">
                  <c:v>2019/12/15 12:39</c:v>
                </c:pt>
                <c:pt idx="20131">
                  <c:v>2019/12/15 12:39</c:v>
                </c:pt>
                <c:pt idx="20132">
                  <c:v>2019/12/15 12:40</c:v>
                </c:pt>
                <c:pt idx="20133">
                  <c:v>2019/12/15 12:40</c:v>
                </c:pt>
                <c:pt idx="20134">
                  <c:v>2019/12/15 12:40</c:v>
                </c:pt>
                <c:pt idx="20135">
                  <c:v>2019/12/15 12:40</c:v>
                </c:pt>
                <c:pt idx="20136">
                  <c:v>2019/12/15 12:40</c:v>
                </c:pt>
                <c:pt idx="20137">
                  <c:v>2019/12/15 12:40</c:v>
                </c:pt>
                <c:pt idx="20138">
                  <c:v>2019/12/15 12:40</c:v>
                </c:pt>
                <c:pt idx="20139">
                  <c:v>2019/12/15 12:40</c:v>
                </c:pt>
                <c:pt idx="20140">
                  <c:v>2019/12/15 12:40</c:v>
                </c:pt>
                <c:pt idx="20141">
                  <c:v>2019/12/15 12:40</c:v>
                </c:pt>
                <c:pt idx="20142">
                  <c:v>2019/12/15 12:40</c:v>
                </c:pt>
                <c:pt idx="20143">
                  <c:v>2019/12/15 12:40</c:v>
                </c:pt>
                <c:pt idx="20144">
                  <c:v>2019/12/15 12:40</c:v>
                </c:pt>
                <c:pt idx="20145">
                  <c:v>2019/12/15 12:40</c:v>
                </c:pt>
                <c:pt idx="20146">
                  <c:v>2019/12/15 12:40</c:v>
                </c:pt>
                <c:pt idx="20147">
                  <c:v>2019/12/15 12:40</c:v>
                </c:pt>
                <c:pt idx="20148">
                  <c:v>2019/12/15 12:40</c:v>
                </c:pt>
                <c:pt idx="20149">
                  <c:v>2019/12/15 12:40</c:v>
                </c:pt>
                <c:pt idx="20150">
                  <c:v>2019/12/15 12:40</c:v>
                </c:pt>
                <c:pt idx="20151">
                  <c:v>2019/12/15 12:40</c:v>
                </c:pt>
                <c:pt idx="20152">
                  <c:v>2019/12/15 12:41</c:v>
                </c:pt>
                <c:pt idx="20153">
                  <c:v>2019/12/15 12:41</c:v>
                </c:pt>
                <c:pt idx="20154">
                  <c:v>2019/12/15 12:41</c:v>
                </c:pt>
                <c:pt idx="20155">
                  <c:v>2019/12/15 12:41</c:v>
                </c:pt>
                <c:pt idx="20156">
                  <c:v>2019/12/15 12:41</c:v>
                </c:pt>
                <c:pt idx="20157">
                  <c:v>2019/12/15 12:41</c:v>
                </c:pt>
                <c:pt idx="20158">
                  <c:v>2019/12/15 12:41</c:v>
                </c:pt>
                <c:pt idx="20159">
                  <c:v>2019/12/15 12:41</c:v>
                </c:pt>
                <c:pt idx="20160">
                  <c:v>2019/12/15 12:41</c:v>
                </c:pt>
                <c:pt idx="20161">
                  <c:v>2019/12/15 12:41</c:v>
                </c:pt>
                <c:pt idx="20162">
                  <c:v>2019/12/15 12:41</c:v>
                </c:pt>
                <c:pt idx="20163">
                  <c:v>2019/12/15 12:41</c:v>
                </c:pt>
                <c:pt idx="20164">
                  <c:v>2019/12/15 12:41</c:v>
                </c:pt>
                <c:pt idx="20165">
                  <c:v>2019/12/15 12:41</c:v>
                </c:pt>
                <c:pt idx="20166">
                  <c:v>2019/12/15 12:41</c:v>
                </c:pt>
                <c:pt idx="20167">
                  <c:v>2019/12/15 12:41</c:v>
                </c:pt>
                <c:pt idx="20168">
                  <c:v>2019/12/15 12:41</c:v>
                </c:pt>
                <c:pt idx="20169">
                  <c:v>2019/12/15 12:41</c:v>
                </c:pt>
                <c:pt idx="20170">
                  <c:v>2019/12/15 12:41</c:v>
                </c:pt>
                <c:pt idx="20171">
                  <c:v>2019/12/15 12:41</c:v>
                </c:pt>
                <c:pt idx="20172">
                  <c:v>2019/12/15 12:42</c:v>
                </c:pt>
                <c:pt idx="20173">
                  <c:v>2019/12/15 12:42</c:v>
                </c:pt>
                <c:pt idx="20174">
                  <c:v>2019/12/15 12:42</c:v>
                </c:pt>
                <c:pt idx="20175">
                  <c:v>2019/12/15 12:42</c:v>
                </c:pt>
                <c:pt idx="20176">
                  <c:v>2019/12/15 12:42</c:v>
                </c:pt>
                <c:pt idx="20177">
                  <c:v>2019/12/15 12:42</c:v>
                </c:pt>
                <c:pt idx="20178">
                  <c:v>2019/12/15 12:42</c:v>
                </c:pt>
                <c:pt idx="20179">
                  <c:v>2019/12/15 12:42</c:v>
                </c:pt>
                <c:pt idx="20180">
                  <c:v>2019/12/15 12:42</c:v>
                </c:pt>
                <c:pt idx="20181">
                  <c:v>2019/12/15 12:42</c:v>
                </c:pt>
                <c:pt idx="20182">
                  <c:v>2019/12/15 12:42</c:v>
                </c:pt>
                <c:pt idx="20183">
                  <c:v>2019/12/15 12:42</c:v>
                </c:pt>
                <c:pt idx="20184">
                  <c:v>2019/12/15 12:42</c:v>
                </c:pt>
                <c:pt idx="20185">
                  <c:v>2019/12/15 12:42</c:v>
                </c:pt>
                <c:pt idx="20186">
                  <c:v>2019/12/15 12:42</c:v>
                </c:pt>
                <c:pt idx="20187">
                  <c:v>2019/12/15 12:42</c:v>
                </c:pt>
                <c:pt idx="20188">
                  <c:v>2019/12/15 12:42</c:v>
                </c:pt>
                <c:pt idx="20189">
                  <c:v>2019/12/15 12:42</c:v>
                </c:pt>
                <c:pt idx="20190">
                  <c:v>2019/12/15 12:42</c:v>
                </c:pt>
                <c:pt idx="20191">
                  <c:v>2019/12/15 12:42</c:v>
                </c:pt>
                <c:pt idx="20192">
                  <c:v>2019/12/15 12:43</c:v>
                </c:pt>
                <c:pt idx="20193">
                  <c:v>2019/12/15 12:43</c:v>
                </c:pt>
                <c:pt idx="20194">
                  <c:v>2019/12/15 12:43</c:v>
                </c:pt>
                <c:pt idx="20195">
                  <c:v>2019/12/15 12:43</c:v>
                </c:pt>
                <c:pt idx="20196">
                  <c:v>2019/12/15 12:43</c:v>
                </c:pt>
                <c:pt idx="20197">
                  <c:v>2019/12/15 12:43</c:v>
                </c:pt>
                <c:pt idx="20198">
                  <c:v>2019/12/15 12:43</c:v>
                </c:pt>
                <c:pt idx="20199">
                  <c:v>2019/12/15 12:43</c:v>
                </c:pt>
                <c:pt idx="20200">
                  <c:v>2019/12/15 12:43</c:v>
                </c:pt>
                <c:pt idx="20201">
                  <c:v>2019/12/15 12:43</c:v>
                </c:pt>
                <c:pt idx="20202">
                  <c:v>2019/12/15 12:43</c:v>
                </c:pt>
                <c:pt idx="20203">
                  <c:v>2019/12/15 12:43</c:v>
                </c:pt>
                <c:pt idx="20204">
                  <c:v>2019/12/15 12:43</c:v>
                </c:pt>
                <c:pt idx="20205">
                  <c:v>2019/12/15 12:43</c:v>
                </c:pt>
                <c:pt idx="20206">
                  <c:v>2019/12/15 12:43</c:v>
                </c:pt>
                <c:pt idx="20207">
                  <c:v>2019/12/15 12:43</c:v>
                </c:pt>
                <c:pt idx="20208">
                  <c:v>2019/12/15 12:43</c:v>
                </c:pt>
                <c:pt idx="20209">
                  <c:v>2019/12/15 12:43</c:v>
                </c:pt>
                <c:pt idx="20210">
                  <c:v>2019/12/15 12:43</c:v>
                </c:pt>
                <c:pt idx="20211">
                  <c:v>2019/12/15 12:43</c:v>
                </c:pt>
                <c:pt idx="20212">
                  <c:v>2019/12/15 12:44</c:v>
                </c:pt>
                <c:pt idx="20213">
                  <c:v>2019/12/15 12:44</c:v>
                </c:pt>
                <c:pt idx="20214">
                  <c:v>2019/12/15 12:44</c:v>
                </c:pt>
                <c:pt idx="20215">
                  <c:v>2019/12/15 12:44</c:v>
                </c:pt>
                <c:pt idx="20216">
                  <c:v>2019/12/15 12:44</c:v>
                </c:pt>
                <c:pt idx="20217">
                  <c:v>2019/12/15 12:44</c:v>
                </c:pt>
                <c:pt idx="20218">
                  <c:v>2019/12/15 12:44</c:v>
                </c:pt>
                <c:pt idx="20219">
                  <c:v>2019/12/15 12:44</c:v>
                </c:pt>
                <c:pt idx="20220">
                  <c:v>2019/12/15 12:44</c:v>
                </c:pt>
                <c:pt idx="20221">
                  <c:v>2019/12/15 12:44</c:v>
                </c:pt>
                <c:pt idx="20222">
                  <c:v>2019/12/15 12:44</c:v>
                </c:pt>
                <c:pt idx="20223">
                  <c:v>2019/12/15 12:44</c:v>
                </c:pt>
                <c:pt idx="20224">
                  <c:v>2019/12/15 12:44</c:v>
                </c:pt>
                <c:pt idx="20225">
                  <c:v>2019/12/15 12:44</c:v>
                </c:pt>
                <c:pt idx="20226">
                  <c:v>2019/12/15 12:44</c:v>
                </c:pt>
                <c:pt idx="20227">
                  <c:v>2019/12/15 12:44</c:v>
                </c:pt>
                <c:pt idx="20228">
                  <c:v>2019/12/15 12:44</c:v>
                </c:pt>
                <c:pt idx="20229">
                  <c:v>2019/12/15 12:44</c:v>
                </c:pt>
                <c:pt idx="20230">
                  <c:v>2019/12/15 12:44</c:v>
                </c:pt>
                <c:pt idx="20231">
                  <c:v>2019/12/15 12:44</c:v>
                </c:pt>
                <c:pt idx="20232">
                  <c:v>2019/12/15 12:45</c:v>
                </c:pt>
                <c:pt idx="20233">
                  <c:v>2019/12/15 12:45</c:v>
                </c:pt>
                <c:pt idx="20234">
                  <c:v>2019/12/15 12:45</c:v>
                </c:pt>
                <c:pt idx="20235">
                  <c:v>2019/12/15 12:45</c:v>
                </c:pt>
                <c:pt idx="20236">
                  <c:v>2019/12/15 12:45</c:v>
                </c:pt>
                <c:pt idx="20237">
                  <c:v>2019/12/15 12:45</c:v>
                </c:pt>
                <c:pt idx="20238">
                  <c:v>2019/12/15 12:45</c:v>
                </c:pt>
                <c:pt idx="20239">
                  <c:v>2019/12/15 12:45</c:v>
                </c:pt>
                <c:pt idx="20240">
                  <c:v>2019/12/15 12:45</c:v>
                </c:pt>
                <c:pt idx="20241">
                  <c:v>2019/12/15 12:45</c:v>
                </c:pt>
                <c:pt idx="20242">
                  <c:v>2019/12/15 12:45</c:v>
                </c:pt>
                <c:pt idx="20243">
                  <c:v>2019/12/15 12:45</c:v>
                </c:pt>
                <c:pt idx="20244">
                  <c:v>2019/12/15 12:45</c:v>
                </c:pt>
                <c:pt idx="20245">
                  <c:v>2019/12/15 12:45</c:v>
                </c:pt>
                <c:pt idx="20246">
                  <c:v>2019/12/15 12:45</c:v>
                </c:pt>
                <c:pt idx="20247">
                  <c:v>2019/12/15 12:45</c:v>
                </c:pt>
                <c:pt idx="20248">
                  <c:v>2019/12/15 12:45</c:v>
                </c:pt>
                <c:pt idx="20249">
                  <c:v>2019/12/15 12:45</c:v>
                </c:pt>
                <c:pt idx="20250">
                  <c:v>2019/12/15 12:45</c:v>
                </c:pt>
                <c:pt idx="20251">
                  <c:v>2019/12/15 12:45</c:v>
                </c:pt>
                <c:pt idx="20252">
                  <c:v>2019/12/15 12:46</c:v>
                </c:pt>
                <c:pt idx="20253">
                  <c:v>2019/12/15 12:46</c:v>
                </c:pt>
                <c:pt idx="20254">
                  <c:v>2019/12/15 12:46</c:v>
                </c:pt>
                <c:pt idx="20255">
                  <c:v>2019/12/15 12:46</c:v>
                </c:pt>
                <c:pt idx="20256">
                  <c:v>2019/12/15 12:46</c:v>
                </c:pt>
                <c:pt idx="20257">
                  <c:v>2019/12/15 12:46</c:v>
                </c:pt>
                <c:pt idx="20258">
                  <c:v>2019/12/15 12:46</c:v>
                </c:pt>
                <c:pt idx="20259">
                  <c:v>2019/12/15 12:46</c:v>
                </c:pt>
                <c:pt idx="20260">
                  <c:v>2019/12/15 12:46</c:v>
                </c:pt>
                <c:pt idx="20261">
                  <c:v>2019/12/15 12:46</c:v>
                </c:pt>
                <c:pt idx="20262">
                  <c:v>2019/12/15 12:46</c:v>
                </c:pt>
                <c:pt idx="20263">
                  <c:v>2019/12/15 12:46</c:v>
                </c:pt>
                <c:pt idx="20264">
                  <c:v>2019/12/15 12:46</c:v>
                </c:pt>
                <c:pt idx="20265">
                  <c:v>2019/12/15 12:46</c:v>
                </c:pt>
                <c:pt idx="20266">
                  <c:v>2019/12/15 12:46</c:v>
                </c:pt>
                <c:pt idx="20267">
                  <c:v>2019/12/15 12:46</c:v>
                </c:pt>
                <c:pt idx="20268">
                  <c:v>2019/12/15 12:46</c:v>
                </c:pt>
                <c:pt idx="20269">
                  <c:v>2019/12/15 12:46</c:v>
                </c:pt>
                <c:pt idx="20270">
                  <c:v>2019/12/15 12:46</c:v>
                </c:pt>
                <c:pt idx="20271">
                  <c:v>2019/12/15 12:46</c:v>
                </c:pt>
                <c:pt idx="20272">
                  <c:v>2019/12/15 12:47</c:v>
                </c:pt>
                <c:pt idx="20273">
                  <c:v>2019/12/15 12:47</c:v>
                </c:pt>
                <c:pt idx="20274">
                  <c:v>2019/12/15 12:47</c:v>
                </c:pt>
                <c:pt idx="20275">
                  <c:v>2019/12/15 12:47</c:v>
                </c:pt>
                <c:pt idx="20276">
                  <c:v>2019/12/15 12:47</c:v>
                </c:pt>
                <c:pt idx="20277">
                  <c:v>2019/12/15 12:47</c:v>
                </c:pt>
                <c:pt idx="20278">
                  <c:v>2019/12/15 12:47</c:v>
                </c:pt>
                <c:pt idx="20279">
                  <c:v>2019/12/15 12:47</c:v>
                </c:pt>
                <c:pt idx="20280">
                  <c:v>2019/12/15 12:47</c:v>
                </c:pt>
                <c:pt idx="20281">
                  <c:v>2019/12/15 12:47</c:v>
                </c:pt>
                <c:pt idx="20282">
                  <c:v>2019/12/15 12:47</c:v>
                </c:pt>
                <c:pt idx="20283">
                  <c:v>2019/12/15 12:47</c:v>
                </c:pt>
                <c:pt idx="20284">
                  <c:v>2019/12/15 12:47</c:v>
                </c:pt>
                <c:pt idx="20285">
                  <c:v>2019/12/15 12:47</c:v>
                </c:pt>
                <c:pt idx="20286">
                  <c:v>2019/12/15 12:47</c:v>
                </c:pt>
                <c:pt idx="20287">
                  <c:v>2019/12/15 12:47</c:v>
                </c:pt>
                <c:pt idx="20288">
                  <c:v>2019/12/15 12:47</c:v>
                </c:pt>
                <c:pt idx="20289">
                  <c:v>2019/12/15 12:47</c:v>
                </c:pt>
                <c:pt idx="20290">
                  <c:v>2019/12/15 12:47</c:v>
                </c:pt>
                <c:pt idx="20291">
                  <c:v>2019/12/15 12:47</c:v>
                </c:pt>
                <c:pt idx="20292">
                  <c:v>2019/12/15 12:48</c:v>
                </c:pt>
                <c:pt idx="20293">
                  <c:v>2019/12/15 12:48</c:v>
                </c:pt>
                <c:pt idx="20294">
                  <c:v>2019/12/15 12:48</c:v>
                </c:pt>
                <c:pt idx="20295">
                  <c:v>2019/12/15 12:48</c:v>
                </c:pt>
                <c:pt idx="20296">
                  <c:v>2019/12/15 12:48</c:v>
                </c:pt>
                <c:pt idx="20297">
                  <c:v>2019/12/15 12:48</c:v>
                </c:pt>
                <c:pt idx="20298">
                  <c:v>2019/12/15 12:48</c:v>
                </c:pt>
                <c:pt idx="20299">
                  <c:v>2019/12/15 12:48</c:v>
                </c:pt>
                <c:pt idx="20300">
                  <c:v>2019/12/15 12:48</c:v>
                </c:pt>
                <c:pt idx="20301">
                  <c:v>2019/12/15 12:48</c:v>
                </c:pt>
                <c:pt idx="20302">
                  <c:v>2019/12/15 12:48</c:v>
                </c:pt>
                <c:pt idx="20303">
                  <c:v>2019/12/15 12:48</c:v>
                </c:pt>
                <c:pt idx="20304">
                  <c:v>2019/12/15 12:48</c:v>
                </c:pt>
                <c:pt idx="20305">
                  <c:v>2019/12/15 12:48</c:v>
                </c:pt>
                <c:pt idx="20306">
                  <c:v>2019/12/15 12:48</c:v>
                </c:pt>
                <c:pt idx="20307">
                  <c:v>2019/12/15 12:48</c:v>
                </c:pt>
                <c:pt idx="20308">
                  <c:v>2019/12/15 12:48</c:v>
                </c:pt>
                <c:pt idx="20309">
                  <c:v>2019/12/15 12:48</c:v>
                </c:pt>
                <c:pt idx="20310">
                  <c:v>2019/12/15 12:48</c:v>
                </c:pt>
                <c:pt idx="20311">
                  <c:v>2019/12/15 12:48</c:v>
                </c:pt>
                <c:pt idx="20312">
                  <c:v>2019/12/15 12:49</c:v>
                </c:pt>
                <c:pt idx="20313">
                  <c:v>2019/12/15 12:49</c:v>
                </c:pt>
                <c:pt idx="20314">
                  <c:v>2019/12/15 12:49</c:v>
                </c:pt>
                <c:pt idx="20315">
                  <c:v>2019/12/15 12:49</c:v>
                </c:pt>
                <c:pt idx="20316">
                  <c:v>2019/12/15 12:49</c:v>
                </c:pt>
                <c:pt idx="20317">
                  <c:v>2019/12/15 12:49</c:v>
                </c:pt>
                <c:pt idx="20318">
                  <c:v>2019/12/15 12:49</c:v>
                </c:pt>
                <c:pt idx="20319">
                  <c:v>2019/12/15 12:49</c:v>
                </c:pt>
                <c:pt idx="20320">
                  <c:v>2019/12/15 12:49</c:v>
                </c:pt>
                <c:pt idx="20321">
                  <c:v>2019/12/15 12:49</c:v>
                </c:pt>
                <c:pt idx="20322">
                  <c:v>2019/12/15 12:49</c:v>
                </c:pt>
                <c:pt idx="20323">
                  <c:v>2019/12/15 12:49</c:v>
                </c:pt>
                <c:pt idx="20324">
                  <c:v>2019/12/15 12:49</c:v>
                </c:pt>
                <c:pt idx="20325">
                  <c:v>2019/12/15 12:49</c:v>
                </c:pt>
                <c:pt idx="20326">
                  <c:v>2019/12/15 12:49</c:v>
                </c:pt>
                <c:pt idx="20327">
                  <c:v>2019/12/15 12:49</c:v>
                </c:pt>
                <c:pt idx="20328">
                  <c:v>2019/12/15 12:49</c:v>
                </c:pt>
                <c:pt idx="20329">
                  <c:v>2019/12/15 12:49</c:v>
                </c:pt>
                <c:pt idx="20330">
                  <c:v>2019/12/15 12:49</c:v>
                </c:pt>
                <c:pt idx="20331">
                  <c:v>2019/12/15 12:49</c:v>
                </c:pt>
                <c:pt idx="20332">
                  <c:v>2019/12/15 12:50</c:v>
                </c:pt>
                <c:pt idx="20333">
                  <c:v>2019/12/15 12:50</c:v>
                </c:pt>
                <c:pt idx="20334">
                  <c:v>2019/12/15 12:50</c:v>
                </c:pt>
                <c:pt idx="20335">
                  <c:v>2019/12/15 12:50</c:v>
                </c:pt>
                <c:pt idx="20336">
                  <c:v>2019/12/15 12:50</c:v>
                </c:pt>
                <c:pt idx="20337">
                  <c:v>2019/12/15 12:50</c:v>
                </c:pt>
                <c:pt idx="20338">
                  <c:v>2019/12/15 12:50</c:v>
                </c:pt>
                <c:pt idx="20339">
                  <c:v>2019/12/15 12:50</c:v>
                </c:pt>
                <c:pt idx="20340">
                  <c:v>2019/12/15 12:50</c:v>
                </c:pt>
                <c:pt idx="20341">
                  <c:v>2019/12/15 12:50</c:v>
                </c:pt>
                <c:pt idx="20342">
                  <c:v>2019/12/15 12:50</c:v>
                </c:pt>
                <c:pt idx="20343">
                  <c:v>2019/12/15 12:50</c:v>
                </c:pt>
                <c:pt idx="20344">
                  <c:v>2019/12/15 12:50</c:v>
                </c:pt>
                <c:pt idx="20345">
                  <c:v>2019/12/15 12:50</c:v>
                </c:pt>
                <c:pt idx="20346">
                  <c:v>2019/12/15 12:50</c:v>
                </c:pt>
                <c:pt idx="20347">
                  <c:v>2019/12/15 12:50</c:v>
                </c:pt>
                <c:pt idx="20348">
                  <c:v>2019/12/15 12:50</c:v>
                </c:pt>
                <c:pt idx="20349">
                  <c:v>2019/12/15 12:50</c:v>
                </c:pt>
                <c:pt idx="20350">
                  <c:v>2019/12/15 12:50</c:v>
                </c:pt>
                <c:pt idx="20351">
                  <c:v>2019/12/15 12:50</c:v>
                </c:pt>
                <c:pt idx="20352">
                  <c:v>2019/12/15 12:51</c:v>
                </c:pt>
                <c:pt idx="20353">
                  <c:v>2019/12/15 12:51</c:v>
                </c:pt>
                <c:pt idx="20354">
                  <c:v>2019/12/15 12:51</c:v>
                </c:pt>
                <c:pt idx="20355">
                  <c:v>2019/12/15 12:51</c:v>
                </c:pt>
                <c:pt idx="20356">
                  <c:v>2019/12/15 12:51</c:v>
                </c:pt>
                <c:pt idx="20357">
                  <c:v>2019/12/15 12:51</c:v>
                </c:pt>
                <c:pt idx="20358">
                  <c:v>2019/12/15 12:51</c:v>
                </c:pt>
                <c:pt idx="20359">
                  <c:v>2019/12/15 12:51</c:v>
                </c:pt>
                <c:pt idx="20360">
                  <c:v>2019/12/15 12:51</c:v>
                </c:pt>
                <c:pt idx="20361">
                  <c:v>2019/12/15 12:51</c:v>
                </c:pt>
                <c:pt idx="20362">
                  <c:v>2019/12/15 12:51</c:v>
                </c:pt>
                <c:pt idx="20363">
                  <c:v>2019/12/15 12:51</c:v>
                </c:pt>
                <c:pt idx="20364">
                  <c:v>2019/12/15 12:51</c:v>
                </c:pt>
                <c:pt idx="20365">
                  <c:v>2019/12/15 12:51</c:v>
                </c:pt>
                <c:pt idx="20366">
                  <c:v>2019/12/15 12:51</c:v>
                </c:pt>
                <c:pt idx="20367">
                  <c:v>2019/12/15 12:51</c:v>
                </c:pt>
                <c:pt idx="20368">
                  <c:v>2019/12/15 12:51</c:v>
                </c:pt>
                <c:pt idx="20369">
                  <c:v>2019/12/15 12:51</c:v>
                </c:pt>
                <c:pt idx="20370">
                  <c:v>2019/12/15 12:51</c:v>
                </c:pt>
                <c:pt idx="20371">
                  <c:v>2019/12/15 12:51</c:v>
                </c:pt>
                <c:pt idx="20372">
                  <c:v>2019/12/15 12:52</c:v>
                </c:pt>
                <c:pt idx="20373">
                  <c:v>2019/12/15 12:52</c:v>
                </c:pt>
                <c:pt idx="20374">
                  <c:v>2019/12/15 12:52</c:v>
                </c:pt>
                <c:pt idx="20375">
                  <c:v>2019/12/15 12:52</c:v>
                </c:pt>
                <c:pt idx="20376">
                  <c:v>2019/12/15 12:52</c:v>
                </c:pt>
                <c:pt idx="20377">
                  <c:v>2019/12/15 12:52</c:v>
                </c:pt>
                <c:pt idx="20378">
                  <c:v>2019/12/15 12:52</c:v>
                </c:pt>
                <c:pt idx="20379">
                  <c:v>2019/12/15 12:52</c:v>
                </c:pt>
                <c:pt idx="20380">
                  <c:v>2019/12/15 12:52</c:v>
                </c:pt>
                <c:pt idx="20381">
                  <c:v>2019/12/15 12:52</c:v>
                </c:pt>
                <c:pt idx="20382">
                  <c:v>2019/12/15 12:52</c:v>
                </c:pt>
                <c:pt idx="20383">
                  <c:v>2019/12/15 12:52</c:v>
                </c:pt>
                <c:pt idx="20384">
                  <c:v>2019/12/15 12:52</c:v>
                </c:pt>
                <c:pt idx="20385">
                  <c:v>2019/12/15 12:52</c:v>
                </c:pt>
                <c:pt idx="20386">
                  <c:v>2019/12/15 12:52</c:v>
                </c:pt>
                <c:pt idx="20387">
                  <c:v>2019/12/15 12:52</c:v>
                </c:pt>
                <c:pt idx="20388">
                  <c:v>2019/12/15 12:52</c:v>
                </c:pt>
                <c:pt idx="20389">
                  <c:v>2019/12/15 12:52</c:v>
                </c:pt>
                <c:pt idx="20390">
                  <c:v>2019/12/15 12:52</c:v>
                </c:pt>
                <c:pt idx="20391">
                  <c:v>2019/12/15 12:52</c:v>
                </c:pt>
                <c:pt idx="20392">
                  <c:v>2019/12/15 12:53</c:v>
                </c:pt>
                <c:pt idx="20393">
                  <c:v>2019/12/15 12:53</c:v>
                </c:pt>
                <c:pt idx="20394">
                  <c:v>2019/12/15 12:53</c:v>
                </c:pt>
                <c:pt idx="20395">
                  <c:v>2019/12/15 12:53</c:v>
                </c:pt>
                <c:pt idx="20396">
                  <c:v>2019/12/15 12:53</c:v>
                </c:pt>
                <c:pt idx="20397">
                  <c:v>2019/12/15 12:53</c:v>
                </c:pt>
                <c:pt idx="20398">
                  <c:v>2019/12/15 12:53</c:v>
                </c:pt>
                <c:pt idx="20399">
                  <c:v>2019/12/15 12:53</c:v>
                </c:pt>
                <c:pt idx="20400">
                  <c:v>2019/12/15 12:53</c:v>
                </c:pt>
                <c:pt idx="20401">
                  <c:v>2019/12/15 12:53</c:v>
                </c:pt>
                <c:pt idx="20402">
                  <c:v>2019/12/15 12:53</c:v>
                </c:pt>
                <c:pt idx="20403">
                  <c:v>2019/12/15 12:53</c:v>
                </c:pt>
                <c:pt idx="20404">
                  <c:v>2019/12/15 12:53</c:v>
                </c:pt>
                <c:pt idx="20405">
                  <c:v>2019/12/15 12:53</c:v>
                </c:pt>
                <c:pt idx="20406">
                  <c:v>2019/12/15 12:53</c:v>
                </c:pt>
                <c:pt idx="20407">
                  <c:v>2019/12/15 12:53</c:v>
                </c:pt>
                <c:pt idx="20408">
                  <c:v>2019/12/15 12:53</c:v>
                </c:pt>
                <c:pt idx="20409">
                  <c:v>2019/12/15 12:53</c:v>
                </c:pt>
                <c:pt idx="20410">
                  <c:v>2019/12/15 12:53</c:v>
                </c:pt>
                <c:pt idx="20411">
                  <c:v>2019/12/15 12:53</c:v>
                </c:pt>
                <c:pt idx="20412">
                  <c:v>2019/12/15 12:54</c:v>
                </c:pt>
                <c:pt idx="20413">
                  <c:v>2019/12/15 12:54</c:v>
                </c:pt>
                <c:pt idx="20414">
                  <c:v>2019/12/15 12:54</c:v>
                </c:pt>
                <c:pt idx="20415">
                  <c:v>2019/12/15 12:54</c:v>
                </c:pt>
                <c:pt idx="20416">
                  <c:v>2019/12/15 12:54</c:v>
                </c:pt>
                <c:pt idx="20417">
                  <c:v>2019/12/15 12:54</c:v>
                </c:pt>
                <c:pt idx="20418">
                  <c:v>2019/12/15 12:54</c:v>
                </c:pt>
                <c:pt idx="20419">
                  <c:v>2019/12/15 12:54</c:v>
                </c:pt>
                <c:pt idx="20420">
                  <c:v>2019/12/15 12:54</c:v>
                </c:pt>
                <c:pt idx="20421">
                  <c:v>2019/12/15 12:54</c:v>
                </c:pt>
                <c:pt idx="20422">
                  <c:v>2019/12/15 12:54</c:v>
                </c:pt>
                <c:pt idx="20423">
                  <c:v>2019/12/15 12:54</c:v>
                </c:pt>
                <c:pt idx="20424">
                  <c:v>2019/12/15 12:54</c:v>
                </c:pt>
                <c:pt idx="20425">
                  <c:v>2019/12/15 12:54</c:v>
                </c:pt>
                <c:pt idx="20426">
                  <c:v>2019/12/15 12:54</c:v>
                </c:pt>
                <c:pt idx="20427">
                  <c:v>2019/12/15 12:54</c:v>
                </c:pt>
                <c:pt idx="20428">
                  <c:v>2019/12/15 12:54</c:v>
                </c:pt>
                <c:pt idx="20429">
                  <c:v>2019/12/15 12:54</c:v>
                </c:pt>
                <c:pt idx="20430">
                  <c:v>2019/12/15 12:54</c:v>
                </c:pt>
                <c:pt idx="20431">
                  <c:v>2019/12/15 12:54</c:v>
                </c:pt>
                <c:pt idx="20432">
                  <c:v>2019/12/15 12:55</c:v>
                </c:pt>
                <c:pt idx="20433">
                  <c:v>2019/12/15 12:55</c:v>
                </c:pt>
                <c:pt idx="20434">
                  <c:v>2019/12/15 12:55</c:v>
                </c:pt>
                <c:pt idx="20435">
                  <c:v>2019/12/15 12:55</c:v>
                </c:pt>
                <c:pt idx="20436">
                  <c:v>2019/12/15 12:55</c:v>
                </c:pt>
                <c:pt idx="20437">
                  <c:v>2019/12/15 12:55</c:v>
                </c:pt>
                <c:pt idx="20438">
                  <c:v>2019/12/15 12:55</c:v>
                </c:pt>
                <c:pt idx="20439">
                  <c:v>2019/12/15 12:55</c:v>
                </c:pt>
                <c:pt idx="20440">
                  <c:v>2019/12/15 12:55</c:v>
                </c:pt>
                <c:pt idx="20441">
                  <c:v>2019/12/15 12:55</c:v>
                </c:pt>
                <c:pt idx="20442">
                  <c:v>2019/12/15 12:55</c:v>
                </c:pt>
                <c:pt idx="20443">
                  <c:v>2019/12/15 12:55</c:v>
                </c:pt>
                <c:pt idx="20444">
                  <c:v>2019/12/15 12:55</c:v>
                </c:pt>
                <c:pt idx="20445">
                  <c:v>2019/12/15 12:55</c:v>
                </c:pt>
                <c:pt idx="20446">
                  <c:v>2019/12/15 12:55</c:v>
                </c:pt>
                <c:pt idx="20447">
                  <c:v>2019/12/15 12:55</c:v>
                </c:pt>
                <c:pt idx="20448">
                  <c:v>2019/12/15 12:55</c:v>
                </c:pt>
                <c:pt idx="20449">
                  <c:v>2019/12/15 12:55</c:v>
                </c:pt>
                <c:pt idx="20450">
                  <c:v>2019/12/15 12:55</c:v>
                </c:pt>
                <c:pt idx="20451">
                  <c:v>2019/12/15 12:55</c:v>
                </c:pt>
                <c:pt idx="20452">
                  <c:v>2019/12/15 12:56</c:v>
                </c:pt>
                <c:pt idx="20453">
                  <c:v>2019/12/15 12:56</c:v>
                </c:pt>
                <c:pt idx="20454">
                  <c:v>2019/12/15 12:56</c:v>
                </c:pt>
                <c:pt idx="20455">
                  <c:v>2019/12/15 12:56</c:v>
                </c:pt>
                <c:pt idx="20456">
                  <c:v>2019/12/15 12:56</c:v>
                </c:pt>
                <c:pt idx="20457">
                  <c:v>2019/12/15 12:56</c:v>
                </c:pt>
                <c:pt idx="20458">
                  <c:v>2019/12/15 12:56</c:v>
                </c:pt>
                <c:pt idx="20459">
                  <c:v>2019/12/15 12:56</c:v>
                </c:pt>
                <c:pt idx="20460">
                  <c:v>2019/12/15 12:56</c:v>
                </c:pt>
                <c:pt idx="20461">
                  <c:v>2019/12/15 12:56</c:v>
                </c:pt>
                <c:pt idx="20462">
                  <c:v>2019/12/15 12:56</c:v>
                </c:pt>
                <c:pt idx="20463">
                  <c:v>2019/12/15 12:56</c:v>
                </c:pt>
                <c:pt idx="20464">
                  <c:v>2019/12/15 12:56</c:v>
                </c:pt>
                <c:pt idx="20465">
                  <c:v>2019/12/15 12:56</c:v>
                </c:pt>
                <c:pt idx="20466">
                  <c:v>2019/12/15 12:56</c:v>
                </c:pt>
                <c:pt idx="20467">
                  <c:v>2019/12/15 12:56</c:v>
                </c:pt>
                <c:pt idx="20468">
                  <c:v>2019/12/15 12:56</c:v>
                </c:pt>
                <c:pt idx="20469">
                  <c:v>2019/12/15 12:56</c:v>
                </c:pt>
                <c:pt idx="20470">
                  <c:v>2019/12/15 12:56</c:v>
                </c:pt>
                <c:pt idx="20471">
                  <c:v>2019/12/15 12:56</c:v>
                </c:pt>
                <c:pt idx="20472">
                  <c:v>2019/12/15 12:57</c:v>
                </c:pt>
                <c:pt idx="20473">
                  <c:v>2019/12/15 12:57</c:v>
                </c:pt>
                <c:pt idx="20474">
                  <c:v>2019/12/15 12:57</c:v>
                </c:pt>
                <c:pt idx="20475">
                  <c:v>2019/12/15 12:57</c:v>
                </c:pt>
                <c:pt idx="20476">
                  <c:v>2019/12/15 12:57</c:v>
                </c:pt>
                <c:pt idx="20477">
                  <c:v>2019/12/15 12:57</c:v>
                </c:pt>
                <c:pt idx="20478">
                  <c:v>2019/12/15 12:57</c:v>
                </c:pt>
                <c:pt idx="20479">
                  <c:v>2019/12/15 12:57</c:v>
                </c:pt>
                <c:pt idx="20480">
                  <c:v>2019/12/15 12:57</c:v>
                </c:pt>
                <c:pt idx="20481">
                  <c:v>2019/12/15 12:57</c:v>
                </c:pt>
                <c:pt idx="20482">
                  <c:v>2019/12/15 12:57</c:v>
                </c:pt>
                <c:pt idx="20483">
                  <c:v>2019/12/15 12:57</c:v>
                </c:pt>
                <c:pt idx="20484">
                  <c:v>2019/12/15 12:57</c:v>
                </c:pt>
                <c:pt idx="20485">
                  <c:v>2019/12/15 12:57</c:v>
                </c:pt>
                <c:pt idx="20486">
                  <c:v>2019/12/15 12:57</c:v>
                </c:pt>
                <c:pt idx="20487">
                  <c:v>2019/12/15 12:57</c:v>
                </c:pt>
                <c:pt idx="20488">
                  <c:v>2019/12/15 12:57</c:v>
                </c:pt>
                <c:pt idx="20489">
                  <c:v>2019/12/15 12:57</c:v>
                </c:pt>
                <c:pt idx="20490">
                  <c:v>2019/12/15 12:57</c:v>
                </c:pt>
                <c:pt idx="20491">
                  <c:v>2019/12/15 12:57</c:v>
                </c:pt>
                <c:pt idx="20492">
                  <c:v>2019/12/15 12:58</c:v>
                </c:pt>
                <c:pt idx="20493">
                  <c:v>2019/12/15 12:58</c:v>
                </c:pt>
                <c:pt idx="20494">
                  <c:v>2019/12/15 12:58</c:v>
                </c:pt>
                <c:pt idx="20495">
                  <c:v>2019/12/15 12:58</c:v>
                </c:pt>
                <c:pt idx="20496">
                  <c:v>2019/12/15 12:58</c:v>
                </c:pt>
                <c:pt idx="20497">
                  <c:v>2019/12/15 12:58</c:v>
                </c:pt>
                <c:pt idx="20498">
                  <c:v>2019/12/15 12:58</c:v>
                </c:pt>
                <c:pt idx="20499">
                  <c:v>2019/12/15 12:58</c:v>
                </c:pt>
                <c:pt idx="20500">
                  <c:v>2019/12/15 12:58</c:v>
                </c:pt>
                <c:pt idx="20501">
                  <c:v>2019/12/15 12:58</c:v>
                </c:pt>
                <c:pt idx="20502">
                  <c:v>2019/12/15 12:58</c:v>
                </c:pt>
                <c:pt idx="20503">
                  <c:v>2019/12/15 12:58</c:v>
                </c:pt>
                <c:pt idx="20504">
                  <c:v>2019/12/15 12:58</c:v>
                </c:pt>
                <c:pt idx="20505">
                  <c:v>2019/12/15 12:58</c:v>
                </c:pt>
                <c:pt idx="20506">
                  <c:v>2019/12/15 12:58</c:v>
                </c:pt>
                <c:pt idx="20507">
                  <c:v>2019/12/15 12:58</c:v>
                </c:pt>
                <c:pt idx="20508">
                  <c:v>2019/12/15 12:58</c:v>
                </c:pt>
                <c:pt idx="20509">
                  <c:v>2019/12/15 12:58</c:v>
                </c:pt>
                <c:pt idx="20510">
                  <c:v>2019/12/15 12:58</c:v>
                </c:pt>
                <c:pt idx="20511">
                  <c:v>2019/12/15 12:58</c:v>
                </c:pt>
                <c:pt idx="20512">
                  <c:v>2019/12/15 12:59</c:v>
                </c:pt>
                <c:pt idx="20513">
                  <c:v>2019/12/15 12:59</c:v>
                </c:pt>
                <c:pt idx="20514">
                  <c:v>2019/12/15 12:59</c:v>
                </c:pt>
                <c:pt idx="20515">
                  <c:v>2019/12/15 12:59</c:v>
                </c:pt>
                <c:pt idx="20516">
                  <c:v>2019/12/15 12:59</c:v>
                </c:pt>
                <c:pt idx="20517">
                  <c:v>2019/12/15 12:59</c:v>
                </c:pt>
                <c:pt idx="20518">
                  <c:v>2019/12/15 12:59</c:v>
                </c:pt>
                <c:pt idx="20519">
                  <c:v>2019/12/15 12:59</c:v>
                </c:pt>
                <c:pt idx="20520">
                  <c:v>2019/12/15 12:59</c:v>
                </c:pt>
                <c:pt idx="20521">
                  <c:v>2019/12/15 12:59</c:v>
                </c:pt>
                <c:pt idx="20522">
                  <c:v>2019/12/15 12:59</c:v>
                </c:pt>
                <c:pt idx="20523">
                  <c:v>2019/12/15 12:59</c:v>
                </c:pt>
                <c:pt idx="20524">
                  <c:v>2019/12/15 12:59</c:v>
                </c:pt>
                <c:pt idx="20525">
                  <c:v>2019/12/15 12:59</c:v>
                </c:pt>
                <c:pt idx="20526">
                  <c:v>2019/12/15 12:59</c:v>
                </c:pt>
                <c:pt idx="20527">
                  <c:v>2019/12/15 12:59</c:v>
                </c:pt>
                <c:pt idx="20528">
                  <c:v>2019/12/15 12:59</c:v>
                </c:pt>
                <c:pt idx="20529">
                  <c:v>2019/12/15 12:59</c:v>
                </c:pt>
                <c:pt idx="20530">
                  <c:v>2019/12/15 12:59</c:v>
                </c:pt>
                <c:pt idx="20531">
                  <c:v>2019/12/15 12:59</c:v>
                </c:pt>
                <c:pt idx="20532">
                  <c:v>2019/12/15 13:00</c:v>
                </c:pt>
                <c:pt idx="20533">
                  <c:v>2019/12/15 13:00</c:v>
                </c:pt>
                <c:pt idx="20534">
                  <c:v>2019/12/15 13:00</c:v>
                </c:pt>
                <c:pt idx="20535">
                  <c:v>2019/12/15 13:00</c:v>
                </c:pt>
                <c:pt idx="20536">
                  <c:v>2019/12/15 13:00</c:v>
                </c:pt>
                <c:pt idx="20537">
                  <c:v>2019/12/15 13:00</c:v>
                </c:pt>
                <c:pt idx="20538">
                  <c:v>2019/12/15 13:00</c:v>
                </c:pt>
                <c:pt idx="20539">
                  <c:v>2019/12/15 13:00</c:v>
                </c:pt>
                <c:pt idx="20540">
                  <c:v>2019/12/15 13:00</c:v>
                </c:pt>
                <c:pt idx="20541">
                  <c:v>2019/12/15 13:00</c:v>
                </c:pt>
                <c:pt idx="20542">
                  <c:v>2019/12/15 13:00</c:v>
                </c:pt>
                <c:pt idx="20543">
                  <c:v>2019/12/15 13:00</c:v>
                </c:pt>
                <c:pt idx="20544">
                  <c:v>2019/12/15 13:00</c:v>
                </c:pt>
                <c:pt idx="20545">
                  <c:v>2019/12/15 13:00</c:v>
                </c:pt>
                <c:pt idx="20546">
                  <c:v>2019/12/15 13:00</c:v>
                </c:pt>
                <c:pt idx="20547">
                  <c:v>2019/12/15 13:00</c:v>
                </c:pt>
                <c:pt idx="20548">
                  <c:v>2019/12/15 13:00</c:v>
                </c:pt>
                <c:pt idx="20549">
                  <c:v>2019/12/15 13:00</c:v>
                </c:pt>
                <c:pt idx="20550">
                  <c:v>2019/12/15 13:00</c:v>
                </c:pt>
                <c:pt idx="20551">
                  <c:v>2019/12/15 13:00</c:v>
                </c:pt>
                <c:pt idx="20552">
                  <c:v>2019/12/15 13:01</c:v>
                </c:pt>
                <c:pt idx="20553">
                  <c:v>2019/12/15 13:01</c:v>
                </c:pt>
                <c:pt idx="20554">
                  <c:v>2019/12/15 13:01</c:v>
                </c:pt>
                <c:pt idx="20555">
                  <c:v>2019/12/15 13:01</c:v>
                </c:pt>
                <c:pt idx="20556">
                  <c:v>2019/12/15 13:01</c:v>
                </c:pt>
                <c:pt idx="20557">
                  <c:v>2019/12/15 13:01</c:v>
                </c:pt>
                <c:pt idx="20558">
                  <c:v>2019/12/15 13:01</c:v>
                </c:pt>
                <c:pt idx="20559">
                  <c:v>2019/12/15 13:01</c:v>
                </c:pt>
                <c:pt idx="20560">
                  <c:v>2019/12/15 13:01</c:v>
                </c:pt>
                <c:pt idx="20561">
                  <c:v>2019/12/15 13:01</c:v>
                </c:pt>
                <c:pt idx="20562">
                  <c:v>2019/12/15 13:01</c:v>
                </c:pt>
                <c:pt idx="20563">
                  <c:v>2019/12/15 13:01</c:v>
                </c:pt>
                <c:pt idx="20564">
                  <c:v>2019/12/15 13:01</c:v>
                </c:pt>
                <c:pt idx="20565">
                  <c:v>2019/12/15 13:01</c:v>
                </c:pt>
                <c:pt idx="20566">
                  <c:v>2019/12/15 13:01</c:v>
                </c:pt>
                <c:pt idx="20567">
                  <c:v>2019/12/15 13:01</c:v>
                </c:pt>
                <c:pt idx="20568">
                  <c:v>2019/12/15 13:01</c:v>
                </c:pt>
                <c:pt idx="20569">
                  <c:v>2019/12/15 13:01</c:v>
                </c:pt>
                <c:pt idx="20570">
                  <c:v>2019/12/15 13:01</c:v>
                </c:pt>
                <c:pt idx="20571">
                  <c:v>2019/12/15 13:01</c:v>
                </c:pt>
                <c:pt idx="20572">
                  <c:v>2019/12/15 13:02</c:v>
                </c:pt>
                <c:pt idx="20573">
                  <c:v>2019/12/15 13:02</c:v>
                </c:pt>
                <c:pt idx="20574">
                  <c:v>2019/12/15 13:02</c:v>
                </c:pt>
                <c:pt idx="20575">
                  <c:v>2019/12/15 13:02</c:v>
                </c:pt>
                <c:pt idx="20576">
                  <c:v>2019/12/15 13:02</c:v>
                </c:pt>
                <c:pt idx="20577">
                  <c:v>2019/12/15 13:02</c:v>
                </c:pt>
                <c:pt idx="20578">
                  <c:v>2019/12/15 13:02</c:v>
                </c:pt>
                <c:pt idx="20579">
                  <c:v>2019/12/15 13:02</c:v>
                </c:pt>
                <c:pt idx="20580">
                  <c:v>2019/12/15 13:02</c:v>
                </c:pt>
                <c:pt idx="20581">
                  <c:v>2019/12/15 13:02</c:v>
                </c:pt>
                <c:pt idx="20582">
                  <c:v>2019/12/15 13:02</c:v>
                </c:pt>
                <c:pt idx="20583">
                  <c:v>2019/12/15 13:02</c:v>
                </c:pt>
                <c:pt idx="20584">
                  <c:v>2019/12/15 13:02</c:v>
                </c:pt>
                <c:pt idx="20585">
                  <c:v>2019/12/15 13:02</c:v>
                </c:pt>
                <c:pt idx="20586">
                  <c:v>2019/12/15 13:02</c:v>
                </c:pt>
                <c:pt idx="20587">
                  <c:v>2019/12/15 13:02</c:v>
                </c:pt>
                <c:pt idx="20588">
                  <c:v>2019/12/15 13:02</c:v>
                </c:pt>
                <c:pt idx="20589">
                  <c:v>2019/12/15 13:02</c:v>
                </c:pt>
                <c:pt idx="20590">
                  <c:v>2019/12/15 13:02</c:v>
                </c:pt>
                <c:pt idx="20591">
                  <c:v>2019/12/15 13:02</c:v>
                </c:pt>
                <c:pt idx="20592">
                  <c:v>2019/12/15 13:03</c:v>
                </c:pt>
                <c:pt idx="20593">
                  <c:v>2019/12/15 13:03</c:v>
                </c:pt>
                <c:pt idx="20594">
                  <c:v>2019/12/15 13:03</c:v>
                </c:pt>
                <c:pt idx="20595">
                  <c:v>2019/12/15 13:03</c:v>
                </c:pt>
                <c:pt idx="20596">
                  <c:v>2019/12/15 13:03</c:v>
                </c:pt>
                <c:pt idx="20597">
                  <c:v>2019/12/15 13:03</c:v>
                </c:pt>
                <c:pt idx="20598">
                  <c:v>2019/12/15 13:03</c:v>
                </c:pt>
                <c:pt idx="20599">
                  <c:v>2019/12/15 13:03</c:v>
                </c:pt>
                <c:pt idx="20600">
                  <c:v>2019/12/15 13:03</c:v>
                </c:pt>
                <c:pt idx="20601">
                  <c:v>2019/12/15 13:03</c:v>
                </c:pt>
                <c:pt idx="20602">
                  <c:v>2019/12/15 13:03</c:v>
                </c:pt>
                <c:pt idx="20603">
                  <c:v>2019/12/15 13:03</c:v>
                </c:pt>
                <c:pt idx="20604">
                  <c:v>2019/12/15 13:03</c:v>
                </c:pt>
                <c:pt idx="20605">
                  <c:v>2019/12/15 13:03</c:v>
                </c:pt>
                <c:pt idx="20606">
                  <c:v>2019/12/15 13:03</c:v>
                </c:pt>
                <c:pt idx="20607">
                  <c:v>2019/12/15 13:03</c:v>
                </c:pt>
                <c:pt idx="20608">
                  <c:v>2019/12/15 13:03</c:v>
                </c:pt>
                <c:pt idx="20609">
                  <c:v>2019/12/15 13:03</c:v>
                </c:pt>
                <c:pt idx="20610">
                  <c:v>2019/12/15 13:03</c:v>
                </c:pt>
                <c:pt idx="20611">
                  <c:v>2019/12/15 13:03</c:v>
                </c:pt>
                <c:pt idx="20612">
                  <c:v>2019/12/15 13:04</c:v>
                </c:pt>
                <c:pt idx="20613">
                  <c:v>2019/12/15 13:04</c:v>
                </c:pt>
                <c:pt idx="20614">
                  <c:v>2019/12/15 13:04</c:v>
                </c:pt>
                <c:pt idx="20615">
                  <c:v>2019/12/15 13:04</c:v>
                </c:pt>
                <c:pt idx="20616">
                  <c:v>2019/12/15 13:04</c:v>
                </c:pt>
                <c:pt idx="20617">
                  <c:v>2019/12/15 13:04</c:v>
                </c:pt>
                <c:pt idx="20618">
                  <c:v>2019/12/15 13:04</c:v>
                </c:pt>
                <c:pt idx="20619">
                  <c:v>2019/12/15 13:04</c:v>
                </c:pt>
                <c:pt idx="20620">
                  <c:v>2019/12/15 13:04</c:v>
                </c:pt>
                <c:pt idx="20621">
                  <c:v>2019/12/15 13:04</c:v>
                </c:pt>
                <c:pt idx="20622">
                  <c:v>2019/12/15 13:04</c:v>
                </c:pt>
                <c:pt idx="20623">
                  <c:v>2019/12/15 13:04</c:v>
                </c:pt>
                <c:pt idx="20624">
                  <c:v>2019/12/15 13:04</c:v>
                </c:pt>
                <c:pt idx="20625">
                  <c:v>2019/12/15 13:04</c:v>
                </c:pt>
                <c:pt idx="20626">
                  <c:v>2019/12/15 13:04</c:v>
                </c:pt>
                <c:pt idx="20627">
                  <c:v>2019/12/15 13:04</c:v>
                </c:pt>
                <c:pt idx="20628">
                  <c:v>2019/12/15 13:04</c:v>
                </c:pt>
                <c:pt idx="20629">
                  <c:v>2019/12/15 13:04</c:v>
                </c:pt>
                <c:pt idx="20630">
                  <c:v>2019/12/15 13:04</c:v>
                </c:pt>
                <c:pt idx="20631">
                  <c:v>2019/12/15 13:04</c:v>
                </c:pt>
                <c:pt idx="20632">
                  <c:v>2019/12/15 13:05</c:v>
                </c:pt>
                <c:pt idx="20633">
                  <c:v>2019/12/15 13:05</c:v>
                </c:pt>
                <c:pt idx="20634">
                  <c:v>2019/12/15 13:05</c:v>
                </c:pt>
                <c:pt idx="20635">
                  <c:v>2019/12/15 13:05</c:v>
                </c:pt>
                <c:pt idx="20636">
                  <c:v>2019/12/15 13:05</c:v>
                </c:pt>
                <c:pt idx="20637">
                  <c:v>2019/12/15 13:05</c:v>
                </c:pt>
                <c:pt idx="20638">
                  <c:v>2019/12/15 13:05</c:v>
                </c:pt>
                <c:pt idx="20639">
                  <c:v>2019/12/15 13:05</c:v>
                </c:pt>
                <c:pt idx="20640">
                  <c:v>2019/12/15 13:05</c:v>
                </c:pt>
                <c:pt idx="20641">
                  <c:v>2019/12/15 13:05</c:v>
                </c:pt>
                <c:pt idx="20642">
                  <c:v>2019/12/15 13:05</c:v>
                </c:pt>
                <c:pt idx="20643">
                  <c:v>2019/12/15 13:05</c:v>
                </c:pt>
                <c:pt idx="20644">
                  <c:v>2019/12/15 13:05</c:v>
                </c:pt>
                <c:pt idx="20645">
                  <c:v>2019/12/15 13:05</c:v>
                </c:pt>
                <c:pt idx="20646">
                  <c:v>2019/12/15 13:05</c:v>
                </c:pt>
                <c:pt idx="20647">
                  <c:v>2019/12/15 13:05</c:v>
                </c:pt>
                <c:pt idx="20648">
                  <c:v>2019/12/15 13:05</c:v>
                </c:pt>
                <c:pt idx="20649">
                  <c:v>2019/12/15 13:05</c:v>
                </c:pt>
                <c:pt idx="20650">
                  <c:v>2019/12/15 13:05</c:v>
                </c:pt>
                <c:pt idx="20651">
                  <c:v>2019/12/15 13:05</c:v>
                </c:pt>
                <c:pt idx="20652">
                  <c:v>2019/12/15 13:06</c:v>
                </c:pt>
                <c:pt idx="20653">
                  <c:v>2019/12/15 13:06</c:v>
                </c:pt>
                <c:pt idx="20654">
                  <c:v>2019/12/15 13:06</c:v>
                </c:pt>
                <c:pt idx="20655">
                  <c:v>2019/12/15 13:06</c:v>
                </c:pt>
                <c:pt idx="20656">
                  <c:v>2019/12/15 13:06</c:v>
                </c:pt>
                <c:pt idx="20657">
                  <c:v>2019/12/15 13:06</c:v>
                </c:pt>
                <c:pt idx="20658">
                  <c:v>2019/12/15 13:06</c:v>
                </c:pt>
                <c:pt idx="20659">
                  <c:v>2019/12/15 13:06</c:v>
                </c:pt>
                <c:pt idx="20660">
                  <c:v>2019/12/15 13:06</c:v>
                </c:pt>
                <c:pt idx="20661">
                  <c:v>2019/12/15 13:06</c:v>
                </c:pt>
                <c:pt idx="20662">
                  <c:v>2019/12/15 13:06</c:v>
                </c:pt>
                <c:pt idx="20663">
                  <c:v>2019/12/15 13:06</c:v>
                </c:pt>
                <c:pt idx="20664">
                  <c:v>2019/12/15 13:06</c:v>
                </c:pt>
                <c:pt idx="20665">
                  <c:v>2019/12/15 13:06</c:v>
                </c:pt>
                <c:pt idx="20666">
                  <c:v>2019/12/15 13:06</c:v>
                </c:pt>
                <c:pt idx="20667">
                  <c:v>2019/12/15 13:06</c:v>
                </c:pt>
                <c:pt idx="20668">
                  <c:v>2019/12/15 13:06</c:v>
                </c:pt>
                <c:pt idx="20669">
                  <c:v>2019/12/15 13:06</c:v>
                </c:pt>
                <c:pt idx="20670">
                  <c:v>2019/12/15 13:06</c:v>
                </c:pt>
                <c:pt idx="20671">
                  <c:v>2019/12/15 13:06</c:v>
                </c:pt>
                <c:pt idx="20672">
                  <c:v>2019/12/15 13:07</c:v>
                </c:pt>
                <c:pt idx="20673">
                  <c:v>2019/12/15 13:07</c:v>
                </c:pt>
                <c:pt idx="20674">
                  <c:v>2019/12/15 13:07</c:v>
                </c:pt>
                <c:pt idx="20675">
                  <c:v>2019/12/15 13:07</c:v>
                </c:pt>
                <c:pt idx="20676">
                  <c:v>2019/12/15 13:07</c:v>
                </c:pt>
                <c:pt idx="20677">
                  <c:v>2019/12/15 13:07</c:v>
                </c:pt>
                <c:pt idx="20678">
                  <c:v>2019/12/15 13:07</c:v>
                </c:pt>
                <c:pt idx="20679">
                  <c:v>2019/12/15 13:07</c:v>
                </c:pt>
                <c:pt idx="20680">
                  <c:v>2019/12/15 13:07</c:v>
                </c:pt>
                <c:pt idx="20681">
                  <c:v>2019/12/15 13:07</c:v>
                </c:pt>
                <c:pt idx="20682">
                  <c:v>2019/12/15 13:07</c:v>
                </c:pt>
                <c:pt idx="20683">
                  <c:v>2019/12/15 13:07</c:v>
                </c:pt>
                <c:pt idx="20684">
                  <c:v>2019/12/15 13:07</c:v>
                </c:pt>
                <c:pt idx="20685">
                  <c:v>2019/12/15 13:07</c:v>
                </c:pt>
                <c:pt idx="20686">
                  <c:v>2019/12/15 13:07</c:v>
                </c:pt>
                <c:pt idx="20687">
                  <c:v>2019/12/15 13:07</c:v>
                </c:pt>
                <c:pt idx="20688">
                  <c:v>2019/12/15 13:07</c:v>
                </c:pt>
                <c:pt idx="20689">
                  <c:v>2019/12/15 13:07</c:v>
                </c:pt>
                <c:pt idx="20690">
                  <c:v>2019/12/15 13:07</c:v>
                </c:pt>
                <c:pt idx="20691">
                  <c:v>2019/12/15 13:07</c:v>
                </c:pt>
                <c:pt idx="20692">
                  <c:v>2019/12/15 13:08</c:v>
                </c:pt>
                <c:pt idx="20693">
                  <c:v>2019/12/15 13:08</c:v>
                </c:pt>
                <c:pt idx="20694">
                  <c:v>2019/12/15 13:08</c:v>
                </c:pt>
                <c:pt idx="20695">
                  <c:v>2019/12/15 13:08</c:v>
                </c:pt>
                <c:pt idx="20696">
                  <c:v>2019/12/15 13:08</c:v>
                </c:pt>
                <c:pt idx="20697">
                  <c:v>2019/12/15 13:08</c:v>
                </c:pt>
                <c:pt idx="20698">
                  <c:v>2019/12/15 13:08</c:v>
                </c:pt>
                <c:pt idx="20699">
                  <c:v>2019/12/15 13:08</c:v>
                </c:pt>
                <c:pt idx="20700">
                  <c:v>2019/12/15 13:08</c:v>
                </c:pt>
                <c:pt idx="20701">
                  <c:v>2019/12/15 13:08</c:v>
                </c:pt>
                <c:pt idx="20702">
                  <c:v>2019/12/15 13:08</c:v>
                </c:pt>
                <c:pt idx="20703">
                  <c:v>2019/12/15 13:08</c:v>
                </c:pt>
                <c:pt idx="20704">
                  <c:v>2019/12/15 13:08</c:v>
                </c:pt>
                <c:pt idx="20705">
                  <c:v>2019/12/15 13:08</c:v>
                </c:pt>
                <c:pt idx="20706">
                  <c:v>2019/12/15 13:08</c:v>
                </c:pt>
                <c:pt idx="20707">
                  <c:v>2019/12/15 13:08</c:v>
                </c:pt>
                <c:pt idx="20708">
                  <c:v>2019/12/15 13:08</c:v>
                </c:pt>
                <c:pt idx="20709">
                  <c:v>2019/12/15 13:08</c:v>
                </c:pt>
                <c:pt idx="20710">
                  <c:v>2019/12/15 13:08</c:v>
                </c:pt>
                <c:pt idx="20711">
                  <c:v>2019/12/15 13:08</c:v>
                </c:pt>
                <c:pt idx="20712">
                  <c:v>2019/12/15 13:09</c:v>
                </c:pt>
                <c:pt idx="20713">
                  <c:v>2019/12/15 13:09</c:v>
                </c:pt>
                <c:pt idx="20714">
                  <c:v>2019/12/15 13:09</c:v>
                </c:pt>
                <c:pt idx="20715">
                  <c:v>2019/12/15 13:09</c:v>
                </c:pt>
                <c:pt idx="20716">
                  <c:v>2019/12/15 13:09</c:v>
                </c:pt>
                <c:pt idx="20717">
                  <c:v>2019/12/15 13:09</c:v>
                </c:pt>
                <c:pt idx="20718">
                  <c:v>2019/12/15 13:09</c:v>
                </c:pt>
                <c:pt idx="20719">
                  <c:v>2019/12/15 13:09</c:v>
                </c:pt>
                <c:pt idx="20720">
                  <c:v>2019/12/15 13:09</c:v>
                </c:pt>
                <c:pt idx="20721">
                  <c:v>2019/12/15 13:09</c:v>
                </c:pt>
                <c:pt idx="20722">
                  <c:v>2019/12/15 13:09</c:v>
                </c:pt>
                <c:pt idx="20723">
                  <c:v>2019/12/15 13:09</c:v>
                </c:pt>
                <c:pt idx="20724">
                  <c:v>2019/12/15 13:09</c:v>
                </c:pt>
                <c:pt idx="20725">
                  <c:v>2019/12/15 13:09</c:v>
                </c:pt>
                <c:pt idx="20726">
                  <c:v>2019/12/15 13:09</c:v>
                </c:pt>
                <c:pt idx="20727">
                  <c:v>2019/12/15 13:09</c:v>
                </c:pt>
                <c:pt idx="20728">
                  <c:v>2019/12/15 13:09</c:v>
                </c:pt>
                <c:pt idx="20729">
                  <c:v>2019/12/15 13:09</c:v>
                </c:pt>
                <c:pt idx="20730">
                  <c:v>2019/12/15 13:09</c:v>
                </c:pt>
                <c:pt idx="20731">
                  <c:v>2019/12/15 13:09</c:v>
                </c:pt>
                <c:pt idx="20732">
                  <c:v>2019/12/15 13:10</c:v>
                </c:pt>
                <c:pt idx="20733">
                  <c:v>2019/12/15 13:10</c:v>
                </c:pt>
                <c:pt idx="20734">
                  <c:v>2019/12/15 13:10</c:v>
                </c:pt>
                <c:pt idx="20735">
                  <c:v>2019/12/15 13:10</c:v>
                </c:pt>
                <c:pt idx="20736">
                  <c:v>2019/12/15 13:10</c:v>
                </c:pt>
                <c:pt idx="20737">
                  <c:v>2019/12/15 13:10</c:v>
                </c:pt>
                <c:pt idx="20738">
                  <c:v>2019/12/15 13:10</c:v>
                </c:pt>
                <c:pt idx="20739">
                  <c:v>2019/12/15 13:10</c:v>
                </c:pt>
                <c:pt idx="20740">
                  <c:v>2019/12/15 13:10</c:v>
                </c:pt>
                <c:pt idx="20741">
                  <c:v>2019/12/15 13:10</c:v>
                </c:pt>
                <c:pt idx="20742">
                  <c:v>2019/12/15 13:10</c:v>
                </c:pt>
                <c:pt idx="20743">
                  <c:v>2019/12/15 13:10</c:v>
                </c:pt>
                <c:pt idx="20744">
                  <c:v>2019/12/15 13:10</c:v>
                </c:pt>
                <c:pt idx="20745">
                  <c:v>2019/12/15 13:10</c:v>
                </c:pt>
                <c:pt idx="20746">
                  <c:v>2019/12/15 13:10</c:v>
                </c:pt>
                <c:pt idx="20747">
                  <c:v>2019/12/15 13:10</c:v>
                </c:pt>
                <c:pt idx="20748">
                  <c:v>2019/12/15 13:10</c:v>
                </c:pt>
                <c:pt idx="20749">
                  <c:v>2019/12/15 13:10</c:v>
                </c:pt>
                <c:pt idx="20750">
                  <c:v>2019/12/15 13:10</c:v>
                </c:pt>
                <c:pt idx="20751">
                  <c:v>2019/12/15 13:10</c:v>
                </c:pt>
                <c:pt idx="20752">
                  <c:v>2019/12/15 13:11</c:v>
                </c:pt>
                <c:pt idx="20753">
                  <c:v>2019/12/15 13:11</c:v>
                </c:pt>
                <c:pt idx="20754">
                  <c:v>2019/12/15 13:11</c:v>
                </c:pt>
                <c:pt idx="20755">
                  <c:v>2019/12/15 13:11</c:v>
                </c:pt>
                <c:pt idx="20756">
                  <c:v>2019/12/15 13:11</c:v>
                </c:pt>
                <c:pt idx="20757">
                  <c:v>2019/12/15 13:11</c:v>
                </c:pt>
                <c:pt idx="20758">
                  <c:v>2019/12/15 13:11</c:v>
                </c:pt>
                <c:pt idx="20759">
                  <c:v>2019/12/15 13:11</c:v>
                </c:pt>
                <c:pt idx="20760">
                  <c:v>2019/12/15 13:11</c:v>
                </c:pt>
                <c:pt idx="20761">
                  <c:v>2019/12/15 13:11</c:v>
                </c:pt>
                <c:pt idx="20762">
                  <c:v>2019/12/15 13:11</c:v>
                </c:pt>
                <c:pt idx="20763">
                  <c:v>2019/12/15 13:11</c:v>
                </c:pt>
                <c:pt idx="20764">
                  <c:v>2019/12/15 13:11</c:v>
                </c:pt>
                <c:pt idx="20765">
                  <c:v>2019/12/15 13:11</c:v>
                </c:pt>
                <c:pt idx="20766">
                  <c:v>2019/12/15 13:11</c:v>
                </c:pt>
                <c:pt idx="20767">
                  <c:v>2019/12/15 13:11</c:v>
                </c:pt>
                <c:pt idx="20768">
                  <c:v>2019/12/15 13:11</c:v>
                </c:pt>
                <c:pt idx="20769">
                  <c:v>2019/12/15 13:11</c:v>
                </c:pt>
                <c:pt idx="20770">
                  <c:v>2019/12/15 13:11</c:v>
                </c:pt>
                <c:pt idx="20771">
                  <c:v>2019/12/15 13:11</c:v>
                </c:pt>
                <c:pt idx="20772">
                  <c:v>2019/12/15 13:12</c:v>
                </c:pt>
                <c:pt idx="20773">
                  <c:v>2019/12/15 13:12</c:v>
                </c:pt>
                <c:pt idx="20774">
                  <c:v>2019/12/15 13:12</c:v>
                </c:pt>
                <c:pt idx="20775">
                  <c:v>2019/12/15 13:12</c:v>
                </c:pt>
                <c:pt idx="20776">
                  <c:v>2019/12/15 13:12</c:v>
                </c:pt>
                <c:pt idx="20777">
                  <c:v>2019/12/15 13:12</c:v>
                </c:pt>
                <c:pt idx="20778">
                  <c:v>2019/12/15 13:12</c:v>
                </c:pt>
                <c:pt idx="20779">
                  <c:v>2019/12/15 13:12</c:v>
                </c:pt>
                <c:pt idx="20780">
                  <c:v>2019/12/15 13:12</c:v>
                </c:pt>
                <c:pt idx="20781">
                  <c:v>2019/12/15 13:12</c:v>
                </c:pt>
                <c:pt idx="20782">
                  <c:v>2019/12/15 13:12</c:v>
                </c:pt>
                <c:pt idx="20783">
                  <c:v>2019/12/15 13:12</c:v>
                </c:pt>
                <c:pt idx="20784">
                  <c:v>2019/12/15 13:12</c:v>
                </c:pt>
                <c:pt idx="20785">
                  <c:v>2019/12/15 13:12</c:v>
                </c:pt>
                <c:pt idx="20786">
                  <c:v>2019/12/15 13:12</c:v>
                </c:pt>
                <c:pt idx="20787">
                  <c:v>2019/12/15 13:12</c:v>
                </c:pt>
                <c:pt idx="20788">
                  <c:v>2019/12/15 13:12</c:v>
                </c:pt>
                <c:pt idx="20789">
                  <c:v>2019/12/15 13:12</c:v>
                </c:pt>
                <c:pt idx="20790">
                  <c:v>2019/12/15 13:12</c:v>
                </c:pt>
                <c:pt idx="20791">
                  <c:v>2019/12/15 13:12</c:v>
                </c:pt>
                <c:pt idx="20792">
                  <c:v>2019/12/15 13:13</c:v>
                </c:pt>
                <c:pt idx="20793">
                  <c:v>2019/12/15 13:13</c:v>
                </c:pt>
                <c:pt idx="20794">
                  <c:v>2019/12/15 13:13</c:v>
                </c:pt>
                <c:pt idx="20795">
                  <c:v>2019/12/15 13:13</c:v>
                </c:pt>
                <c:pt idx="20796">
                  <c:v>2019/12/15 13:13</c:v>
                </c:pt>
                <c:pt idx="20797">
                  <c:v>2019/12/15 13:13</c:v>
                </c:pt>
                <c:pt idx="20798">
                  <c:v>2019/12/15 13:13</c:v>
                </c:pt>
                <c:pt idx="20799">
                  <c:v>2019/12/15 13:13</c:v>
                </c:pt>
                <c:pt idx="20800">
                  <c:v>2019/12/15 13:13</c:v>
                </c:pt>
                <c:pt idx="20801">
                  <c:v>2019/12/15 13:13</c:v>
                </c:pt>
                <c:pt idx="20802">
                  <c:v>2019/12/15 13:13</c:v>
                </c:pt>
                <c:pt idx="20803">
                  <c:v>2019/12/15 13:13</c:v>
                </c:pt>
                <c:pt idx="20804">
                  <c:v>2019/12/15 13:13</c:v>
                </c:pt>
                <c:pt idx="20805">
                  <c:v>2019/12/15 13:13</c:v>
                </c:pt>
                <c:pt idx="20806">
                  <c:v>2019/12/15 13:13</c:v>
                </c:pt>
                <c:pt idx="20807">
                  <c:v>2019/12/15 13:13</c:v>
                </c:pt>
                <c:pt idx="20808">
                  <c:v>2019/12/15 13:13</c:v>
                </c:pt>
                <c:pt idx="20809">
                  <c:v>2019/12/15 13:13</c:v>
                </c:pt>
                <c:pt idx="20810">
                  <c:v>2019/12/15 13:13</c:v>
                </c:pt>
                <c:pt idx="20811">
                  <c:v>2019/12/15 13:13</c:v>
                </c:pt>
                <c:pt idx="20812">
                  <c:v>2019/12/15 13:14</c:v>
                </c:pt>
                <c:pt idx="20813">
                  <c:v>2019/12/15 13:14</c:v>
                </c:pt>
                <c:pt idx="20814">
                  <c:v>2019/12/15 13:14</c:v>
                </c:pt>
                <c:pt idx="20815">
                  <c:v>2019/12/15 13:14</c:v>
                </c:pt>
                <c:pt idx="20816">
                  <c:v>2019/12/15 13:14</c:v>
                </c:pt>
                <c:pt idx="20817">
                  <c:v>2019/12/15 13:14</c:v>
                </c:pt>
                <c:pt idx="20818">
                  <c:v>2019/12/15 13:14</c:v>
                </c:pt>
                <c:pt idx="20819">
                  <c:v>2019/12/15 13:14</c:v>
                </c:pt>
                <c:pt idx="20820">
                  <c:v>2019/12/15 13:14</c:v>
                </c:pt>
                <c:pt idx="20821">
                  <c:v>2019/12/15 13:14</c:v>
                </c:pt>
                <c:pt idx="20822">
                  <c:v>2019/12/15 13:14</c:v>
                </c:pt>
                <c:pt idx="20823">
                  <c:v>2019/12/15 13:14</c:v>
                </c:pt>
                <c:pt idx="20824">
                  <c:v>2019/12/15 13:14</c:v>
                </c:pt>
                <c:pt idx="20825">
                  <c:v>2019/12/15 13:14</c:v>
                </c:pt>
                <c:pt idx="20826">
                  <c:v>2019/12/15 13:14</c:v>
                </c:pt>
                <c:pt idx="20827">
                  <c:v>2019/12/15 13:14</c:v>
                </c:pt>
                <c:pt idx="20828">
                  <c:v>2019/12/15 13:14</c:v>
                </c:pt>
                <c:pt idx="20829">
                  <c:v>2019/12/15 13:14</c:v>
                </c:pt>
                <c:pt idx="20830">
                  <c:v>2019/12/15 13:14</c:v>
                </c:pt>
                <c:pt idx="20831">
                  <c:v>2019/12/15 13:14</c:v>
                </c:pt>
                <c:pt idx="20832">
                  <c:v>2019/12/15 13:15</c:v>
                </c:pt>
                <c:pt idx="20833">
                  <c:v>2019/12/15 13:15</c:v>
                </c:pt>
                <c:pt idx="20834">
                  <c:v>2019/12/15 13:15</c:v>
                </c:pt>
                <c:pt idx="20835">
                  <c:v>2019/12/15 13:15</c:v>
                </c:pt>
                <c:pt idx="20836">
                  <c:v>2019/12/15 13:15</c:v>
                </c:pt>
                <c:pt idx="20837">
                  <c:v>2019/12/15 13:15</c:v>
                </c:pt>
                <c:pt idx="20838">
                  <c:v>2019/12/15 13:15</c:v>
                </c:pt>
                <c:pt idx="20839">
                  <c:v>2019/12/15 13:15</c:v>
                </c:pt>
                <c:pt idx="20840">
                  <c:v>2019/12/15 13:15</c:v>
                </c:pt>
                <c:pt idx="20841">
                  <c:v>2019/12/15 13:15</c:v>
                </c:pt>
                <c:pt idx="20842">
                  <c:v>2019/12/15 13:15</c:v>
                </c:pt>
                <c:pt idx="20843">
                  <c:v>2019/12/15 13:15</c:v>
                </c:pt>
                <c:pt idx="20844">
                  <c:v>2019/12/15 13:15</c:v>
                </c:pt>
                <c:pt idx="20845">
                  <c:v>2019/12/15 13:15</c:v>
                </c:pt>
                <c:pt idx="20846">
                  <c:v>2019/12/15 13:15</c:v>
                </c:pt>
                <c:pt idx="20847">
                  <c:v>2019/12/15 13:15</c:v>
                </c:pt>
                <c:pt idx="20848">
                  <c:v>2019/12/15 13:15</c:v>
                </c:pt>
                <c:pt idx="20849">
                  <c:v>2019/12/15 13:15</c:v>
                </c:pt>
                <c:pt idx="20850">
                  <c:v>2019/12/15 13:15</c:v>
                </c:pt>
                <c:pt idx="20851">
                  <c:v>2019/12/15 13:15</c:v>
                </c:pt>
                <c:pt idx="20852">
                  <c:v>2019/12/15 13:16</c:v>
                </c:pt>
                <c:pt idx="20853">
                  <c:v>2019/12/15 13:16</c:v>
                </c:pt>
                <c:pt idx="20854">
                  <c:v>2019/12/15 13:16</c:v>
                </c:pt>
                <c:pt idx="20855">
                  <c:v>2019/12/15 13:16</c:v>
                </c:pt>
                <c:pt idx="20856">
                  <c:v>2019/12/15 13:16</c:v>
                </c:pt>
                <c:pt idx="20857">
                  <c:v>2019/12/15 13:16</c:v>
                </c:pt>
                <c:pt idx="20858">
                  <c:v>2019/12/15 13:16</c:v>
                </c:pt>
                <c:pt idx="20859">
                  <c:v>2019/12/15 13:16</c:v>
                </c:pt>
                <c:pt idx="20860">
                  <c:v>2019/12/15 13:16</c:v>
                </c:pt>
                <c:pt idx="20861">
                  <c:v>2019/12/15 13:16</c:v>
                </c:pt>
                <c:pt idx="20862">
                  <c:v>2019/12/15 13:16</c:v>
                </c:pt>
                <c:pt idx="20863">
                  <c:v>2019/12/15 13:16</c:v>
                </c:pt>
                <c:pt idx="20864">
                  <c:v>2019/12/15 13:16</c:v>
                </c:pt>
                <c:pt idx="20865">
                  <c:v>2019/12/15 13:16</c:v>
                </c:pt>
                <c:pt idx="20866">
                  <c:v>2019/12/15 13:16</c:v>
                </c:pt>
                <c:pt idx="20867">
                  <c:v>2019/12/15 13:16</c:v>
                </c:pt>
                <c:pt idx="20868">
                  <c:v>2019/12/15 13:16</c:v>
                </c:pt>
                <c:pt idx="20869">
                  <c:v>2019/12/15 13:16</c:v>
                </c:pt>
                <c:pt idx="20870">
                  <c:v>2019/12/15 13:16</c:v>
                </c:pt>
                <c:pt idx="20871">
                  <c:v>2019/12/15 13:16</c:v>
                </c:pt>
                <c:pt idx="20872">
                  <c:v>2019/12/15 13:17</c:v>
                </c:pt>
                <c:pt idx="20873">
                  <c:v>2019/12/15 13:17</c:v>
                </c:pt>
                <c:pt idx="20874">
                  <c:v>2019/12/15 13:17</c:v>
                </c:pt>
                <c:pt idx="20875">
                  <c:v>2019/12/15 13:17</c:v>
                </c:pt>
                <c:pt idx="20876">
                  <c:v>2019/12/15 13:17</c:v>
                </c:pt>
                <c:pt idx="20877">
                  <c:v>2019/12/15 13:17</c:v>
                </c:pt>
                <c:pt idx="20878">
                  <c:v>2019/12/15 13:17</c:v>
                </c:pt>
                <c:pt idx="20879">
                  <c:v>2019/12/15 13:17</c:v>
                </c:pt>
                <c:pt idx="20880">
                  <c:v>2019/12/15 13:17</c:v>
                </c:pt>
                <c:pt idx="20881">
                  <c:v>2019/12/15 13:17</c:v>
                </c:pt>
                <c:pt idx="20882">
                  <c:v>2019/12/15 13:17</c:v>
                </c:pt>
                <c:pt idx="20883">
                  <c:v>2019/12/15 13:17</c:v>
                </c:pt>
                <c:pt idx="20884">
                  <c:v>2019/12/15 13:17</c:v>
                </c:pt>
                <c:pt idx="20885">
                  <c:v>2019/12/15 13:17</c:v>
                </c:pt>
                <c:pt idx="20886">
                  <c:v>2019/12/15 13:17</c:v>
                </c:pt>
                <c:pt idx="20887">
                  <c:v>2019/12/15 13:17</c:v>
                </c:pt>
                <c:pt idx="20888">
                  <c:v>2019/12/15 13:17</c:v>
                </c:pt>
                <c:pt idx="20889">
                  <c:v>2019/12/15 13:17</c:v>
                </c:pt>
                <c:pt idx="20890">
                  <c:v>2019/12/15 13:17</c:v>
                </c:pt>
                <c:pt idx="20891">
                  <c:v>2019/12/15 13:17</c:v>
                </c:pt>
                <c:pt idx="20892">
                  <c:v>2019/12/15 13:18</c:v>
                </c:pt>
                <c:pt idx="20893">
                  <c:v>2019/12/15 13:18</c:v>
                </c:pt>
                <c:pt idx="20894">
                  <c:v>2019/12/15 13:18</c:v>
                </c:pt>
                <c:pt idx="20895">
                  <c:v>2019/12/15 13:18</c:v>
                </c:pt>
                <c:pt idx="20896">
                  <c:v>2019/12/15 13:18</c:v>
                </c:pt>
                <c:pt idx="20897">
                  <c:v>2019/12/15 13:18</c:v>
                </c:pt>
                <c:pt idx="20898">
                  <c:v>2019/12/15 13:18</c:v>
                </c:pt>
                <c:pt idx="20899">
                  <c:v>2019/12/15 13:18</c:v>
                </c:pt>
                <c:pt idx="20900">
                  <c:v>2019/12/15 13:18</c:v>
                </c:pt>
                <c:pt idx="20901">
                  <c:v>2019/12/15 13:18</c:v>
                </c:pt>
                <c:pt idx="20902">
                  <c:v>2019/12/15 13:18</c:v>
                </c:pt>
                <c:pt idx="20903">
                  <c:v>2019/12/15 13:18</c:v>
                </c:pt>
                <c:pt idx="20904">
                  <c:v>2019/12/15 13:18</c:v>
                </c:pt>
                <c:pt idx="20905">
                  <c:v>2019/12/15 13:18</c:v>
                </c:pt>
                <c:pt idx="20906">
                  <c:v>2019/12/15 13:18</c:v>
                </c:pt>
                <c:pt idx="20907">
                  <c:v>2019/12/15 13:18</c:v>
                </c:pt>
                <c:pt idx="20908">
                  <c:v>2019/12/15 13:18</c:v>
                </c:pt>
                <c:pt idx="20909">
                  <c:v>2019/12/15 13:18</c:v>
                </c:pt>
                <c:pt idx="20910">
                  <c:v>2019/12/15 13:18</c:v>
                </c:pt>
                <c:pt idx="20911">
                  <c:v>2019/12/15 13:18</c:v>
                </c:pt>
                <c:pt idx="20912">
                  <c:v>2019/12/15 13:19</c:v>
                </c:pt>
                <c:pt idx="20913">
                  <c:v>2019/12/15 13:19</c:v>
                </c:pt>
                <c:pt idx="20914">
                  <c:v>2019/12/15 13:19</c:v>
                </c:pt>
                <c:pt idx="20915">
                  <c:v>2019/12/15 13:19</c:v>
                </c:pt>
                <c:pt idx="20916">
                  <c:v>2019/12/15 13:19</c:v>
                </c:pt>
                <c:pt idx="20917">
                  <c:v>2019/12/15 13:19</c:v>
                </c:pt>
                <c:pt idx="20918">
                  <c:v>2019/12/15 13:19</c:v>
                </c:pt>
                <c:pt idx="20919">
                  <c:v>2019/12/15 13:19</c:v>
                </c:pt>
                <c:pt idx="20920">
                  <c:v>2019/12/15 13:19</c:v>
                </c:pt>
                <c:pt idx="20921">
                  <c:v>2019/12/15 13:19</c:v>
                </c:pt>
                <c:pt idx="20922">
                  <c:v>2019/12/15 13:19</c:v>
                </c:pt>
                <c:pt idx="20923">
                  <c:v>2019/12/15 13:19</c:v>
                </c:pt>
                <c:pt idx="20924">
                  <c:v>2019/12/15 13:19</c:v>
                </c:pt>
                <c:pt idx="20925">
                  <c:v>2019/12/15 13:19</c:v>
                </c:pt>
                <c:pt idx="20926">
                  <c:v>2019/12/15 13:19</c:v>
                </c:pt>
                <c:pt idx="20927">
                  <c:v>2019/12/15 13:19</c:v>
                </c:pt>
                <c:pt idx="20928">
                  <c:v>2019/12/15 13:19</c:v>
                </c:pt>
                <c:pt idx="20929">
                  <c:v>2019/12/15 13:19</c:v>
                </c:pt>
                <c:pt idx="20930">
                  <c:v>2019/12/15 13:19</c:v>
                </c:pt>
                <c:pt idx="20931">
                  <c:v>2019/12/15 13:19</c:v>
                </c:pt>
                <c:pt idx="20932">
                  <c:v>2019/12/15 13:20</c:v>
                </c:pt>
                <c:pt idx="20933">
                  <c:v>2019/12/15 13:20</c:v>
                </c:pt>
                <c:pt idx="20934">
                  <c:v>2019/12/15 13:20</c:v>
                </c:pt>
                <c:pt idx="20935">
                  <c:v>2019/12/15 13:20</c:v>
                </c:pt>
                <c:pt idx="20936">
                  <c:v>2019/12/15 13:20</c:v>
                </c:pt>
                <c:pt idx="20937">
                  <c:v>2019/12/15 13:20</c:v>
                </c:pt>
                <c:pt idx="20938">
                  <c:v>2019/12/15 13:20</c:v>
                </c:pt>
                <c:pt idx="20939">
                  <c:v>2019/12/15 13:20</c:v>
                </c:pt>
                <c:pt idx="20940">
                  <c:v>2019/12/15 13:20</c:v>
                </c:pt>
                <c:pt idx="20941">
                  <c:v>2019/12/15 13:20</c:v>
                </c:pt>
                <c:pt idx="20942">
                  <c:v>2019/12/15 13:20</c:v>
                </c:pt>
                <c:pt idx="20943">
                  <c:v>2019/12/15 13:20</c:v>
                </c:pt>
                <c:pt idx="20944">
                  <c:v>2019/12/15 13:20</c:v>
                </c:pt>
                <c:pt idx="20945">
                  <c:v>2019/12/15 13:20</c:v>
                </c:pt>
                <c:pt idx="20946">
                  <c:v>2019/12/15 13:20</c:v>
                </c:pt>
                <c:pt idx="20947">
                  <c:v>2019/12/15 13:20</c:v>
                </c:pt>
                <c:pt idx="20948">
                  <c:v>2019/12/15 13:20</c:v>
                </c:pt>
                <c:pt idx="20949">
                  <c:v>2019/12/15 13:20</c:v>
                </c:pt>
                <c:pt idx="20950">
                  <c:v>2019/12/15 13:20</c:v>
                </c:pt>
                <c:pt idx="20951">
                  <c:v>2019/12/15 13:20</c:v>
                </c:pt>
                <c:pt idx="20952">
                  <c:v>2019/12/15 13:21</c:v>
                </c:pt>
                <c:pt idx="20953">
                  <c:v>2019/12/15 13:21</c:v>
                </c:pt>
                <c:pt idx="20954">
                  <c:v>2019/12/15 13:21</c:v>
                </c:pt>
                <c:pt idx="20955">
                  <c:v>2019/12/15 13:21</c:v>
                </c:pt>
                <c:pt idx="20956">
                  <c:v>2019/12/15 13:21</c:v>
                </c:pt>
                <c:pt idx="20957">
                  <c:v>2019/12/15 13:21</c:v>
                </c:pt>
                <c:pt idx="20958">
                  <c:v>2019/12/15 13:21</c:v>
                </c:pt>
                <c:pt idx="20959">
                  <c:v>2019/12/15 13:21</c:v>
                </c:pt>
                <c:pt idx="20960">
                  <c:v>2019/12/15 13:21</c:v>
                </c:pt>
                <c:pt idx="20961">
                  <c:v>2019/12/15 13:21</c:v>
                </c:pt>
                <c:pt idx="20962">
                  <c:v>2019/12/15 13:21</c:v>
                </c:pt>
                <c:pt idx="20963">
                  <c:v>2019/12/15 13:21</c:v>
                </c:pt>
                <c:pt idx="20964">
                  <c:v>2019/12/15 13:21</c:v>
                </c:pt>
                <c:pt idx="20965">
                  <c:v>2019/12/15 13:21</c:v>
                </c:pt>
                <c:pt idx="20966">
                  <c:v>2019/12/15 13:21</c:v>
                </c:pt>
                <c:pt idx="20967">
                  <c:v>2019/12/15 13:21</c:v>
                </c:pt>
                <c:pt idx="20968">
                  <c:v>2019/12/15 13:21</c:v>
                </c:pt>
                <c:pt idx="20969">
                  <c:v>2019/12/15 13:21</c:v>
                </c:pt>
                <c:pt idx="20970">
                  <c:v>2019/12/15 13:21</c:v>
                </c:pt>
                <c:pt idx="20971">
                  <c:v>2019/12/15 13:21</c:v>
                </c:pt>
                <c:pt idx="20972">
                  <c:v>2019/12/15 13:22</c:v>
                </c:pt>
                <c:pt idx="20973">
                  <c:v>2019/12/15 13:22</c:v>
                </c:pt>
                <c:pt idx="20974">
                  <c:v>2019/12/15 13:22</c:v>
                </c:pt>
                <c:pt idx="20975">
                  <c:v>2019/12/15 13:22</c:v>
                </c:pt>
                <c:pt idx="20976">
                  <c:v>2019/12/15 13:22</c:v>
                </c:pt>
                <c:pt idx="20977">
                  <c:v>2019/12/15 13:22</c:v>
                </c:pt>
                <c:pt idx="20978">
                  <c:v>2019/12/15 13:22</c:v>
                </c:pt>
                <c:pt idx="20979">
                  <c:v>2019/12/15 13:22</c:v>
                </c:pt>
                <c:pt idx="20980">
                  <c:v>2019/12/15 13:22</c:v>
                </c:pt>
                <c:pt idx="20981">
                  <c:v>2019/12/15 13:22</c:v>
                </c:pt>
                <c:pt idx="20982">
                  <c:v>2019/12/15 13:22</c:v>
                </c:pt>
                <c:pt idx="20983">
                  <c:v>2019/12/15 13:22</c:v>
                </c:pt>
                <c:pt idx="20984">
                  <c:v>2019/12/15 13:22</c:v>
                </c:pt>
                <c:pt idx="20985">
                  <c:v>2019/12/15 13:22</c:v>
                </c:pt>
                <c:pt idx="20986">
                  <c:v>2019/12/15 13:22</c:v>
                </c:pt>
                <c:pt idx="20987">
                  <c:v>2019/12/15 13:22</c:v>
                </c:pt>
                <c:pt idx="20988">
                  <c:v>2019/12/15 13:22</c:v>
                </c:pt>
                <c:pt idx="20989">
                  <c:v>2019/12/15 13:22</c:v>
                </c:pt>
                <c:pt idx="20990">
                  <c:v>2019/12/15 13:22</c:v>
                </c:pt>
                <c:pt idx="20991">
                  <c:v>2019/12/15 13:22</c:v>
                </c:pt>
                <c:pt idx="20992">
                  <c:v>2019/12/15 13:23</c:v>
                </c:pt>
                <c:pt idx="20993">
                  <c:v>2019/12/15 13:23</c:v>
                </c:pt>
                <c:pt idx="20994">
                  <c:v>2019/12/15 13:23</c:v>
                </c:pt>
                <c:pt idx="20995">
                  <c:v>2019/12/15 13:23</c:v>
                </c:pt>
                <c:pt idx="20996">
                  <c:v>2019/12/15 13:23</c:v>
                </c:pt>
                <c:pt idx="20997">
                  <c:v>2019/12/15 13:23</c:v>
                </c:pt>
                <c:pt idx="20998">
                  <c:v>2019/12/15 13:23</c:v>
                </c:pt>
                <c:pt idx="20999">
                  <c:v>2019/12/15 13:23</c:v>
                </c:pt>
                <c:pt idx="21000">
                  <c:v>2019/12/15 13:23</c:v>
                </c:pt>
                <c:pt idx="21001">
                  <c:v>2019/12/15 13:23</c:v>
                </c:pt>
                <c:pt idx="21002">
                  <c:v>2019/12/15 13:23</c:v>
                </c:pt>
                <c:pt idx="21003">
                  <c:v>2019/12/15 13:23</c:v>
                </c:pt>
                <c:pt idx="21004">
                  <c:v>2019/12/15 13:23</c:v>
                </c:pt>
                <c:pt idx="21005">
                  <c:v>2019/12/15 13:23</c:v>
                </c:pt>
                <c:pt idx="21006">
                  <c:v>2019/12/15 13:23</c:v>
                </c:pt>
                <c:pt idx="21007">
                  <c:v>2019/12/15 13:23</c:v>
                </c:pt>
                <c:pt idx="21008">
                  <c:v>2019/12/15 13:23</c:v>
                </c:pt>
                <c:pt idx="21009">
                  <c:v>2019/12/15 13:23</c:v>
                </c:pt>
                <c:pt idx="21010">
                  <c:v>2019/12/15 13:23</c:v>
                </c:pt>
                <c:pt idx="21011">
                  <c:v>2019/12/15 13:23</c:v>
                </c:pt>
                <c:pt idx="21012">
                  <c:v>2019/12/15 13:24</c:v>
                </c:pt>
                <c:pt idx="21013">
                  <c:v>2019/12/15 13:24</c:v>
                </c:pt>
                <c:pt idx="21014">
                  <c:v>2019/12/15 13:24</c:v>
                </c:pt>
                <c:pt idx="21015">
                  <c:v>2019/12/15 13:24</c:v>
                </c:pt>
                <c:pt idx="21016">
                  <c:v>2019/12/15 13:24</c:v>
                </c:pt>
                <c:pt idx="21017">
                  <c:v>2019/12/15 13:24</c:v>
                </c:pt>
                <c:pt idx="21018">
                  <c:v>2019/12/15 13:24</c:v>
                </c:pt>
                <c:pt idx="21019">
                  <c:v>2019/12/15 13:24</c:v>
                </c:pt>
                <c:pt idx="21020">
                  <c:v>2019/12/15 13:24</c:v>
                </c:pt>
                <c:pt idx="21021">
                  <c:v>2019/12/15 13:24</c:v>
                </c:pt>
                <c:pt idx="21022">
                  <c:v>2019/12/15 13:24</c:v>
                </c:pt>
                <c:pt idx="21023">
                  <c:v>2019/12/15 13:24</c:v>
                </c:pt>
                <c:pt idx="21024">
                  <c:v>2019/12/15 13:24</c:v>
                </c:pt>
                <c:pt idx="21025">
                  <c:v>2019/12/15 13:24</c:v>
                </c:pt>
                <c:pt idx="21026">
                  <c:v>2019/12/15 13:24</c:v>
                </c:pt>
                <c:pt idx="21027">
                  <c:v>2019/12/15 13:24</c:v>
                </c:pt>
                <c:pt idx="21028">
                  <c:v>2019/12/15 13:24</c:v>
                </c:pt>
                <c:pt idx="21029">
                  <c:v>2019/12/15 13:24</c:v>
                </c:pt>
                <c:pt idx="21030">
                  <c:v>2019/12/15 13:24</c:v>
                </c:pt>
                <c:pt idx="21031">
                  <c:v>2019/12/15 13:24</c:v>
                </c:pt>
                <c:pt idx="21032">
                  <c:v>2019/12/15 13:25</c:v>
                </c:pt>
                <c:pt idx="21033">
                  <c:v>2019/12/15 13:25</c:v>
                </c:pt>
                <c:pt idx="21034">
                  <c:v>2019/12/15 13:25</c:v>
                </c:pt>
                <c:pt idx="21035">
                  <c:v>2019/12/15 13:25</c:v>
                </c:pt>
                <c:pt idx="21036">
                  <c:v>2019/12/15 13:25</c:v>
                </c:pt>
                <c:pt idx="21037">
                  <c:v>2019/12/15 13:25</c:v>
                </c:pt>
                <c:pt idx="21038">
                  <c:v>2019/12/15 13:25</c:v>
                </c:pt>
                <c:pt idx="21039">
                  <c:v>2019/12/15 13:25</c:v>
                </c:pt>
                <c:pt idx="21040">
                  <c:v>2019/12/15 13:25</c:v>
                </c:pt>
                <c:pt idx="21041">
                  <c:v>2019/12/15 13:25</c:v>
                </c:pt>
                <c:pt idx="21042">
                  <c:v>2019/12/15 13:25</c:v>
                </c:pt>
                <c:pt idx="21043">
                  <c:v>2019/12/15 13:25</c:v>
                </c:pt>
                <c:pt idx="21044">
                  <c:v>2019/12/15 13:25</c:v>
                </c:pt>
                <c:pt idx="21045">
                  <c:v>2019/12/15 13:25</c:v>
                </c:pt>
                <c:pt idx="21046">
                  <c:v>2019/12/15 13:25</c:v>
                </c:pt>
                <c:pt idx="21047">
                  <c:v>2019/12/15 13:25</c:v>
                </c:pt>
                <c:pt idx="21048">
                  <c:v>2019/12/15 13:25</c:v>
                </c:pt>
                <c:pt idx="21049">
                  <c:v>2019/12/15 13:25</c:v>
                </c:pt>
                <c:pt idx="21050">
                  <c:v>2019/12/15 13:25</c:v>
                </c:pt>
                <c:pt idx="21051">
                  <c:v>2019/12/15 13:25</c:v>
                </c:pt>
                <c:pt idx="21052">
                  <c:v>2019/12/15 13:26</c:v>
                </c:pt>
                <c:pt idx="21053">
                  <c:v>2019/12/15 13:26</c:v>
                </c:pt>
                <c:pt idx="21054">
                  <c:v>2019/12/15 13:26</c:v>
                </c:pt>
                <c:pt idx="21055">
                  <c:v>2019/12/15 13:26</c:v>
                </c:pt>
                <c:pt idx="21056">
                  <c:v>2019/12/15 13:26</c:v>
                </c:pt>
                <c:pt idx="21057">
                  <c:v>2019/12/15 13:26</c:v>
                </c:pt>
                <c:pt idx="21058">
                  <c:v>2019/12/15 13:26</c:v>
                </c:pt>
                <c:pt idx="21059">
                  <c:v>2019/12/15 13:26</c:v>
                </c:pt>
                <c:pt idx="21060">
                  <c:v>2019/12/15 13:26</c:v>
                </c:pt>
                <c:pt idx="21061">
                  <c:v>2019/12/15 13:26</c:v>
                </c:pt>
                <c:pt idx="21062">
                  <c:v>2019/12/15 13:26</c:v>
                </c:pt>
                <c:pt idx="21063">
                  <c:v>2019/12/15 13:26</c:v>
                </c:pt>
                <c:pt idx="21064">
                  <c:v>2019/12/15 13:26</c:v>
                </c:pt>
                <c:pt idx="21065">
                  <c:v>2019/12/15 13:26</c:v>
                </c:pt>
                <c:pt idx="21066">
                  <c:v>2019/12/15 13:26</c:v>
                </c:pt>
                <c:pt idx="21067">
                  <c:v>2019/12/15 13:26</c:v>
                </c:pt>
                <c:pt idx="21068">
                  <c:v>2019/12/15 13:26</c:v>
                </c:pt>
                <c:pt idx="21069">
                  <c:v>2019/12/15 13:26</c:v>
                </c:pt>
                <c:pt idx="21070">
                  <c:v>2019/12/15 13:26</c:v>
                </c:pt>
                <c:pt idx="21071">
                  <c:v>2019/12/15 13:26</c:v>
                </c:pt>
                <c:pt idx="21072">
                  <c:v>2019/12/15 13:27</c:v>
                </c:pt>
                <c:pt idx="21073">
                  <c:v>2019/12/15 13:27</c:v>
                </c:pt>
                <c:pt idx="21074">
                  <c:v>2019/12/15 13:27</c:v>
                </c:pt>
                <c:pt idx="21075">
                  <c:v>2019/12/15 13:27</c:v>
                </c:pt>
                <c:pt idx="21076">
                  <c:v>2019/12/15 13:27</c:v>
                </c:pt>
                <c:pt idx="21077">
                  <c:v>2019/12/15 13:27</c:v>
                </c:pt>
                <c:pt idx="21078">
                  <c:v>2019/12/15 13:27</c:v>
                </c:pt>
                <c:pt idx="21079">
                  <c:v>2019/12/15 13:27</c:v>
                </c:pt>
                <c:pt idx="21080">
                  <c:v>2019/12/15 13:27</c:v>
                </c:pt>
                <c:pt idx="21081">
                  <c:v>2019/12/15 13:27</c:v>
                </c:pt>
                <c:pt idx="21082">
                  <c:v>2019/12/15 13:27</c:v>
                </c:pt>
                <c:pt idx="21083">
                  <c:v>2019/12/15 13:27</c:v>
                </c:pt>
                <c:pt idx="21084">
                  <c:v>2019/12/15 13:27</c:v>
                </c:pt>
                <c:pt idx="21085">
                  <c:v>2019/12/15 13:27</c:v>
                </c:pt>
                <c:pt idx="21086">
                  <c:v>2019/12/15 13:27</c:v>
                </c:pt>
                <c:pt idx="21087">
                  <c:v>2019/12/15 13:27</c:v>
                </c:pt>
                <c:pt idx="21088">
                  <c:v>2019/12/15 13:27</c:v>
                </c:pt>
                <c:pt idx="21089">
                  <c:v>2019/12/15 13:27</c:v>
                </c:pt>
                <c:pt idx="21090">
                  <c:v>2019/12/15 13:27</c:v>
                </c:pt>
                <c:pt idx="21091">
                  <c:v>2019/12/15 13:27</c:v>
                </c:pt>
                <c:pt idx="21092">
                  <c:v>2019/12/15 13:28</c:v>
                </c:pt>
                <c:pt idx="21093">
                  <c:v>2019/12/15 13:28</c:v>
                </c:pt>
                <c:pt idx="21094">
                  <c:v>2019/12/15 13:28</c:v>
                </c:pt>
                <c:pt idx="21095">
                  <c:v>2019/12/15 13:28</c:v>
                </c:pt>
                <c:pt idx="21096">
                  <c:v>2019/12/15 13:28</c:v>
                </c:pt>
                <c:pt idx="21097">
                  <c:v>2019/12/15 13:28</c:v>
                </c:pt>
                <c:pt idx="21098">
                  <c:v>2019/12/15 13:28</c:v>
                </c:pt>
                <c:pt idx="21099">
                  <c:v>2019/12/15 13:28</c:v>
                </c:pt>
                <c:pt idx="21100">
                  <c:v>2019/12/15 13:28</c:v>
                </c:pt>
                <c:pt idx="21101">
                  <c:v>2019/12/15 13:28</c:v>
                </c:pt>
                <c:pt idx="21102">
                  <c:v>2019/12/15 13:28</c:v>
                </c:pt>
                <c:pt idx="21103">
                  <c:v>2019/12/15 13:28</c:v>
                </c:pt>
                <c:pt idx="21104">
                  <c:v>2019/12/15 13:28</c:v>
                </c:pt>
                <c:pt idx="21105">
                  <c:v>2019/12/15 13:28</c:v>
                </c:pt>
                <c:pt idx="21106">
                  <c:v>2019/12/15 13:28</c:v>
                </c:pt>
                <c:pt idx="21107">
                  <c:v>2019/12/15 13:28</c:v>
                </c:pt>
                <c:pt idx="21108">
                  <c:v>2019/12/15 13:28</c:v>
                </c:pt>
                <c:pt idx="21109">
                  <c:v>2019/12/15 13:28</c:v>
                </c:pt>
                <c:pt idx="21110">
                  <c:v>2019/12/15 13:28</c:v>
                </c:pt>
                <c:pt idx="21111">
                  <c:v>2019/12/15 13:28</c:v>
                </c:pt>
                <c:pt idx="21112">
                  <c:v>2019/12/15 13:29</c:v>
                </c:pt>
                <c:pt idx="21113">
                  <c:v>2019/12/15 13:29</c:v>
                </c:pt>
                <c:pt idx="21114">
                  <c:v>2019/12/15 13:29</c:v>
                </c:pt>
                <c:pt idx="21115">
                  <c:v>2019/12/15 13:29</c:v>
                </c:pt>
                <c:pt idx="21116">
                  <c:v>2019/12/15 13:29</c:v>
                </c:pt>
                <c:pt idx="21117">
                  <c:v>2019/12/15 13:29</c:v>
                </c:pt>
                <c:pt idx="21118">
                  <c:v>2019/12/15 13:29</c:v>
                </c:pt>
                <c:pt idx="21119">
                  <c:v>2019/12/15 13:29</c:v>
                </c:pt>
                <c:pt idx="21120">
                  <c:v>2019/12/15 13:29</c:v>
                </c:pt>
                <c:pt idx="21121">
                  <c:v>2019/12/15 13:29</c:v>
                </c:pt>
                <c:pt idx="21122">
                  <c:v>2019/12/15 13:29</c:v>
                </c:pt>
                <c:pt idx="21123">
                  <c:v>2019/12/15 13:29</c:v>
                </c:pt>
                <c:pt idx="21124">
                  <c:v>2019/12/15 13:29</c:v>
                </c:pt>
                <c:pt idx="21125">
                  <c:v>2019/12/15 13:29</c:v>
                </c:pt>
                <c:pt idx="21126">
                  <c:v>2019/12/15 13:29</c:v>
                </c:pt>
                <c:pt idx="21127">
                  <c:v>2019/12/15 13:29</c:v>
                </c:pt>
                <c:pt idx="21128">
                  <c:v>2019/12/15 13:29</c:v>
                </c:pt>
                <c:pt idx="21129">
                  <c:v>2019/12/15 13:29</c:v>
                </c:pt>
                <c:pt idx="21130">
                  <c:v>2019/12/15 13:29</c:v>
                </c:pt>
                <c:pt idx="21131">
                  <c:v>2019/12/15 13:29</c:v>
                </c:pt>
                <c:pt idx="21132">
                  <c:v>2019/12/15 13:30</c:v>
                </c:pt>
                <c:pt idx="21133">
                  <c:v>2019/12/15 13:30</c:v>
                </c:pt>
                <c:pt idx="21134">
                  <c:v>2019/12/15 13:30</c:v>
                </c:pt>
                <c:pt idx="21135">
                  <c:v>2019/12/15 13:30</c:v>
                </c:pt>
                <c:pt idx="21136">
                  <c:v>2019/12/15 13:30</c:v>
                </c:pt>
                <c:pt idx="21137">
                  <c:v>2019/12/15 13:30</c:v>
                </c:pt>
                <c:pt idx="21138">
                  <c:v>2019/12/15 13:30</c:v>
                </c:pt>
                <c:pt idx="21139">
                  <c:v>2019/12/15 13:30</c:v>
                </c:pt>
                <c:pt idx="21140">
                  <c:v>2019/12/15 13:30</c:v>
                </c:pt>
                <c:pt idx="21141">
                  <c:v>2019/12/15 13:30</c:v>
                </c:pt>
                <c:pt idx="21142">
                  <c:v>2019/12/15 13:30</c:v>
                </c:pt>
                <c:pt idx="21143">
                  <c:v>2019/12/15 13:30</c:v>
                </c:pt>
                <c:pt idx="21144">
                  <c:v>2019/12/15 13:30</c:v>
                </c:pt>
                <c:pt idx="21145">
                  <c:v>2019/12/15 13:30</c:v>
                </c:pt>
                <c:pt idx="21146">
                  <c:v>2019/12/15 13:30</c:v>
                </c:pt>
                <c:pt idx="21147">
                  <c:v>2019/12/15 13:30</c:v>
                </c:pt>
                <c:pt idx="21148">
                  <c:v>2019/12/15 13:30</c:v>
                </c:pt>
                <c:pt idx="21149">
                  <c:v>2019/12/15 13:30</c:v>
                </c:pt>
                <c:pt idx="21150">
                  <c:v>2019/12/15 13:30</c:v>
                </c:pt>
                <c:pt idx="21151">
                  <c:v>2019/12/15 13:30</c:v>
                </c:pt>
                <c:pt idx="21152">
                  <c:v>2019/12/15 13:31</c:v>
                </c:pt>
                <c:pt idx="21153">
                  <c:v>2019/12/15 13:31</c:v>
                </c:pt>
                <c:pt idx="21154">
                  <c:v>2019/12/15 13:31</c:v>
                </c:pt>
                <c:pt idx="21155">
                  <c:v>2019/12/15 13:31</c:v>
                </c:pt>
                <c:pt idx="21156">
                  <c:v>2019/12/15 13:31</c:v>
                </c:pt>
                <c:pt idx="21157">
                  <c:v>2019/12/15 13:31</c:v>
                </c:pt>
                <c:pt idx="21158">
                  <c:v>2019/12/15 13:31</c:v>
                </c:pt>
                <c:pt idx="21159">
                  <c:v>2019/12/15 13:31</c:v>
                </c:pt>
                <c:pt idx="21160">
                  <c:v>2019/12/15 13:31</c:v>
                </c:pt>
                <c:pt idx="21161">
                  <c:v>2019/12/15 13:31</c:v>
                </c:pt>
                <c:pt idx="21162">
                  <c:v>2019/12/15 13:31</c:v>
                </c:pt>
                <c:pt idx="21163">
                  <c:v>2019/12/15 13:31</c:v>
                </c:pt>
                <c:pt idx="21164">
                  <c:v>2019/12/15 13:31</c:v>
                </c:pt>
                <c:pt idx="21165">
                  <c:v>2019/12/15 13:31</c:v>
                </c:pt>
                <c:pt idx="21166">
                  <c:v>2019/12/15 13:31</c:v>
                </c:pt>
                <c:pt idx="21167">
                  <c:v>2019/12/15 13:31</c:v>
                </c:pt>
                <c:pt idx="21168">
                  <c:v>2019/12/15 13:31</c:v>
                </c:pt>
                <c:pt idx="21169">
                  <c:v>2019/12/15 13:31</c:v>
                </c:pt>
                <c:pt idx="21170">
                  <c:v>2019/12/15 13:31</c:v>
                </c:pt>
                <c:pt idx="21171">
                  <c:v>2019/12/15 13:31</c:v>
                </c:pt>
                <c:pt idx="21172">
                  <c:v>2019/12/15 13:32</c:v>
                </c:pt>
                <c:pt idx="21173">
                  <c:v>2019/12/15 13:32</c:v>
                </c:pt>
                <c:pt idx="21174">
                  <c:v>2019/12/15 13:32</c:v>
                </c:pt>
                <c:pt idx="21175">
                  <c:v>2019/12/15 13:32</c:v>
                </c:pt>
                <c:pt idx="21176">
                  <c:v>2019/12/15 13:32</c:v>
                </c:pt>
                <c:pt idx="21177">
                  <c:v>2019/12/15 13:32</c:v>
                </c:pt>
                <c:pt idx="21178">
                  <c:v>2019/12/15 13:32</c:v>
                </c:pt>
                <c:pt idx="21179">
                  <c:v>2019/12/15 13:32</c:v>
                </c:pt>
                <c:pt idx="21180">
                  <c:v>2019/12/15 13:32</c:v>
                </c:pt>
                <c:pt idx="21181">
                  <c:v>2019/12/15 13:32</c:v>
                </c:pt>
                <c:pt idx="21182">
                  <c:v>2019/12/15 13:32</c:v>
                </c:pt>
                <c:pt idx="21183">
                  <c:v>2019/12/15 13:32</c:v>
                </c:pt>
                <c:pt idx="21184">
                  <c:v>2019/12/15 13:32</c:v>
                </c:pt>
                <c:pt idx="21185">
                  <c:v>2019/12/15 13:32</c:v>
                </c:pt>
                <c:pt idx="21186">
                  <c:v>2019/12/15 13:32</c:v>
                </c:pt>
                <c:pt idx="21187">
                  <c:v>2019/12/15 13:32</c:v>
                </c:pt>
                <c:pt idx="21188">
                  <c:v>2019/12/15 13:32</c:v>
                </c:pt>
                <c:pt idx="21189">
                  <c:v>2019/12/15 13:32</c:v>
                </c:pt>
                <c:pt idx="21190">
                  <c:v>2019/12/15 13:32</c:v>
                </c:pt>
                <c:pt idx="21191">
                  <c:v>2019/12/15 13:32</c:v>
                </c:pt>
                <c:pt idx="21192">
                  <c:v>2019/12/15 13:33</c:v>
                </c:pt>
                <c:pt idx="21193">
                  <c:v>2019/12/15 13:33</c:v>
                </c:pt>
                <c:pt idx="21194">
                  <c:v>2019/12/15 13:33</c:v>
                </c:pt>
                <c:pt idx="21195">
                  <c:v>2019/12/15 13:33</c:v>
                </c:pt>
                <c:pt idx="21196">
                  <c:v>2019/12/15 13:33</c:v>
                </c:pt>
                <c:pt idx="21197">
                  <c:v>2019/12/15 13:33</c:v>
                </c:pt>
                <c:pt idx="21198">
                  <c:v>2019/12/15 13:33</c:v>
                </c:pt>
                <c:pt idx="21199">
                  <c:v>2019/12/15 13:33</c:v>
                </c:pt>
                <c:pt idx="21200">
                  <c:v>2019/12/15 13:33</c:v>
                </c:pt>
                <c:pt idx="21201">
                  <c:v>2019/12/15 13:33</c:v>
                </c:pt>
                <c:pt idx="21202">
                  <c:v>2019/12/15 13:33</c:v>
                </c:pt>
                <c:pt idx="21203">
                  <c:v>2019/12/15 13:33</c:v>
                </c:pt>
                <c:pt idx="21204">
                  <c:v>2019/12/15 13:33</c:v>
                </c:pt>
                <c:pt idx="21205">
                  <c:v>2019/12/15 13:33</c:v>
                </c:pt>
                <c:pt idx="21206">
                  <c:v>2019/12/15 13:33</c:v>
                </c:pt>
                <c:pt idx="21207">
                  <c:v>2019/12/15 13:33</c:v>
                </c:pt>
                <c:pt idx="21208">
                  <c:v>2019/12/15 13:33</c:v>
                </c:pt>
                <c:pt idx="21209">
                  <c:v>2019/12/15 13:33</c:v>
                </c:pt>
                <c:pt idx="21210">
                  <c:v>2019/12/15 13:33</c:v>
                </c:pt>
                <c:pt idx="21211">
                  <c:v>2019/12/15 13:33</c:v>
                </c:pt>
                <c:pt idx="21212">
                  <c:v>2019/12/15 13:34</c:v>
                </c:pt>
                <c:pt idx="21213">
                  <c:v>2019/12/15 13:34</c:v>
                </c:pt>
                <c:pt idx="21214">
                  <c:v>2019/12/15 13:34</c:v>
                </c:pt>
                <c:pt idx="21215">
                  <c:v>2019/12/15 13:34</c:v>
                </c:pt>
                <c:pt idx="21216">
                  <c:v>2019/12/15 13:34</c:v>
                </c:pt>
                <c:pt idx="21217">
                  <c:v>2019/12/15 13:34</c:v>
                </c:pt>
                <c:pt idx="21218">
                  <c:v>2019/12/15 13:34</c:v>
                </c:pt>
                <c:pt idx="21219">
                  <c:v>2019/12/15 13:34</c:v>
                </c:pt>
                <c:pt idx="21220">
                  <c:v>2019/12/15 13:34</c:v>
                </c:pt>
                <c:pt idx="21221">
                  <c:v>2019/12/15 13:34</c:v>
                </c:pt>
                <c:pt idx="21222">
                  <c:v>2019/12/15 13:34</c:v>
                </c:pt>
                <c:pt idx="21223">
                  <c:v>2019/12/15 13:34</c:v>
                </c:pt>
                <c:pt idx="21224">
                  <c:v>2019/12/15 13:34</c:v>
                </c:pt>
                <c:pt idx="21225">
                  <c:v>2019/12/15 13:34</c:v>
                </c:pt>
                <c:pt idx="21226">
                  <c:v>2019/12/15 13:34</c:v>
                </c:pt>
                <c:pt idx="21227">
                  <c:v>2019/12/15 13:34</c:v>
                </c:pt>
                <c:pt idx="21228">
                  <c:v>2019/12/15 13:34</c:v>
                </c:pt>
                <c:pt idx="21229">
                  <c:v>2019/12/15 13:34</c:v>
                </c:pt>
                <c:pt idx="21230">
                  <c:v>2019/12/15 13:34</c:v>
                </c:pt>
                <c:pt idx="21231">
                  <c:v>2019/12/15 13:34</c:v>
                </c:pt>
                <c:pt idx="21232">
                  <c:v>2019/12/15 13:35</c:v>
                </c:pt>
                <c:pt idx="21233">
                  <c:v>2019/12/15 13:35</c:v>
                </c:pt>
                <c:pt idx="21234">
                  <c:v>2019/12/15 13:35</c:v>
                </c:pt>
                <c:pt idx="21235">
                  <c:v>2019/12/15 13:35</c:v>
                </c:pt>
                <c:pt idx="21236">
                  <c:v>2019/12/15 13:35</c:v>
                </c:pt>
                <c:pt idx="21237">
                  <c:v>2019/12/15 13:35</c:v>
                </c:pt>
                <c:pt idx="21238">
                  <c:v>2019/12/15 13:35</c:v>
                </c:pt>
                <c:pt idx="21239">
                  <c:v>2019/12/15 13:35</c:v>
                </c:pt>
                <c:pt idx="21240">
                  <c:v>2019/12/15 13:35</c:v>
                </c:pt>
                <c:pt idx="21241">
                  <c:v>2019/12/15 13:35</c:v>
                </c:pt>
                <c:pt idx="21242">
                  <c:v>2019/12/15 13:35</c:v>
                </c:pt>
                <c:pt idx="21243">
                  <c:v>2019/12/15 13:35</c:v>
                </c:pt>
                <c:pt idx="21244">
                  <c:v>2019/12/15 13:35</c:v>
                </c:pt>
                <c:pt idx="21245">
                  <c:v>2019/12/15 13:35</c:v>
                </c:pt>
                <c:pt idx="21246">
                  <c:v>2019/12/15 13:35</c:v>
                </c:pt>
                <c:pt idx="21247">
                  <c:v>2019/12/15 13:35</c:v>
                </c:pt>
                <c:pt idx="21248">
                  <c:v>2019/12/15 13:35</c:v>
                </c:pt>
                <c:pt idx="21249">
                  <c:v>2019/12/15 13:35</c:v>
                </c:pt>
                <c:pt idx="21250">
                  <c:v>2019/12/15 13:35</c:v>
                </c:pt>
                <c:pt idx="21251">
                  <c:v>2019/12/15 13:35</c:v>
                </c:pt>
                <c:pt idx="21252">
                  <c:v>2019/12/15 13:36</c:v>
                </c:pt>
                <c:pt idx="21253">
                  <c:v>2019/12/15 13:36</c:v>
                </c:pt>
                <c:pt idx="21254">
                  <c:v>2019/12/15 13:36</c:v>
                </c:pt>
                <c:pt idx="21255">
                  <c:v>2019/12/15 13:36</c:v>
                </c:pt>
                <c:pt idx="21256">
                  <c:v>2019/12/15 13:36</c:v>
                </c:pt>
                <c:pt idx="21257">
                  <c:v>2019/12/15 13:36</c:v>
                </c:pt>
                <c:pt idx="21258">
                  <c:v>2019/12/15 13:36</c:v>
                </c:pt>
                <c:pt idx="21259">
                  <c:v>2019/12/15 13:36</c:v>
                </c:pt>
                <c:pt idx="21260">
                  <c:v>2019/12/15 13:36</c:v>
                </c:pt>
                <c:pt idx="21261">
                  <c:v>2019/12/15 13:36</c:v>
                </c:pt>
                <c:pt idx="21262">
                  <c:v>2019/12/15 13:36</c:v>
                </c:pt>
                <c:pt idx="21263">
                  <c:v>2019/12/15 13:36</c:v>
                </c:pt>
                <c:pt idx="21264">
                  <c:v>2019/12/15 13:36</c:v>
                </c:pt>
                <c:pt idx="21265">
                  <c:v>2019/12/15 13:36</c:v>
                </c:pt>
                <c:pt idx="21266">
                  <c:v>2019/12/15 13:36</c:v>
                </c:pt>
                <c:pt idx="21267">
                  <c:v>2019/12/15 13:36</c:v>
                </c:pt>
                <c:pt idx="21268">
                  <c:v>2019/12/15 13:36</c:v>
                </c:pt>
                <c:pt idx="21269">
                  <c:v>2019/12/15 13:36</c:v>
                </c:pt>
                <c:pt idx="21270">
                  <c:v>2019/12/15 13:36</c:v>
                </c:pt>
                <c:pt idx="21271">
                  <c:v>2019/12/15 13:36</c:v>
                </c:pt>
                <c:pt idx="21272">
                  <c:v>2019/12/15 13:37</c:v>
                </c:pt>
                <c:pt idx="21273">
                  <c:v>2019/12/15 13:37</c:v>
                </c:pt>
                <c:pt idx="21274">
                  <c:v>2019/12/15 13:37</c:v>
                </c:pt>
                <c:pt idx="21275">
                  <c:v>2019/12/15 13:37</c:v>
                </c:pt>
                <c:pt idx="21276">
                  <c:v>2019/12/15 13:37</c:v>
                </c:pt>
                <c:pt idx="21277">
                  <c:v>2019/12/15 13:37</c:v>
                </c:pt>
                <c:pt idx="21278">
                  <c:v>2019/12/15 13:37</c:v>
                </c:pt>
                <c:pt idx="21279">
                  <c:v>2019/12/15 13:37</c:v>
                </c:pt>
                <c:pt idx="21280">
                  <c:v>2019/12/15 13:37</c:v>
                </c:pt>
                <c:pt idx="21281">
                  <c:v>2019/12/15 13:37</c:v>
                </c:pt>
                <c:pt idx="21282">
                  <c:v>2019/12/15 13:37</c:v>
                </c:pt>
                <c:pt idx="21283">
                  <c:v>2019/12/15 13:37</c:v>
                </c:pt>
                <c:pt idx="21284">
                  <c:v>2019/12/15 13:37</c:v>
                </c:pt>
                <c:pt idx="21285">
                  <c:v>2019/12/15 13:37</c:v>
                </c:pt>
                <c:pt idx="21286">
                  <c:v>2019/12/15 13:37</c:v>
                </c:pt>
                <c:pt idx="21287">
                  <c:v>2019/12/15 13:37</c:v>
                </c:pt>
                <c:pt idx="21288">
                  <c:v>2019/12/15 13:37</c:v>
                </c:pt>
                <c:pt idx="21289">
                  <c:v>2019/12/15 13:37</c:v>
                </c:pt>
                <c:pt idx="21290">
                  <c:v>2019/12/15 13:37</c:v>
                </c:pt>
                <c:pt idx="21291">
                  <c:v>2019/12/15 13:37</c:v>
                </c:pt>
                <c:pt idx="21292">
                  <c:v>2019/12/15 13:38</c:v>
                </c:pt>
                <c:pt idx="21293">
                  <c:v>2019/12/15 13:38</c:v>
                </c:pt>
                <c:pt idx="21294">
                  <c:v>2019/12/15 13:38</c:v>
                </c:pt>
                <c:pt idx="21295">
                  <c:v>2019/12/15 13:38</c:v>
                </c:pt>
                <c:pt idx="21296">
                  <c:v>2019/12/15 13:38</c:v>
                </c:pt>
                <c:pt idx="21297">
                  <c:v>2019/12/15 13:38</c:v>
                </c:pt>
                <c:pt idx="21298">
                  <c:v>2019/12/15 13:38</c:v>
                </c:pt>
                <c:pt idx="21299">
                  <c:v>2019/12/15 13:38</c:v>
                </c:pt>
                <c:pt idx="21300">
                  <c:v>2019/12/15 13:38</c:v>
                </c:pt>
                <c:pt idx="21301">
                  <c:v>2019/12/15 13:38</c:v>
                </c:pt>
                <c:pt idx="21302">
                  <c:v>2019/12/15 13:38</c:v>
                </c:pt>
                <c:pt idx="21303">
                  <c:v>2019/12/15 13:38</c:v>
                </c:pt>
                <c:pt idx="21304">
                  <c:v>2019/12/15 13:38</c:v>
                </c:pt>
                <c:pt idx="21305">
                  <c:v>2019/12/15 13:38</c:v>
                </c:pt>
                <c:pt idx="21306">
                  <c:v>2019/12/15 13:38</c:v>
                </c:pt>
                <c:pt idx="21307">
                  <c:v>2019/12/15 13:38</c:v>
                </c:pt>
                <c:pt idx="21308">
                  <c:v>2019/12/15 13:38</c:v>
                </c:pt>
                <c:pt idx="21309">
                  <c:v>2019/12/15 13:38</c:v>
                </c:pt>
                <c:pt idx="21310">
                  <c:v>2019/12/15 13:38</c:v>
                </c:pt>
                <c:pt idx="21311">
                  <c:v>2019/12/15 13:38</c:v>
                </c:pt>
                <c:pt idx="21312">
                  <c:v>2019/12/15 13:39</c:v>
                </c:pt>
                <c:pt idx="21313">
                  <c:v>2019/12/15 13:39</c:v>
                </c:pt>
                <c:pt idx="21314">
                  <c:v>2019/12/15 13:39</c:v>
                </c:pt>
                <c:pt idx="21315">
                  <c:v>2019/12/15 13:39</c:v>
                </c:pt>
                <c:pt idx="21316">
                  <c:v>2019/12/15 13:39</c:v>
                </c:pt>
                <c:pt idx="21317">
                  <c:v>2019/12/15 13:39</c:v>
                </c:pt>
                <c:pt idx="21318">
                  <c:v>2019/12/15 13:39</c:v>
                </c:pt>
                <c:pt idx="21319">
                  <c:v>2019/12/15 13:39</c:v>
                </c:pt>
                <c:pt idx="21320">
                  <c:v>2019/12/15 13:39</c:v>
                </c:pt>
                <c:pt idx="21321">
                  <c:v>2019/12/15 13:39</c:v>
                </c:pt>
                <c:pt idx="21322">
                  <c:v>2019/12/15 13:39</c:v>
                </c:pt>
                <c:pt idx="21323">
                  <c:v>2019/12/15 13:39</c:v>
                </c:pt>
                <c:pt idx="21324">
                  <c:v>2019/12/15 13:39</c:v>
                </c:pt>
                <c:pt idx="21325">
                  <c:v>2019/12/15 13:39</c:v>
                </c:pt>
                <c:pt idx="21326">
                  <c:v>2019/12/15 13:39</c:v>
                </c:pt>
                <c:pt idx="21327">
                  <c:v>2019/12/15 13:39</c:v>
                </c:pt>
                <c:pt idx="21328">
                  <c:v>2019/12/15 13:39</c:v>
                </c:pt>
                <c:pt idx="21329">
                  <c:v>2019/12/15 13:39</c:v>
                </c:pt>
                <c:pt idx="21330">
                  <c:v>2019/12/15 13:39</c:v>
                </c:pt>
                <c:pt idx="21331">
                  <c:v>2019/12/15 13:39</c:v>
                </c:pt>
                <c:pt idx="21332">
                  <c:v>2019/12/15 13:40</c:v>
                </c:pt>
                <c:pt idx="21333">
                  <c:v>2019/12/15 13:40</c:v>
                </c:pt>
                <c:pt idx="21334">
                  <c:v>2019/12/15 13:40</c:v>
                </c:pt>
                <c:pt idx="21335">
                  <c:v>2019/12/15 13:40</c:v>
                </c:pt>
                <c:pt idx="21336">
                  <c:v>2019/12/15 13:40</c:v>
                </c:pt>
                <c:pt idx="21337">
                  <c:v>2019/12/15 13:40</c:v>
                </c:pt>
                <c:pt idx="21338">
                  <c:v>2019/12/15 13:40</c:v>
                </c:pt>
                <c:pt idx="21339">
                  <c:v>2019/12/15 13:40</c:v>
                </c:pt>
                <c:pt idx="21340">
                  <c:v>2019/12/15 13:40</c:v>
                </c:pt>
                <c:pt idx="21341">
                  <c:v>2019/12/15 13:40</c:v>
                </c:pt>
                <c:pt idx="21342">
                  <c:v>2019/12/15 13:40</c:v>
                </c:pt>
                <c:pt idx="21343">
                  <c:v>2019/12/15 13:40</c:v>
                </c:pt>
                <c:pt idx="21344">
                  <c:v>2019/12/15 13:40</c:v>
                </c:pt>
                <c:pt idx="21345">
                  <c:v>2019/12/15 13:40</c:v>
                </c:pt>
                <c:pt idx="21346">
                  <c:v>2019/12/15 13:40</c:v>
                </c:pt>
                <c:pt idx="21347">
                  <c:v>2019/12/15 13:40</c:v>
                </c:pt>
                <c:pt idx="21348">
                  <c:v>2019/12/15 13:40</c:v>
                </c:pt>
                <c:pt idx="21349">
                  <c:v>2019/12/15 13:40</c:v>
                </c:pt>
                <c:pt idx="21350">
                  <c:v>2019/12/15 13:40</c:v>
                </c:pt>
                <c:pt idx="21351">
                  <c:v>2019/12/15 13:40</c:v>
                </c:pt>
                <c:pt idx="21352">
                  <c:v>2019/12/15 13:41</c:v>
                </c:pt>
                <c:pt idx="21353">
                  <c:v>2019/12/15 13:41</c:v>
                </c:pt>
                <c:pt idx="21354">
                  <c:v>2019/12/15 13:41</c:v>
                </c:pt>
                <c:pt idx="21355">
                  <c:v>2019/12/15 13:41</c:v>
                </c:pt>
                <c:pt idx="21356">
                  <c:v>2019/12/15 13:41</c:v>
                </c:pt>
                <c:pt idx="21357">
                  <c:v>2019/12/15 13:41</c:v>
                </c:pt>
                <c:pt idx="21358">
                  <c:v>2019/12/15 13:41</c:v>
                </c:pt>
                <c:pt idx="21359">
                  <c:v>2019/12/15 13:41</c:v>
                </c:pt>
                <c:pt idx="21360">
                  <c:v>2019/12/15 13:41</c:v>
                </c:pt>
                <c:pt idx="21361">
                  <c:v>2019/12/15 13:41</c:v>
                </c:pt>
                <c:pt idx="21362">
                  <c:v>2019/12/15 13:41</c:v>
                </c:pt>
                <c:pt idx="21363">
                  <c:v>2019/12/15 13:41</c:v>
                </c:pt>
                <c:pt idx="21364">
                  <c:v>2019/12/15 13:41</c:v>
                </c:pt>
                <c:pt idx="21365">
                  <c:v>2019/12/15 13:41</c:v>
                </c:pt>
                <c:pt idx="21366">
                  <c:v>2019/12/15 13:41</c:v>
                </c:pt>
                <c:pt idx="21367">
                  <c:v>2019/12/15 13:41</c:v>
                </c:pt>
                <c:pt idx="21368">
                  <c:v>2019/12/15 13:41</c:v>
                </c:pt>
                <c:pt idx="21369">
                  <c:v>2019/12/15 13:41</c:v>
                </c:pt>
                <c:pt idx="21370">
                  <c:v>2019/12/15 13:41</c:v>
                </c:pt>
                <c:pt idx="21371">
                  <c:v>2019/12/15 13:41</c:v>
                </c:pt>
                <c:pt idx="21372">
                  <c:v>2019/12/15 13:42</c:v>
                </c:pt>
                <c:pt idx="21373">
                  <c:v>2019/12/15 13:42</c:v>
                </c:pt>
                <c:pt idx="21374">
                  <c:v>2019/12/15 13:42</c:v>
                </c:pt>
                <c:pt idx="21375">
                  <c:v>2019/12/15 13:42</c:v>
                </c:pt>
                <c:pt idx="21376">
                  <c:v>2019/12/15 13:42</c:v>
                </c:pt>
                <c:pt idx="21377">
                  <c:v>2019/12/15 13:42</c:v>
                </c:pt>
                <c:pt idx="21378">
                  <c:v>2019/12/15 13:42</c:v>
                </c:pt>
                <c:pt idx="21379">
                  <c:v>2019/12/15 13:42</c:v>
                </c:pt>
                <c:pt idx="21380">
                  <c:v>2019/12/15 13:42</c:v>
                </c:pt>
                <c:pt idx="21381">
                  <c:v>2019/12/15 13:42</c:v>
                </c:pt>
                <c:pt idx="21382">
                  <c:v>2019/12/15 13:42</c:v>
                </c:pt>
                <c:pt idx="21383">
                  <c:v>2019/12/15 13:42</c:v>
                </c:pt>
                <c:pt idx="21384">
                  <c:v>2019/12/15 13:42</c:v>
                </c:pt>
                <c:pt idx="21385">
                  <c:v>2019/12/15 13:42</c:v>
                </c:pt>
                <c:pt idx="21386">
                  <c:v>2019/12/15 13:42</c:v>
                </c:pt>
                <c:pt idx="21387">
                  <c:v>2019/12/15 13:42</c:v>
                </c:pt>
                <c:pt idx="21388">
                  <c:v>2019/12/15 13:42</c:v>
                </c:pt>
                <c:pt idx="21389">
                  <c:v>2019/12/15 13:42</c:v>
                </c:pt>
                <c:pt idx="21390">
                  <c:v>2019/12/15 13:42</c:v>
                </c:pt>
                <c:pt idx="21391">
                  <c:v>2019/12/15 13:42</c:v>
                </c:pt>
                <c:pt idx="21392">
                  <c:v>2019/12/15 13:43</c:v>
                </c:pt>
                <c:pt idx="21393">
                  <c:v>2019/12/15 13:43</c:v>
                </c:pt>
                <c:pt idx="21394">
                  <c:v>2019/12/15 13:43</c:v>
                </c:pt>
                <c:pt idx="21395">
                  <c:v>2019/12/15 13:43</c:v>
                </c:pt>
                <c:pt idx="21396">
                  <c:v>2019/12/15 13:43</c:v>
                </c:pt>
                <c:pt idx="21397">
                  <c:v>2019/12/15 13:43</c:v>
                </c:pt>
                <c:pt idx="21398">
                  <c:v>2019/12/15 13:43</c:v>
                </c:pt>
                <c:pt idx="21399">
                  <c:v>2019/12/15 13:43</c:v>
                </c:pt>
                <c:pt idx="21400">
                  <c:v>2019/12/15 13:43</c:v>
                </c:pt>
                <c:pt idx="21401">
                  <c:v>2019/12/15 13:43</c:v>
                </c:pt>
                <c:pt idx="21402">
                  <c:v>2019/12/15 13:43</c:v>
                </c:pt>
                <c:pt idx="21403">
                  <c:v>2019/12/15 13:43</c:v>
                </c:pt>
                <c:pt idx="21404">
                  <c:v>2019/12/15 13:43</c:v>
                </c:pt>
                <c:pt idx="21405">
                  <c:v>2019/12/15 13:43</c:v>
                </c:pt>
                <c:pt idx="21406">
                  <c:v>2019/12/15 13:43</c:v>
                </c:pt>
                <c:pt idx="21407">
                  <c:v>2019/12/15 13:43</c:v>
                </c:pt>
                <c:pt idx="21408">
                  <c:v>2019/12/15 13:43</c:v>
                </c:pt>
                <c:pt idx="21409">
                  <c:v>2019/12/15 13:43</c:v>
                </c:pt>
                <c:pt idx="21410">
                  <c:v>2019/12/15 13:43</c:v>
                </c:pt>
                <c:pt idx="21411">
                  <c:v>2019/12/15 13:43</c:v>
                </c:pt>
                <c:pt idx="21412">
                  <c:v>2019/12/15 13:44</c:v>
                </c:pt>
                <c:pt idx="21413">
                  <c:v>2019/12/15 13:44</c:v>
                </c:pt>
                <c:pt idx="21414">
                  <c:v>2019/12/15 13:44</c:v>
                </c:pt>
                <c:pt idx="21415">
                  <c:v>2019/12/15 13:44</c:v>
                </c:pt>
                <c:pt idx="21416">
                  <c:v>2019/12/15 13:44</c:v>
                </c:pt>
                <c:pt idx="21417">
                  <c:v>2019/12/15 13:44</c:v>
                </c:pt>
                <c:pt idx="21418">
                  <c:v>2019/12/15 13:44</c:v>
                </c:pt>
                <c:pt idx="21419">
                  <c:v>2019/12/15 13:44</c:v>
                </c:pt>
                <c:pt idx="21420">
                  <c:v>2019/12/15 13:44</c:v>
                </c:pt>
                <c:pt idx="21421">
                  <c:v>2019/12/15 13:44</c:v>
                </c:pt>
                <c:pt idx="21422">
                  <c:v>2019/12/15 13:44</c:v>
                </c:pt>
                <c:pt idx="21423">
                  <c:v>2019/12/15 13:44</c:v>
                </c:pt>
                <c:pt idx="21424">
                  <c:v>2019/12/15 13:44</c:v>
                </c:pt>
                <c:pt idx="21425">
                  <c:v>2019/12/15 13:44</c:v>
                </c:pt>
                <c:pt idx="21426">
                  <c:v>2019/12/15 13:44</c:v>
                </c:pt>
                <c:pt idx="21427">
                  <c:v>2019/12/15 13:44</c:v>
                </c:pt>
                <c:pt idx="21428">
                  <c:v>2019/12/15 13:44</c:v>
                </c:pt>
                <c:pt idx="21429">
                  <c:v>2019/12/15 13:44</c:v>
                </c:pt>
                <c:pt idx="21430">
                  <c:v>2019/12/15 13:44</c:v>
                </c:pt>
                <c:pt idx="21431">
                  <c:v>2019/12/15 13:44</c:v>
                </c:pt>
                <c:pt idx="21432">
                  <c:v>2019/12/15 13:45</c:v>
                </c:pt>
                <c:pt idx="21433">
                  <c:v>2019/12/15 13:45</c:v>
                </c:pt>
                <c:pt idx="21434">
                  <c:v>2019/12/15 13:45</c:v>
                </c:pt>
                <c:pt idx="21435">
                  <c:v>2019/12/15 13:45</c:v>
                </c:pt>
                <c:pt idx="21436">
                  <c:v>2019/12/15 13:45</c:v>
                </c:pt>
                <c:pt idx="21437">
                  <c:v>2019/12/15 13:45</c:v>
                </c:pt>
                <c:pt idx="21438">
                  <c:v>2019/12/15 13:45</c:v>
                </c:pt>
                <c:pt idx="21439">
                  <c:v>2019/12/15 13:45</c:v>
                </c:pt>
                <c:pt idx="21440">
                  <c:v>2019/12/15 13:45</c:v>
                </c:pt>
                <c:pt idx="21441">
                  <c:v>2019/12/15 13:45</c:v>
                </c:pt>
                <c:pt idx="21442">
                  <c:v>2019/12/15 13:45</c:v>
                </c:pt>
                <c:pt idx="21443">
                  <c:v>2019/12/15 13:45</c:v>
                </c:pt>
                <c:pt idx="21444">
                  <c:v>2019/12/15 13:45</c:v>
                </c:pt>
                <c:pt idx="21445">
                  <c:v>2019/12/15 13:45</c:v>
                </c:pt>
                <c:pt idx="21446">
                  <c:v>2019/12/15 13:45</c:v>
                </c:pt>
                <c:pt idx="21447">
                  <c:v>2019/12/15 13:45</c:v>
                </c:pt>
                <c:pt idx="21448">
                  <c:v>2019/12/15 13:45</c:v>
                </c:pt>
                <c:pt idx="21449">
                  <c:v>2019/12/15 13:45</c:v>
                </c:pt>
                <c:pt idx="21450">
                  <c:v>2019/12/15 13:45</c:v>
                </c:pt>
                <c:pt idx="21451">
                  <c:v>2019/12/15 13:45</c:v>
                </c:pt>
                <c:pt idx="21452">
                  <c:v>2019/12/15 13:46</c:v>
                </c:pt>
                <c:pt idx="21453">
                  <c:v>2019/12/15 13:46</c:v>
                </c:pt>
                <c:pt idx="21454">
                  <c:v>2019/12/15 13:46</c:v>
                </c:pt>
                <c:pt idx="21455">
                  <c:v>2019/12/15 13:46</c:v>
                </c:pt>
                <c:pt idx="21456">
                  <c:v>2019/12/15 13:46</c:v>
                </c:pt>
                <c:pt idx="21457">
                  <c:v>2019/12/15 13:46</c:v>
                </c:pt>
                <c:pt idx="21458">
                  <c:v>2019/12/15 13:46</c:v>
                </c:pt>
                <c:pt idx="21459">
                  <c:v>2019/12/15 13:46</c:v>
                </c:pt>
                <c:pt idx="21460">
                  <c:v>2019/12/15 13:46</c:v>
                </c:pt>
                <c:pt idx="21461">
                  <c:v>2019/12/15 13:46</c:v>
                </c:pt>
                <c:pt idx="21462">
                  <c:v>2019/12/15 13:46</c:v>
                </c:pt>
                <c:pt idx="21463">
                  <c:v>2019/12/15 13:46</c:v>
                </c:pt>
                <c:pt idx="21464">
                  <c:v>2019/12/15 13:46</c:v>
                </c:pt>
                <c:pt idx="21465">
                  <c:v>2019/12/15 13:46</c:v>
                </c:pt>
                <c:pt idx="21466">
                  <c:v>2019/12/15 13:46</c:v>
                </c:pt>
                <c:pt idx="21467">
                  <c:v>2019/12/15 13:46</c:v>
                </c:pt>
                <c:pt idx="21468">
                  <c:v>2019/12/15 13:46</c:v>
                </c:pt>
                <c:pt idx="21469">
                  <c:v>2019/12/15 13:46</c:v>
                </c:pt>
                <c:pt idx="21470">
                  <c:v>2019/12/15 13:46</c:v>
                </c:pt>
                <c:pt idx="21471">
                  <c:v>2019/12/15 13:46</c:v>
                </c:pt>
                <c:pt idx="21472">
                  <c:v>2019/12/15 13:47</c:v>
                </c:pt>
                <c:pt idx="21473">
                  <c:v>2019/12/15 13:47</c:v>
                </c:pt>
                <c:pt idx="21474">
                  <c:v>2019/12/15 13:47</c:v>
                </c:pt>
                <c:pt idx="21475">
                  <c:v>2019/12/15 13:47</c:v>
                </c:pt>
                <c:pt idx="21476">
                  <c:v>2019/12/15 13:47</c:v>
                </c:pt>
                <c:pt idx="21477">
                  <c:v>2019/12/15 13:47</c:v>
                </c:pt>
                <c:pt idx="21478">
                  <c:v>2019/12/15 13:47</c:v>
                </c:pt>
                <c:pt idx="21479">
                  <c:v>2019/12/15 13:47</c:v>
                </c:pt>
                <c:pt idx="21480">
                  <c:v>2019/12/15 13:47</c:v>
                </c:pt>
                <c:pt idx="21481">
                  <c:v>2019/12/15 13:47</c:v>
                </c:pt>
                <c:pt idx="21482">
                  <c:v>2019/12/15 13:47</c:v>
                </c:pt>
                <c:pt idx="21483">
                  <c:v>2019/12/15 13:47</c:v>
                </c:pt>
                <c:pt idx="21484">
                  <c:v>2019/12/15 13:47</c:v>
                </c:pt>
                <c:pt idx="21485">
                  <c:v>2019/12/15 13:47</c:v>
                </c:pt>
                <c:pt idx="21486">
                  <c:v>2019/12/15 13:47</c:v>
                </c:pt>
                <c:pt idx="21487">
                  <c:v>2019/12/15 13:47</c:v>
                </c:pt>
                <c:pt idx="21488">
                  <c:v>2019/12/15 13:47</c:v>
                </c:pt>
                <c:pt idx="21489">
                  <c:v>2019/12/15 13:47</c:v>
                </c:pt>
                <c:pt idx="21490">
                  <c:v>2019/12/15 13:47</c:v>
                </c:pt>
                <c:pt idx="21491">
                  <c:v>2019/12/15 13:47</c:v>
                </c:pt>
                <c:pt idx="21492">
                  <c:v>2019/12/15 13:48</c:v>
                </c:pt>
                <c:pt idx="21493">
                  <c:v>2019/12/15 13:48</c:v>
                </c:pt>
                <c:pt idx="21494">
                  <c:v>2019/12/15 13:48</c:v>
                </c:pt>
                <c:pt idx="21495">
                  <c:v>2019/12/15 13:48</c:v>
                </c:pt>
                <c:pt idx="21496">
                  <c:v>2019/12/15 13:48</c:v>
                </c:pt>
                <c:pt idx="21497">
                  <c:v>2019/12/15 13:48</c:v>
                </c:pt>
                <c:pt idx="21498">
                  <c:v>2019/12/15 13:48</c:v>
                </c:pt>
                <c:pt idx="21499">
                  <c:v>2019/12/15 13:48</c:v>
                </c:pt>
                <c:pt idx="21500">
                  <c:v>2019/12/15 13:48</c:v>
                </c:pt>
                <c:pt idx="21501">
                  <c:v>2019/12/15 13:48</c:v>
                </c:pt>
                <c:pt idx="21502">
                  <c:v>2019/12/15 13:48</c:v>
                </c:pt>
                <c:pt idx="21503">
                  <c:v>2019/12/15 13:48</c:v>
                </c:pt>
                <c:pt idx="21504">
                  <c:v>2019/12/15 13:48</c:v>
                </c:pt>
                <c:pt idx="21505">
                  <c:v>2019/12/15 13:48</c:v>
                </c:pt>
                <c:pt idx="21506">
                  <c:v>2019/12/15 13:48</c:v>
                </c:pt>
                <c:pt idx="21507">
                  <c:v>2019/12/15 13:48</c:v>
                </c:pt>
                <c:pt idx="21508">
                  <c:v>2019/12/15 13:48</c:v>
                </c:pt>
                <c:pt idx="21509">
                  <c:v>2019/12/15 13:48</c:v>
                </c:pt>
                <c:pt idx="21510">
                  <c:v>2019/12/15 13:48</c:v>
                </c:pt>
                <c:pt idx="21511">
                  <c:v>2019/12/15 13:48</c:v>
                </c:pt>
                <c:pt idx="21512">
                  <c:v>2019/12/15 13:49</c:v>
                </c:pt>
                <c:pt idx="21513">
                  <c:v>2019/12/15 13:49</c:v>
                </c:pt>
                <c:pt idx="21514">
                  <c:v>2019/12/15 13:49</c:v>
                </c:pt>
                <c:pt idx="21515">
                  <c:v>2019/12/15 13:49</c:v>
                </c:pt>
                <c:pt idx="21516">
                  <c:v>2019/12/15 13:49</c:v>
                </c:pt>
                <c:pt idx="21517">
                  <c:v>2019/12/15 13:49</c:v>
                </c:pt>
                <c:pt idx="21518">
                  <c:v>2019/12/15 13:49</c:v>
                </c:pt>
                <c:pt idx="21519">
                  <c:v>2019/12/15 13:49</c:v>
                </c:pt>
                <c:pt idx="21520">
                  <c:v>2019/12/15 13:49</c:v>
                </c:pt>
                <c:pt idx="21521">
                  <c:v>2019/12/15 13:49</c:v>
                </c:pt>
                <c:pt idx="21522">
                  <c:v>2019/12/15 13:49</c:v>
                </c:pt>
                <c:pt idx="21523">
                  <c:v>2019/12/15 13:49</c:v>
                </c:pt>
                <c:pt idx="21524">
                  <c:v>2019/12/15 13:49</c:v>
                </c:pt>
                <c:pt idx="21525">
                  <c:v>2019/12/15 13:49</c:v>
                </c:pt>
                <c:pt idx="21526">
                  <c:v>2019/12/15 13:49</c:v>
                </c:pt>
                <c:pt idx="21527">
                  <c:v>2019/12/15 13:49</c:v>
                </c:pt>
                <c:pt idx="21528">
                  <c:v>2019/12/15 13:49</c:v>
                </c:pt>
                <c:pt idx="21529">
                  <c:v>2019/12/15 13:49</c:v>
                </c:pt>
                <c:pt idx="21530">
                  <c:v>2019/12/15 13:49</c:v>
                </c:pt>
                <c:pt idx="21531">
                  <c:v>2019/12/15 13:49</c:v>
                </c:pt>
                <c:pt idx="21532">
                  <c:v>2019/12/15 13:50</c:v>
                </c:pt>
                <c:pt idx="21533">
                  <c:v>2019/12/15 13:50</c:v>
                </c:pt>
                <c:pt idx="21534">
                  <c:v>2019/12/15 13:50</c:v>
                </c:pt>
                <c:pt idx="21535">
                  <c:v>2019/12/15 13:50</c:v>
                </c:pt>
                <c:pt idx="21536">
                  <c:v>2019/12/15 13:50</c:v>
                </c:pt>
                <c:pt idx="21537">
                  <c:v>2019/12/15 13:50</c:v>
                </c:pt>
                <c:pt idx="21538">
                  <c:v>2019/12/15 13:50</c:v>
                </c:pt>
                <c:pt idx="21539">
                  <c:v>2019/12/15 13:50</c:v>
                </c:pt>
                <c:pt idx="21540">
                  <c:v>2019/12/15 13:50</c:v>
                </c:pt>
                <c:pt idx="21541">
                  <c:v>2019/12/15 13:50</c:v>
                </c:pt>
                <c:pt idx="21542">
                  <c:v>2019/12/15 13:50</c:v>
                </c:pt>
                <c:pt idx="21543">
                  <c:v>2019/12/15 13:50</c:v>
                </c:pt>
                <c:pt idx="21544">
                  <c:v>2019/12/15 13:50</c:v>
                </c:pt>
                <c:pt idx="21545">
                  <c:v>2019/12/15 13:50</c:v>
                </c:pt>
                <c:pt idx="21546">
                  <c:v>2019/12/15 13:50</c:v>
                </c:pt>
                <c:pt idx="21547">
                  <c:v>2019/12/15 13:50</c:v>
                </c:pt>
                <c:pt idx="21548">
                  <c:v>2019/12/15 13:50</c:v>
                </c:pt>
                <c:pt idx="21549">
                  <c:v>2019/12/15 13:50</c:v>
                </c:pt>
                <c:pt idx="21550">
                  <c:v>2019/12/15 13:50</c:v>
                </c:pt>
                <c:pt idx="21551">
                  <c:v>2019/12/15 13:50</c:v>
                </c:pt>
                <c:pt idx="21552">
                  <c:v>2019/12/15 13:51</c:v>
                </c:pt>
                <c:pt idx="21553">
                  <c:v>2019/12/15 13:51</c:v>
                </c:pt>
                <c:pt idx="21554">
                  <c:v>2019/12/15 13:51</c:v>
                </c:pt>
                <c:pt idx="21555">
                  <c:v>2019/12/15 13:51</c:v>
                </c:pt>
                <c:pt idx="21556">
                  <c:v>2019/12/15 13:51</c:v>
                </c:pt>
                <c:pt idx="21557">
                  <c:v>2019/12/15 13:51</c:v>
                </c:pt>
                <c:pt idx="21558">
                  <c:v>2019/12/15 13:51</c:v>
                </c:pt>
                <c:pt idx="21559">
                  <c:v>2019/12/15 13:51</c:v>
                </c:pt>
                <c:pt idx="21560">
                  <c:v>2019/12/15 13:51</c:v>
                </c:pt>
                <c:pt idx="21561">
                  <c:v>2019/12/15 13:51</c:v>
                </c:pt>
                <c:pt idx="21562">
                  <c:v>2019/12/15 13:51</c:v>
                </c:pt>
                <c:pt idx="21563">
                  <c:v>2019/12/15 13:51</c:v>
                </c:pt>
                <c:pt idx="21564">
                  <c:v>2019/12/15 13:51</c:v>
                </c:pt>
                <c:pt idx="21565">
                  <c:v>2019/12/15 13:51</c:v>
                </c:pt>
                <c:pt idx="21566">
                  <c:v>2019/12/15 13:51</c:v>
                </c:pt>
                <c:pt idx="21567">
                  <c:v>2019/12/15 13:51</c:v>
                </c:pt>
                <c:pt idx="21568">
                  <c:v>2019/12/15 13:51</c:v>
                </c:pt>
                <c:pt idx="21569">
                  <c:v>2019/12/15 13:51</c:v>
                </c:pt>
                <c:pt idx="21570">
                  <c:v>2019/12/15 13:51</c:v>
                </c:pt>
                <c:pt idx="21571">
                  <c:v>2019/12/15 13:51</c:v>
                </c:pt>
                <c:pt idx="21572">
                  <c:v>2019/12/15 13:52</c:v>
                </c:pt>
                <c:pt idx="21573">
                  <c:v>2019/12/15 13:52</c:v>
                </c:pt>
                <c:pt idx="21574">
                  <c:v>2019/12/15 13:52</c:v>
                </c:pt>
                <c:pt idx="21575">
                  <c:v>2019/12/15 13:52</c:v>
                </c:pt>
                <c:pt idx="21576">
                  <c:v>2019/12/15 13:52</c:v>
                </c:pt>
                <c:pt idx="21577">
                  <c:v>2019/12/15 13:52</c:v>
                </c:pt>
                <c:pt idx="21578">
                  <c:v>2019/12/15 13:52</c:v>
                </c:pt>
                <c:pt idx="21579">
                  <c:v>2019/12/15 13:52</c:v>
                </c:pt>
                <c:pt idx="21580">
                  <c:v>2019/12/15 13:52</c:v>
                </c:pt>
                <c:pt idx="21581">
                  <c:v>2019/12/15 13:52</c:v>
                </c:pt>
                <c:pt idx="21582">
                  <c:v>2019/12/15 13:52</c:v>
                </c:pt>
                <c:pt idx="21583">
                  <c:v>2019/12/15 13:52</c:v>
                </c:pt>
                <c:pt idx="21584">
                  <c:v>2019/12/15 13:52</c:v>
                </c:pt>
                <c:pt idx="21585">
                  <c:v>2019/12/15 13:52</c:v>
                </c:pt>
                <c:pt idx="21586">
                  <c:v>2019/12/15 13:52</c:v>
                </c:pt>
                <c:pt idx="21587">
                  <c:v>2019/12/15 13:52</c:v>
                </c:pt>
                <c:pt idx="21588">
                  <c:v>2019/12/15 13:52</c:v>
                </c:pt>
                <c:pt idx="21589">
                  <c:v>2019/12/15 13:52</c:v>
                </c:pt>
                <c:pt idx="21590">
                  <c:v>2019/12/15 13:52</c:v>
                </c:pt>
                <c:pt idx="21591">
                  <c:v>2019/12/15 13:52</c:v>
                </c:pt>
                <c:pt idx="21592">
                  <c:v>2019/12/15 13:53</c:v>
                </c:pt>
                <c:pt idx="21593">
                  <c:v>2019/12/15 13:53</c:v>
                </c:pt>
                <c:pt idx="21594">
                  <c:v>2019/12/15 13:53</c:v>
                </c:pt>
                <c:pt idx="21595">
                  <c:v>2019/12/15 13:53</c:v>
                </c:pt>
                <c:pt idx="21596">
                  <c:v>2019/12/15 13:53</c:v>
                </c:pt>
                <c:pt idx="21597">
                  <c:v>2019/12/15 13:53</c:v>
                </c:pt>
                <c:pt idx="21598">
                  <c:v>2019/12/15 13:53</c:v>
                </c:pt>
                <c:pt idx="21599">
                  <c:v>2019/12/15 13:53</c:v>
                </c:pt>
                <c:pt idx="21600">
                  <c:v>2019/12/15 13:53</c:v>
                </c:pt>
                <c:pt idx="21601">
                  <c:v>2019/12/15 13:53</c:v>
                </c:pt>
                <c:pt idx="21602">
                  <c:v>2019/12/15 13:53</c:v>
                </c:pt>
                <c:pt idx="21603">
                  <c:v>2019/12/15 13:53</c:v>
                </c:pt>
                <c:pt idx="21604">
                  <c:v>2019/12/15 13:53</c:v>
                </c:pt>
                <c:pt idx="21605">
                  <c:v>2019/12/15 13:53</c:v>
                </c:pt>
                <c:pt idx="21606">
                  <c:v>2019/12/15 13:53</c:v>
                </c:pt>
                <c:pt idx="21607">
                  <c:v>2019/12/15 13:53</c:v>
                </c:pt>
                <c:pt idx="21608">
                  <c:v>2019/12/15 13:53</c:v>
                </c:pt>
                <c:pt idx="21609">
                  <c:v>2019/12/15 13:53</c:v>
                </c:pt>
                <c:pt idx="21610">
                  <c:v>2019/12/15 13:53</c:v>
                </c:pt>
                <c:pt idx="21611">
                  <c:v>2019/12/15 13:53</c:v>
                </c:pt>
                <c:pt idx="21612">
                  <c:v>2019/12/15 13:54</c:v>
                </c:pt>
                <c:pt idx="21613">
                  <c:v>2019/12/15 13:54</c:v>
                </c:pt>
                <c:pt idx="21614">
                  <c:v>2019/12/15 13:54</c:v>
                </c:pt>
                <c:pt idx="21615">
                  <c:v>2019/12/15 13:54</c:v>
                </c:pt>
                <c:pt idx="21616">
                  <c:v>2019/12/15 13:54</c:v>
                </c:pt>
                <c:pt idx="21617">
                  <c:v>2019/12/15 13:54</c:v>
                </c:pt>
                <c:pt idx="21618">
                  <c:v>2019/12/15 13:54</c:v>
                </c:pt>
                <c:pt idx="21619">
                  <c:v>2019/12/15 13:54</c:v>
                </c:pt>
                <c:pt idx="21620">
                  <c:v>2019/12/15 13:54</c:v>
                </c:pt>
                <c:pt idx="21621">
                  <c:v>2019/12/15 13:54</c:v>
                </c:pt>
                <c:pt idx="21622">
                  <c:v>2019/12/15 13:54</c:v>
                </c:pt>
                <c:pt idx="21623">
                  <c:v>2019/12/15 13:54</c:v>
                </c:pt>
                <c:pt idx="21624">
                  <c:v>2019/12/15 13:54</c:v>
                </c:pt>
                <c:pt idx="21625">
                  <c:v>2019/12/15 13:54</c:v>
                </c:pt>
                <c:pt idx="21626">
                  <c:v>2019/12/15 13:54</c:v>
                </c:pt>
                <c:pt idx="21627">
                  <c:v>2019/12/15 13:54</c:v>
                </c:pt>
                <c:pt idx="21628">
                  <c:v>2019/12/15 13:54</c:v>
                </c:pt>
                <c:pt idx="21629">
                  <c:v>2019/12/15 13:54</c:v>
                </c:pt>
                <c:pt idx="21630">
                  <c:v>2019/12/15 13:54</c:v>
                </c:pt>
                <c:pt idx="21631">
                  <c:v>2019/12/15 13:54</c:v>
                </c:pt>
                <c:pt idx="21632">
                  <c:v>2019/12/15 13:55</c:v>
                </c:pt>
                <c:pt idx="21633">
                  <c:v>2019/12/15 13:55</c:v>
                </c:pt>
                <c:pt idx="21634">
                  <c:v>2019/12/15 13:55</c:v>
                </c:pt>
                <c:pt idx="21635">
                  <c:v>2019/12/15 13:55</c:v>
                </c:pt>
                <c:pt idx="21636">
                  <c:v>2019/12/15 13:55</c:v>
                </c:pt>
                <c:pt idx="21637">
                  <c:v>2019/12/15 13:55</c:v>
                </c:pt>
                <c:pt idx="21638">
                  <c:v>2019/12/15 13:55</c:v>
                </c:pt>
                <c:pt idx="21639">
                  <c:v>2019/12/15 13:55</c:v>
                </c:pt>
                <c:pt idx="21640">
                  <c:v>2019/12/15 13:55</c:v>
                </c:pt>
                <c:pt idx="21641">
                  <c:v>2019/12/15 13:55</c:v>
                </c:pt>
                <c:pt idx="21642">
                  <c:v>2019/12/15 13:55</c:v>
                </c:pt>
                <c:pt idx="21643">
                  <c:v>2019/12/15 13:55</c:v>
                </c:pt>
                <c:pt idx="21644">
                  <c:v>2019/12/15 13:55</c:v>
                </c:pt>
                <c:pt idx="21645">
                  <c:v>2019/12/15 13:55</c:v>
                </c:pt>
                <c:pt idx="21646">
                  <c:v>2019/12/15 13:55</c:v>
                </c:pt>
                <c:pt idx="21647">
                  <c:v>2019/12/15 13:55</c:v>
                </c:pt>
                <c:pt idx="21648">
                  <c:v>2019/12/15 13:55</c:v>
                </c:pt>
                <c:pt idx="21649">
                  <c:v>2019/12/15 13:55</c:v>
                </c:pt>
                <c:pt idx="21650">
                  <c:v>2019/12/15 13:55</c:v>
                </c:pt>
                <c:pt idx="21651">
                  <c:v>2019/12/15 13:55</c:v>
                </c:pt>
                <c:pt idx="21652">
                  <c:v>2019/12/15 13:56</c:v>
                </c:pt>
                <c:pt idx="21653">
                  <c:v>2019/12/15 13:56</c:v>
                </c:pt>
                <c:pt idx="21654">
                  <c:v>2019/12/15 13:56</c:v>
                </c:pt>
                <c:pt idx="21655">
                  <c:v>2019/12/15 13:56</c:v>
                </c:pt>
                <c:pt idx="21656">
                  <c:v>2019/12/15 13:56</c:v>
                </c:pt>
                <c:pt idx="21657">
                  <c:v>2019/12/15 13:56</c:v>
                </c:pt>
                <c:pt idx="21658">
                  <c:v>2019/12/15 13:56</c:v>
                </c:pt>
                <c:pt idx="21659">
                  <c:v>2019/12/15 13:56</c:v>
                </c:pt>
                <c:pt idx="21660">
                  <c:v>2019/12/15 13:56</c:v>
                </c:pt>
                <c:pt idx="21661">
                  <c:v>2019/12/15 13:56</c:v>
                </c:pt>
                <c:pt idx="21662">
                  <c:v>2019/12/15 13:56</c:v>
                </c:pt>
                <c:pt idx="21663">
                  <c:v>2019/12/15 13:56</c:v>
                </c:pt>
                <c:pt idx="21664">
                  <c:v>2019/12/15 13:56</c:v>
                </c:pt>
                <c:pt idx="21665">
                  <c:v>2019/12/15 13:56</c:v>
                </c:pt>
                <c:pt idx="21666">
                  <c:v>2019/12/15 13:56</c:v>
                </c:pt>
                <c:pt idx="21667">
                  <c:v>2019/12/15 13:56</c:v>
                </c:pt>
                <c:pt idx="21668">
                  <c:v>2019/12/15 13:56</c:v>
                </c:pt>
                <c:pt idx="21669">
                  <c:v>2019/12/15 13:56</c:v>
                </c:pt>
                <c:pt idx="21670">
                  <c:v>2019/12/15 13:56</c:v>
                </c:pt>
                <c:pt idx="21671">
                  <c:v>2019/12/15 13:56</c:v>
                </c:pt>
                <c:pt idx="21672">
                  <c:v>2019/12/15 13:57</c:v>
                </c:pt>
                <c:pt idx="21673">
                  <c:v>2019/12/15 13:57</c:v>
                </c:pt>
                <c:pt idx="21674">
                  <c:v>2019/12/15 13:57</c:v>
                </c:pt>
                <c:pt idx="21675">
                  <c:v>2019/12/15 13:57</c:v>
                </c:pt>
                <c:pt idx="21676">
                  <c:v>2019/12/15 13:57</c:v>
                </c:pt>
                <c:pt idx="21677">
                  <c:v>2019/12/15 13:57</c:v>
                </c:pt>
                <c:pt idx="21678">
                  <c:v>2019/12/15 13:57</c:v>
                </c:pt>
                <c:pt idx="21679">
                  <c:v>2019/12/15 13:57</c:v>
                </c:pt>
                <c:pt idx="21680">
                  <c:v>2019/12/15 13:57</c:v>
                </c:pt>
                <c:pt idx="21681">
                  <c:v>2019/12/15 13:57</c:v>
                </c:pt>
                <c:pt idx="21682">
                  <c:v>2019/12/15 13:57</c:v>
                </c:pt>
                <c:pt idx="21683">
                  <c:v>2019/12/15 13:57</c:v>
                </c:pt>
                <c:pt idx="21684">
                  <c:v>2019/12/15 13:57</c:v>
                </c:pt>
                <c:pt idx="21685">
                  <c:v>2019/12/15 13:57</c:v>
                </c:pt>
                <c:pt idx="21686">
                  <c:v>2019/12/15 13:57</c:v>
                </c:pt>
                <c:pt idx="21687">
                  <c:v>2019/12/15 13:57</c:v>
                </c:pt>
                <c:pt idx="21688">
                  <c:v>2019/12/15 13:57</c:v>
                </c:pt>
                <c:pt idx="21689">
                  <c:v>2019/12/15 13:57</c:v>
                </c:pt>
                <c:pt idx="21690">
                  <c:v>2019/12/15 13:57</c:v>
                </c:pt>
                <c:pt idx="21691">
                  <c:v>2019/12/15 13:57</c:v>
                </c:pt>
                <c:pt idx="21692">
                  <c:v>2019/12/15 13:58</c:v>
                </c:pt>
                <c:pt idx="21693">
                  <c:v>2019/12/15 13:58</c:v>
                </c:pt>
                <c:pt idx="21694">
                  <c:v>2019/12/15 13:58</c:v>
                </c:pt>
                <c:pt idx="21695">
                  <c:v>2019/12/15 13:58</c:v>
                </c:pt>
                <c:pt idx="21696">
                  <c:v>2019/12/15 13:58</c:v>
                </c:pt>
                <c:pt idx="21697">
                  <c:v>2019/12/15 13:58</c:v>
                </c:pt>
                <c:pt idx="21698">
                  <c:v>2019/12/15 13:58</c:v>
                </c:pt>
                <c:pt idx="21699">
                  <c:v>2019/12/15 13:58</c:v>
                </c:pt>
                <c:pt idx="21700">
                  <c:v>2019/12/15 13:58</c:v>
                </c:pt>
                <c:pt idx="21701">
                  <c:v>2019/12/15 13:58</c:v>
                </c:pt>
                <c:pt idx="21702">
                  <c:v>2019/12/15 13:58</c:v>
                </c:pt>
                <c:pt idx="21703">
                  <c:v>2019/12/15 13:58</c:v>
                </c:pt>
                <c:pt idx="21704">
                  <c:v>2019/12/15 13:58</c:v>
                </c:pt>
                <c:pt idx="21705">
                  <c:v>2019/12/15 13:58</c:v>
                </c:pt>
                <c:pt idx="21706">
                  <c:v>2019/12/15 13:58</c:v>
                </c:pt>
                <c:pt idx="21707">
                  <c:v>2019/12/15 13:58</c:v>
                </c:pt>
                <c:pt idx="21708">
                  <c:v>2019/12/15 13:58</c:v>
                </c:pt>
                <c:pt idx="21709">
                  <c:v>2019/12/15 13:58</c:v>
                </c:pt>
                <c:pt idx="21710">
                  <c:v>2019/12/15 13:58</c:v>
                </c:pt>
                <c:pt idx="21711">
                  <c:v>2019/12/15 13:58</c:v>
                </c:pt>
                <c:pt idx="21712">
                  <c:v>2019/12/15 13:59</c:v>
                </c:pt>
                <c:pt idx="21713">
                  <c:v>2019/12/15 13:59</c:v>
                </c:pt>
                <c:pt idx="21714">
                  <c:v>2019/12/15 13:59</c:v>
                </c:pt>
                <c:pt idx="21715">
                  <c:v>2019/12/15 13:59</c:v>
                </c:pt>
                <c:pt idx="21716">
                  <c:v>2019/12/15 13:59</c:v>
                </c:pt>
                <c:pt idx="21717">
                  <c:v>2019/12/15 13:59</c:v>
                </c:pt>
                <c:pt idx="21718">
                  <c:v>2019/12/15 13:59</c:v>
                </c:pt>
                <c:pt idx="21719">
                  <c:v>2019/12/15 13:59</c:v>
                </c:pt>
                <c:pt idx="21720">
                  <c:v>2019/12/15 13:59</c:v>
                </c:pt>
                <c:pt idx="21721">
                  <c:v>2019/12/15 13:59</c:v>
                </c:pt>
                <c:pt idx="21722">
                  <c:v>2019/12/15 13:59</c:v>
                </c:pt>
                <c:pt idx="21723">
                  <c:v>2019/12/15 13:59</c:v>
                </c:pt>
                <c:pt idx="21724">
                  <c:v>2019/12/15 13:59</c:v>
                </c:pt>
                <c:pt idx="21725">
                  <c:v>2019/12/15 13:59</c:v>
                </c:pt>
                <c:pt idx="21726">
                  <c:v>2019/12/15 13:59</c:v>
                </c:pt>
                <c:pt idx="21727">
                  <c:v>2019/12/15 13:59</c:v>
                </c:pt>
                <c:pt idx="21728">
                  <c:v>2019/12/15 13:59</c:v>
                </c:pt>
                <c:pt idx="21729">
                  <c:v>2019/12/15 13:59</c:v>
                </c:pt>
                <c:pt idx="21730">
                  <c:v>2019/12/15 13:59</c:v>
                </c:pt>
                <c:pt idx="21731">
                  <c:v>2019/12/15 13:59</c:v>
                </c:pt>
                <c:pt idx="21732">
                  <c:v>2019/12/15 14:00</c:v>
                </c:pt>
                <c:pt idx="21733">
                  <c:v>2019/12/15 14:00</c:v>
                </c:pt>
                <c:pt idx="21734">
                  <c:v>2019/12/15 14:00</c:v>
                </c:pt>
                <c:pt idx="21735">
                  <c:v>2019/12/15 14:00</c:v>
                </c:pt>
                <c:pt idx="21736">
                  <c:v>2019/12/15 14:00</c:v>
                </c:pt>
                <c:pt idx="21737">
                  <c:v>2019/12/15 14:00</c:v>
                </c:pt>
                <c:pt idx="21738">
                  <c:v>2019/12/15 14:00</c:v>
                </c:pt>
                <c:pt idx="21739">
                  <c:v>2019/12/15 14:00</c:v>
                </c:pt>
                <c:pt idx="21740">
                  <c:v>2019/12/15 14:00</c:v>
                </c:pt>
                <c:pt idx="21741">
                  <c:v>2019/12/15 14:00</c:v>
                </c:pt>
                <c:pt idx="21742">
                  <c:v>2019/12/15 14:00</c:v>
                </c:pt>
                <c:pt idx="21743">
                  <c:v>2019/12/15 14:00</c:v>
                </c:pt>
                <c:pt idx="21744">
                  <c:v>2019/12/15 14:00</c:v>
                </c:pt>
                <c:pt idx="21745">
                  <c:v>2019/12/15 14:00</c:v>
                </c:pt>
                <c:pt idx="21746">
                  <c:v>2019/12/15 14:00</c:v>
                </c:pt>
                <c:pt idx="21747">
                  <c:v>2019/12/15 14:00</c:v>
                </c:pt>
                <c:pt idx="21748">
                  <c:v>2019/12/15 14:00</c:v>
                </c:pt>
                <c:pt idx="21749">
                  <c:v>2019/12/15 14:00</c:v>
                </c:pt>
                <c:pt idx="21750">
                  <c:v>2019/12/15 14:00</c:v>
                </c:pt>
                <c:pt idx="21751">
                  <c:v>2019/12/15 14:00</c:v>
                </c:pt>
                <c:pt idx="21752">
                  <c:v>2019/12/15 14:01</c:v>
                </c:pt>
                <c:pt idx="21753">
                  <c:v>2019/12/15 14:01</c:v>
                </c:pt>
                <c:pt idx="21754">
                  <c:v>2019/12/15 14:01</c:v>
                </c:pt>
                <c:pt idx="21755">
                  <c:v>2019/12/15 14:01</c:v>
                </c:pt>
                <c:pt idx="21756">
                  <c:v>2019/12/15 14:01</c:v>
                </c:pt>
                <c:pt idx="21757">
                  <c:v>2019/12/15 14:01</c:v>
                </c:pt>
                <c:pt idx="21758">
                  <c:v>2019/12/15 14:01</c:v>
                </c:pt>
                <c:pt idx="21759">
                  <c:v>2019/12/15 14:01</c:v>
                </c:pt>
                <c:pt idx="21760">
                  <c:v>2019/12/15 14:01</c:v>
                </c:pt>
                <c:pt idx="21761">
                  <c:v>2019/12/15 14:01</c:v>
                </c:pt>
                <c:pt idx="21762">
                  <c:v>2019/12/15 14:01</c:v>
                </c:pt>
                <c:pt idx="21763">
                  <c:v>2019/12/15 14:01</c:v>
                </c:pt>
                <c:pt idx="21764">
                  <c:v>2019/12/15 14:01</c:v>
                </c:pt>
                <c:pt idx="21765">
                  <c:v>2019/12/15 14:01</c:v>
                </c:pt>
                <c:pt idx="21766">
                  <c:v>2019/12/15 14:01</c:v>
                </c:pt>
                <c:pt idx="21767">
                  <c:v>2019/12/15 14:01</c:v>
                </c:pt>
                <c:pt idx="21768">
                  <c:v>2019/12/15 14:01</c:v>
                </c:pt>
                <c:pt idx="21769">
                  <c:v>2019/12/15 14:01</c:v>
                </c:pt>
                <c:pt idx="21770">
                  <c:v>2019/12/15 14:01</c:v>
                </c:pt>
                <c:pt idx="21771">
                  <c:v>2019/12/15 14:01</c:v>
                </c:pt>
                <c:pt idx="21772">
                  <c:v>2019/12/15 14:02</c:v>
                </c:pt>
                <c:pt idx="21773">
                  <c:v>2019/12/15 14:02</c:v>
                </c:pt>
                <c:pt idx="21774">
                  <c:v>2019/12/15 14:02</c:v>
                </c:pt>
                <c:pt idx="21775">
                  <c:v>2019/12/15 14:02</c:v>
                </c:pt>
                <c:pt idx="21776">
                  <c:v>2019/12/15 14:02</c:v>
                </c:pt>
                <c:pt idx="21777">
                  <c:v>2019/12/15 14:02</c:v>
                </c:pt>
                <c:pt idx="21778">
                  <c:v>2019/12/15 14:02</c:v>
                </c:pt>
                <c:pt idx="21779">
                  <c:v>2019/12/15 14:02</c:v>
                </c:pt>
                <c:pt idx="21780">
                  <c:v>2019/12/15 14:02</c:v>
                </c:pt>
                <c:pt idx="21781">
                  <c:v>2019/12/15 14:02</c:v>
                </c:pt>
                <c:pt idx="21782">
                  <c:v>2019/12/15 14:02</c:v>
                </c:pt>
                <c:pt idx="21783">
                  <c:v>2019/12/15 14:02</c:v>
                </c:pt>
                <c:pt idx="21784">
                  <c:v>2019/12/15 14:02</c:v>
                </c:pt>
                <c:pt idx="21785">
                  <c:v>2019/12/15 14:02</c:v>
                </c:pt>
                <c:pt idx="21786">
                  <c:v>2019/12/15 14:02</c:v>
                </c:pt>
                <c:pt idx="21787">
                  <c:v>2019/12/15 14:02</c:v>
                </c:pt>
                <c:pt idx="21788">
                  <c:v>2019/12/15 14:02</c:v>
                </c:pt>
                <c:pt idx="21789">
                  <c:v>2019/12/15 14:02</c:v>
                </c:pt>
                <c:pt idx="21790">
                  <c:v>2019/12/15 14:02</c:v>
                </c:pt>
                <c:pt idx="21791">
                  <c:v>2019/12/15 14:02</c:v>
                </c:pt>
                <c:pt idx="21792">
                  <c:v>2019/12/15 14:03</c:v>
                </c:pt>
                <c:pt idx="21793">
                  <c:v>2019/12/15 14:03</c:v>
                </c:pt>
                <c:pt idx="21794">
                  <c:v>2019/12/15 14:03</c:v>
                </c:pt>
                <c:pt idx="21795">
                  <c:v>2019/12/15 14:03</c:v>
                </c:pt>
                <c:pt idx="21796">
                  <c:v>2019/12/15 14:03</c:v>
                </c:pt>
                <c:pt idx="21797">
                  <c:v>2019/12/15 14:03</c:v>
                </c:pt>
                <c:pt idx="21798">
                  <c:v>2019/12/15 14:03</c:v>
                </c:pt>
                <c:pt idx="21799">
                  <c:v>2019/12/15 14:03</c:v>
                </c:pt>
                <c:pt idx="21800">
                  <c:v>2019/12/15 14:03</c:v>
                </c:pt>
                <c:pt idx="21801">
                  <c:v>2019/12/15 14:03</c:v>
                </c:pt>
                <c:pt idx="21802">
                  <c:v>2019/12/15 14:03</c:v>
                </c:pt>
                <c:pt idx="21803">
                  <c:v>2019/12/15 14:03</c:v>
                </c:pt>
                <c:pt idx="21804">
                  <c:v>2019/12/15 14:03</c:v>
                </c:pt>
                <c:pt idx="21805">
                  <c:v>2019/12/15 14:03</c:v>
                </c:pt>
                <c:pt idx="21806">
                  <c:v>2019/12/15 14:03</c:v>
                </c:pt>
                <c:pt idx="21807">
                  <c:v>2019/12/15 14:03</c:v>
                </c:pt>
                <c:pt idx="21808">
                  <c:v>2019/12/15 14:03</c:v>
                </c:pt>
                <c:pt idx="21809">
                  <c:v>2019/12/15 14:03</c:v>
                </c:pt>
                <c:pt idx="21810">
                  <c:v>2019/12/15 14:03</c:v>
                </c:pt>
                <c:pt idx="21811">
                  <c:v>2019/12/15 14:03</c:v>
                </c:pt>
                <c:pt idx="21812">
                  <c:v>2019/12/15 14:04</c:v>
                </c:pt>
                <c:pt idx="21813">
                  <c:v>2019/12/15 14:04</c:v>
                </c:pt>
                <c:pt idx="21814">
                  <c:v>2019/12/15 14:04</c:v>
                </c:pt>
                <c:pt idx="21815">
                  <c:v>2019/12/15 14:04</c:v>
                </c:pt>
                <c:pt idx="21816">
                  <c:v>2019/12/15 14:04</c:v>
                </c:pt>
                <c:pt idx="21817">
                  <c:v>2019/12/15 14:04</c:v>
                </c:pt>
                <c:pt idx="21818">
                  <c:v>2019/12/15 14:04</c:v>
                </c:pt>
                <c:pt idx="21819">
                  <c:v>2019/12/15 14:04</c:v>
                </c:pt>
                <c:pt idx="21820">
                  <c:v>2019/12/15 14:04</c:v>
                </c:pt>
                <c:pt idx="21821">
                  <c:v>2019/12/15 14:04</c:v>
                </c:pt>
                <c:pt idx="21822">
                  <c:v>2019/12/15 14:04</c:v>
                </c:pt>
                <c:pt idx="21823">
                  <c:v>2019/12/15 14:04</c:v>
                </c:pt>
                <c:pt idx="21824">
                  <c:v>2019/12/15 14:04</c:v>
                </c:pt>
                <c:pt idx="21825">
                  <c:v>2019/12/15 14:04</c:v>
                </c:pt>
                <c:pt idx="21826">
                  <c:v>2019/12/15 14:04</c:v>
                </c:pt>
                <c:pt idx="21827">
                  <c:v>2019/12/15 14:04</c:v>
                </c:pt>
                <c:pt idx="21828">
                  <c:v>2019/12/15 14:04</c:v>
                </c:pt>
                <c:pt idx="21829">
                  <c:v>2019/12/15 14:04</c:v>
                </c:pt>
                <c:pt idx="21830">
                  <c:v>2019/12/15 14:04</c:v>
                </c:pt>
                <c:pt idx="21831">
                  <c:v>2019/12/15 14:04</c:v>
                </c:pt>
                <c:pt idx="21832">
                  <c:v>2019/12/15 14:05</c:v>
                </c:pt>
                <c:pt idx="21833">
                  <c:v>2019/12/15 14:05</c:v>
                </c:pt>
                <c:pt idx="21834">
                  <c:v>2019/12/15 14:05</c:v>
                </c:pt>
                <c:pt idx="21835">
                  <c:v>2019/12/15 14:05</c:v>
                </c:pt>
                <c:pt idx="21836">
                  <c:v>2019/12/15 14:05</c:v>
                </c:pt>
                <c:pt idx="21837">
                  <c:v>2019/12/15 14:05</c:v>
                </c:pt>
                <c:pt idx="21838">
                  <c:v>2019/12/15 14:05</c:v>
                </c:pt>
                <c:pt idx="21839">
                  <c:v>2019/12/15 14:05</c:v>
                </c:pt>
                <c:pt idx="21840">
                  <c:v>2019/12/15 14:05</c:v>
                </c:pt>
                <c:pt idx="21841">
                  <c:v>2019/12/15 14:05</c:v>
                </c:pt>
                <c:pt idx="21842">
                  <c:v>2019/12/15 14:05</c:v>
                </c:pt>
                <c:pt idx="21843">
                  <c:v>2019/12/15 14:05</c:v>
                </c:pt>
                <c:pt idx="21844">
                  <c:v>2019/12/15 14:05</c:v>
                </c:pt>
                <c:pt idx="21845">
                  <c:v>2019/12/15 14:05</c:v>
                </c:pt>
                <c:pt idx="21846">
                  <c:v>2019/12/15 14:05</c:v>
                </c:pt>
                <c:pt idx="21847">
                  <c:v>2019/12/15 14:05</c:v>
                </c:pt>
                <c:pt idx="21848">
                  <c:v>2019/12/15 14:05</c:v>
                </c:pt>
                <c:pt idx="21849">
                  <c:v>2019/12/15 14:05</c:v>
                </c:pt>
                <c:pt idx="21850">
                  <c:v>2019/12/15 14:05</c:v>
                </c:pt>
                <c:pt idx="21851">
                  <c:v>2019/12/15 14:05</c:v>
                </c:pt>
                <c:pt idx="21852">
                  <c:v>2019/12/15 14:06</c:v>
                </c:pt>
                <c:pt idx="21853">
                  <c:v>2019/12/15 14:06</c:v>
                </c:pt>
                <c:pt idx="21854">
                  <c:v>2019/12/15 14:06</c:v>
                </c:pt>
                <c:pt idx="21855">
                  <c:v>2019/12/15 14:06</c:v>
                </c:pt>
                <c:pt idx="21856">
                  <c:v>2019/12/15 14:06</c:v>
                </c:pt>
                <c:pt idx="21857">
                  <c:v>2019/12/15 14:06</c:v>
                </c:pt>
                <c:pt idx="21858">
                  <c:v>2019/12/15 14:06</c:v>
                </c:pt>
                <c:pt idx="21859">
                  <c:v>2019/12/15 14:06</c:v>
                </c:pt>
                <c:pt idx="21860">
                  <c:v>2019/12/15 14:06</c:v>
                </c:pt>
                <c:pt idx="21861">
                  <c:v>2019/12/15 14:06</c:v>
                </c:pt>
                <c:pt idx="21862">
                  <c:v>2019/12/15 14:06</c:v>
                </c:pt>
                <c:pt idx="21863">
                  <c:v>2019/12/15 14:06</c:v>
                </c:pt>
                <c:pt idx="21864">
                  <c:v>2019/12/15 14:06</c:v>
                </c:pt>
                <c:pt idx="21865">
                  <c:v>2019/12/15 14:06</c:v>
                </c:pt>
                <c:pt idx="21866">
                  <c:v>2019/12/15 14:06</c:v>
                </c:pt>
                <c:pt idx="21867">
                  <c:v>2019/12/15 14:06</c:v>
                </c:pt>
                <c:pt idx="21868">
                  <c:v>2019/12/15 14:06</c:v>
                </c:pt>
                <c:pt idx="21869">
                  <c:v>2019/12/15 14:06</c:v>
                </c:pt>
                <c:pt idx="21870">
                  <c:v>2019/12/15 14:06</c:v>
                </c:pt>
                <c:pt idx="21871">
                  <c:v>2019/12/15 14:06</c:v>
                </c:pt>
                <c:pt idx="21872">
                  <c:v>2019/12/15 14:07</c:v>
                </c:pt>
                <c:pt idx="21873">
                  <c:v>2019/12/15 14:07</c:v>
                </c:pt>
                <c:pt idx="21874">
                  <c:v>2019/12/15 14:07</c:v>
                </c:pt>
                <c:pt idx="21875">
                  <c:v>2019/12/15 14:07</c:v>
                </c:pt>
                <c:pt idx="21876">
                  <c:v>2019/12/15 14:07</c:v>
                </c:pt>
                <c:pt idx="21877">
                  <c:v>2019/12/15 14:07</c:v>
                </c:pt>
                <c:pt idx="21878">
                  <c:v>2019/12/15 14:07</c:v>
                </c:pt>
                <c:pt idx="21879">
                  <c:v>2019/12/15 14:07</c:v>
                </c:pt>
                <c:pt idx="21880">
                  <c:v>2019/12/15 14:07</c:v>
                </c:pt>
                <c:pt idx="21881">
                  <c:v>2019/12/15 14:07</c:v>
                </c:pt>
                <c:pt idx="21882">
                  <c:v>2019/12/15 14:07</c:v>
                </c:pt>
                <c:pt idx="21883">
                  <c:v>2019/12/15 14:07</c:v>
                </c:pt>
                <c:pt idx="21884">
                  <c:v>2019/12/15 14:07</c:v>
                </c:pt>
                <c:pt idx="21885">
                  <c:v>2019/12/15 14:07</c:v>
                </c:pt>
                <c:pt idx="21886">
                  <c:v>2019/12/15 14:07</c:v>
                </c:pt>
                <c:pt idx="21887">
                  <c:v>2019/12/15 14:07</c:v>
                </c:pt>
                <c:pt idx="21888">
                  <c:v>2019/12/15 14:07</c:v>
                </c:pt>
                <c:pt idx="21889">
                  <c:v>2019/12/15 14:07</c:v>
                </c:pt>
                <c:pt idx="21890">
                  <c:v>2019/12/15 14:07</c:v>
                </c:pt>
                <c:pt idx="21891">
                  <c:v>2019/12/15 14:07</c:v>
                </c:pt>
                <c:pt idx="21892">
                  <c:v>2019/12/15 14:08</c:v>
                </c:pt>
                <c:pt idx="21893">
                  <c:v>2019/12/15 14:08</c:v>
                </c:pt>
                <c:pt idx="21894">
                  <c:v>2019/12/15 14:08</c:v>
                </c:pt>
                <c:pt idx="21895">
                  <c:v>2019/12/15 14:08</c:v>
                </c:pt>
                <c:pt idx="21896">
                  <c:v>2019/12/15 14:08</c:v>
                </c:pt>
                <c:pt idx="21897">
                  <c:v>2019/12/15 14:08</c:v>
                </c:pt>
                <c:pt idx="21898">
                  <c:v>2019/12/15 14:08</c:v>
                </c:pt>
                <c:pt idx="21899">
                  <c:v>2019/12/15 14:08</c:v>
                </c:pt>
                <c:pt idx="21900">
                  <c:v>2019/12/15 14:08</c:v>
                </c:pt>
                <c:pt idx="21901">
                  <c:v>2019/12/15 14:08</c:v>
                </c:pt>
                <c:pt idx="21902">
                  <c:v>2019/12/15 14:08</c:v>
                </c:pt>
                <c:pt idx="21903">
                  <c:v>2019/12/15 14:08</c:v>
                </c:pt>
                <c:pt idx="21904">
                  <c:v>2019/12/15 14:08</c:v>
                </c:pt>
                <c:pt idx="21905">
                  <c:v>2019/12/15 14:08</c:v>
                </c:pt>
                <c:pt idx="21906">
                  <c:v>2019/12/15 14:08</c:v>
                </c:pt>
                <c:pt idx="21907">
                  <c:v>2019/12/15 14:08</c:v>
                </c:pt>
                <c:pt idx="21908">
                  <c:v>2019/12/15 14:08</c:v>
                </c:pt>
                <c:pt idx="21909">
                  <c:v>2019/12/15 14:08</c:v>
                </c:pt>
                <c:pt idx="21910">
                  <c:v>2019/12/15 14:08</c:v>
                </c:pt>
                <c:pt idx="21911">
                  <c:v>2019/12/15 14:08</c:v>
                </c:pt>
                <c:pt idx="21912">
                  <c:v>2019/12/15 14:09</c:v>
                </c:pt>
                <c:pt idx="21913">
                  <c:v>2019/12/15 14:09</c:v>
                </c:pt>
                <c:pt idx="21914">
                  <c:v>2019/12/15 14:09</c:v>
                </c:pt>
                <c:pt idx="21915">
                  <c:v>2019/12/15 14:09</c:v>
                </c:pt>
                <c:pt idx="21916">
                  <c:v>2019/12/15 14:09</c:v>
                </c:pt>
                <c:pt idx="21917">
                  <c:v>2019/12/15 14:09</c:v>
                </c:pt>
                <c:pt idx="21918">
                  <c:v>2019/12/15 14:09</c:v>
                </c:pt>
                <c:pt idx="21919">
                  <c:v>2019/12/15 14:09</c:v>
                </c:pt>
                <c:pt idx="21920">
                  <c:v>2019/12/15 14:09</c:v>
                </c:pt>
                <c:pt idx="21921">
                  <c:v>2019/12/15 14:09</c:v>
                </c:pt>
                <c:pt idx="21922">
                  <c:v>2019/12/15 14:09</c:v>
                </c:pt>
                <c:pt idx="21923">
                  <c:v>2019/12/15 14:09</c:v>
                </c:pt>
                <c:pt idx="21924">
                  <c:v>2019/12/15 14:09</c:v>
                </c:pt>
                <c:pt idx="21925">
                  <c:v>2019/12/15 14:09</c:v>
                </c:pt>
                <c:pt idx="21926">
                  <c:v>2019/12/15 14:09</c:v>
                </c:pt>
                <c:pt idx="21927">
                  <c:v>2019/12/15 14:09</c:v>
                </c:pt>
                <c:pt idx="21928">
                  <c:v>2019/12/15 14:09</c:v>
                </c:pt>
                <c:pt idx="21929">
                  <c:v>2019/12/15 14:09</c:v>
                </c:pt>
                <c:pt idx="21930">
                  <c:v>2019/12/15 14:09</c:v>
                </c:pt>
                <c:pt idx="21931">
                  <c:v>2019/12/15 14:09</c:v>
                </c:pt>
                <c:pt idx="21932">
                  <c:v>2019/12/15 14:10</c:v>
                </c:pt>
                <c:pt idx="21933">
                  <c:v>2019/12/15 14:10</c:v>
                </c:pt>
                <c:pt idx="21934">
                  <c:v>2019/12/15 14:10</c:v>
                </c:pt>
                <c:pt idx="21935">
                  <c:v>2019/12/15 14:10</c:v>
                </c:pt>
                <c:pt idx="21936">
                  <c:v>2019/12/15 14:10</c:v>
                </c:pt>
                <c:pt idx="21937">
                  <c:v>2019/12/15 14:10</c:v>
                </c:pt>
                <c:pt idx="21938">
                  <c:v>2019/12/15 14:10</c:v>
                </c:pt>
                <c:pt idx="21939">
                  <c:v>2019/12/15 14:10</c:v>
                </c:pt>
                <c:pt idx="21940">
                  <c:v>2019/12/15 14:10</c:v>
                </c:pt>
                <c:pt idx="21941">
                  <c:v>2019/12/15 14:10</c:v>
                </c:pt>
                <c:pt idx="21942">
                  <c:v>2019/12/15 14:10</c:v>
                </c:pt>
                <c:pt idx="21943">
                  <c:v>2019/12/15 14:10</c:v>
                </c:pt>
                <c:pt idx="21944">
                  <c:v>2019/12/15 14:10</c:v>
                </c:pt>
                <c:pt idx="21945">
                  <c:v>2019/12/15 14:10</c:v>
                </c:pt>
                <c:pt idx="21946">
                  <c:v>2019/12/15 14:10</c:v>
                </c:pt>
                <c:pt idx="21947">
                  <c:v>2019/12/15 14:10</c:v>
                </c:pt>
                <c:pt idx="21948">
                  <c:v>2019/12/15 14:10</c:v>
                </c:pt>
                <c:pt idx="21949">
                  <c:v>2019/12/15 14:10</c:v>
                </c:pt>
                <c:pt idx="21950">
                  <c:v>2019/12/15 14:10</c:v>
                </c:pt>
                <c:pt idx="21951">
                  <c:v>2019/12/15 14:10</c:v>
                </c:pt>
                <c:pt idx="21952">
                  <c:v>2019/12/15 14:11</c:v>
                </c:pt>
                <c:pt idx="21953">
                  <c:v>2019/12/15 14:11</c:v>
                </c:pt>
                <c:pt idx="21954">
                  <c:v>2019/12/15 14:11</c:v>
                </c:pt>
                <c:pt idx="21955">
                  <c:v>2019/12/15 14:11</c:v>
                </c:pt>
                <c:pt idx="21956">
                  <c:v>2019/12/15 14:11</c:v>
                </c:pt>
                <c:pt idx="21957">
                  <c:v>2019/12/15 14:11</c:v>
                </c:pt>
                <c:pt idx="21958">
                  <c:v>2019/12/15 14:11</c:v>
                </c:pt>
                <c:pt idx="21959">
                  <c:v>2019/12/15 14:11</c:v>
                </c:pt>
                <c:pt idx="21960">
                  <c:v>2019/12/15 14:11</c:v>
                </c:pt>
                <c:pt idx="21961">
                  <c:v>2019/12/15 14:11</c:v>
                </c:pt>
                <c:pt idx="21962">
                  <c:v>2019/12/15 14:11</c:v>
                </c:pt>
                <c:pt idx="21963">
                  <c:v>2019/12/15 14:11</c:v>
                </c:pt>
                <c:pt idx="21964">
                  <c:v>2019/12/15 14:11</c:v>
                </c:pt>
                <c:pt idx="21965">
                  <c:v>2019/12/15 14:11</c:v>
                </c:pt>
                <c:pt idx="21966">
                  <c:v>2019/12/15 14:11</c:v>
                </c:pt>
                <c:pt idx="21967">
                  <c:v>2019/12/15 14:11</c:v>
                </c:pt>
                <c:pt idx="21968">
                  <c:v>2019/12/15 14:11</c:v>
                </c:pt>
                <c:pt idx="21969">
                  <c:v>2019/12/15 14:11</c:v>
                </c:pt>
                <c:pt idx="21970">
                  <c:v>2019/12/15 14:11</c:v>
                </c:pt>
                <c:pt idx="21971">
                  <c:v>2019/12/15 14:11</c:v>
                </c:pt>
                <c:pt idx="21972">
                  <c:v>2019/12/15 14:12</c:v>
                </c:pt>
                <c:pt idx="21973">
                  <c:v>2019/12/15 14:12</c:v>
                </c:pt>
                <c:pt idx="21974">
                  <c:v>2019/12/15 14:12</c:v>
                </c:pt>
                <c:pt idx="21975">
                  <c:v>2019/12/15 14:12</c:v>
                </c:pt>
                <c:pt idx="21976">
                  <c:v>2019/12/15 14:12</c:v>
                </c:pt>
                <c:pt idx="21977">
                  <c:v>2019/12/15 14:12</c:v>
                </c:pt>
                <c:pt idx="21978">
                  <c:v>2019/12/15 14:12</c:v>
                </c:pt>
                <c:pt idx="21979">
                  <c:v>2019/12/15 14:12</c:v>
                </c:pt>
                <c:pt idx="21980">
                  <c:v>2019/12/15 14:12</c:v>
                </c:pt>
                <c:pt idx="21981">
                  <c:v>2019/12/15 14:12</c:v>
                </c:pt>
                <c:pt idx="21982">
                  <c:v>2019/12/15 14:12</c:v>
                </c:pt>
                <c:pt idx="21983">
                  <c:v>2019/12/15 14:12</c:v>
                </c:pt>
                <c:pt idx="21984">
                  <c:v>2019/12/15 14:12</c:v>
                </c:pt>
                <c:pt idx="21985">
                  <c:v>2019/12/15 14:12</c:v>
                </c:pt>
                <c:pt idx="21986">
                  <c:v>2019/12/15 14:12</c:v>
                </c:pt>
                <c:pt idx="21987">
                  <c:v>2019/12/15 14:12</c:v>
                </c:pt>
                <c:pt idx="21988">
                  <c:v>2019/12/15 14:12</c:v>
                </c:pt>
                <c:pt idx="21989">
                  <c:v>2019/12/15 14:12</c:v>
                </c:pt>
                <c:pt idx="21990">
                  <c:v>2019/12/15 14:12</c:v>
                </c:pt>
                <c:pt idx="21991">
                  <c:v>2019/12/15 14:12</c:v>
                </c:pt>
                <c:pt idx="21992">
                  <c:v>2019/12/15 14:13</c:v>
                </c:pt>
                <c:pt idx="21993">
                  <c:v>2019/12/15 14:13</c:v>
                </c:pt>
                <c:pt idx="21994">
                  <c:v>2019/12/15 14:13</c:v>
                </c:pt>
                <c:pt idx="21995">
                  <c:v>2019/12/15 14:13</c:v>
                </c:pt>
                <c:pt idx="21996">
                  <c:v>2019/12/15 14:13</c:v>
                </c:pt>
                <c:pt idx="21997">
                  <c:v>2019/12/15 14:13</c:v>
                </c:pt>
                <c:pt idx="21998">
                  <c:v>2019/12/15 14:13</c:v>
                </c:pt>
                <c:pt idx="21999">
                  <c:v>2019/12/15 14:13</c:v>
                </c:pt>
                <c:pt idx="22000">
                  <c:v>2019/12/15 14:13</c:v>
                </c:pt>
                <c:pt idx="22001">
                  <c:v>2019/12/15 14:13</c:v>
                </c:pt>
                <c:pt idx="22002">
                  <c:v>2019/12/15 14:13</c:v>
                </c:pt>
                <c:pt idx="22003">
                  <c:v>2019/12/15 14:13</c:v>
                </c:pt>
                <c:pt idx="22004">
                  <c:v>2019/12/15 14:13</c:v>
                </c:pt>
                <c:pt idx="22005">
                  <c:v>2019/12/15 14:13</c:v>
                </c:pt>
                <c:pt idx="22006">
                  <c:v>2019/12/15 14:13</c:v>
                </c:pt>
                <c:pt idx="22007">
                  <c:v>2019/12/15 14:13</c:v>
                </c:pt>
                <c:pt idx="22008">
                  <c:v>2019/12/15 14:13</c:v>
                </c:pt>
                <c:pt idx="22009">
                  <c:v>2019/12/15 14:13</c:v>
                </c:pt>
                <c:pt idx="22010">
                  <c:v>2019/12/15 14:13</c:v>
                </c:pt>
                <c:pt idx="22011">
                  <c:v>2019/12/15 14:13</c:v>
                </c:pt>
                <c:pt idx="22012">
                  <c:v>2019/12/15 14:14</c:v>
                </c:pt>
                <c:pt idx="22013">
                  <c:v>2019/12/15 14:14</c:v>
                </c:pt>
                <c:pt idx="22014">
                  <c:v>2019/12/15 14:14</c:v>
                </c:pt>
                <c:pt idx="22015">
                  <c:v>2019/12/15 14:14</c:v>
                </c:pt>
                <c:pt idx="22016">
                  <c:v>2019/12/15 14:14</c:v>
                </c:pt>
                <c:pt idx="22017">
                  <c:v>2019/12/15 14:14</c:v>
                </c:pt>
                <c:pt idx="22018">
                  <c:v>2019/12/15 14:14</c:v>
                </c:pt>
                <c:pt idx="22019">
                  <c:v>2019/12/15 14:14</c:v>
                </c:pt>
                <c:pt idx="22020">
                  <c:v>2019/12/15 14:14</c:v>
                </c:pt>
                <c:pt idx="22021">
                  <c:v>2019/12/15 14:14</c:v>
                </c:pt>
                <c:pt idx="22022">
                  <c:v>2019/12/15 14:14</c:v>
                </c:pt>
                <c:pt idx="22023">
                  <c:v>2019/12/15 14:14</c:v>
                </c:pt>
                <c:pt idx="22024">
                  <c:v>2019/12/15 14:14</c:v>
                </c:pt>
                <c:pt idx="22025">
                  <c:v>2019/12/15 14:14</c:v>
                </c:pt>
                <c:pt idx="22026">
                  <c:v>2019/12/15 14:14</c:v>
                </c:pt>
                <c:pt idx="22027">
                  <c:v>2019/12/15 14:14</c:v>
                </c:pt>
                <c:pt idx="22028">
                  <c:v>2019/12/15 14:14</c:v>
                </c:pt>
                <c:pt idx="22029">
                  <c:v>2019/12/15 14:14</c:v>
                </c:pt>
                <c:pt idx="22030">
                  <c:v>2019/12/15 14:14</c:v>
                </c:pt>
                <c:pt idx="22031">
                  <c:v>2019/12/15 14:14</c:v>
                </c:pt>
                <c:pt idx="22032">
                  <c:v>2019/12/15 14:15</c:v>
                </c:pt>
                <c:pt idx="22033">
                  <c:v>2019/12/15 14:15</c:v>
                </c:pt>
                <c:pt idx="22034">
                  <c:v>2019/12/15 14:15</c:v>
                </c:pt>
                <c:pt idx="22035">
                  <c:v>2019/12/15 14:15</c:v>
                </c:pt>
                <c:pt idx="22036">
                  <c:v>2019/12/15 14:15</c:v>
                </c:pt>
                <c:pt idx="22037">
                  <c:v>2019/12/15 14:15</c:v>
                </c:pt>
                <c:pt idx="22038">
                  <c:v>2019/12/15 14:15</c:v>
                </c:pt>
                <c:pt idx="22039">
                  <c:v>2019/12/15 14:15</c:v>
                </c:pt>
                <c:pt idx="22040">
                  <c:v>2019/12/15 14:15</c:v>
                </c:pt>
                <c:pt idx="22041">
                  <c:v>2019/12/15 14:15</c:v>
                </c:pt>
                <c:pt idx="22042">
                  <c:v>2019/12/15 14:15</c:v>
                </c:pt>
                <c:pt idx="22043">
                  <c:v>2019/12/15 14:15</c:v>
                </c:pt>
                <c:pt idx="22044">
                  <c:v>2019/12/15 14:15</c:v>
                </c:pt>
                <c:pt idx="22045">
                  <c:v>2019/12/15 14:15</c:v>
                </c:pt>
                <c:pt idx="22046">
                  <c:v>2019/12/15 14:15</c:v>
                </c:pt>
                <c:pt idx="22047">
                  <c:v>2019/12/15 14:15</c:v>
                </c:pt>
                <c:pt idx="22048">
                  <c:v>2019/12/15 14:15</c:v>
                </c:pt>
                <c:pt idx="22049">
                  <c:v>2019/12/15 14:15</c:v>
                </c:pt>
                <c:pt idx="22050">
                  <c:v>2019/12/15 14:15</c:v>
                </c:pt>
                <c:pt idx="22051">
                  <c:v>2019/12/15 14:15</c:v>
                </c:pt>
                <c:pt idx="22052">
                  <c:v>2019/12/15 14:16</c:v>
                </c:pt>
                <c:pt idx="22053">
                  <c:v>2019/12/15 14:16</c:v>
                </c:pt>
                <c:pt idx="22054">
                  <c:v>2019/12/15 14:16</c:v>
                </c:pt>
                <c:pt idx="22055">
                  <c:v>2019/12/15 14:16</c:v>
                </c:pt>
                <c:pt idx="22056">
                  <c:v>2019/12/15 14:16</c:v>
                </c:pt>
                <c:pt idx="22057">
                  <c:v>2019/12/15 14:16</c:v>
                </c:pt>
                <c:pt idx="22058">
                  <c:v>2019/12/15 14:16</c:v>
                </c:pt>
                <c:pt idx="22059">
                  <c:v>2019/12/15 14:16</c:v>
                </c:pt>
                <c:pt idx="22060">
                  <c:v>2019/12/15 14:16</c:v>
                </c:pt>
                <c:pt idx="22061">
                  <c:v>2019/12/15 14:16</c:v>
                </c:pt>
                <c:pt idx="22062">
                  <c:v>2019/12/15 14:16</c:v>
                </c:pt>
                <c:pt idx="22063">
                  <c:v>2019/12/15 14:16</c:v>
                </c:pt>
                <c:pt idx="22064">
                  <c:v>2019/12/15 14:16</c:v>
                </c:pt>
                <c:pt idx="22065">
                  <c:v>2019/12/15 14:16</c:v>
                </c:pt>
                <c:pt idx="22066">
                  <c:v>2019/12/15 14:16</c:v>
                </c:pt>
                <c:pt idx="22067">
                  <c:v>2019/12/15 14:16</c:v>
                </c:pt>
                <c:pt idx="22068">
                  <c:v>2019/12/15 14:16</c:v>
                </c:pt>
                <c:pt idx="22069">
                  <c:v>2019/12/15 14:16</c:v>
                </c:pt>
                <c:pt idx="22070">
                  <c:v>2019/12/15 14:16</c:v>
                </c:pt>
                <c:pt idx="22071">
                  <c:v>2019/12/15 14:16</c:v>
                </c:pt>
                <c:pt idx="22072">
                  <c:v>2019/12/15 14:17</c:v>
                </c:pt>
                <c:pt idx="22073">
                  <c:v>2019/12/15 14:17</c:v>
                </c:pt>
                <c:pt idx="22074">
                  <c:v>2019/12/15 14:17</c:v>
                </c:pt>
                <c:pt idx="22075">
                  <c:v>2019/12/15 14:17</c:v>
                </c:pt>
                <c:pt idx="22076">
                  <c:v>2019/12/15 14:17</c:v>
                </c:pt>
                <c:pt idx="22077">
                  <c:v>2019/12/15 14:17</c:v>
                </c:pt>
                <c:pt idx="22078">
                  <c:v>2019/12/15 14:17</c:v>
                </c:pt>
                <c:pt idx="22079">
                  <c:v>2019/12/15 14:17</c:v>
                </c:pt>
                <c:pt idx="22080">
                  <c:v>2019/12/15 14:17</c:v>
                </c:pt>
                <c:pt idx="22081">
                  <c:v>2019/12/15 14:17</c:v>
                </c:pt>
                <c:pt idx="22082">
                  <c:v>2019/12/15 14:17</c:v>
                </c:pt>
                <c:pt idx="22083">
                  <c:v>2019/12/15 14:17</c:v>
                </c:pt>
                <c:pt idx="22084">
                  <c:v>2019/12/15 14:17</c:v>
                </c:pt>
                <c:pt idx="22085">
                  <c:v>2019/12/15 14:17</c:v>
                </c:pt>
                <c:pt idx="22086">
                  <c:v>2019/12/15 14:17</c:v>
                </c:pt>
                <c:pt idx="22087">
                  <c:v>2019/12/15 14:17</c:v>
                </c:pt>
                <c:pt idx="22088">
                  <c:v>2019/12/15 14:17</c:v>
                </c:pt>
                <c:pt idx="22089">
                  <c:v>2019/12/15 14:17</c:v>
                </c:pt>
                <c:pt idx="22090">
                  <c:v>2019/12/15 14:17</c:v>
                </c:pt>
                <c:pt idx="22091">
                  <c:v>2019/12/15 14:17</c:v>
                </c:pt>
                <c:pt idx="22092">
                  <c:v>2019/12/15 14:18</c:v>
                </c:pt>
                <c:pt idx="22093">
                  <c:v>2019/12/15 14:18</c:v>
                </c:pt>
                <c:pt idx="22094">
                  <c:v>2019/12/15 14:18</c:v>
                </c:pt>
                <c:pt idx="22095">
                  <c:v>2019/12/15 14:18</c:v>
                </c:pt>
                <c:pt idx="22096">
                  <c:v>2019/12/15 14:18</c:v>
                </c:pt>
                <c:pt idx="22097">
                  <c:v>2019/12/15 14:18</c:v>
                </c:pt>
                <c:pt idx="22098">
                  <c:v>2019/12/15 14:18</c:v>
                </c:pt>
                <c:pt idx="22099">
                  <c:v>2019/12/15 14:18</c:v>
                </c:pt>
                <c:pt idx="22100">
                  <c:v>2019/12/15 14:18</c:v>
                </c:pt>
                <c:pt idx="22101">
                  <c:v>2019/12/15 14:18</c:v>
                </c:pt>
                <c:pt idx="22102">
                  <c:v>2019/12/15 14:18</c:v>
                </c:pt>
                <c:pt idx="22103">
                  <c:v>2019/12/15 14:18</c:v>
                </c:pt>
                <c:pt idx="22104">
                  <c:v>2019/12/15 14:18</c:v>
                </c:pt>
                <c:pt idx="22105">
                  <c:v>2019/12/15 14:18</c:v>
                </c:pt>
                <c:pt idx="22106">
                  <c:v>2019/12/15 14:18</c:v>
                </c:pt>
                <c:pt idx="22107">
                  <c:v>2019/12/15 14:18</c:v>
                </c:pt>
                <c:pt idx="22108">
                  <c:v>2019/12/15 14:18</c:v>
                </c:pt>
                <c:pt idx="22109">
                  <c:v>2019/12/15 14:18</c:v>
                </c:pt>
                <c:pt idx="22110">
                  <c:v>2019/12/15 14:18</c:v>
                </c:pt>
                <c:pt idx="22111">
                  <c:v>2019/12/15 14:18</c:v>
                </c:pt>
                <c:pt idx="22112">
                  <c:v>2019/12/15 14:19</c:v>
                </c:pt>
                <c:pt idx="22113">
                  <c:v>2019/12/15 14:19</c:v>
                </c:pt>
                <c:pt idx="22114">
                  <c:v>2019/12/15 14:19</c:v>
                </c:pt>
                <c:pt idx="22115">
                  <c:v>2019/12/15 14:19</c:v>
                </c:pt>
                <c:pt idx="22116">
                  <c:v>2019/12/15 14:19</c:v>
                </c:pt>
                <c:pt idx="22117">
                  <c:v>2019/12/15 14:19</c:v>
                </c:pt>
                <c:pt idx="22118">
                  <c:v>2019/12/15 14:19</c:v>
                </c:pt>
                <c:pt idx="22119">
                  <c:v>2019/12/15 14:19</c:v>
                </c:pt>
                <c:pt idx="22120">
                  <c:v>2019/12/15 14:19</c:v>
                </c:pt>
                <c:pt idx="22121">
                  <c:v>2019/12/15 14:19</c:v>
                </c:pt>
                <c:pt idx="22122">
                  <c:v>2019/12/15 14:19</c:v>
                </c:pt>
                <c:pt idx="22123">
                  <c:v>2019/12/15 14:19</c:v>
                </c:pt>
                <c:pt idx="22124">
                  <c:v>2019/12/15 14:19</c:v>
                </c:pt>
                <c:pt idx="22125">
                  <c:v>2019/12/15 14:19</c:v>
                </c:pt>
                <c:pt idx="22126">
                  <c:v>2019/12/15 14:19</c:v>
                </c:pt>
                <c:pt idx="22127">
                  <c:v>2019/12/15 14:19</c:v>
                </c:pt>
                <c:pt idx="22128">
                  <c:v>2019/12/15 14:19</c:v>
                </c:pt>
                <c:pt idx="22129">
                  <c:v>2019/12/15 14:19</c:v>
                </c:pt>
                <c:pt idx="22130">
                  <c:v>2019/12/15 14:19</c:v>
                </c:pt>
                <c:pt idx="22131">
                  <c:v>2019/12/15 14:19</c:v>
                </c:pt>
                <c:pt idx="22132">
                  <c:v>2019/12/15 14:20</c:v>
                </c:pt>
                <c:pt idx="22133">
                  <c:v>2019/12/15 14:20</c:v>
                </c:pt>
                <c:pt idx="22134">
                  <c:v>2019/12/15 14:20</c:v>
                </c:pt>
                <c:pt idx="22135">
                  <c:v>2019/12/15 14:20</c:v>
                </c:pt>
                <c:pt idx="22136">
                  <c:v>2019/12/15 14:20</c:v>
                </c:pt>
                <c:pt idx="22137">
                  <c:v>2019/12/15 14:20</c:v>
                </c:pt>
                <c:pt idx="22138">
                  <c:v>2019/12/15 14:20</c:v>
                </c:pt>
                <c:pt idx="22139">
                  <c:v>2019/12/15 14:20</c:v>
                </c:pt>
                <c:pt idx="22140">
                  <c:v>2019/12/15 14:20</c:v>
                </c:pt>
                <c:pt idx="22141">
                  <c:v>2019/12/15 14:20</c:v>
                </c:pt>
                <c:pt idx="22142">
                  <c:v>2019/12/15 14:20</c:v>
                </c:pt>
                <c:pt idx="22143">
                  <c:v>2019/12/15 14:20</c:v>
                </c:pt>
                <c:pt idx="22144">
                  <c:v>2019/12/15 14:20</c:v>
                </c:pt>
                <c:pt idx="22145">
                  <c:v>2019/12/15 14:20</c:v>
                </c:pt>
                <c:pt idx="22146">
                  <c:v>2019/12/15 14:20</c:v>
                </c:pt>
                <c:pt idx="22147">
                  <c:v>2019/12/15 14:20</c:v>
                </c:pt>
                <c:pt idx="22148">
                  <c:v>2019/12/15 14:20</c:v>
                </c:pt>
                <c:pt idx="22149">
                  <c:v>2019/12/15 14:20</c:v>
                </c:pt>
                <c:pt idx="22150">
                  <c:v>2019/12/15 14:20</c:v>
                </c:pt>
                <c:pt idx="22151">
                  <c:v>2019/12/15 14:20</c:v>
                </c:pt>
                <c:pt idx="22152">
                  <c:v>2019/12/15 14:21</c:v>
                </c:pt>
                <c:pt idx="22153">
                  <c:v>2019/12/15 14:21</c:v>
                </c:pt>
                <c:pt idx="22154">
                  <c:v>2019/12/15 14:21</c:v>
                </c:pt>
                <c:pt idx="22155">
                  <c:v>2019/12/15 14:21</c:v>
                </c:pt>
                <c:pt idx="22156">
                  <c:v>2019/12/15 14:21</c:v>
                </c:pt>
                <c:pt idx="22157">
                  <c:v>2019/12/15 14:21</c:v>
                </c:pt>
                <c:pt idx="22158">
                  <c:v>2019/12/15 14:21</c:v>
                </c:pt>
                <c:pt idx="22159">
                  <c:v>2019/12/15 14:21</c:v>
                </c:pt>
                <c:pt idx="22160">
                  <c:v>2019/12/15 14:21</c:v>
                </c:pt>
                <c:pt idx="22161">
                  <c:v>2019/12/15 14:21</c:v>
                </c:pt>
                <c:pt idx="22162">
                  <c:v>2019/12/15 14:21</c:v>
                </c:pt>
                <c:pt idx="22163">
                  <c:v>2019/12/15 14:21</c:v>
                </c:pt>
                <c:pt idx="22164">
                  <c:v>2019/12/15 14:21</c:v>
                </c:pt>
                <c:pt idx="22165">
                  <c:v>2019/12/15 14:21</c:v>
                </c:pt>
                <c:pt idx="22166">
                  <c:v>2019/12/15 14:21</c:v>
                </c:pt>
                <c:pt idx="22167">
                  <c:v>2019/12/15 14:21</c:v>
                </c:pt>
                <c:pt idx="22168">
                  <c:v>2019/12/15 14:21</c:v>
                </c:pt>
                <c:pt idx="22169">
                  <c:v>2019/12/15 14:21</c:v>
                </c:pt>
                <c:pt idx="22170">
                  <c:v>2019/12/15 14:21</c:v>
                </c:pt>
                <c:pt idx="22171">
                  <c:v>2019/12/15 14:21</c:v>
                </c:pt>
                <c:pt idx="22172">
                  <c:v>2019/12/15 14:22</c:v>
                </c:pt>
                <c:pt idx="22173">
                  <c:v>2019/12/15 14:22</c:v>
                </c:pt>
                <c:pt idx="22174">
                  <c:v>2019/12/15 14:22</c:v>
                </c:pt>
                <c:pt idx="22175">
                  <c:v>2019/12/15 14:22</c:v>
                </c:pt>
                <c:pt idx="22176">
                  <c:v>2019/12/15 14:22</c:v>
                </c:pt>
                <c:pt idx="22177">
                  <c:v>2019/12/15 14:22</c:v>
                </c:pt>
                <c:pt idx="22178">
                  <c:v>2019/12/15 14:22</c:v>
                </c:pt>
                <c:pt idx="22179">
                  <c:v>2019/12/15 14:22</c:v>
                </c:pt>
                <c:pt idx="22180">
                  <c:v>2019/12/15 14:22</c:v>
                </c:pt>
                <c:pt idx="22181">
                  <c:v>2019/12/15 14:22</c:v>
                </c:pt>
                <c:pt idx="22182">
                  <c:v>2019/12/15 14:22</c:v>
                </c:pt>
                <c:pt idx="22183">
                  <c:v>2019/12/15 14:22</c:v>
                </c:pt>
                <c:pt idx="22184">
                  <c:v>2019/12/15 14:22</c:v>
                </c:pt>
                <c:pt idx="22185">
                  <c:v>2019/12/15 14:22</c:v>
                </c:pt>
                <c:pt idx="22186">
                  <c:v>2019/12/15 14:22</c:v>
                </c:pt>
                <c:pt idx="22187">
                  <c:v>2019/12/15 14:22</c:v>
                </c:pt>
                <c:pt idx="22188">
                  <c:v>2019/12/15 14:22</c:v>
                </c:pt>
                <c:pt idx="22189">
                  <c:v>2019/12/15 14:22</c:v>
                </c:pt>
                <c:pt idx="22190">
                  <c:v>2019/12/15 14:22</c:v>
                </c:pt>
                <c:pt idx="22191">
                  <c:v>2019/12/15 14:22</c:v>
                </c:pt>
                <c:pt idx="22192">
                  <c:v>2019/12/15 14:23</c:v>
                </c:pt>
                <c:pt idx="22193">
                  <c:v>2019/12/15 14:23</c:v>
                </c:pt>
                <c:pt idx="22194">
                  <c:v>2019/12/15 14:23</c:v>
                </c:pt>
                <c:pt idx="22195">
                  <c:v>2019/12/15 14:23</c:v>
                </c:pt>
                <c:pt idx="22196">
                  <c:v>2019/12/15 14:23</c:v>
                </c:pt>
                <c:pt idx="22197">
                  <c:v>2019/12/15 14:23</c:v>
                </c:pt>
                <c:pt idx="22198">
                  <c:v>2019/12/15 14:23</c:v>
                </c:pt>
                <c:pt idx="22199">
                  <c:v>2019/12/15 14:23</c:v>
                </c:pt>
                <c:pt idx="22200">
                  <c:v>2019/12/15 14:23</c:v>
                </c:pt>
                <c:pt idx="22201">
                  <c:v>2019/12/15 14:23</c:v>
                </c:pt>
                <c:pt idx="22202">
                  <c:v>2019/12/15 14:23</c:v>
                </c:pt>
                <c:pt idx="22203">
                  <c:v>2019/12/15 14:23</c:v>
                </c:pt>
                <c:pt idx="22204">
                  <c:v>2019/12/15 14:23</c:v>
                </c:pt>
                <c:pt idx="22205">
                  <c:v>2019/12/15 14:23</c:v>
                </c:pt>
                <c:pt idx="22206">
                  <c:v>2019/12/15 14:23</c:v>
                </c:pt>
                <c:pt idx="22207">
                  <c:v>2019/12/15 14:23</c:v>
                </c:pt>
                <c:pt idx="22208">
                  <c:v>2019/12/15 14:23</c:v>
                </c:pt>
                <c:pt idx="22209">
                  <c:v>2019/12/15 14:23</c:v>
                </c:pt>
                <c:pt idx="22210">
                  <c:v>2019/12/15 14:23</c:v>
                </c:pt>
                <c:pt idx="22211">
                  <c:v>2019/12/15 14:23</c:v>
                </c:pt>
                <c:pt idx="22212">
                  <c:v>2019/12/15 14:24</c:v>
                </c:pt>
                <c:pt idx="22213">
                  <c:v>2019/12/15 14:24</c:v>
                </c:pt>
                <c:pt idx="22214">
                  <c:v>2019/12/15 14:24</c:v>
                </c:pt>
                <c:pt idx="22215">
                  <c:v>2019/12/15 14:24</c:v>
                </c:pt>
                <c:pt idx="22216">
                  <c:v>2019/12/15 14:24</c:v>
                </c:pt>
                <c:pt idx="22217">
                  <c:v>2019/12/15 14:24</c:v>
                </c:pt>
                <c:pt idx="22218">
                  <c:v>2019/12/15 14:24</c:v>
                </c:pt>
                <c:pt idx="22219">
                  <c:v>2019/12/15 14:24</c:v>
                </c:pt>
                <c:pt idx="22220">
                  <c:v>2019/12/15 14:24</c:v>
                </c:pt>
                <c:pt idx="22221">
                  <c:v>2019/12/15 14:24</c:v>
                </c:pt>
                <c:pt idx="22222">
                  <c:v>2019/12/15 14:24</c:v>
                </c:pt>
                <c:pt idx="22223">
                  <c:v>2019/12/15 14:24</c:v>
                </c:pt>
                <c:pt idx="22224">
                  <c:v>2019/12/15 14:24</c:v>
                </c:pt>
                <c:pt idx="22225">
                  <c:v>2019/12/15 14:24</c:v>
                </c:pt>
                <c:pt idx="22226">
                  <c:v>2019/12/15 14:24</c:v>
                </c:pt>
                <c:pt idx="22227">
                  <c:v>2019/12/15 14:24</c:v>
                </c:pt>
                <c:pt idx="22228">
                  <c:v>2019/12/15 14:24</c:v>
                </c:pt>
                <c:pt idx="22229">
                  <c:v>2019/12/15 14:24</c:v>
                </c:pt>
                <c:pt idx="22230">
                  <c:v>2019/12/15 14:24</c:v>
                </c:pt>
                <c:pt idx="22231">
                  <c:v>2019/12/15 14:24</c:v>
                </c:pt>
                <c:pt idx="22232">
                  <c:v>2019/12/15 14:25</c:v>
                </c:pt>
                <c:pt idx="22233">
                  <c:v>2019/12/15 14:25</c:v>
                </c:pt>
                <c:pt idx="22234">
                  <c:v>2019/12/15 14:25</c:v>
                </c:pt>
                <c:pt idx="22235">
                  <c:v>2019/12/15 14:25</c:v>
                </c:pt>
                <c:pt idx="22236">
                  <c:v>2019/12/15 14:25</c:v>
                </c:pt>
                <c:pt idx="22237">
                  <c:v>2019/12/15 14:25</c:v>
                </c:pt>
                <c:pt idx="22238">
                  <c:v>2019/12/15 14:25</c:v>
                </c:pt>
                <c:pt idx="22239">
                  <c:v>2019/12/15 14:25</c:v>
                </c:pt>
                <c:pt idx="22240">
                  <c:v>2019/12/15 14:25</c:v>
                </c:pt>
                <c:pt idx="22241">
                  <c:v>2019/12/15 14:25</c:v>
                </c:pt>
                <c:pt idx="22242">
                  <c:v>2019/12/15 14:25</c:v>
                </c:pt>
                <c:pt idx="22243">
                  <c:v>2019/12/15 14:25</c:v>
                </c:pt>
                <c:pt idx="22244">
                  <c:v>2019/12/15 14:25</c:v>
                </c:pt>
                <c:pt idx="22245">
                  <c:v>2019/12/15 14:25</c:v>
                </c:pt>
                <c:pt idx="22246">
                  <c:v>2019/12/15 14:25</c:v>
                </c:pt>
                <c:pt idx="22247">
                  <c:v>2019/12/15 14:25</c:v>
                </c:pt>
                <c:pt idx="22248">
                  <c:v>2019/12/15 14:25</c:v>
                </c:pt>
                <c:pt idx="22249">
                  <c:v>2019/12/15 14:25</c:v>
                </c:pt>
                <c:pt idx="22250">
                  <c:v>2019/12/15 14:25</c:v>
                </c:pt>
                <c:pt idx="22251">
                  <c:v>2019/12/15 14:25</c:v>
                </c:pt>
                <c:pt idx="22252">
                  <c:v>2019/12/15 14:26</c:v>
                </c:pt>
                <c:pt idx="22253">
                  <c:v>2019/12/15 14:26</c:v>
                </c:pt>
                <c:pt idx="22254">
                  <c:v>2019/12/15 14:26</c:v>
                </c:pt>
                <c:pt idx="22255">
                  <c:v>2019/12/15 14:26</c:v>
                </c:pt>
                <c:pt idx="22256">
                  <c:v>2019/12/15 14:26</c:v>
                </c:pt>
                <c:pt idx="22257">
                  <c:v>2019/12/15 14:26</c:v>
                </c:pt>
                <c:pt idx="22258">
                  <c:v>2019/12/15 14:26</c:v>
                </c:pt>
                <c:pt idx="22259">
                  <c:v>2019/12/15 14:26</c:v>
                </c:pt>
                <c:pt idx="22260">
                  <c:v>2019/12/15 14:26</c:v>
                </c:pt>
                <c:pt idx="22261">
                  <c:v>2019/12/15 14:26</c:v>
                </c:pt>
                <c:pt idx="22262">
                  <c:v>2019/12/15 14:26</c:v>
                </c:pt>
                <c:pt idx="22263">
                  <c:v>2019/12/15 14:26</c:v>
                </c:pt>
                <c:pt idx="22264">
                  <c:v>2019/12/15 14:26</c:v>
                </c:pt>
                <c:pt idx="22265">
                  <c:v>2019/12/15 14:26</c:v>
                </c:pt>
                <c:pt idx="22266">
                  <c:v>2019/12/15 14:26</c:v>
                </c:pt>
                <c:pt idx="22267">
                  <c:v>2019/12/15 14:26</c:v>
                </c:pt>
                <c:pt idx="22268">
                  <c:v>2019/12/15 14:26</c:v>
                </c:pt>
                <c:pt idx="22269">
                  <c:v>2019/12/15 14:26</c:v>
                </c:pt>
                <c:pt idx="22270">
                  <c:v>2019/12/15 14:26</c:v>
                </c:pt>
                <c:pt idx="22271">
                  <c:v>2019/12/15 14:26</c:v>
                </c:pt>
                <c:pt idx="22272">
                  <c:v>2019/12/15 14:27</c:v>
                </c:pt>
                <c:pt idx="22273">
                  <c:v>2019/12/15 14:27</c:v>
                </c:pt>
                <c:pt idx="22274">
                  <c:v>2019/12/15 14:27</c:v>
                </c:pt>
                <c:pt idx="22275">
                  <c:v>2019/12/15 14:27</c:v>
                </c:pt>
                <c:pt idx="22276">
                  <c:v>2019/12/15 14:27</c:v>
                </c:pt>
                <c:pt idx="22277">
                  <c:v>2019/12/15 14:27</c:v>
                </c:pt>
                <c:pt idx="22278">
                  <c:v>2019/12/15 14:27</c:v>
                </c:pt>
                <c:pt idx="22279">
                  <c:v>2019/12/15 14:27</c:v>
                </c:pt>
                <c:pt idx="22280">
                  <c:v>2019/12/15 14:27</c:v>
                </c:pt>
                <c:pt idx="22281">
                  <c:v>2019/12/15 14:27</c:v>
                </c:pt>
                <c:pt idx="22282">
                  <c:v>2019/12/15 14:27</c:v>
                </c:pt>
                <c:pt idx="22283">
                  <c:v>2019/12/15 14:27</c:v>
                </c:pt>
                <c:pt idx="22284">
                  <c:v>2019/12/15 14:27</c:v>
                </c:pt>
                <c:pt idx="22285">
                  <c:v>2019/12/15 14:27</c:v>
                </c:pt>
                <c:pt idx="22286">
                  <c:v>2019/12/15 14:27</c:v>
                </c:pt>
                <c:pt idx="22287">
                  <c:v>2019/12/15 14:27</c:v>
                </c:pt>
                <c:pt idx="22288">
                  <c:v>2019/12/15 14:27</c:v>
                </c:pt>
                <c:pt idx="22289">
                  <c:v>2019/12/15 14:27</c:v>
                </c:pt>
                <c:pt idx="22290">
                  <c:v>2019/12/15 14:27</c:v>
                </c:pt>
                <c:pt idx="22291">
                  <c:v>2019/12/15 14:27</c:v>
                </c:pt>
                <c:pt idx="22292">
                  <c:v>2019/12/15 14:28</c:v>
                </c:pt>
                <c:pt idx="22293">
                  <c:v>2019/12/15 14:28</c:v>
                </c:pt>
                <c:pt idx="22294">
                  <c:v>2019/12/15 14:28</c:v>
                </c:pt>
                <c:pt idx="22295">
                  <c:v>2019/12/15 14:28</c:v>
                </c:pt>
                <c:pt idx="22296">
                  <c:v>2019/12/15 14:28</c:v>
                </c:pt>
                <c:pt idx="22297">
                  <c:v>2019/12/15 14:28</c:v>
                </c:pt>
                <c:pt idx="22298">
                  <c:v>2019/12/15 14:28</c:v>
                </c:pt>
                <c:pt idx="22299">
                  <c:v>2019/12/15 14:28</c:v>
                </c:pt>
                <c:pt idx="22300">
                  <c:v>2019/12/15 14:28</c:v>
                </c:pt>
                <c:pt idx="22301">
                  <c:v>2019/12/15 14:28</c:v>
                </c:pt>
                <c:pt idx="22302">
                  <c:v>2019/12/15 14:28</c:v>
                </c:pt>
                <c:pt idx="22303">
                  <c:v>2019/12/15 14:28</c:v>
                </c:pt>
                <c:pt idx="22304">
                  <c:v>2019/12/15 14:28</c:v>
                </c:pt>
                <c:pt idx="22305">
                  <c:v>2019/12/15 14:28</c:v>
                </c:pt>
                <c:pt idx="22306">
                  <c:v>2019/12/15 14:28</c:v>
                </c:pt>
                <c:pt idx="22307">
                  <c:v>2019/12/15 14:28</c:v>
                </c:pt>
                <c:pt idx="22308">
                  <c:v>2019/12/15 14:28</c:v>
                </c:pt>
                <c:pt idx="22309">
                  <c:v>2019/12/15 14:28</c:v>
                </c:pt>
                <c:pt idx="22310">
                  <c:v>2019/12/15 14:28</c:v>
                </c:pt>
                <c:pt idx="22311">
                  <c:v>2019/12/15 14:28</c:v>
                </c:pt>
                <c:pt idx="22312">
                  <c:v>2019/12/15 14:29</c:v>
                </c:pt>
                <c:pt idx="22313">
                  <c:v>2019/12/15 14:29</c:v>
                </c:pt>
                <c:pt idx="22314">
                  <c:v>2019/12/15 14:29</c:v>
                </c:pt>
                <c:pt idx="22315">
                  <c:v>2019/12/15 14:29</c:v>
                </c:pt>
                <c:pt idx="22316">
                  <c:v>2019/12/15 14:29</c:v>
                </c:pt>
                <c:pt idx="22317">
                  <c:v>2019/12/15 14:29</c:v>
                </c:pt>
                <c:pt idx="22318">
                  <c:v>2019/12/15 14:29</c:v>
                </c:pt>
                <c:pt idx="22319">
                  <c:v>2019/12/15 14:29</c:v>
                </c:pt>
                <c:pt idx="22320">
                  <c:v>2019/12/15 14:29</c:v>
                </c:pt>
                <c:pt idx="22321">
                  <c:v>2019/12/15 14:29</c:v>
                </c:pt>
                <c:pt idx="22322">
                  <c:v>2019/12/15 14:29</c:v>
                </c:pt>
                <c:pt idx="22323">
                  <c:v>2019/12/15 14:29</c:v>
                </c:pt>
                <c:pt idx="22324">
                  <c:v>2019/12/15 14:29</c:v>
                </c:pt>
                <c:pt idx="22325">
                  <c:v>2019/12/15 14:29</c:v>
                </c:pt>
                <c:pt idx="22326">
                  <c:v>2019/12/15 14:29</c:v>
                </c:pt>
                <c:pt idx="22327">
                  <c:v>2019/12/15 14:29</c:v>
                </c:pt>
                <c:pt idx="22328">
                  <c:v>2019/12/15 14:29</c:v>
                </c:pt>
                <c:pt idx="22329">
                  <c:v>2019/12/15 14:29</c:v>
                </c:pt>
                <c:pt idx="22330">
                  <c:v>2019/12/15 14:29</c:v>
                </c:pt>
                <c:pt idx="22331">
                  <c:v>2019/12/15 14:29</c:v>
                </c:pt>
                <c:pt idx="22332">
                  <c:v>2019/12/15 14:30</c:v>
                </c:pt>
                <c:pt idx="22333">
                  <c:v>2019/12/15 14:30</c:v>
                </c:pt>
                <c:pt idx="22334">
                  <c:v>2019/12/15 14:30</c:v>
                </c:pt>
                <c:pt idx="22335">
                  <c:v>2019/12/15 14:30</c:v>
                </c:pt>
                <c:pt idx="22336">
                  <c:v>2019/12/15 14:30</c:v>
                </c:pt>
                <c:pt idx="22337">
                  <c:v>2019/12/15 14:30</c:v>
                </c:pt>
                <c:pt idx="22338">
                  <c:v>2019/12/15 14:30</c:v>
                </c:pt>
                <c:pt idx="22339">
                  <c:v>2019/12/15 14:30</c:v>
                </c:pt>
                <c:pt idx="22340">
                  <c:v>2019/12/15 14:30</c:v>
                </c:pt>
                <c:pt idx="22341">
                  <c:v>2019/12/15 14:30</c:v>
                </c:pt>
                <c:pt idx="22342">
                  <c:v>2019/12/15 14:30</c:v>
                </c:pt>
                <c:pt idx="22343">
                  <c:v>2019/12/15 14:30</c:v>
                </c:pt>
                <c:pt idx="22344">
                  <c:v>2019/12/15 14:30</c:v>
                </c:pt>
                <c:pt idx="22345">
                  <c:v>2019/12/15 14:30</c:v>
                </c:pt>
                <c:pt idx="22346">
                  <c:v>2019/12/15 14:30</c:v>
                </c:pt>
                <c:pt idx="22347">
                  <c:v>2019/12/15 14:30</c:v>
                </c:pt>
                <c:pt idx="22348">
                  <c:v>2019/12/15 14:30</c:v>
                </c:pt>
                <c:pt idx="22349">
                  <c:v>2019/12/15 14:30</c:v>
                </c:pt>
                <c:pt idx="22350">
                  <c:v>2019/12/15 14:30</c:v>
                </c:pt>
                <c:pt idx="22351">
                  <c:v>2019/12/15 14:30</c:v>
                </c:pt>
                <c:pt idx="22352">
                  <c:v>2019/12/15 14:31</c:v>
                </c:pt>
                <c:pt idx="22353">
                  <c:v>2019/12/15 14:31</c:v>
                </c:pt>
                <c:pt idx="22354">
                  <c:v>2019/12/15 14:31</c:v>
                </c:pt>
                <c:pt idx="22355">
                  <c:v>2019/12/15 14:31</c:v>
                </c:pt>
                <c:pt idx="22356">
                  <c:v>2019/12/15 14:31</c:v>
                </c:pt>
                <c:pt idx="22357">
                  <c:v>2019/12/15 14:31</c:v>
                </c:pt>
                <c:pt idx="22358">
                  <c:v>2019/12/15 14:31</c:v>
                </c:pt>
                <c:pt idx="22359">
                  <c:v>2019/12/15 14:31</c:v>
                </c:pt>
                <c:pt idx="22360">
                  <c:v>2019/12/15 14:31</c:v>
                </c:pt>
                <c:pt idx="22361">
                  <c:v>2019/12/15 14:31</c:v>
                </c:pt>
                <c:pt idx="22362">
                  <c:v>2019/12/15 14:31</c:v>
                </c:pt>
                <c:pt idx="22363">
                  <c:v>2019/12/15 14:31</c:v>
                </c:pt>
                <c:pt idx="22364">
                  <c:v>2019/12/15 14:31</c:v>
                </c:pt>
                <c:pt idx="22365">
                  <c:v>2019/12/15 14:31</c:v>
                </c:pt>
                <c:pt idx="22366">
                  <c:v>2019/12/15 14:31</c:v>
                </c:pt>
                <c:pt idx="22367">
                  <c:v>2019/12/15 14:31</c:v>
                </c:pt>
                <c:pt idx="22368">
                  <c:v>2019/12/15 14:31</c:v>
                </c:pt>
                <c:pt idx="22369">
                  <c:v>2019/12/15 14:31</c:v>
                </c:pt>
                <c:pt idx="22370">
                  <c:v>2019/12/15 14:31</c:v>
                </c:pt>
                <c:pt idx="22371">
                  <c:v>2019/12/15 14:31</c:v>
                </c:pt>
                <c:pt idx="22372">
                  <c:v>2019/12/15 14:32</c:v>
                </c:pt>
                <c:pt idx="22373">
                  <c:v>2019/12/15 14:32</c:v>
                </c:pt>
                <c:pt idx="22374">
                  <c:v>2019/12/15 14:32</c:v>
                </c:pt>
                <c:pt idx="22375">
                  <c:v>2019/12/15 14:32</c:v>
                </c:pt>
                <c:pt idx="22376">
                  <c:v>2019/12/15 14:32</c:v>
                </c:pt>
                <c:pt idx="22377">
                  <c:v>2019/12/15 14:32</c:v>
                </c:pt>
                <c:pt idx="22378">
                  <c:v>2019/12/15 14:32</c:v>
                </c:pt>
                <c:pt idx="22379">
                  <c:v>2019/12/15 14:32</c:v>
                </c:pt>
                <c:pt idx="22380">
                  <c:v>2019/12/15 14:32</c:v>
                </c:pt>
                <c:pt idx="22381">
                  <c:v>2019/12/15 14:32</c:v>
                </c:pt>
                <c:pt idx="22382">
                  <c:v>2019/12/15 14:32</c:v>
                </c:pt>
                <c:pt idx="22383">
                  <c:v>2019/12/15 14:32</c:v>
                </c:pt>
                <c:pt idx="22384">
                  <c:v>2019/12/15 14:32</c:v>
                </c:pt>
                <c:pt idx="22385">
                  <c:v>2019/12/15 14:32</c:v>
                </c:pt>
                <c:pt idx="22386">
                  <c:v>2019/12/15 14:32</c:v>
                </c:pt>
                <c:pt idx="22387">
                  <c:v>2019/12/15 14:32</c:v>
                </c:pt>
                <c:pt idx="22388">
                  <c:v>2019/12/15 14:32</c:v>
                </c:pt>
                <c:pt idx="22389">
                  <c:v>2019/12/15 14:32</c:v>
                </c:pt>
                <c:pt idx="22390">
                  <c:v>2019/12/15 14:32</c:v>
                </c:pt>
                <c:pt idx="22391">
                  <c:v>2019/12/15 14:32</c:v>
                </c:pt>
                <c:pt idx="22392">
                  <c:v>2019/12/15 14:33</c:v>
                </c:pt>
                <c:pt idx="22393">
                  <c:v>2019/12/15 14:33</c:v>
                </c:pt>
                <c:pt idx="22394">
                  <c:v>2019/12/15 14:33</c:v>
                </c:pt>
                <c:pt idx="22395">
                  <c:v>2019/12/15 14:33</c:v>
                </c:pt>
                <c:pt idx="22396">
                  <c:v>2019/12/15 14:33</c:v>
                </c:pt>
                <c:pt idx="22397">
                  <c:v>2019/12/15 14:33</c:v>
                </c:pt>
                <c:pt idx="22398">
                  <c:v>2019/12/15 14:33</c:v>
                </c:pt>
                <c:pt idx="22399">
                  <c:v>2019/12/15 14:33</c:v>
                </c:pt>
                <c:pt idx="22400">
                  <c:v>2019/12/15 14:33</c:v>
                </c:pt>
                <c:pt idx="22401">
                  <c:v>2019/12/15 14:33</c:v>
                </c:pt>
                <c:pt idx="22402">
                  <c:v>2019/12/15 14:33</c:v>
                </c:pt>
                <c:pt idx="22403">
                  <c:v>2019/12/15 14:33</c:v>
                </c:pt>
                <c:pt idx="22404">
                  <c:v>2019/12/15 14:33</c:v>
                </c:pt>
                <c:pt idx="22405">
                  <c:v>2019/12/15 14:33</c:v>
                </c:pt>
                <c:pt idx="22406">
                  <c:v>2019/12/15 14:33</c:v>
                </c:pt>
                <c:pt idx="22407">
                  <c:v>2019/12/15 14:33</c:v>
                </c:pt>
                <c:pt idx="22408">
                  <c:v>2019/12/15 14:33</c:v>
                </c:pt>
                <c:pt idx="22409">
                  <c:v>2019/12/15 14:33</c:v>
                </c:pt>
                <c:pt idx="22410">
                  <c:v>2019/12/15 14:33</c:v>
                </c:pt>
                <c:pt idx="22411">
                  <c:v>2019/12/15 14:33</c:v>
                </c:pt>
                <c:pt idx="22412">
                  <c:v>2019/12/15 14:34</c:v>
                </c:pt>
                <c:pt idx="22413">
                  <c:v>2019/12/15 14:34</c:v>
                </c:pt>
                <c:pt idx="22414">
                  <c:v>2019/12/15 14:34</c:v>
                </c:pt>
                <c:pt idx="22415">
                  <c:v>2019/12/15 14:34</c:v>
                </c:pt>
                <c:pt idx="22416">
                  <c:v>2019/12/15 14:34</c:v>
                </c:pt>
                <c:pt idx="22417">
                  <c:v>2019/12/15 14:34</c:v>
                </c:pt>
                <c:pt idx="22418">
                  <c:v>2019/12/15 14:34</c:v>
                </c:pt>
                <c:pt idx="22419">
                  <c:v>2019/12/15 14:34</c:v>
                </c:pt>
                <c:pt idx="22420">
                  <c:v>2019/12/15 14:34</c:v>
                </c:pt>
                <c:pt idx="22421">
                  <c:v>2019/12/15 14:34</c:v>
                </c:pt>
                <c:pt idx="22422">
                  <c:v>2019/12/15 14:34</c:v>
                </c:pt>
                <c:pt idx="22423">
                  <c:v>2019/12/15 14:34</c:v>
                </c:pt>
                <c:pt idx="22424">
                  <c:v>2019/12/15 14:34</c:v>
                </c:pt>
                <c:pt idx="22425">
                  <c:v>2019/12/15 14:34</c:v>
                </c:pt>
                <c:pt idx="22426">
                  <c:v>2019/12/15 14:34</c:v>
                </c:pt>
                <c:pt idx="22427">
                  <c:v>2019/12/15 14:34</c:v>
                </c:pt>
                <c:pt idx="22428">
                  <c:v>2019/12/15 14:34</c:v>
                </c:pt>
                <c:pt idx="22429">
                  <c:v>2019/12/15 14:34</c:v>
                </c:pt>
                <c:pt idx="22430">
                  <c:v>2019/12/15 14:34</c:v>
                </c:pt>
                <c:pt idx="22431">
                  <c:v>2019/12/15 14:34</c:v>
                </c:pt>
                <c:pt idx="22432">
                  <c:v>2019/12/15 14:35</c:v>
                </c:pt>
                <c:pt idx="22433">
                  <c:v>2019/12/15 14:35</c:v>
                </c:pt>
                <c:pt idx="22434">
                  <c:v>2019/12/15 14:35</c:v>
                </c:pt>
                <c:pt idx="22435">
                  <c:v>2019/12/15 14:35</c:v>
                </c:pt>
                <c:pt idx="22436">
                  <c:v>2019/12/15 14:35</c:v>
                </c:pt>
                <c:pt idx="22437">
                  <c:v>2019/12/15 14:35</c:v>
                </c:pt>
                <c:pt idx="22438">
                  <c:v>2019/12/15 14:35</c:v>
                </c:pt>
                <c:pt idx="22439">
                  <c:v>2019/12/15 14:35</c:v>
                </c:pt>
                <c:pt idx="22440">
                  <c:v>2019/12/15 14:35</c:v>
                </c:pt>
                <c:pt idx="22441">
                  <c:v>2019/12/15 14:35</c:v>
                </c:pt>
                <c:pt idx="22442">
                  <c:v>2019/12/15 14:35</c:v>
                </c:pt>
                <c:pt idx="22443">
                  <c:v>2019/12/15 14:35</c:v>
                </c:pt>
                <c:pt idx="22444">
                  <c:v>2019/12/15 14:35</c:v>
                </c:pt>
                <c:pt idx="22445">
                  <c:v>2019/12/15 14:35</c:v>
                </c:pt>
                <c:pt idx="22446">
                  <c:v>2019/12/15 14:35</c:v>
                </c:pt>
                <c:pt idx="22447">
                  <c:v>2019/12/15 14:35</c:v>
                </c:pt>
                <c:pt idx="22448">
                  <c:v>2019/12/15 14:35</c:v>
                </c:pt>
                <c:pt idx="22449">
                  <c:v>2019/12/15 14:35</c:v>
                </c:pt>
                <c:pt idx="22450">
                  <c:v>2019/12/15 14:35</c:v>
                </c:pt>
                <c:pt idx="22451">
                  <c:v>2019/12/15 14:35</c:v>
                </c:pt>
                <c:pt idx="22452">
                  <c:v>2019/12/15 14:36</c:v>
                </c:pt>
                <c:pt idx="22453">
                  <c:v>2019/12/15 14:36</c:v>
                </c:pt>
                <c:pt idx="22454">
                  <c:v>2019/12/15 14:36</c:v>
                </c:pt>
                <c:pt idx="22455">
                  <c:v>2019/12/15 14:36</c:v>
                </c:pt>
                <c:pt idx="22456">
                  <c:v>2019/12/15 14:36</c:v>
                </c:pt>
                <c:pt idx="22457">
                  <c:v>2019/12/15 14:36</c:v>
                </c:pt>
                <c:pt idx="22458">
                  <c:v>2019/12/15 14:36</c:v>
                </c:pt>
                <c:pt idx="22459">
                  <c:v>2019/12/15 14:36</c:v>
                </c:pt>
                <c:pt idx="22460">
                  <c:v>2019/12/15 14:36</c:v>
                </c:pt>
                <c:pt idx="22461">
                  <c:v>2019/12/15 14:36</c:v>
                </c:pt>
                <c:pt idx="22462">
                  <c:v>2019/12/15 14:36</c:v>
                </c:pt>
                <c:pt idx="22463">
                  <c:v>2019/12/15 14:36</c:v>
                </c:pt>
                <c:pt idx="22464">
                  <c:v>2019/12/15 14:36</c:v>
                </c:pt>
                <c:pt idx="22465">
                  <c:v>2019/12/15 14:36</c:v>
                </c:pt>
                <c:pt idx="22466">
                  <c:v>2019/12/15 14:36</c:v>
                </c:pt>
                <c:pt idx="22467">
                  <c:v>2019/12/15 14:36</c:v>
                </c:pt>
                <c:pt idx="22468">
                  <c:v>2019/12/15 14:36</c:v>
                </c:pt>
                <c:pt idx="22469">
                  <c:v>2019/12/15 14:36</c:v>
                </c:pt>
                <c:pt idx="22470">
                  <c:v>2019/12/15 14:36</c:v>
                </c:pt>
                <c:pt idx="22471">
                  <c:v>2019/12/15 14:36</c:v>
                </c:pt>
                <c:pt idx="22472">
                  <c:v>2019/12/15 14:37</c:v>
                </c:pt>
                <c:pt idx="22473">
                  <c:v>2019/12/15 14:37</c:v>
                </c:pt>
                <c:pt idx="22474">
                  <c:v>2019/12/15 14:37</c:v>
                </c:pt>
                <c:pt idx="22475">
                  <c:v>2019/12/15 14:37</c:v>
                </c:pt>
                <c:pt idx="22476">
                  <c:v>2019/12/15 14:37</c:v>
                </c:pt>
                <c:pt idx="22477">
                  <c:v>2019/12/15 14:37</c:v>
                </c:pt>
                <c:pt idx="22478">
                  <c:v>2019/12/15 14:37</c:v>
                </c:pt>
                <c:pt idx="22479">
                  <c:v>2019/12/15 14:37</c:v>
                </c:pt>
                <c:pt idx="22480">
                  <c:v>2019/12/15 14:37</c:v>
                </c:pt>
                <c:pt idx="22481">
                  <c:v>2019/12/15 14:37</c:v>
                </c:pt>
                <c:pt idx="22482">
                  <c:v>2019/12/15 14:37</c:v>
                </c:pt>
                <c:pt idx="22483">
                  <c:v>2019/12/15 14:37</c:v>
                </c:pt>
                <c:pt idx="22484">
                  <c:v>2019/12/15 14:37</c:v>
                </c:pt>
                <c:pt idx="22485">
                  <c:v>2019/12/15 14:37</c:v>
                </c:pt>
                <c:pt idx="22486">
                  <c:v>2019/12/15 14:37</c:v>
                </c:pt>
                <c:pt idx="22487">
                  <c:v>2019/12/15 14:37</c:v>
                </c:pt>
                <c:pt idx="22488">
                  <c:v>2019/12/15 14:37</c:v>
                </c:pt>
                <c:pt idx="22489">
                  <c:v>2019/12/15 14:37</c:v>
                </c:pt>
                <c:pt idx="22490">
                  <c:v>2019/12/15 14:37</c:v>
                </c:pt>
                <c:pt idx="22491">
                  <c:v>2019/12/15 14:37</c:v>
                </c:pt>
                <c:pt idx="22492">
                  <c:v>2019/12/15 14:38</c:v>
                </c:pt>
                <c:pt idx="22493">
                  <c:v>2019/12/15 14:38</c:v>
                </c:pt>
                <c:pt idx="22494">
                  <c:v>2019/12/15 14:38</c:v>
                </c:pt>
                <c:pt idx="22495">
                  <c:v>2019/12/15 14:38</c:v>
                </c:pt>
                <c:pt idx="22496">
                  <c:v>2019/12/15 14:38</c:v>
                </c:pt>
                <c:pt idx="22497">
                  <c:v>2019/12/15 14:38</c:v>
                </c:pt>
                <c:pt idx="22498">
                  <c:v>2019/12/15 14:38</c:v>
                </c:pt>
                <c:pt idx="22499">
                  <c:v>2019/12/15 14:38</c:v>
                </c:pt>
                <c:pt idx="22500">
                  <c:v>2019/12/15 14:38</c:v>
                </c:pt>
                <c:pt idx="22501">
                  <c:v>2019/12/15 14:38</c:v>
                </c:pt>
                <c:pt idx="22502">
                  <c:v>2019/12/15 14:38</c:v>
                </c:pt>
                <c:pt idx="22503">
                  <c:v>2019/12/15 14:38</c:v>
                </c:pt>
                <c:pt idx="22504">
                  <c:v>2019/12/15 14:38</c:v>
                </c:pt>
                <c:pt idx="22505">
                  <c:v>2019/12/15 14:38</c:v>
                </c:pt>
                <c:pt idx="22506">
                  <c:v>2019/12/15 14:38</c:v>
                </c:pt>
                <c:pt idx="22507">
                  <c:v>2019/12/15 14:38</c:v>
                </c:pt>
                <c:pt idx="22508">
                  <c:v>2019/12/15 14:38</c:v>
                </c:pt>
                <c:pt idx="22509">
                  <c:v>2019/12/15 14:38</c:v>
                </c:pt>
                <c:pt idx="22510">
                  <c:v>2019/12/15 14:38</c:v>
                </c:pt>
                <c:pt idx="22511">
                  <c:v>2019/12/15 14:38</c:v>
                </c:pt>
                <c:pt idx="22512">
                  <c:v>2019/12/15 14:39</c:v>
                </c:pt>
                <c:pt idx="22513">
                  <c:v>2019/12/15 14:39</c:v>
                </c:pt>
                <c:pt idx="22514">
                  <c:v>2019/12/15 14:39</c:v>
                </c:pt>
                <c:pt idx="22515">
                  <c:v>2019/12/15 14:39</c:v>
                </c:pt>
                <c:pt idx="22516">
                  <c:v>2019/12/15 14:39</c:v>
                </c:pt>
                <c:pt idx="22517">
                  <c:v>2019/12/15 14:39</c:v>
                </c:pt>
                <c:pt idx="22518">
                  <c:v>2019/12/15 14:39</c:v>
                </c:pt>
                <c:pt idx="22519">
                  <c:v>2019/12/15 14:39</c:v>
                </c:pt>
                <c:pt idx="22520">
                  <c:v>2019/12/15 14:39</c:v>
                </c:pt>
                <c:pt idx="22521">
                  <c:v>2019/12/15 14:39</c:v>
                </c:pt>
                <c:pt idx="22522">
                  <c:v>2019/12/15 14:39</c:v>
                </c:pt>
                <c:pt idx="22523">
                  <c:v>2019/12/15 14:39</c:v>
                </c:pt>
                <c:pt idx="22524">
                  <c:v>2019/12/15 14:39</c:v>
                </c:pt>
                <c:pt idx="22525">
                  <c:v>2019/12/15 14:39</c:v>
                </c:pt>
                <c:pt idx="22526">
                  <c:v>2019/12/15 14:39</c:v>
                </c:pt>
                <c:pt idx="22527">
                  <c:v>2019/12/15 14:39</c:v>
                </c:pt>
                <c:pt idx="22528">
                  <c:v>2019/12/15 14:39</c:v>
                </c:pt>
                <c:pt idx="22529">
                  <c:v>2019/12/15 14:39</c:v>
                </c:pt>
                <c:pt idx="22530">
                  <c:v>2019/12/15 14:39</c:v>
                </c:pt>
                <c:pt idx="22531">
                  <c:v>2019/12/15 14:39</c:v>
                </c:pt>
                <c:pt idx="22532">
                  <c:v>2019/12/15 14:40</c:v>
                </c:pt>
                <c:pt idx="22533">
                  <c:v>2019/12/15 14:40</c:v>
                </c:pt>
                <c:pt idx="22534">
                  <c:v>2019/12/15 14:40</c:v>
                </c:pt>
                <c:pt idx="22535">
                  <c:v>2019/12/15 14:40</c:v>
                </c:pt>
                <c:pt idx="22536">
                  <c:v>2019/12/15 14:40</c:v>
                </c:pt>
                <c:pt idx="22537">
                  <c:v>2019/12/15 14:40</c:v>
                </c:pt>
                <c:pt idx="22538">
                  <c:v>2019/12/15 14:40</c:v>
                </c:pt>
                <c:pt idx="22539">
                  <c:v>2019/12/15 14:40</c:v>
                </c:pt>
                <c:pt idx="22540">
                  <c:v>2019/12/15 14:40</c:v>
                </c:pt>
                <c:pt idx="22541">
                  <c:v>2019/12/15 14:40</c:v>
                </c:pt>
                <c:pt idx="22542">
                  <c:v>2019/12/15 14:40</c:v>
                </c:pt>
                <c:pt idx="22543">
                  <c:v>2019/12/15 14:40</c:v>
                </c:pt>
                <c:pt idx="22544">
                  <c:v>2019/12/15 14:40</c:v>
                </c:pt>
                <c:pt idx="22545">
                  <c:v>2019/12/15 14:40</c:v>
                </c:pt>
                <c:pt idx="22546">
                  <c:v>2019/12/15 14:40</c:v>
                </c:pt>
                <c:pt idx="22547">
                  <c:v>2019/12/15 14:40</c:v>
                </c:pt>
                <c:pt idx="22548">
                  <c:v>2019/12/15 14:40</c:v>
                </c:pt>
                <c:pt idx="22549">
                  <c:v>2019/12/15 14:40</c:v>
                </c:pt>
                <c:pt idx="22550">
                  <c:v>2019/12/15 14:40</c:v>
                </c:pt>
                <c:pt idx="22551">
                  <c:v>2019/12/15 14:40</c:v>
                </c:pt>
                <c:pt idx="22552">
                  <c:v>2019/12/15 14:41</c:v>
                </c:pt>
                <c:pt idx="22553">
                  <c:v>2019/12/15 14:41</c:v>
                </c:pt>
                <c:pt idx="22554">
                  <c:v>2019/12/15 14:41</c:v>
                </c:pt>
                <c:pt idx="22555">
                  <c:v>2019/12/15 14:41</c:v>
                </c:pt>
                <c:pt idx="22556">
                  <c:v>2019/12/15 14:41</c:v>
                </c:pt>
                <c:pt idx="22557">
                  <c:v>2019/12/15 14:41</c:v>
                </c:pt>
                <c:pt idx="22558">
                  <c:v>2019/12/15 14:41</c:v>
                </c:pt>
                <c:pt idx="22559">
                  <c:v>2019/12/15 14:41</c:v>
                </c:pt>
                <c:pt idx="22560">
                  <c:v>2019/12/15 14:41</c:v>
                </c:pt>
                <c:pt idx="22561">
                  <c:v>2019/12/15 14:41</c:v>
                </c:pt>
                <c:pt idx="22562">
                  <c:v>2019/12/15 14:41</c:v>
                </c:pt>
                <c:pt idx="22563">
                  <c:v>2019/12/15 14:41</c:v>
                </c:pt>
                <c:pt idx="22564">
                  <c:v>2019/12/15 14:41</c:v>
                </c:pt>
                <c:pt idx="22565">
                  <c:v>2019/12/15 14:41</c:v>
                </c:pt>
                <c:pt idx="22566">
                  <c:v>2019/12/15 14:41</c:v>
                </c:pt>
                <c:pt idx="22567">
                  <c:v>2019/12/15 14:41</c:v>
                </c:pt>
                <c:pt idx="22568">
                  <c:v>2019/12/15 14:41</c:v>
                </c:pt>
                <c:pt idx="22569">
                  <c:v>2019/12/15 14:41</c:v>
                </c:pt>
                <c:pt idx="22570">
                  <c:v>2019/12/15 14:41</c:v>
                </c:pt>
                <c:pt idx="22571">
                  <c:v>2019/12/15 14:41</c:v>
                </c:pt>
                <c:pt idx="22572">
                  <c:v>2019/12/15 14:42</c:v>
                </c:pt>
                <c:pt idx="22573">
                  <c:v>2019/12/15 14:42</c:v>
                </c:pt>
                <c:pt idx="22574">
                  <c:v>2019/12/15 14:42</c:v>
                </c:pt>
                <c:pt idx="22575">
                  <c:v>2019/12/15 14:42</c:v>
                </c:pt>
                <c:pt idx="22576">
                  <c:v>2019/12/15 14:42</c:v>
                </c:pt>
                <c:pt idx="22577">
                  <c:v>2019/12/15 14:42</c:v>
                </c:pt>
                <c:pt idx="22578">
                  <c:v>2019/12/15 14:42</c:v>
                </c:pt>
                <c:pt idx="22579">
                  <c:v>2019/12/15 14:42</c:v>
                </c:pt>
                <c:pt idx="22580">
                  <c:v>2019/12/15 14:42</c:v>
                </c:pt>
                <c:pt idx="22581">
                  <c:v>2019/12/15 14:42</c:v>
                </c:pt>
                <c:pt idx="22582">
                  <c:v>2019/12/15 14:42</c:v>
                </c:pt>
                <c:pt idx="22583">
                  <c:v>2019/12/15 14:42</c:v>
                </c:pt>
                <c:pt idx="22584">
                  <c:v>2019/12/15 14:42</c:v>
                </c:pt>
                <c:pt idx="22585">
                  <c:v>2019/12/15 14:42</c:v>
                </c:pt>
                <c:pt idx="22586">
                  <c:v>2019/12/15 14:42</c:v>
                </c:pt>
                <c:pt idx="22587">
                  <c:v>2019/12/15 14:42</c:v>
                </c:pt>
                <c:pt idx="22588">
                  <c:v>2019/12/15 14:42</c:v>
                </c:pt>
                <c:pt idx="22589">
                  <c:v>2019/12/15 14:42</c:v>
                </c:pt>
                <c:pt idx="22590">
                  <c:v>2019/12/15 14:42</c:v>
                </c:pt>
                <c:pt idx="22591">
                  <c:v>2019/12/15 14:42</c:v>
                </c:pt>
                <c:pt idx="22592">
                  <c:v>2019/12/15 14:43</c:v>
                </c:pt>
                <c:pt idx="22593">
                  <c:v>2019/12/15 14:43</c:v>
                </c:pt>
                <c:pt idx="22594">
                  <c:v>2019/12/15 14:43</c:v>
                </c:pt>
                <c:pt idx="22595">
                  <c:v>2019/12/15 14:43</c:v>
                </c:pt>
                <c:pt idx="22596">
                  <c:v>2019/12/15 14:43</c:v>
                </c:pt>
                <c:pt idx="22597">
                  <c:v>2019/12/15 14:43</c:v>
                </c:pt>
                <c:pt idx="22598">
                  <c:v>2019/12/15 14:43</c:v>
                </c:pt>
                <c:pt idx="22599">
                  <c:v>2019/12/15 14:43</c:v>
                </c:pt>
                <c:pt idx="22600">
                  <c:v>2019/12/15 14:43</c:v>
                </c:pt>
                <c:pt idx="22601">
                  <c:v>2019/12/15 14:43</c:v>
                </c:pt>
                <c:pt idx="22602">
                  <c:v>2019/12/15 14:43</c:v>
                </c:pt>
                <c:pt idx="22603">
                  <c:v>2019/12/15 14:43</c:v>
                </c:pt>
                <c:pt idx="22604">
                  <c:v>2019/12/15 14:43</c:v>
                </c:pt>
                <c:pt idx="22605">
                  <c:v>2019/12/15 14:43</c:v>
                </c:pt>
                <c:pt idx="22606">
                  <c:v>2019/12/15 14:43</c:v>
                </c:pt>
                <c:pt idx="22607">
                  <c:v>2019/12/15 14:43</c:v>
                </c:pt>
                <c:pt idx="22608">
                  <c:v>2019/12/15 14:43</c:v>
                </c:pt>
                <c:pt idx="22609">
                  <c:v>2019/12/15 14:43</c:v>
                </c:pt>
                <c:pt idx="22610">
                  <c:v>2019/12/15 14:43</c:v>
                </c:pt>
                <c:pt idx="22611">
                  <c:v>2019/12/15 14:43</c:v>
                </c:pt>
                <c:pt idx="22612">
                  <c:v>2019/12/15 14:44</c:v>
                </c:pt>
                <c:pt idx="22613">
                  <c:v>2019/12/15 14:44</c:v>
                </c:pt>
                <c:pt idx="22614">
                  <c:v>2019/12/15 14:44</c:v>
                </c:pt>
                <c:pt idx="22615">
                  <c:v>2019/12/15 14:44</c:v>
                </c:pt>
                <c:pt idx="22616">
                  <c:v>2019/12/15 14:44</c:v>
                </c:pt>
                <c:pt idx="22617">
                  <c:v>2019/12/15 14:44</c:v>
                </c:pt>
                <c:pt idx="22618">
                  <c:v>2019/12/15 14:44</c:v>
                </c:pt>
                <c:pt idx="22619">
                  <c:v>2019/12/15 14:44</c:v>
                </c:pt>
                <c:pt idx="22620">
                  <c:v>2019/12/15 14:44</c:v>
                </c:pt>
                <c:pt idx="22621">
                  <c:v>2019/12/15 14:44</c:v>
                </c:pt>
                <c:pt idx="22622">
                  <c:v>2019/12/15 14:44</c:v>
                </c:pt>
                <c:pt idx="22623">
                  <c:v>2019/12/15 14:44</c:v>
                </c:pt>
                <c:pt idx="22624">
                  <c:v>2019/12/15 14:44</c:v>
                </c:pt>
                <c:pt idx="22625">
                  <c:v>2019/12/15 14:44</c:v>
                </c:pt>
                <c:pt idx="22626">
                  <c:v>2019/12/15 14:44</c:v>
                </c:pt>
                <c:pt idx="22627">
                  <c:v>2019/12/15 14:44</c:v>
                </c:pt>
                <c:pt idx="22628">
                  <c:v>2019/12/15 14:44</c:v>
                </c:pt>
                <c:pt idx="22629">
                  <c:v>2019/12/15 14:44</c:v>
                </c:pt>
                <c:pt idx="22630">
                  <c:v>2019/12/15 14:44</c:v>
                </c:pt>
                <c:pt idx="22631">
                  <c:v>2019/12/15 14:44</c:v>
                </c:pt>
                <c:pt idx="22632">
                  <c:v>2019/12/15 14:45</c:v>
                </c:pt>
                <c:pt idx="22633">
                  <c:v>2019/12/15 14:45</c:v>
                </c:pt>
                <c:pt idx="22634">
                  <c:v>2019/12/15 14:45</c:v>
                </c:pt>
                <c:pt idx="22635">
                  <c:v>2019/12/15 14:45</c:v>
                </c:pt>
                <c:pt idx="22636">
                  <c:v>2019/12/15 14:45</c:v>
                </c:pt>
                <c:pt idx="22637">
                  <c:v>2019/12/15 14:45</c:v>
                </c:pt>
                <c:pt idx="22638">
                  <c:v>2019/12/15 14:45</c:v>
                </c:pt>
                <c:pt idx="22639">
                  <c:v>2019/12/15 14:45</c:v>
                </c:pt>
                <c:pt idx="22640">
                  <c:v>2019/12/15 14:45</c:v>
                </c:pt>
                <c:pt idx="22641">
                  <c:v>2019/12/15 14:45</c:v>
                </c:pt>
                <c:pt idx="22642">
                  <c:v>2019/12/15 14:45</c:v>
                </c:pt>
                <c:pt idx="22643">
                  <c:v>2019/12/15 14:45</c:v>
                </c:pt>
                <c:pt idx="22644">
                  <c:v>2019/12/15 14:45</c:v>
                </c:pt>
                <c:pt idx="22645">
                  <c:v>2019/12/15 14:45</c:v>
                </c:pt>
                <c:pt idx="22646">
                  <c:v>2019/12/15 14:45</c:v>
                </c:pt>
                <c:pt idx="22647">
                  <c:v>2019/12/15 14:45</c:v>
                </c:pt>
                <c:pt idx="22648">
                  <c:v>2019/12/15 14:45</c:v>
                </c:pt>
                <c:pt idx="22649">
                  <c:v>2019/12/15 14:45</c:v>
                </c:pt>
                <c:pt idx="22650">
                  <c:v>2019/12/15 14:45</c:v>
                </c:pt>
                <c:pt idx="22651">
                  <c:v>2019/12/15 14:45</c:v>
                </c:pt>
                <c:pt idx="22652">
                  <c:v>2019/12/15 14:46</c:v>
                </c:pt>
                <c:pt idx="22653">
                  <c:v>2019/12/15 14:46</c:v>
                </c:pt>
                <c:pt idx="22654">
                  <c:v>2019/12/15 14:46</c:v>
                </c:pt>
                <c:pt idx="22655">
                  <c:v>2019/12/15 14:46</c:v>
                </c:pt>
                <c:pt idx="22656">
                  <c:v>2019/12/15 14:46</c:v>
                </c:pt>
                <c:pt idx="22657">
                  <c:v>2019/12/15 14:46</c:v>
                </c:pt>
                <c:pt idx="22658">
                  <c:v>2019/12/15 14:46</c:v>
                </c:pt>
                <c:pt idx="22659">
                  <c:v>2019/12/15 14:46</c:v>
                </c:pt>
                <c:pt idx="22660">
                  <c:v>2019/12/15 14:46</c:v>
                </c:pt>
                <c:pt idx="22661">
                  <c:v>2019/12/15 14:46</c:v>
                </c:pt>
                <c:pt idx="22662">
                  <c:v>2019/12/15 14:46</c:v>
                </c:pt>
                <c:pt idx="22663">
                  <c:v>2019/12/15 14:46</c:v>
                </c:pt>
                <c:pt idx="22664">
                  <c:v>2019/12/15 14:46</c:v>
                </c:pt>
                <c:pt idx="22665">
                  <c:v>2019/12/15 14:46</c:v>
                </c:pt>
                <c:pt idx="22666">
                  <c:v>2019/12/15 14:46</c:v>
                </c:pt>
                <c:pt idx="22667">
                  <c:v>2019/12/15 14:46</c:v>
                </c:pt>
                <c:pt idx="22668">
                  <c:v>2019/12/15 14:46</c:v>
                </c:pt>
                <c:pt idx="22669">
                  <c:v>2019/12/15 14:46</c:v>
                </c:pt>
                <c:pt idx="22670">
                  <c:v>2019/12/15 14:46</c:v>
                </c:pt>
                <c:pt idx="22671">
                  <c:v>2019/12/15 14:46</c:v>
                </c:pt>
                <c:pt idx="22672">
                  <c:v>2019/12/15 14:47</c:v>
                </c:pt>
                <c:pt idx="22673">
                  <c:v>2019/12/15 14:47</c:v>
                </c:pt>
                <c:pt idx="22674">
                  <c:v>2019/12/15 14:47</c:v>
                </c:pt>
                <c:pt idx="22675">
                  <c:v>2019/12/15 14:47</c:v>
                </c:pt>
                <c:pt idx="22676">
                  <c:v>2019/12/15 14:47</c:v>
                </c:pt>
                <c:pt idx="22677">
                  <c:v>2019/12/15 14:47</c:v>
                </c:pt>
                <c:pt idx="22678">
                  <c:v>2019/12/15 14:47</c:v>
                </c:pt>
                <c:pt idx="22679">
                  <c:v>2019/12/15 14:47</c:v>
                </c:pt>
                <c:pt idx="22680">
                  <c:v>2019/12/15 14:47</c:v>
                </c:pt>
                <c:pt idx="22681">
                  <c:v>2019/12/15 14:47</c:v>
                </c:pt>
                <c:pt idx="22682">
                  <c:v>2019/12/15 14:47</c:v>
                </c:pt>
                <c:pt idx="22683">
                  <c:v>2019/12/15 14:47</c:v>
                </c:pt>
                <c:pt idx="22684">
                  <c:v>2019/12/15 14:47</c:v>
                </c:pt>
                <c:pt idx="22685">
                  <c:v>2019/12/15 14:47</c:v>
                </c:pt>
                <c:pt idx="22686">
                  <c:v>2019/12/15 14:47</c:v>
                </c:pt>
                <c:pt idx="22687">
                  <c:v>2019/12/15 14:47</c:v>
                </c:pt>
                <c:pt idx="22688">
                  <c:v>2019/12/15 14:47</c:v>
                </c:pt>
                <c:pt idx="22689">
                  <c:v>2019/12/15 14:47</c:v>
                </c:pt>
                <c:pt idx="22690">
                  <c:v>2019/12/15 14:47</c:v>
                </c:pt>
                <c:pt idx="22691">
                  <c:v>2019/12/15 14:47</c:v>
                </c:pt>
                <c:pt idx="22692">
                  <c:v>2019/12/15 14:48</c:v>
                </c:pt>
                <c:pt idx="22693">
                  <c:v>2019/12/15 14:48</c:v>
                </c:pt>
                <c:pt idx="22694">
                  <c:v>2019/12/15 14:48</c:v>
                </c:pt>
                <c:pt idx="22695">
                  <c:v>2019/12/15 14:48</c:v>
                </c:pt>
                <c:pt idx="22696">
                  <c:v>2019/12/15 14:48</c:v>
                </c:pt>
                <c:pt idx="22697">
                  <c:v>2019/12/15 14:48</c:v>
                </c:pt>
                <c:pt idx="22698">
                  <c:v>2019/12/15 14:48</c:v>
                </c:pt>
                <c:pt idx="22699">
                  <c:v>2019/12/15 14:48</c:v>
                </c:pt>
                <c:pt idx="22700">
                  <c:v>2019/12/15 14:48</c:v>
                </c:pt>
                <c:pt idx="22701">
                  <c:v>2019/12/15 14:48</c:v>
                </c:pt>
                <c:pt idx="22702">
                  <c:v>2019/12/15 14:48</c:v>
                </c:pt>
                <c:pt idx="22703">
                  <c:v>2019/12/15 14:48</c:v>
                </c:pt>
                <c:pt idx="22704">
                  <c:v>2019/12/15 14:48</c:v>
                </c:pt>
                <c:pt idx="22705">
                  <c:v>2019/12/15 14:48</c:v>
                </c:pt>
                <c:pt idx="22706">
                  <c:v>2019/12/15 14:48</c:v>
                </c:pt>
                <c:pt idx="22707">
                  <c:v>2019/12/15 14:48</c:v>
                </c:pt>
                <c:pt idx="22708">
                  <c:v>2019/12/15 14:48</c:v>
                </c:pt>
                <c:pt idx="22709">
                  <c:v>2019/12/15 14:48</c:v>
                </c:pt>
                <c:pt idx="22710">
                  <c:v>2019/12/15 14:48</c:v>
                </c:pt>
                <c:pt idx="22711">
                  <c:v>2019/12/15 14:48</c:v>
                </c:pt>
                <c:pt idx="22712">
                  <c:v>2019/12/15 14:49</c:v>
                </c:pt>
                <c:pt idx="22713">
                  <c:v>2019/12/15 14:49</c:v>
                </c:pt>
                <c:pt idx="22714">
                  <c:v>2019/12/15 14:49</c:v>
                </c:pt>
                <c:pt idx="22715">
                  <c:v>2019/12/15 14:49</c:v>
                </c:pt>
                <c:pt idx="22716">
                  <c:v>2019/12/15 14:49</c:v>
                </c:pt>
                <c:pt idx="22717">
                  <c:v>2019/12/15 14:49</c:v>
                </c:pt>
                <c:pt idx="22718">
                  <c:v>2019/12/15 14:49</c:v>
                </c:pt>
                <c:pt idx="22719">
                  <c:v>2019/12/15 14:49</c:v>
                </c:pt>
                <c:pt idx="22720">
                  <c:v>2019/12/15 14:49</c:v>
                </c:pt>
                <c:pt idx="22721">
                  <c:v>2019/12/15 14:49</c:v>
                </c:pt>
                <c:pt idx="22722">
                  <c:v>2019/12/15 14:49</c:v>
                </c:pt>
                <c:pt idx="22723">
                  <c:v>2019/12/15 14:49</c:v>
                </c:pt>
                <c:pt idx="22724">
                  <c:v>2019/12/15 14:49</c:v>
                </c:pt>
                <c:pt idx="22725">
                  <c:v>2019/12/15 14:49</c:v>
                </c:pt>
                <c:pt idx="22726">
                  <c:v>2019/12/15 14:49</c:v>
                </c:pt>
                <c:pt idx="22727">
                  <c:v>2019/12/15 14:49</c:v>
                </c:pt>
                <c:pt idx="22728">
                  <c:v>2019/12/15 14:49</c:v>
                </c:pt>
                <c:pt idx="22729">
                  <c:v>2019/12/15 14:49</c:v>
                </c:pt>
                <c:pt idx="22730">
                  <c:v>2019/12/15 14:49</c:v>
                </c:pt>
                <c:pt idx="22731">
                  <c:v>2019/12/15 14:49</c:v>
                </c:pt>
                <c:pt idx="22732">
                  <c:v>2019/12/15 14:50</c:v>
                </c:pt>
                <c:pt idx="22733">
                  <c:v>2019/12/15 14:50</c:v>
                </c:pt>
                <c:pt idx="22734">
                  <c:v>2019/12/15 14:50</c:v>
                </c:pt>
                <c:pt idx="22735">
                  <c:v>2019/12/15 14:50</c:v>
                </c:pt>
                <c:pt idx="22736">
                  <c:v>2019/12/15 14:50</c:v>
                </c:pt>
                <c:pt idx="22737">
                  <c:v>2019/12/15 14:50</c:v>
                </c:pt>
                <c:pt idx="22738">
                  <c:v>2019/12/15 14:50</c:v>
                </c:pt>
                <c:pt idx="22739">
                  <c:v>2019/12/15 14:50</c:v>
                </c:pt>
                <c:pt idx="22740">
                  <c:v>2019/12/15 14:50</c:v>
                </c:pt>
                <c:pt idx="22741">
                  <c:v>2019/12/15 14:50</c:v>
                </c:pt>
                <c:pt idx="22742">
                  <c:v>2019/12/15 14:50</c:v>
                </c:pt>
                <c:pt idx="22743">
                  <c:v>2019/12/15 14:50</c:v>
                </c:pt>
                <c:pt idx="22744">
                  <c:v>2019/12/15 14:50</c:v>
                </c:pt>
                <c:pt idx="22745">
                  <c:v>2019/12/15 14:50</c:v>
                </c:pt>
                <c:pt idx="22746">
                  <c:v>2019/12/15 14:50</c:v>
                </c:pt>
                <c:pt idx="22747">
                  <c:v>2019/12/15 14:50</c:v>
                </c:pt>
                <c:pt idx="22748">
                  <c:v>2019/12/15 14:50</c:v>
                </c:pt>
                <c:pt idx="22749">
                  <c:v>2019/12/15 14:50</c:v>
                </c:pt>
                <c:pt idx="22750">
                  <c:v>2019/12/15 14:50</c:v>
                </c:pt>
                <c:pt idx="22751">
                  <c:v>2019/12/15 14:50</c:v>
                </c:pt>
                <c:pt idx="22752">
                  <c:v>2019/12/15 14:51</c:v>
                </c:pt>
                <c:pt idx="22753">
                  <c:v>2019/12/15 14:51</c:v>
                </c:pt>
                <c:pt idx="22754">
                  <c:v>2019/12/15 14:51</c:v>
                </c:pt>
                <c:pt idx="22755">
                  <c:v>2019/12/15 14:51</c:v>
                </c:pt>
                <c:pt idx="22756">
                  <c:v>2019/12/15 14:51</c:v>
                </c:pt>
                <c:pt idx="22757">
                  <c:v>2019/12/15 14:51</c:v>
                </c:pt>
                <c:pt idx="22758">
                  <c:v>2019/12/15 14:51</c:v>
                </c:pt>
                <c:pt idx="22759">
                  <c:v>2019/12/15 14:51</c:v>
                </c:pt>
                <c:pt idx="22760">
                  <c:v>2019/12/15 14:51</c:v>
                </c:pt>
                <c:pt idx="22761">
                  <c:v>2019/12/15 14:51</c:v>
                </c:pt>
                <c:pt idx="22762">
                  <c:v>2019/12/15 14:51</c:v>
                </c:pt>
                <c:pt idx="22763">
                  <c:v>2019/12/15 14:51</c:v>
                </c:pt>
                <c:pt idx="22764">
                  <c:v>2019/12/15 14:51</c:v>
                </c:pt>
                <c:pt idx="22765">
                  <c:v>2019/12/15 14:51</c:v>
                </c:pt>
                <c:pt idx="22766">
                  <c:v>2019/12/15 14:51</c:v>
                </c:pt>
                <c:pt idx="22767">
                  <c:v>2019/12/15 14:51</c:v>
                </c:pt>
                <c:pt idx="22768">
                  <c:v>2019/12/15 14:51</c:v>
                </c:pt>
                <c:pt idx="22769">
                  <c:v>2019/12/15 14:51</c:v>
                </c:pt>
                <c:pt idx="22770">
                  <c:v>2019/12/15 14:51</c:v>
                </c:pt>
                <c:pt idx="22771">
                  <c:v>2019/12/15 14:51</c:v>
                </c:pt>
                <c:pt idx="22772">
                  <c:v>2019/12/15 14:52</c:v>
                </c:pt>
                <c:pt idx="22773">
                  <c:v>2019/12/15 14:52</c:v>
                </c:pt>
                <c:pt idx="22774">
                  <c:v>2019/12/15 14:52</c:v>
                </c:pt>
                <c:pt idx="22775">
                  <c:v>2019/12/15 14:52</c:v>
                </c:pt>
                <c:pt idx="22776">
                  <c:v>2019/12/15 14:52</c:v>
                </c:pt>
                <c:pt idx="22777">
                  <c:v>2019/12/15 14:52</c:v>
                </c:pt>
                <c:pt idx="22778">
                  <c:v>2019/12/15 14:52</c:v>
                </c:pt>
                <c:pt idx="22779">
                  <c:v>2019/12/15 14:52</c:v>
                </c:pt>
                <c:pt idx="22780">
                  <c:v>2019/12/15 14:52</c:v>
                </c:pt>
                <c:pt idx="22781">
                  <c:v>2019/12/15 14:52</c:v>
                </c:pt>
                <c:pt idx="22782">
                  <c:v>2019/12/15 14:52</c:v>
                </c:pt>
                <c:pt idx="22783">
                  <c:v>2019/12/15 14:52</c:v>
                </c:pt>
                <c:pt idx="22784">
                  <c:v>2019/12/15 14:52</c:v>
                </c:pt>
                <c:pt idx="22785">
                  <c:v>2019/12/15 14:52</c:v>
                </c:pt>
                <c:pt idx="22786">
                  <c:v>2019/12/15 14:52</c:v>
                </c:pt>
                <c:pt idx="22787">
                  <c:v>2019/12/15 14:52</c:v>
                </c:pt>
                <c:pt idx="22788">
                  <c:v>2019/12/15 14:52</c:v>
                </c:pt>
                <c:pt idx="22789">
                  <c:v>2019/12/15 14:52</c:v>
                </c:pt>
                <c:pt idx="22790">
                  <c:v>2019/12/15 14:52</c:v>
                </c:pt>
                <c:pt idx="22791">
                  <c:v>2019/12/15 14:52</c:v>
                </c:pt>
                <c:pt idx="22792">
                  <c:v>2019/12/15 14:53</c:v>
                </c:pt>
                <c:pt idx="22793">
                  <c:v>2019/12/15 14:53</c:v>
                </c:pt>
                <c:pt idx="22794">
                  <c:v>2019/12/15 14:53</c:v>
                </c:pt>
                <c:pt idx="22795">
                  <c:v>2019/12/15 14:53</c:v>
                </c:pt>
                <c:pt idx="22796">
                  <c:v>2019/12/15 14:53</c:v>
                </c:pt>
                <c:pt idx="22797">
                  <c:v>2019/12/15 14:53</c:v>
                </c:pt>
                <c:pt idx="22798">
                  <c:v>2019/12/15 14:53</c:v>
                </c:pt>
                <c:pt idx="22799">
                  <c:v>2019/12/15 14:53</c:v>
                </c:pt>
                <c:pt idx="22800">
                  <c:v>2019/12/15 14:53</c:v>
                </c:pt>
                <c:pt idx="22801">
                  <c:v>2019/12/15 14:53</c:v>
                </c:pt>
                <c:pt idx="22802">
                  <c:v>2019/12/15 14:53</c:v>
                </c:pt>
                <c:pt idx="22803">
                  <c:v>2019/12/15 14:53</c:v>
                </c:pt>
                <c:pt idx="22804">
                  <c:v>2019/12/15 14:53</c:v>
                </c:pt>
                <c:pt idx="22805">
                  <c:v>2019/12/15 14:53</c:v>
                </c:pt>
                <c:pt idx="22806">
                  <c:v>2019/12/15 14:53</c:v>
                </c:pt>
                <c:pt idx="22807">
                  <c:v>2019/12/15 14:53</c:v>
                </c:pt>
                <c:pt idx="22808">
                  <c:v>2019/12/15 14:53</c:v>
                </c:pt>
                <c:pt idx="22809">
                  <c:v>2019/12/15 14:53</c:v>
                </c:pt>
                <c:pt idx="22810">
                  <c:v>2019/12/15 14:53</c:v>
                </c:pt>
                <c:pt idx="22811">
                  <c:v>2019/12/15 14:53</c:v>
                </c:pt>
                <c:pt idx="22812">
                  <c:v>2019/12/15 14:54</c:v>
                </c:pt>
                <c:pt idx="22813">
                  <c:v>2019/12/15 14:54</c:v>
                </c:pt>
                <c:pt idx="22814">
                  <c:v>2019/12/15 14:54</c:v>
                </c:pt>
                <c:pt idx="22815">
                  <c:v>2019/12/15 14:54</c:v>
                </c:pt>
                <c:pt idx="22816">
                  <c:v>2019/12/15 14:54</c:v>
                </c:pt>
                <c:pt idx="22817">
                  <c:v>2019/12/15 14:54</c:v>
                </c:pt>
                <c:pt idx="22818">
                  <c:v>2019/12/15 14:54</c:v>
                </c:pt>
                <c:pt idx="22819">
                  <c:v>2019/12/15 14:54</c:v>
                </c:pt>
                <c:pt idx="22820">
                  <c:v>2019/12/15 14:54</c:v>
                </c:pt>
                <c:pt idx="22821">
                  <c:v>2019/12/15 14:54</c:v>
                </c:pt>
                <c:pt idx="22822">
                  <c:v>2019/12/15 14:54</c:v>
                </c:pt>
                <c:pt idx="22823">
                  <c:v>2019/12/15 14:54</c:v>
                </c:pt>
                <c:pt idx="22824">
                  <c:v>2019/12/15 14:54</c:v>
                </c:pt>
                <c:pt idx="22825">
                  <c:v>2019/12/15 14:54</c:v>
                </c:pt>
                <c:pt idx="22826">
                  <c:v>2019/12/15 14:54</c:v>
                </c:pt>
                <c:pt idx="22827">
                  <c:v>2019/12/15 14:54</c:v>
                </c:pt>
                <c:pt idx="22828">
                  <c:v>2019/12/15 14:54</c:v>
                </c:pt>
                <c:pt idx="22829">
                  <c:v>2019/12/15 14:54</c:v>
                </c:pt>
                <c:pt idx="22830">
                  <c:v>2019/12/15 14:54</c:v>
                </c:pt>
                <c:pt idx="22831">
                  <c:v>2019/12/15 14:54</c:v>
                </c:pt>
                <c:pt idx="22832">
                  <c:v>2019/12/15 14:55</c:v>
                </c:pt>
                <c:pt idx="22833">
                  <c:v>2019/12/15 14:55</c:v>
                </c:pt>
                <c:pt idx="22834">
                  <c:v>2019/12/15 14:55</c:v>
                </c:pt>
                <c:pt idx="22835">
                  <c:v>2019/12/15 14:55</c:v>
                </c:pt>
                <c:pt idx="22836">
                  <c:v>2019/12/15 14:55</c:v>
                </c:pt>
                <c:pt idx="22837">
                  <c:v>2019/12/15 14:55</c:v>
                </c:pt>
                <c:pt idx="22838">
                  <c:v>2019/12/15 14:55</c:v>
                </c:pt>
                <c:pt idx="22839">
                  <c:v>2019/12/15 14:55</c:v>
                </c:pt>
                <c:pt idx="22840">
                  <c:v>2019/12/15 14:55</c:v>
                </c:pt>
                <c:pt idx="22841">
                  <c:v>2019/12/15 14:55</c:v>
                </c:pt>
                <c:pt idx="22842">
                  <c:v>2019/12/15 14:55</c:v>
                </c:pt>
                <c:pt idx="22843">
                  <c:v>2019/12/15 14:55</c:v>
                </c:pt>
                <c:pt idx="22844">
                  <c:v>2019/12/15 14:55</c:v>
                </c:pt>
                <c:pt idx="22845">
                  <c:v>2019/12/15 14:55</c:v>
                </c:pt>
                <c:pt idx="22846">
                  <c:v>2019/12/15 14:55</c:v>
                </c:pt>
                <c:pt idx="22847">
                  <c:v>2019/12/15 14:55</c:v>
                </c:pt>
                <c:pt idx="22848">
                  <c:v>2019/12/15 14:55</c:v>
                </c:pt>
                <c:pt idx="22849">
                  <c:v>2019/12/15 14:55</c:v>
                </c:pt>
                <c:pt idx="22850">
                  <c:v>2019/12/15 14:55</c:v>
                </c:pt>
                <c:pt idx="22851">
                  <c:v>2019/12/15 14:55</c:v>
                </c:pt>
                <c:pt idx="22852">
                  <c:v>2019/12/15 14:56</c:v>
                </c:pt>
                <c:pt idx="22853">
                  <c:v>2019/12/15 14:56</c:v>
                </c:pt>
                <c:pt idx="22854">
                  <c:v>2019/12/15 14:56</c:v>
                </c:pt>
                <c:pt idx="22855">
                  <c:v>2019/12/15 14:56</c:v>
                </c:pt>
                <c:pt idx="22856">
                  <c:v>2019/12/15 14:56</c:v>
                </c:pt>
                <c:pt idx="22857">
                  <c:v>2019/12/15 14:56</c:v>
                </c:pt>
                <c:pt idx="22858">
                  <c:v>2019/12/15 14:56</c:v>
                </c:pt>
                <c:pt idx="22859">
                  <c:v>2019/12/15 14:56</c:v>
                </c:pt>
                <c:pt idx="22860">
                  <c:v>2019/12/15 14:56</c:v>
                </c:pt>
                <c:pt idx="22861">
                  <c:v>2019/12/15 14:56</c:v>
                </c:pt>
                <c:pt idx="22862">
                  <c:v>2019/12/15 14:56</c:v>
                </c:pt>
                <c:pt idx="22863">
                  <c:v>2019/12/15 14:56</c:v>
                </c:pt>
                <c:pt idx="22864">
                  <c:v>2019/12/15 14:56</c:v>
                </c:pt>
                <c:pt idx="22865">
                  <c:v>2019/12/15 14:56</c:v>
                </c:pt>
                <c:pt idx="22866">
                  <c:v>2019/12/15 14:56</c:v>
                </c:pt>
                <c:pt idx="22867">
                  <c:v>2019/12/15 14:56</c:v>
                </c:pt>
                <c:pt idx="22868">
                  <c:v>2019/12/15 14:56</c:v>
                </c:pt>
                <c:pt idx="22869">
                  <c:v>2019/12/15 14:56</c:v>
                </c:pt>
                <c:pt idx="22870">
                  <c:v>2019/12/15 14:56</c:v>
                </c:pt>
                <c:pt idx="22871">
                  <c:v>2019/12/15 14:56</c:v>
                </c:pt>
                <c:pt idx="22872">
                  <c:v>2019/12/15 14:57</c:v>
                </c:pt>
                <c:pt idx="22873">
                  <c:v>2019/12/15 14:57</c:v>
                </c:pt>
                <c:pt idx="22874">
                  <c:v>2019/12/15 14:57</c:v>
                </c:pt>
                <c:pt idx="22875">
                  <c:v>2019/12/15 14:57</c:v>
                </c:pt>
                <c:pt idx="22876">
                  <c:v>2019/12/15 14:57</c:v>
                </c:pt>
                <c:pt idx="22877">
                  <c:v>2019/12/15 14:57</c:v>
                </c:pt>
                <c:pt idx="22878">
                  <c:v>2019/12/15 14:57</c:v>
                </c:pt>
                <c:pt idx="22879">
                  <c:v>2019/12/15 14:57</c:v>
                </c:pt>
                <c:pt idx="22880">
                  <c:v>2019/12/15 14:57</c:v>
                </c:pt>
                <c:pt idx="22881">
                  <c:v>2019/12/15 14:57</c:v>
                </c:pt>
                <c:pt idx="22882">
                  <c:v>2019/12/15 14:57</c:v>
                </c:pt>
                <c:pt idx="22883">
                  <c:v>2019/12/15 14:57</c:v>
                </c:pt>
                <c:pt idx="22884">
                  <c:v>2019/12/15 14:57</c:v>
                </c:pt>
                <c:pt idx="22885">
                  <c:v>2019/12/15 14:57</c:v>
                </c:pt>
                <c:pt idx="22886">
                  <c:v>2019/12/15 14:57</c:v>
                </c:pt>
                <c:pt idx="22887">
                  <c:v>2019/12/15 14:57</c:v>
                </c:pt>
                <c:pt idx="22888">
                  <c:v>2019/12/15 14:57</c:v>
                </c:pt>
                <c:pt idx="22889">
                  <c:v>2019/12/15 14:57</c:v>
                </c:pt>
                <c:pt idx="22890">
                  <c:v>2019/12/15 14:57</c:v>
                </c:pt>
                <c:pt idx="22891">
                  <c:v>2019/12/15 14:57</c:v>
                </c:pt>
                <c:pt idx="22892">
                  <c:v>2019/12/15 14:58</c:v>
                </c:pt>
                <c:pt idx="22893">
                  <c:v>2019/12/15 14:58</c:v>
                </c:pt>
                <c:pt idx="22894">
                  <c:v>2019/12/15 14:58</c:v>
                </c:pt>
                <c:pt idx="22895">
                  <c:v>2019/12/15 14:58</c:v>
                </c:pt>
                <c:pt idx="22896">
                  <c:v>2019/12/15 14:58</c:v>
                </c:pt>
                <c:pt idx="22897">
                  <c:v>2019/12/15 14:58</c:v>
                </c:pt>
                <c:pt idx="22898">
                  <c:v>2019/12/15 14:58</c:v>
                </c:pt>
                <c:pt idx="22899">
                  <c:v>2019/12/15 14:58</c:v>
                </c:pt>
                <c:pt idx="22900">
                  <c:v>2019/12/15 14:58</c:v>
                </c:pt>
                <c:pt idx="22901">
                  <c:v>2019/12/15 14:58</c:v>
                </c:pt>
                <c:pt idx="22902">
                  <c:v>2019/12/15 14:58</c:v>
                </c:pt>
                <c:pt idx="22903">
                  <c:v>2019/12/15 14:58</c:v>
                </c:pt>
                <c:pt idx="22904">
                  <c:v>2019/12/15 14:58</c:v>
                </c:pt>
                <c:pt idx="22905">
                  <c:v>2019/12/15 14:58</c:v>
                </c:pt>
                <c:pt idx="22906">
                  <c:v>2019/12/15 14:58</c:v>
                </c:pt>
                <c:pt idx="22907">
                  <c:v>2019/12/15 14:58</c:v>
                </c:pt>
                <c:pt idx="22908">
                  <c:v>2019/12/15 14:58</c:v>
                </c:pt>
                <c:pt idx="22909">
                  <c:v>2019/12/15 14:58</c:v>
                </c:pt>
                <c:pt idx="22910">
                  <c:v>2019/12/15 14:58</c:v>
                </c:pt>
                <c:pt idx="22911">
                  <c:v>2019/12/15 14:58</c:v>
                </c:pt>
                <c:pt idx="22912">
                  <c:v>2019/12/15 14:59</c:v>
                </c:pt>
                <c:pt idx="22913">
                  <c:v>2019/12/15 14:59</c:v>
                </c:pt>
                <c:pt idx="22914">
                  <c:v>2019/12/15 14:59</c:v>
                </c:pt>
                <c:pt idx="22915">
                  <c:v>2019/12/15 14:59</c:v>
                </c:pt>
                <c:pt idx="22916">
                  <c:v>2019/12/15 14:59</c:v>
                </c:pt>
                <c:pt idx="22917">
                  <c:v>2019/12/15 14:59</c:v>
                </c:pt>
                <c:pt idx="22918">
                  <c:v>2019/12/15 14:59</c:v>
                </c:pt>
                <c:pt idx="22919">
                  <c:v>2019/12/15 14:59</c:v>
                </c:pt>
                <c:pt idx="22920">
                  <c:v>2019/12/15 14:59</c:v>
                </c:pt>
                <c:pt idx="22921">
                  <c:v>2019/12/15 14:59</c:v>
                </c:pt>
                <c:pt idx="22922">
                  <c:v>2019/12/15 14:59</c:v>
                </c:pt>
                <c:pt idx="22923">
                  <c:v>2019/12/15 14:59</c:v>
                </c:pt>
                <c:pt idx="22924">
                  <c:v>2019/12/15 14:59</c:v>
                </c:pt>
                <c:pt idx="22925">
                  <c:v>2019/12/15 14:59</c:v>
                </c:pt>
                <c:pt idx="22926">
                  <c:v>2019/12/15 14:59</c:v>
                </c:pt>
                <c:pt idx="22927">
                  <c:v>2019/12/15 14:59</c:v>
                </c:pt>
                <c:pt idx="22928">
                  <c:v>2019/12/15 14:59</c:v>
                </c:pt>
                <c:pt idx="22929">
                  <c:v>2019/12/15 14:59</c:v>
                </c:pt>
                <c:pt idx="22930">
                  <c:v>2019/12/15 14:59</c:v>
                </c:pt>
                <c:pt idx="22931">
                  <c:v>2019/12/15 14:59</c:v>
                </c:pt>
                <c:pt idx="22932">
                  <c:v>2019/12/15 15:00</c:v>
                </c:pt>
                <c:pt idx="22933">
                  <c:v>2019/12/15 15:00</c:v>
                </c:pt>
                <c:pt idx="22934">
                  <c:v>2019/12/15 15:00</c:v>
                </c:pt>
                <c:pt idx="22935">
                  <c:v>2019/12/15 15:00</c:v>
                </c:pt>
                <c:pt idx="22936">
                  <c:v>2019/12/15 15:00</c:v>
                </c:pt>
                <c:pt idx="22937">
                  <c:v>2019/12/15 15:00</c:v>
                </c:pt>
                <c:pt idx="22938">
                  <c:v>2019/12/15 15:00</c:v>
                </c:pt>
                <c:pt idx="22939">
                  <c:v>2019/12/15 15:00</c:v>
                </c:pt>
                <c:pt idx="22940">
                  <c:v>2019/12/15 15:00</c:v>
                </c:pt>
                <c:pt idx="22941">
                  <c:v>2019/12/15 15:00</c:v>
                </c:pt>
                <c:pt idx="22942">
                  <c:v>2019/12/15 15:00</c:v>
                </c:pt>
                <c:pt idx="22943">
                  <c:v>2019/12/15 15:00</c:v>
                </c:pt>
                <c:pt idx="22944">
                  <c:v>2019/12/15 15:00</c:v>
                </c:pt>
                <c:pt idx="22945">
                  <c:v>2019/12/15 15:00</c:v>
                </c:pt>
                <c:pt idx="22946">
                  <c:v>2019/12/15 15:00</c:v>
                </c:pt>
                <c:pt idx="22947">
                  <c:v>2019/12/15 15:00</c:v>
                </c:pt>
                <c:pt idx="22948">
                  <c:v>2019/12/15 15:00</c:v>
                </c:pt>
                <c:pt idx="22949">
                  <c:v>2019/12/15 15:00</c:v>
                </c:pt>
                <c:pt idx="22950">
                  <c:v>2019/12/15 15:00</c:v>
                </c:pt>
                <c:pt idx="22951">
                  <c:v>2019/12/15 15:00</c:v>
                </c:pt>
                <c:pt idx="22952">
                  <c:v>2019/12/15 15:01</c:v>
                </c:pt>
                <c:pt idx="22953">
                  <c:v>2019/12/15 15:01</c:v>
                </c:pt>
                <c:pt idx="22954">
                  <c:v>2019/12/15 15:01</c:v>
                </c:pt>
                <c:pt idx="22955">
                  <c:v>2019/12/15 15:01</c:v>
                </c:pt>
                <c:pt idx="22956">
                  <c:v>2019/12/15 15:01</c:v>
                </c:pt>
                <c:pt idx="22957">
                  <c:v>2019/12/15 15:01</c:v>
                </c:pt>
                <c:pt idx="22958">
                  <c:v>2019/12/15 15:01</c:v>
                </c:pt>
                <c:pt idx="22959">
                  <c:v>2019/12/15 15:01</c:v>
                </c:pt>
                <c:pt idx="22960">
                  <c:v>2019/12/15 15:01</c:v>
                </c:pt>
                <c:pt idx="22961">
                  <c:v>2019/12/15 15:01</c:v>
                </c:pt>
                <c:pt idx="22962">
                  <c:v>2019/12/15 15:01</c:v>
                </c:pt>
                <c:pt idx="22963">
                  <c:v>2019/12/15 15:01</c:v>
                </c:pt>
                <c:pt idx="22964">
                  <c:v>2019/12/15 15:01</c:v>
                </c:pt>
                <c:pt idx="22965">
                  <c:v>2019/12/15 15:01</c:v>
                </c:pt>
                <c:pt idx="22966">
                  <c:v>2019/12/15 15:01</c:v>
                </c:pt>
                <c:pt idx="22967">
                  <c:v>2019/12/15 15:01</c:v>
                </c:pt>
                <c:pt idx="22968">
                  <c:v>2019/12/15 15:01</c:v>
                </c:pt>
                <c:pt idx="22969">
                  <c:v>2019/12/15 15:01</c:v>
                </c:pt>
                <c:pt idx="22970">
                  <c:v>2019/12/15 15:01</c:v>
                </c:pt>
                <c:pt idx="22971">
                  <c:v>2019/12/15 15:01</c:v>
                </c:pt>
                <c:pt idx="22972">
                  <c:v>2019/12/15 15:02</c:v>
                </c:pt>
                <c:pt idx="22973">
                  <c:v>2019/12/15 15:02</c:v>
                </c:pt>
                <c:pt idx="22974">
                  <c:v>2019/12/15 15:02</c:v>
                </c:pt>
                <c:pt idx="22975">
                  <c:v>2019/12/15 15:02</c:v>
                </c:pt>
                <c:pt idx="22976">
                  <c:v>2019/12/15 15:02</c:v>
                </c:pt>
                <c:pt idx="22977">
                  <c:v>2019/12/15 15:02</c:v>
                </c:pt>
                <c:pt idx="22978">
                  <c:v>2019/12/15 15:02</c:v>
                </c:pt>
                <c:pt idx="22979">
                  <c:v>2019/12/15 15:02</c:v>
                </c:pt>
                <c:pt idx="22980">
                  <c:v>2019/12/15 15:02</c:v>
                </c:pt>
                <c:pt idx="22981">
                  <c:v>2019/12/15 15:02</c:v>
                </c:pt>
                <c:pt idx="22982">
                  <c:v>2019/12/15 15:02</c:v>
                </c:pt>
                <c:pt idx="22983">
                  <c:v>2019/12/15 15:02</c:v>
                </c:pt>
                <c:pt idx="22984">
                  <c:v>2019/12/15 15:02</c:v>
                </c:pt>
                <c:pt idx="22985">
                  <c:v>2019/12/15 15:02</c:v>
                </c:pt>
                <c:pt idx="22986">
                  <c:v>2019/12/15 15:02</c:v>
                </c:pt>
                <c:pt idx="22987">
                  <c:v>2019/12/15 15:02</c:v>
                </c:pt>
                <c:pt idx="22988">
                  <c:v>2019/12/15 15:02</c:v>
                </c:pt>
                <c:pt idx="22989">
                  <c:v>2019/12/15 15:02</c:v>
                </c:pt>
                <c:pt idx="22990">
                  <c:v>2019/12/15 15:02</c:v>
                </c:pt>
                <c:pt idx="22991">
                  <c:v>2019/12/15 15:02</c:v>
                </c:pt>
                <c:pt idx="22992">
                  <c:v>2019/12/15 15:03</c:v>
                </c:pt>
                <c:pt idx="22993">
                  <c:v>2019/12/15 15:03</c:v>
                </c:pt>
                <c:pt idx="22994">
                  <c:v>2019/12/15 15:03</c:v>
                </c:pt>
                <c:pt idx="22995">
                  <c:v>2019/12/15 15:03</c:v>
                </c:pt>
                <c:pt idx="22996">
                  <c:v>2019/12/15 15:03</c:v>
                </c:pt>
                <c:pt idx="22997">
                  <c:v>2019/12/15 15:03</c:v>
                </c:pt>
                <c:pt idx="22998">
                  <c:v>2019/12/15 15:03</c:v>
                </c:pt>
                <c:pt idx="22999">
                  <c:v>2019/12/15 15:03</c:v>
                </c:pt>
                <c:pt idx="23000">
                  <c:v>2019/12/15 15:03</c:v>
                </c:pt>
                <c:pt idx="23001">
                  <c:v>2019/12/15 15:03</c:v>
                </c:pt>
                <c:pt idx="23002">
                  <c:v>2019/12/15 15:03</c:v>
                </c:pt>
                <c:pt idx="23003">
                  <c:v>2019/12/15 15:03</c:v>
                </c:pt>
                <c:pt idx="23004">
                  <c:v>2019/12/15 15:03</c:v>
                </c:pt>
                <c:pt idx="23005">
                  <c:v>2019/12/15 15:03</c:v>
                </c:pt>
                <c:pt idx="23006">
                  <c:v>2019/12/15 15:03</c:v>
                </c:pt>
                <c:pt idx="23007">
                  <c:v>2019/12/15 15:03</c:v>
                </c:pt>
                <c:pt idx="23008">
                  <c:v>2019/12/15 15:03</c:v>
                </c:pt>
                <c:pt idx="23009">
                  <c:v>2019/12/15 15:03</c:v>
                </c:pt>
                <c:pt idx="23010">
                  <c:v>2019/12/15 15:03</c:v>
                </c:pt>
                <c:pt idx="23011">
                  <c:v>2019/12/15 15:03</c:v>
                </c:pt>
                <c:pt idx="23012">
                  <c:v>2019/12/15 15:04</c:v>
                </c:pt>
                <c:pt idx="23013">
                  <c:v>2019/12/15 15:04</c:v>
                </c:pt>
                <c:pt idx="23014">
                  <c:v>2019/12/15 15:04</c:v>
                </c:pt>
                <c:pt idx="23015">
                  <c:v>2019/12/15 15:04</c:v>
                </c:pt>
                <c:pt idx="23016">
                  <c:v>2019/12/15 15:04</c:v>
                </c:pt>
                <c:pt idx="23017">
                  <c:v>2019/12/15 15:04</c:v>
                </c:pt>
                <c:pt idx="23018">
                  <c:v>2019/12/15 15:04</c:v>
                </c:pt>
                <c:pt idx="23019">
                  <c:v>2019/12/15 15:04</c:v>
                </c:pt>
                <c:pt idx="23020">
                  <c:v>2019/12/15 15:04</c:v>
                </c:pt>
                <c:pt idx="23021">
                  <c:v>2019/12/15 15:04</c:v>
                </c:pt>
                <c:pt idx="23022">
                  <c:v>2019/12/15 15:04</c:v>
                </c:pt>
                <c:pt idx="23023">
                  <c:v>2019/12/15 15:04</c:v>
                </c:pt>
                <c:pt idx="23024">
                  <c:v>2019/12/15 15:04</c:v>
                </c:pt>
                <c:pt idx="23025">
                  <c:v>2019/12/15 15:04</c:v>
                </c:pt>
                <c:pt idx="23026">
                  <c:v>2019/12/15 15:04</c:v>
                </c:pt>
                <c:pt idx="23027">
                  <c:v>2019/12/15 15:04</c:v>
                </c:pt>
                <c:pt idx="23028">
                  <c:v>2019/12/15 15:04</c:v>
                </c:pt>
                <c:pt idx="23029">
                  <c:v>2019/12/15 15:04</c:v>
                </c:pt>
                <c:pt idx="23030">
                  <c:v>2019/12/15 15:04</c:v>
                </c:pt>
                <c:pt idx="23031">
                  <c:v>2019/12/15 15:04</c:v>
                </c:pt>
                <c:pt idx="23032">
                  <c:v>2019/12/15 15:05</c:v>
                </c:pt>
                <c:pt idx="23033">
                  <c:v>2019/12/15 15:05</c:v>
                </c:pt>
                <c:pt idx="23034">
                  <c:v>2019/12/15 15:05</c:v>
                </c:pt>
                <c:pt idx="23035">
                  <c:v>2019/12/15 15:05</c:v>
                </c:pt>
                <c:pt idx="23036">
                  <c:v>2019/12/15 15:05</c:v>
                </c:pt>
                <c:pt idx="23037">
                  <c:v>2019/12/15 15:05</c:v>
                </c:pt>
                <c:pt idx="23038">
                  <c:v>2019/12/15 15:05</c:v>
                </c:pt>
                <c:pt idx="23039">
                  <c:v>2019/12/15 15:05</c:v>
                </c:pt>
                <c:pt idx="23040">
                  <c:v>2019/12/15 15:05</c:v>
                </c:pt>
                <c:pt idx="23041">
                  <c:v>2019/12/15 15:05</c:v>
                </c:pt>
                <c:pt idx="23042">
                  <c:v>2019/12/15 15:05</c:v>
                </c:pt>
                <c:pt idx="23043">
                  <c:v>2019/12/15 15:05</c:v>
                </c:pt>
                <c:pt idx="23044">
                  <c:v>2019/12/15 15:05</c:v>
                </c:pt>
                <c:pt idx="23045">
                  <c:v>2019/12/15 15:05</c:v>
                </c:pt>
                <c:pt idx="23046">
                  <c:v>2019/12/15 15:05</c:v>
                </c:pt>
                <c:pt idx="23047">
                  <c:v>2019/12/15 15:05</c:v>
                </c:pt>
                <c:pt idx="23048">
                  <c:v>2019/12/15 15:05</c:v>
                </c:pt>
                <c:pt idx="23049">
                  <c:v>2019/12/15 15:05</c:v>
                </c:pt>
                <c:pt idx="23050">
                  <c:v>2019/12/15 15:05</c:v>
                </c:pt>
                <c:pt idx="23051">
                  <c:v>2019/12/15 15:05</c:v>
                </c:pt>
                <c:pt idx="23052">
                  <c:v>2019/12/15 15:06</c:v>
                </c:pt>
                <c:pt idx="23053">
                  <c:v>2019/12/15 15:06</c:v>
                </c:pt>
                <c:pt idx="23054">
                  <c:v>2019/12/15 15:06</c:v>
                </c:pt>
                <c:pt idx="23055">
                  <c:v>2019/12/15 15:06</c:v>
                </c:pt>
                <c:pt idx="23056">
                  <c:v>2019/12/15 15:06</c:v>
                </c:pt>
                <c:pt idx="23057">
                  <c:v>2019/12/15 15:06</c:v>
                </c:pt>
                <c:pt idx="23058">
                  <c:v>2019/12/15 15:06</c:v>
                </c:pt>
                <c:pt idx="23059">
                  <c:v>2019/12/15 15:06</c:v>
                </c:pt>
                <c:pt idx="23060">
                  <c:v>2019/12/15 15:06</c:v>
                </c:pt>
                <c:pt idx="23061">
                  <c:v>2019/12/15 15:06</c:v>
                </c:pt>
                <c:pt idx="23062">
                  <c:v>2019/12/15 15:06</c:v>
                </c:pt>
                <c:pt idx="23063">
                  <c:v>2019/12/15 15:06</c:v>
                </c:pt>
                <c:pt idx="23064">
                  <c:v>2019/12/15 15:06</c:v>
                </c:pt>
                <c:pt idx="23065">
                  <c:v>2019/12/15 15:06</c:v>
                </c:pt>
                <c:pt idx="23066">
                  <c:v>2019/12/15 15:06</c:v>
                </c:pt>
                <c:pt idx="23067">
                  <c:v>2019/12/15 15:06</c:v>
                </c:pt>
                <c:pt idx="23068">
                  <c:v>2019/12/15 15:06</c:v>
                </c:pt>
                <c:pt idx="23069">
                  <c:v>2019/12/15 15:06</c:v>
                </c:pt>
                <c:pt idx="23070">
                  <c:v>2019/12/15 15:06</c:v>
                </c:pt>
                <c:pt idx="23071">
                  <c:v>2019/12/15 15:06</c:v>
                </c:pt>
                <c:pt idx="23072">
                  <c:v>2019/12/15 15:07</c:v>
                </c:pt>
                <c:pt idx="23073">
                  <c:v>2019/12/15 15:07</c:v>
                </c:pt>
                <c:pt idx="23074">
                  <c:v>2019/12/15 15:07</c:v>
                </c:pt>
                <c:pt idx="23075">
                  <c:v>2019/12/15 15:07</c:v>
                </c:pt>
                <c:pt idx="23076">
                  <c:v>2019/12/15 15:07</c:v>
                </c:pt>
                <c:pt idx="23077">
                  <c:v>2019/12/15 15:07</c:v>
                </c:pt>
                <c:pt idx="23078">
                  <c:v>2019/12/15 15:07</c:v>
                </c:pt>
                <c:pt idx="23079">
                  <c:v>2019/12/15 15:07</c:v>
                </c:pt>
                <c:pt idx="23080">
                  <c:v>2019/12/15 15:07</c:v>
                </c:pt>
                <c:pt idx="23081">
                  <c:v>2019/12/15 15:07</c:v>
                </c:pt>
                <c:pt idx="23082">
                  <c:v>2019/12/15 15:07</c:v>
                </c:pt>
                <c:pt idx="23083">
                  <c:v>2019/12/15 15:07</c:v>
                </c:pt>
                <c:pt idx="23084">
                  <c:v>2019/12/15 15:07</c:v>
                </c:pt>
                <c:pt idx="23085">
                  <c:v>2019/12/15 15:07</c:v>
                </c:pt>
                <c:pt idx="23086">
                  <c:v>2019/12/15 15:07</c:v>
                </c:pt>
                <c:pt idx="23087">
                  <c:v>2019/12/15 15:07</c:v>
                </c:pt>
                <c:pt idx="23088">
                  <c:v>2019/12/15 15:07</c:v>
                </c:pt>
                <c:pt idx="23089">
                  <c:v>2019/12/15 15:07</c:v>
                </c:pt>
                <c:pt idx="23090">
                  <c:v>2019/12/15 15:07</c:v>
                </c:pt>
                <c:pt idx="23091">
                  <c:v>2019/12/15 15:07</c:v>
                </c:pt>
                <c:pt idx="23092">
                  <c:v>2019/12/15 15:08</c:v>
                </c:pt>
                <c:pt idx="23093">
                  <c:v>2019/12/15 15:08</c:v>
                </c:pt>
                <c:pt idx="23094">
                  <c:v>2019/12/15 15:08</c:v>
                </c:pt>
                <c:pt idx="23095">
                  <c:v>2019/12/15 15:08</c:v>
                </c:pt>
                <c:pt idx="23096">
                  <c:v>2019/12/15 15:08</c:v>
                </c:pt>
                <c:pt idx="23097">
                  <c:v>2019/12/15 15:08</c:v>
                </c:pt>
                <c:pt idx="23098">
                  <c:v>2019/12/15 15:08</c:v>
                </c:pt>
                <c:pt idx="23099">
                  <c:v>2019/12/15 15:08</c:v>
                </c:pt>
                <c:pt idx="23100">
                  <c:v>2019/12/15 15:08</c:v>
                </c:pt>
                <c:pt idx="23101">
                  <c:v>2019/12/15 15:08</c:v>
                </c:pt>
                <c:pt idx="23102">
                  <c:v>2019/12/15 15:08</c:v>
                </c:pt>
                <c:pt idx="23103">
                  <c:v>2019/12/15 15:08</c:v>
                </c:pt>
                <c:pt idx="23104">
                  <c:v>2019/12/15 15:08</c:v>
                </c:pt>
                <c:pt idx="23105">
                  <c:v>2019/12/15 15:08</c:v>
                </c:pt>
                <c:pt idx="23106">
                  <c:v>2019/12/15 15:08</c:v>
                </c:pt>
                <c:pt idx="23107">
                  <c:v>2019/12/15 15:08</c:v>
                </c:pt>
                <c:pt idx="23108">
                  <c:v>2019/12/15 15:08</c:v>
                </c:pt>
                <c:pt idx="23109">
                  <c:v>2019/12/15 15:08</c:v>
                </c:pt>
                <c:pt idx="23110">
                  <c:v>2019/12/15 15:08</c:v>
                </c:pt>
                <c:pt idx="23111">
                  <c:v>2019/12/15 15:08</c:v>
                </c:pt>
                <c:pt idx="23112">
                  <c:v>2019/12/15 15:09</c:v>
                </c:pt>
                <c:pt idx="23113">
                  <c:v>2019/12/15 15:09</c:v>
                </c:pt>
                <c:pt idx="23114">
                  <c:v>2019/12/15 15:09</c:v>
                </c:pt>
                <c:pt idx="23115">
                  <c:v>2019/12/15 15:09</c:v>
                </c:pt>
                <c:pt idx="23116">
                  <c:v>2019/12/15 15:09</c:v>
                </c:pt>
                <c:pt idx="23117">
                  <c:v>2019/12/15 15:09</c:v>
                </c:pt>
                <c:pt idx="23118">
                  <c:v>2019/12/15 15:09</c:v>
                </c:pt>
                <c:pt idx="23119">
                  <c:v>2019/12/15 15:09</c:v>
                </c:pt>
                <c:pt idx="23120">
                  <c:v>2019/12/15 15:09</c:v>
                </c:pt>
                <c:pt idx="23121">
                  <c:v>2019/12/15 15:09</c:v>
                </c:pt>
                <c:pt idx="23122">
                  <c:v>2019/12/15 15:09</c:v>
                </c:pt>
                <c:pt idx="23123">
                  <c:v>2019/12/15 15:09</c:v>
                </c:pt>
                <c:pt idx="23124">
                  <c:v>2019/12/15 15:09</c:v>
                </c:pt>
                <c:pt idx="23125">
                  <c:v>2019/12/15 15:09</c:v>
                </c:pt>
                <c:pt idx="23126">
                  <c:v>2019/12/15 15:09</c:v>
                </c:pt>
                <c:pt idx="23127">
                  <c:v>2019/12/15 15:09</c:v>
                </c:pt>
                <c:pt idx="23128">
                  <c:v>2019/12/15 15:09</c:v>
                </c:pt>
                <c:pt idx="23129">
                  <c:v>2019/12/15 15:09</c:v>
                </c:pt>
                <c:pt idx="23130">
                  <c:v>2019/12/15 15:09</c:v>
                </c:pt>
                <c:pt idx="23131">
                  <c:v>2019/12/15 15:09</c:v>
                </c:pt>
                <c:pt idx="23132">
                  <c:v>2019/12/15 15:10</c:v>
                </c:pt>
                <c:pt idx="23133">
                  <c:v>2019/12/15 15:10</c:v>
                </c:pt>
                <c:pt idx="23134">
                  <c:v>2019/12/15 15:10</c:v>
                </c:pt>
                <c:pt idx="23135">
                  <c:v>2019/12/15 15:10</c:v>
                </c:pt>
                <c:pt idx="23136">
                  <c:v>2019/12/15 15:10</c:v>
                </c:pt>
                <c:pt idx="23137">
                  <c:v>2019/12/15 15:10</c:v>
                </c:pt>
                <c:pt idx="23138">
                  <c:v>2019/12/15 15:10</c:v>
                </c:pt>
                <c:pt idx="23139">
                  <c:v>2019/12/15 15:10</c:v>
                </c:pt>
                <c:pt idx="23140">
                  <c:v>2019/12/15 15:10</c:v>
                </c:pt>
                <c:pt idx="23141">
                  <c:v>2019/12/15 15:10</c:v>
                </c:pt>
                <c:pt idx="23142">
                  <c:v>2019/12/15 15:10</c:v>
                </c:pt>
                <c:pt idx="23143">
                  <c:v>2019/12/15 15:10</c:v>
                </c:pt>
                <c:pt idx="23144">
                  <c:v>2019/12/15 15:10</c:v>
                </c:pt>
                <c:pt idx="23145">
                  <c:v>2019/12/15 15:10</c:v>
                </c:pt>
                <c:pt idx="23146">
                  <c:v>2019/12/15 15:10</c:v>
                </c:pt>
                <c:pt idx="23147">
                  <c:v>2019/12/15 15:10</c:v>
                </c:pt>
                <c:pt idx="23148">
                  <c:v>2019/12/15 15:10</c:v>
                </c:pt>
                <c:pt idx="23149">
                  <c:v>2019/12/15 15:10</c:v>
                </c:pt>
                <c:pt idx="23150">
                  <c:v>2019/12/15 15:10</c:v>
                </c:pt>
                <c:pt idx="23151">
                  <c:v>2019/12/15 15:10</c:v>
                </c:pt>
                <c:pt idx="23152">
                  <c:v>2019/12/15 15:11</c:v>
                </c:pt>
                <c:pt idx="23153">
                  <c:v>2019/12/15 15:11</c:v>
                </c:pt>
                <c:pt idx="23154">
                  <c:v>2019/12/15 15:11</c:v>
                </c:pt>
                <c:pt idx="23155">
                  <c:v>2019/12/15 15:11</c:v>
                </c:pt>
                <c:pt idx="23156">
                  <c:v>2019/12/15 15:11</c:v>
                </c:pt>
                <c:pt idx="23157">
                  <c:v>2019/12/15 15:11</c:v>
                </c:pt>
                <c:pt idx="23158">
                  <c:v>2019/12/15 15:11</c:v>
                </c:pt>
                <c:pt idx="23159">
                  <c:v>2019/12/15 15:11</c:v>
                </c:pt>
                <c:pt idx="23160">
                  <c:v>2019/12/15 15:11</c:v>
                </c:pt>
                <c:pt idx="23161">
                  <c:v>2019/12/15 15:11</c:v>
                </c:pt>
                <c:pt idx="23162">
                  <c:v>2019/12/15 15:11</c:v>
                </c:pt>
                <c:pt idx="23163">
                  <c:v>2019/12/15 15:11</c:v>
                </c:pt>
                <c:pt idx="23164">
                  <c:v>2019/12/15 15:11</c:v>
                </c:pt>
                <c:pt idx="23165">
                  <c:v>2019/12/15 15:11</c:v>
                </c:pt>
                <c:pt idx="23166">
                  <c:v>2019/12/15 15:11</c:v>
                </c:pt>
                <c:pt idx="23167">
                  <c:v>2019/12/15 15:11</c:v>
                </c:pt>
                <c:pt idx="23168">
                  <c:v>2019/12/15 15:11</c:v>
                </c:pt>
                <c:pt idx="23169">
                  <c:v>2019/12/15 15:11</c:v>
                </c:pt>
                <c:pt idx="23170">
                  <c:v>2019/12/15 15:11</c:v>
                </c:pt>
                <c:pt idx="23171">
                  <c:v>2019/12/15 15:11</c:v>
                </c:pt>
                <c:pt idx="23172">
                  <c:v>2019/12/15 15:12</c:v>
                </c:pt>
                <c:pt idx="23173">
                  <c:v>2019/12/15 15:12</c:v>
                </c:pt>
                <c:pt idx="23174">
                  <c:v>2019/12/15 15:12</c:v>
                </c:pt>
                <c:pt idx="23175">
                  <c:v>2019/12/15 15:12</c:v>
                </c:pt>
                <c:pt idx="23176">
                  <c:v>2019/12/15 15:12</c:v>
                </c:pt>
                <c:pt idx="23177">
                  <c:v>2019/12/15 15:12</c:v>
                </c:pt>
                <c:pt idx="23178">
                  <c:v>2019/12/15 15:12</c:v>
                </c:pt>
                <c:pt idx="23179">
                  <c:v>2019/12/15 15:12</c:v>
                </c:pt>
                <c:pt idx="23180">
                  <c:v>2019/12/15 15:12</c:v>
                </c:pt>
                <c:pt idx="23181">
                  <c:v>2019/12/15 15:12</c:v>
                </c:pt>
                <c:pt idx="23182">
                  <c:v>2019/12/15 15:12</c:v>
                </c:pt>
                <c:pt idx="23183">
                  <c:v>2019/12/15 15:12</c:v>
                </c:pt>
                <c:pt idx="23184">
                  <c:v>2019/12/15 15:12</c:v>
                </c:pt>
                <c:pt idx="23185">
                  <c:v>2019/12/15 15:12</c:v>
                </c:pt>
                <c:pt idx="23186">
                  <c:v>2019/12/15 15:12</c:v>
                </c:pt>
                <c:pt idx="23187">
                  <c:v>2019/12/15 15:12</c:v>
                </c:pt>
                <c:pt idx="23188">
                  <c:v>2019/12/15 15:12</c:v>
                </c:pt>
                <c:pt idx="23189">
                  <c:v>2019/12/15 15:12</c:v>
                </c:pt>
                <c:pt idx="23190">
                  <c:v>2019/12/15 15:12</c:v>
                </c:pt>
                <c:pt idx="23191">
                  <c:v>2019/12/15 15:12</c:v>
                </c:pt>
                <c:pt idx="23192">
                  <c:v>2019/12/15 15:13</c:v>
                </c:pt>
                <c:pt idx="23193">
                  <c:v>2019/12/15 15:13</c:v>
                </c:pt>
                <c:pt idx="23194">
                  <c:v>2019/12/15 15:13</c:v>
                </c:pt>
                <c:pt idx="23195">
                  <c:v>2019/12/15 15:13</c:v>
                </c:pt>
                <c:pt idx="23196">
                  <c:v>2019/12/15 15:13</c:v>
                </c:pt>
                <c:pt idx="23197">
                  <c:v>2019/12/15 15:13</c:v>
                </c:pt>
                <c:pt idx="23198">
                  <c:v>2019/12/15 15:13</c:v>
                </c:pt>
                <c:pt idx="23199">
                  <c:v>2019/12/15 15:13</c:v>
                </c:pt>
                <c:pt idx="23200">
                  <c:v>2019/12/15 15:13</c:v>
                </c:pt>
                <c:pt idx="23201">
                  <c:v>2019/12/15 15:13</c:v>
                </c:pt>
                <c:pt idx="23202">
                  <c:v>2019/12/15 15:13</c:v>
                </c:pt>
                <c:pt idx="23203">
                  <c:v>2019/12/15 15:13</c:v>
                </c:pt>
                <c:pt idx="23204">
                  <c:v>2019/12/15 15:13</c:v>
                </c:pt>
                <c:pt idx="23205">
                  <c:v>2019/12/15 15:13</c:v>
                </c:pt>
                <c:pt idx="23206">
                  <c:v>2019/12/15 15:13</c:v>
                </c:pt>
                <c:pt idx="23207">
                  <c:v>2019/12/15 15:13</c:v>
                </c:pt>
                <c:pt idx="23208">
                  <c:v>2019/12/15 15:13</c:v>
                </c:pt>
                <c:pt idx="23209">
                  <c:v>2019/12/15 15:13</c:v>
                </c:pt>
                <c:pt idx="23210">
                  <c:v>2019/12/15 15:13</c:v>
                </c:pt>
                <c:pt idx="23211">
                  <c:v>2019/12/15 15:13</c:v>
                </c:pt>
                <c:pt idx="23212">
                  <c:v>2019/12/15 15:14</c:v>
                </c:pt>
                <c:pt idx="23213">
                  <c:v>2019/12/15 15:14</c:v>
                </c:pt>
                <c:pt idx="23214">
                  <c:v>2019/12/15 15:14</c:v>
                </c:pt>
                <c:pt idx="23215">
                  <c:v>2019/12/15 15:14</c:v>
                </c:pt>
                <c:pt idx="23216">
                  <c:v>2019/12/15 15:14</c:v>
                </c:pt>
                <c:pt idx="23217">
                  <c:v>2019/12/15 15:14</c:v>
                </c:pt>
                <c:pt idx="23218">
                  <c:v>2019/12/15 15:14</c:v>
                </c:pt>
                <c:pt idx="23219">
                  <c:v>2019/12/15 15:14</c:v>
                </c:pt>
                <c:pt idx="23220">
                  <c:v>2019/12/15 15:14</c:v>
                </c:pt>
                <c:pt idx="23221">
                  <c:v>2019/12/15 15:14</c:v>
                </c:pt>
                <c:pt idx="23222">
                  <c:v>2019/12/15 15:14</c:v>
                </c:pt>
                <c:pt idx="23223">
                  <c:v>2019/12/15 15:14</c:v>
                </c:pt>
                <c:pt idx="23224">
                  <c:v>2019/12/15 15:14</c:v>
                </c:pt>
                <c:pt idx="23225">
                  <c:v>2019/12/15 15:14</c:v>
                </c:pt>
                <c:pt idx="23226">
                  <c:v>2019/12/15 15:14</c:v>
                </c:pt>
                <c:pt idx="23227">
                  <c:v>2019/12/15 15:14</c:v>
                </c:pt>
                <c:pt idx="23228">
                  <c:v>2019/12/15 15:14</c:v>
                </c:pt>
                <c:pt idx="23229">
                  <c:v>2019/12/15 15:14</c:v>
                </c:pt>
                <c:pt idx="23230">
                  <c:v>2019/12/15 15:14</c:v>
                </c:pt>
                <c:pt idx="23231">
                  <c:v>2019/12/15 15:14</c:v>
                </c:pt>
                <c:pt idx="23232">
                  <c:v>2019/12/15 15:15</c:v>
                </c:pt>
                <c:pt idx="23233">
                  <c:v>2019/12/15 15:15</c:v>
                </c:pt>
                <c:pt idx="23234">
                  <c:v>2019/12/15 15:15</c:v>
                </c:pt>
                <c:pt idx="23235">
                  <c:v>2019/12/15 15:15</c:v>
                </c:pt>
                <c:pt idx="23236">
                  <c:v>2019/12/15 15:15</c:v>
                </c:pt>
                <c:pt idx="23237">
                  <c:v>2019/12/15 15:15</c:v>
                </c:pt>
                <c:pt idx="23238">
                  <c:v>2019/12/15 15:15</c:v>
                </c:pt>
                <c:pt idx="23239">
                  <c:v>2019/12/15 15:15</c:v>
                </c:pt>
                <c:pt idx="23240">
                  <c:v>2019/12/15 15:15</c:v>
                </c:pt>
                <c:pt idx="23241">
                  <c:v>2019/12/15 15:15</c:v>
                </c:pt>
                <c:pt idx="23242">
                  <c:v>2019/12/15 15:15</c:v>
                </c:pt>
                <c:pt idx="23243">
                  <c:v>2019/12/15 15:15</c:v>
                </c:pt>
                <c:pt idx="23244">
                  <c:v>2019/12/15 15:15</c:v>
                </c:pt>
                <c:pt idx="23245">
                  <c:v>2019/12/15 15:15</c:v>
                </c:pt>
                <c:pt idx="23246">
                  <c:v>2019/12/15 15:15</c:v>
                </c:pt>
                <c:pt idx="23247">
                  <c:v>2019/12/15 15:15</c:v>
                </c:pt>
                <c:pt idx="23248">
                  <c:v>2019/12/15 15:15</c:v>
                </c:pt>
                <c:pt idx="23249">
                  <c:v>2019/12/15 15:15</c:v>
                </c:pt>
                <c:pt idx="23250">
                  <c:v>2019/12/15 15:15</c:v>
                </c:pt>
                <c:pt idx="23251">
                  <c:v>2019/12/15 15:15</c:v>
                </c:pt>
                <c:pt idx="23252">
                  <c:v>2019/12/15 15:16</c:v>
                </c:pt>
                <c:pt idx="23253">
                  <c:v>2019/12/15 15:16</c:v>
                </c:pt>
                <c:pt idx="23254">
                  <c:v>2019/12/15 15:16</c:v>
                </c:pt>
                <c:pt idx="23255">
                  <c:v>2019/12/15 15:16</c:v>
                </c:pt>
                <c:pt idx="23256">
                  <c:v>2019/12/15 15:16</c:v>
                </c:pt>
                <c:pt idx="23257">
                  <c:v>2019/12/15 15:16</c:v>
                </c:pt>
                <c:pt idx="23258">
                  <c:v>2019/12/15 15:16</c:v>
                </c:pt>
                <c:pt idx="23259">
                  <c:v>2019/12/15 15:16</c:v>
                </c:pt>
                <c:pt idx="23260">
                  <c:v>2019/12/15 15:16</c:v>
                </c:pt>
                <c:pt idx="23261">
                  <c:v>2019/12/15 15:16</c:v>
                </c:pt>
                <c:pt idx="23262">
                  <c:v>2019/12/15 15:16</c:v>
                </c:pt>
                <c:pt idx="23263">
                  <c:v>2019/12/15 15:16</c:v>
                </c:pt>
                <c:pt idx="23264">
                  <c:v>2019/12/15 15:16</c:v>
                </c:pt>
                <c:pt idx="23265">
                  <c:v>2019/12/15 15:16</c:v>
                </c:pt>
                <c:pt idx="23266">
                  <c:v>2019/12/15 15:16</c:v>
                </c:pt>
                <c:pt idx="23267">
                  <c:v>2019/12/15 15:16</c:v>
                </c:pt>
                <c:pt idx="23268">
                  <c:v>2019/12/15 15:16</c:v>
                </c:pt>
                <c:pt idx="23269">
                  <c:v>2019/12/15 15:16</c:v>
                </c:pt>
                <c:pt idx="23270">
                  <c:v>2019/12/15 15:16</c:v>
                </c:pt>
                <c:pt idx="23271">
                  <c:v>2019/12/15 15:16</c:v>
                </c:pt>
                <c:pt idx="23272">
                  <c:v>2019/12/15 15:17</c:v>
                </c:pt>
                <c:pt idx="23273">
                  <c:v>2019/12/15 15:17</c:v>
                </c:pt>
                <c:pt idx="23274">
                  <c:v>2019/12/15 15:17</c:v>
                </c:pt>
                <c:pt idx="23275">
                  <c:v>2019/12/15 15:17</c:v>
                </c:pt>
                <c:pt idx="23276">
                  <c:v>2019/12/15 15:17</c:v>
                </c:pt>
                <c:pt idx="23277">
                  <c:v>2019/12/15 15:17</c:v>
                </c:pt>
                <c:pt idx="23278">
                  <c:v>2019/12/15 15:17</c:v>
                </c:pt>
                <c:pt idx="23279">
                  <c:v>2019/12/15 15:17</c:v>
                </c:pt>
                <c:pt idx="23280">
                  <c:v>2019/12/15 15:17</c:v>
                </c:pt>
                <c:pt idx="23281">
                  <c:v>2019/12/15 15:17</c:v>
                </c:pt>
                <c:pt idx="23282">
                  <c:v>2019/12/15 15:17</c:v>
                </c:pt>
                <c:pt idx="23283">
                  <c:v>2019/12/15 15:17</c:v>
                </c:pt>
                <c:pt idx="23284">
                  <c:v>2019/12/15 15:17</c:v>
                </c:pt>
                <c:pt idx="23285">
                  <c:v>2019/12/15 15:17</c:v>
                </c:pt>
                <c:pt idx="23286">
                  <c:v>2019/12/15 15:17</c:v>
                </c:pt>
                <c:pt idx="23287">
                  <c:v>2019/12/15 15:17</c:v>
                </c:pt>
                <c:pt idx="23288">
                  <c:v>2019/12/15 15:17</c:v>
                </c:pt>
                <c:pt idx="23289">
                  <c:v>2019/12/15 15:17</c:v>
                </c:pt>
                <c:pt idx="23290">
                  <c:v>2019/12/15 15:17</c:v>
                </c:pt>
                <c:pt idx="23291">
                  <c:v>2019/12/15 15:17</c:v>
                </c:pt>
                <c:pt idx="23292">
                  <c:v>2019/12/15 15:18</c:v>
                </c:pt>
                <c:pt idx="23293">
                  <c:v>2019/12/15 15:18</c:v>
                </c:pt>
                <c:pt idx="23294">
                  <c:v>2019/12/15 15:18</c:v>
                </c:pt>
                <c:pt idx="23295">
                  <c:v>2019/12/15 15:18</c:v>
                </c:pt>
                <c:pt idx="23296">
                  <c:v>2019/12/15 15:18</c:v>
                </c:pt>
                <c:pt idx="23297">
                  <c:v>2019/12/15 15:18</c:v>
                </c:pt>
                <c:pt idx="23298">
                  <c:v>2019/12/15 15:18</c:v>
                </c:pt>
                <c:pt idx="23299">
                  <c:v>2019/12/15 15:18</c:v>
                </c:pt>
                <c:pt idx="23300">
                  <c:v>2019/12/15 15:18</c:v>
                </c:pt>
                <c:pt idx="23301">
                  <c:v>2019/12/15 15:18</c:v>
                </c:pt>
                <c:pt idx="23302">
                  <c:v>2019/12/15 15:18</c:v>
                </c:pt>
                <c:pt idx="23303">
                  <c:v>2019/12/15 15:18</c:v>
                </c:pt>
                <c:pt idx="23304">
                  <c:v>2019/12/15 15:18</c:v>
                </c:pt>
                <c:pt idx="23305">
                  <c:v>2019/12/15 15:18</c:v>
                </c:pt>
                <c:pt idx="23306">
                  <c:v>2019/12/15 15:18</c:v>
                </c:pt>
                <c:pt idx="23307">
                  <c:v>2019/12/15 15:18</c:v>
                </c:pt>
                <c:pt idx="23308">
                  <c:v>2019/12/15 15:18</c:v>
                </c:pt>
                <c:pt idx="23309">
                  <c:v>2019/12/15 15:18</c:v>
                </c:pt>
                <c:pt idx="23310">
                  <c:v>2019/12/15 15:18</c:v>
                </c:pt>
                <c:pt idx="23311">
                  <c:v>2019/12/15 15:18</c:v>
                </c:pt>
                <c:pt idx="23312">
                  <c:v>2019/12/15 15:19</c:v>
                </c:pt>
                <c:pt idx="23313">
                  <c:v>2019/12/15 15:19</c:v>
                </c:pt>
                <c:pt idx="23314">
                  <c:v>2019/12/15 15:19</c:v>
                </c:pt>
                <c:pt idx="23315">
                  <c:v>2019/12/15 15:19</c:v>
                </c:pt>
                <c:pt idx="23316">
                  <c:v>2019/12/15 15:19</c:v>
                </c:pt>
                <c:pt idx="23317">
                  <c:v>2019/12/15 15:19</c:v>
                </c:pt>
                <c:pt idx="23318">
                  <c:v>2019/12/15 15:19</c:v>
                </c:pt>
                <c:pt idx="23319">
                  <c:v>2019/12/15 15:19</c:v>
                </c:pt>
                <c:pt idx="23320">
                  <c:v>2019/12/15 15:19</c:v>
                </c:pt>
                <c:pt idx="23321">
                  <c:v>2019/12/15 15:19</c:v>
                </c:pt>
                <c:pt idx="23322">
                  <c:v>2019/12/15 15:19</c:v>
                </c:pt>
                <c:pt idx="23323">
                  <c:v>2019/12/15 15:19</c:v>
                </c:pt>
                <c:pt idx="23324">
                  <c:v>2019/12/15 15:19</c:v>
                </c:pt>
                <c:pt idx="23325">
                  <c:v>2019/12/15 15:19</c:v>
                </c:pt>
                <c:pt idx="23326">
                  <c:v>2019/12/15 15:19</c:v>
                </c:pt>
                <c:pt idx="23327">
                  <c:v>2019/12/15 15:19</c:v>
                </c:pt>
                <c:pt idx="23328">
                  <c:v>2019/12/15 15:19</c:v>
                </c:pt>
                <c:pt idx="23329">
                  <c:v>2019/12/15 15:19</c:v>
                </c:pt>
                <c:pt idx="23330">
                  <c:v>2019/12/15 15:19</c:v>
                </c:pt>
                <c:pt idx="23331">
                  <c:v>2019/12/15 15:19</c:v>
                </c:pt>
                <c:pt idx="23332">
                  <c:v>2019/12/15 15:20</c:v>
                </c:pt>
                <c:pt idx="23333">
                  <c:v>2019/12/15 15:20</c:v>
                </c:pt>
                <c:pt idx="23334">
                  <c:v>2019/12/15 15:20</c:v>
                </c:pt>
                <c:pt idx="23335">
                  <c:v>2019/12/15 15:20</c:v>
                </c:pt>
                <c:pt idx="23336">
                  <c:v>2019/12/15 15:20</c:v>
                </c:pt>
                <c:pt idx="23337">
                  <c:v>2019/12/15 15:20</c:v>
                </c:pt>
                <c:pt idx="23338">
                  <c:v>2019/12/15 15:20</c:v>
                </c:pt>
                <c:pt idx="23339">
                  <c:v>2019/12/15 15:20</c:v>
                </c:pt>
                <c:pt idx="23340">
                  <c:v>2019/12/15 15:20</c:v>
                </c:pt>
                <c:pt idx="23341">
                  <c:v>2019/12/15 15:20</c:v>
                </c:pt>
                <c:pt idx="23342">
                  <c:v>2019/12/15 15:20</c:v>
                </c:pt>
                <c:pt idx="23343">
                  <c:v>2019/12/15 15:20</c:v>
                </c:pt>
                <c:pt idx="23344">
                  <c:v>2019/12/15 15:20</c:v>
                </c:pt>
                <c:pt idx="23345">
                  <c:v>2019/12/15 15:20</c:v>
                </c:pt>
                <c:pt idx="23346">
                  <c:v>2019/12/15 15:20</c:v>
                </c:pt>
                <c:pt idx="23347">
                  <c:v>2019/12/15 15:20</c:v>
                </c:pt>
                <c:pt idx="23348">
                  <c:v>2019/12/15 15:20</c:v>
                </c:pt>
                <c:pt idx="23349">
                  <c:v>2019/12/15 15:20</c:v>
                </c:pt>
                <c:pt idx="23350">
                  <c:v>2019/12/15 15:20</c:v>
                </c:pt>
                <c:pt idx="23351">
                  <c:v>2019/12/15 15:20</c:v>
                </c:pt>
                <c:pt idx="23352">
                  <c:v>2019/12/15 15:21</c:v>
                </c:pt>
                <c:pt idx="23353">
                  <c:v>2019/12/15 15:21</c:v>
                </c:pt>
                <c:pt idx="23354">
                  <c:v>2019/12/15 15:21</c:v>
                </c:pt>
                <c:pt idx="23355">
                  <c:v>2019/12/15 15:21</c:v>
                </c:pt>
                <c:pt idx="23356">
                  <c:v>2019/12/15 15:21</c:v>
                </c:pt>
                <c:pt idx="23357">
                  <c:v>2019/12/15 15:21</c:v>
                </c:pt>
                <c:pt idx="23358">
                  <c:v>2019/12/15 15:21</c:v>
                </c:pt>
                <c:pt idx="23359">
                  <c:v>2019/12/15 15:21</c:v>
                </c:pt>
                <c:pt idx="23360">
                  <c:v>2019/12/15 15:21</c:v>
                </c:pt>
                <c:pt idx="23361">
                  <c:v>2019/12/15 15:21</c:v>
                </c:pt>
                <c:pt idx="23362">
                  <c:v>2019/12/15 15:21</c:v>
                </c:pt>
                <c:pt idx="23363">
                  <c:v>2019/12/15 15:21</c:v>
                </c:pt>
                <c:pt idx="23364">
                  <c:v>2019/12/15 15:21</c:v>
                </c:pt>
                <c:pt idx="23365">
                  <c:v>2019/12/15 15:21</c:v>
                </c:pt>
                <c:pt idx="23366">
                  <c:v>2019/12/15 15:21</c:v>
                </c:pt>
                <c:pt idx="23367">
                  <c:v>2019/12/15 15:21</c:v>
                </c:pt>
                <c:pt idx="23368">
                  <c:v>2019/12/15 15:21</c:v>
                </c:pt>
                <c:pt idx="23369">
                  <c:v>2019/12/15 15:21</c:v>
                </c:pt>
                <c:pt idx="23370">
                  <c:v>2019/12/15 15:21</c:v>
                </c:pt>
                <c:pt idx="23371">
                  <c:v>2019/12/15 15:21</c:v>
                </c:pt>
                <c:pt idx="23372">
                  <c:v>2019/12/15 15:22</c:v>
                </c:pt>
                <c:pt idx="23373">
                  <c:v>2019/12/15 15:22</c:v>
                </c:pt>
                <c:pt idx="23374">
                  <c:v>2019/12/15 15:22</c:v>
                </c:pt>
                <c:pt idx="23375">
                  <c:v>2019/12/15 15:22</c:v>
                </c:pt>
                <c:pt idx="23376">
                  <c:v>2019/12/15 15:22</c:v>
                </c:pt>
                <c:pt idx="23377">
                  <c:v>2019/12/15 15:22</c:v>
                </c:pt>
                <c:pt idx="23378">
                  <c:v>2019/12/15 15:22</c:v>
                </c:pt>
                <c:pt idx="23379">
                  <c:v>2019/12/15 15:22</c:v>
                </c:pt>
                <c:pt idx="23380">
                  <c:v>2019/12/15 15:22</c:v>
                </c:pt>
                <c:pt idx="23381">
                  <c:v>2019/12/15 15:22</c:v>
                </c:pt>
                <c:pt idx="23382">
                  <c:v>2019/12/15 15:22</c:v>
                </c:pt>
                <c:pt idx="23383">
                  <c:v>2019/12/15 15:22</c:v>
                </c:pt>
                <c:pt idx="23384">
                  <c:v>2019/12/15 15:22</c:v>
                </c:pt>
                <c:pt idx="23385">
                  <c:v>2019/12/15 15:22</c:v>
                </c:pt>
                <c:pt idx="23386">
                  <c:v>2019/12/15 15:22</c:v>
                </c:pt>
                <c:pt idx="23387">
                  <c:v>2019/12/15 15:22</c:v>
                </c:pt>
                <c:pt idx="23388">
                  <c:v>2019/12/15 15:22</c:v>
                </c:pt>
                <c:pt idx="23389">
                  <c:v>2019/12/15 15:22</c:v>
                </c:pt>
                <c:pt idx="23390">
                  <c:v>2019/12/15 15:22</c:v>
                </c:pt>
                <c:pt idx="23391">
                  <c:v>2019/12/15 15:22</c:v>
                </c:pt>
                <c:pt idx="23392">
                  <c:v>2019/12/15 15:23</c:v>
                </c:pt>
                <c:pt idx="23393">
                  <c:v>2019/12/15 15:23</c:v>
                </c:pt>
                <c:pt idx="23394">
                  <c:v>2019/12/15 15:23</c:v>
                </c:pt>
                <c:pt idx="23395">
                  <c:v>2019/12/15 15:23</c:v>
                </c:pt>
                <c:pt idx="23396">
                  <c:v>2019/12/15 15:23</c:v>
                </c:pt>
                <c:pt idx="23397">
                  <c:v>2019/12/15 15:23</c:v>
                </c:pt>
                <c:pt idx="23398">
                  <c:v>2019/12/15 15:23</c:v>
                </c:pt>
                <c:pt idx="23399">
                  <c:v>2019/12/15 15:23</c:v>
                </c:pt>
                <c:pt idx="23400">
                  <c:v>2019/12/15 15:23</c:v>
                </c:pt>
                <c:pt idx="23401">
                  <c:v>2019/12/15 15:23</c:v>
                </c:pt>
                <c:pt idx="23402">
                  <c:v>2019/12/15 15:23</c:v>
                </c:pt>
                <c:pt idx="23403">
                  <c:v>2019/12/15 15:23</c:v>
                </c:pt>
                <c:pt idx="23404">
                  <c:v>2019/12/15 15:23</c:v>
                </c:pt>
                <c:pt idx="23405">
                  <c:v>2019/12/15 15:23</c:v>
                </c:pt>
                <c:pt idx="23406">
                  <c:v>2019/12/15 15:23</c:v>
                </c:pt>
                <c:pt idx="23407">
                  <c:v>2019/12/15 15:23</c:v>
                </c:pt>
                <c:pt idx="23408">
                  <c:v>2019/12/15 15:23</c:v>
                </c:pt>
                <c:pt idx="23409">
                  <c:v>2019/12/15 15:23</c:v>
                </c:pt>
                <c:pt idx="23410">
                  <c:v>2019/12/15 15:23</c:v>
                </c:pt>
                <c:pt idx="23411">
                  <c:v>2019/12/15 15:23</c:v>
                </c:pt>
                <c:pt idx="23412">
                  <c:v>2019/12/15 15:24</c:v>
                </c:pt>
                <c:pt idx="23413">
                  <c:v>2019/12/15 15:24</c:v>
                </c:pt>
                <c:pt idx="23414">
                  <c:v>2019/12/15 15:24</c:v>
                </c:pt>
                <c:pt idx="23415">
                  <c:v>2019/12/15 15:24</c:v>
                </c:pt>
                <c:pt idx="23416">
                  <c:v>2019/12/15 15:24</c:v>
                </c:pt>
                <c:pt idx="23417">
                  <c:v>2019/12/15 15:24</c:v>
                </c:pt>
                <c:pt idx="23418">
                  <c:v>2019/12/15 15:24</c:v>
                </c:pt>
                <c:pt idx="23419">
                  <c:v>2019/12/15 15:24</c:v>
                </c:pt>
                <c:pt idx="23420">
                  <c:v>2019/12/15 15:24</c:v>
                </c:pt>
                <c:pt idx="23421">
                  <c:v>2019/12/15 15:24</c:v>
                </c:pt>
                <c:pt idx="23422">
                  <c:v>2019/12/15 15:24</c:v>
                </c:pt>
                <c:pt idx="23423">
                  <c:v>2019/12/15 15:24</c:v>
                </c:pt>
                <c:pt idx="23424">
                  <c:v>2019/12/15 15:24</c:v>
                </c:pt>
                <c:pt idx="23425">
                  <c:v>2019/12/15 15:24</c:v>
                </c:pt>
                <c:pt idx="23426">
                  <c:v>2019/12/15 15:24</c:v>
                </c:pt>
                <c:pt idx="23427">
                  <c:v>2019/12/15 15:24</c:v>
                </c:pt>
                <c:pt idx="23428">
                  <c:v>2019/12/15 15:24</c:v>
                </c:pt>
                <c:pt idx="23429">
                  <c:v>2019/12/15 15:24</c:v>
                </c:pt>
                <c:pt idx="23430">
                  <c:v>2019/12/15 15:24</c:v>
                </c:pt>
                <c:pt idx="23431">
                  <c:v>2019/12/15 15:24</c:v>
                </c:pt>
                <c:pt idx="23432">
                  <c:v>2019/12/15 15:25</c:v>
                </c:pt>
                <c:pt idx="23433">
                  <c:v>2019/12/15 15:25</c:v>
                </c:pt>
                <c:pt idx="23434">
                  <c:v>2019/12/15 15:25</c:v>
                </c:pt>
                <c:pt idx="23435">
                  <c:v>2019/12/15 15:25</c:v>
                </c:pt>
                <c:pt idx="23436">
                  <c:v>2019/12/15 15:25</c:v>
                </c:pt>
                <c:pt idx="23437">
                  <c:v>2019/12/15 15:25</c:v>
                </c:pt>
                <c:pt idx="23438">
                  <c:v>2019/12/15 15:25</c:v>
                </c:pt>
                <c:pt idx="23439">
                  <c:v>2019/12/15 15:25</c:v>
                </c:pt>
                <c:pt idx="23440">
                  <c:v>2019/12/15 15:25</c:v>
                </c:pt>
                <c:pt idx="23441">
                  <c:v>2019/12/15 15:25</c:v>
                </c:pt>
                <c:pt idx="23442">
                  <c:v>2019/12/15 15:25</c:v>
                </c:pt>
                <c:pt idx="23443">
                  <c:v>2019/12/15 15:25</c:v>
                </c:pt>
                <c:pt idx="23444">
                  <c:v>2019/12/15 15:25</c:v>
                </c:pt>
                <c:pt idx="23445">
                  <c:v>2019/12/15 15:25</c:v>
                </c:pt>
                <c:pt idx="23446">
                  <c:v>2019/12/15 15:25</c:v>
                </c:pt>
                <c:pt idx="23447">
                  <c:v>2019/12/15 15:25</c:v>
                </c:pt>
                <c:pt idx="23448">
                  <c:v>2019/12/15 15:25</c:v>
                </c:pt>
                <c:pt idx="23449">
                  <c:v>2019/12/15 15:25</c:v>
                </c:pt>
                <c:pt idx="23450">
                  <c:v>2019/12/15 15:25</c:v>
                </c:pt>
                <c:pt idx="23451">
                  <c:v>2019/12/15 15:25</c:v>
                </c:pt>
                <c:pt idx="23452">
                  <c:v>2019/12/15 15:26</c:v>
                </c:pt>
                <c:pt idx="23453">
                  <c:v>2019/12/15 15:26</c:v>
                </c:pt>
                <c:pt idx="23454">
                  <c:v>2019/12/15 15:26</c:v>
                </c:pt>
                <c:pt idx="23455">
                  <c:v>2019/12/15 15:26</c:v>
                </c:pt>
                <c:pt idx="23456">
                  <c:v>2019/12/15 15:26</c:v>
                </c:pt>
                <c:pt idx="23457">
                  <c:v>2019/12/15 15:26</c:v>
                </c:pt>
                <c:pt idx="23458">
                  <c:v>2019/12/15 15:26</c:v>
                </c:pt>
                <c:pt idx="23459">
                  <c:v>2019/12/15 15:26</c:v>
                </c:pt>
                <c:pt idx="23460">
                  <c:v>2019/12/15 15:26</c:v>
                </c:pt>
                <c:pt idx="23461">
                  <c:v>2019/12/15 15:26</c:v>
                </c:pt>
                <c:pt idx="23462">
                  <c:v>2019/12/15 15:26</c:v>
                </c:pt>
                <c:pt idx="23463">
                  <c:v>2019/12/15 15:26</c:v>
                </c:pt>
                <c:pt idx="23464">
                  <c:v>2019/12/15 15:26</c:v>
                </c:pt>
                <c:pt idx="23465">
                  <c:v>2019/12/15 15:26</c:v>
                </c:pt>
                <c:pt idx="23466">
                  <c:v>2019/12/15 15:26</c:v>
                </c:pt>
                <c:pt idx="23467">
                  <c:v>2019/12/15 15:26</c:v>
                </c:pt>
                <c:pt idx="23468">
                  <c:v>2019/12/15 15:26</c:v>
                </c:pt>
                <c:pt idx="23469">
                  <c:v>2019/12/15 15:26</c:v>
                </c:pt>
                <c:pt idx="23470">
                  <c:v>2019/12/15 15:26</c:v>
                </c:pt>
                <c:pt idx="23471">
                  <c:v>2019/12/15 15:26</c:v>
                </c:pt>
                <c:pt idx="23472">
                  <c:v>2019/12/15 15:27</c:v>
                </c:pt>
                <c:pt idx="23473">
                  <c:v>2019/12/15 15:27</c:v>
                </c:pt>
                <c:pt idx="23474">
                  <c:v>2019/12/15 15:27</c:v>
                </c:pt>
                <c:pt idx="23475">
                  <c:v>2019/12/15 15:27</c:v>
                </c:pt>
                <c:pt idx="23476">
                  <c:v>2019/12/15 15:27</c:v>
                </c:pt>
                <c:pt idx="23477">
                  <c:v>2019/12/15 15:27</c:v>
                </c:pt>
                <c:pt idx="23478">
                  <c:v>2019/12/15 15:27</c:v>
                </c:pt>
                <c:pt idx="23479">
                  <c:v>2019/12/15 15:27</c:v>
                </c:pt>
                <c:pt idx="23480">
                  <c:v>2019/12/15 15:27</c:v>
                </c:pt>
                <c:pt idx="23481">
                  <c:v>2019/12/15 15:27</c:v>
                </c:pt>
                <c:pt idx="23482">
                  <c:v>2019/12/15 15:27</c:v>
                </c:pt>
                <c:pt idx="23483">
                  <c:v>2019/12/15 15:27</c:v>
                </c:pt>
                <c:pt idx="23484">
                  <c:v>2019/12/15 15:27</c:v>
                </c:pt>
                <c:pt idx="23485">
                  <c:v>2019/12/15 15:27</c:v>
                </c:pt>
                <c:pt idx="23486">
                  <c:v>2019/12/15 15:27</c:v>
                </c:pt>
                <c:pt idx="23487">
                  <c:v>2019/12/15 15:27</c:v>
                </c:pt>
                <c:pt idx="23488">
                  <c:v>2019/12/15 15:27</c:v>
                </c:pt>
                <c:pt idx="23489">
                  <c:v>2019/12/15 15:27</c:v>
                </c:pt>
                <c:pt idx="23490">
                  <c:v>2019/12/15 15:27</c:v>
                </c:pt>
                <c:pt idx="23491">
                  <c:v>2019/12/15 15:27</c:v>
                </c:pt>
                <c:pt idx="23492">
                  <c:v>2019/12/15 15:28</c:v>
                </c:pt>
                <c:pt idx="23493">
                  <c:v>2019/12/15 15:28</c:v>
                </c:pt>
                <c:pt idx="23494">
                  <c:v>2019/12/15 15:28</c:v>
                </c:pt>
                <c:pt idx="23495">
                  <c:v>2019/12/15 15:28</c:v>
                </c:pt>
                <c:pt idx="23496">
                  <c:v>2019/12/15 15:28</c:v>
                </c:pt>
                <c:pt idx="23497">
                  <c:v>2019/12/15 15:28</c:v>
                </c:pt>
                <c:pt idx="23498">
                  <c:v>2019/12/15 15:28</c:v>
                </c:pt>
                <c:pt idx="23499">
                  <c:v>2019/12/15 15:28</c:v>
                </c:pt>
                <c:pt idx="23500">
                  <c:v>2019/12/15 15:28</c:v>
                </c:pt>
                <c:pt idx="23501">
                  <c:v>2019/12/15 15:28</c:v>
                </c:pt>
                <c:pt idx="23502">
                  <c:v>2019/12/15 15:28</c:v>
                </c:pt>
                <c:pt idx="23503">
                  <c:v>2019/12/15 15:28</c:v>
                </c:pt>
                <c:pt idx="23504">
                  <c:v>2019/12/15 15:28</c:v>
                </c:pt>
                <c:pt idx="23505">
                  <c:v>2019/12/15 15:28</c:v>
                </c:pt>
                <c:pt idx="23506">
                  <c:v>2019/12/15 15:28</c:v>
                </c:pt>
                <c:pt idx="23507">
                  <c:v>2019/12/15 15:28</c:v>
                </c:pt>
                <c:pt idx="23508">
                  <c:v>2019/12/15 15:28</c:v>
                </c:pt>
                <c:pt idx="23509">
                  <c:v>2019/12/15 15:28</c:v>
                </c:pt>
                <c:pt idx="23510">
                  <c:v>2019/12/15 15:28</c:v>
                </c:pt>
                <c:pt idx="23511">
                  <c:v>2019/12/15 15:28</c:v>
                </c:pt>
                <c:pt idx="23512">
                  <c:v>2019/12/15 15:29</c:v>
                </c:pt>
                <c:pt idx="23513">
                  <c:v>2019/12/15 15:29</c:v>
                </c:pt>
                <c:pt idx="23514">
                  <c:v>2019/12/15 15:29</c:v>
                </c:pt>
                <c:pt idx="23515">
                  <c:v>2019/12/15 15:29</c:v>
                </c:pt>
                <c:pt idx="23516">
                  <c:v>2019/12/15 15:29</c:v>
                </c:pt>
                <c:pt idx="23517">
                  <c:v>2019/12/15 15:29</c:v>
                </c:pt>
                <c:pt idx="23518">
                  <c:v>2019/12/15 15:29</c:v>
                </c:pt>
                <c:pt idx="23519">
                  <c:v>2019/12/15 15:29</c:v>
                </c:pt>
                <c:pt idx="23520">
                  <c:v>2019/12/15 15:29</c:v>
                </c:pt>
                <c:pt idx="23521">
                  <c:v>2019/12/15 15:29</c:v>
                </c:pt>
                <c:pt idx="23522">
                  <c:v>2019/12/15 15:29</c:v>
                </c:pt>
                <c:pt idx="23523">
                  <c:v>2019/12/15 15:29</c:v>
                </c:pt>
                <c:pt idx="23524">
                  <c:v>2019/12/15 15:29</c:v>
                </c:pt>
                <c:pt idx="23525">
                  <c:v>2019/12/15 15:29</c:v>
                </c:pt>
                <c:pt idx="23526">
                  <c:v>2019/12/15 15:29</c:v>
                </c:pt>
                <c:pt idx="23527">
                  <c:v>2019/12/15 15:29</c:v>
                </c:pt>
                <c:pt idx="23528">
                  <c:v>2019/12/15 15:29</c:v>
                </c:pt>
                <c:pt idx="23529">
                  <c:v>2019/12/15 15:29</c:v>
                </c:pt>
                <c:pt idx="23530">
                  <c:v>2019/12/15 15:29</c:v>
                </c:pt>
                <c:pt idx="23531">
                  <c:v>2019/12/15 15:29</c:v>
                </c:pt>
                <c:pt idx="23532">
                  <c:v>2019/12/15 15:30</c:v>
                </c:pt>
                <c:pt idx="23533">
                  <c:v>2019/12/15 15:30</c:v>
                </c:pt>
                <c:pt idx="23534">
                  <c:v>2019/12/15 15:30</c:v>
                </c:pt>
                <c:pt idx="23535">
                  <c:v>2019/12/15 15:30</c:v>
                </c:pt>
                <c:pt idx="23536">
                  <c:v>2019/12/15 15:30</c:v>
                </c:pt>
                <c:pt idx="23537">
                  <c:v>2019/12/15 15:30</c:v>
                </c:pt>
                <c:pt idx="23538">
                  <c:v>2019/12/15 15:30</c:v>
                </c:pt>
                <c:pt idx="23539">
                  <c:v>2019/12/15 15:30</c:v>
                </c:pt>
                <c:pt idx="23540">
                  <c:v>2019/12/15 15:30</c:v>
                </c:pt>
                <c:pt idx="23541">
                  <c:v>2019/12/15 15:30</c:v>
                </c:pt>
                <c:pt idx="23542">
                  <c:v>2019/12/15 15:30</c:v>
                </c:pt>
                <c:pt idx="23543">
                  <c:v>2019/12/15 15:30</c:v>
                </c:pt>
                <c:pt idx="23544">
                  <c:v>2019/12/15 15:30</c:v>
                </c:pt>
                <c:pt idx="23545">
                  <c:v>2019/12/15 15:30</c:v>
                </c:pt>
                <c:pt idx="23546">
                  <c:v>2019/12/15 15:30</c:v>
                </c:pt>
                <c:pt idx="23547">
                  <c:v>2019/12/15 15:30</c:v>
                </c:pt>
                <c:pt idx="23548">
                  <c:v>2019/12/15 15:30</c:v>
                </c:pt>
                <c:pt idx="23549">
                  <c:v>2019/12/15 15:30</c:v>
                </c:pt>
                <c:pt idx="23550">
                  <c:v>2019/12/15 15:30</c:v>
                </c:pt>
                <c:pt idx="23551">
                  <c:v>2019/12/15 15:30</c:v>
                </c:pt>
                <c:pt idx="23552">
                  <c:v>2019/12/15 15:31</c:v>
                </c:pt>
                <c:pt idx="23553">
                  <c:v>2019/12/15 15:31</c:v>
                </c:pt>
                <c:pt idx="23554">
                  <c:v>2019/12/15 15:31</c:v>
                </c:pt>
                <c:pt idx="23555">
                  <c:v>2019/12/15 15:31</c:v>
                </c:pt>
                <c:pt idx="23556">
                  <c:v>2019/12/15 15:31</c:v>
                </c:pt>
                <c:pt idx="23557">
                  <c:v>2019/12/15 15:31</c:v>
                </c:pt>
                <c:pt idx="23558">
                  <c:v>2019/12/15 15:31</c:v>
                </c:pt>
                <c:pt idx="23559">
                  <c:v>2019/12/15 15:31</c:v>
                </c:pt>
                <c:pt idx="23560">
                  <c:v>2019/12/15 15:31</c:v>
                </c:pt>
                <c:pt idx="23561">
                  <c:v>2019/12/15 15:31</c:v>
                </c:pt>
                <c:pt idx="23562">
                  <c:v>2019/12/15 15:31</c:v>
                </c:pt>
                <c:pt idx="23563">
                  <c:v>2019/12/15 15:31</c:v>
                </c:pt>
                <c:pt idx="23564">
                  <c:v>2019/12/15 15:31</c:v>
                </c:pt>
                <c:pt idx="23565">
                  <c:v>2019/12/15 15:31</c:v>
                </c:pt>
                <c:pt idx="23566">
                  <c:v>2019/12/15 15:31</c:v>
                </c:pt>
                <c:pt idx="23567">
                  <c:v>2019/12/15 15:31</c:v>
                </c:pt>
                <c:pt idx="23568">
                  <c:v>2019/12/15 15:31</c:v>
                </c:pt>
                <c:pt idx="23569">
                  <c:v>2019/12/15 15:31</c:v>
                </c:pt>
                <c:pt idx="23570">
                  <c:v>2019/12/15 15:31</c:v>
                </c:pt>
                <c:pt idx="23571">
                  <c:v>2019/12/15 15:31</c:v>
                </c:pt>
                <c:pt idx="23572">
                  <c:v>2019/12/15 15:32</c:v>
                </c:pt>
                <c:pt idx="23573">
                  <c:v>2019/12/15 15:32</c:v>
                </c:pt>
                <c:pt idx="23574">
                  <c:v>2019/12/15 15:32</c:v>
                </c:pt>
                <c:pt idx="23575">
                  <c:v>2019/12/15 15:32</c:v>
                </c:pt>
                <c:pt idx="23576">
                  <c:v>2019/12/15 15:32</c:v>
                </c:pt>
                <c:pt idx="23577">
                  <c:v>2019/12/15 15:32</c:v>
                </c:pt>
                <c:pt idx="23578">
                  <c:v>2019/12/15 15:32</c:v>
                </c:pt>
                <c:pt idx="23579">
                  <c:v>2019/12/15 15:32</c:v>
                </c:pt>
                <c:pt idx="23580">
                  <c:v>2019/12/15 15:32</c:v>
                </c:pt>
                <c:pt idx="23581">
                  <c:v>2019/12/15 15:32</c:v>
                </c:pt>
                <c:pt idx="23582">
                  <c:v>2019/12/15 15:32</c:v>
                </c:pt>
                <c:pt idx="23583">
                  <c:v>2019/12/15 15:32</c:v>
                </c:pt>
                <c:pt idx="23584">
                  <c:v>2019/12/15 15:32</c:v>
                </c:pt>
                <c:pt idx="23585">
                  <c:v>2019/12/15 15:32</c:v>
                </c:pt>
                <c:pt idx="23586">
                  <c:v>2019/12/15 15:32</c:v>
                </c:pt>
                <c:pt idx="23587">
                  <c:v>2019/12/15 15:32</c:v>
                </c:pt>
                <c:pt idx="23588">
                  <c:v>2019/12/15 15:32</c:v>
                </c:pt>
                <c:pt idx="23589">
                  <c:v>2019/12/15 15:32</c:v>
                </c:pt>
                <c:pt idx="23590">
                  <c:v>2019/12/15 15:32</c:v>
                </c:pt>
                <c:pt idx="23591">
                  <c:v>2019/12/15 15:32</c:v>
                </c:pt>
                <c:pt idx="23592">
                  <c:v>2019/12/15 15:33</c:v>
                </c:pt>
                <c:pt idx="23593">
                  <c:v>2019/12/15 15:33</c:v>
                </c:pt>
                <c:pt idx="23594">
                  <c:v>2019/12/15 15:33</c:v>
                </c:pt>
                <c:pt idx="23595">
                  <c:v>2019/12/15 15:33</c:v>
                </c:pt>
                <c:pt idx="23596">
                  <c:v>2019/12/15 15:33</c:v>
                </c:pt>
                <c:pt idx="23597">
                  <c:v>2019/12/15 15:33</c:v>
                </c:pt>
                <c:pt idx="23598">
                  <c:v>2019/12/15 15:33</c:v>
                </c:pt>
                <c:pt idx="23599">
                  <c:v>2019/12/15 15:33</c:v>
                </c:pt>
                <c:pt idx="23600">
                  <c:v>2019/12/15 15:33</c:v>
                </c:pt>
                <c:pt idx="23601">
                  <c:v>2019/12/15 15:33</c:v>
                </c:pt>
                <c:pt idx="23602">
                  <c:v>2019/12/15 15:33</c:v>
                </c:pt>
                <c:pt idx="23603">
                  <c:v>2019/12/15 15:33</c:v>
                </c:pt>
                <c:pt idx="23604">
                  <c:v>2019/12/15 15:33</c:v>
                </c:pt>
                <c:pt idx="23605">
                  <c:v>2019/12/15 15:33</c:v>
                </c:pt>
                <c:pt idx="23606">
                  <c:v>2019/12/15 15:33</c:v>
                </c:pt>
                <c:pt idx="23607">
                  <c:v>2019/12/15 15:33</c:v>
                </c:pt>
                <c:pt idx="23608">
                  <c:v>2019/12/15 15:33</c:v>
                </c:pt>
                <c:pt idx="23609">
                  <c:v>2019/12/15 15:33</c:v>
                </c:pt>
                <c:pt idx="23610">
                  <c:v>2019/12/15 15:33</c:v>
                </c:pt>
                <c:pt idx="23611">
                  <c:v>2019/12/15 15:33</c:v>
                </c:pt>
                <c:pt idx="23612">
                  <c:v>2019/12/15 15:34</c:v>
                </c:pt>
                <c:pt idx="23613">
                  <c:v>2019/12/15 15:34</c:v>
                </c:pt>
                <c:pt idx="23614">
                  <c:v>2019/12/15 15:34</c:v>
                </c:pt>
                <c:pt idx="23615">
                  <c:v>2019/12/15 15:34</c:v>
                </c:pt>
                <c:pt idx="23616">
                  <c:v>2019/12/15 15:34</c:v>
                </c:pt>
                <c:pt idx="23617">
                  <c:v>2019/12/15 15:34</c:v>
                </c:pt>
                <c:pt idx="23618">
                  <c:v>2019/12/15 15:34</c:v>
                </c:pt>
                <c:pt idx="23619">
                  <c:v>2019/12/15 15:34</c:v>
                </c:pt>
                <c:pt idx="23620">
                  <c:v>2019/12/15 15:34</c:v>
                </c:pt>
                <c:pt idx="23621">
                  <c:v>2019/12/15 15:34</c:v>
                </c:pt>
                <c:pt idx="23622">
                  <c:v>2019/12/15 15:34</c:v>
                </c:pt>
                <c:pt idx="23623">
                  <c:v>2019/12/15 15:34</c:v>
                </c:pt>
                <c:pt idx="23624">
                  <c:v>2019/12/15 15:34</c:v>
                </c:pt>
                <c:pt idx="23625">
                  <c:v>2019/12/15 15:34</c:v>
                </c:pt>
                <c:pt idx="23626">
                  <c:v>2019/12/15 15:34</c:v>
                </c:pt>
                <c:pt idx="23627">
                  <c:v>2019/12/15 15:34</c:v>
                </c:pt>
                <c:pt idx="23628">
                  <c:v>2019/12/15 15:34</c:v>
                </c:pt>
                <c:pt idx="23629">
                  <c:v>2019/12/15 15:34</c:v>
                </c:pt>
                <c:pt idx="23630">
                  <c:v>2019/12/15 15:34</c:v>
                </c:pt>
                <c:pt idx="23631">
                  <c:v>2019/12/15 15:34</c:v>
                </c:pt>
                <c:pt idx="23632">
                  <c:v>2019/12/15 15:35</c:v>
                </c:pt>
                <c:pt idx="23633">
                  <c:v>2019/12/15 15:35</c:v>
                </c:pt>
                <c:pt idx="23634">
                  <c:v>2019/12/15 15:35</c:v>
                </c:pt>
                <c:pt idx="23635">
                  <c:v>2019/12/15 15:35</c:v>
                </c:pt>
                <c:pt idx="23636">
                  <c:v>2019/12/15 15:35</c:v>
                </c:pt>
                <c:pt idx="23637">
                  <c:v>2019/12/15 15:35</c:v>
                </c:pt>
                <c:pt idx="23638">
                  <c:v>2019/12/15 15:35</c:v>
                </c:pt>
                <c:pt idx="23639">
                  <c:v>2019/12/15 15:35</c:v>
                </c:pt>
                <c:pt idx="23640">
                  <c:v>2019/12/15 15:35</c:v>
                </c:pt>
                <c:pt idx="23641">
                  <c:v>2019/12/15 15:35</c:v>
                </c:pt>
                <c:pt idx="23642">
                  <c:v>2019/12/15 15:35</c:v>
                </c:pt>
                <c:pt idx="23643">
                  <c:v>2019/12/15 15:35</c:v>
                </c:pt>
                <c:pt idx="23644">
                  <c:v>2019/12/15 15:35</c:v>
                </c:pt>
                <c:pt idx="23645">
                  <c:v>2019/12/15 15:35</c:v>
                </c:pt>
                <c:pt idx="23646">
                  <c:v>2019/12/15 15:35</c:v>
                </c:pt>
                <c:pt idx="23647">
                  <c:v>2019/12/15 15:35</c:v>
                </c:pt>
                <c:pt idx="23648">
                  <c:v>2019/12/15 15:35</c:v>
                </c:pt>
                <c:pt idx="23649">
                  <c:v>2019/12/15 15:35</c:v>
                </c:pt>
                <c:pt idx="23650">
                  <c:v>2019/12/15 15:35</c:v>
                </c:pt>
                <c:pt idx="23651">
                  <c:v>2019/12/15 15:35</c:v>
                </c:pt>
                <c:pt idx="23652">
                  <c:v>2019/12/15 15:36</c:v>
                </c:pt>
                <c:pt idx="23653">
                  <c:v>2019/12/15 15:36</c:v>
                </c:pt>
                <c:pt idx="23654">
                  <c:v>2019/12/15 15:36</c:v>
                </c:pt>
                <c:pt idx="23655">
                  <c:v>2019/12/15 15:36</c:v>
                </c:pt>
                <c:pt idx="23656">
                  <c:v>2019/12/15 15:36</c:v>
                </c:pt>
                <c:pt idx="23657">
                  <c:v>2019/12/15 15:36</c:v>
                </c:pt>
                <c:pt idx="23658">
                  <c:v>2019/12/15 15:36</c:v>
                </c:pt>
                <c:pt idx="23659">
                  <c:v>2019/12/15 15:36</c:v>
                </c:pt>
                <c:pt idx="23660">
                  <c:v>2019/12/15 15:36</c:v>
                </c:pt>
                <c:pt idx="23661">
                  <c:v>2019/12/15 15:36</c:v>
                </c:pt>
                <c:pt idx="23662">
                  <c:v>2019/12/15 15:36</c:v>
                </c:pt>
                <c:pt idx="23663">
                  <c:v>2019/12/15 15:36</c:v>
                </c:pt>
                <c:pt idx="23664">
                  <c:v>2019/12/15 15:36</c:v>
                </c:pt>
                <c:pt idx="23665">
                  <c:v>2019/12/15 15:36</c:v>
                </c:pt>
                <c:pt idx="23666">
                  <c:v>2019/12/15 15:36</c:v>
                </c:pt>
                <c:pt idx="23667">
                  <c:v>2019/12/15 15:36</c:v>
                </c:pt>
                <c:pt idx="23668">
                  <c:v>2019/12/15 15:36</c:v>
                </c:pt>
                <c:pt idx="23669">
                  <c:v>2019/12/15 15:36</c:v>
                </c:pt>
                <c:pt idx="23670">
                  <c:v>2019/12/15 15:36</c:v>
                </c:pt>
                <c:pt idx="23671">
                  <c:v>2019/12/15 15:36</c:v>
                </c:pt>
                <c:pt idx="23672">
                  <c:v>2019/12/15 15:37</c:v>
                </c:pt>
                <c:pt idx="23673">
                  <c:v>2019/12/15 15:37</c:v>
                </c:pt>
                <c:pt idx="23674">
                  <c:v>2019/12/15 15:37</c:v>
                </c:pt>
                <c:pt idx="23675">
                  <c:v>2019/12/15 15:37</c:v>
                </c:pt>
                <c:pt idx="23676">
                  <c:v>2019/12/15 15:37</c:v>
                </c:pt>
                <c:pt idx="23677">
                  <c:v>2019/12/15 15:37</c:v>
                </c:pt>
                <c:pt idx="23678">
                  <c:v>2019/12/15 15:37</c:v>
                </c:pt>
                <c:pt idx="23679">
                  <c:v>2019/12/15 15:37</c:v>
                </c:pt>
                <c:pt idx="23680">
                  <c:v>2019/12/15 15:37</c:v>
                </c:pt>
                <c:pt idx="23681">
                  <c:v>2019/12/15 15:37</c:v>
                </c:pt>
                <c:pt idx="23682">
                  <c:v>2019/12/15 15:37</c:v>
                </c:pt>
                <c:pt idx="23683">
                  <c:v>2019/12/15 15:37</c:v>
                </c:pt>
                <c:pt idx="23684">
                  <c:v>2019/12/15 15:37</c:v>
                </c:pt>
                <c:pt idx="23685">
                  <c:v>2019/12/15 15:37</c:v>
                </c:pt>
                <c:pt idx="23686">
                  <c:v>2019/12/15 15:37</c:v>
                </c:pt>
                <c:pt idx="23687">
                  <c:v>2019/12/15 15:37</c:v>
                </c:pt>
                <c:pt idx="23688">
                  <c:v>2019/12/15 15:37</c:v>
                </c:pt>
                <c:pt idx="23689">
                  <c:v>2019/12/15 15:37</c:v>
                </c:pt>
                <c:pt idx="23690">
                  <c:v>2019/12/15 15:37</c:v>
                </c:pt>
                <c:pt idx="23691">
                  <c:v>2019/12/15 15:37</c:v>
                </c:pt>
                <c:pt idx="23692">
                  <c:v>2019/12/15 15:38</c:v>
                </c:pt>
                <c:pt idx="23693">
                  <c:v>2019/12/15 15:38</c:v>
                </c:pt>
                <c:pt idx="23694">
                  <c:v>2019/12/15 15:38</c:v>
                </c:pt>
                <c:pt idx="23695">
                  <c:v>2019/12/15 15:38</c:v>
                </c:pt>
                <c:pt idx="23696">
                  <c:v>2019/12/15 15:38</c:v>
                </c:pt>
                <c:pt idx="23697">
                  <c:v>2019/12/15 15:38</c:v>
                </c:pt>
                <c:pt idx="23698">
                  <c:v>2019/12/15 15:38</c:v>
                </c:pt>
                <c:pt idx="23699">
                  <c:v>2019/12/15 15:38</c:v>
                </c:pt>
                <c:pt idx="23700">
                  <c:v>2019/12/15 15:38</c:v>
                </c:pt>
                <c:pt idx="23701">
                  <c:v>2019/12/15 15:38</c:v>
                </c:pt>
                <c:pt idx="23702">
                  <c:v>2019/12/15 15:38</c:v>
                </c:pt>
                <c:pt idx="23703">
                  <c:v>2019/12/15 15:38</c:v>
                </c:pt>
                <c:pt idx="23704">
                  <c:v>2019/12/15 15:38</c:v>
                </c:pt>
                <c:pt idx="23705">
                  <c:v>2019/12/15 15:38</c:v>
                </c:pt>
                <c:pt idx="23706">
                  <c:v>2019/12/15 15:38</c:v>
                </c:pt>
                <c:pt idx="23707">
                  <c:v>2019/12/15 15:38</c:v>
                </c:pt>
                <c:pt idx="23708">
                  <c:v>2019/12/15 15:38</c:v>
                </c:pt>
                <c:pt idx="23709">
                  <c:v>2019/12/15 15:38</c:v>
                </c:pt>
                <c:pt idx="23710">
                  <c:v>2019/12/15 15:38</c:v>
                </c:pt>
                <c:pt idx="23711">
                  <c:v>2019/12/15 15:38</c:v>
                </c:pt>
                <c:pt idx="23712">
                  <c:v>2019/12/15 15:39</c:v>
                </c:pt>
                <c:pt idx="23713">
                  <c:v>2019/12/15 15:39</c:v>
                </c:pt>
                <c:pt idx="23714">
                  <c:v>2019/12/15 15:39</c:v>
                </c:pt>
                <c:pt idx="23715">
                  <c:v>2019/12/15 15:39</c:v>
                </c:pt>
                <c:pt idx="23716">
                  <c:v>2019/12/15 15:39</c:v>
                </c:pt>
                <c:pt idx="23717">
                  <c:v>2019/12/15 15:39</c:v>
                </c:pt>
                <c:pt idx="23718">
                  <c:v>2019/12/15 15:39</c:v>
                </c:pt>
                <c:pt idx="23719">
                  <c:v>2019/12/15 15:39</c:v>
                </c:pt>
                <c:pt idx="23720">
                  <c:v>2019/12/15 15:39</c:v>
                </c:pt>
                <c:pt idx="23721">
                  <c:v>2019/12/15 15:39</c:v>
                </c:pt>
                <c:pt idx="23722">
                  <c:v>2019/12/15 15:39</c:v>
                </c:pt>
                <c:pt idx="23723">
                  <c:v>2019/12/15 15:39</c:v>
                </c:pt>
                <c:pt idx="23724">
                  <c:v>2019/12/15 15:39</c:v>
                </c:pt>
                <c:pt idx="23725">
                  <c:v>2019/12/15 15:39</c:v>
                </c:pt>
                <c:pt idx="23726">
                  <c:v>2019/12/15 15:39</c:v>
                </c:pt>
                <c:pt idx="23727">
                  <c:v>2019/12/15 15:39</c:v>
                </c:pt>
                <c:pt idx="23728">
                  <c:v>2019/12/15 15:39</c:v>
                </c:pt>
                <c:pt idx="23729">
                  <c:v>2019/12/15 15:39</c:v>
                </c:pt>
                <c:pt idx="23730">
                  <c:v>2019/12/15 15:39</c:v>
                </c:pt>
                <c:pt idx="23731">
                  <c:v>2019/12/15 15:39</c:v>
                </c:pt>
                <c:pt idx="23732">
                  <c:v>2019/12/15 15:40</c:v>
                </c:pt>
                <c:pt idx="23733">
                  <c:v>2019/12/15 15:40</c:v>
                </c:pt>
                <c:pt idx="23734">
                  <c:v>2019/12/15 15:40</c:v>
                </c:pt>
                <c:pt idx="23735">
                  <c:v>2019/12/15 15:40</c:v>
                </c:pt>
                <c:pt idx="23736">
                  <c:v>2019/12/15 15:40</c:v>
                </c:pt>
                <c:pt idx="23737">
                  <c:v>2019/12/15 15:40</c:v>
                </c:pt>
                <c:pt idx="23738">
                  <c:v>2019/12/15 15:40</c:v>
                </c:pt>
                <c:pt idx="23739">
                  <c:v>2019/12/15 15:40</c:v>
                </c:pt>
                <c:pt idx="23740">
                  <c:v>2019/12/15 15:40</c:v>
                </c:pt>
                <c:pt idx="23741">
                  <c:v>2019/12/15 15:40</c:v>
                </c:pt>
                <c:pt idx="23742">
                  <c:v>2019/12/15 15:40</c:v>
                </c:pt>
                <c:pt idx="23743">
                  <c:v>2019/12/15 15:40</c:v>
                </c:pt>
                <c:pt idx="23744">
                  <c:v>2019/12/15 15:40</c:v>
                </c:pt>
                <c:pt idx="23745">
                  <c:v>2019/12/15 15:40</c:v>
                </c:pt>
                <c:pt idx="23746">
                  <c:v>2019/12/15 15:40</c:v>
                </c:pt>
                <c:pt idx="23747">
                  <c:v>2019/12/15 15:40</c:v>
                </c:pt>
                <c:pt idx="23748">
                  <c:v>2019/12/15 15:40</c:v>
                </c:pt>
                <c:pt idx="23749">
                  <c:v>2019/12/15 15:40</c:v>
                </c:pt>
                <c:pt idx="23750">
                  <c:v>2019/12/15 15:40</c:v>
                </c:pt>
                <c:pt idx="23751">
                  <c:v>2019/12/15 15:40</c:v>
                </c:pt>
                <c:pt idx="23752">
                  <c:v>2019/12/15 15:41</c:v>
                </c:pt>
                <c:pt idx="23753">
                  <c:v>2019/12/15 15:41</c:v>
                </c:pt>
                <c:pt idx="23754">
                  <c:v>2019/12/15 15:41</c:v>
                </c:pt>
                <c:pt idx="23755">
                  <c:v>2019/12/15 15:41</c:v>
                </c:pt>
                <c:pt idx="23756">
                  <c:v>2019/12/15 15:41</c:v>
                </c:pt>
                <c:pt idx="23757">
                  <c:v>2019/12/15 15:41</c:v>
                </c:pt>
                <c:pt idx="23758">
                  <c:v>2019/12/15 15:41</c:v>
                </c:pt>
                <c:pt idx="23759">
                  <c:v>2019/12/15 15:41</c:v>
                </c:pt>
                <c:pt idx="23760">
                  <c:v>2019/12/15 15:41</c:v>
                </c:pt>
                <c:pt idx="23761">
                  <c:v>2019/12/15 15:41</c:v>
                </c:pt>
                <c:pt idx="23762">
                  <c:v>2019/12/15 15:41</c:v>
                </c:pt>
                <c:pt idx="23763">
                  <c:v>2019/12/15 15:41</c:v>
                </c:pt>
                <c:pt idx="23764">
                  <c:v>2019/12/15 15:41</c:v>
                </c:pt>
                <c:pt idx="23765">
                  <c:v>2019/12/15 15:41</c:v>
                </c:pt>
                <c:pt idx="23766">
                  <c:v>2019/12/15 15:41</c:v>
                </c:pt>
                <c:pt idx="23767">
                  <c:v>2019/12/15 15:41</c:v>
                </c:pt>
                <c:pt idx="23768">
                  <c:v>2019/12/15 15:41</c:v>
                </c:pt>
                <c:pt idx="23769">
                  <c:v>2019/12/15 15:41</c:v>
                </c:pt>
                <c:pt idx="23770">
                  <c:v>2019/12/15 15:41</c:v>
                </c:pt>
                <c:pt idx="23771">
                  <c:v>2019/12/15 15:41</c:v>
                </c:pt>
                <c:pt idx="23772">
                  <c:v>2019/12/15 15:42</c:v>
                </c:pt>
                <c:pt idx="23773">
                  <c:v>2019/12/15 15:42</c:v>
                </c:pt>
                <c:pt idx="23774">
                  <c:v>2019/12/15 15:42</c:v>
                </c:pt>
                <c:pt idx="23775">
                  <c:v>2019/12/15 15:42</c:v>
                </c:pt>
                <c:pt idx="23776">
                  <c:v>2019/12/15 15:42</c:v>
                </c:pt>
                <c:pt idx="23777">
                  <c:v>2019/12/15 15:42</c:v>
                </c:pt>
                <c:pt idx="23778">
                  <c:v>2019/12/15 15:42</c:v>
                </c:pt>
                <c:pt idx="23779">
                  <c:v>2019/12/15 15:42</c:v>
                </c:pt>
                <c:pt idx="23780">
                  <c:v>2019/12/15 15:42</c:v>
                </c:pt>
                <c:pt idx="23781">
                  <c:v>2019/12/15 15:42</c:v>
                </c:pt>
                <c:pt idx="23782">
                  <c:v>2019/12/15 15:42</c:v>
                </c:pt>
                <c:pt idx="23783">
                  <c:v>2019/12/15 15:42</c:v>
                </c:pt>
                <c:pt idx="23784">
                  <c:v>2019/12/15 15:42</c:v>
                </c:pt>
                <c:pt idx="23785">
                  <c:v>2019/12/15 15:42</c:v>
                </c:pt>
                <c:pt idx="23786">
                  <c:v>2019/12/15 15:42</c:v>
                </c:pt>
                <c:pt idx="23787">
                  <c:v>2019/12/15 15:42</c:v>
                </c:pt>
                <c:pt idx="23788">
                  <c:v>2019/12/15 15:42</c:v>
                </c:pt>
                <c:pt idx="23789">
                  <c:v>2019/12/15 15:42</c:v>
                </c:pt>
                <c:pt idx="23790">
                  <c:v>2019/12/15 15:42</c:v>
                </c:pt>
                <c:pt idx="23791">
                  <c:v>2019/12/15 15:42</c:v>
                </c:pt>
                <c:pt idx="23792">
                  <c:v>2019/12/15 15:43</c:v>
                </c:pt>
                <c:pt idx="23793">
                  <c:v>2019/12/15 15:43</c:v>
                </c:pt>
                <c:pt idx="23794">
                  <c:v>2019/12/15 15:43</c:v>
                </c:pt>
                <c:pt idx="23795">
                  <c:v>2019/12/15 15:43</c:v>
                </c:pt>
                <c:pt idx="23796">
                  <c:v>2019/12/15 15:43</c:v>
                </c:pt>
                <c:pt idx="23797">
                  <c:v>2019/12/15 15:43</c:v>
                </c:pt>
                <c:pt idx="23798">
                  <c:v>2019/12/15 15:43</c:v>
                </c:pt>
                <c:pt idx="23799">
                  <c:v>2019/12/15 15:43</c:v>
                </c:pt>
                <c:pt idx="23800">
                  <c:v>2019/12/15 15:43</c:v>
                </c:pt>
                <c:pt idx="23801">
                  <c:v>2019/12/15 15:43</c:v>
                </c:pt>
                <c:pt idx="23802">
                  <c:v>2019/12/15 15:43</c:v>
                </c:pt>
                <c:pt idx="23803">
                  <c:v>2019/12/15 15:43</c:v>
                </c:pt>
                <c:pt idx="23804">
                  <c:v>2019/12/15 15:43</c:v>
                </c:pt>
                <c:pt idx="23805">
                  <c:v>2019/12/15 15:43</c:v>
                </c:pt>
                <c:pt idx="23806">
                  <c:v>2019/12/15 15:43</c:v>
                </c:pt>
                <c:pt idx="23807">
                  <c:v>2019/12/15 15:43</c:v>
                </c:pt>
                <c:pt idx="23808">
                  <c:v>2019/12/15 15:43</c:v>
                </c:pt>
                <c:pt idx="23809">
                  <c:v>2019/12/15 15:43</c:v>
                </c:pt>
                <c:pt idx="23810">
                  <c:v>2019/12/15 15:43</c:v>
                </c:pt>
                <c:pt idx="23811">
                  <c:v>2019/12/15 15:43</c:v>
                </c:pt>
                <c:pt idx="23812">
                  <c:v>2019/12/15 15:44</c:v>
                </c:pt>
                <c:pt idx="23813">
                  <c:v>2019/12/15 15:44</c:v>
                </c:pt>
                <c:pt idx="23814">
                  <c:v>2019/12/15 15:44</c:v>
                </c:pt>
                <c:pt idx="23815">
                  <c:v>2019/12/15 15:44</c:v>
                </c:pt>
                <c:pt idx="23816">
                  <c:v>2019/12/15 15:44</c:v>
                </c:pt>
                <c:pt idx="23817">
                  <c:v>2019/12/15 15:44</c:v>
                </c:pt>
                <c:pt idx="23818">
                  <c:v>2019/12/15 15:44</c:v>
                </c:pt>
                <c:pt idx="23819">
                  <c:v>2019/12/15 15:44</c:v>
                </c:pt>
                <c:pt idx="23820">
                  <c:v>2019/12/15 15:44</c:v>
                </c:pt>
                <c:pt idx="23821">
                  <c:v>2019/12/15 15:44</c:v>
                </c:pt>
                <c:pt idx="23822">
                  <c:v>2019/12/15 15:44</c:v>
                </c:pt>
                <c:pt idx="23823">
                  <c:v>2019/12/15 15:44</c:v>
                </c:pt>
                <c:pt idx="23824">
                  <c:v>2019/12/15 15:44</c:v>
                </c:pt>
                <c:pt idx="23825">
                  <c:v>2019/12/15 15:44</c:v>
                </c:pt>
                <c:pt idx="23826">
                  <c:v>2019/12/15 15:44</c:v>
                </c:pt>
                <c:pt idx="23827">
                  <c:v>2019/12/15 15:44</c:v>
                </c:pt>
                <c:pt idx="23828">
                  <c:v>2019/12/15 15:44</c:v>
                </c:pt>
                <c:pt idx="23829">
                  <c:v>2019/12/15 15:44</c:v>
                </c:pt>
                <c:pt idx="23830">
                  <c:v>2019/12/15 15:44</c:v>
                </c:pt>
                <c:pt idx="23831">
                  <c:v>2019/12/15 15:44</c:v>
                </c:pt>
                <c:pt idx="23832">
                  <c:v>2019/12/15 15:45</c:v>
                </c:pt>
                <c:pt idx="23833">
                  <c:v>2019/12/15 15:45</c:v>
                </c:pt>
                <c:pt idx="23834">
                  <c:v>2019/12/15 15:45</c:v>
                </c:pt>
                <c:pt idx="23835">
                  <c:v>2019/12/15 15:45</c:v>
                </c:pt>
                <c:pt idx="23836">
                  <c:v>2019/12/15 15:45</c:v>
                </c:pt>
                <c:pt idx="23837">
                  <c:v>2019/12/15 15:45</c:v>
                </c:pt>
                <c:pt idx="23838">
                  <c:v>2019/12/15 15:45</c:v>
                </c:pt>
                <c:pt idx="23839">
                  <c:v>2019/12/15 15:45</c:v>
                </c:pt>
                <c:pt idx="23840">
                  <c:v>2019/12/15 15:45</c:v>
                </c:pt>
                <c:pt idx="23841">
                  <c:v>2019/12/15 15:45</c:v>
                </c:pt>
                <c:pt idx="23842">
                  <c:v>2019/12/15 15:45</c:v>
                </c:pt>
                <c:pt idx="23843">
                  <c:v>2019/12/15 15:45</c:v>
                </c:pt>
                <c:pt idx="23844">
                  <c:v>2019/12/15 15:45</c:v>
                </c:pt>
                <c:pt idx="23845">
                  <c:v>2019/12/15 15:45</c:v>
                </c:pt>
                <c:pt idx="23846">
                  <c:v>2019/12/15 15:45</c:v>
                </c:pt>
                <c:pt idx="23847">
                  <c:v>2019/12/15 15:45</c:v>
                </c:pt>
                <c:pt idx="23848">
                  <c:v>2019/12/15 15:45</c:v>
                </c:pt>
                <c:pt idx="23849">
                  <c:v>2019/12/15 15:45</c:v>
                </c:pt>
                <c:pt idx="23850">
                  <c:v>2019/12/15 15:45</c:v>
                </c:pt>
                <c:pt idx="23851">
                  <c:v>2019/12/15 15:45</c:v>
                </c:pt>
                <c:pt idx="23852">
                  <c:v>2019/12/15 15:46</c:v>
                </c:pt>
                <c:pt idx="23853">
                  <c:v>2019/12/15 15:46</c:v>
                </c:pt>
                <c:pt idx="23854">
                  <c:v>2019/12/15 15:46</c:v>
                </c:pt>
                <c:pt idx="23855">
                  <c:v>2019/12/15 15:46</c:v>
                </c:pt>
                <c:pt idx="23856">
                  <c:v>2019/12/15 15:46</c:v>
                </c:pt>
                <c:pt idx="23857">
                  <c:v>2019/12/15 15:46</c:v>
                </c:pt>
                <c:pt idx="23858">
                  <c:v>2019/12/15 15:46</c:v>
                </c:pt>
                <c:pt idx="23859">
                  <c:v>2019/12/15 15:46</c:v>
                </c:pt>
                <c:pt idx="23860">
                  <c:v>2019/12/15 15:46</c:v>
                </c:pt>
                <c:pt idx="23861">
                  <c:v>2019/12/15 15:46</c:v>
                </c:pt>
                <c:pt idx="23862">
                  <c:v>2019/12/15 15:46</c:v>
                </c:pt>
                <c:pt idx="23863">
                  <c:v>2019/12/15 15:46</c:v>
                </c:pt>
                <c:pt idx="23864">
                  <c:v>2019/12/15 15:46</c:v>
                </c:pt>
                <c:pt idx="23865">
                  <c:v>2019/12/15 15:46</c:v>
                </c:pt>
                <c:pt idx="23866">
                  <c:v>2019/12/15 15:46</c:v>
                </c:pt>
                <c:pt idx="23867">
                  <c:v>2019/12/15 15:46</c:v>
                </c:pt>
                <c:pt idx="23868">
                  <c:v>2019/12/15 15:46</c:v>
                </c:pt>
                <c:pt idx="23869">
                  <c:v>2019/12/15 15:46</c:v>
                </c:pt>
                <c:pt idx="23870">
                  <c:v>2019/12/15 15:46</c:v>
                </c:pt>
                <c:pt idx="23871">
                  <c:v>2019/12/15 15:46</c:v>
                </c:pt>
                <c:pt idx="23872">
                  <c:v>2019/12/15 15:47</c:v>
                </c:pt>
                <c:pt idx="23873">
                  <c:v>2019/12/15 15:47</c:v>
                </c:pt>
                <c:pt idx="23874">
                  <c:v>2019/12/15 15:47</c:v>
                </c:pt>
                <c:pt idx="23875">
                  <c:v>2019/12/15 15:47</c:v>
                </c:pt>
                <c:pt idx="23876">
                  <c:v>2019/12/15 15:47</c:v>
                </c:pt>
                <c:pt idx="23877">
                  <c:v>2019/12/15 15:47</c:v>
                </c:pt>
                <c:pt idx="23878">
                  <c:v>2019/12/15 15:47</c:v>
                </c:pt>
                <c:pt idx="23879">
                  <c:v>2019/12/15 15:47</c:v>
                </c:pt>
                <c:pt idx="23880">
                  <c:v>2019/12/15 15:47</c:v>
                </c:pt>
                <c:pt idx="23881">
                  <c:v>2019/12/15 15:47</c:v>
                </c:pt>
                <c:pt idx="23882">
                  <c:v>2019/12/15 15:47</c:v>
                </c:pt>
                <c:pt idx="23883">
                  <c:v>2019/12/15 15:47</c:v>
                </c:pt>
                <c:pt idx="23884">
                  <c:v>2019/12/15 15:47</c:v>
                </c:pt>
                <c:pt idx="23885">
                  <c:v>2019/12/15 15:47</c:v>
                </c:pt>
                <c:pt idx="23886">
                  <c:v>2019/12/15 15:47</c:v>
                </c:pt>
                <c:pt idx="23887">
                  <c:v>2019/12/15 15:47</c:v>
                </c:pt>
                <c:pt idx="23888">
                  <c:v>2019/12/15 15:47</c:v>
                </c:pt>
                <c:pt idx="23889">
                  <c:v>2019/12/15 15:47</c:v>
                </c:pt>
                <c:pt idx="23890">
                  <c:v>2019/12/15 15:47</c:v>
                </c:pt>
                <c:pt idx="23891">
                  <c:v>2019/12/15 15:47</c:v>
                </c:pt>
                <c:pt idx="23892">
                  <c:v>2019/12/15 15:48</c:v>
                </c:pt>
                <c:pt idx="23893">
                  <c:v>2019/12/15 15:48</c:v>
                </c:pt>
                <c:pt idx="23894">
                  <c:v>2019/12/15 15:48</c:v>
                </c:pt>
                <c:pt idx="23895">
                  <c:v>2019/12/15 15:48</c:v>
                </c:pt>
                <c:pt idx="23896">
                  <c:v>2019/12/15 15:48</c:v>
                </c:pt>
                <c:pt idx="23897">
                  <c:v>2019/12/15 15:48</c:v>
                </c:pt>
                <c:pt idx="23898">
                  <c:v>2019/12/15 15:48</c:v>
                </c:pt>
                <c:pt idx="23899">
                  <c:v>2019/12/15 15:48</c:v>
                </c:pt>
                <c:pt idx="23900">
                  <c:v>2019/12/15 15:48</c:v>
                </c:pt>
                <c:pt idx="23901">
                  <c:v>2019/12/15 15:48</c:v>
                </c:pt>
                <c:pt idx="23902">
                  <c:v>2019/12/15 15:48</c:v>
                </c:pt>
                <c:pt idx="23903">
                  <c:v>2019/12/15 15:48</c:v>
                </c:pt>
                <c:pt idx="23904">
                  <c:v>2019/12/15 15:48</c:v>
                </c:pt>
                <c:pt idx="23905">
                  <c:v>2019/12/15 15:48</c:v>
                </c:pt>
                <c:pt idx="23906">
                  <c:v>2019/12/15 15:48</c:v>
                </c:pt>
                <c:pt idx="23907">
                  <c:v>2019/12/15 15:48</c:v>
                </c:pt>
                <c:pt idx="23908">
                  <c:v>2019/12/15 15:48</c:v>
                </c:pt>
                <c:pt idx="23909">
                  <c:v>2019/12/15 15:48</c:v>
                </c:pt>
                <c:pt idx="23910">
                  <c:v>2019/12/15 15:48</c:v>
                </c:pt>
                <c:pt idx="23911">
                  <c:v>2019/12/15 15:48</c:v>
                </c:pt>
                <c:pt idx="23912">
                  <c:v>2019/12/15 15:49</c:v>
                </c:pt>
                <c:pt idx="23913">
                  <c:v>2019/12/15 15:49</c:v>
                </c:pt>
                <c:pt idx="23914">
                  <c:v>2019/12/15 15:49</c:v>
                </c:pt>
                <c:pt idx="23915">
                  <c:v>2019/12/15 15:49</c:v>
                </c:pt>
                <c:pt idx="23916">
                  <c:v>2019/12/15 15:49</c:v>
                </c:pt>
                <c:pt idx="23917">
                  <c:v>2019/12/15 15:49</c:v>
                </c:pt>
                <c:pt idx="23918">
                  <c:v>2019/12/15 15:49</c:v>
                </c:pt>
                <c:pt idx="23919">
                  <c:v>2019/12/15 15:49</c:v>
                </c:pt>
                <c:pt idx="23920">
                  <c:v>2019/12/15 15:49</c:v>
                </c:pt>
                <c:pt idx="23921">
                  <c:v>2019/12/15 15:49</c:v>
                </c:pt>
                <c:pt idx="23922">
                  <c:v>2019/12/15 15:49</c:v>
                </c:pt>
                <c:pt idx="23923">
                  <c:v>2019/12/15 15:49</c:v>
                </c:pt>
                <c:pt idx="23924">
                  <c:v>2019/12/15 15:49</c:v>
                </c:pt>
                <c:pt idx="23925">
                  <c:v>2019/12/15 15:49</c:v>
                </c:pt>
                <c:pt idx="23926">
                  <c:v>2019/12/15 15:49</c:v>
                </c:pt>
                <c:pt idx="23927">
                  <c:v>2019/12/15 15:49</c:v>
                </c:pt>
                <c:pt idx="23928">
                  <c:v>2019/12/15 15:49</c:v>
                </c:pt>
                <c:pt idx="23929">
                  <c:v>2019/12/15 15:49</c:v>
                </c:pt>
                <c:pt idx="23930">
                  <c:v>2019/12/15 15:49</c:v>
                </c:pt>
                <c:pt idx="23931">
                  <c:v>2019/12/15 15:49</c:v>
                </c:pt>
                <c:pt idx="23932">
                  <c:v>2019/12/15 15:50</c:v>
                </c:pt>
                <c:pt idx="23933">
                  <c:v>2019/12/15 15:50</c:v>
                </c:pt>
                <c:pt idx="23934">
                  <c:v>2019/12/15 15:50</c:v>
                </c:pt>
                <c:pt idx="23935">
                  <c:v>2019/12/15 15:50</c:v>
                </c:pt>
                <c:pt idx="23936">
                  <c:v>2019/12/15 15:50</c:v>
                </c:pt>
                <c:pt idx="23937">
                  <c:v>2019/12/15 15:50</c:v>
                </c:pt>
                <c:pt idx="23938">
                  <c:v>2019/12/15 15:50</c:v>
                </c:pt>
                <c:pt idx="23939">
                  <c:v>2019/12/15 15:50</c:v>
                </c:pt>
                <c:pt idx="23940">
                  <c:v>2019/12/15 15:50</c:v>
                </c:pt>
                <c:pt idx="23941">
                  <c:v>2019/12/15 15:50</c:v>
                </c:pt>
                <c:pt idx="23942">
                  <c:v>2019/12/15 15:50</c:v>
                </c:pt>
                <c:pt idx="23943">
                  <c:v>2019/12/15 15:50</c:v>
                </c:pt>
                <c:pt idx="23944">
                  <c:v>2019/12/15 15:50</c:v>
                </c:pt>
                <c:pt idx="23945">
                  <c:v>2019/12/15 15:50</c:v>
                </c:pt>
                <c:pt idx="23946">
                  <c:v>2019/12/15 15:50</c:v>
                </c:pt>
                <c:pt idx="23947">
                  <c:v>2019/12/15 15:50</c:v>
                </c:pt>
                <c:pt idx="23948">
                  <c:v>2019/12/15 15:50</c:v>
                </c:pt>
                <c:pt idx="23949">
                  <c:v>2019/12/15 15:50</c:v>
                </c:pt>
                <c:pt idx="23950">
                  <c:v>2019/12/15 15:50</c:v>
                </c:pt>
                <c:pt idx="23951">
                  <c:v>2019/12/15 15:50</c:v>
                </c:pt>
                <c:pt idx="23952">
                  <c:v>2019/12/15 15:51</c:v>
                </c:pt>
                <c:pt idx="23953">
                  <c:v>2019/12/15 15:51</c:v>
                </c:pt>
                <c:pt idx="23954">
                  <c:v>2019/12/15 15:51</c:v>
                </c:pt>
                <c:pt idx="23955">
                  <c:v>2019/12/15 15:51</c:v>
                </c:pt>
                <c:pt idx="23956">
                  <c:v>2019/12/15 15:51</c:v>
                </c:pt>
                <c:pt idx="23957">
                  <c:v>2019/12/15 15:51</c:v>
                </c:pt>
                <c:pt idx="23958">
                  <c:v>2019/12/15 15:51</c:v>
                </c:pt>
                <c:pt idx="23959">
                  <c:v>2019/12/15 15:51</c:v>
                </c:pt>
                <c:pt idx="23960">
                  <c:v>2019/12/15 15:51</c:v>
                </c:pt>
                <c:pt idx="23961">
                  <c:v>2019/12/15 15:51</c:v>
                </c:pt>
                <c:pt idx="23962">
                  <c:v>2019/12/15 15:51</c:v>
                </c:pt>
                <c:pt idx="23963">
                  <c:v>2019/12/15 15:51</c:v>
                </c:pt>
                <c:pt idx="23964">
                  <c:v>2019/12/15 15:51</c:v>
                </c:pt>
                <c:pt idx="23965">
                  <c:v>2019/12/15 15:51</c:v>
                </c:pt>
                <c:pt idx="23966">
                  <c:v>2019/12/15 15:51</c:v>
                </c:pt>
                <c:pt idx="23967">
                  <c:v>2019/12/15 15:51</c:v>
                </c:pt>
                <c:pt idx="23968">
                  <c:v>2019/12/15 15:51</c:v>
                </c:pt>
                <c:pt idx="23969">
                  <c:v>2019/12/15 15:51</c:v>
                </c:pt>
                <c:pt idx="23970">
                  <c:v>2019/12/15 15:51</c:v>
                </c:pt>
                <c:pt idx="23971">
                  <c:v>2019/12/15 15:51</c:v>
                </c:pt>
                <c:pt idx="23972">
                  <c:v>2019/12/15 15:52</c:v>
                </c:pt>
                <c:pt idx="23973">
                  <c:v>2019/12/15 15:52</c:v>
                </c:pt>
                <c:pt idx="23974">
                  <c:v>2019/12/15 15:52</c:v>
                </c:pt>
                <c:pt idx="23975">
                  <c:v>2019/12/15 15:52</c:v>
                </c:pt>
                <c:pt idx="23976">
                  <c:v>2019/12/15 15:52</c:v>
                </c:pt>
                <c:pt idx="23977">
                  <c:v>2019/12/15 15:52</c:v>
                </c:pt>
                <c:pt idx="23978">
                  <c:v>2019/12/15 15:52</c:v>
                </c:pt>
                <c:pt idx="23979">
                  <c:v>2019/12/15 15:52</c:v>
                </c:pt>
                <c:pt idx="23980">
                  <c:v>2019/12/15 15:52</c:v>
                </c:pt>
                <c:pt idx="23981">
                  <c:v>2019/12/15 15:52</c:v>
                </c:pt>
                <c:pt idx="23982">
                  <c:v>2019/12/15 15:52</c:v>
                </c:pt>
                <c:pt idx="23983">
                  <c:v>2019/12/15 15:52</c:v>
                </c:pt>
                <c:pt idx="23984">
                  <c:v>2019/12/15 15:52</c:v>
                </c:pt>
                <c:pt idx="23985">
                  <c:v>2019/12/15 15:52</c:v>
                </c:pt>
                <c:pt idx="23986">
                  <c:v>2019/12/15 15:52</c:v>
                </c:pt>
                <c:pt idx="23987">
                  <c:v>2019/12/15 15:52</c:v>
                </c:pt>
                <c:pt idx="23988">
                  <c:v>2019/12/15 15:52</c:v>
                </c:pt>
                <c:pt idx="23989">
                  <c:v>2019/12/15 15:52</c:v>
                </c:pt>
                <c:pt idx="23990">
                  <c:v>2019/12/15 15:52</c:v>
                </c:pt>
                <c:pt idx="23991">
                  <c:v>2019/12/15 15:52</c:v>
                </c:pt>
                <c:pt idx="23992">
                  <c:v>2019/12/15 15:53</c:v>
                </c:pt>
                <c:pt idx="23993">
                  <c:v>2019/12/15 15:53</c:v>
                </c:pt>
                <c:pt idx="23994">
                  <c:v>2019/12/15 15:53</c:v>
                </c:pt>
                <c:pt idx="23995">
                  <c:v>2019/12/15 15:53</c:v>
                </c:pt>
                <c:pt idx="23996">
                  <c:v>2019/12/15 15:53</c:v>
                </c:pt>
                <c:pt idx="23997">
                  <c:v>2019/12/15 15:53</c:v>
                </c:pt>
                <c:pt idx="23998">
                  <c:v>2019/12/15 15:53</c:v>
                </c:pt>
                <c:pt idx="23999">
                  <c:v>2019/12/15 15:53</c:v>
                </c:pt>
                <c:pt idx="24000">
                  <c:v>2019/12/15 15:53</c:v>
                </c:pt>
                <c:pt idx="24001">
                  <c:v>2019/12/15 15:53</c:v>
                </c:pt>
                <c:pt idx="24002">
                  <c:v>2019/12/15 15:53</c:v>
                </c:pt>
                <c:pt idx="24003">
                  <c:v>2019/12/15 15:53</c:v>
                </c:pt>
                <c:pt idx="24004">
                  <c:v>2019/12/15 15:53</c:v>
                </c:pt>
                <c:pt idx="24005">
                  <c:v>2019/12/15 15:53</c:v>
                </c:pt>
                <c:pt idx="24006">
                  <c:v>2019/12/15 15:53</c:v>
                </c:pt>
                <c:pt idx="24007">
                  <c:v>2019/12/15 15:53</c:v>
                </c:pt>
                <c:pt idx="24008">
                  <c:v>2019/12/15 15:53</c:v>
                </c:pt>
                <c:pt idx="24009">
                  <c:v>2019/12/15 15:53</c:v>
                </c:pt>
                <c:pt idx="24010">
                  <c:v>2019/12/15 15:53</c:v>
                </c:pt>
                <c:pt idx="24011">
                  <c:v>2019/12/15 15:53</c:v>
                </c:pt>
                <c:pt idx="24012">
                  <c:v>2019/12/15 15:54</c:v>
                </c:pt>
                <c:pt idx="24013">
                  <c:v>2019/12/15 15:54</c:v>
                </c:pt>
                <c:pt idx="24014">
                  <c:v>2019/12/15 15:54</c:v>
                </c:pt>
                <c:pt idx="24015">
                  <c:v>2019/12/15 15:54</c:v>
                </c:pt>
                <c:pt idx="24016">
                  <c:v>2019/12/15 15:54</c:v>
                </c:pt>
                <c:pt idx="24017">
                  <c:v>2019/12/15 15:54</c:v>
                </c:pt>
                <c:pt idx="24018">
                  <c:v>2019/12/15 15:54</c:v>
                </c:pt>
                <c:pt idx="24019">
                  <c:v>2019/12/15 15:54</c:v>
                </c:pt>
                <c:pt idx="24020">
                  <c:v>2019/12/15 15:54</c:v>
                </c:pt>
                <c:pt idx="24021">
                  <c:v>2019/12/15 15:54</c:v>
                </c:pt>
                <c:pt idx="24022">
                  <c:v>2019/12/15 15:54</c:v>
                </c:pt>
                <c:pt idx="24023">
                  <c:v>2019/12/15 15:54</c:v>
                </c:pt>
                <c:pt idx="24024">
                  <c:v>2019/12/15 15:54</c:v>
                </c:pt>
                <c:pt idx="24025">
                  <c:v>2019/12/15 15:54</c:v>
                </c:pt>
                <c:pt idx="24026">
                  <c:v>2019/12/15 15:54</c:v>
                </c:pt>
                <c:pt idx="24027">
                  <c:v>2019/12/15 15:54</c:v>
                </c:pt>
                <c:pt idx="24028">
                  <c:v>2019/12/15 15:54</c:v>
                </c:pt>
                <c:pt idx="24029">
                  <c:v>2019/12/15 15:54</c:v>
                </c:pt>
                <c:pt idx="24030">
                  <c:v>2019/12/15 15:54</c:v>
                </c:pt>
                <c:pt idx="24031">
                  <c:v>2019/12/15 15:54</c:v>
                </c:pt>
                <c:pt idx="24032">
                  <c:v>2019/12/15 15:55</c:v>
                </c:pt>
                <c:pt idx="24033">
                  <c:v>2019/12/15 15:55</c:v>
                </c:pt>
                <c:pt idx="24034">
                  <c:v>2019/12/15 15:55</c:v>
                </c:pt>
                <c:pt idx="24035">
                  <c:v>2019/12/15 15:55</c:v>
                </c:pt>
                <c:pt idx="24036">
                  <c:v>2019/12/15 15:55</c:v>
                </c:pt>
                <c:pt idx="24037">
                  <c:v>2019/12/15 15:55</c:v>
                </c:pt>
                <c:pt idx="24038">
                  <c:v>2019/12/15 15:55</c:v>
                </c:pt>
                <c:pt idx="24039">
                  <c:v>2019/12/15 15:55</c:v>
                </c:pt>
                <c:pt idx="24040">
                  <c:v>2019/12/15 15:55</c:v>
                </c:pt>
                <c:pt idx="24041">
                  <c:v>2019/12/15 15:55</c:v>
                </c:pt>
                <c:pt idx="24042">
                  <c:v>2019/12/15 15:55</c:v>
                </c:pt>
                <c:pt idx="24043">
                  <c:v>2019/12/15 15:55</c:v>
                </c:pt>
                <c:pt idx="24044">
                  <c:v>2019/12/15 15:55</c:v>
                </c:pt>
                <c:pt idx="24045">
                  <c:v>2019/12/15 15:55</c:v>
                </c:pt>
                <c:pt idx="24046">
                  <c:v>2019/12/15 15:55</c:v>
                </c:pt>
                <c:pt idx="24047">
                  <c:v>2019/12/15 15:55</c:v>
                </c:pt>
                <c:pt idx="24048">
                  <c:v>2019/12/15 15:55</c:v>
                </c:pt>
                <c:pt idx="24049">
                  <c:v>2019/12/15 15:55</c:v>
                </c:pt>
                <c:pt idx="24050">
                  <c:v>2019/12/15 15:55</c:v>
                </c:pt>
                <c:pt idx="24051">
                  <c:v>2019/12/15 15:55</c:v>
                </c:pt>
                <c:pt idx="24052">
                  <c:v>2019/12/15 15:56</c:v>
                </c:pt>
                <c:pt idx="24053">
                  <c:v>2019/12/15 15:56</c:v>
                </c:pt>
                <c:pt idx="24054">
                  <c:v>2019/12/15 15:56</c:v>
                </c:pt>
                <c:pt idx="24055">
                  <c:v>2019/12/15 15:56</c:v>
                </c:pt>
                <c:pt idx="24056">
                  <c:v>2019/12/15 15:56</c:v>
                </c:pt>
                <c:pt idx="24057">
                  <c:v>2019/12/15 15:56</c:v>
                </c:pt>
                <c:pt idx="24058">
                  <c:v>2019/12/15 15:56</c:v>
                </c:pt>
                <c:pt idx="24059">
                  <c:v>2019/12/15 15:56</c:v>
                </c:pt>
                <c:pt idx="24060">
                  <c:v>2019/12/15 15:56</c:v>
                </c:pt>
                <c:pt idx="24061">
                  <c:v>2019/12/15 15:56</c:v>
                </c:pt>
                <c:pt idx="24062">
                  <c:v>2019/12/15 15:56</c:v>
                </c:pt>
                <c:pt idx="24063">
                  <c:v>2019/12/15 15:56</c:v>
                </c:pt>
                <c:pt idx="24064">
                  <c:v>2019/12/15 15:56</c:v>
                </c:pt>
                <c:pt idx="24065">
                  <c:v>2019/12/15 15:56</c:v>
                </c:pt>
                <c:pt idx="24066">
                  <c:v>2019/12/15 15:56</c:v>
                </c:pt>
                <c:pt idx="24067">
                  <c:v>2019/12/15 15:56</c:v>
                </c:pt>
                <c:pt idx="24068">
                  <c:v>2019/12/15 15:56</c:v>
                </c:pt>
                <c:pt idx="24069">
                  <c:v>2019/12/15 15:56</c:v>
                </c:pt>
                <c:pt idx="24070">
                  <c:v>2019/12/15 15:56</c:v>
                </c:pt>
                <c:pt idx="24071">
                  <c:v>2019/12/15 15:56</c:v>
                </c:pt>
                <c:pt idx="24072">
                  <c:v>2019/12/15 15:57</c:v>
                </c:pt>
                <c:pt idx="24073">
                  <c:v>2019/12/15 15:57</c:v>
                </c:pt>
                <c:pt idx="24074">
                  <c:v>2019/12/15 15:57</c:v>
                </c:pt>
                <c:pt idx="24075">
                  <c:v>2019/12/15 15:57</c:v>
                </c:pt>
                <c:pt idx="24076">
                  <c:v>2019/12/15 15:57</c:v>
                </c:pt>
                <c:pt idx="24077">
                  <c:v>2019/12/15 15:57</c:v>
                </c:pt>
                <c:pt idx="24078">
                  <c:v>2019/12/15 15:57</c:v>
                </c:pt>
                <c:pt idx="24079">
                  <c:v>2019/12/15 15:57</c:v>
                </c:pt>
                <c:pt idx="24080">
                  <c:v>2019/12/15 15:57</c:v>
                </c:pt>
                <c:pt idx="24081">
                  <c:v>2019/12/15 15:57</c:v>
                </c:pt>
                <c:pt idx="24082">
                  <c:v>2019/12/15 15:57</c:v>
                </c:pt>
                <c:pt idx="24083">
                  <c:v>2019/12/15 15:57</c:v>
                </c:pt>
                <c:pt idx="24084">
                  <c:v>2019/12/15 15:57</c:v>
                </c:pt>
                <c:pt idx="24085">
                  <c:v>2019/12/15 15:57</c:v>
                </c:pt>
                <c:pt idx="24086">
                  <c:v>2019/12/15 15:57</c:v>
                </c:pt>
                <c:pt idx="24087">
                  <c:v>2019/12/15 15:57</c:v>
                </c:pt>
                <c:pt idx="24088">
                  <c:v>2019/12/15 15:57</c:v>
                </c:pt>
                <c:pt idx="24089">
                  <c:v>2019/12/15 15:57</c:v>
                </c:pt>
                <c:pt idx="24090">
                  <c:v>2019/12/15 15:57</c:v>
                </c:pt>
                <c:pt idx="24091">
                  <c:v>2019/12/15 15:57</c:v>
                </c:pt>
                <c:pt idx="24092">
                  <c:v>2019/12/15 15:58</c:v>
                </c:pt>
                <c:pt idx="24093">
                  <c:v>2019/12/15 15:58</c:v>
                </c:pt>
                <c:pt idx="24094">
                  <c:v>2019/12/15 15:58</c:v>
                </c:pt>
                <c:pt idx="24095">
                  <c:v>2019/12/15 15:58</c:v>
                </c:pt>
                <c:pt idx="24096">
                  <c:v>2019/12/15 15:58</c:v>
                </c:pt>
                <c:pt idx="24097">
                  <c:v>2019/12/15 15:58</c:v>
                </c:pt>
                <c:pt idx="24098">
                  <c:v>2019/12/15 15:58</c:v>
                </c:pt>
                <c:pt idx="24099">
                  <c:v>2019/12/15 15:58</c:v>
                </c:pt>
                <c:pt idx="24100">
                  <c:v>2019/12/15 15:58</c:v>
                </c:pt>
                <c:pt idx="24101">
                  <c:v>2019/12/15 15:58</c:v>
                </c:pt>
                <c:pt idx="24102">
                  <c:v>2019/12/15 15:58</c:v>
                </c:pt>
                <c:pt idx="24103">
                  <c:v>2019/12/15 15:58</c:v>
                </c:pt>
                <c:pt idx="24104">
                  <c:v>2019/12/15 15:58</c:v>
                </c:pt>
                <c:pt idx="24105">
                  <c:v>2019/12/15 15:58</c:v>
                </c:pt>
                <c:pt idx="24106">
                  <c:v>2019/12/15 15:58</c:v>
                </c:pt>
                <c:pt idx="24107">
                  <c:v>2019/12/15 15:58</c:v>
                </c:pt>
                <c:pt idx="24108">
                  <c:v>2019/12/15 15:58</c:v>
                </c:pt>
                <c:pt idx="24109">
                  <c:v>2019/12/15 15:58</c:v>
                </c:pt>
                <c:pt idx="24110">
                  <c:v>2019/12/15 15:58</c:v>
                </c:pt>
                <c:pt idx="24111">
                  <c:v>2019/12/15 15:58</c:v>
                </c:pt>
                <c:pt idx="24112">
                  <c:v>2019/12/15 15:59</c:v>
                </c:pt>
                <c:pt idx="24113">
                  <c:v>2019/12/15 15:59</c:v>
                </c:pt>
                <c:pt idx="24114">
                  <c:v>2019/12/15 15:59</c:v>
                </c:pt>
                <c:pt idx="24115">
                  <c:v>2019/12/15 15:59</c:v>
                </c:pt>
                <c:pt idx="24116">
                  <c:v>2019/12/15 15:59</c:v>
                </c:pt>
                <c:pt idx="24117">
                  <c:v>2019/12/15 15:59</c:v>
                </c:pt>
                <c:pt idx="24118">
                  <c:v>2019/12/15 15:59</c:v>
                </c:pt>
                <c:pt idx="24119">
                  <c:v>2019/12/15 15:59</c:v>
                </c:pt>
                <c:pt idx="24120">
                  <c:v>2019/12/15 15:59</c:v>
                </c:pt>
                <c:pt idx="24121">
                  <c:v>2019/12/15 15:59</c:v>
                </c:pt>
                <c:pt idx="24122">
                  <c:v>2019/12/15 15:59</c:v>
                </c:pt>
                <c:pt idx="24123">
                  <c:v>2019/12/15 15:59</c:v>
                </c:pt>
                <c:pt idx="24124">
                  <c:v>2019/12/15 15:59</c:v>
                </c:pt>
                <c:pt idx="24125">
                  <c:v>2019/12/15 15:59</c:v>
                </c:pt>
                <c:pt idx="24126">
                  <c:v>2019/12/15 15:59</c:v>
                </c:pt>
                <c:pt idx="24127">
                  <c:v>2019/12/15 15:59</c:v>
                </c:pt>
                <c:pt idx="24128">
                  <c:v>2019/12/15 15:59</c:v>
                </c:pt>
                <c:pt idx="24129">
                  <c:v>2019/12/15 15:59</c:v>
                </c:pt>
                <c:pt idx="24130">
                  <c:v>2019/12/15 15:59</c:v>
                </c:pt>
                <c:pt idx="24131">
                  <c:v>2019/12/15 15:59</c:v>
                </c:pt>
                <c:pt idx="24132">
                  <c:v>2019/12/15 16:00</c:v>
                </c:pt>
                <c:pt idx="24133">
                  <c:v>2019/12/15 16:00</c:v>
                </c:pt>
                <c:pt idx="24134">
                  <c:v>2019/12/15 16:00</c:v>
                </c:pt>
                <c:pt idx="24135">
                  <c:v>2019/12/15 16:00</c:v>
                </c:pt>
                <c:pt idx="24136">
                  <c:v>2019/12/15 16:00</c:v>
                </c:pt>
                <c:pt idx="24137">
                  <c:v>2019/12/15 16:00</c:v>
                </c:pt>
                <c:pt idx="24138">
                  <c:v>2019/12/15 16:00</c:v>
                </c:pt>
                <c:pt idx="24139">
                  <c:v>2019/12/15 16:00</c:v>
                </c:pt>
                <c:pt idx="24140">
                  <c:v>2019/12/15 16:00</c:v>
                </c:pt>
                <c:pt idx="24141">
                  <c:v>2019/12/15 16:00</c:v>
                </c:pt>
                <c:pt idx="24142">
                  <c:v>2019/12/15 16:00</c:v>
                </c:pt>
                <c:pt idx="24143">
                  <c:v>2019/12/15 16:00</c:v>
                </c:pt>
                <c:pt idx="24144">
                  <c:v>2019/12/15 16:00</c:v>
                </c:pt>
                <c:pt idx="24145">
                  <c:v>2019/12/15 16:00</c:v>
                </c:pt>
                <c:pt idx="24146">
                  <c:v>2019/12/15 16:00</c:v>
                </c:pt>
                <c:pt idx="24147">
                  <c:v>2019/12/15 16:00</c:v>
                </c:pt>
                <c:pt idx="24148">
                  <c:v>2019/12/15 16:00</c:v>
                </c:pt>
                <c:pt idx="24149">
                  <c:v>2019/12/15 16:00</c:v>
                </c:pt>
                <c:pt idx="24150">
                  <c:v>2019/12/15 16:00</c:v>
                </c:pt>
                <c:pt idx="24151">
                  <c:v>2019/12/15 16:00</c:v>
                </c:pt>
                <c:pt idx="24152">
                  <c:v>2019/12/15 16:01</c:v>
                </c:pt>
                <c:pt idx="24153">
                  <c:v>2019/12/15 16:01</c:v>
                </c:pt>
                <c:pt idx="24154">
                  <c:v>2019/12/15 16:01</c:v>
                </c:pt>
                <c:pt idx="24155">
                  <c:v>2019/12/15 16:01</c:v>
                </c:pt>
                <c:pt idx="24156">
                  <c:v>2019/12/15 16:01</c:v>
                </c:pt>
                <c:pt idx="24157">
                  <c:v>2019/12/15 16:01</c:v>
                </c:pt>
                <c:pt idx="24158">
                  <c:v>2019/12/15 16:01</c:v>
                </c:pt>
                <c:pt idx="24159">
                  <c:v>2019/12/15 16:01</c:v>
                </c:pt>
                <c:pt idx="24160">
                  <c:v>2019/12/15 16:01</c:v>
                </c:pt>
                <c:pt idx="24161">
                  <c:v>2019/12/15 16:01</c:v>
                </c:pt>
                <c:pt idx="24162">
                  <c:v>2019/12/15 16:01</c:v>
                </c:pt>
                <c:pt idx="24163">
                  <c:v>2019/12/15 16:01</c:v>
                </c:pt>
                <c:pt idx="24164">
                  <c:v>2019/12/15 16:01</c:v>
                </c:pt>
                <c:pt idx="24165">
                  <c:v>2019/12/15 16:01</c:v>
                </c:pt>
                <c:pt idx="24166">
                  <c:v>2019/12/15 16:01</c:v>
                </c:pt>
                <c:pt idx="24167">
                  <c:v>2019/12/15 16:01</c:v>
                </c:pt>
                <c:pt idx="24168">
                  <c:v>2019/12/15 16:01</c:v>
                </c:pt>
                <c:pt idx="24169">
                  <c:v>2019/12/15 16:01</c:v>
                </c:pt>
                <c:pt idx="24170">
                  <c:v>2019/12/15 16:01</c:v>
                </c:pt>
                <c:pt idx="24171">
                  <c:v>2019/12/15 16:01</c:v>
                </c:pt>
                <c:pt idx="24172">
                  <c:v>2019/12/15 16:02</c:v>
                </c:pt>
                <c:pt idx="24173">
                  <c:v>2019/12/15 16:02</c:v>
                </c:pt>
                <c:pt idx="24174">
                  <c:v>2019/12/15 16:02</c:v>
                </c:pt>
                <c:pt idx="24175">
                  <c:v>2019/12/15 16:02</c:v>
                </c:pt>
                <c:pt idx="24176">
                  <c:v>2019/12/15 16:02</c:v>
                </c:pt>
                <c:pt idx="24177">
                  <c:v>2019/12/15 16:02</c:v>
                </c:pt>
                <c:pt idx="24178">
                  <c:v>2019/12/15 16:02</c:v>
                </c:pt>
                <c:pt idx="24179">
                  <c:v>2019/12/15 16:02</c:v>
                </c:pt>
                <c:pt idx="24180">
                  <c:v>2019/12/15 16:02</c:v>
                </c:pt>
                <c:pt idx="24181">
                  <c:v>2019/12/15 16:02</c:v>
                </c:pt>
                <c:pt idx="24182">
                  <c:v>2019/12/15 16:02</c:v>
                </c:pt>
                <c:pt idx="24183">
                  <c:v>2019/12/15 16:02</c:v>
                </c:pt>
                <c:pt idx="24184">
                  <c:v>2019/12/15 16:02</c:v>
                </c:pt>
                <c:pt idx="24185">
                  <c:v>2019/12/15 16:02</c:v>
                </c:pt>
                <c:pt idx="24186">
                  <c:v>2019/12/15 16:02</c:v>
                </c:pt>
                <c:pt idx="24187">
                  <c:v>2019/12/15 16:02</c:v>
                </c:pt>
                <c:pt idx="24188">
                  <c:v>2019/12/15 16:02</c:v>
                </c:pt>
                <c:pt idx="24189">
                  <c:v>2019/12/15 16:02</c:v>
                </c:pt>
                <c:pt idx="24190">
                  <c:v>2019/12/15 16:02</c:v>
                </c:pt>
                <c:pt idx="24191">
                  <c:v>2019/12/15 16:02</c:v>
                </c:pt>
                <c:pt idx="24192">
                  <c:v>2019/12/15 16:03</c:v>
                </c:pt>
                <c:pt idx="24193">
                  <c:v>2019/12/15 16:03</c:v>
                </c:pt>
                <c:pt idx="24194">
                  <c:v>2019/12/15 16:03</c:v>
                </c:pt>
                <c:pt idx="24195">
                  <c:v>2019/12/15 16:03</c:v>
                </c:pt>
                <c:pt idx="24196">
                  <c:v>2019/12/15 16:03</c:v>
                </c:pt>
                <c:pt idx="24197">
                  <c:v>2019/12/15 16:03</c:v>
                </c:pt>
                <c:pt idx="24198">
                  <c:v>2019/12/15 16:03</c:v>
                </c:pt>
                <c:pt idx="24199">
                  <c:v>2019/12/15 16:03</c:v>
                </c:pt>
                <c:pt idx="24200">
                  <c:v>2019/12/15 16:03</c:v>
                </c:pt>
                <c:pt idx="24201">
                  <c:v>2019/12/15 16:03</c:v>
                </c:pt>
                <c:pt idx="24202">
                  <c:v>2019/12/15 16:03</c:v>
                </c:pt>
                <c:pt idx="24203">
                  <c:v>2019/12/15 16:03</c:v>
                </c:pt>
                <c:pt idx="24204">
                  <c:v>2019/12/15 16:03</c:v>
                </c:pt>
                <c:pt idx="24205">
                  <c:v>2019/12/15 16:03</c:v>
                </c:pt>
                <c:pt idx="24206">
                  <c:v>2019/12/15 16:03</c:v>
                </c:pt>
                <c:pt idx="24207">
                  <c:v>2019/12/15 16:03</c:v>
                </c:pt>
                <c:pt idx="24208">
                  <c:v>2019/12/15 16:03</c:v>
                </c:pt>
                <c:pt idx="24209">
                  <c:v>2019/12/15 16:03</c:v>
                </c:pt>
                <c:pt idx="24210">
                  <c:v>2019/12/15 16:03</c:v>
                </c:pt>
                <c:pt idx="24211">
                  <c:v>2019/12/15 16:03</c:v>
                </c:pt>
                <c:pt idx="24212">
                  <c:v>2019/12/15 16:04</c:v>
                </c:pt>
                <c:pt idx="24213">
                  <c:v>2019/12/15 16:04</c:v>
                </c:pt>
                <c:pt idx="24214">
                  <c:v>2019/12/15 16:04</c:v>
                </c:pt>
                <c:pt idx="24215">
                  <c:v>2019/12/15 16:04</c:v>
                </c:pt>
                <c:pt idx="24216">
                  <c:v>2019/12/15 16:04</c:v>
                </c:pt>
                <c:pt idx="24217">
                  <c:v>2019/12/15 16:04</c:v>
                </c:pt>
                <c:pt idx="24218">
                  <c:v>2019/12/15 16:04</c:v>
                </c:pt>
                <c:pt idx="24219">
                  <c:v>2019/12/15 16:04</c:v>
                </c:pt>
                <c:pt idx="24220">
                  <c:v>2019/12/15 16:04</c:v>
                </c:pt>
                <c:pt idx="24221">
                  <c:v>2019/12/15 16:04</c:v>
                </c:pt>
                <c:pt idx="24222">
                  <c:v>2019/12/15 16:04</c:v>
                </c:pt>
                <c:pt idx="24223">
                  <c:v>2019/12/15 16:04</c:v>
                </c:pt>
                <c:pt idx="24224">
                  <c:v>2019/12/15 16:04</c:v>
                </c:pt>
                <c:pt idx="24225">
                  <c:v>2019/12/15 16:04</c:v>
                </c:pt>
                <c:pt idx="24226">
                  <c:v>2019/12/15 16:04</c:v>
                </c:pt>
                <c:pt idx="24227">
                  <c:v>2019/12/15 16:04</c:v>
                </c:pt>
                <c:pt idx="24228">
                  <c:v>2019/12/15 16:04</c:v>
                </c:pt>
                <c:pt idx="24229">
                  <c:v>2019/12/15 16:04</c:v>
                </c:pt>
                <c:pt idx="24230">
                  <c:v>2019/12/15 16:04</c:v>
                </c:pt>
                <c:pt idx="24231">
                  <c:v>2019/12/15 16:04</c:v>
                </c:pt>
                <c:pt idx="24232">
                  <c:v>2019/12/15 16:05</c:v>
                </c:pt>
                <c:pt idx="24233">
                  <c:v>2019/12/15 16:05</c:v>
                </c:pt>
                <c:pt idx="24234">
                  <c:v>2019/12/15 16:05</c:v>
                </c:pt>
                <c:pt idx="24235">
                  <c:v>2019/12/15 16:05</c:v>
                </c:pt>
                <c:pt idx="24236">
                  <c:v>2019/12/15 16:05</c:v>
                </c:pt>
                <c:pt idx="24237">
                  <c:v>2019/12/15 16:05</c:v>
                </c:pt>
                <c:pt idx="24238">
                  <c:v>2019/12/15 16:05</c:v>
                </c:pt>
                <c:pt idx="24239">
                  <c:v>2019/12/15 16:05</c:v>
                </c:pt>
                <c:pt idx="24240">
                  <c:v>2019/12/15 16:05</c:v>
                </c:pt>
                <c:pt idx="24241">
                  <c:v>2019/12/15 16:05</c:v>
                </c:pt>
                <c:pt idx="24242">
                  <c:v>2019/12/15 16:05</c:v>
                </c:pt>
                <c:pt idx="24243">
                  <c:v>2019/12/15 16:05</c:v>
                </c:pt>
                <c:pt idx="24244">
                  <c:v>2019/12/15 16:05</c:v>
                </c:pt>
                <c:pt idx="24245">
                  <c:v>2019/12/15 16:05</c:v>
                </c:pt>
                <c:pt idx="24246">
                  <c:v>2019/12/15 16:05</c:v>
                </c:pt>
                <c:pt idx="24247">
                  <c:v>2019/12/15 16:05</c:v>
                </c:pt>
                <c:pt idx="24248">
                  <c:v>2019/12/15 16:05</c:v>
                </c:pt>
                <c:pt idx="24249">
                  <c:v>2019/12/15 16:05</c:v>
                </c:pt>
                <c:pt idx="24250">
                  <c:v>2019/12/15 16:05</c:v>
                </c:pt>
                <c:pt idx="24251">
                  <c:v>2019/12/15 16:05</c:v>
                </c:pt>
                <c:pt idx="24252">
                  <c:v>2019/12/15 16:06</c:v>
                </c:pt>
                <c:pt idx="24253">
                  <c:v>2019/12/15 16:06</c:v>
                </c:pt>
                <c:pt idx="24254">
                  <c:v>2019/12/15 16:06</c:v>
                </c:pt>
                <c:pt idx="24255">
                  <c:v>2019/12/15 16:06</c:v>
                </c:pt>
                <c:pt idx="24256">
                  <c:v>2019/12/15 16:06</c:v>
                </c:pt>
                <c:pt idx="24257">
                  <c:v>2019/12/15 16:06</c:v>
                </c:pt>
                <c:pt idx="24258">
                  <c:v>2019/12/15 16:06</c:v>
                </c:pt>
                <c:pt idx="24259">
                  <c:v>2019/12/15 16:06</c:v>
                </c:pt>
                <c:pt idx="24260">
                  <c:v>2019/12/15 16:06</c:v>
                </c:pt>
                <c:pt idx="24261">
                  <c:v>2019/12/15 16:06</c:v>
                </c:pt>
                <c:pt idx="24262">
                  <c:v>2019/12/15 16:06</c:v>
                </c:pt>
                <c:pt idx="24263">
                  <c:v>2019/12/15 16:06</c:v>
                </c:pt>
                <c:pt idx="24264">
                  <c:v>2019/12/15 16:06</c:v>
                </c:pt>
                <c:pt idx="24265">
                  <c:v>2019/12/15 16:06</c:v>
                </c:pt>
                <c:pt idx="24266">
                  <c:v>2019/12/15 16:06</c:v>
                </c:pt>
                <c:pt idx="24267">
                  <c:v>2019/12/15 16:06</c:v>
                </c:pt>
                <c:pt idx="24268">
                  <c:v>2019/12/15 16:06</c:v>
                </c:pt>
                <c:pt idx="24269">
                  <c:v>2019/12/15 16:06</c:v>
                </c:pt>
                <c:pt idx="24270">
                  <c:v>2019/12/15 16:06</c:v>
                </c:pt>
                <c:pt idx="24271">
                  <c:v>2019/12/15 16:06</c:v>
                </c:pt>
                <c:pt idx="24272">
                  <c:v>2019/12/15 16:07</c:v>
                </c:pt>
                <c:pt idx="24273">
                  <c:v>2019/12/15 16:07</c:v>
                </c:pt>
                <c:pt idx="24274">
                  <c:v>2019/12/15 16:07</c:v>
                </c:pt>
                <c:pt idx="24275">
                  <c:v>2019/12/15 16:07</c:v>
                </c:pt>
                <c:pt idx="24276">
                  <c:v>2019/12/15 16:07</c:v>
                </c:pt>
                <c:pt idx="24277">
                  <c:v>2019/12/15 16:07</c:v>
                </c:pt>
                <c:pt idx="24278">
                  <c:v>2019/12/15 16:07</c:v>
                </c:pt>
                <c:pt idx="24279">
                  <c:v>2019/12/15 16:07</c:v>
                </c:pt>
                <c:pt idx="24280">
                  <c:v>2019/12/15 16:07</c:v>
                </c:pt>
                <c:pt idx="24281">
                  <c:v>2019/12/15 16:07</c:v>
                </c:pt>
                <c:pt idx="24282">
                  <c:v>2019/12/15 16:07</c:v>
                </c:pt>
                <c:pt idx="24283">
                  <c:v>2019/12/15 16:07</c:v>
                </c:pt>
                <c:pt idx="24284">
                  <c:v>2019/12/15 16:07</c:v>
                </c:pt>
                <c:pt idx="24285">
                  <c:v>2019/12/15 16:07</c:v>
                </c:pt>
                <c:pt idx="24286">
                  <c:v>2019/12/15 16:07</c:v>
                </c:pt>
                <c:pt idx="24287">
                  <c:v>2019/12/15 16:07</c:v>
                </c:pt>
                <c:pt idx="24288">
                  <c:v>2019/12/15 16:07</c:v>
                </c:pt>
                <c:pt idx="24289">
                  <c:v>2019/12/15 16:07</c:v>
                </c:pt>
                <c:pt idx="24290">
                  <c:v>2019/12/15 16:07</c:v>
                </c:pt>
                <c:pt idx="24291">
                  <c:v>2019/12/15 16:07</c:v>
                </c:pt>
                <c:pt idx="24292">
                  <c:v>2019/12/15 16:08</c:v>
                </c:pt>
                <c:pt idx="24293">
                  <c:v>2019/12/15 16:08</c:v>
                </c:pt>
                <c:pt idx="24294">
                  <c:v>2019/12/15 16:08</c:v>
                </c:pt>
                <c:pt idx="24295">
                  <c:v>2019/12/15 16:08</c:v>
                </c:pt>
                <c:pt idx="24296">
                  <c:v>2019/12/15 16:08</c:v>
                </c:pt>
                <c:pt idx="24297">
                  <c:v>2019/12/15 16:08</c:v>
                </c:pt>
                <c:pt idx="24298">
                  <c:v>2019/12/15 16:08</c:v>
                </c:pt>
                <c:pt idx="24299">
                  <c:v>2019/12/15 16:08</c:v>
                </c:pt>
                <c:pt idx="24300">
                  <c:v>2019/12/15 16:08</c:v>
                </c:pt>
                <c:pt idx="24301">
                  <c:v>2019/12/15 16:08</c:v>
                </c:pt>
                <c:pt idx="24302">
                  <c:v>2019/12/15 16:08</c:v>
                </c:pt>
                <c:pt idx="24303">
                  <c:v>2019/12/15 16:08</c:v>
                </c:pt>
                <c:pt idx="24304">
                  <c:v>2019/12/15 16:08</c:v>
                </c:pt>
                <c:pt idx="24305">
                  <c:v>2019/12/15 16:08</c:v>
                </c:pt>
                <c:pt idx="24306">
                  <c:v>2019/12/15 16:08</c:v>
                </c:pt>
                <c:pt idx="24307">
                  <c:v>2019/12/15 16:08</c:v>
                </c:pt>
                <c:pt idx="24308">
                  <c:v>2019/12/15 16:08</c:v>
                </c:pt>
                <c:pt idx="24309">
                  <c:v>2019/12/15 16:08</c:v>
                </c:pt>
                <c:pt idx="24310">
                  <c:v>2019/12/15 16:08</c:v>
                </c:pt>
                <c:pt idx="24311">
                  <c:v>2019/12/15 16:08</c:v>
                </c:pt>
                <c:pt idx="24312">
                  <c:v>2019/12/15 16:09</c:v>
                </c:pt>
                <c:pt idx="24313">
                  <c:v>2019/12/15 16:09</c:v>
                </c:pt>
                <c:pt idx="24314">
                  <c:v>2019/12/15 16:09</c:v>
                </c:pt>
                <c:pt idx="24315">
                  <c:v>2019/12/15 16:09</c:v>
                </c:pt>
                <c:pt idx="24316">
                  <c:v>2019/12/15 16:09</c:v>
                </c:pt>
                <c:pt idx="24317">
                  <c:v>2019/12/15 16:09</c:v>
                </c:pt>
                <c:pt idx="24318">
                  <c:v>2019/12/15 16:09</c:v>
                </c:pt>
                <c:pt idx="24319">
                  <c:v>2019/12/15 16:09</c:v>
                </c:pt>
                <c:pt idx="24320">
                  <c:v>2019/12/15 16:09</c:v>
                </c:pt>
                <c:pt idx="24321">
                  <c:v>2019/12/15 16:09</c:v>
                </c:pt>
                <c:pt idx="24322">
                  <c:v>2019/12/15 16:09</c:v>
                </c:pt>
                <c:pt idx="24323">
                  <c:v>2019/12/15 16:09</c:v>
                </c:pt>
                <c:pt idx="24324">
                  <c:v>2019/12/15 16:09</c:v>
                </c:pt>
                <c:pt idx="24325">
                  <c:v>2019/12/15 16:09</c:v>
                </c:pt>
                <c:pt idx="24326">
                  <c:v>2019/12/15 16:09</c:v>
                </c:pt>
                <c:pt idx="24327">
                  <c:v>2019/12/15 16:09</c:v>
                </c:pt>
                <c:pt idx="24328">
                  <c:v>2019/12/15 16:09</c:v>
                </c:pt>
                <c:pt idx="24329">
                  <c:v>2019/12/15 16:09</c:v>
                </c:pt>
                <c:pt idx="24330">
                  <c:v>2019/12/15 16:09</c:v>
                </c:pt>
                <c:pt idx="24331">
                  <c:v>2019/12/15 16:09</c:v>
                </c:pt>
                <c:pt idx="24332">
                  <c:v>2019/12/15 16:10</c:v>
                </c:pt>
                <c:pt idx="24333">
                  <c:v>2019/12/15 16:10</c:v>
                </c:pt>
                <c:pt idx="24334">
                  <c:v>2019/12/15 16:10</c:v>
                </c:pt>
                <c:pt idx="24335">
                  <c:v>2019/12/15 16:10</c:v>
                </c:pt>
                <c:pt idx="24336">
                  <c:v>2019/12/15 16:10</c:v>
                </c:pt>
                <c:pt idx="24337">
                  <c:v>2019/12/15 16:10</c:v>
                </c:pt>
                <c:pt idx="24338">
                  <c:v>2019/12/15 16:10</c:v>
                </c:pt>
                <c:pt idx="24339">
                  <c:v>2019/12/15 16:10</c:v>
                </c:pt>
                <c:pt idx="24340">
                  <c:v>2019/12/15 16:10</c:v>
                </c:pt>
                <c:pt idx="24341">
                  <c:v>2019/12/15 16:10</c:v>
                </c:pt>
                <c:pt idx="24342">
                  <c:v>2019/12/15 16:10</c:v>
                </c:pt>
                <c:pt idx="24343">
                  <c:v>2019/12/15 16:10</c:v>
                </c:pt>
                <c:pt idx="24344">
                  <c:v>2019/12/15 16:10</c:v>
                </c:pt>
                <c:pt idx="24345">
                  <c:v>2019/12/15 16:10</c:v>
                </c:pt>
                <c:pt idx="24346">
                  <c:v>2019/12/15 16:10</c:v>
                </c:pt>
                <c:pt idx="24347">
                  <c:v>2019/12/15 16:10</c:v>
                </c:pt>
                <c:pt idx="24348">
                  <c:v>2019/12/15 16:10</c:v>
                </c:pt>
                <c:pt idx="24349">
                  <c:v>2019/12/15 16:10</c:v>
                </c:pt>
                <c:pt idx="24350">
                  <c:v>2019/12/15 16:10</c:v>
                </c:pt>
                <c:pt idx="24351">
                  <c:v>2019/12/15 16:10</c:v>
                </c:pt>
                <c:pt idx="24352">
                  <c:v>2019/12/15 16:11</c:v>
                </c:pt>
                <c:pt idx="24353">
                  <c:v>2019/12/15 16:11</c:v>
                </c:pt>
                <c:pt idx="24354">
                  <c:v>2019/12/15 16:11</c:v>
                </c:pt>
                <c:pt idx="24355">
                  <c:v>2019/12/15 16:11</c:v>
                </c:pt>
                <c:pt idx="24356">
                  <c:v>2019/12/15 16:11</c:v>
                </c:pt>
                <c:pt idx="24357">
                  <c:v>2019/12/15 16:11</c:v>
                </c:pt>
                <c:pt idx="24358">
                  <c:v>2019/12/15 16:11</c:v>
                </c:pt>
                <c:pt idx="24359">
                  <c:v>2019/12/15 16:11</c:v>
                </c:pt>
                <c:pt idx="24360">
                  <c:v>2019/12/15 16:11</c:v>
                </c:pt>
                <c:pt idx="24361">
                  <c:v>2019/12/15 16:11</c:v>
                </c:pt>
                <c:pt idx="24362">
                  <c:v>2019/12/15 16:11</c:v>
                </c:pt>
                <c:pt idx="24363">
                  <c:v>2019/12/15 16:11</c:v>
                </c:pt>
                <c:pt idx="24364">
                  <c:v>2019/12/15 16:11</c:v>
                </c:pt>
                <c:pt idx="24365">
                  <c:v>2019/12/15 16:11</c:v>
                </c:pt>
                <c:pt idx="24366">
                  <c:v>2019/12/15 16:11</c:v>
                </c:pt>
                <c:pt idx="24367">
                  <c:v>2019/12/15 16:11</c:v>
                </c:pt>
                <c:pt idx="24368">
                  <c:v>2019/12/15 16:11</c:v>
                </c:pt>
                <c:pt idx="24369">
                  <c:v>2019/12/15 16:11</c:v>
                </c:pt>
                <c:pt idx="24370">
                  <c:v>2019/12/15 16:11</c:v>
                </c:pt>
                <c:pt idx="24371">
                  <c:v>2019/12/15 16:11</c:v>
                </c:pt>
                <c:pt idx="24372">
                  <c:v>2019/12/15 16:12</c:v>
                </c:pt>
                <c:pt idx="24373">
                  <c:v>2019/12/15 16:12</c:v>
                </c:pt>
                <c:pt idx="24374">
                  <c:v>2019/12/15 16:12</c:v>
                </c:pt>
                <c:pt idx="24375">
                  <c:v>2019/12/15 16:12</c:v>
                </c:pt>
                <c:pt idx="24376">
                  <c:v>2019/12/15 16:12</c:v>
                </c:pt>
                <c:pt idx="24377">
                  <c:v>2019/12/15 16:12</c:v>
                </c:pt>
                <c:pt idx="24378">
                  <c:v>2019/12/15 16:12</c:v>
                </c:pt>
                <c:pt idx="24379">
                  <c:v>2019/12/15 16:12</c:v>
                </c:pt>
                <c:pt idx="24380">
                  <c:v>2019/12/15 16:12</c:v>
                </c:pt>
                <c:pt idx="24381">
                  <c:v>2019/12/15 16:12</c:v>
                </c:pt>
                <c:pt idx="24382">
                  <c:v>2019/12/15 16:12</c:v>
                </c:pt>
                <c:pt idx="24383">
                  <c:v>2019/12/15 16:12</c:v>
                </c:pt>
                <c:pt idx="24384">
                  <c:v>2019/12/15 16:12</c:v>
                </c:pt>
                <c:pt idx="24385">
                  <c:v>2019/12/15 16:12</c:v>
                </c:pt>
                <c:pt idx="24386">
                  <c:v>2019/12/15 16:12</c:v>
                </c:pt>
                <c:pt idx="24387">
                  <c:v>2019/12/15 16:12</c:v>
                </c:pt>
                <c:pt idx="24388">
                  <c:v>2019/12/15 16:12</c:v>
                </c:pt>
                <c:pt idx="24389">
                  <c:v>2019/12/15 16:12</c:v>
                </c:pt>
                <c:pt idx="24390">
                  <c:v>2019/12/15 16:12</c:v>
                </c:pt>
                <c:pt idx="24391">
                  <c:v>2019/12/15 16:12</c:v>
                </c:pt>
                <c:pt idx="24392">
                  <c:v>2019/12/15 16:13</c:v>
                </c:pt>
                <c:pt idx="24393">
                  <c:v>2019/12/15 16:13</c:v>
                </c:pt>
                <c:pt idx="24394">
                  <c:v>2019/12/15 16:13</c:v>
                </c:pt>
                <c:pt idx="24395">
                  <c:v>2019/12/15 16:13</c:v>
                </c:pt>
                <c:pt idx="24396">
                  <c:v>2019/12/15 16:13</c:v>
                </c:pt>
                <c:pt idx="24397">
                  <c:v>2019/12/15 16:13</c:v>
                </c:pt>
                <c:pt idx="24398">
                  <c:v>2019/12/15 16:13</c:v>
                </c:pt>
                <c:pt idx="24399">
                  <c:v>2019/12/15 16:13</c:v>
                </c:pt>
                <c:pt idx="24400">
                  <c:v>2019/12/15 16:13</c:v>
                </c:pt>
                <c:pt idx="24401">
                  <c:v>2019/12/15 16:13</c:v>
                </c:pt>
                <c:pt idx="24402">
                  <c:v>2019/12/15 16:13</c:v>
                </c:pt>
                <c:pt idx="24403">
                  <c:v>2019/12/15 16:13</c:v>
                </c:pt>
                <c:pt idx="24404">
                  <c:v>2019/12/15 16:13</c:v>
                </c:pt>
                <c:pt idx="24405">
                  <c:v>2019/12/15 16:13</c:v>
                </c:pt>
                <c:pt idx="24406">
                  <c:v>2019/12/15 16:13</c:v>
                </c:pt>
                <c:pt idx="24407">
                  <c:v>2019/12/15 16:13</c:v>
                </c:pt>
                <c:pt idx="24408">
                  <c:v>2019/12/15 16:13</c:v>
                </c:pt>
                <c:pt idx="24409">
                  <c:v>2019/12/15 16:13</c:v>
                </c:pt>
                <c:pt idx="24410">
                  <c:v>2019/12/15 16:13</c:v>
                </c:pt>
                <c:pt idx="24411">
                  <c:v>2019/12/15 16:13</c:v>
                </c:pt>
                <c:pt idx="24412">
                  <c:v>2019/12/15 16:14</c:v>
                </c:pt>
                <c:pt idx="24413">
                  <c:v>2019/12/15 16:14</c:v>
                </c:pt>
                <c:pt idx="24414">
                  <c:v>2019/12/15 16:14</c:v>
                </c:pt>
                <c:pt idx="24415">
                  <c:v>2019/12/15 16:14</c:v>
                </c:pt>
                <c:pt idx="24416">
                  <c:v>2019/12/15 16:14</c:v>
                </c:pt>
                <c:pt idx="24417">
                  <c:v>2019/12/15 16:14</c:v>
                </c:pt>
                <c:pt idx="24418">
                  <c:v>2019/12/15 16:14</c:v>
                </c:pt>
                <c:pt idx="24419">
                  <c:v>2019/12/15 16:14</c:v>
                </c:pt>
                <c:pt idx="24420">
                  <c:v>2019/12/15 16:14</c:v>
                </c:pt>
                <c:pt idx="24421">
                  <c:v>2019/12/15 16:14</c:v>
                </c:pt>
                <c:pt idx="24422">
                  <c:v>2019/12/15 16:14</c:v>
                </c:pt>
                <c:pt idx="24423">
                  <c:v>2019/12/15 16:14</c:v>
                </c:pt>
                <c:pt idx="24424">
                  <c:v>2019/12/15 16:14</c:v>
                </c:pt>
                <c:pt idx="24425">
                  <c:v>2019/12/15 16:14</c:v>
                </c:pt>
                <c:pt idx="24426">
                  <c:v>2019/12/15 16:14</c:v>
                </c:pt>
                <c:pt idx="24427">
                  <c:v>2019/12/15 16:14</c:v>
                </c:pt>
                <c:pt idx="24428">
                  <c:v>2019/12/15 16:14</c:v>
                </c:pt>
                <c:pt idx="24429">
                  <c:v>2019/12/15 16:14</c:v>
                </c:pt>
                <c:pt idx="24430">
                  <c:v>2019/12/15 16:14</c:v>
                </c:pt>
                <c:pt idx="24431">
                  <c:v>2019/12/15 16:14</c:v>
                </c:pt>
                <c:pt idx="24432">
                  <c:v>2019/12/15 16:15</c:v>
                </c:pt>
                <c:pt idx="24433">
                  <c:v>2019/12/15 16:15</c:v>
                </c:pt>
                <c:pt idx="24434">
                  <c:v>2019/12/15 16:15</c:v>
                </c:pt>
                <c:pt idx="24435">
                  <c:v>2019/12/15 16:15</c:v>
                </c:pt>
                <c:pt idx="24436">
                  <c:v>2019/12/15 16:15</c:v>
                </c:pt>
                <c:pt idx="24437">
                  <c:v>2019/12/15 16:15</c:v>
                </c:pt>
                <c:pt idx="24438">
                  <c:v>2019/12/15 16:15</c:v>
                </c:pt>
                <c:pt idx="24439">
                  <c:v>2019/12/15 16:15</c:v>
                </c:pt>
                <c:pt idx="24440">
                  <c:v>2019/12/15 16:15</c:v>
                </c:pt>
                <c:pt idx="24441">
                  <c:v>2019/12/15 16:15</c:v>
                </c:pt>
                <c:pt idx="24442">
                  <c:v>2019/12/15 16:15</c:v>
                </c:pt>
                <c:pt idx="24443">
                  <c:v>2019/12/15 16:15</c:v>
                </c:pt>
                <c:pt idx="24444">
                  <c:v>2019/12/15 16:15</c:v>
                </c:pt>
                <c:pt idx="24445">
                  <c:v>2019/12/15 16:15</c:v>
                </c:pt>
                <c:pt idx="24446">
                  <c:v>2019/12/15 16:15</c:v>
                </c:pt>
                <c:pt idx="24447">
                  <c:v>2019/12/15 16:15</c:v>
                </c:pt>
                <c:pt idx="24448">
                  <c:v>2019/12/15 16:15</c:v>
                </c:pt>
                <c:pt idx="24449">
                  <c:v>2019/12/15 16:15</c:v>
                </c:pt>
                <c:pt idx="24450">
                  <c:v>2019/12/15 16:15</c:v>
                </c:pt>
                <c:pt idx="24451">
                  <c:v>2019/12/15 16:15</c:v>
                </c:pt>
                <c:pt idx="24452">
                  <c:v>2019/12/15 16:16</c:v>
                </c:pt>
                <c:pt idx="24453">
                  <c:v>2019/12/15 16:16</c:v>
                </c:pt>
                <c:pt idx="24454">
                  <c:v>2019/12/15 16:16</c:v>
                </c:pt>
                <c:pt idx="24455">
                  <c:v>2019/12/15 16:16</c:v>
                </c:pt>
                <c:pt idx="24456">
                  <c:v>2019/12/15 16:16</c:v>
                </c:pt>
                <c:pt idx="24457">
                  <c:v>2019/12/15 16:16</c:v>
                </c:pt>
                <c:pt idx="24458">
                  <c:v>2019/12/15 16:16</c:v>
                </c:pt>
                <c:pt idx="24459">
                  <c:v>2019/12/15 16:16</c:v>
                </c:pt>
                <c:pt idx="24460">
                  <c:v>2019/12/15 16:16</c:v>
                </c:pt>
                <c:pt idx="24461">
                  <c:v>2019/12/15 16:16</c:v>
                </c:pt>
                <c:pt idx="24462">
                  <c:v>2019/12/15 16:16</c:v>
                </c:pt>
                <c:pt idx="24463">
                  <c:v>2019/12/15 16:16</c:v>
                </c:pt>
                <c:pt idx="24464">
                  <c:v>2019/12/15 16:16</c:v>
                </c:pt>
                <c:pt idx="24465">
                  <c:v>2019/12/15 16:16</c:v>
                </c:pt>
                <c:pt idx="24466">
                  <c:v>2019/12/15 16:16</c:v>
                </c:pt>
                <c:pt idx="24467">
                  <c:v>2019/12/15 16:16</c:v>
                </c:pt>
                <c:pt idx="24468">
                  <c:v>2019/12/15 16:16</c:v>
                </c:pt>
                <c:pt idx="24469">
                  <c:v>2019/12/15 16:16</c:v>
                </c:pt>
                <c:pt idx="24470">
                  <c:v>2019/12/15 16:16</c:v>
                </c:pt>
                <c:pt idx="24471">
                  <c:v>2019/12/15 16:16</c:v>
                </c:pt>
                <c:pt idx="24472">
                  <c:v>2019/12/15 16:17</c:v>
                </c:pt>
                <c:pt idx="24473">
                  <c:v>2019/12/15 16:17</c:v>
                </c:pt>
                <c:pt idx="24474">
                  <c:v>2019/12/15 16:17</c:v>
                </c:pt>
                <c:pt idx="24475">
                  <c:v>2019/12/15 16:17</c:v>
                </c:pt>
                <c:pt idx="24476">
                  <c:v>2019/12/15 16:17</c:v>
                </c:pt>
                <c:pt idx="24477">
                  <c:v>2019/12/15 16:17</c:v>
                </c:pt>
                <c:pt idx="24478">
                  <c:v>2019/12/15 16:17</c:v>
                </c:pt>
                <c:pt idx="24479">
                  <c:v>2019/12/15 16:17</c:v>
                </c:pt>
                <c:pt idx="24480">
                  <c:v>2019/12/15 16:17</c:v>
                </c:pt>
                <c:pt idx="24481">
                  <c:v>2019/12/15 16:17</c:v>
                </c:pt>
                <c:pt idx="24482">
                  <c:v>2019/12/15 16:17</c:v>
                </c:pt>
                <c:pt idx="24483">
                  <c:v>2019/12/15 16:17</c:v>
                </c:pt>
                <c:pt idx="24484">
                  <c:v>2019/12/15 16:17</c:v>
                </c:pt>
                <c:pt idx="24485">
                  <c:v>2019/12/15 16:17</c:v>
                </c:pt>
                <c:pt idx="24486">
                  <c:v>2019/12/15 16:17</c:v>
                </c:pt>
                <c:pt idx="24487">
                  <c:v>2019/12/15 16:17</c:v>
                </c:pt>
                <c:pt idx="24488">
                  <c:v>2019/12/15 16:17</c:v>
                </c:pt>
                <c:pt idx="24489">
                  <c:v>2019/12/15 16:17</c:v>
                </c:pt>
                <c:pt idx="24490">
                  <c:v>2019/12/15 16:17</c:v>
                </c:pt>
                <c:pt idx="24491">
                  <c:v>2019/12/15 16:17</c:v>
                </c:pt>
                <c:pt idx="24492">
                  <c:v>2019/12/15 16:18</c:v>
                </c:pt>
                <c:pt idx="24493">
                  <c:v>2019/12/15 16:18</c:v>
                </c:pt>
                <c:pt idx="24494">
                  <c:v>2019/12/15 16:18</c:v>
                </c:pt>
                <c:pt idx="24495">
                  <c:v>2019/12/15 16:18</c:v>
                </c:pt>
                <c:pt idx="24496">
                  <c:v>2019/12/15 16:18</c:v>
                </c:pt>
                <c:pt idx="24497">
                  <c:v>2019/12/15 16:18</c:v>
                </c:pt>
                <c:pt idx="24498">
                  <c:v>2019/12/15 16:18</c:v>
                </c:pt>
                <c:pt idx="24499">
                  <c:v>2019/12/15 16:18</c:v>
                </c:pt>
                <c:pt idx="24500">
                  <c:v>2019/12/15 16:18</c:v>
                </c:pt>
                <c:pt idx="24501">
                  <c:v>2019/12/15 16:18</c:v>
                </c:pt>
                <c:pt idx="24502">
                  <c:v>2019/12/15 16:18</c:v>
                </c:pt>
                <c:pt idx="24503">
                  <c:v>2019/12/15 16:18</c:v>
                </c:pt>
                <c:pt idx="24504">
                  <c:v>2019/12/15 16:18</c:v>
                </c:pt>
                <c:pt idx="24505">
                  <c:v>2019/12/15 16:18</c:v>
                </c:pt>
                <c:pt idx="24506">
                  <c:v>2019/12/15 16:18</c:v>
                </c:pt>
                <c:pt idx="24507">
                  <c:v>2019/12/15 16:18</c:v>
                </c:pt>
                <c:pt idx="24508">
                  <c:v>2019/12/15 16:18</c:v>
                </c:pt>
                <c:pt idx="24509">
                  <c:v>2019/12/15 16:18</c:v>
                </c:pt>
                <c:pt idx="24510">
                  <c:v>2019/12/15 16:18</c:v>
                </c:pt>
                <c:pt idx="24511">
                  <c:v>2019/12/15 16:18</c:v>
                </c:pt>
                <c:pt idx="24512">
                  <c:v>2019/12/15 16:19</c:v>
                </c:pt>
                <c:pt idx="24513">
                  <c:v>2019/12/15 16:19</c:v>
                </c:pt>
                <c:pt idx="24514">
                  <c:v>2019/12/15 16:19</c:v>
                </c:pt>
                <c:pt idx="24515">
                  <c:v>2019/12/15 16:19</c:v>
                </c:pt>
                <c:pt idx="24516">
                  <c:v>2019/12/15 16:19</c:v>
                </c:pt>
                <c:pt idx="24517">
                  <c:v>2019/12/15 16:19</c:v>
                </c:pt>
                <c:pt idx="24518">
                  <c:v>2019/12/15 16:19</c:v>
                </c:pt>
                <c:pt idx="24519">
                  <c:v>2019/12/15 16:19</c:v>
                </c:pt>
                <c:pt idx="24520">
                  <c:v>2019/12/15 16:19</c:v>
                </c:pt>
                <c:pt idx="24521">
                  <c:v>2019/12/15 16:19</c:v>
                </c:pt>
                <c:pt idx="24522">
                  <c:v>2019/12/15 16:19</c:v>
                </c:pt>
                <c:pt idx="24523">
                  <c:v>2019/12/15 16:19</c:v>
                </c:pt>
                <c:pt idx="24524">
                  <c:v>2019/12/15 16:19</c:v>
                </c:pt>
                <c:pt idx="24525">
                  <c:v>2019/12/15 16:19</c:v>
                </c:pt>
                <c:pt idx="24526">
                  <c:v>2019/12/15 16:19</c:v>
                </c:pt>
                <c:pt idx="24527">
                  <c:v>2019/12/15 16:19</c:v>
                </c:pt>
                <c:pt idx="24528">
                  <c:v>2019/12/15 16:19</c:v>
                </c:pt>
                <c:pt idx="24529">
                  <c:v>2019/12/15 16:19</c:v>
                </c:pt>
                <c:pt idx="24530">
                  <c:v>2019/12/15 16:19</c:v>
                </c:pt>
                <c:pt idx="24531">
                  <c:v>2019/12/15 16:19</c:v>
                </c:pt>
                <c:pt idx="24532">
                  <c:v>2019/12/15 16:20</c:v>
                </c:pt>
                <c:pt idx="24533">
                  <c:v>2019/12/15 16:20</c:v>
                </c:pt>
                <c:pt idx="24534">
                  <c:v>2019/12/15 16:20</c:v>
                </c:pt>
                <c:pt idx="24535">
                  <c:v>2019/12/15 16:20</c:v>
                </c:pt>
                <c:pt idx="24536">
                  <c:v>2019/12/15 16:20</c:v>
                </c:pt>
                <c:pt idx="24537">
                  <c:v>2019/12/15 16:20</c:v>
                </c:pt>
                <c:pt idx="24538">
                  <c:v>2019/12/15 16:20</c:v>
                </c:pt>
                <c:pt idx="24539">
                  <c:v>2019/12/15 16:20</c:v>
                </c:pt>
                <c:pt idx="24540">
                  <c:v>2019/12/15 16:20</c:v>
                </c:pt>
                <c:pt idx="24541">
                  <c:v>2019/12/15 16:20</c:v>
                </c:pt>
                <c:pt idx="24542">
                  <c:v>2019/12/15 16:20</c:v>
                </c:pt>
                <c:pt idx="24543">
                  <c:v>2019/12/15 16:20</c:v>
                </c:pt>
                <c:pt idx="24544">
                  <c:v>2019/12/15 16:20</c:v>
                </c:pt>
                <c:pt idx="24545">
                  <c:v>2019/12/15 16:20</c:v>
                </c:pt>
                <c:pt idx="24546">
                  <c:v>2019/12/15 16:20</c:v>
                </c:pt>
                <c:pt idx="24547">
                  <c:v>2019/12/15 16:20</c:v>
                </c:pt>
                <c:pt idx="24548">
                  <c:v>2019/12/15 16:20</c:v>
                </c:pt>
                <c:pt idx="24549">
                  <c:v>2019/12/15 16:20</c:v>
                </c:pt>
                <c:pt idx="24550">
                  <c:v>2019/12/15 16:20</c:v>
                </c:pt>
                <c:pt idx="24551">
                  <c:v>2019/12/15 16:20</c:v>
                </c:pt>
                <c:pt idx="24552">
                  <c:v>2019/12/15 16:21</c:v>
                </c:pt>
                <c:pt idx="24553">
                  <c:v>2019/12/15 16:21</c:v>
                </c:pt>
                <c:pt idx="24554">
                  <c:v>2019/12/15 16:21</c:v>
                </c:pt>
                <c:pt idx="24555">
                  <c:v>2019/12/15 16:21</c:v>
                </c:pt>
                <c:pt idx="24556">
                  <c:v>2019/12/15 16:21</c:v>
                </c:pt>
                <c:pt idx="24557">
                  <c:v>2019/12/15 16:21</c:v>
                </c:pt>
                <c:pt idx="24558">
                  <c:v>2019/12/15 16:21</c:v>
                </c:pt>
                <c:pt idx="24559">
                  <c:v>2019/12/15 16:21</c:v>
                </c:pt>
                <c:pt idx="24560">
                  <c:v>2019/12/15 16:21</c:v>
                </c:pt>
                <c:pt idx="24561">
                  <c:v>2019/12/15 16:21</c:v>
                </c:pt>
                <c:pt idx="24562">
                  <c:v>2019/12/15 16:21</c:v>
                </c:pt>
                <c:pt idx="24563">
                  <c:v>2019/12/15 16:21</c:v>
                </c:pt>
                <c:pt idx="24564">
                  <c:v>2019/12/15 16:21</c:v>
                </c:pt>
                <c:pt idx="24565">
                  <c:v>2019/12/15 16:21</c:v>
                </c:pt>
                <c:pt idx="24566">
                  <c:v>2019/12/15 16:21</c:v>
                </c:pt>
                <c:pt idx="24567">
                  <c:v>2019/12/15 16:21</c:v>
                </c:pt>
                <c:pt idx="24568">
                  <c:v>2019/12/15 16:21</c:v>
                </c:pt>
                <c:pt idx="24569">
                  <c:v>2019/12/15 16:21</c:v>
                </c:pt>
                <c:pt idx="24570">
                  <c:v>2019/12/15 16:21</c:v>
                </c:pt>
                <c:pt idx="24571">
                  <c:v>2019/12/15 16:21</c:v>
                </c:pt>
                <c:pt idx="24572">
                  <c:v>2019/12/15 16:22</c:v>
                </c:pt>
                <c:pt idx="24573">
                  <c:v>2019/12/15 16:22</c:v>
                </c:pt>
                <c:pt idx="24574">
                  <c:v>2019/12/15 16:22</c:v>
                </c:pt>
                <c:pt idx="24575">
                  <c:v>2019/12/15 16:22</c:v>
                </c:pt>
                <c:pt idx="24576">
                  <c:v>2019/12/15 16:22</c:v>
                </c:pt>
                <c:pt idx="24577">
                  <c:v>2019/12/15 16:22</c:v>
                </c:pt>
                <c:pt idx="24578">
                  <c:v>2019/12/15 16:22</c:v>
                </c:pt>
                <c:pt idx="24579">
                  <c:v>2019/12/15 16:22</c:v>
                </c:pt>
                <c:pt idx="24580">
                  <c:v>2019/12/15 16:22</c:v>
                </c:pt>
                <c:pt idx="24581">
                  <c:v>2019/12/15 16:22</c:v>
                </c:pt>
                <c:pt idx="24582">
                  <c:v>2019/12/15 16:22</c:v>
                </c:pt>
                <c:pt idx="24583">
                  <c:v>2019/12/15 16:22</c:v>
                </c:pt>
                <c:pt idx="24584">
                  <c:v>2019/12/15 16:22</c:v>
                </c:pt>
                <c:pt idx="24585">
                  <c:v>2019/12/15 16:22</c:v>
                </c:pt>
                <c:pt idx="24586">
                  <c:v>2019/12/15 16:22</c:v>
                </c:pt>
                <c:pt idx="24587">
                  <c:v>2019/12/15 16:22</c:v>
                </c:pt>
                <c:pt idx="24588">
                  <c:v>2019/12/15 16:22</c:v>
                </c:pt>
                <c:pt idx="24589">
                  <c:v>2019/12/15 16:22</c:v>
                </c:pt>
                <c:pt idx="24590">
                  <c:v>2019/12/15 16:22</c:v>
                </c:pt>
                <c:pt idx="24591">
                  <c:v>2019/12/15 16:22</c:v>
                </c:pt>
                <c:pt idx="24592">
                  <c:v>2019/12/15 16:23</c:v>
                </c:pt>
                <c:pt idx="24593">
                  <c:v>2019/12/15 16:23</c:v>
                </c:pt>
                <c:pt idx="24594">
                  <c:v>2019/12/15 16:23</c:v>
                </c:pt>
                <c:pt idx="24595">
                  <c:v>2019/12/15 16:23</c:v>
                </c:pt>
                <c:pt idx="24596">
                  <c:v>2019/12/15 16:23</c:v>
                </c:pt>
                <c:pt idx="24597">
                  <c:v>2019/12/15 16:23</c:v>
                </c:pt>
                <c:pt idx="24598">
                  <c:v>2019/12/15 16:23</c:v>
                </c:pt>
                <c:pt idx="24599">
                  <c:v>2019/12/15 16:23</c:v>
                </c:pt>
                <c:pt idx="24600">
                  <c:v>2019/12/15 16:23</c:v>
                </c:pt>
                <c:pt idx="24601">
                  <c:v>2019/12/15 16:23</c:v>
                </c:pt>
                <c:pt idx="24602">
                  <c:v>2019/12/15 16:23</c:v>
                </c:pt>
                <c:pt idx="24603">
                  <c:v>2019/12/15 16:23</c:v>
                </c:pt>
                <c:pt idx="24604">
                  <c:v>2019/12/15 16:23</c:v>
                </c:pt>
                <c:pt idx="24605">
                  <c:v>2019/12/15 16:23</c:v>
                </c:pt>
                <c:pt idx="24606">
                  <c:v>2019/12/15 16:23</c:v>
                </c:pt>
                <c:pt idx="24607">
                  <c:v>2019/12/15 16:23</c:v>
                </c:pt>
                <c:pt idx="24608">
                  <c:v>2019/12/15 16:23</c:v>
                </c:pt>
                <c:pt idx="24609">
                  <c:v>2019/12/15 16:23</c:v>
                </c:pt>
                <c:pt idx="24610">
                  <c:v>2019/12/15 16:23</c:v>
                </c:pt>
                <c:pt idx="24611">
                  <c:v>2019/12/15 16:23</c:v>
                </c:pt>
                <c:pt idx="24612">
                  <c:v>2019/12/15 16:24</c:v>
                </c:pt>
                <c:pt idx="24613">
                  <c:v>2019/12/15 16:24</c:v>
                </c:pt>
                <c:pt idx="24614">
                  <c:v>2019/12/15 16:24</c:v>
                </c:pt>
                <c:pt idx="24615">
                  <c:v>2019/12/15 16:24</c:v>
                </c:pt>
                <c:pt idx="24616">
                  <c:v>2019/12/15 16:24</c:v>
                </c:pt>
                <c:pt idx="24617">
                  <c:v>2019/12/15 16:24</c:v>
                </c:pt>
                <c:pt idx="24618">
                  <c:v>2019/12/15 16:24</c:v>
                </c:pt>
                <c:pt idx="24619">
                  <c:v>2019/12/15 16:24</c:v>
                </c:pt>
                <c:pt idx="24620">
                  <c:v>2019/12/15 16:24</c:v>
                </c:pt>
                <c:pt idx="24621">
                  <c:v>2019/12/15 16:24</c:v>
                </c:pt>
                <c:pt idx="24622">
                  <c:v>2019/12/15 16:24</c:v>
                </c:pt>
                <c:pt idx="24623">
                  <c:v>2019/12/15 16:24</c:v>
                </c:pt>
                <c:pt idx="24624">
                  <c:v>2019/12/15 16:24</c:v>
                </c:pt>
                <c:pt idx="24625">
                  <c:v>2019/12/15 16:24</c:v>
                </c:pt>
                <c:pt idx="24626">
                  <c:v>2019/12/15 16:24</c:v>
                </c:pt>
                <c:pt idx="24627">
                  <c:v>2019/12/15 16:24</c:v>
                </c:pt>
                <c:pt idx="24628">
                  <c:v>2019/12/15 16:24</c:v>
                </c:pt>
                <c:pt idx="24629">
                  <c:v>2019/12/15 16:24</c:v>
                </c:pt>
                <c:pt idx="24630">
                  <c:v>2019/12/15 16:24</c:v>
                </c:pt>
                <c:pt idx="24631">
                  <c:v>2019/12/15 16:24</c:v>
                </c:pt>
                <c:pt idx="24632">
                  <c:v>2019/12/15 16:25</c:v>
                </c:pt>
                <c:pt idx="24633">
                  <c:v>2019/12/15 16:25</c:v>
                </c:pt>
                <c:pt idx="24634">
                  <c:v>2019/12/15 16:25</c:v>
                </c:pt>
                <c:pt idx="24635">
                  <c:v>2019/12/15 16:25</c:v>
                </c:pt>
                <c:pt idx="24636">
                  <c:v>2019/12/15 16:25</c:v>
                </c:pt>
                <c:pt idx="24637">
                  <c:v>2019/12/15 16:25</c:v>
                </c:pt>
                <c:pt idx="24638">
                  <c:v>2019/12/15 16:25</c:v>
                </c:pt>
                <c:pt idx="24639">
                  <c:v>2019/12/15 16:25</c:v>
                </c:pt>
                <c:pt idx="24640">
                  <c:v>2019/12/15 16:25</c:v>
                </c:pt>
                <c:pt idx="24641">
                  <c:v>2019/12/15 16:25</c:v>
                </c:pt>
                <c:pt idx="24642">
                  <c:v>2019/12/15 16:25</c:v>
                </c:pt>
                <c:pt idx="24643">
                  <c:v>2019/12/15 16:25</c:v>
                </c:pt>
                <c:pt idx="24644">
                  <c:v>2019/12/15 16:25</c:v>
                </c:pt>
                <c:pt idx="24645">
                  <c:v>2019/12/15 16:25</c:v>
                </c:pt>
                <c:pt idx="24646">
                  <c:v>2019/12/15 16:25</c:v>
                </c:pt>
                <c:pt idx="24647">
                  <c:v>2019/12/15 16:25</c:v>
                </c:pt>
                <c:pt idx="24648">
                  <c:v>2019/12/15 16:25</c:v>
                </c:pt>
                <c:pt idx="24649">
                  <c:v>2019/12/15 16:25</c:v>
                </c:pt>
                <c:pt idx="24650">
                  <c:v>2019/12/15 16:25</c:v>
                </c:pt>
                <c:pt idx="24651">
                  <c:v>2019/12/15 16:25</c:v>
                </c:pt>
                <c:pt idx="24652">
                  <c:v>2019/12/15 16:26</c:v>
                </c:pt>
                <c:pt idx="24653">
                  <c:v>2019/12/15 16:26</c:v>
                </c:pt>
                <c:pt idx="24654">
                  <c:v>2019/12/15 16:26</c:v>
                </c:pt>
                <c:pt idx="24655">
                  <c:v>2019/12/15 16:26</c:v>
                </c:pt>
                <c:pt idx="24656">
                  <c:v>2019/12/15 16:26</c:v>
                </c:pt>
                <c:pt idx="24657">
                  <c:v>2019/12/15 16:26</c:v>
                </c:pt>
                <c:pt idx="24658">
                  <c:v>2019/12/15 16:26</c:v>
                </c:pt>
                <c:pt idx="24659">
                  <c:v>2019/12/15 16:26</c:v>
                </c:pt>
                <c:pt idx="24660">
                  <c:v>2019/12/15 16:26</c:v>
                </c:pt>
                <c:pt idx="24661">
                  <c:v>2019/12/15 16:26</c:v>
                </c:pt>
                <c:pt idx="24662">
                  <c:v>2019/12/15 16:26</c:v>
                </c:pt>
                <c:pt idx="24663">
                  <c:v>2019/12/15 16:26</c:v>
                </c:pt>
                <c:pt idx="24664">
                  <c:v>2019/12/15 16:26</c:v>
                </c:pt>
                <c:pt idx="24665">
                  <c:v>2019/12/15 16:26</c:v>
                </c:pt>
                <c:pt idx="24666">
                  <c:v>2019/12/15 16:26</c:v>
                </c:pt>
                <c:pt idx="24667">
                  <c:v>2019/12/15 16:26</c:v>
                </c:pt>
                <c:pt idx="24668">
                  <c:v>2019/12/15 16:26</c:v>
                </c:pt>
                <c:pt idx="24669">
                  <c:v>2019/12/15 16:26</c:v>
                </c:pt>
                <c:pt idx="24670">
                  <c:v>2019/12/15 16:26</c:v>
                </c:pt>
                <c:pt idx="24671">
                  <c:v>2019/12/15 16:26</c:v>
                </c:pt>
                <c:pt idx="24672">
                  <c:v>2019/12/15 16:27</c:v>
                </c:pt>
                <c:pt idx="24673">
                  <c:v>2019/12/15 16:27</c:v>
                </c:pt>
                <c:pt idx="24674">
                  <c:v>2019/12/15 16:27</c:v>
                </c:pt>
                <c:pt idx="24675">
                  <c:v>2019/12/15 16:27</c:v>
                </c:pt>
                <c:pt idx="24676">
                  <c:v>2019/12/15 16:27</c:v>
                </c:pt>
                <c:pt idx="24677">
                  <c:v>2019/12/15 16:27</c:v>
                </c:pt>
                <c:pt idx="24678">
                  <c:v>2019/12/15 16:27</c:v>
                </c:pt>
                <c:pt idx="24679">
                  <c:v>2019/12/15 16:27</c:v>
                </c:pt>
                <c:pt idx="24680">
                  <c:v>2019/12/15 16:27</c:v>
                </c:pt>
                <c:pt idx="24681">
                  <c:v>2019/12/15 16:27</c:v>
                </c:pt>
                <c:pt idx="24682">
                  <c:v>2019/12/15 16:27</c:v>
                </c:pt>
                <c:pt idx="24683">
                  <c:v>2019/12/15 16:27</c:v>
                </c:pt>
                <c:pt idx="24684">
                  <c:v>2019/12/15 16:27</c:v>
                </c:pt>
                <c:pt idx="24685">
                  <c:v>2019/12/15 16:27</c:v>
                </c:pt>
                <c:pt idx="24686">
                  <c:v>2019/12/15 16:27</c:v>
                </c:pt>
                <c:pt idx="24687">
                  <c:v>2019/12/15 16:27</c:v>
                </c:pt>
                <c:pt idx="24688">
                  <c:v>2019/12/15 16:27</c:v>
                </c:pt>
                <c:pt idx="24689">
                  <c:v>2019/12/15 16:27</c:v>
                </c:pt>
                <c:pt idx="24690">
                  <c:v>2019/12/15 16:27</c:v>
                </c:pt>
                <c:pt idx="24691">
                  <c:v>2019/12/15 16:27</c:v>
                </c:pt>
                <c:pt idx="24692">
                  <c:v>2019/12/15 16:28</c:v>
                </c:pt>
                <c:pt idx="24693">
                  <c:v>2019/12/15 16:28</c:v>
                </c:pt>
                <c:pt idx="24694">
                  <c:v>2019/12/15 16:28</c:v>
                </c:pt>
                <c:pt idx="24695">
                  <c:v>2019/12/15 16:28</c:v>
                </c:pt>
                <c:pt idx="24696">
                  <c:v>2019/12/15 16:28</c:v>
                </c:pt>
                <c:pt idx="24697">
                  <c:v>2019/12/15 16:28</c:v>
                </c:pt>
                <c:pt idx="24698">
                  <c:v>2019/12/15 16:28</c:v>
                </c:pt>
                <c:pt idx="24699">
                  <c:v>2019/12/15 16:28</c:v>
                </c:pt>
                <c:pt idx="24700">
                  <c:v>2019/12/15 16:28</c:v>
                </c:pt>
                <c:pt idx="24701">
                  <c:v>2019/12/15 16:28</c:v>
                </c:pt>
                <c:pt idx="24702">
                  <c:v>2019/12/15 16:28</c:v>
                </c:pt>
                <c:pt idx="24703">
                  <c:v>2019/12/15 16:28</c:v>
                </c:pt>
                <c:pt idx="24704">
                  <c:v>2019/12/15 16:28</c:v>
                </c:pt>
                <c:pt idx="24705">
                  <c:v>2019/12/15 16:28</c:v>
                </c:pt>
                <c:pt idx="24706">
                  <c:v>2019/12/15 16:28</c:v>
                </c:pt>
                <c:pt idx="24707">
                  <c:v>2019/12/15 16:28</c:v>
                </c:pt>
                <c:pt idx="24708">
                  <c:v>2019/12/15 16:28</c:v>
                </c:pt>
                <c:pt idx="24709">
                  <c:v>2019/12/15 16:28</c:v>
                </c:pt>
                <c:pt idx="24710">
                  <c:v>2019/12/15 16:28</c:v>
                </c:pt>
                <c:pt idx="24711">
                  <c:v>2019/12/15 16:28</c:v>
                </c:pt>
                <c:pt idx="24712">
                  <c:v>2019/12/15 16:29</c:v>
                </c:pt>
                <c:pt idx="24713">
                  <c:v>2019/12/15 16:29</c:v>
                </c:pt>
                <c:pt idx="24714">
                  <c:v>2019/12/15 16:29</c:v>
                </c:pt>
                <c:pt idx="24715">
                  <c:v>2019/12/15 16:29</c:v>
                </c:pt>
                <c:pt idx="24716">
                  <c:v>2019/12/15 16:29</c:v>
                </c:pt>
                <c:pt idx="24717">
                  <c:v>2019/12/15 16:29</c:v>
                </c:pt>
                <c:pt idx="24718">
                  <c:v>2019/12/15 16:29</c:v>
                </c:pt>
                <c:pt idx="24719">
                  <c:v>2019/12/15 16:29</c:v>
                </c:pt>
                <c:pt idx="24720">
                  <c:v>2019/12/15 16:29</c:v>
                </c:pt>
                <c:pt idx="24721">
                  <c:v>2019/12/15 16:29</c:v>
                </c:pt>
                <c:pt idx="24722">
                  <c:v>2019/12/15 16:29</c:v>
                </c:pt>
                <c:pt idx="24723">
                  <c:v>2019/12/15 16:29</c:v>
                </c:pt>
                <c:pt idx="24724">
                  <c:v>2019/12/15 16:29</c:v>
                </c:pt>
                <c:pt idx="24725">
                  <c:v>2019/12/15 16:29</c:v>
                </c:pt>
                <c:pt idx="24726">
                  <c:v>2019/12/15 16:29</c:v>
                </c:pt>
                <c:pt idx="24727">
                  <c:v>2019/12/15 16:29</c:v>
                </c:pt>
                <c:pt idx="24728">
                  <c:v>2019/12/15 16:29</c:v>
                </c:pt>
                <c:pt idx="24729">
                  <c:v>2019/12/15 16:29</c:v>
                </c:pt>
                <c:pt idx="24730">
                  <c:v>2019/12/15 16:29</c:v>
                </c:pt>
                <c:pt idx="24731">
                  <c:v>2019/12/15 16:29</c:v>
                </c:pt>
                <c:pt idx="24732">
                  <c:v>2019/12/15 16:30</c:v>
                </c:pt>
                <c:pt idx="24733">
                  <c:v>2019/12/15 16:30</c:v>
                </c:pt>
                <c:pt idx="24734">
                  <c:v>2019/12/15 16:30</c:v>
                </c:pt>
                <c:pt idx="24735">
                  <c:v>2019/12/15 16:30</c:v>
                </c:pt>
                <c:pt idx="24736">
                  <c:v>2019/12/15 16:30</c:v>
                </c:pt>
                <c:pt idx="24737">
                  <c:v>2019/12/15 16:30</c:v>
                </c:pt>
                <c:pt idx="24738">
                  <c:v>2019/12/15 16:30</c:v>
                </c:pt>
                <c:pt idx="24739">
                  <c:v>2019/12/15 16:30</c:v>
                </c:pt>
                <c:pt idx="24740">
                  <c:v>2019/12/15 16:30</c:v>
                </c:pt>
                <c:pt idx="24741">
                  <c:v>2019/12/15 16:30</c:v>
                </c:pt>
                <c:pt idx="24742">
                  <c:v>2019/12/15 16:30</c:v>
                </c:pt>
                <c:pt idx="24743">
                  <c:v>2019/12/15 16:30</c:v>
                </c:pt>
                <c:pt idx="24744">
                  <c:v>2019/12/15 16:30</c:v>
                </c:pt>
                <c:pt idx="24745">
                  <c:v>2019/12/15 16:30</c:v>
                </c:pt>
                <c:pt idx="24746">
                  <c:v>2019/12/15 16:30</c:v>
                </c:pt>
                <c:pt idx="24747">
                  <c:v>2019/12/15 16:30</c:v>
                </c:pt>
                <c:pt idx="24748">
                  <c:v>2019/12/15 16:30</c:v>
                </c:pt>
                <c:pt idx="24749">
                  <c:v>2019/12/15 16:30</c:v>
                </c:pt>
                <c:pt idx="24750">
                  <c:v>2019/12/15 16:30</c:v>
                </c:pt>
                <c:pt idx="24751">
                  <c:v>2019/12/15 16:30</c:v>
                </c:pt>
                <c:pt idx="24752">
                  <c:v>2019/12/15 16:31</c:v>
                </c:pt>
                <c:pt idx="24753">
                  <c:v>2019/12/15 16:31</c:v>
                </c:pt>
                <c:pt idx="24754">
                  <c:v>2019/12/15 16:31</c:v>
                </c:pt>
                <c:pt idx="24755">
                  <c:v>2019/12/15 16:31</c:v>
                </c:pt>
                <c:pt idx="24756">
                  <c:v>2019/12/15 16:31</c:v>
                </c:pt>
                <c:pt idx="24757">
                  <c:v>2019/12/15 16:31</c:v>
                </c:pt>
                <c:pt idx="24758">
                  <c:v>2019/12/15 16:31</c:v>
                </c:pt>
                <c:pt idx="24759">
                  <c:v>2019/12/15 16:31</c:v>
                </c:pt>
                <c:pt idx="24760">
                  <c:v>2019/12/15 16:31</c:v>
                </c:pt>
                <c:pt idx="24761">
                  <c:v>2019/12/15 16:31</c:v>
                </c:pt>
                <c:pt idx="24762">
                  <c:v>2019/12/15 16:31</c:v>
                </c:pt>
                <c:pt idx="24763">
                  <c:v>2019/12/15 16:31</c:v>
                </c:pt>
                <c:pt idx="24764">
                  <c:v>2019/12/15 16:31</c:v>
                </c:pt>
                <c:pt idx="24765">
                  <c:v>2019/12/15 16:31</c:v>
                </c:pt>
                <c:pt idx="24766">
                  <c:v>2019/12/15 16:31</c:v>
                </c:pt>
                <c:pt idx="24767">
                  <c:v>2019/12/15 16:31</c:v>
                </c:pt>
                <c:pt idx="24768">
                  <c:v>2019/12/15 16:31</c:v>
                </c:pt>
                <c:pt idx="24769">
                  <c:v>2019/12/15 16:31</c:v>
                </c:pt>
                <c:pt idx="24770">
                  <c:v>2019/12/15 16:31</c:v>
                </c:pt>
                <c:pt idx="24771">
                  <c:v>2019/12/15 16:31</c:v>
                </c:pt>
                <c:pt idx="24772">
                  <c:v>2019/12/15 16:32</c:v>
                </c:pt>
                <c:pt idx="24773">
                  <c:v>2019/12/15 16:32</c:v>
                </c:pt>
                <c:pt idx="24774">
                  <c:v>2019/12/15 16:32</c:v>
                </c:pt>
                <c:pt idx="24775">
                  <c:v>2019/12/15 16:32</c:v>
                </c:pt>
                <c:pt idx="24776">
                  <c:v>2019/12/15 16:32</c:v>
                </c:pt>
                <c:pt idx="24777">
                  <c:v>2019/12/15 16:32</c:v>
                </c:pt>
                <c:pt idx="24778">
                  <c:v>2019/12/15 16:32</c:v>
                </c:pt>
                <c:pt idx="24779">
                  <c:v>2019/12/15 16:32</c:v>
                </c:pt>
                <c:pt idx="24780">
                  <c:v>2019/12/15 16:32</c:v>
                </c:pt>
                <c:pt idx="24781">
                  <c:v>2019/12/15 16:32</c:v>
                </c:pt>
                <c:pt idx="24782">
                  <c:v>2019/12/15 16:32</c:v>
                </c:pt>
                <c:pt idx="24783">
                  <c:v>2019/12/15 16:32</c:v>
                </c:pt>
                <c:pt idx="24784">
                  <c:v>2019/12/15 16:32</c:v>
                </c:pt>
                <c:pt idx="24785">
                  <c:v>2019/12/15 16:32</c:v>
                </c:pt>
                <c:pt idx="24786">
                  <c:v>2019/12/15 16:32</c:v>
                </c:pt>
                <c:pt idx="24787">
                  <c:v>2019/12/15 16:32</c:v>
                </c:pt>
                <c:pt idx="24788">
                  <c:v>2019/12/15 16:32</c:v>
                </c:pt>
                <c:pt idx="24789">
                  <c:v>2019/12/15 16:32</c:v>
                </c:pt>
                <c:pt idx="24790">
                  <c:v>2019/12/15 16:32</c:v>
                </c:pt>
                <c:pt idx="24791">
                  <c:v>2019/12/15 16:32</c:v>
                </c:pt>
                <c:pt idx="24792">
                  <c:v>2019/12/15 16:33</c:v>
                </c:pt>
                <c:pt idx="24793">
                  <c:v>2019/12/15 16:33</c:v>
                </c:pt>
                <c:pt idx="24794">
                  <c:v>2019/12/15 16:33</c:v>
                </c:pt>
                <c:pt idx="24795">
                  <c:v>2019/12/15 16:33</c:v>
                </c:pt>
                <c:pt idx="24796">
                  <c:v>2019/12/15 16:33</c:v>
                </c:pt>
                <c:pt idx="24797">
                  <c:v>2019/12/15 16:33</c:v>
                </c:pt>
                <c:pt idx="24798">
                  <c:v>2019/12/15 16:33</c:v>
                </c:pt>
                <c:pt idx="24799">
                  <c:v>2019/12/15 16:33</c:v>
                </c:pt>
                <c:pt idx="24800">
                  <c:v>2019/12/15 16:33</c:v>
                </c:pt>
                <c:pt idx="24801">
                  <c:v>2019/12/15 16:33</c:v>
                </c:pt>
                <c:pt idx="24802">
                  <c:v>2019/12/15 16:33</c:v>
                </c:pt>
                <c:pt idx="24803">
                  <c:v>2019/12/15 16:33</c:v>
                </c:pt>
                <c:pt idx="24804">
                  <c:v>2019/12/15 16:33</c:v>
                </c:pt>
                <c:pt idx="24805">
                  <c:v>2019/12/15 16:33</c:v>
                </c:pt>
                <c:pt idx="24806">
                  <c:v>2019/12/15 16:33</c:v>
                </c:pt>
                <c:pt idx="24807">
                  <c:v>2019/12/15 16:33</c:v>
                </c:pt>
                <c:pt idx="24808">
                  <c:v>2019/12/15 16:33</c:v>
                </c:pt>
                <c:pt idx="24809">
                  <c:v>2019/12/15 16:33</c:v>
                </c:pt>
                <c:pt idx="24810">
                  <c:v>2019/12/15 16:33</c:v>
                </c:pt>
                <c:pt idx="24811">
                  <c:v>2019/12/15 16:33</c:v>
                </c:pt>
                <c:pt idx="24812">
                  <c:v>2019/12/15 16:34</c:v>
                </c:pt>
                <c:pt idx="24813">
                  <c:v>2019/12/15 16:34</c:v>
                </c:pt>
                <c:pt idx="24814">
                  <c:v>2019/12/15 16:34</c:v>
                </c:pt>
                <c:pt idx="24815">
                  <c:v>2019/12/15 16:34</c:v>
                </c:pt>
                <c:pt idx="24816">
                  <c:v>2019/12/15 16:34</c:v>
                </c:pt>
                <c:pt idx="24817">
                  <c:v>2019/12/15 16:34</c:v>
                </c:pt>
                <c:pt idx="24818">
                  <c:v>2019/12/15 16:34</c:v>
                </c:pt>
                <c:pt idx="24819">
                  <c:v>2019/12/15 16:34</c:v>
                </c:pt>
                <c:pt idx="24820">
                  <c:v>2019/12/15 16:34</c:v>
                </c:pt>
                <c:pt idx="24821">
                  <c:v>2019/12/15 16:34</c:v>
                </c:pt>
                <c:pt idx="24822">
                  <c:v>2019/12/15 16:34</c:v>
                </c:pt>
                <c:pt idx="24823">
                  <c:v>2019/12/15 16:34</c:v>
                </c:pt>
                <c:pt idx="24824">
                  <c:v>2019/12/15 16:34</c:v>
                </c:pt>
                <c:pt idx="24825">
                  <c:v>2019/12/15 16:34</c:v>
                </c:pt>
                <c:pt idx="24826">
                  <c:v>2019/12/15 16:34</c:v>
                </c:pt>
                <c:pt idx="24827">
                  <c:v>2019/12/15 16:34</c:v>
                </c:pt>
                <c:pt idx="24828">
                  <c:v>2019/12/15 16:34</c:v>
                </c:pt>
                <c:pt idx="24829">
                  <c:v>2019/12/15 16:34</c:v>
                </c:pt>
                <c:pt idx="24830">
                  <c:v>2019/12/15 16:34</c:v>
                </c:pt>
                <c:pt idx="24831">
                  <c:v>2019/12/15 16:34</c:v>
                </c:pt>
                <c:pt idx="24832">
                  <c:v>2019/12/15 16:35</c:v>
                </c:pt>
                <c:pt idx="24833">
                  <c:v>2019/12/15 16:35</c:v>
                </c:pt>
                <c:pt idx="24834">
                  <c:v>2019/12/15 16:35</c:v>
                </c:pt>
                <c:pt idx="24835">
                  <c:v>2019/12/15 16:35</c:v>
                </c:pt>
                <c:pt idx="24836">
                  <c:v>2019/12/15 16:35</c:v>
                </c:pt>
                <c:pt idx="24837">
                  <c:v>2019/12/15 16:35</c:v>
                </c:pt>
                <c:pt idx="24838">
                  <c:v>2019/12/15 16:35</c:v>
                </c:pt>
                <c:pt idx="24839">
                  <c:v>2019/12/15 16:35</c:v>
                </c:pt>
                <c:pt idx="24840">
                  <c:v>2019/12/15 16:35</c:v>
                </c:pt>
                <c:pt idx="24841">
                  <c:v>2019/12/15 16:35</c:v>
                </c:pt>
                <c:pt idx="24842">
                  <c:v>2019/12/15 16:35</c:v>
                </c:pt>
                <c:pt idx="24843">
                  <c:v>2019/12/15 16:35</c:v>
                </c:pt>
                <c:pt idx="24844">
                  <c:v>2019/12/15 16:35</c:v>
                </c:pt>
                <c:pt idx="24845">
                  <c:v>2019/12/15 16:35</c:v>
                </c:pt>
                <c:pt idx="24846">
                  <c:v>2019/12/15 16:35</c:v>
                </c:pt>
                <c:pt idx="24847">
                  <c:v>2019/12/15 16:35</c:v>
                </c:pt>
                <c:pt idx="24848">
                  <c:v>2019/12/15 16:35</c:v>
                </c:pt>
                <c:pt idx="24849">
                  <c:v>2019/12/15 16:35</c:v>
                </c:pt>
                <c:pt idx="24850">
                  <c:v>2019/12/15 16:35</c:v>
                </c:pt>
                <c:pt idx="24851">
                  <c:v>2019/12/15 16:35</c:v>
                </c:pt>
                <c:pt idx="24852">
                  <c:v>2019/12/15 16:36</c:v>
                </c:pt>
                <c:pt idx="24853">
                  <c:v>2019/12/15 16:36</c:v>
                </c:pt>
                <c:pt idx="24854">
                  <c:v>2019/12/15 16:36</c:v>
                </c:pt>
                <c:pt idx="24855">
                  <c:v>2019/12/15 16:36</c:v>
                </c:pt>
                <c:pt idx="24856">
                  <c:v>2019/12/15 16:36</c:v>
                </c:pt>
                <c:pt idx="24857">
                  <c:v>2019/12/15 16:36</c:v>
                </c:pt>
                <c:pt idx="24858">
                  <c:v>2019/12/15 16:36</c:v>
                </c:pt>
                <c:pt idx="24859">
                  <c:v>2019/12/15 16:36</c:v>
                </c:pt>
                <c:pt idx="24860">
                  <c:v>2019/12/15 16:36</c:v>
                </c:pt>
                <c:pt idx="24861">
                  <c:v>2019/12/15 16:36</c:v>
                </c:pt>
                <c:pt idx="24862">
                  <c:v>2019/12/15 16:36</c:v>
                </c:pt>
                <c:pt idx="24863">
                  <c:v>2019/12/15 16:36</c:v>
                </c:pt>
                <c:pt idx="24864">
                  <c:v>2019/12/15 16:36</c:v>
                </c:pt>
                <c:pt idx="24865">
                  <c:v>2019/12/15 16:36</c:v>
                </c:pt>
                <c:pt idx="24866">
                  <c:v>2019/12/15 16:36</c:v>
                </c:pt>
                <c:pt idx="24867">
                  <c:v>2019/12/15 16:36</c:v>
                </c:pt>
                <c:pt idx="24868">
                  <c:v>2019/12/15 16:36</c:v>
                </c:pt>
                <c:pt idx="24869">
                  <c:v>2019/12/15 16:36</c:v>
                </c:pt>
                <c:pt idx="24870">
                  <c:v>2019/12/15 16:36</c:v>
                </c:pt>
                <c:pt idx="24871">
                  <c:v>2019/12/15 16:36</c:v>
                </c:pt>
                <c:pt idx="24872">
                  <c:v>2019/12/15 16:37</c:v>
                </c:pt>
                <c:pt idx="24873">
                  <c:v>2019/12/15 16:37</c:v>
                </c:pt>
                <c:pt idx="24874">
                  <c:v>2019/12/15 16:37</c:v>
                </c:pt>
                <c:pt idx="24875">
                  <c:v>2019/12/15 16:37</c:v>
                </c:pt>
                <c:pt idx="24876">
                  <c:v>2019/12/15 16:37</c:v>
                </c:pt>
                <c:pt idx="24877">
                  <c:v>2019/12/15 16:37</c:v>
                </c:pt>
                <c:pt idx="24878">
                  <c:v>2019/12/15 16:37</c:v>
                </c:pt>
                <c:pt idx="24879">
                  <c:v>2019/12/15 16:37</c:v>
                </c:pt>
                <c:pt idx="24880">
                  <c:v>2019/12/15 16:37</c:v>
                </c:pt>
                <c:pt idx="24881">
                  <c:v>2019/12/15 16:37</c:v>
                </c:pt>
                <c:pt idx="24882">
                  <c:v>2019/12/15 16:37</c:v>
                </c:pt>
                <c:pt idx="24883">
                  <c:v>2019/12/15 16:37</c:v>
                </c:pt>
                <c:pt idx="24884">
                  <c:v>2019/12/15 16:37</c:v>
                </c:pt>
                <c:pt idx="24885">
                  <c:v>2019/12/15 16:37</c:v>
                </c:pt>
                <c:pt idx="24886">
                  <c:v>2019/12/15 16:37</c:v>
                </c:pt>
                <c:pt idx="24887">
                  <c:v>2019/12/15 16:37</c:v>
                </c:pt>
                <c:pt idx="24888">
                  <c:v>2019/12/15 16:37</c:v>
                </c:pt>
                <c:pt idx="24889">
                  <c:v>2019/12/15 16:37</c:v>
                </c:pt>
                <c:pt idx="24890">
                  <c:v>2019/12/15 16:37</c:v>
                </c:pt>
                <c:pt idx="24891">
                  <c:v>2019/12/15 16:37</c:v>
                </c:pt>
                <c:pt idx="24892">
                  <c:v>2019/12/15 16:38</c:v>
                </c:pt>
                <c:pt idx="24893">
                  <c:v>2019/12/15 16:38</c:v>
                </c:pt>
                <c:pt idx="24894">
                  <c:v>2019/12/15 16:38</c:v>
                </c:pt>
                <c:pt idx="24895">
                  <c:v>2019/12/15 16:38</c:v>
                </c:pt>
                <c:pt idx="24896">
                  <c:v>2019/12/15 16:38</c:v>
                </c:pt>
                <c:pt idx="24897">
                  <c:v>2019/12/15 16:38</c:v>
                </c:pt>
                <c:pt idx="24898">
                  <c:v>2019/12/15 16:38</c:v>
                </c:pt>
                <c:pt idx="24899">
                  <c:v>2019/12/15 16:38</c:v>
                </c:pt>
                <c:pt idx="24900">
                  <c:v>2019/12/15 16:38</c:v>
                </c:pt>
                <c:pt idx="24901">
                  <c:v>2019/12/15 16:38</c:v>
                </c:pt>
                <c:pt idx="24902">
                  <c:v>2019/12/15 16:38</c:v>
                </c:pt>
                <c:pt idx="24903">
                  <c:v>2019/12/15 16:38</c:v>
                </c:pt>
                <c:pt idx="24904">
                  <c:v>2019/12/15 16:38</c:v>
                </c:pt>
                <c:pt idx="24905">
                  <c:v>2019/12/15 16:38</c:v>
                </c:pt>
                <c:pt idx="24906">
                  <c:v>2019/12/15 16:38</c:v>
                </c:pt>
                <c:pt idx="24907">
                  <c:v>2019/12/15 16:38</c:v>
                </c:pt>
                <c:pt idx="24908">
                  <c:v>2019/12/15 16:38</c:v>
                </c:pt>
                <c:pt idx="24909">
                  <c:v>2019/12/15 16:38</c:v>
                </c:pt>
                <c:pt idx="24910">
                  <c:v>2019/12/15 16:38</c:v>
                </c:pt>
                <c:pt idx="24911">
                  <c:v>2019/12/15 16:38</c:v>
                </c:pt>
                <c:pt idx="24912">
                  <c:v>2019/12/15 16:39</c:v>
                </c:pt>
                <c:pt idx="24913">
                  <c:v>2019/12/15 16:39</c:v>
                </c:pt>
                <c:pt idx="24914">
                  <c:v>2019/12/15 16:39</c:v>
                </c:pt>
                <c:pt idx="24915">
                  <c:v>2019/12/15 16:39</c:v>
                </c:pt>
                <c:pt idx="24916">
                  <c:v>2019/12/15 16:39</c:v>
                </c:pt>
                <c:pt idx="24917">
                  <c:v>2019/12/15 16:39</c:v>
                </c:pt>
                <c:pt idx="24918">
                  <c:v>2019/12/15 16:39</c:v>
                </c:pt>
                <c:pt idx="24919">
                  <c:v>2019/12/15 16:39</c:v>
                </c:pt>
                <c:pt idx="24920">
                  <c:v>2019/12/15 16:39</c:v>
                </c:pt>
                <c:pt idx="24921">
                  <c:v>2019/12/15 16:39</c:v>
                </c:pt>
                <c:pt idx="24922">
                  <c:v>2019/12/15 16:39</c:v>
                </c:pt>
                <c:pt idx="24923">
                  <c:v>2019/12/15 16:39</c:v>
                </c:pt>
                <c:pt idx="24924">
                  <c:v>2019/12/15 16:39</c:v>
                </c:pt>
                <c:pt idx="24925">
                  <c:v>2019/12/15 16:39</c:v>
                </c:pt>
                <c:pt idx="24926">
                  <c:v>2019/12/15 16:39</c:v>
                </c:pt>
                <c:pt idx="24927">
                  <c:v>2019/12/15 16:39</c:v>
                </c:pt>
                <c:pt idx="24928">
                  <c:v>2019/12/15 16:39</c:v>
                </c:pt>
                <c:pt idx="24929">
                  <c:v>2019/12/15 16:39</c:v>
                </c:pt>
                <c:pt idx="24930">
                  <c:v>2019/12/15 16:39</c:v>
                </c:pt>
                <c:pt idx="24931">
                  <c:v>2019/12/15 16:39</c:v>
                </c:pt>
                <c:pt idx="24932">
                  <c:v>2019/12/15 16:40</c:v>
                </c:pt>
                <c:pt idx="24933">
                  <c:v>2019/12/15 16:40</c:v>
                </c:pt>
                <c:pt idx="24934">
                  <c:v>2019/12/15 16:40</c:v>
                </c:pt>
                <c:pt idx="24935">
                  <c:v>2019/12/15 16:40</c:v>
                </c:pt>
                <c:pt idx="24936">
                  <c:v>2019/12/15 16:40</c:v>
                </c:pt>
                <c:pt idx="24937">
                  <c:v>2019/12/15 16:40</c:v>
                </c:pt>
                <c:pt idx="24938">
                  <c:v>2019/12/15 16:40</c:v>
                </c:pt>
                <c:pt idx="24939">
                  <c:v>2019/12/15 16:40</c:v>
                </c:pt>
                <c:pt idx="24940">
                  <c:v>2019/12/15 16:40</c:v>
                </c:pt>
                <c:pt idx="24941">
                  <c:v>2019/12/15 16:40</c:v>
                </c:pt>
                <c:pt idx="24942">
                  <c:v>2019/12/15 16:40</c:v>
                </c:pt>
                <c:pt idx="24943">
                  <c:v>2019/12/15 16:40</c:v>
                </c:pt>
                <c:pt idx="24944">
                  <c:v>2019/12/15 16:40</c:v>
                </c:pt>
                <c:pt idx="24945">
                  <c:v>2019/12/15 16:40</c:v>
                </c:pt>
                <c:pt idx="24946">
                  <c:v>2019/12/15 16:40</c:v>
                </c:pt>
                <c:pt idx="24947">
                  <c:v>2019/12/15 16:40</c:v>
                </c:pt>
                <c:pt idx="24948">
                  <c:v>2019/12/15 16:40</c:v>
                </c:pt>
                <c:pt idx="24949">
                  <c:v>2019/12/15 16:40</c:v>
                </c:pt>
                <c:pt idx="24950">
                  <c:v>2019/12/15 16:40</c:v>
                </c:pt>
                <c:pt idx="24951">
                  <c:v>2019/12/15 16:40</c:v>
                </c:pt>
                <c:pt idx="24952">
                  <c:v>2019/12/15 16:41</c:v>
                </c:pt>
                <c:pt idx="24953">
                  <c:v>2019/12/15 16:41</c:v>
                </c:pt>
                <c:pt idx="24954">
                  <c:v>2019/12/15 16:41</c:v>
                </c:pt>
                <c:pt idx="24955">
                  <c:v>2019/12/15 16:41</c:v>
                </c:pt>
                <c:pt idx="24956">
                  <c:v>2019/12/15 16:41</c:v>
                </c:pt>
                <c:pt idx="24957">
                  <c:v>2019/12/15 16:41</c:v>
                </c:pt>
                <c:pt idx="24958">
                  <c:v>2019/12/15 16:41</c:v>
                </c:pt>
                <c:pt idx="24959">
                  <c:v>2019/12/15 16:41</c:v>
                </c:pt>
                <c:pt idx="24960">
                  <c:v>2019/12/15 16:41</c:v>
                </c:pt>
                <c:pt idx="24961">
                  <c:v>2019/12/15 16:41</c:v>
                </c:pt>
                <c:pt idx="24962">
                  <c:v>2019/12/15 16:41</c:v>
                </c:pt>
                <c:pt idx="24963">
                  <c:v>2019/12/15 16:41</c:v>
                </c:pt>
                <c:pt idx="24964">
                  <c:v>2019/12/15 16:41</c:v>
                </c:pt>
                <c:pt idx="24965">
                  <c:v>2019/12/15 16:41</c:v>
                </c:pt>
                <c:pt idx="24966">
                  <c:v>2019/12/15 16:41</c:v>
                </c:pt>
                <c:pt idx="24967">
                  <c:v>2019/12/15 16:41</c:v>
                </c:pt>
                <c:pt idx="24968">
                  <c:v>2019/12/15 16:41</c:v>
                </c:pt>
                <c:pt idx="24969">
                  <c:v>2019/12/15 16:41</c:v>
                </c:pt>
                <c:pt idx="24970">
                  <c:v>2019/12/15 16:41</c:v>
                </c:pt>
                <c:pt idx="24971">
                  <c:v>2019/12/15 16:41</c:v>
                </c:pt>
                <c:pt idx="24972">
                  <c:v>2019/12/15 16:42</c:v>
                </c:pt>
                <c:pt idx="24973">
                  <c:v>2019/12/15 16:42</c:v>
                </c:pt>
                <c:pt idx="24974">
                  <c:v>2019/12/15 16:42</c:v>
                </c:pt>
                <c:pt idx="24975">
                  <c:v>2019/12/15 16:42</c:v>
                </c:pt>
                <c:pt idx="24976">
                  <c:v>2019/12/15 16:42</c:v>
                </c:pt>
                <c:pt idx="24977">
                  <c:v>2019/12/15 16:42</c:v>
                </c:pt>
                <c:pt idx="24978">
                  <c:v>2019/12/15 16:42</c:v>
                </c:pt>
                <c:pt idx="24979">
                  <c:v>2019/12/15 16:42</c:v>
                </c:pt>
                <c:pt idx="24980">
                  <c:v>2019/12/15 16:42</c:v>
                </c:pt>
                <c:pt idx="24981">
                  <c:v>2019/12/15 16:42</c:v>
                </c:pt>
                <c:pt idx="24982">
                  <c:v>2019/12/15 16:42</c:v>
                </c:pt>
                <c:pt idx="24983">
                  <c:v>2019/12/15 16:42</c:v>
                </c:pt>
                <c:pt idx="24984">
                  <c:v>2019/12/15 16:42</c:v>
                </c:pt>
                <c:pt idx="24985">
                  <c:v>2019/12/15 16:42</c:v>
                </c:pt>
                <c:pt idx="24986">
                  <c:v>2019/12/15 16:42</c:v>
                </c:pt>
                <c:pt idx="24987">
                  <c:v>2019/12/15 16:42</c:v>
                </c:pt>
                <c:pt idx="24988">
                  <c:v>2019/12/15 16:42</c:v>
                </c:pt>
                <c:pt idx="24989">
                  <c:v>2019/12/15 16:42</c:v>
                </c:pt>
                <c:pt idx="24990">
                  <c:v>2019/12/15 16:42</c:v>
                </c:pt>
                <c:pt idx="24991">
                  <c:v>2019/12/15 16:42</c:v>
                </c:pt>
                <c:pt idx="24992">
                  <c:v>2019/12/15 16:43</c:v>
                </c:pt>
                <c:pt idx="24993">
                  <c:v>2019/12/15 16:43</c:v>
                </c:pt>
                <c:pt idx="24994">
                  <c:v>2019/12/15 16:43</c:v>
                </c:pt>
                <c:pt idx="24995">
                  <c:v>2019/12/15 16:43</c:v>
                </c:pt>
                <c:pt idx="24996">
                  <c:v>2019/12/15 16:43</c:v>
                </c:pt>
                <c:pt idx="24997">
                  <c:v>2019/12/15 16:43</c:v>
                </c:pt>
                <c:pt idx="24998">
                  <c:v>2019/12/15 16:43</c:v>
                </c:pt>
                <c:pt idx="24999">
                  <c:v>2019/12/15 16:43</c:v>
                </c:pt>
                <c:pt idx="25000">
                  <c:v>2019/12/15 16:43</c:v>
                </c:pt>
                <c:pt idx="25001">
                  <c:v>2019/12/15 16:43</c:v>
                </c:pt>
                <c:pt idx="25002">
                  <c:v>2019/12/15 16:43</c:v>
                </c:pt>
                <c:pt idx="25003">
                  <c:v>2019/12/15 16:43</c:v>
                </c:pt>
                <c:pt idx="25004">
                  <c:v>2019/12/15 16:43</c:v>
                </c:pt>
                <c:pt idx="25005">
                  <c:v>2019/12/15 16:43</c:v>
                </c:pt>
                <c:pt idx="25006">
                  <c:v>2019/12/15 16:43</c:v>
                </c:pt>
                <c:pt idx="25007">
                  <c:v>2019/12/15 16:43</c:v>
                </c:pt>
                <c:pt idx="25008">
                  <c:v>2019/12/15 16:43</c:v>
                </c:pt>
                <c:pt idx="25009">
                  <c:v>2019/12/15 16:43</c:v>
                </c:pt>
                <c:pt idx="25010">
                  <c:v>2019/12/15 16:43</c:v>
                </c:pt>
                <c:pt idx="25011">
                  <c:v>2019/12/15 16:43</c:v>
                </c:pt>
                <c:pt idx="25012">
                  <c:v>2019/12/15 16:44</c:v>
                </c:pt>
                <c:pt idx="25013">
                  <c:v>2019/12/15 16:44</c:v>
                </c:pt>
                <c:pt idx="25014">
                  <c:v>2019/12/15 16:44</c:v>
                </c:pt>
                <c:pt idx="25015">
                  <c:v>2019/12/15 16:44</c:v>
                </c:pt>
                <c:pt idx="25016">
                  <c:v>2019/12/15 16:44</c:v>
                </c:pt>
                <c:pt idx="25017">
                  <c:v>2019/12/15 16:44</c:v>
                </c:pt>
                <c:pt idx="25018">
                  <c:v>2019/12/15 16:44</c:v>
                </c:pt>
                <c:pt idx="25019">
                  <c:v>2019/12/15 16:44</c:v>
                </c:pt>
                <c:pt idx="25020">
                  <c:v>2019/12/15 16:44</c:v>
                </c:pt>
                <c:pt idx="25021">
                  <c:v>2019/12/15 16:44</c:v>
                </c:pt>
                <c:pt idx="25022">
                  <c:v>2019/12/15 16:44</c:v>
                </c:pt>
                <c:pt idx="25023">
                  <c:v>2019/12/15 16:44</c:v>
                </c:pt>
                <c:pt idx="25024">
                  <c:v>2019/12/15 16:44</c:v>
                </c:pt>
                <c:pt idx="25025">
                  <c:v>2019/12/15 16:44</c:v>
                </c:pt>
                <c:pt idx="25026">
                  <c:v>2019/12/15 16:44</c:v>
                </c:pt>
                <c:pt idx="25027">
                  <c:v>2019/12/15 16:44</c:v>
                </c:pt>
                <c:pt idx="25028">
                  <c:v>2019/12/15 16:44</c:v>
                </c:pt>
                <c:pt idx="25029">
                  <c:v>2019/12/15 16:44</c:v>
                </c:pt>
                <c:pt idx="25030">
                  <c:v>2019/12/15 16:44</c:v>
                </c:pt>
                <c:pt idx="25031">
                  <c:v>2019/12/15 16:44</c:v>
                </c:pt>
                <c:pt idx="25032">
                  <c:v>2019/12/15 16:45</c:v>
                </c:pt>
                <c:pt idx="25033">
                  <c:v>2019/12/15 16:45</c:v>
                </c:pt>
                <c:pt idx="25034">
                  <c:v>2019/12/15 16:45</c:v>
                </c:pt>
                <c:pt idx="25035">
                  <c:v>2019/12/15 16:45</c:v>
                </c:pt>
                <c:pt idx="25036">
                  <c:v>2019/12/15 16:45</c:v>
                </c:pt>
                <c:pt idx="25037">
                  <c:v>2019/12/15 16:45</c:v>
                </c:pt>
                <c:pt idx="25038">
                  <c:v>2019/12/15 16:45</c:v>
                </c:pt>
                <c:pt idx="25039">
                  <c:v>2019/12/15 16:45</c:v>
                </c:pt>
                <c:pt idx="25040">
                  <c:v>2019/12/15 16:45</c:v>
                </c:pt>
                <c:pt idx="25041">
                  <c:v>2019/12/15 16:45</c:v>
                </c:pt>
                <c:pt idx="25042">
                  <c:v>2019/12/15 16:45</c:v>
                </c:pt>
                <c:pt idx="25043">
                  <c:v>2019/12/15 16:45</c:v>
                </c:pt>
                <c:pt idx="25044">
                  <c:v>2019/12/15 16:45</c:v>
                </c:pt>
                <c:pt idx="25045">
                  <c:v>2019/12/15 16:45</c:v>
                </c:pt>
                <c:pt idx="25046">
                  <c:v>2019/12/15 16:45</c:v>
                </c:pt>
                <c:pt idx="25047">
                  <c:v>2019/12/15 16:45</c:v>
                </c:pt>
                <c:pt idx="25048">
                  <c:v>2019/12/15 16:45</c:v>
                </c:pt>
                <c:pt idx="25049">
                  <c:v>2019/12/15 16:45</c:v>
                </c:pt>
                <c:pt idx="25050">
                  <c:v>2019/12/15 16:45</c:v>
                </c:pt>
                <c:pt idx="25051">
                  <c:v>2019/12/15 16:45</c:v>
                </c:pt>
                <c:pt idx="25052">
                  <c:v>2019/12/15 16:46</c:v>
                </c:pt>
                <c:pt idx="25053">
                  <c:v>2019/12/15 16:46</c:v>
                </c:pt>
                <c:pt idx="25054">
                  <c:v>2019/12/15 16:46</c:v>
                </c:pt>
                <c:pt idx="25055">
                  <c:v>2019/12/15 16:46</c:v>
                </c:pt>
                <c:pt idx="25056">
                  <c:v>2019/12/15 16:46</c:v>
                </c:pt>
                <c:pt idx="25057">
                  <c:v>2019/12/15 16:46</c:v>
                </c:pt>
                <c:pt idx="25058">
                  <c:v>2019/12/15 16:46</c:v>
                </c:pt>
                <c:pt idx="25059">
                  <c:v>2019/12/15 16:46</c:v>
                </c:pt>
                <c:pt idx="25060">
                  <c:v>2019/12/15 16:46</c:v>
                </c:pt>
                <c:pt idx="25061">
                  <c:v>2019/12/15 16:46</c:v>
                </c:pt>
                <c:pt idx="25062">
                  <c:v>2019/12/15 16:46</c:v>
                </c:pt>
                <c:pt idx="25063">
                  <c:v>2019/12/15 16:46</c:v>
                </c:pt>
                <c:pt idx="25064">
                  <c:v>2019/12/15 16:46</c:v>
                </c:pt>
                <c:pt idx="25065">
                  <c:v>2019/12/15 16:46</c:v>
                </c:pt>
                <c:pt idx="25066">
                  <c:v>2019/12/15 16:46</c:v>
                </c:pt>
                <c:pt idx="25067">
                  <c:v>2019/12/15 16:46</c:v>
                </c:pt>
                <c:pt idx="25068">
                  <c:v>2019/12/15 16:46</c:v>
                </c:pt>
                <c:pt idx="25069">
                  <c:v>2019/12/15 16:46</c:v>
                </c:pt>
                <c:pt idx="25070">
                  <c:v>2019/12/15 16:46</c:v>
                </c:pt>
                <c:pt idx="25071">
                  <c:v>2019/12/15 16:46</c:v>
                </c:pt>
                <c:pt idx="25072">
                  <c:v>2019/12/15 16:47</c:v>
                </c:pt>
                <c:pt idx="25073">
                  <c:v>2019/12/15 16:47</c:v>
                </c:pt>
                <c:pt idx="25074">
                  <c:v>2019/12/15 16:47</c:v>
                </c:pt>
                <c:pt idx="25075">
                  <c:v>2019/12/15 16:47</c:v>
                </c:pt>
                <c:pt idx="25076">
                  <c:v>2019/12/15 16:47</c:v>
                </c:pt>
                <c:pt idx="25077">
                  <c:v>2019/12/15 16:47</c:v>
                </c:pt>
                <c:pt idx="25078">
                  <c:v>2019/12/15 16:47</c:v>
                </c:pt>
                <c:pt idx="25079">
                  <c:v>2019/12/15 16:47</c:v>
                </c:pt>
                <c:pt idx="25080">
                  <c:v>2019/12/15 16:47</c:v>
                </c:pt>
                <c:pt idx="25081">
                  <c:v>2019/12/15 16:47</c:v>
                </c:pt>
                <c:pt idx="25082">
                  <c:v>2019/12/15 16:47</c:v>
                </c:pt>
                <c:pt idx="25083">
                  <c:v>2019/12/15 16:47</c:v>
                </c:pt>
                <c:pt idx="25084">
                  <c:v>2019/12/15 16:47</c:v>
                </c:pt>
                <c:pt idx="25085">
                  <c:v>2019/12/15 16:47</c:v>
                </c:pt>
                <c:pt idx="25086">
                  <c:v>2019/12/15 16:47</c:v>
                </c:pt>
                <c:pt idx="25087">
                  <c:v>2019/12/15 16:47</c:v>
                </c:pt>
                <c:pt idx="25088">
                  <c:v>2019/12/15 16:47</c:v>
                </c:pt>
                <c:pt idx="25089">
                  <c:v>2019/12/15 16:47</c:v>
                </c:pt>
                <c:pt idx="25090">
                  <c:v>2019/12/15 16:47</c:v>
                </c:pt>
                <c:pt idx="25091">
                  <c:v>2019/12/15 16:47</c:v>
                </c:pt>
                <c:pt idx="25092">
                  <c:v>2019/12/15 16:48</c:v>
                </c:pt>
                <c:pt idx="25093">
                  <c:v>2019/12/15 16:48</c:v>
                </c:pt>
                <c:pt idx="25094">
                  <c:v>2019/12/15 16:48</c:v>
                </c:pt>
                <c:pt idx="25095">
                  <c:v>2019/12/15 16:48</c:v>
                </c:pt>
                <c:pt idx="25096">
                  <c:v>2019/12/15 16:48</c:v>
                </c:pt>
                <c:pt idx="25097">
                  <c:v>2019/12/15 16:48</c:v>
                </c:pt>
                <c:pt idx="25098">
                  <c:v>2019/12/15 16:48</c:v>
                </c:pt>
                <c:pt idx="25099">
                  <c:v>2019/12/15 16:48</c:v>
                </c:pt>
                <c:pt idx="25100">
                  <c:v>2019/12/15 16:48</c:v>
                </c:pt>
                <c:pt idx="25101">
                  <c:v>2019/12/15 16:48</c:v>
                </c:pt>
                <c:pt idx="25102">
                  <c:v>2019/12/15 16:48</c:v>
                </c:pt>
                <c:pt idx="25103">
                  <c:v>2019/12/15 16:48</c:v>
                </c:pt>
                <c:pt idx="25104">
                  <c:v>2019/12/15 16:48</c:v>
                </c:pt>
                <c:pt idx="25105">
                  <c:v>2019/12/15 16:48</c:v>
                </c:pt>
                <c:pt idx="25106">
                  <c:v>2019/12/15 16:48</c:v>
                </c:pt>
                <c:pt idx="25107">
                  <c:v>2019/12/15 16:48</c:v>
                </c:pt>
                <c:pt idx="25108">
                  <c:v>2019/12/15 16:48</c:v>
                </c:pt>
                <c:pt idx="25109">
                  <c:v>2019/12/15 16:48</c:v>
                </c:pt>
                <c:pt idx="25110">
                  <c:v>2019/12/15 16:48</c:v>
                </c:pt>
                <c:pt idx="25111">
                  <c:v>2019/12/15 16:48</c:v>
                </c:pt>
                <c:pt idx="25112">
                  <c:v>2019/12/15 16:49</c:v>
                </c:pt>
                <c:pt idx="25113">
                  <c:v>2019/12/15 16:49</c:v>
                </c:pt>
                <c:pt idx="25114">
                  <c:v>2019/12/15 16:49</c:v>
                </c:pt>
                <c:pt idx="25115">
                  <c:v>2019/12/15 16:49</c:v>
                </c:pt>
                <c:pt idx="25116">
                  <c:v>2019/12/15 16:49</c:v>
                </c:pt>
                <c:pt idx="25117">
                  <c:v>2019/12/15 16:49</c:v>
                </c:pt>
                <c:pt idx="25118">
                  <c:v>2019/12/15 16:49</c:v>
                </c:pt>
                <c:pt idx="25119">
                  <c:v>2019/12/15 16:49</c:v>
                </c:pt>
                <c:pt idx="25120">
                  <c:v>2019/12/15 16:49</c:v>
                </c:pt>
                <c:pt idx="25121">
                  <c:v>2019/12/15 16:49</c:v>
                </c:pt>
                <c:pt idx="25122">
                  <c:v>2019/12/15 16:49</c:v>
                </c:pt>
                <c:pt idx="25123">
                  <c:v>2019/12/15 16:49</c:v>
                </c:pt>
                <c:pt idx="25124">
                  <c:v>2019/12/15 16:49</c:v>
                </c:pt>
                <c:pt idx="25125">
                  <c:v>2019/12/15 16:49</c:v>
                </c:pt>
                <c:pt idx="25126">
                  <c:v>2019/12/15 16:49</c:v>
                </c:pt>
                <c:pt idx="25127">
                  <c:v>2019/12/15 16:49</c:v>
                </c:pt>
                <c:pt idx="25128">
                  <c:v>2019/12/15 16:49</c:v>
                </c:pt>
                <c:pt idx="25129">
                  <c:v>2019/12/15 16:49</c:v>
                </c:pt>
                <c:pt idx="25130">
                  <c:v>2019/12/15 16:49</c:v>
                </c:pt>
                <c:pt idx="25131">
                  <c:v>2019/12/15 16:49</c:v>
                </c:pt>
                <c:pt idx="25132">
                  <c:v>2019/12/15 16:50</c:v>
                </c:pt>
                <c:pt idx="25133">
                  <c:v>2019/12/15 16:50</c:v>
                </c:pt>
                <c:pt idx="25134">
                  <c:v>2019/12/15 16:50</c:v>
                </c:pt>
                <c:pt idx="25135">
                  <c:v>2019/12/15 16:50</c:v>
                </c:pt>
                <c:pt idx="25136">
                  <c:v>2019/12/15 16:50</c:v>
                </c:pt>
                <c:pt idx="25137">
                  <c:v>2019/12/15 16:50</c:v>
                </c:pt>
                <c:pt idx="25138">
                  <c:v>2019/12/15 16:50</c:v>
                </c:pt>
                <c:pt idx="25139">
                  <c:v>2019/12/15 16:50</c:v>
                </c:pt>
                <c:pt idx="25140">
                  <c:v>2019/12/15 16:50</c:v>
                </c:pt>
                <c:pt idx="25141">
                  <c:v>2019/12/15 16:50</c:v>
                </c:pt>
                <c:pt idx="25142">
                  <c:v>2019/12/15 16:50</c:v>
                </c:pt>
                <c:pt idx="25143">
                  <c:v>2019/12/15 16:50</c:v>
                </c:pt>
                <c:pt idx="25144">
                  <c:v>2019/12/15 16:50</c:v>
                </c:pt>
                <c:pt idx="25145">
                  <c:v>2019/12/15 16:50</c:v>
                </c:pt>
                <c:pt idx="25146">
                  <c:v>2019/12/15 16:50</c:v>
                </c:pt>
                <c:pt idx="25147">
                  <c:v>2019/12/15 16:50</c:v>
                </c:pt>
                <c:pt idx="25148">
                  <c:v>2019/12/15 16:50</c:v>
                </c:pt>
                <c:pt idx="25149">
                  <c:v>2019/12/15 16:50</c:v>
                </c:pt>
                <c:pt idx="25150">
                  <c:v>2019/12/15 16:50</c:v>
                </c:pt>
                <c:pt idx="25151">
                  <c:v>2019/12/15 16:50</c:v>
                </c:pt>
                <c:pt idx="25152">
                  <c:v>2019/12/15 16:51</c:v>
                </c:pt>
                <c:pt idx="25153">
                  <c:v>2019/12/15 16:51</c:v>
                </c:pt>
                <c:pt idx="25154">
                  <c:v>2019/12/15 16:51</c:v>
                </c:pt>
                <c:pt idx="25155">
                  <c:v>2019/12/15 16:51</c:v>
                </c:pt>
                <c:pt idx="25156">
                  <c:v>2019/12/15 16:51</c:v>
                </c:pt>
                <c:pt idx="25157">
                  <c:v>2019/12/15 16:51</c:v>
                </c:pt>
                <c:pt idx="25158">
                  <c:v>2019/12/15 16:51</c:v>
                </c:pt>
                <c:pt idx="25159">
                  <c:v>2019/12/15 16:51</c:v>
                </c:pt>
                <c:pt idx="25160">
                  <c:v>2019/12/15 16:51</c:v>
                </c:pt>
                <c:pt idx="25161">
                  <c:v>2019/12/15 16:51</c:v>
                </c:pt>
                <c:pt idx="25162">
                  <c:v>2019/12/15 16:51</c:v>
                </c:pt>
                <c:pt idx="25163">
                  <c:v>2019/12/15 16:51</c:v>
                </c:pt>
                <c:pt idx="25164">
                  <c:v>2019/12/15 16:51</c:v>
                </c:pt>
                <c:pt idx="25165">
                  <c:v>2019/12/15 16:51</c:v>
                </c:pt>
                <c:pt idx="25166">
                  <c:v>2019/12/15 16:51</c:v>
                </c:pt>
                <c:pt idx="25167">
                  <c:v>2019/12/15 16:51</c:v>
                </c:pt>
                <c:pt idx="25168">
                  <c:v>2019/12/15 16:51</c:v>
                </c:pt>
                <c:pt idx="25169">
                  <c:v>2019/12/15 16:51</c:v>
                </c:pt>
                <c:pt idx="25170">
                  <c:v>2019/12/15 16:51</c:v>
                </c:pt>
                <c:pt idx="25171">
                  <c:v>2019/12/15 16:51</c:v>
                </c:pt>
                <c:pt idx="25172">
                  <c:v>2019/12/15 16:52</c:v>
                </c:pt>
                <c:pt idx="25173">
                  <c:v>2019/12/15 16:52</c:v>
                </c:pt>
                <c:pt idx="25174">
                  <c:v>2019/12/15 16:52</c:v>
                </c:pt>
                <c:pt idx="25175">
                  <c:v>2019/12/15 16:52</c:v>
                </c:pt>
                <c:pt idx="25176">
                  <c:v>2019/12/15 16:52</c:v>
                </c:pt>
                <c:pt idx="25177">
                  <c:v>2019/12/15 16:52</c:v>
                </c:pt>
                <c:pt idx="25178">
                  <c:v>2019/12/15 16:52</c:v>
                </c:pt>
                <c:pt idx="25179">
                  <c:v>2019/12/15 16:52</c:v>
                </c:pt>
                <c:pt idx="25180">
                  <c:v>2019/12/15 16:52</c:v>
                </c:pt>
                <c:pt idx="25181">
                  <c:v>2019/12/15 16:52</c:v>
                </c:pt>
                <c:pt idx="25182">
                  <c:v>2019/12/15 16:52</c:v>
                </c:pt>
                <c:pt idx="25183">
                  <c:v>2019/12/15 16:52</c:v>
                </c:pt>
                <c:pt idx="25184">
                  <c:v>2019/12/15 16:52</c:v>
                </c:pt>
                <c:pt idx="25185">
                  <c:v>2019/12/15 16:52</c:v>
                </c:pt>
                <c:pt idx="25186">
                  <c:v>2019/12/15 16:52</c:v>
                </c:pt>
                <c:pt idx="25187">
                  <c:v>2019/12/15 16:52</c:v>
                </c:pt>
                <c:pt idx="25188">
                  <c:v>2019/12/15 16:52</c:v>
                </c:pt>
                <c:pt idx="25189">
                  <c:v>2019/12/15 16:52</c:v>
                </c:pt>
                <c:pt idx="25190">
                  <c:v>2019/12/15 16:52</c:v>
                </c:pt>
                <c:pt idx="25191">
                  <c:v>2019/12/15 16:52</c:v>
                </c:pt>
                <c:pt idx="25192">
                  <c:v>2019/12/15 16:53</c:v>
                </c:pt>
                <c:pt idx="25193">
                  <c:v>2019/12/15 16:53</c:v>
                </c:pt>
                <c:pt idx="25194">
                  <c:v>2019/12/15 16:53</c:v>
                </c:pt>
                <c:pt idx="25195">
                  <c:v>2019/12/15 16:53</c:v>
                </c:pt>
                <c:pt idx="25196">
                  <c:v>2019/12/15 16:53</c:v>
                </c:pt>
                <c:pt idx="25197">
                  <c:v>2019/12/15 16:53</c:v>
                </c:pt>
                <c:pt idx="25198">
                  <c:v>2019/12/15 16:53</c:v>
                </c:pt>
                <c:pt idx="25199">
                  <c:v>2019/12/15 16:53</c:v>
                </c:pt>
                <c:pt idx="25200">
                  <c:v>2019/12/15 16:53</c:v>
                </c:pt>
                <c:pt idx="25201">
                  <c:v>2019/12/15 16:53</c:v>
                </c:pt>
                <c:pt idx="25202">
                  <c:v>2019/12/15 16:53</c:v>
                </c:pt>
                <c:pt idx="25203">
                  <c:v>2019/12/15 16:53</c:v>
                </c:pt>
                <c:pt idx="25204">
                  <c:v>2019/12/15 16:53</c:v>
                </c:pt>
                <c:pt idx="25205">
                  <c:v>2019/12/15 16:53</c:v>
                </c:pt>
                <c:pt idx="25206">
                  <c:v>2019/12/15 16:53</c:v>
                </c:pt>
                <c:pt idx="25207">
                  <c:v>2019/12/15 16:53</c:v>
                </c:pt>
                <c:pt idx="25208">
                  <c:v>2019/12/15 16:53</c:v>
                </c:pt>
                <c:pt idx="25209">
                  <c:v>2019/12/15 16:53</c:v>
                </c:pt>
                <c:pt idx="25210">
                  <c:v>2019/12/15 16:53</c:v>
                </c:pt>
                <c:pt idx="25211">
                  <c:v>2019/12/15 16:53</c:v>
                </c:pt>
                <c:pt idx="25212">
                  <c:v>2019/12/15 16:54</c:v>
                </c:pt>
                <c:pt idx="25213">
                  <c:v>2019/12/15 16:54</c:v>
                </c:pt>
                <c:pt idx="25214">
                  <c:v>2019/12/15 16:54</c:v>
                </c:pt>
                <c:pt idx="25215">
                  <c:v>2019/12/15 16:54</c:v>
                </c:pt>
                <c:pt idx="25216">
                  <c:v>2019/12/15 16:54</c:v>
                </c:pt>
                <c:pt idx="25217">
                  <c:v>2019/12/15 16:54</c:v>
                </c:pt>
                <c:pt idx="25218">
                  <c:v>2019/12/15 16:54</c:v>
                </c:pt>
                <c:pt idx="25219">
                  <c:v>2019/12/15 16:54</c:v>
                </c:pt>
                <c:pt idx="25220">
                  <c:v>2019/12/15 16:54</c:v>
                </c:pt>
                <c:pt idx="25221">
                  <c:v>2019/12/15 16:54</c:v>
                </c:pt>
                <c:pt idx="25222">
                  <c:v>2019/12/15 16:54</c:v>
                </c:pt>
                <c:pt idx="25223">
                  <c:v>2019/12/15 16:54</c:v>
                </c:pt>
                <c:pt idx="25224">
                  <c:v>2019/12/15 16:54</c:v>
                </c:pt>
                <c:pt idx="25225">
                  <c:v>2019/12/15 16:54</c:v>
                </c:pt>
                <c:pt idx="25226">
                  <c:v>2019/12/15 16:54</c:v>
                </c:pt>
                <c:pt idx="25227">
                  <c:v>2019/12/15 16:54</c:v>
                </c:pt>
                <c:pt idx="25228">
                  <c:v>2019/12/15 16:54</c:v>
                </c:pt>
                <c:pt idx="25229">
                  <c:v>2019/12/15 16:54</c:v>
                </c:pt>
                <c:pt idx="25230">
                  <c:v>2019/12/15 16:54</c:v>
                </c:pt>
                <c:pt idx="25231">
                  <c:v>2019/12/15 16:54</c:v>
                </c:pt>
                <c:pt idx="25232">
                  <c:v>2019/12/15 16:55</c:v>
                </c:pt>
                <c:pt idx="25233">
                  <c:v>2019/12/15 16:55</c:v>
                </c:pt>
                <c:pt idx="25234">
                  <c:v>2019/12/15 16:55</c:v>
                </c:pt>
                <c:pt idx="25235">
                  <c:v>2019/12/15 16:55</c:v>
                </c:pt>
                <c:pt idx="25236">
                  <c:v>2019/12/15 16:55</c:v>
                </c:pt>
                <c:pt idx="25237">
                  <c:v>2019/12/15 16:55</c:v>
                </c:pt>
                <c:pt idx="25238">
                  <c:v>2019/12/15 16:55</c:v>
                </c:pt>
                <c:pt idx="25239">
                  <c:v>2019/12/15 16:55</c:v>
                </c:pt>
                <c:pt idx="25240">
                  <c:v>2019/12/15 16:55</c:v>
                </c:pt>
                <c:pt idx="25241">
                  <c:v>2019/12/15 16:55</c:v>
                </c:pt>
                <c:pt idx="25242">
                  <c:v>2019/12/15 16:55</c:v>
                </c:pt>
                <c:pt idx="25243">
                  <c:v>2019/12/15 16:55</c:v>
                </c:pt>
                <c:pt idx="25244">
                  <c:v>2019/12/15 16:55</c:v>
                </c:pt>
                <c:pt idx="25245">
                  <c:v>2019/12/15 16:55</c:v>
                </c:pt>
                <c:pt idx="25246">
                  <c:v>2019/12/15 16:55</c:v>
                </c:pt>
                <c:pt idx="25247">
                  <c:v>2019/12/15 16:55</c:v>
                </c:pt>
                <c:pt idx="25248">
                  <c:v>2019/12/15 16:55</c:v>
                </c:pt>
                <c:pt idx="25249">
                  <c:v>2019/12/15 16:55</c:v>
                </c:pt>
                <c:pt idx="25250">
                  <c:v>2019/12/15 16:55</c:v>
                </c:pt>
                <c:pt idx="25251">
                  <c:v>2019/12/15 16:55</c:v>
                </c:pt>
                <c:pt idx="25252">
                  <c:v>2019/12/15 16:56</c:v>
                </c:pt>
                <c:pt idx="25253">
                  <c:v>2019/12/15 16:56</c:v>
                </c:pt>
                <c:pt idx="25254">
                  <c:v>2019/12/15 16:56</c:v>
                </c:pt>
                <c:pt idx="25255">
                  <c:v>2019/12/15 16:56</c:v>
                </c:pt>
                <c:pt idx="25256">
                  <c:v>2019/12/15 16:56</c:v>
                </c:pt>
                <c:pt idx="25257">
                  <c:v>2019/12/15 16:56</c:v>
                </c:pt>
                <c:pt idx="25258">
                  <c:v>2019/12/15 16:56</c:v>
                </c:pt>
                <c:pt idx="25259">
                  <c:v>2019/12/15 16:56</c:v>
                </c:pt>
                <c:pt idx="25260">
                  <c:v>2019/12/15 16:56</c:v>
                </c:pt>
                <c:pt idx="25261">
                  <c:v>2019/12/15 16:56</c:v>
                </c:pt>
                <c:pt idx="25262">
                  <c:v>2019/12/15 16:56</c:v>
                </c:pt>
                <c:pt idx="25263">
                  <c:v>2019/12/15 16:56</c:v>
                </c:pt>
                <c:pt idx="25264">
                  <c:v>2019/12/15 16:56</c:v>
                </c:pt>
                <c:pt idx="25265">
                  <c:v>2019/12/15 16:56</c:v>
                </c:pt>
                <c:pt idx="25266">
                  <c:v>2019/12/15 16:56</c:v>
                </c:pt>
                <c:pt idx="25267">
                  <c:v>2019/12/15 16:56</c:v>
                </c:pt>
                <c:pt idx="25268">
                  <c:v>2019/12/15 16:56</c:v>
                </c:pt>
                <c:pt idx="25269">
                  <c:v>2019/12/15 16:56</c:v>
                </c:pt>
                <c:pt idx="25270">
                  <c:v>2019/12/15 16:56</c:v>
                </c:pt>
                <c:pt idx="25271">
                  <c:v>2019/12/15 16:56</c:v>
                </c:pt>
                <c:pt idx="25272">
                  <c:v>2019/12/15 16:57</c:v>
                </c:pt>
                <c:pt idx="25273">
                  <c:v>2019/12/15 16:57</c:v>
                </c:pt>
                <c:pt idx="25274">
                  <c:v>2019/12/15 16:57</c:v>
                </c:pt>
                <c:pt idx="25275">
                  <c:v>2019/12/15 16:57</c:v>
                </c:pt>
                <c:pt idx="25276">
                  <c:v>2019/12/15 16:57</c:v>
                </c:pt>
                <c:pt idx="25277">
                  <c:v>2019/12/15 16:57</c:v>
                </c:pt>
                <c:pt idx="25278">
                  <c:v>2019/12/15 16:57</c:v>
                </c:pt>
                <c:pt idx="25279">
                  <c:v>2019/12/15 16:57</c:v>
                </c:pt>
                <c:pt idx="25280">
                  <c:v>2019/12/15 16:57</c:v>
                </c:pt>
                <c:pt idx="25281">
                  <c:v>2019/12/15 16:57</c:v>
                </c:pt>
                <c:pt idx="25282">
                  <c:v>2019/12/15 16:57</c:v>
                </c:pt>
                <c:pt idx="25283">
                  <c:v>2019/12/15 16:57</c:v>
                </c:pt>
                <c:pt idx="25284">
                  <c:v>2019/12/15 16:57</c:v>
                </c:pt>
                <c:pt idx="25285">
                  <c:v>2019/12/15 16:57</c:v>
                </c:pt>
                <c:pt idx="25286">
                  <c:v>2019/12/15 16:57</c:v>
                </c:pt>
                <c:pt idx="25287">
                  <c:v>2019/12/15 16:57</c:v>
                </c:pt>
                <c:pt idx="25288">
                  <c:v>2019/12/15 16:57</c:v>
                </c:pt>
                <c:pt idx="25289">
                  <c:v>2019/12/15 16:57</c:v>
                </c:pt>
                <c:pt idx="25290">
                  <c:v>2019/12/15 16:57</c:v>
                </c:pt>
                <c:pt idx="25291">
                  <c:v>2019/12/15 16:57</c:v>
                </c:pt>
                <c:pt idx="25292">
                  <c:v>2019/12/15 16:58</c:v>
                </c:pt>
                <c:pt idx="25293">
                  <c:v>2019/12/15 16:58</c:v>
                </c:pt>
                <c:pt idx="25294">
                  <c:v>2019/12/15 16:58</c:v>
                </c:pt>
                <c:pt idx="25295">
                  <c:v>2019/12/15 16:58</c:v>
                </c:pt>
                <c:pt idx="25296">
                  <c:v>2019/12/15 16:58</c:v>
                </c:pt>
                <c:pt idx="25297">
                  <c:v>2019/12/15 16:58</c:v>
                </c:pt>
                <c:pt idx="25298">
                  <c:v>2019/12/15 16:58</c:v>
                </c:pt>
                <c:pt idx="25299">
                  <c:v>2019/12/15 16:58</c:v>
                </c:pt>
                <c:pt idx="25300">
                  <c:v>2019/12/15 16:58</c:v>
                </c:pt>
                <c:pt idx="25301">
                  <c:v>2019/12/15 16:58</c:v>
                </c:pt>
                <c:pt idx="25302">
                  <c:v>2019/12/15 16:58</c:v>
                </c:pt>
                <c:pt idx="25303">
                  <c:v>2019/12/15 16:58</c:v>
                </c:pt>
                <c:pt idx="25304">
                  <c:v>2019/12/15 16:58</c:v>
                </c:pt>
                <c:pt idx="25305">
                  <c:v>2019/12/15 16:58</c:v>
                </c:pt>
                <c:pt idx="25306">
                  <c:v>2019/12/15 16:58</c:v>
                </c:pt>
                <c:pt idx="25307">
                  <c:v>2019/12/15 16:58</c:v>
                </c:pt>
                <c:pt idx="25308">
                  <c:v>2019/12/15 16:58</c:v>
                </c:pt>
                <c:pt idx="25309">
                  <c:v>2019/12/15 16:58</c:v>
                </c:pt>
                <c:pt idx="25310">
                  <c:v>2019/12/15 16:58</c:v>
                </c:pt>
                <c:pt idx="25311">
                  <c:v>2019/12/15 16:58</c:v>
                </c:pt>
                <c:pt idx="25312">
                  <c:v>2019/12/15 16:59</c:v>
                </c:pt>
                <c:pt idx="25313">
                  <c:v>2019/12/15 16:59</c:v>
                </c:pt>
                <c:pt idx="25314">
                  <c:v>2019/12/15 16:59</c:v>
                </c:pt>
                <c:pt idx="25315">
                  <c:v>2019/12/15 16:59</c:v>
                </c:pt>
                <c:pt idx="25316">
                  <c:v>2019/12/15 16:59</c:v>
                </c:pt>
                <c:pt idx="25317">
                  <c:v>2019/12/15 16:59</c:v>
                </c:pt>
                <c:pt idx="25318">
                  <c:v>2019/12/15 16:59</c:v>
                </c:pt>
                <c:pt idx="25319">
                  <c:v>2019/12/15 16:59</c:v>
                </c:pt>
                <c:pt idx="25320">
                  <c:v>2019/12/15 16:59</c:v>
                </c:pt>
                <c:pt idx="25321">
                  <c:v>2019/12/15 16:59</c:v>
                </c:pt>
                <c:pt idx="25322">
                  <c:v>2019/12/15 16:59</c:v>
                </c:pt>
                <c:pt idx="25323">
                  <c:v>2019/12/15 16:59</c:v>
                </c:pt>
                <c:pt idx="25324">
                  <c:v>2019/12/15 16:59</c:v>
                </c:pt>
                <c:pt idx="25325">
                  <c:v>2019/12/15 16:59</c:v>
                </c:pt>
                <c:pt idx="25326">
                  <c:v>2019/12/15 16:59</c:v>
                </c:pt>
                <c:pt idx="25327">
                  <c:v>2019/12/15 16:59</c:v>
                </c:pt>
                <c:pt idx="25328">
                  <c:v>2019/12/15 16:59</c:v>
                </c:pt>
                <c:pt idx="25329">
                  <c:v>2019/12/15 16:59</c:v>
                </c:pt>
                <c:pt idx="25330">
                  <c:v>2019/12/15 16:59</c:v>
                </c:pt>
                <c:pt idx="25331">
                  <c:v>2019/12/15 16:59</c:v>
                </c:pt>
                <c:pt idx="25332">
                  <c:v>2019/12/15 17:00</c:v>
                </c:pt>
                <c:pt idx="25333">
                  <c:v>2019/12/15 17:00</c:v>
                </c:pt>
                <c:pt idx="25334">
                  <c:v>2019/12/15 17:00</c:v>
                </c:pt>
                <c:pt idx="25335">
                  <c:v>2019/12/15 17:00</c:v>
                </c:pt>
                <c:pt idx="25336">
                  <c:v>2019/12/15 17:00</c:v>
                </c:pt>
                <c:pt idx="25337">
                  <c:v>2019/12/15 17:00</c:v>
                </c:pt>
                <c:pt idx="25338">
                  <c:v>2019/12/15 17:00</c:v>
                </c:pt>
                <c:pt idx="25339">
                  <c:v>2019/12/15 17:00</c:v>
                </c:pt>
                <c:pt idx="25340">
                  <c:v>2019/12/15 17:00</c:v>
                </c:pt>
                <c:pt idx="25341">
                  <c:v>2019/12/15 17:00</c:v>
                </c:pt>
                <c:pt idx="25342">
                  <c:v>2019/12/15 17:00</c:v>
                </c:pt>
                <c:pt idx="25343">
                  <c:v>2019/12/15 17:00</c:v>
                </c:pt>
                <c:pt idx="25344">
                  <c:v>2019/12/15 17:00</c:v>
                </c:pt>
                <c:pt idx="25345">
                  <c:v>2019/12/15 17:00</c:v>
                </c:pt>
                <c:pt idx="25346">
                  <c:v>2019/12/15 17:00</c:v>
                </c:pt>
                <c:pt idx="25347">
                  <c:v>2019/12/15 17:00</c:v>
                </c:pt>
                <c:pt idx="25348">
                  <c:v>2019/12/15 17:00</c:v>
                </c:pt>
                <c:pt idx="25349">
                  <c:v>2019/12/15 17:00</c:v>
                </c:pt>
                <c:pt idx="25350">
                  <c:v>2019/12/15 17:00</c:v>
                </c:pt>
                <c:pt idx="25351">
                  <c:v>2019/12/15 17:00</c:v>
                </c:pt>
                <c:pt idx="25352">
                  <c:v>2019/12/15 17:01</c:v>
                </c:pt>
                <c:pt idx="25353">
                  <c:v>2019/12/15 17:01</c:v>
                </c:pt>
                <c:pt idx="25354">
                  <c:v>2019/12/15 17:01</c:v>
                </c:pt>
                <c:pt idx="25355">
                  <c:v>2019/12/15 17:01</c:v>
                </c:pt>
                <c:pt idx="25356">
                  <c:v>2019/12/15 17:01</c:v>
                </c:pt>
                <c:pt idx="25357">
                  <c:v>2019/12/15 17:01</c:v>
                </c:pt>
                <c:pt idx="25358">
                  <c:v>2019/12/15 17:01</c:v>
                </c:pt>
                <c:pt idx="25359">
                  <c:v>2019/12/15 17:01</c:v>
                </c:pt>
                <c:pt idx="25360">
                  <c:v>2019/12/15 17:01</c:v>
                </c:pt>
                <c:pt idx="25361">
                  <c:v>2019/12/15 17:01</c:v>
                </c:pt>
                <c:pt idx="25362">
                  <c:v>2019/12/15 17:01</c:v>
                </c:pt>
                <c:pt idx="25363">
                  <c:v>2019/12/15 17:01</c:v>
                </c:pt>
                <c:pt idx="25364">
                  <c:v>2019/12/15 17:01</c:v>
                </c:pt>
                <c:pt idx="25365">
                  <c:v>2019/12/15 17:01</c:v>
                </c:pt>
                <c:pt idx="25366">
                  <c:v>2019/12/15 17:01</c:v>
                </c:pt>
                <c:pt idx="25367">
                  <c:v>2019/12/15 17:01</c:v>
                </c:pt>
                <c:pt idx="25368">
                  <c:v>2019/12/15 17:01</c:v>
                </c:pt>
                <c:pt idx="25369">
                  <c:v>2019/12/15 17:01</c:v>
                </c:pt>
                <c:pt idx="25370">
                  <c:v>2019/12/15 17:01</c:v>
                </c:pt>
                <c:pt idx="25371">
                  <c:v>2019/12/15 17:01</c:v>
                </c:pt>
                <c:pt idx="25372">
                  <c:v>2019/12/15 17:02</c:v>
                </c:pt>
                <c:pt idx="25373">
                  <c:v>2019/12/15 17:02</c:v>
                </c:pt>
                <c:pt idx="25374">
                  <c:v>2019/12/15 17:02</c:v>
                </c:pt>
                <c:pt idx="25375">
                  <c:v>2019/12/15 17:02</c:v>
                </c:pt>
                <c:pt idx="25376">
                  <c:v>2019/12/15 17:02</c:v>
                </c:pt>
                <c:pt idx="25377">
                  <c:v>2019/12/15 17:02</c:v>
                </c:pt>
                <c:pt idx="25378">
                  <c:v>2019/12/15 17:02</c:v>
                </c:pt>
                <c:pt idx="25379">
                  <c:v>2019/12/15 17:02</c:v>
                </c:pt>
                <c:pt idx="25380">
                  <c:v>2019/12/15 17:02</c:v>
                </c:pt>
                <c:pt idx="25381">
                  <c:v>2019/12/15 17:02</c:v>
                </c:pt>
                <c:pt idx="25382">
                  <c:v>2019/12/15 17:02</c:v>
                </c:pt>
                <c:pt idx="25383">
                  <c:v>2019/12/15 17:02</c:v>
                </c:pt>
                <c:pt idx="25384">
                  <c:v>2019/12/15 17:02</c:v>
                </c:pt>
                <c:pt idx="25385">
                  <c:v>2019/12/15 17:02</c:v>
                </c:pt>
                <c:pt idx="25386">
                  <c:v>2019/12/15 17:02</c:v>
                </c:pt>
                <c:pt idx="25387">
                  <c:v>2019/12/15 17:02</c:v>
                </c:pt>
                <c:pt idx="25388">
                  <c:v>2019/12/15 17:02</c:v>
                </c:pt>
                <c:pt idx="25389">
                  <c:v>2019/12/15 17:02</c:v>
                </c:pt>
                <c:pt idx="25390">
                  <c:v>2019/12/15 17:02</c:v>
                </c:pt>
                <c:pt idx="25391">
                  <c:v>2019/12/15 17:02</c:v>
                </c:pt>
                <c:pt idx="25392">
                  <c:v>2019/12/15 17:03</c:v>
                </c:pt>
                <c:pt idx="25393">
                  <c:v>2019/12/15 17:03</c:v>
                </c:pt>
                <c:pt idx="25394">
                  <c:v>2019/12/15 17:03</c:v>
                </c:pt>
                <c:pt idx="25395">
                  <c:v>2019/12/15 17:03</c:v>
                </c:pt>
                <c:pt idx="25396">
                  <c:v>2019/12/15 17:03</c:v>
                </c:pt>
                <c:pt idx="25397">
                  <c:v>2019/12/15 17:03</c:v>
                </c:pt>
                <c:pt idx="25398">
                  <c:v>2019/12/15 17:03</c:v>
                </c:pt>
                <c:pt idx="25399">
                  <c:v>2019/12/15 17:03</c:v>
                </c:pt>
                <c:pt idx="25400">
                  <c:v>2019/12/15 17:03</c:v>
                </c:pt>
                <c:pt idx="25401">
                  <c:v>2019/12/15 17:03</c:v>
                </c:pt>
                <c:pt idx="25402">
                  <c:v>2019/12/15 17:03</c:v>
                </c:pt>
                <c:pt idx="25403">
                  <c:v>2019/12/15 17:03</c:v>
                </c:pt>
                <c:pt idx="25404">
                  <c:v>2019/12/15 17:03</c:v>
                </c:pt>
                <c:pt idx="25405">
                  <c:v>2019/12/15 17:03</c:v>
                </c:pt>
                <c:pt idx="25406">
                  <c:v>2019/12/15 17:03</c:v>
                </c:pt>
                <c:pt idx="25407">
                  <c:v>2019/12/15 17:03</c:v>
                </c:pt>
                <c:pt idx="25408">
                  <c:v>2019/12/15 17:03</c:v>
                </c:pt>
                <c:pt idx="25409">
                  <c:v>2019/12/15 17:03</c:v>
                </c:pt>
                <c:pt idx="25410">
                  <c:v>2019/12/15 17:03</c:v>
                </c:pt>
                <c:pt idx="25411">
                  <c:v>2019/12/15 17:03</c:v>
                </c:pt>
                <c:pt idx="25412">
                  <c:v>2019/12/15 17:04</c:v>
                </c:pt>
                <c:pt idx="25413">
                  <c:v>2019/12/15 17:04</c:v>
                </c:pt>
                <c:pt idx="25414">
                  <c:v>2019/12/15 17:04</c:v>
                </c:pt>
                <c:pt idx="25415">
                  <c:v>2019/12/15 17:04</c:v>
                </c:pt>
                <c:pt idx="25416">
                  <c:v>2019/12/15 17:04</c:v>
                </c:pt>
                <c:pt idx="25417">
                  <c:v>2019/12/15 17:04</c:v>
                </c:pt>
                <c:pt idx="25418">
                  <c:v>2019/12/15 17:04</c:v>
                </c:pt>
                <c:pt idx="25419">
                  <c:v>2019/12/15 17:04</c:v>
                </c:pt>
                <c:pt idx="25420">
                  <c:v>2019/12/15 17:04</c:v>
                </c:pt>
                <c:pt idx="25421">
                  <c:v>2019/12/15 17:04</c:v>
                </c:pt>
                <c:pt idx="25422">
                  <c:v>2019/12/15 17:04</c:v>
                </c:pt>
                <c:pt idx="25423">
                  <c:v>2019/12/15 17:04</c:v>
                </c:pt>
                <c:pt idx="25424">
                  <c:v>2019/12/15 17:04</c:v>
                </c:pt>
                <c:pt idx="25425">
                  <c:v>2019/12/15 17:04</c:v>
                </c:pt>
                <c:pt idx="25426">
                  <c:v>2019/12/15 17:04</c:v>
                </c:pt>
                <c:pt idx="25427">
                  <c:v>2019/12/15 17:04</c:v>
                </c:pt>
                <c:pt idx="25428">
                  <c:v>2019/12/15 17:04</c:v>
                </c:pt>
                <c:pt idx="25429">
                  <c:v>2019/12/15 17:04</c:v>
                </c:pt>
                <c:pt idx="25430">
                  <c:v>2019/12/15 17:04</c:v>
                </c:pt>
                <c:pt idx="25431">
                  <c:v>2019/12/15 17:04</c:v>
                </c:pt>
                <c:pt idx="25432">
                  <c:v>2019/12/15 17:05</c:v>
                </c:pt>
                <c:pt idx="25433">
                  <c:v>2019/12/15 17:05</c:v>
                </c:pt>
                <c:pt idx="25434">
                  <c:v>2019/12/15 17:05</c:v>
                </c:pt>
                <c:pt idx="25435">
                  <c:v>2019/12/15 17:05</c:v>
                </c:pt>
                <c:pt idx="25436">
                  <c:v>2019/12/15 17:05</c:v>
                </c:pt>
                <c:pt idx="25437">
                  <c:v>2019/12/15 17:05</c:v>
                </c:pt>
                <c:pt idx="25438">
                  <c:v>2019/12/15 17:05</c:v>
                </c:pt>
                <c:pt idx="25439">
                  <c:v>2019/12/15 17:05</c:v>
                </c:pt>
                <c:pt idx="25440">
                  <c:v>2019/12/15 17:05</c:v>
                </c:pt>
                <c:pt idx="25441">
                  <c:v>2019/12/15 17:05</c:v>
                </c:pt>
                <c:pt idx="25442">
                  <c:v>2019/12/15 17:05</c:v>
                </c:pt>
                <c:pt idx="25443">
                  <c:v>2019/12/15 17:05</c:v>
                </c:pt>
                <c:pt idx="25444">
                  <c:v>2019/12/15 17:05</c:v>
                </c:pt>
                <c:pt idx="25445">
                  <c:v>2019/12/15 17:05</c:v>
                </c:pt>
                <c:pt idx="25446">
                  <c:v>2019/12/15 17:05</c:v>
                </c:pt>
                <c:pt idx="25447">
                  <c:v>2019/12/15 17:05</c:v>
                </c:pt>
                <c:pt idx="25448">
                  <c:v>2019/12/15 17:05</c:v>
                </c:pt>
                <c:pt idx="25449">
                  <c:v>2019/12/15 17:05</c:v>
                </c:pt>
                <c:pt idx="25450">
                  <c:v>2019/12/15 17:05</c:v>
                </c:pt>
                <c:pt idx="25451">
                  <c:v>2019/12/15 17:05</c:v>
                </c:pt>
                <c:pt idx="25452">
                  <c:v>2019/12/15 17:06</c:v>
                </c:pt>
                <c:pt idx="25453">
                  <c:v>2019/12/15 17:06</c:v>
                </c:pt>
                <c:pt idx="25454">
                  <c:v>2019/12/15 17:06</c:v>
                </c:pt>
                <c:pt idx="25455">
                  <c:v>2019/12/15 17:06</c:v>
                </c:pt>
                <c:pt idx="25456">
                  <c:v>2019/12/15 17:06</c:v>
                </c:pt>
                <c:pt idx="25457">
                  <c:v>2019/12/15 17:06</c:v>
                </c:pt>
                <c:pt idx="25458">
                  <c:v>2019/12/15 17:06</c:v>
                </c:pt>
                <c:pt idx="25459">
                  <c:v>2019/12/15 17:06</c:v>
                </c:pt>
                <c:pt idx="25460">
                  <c:v>2019/12/15 17:06</c:v>
                </c:pt>
                <c:pt idx="25461">
                  <c:v>2019/12/15 17:06</c:v>
                </c:pt>
                <c:pt idx="25462">
                  <c:v>2019/12/15 17:06</c:v>
                </c:pt>
                <c:pt idx="25463">
                  <c:v>2019/12/15 17:06</c:v>
                </c:pt>
                <c:pt idx="25464">
                  <c:v>2019/12/15 17:06</c:v>
                </c:pt>
                <c:pt idx="25465">
                  <c:v>2019/12/15 17:06</c:v>
                </c:pt>
                <c:pt idx="25466">
                  <c:v>2019/12/15 17:06</c:v>
                </c:pt>
                <c:pt idx="25467">
                  <c:v>2019/12/15 17:06</c:v>
                </c:pt>
                <c:pt idx="25468">
                  <c:v>2019/12/15 17:06</c:v>
                </c:pt>
                <c:pt idx="25469">
                  <c:v>2019/12/15 17:06</c:v>
                </c:pt>
                <c:pt idx="25470">
                  <c:v>2019/12/15 17:06</c:v>
                </c:pt>
                <c:pt idx="25471">
                  <c:v>2019/12/15 17:06</c:v>
                </c:pt>
                <c:pt idx="25472">
                  <c:v>2019/12/15 17:07</c:v>
                </c:pt>
                <c:pt idx="25473">
                  <c:v>2019/12/15 17:07</c:v>
                </c:pt>
                <c:pt idx="25474">
                  <c:v>2019/12/15 17:07</c:v>
                </c:pt>
                <c:pt idx="25475">
                  <c:v>2019/12/15 17:07</c:v>
                </c:pt>
                <c:pt idx="25476">
                  <c:v>2019/12/15 17:07</c:v>
                </c:pt>
                <c:pt idx="25477">
                  <c:v>2019/12/15 17:07</c:v>
                </c:pt>
                <c:pt idx="25478">
                  <c:v>2019/12/15 17:07</c:v>
                </c:pt>
                <c:pt idx="25479">
                  <c:v>2019/12/15 17:07</c:v>
                </c:pt>
                <c:pt idx="25480">
                  <c:v>2019/12/15 17:07</c:v>
                </c:pt>
                <c:pt idx="25481">
                  <c:v>2019/12/15 17:07</c:v>
                </c:pt>
                <c:pt idx="25482">
                  <c:v>2019/12/15 17:07</c:v>
                </c:pt>
                <c:pt idx="25483">
                  <c:v>2019/12/15 17:07</c:v>
                </c:pt>
                <c:pt idx="25484">
                  <c:v>2019/12/15 17:07</c:v>
                </c:pt>
                <c:pt idx="25485">
                  <c:v>2019/12/15 17:07</c:v>
                </c:pt>
                <c:pt idx="25486">
                  <c:v>2019/12/15 17:07</c:v>
                </c:pt>
                <c:pt idx="25487">
                  <c:v>2019/12/15 17:07</c:v>
                </c:pt>
                <c:pt idx="25488">
                  <c:v>2019/12/15 17:07</c:v>
                </c:pt>
                <c:pt idx="25489">
                  <c:v>2019/12/15 17:07</c:v>
                </c:pt>
                <c:pt idx="25490">
                  <c:v>2019/12/15 17:07</c:v>
                </c:pt>
                <c:pt idx="25491">
                  <c:v>2019/12/15 17:07</c:v>
                </c:pt>
                <c:pt idx="25492">
                  <c:v>2019/12/15 17:08</c:v>
                </c:pt>
                <c:pt idx="25493">
                  <c:v>2019/12/15 17:08</c:v>
                </c:pt>
                <c:pt idx="25494">
                  <c:v>2019/12/15 17:08</c:v>
                </c:pt>
                <c:pt idx="25495">
                  <c:v>2019/12/15 17:08</c:v>
                </c:pt>
                <c:pt idx="25496">
                  <c:v>2019/12/15 17:08</c:v>
                </c:pt>
                <c:pt idx="25497">
                  <c:v>2019/12/15 17:08</c:v>
                </c:pt>
                <c:pt idx="25498">
                  <c:v>2019/12/15 17:08</c:v>
                </c:pt>
                <c:pt idx="25499">
                  <c:v>2019/12/15 17:08</c:v>
                </c:pt>
                <c:pt idx="25500">
                  <c:v>2019/12/15 17:08</c:v>
                </c:pt>
                <c:pt idx="25501">
                  <c:v>2019/12/15 17:08</c:v>
                </c:pt>
                <c:pt idx="25502">
                  <c:v>2019/12/15 17:08</c:v>
                </c:pt>
                <c:pt idx="25503">
                  <c:v>2019/12/15 17:08</c:v>
                </c:pt>
                <c:pt idx="25504">
                  <c:v>2019/12/15 17:08</c:v>
                </c:pt>
                <c:pt idx="25505">
                  <c:v>2019/12/15 17:08</c:v>
                </c:pt>
                <c:pt idx="25506">
                  <c:v>2019/12/15 17:08</c:v>
                </c:pt>
                <c:pt idx="25507">
                  <c:v>2019/12/15 17:08</c:v>
                </c:pt>
                <c:pt idx="25508">
                  <c:v>2019/12/15 17:08</c:v>
                </c:pt>
                <c:pt idx="25509">
                  <c:v>2019/12/15 17:08</c:v>
                </c:pt>
                <c:pt idx="25510">
                  <c:v>2019/12/15 17:08</c:v>
                </c:pt>
                <c:pt idx="25511">
                  <c:v>2019/12/15 17:08</c:v>
                </c:pt>
                <c:pt idx="25512">
                  <c:v>2019/12/15 17:09</c:v>
                </c:pt>
                <c:pt idx="25513">
                  <c:v>2019/12/15 17:09</c:v>
                </c:pt>
                <c:pt idx="25514">
                  <c:v>2019/12/15 17:09</c:v>
                </c:pt>
                <c:pt idx="25515">
                  <c:v>2019/12/15 17:09</c:v>
                </c:pt>
                <c:pt idx="25516">
                  <c:v>2019/12/15 17:09</c:v>
                </c:pt>
                <c:pt idx="25517">
                  <c:v>2019/12/15 17:09</c:v>
                </c:pt>
                <c:pt idx="25518">
                  <c:v>2019/12/15 17:09</c:v>
                </c:pt>
                <c:pt idx="25519">
                  <c:v>2019/12/15 17:09</c:v>
                </c:pt>
                <c:pt idx="25520">
                  <c:v>2019/12/15 17:09</c:v>
                </c:pt>
                <c:pt idx="25521">
                  <c:v>2019/12/15 17:09</c:v>
                </c:pt>
                <c:pt idx="25522">
                  <c:v>2019/12/15 17:09</c:v>
                </c:pt>
                <c:pt idx="25523">
                  <c:v>2019/12/15 17:09</c:v>
                </c:pt>
                <c:pt idx="25524">
                  <c:v>2019/12/15 17:09</c:v>
                </c:pt>
                <c:pt idx="25525">
                  <c:v>2019/12/15 17:09</c:v>
                </c:pt>
                <c:pt idx="25526">
                  <c:v>2019/12/15 17:09</c:v>
                </c:pt>
                <c:pt idx="25527">
                  <c:v>2019/12/15 17:09</c:v>
                </c:pt>
                <c:pt idx="25528">
                  <c:v>2019/12/15 17:09</c:v>
                </c:pt>
                <c:pt idx="25529">
                  <c:v>2019/12/15 17:09</c:v>
                </c:pt>
                <c:pt idx="25530">
                  <c:v>2019/12/15 17:09</c:v>
                </c:pt>
                <c:pt idx="25531">
                  <c:v>2019/12/15 17:09</c:v>
                </c:pt>
                <c:pt idx="25532">
                  <c:v>2019/12/15 17:10</c:v>
                </c:pt>
                <c:pt idx="25533">
                  <c:v>2019/12/15 17:10</c:v>
                </c:pt>
                <c:pt idx="25534">
                  <c:v>2019/12/15 17:10</c:v>
                </c:pt>
                <c:pt idx="25535">
                  <c:v>2019/12/15 17:10</c:v>
                </c:pt>
                <c:pt idx="25536">
                  <c:v>2019/12/15 17:10</c:v>
                </c:pt>
                <c:pt idx="25537">
                  <c:v>2019/12/15 17:10</c:v>
                </c:pt>
                <c:pt idx="25538">
                  <c:v>2019/12/15 17:10</c:v>
                </c:pt>
                <c:pt idx="25539">
                  <c:v>2019/12/15 17:10</c:v>
                </c:pt>
                <c:pt idx="25540">
                  <c:v>2019/12/15 17:10</c:v>
                </c:pt>
                <c:pt idx="25541">
                  <c:v>2019/12/15 17:10</c:v>
                </c:pt>
                <c:pt idx="25542">
                  <c:v>2019/12/15 17:10</c:v>
                </c:pt>
                <c:pt idx="25543">
                  <c:v>2019/12/15 17:10</c:v>
                </c:pt>
                <c:pt idx="25544">
                  <c:v>2019/12/15 17:10</c:v>
                </c:pt>
                <c:pt idx="25545">
                  <c:v>2019/12/15 17:10</c:v>
                </c:pt>
                <c:pt idx="25546">
                  <c:v>2019/12/15 17:10</c:v>
                </c:pt>
                <c:pt idx="25547">
                  <c:v>2019/12/15 17:10</c:v>
                </c:pt>
                <c:pt idx="25548">
                  <c:v>2019/12/15 17:10</c:v>
                </c:pt>
                <c:pt idx="25549">
                  <c:v>2019/12/15 17:10</c:v>
                </c:pt>
                <c:pt idx="25550">
                  <c:v>2019/12/15 17:10</c:v>
                </c:pt>
                <c:pt idx="25551">
                  <c:v>2019/12/15 17:10</c:v>
                </c:pt>
                <c:pt idx="25552">
                  <c:v>2019/12/15 17:11</c:v>
                </c:pt>
                <c:pt idx="25553">
                  <c:v>2019/12/15 17:11</c:v>
                </c:pt>
                <c:pt idx="25554">
                  <c:v>2019/12/15 17:11</c:v>
                </c:pt>
                <c:pt idx="25555">
                  <c:v>2019/12/15 17:11</c:v>
                </c:pt>
                <c:pt idx="25556">
                  <c:v>2019/12/15 17:11</c:v>
                </c:pt>
                <c:pt idx="25557">
                  <c:v>2019/12/15 17:11</c:v>
                </c:pt>
                <c:pt idx="25558">
                  <c:v>2019/12/15 17:11</c:v>
                </c:pt>
                <c:pt idx="25559">
                  <c:v>2019/12/15 17:11</c:v>
                </c:pt>
                <c:pt idx="25560">
                  <c:v>2019/12/15 17:11</c:v>
                </c:pt>
                <c:pt idx="25561">
                  <c:v>2019/12/15 17:11</c:v>
                </c:pt>
                <c:pt idx="25562">
                  <c:v>2019/12/15 17:11</c:v>
                </c:pt>
                <c:pt idx="25563">
                  <c:v>2019/12/15 17:11</c:v>
                </c:pt>
                <c:pt idx="25564">
                  <c:v>2019/12/15 17:11</c:v>
                </c:pt>
                <c:pt idx="25565">
                  <c:v>2019/12/15 17:11</c:v>
                </c:pt>
                <c:pt idx="25566">
                  <c:v>2019/12/15 17:11</c:v>
                </c:pt>
                <c:pt idx="25567">
                  <c:v>2019/12/15 17:11</c:v>
                </c:pt>
                <c:pt idx="25568">
                  <c:v>2019/12/15 17:11</c:v>
                </c:pt>
                <c:pt idx="25569">
                  <c:v>2019/12/15 17:11</c:v>
                </c:pt>
                <c:pt idx="25570">
                  <c:v>2019/12/15 17:11</c:v>
                </c:pt>
                <c:pt idx="25571">
                  <c:v>2019/12/15 17:11</c:v>
                </c:pt>
                <c:pt idx="25572">
                  <c:v>2019/12/15 17:12</c:v>
                </c:pt>
                <c:pt idx="25573">
                  <c:v>2019/12/15 17:12</c:v>
                </c:pt>
                <c:pt idx="25574">
                  <c:v>2019/12/15 17:12</c:v>
                </c:pt>
                <c:pt idx="25575">
                  <c:v>2019/12/15 17:12</c:v>
                </c:pt>
                <c:pt idx="25576">
                  <c:v>2019/12/15 17:12</c:v>
                </c:pt>
                <c:pt idx="25577">
                  <c:v>2019/12/15 17:12</c:v>
                </c:pt>
                <c:pt idx="25578">
                  <c:v>2019/12/15 17:12</c:v>
                </c:pt>
                <c:pt idx="25579">
                  <c:v>2019/12/15 17:12</c:v>
                </c:pt>
                <c:pt idx="25580">
                  <c:v>2019/12/15 17:12</c:v>
                </c:pt>
                <c:pt idx="25581">
                  <c:v>2019/12/15 17:12</c:v>
                </c:pt>
                <c:pt idx="25582">
                  <c:v>2019/12/15 17:12</c:v>
                </c:pt>
                <c:pt idx="25583">
                  <c:v>2019/12/15 17:12</c:v>
                </c:pt>
                <c:pt idx="25584">
                  <c:v>2019/12/15 17:12</c:v>
                </c:pt>
                <c:pt idx="25585">
                  <c:v>2019/12/15 17:12</c:v>
                </c:pt>
                <c:pt idx="25586">
                  <c:v>2019/12/15 17:12</c:v>
                </c:pt>
                <c:pt idx="25587">
                  <c:v>2019/12/15 17:12</c:v>
                </c:pt>
                <c:pt idx="25588">
                  <c:v>2019/12/15 17:12</c:v>
                </c:pt>
                <c:pt idx="25589">
                  <c:v>2019/12/15 17:12</c:v>
                </c:pt>
                <c:pt idx="25590">
                  <c:v>2019/12/15 17:12</c:v>
                </c:pt>
                <c:pt idx="25591">
                  <c:v>2019/12/15 17:12</c:v>
                </c:pt>
                <c:pt idx="25592">
                  <c:v>2019/12/15 17:13</c:v>
                </c:pt>
                <c:pt idx="25593">
                  <c:v>2019/12/15 17:13</c:v>
                </c:pt>
                <c:pt idx="25594">
                  <c:v>2019/12/15 17:13</c:v>
                </c:pt>
                <c:pt idx="25595">
                  <c:v>2019/12/15 17:13</c:v>
                </c:pt>
                <c:pt idx="25596">
                  <c:v>2019/12/15 17:13</c:v>
                </c:pt>
                <c:pt idx="25597">
                  <c:v>2019/12/15 17:13</c:v>
                </c:pt>
                <c:pt idx="25598">
                  <c:v>2019/12/15 17:13</c:v>
                </c:pt>
                <c:pt idx="25599">
                  <c:v>2019/12/15 17:13</c:v>
                </c:pt>
                <c:pt idx="25600">
                  <c:v>2019/12/15 17:13</c:v>
                </c:pt>
                <c:pt idx="25601">
                  <c:v>2019/12/15 17:13</c:v>
                </c:pt>
                <c:pt idx="25602">
                  <c:v>2019/12/15 17:13</c:v>
                </c:pt>
                <c:pt idx="25603">
                  <c:v>2019/12/15 17:13</c:v>
                </c:pt>
                <c:pt idx="25604">
                  <c:v>2019/12/15 17:13</c:v>
                </c:pt>
                <c:pt idx="25605">
                  <c:v>2019/12/15 17:13</c:v>
                </c:pt>
                <c:pt idx="25606">
                  <c:v>2019/12/15 17:13</c:v>
                </c:pt>
                <c:pt idx="25607">
                  <c:v>2019/12/15 17:13</c:v>
                </c:pt>
                <c:pt idx="25608">
                  <c:v>2019/12/15 17:13</c:v>
                </c:pt>
                <c:pt idx="25609">
                  <c:v>2019/12/15 17:13</c:v>
                </c:pt>
                <c:pt idx="25610">
                  <c:v>2019/12/15 17:13</c:v>
                </c:pt>
                <c:pt idx="25611">
                  <c:v>2019/12/15 17:13</c:v>
                </c:pt>
                <c:pt idx="25612">
                  <c:v>2019/12/15 17:14</c:v>
                </c:pt>
                <c:pt idx="25613">
                  <c:v>2019/12/15 17:14</c:v>
                </c:pt>
                <c:pt idx="25614">
                  <c:v>2019/12/15 17:14</c:v>
                </c:pt>
                <c:pt idx="25615">
                  <c:v>2019/12/15 17:14</c:v>
                </c:pt>
                <c:pt idx="25616">
                  <c:v>2019/12/15 17:14</c:v>
                </c:pt>
                <c:pt idx="25617">
                  <c:v>2019/12/15 17:14</c:v>
                </c:pt>
                <c:pt idx="25618">
                  <c:v>2019/12/15 17:14</c:v>
                </c:pt>
                <c:pt idx="25619">
                  <c:v>2019/12/15 17:14</c:v>
                </c:pt>
                <c:pt idx="25620">
                  <c:v>2019/12/15 17:14</c:v>
                </c:pt>
                <c:pt idx="25621">
                  <c:v>2019/12/15 17:14</c:v>
                </c:pt>
                <c:pt idx="25622">
                  <c:v>2019/12/15 17:14</c:v>
                </c:pt>
                <c:pt idx="25623">
                  <c:v>2019/12/15 17:14</c:v>
                </c:pt>
                <c:pt idx="25624">
                  <c:v>2019/12/15 17:14</c:v>
                </c:pt>
                <c:pt idx="25625">
                  <c:v>2019/12/15 17:14</c:v>
                </c:pt>
                <c:pt idx="25626">
                  <c:v>2019/12/15 17:14</c:v>
                </c:pt>
                <c:pt idx="25627">
                  <c:v>2019/12/15 17:14</c:v>
                </c:pt>
                <c:pt idx="25628">
                  <c:v>2019/12/15 17:14</c:v>
                </c:pt>
                <c:pt idx="25629">
                  <c:v>2019/12/15 17:14</c:v>
                </c:pt>
                <c:pt idx="25630">
                  <c:v>2019/12/15 17:14</c:v>
                </c:pt>
                <c:pt idx="25631">
                  <c:v>2019/12/15 17:14</c:v>
                </c:pt>
                <c:pt idx="25632">
                  <c:v>2019/12/15 17:15</c:v>
                </c:pt>
                <c:pt idx="25633">
                  <c:v>2019/12/15 17:15</c:v>
                </c:pt>
                <c:pt idx="25634">
                  <c:v>2019/12/15 17:15</c:v>
                </c:pt>
                <c:pt idx="25635">
                  <c:v>2019/12/15 17:15</c:v>
                </c:pt>
                <c:pt idx="25636">
                  <c:v>2019/12/15 17:15</c:v>
                </c:pt>
                <c:pt idx="25637">
                  <c:v>2019/12/15 17:15</c:v>
                </c:pt>
                <c:pt idx="25638">
                  <c:v>2019/12/15 17:15</c:v>
                </c:pt>
                <c:pt idx="25639">
                  <c:v>2019/12/15 17:15</c:v>
                </c:pt>
                <c:pt idx="25640">
                  <c:v>2019/12/15 17:15</c:v>
                </c:pt>
                <c:pt idx="25641">
                  <c:v>2019/12/15 17:15</c:v>
                </c:pt>
                <c:pt idx="25642">
                  <c:v>2019/12/15 17:15</c:v>
                </c:pt>
                <c:pt idx="25643">
                  <c:v>2019/12/15 17:15</c:v>
                </c:pt>
                <c:pt idx="25644">
                  <c:v>2019/12/15 17:15</c:v>
                </c:pt>
                <c:pt idx="25645">
                  <c:v>2019/12/15 17:15</c:v>
                </c:pt>
                <c:pt idx="25646">
                  <c:v>2019/12/15 17:15</c:v>
                </c:pt>
                <c:pt idx="25647">
                  <c:v>2019/12/15 17:15</c:v>
                </c:pt>
                <c:pt idx="25648">
                  <c:v>2019/12/15 17:15</c:v>
                </c:pt>
                <c:pt idx="25649">
                  <c:v>2019/12/15 17:15</c:v>
                </c:pt>
                <c:pt idx="25650">
                  <c:v>2019/12/15 17:15</c:v>
                </c:pt>
                <c:pt idx="25651">
                  <c:v>2019/12/15 17:15</c:v>
                </c:pt>
                <c:pt idx="25652">
                  <c:v>2019/12/15 17:16</c:v>
                </c:pt>
                <c:pt idx="25653">
                  <c:v>2019/12/15 17:16</c:v>
                </c:pt>
                <c:pt idx="25654">
                  <c:v>2019/12/15 17:16</c:v>
                </c:pt>
                <c:pt idx="25655">
                  <c:v>2019/12/15 17:16</c:v>
                </c:pt>
                <c:pt idx="25656">
                  <c:v>2019/12/15 17:16</c:v>
                </c:pt>
                <c:pt idx="25657">
                  <c:v>2019/12/15 17:16</c:v>
                </c:pt>
                <c:pt idx="25658">
                  <c:v>2019/12/15 17:16</c:v>
                </c:pt>
                <c:pt idx="25659">
                  <c:v>2019/12/15 17:16</c:v>
                </c:pt>
                <c:pt idx="25660">
                  <c:v>2019/12/15 17:16</c:v>
                </c:pt>
                <c:pt idx="25661">
                  <c:v>2019/12/15 17:16</c:v>
                </c:pt>
                <c:pt idx="25662">
                  <c:v>2019/12/15 17:16</c:v>
                </c:pt>
                <c:pt idx="25663">
                  <c:v>2019/12/15 17:16</c:v>
                </c:pt>
                <c:pt idx="25664">
                  <c:v>2019/12/15 17:16</c:v>
                </c:pt>
                <c:pt idx="25665">
                  <c:v>2019/12/15 17:16</c:v>
                </c:pt>
                <c:pt idx="25666">
                  <c:v>2019/12/15 17:16</c:v>
                </c:pt>
                <c:pt idx="25667">
                  <c:v>2019/12/15 17:16</c:v>
                </c:pt>
                <c:pt idx="25668">
                  <c:v>2019/12/15 17:16</c:v>
                </c:pt>
                <c:pt idx="25669">
                  <c:v>2019/12/15 17:16</c:v>
                </c:pt>
                <c:pt idx="25670">
                  <c:v>2019/12/15 17:16</c:v>
                </c:pt>
                <c:pt idx="25671">
                  <c:v>2019/12/15 17:16</c:v>
                </c:pt>
                <c:pt idx="25672">
                  <c:v>2019/12/15 17:17</c:v>
                </c:pt>
                <c:pt idx="25673">
                  <c:v>2019/12/15 17:17</c:v>
                </c:pt>
                <c:pt idx="25674">
                  <c:v>2019/12/15 17:17</c:v>
                </c:pt>
                <c:pt idx="25675">
                  <c:v>2019/12/15 17:17</c:v>
                </c:pt>
                <c:pt idx="25676">
                  <c:v>2019/12/15 17:17</c:v>
                </c:pt>
                <c:pt idx="25677">
                  <c:v>2019/12/15 17:17</c:v>
                </c:pt>
                <c:pt idx="25678">
                  <c:v>2019/12/15 17:17</c:v>
                </c:pt>
                <c:pt idx="25679">
                  <c:v>2019/12/15 17:17</c:v>
                </c:pt>
                <c:pt idx="25680">
                  <c:v>2019/12/15 17:17</c:v>
                </c:pt>
                <c:pt idx="25681">
                  <c:v>2019/12/15 17:17</c:v>
                </c:pt>
                <c:pt idx="25682">
                  <c:v>2019/12/15 17:17</c:v>
                </c:pt>
                <c:pt idx="25683">
                  <c:v>2019/12/15 17:17</c:v>
                </c:pt>
                <c:pt idx="25684">
                  <c:v>2019/12/15 17:17</c:v>
                </c:pt>
                <c:pt idx="25685">
                  <c:v>2019/12/15 17:17</c:v>
                </c:pt>
                <c:pt idx="25686">
                  <c:v>2019/12/15 17:17</c:v>
                </c:pt>
                <c:pt idx="25687">
                  <c:v>2019/12/15 17:17</c:v>
                </c:pt>
                <c:pt idx="25688">
                  <c:v>2019/12/15 17:17</c:v>
                </c:pt>
                <c:pt idx="25689">
                  <c:v>2019/12/15 17:17</c:v>
                </c:pt>
                <c:pt idx="25690">
                  <c:v>2019/12/15 17:17</c:v>
                </c:pt>
                <c:pt idx="25691">
                  <c:v>2019/12/15 17:17</c:v>
                </c:pt>
                <c:pt idx="25692">
                  <c:v>2019/12/15 17:18</c:v>
                </c:pt>
                <c:pt idx="25693">
                  <c:v>2019/12/15 17:18</c:v>
                </c:pt>
                <c:pt idx="25694">
                  <c:v>2019/12/15 17:18</c:v>
                </c:pt>
                <c:pt idx="25695">
                  <c:v>2019/12/15 17:18</c:v>
                </c:pt>
                <c:pt idx="25696">
                  <c:v>2019/12/15 17:18</c:v>
                </c:pt>
                <c:pt idx="25697">
                  <c:v>2019/12/15 17:18</c:v>
                </c:pt>
                <c:pt idx="25698">
                  <c:v>2019/12/15 17:18</c:v>
                </c:pt>
                <c:pt idx="25699">
                  <c:v>2019/12/15 17:18</c:v>
                </c:pt>
                <c:pt idx="25700">
                  <c:v>2019/12/15 17:18</c:v>
                </c:pt>
                <c:pt idx="25701">
                  <c:v>2019/12/15 17:18</c:v>
                </c:pt>
                <c:pt idx="25702">
                  <c:v>2019/12/15 17:18</c:v>
                </c:pt>
                <c:pt idx="25703">
                  <c:v>2019/12/15 17:18</c:v>
                </c:pt>
                <c:pt idx="25704">
                  <c:v>2019/12/15 17:18</c:v>
                </c:pt>
                <c:pt idx="25705">
                  <c:v>2019/12/15 17:18</c:v>
                </c:pt>
                <c:pt idx="25706">
                  <c:v>2019/12/15 17:18</c:v>
                </c:pt>
                <c:pt idx="25707">
                  <c:v>2019/12/15 17:18</c:v>
                </c:pt>
                <c:pt idx="25708">
                  <c:v>2019/12/15 17:18</c:v>
                </c:pt>
                <c:pt idx="25709">
                  <c:v>2019/12/15 17:18</c:v>
                </c:pt>
                <c:pt idx="25710">
                  <c:v>2019/12/15 17:18</c:v>
                </c:pt>
                <c:pt idx="25711">
                  <c:v>2019/12/15 17:18</c:v>
                </c:pt>
                <c:pt idx="25712">
                  <c:v>2019/12/15 17:19</c:v>
                </c:pt>
                <c:pt idx="25713">
                  <c:v>2019/12/15 17:19</c:v>
                </c:pt>
                <c:pt idx="25714">
                  <c:v>2019/12/15 17:19</c:v>
                </c:pt>
                <c:pt idx="25715">
                  <c:v>2019/12/15 17:19</c:v>
                </c:pt>
                <c:pt idx="25716">
                  <c:v>2019/12/15 17:19</c:v>
                </c:pt>
                <c:pt idx="25717">
                  <c:v>2019/12/15 17:19</c:v>
                </c:pt>
                <c:pt idx="25718">
                  <c:v>2019/12/15 17:19</c:v>
                </c:pt>
                <c:pt idx="25719">
                  <c:v>2019/12/15 17:19</c:v>
                </c:pt>
                <c:pt idx="25720">
                  <c:v>2019/12/15 17:19</c:v>
                </c:pt>
                <c:pt idx="25721">
                  <c:v>2019/12/15 17:19</c:v>
                </c:pt>
                <c:pt idx="25722">
                  <c:v>2019/12/15 17:19</c:v>
                </c:pt>
                <c:pt idx="25723">
                  <c:v>2019/12/15 17:19</c:v>
                </c:pt>
                <c:pt idx="25724">
                  <c:v>2019/12/15 17:19</c:v>
                </c:pt>
                <c:pt idx="25725">
                  <c:v>2019/12/15 17:19</c:v>
                </c:pt>
                <c:pt idx="25726">
                  <c:v>2019/12/15 17:19</c:v>
                </c:pt>
                <c:pt idx="25727">
                  <c:v>2019/12/15 17:19</c:v>
                </c:pt>
                <c:pt idx="25728">
                  <c:v>2019/12/15 17:19</c:v>
                </c:pt>
                <c:pt idx="25729">
                  <c:v>2019/12/15 17:19</c:v>
                </c:pt>
                <c:pt idx="25730">
                  <c:v>2019/12/15 17:19</c:v>
                </c:pt>
                <c:pt idx="25731">
                  <c:v>2019/12/15 17:19</c:v>
                </c:pt>
                <c:pt idx="25732">
                  <c:v>2019/12/15 17:20</c:v>
                </c:pt>
                <c:pt idx="25733">
                  <c:v>2019/12/15 17:20</c:v>
                </c:pt>
                <c:pt idx="25734">
                  <c:v>2019/12/15 17:20</c:v>
                </c:pt>
                <c:pt idx="25735">
                  <c:v>2019/12/15 17:20</c:v>
                </c:pt>
                <c:pt idx="25736">
                  <c:v>2019/12/15 17:20</c:v>
                </c:pt>
                <c:pt idx="25737">
                  <c:v>2019/12/15 17:20</c:v>
                </c:pt>
                <c:pt idx="25738">
                  <c:v>2019/12/15 17:20</c:v>
                </c:pt>
                <c:pt idx="25739">
                  <c:v>2019/12/15 17:20</c:v>
                </c:pt>
                <c:pt idx="25740">
                  <c:v>2019/12/15 17:20</c:v>
                </c:pt>
                <c:pt idx="25741">
                  <c:v>2019/12/15 17:20</c:v>
                </c:pt>
                <c:pt idx="25742">
                  <c:v>2019/12/15 17:20</c:v>
                </c:pt>
                <c:pt idx="25743">
                  <c:v>2019/12/15 17:20</c:v>
                </c:pt>
                <c:pt idx="25744">
                  <c:v>2019/12/15 17:20</c:v>
                </c:pt>
                <c:pt idx="25745">
                  <c:v>2019/12/15 17:20</c:v>
                </c:pt>
                <c:pt idx="25746">
                  <c:v>2019/12/15 17:20</c:v>
                </c:pt>
                <c:pt idx="25747">
                  <c:v>2019/12/15 17:20</c:v>
                </c:pt>
                <c:pt idx="25748">
                  <c:v>2019/12/15 17:20</c:v>
                </c:pt>
                <c:pt idx="25749">
                  <c:v>2019/12/15 17:20</c:v>
                </c:pt>
                <c:pt idx="25750">
                  <c:v>2019/12/15 17:20</c:v>
                </c:pt>
                <c:pt idx="25751">
                  <c:v>2019/12/15 17:20</c:v>
                </c:pt>
                <c:pt idx="25752">
                  <c:v>2019/12/15 17:21</c:v>
                </c:pt>
                <c:pt idx="25753">
                  <c:v>2019/12/15 17:21</c:v>
                </c:pt>
                <c:pt idx="25754">
                  <c:v>2019/12/15 17:21</c:v>
                </c:pt>
                <c:pt idx="25755">
                  <c:v>2019/12/15 17:21</c:v>
                </c:pt>
                <c:pt idx="25756">
                  <c:v>2019/12/15 17:21</c:v>
                </c:pt>
                <c:pt idx="25757">
                  <c:v>2019/12/15 17:21</c:v>
                </c:pt>
                <c:pt idx="25758">
                  <c:v>2019/12/15 17:21</c:v>
                </c:pt>
                <c:pt idx="25759">
                  <c:v>2019/12/15 17:21</c:v>
                </c:pt>
                <c:pt idx="25760">
                  <c:v>2019/12/15 17:21</c:v>
                </c:pt>
                <c:pt idx="25761">
                  <c:v>2019/12/15 17:21</c:v>
                </c:pt>
                <c:pt idx="25762">
                  <c:v>2019/12/15 17:21</c:v>
                </c:pt>
                <c:pt idx="25763">
                  <c:v>2019/12/15 17:21</c:v>
                </c:pt>
                <c:pt idx="25764">
                  <c:v>2019/12/15 17:21</c:v>
                </c:pt>
                <c:pt idx="25765">
                  <c:v>2019/12/15 17:21</c:v>
                </c:pt>
                <c:pt idx="25766">
                  <c:v>2019/12/15 17:21</c:v>
                </c:pt>
                <c:pt idx="25767">
                  <c:v>2019/12/15 17:21</c:v>
                </c:pt>
                <c:pt idx="25768">
                  <c:v>2019/12/15 17:21</c:v>
                </c:pt>
                <c:pt idx="25769">
                  <c:v>2019/12/15 17:21</c:v>
                </c:pt>
                <c:pt idx="25770">
                  <c:v>2019/12/15 17:21</c:v>
                </c:pt>
                <c:pt idx="25771">
                  <c:v>2019/12/15 17:21</c:v>
                </c:pt>
                <c:pt idx="25772">
                  <c:v>2019/12/15 17:22</c:v>
                </c:pt>
                <c:pt idx="25773">
                  <c:v>2019/12/15 17:22</c:v>
                </c:pt>
                <c:pt idx="25774">
                  <c:v>2019/12/15 17:22</c:v>
                </c:pt>
                <c:pt idx="25775">
                  <c:v>2019/12/15 17:22</c:v>
                </c:pt>
                <c:pt idx="25776">
                  <c:v>2019/12/15 17:22</c:v>
                </c:pt>
                <c:pt idx="25777">
                  <c:v>2019/12/15 17:22</c:v>
                </c:pt>
                <c:pt idx="25778">
                  <c:v>2019/12/15 17:22</c:v>
                </c:pt>
                <c:pt idx="25779">
                  <c:v>2019/12/15 17:22</c:v>
                </c:pt>
                <c:pt idx="25780">
                  <c:v>2019/12/15 17:22</c:v>
                </c:pt>
                <c:pt idx="25781">
                  <c:v>2019/12/15 17:22</c:v>
                </c:pt>
                <c:pt idx="25782">
                  <c:v>2019/12/15 17:22</c:v>
                </c:pt>
                <c:pt idx="25783">
                  <c:v>2019/12/15 17:22</c:v>
                </c:pt>
                <c:pt idx="25784">
                  <c:v>2019/12/15 17:22</c:v>
                </c:pt>
                <c:pt idx="25785">
                  <c:v>2019/12/15 17:22</c:v>
                </c:pt>
                <c:pt idx="25786">
                  <c:v>2019/12/15 17:22</c:v>
                </c:pt>
                <c:pt idx="25787">
                  <c:v>2019/12/15 17:22</c:v>
                </c:pt>
                <c:pt idx="25788">
                  <c:v>2019/12/15 17:22</c:v>
                </c:pt>
                <c:pt idx="25789">
                  <c:v>2019/12/15 17:22</c:v>
                </c:pt>
                <c:pt idx="25790">
                  <c:v>2019/12/15 17:22</c:v>
                </c:pt>
                <c:pt idx="25791">
                  <c:v>2019/12/15 17:22</c:v>
                </c:pt>
                <c:pt idx="25792">
                  <c:v>2019/12/15 17:23</c:v>
                </c:pt>
                <c:pt idx="25793">
                  <c:v>2019/12/15 17:23</c:v>
                </c:pt>
                <c:pt idx="25794">
                  <c:v>2019/12/15 17:23</c:v>
                </c:pt>
                <c:pt idx="25795">
                  <c:v>2019/12/15 17:23</c:v>
                </c:pt>
                <c:pt idx="25796">
                  <c:v>2019/12/15 17:23</c:v>
                </c:pt>
                <c:pt idx="25797">
                  <c:v>2019/12/15 17:23</c:v>
                </c:pt>
                <c:pt idx="25798">
                  <c:v>2019/12/15 17:23</c:v>
                </c:pt>
                <c:pt idx="25799">
                  <c:v>2019/12/15 17:23</c:v>
                </c:pt>
                <c:pt idx="25800">
                  <c:v>2019/12/15 17:23</c:v>
                </c:pt>
                <c:pt idx="25801">
                  <c:v>2019/12/15 17:23</c:v>
                </c:pt>
                <c:pt idx="25802">
                  <c:v>2019/12/15 17:23</c:v>
                </c:pt>
                <c:pt idx="25803">
                  <c:v>2019/12/15 17:23</c:v>
                </c:pt>
                <c:pt idx="25804">
                  <c:v>2019/12/15 17:23</c:v>
                </c:pt>
                <c:pt idx="25805">
                  <c:v>2019/12/15 17:23</c:v>
                </c:pt>
                <c:pt idx="25806">
                  <c:v>2019/12/15 17:23</c:v>
                </c:pt>
                <c:pt idx="25807">
                  <c:v>2019/12/15 17:23</c:v>
                </c:pt>
                <c:pt idx="25808">
                  <c:v>2019/12/15 17:23</c:v>
                </c:pt>
                <c:pt idx="25809">
                  <c:v>2019/12/15 17:23</c:v>
                </c:pt>
                <c:pt idx="25810">
                  <c:v>2019/12/15 17:23</c:v>
                </c:pt>
                <c:pt idx="25811">
                  <c:v>2019/12/15 17:23</c:v>
                </c:pt>
                <c:pt idx="25812">
                  <c:v>2019/12/15 17:24</c:v>
                </c:pt>
                <c:pt idx="25813">
                  <c:v>2019/12/15 17:24</c:v>
                </c:pt>
                <c:pt idx="25814">
                  <c:v>2019/12/15 17:24</c:v>
                </c:pt>
                <c:pt idx="25815">
                  <c:v>2019/12/15 17:24</c:v>
                </c:pt>
                <c:pt idx="25816">
                  <c:v>2019/12/15 17:24</c:v>
                </c:pt>
                <c:pt idx="25817">
                  <c:v>2019/12/15 17:24</c:v>
                </c:pt>
                <c:pt idx="25818">
                  <c:v>2019/12/15 17:24</c:v>
                </c:pt>
                <c:pt idx="25819">
                  <c:v>2019/12/15 17:24</c:v>
                </c:pt>
                <c:pt idx="25820">
                  <c:v>2019/12/15 17:24</c:v>
                </c:pt>
                <c:pt idx="25821">
                  <c:v>2019/12/15 17:24</c:v>
                </c:pt>
                <c:pt idx="25822">
                  <c:v>2019/12/15 17:24</c:v>
                </c:pt>
                <c:pt idx="25823">
                  <c:v>2019/12/15 17:24</c:v>
                </c:pt>
                <c:pt idx="25824">
                  <c:v>2019/12/15 17:24</c:v>
                </c:pt>
                <c:pt idx="25825">
                  <c:v>2019/12/15 17:24</c:v>
                </c:pt>
                <c:pt idx="25826">
                  <c:v>2019/12/15 17:24</c:v>
                </c:pt>
                <c:pt idx="25827">
                  <c:v>2019/12/15 17:24</c:v>
                </c:pt>
                <c:pt idx="25828">
                  <c:v>2019/12/15 17:24</c:v>
                </c:pt>
                <c:pt idx="25829">
                  <c:v>2019/12/15 17:24</c:v>
                </c:pt>
                <c:pt idx="25830">
                  <c:v>2019/12/15 17:24</c:v>
                </c:pt>
                <c:pt idx="25831">
                  <c:v>2019/12/15 17:24</c:v>
                </c:pt>
                <c:pt idx="25832">
                  <c:v>2019/12/15 17:25</c:v>
                </c:pt>
                <c:pt idx="25833">
                  <c:v>2019/12/15 17:25</c:v>
                </c:pt>
                <c:pt idx="25834">
                  <c:v>2019/12/15 17:25</c:v>
                </c:pt>
                <c:pt idx="25835">
                  <c:v>2019/12/15 17:25</c:v>
                </c:pt>
                <c:pt idx="25836">
                  <c:v>2019/12/15 17:25</c:v>
                </c:pt>
                <c:pt idx="25837">
                  <c:v>2019/12/15 17:25</c:v>
                </c:pt>
                <c:pt idx="25838">
                  <c:v>2019/12/15 17:25</c:v>
                </c:pt>
                <c:pt idx="25839">
                  <c:v>2019/12/15 17:25</c:v>
                </c:pt>
                <c:pt idx="25840">
                  <c:v>2019/12/15 17:25</c:v>
                </c:pt>
                <c:pt idx="25841">
                  <c:v>2019/12/15 17:25</c:v>
                </c:pt>
                <c:pt idx="25842">
                  <c:v>2019/12/15 17:25</c:v>
                </c:pt>
                <c:pt idx="25843">
                  <c:v>2019/12/15 17:25</c:v>
                </c:pt>
                <c:pt idx="25844">
                  <c:v>2019/12/15 17:25</c:v>
                </c:pt>
                <c:pt idx="25845">
                  <c:v>2019/12/15 17:25</c:v>
                </c:pt>
                <c:pt idx="25846">
                  <c:v>2019/12/15 17:25</c:v>
                </c:pt>
                <c:pt idx="25847">
                  <c:v>2019/12/15 17:25</c:v>
                </c:pt>
                <c:pt idx="25848">
                  <c:v>2019/12/15 17:25</c:v>
                </c:pt>
                <c:pt idx="25849">
                  <c:v>2019/12/15 17:25</c:v>
                </c:pt>
                <c:pt idx="25850">
                  <c:v>2019/12/15 17:25</c:v>
                </c:pt>
                <c:pt idx="25851">
                  <c:v>2019/12/15 17:25</c:v>
                </c:pt>
                <c:pt idx="25852">
                  <c:v>2019/12/15 17:26</c:v>
                </c:pt>
                <c:pt idx="25853">
                  <c:v>2019/12/15 17:26</c:v>
                </c:pt>
                <c:pt idx="25854">
                  <c:v>2019/12/15 17:26</c:v>
                </c:pt>
                <c:pt idx="25855">
                  <c:v>2019/12/15 17:26</c:v>
                </c:pt>
                <c:pt idx="25856">
                  <c:v>2019/12/15 17:26</c:v>
                </c:pt>
                <c:pt idx="25857">
                  <c:v>2019/12/15 17:26</c:v>
                </c:pt>
                <c:pt idx="25858">
                  <c:v>2019/12/15 17:26</c:v>
                </c:pt>
                <c:pt idx="25859">
                  <c:v>2019/12/15 17:26</c:v>
                </c:pt>
                <c:pt idx="25860">
                  <c:v>2019/12/15 17:26</c:v>
                </c:pt>
                <c:pt idx="25861">
                  <c:v>2019/12/15 17:26</c:v>
                </c:pt>
                <c:pt idx="25862">
                  <c:v>2019/12/15 17:26</c:v>
                </c:pt>
                <c:pt idx="25863">
                  <c:v>2019/12/15 17:26</c:v>
                </c:pt>
                <c:pt idx="25864">
                  <c:v>2019/12/15 17:26</c:v>
                </c:pt>
                <c:pt idx="25865">
                  <c:v>2019/12/15 17:26</c:v>
                </c:pt>
                <c:pt idx="25866">
                  <c:v>2019/12/15 17:26</c:v>
                </c:pt>
                <c:pt idx="25867">
                  <c:v>2019/12/15 17:26</c:v>
                </c:pt>
                <c:pt idx="25868">
                  <c:v>2019/12/15 17:26</c:v>
                </c:pt>
                <c:pt idx="25869">
                  <c:v>2019/12/15 17:26</c:v>
                </c:pt>
                <c:pt idx="25870">
                  <c:v>2019/12/15 17:26</c:v>
                </c:pt>
                <c:pt idx="25871">
                  <c:v>2019/12/15 17:26</c:v>
                </c:pt>
                <c:pt idx="25872">
                  <c:v>2019/12/15 17:27</c:v>
                </c:pt>
                <c:pt idx="25873">
                  <c:v>2019/12/15 17:27</c:v>
                </c:pt>
                <c:pt idx="25874">
                  <c:v>2019/12/15 17:27</c:v>
                </c:pt>
                <c:pt idx="25875">
                  <c:v>2019/12/15 17:27</c:v>
                </c:pt>
                <c:pt idx="25876">
                  <c:v>2019/12/15 17:27</c:v>
                </c:pt>
                <c:pt idx="25877">
                  <c:v>2019/12/15 17:27</c:v>
                </c:pt>
                <c:pt idx="25878">
                  <c:v>2019/12/15 17:27</c:v>
                </c:pt>
                <c:pt idx="25879">
                  <c:v>2019/12/15 17:27</c:v>
                </c:pt>
                <c:pt idx="25880">
                  <c:v>2019/12/15 17:27</c:v>
                </c:pt>
                <c:pt idx="25881">
                  <c:v>2019/12/15 17:27</c:v>
                </c:pt>
                <c:pt idx="25882">
                  <c:v>2019/12/15 17:27</c:v>
                </c:pt>
                <c:pt idx="25883">
                  <c:v>2019/12/15 17:27</c:v>
                </c:pt>
                <c:pt idx="25884">
                  <c:v>2019/12/15 17:27</c:v>
                </c:pt>
                <c:pt idx="25885">
                  <c:v>2019/12/15 17:27</c:v>
                </c:pt>
                <c:pt idx="25886">
                  <c:v>2019/12/15 17:27</c:v>
                </c:pt>
                <c:pt idx="25887">
                  <c:v>2019/12/15 17:27</c:v>
                </c:pt>
                <c:pt idx="25888">
                  <c:v>2019/12/15 17:27</c:v>
                </c:pt>
                <c:pt idx="25889">
                  <c:v>2019/12/15 17:27</c:v>
                </c:pt>
                <c:pt idx="25890">
                  <c:v>2019/12/15 17:27</c:v>
                </c:pt>
                <c:pt idx="25891">
                  <c:v>2019/12/15 17:27</c:v>
                </c:pt>
                <c:pt idx="25892">
                  <c:v>2019/12/15 17:28</c:v>
                </c:pt>
                <c:pt idx="25893">
                  <c:v>2019/12/15 17:28</c:v>
                </c:pt>
                <c:pt idx="25894">
                  <c:v>2019/12/15 17:28</c:v>
                </c:pt>
                <c:pt idx="25895">
                  <c:v>2019/12/15 17:28</c:v>
                </c:pt>
                <c:pt idx="25896">
                  <c:v>2019/12/15 17:28</c:v>
                </c:pt>
                <c:pt idx="25897">
                  <c:v>2019/12/15 17:28</c:v>
                </c:pt>
                <c:pt idx="25898">
                  <c:v>2019/12/15 17:28</c:v>
                </c:pt>
                <c:pt idx="25899">
                  <c:v>2019/12/15 17:28</c:v>
                </c:pt>
                <c:pt idx="25900">
                  <c:v>2019/12/15 17:28</c:v>
                </c:pt>
                <c:pt idx="25901">
                  <c:v>2019/12/15 17:28</c:v>
                </c:pt>
                <c:pt idx="25902">
                  <c:v>2019/12/15 17:28</c:v>
                </c:pt>
                <c:pt idx="25903">
                  <c:v>2019/12/15 17:28</c:v>
                </c:pt>
                <c:pt idx="25904">
                  <c:v>2019/12/15 17:28</c:v>
                </c:pt>
                <c:pt idx="25905">
                  <c:v>2019/12/15 17:28</c:v>
                </c:pt>
                <c:pt idx="25906">
                  <c:v>2019/12/15 17:28</c:v>
                </c:pt>
                <c:pt idx="25907">
                  <c:v>2019/12/15 17:28</c:v>
                </c:pt>
                <c:pt idx="25908">
                  <c:v>2019/12/15 17:28</c:v>
                </c:pt>
                <c:pt idx="25909">
                  <c:v>2019/12/15 17:28</c:v>
                </c:pt>
                <c:pt idx="25910">
                  <c:v>2019/12/15 17:28</c:v>
                </c:pt>
                <c:pt idx="25911">
                  <c:v>2019/12/15 17:28</c:v>
                </c:pt>
                <c:pt idx="25912">
                  <c:v>2019/12/15 17:29</c:v>
                </c:pt>
                <c:pt idx="25913">
                  <c:v>2019/12/15 17:29</c:v>
                </c:pt>
                <c:pt idx="25914">
                  <c:v>2019/12/15 17:29</c:v>
                </c:pt>
                <c:pt idx="25915">
                  <c:v>2019/12/15 17:29</c:v>
                </c:pt>
                <c:pt idx="25916">
                  <c:v>2019/12/15 17:29</c:v>
                </c:pt>
                <c:pt idx="25917">
                  <c:v>2019/12/15 17:29</c:v>
                </c:pt>
                <c:pt idx="25918">
                  <c:v>2019/12/15 17:29</c:v>
                </c:pt>
                <c:pt idx="25919">
                  <c:v>2019/12/15 17:29</c:v>
                </c:pt>
                <c:pt idx="25920">
                  <c:v>2019/12/15 17:29</c:v>
                </c:pt>
                <c:pt idx="25921">
                  <c:v>2019/12/15 17:29</c:v>
                </c:pt>
                <c:pt idx="25922">
                  <c:v>2019/12/15 17:29</c:v>
                </c:pt>
                <c:pt idx="25923">
                  <c:v>2019/12/15 17:29</c:v>
                </c:pt>
                <c:pt idx="25924">
                  <c:v>2019/12/15 17:29</c:v>
                </c:pt>
                <c:pt idx="25925">
                  <c:v>2019/12/15 17:29</c:v>
                </c:pt>
                <c:pt idx="25926">
                  <c:v>2019/12/15 17:29</c:v>
                </c:pt>
                <c:pt idx="25927">
                  <c:v>2019/12/15 17:29</c:v>
                </c:pt>
                <c:pt idx="25928">
                  <c:v>2019/12/15 17:29</c:v>
                </c:pt>
                <c:pt idx="25929">
                  <c:v>2019/12/15 17:29</c:v>
                </c:pt>
                <c:pt idx="25930">
                  <c:v>2019/12/15 17:29</c:v>
                </c:pt>
                <c:pt idx="25931">
                  <c:v>2019/12/15 17:29</c:v>
                </c:pt>
                <c:pt idx="25932">
                  <c:v>2019/12/15 17:30</c:v>
                </c:pt>
                <c:pt idx="25933">
                  <c:v>2019/12/15 17:30</c:v>
                </c:pt>
                <c:pt idx="25934">
                  <c:v>2019/12/15 17:30</c:v>
                </c:pt>
                <c:pt idx="25935">
                  <c:v>2019/12/15 17:30</c:v>
                </c:pt>
                <c:pt idx="25936">
                  <c:v>2019/12/15 17:30</c:v>
                </c:pt>
                <c:pt idx="25937">
                  <c:v>2019/12/15 17:30</c:v>
                </c:pt>
                <c:pt idx="25938">
                  <c:v>2019/12/15 17:30</c:v>
                </c:pt>
                <c:pt idx="25939">
                  <c:v>2019/12/15 17:30</c:v>
                </c:pt>
                <c:pt idx="25940">
                  <c:v>2019/12/15 17:30</c:v>
                </c:pt>
                <c:pt idx="25941">
                  <c:v>2019/12/15 17:30</c:v>
                </c:pt>
                <c:pt idx="25942">
                  <c:v>2019/12/15 17:30</c:v>
                </c:pt>
                <c:pt idx="25943">
                  <c:v>2019/12/15 17:30</c:v>
                </c:pt>
                <c:pt idx="25944">
                  <c:v>2019/12/15 17:30</c:v>
                </c:pt>
                <c:pt idx="25945">
                  <c:v>2019/12/15 17:30</c:v>
                </c:pt>
                <c:pt idx="25946">
                  <c:v>2019/12/15 17:30</c:v>
                </c:pt>
                <c:pt idx="25947">
                  <c:v>2019/12/15 17:30</c:v>
                </c:pt>
                <c:pt idx="25948">
                  <c:v>2019/12/15 17:30</c:v>
                </c:pt>
                <c:pt idx="25949">
                  <c:v>2019/12/15 17:30</c:v>
                </c:pt>
                <c:pt idx="25950">
                  <c:v>2019/12/15 17:30</c:v>
                </c:pt>
                <c:pt idx="25951">
                  <c:v>2019/12/15 17:30</c:v>
                </c:pt>
                <c:pt idx="25952">
                  <c:v>2019/12/15 17:31</c:v>
                </c:pt>
                <c:pt idx="25953">
                  <c:v>2019/12/15 17:31</c:v>
                </c:pt>
                <c:pt idx="25954">
                  <c:v>2019/12/15 17:31</c:v>
                </c:pt>
                <c:pt idx="25955">
                  <c:v>2019/12/15 17:31</c:v>
                </c:pt>
                <c:pt idx="25956">
                  <c:v>2019/12/15 17:31</c:v>
                </c:pt>
                <c:pt idx="25957">
                  <c:v>2019/12/15 17:31</c:v>
                </c:pt>
                <c:pt idx="25958">
                  <c:v>2019/12/15 17:31</c:v>
                </c:pt>
                <c:pt idx="25959">
                  <c:v>2019/12/15 17:31</c:v>
                </c:pt>
                <c:pt idx="25960">
                  <c:v>2019/12/15 17:31</c:v>
                </c:pt>
                <c:pt idx="25961">
                  <c:v>2019/12/15 17:31</c:v>
                </c:pt>
                <c:pt idx="25962">
                  <c:v>2019/12/15 17:31</c:v>
                </c:pt>
                <c:pt idx="25963">
                  <c:v>2019/12/15 17:31</c:v>
                </c:pt>
                <c:pt idx="25964">
                  <c:v>2019/12/15 17:31</c:v>
                </c:pt>
                <c:pt idx="25965">
                  <c:v>2019/12/15 17:31</c:v>
                </c:pt>
                <c:pt idx="25966">
                  <c:v>2019/12/15 17:31</c:v>
                </c:pt>
                <c:pt idx="25967">
                  <c:v>2019/12/15 17:31</c:v>
                </c:pt>
                <c:pt idx="25968">
                  <c:v>2019/12/15 17:31</c:v>
                </c:pt>
                <c:pt idx="25969">
                  <c:v>2019/12/15 17:31</c:v>
                </c:pt>
                <c:pt idx="25970">
                  <c:v>2019/12/15 17:31</c:v>
                </c:pt>
                <c:pt idx="25971">
                  <c:v>2019/12/15 17:31</c:v>
                </c:pt>
                <c:pt idx="25972">
                  <c:v>2019/12/15 17:32</c:v>
                </c:pt>
                <c:pt idx="25973">
                  <c:v>2019/12/15 17:32</c:v>
                </c:pt>
                <c:pt idx="25974">
                  <c:v>2019/12/15 17:32</c:v>
                </c:pt>
                <c:pt idx="25975">
                  <c:v>2019/12/15 17:32</c:v>
                </c:pt>
                <c:pt idx="25976">
                  <c:v>2019/12/15 17:32</c:v>
                </c:pt>
                <c:pt idx="25977">
                  <c:v>2019/12/15 17:32</c:v>
                </c:pt>
                <c:pt idx="25978">
                  <c:v>2019/12/15 17:32</c:v>
                </c:pt>
                <c:pt idx="25979">
                  <c:v>2019/12/15 17:32</c:v>
                </c:pt>
                <c:pt idx="25980">
                  <c:v>2019/12/15 17:32</c:v>
                </c:pt>
                <c:pt idx="25981">
                  <c:v>2019/12/15 17:32</c:v>
                </c:pt>
                <c:pt idx="25982">
                  <c:v>2019/12/15 17:32</c:v>
                </c:pt>
                <c:pt idx="25983">
                  <c:v>2019/12/15 17:32</c:v>
                </c:pt>
                <c:pt idx="25984">
                  <c:v>2019/12/15 17:32</c:v>
                </c:pt>
                <c:pt idx="25985">
                  <c:v>2019/12/15 17:32</c:v>
                </c:pt>
                <c:pt idx="25986">
                  <c:v>2019/12/15 17:32</c:v>
                </c:pt>
                <c:pt idx="25987">
                  <c:v>2019/12/15 17:32</c:v>
                </c:pt>
                <c:pt idx="25988">
                  <c:v>2019/12/15 17:32</c:v>
                </c:pt>
                <c:pt idx="25989">
                  <c:v>2019/12/15 17:32</c:v>
                </c:pt>
                <c:pt idx="25990">
                  <c:v>2019/12/15 17:32</c:v>
                </c:pt>
                <c:pt idx="25991">
                  <c:v>2019/12/15 17:32</c:v>
                </c:pt>
                <c:pt idx="25992">
                  <c:v>2019/12/15 17:33</c:v>
                </c:pt>
                <c:pt idx="25993">
                  <c:v>2019/12/15 17:33</c:v>
                </c:pt>
                <c:pt idx="25994">
                  <c:v>2019/12/15 17:33</c:v>
                </c:pt>
                <c:pt idx="25995">
                  <c:v>2019/12/15 17:33</c:v>
                </c:pt>
                <c:pt idx="25996">
                  <c:v>2019/12/15 17:33</c:v>
                </c:pt>
                <c:pt idx="25997">
                  <c:v>2019/12/15 17:33</c:v>
                </c:pt>
                <c:pt idx="25998">
                  <c:v>2019/12/15 17:33</c:v>
                </c:pt>
                <c:pt idx="25999">
                  <c:v>2019/12/15 17:33</c:v>
                </c:pt>
                <c:pt idx="26000">
                  <c:v>2019/12/15 17:33</c:v>
                </c:pt>
                <c:pt idx="26001">
                  <c:v>2019/12/15 17:33</c:v>
                </c:pt>
                <c:pt idx="26002">
                  <c:v>2019/12/15 17:33</c:v>
                </c:pt>
                <c:pt idx="26003">
                  <c:v>2019/12/15 17:33</c:v>
                </c:pt>
                <c:pt idx="26004">
                  <c:v>2019/12/15 17:33</c:v>
                </c:pt>
                <c:pt idx="26005">
                  <c:v>2019/12/15 17:33</c:v>
                </c:pt>
                <c:pt idx="26006">
                  <c:v>2019/12/15 17:33</c:v>
                </c:pt>
                <c:pt idx="26007">
                  <c:v>2019/12/15 17:33</c:v>
                </c:pt>
                <c:pt idx="26008">
                  <c:v>2019/12/15 17:33</c:v>
                </c:pt>
                <c:pt idx="26009">
                  <c:v>2019/12/15 17:33</c:v>
                </c:pt>
                <c:pt idx="26010">
                  <c:v>2019/12/15 17:33</c:v>
                </c:pt>
                <c:pt idx="26011">
                  <c:v>2019/12/15 17:33</c:v>
                </c:pt>
                <c:pt idx="26012">
                  <c:v>2019/12/15 17:34</c:v>
                </c:pt>
                <c:pt idx="26013">
                  <c:v>2019/12/15 17:34</c:v>
                </c:pt>
                <c:pt idx="26014">
                  <c:v>2019/12/15 17:34</c:v>
                </c:pt>
                <c:pt idx="26015">
                  <c:v>2019/12/15 17:34</c:v>
                </c:pt>
                <c:pt idx="26016">
                  <c:v>2019/12/15 17:34</c:v>
                </c:pt>
                <c:pt idx="26017">
                  <c:v>2019/12/15 17:34</c:v>
                </c:pt>
                <c:pt idx="26018">
                  <c:v>2019/12/15 17:34</c:v>
                </c:pt>
                <c:pt idx="26019">
                  <c:v>2019/12/15 17:34</c:v>
                </c:pt>
                <c:pt idx="26020">
                  <c:v>2019/12/15 17:34</c:v>
                </c:pt>
                <c:pt idx="26021">
                  <c:v>2019/12/15 17:34</c:v>
                </c:pt>
                <c:pt idx="26022">
                  <c:v>2019/12/15 17:34</c:v>
                </c:pt>
                <c:pt idx="26023">
                  <c:v>2019/12/15 17:34</c:v>
                </c:pt>
                <c:pt idx="26024">
                  <c:v>2019/12/15 17:34</c:v>
                </c:pt>
                <c:pt idx="26025">
                  <c:v>2019/12/15 17:34</c:v>
                </c:pt>
                <c:pt idx="26026">
                  <c:v>2019/12/15 17:34</c:v>
                </c:pt>
                <c:pt idx="26027">
                  <c:v>2019/12/15 17:34</c:v>
                </c:pt>
                <c:pt idx="26028">
                  <c:v>2019/12/15 17:34</c:v>
                </c:pt>
                <c:pt idx="26029">
                  <c:v>2019/12/15 17:34</c:v>
                </c:pt>
                <c:pt idx="26030">
                  <c:v>2019/12/15 17:34</c:v>
                </c:pt>
                <c:pt idx="26031">
                  <c:v>2019/12/15 17:34</c:v>
                </c:pt>
                <c:pt idx="26032">
                  <c:v>2019/12/15 17:35</c:v>
                </c:pt>
                <c:pt idx="26033">
                  <c:v>2019/12/15 17:35</c:v>
                </c:pt>
                <c:pt idx="26034">
                  <c:v>2019/12/15 17:35</c:v>
                </c:pt>
                <c:pt idx="26035">
                  <c:v>2019/12/15 17:35</c:v>
                </c:pt>
                <c:pt idx="26036">
                  <c:v>2019/12/15 17:35</c:v>
                </c:pt>
                <c:pt idx="26037">
                  <c:v>2019/12/15 17:35</c:v>
                </c:pt>
                <c:pt idx="26038">
                  <c:v>2019/12/15 17:35</c:v>
                </c:pt>
                <c:pt idx="26039">
                  <c:v>2019/12/15 17:35</c:v>
                </c:pt>
                <c:pt idx="26040">
                  <c:v>2019/12/15 17:35</c:v>
                </c:pt>
                <c:pt idx="26041">
                  <c:v>2019/12/15 17:35</c:v>
                </c:pt>
                <c:pt idx="26042">
                  <c:v>2019/12/15 17:35</c:v>
                </c:pt>
                <c:pt idx="26043">
                  <c:v>2019/12/15 17:35</c:v>
                </c:pt>
                <c:pt idx="26044">
                  <c:v>2019/12/15 17:35</c:v>
                </c:pt>
                <c:pt idx="26045">
                  <c:v>2019/12/15 17:35</c:v>
                </c:pt>
                <c:pt idx="26046">
                  <c:v>2019/12/15 17:35</c:v>
                </c:pt>
                <c:pt idx="26047">
                  <c:v>2019/12/15 17:35</c:v>
                </c:pt>
                <c:pt idx="26048">
                  <c:v>2019/12/15 17:35</c:v>
                </c:pt>
                <c:pt idx="26049">
                  <c:v>2019/12/15 17:35</c:v>
                </c:pt>
                <c:pt idx="26050">
                  <c:v>2019/12/15 17:35</c:v>
                </c:pt>
                <c:pt idx="26051">
                  <c:v>2019/12/15 17:35</c:v>
                </c:pt>
                <c:pt idx="26052">
                  <c:v>2019/12/15 17:36</c:v>
                </c:pt>
                <c:pt idx="26053">
                  <c:v>2019/12/15 17:36</c:v>
                </c:pt>
                <c:pt idx="26054">
                  <c:v>2019/12/15 17:36</c:v>
                </c:pt>
                <c:pt idx="26055">
                  <c:v>2019/12/15 17:36</c:v>
                </c:pt>
                <c:pt idx="26056">
                  <c:v>2019/12/15 17:36</c:v>
                </c:pt>
                <c:pt idx="26057">
                  <c:v>2019/12/15 17:36</c:v>
                </c:pt>
                <c:pt idx="26058">
                  <c:v>2019/12/15 17:36</c:v>
                </c:pt>
                <c:pt idx="26059">
                  <c:v>2019/12/15 17:36</c:v>
                </c:pt>
                <c:pt idx="26060">
                  <c:v>2019/12/15 17:36</c:v>
                </c:pt>
                <c:pt idx="26061">
                  <c:v>2019/12/15 17:36</c:v>
                </c:pt>
                <c:pt idx="26062">
                  <c:v>2019/12/15 17:36</c:v>
                </c:pt>
                <c:pt idx="26063">
                  <c:v>2019/12/15 17:36</c:v>
                </c:pt>
                <c:pt idx="26064">
                  <c:v>2019/12/15 17:36</c:v>
                </c:pt>
                <c:pt idx="26065">
                  <c:v>2019/12/15 17:36</c:v>
                </c:pt>
                <c:pt idx="26066">
                  <c:v>2019/12/15 17:36</c:v>
                </c:pt>
                <c:pt idx="26067">
                  <c:v>2019/12/15 17:36</c:v>
                </c:pt>
                <c:pt idx="26068">
                  <c:v>2019/12/15 17:36</c:v>
                </c:pt>
                <c:pt idx="26069">
                  <c:v>2019/12/15 17:36</c:v>
                </c:pt>
                <c:pt idx="26070">
                  <c:v>2019/12/15 17:36</c:v>
                </c:pt>
                <c:pt idx="26071">
                  <c:v>2019/12/15 17:36</c:v>
                </c:pt>
                <c:pt idx="26072">
                  <c:v>2019/12/15 17:37</c:v>
                </c:pt>
                <c:pt idx="26073">
                  <c:v>2019/12/15 17:37</c:v>
                </c:pt>
                <c:pt idx="26074">
                  <c:v>2019/12/15 17:37</c:v>
                </c:pt>
                <c:pt idx="26075">
                  <c:v>2019/12/15 17:37</c:v>
                </c:pt>
                <c:pt idx="26076">
                  <c:v>2019/12/15 17:37</c:v>
                </c:pt>
                <c:pt idx="26077">
                  <c:v>2019/12/15 17:37</c:v>
                </c:pt>
                <c:pt idx="26078">
                  <c:v>2019/12/15 17:37</c:v>
                </c:pt>
                <c:pt idx="26079">
                  <c:v>2019/12/15 17:37</c:v>
                </c:pt>
                <c:pt idx="26080">
                  <c:v>2019/12/15 17:37</c:v>
                </c:pt>
                <c:pt idx="26081">
                  <c:v>2019/12/15 17:37</c:v>
                </c:pt>
                <c:pt idx="26082">
                  <c:v>2019/12/15 17:37</c:v>
                </c:pt>
                <c:pt idx="26083">
                  <c:v>2019/12/15 17:37</c:v>
                </c:pt>
                <c:pt idx="26084">
                  <c:v>2019/12/15 17:37</c:v>
                </c:pt>
                <c:pt idx="26085">
                  <c:v>2019/12/15 17:37</c:v>
                </c:pt>
                <c:pt idx="26086">
                  <c:v>2019/12/15 17:37</c:v>
                </c:pt>
                <c:pt idx="26087">
                  <c:v>2019/12/15 17:37</c:v>
                </c:pt>
                <c:pt idx="26088">
                  <c:v>2019/12/15 17:37</c:v>
                </c:pt>
                <c:pt idx="26089">
                  <c:v>2019/12/15 17:37</c:v>
                </c:pt>
                <c:pt idx="26090">
                  <c:v>2019/12/15 17:37</c:v>
                </c:pt>
                <c:pt idx="26091">
                  <c:v>2019/12/15 17:37</c:v>
                </c:pt>
                <c:pt idx="26092">
                  <c:v>2019/12/15 17:38</c:v>
                </c:pt>
                <c:pt idx="26093">
                  <c:v>2019/12/15 17:38</c:v>
                </c:pt>
                <c:pt idx="26094">
                  <c:v>2019/12/15 17:38</c:v>
                </c:pt>
                <c:pt idx="26095">
                  <c:v>2019/12/15 17:38</c:v>
                </c:pt>
                <c:pt idx="26096">
                  <c:v>2019/12/15 17:38</c:v>
                </c:pt>
                <c:pt idx="26097">
                  <c:v>2019/12/15 17:38</c:v>
                </c:pt>
                <c:pt idx="26098">
                  <c:v>2019/12/15 17:38</c:v>
                </c:pt>
                <c:pt idx="26099">
                  <c:v>2019/12/15 17:38</c:v>
                </c:pt>
                <c:pt idx="26100">
                  <c:v>2019/12/15 17:38</c:v>
                </c:pt>
                <c:pt idx="26101">
                  <c:v>2019/12/15 17:38</c:v>
                </c:pt>
                <c:pt idx="26102">
                  <c:v>2019/12/15 17:38</c:v>
                </c:pt>
                <c:pt idx="26103">
                  <c:v>2019/12/15 17:38</c:v>
                </c:pt>
                <c:pt idx="26104">
                  <c:v>2019/12/15 17:38</c:v>
                </c:pt>
                <c:pt idx="26105">
                  <c:v>2019/12/15 17:38</c:v>
                </c:pt>
                <c:pt idx="26106">
                  <c:v>2019/12/15 17:38</c:v>
                </c:pt>
                <c:pt idx="26107">
                  <c:v>2019/12/15 17:38</c:v>
                </c:pt>
                <c:pt idx="26108">
                  <c:v>2019/12/15 17:38</c:v>
                </c:pt>
                <c:pt idx="26109">
                  <c:v>2019/12/15 17:38</c:v>
                </c:pt>
                <c:pt idx="26110">
                  <c:v>2019/12/15 17:38</c:v>
                </c:pt>
                <c:pt idx="26111">
                  <c:v>2019/12/15 17:38</c:v>
                </c:pt>
                <c:pt idx="26112">
                  <c:v>2019/12/15 17:39</c:v>
                </c:pt>
                <c:pt idx="26113">
                  <c:v>2019/12/15 17:39</c:v>
                </c:pt>
                <c:pt idx="26114">
                  <c:v>2019/12/15 17:39</c:v>
                </c:pt>
                <c:pt idx="26115">
                  <c:v>2019/12/15 17:39</c:v>
                </c:pt>
                <c:pt idx="26116">
                  <c:v>2019/12/15 17:39</c:v>
                </c:pt>
                <c:pt idx="26117">
                  <c:v>2019/12/15 17:39</c:v>
                </c:pt>
                <c:pt idx="26118">
                  <c:v>2019/12/15 17:39</c:v>
                </c:pt>
                <c:pt idx="26119">
                  <c:v>2019/12/15 17:39</c:v>
                </c:pt>
                <c:pt idx="26120">
                  <c:v>2019/12/15 17:39</c:v>
                </c:pt>
                <c:pt idx="26121">
                  <c:v>2019/12/15 17:39</c:v>
                </c:pt>
                <c:pt idx="26122">
                  <c:v>2019/12/15 17:39</c:v>
                </c:pt>
                <c:pt idx="26123">
                  <c:v>2019/12/15 17:39</c:v>
                </c:pt>
                <c:pt idx="26124">
                  <c:v>2019/12/15 17:39</c:v>
                </c:pt>
                <c:pt idx="26125">
                  <c:v>2019/12/15 17:39</c:v>
                </c:pt>
                <c:pt idx="26126">
                  <c:v>2019/12/15 17:39</c:v>
                </c:pt>
                <c:pt idx="26127">
                  <c:v>2019/12/15 17:39</c:v>
                </c:pt>
                <c:pt idx="26128">
                  <c:v>2019/12/15 17:39</c:v>
                </c:pt>
                <c:pt idx="26129">
                  <c:v>2019/12/15 17:39</c:v>
                </c:pt>
                <c:pt idx="26130">
                  <c:v>2019/12/15 17:39</c:v>
                </c:pt>
                <c:pt idx="26131">
                  <c:v>2019/12/15 17:39</c:v>
                </c:pt>
                <c:pt idx="26132">
                  <c:v>2019/12/15 17:40</c:v>
                </c:pt>
                <c:pt idx="26133">
                  <c:v>2019/12/15 17:40</c:v>
                </c:pt>
                <c:pt idx="26134">
                  <c:v>2019/12/15 17:40</c:v>
                </c:pt>
                <c:pt idx="26135">
                  <c:v>2019/12/15 17:40</c:v>
                </c:pt>
                <c:pt idx="26136">
                  <c:v>2019/12/15 17:40</c:v>
                </c:pt>
                <c:pt idx="26137">
                  <c:v>2019/12/15 17:40</c:v>
                </c:pt>
                <c:pt idx="26138">
                  <c:v>2019/12/15 17:40</c:v>
                </c:pt>
                <c:pt idx="26139">
                  <c:v>2019/12/15 17:40</c:v>
                </c:pt>
                <c:pt idx="26140">
                  <c:v>2019/12/15 17:40</c:v>
                </c:pt>
                <c:pt idx="26141">
                  <c:v>2019/12/15 17:40</c:v>
                </c:pt>
                <c:pt idx="26142">
                  <c:v>2019/12/15 17:40</c:v>
                </c:pt>
                <c:pt idx="26143">
                  <c:v>2019/12/15 17:40</c:v>
                </c:pt>
                <c:pt idx="26144">
                  <c:v>2019/12/15 17:40</c:v>
                </c:pt>
                <c:pt idx="26145">
                  <c:v>2019/12/15 17:40</c:v>
                </c:pt>
                <c:pt idx="26146">
                  <c:v>2019/12/15 17:40</c:v>
                </c:pt>
                <c:pt idx="26147">
                  <c:v>2019/12/15 17:40</c:v>
                </c:pt>
                <c:pt idx="26148">
                  <c:v>2019/12/15 17:40</c:v>
                </c:pt>
                <c:pt idx="26149">
                  <c:v>2019/12/15 17:40</c:v>
                </c:pt>
                <c:pt idx="26150">
                  <c:v>2019/12/15 17:40</c:v>
                </c:pt>
                <c:pt idx="26151">
                  <c:v>2019/12/15 17:40</c:v>
                </c:pt>
                <c:pt idx="26152">
                  <c:v>2019/12/15 17:41</c:v>
                </c:pt>
                <c:pt idx="26153">
                  <c:v>2019/12/15 17:41</c:v>
                </c:pt>
                <c:pt idx="26154">
                  <c:v>2019/12/15 17:41</c:v>
                </c:pt>
                <c:pt idx="26155">
                  <c:v>2019/12/15 17:41</c:v>
                </c:pt>
                <c:pt idx="26156">
                  <c:v>2019/12/15 17:41</c:v>
                </c:pt>
                <c:pt idx="26157">
                  <c:v>2019/12/15 17:41</c:v>
                </c:pt>
                <c:pt idx="26158">
                  <c:v>2019/12/15 17:41</c:v>
                </c:pt>
                <c:pt idx="26159">
                  <c:v>2019/12/15 17:41</c:v>
                </c:pt>
                <c:pt idx="26160">
                  <c:v>2019/12/15 17:41</c:v>
                </c:pt>
                <c:pt idx="26161">
                  <c:v>2019/12/15 17:41</c:v>
                </c:pt>
                <c:pt idx="26162">
                  <c:v>2019/12/15 17:41</c:v>
                </c:pt>
                <c:pt idx="26163">
                  <c:v>2019/12/15 17:41</c:v>
                </c:pt>
                <c:pt idx="26164">
                  <c:v>2019/12/15 17:41</c:v>
                </c:pt>
                <c:pt idx="26165">
                  <c:v>2019/12/15 17:41</c:v>
                </c:pt>
                <c:pt idx="26166">
                  <c:v>2019/12/15 17:41</c:v>
                </c:pt>
                <c:pt idx="26167">
                  <c:v>2019/12/15 17:41</c:v>
                </c:pt>
                <c:pt idx="26168">
                  <c:v>2019/12/15 17:41</c:v>
                </c:pt>
                <c:pt idx="26169">
                  <c:v>2019/12/15 17:41</c:v>
                </c:pt>
                <c:pt idx="26170">
                  <c:v>2019/12/15 17:41</c:v>
                </c:pt>
                <c:pt idx="26171">
                  <c:v>2019/12/15 17:41</c:v>
                </c:pt>
                <c:pt idx="26172">
                  <c:v>2019/12/15 17:42</c:v>
                </c:pt>
                <c:pt idx="26173">
                  <c:v>2019/12/15 17:42</c:v>
                </c:pt>
                <c:pt idx="26174">
                  <c:v>2019/12/15 17:42</c:v>
                </c:pt>
                <c:pt idx="26175">
                  <c:v>2019/12/15 17:42</c:v>
                </c:pt>
                <c:pt idx="26176">
                  <c:v>2019/12/15 17:42</c:v>
                </c:pt>
                <c:pt idx="26177">
                  <c:v>2019/12/15 17:42</c:v>
                </c:pt>
                <c:pt idx="26178">
                  <c:v>2019/12/15 17:42</c:v>
                </c:pt>
                <c:pt idx="26179">
                  <c:v>2019/12/15 17:42</c:v>
                </c:pt>
                <c:pt idx="26180">
                  <c:v>2019/12/15 17:42</c:v>
                </c:pt>
                <c:pt idx="26181">
                  <c:v>2019/12/15 17:42</c:v>
                </c:pt>
                <c:pt idx="26182">
                  <c:v>2019/12/15 17:42</c:v>
                </c:pt>
                <c:pt idx="26183">
                  <c:v>2019/12/15 17:42</c:v>
                </c:pt>
                <c:pt idx="26184">
                  <c:v>2019/12/15 17:42</c:v>
                </c:pt>
                <c:pt idx="26185">
                  <c:v>2019/12/15 17:42</c:v>
                </c:pt>
                <c:pt idx="26186">
                  <c:v>2019/12/15 17:42</c:v>
                </c:pt>
                <c:pt idx="26187">
                  <c:v>2019/12/15 17:42</c:v>
                </c:pt>
                <c:pt idx="26188">
                  <c:v>2019/12/15 17:42</c:v>
                </c:pt>
                <c:pt idx="26189">
                  <c:v>2019/12/15 17:42</c:v>
                </c:pt>
                <c:pt idx="26190">
                  <c:v>2019/12/15 17:42</c:v>
                </c:pt>
                <c:pt idx="26191">
                  <c:v>2019/12/15 17:42</c:v>
                </c:pt>
                <c:pt idx="26192">
                  <c:v>2019/12/15 17:43</c:v>
                </c:pt>
                <c:pt idx="26193">
                  <c:v>2019/12/15 17:43</c:v>
                </c:pt>
                <c:pt idx="26194">
                  <c:v>2019/12/15 17:43</c:v>
                </c:pt>
                <c:pt idx="26195">
                  <c:v>2019/12/15 17:43</c:v>
                </c:pt>
                <c:pt idx="26196">
                  <c:v>2019/12/15 17:43</c:v>
                </c:pt>
                <c:pt idx="26197">
                  <c:v>2019/12/15 17:43</c:v>
                </c:pt>
                <c:pt idx="26198">
                  <c:v>2019/12/15 17:43</c:v>
                </c:pt>
                <c:pt idx="26199">
                  <c:v>2019/12/15 17:43</c:v>
                </c:pt>
                <c:pt idx="26200">
                  <c:v>2019/12/15 17:43</c:v>
                </c:pt>
                <c:pt idx="26201">
                  <c:v>2019/12/15 17:43</c:v>
                </c:pt>
                <c:pt idx="26202">
                  <c:v>2019/12/15 17:43</c:v>
                </c:pt>
                <c:pt idx="26203">
                  <c:v>2019/12/15 17:43</c:v>
                </c:pt>
                <c:pt idx="26204">
                  <c:v>2019/12/15 17:43</c:v>
                </c:pt>
                <c:pt idx="26205">
                  <c:v>2019/12/15 17:43</c:v>
                </c:pt>
                <c:pt idx="26206">
                  <c:v>2019/12/15 17:43</c:v>
                </c:pt>
                <c:pt idx="26207">
                  <c:v>2019/12/15 17:43</c:v>
                </c:pt>
                <c:pt idx="26208">
                  <c:v>2019/12/15 17:43</c:v>
                </c:pt>
                <c:pt idx="26209">
                  <c:v>2019/12/15 17:43</c:v>
                </c:pt>
                <c:pt idx="26210">
                  <c:v>2019/12/15 17:43</c:v>
                </c:pt>
                <c:pt idx="26211">
                  <c:v>2019/12/15 17:43</c:v>
                </c:pt>
                <c:pt idx="26212">
                  <c:v>2019/12/15 17:44</c:v>
                </c:pt>
                <c:pt idx="26213">
                  <c:v>2019/12/15 17:44</c:v>
                </c:pt>
                <c:pt idx="26214">
                  <c:v>2019/12/15 17:44</c:v>
                </c:pt>
                <c:pt idx="26215">
                  <c:v>2019/12/15 17:44</c:v>
                </c:pt>
                <c:pt idx="26216">
                  <c:v>2019/12/15 17:44</c:v>
                </c:pt>
                <c:pt idx="26217">
                  <c:v>2019/12/15 17:44</c:v>
                </c:pt>
                <c:pt idx="26218">
                  <c:v>2019/12/15 17:44</c:v>
                </c:pt>
                <c:pt idx="26219">
                  <c:v>2019/12/15 17:44</c:v>
                </c:pt>
                <c:pt idx="26220">
                  <c:v>2019/12/15 17:44</c:v>
                </c:pt>
                <c:pt idx="26221">
                  <c:v>2019/12/15 17:44</c:v>
                </c:pt>
                <c:pt idx="26222">
                  <c:v>2019/12/15 17:44</c:v>
                </c:pt>
                <c:pt idx="26223">
                  <c:v>2019/12/15 17:44</c:v>
                </c:pt>
                <c:pt idx="26224">
                  <c:v>2019/12/15 17:44</c:v>
                </c:pt>
                <c:pt idx="26225">
                  <c:v>2019/12/15 17:44</c:v>
                </c:pt>
                <c:pt idx="26226">
                  <c:v>2019/12/15 17:44</c:v>
                </c:pt>
                <c:pt idx="26227">
                  <c:v>2019/12/15 17:44</c:v>
                </c:pt>
                <c:pt idx="26228">
                  <c:v>2019/12/15 17:44</c:v>
                </c:pt>
                <c:pt idx="26229">
                  <c:v>2019/12/15 17:44</c:v>
                </c:pt>
                <c:pt idx="26230">
                  <c:v>2019/12/15 17:44</c:v>
                </c:pt>
                <c:pt idx="26231">
                  <c:v>2019/12/15 17:44</c:v>
                </c:pt>
                <c:pt idx="26232">
                  <c:v>2019/12/15 17:45</c:v>
                </c:pt>
                <c:pt idx="26233">
                  <c:v>2019/12/15 17:45</c:v>
                </c:pt>
                <c:pt idx="26234">
                  <c:v>2019/12/15 17:45</c:v>
                </c:pt>
                <c:pt idx="26235">
                  <c:v>2019/12/15 17:45</c:v>
                </c:pt>
                <c:pt idx="26236">
                  <c:v>2019/12/15 17:45</c:v>
                </c:pt>
                <c:pt idx="26237">
                  <c:v>2019/12/15 17:45</c:v>
                </c:pt>
                <c:pt idx="26238">
                  <c:v>2019/12/15 17:45</c:v>
                </c:pt>
                <c:pt idx="26239">
                  <c:v>2019/12/15 17:45</c:v>
                </c:pt>
                <c:pt idx="26240">
                  <c:v>2019/12/15 17:45</c:v>
                </c:pt>
                <c:pt idx="26241">
                  <c:v>2019/12/15 17:45</c:v>
                </c:pt>
                <c:pt idx="26242">
                  <c:v>2019/12/15 17:45</c:v>
                </c:pt>
                <c:pt idx="26243">
                  <c:v>2019/12/15 17:45</c:v>
                </c:pt>
                <c:pt idx="26244">
                  <c:v>2019/12/15 17:45</c:v>
                </c:pt>
                <c:pt idx="26245">
                  <c:v>2019/12/15 17:45</c:v>
                </c:pt>
                <c:pt idx="26246">
                  <c:v>2019/12/15 17:45</c:v>
                </c:pt>
                <c:pt idx="26247">
                  <c:v>2019/12/15 17:45</c:v>
                </c:pt>
                <c:pt idx="26248">
                  <c:v>2019/12/15 17:45</c:v>
                </c:pt>
                <c:pt idx="26249">
                  <c:v>2019/12/15 17:45</c:v>
                </c:pt>
                <c:pt idx="26250">
                  <c:v>2019/12/15 17:45</c:v>
                </c:pt>
                <c:pt idx="26251">
                  <c:v>2019/12/15 17:45</c:v>
                </c:pt>
                <c:pt idx="26252">
                  <c:v>2019/12/15 17:46</c:v>
                </c:pt>
                <c:pt idx="26253">
                  <c:v>2019/12/15 17:46</c:v>
                </c:pt>
                <c:pt idx="26254">
                  <c:v>2019/12/15 17:46</c:v>
                </c:pt>
                <c:pt idx="26255">
                  <c:v>2019/12/15 17:46</c:v>
                </c:pt>
                <c:pt idx="26256">
                  <c:v>2019/12/15 17:46</c:v>
                </c:pt>
                <c:pt idx="26257">
                  <c:v>2019/12/15 17:46</c:v>
                </c:pt>
                <c:pt idx="26258">
                  <c:v>2019/12/15 17:46</c:v>
                </c:pt>
                <c:pt idx="26259">
                  <c:v>2019/12/15 17:46</c:v>
                </c:pt>
                <c:pt idx="26260">
                  <c:v>2019/12/15 17:46</c:v>
                </c:pt>
                <c:pt idx="26261">
                  <c:v>2019/12/15 17:46</c:v>
                </c:pt>
                <c:pt idx="26262">
                  <c:v>2019/12/15 17:46</c:v>
                </c:pt>
                <c:pt idx="26263">
                  <c:v>2019/12/15 17:46</c:v>
                </c:pt>
                <c:pt idx="26264">
                  <c:v>2019/12/15 17:46</c:v>
                </c:pt>
                <c:pt idx="26265">
                  <c:v>2019/12/15 17:46</c:v>
                </c:pt>
                <c:pt idx="26266">
                  <c:v>2019/12/15 17:46</c:v>
                </c:pt>
                <c:pt idx="26267">
                  <c:v>2019/12/15 17:46</c:v>
                </c:pt>
                <c:pt idx="26268">
                  <c:v>2019/12/15 17:46</c:v>
                </c:pt>
                <c:pt idx="26269">
                  <c:v>2019/12/15 17:46</c:v>
                </c:pt>
                <c:pt idx="26270">
                  <c:v>2019/12/15 17:46</c:v>
                </c:pt>
                <c:pt idx="26271">
                  <c:v>2019/12/15 17:46</c:v>
                </c:pt>
                <c:pt idx="26272">
                  <c:v>2019/12/15 17:47</c:v>
                </c:pt>
                <c:pt idx="26273">
                  <c:v>2019/12/15 17:47</c:v>
                </c:pt>
                <c:pt idx="26274">
                  <c:v>2019/12/15 17:47</c:v>
                </c:pt>
                <c:pt idx="26275">
                  <c:v>2019/12/15 17:47</c:v>
                </c:pt>
                <c:pt idx="26276">
                  <c:v>2019/12/15 17:47</c:v>
                </c:pt>
                <c:pt idx="26277">
                  <c:v>2019/12/15 17:47</c:v>
                </c:pt>
                <c:pt idx="26278">
                  <c:v>2019/12/15 17:47</c:v>
                </c:pt>
                <c:pt idx="26279">
                  <c:v>2019/12/15 17:47</c:v>
                </c:pt>
                <c:pt idx="26280">
                  <c:v>2019/12/15 17:47</c:v>
                </c:pt>
                <c:pt idx="26281">
                  <c:v>2019/12/15 17:47</c:v>
                </c:pt>
                <c:pt idx="26282">
                  <c:v>2019/12/15 17:47</c:v>
                </c:pt>
                <c:pt idx="26283">
                  <c:v>2019/12/15 17:47</c:v>
                </c:pt>
                <c:pt idx="26284">
                  <c:v>2019/12/15 17:47</c:v>
                </c:pt>
                <c:pt idx="26285">
                  <c:v>2019/12/15 17:47</c:v>
                </c:pt>
                <c:pt idx="26286">
                  <c:v>2019/12/15 17:47</c:v>
                </c:pt>
                <c:pt idx="26287">
                  <c:v>2019/12/15 17:47</c:v>
                </c:pt>
                <c:pt idx="26288">
                  <c:v>2019/12/15 17:47</c:v>
                </c:pt>
                <c:pt idx="26289">
                  <c:v>2019/12/15 17:47</c:v>
                </c:pt>
                <c:pt idx="26290">
                  <c:v>2019/12/15 17:47</c:v>
                </c:pt>
                <c:pt idx="26291">
                  <c:v>2019/12/15 17:47</c:v>
                </c:pt>
                <c:pt idx="26292">
                  <c:v>2019/12/15 17:48</c:v>
                </c:pt>
                <c:pt idx="26293">
                  <c:v>2019/12/15 17:48</c:v>
                </c:pt>
                <c:pt idx="26294">
                  <c:v>2019/12/15 17:48</c:v>
                </c:pt>
                <c:pt idx="26295">
                  <c:v>2019/12/15 17:48</c:v>
                </c:pt>
                <c:pt idx="26296">
                  <c:v>2019/12/15 17:48</c:v>
                </c:pt>
                <c:pt idx="26297">
                  <c:v>2019/12/15 17:48</c:v>
                </c:pt>
                <c:pt idx="26298">
                  <c:v>2019/12/15 17:48</c:v>
                </c:pt>
                <c:pt idx="26299">
                  <c:v>2019/12/15 17:48</c:v>
                </c:pt>
                <c:pt idx="26300">
                  <c:v>2019/12/15 17:48</c:v>
                </c:pt>
                <c:pt idx="26301">
                  <c:v>2019/12/15 17:48</c:v>
                </c:pt>
                <c:pt idx="26302">
                  <c:v>2019/12/15 17:48</c:v>
                </c:pt>
                <c:pt idx="26303">
                  <c:v>2019/12/15 17:48</c:v>
                </c:pt>
                <c:pt idx="26304">
                  <c:v>2019/12/15 17:48</c:v>
                </c:pt>
                <c:pt idx="26305">
                  <c:v>2019/12/15 17:48</c:v>
                </c:pt>
                <c:pt idx="26306">
                  <c:v>2019/12/15 17:48</c:v>
                </c:pt>
                <c:pt idx="26307">
                  <c:v>2019/12/15 17:48</c:v>
                </c:pt>
                <c:pt idx="26308">
                  <c:v>2019/12/15 17:48</c:v>
                </c:pt>
                <c:pt idx="26309">
                  <c:v>2019/12/15 17:48</c:v>
                </c:pt>
                <c:pt idx="26310">
                  <c:v>2019/12/15 17:48</c:v>
                </c:pt>
                <c:pt idx="26311">
                  <c:v>2019/12/15 17:48</c:v>
                </c:pt>
                <c:pt idx="26312">
                  <c:v>2019/12/15 17:49</c:v>
                </c:pt>
                <c:pt idx="26313">
                  <c:v>2019/12/15 17:49</c:v>
                </c:pt>
                <c:pt idx="26314">
                  <c:v>2019/12/15 17:49</c:v>
                </c:pt>
                <c:pt idx="26315">
                  <c:v>2019/12/15 17:49</c:v>
                </c:pt>
                <c:pt idx="26316">
                  <c:v>2019/12/15 17:49</c:v>
                </c:pt>
                <c:pt idx="26317">
                  <c:v>2019/12/15 17:49</c:v>
                </c:pt>
                <c:pt idx="26318">
                  <c:v>2019/12/15 17:49</c:v>
                </c:pt>
                <c:pt idx="26319">
                  <c:v>2019/12/15 17:49</c:v>
                </c:pt>
                <c:pt idx="26320">
                  <c:v>2019/12/15 17:49</c:v>
                </c:pt>
                <c:pt idx="26321">
                  <c:v>2019/12/15 17:49</c:v>
                </c:pt>
                <c:pt idx="26322">
                  <c:v>2019/12/15 17:49</c:v>
                </c:pt>
                <c:pt idx="26323">
                  <c:v>2019/12/15 17:49</c:v>
                </c:pt>
                <c:pt idx="26324">
                  <c:v>2019/12/15 17:49</c:v>
                </c:pt>
                <c:pt idx="26325">
                  <c:v>2019/12/15 17:49</c:v>
                </c:pt>
                <c:pt idx="26326">
                  <c:v>2019/12/15 17:49</c:v>
                </c:pt>
                <c:pt idx="26327">
                  <c:v>2019/12/15 17:49</c:v>
                </c:pt>
                <c:pt idx="26328">
                  <c:v>2019/12/15 17:49</c:v>
                </c:pt>
                <c:pt idx="26329">
                  <c:v>2019/12/15 17:49</c:v>
                </c:pt>
                <c:pt idx="26330">
                  <c:v>2019/12/15 17:49</c:v>
                </c:pt>
                <c:pt idx="26331">
                  <c:v>2019/12/15 17:49</c:v>
                </c:pt>
                <c:pt idx="26332">
                  <c:v>2019/12/15 17:50</c:v>
                </c:pt>
                <c:pt idx="26333">
                  <c:v>2019/12/15 17:50</c:v>
                </c:pt>
                <c:pt idx="26334">
                  <c:v>2019/12/15 17:50</c:v>
                </c:pt>
                <c:pt idx="26335">
                  <c:v>2019/12/15 17:50</c:v>
                </c:pt>
                <c:pt idx="26336">
                  <c:v>2019/12/15 17:50</c:v>
                </c:pt>
                <c:pt idx="26337">
                  <c:v>2019/12/15 17:50</c:v>
                </c:pt>
                <c:pt idx="26338">
                  <c:v>2019/12/15 17:50</c:v>
                </c:pt>
                <c:pt idx="26339">
                  <c:v>2019/12/15 17:50</c:v>
                </c:pt>
                <c:pt idx="26340">
                  <c:v>2019/12/15 17:50</c:v>
                </c:pt>
                <c:pt idx="26341">
                  <c:v>2019/12/15 17:50</c:v>
                </c:pt>
                <c:pt idx="26342">
                  <c:v>2019/12/15 17:50</c:v>
                </c:pt>
                <c:pt idx="26343">
                  <c:v>2019/12/15 17:50</c:v>
                </c:pt>
                <c:pt idx="26344">
                  <c:v>2019/12/15 17:50</c:v>
                </c:pt>
                <c:pt idx="26345">
                  <c:v>2019/12/15 17:50</c:v>
                </c:pt>
                <c:pt idx="26346">
                  <c:v>2019/12/15 17:50</c:v>
                </c:pt>
                <c:pt idx="26347">
                  <c:v>2019/12/15 17:50</c:v>
                </c:pt>
                <c:pt idx="26348">
                  <c:v>2019/12/15 17:50</c:v>
                </c:pt>
                <c:pt idx="26349">
                  <c:v>2019/12/15 17:50</c:v>
                </c:pt>
                <c:pt idx="26350">
                  <c:v>2019/12/15 17:50</c:v>
                </c:pt>
                <c:pt idx="26351">
                  <c:v>2019/12/15 17:50</c:v>
                </c:pt>
                <c:pt idx="26352">
                  <c:v>2019/12/15 17:51</c:v>
                </c:pt>
                <c:pt idx="26353">
                  <c:v>2019/12/15 17:51</c:v>
                </c:pt>
                <c:pt idx="26354">
                  <c:v>2019/12/15 17:51</c:v>
                </c:pt>
                <c:pt idx="26355">
                  <c:v>2019/12/15 17:51</c:v>
                </c:pt>
                <c:pt idx="26356">
                  <c:v>2019/12/15 17:51</c:v>
                </c:pt>
                <c:pt idx="26357">
                  <c:v>2019/12/15 17:51</c:v>
                </c:pt>
                <c:pt idx="26358">
                  <c:v>2019/12/15 17:51</c:v>
                </c:pt>
                <c:pt idx="26359">
                  <c:v>2019/12/15 17:51</c:v>
                </c:pt>
                <c:pt idx="26360">
                  <c:v>2019/12/15 17:51</c:v>
                </c:pt>
                <c:pt idx="26361">
                  <c:v>2019/12/15 17:51</c:v>
                </c:pt>
                <c:pt idx="26362">
                  <c:v>2019/12/15 17:51</c:v>
                </c:pt>
                <c:pt idx="26363">
                  <c:v>2019/12/15 17:51</c:v>
                </c:pt>
                <c:pt idx="26364">
                  <c:v>2019/12/15 17:51</c:v>
                </c:pt>
                <c:pt idx="26365">
                  <c:v>2019/12/15 17:51</c:v>
                </c:pt>
                <c:pt idx="26366">
                  <c:v>2019/12/15 17:51</c:v>
                </c:pt>
                <c:pt idx="26367">
                  <c:v>2019/12/15 17:51</c:v>
                </c:pt>
                <c:pt idx="26368">
                  <c:v>2019/12/15 17:51</c:v>
                </c:pt>
                <c:pt idx="26369">
                  <c:v>2019/12/15 17:51</c:v>
                </c:pt>
                <c:pt idx="26370">
                  <c:v>2019/12/15 17:51</c:v>
                </c:pt>
                <c:pt idx="26371">
                  <c:v>2019/12/15 17:51</c:v>
                </c:pt>
                <c:pt idx="26372">
                  <c:v>2019/12/15 17:52</c:v>
                </c:pt>
                <c:pt idx="26373">
                  <c:v>2019/12/15 17:52</c:v>
                </c:pt>
                <c:pt idx="26374">
                  <c:v>2019/12/15 17:52</c:v>
                </c:pt>
                <c:pt idx="26375">
                  <c:v>2019/12/15 17:52</c:v>
                </c:pt>
                <c:pt idx="26376">
                  <c:v>2019/12/15 17:52</c:v>
                </c:pt>
                <c:pt idx="26377">
                  <c:v>2019/12/15 17:52</c:v>
                </c:pt>
                <c:pt idx="26378">
                  <c:v>2019/12/15 17:52</c:v>
                </c:pt>
                <c:pt idx="26379">
                  <c:v>2019/12/15 17:52</c:v>
                </c:pt>
                <c:pt idx="26380">
                  <c:v>2019/12/15 17:52</c:v>
                </c:pt>
                <c:pt idx="26381">
                  <c:v>2019/12/15 17:52</c:v>
                </c:pt>
                <c:pt idx="26382">
                  <c:v>2019/12/15 17:52</c:v>
                </c:pt>
                <c:pt idx="26383">
                  <c:v>2019/12/15 17:52</c:v>
                </c:pt>
                <c:pt idx="26384">
                  <c:v>2019/12/15 17:52</c:v>
                </c:pt>
                <c:pt idx="26385">
                  <c:v>2019/12/15 17:52</c:v>
                </c:pt>
                <c:pt idx="26386">
                  <c:v>2019/12/15 17:52</c:v>
                </c:pt>
                <c:pt idx="26387">
                  <c:v>2019/12/15 17:52</c:v>
                </c:pt>
                <c:pt idx="26388">
                  <c:v>2019/12/15 17:52</c:v>
                </c:pt>
                <c:pt idx="26389">
                  <c:v>2019/12/15 17:52</c:v>
                </c:pt>
                <c:pt idx="26390">
                  <c:v>2019/12/15 17:52</c:v>
                </c:pt>
                <c:pt idx="26391">
                  <c:v>2019/12/15 17:52</c:v>
                </c:pt>
                <c:pt idx="26392">
                  <c:v>2019/12/15 17:53</c:v>
                </c:pt>
                <c:pt idx="26393">
                  <c:v>2019/12/15 17:53</c:v>
                </c:pt>
                <c:pt idx="26394">
                  <c:v>2019/12/15 17:53</c:v>
                </c:pt>
                <c:pt idx="26395">
                  <c:v>2019/12/15 17:53</c:v>
                </c:pt>
                <c:pt idx="26396">
                  <c:v>2019/12/15 17:53</c:v>
                </c:pt>
                <c:pt idx="26397">
                  <c:v>2019/12/15 17:53</c:v>
                </c:pt>
                <c:pt idx="26398">
                  <c:v>2019/12/15 17:53</c:v>
                </c:pt>
                <c:pt idx="26399">
                  <c:v>2019/12/15 17:53</c:v>
                </c:pt>
                <c:pt idx="26400">
                  <c:v>2019/12/15 17:53</c:v>
                </c:pt>
                <c:pt idx="26401">
                  <c:v>2019/12/15 17:53</c:v>
                </c:pt>
                <c:pt idx="26402">
                  <c:v>2019/12/15 17:53</c:v>
                </c:pt>
                <c:pt idx="26403">
                  <c:v>2019/12/15 17:53</c:v>
                </c:pt>
                <c:pt idx="26404">
                  <c:v>2019/12/15 17:53</c:v>
                </c:pt>
                <c:pt idx="26405">
                  <c:v>2019/12/15 17:53</c:v>
                </c:pt>
                <c:pt idx="26406">
                  <c:v>2019/12/15 17:53</c:v>
                </c:pt>
                <c:pt idx="26407">
                  <c:v>2019/12/15 17:53</c:v>
                </c:pt>
                <c:pt idx="26408">
                  <c:v>2019/12/15 17:53</c:v>
                </c:pt>
                <c:pt idx="26409">
                  <c:v>2019/12/15 17:53</c:v>
                </c:pt>
                <c:pt idx="26410">
                  <c:v>2019/12/15 17:53</c:v>
                </c:pt>
                <c:pt idx="26411">
                  <c:v>2019/12/15 17:53</c:v>
                </c:pt>
                <c:pt idx="26412">
                  <c:v>2019/12/15 17:54</c:v>
                </c:pt>
                <c:pt idx="26413">
                  <c:v>2019/12/15 17:54</c:v>
                </c:pt>
                <c:pt idx="26414">
                  <c:v>2019/12/15 17:54</c:v>
                </c:pt>
                <c:pt idx="26415">
                  <c:v>2019/12/15 17:54</c:v>
                </c:pt>
                <c:pt idx="26416">
                  <c:v>2019/12/15 17:54</c:v>
                </c:pt>
                <c:pt idx="26417">
                  <c:v>2019/12/15 17:54</c:v>
                </c:pt>
                <c:pt idx="26418">
                  <c:v>2019/12/15 17:54</c:v>
                </c:pt>
                <c:pt idx="26419">
                  <c:v>2019/12/15 17:54</c:v>
                </c:pt>
                <c:pt idx="26420">
                  <c:v>2019/12/15 17:54</c:v>
                </c:pt>
                <c:pt idx="26421">
                  <c:v>2019/12/15 17:54</c:v>
                </c:pt>
                <c:pt idx="26422">
                  <c:v>2019/12/15 17:54</c:v>
                </c:pt>
                <c:pt idx="26423">
                  <c:v>2019/12/15 17:54</c:v>
                </c:pt>
                <c:pt idx="26424">
                  <c:v>2019/12/15 17:54</c:v>
                </c:pt>
                <c:pt idx="26425">
                  <c:v>2019/12/15 17:54</c:v>
                </c:pt>
                <c:pt idx="26426">
                  <c:v>2019/12/15 17:54</c:v>
                </c:pt>
                <c:pt idx="26427">
                  <c:v>2019/12/15 17:54</c:v>
                </c:pt>
                <c:pt idx="26428">
                  <c:v>2019/12/15 17:54</c:v>
                </c:pt>
                <c:pt idx="26429">
                  <c:v>2019/12/15 17:54</c:v>
                </c:pt>
                <c:pt idx="26430">
                  <c:v>2019/12/15 17:54</c:v>
                </c:pt>
                <c:pt idx="26431">
                  <c:v>2019/12/15 17:54</c:v>
                </c:pt>
                <c:pt idx="26432">
                  <c:v>2019/12/15 17:55</c:v>
                </c:pt>
                <c:pt idx="26433">
                  <c:v>2019/12/15 17:55</c:v>
                </c:pt>
                <c:pt idx="26434">
                  <c:v>2019/12/15 17:55</c:v>
                </c:pt>
                <c:pt idx="26435">
                  <c:v>2019/12/15 17:55</c:v>
                </c:pt>
                <c:pt idx="26436">
                  <c:v>2019/12/15 17:55</c:v>
                </c:pt>
                <c:pt idx="26437">
                  <c:v>2019/12/15 17:55</c:v>
                </c:pt>
                <c:pt idx="26438">
                  <c:v>2019/12/15 17:55</c:v>
                </c:pt>
                <c:pt idx="26439">
                  <c:v>2019/12/15 17:55</c:v>
                </c:pt>
                <c:pt idx="26440">
                  <c:v>2019/12/15 17:55</c:v>
                </c:pt>
                <c:pt idx="26441">
                  <c:v>2019/12/15 17:55</c:v>
                </c:pt>
                <c:pt idx="26442">
                  <c:v>2019/12/15 17:55</c:v>
                </c:pt>
                <c:pt idx="26443">
                  <c:v>2019/12/15 17:55</c:v>
                </c:pt>
                <c:pt idx="26444">
                  <c:v>2019/12/15 17:55</c:v>
                </c:pt>
                <c:pt idx="26445">
                  <c:v>2019/12/15 17:55</c:v>
                </c:pt>
                <c:pt idx="26446">
                  <c:v>2019/12/15 17:55</c:v>
                </c:pt>
                <c:pt idx="26447">
                  <c:v>2019/12/15 17:55</c:v>
                </c:pt>
                <c:pt idx="26448">
                  <c:v>2019/12/15 17:55</c:v>
                </c:pt>
                <c:pt idx="26449">
                  <c:v>2019/12/15 17:55</c:v>
                </c:pt>
                <c:pt idx="26450">
                  <c:v>2019/12/15 17:55</c:v>
                </c:pt>
                <c:pt idx="26451">
                  <c:v>2019/12/15 17:55</c:v>
                </c:pt>
                <c:pt idx="26452">
                  <c:v>2019/12/15 17:56</c:v>
                </c:pt>
                <c:pt idx="26453">
                  <c:v>2019/12/15 17:56</c:v>
                </c:pt>
                <c:pt idx="26454">
                  <c:v>2019/12/15 17:56</c:v>
                </c:pt>
                <c:pt idx="26455">
                  <c:v>2019/12/15 17:56</c:v>
                </c:pt>
                <c:pt idx="26456">
                  <c:v>2019/12/15 17:56</c:v>
                </c:pt>
                <c:pt idx="26457">
                  <c:v>2019/12/15 17:56</c:v>
                </c:pt>
                <c:pt idx="26458">
                  <c:v>2019/12/15 17:56</c:v>
                </c:pt>
                <c:pt idx="26459">
                  <c:v>2019/12/15 17:56</c:v>
                </c:pt>
                <c:pt idx="26460">
                  <c:v>2019/12/15 17:56</c:v>
                </c:pt>
                <c:pt idx="26461">
                  <c:v>2019/12/15 17:56</c:v>
                </c:pt>
                <c:pt idx="26462">
                  <c:v>2019/12/15 17:56</c:v>
                </c:pt>
                <c:pt idx="26463">
                  <c:v>2019/12/15 17:56</c:v>
                </c:pt>
                <c:pt idx="26464">
                  <c:v>2019/12/15 17:56</c:v>
                </c:pt>
                <c:pt idx="26465">
                  <c:v>2019/12/15 17:56</c:v>
                </c:pt>
                <c:pt idx="26466">
                  <c:v>2019/12/15 17:56</c:v>
                </c:pt>
                <c:pt idx="26467">
                  <c:v>2019/12/15 17:56</c:v>
                </c:pt>
                <c:pt idx="26468">
                  <c:v>2019/12/15 17:56</c:v>
                </c:pt>
                <c:pt idx="26469">
                  <c:v>2019/12/15 17:56</c:v>
                </c:pt>
                <c:pt idx="26470">
                  <c:v>2019/12/15 17:56</c:v>
                </c:pt>
                <c:pt idx="26471">
                  <c:v>2019/12/15 17:56</c:v>
                </c:pt>
                <c:pt idx="26472">
                  <c:v>2019/12/15 17:57</c:v>
                </c:pt>
                <c:pt idx="26473">
                  <c:v>2019/12/15 17:57</c:v>
                </c:pt>
                <c:pt idx="26474">
                  <c:v>2019/12/15 17:57</c:v>
                </c:pt>
                <c:pt idx="26475">
                  <c:v>2019/12/15 17:57</c:v>
                </c:pt>
                <c:pt idx="26476">
                  <c:v>2019/12/15 17:57</c:v>
                </c:pt>
                <c:pt idx="26477">
                  <c:v>2019/12/15 17:57</c:v>
                </c:pt>
                <c:pt idx="26478">
                  <c:v>2019/12/15 17:57</c:v>
                </c:pt>
                <c:pt idx="26479">
                  <c:v>2019/12/15 17:57</c:v>
                </c:pt>
                <c:pt idx="26480">
                  <c:v>2019/12/15 17:57</c:v>
                </c:pt>
                <c:pt idx="26481">
                  <c:v>2019/12/15 17:57</c:v>
                </c:pt>
                <c:pt idx="26482">
                  <c:v>2019/12/15 17:57</c:v>
                </c:pt>
                <c:pt idx="26483">
                  <c:v>2019/12/15 17:57</c:v>
                </c:pt>
                <c:pt idx="26484">
                  <c:v>2019/12/15 17:57</c:v>
                </c:pt>
                <c:pt idx="26485">
                  <c:v>2019/12/15 17:57</c:v>
                </c:pt>
                <c:pt idx="26486">
                  <c:v>2019/12/15 17:57</c:v>
                </c:pt>
                <c:pt idx="26487">
                  <c:v>2019/12/15 17:57</c:v>
                </c:pt>
                <c:pt idx="26488">
                  <c:v>2019/12/15 17:57</c:v>
                </c:pt>
                <c:pt idx="26489">
                  <c:v>2019/12/15 17:57</c:v>
                </c:pt>
                <c:pt idx="26490">
                  <c:v>2019/12/15 17:57</c:v>
                </c:pt>
                <c:pt idx="26491">
                  <c:v>2019/12/15 17:57</c:v>
                </c:pt>
                <c:pt idx="26492">
                  <c:v>2019/12/15 17:58</c:v>
                </c:pt>
                <c:pt idx="26493">
                  <c:v>2019/12/15 17:58</c:v>
                </c:pt>
                <c:pt idx="26494">
                  <c:v>2019/12/15 17:58</c:v>
                </c:pt>
                <c:pt idx="26495">
                  <c:v>2019/12/15 17:58</c:v>
                </c:pt>
                <c:pt idx="26496">
                  <c:v>2019/12/15 17:58</c:v>
                </c:pt>
                <c:pt idx="26497">
                  <c:v>2019/12/15 17:58</c:v>
                </c:pt>
                <c:pt idx="26498">
                  <c:v>2019/12/15 17:58</c:v>
                </c:pt>
                <c:pt idx="26499">
                  <c:v>2019/12/15 17:58</c:v>
                </c:pt>
                <c:pt idx="26500">
                  <c:v>2019/12/15 17:58</c:v>
                </c:pt>
                <c:pt idx="26501">
                  <c:v>2019/12/15 17:58</c:v>
                </c:pt>
                <c:pt idx="26502">
                  <c:v>2019/12/15 17:58</c:v>
                </c:pt>
                <c:pt idx="26503">
                  <c:v>2019/12/15 17:58</c:v>
                </c:pt>
                <c:pt idx="26504">
                  <c:v>2019/12/15 17:58</c:v>
                </c:pt>
                <c:pt idx="26505">
                  <c:v>2019/12/15 17:58</c:v>
                </c:pt>
                <c:pt idx="26506">
                  <c:v>2019/12/15 17:58</c:v>
                </c:pt>
                <c:pt idx="26507">
                  <c:v>2019/12/15 17:58</c:v>
                </c:pt>
                <c:pt idx="26508">
                  <c:v>2019/12/15 17:58</c:v>
                </c:pt>
                <c:pt idx="26509">
                  <c:v>2019/12/15 17:58</c:v>
                </c:pt>
                <c:pt idx="26510">
                  <c:v>2019/12/15 17:58</c:v>
                </c:pt>
                <c:pt idx="26511">
                  <c:v>2019/12/15 17:58</c:v>
                </c:pt>
                <c:pt idx="26512">
                  <c:v>2019/12/15 17:59</c:v>
                </c:pt>
                <c:pt idx="26513">
                  <c:v>2019/12/15 17:59</c:v>
                </c:pt>
                <c:pt idx="26514">
                  <c:v>2019/12/15 17:59</c:v>
                </c:pt>
                <c:pt idx="26515">
                  <c:v>2019/12/15 17:59</c:v>
                </c:pt>
                <c:pt idx="26516">
                  <c:v>2019/12/15 17:59</c:v>
                </c:pt>
                <c:pt idx="26517">
                  <c:v>2019/12/15 17:59</c:v>
                </c:pt>
                <c:pt idx="26518">
                  <c:v>2019/12/15 17:59</c:v>
                </c:pt>
                <c:pt idx="26519">
                  <c:v>2019/12/15 17:59</c:v>
                </c:pt>
                <c:pt idx="26520">
                  <c:v>2019/12/15 17:59</c:v>
                </c:pt>
                <c:pt idx="26521">
                  <c:v>2019/12/15 17:59</c:v>
                </c:pt>
                <c:pt idx="26522">
                  <c:v>2019/12/15 17:59</c:v>
                </c:pt>
                <c:pt idx="26523">
                  <c:v>2019/12/15 17:59</c:v>
                </c:pt>
                <c:pt idx="26524">
                  <c:v>2019/12/15 17:59</c:v>
                </c:pt>
                <c:pt idx="26525">
                  <c:v>2019/12/15 17:59</c:v>
                </c:pt>
                <c:pt idx="26526">
                  <c:v>2019/12/15 17:59</c:v>
                </c:pt>
                <c:pt idx="26527">
                  <c:v>2019/12/15 17:59</c:v>
                </c:pt>
                <c:pt idx="26528">
                  <c:v>2019/12/15 17:59</c:v>
                </c:pt>
                <c:pt idx="26529">
                  <c:v>2019/12/15 17:59</c:v>
                </c:pt>
                <c:pt idx="26530">
                  <c:v>2019/12/15 17:59</c:v>
                </c:pt>
                <c:pt idx="26531">
                  <c:v>2019/12/15 17:59</c:v>
                </c:pt>
                <c:pt idx="26532">
                  <c:v>2019/12/15 18:00</c:v>
                </c:pt>
                <c:pt idx="26533">
                  <c:v>2019/12/15 18:00</c:v>
                </c:pt>
                <c:pt idx="26534">
                  <c:v>2019/12/15 18:00</c:v>
                </c:pt>
                <c:pt idx="26535">
                  <c:v>2019/12/15 18:00</c:v>
                </c:pt>
                <c:pt idx="26536">
                  <c:v>2019/12/15 18:00</c:v>
                </c:pt>
                <c:pt idx="26537">
                  <c:v>2019/12/15 18:00</c:v>
                </c:pt>
                <c:pt idx="26538">
                  <c:v>2019/12/15 18:00</c:v>
                </c:pt>
                <c:pt idx="26539">
                  <c:v>2019/12/15 18:00</c:v>
                </c:pt>
                <c:pt idx="26540">
                  <c:v>2019/12/15 18:00</c:v>
                </c:pt>
                <c:pt idx="26541">
                  <c:v>2019/12/15 18:00</c:v>
                </c:pt>
                <c:pt idx="26542">
                  <c:v>2019/12/15 18:00</c:v>
                </c:pt>
                <c:pt idx="26543">
                  <c:v>2019/12/15 18:00</c:v>
                </c:pt>
                <c:pt idx="26544">
                  <c:v>2019/12/15 18:00</c:v>
                </c:pt>
                <c:pt idx="26545">
                  <c:v>2019/12/15 18:00</c:v>
                </c:pt>
                <c:pt idx="26546">
                  <c:v>2019/12/15 18:00</c:v>
                </c:pt>
                <c:pt idx="26547">
                  <c:v>2019/12/15 18:00</c:v>
                </c:pt>
                <c:pt idx="26548">
                  <c:v>2019/12/15 18:00</c:v>
                </c:pt>
                <c:pt idx="26549">
                  <c:v>2019/12/15 18:00</c:v>
                </c:pt>
                <c:pt idx="26550">
                  <c:v>2019/12/15 18:00</c:v>
                </c:pt>
                <c:pt idx="26551">
                  <c:v>2019/12/15 18:00</c:v>
                </c:pt>
                <c:pt idx="26552">
                  <c:v>2019/12/15 18:01</c:v>
                </c:pt>
                <c:pt idx="26553">
                  <c:v>2019/12/15 18:01</c:v>
                </c:pt>
                <c:pt idx="26554">
                  <c:v>2019/12/15 18:01</c:v>
                </c:pt>
                <c:pt idx="26555">
                  <c:v>2019/12/15 18:01</c:v>
                </c:pt>
                <c:pt idx="26556">
                  <c:v>2019/12/15 18:01</c:v>
                </c:pt>
                <c:pt idx="26557">
                  <c:v>2019/12/15 18:01</c:v>
                </c:pt>
                <c:pt idx="26558">
                  <c:v>2019/12/15 18:01</c:v>
                </c:pt>
                <c:pt idx="26559">
                  <c:v>2019/12/15 18:01</c:v>
                </c:pt>
                <c:pt idx="26560">
                  <c:v>2019/12/15 18:01</c:v>
                </c:pt>
                <c:pt idx="26561">
                  <c:v>2019/12/15 18:01</c:v>
                </c:pt>
                <c:pt idx="26562">
                  <c:v>2019/12/15 18:01</c:v>
                </c:pt>
                <c:pt idx="26563">
                  <c:v>2019/12/15 18:01</c:v>
                </c:pt>
                <c:pt idx="26564">
                  <c:v>2019/12/15 18:01</c:v>
                </c:pt>
                <c:pt idx="26565">
                  <c:v>2019/12/15 18:01</c:v>
                </c:pt>
                <c:pt idx="26566">
                  <c:v>2019/12/15 18:01</c:v>
                </c:pt>
                <c:pt idx="26567">
                  <c:v>2019/12/15 18:01</c:v>
                </c:pt>
                <c:pt idx="26568">
                  <c:v>2019/12/15 18:01</c:v>
                </c:pt>
                <c:pt idx="26569">
                  <c:v>2019/12/15 18:01</c:v>
                </c:pt>
                <c:pt idx="26570">
                  <c:v>2019/12/15 18:01</c:v>
                </c:pt>
                <c:pt idx="26571">
                  <c:v>2019/12/15 18:01</c:v>
                </c:pt>
                <c:pt idx="26572">
                  <c:v>2019/12/15 18:02</c:v>
                </c:pt>
                <c:pt idx="26573">
                  <c:v>2019/12/15 18:02</c:v>
                </c:pt>
                <c:pt idx="26574">
                  <c:v>2019/12/15 18:02</c:v>
                </c:pt>
                <c:pt idx="26575">
                  <c:v>2019/12/15 18:02</c:v>
                </c:pt>
                <c:pt idx="26576">
                  <c:v>2019/12/15 18:02</c:v>
                </c:pt>
                <c:pt idx="26577">
                  <c:v>2019/12/15 18:02</c:v>
                </c:pt>
                <c:pt idx="26578">
                  <c:v>2019/12/15 18:02</c:v>
                </c:pt>
                <c:pt idx="26579">
                  <c:v>2019/12/15 18:02</c:v>
                </c:pt>
                <c:pt idx="26580">
                  <c:v>2019/12/15 18:02</c:v>
                </c:pt>
                <c:pt idx="26581">
                  <c:v>2019/12/15 18:02</c:v>
                </c:pt>
                <c:pt idx="26582">
                  <c:v>2019/12/15 18:02</c:v>
                </c:pt>
                <c:pt idx="26583">
                  <c:v>2019/12/15 18:02</c:v>
                </c:pt>
                <c:pt idx="26584">
                  <c:v>2019/12/15 18:02</c:v>
                </c:pt>
                <c:pt idx="26585">
                  <c:v>2019/12/15 18:02</c:v>
                </c:pt>
                <c:pt idx="26586">
                  <c:v>2019/12/15 18:02</c:v>
                </c:pt>
                <c:pt idx="26587">
                  <c:v>2019/12/15 18:02</c:v>
                </c:pt>
                <c:pt idx="26588">
                  <c:v>2019/12/15 18:02</c:v>
                </c:pt>
                <c:pt idx="26589">
                  <c:v>2019/12/15 18:02</c:v>
                </c:pt>
                <c:pt idx="26590">
                  <c:v>2019/12/15 18:02</c:v>
                </c:pt>
                <c:pt idx="26591">
                  <c:v>2019/12/15 18:02</c:v>
                </c:pt>
                <c:pt idx="26592">
                  <c:v>2019/12/15 18:03</c:v>
                </c:pt>
                <c:pt idx="26593">
                  <c:v>2019/12/15 18:03</c:v>
                </c:pt>
                <c:pt idx="26594">
                  <c:v>2019/12/15 18:03</c:v>
                </c:pt>
                <c:pt idx="26595">
                  <c:v>2019/12/15 18:03</c:v>
                </c:pt>
                <c:pt idx="26596">
                  <c:v>2019/12/15 18:03</c:v>
                </c:pt>
                <c:pt idx="26597">
                  <c:v>2019/12/15 18:03</c:v>
                </c:pt>
                <c:pt idx="26598">
                  <c:v>2019/12/15 18:03</c:v>
                </c:pt>
                <c:pt idx="26599">
                  <c:v>2019/12/15 18:03</c:v>
                </c:pt>
                <c:pt idx="26600">
                  <c:v>2019/12/15 18:03</c:v>
                </c:pt>
                <c:pt idx="26601">
                  <c:v>2019/12/15 18:03</c:v>
                </c:pt>
                <c:pt idx="26602">
                  <c:v>2019/12/15 18:03</c:v>
                </c:pt>
                <c:pt idx="26603">
                  <c:v>2019/12/15 18:03</c:v>
                </c:pt>
                <c:pt idx="26604">
                  <c:v>2019/12/15 18:03</c:v>
                </c:pt>
                <c:pt idx="26605">
                  <c:v>2019/12/15 18:03</c:v>
                </c:pt>
                <c:pt idx="26606">
                  <c:v>2019/12/15 18:03</c:v>
                </c:pt>
                <c:pt idx="26607">
                  <c:v>2019/12/15 18:03</c:v>
                </c:pt>
                <c:pt idx="26608">
                  <c:v>2019/12/15 18:03</c:v>
                </c:pt>
                <c:pt idx="26609">
                  <c:v>2019/12/15 18:03</c:v>
                </c:pt>
                <c:pt idx="26610">
                  <c:v>2019/12/15 18:03</c:v>
                </c:pt>
                <c:pt idx="26611">
                  <c:v>2019/12/15 18:03</c:v>
                </c:pt>
                <c:pt idx="26612">
                  <c:v>2019/12/15 18:04</c:v>
                </c:pt>
                <c:pt idx="26613">
                  <c:v>2019/12/15 18:04</c:v>
                </c:pt>
                <c:pt idx="26614">
                  <c:v>2019/12/15 18:04</c:v>
                </c:pt>
                <c:pt idx="26615">
                  <c:v>2019/12/15 18:04</c:v>
                </c:pt>
                <c:pt idx="26616">
                  <c:v>2019/12/15 18:04</c:v>
                </c:pt>
                <c:pt idx="26617">
                  <c:v>2019/12/15 18:04</c:v>
                </c:pt>
                <c:pt idx="26618">
                  <c:v>2019/12/15 18:04</c:v>
                </c:pt>
                <c:pt idx="26619">
                  <c:v>2019/12/15 18:04</c:v>
                </c:pt>
                <c:pt idx="26620">
                  <c:v>2019/12/15 18:04</c:v>
                </c:pt>
                <c:pt idx="26621">
                  <c:v>2019/12/15 18:04</c:v>
                </c:pt>
                <c:pt idx="26622">
                  <c:v>2019/12/15 18:04</c:v>
                </c:pt>
                <c:pt idx="26623">
                  <c:v>2019/12/15 18:04</c:v>
                </c:pt>
                <c:pt idx="26624">
                  <c:v>2019/12/15 18:04</c:v>
                </c:pt>
                <c:pt idx="26625">
                  <c:v>2019/12/15 18:04</c:v>
                </c:pt>
                <c:pt idx="26626">
                  <c:v>2019/12/15 18:04</c:v>
                </c:pt>
                <c:pt idx="26627">
                  <c:v>2019/12/15 18:04</c:v>
                </c:pt>
                <c:pt idx="26628">
                  <c:v>2019/12/15 18:04</c:v>
                </c:pt>
                <c:pt idx="26629">
                  <c:v>2019/12/15 18:04</c:v>
                </c:pt>
                <c:pt idx="26630">
                  <c:v>2019/12/15 18:04</c:v>
                </c:pt>
                <c:pt idx="26631">
                  <c:v>2019/12/15 18:04</c:v>
                </c:pt>
                <c:pt idx="26632">
                  <c:v>2019/12/15 18:05</c:v>
                </c:pt>
                <c:pt idx="26633">
                  <c:v>2019/12/15 18:05</c:v>
                </c:pt>
                <c:pt idx="26634">
                  <c:v>2019/12/15 18:05</c:v>
                </c:pt>
                <c:pt idx="26635">
                  <c:v>2019/12/15 18:05</c:v>
                </c:pt>
                <c:pt idx="26636">
                  <c:v>2019/12/15 18:05</c:v>
                </c:pt>
                <c:pt idx="26637">
                  <c:v>2019/12/15 18:05</c:v>
                </c:pt>
                <c:pt idx="26638">
                  <c:v>2019/12/15 18:05</c:v>
                </c:pt>
                <c:pt idx="26639">
                  <c:v>2019/12/15 18:05</c:v>
                </c:pt>
                <c:pt idx="26640">
                  <c:v>2019/12/15 18:05</c:v>
                </c:pt>
                <c:pt idx="26641">
                  <c:v>2019/12/15 18:05</c:v>
                </c:pt>
                <c:pt idx="26642">
                  <c:v>2019/12/15 18:05</c:v>
                </c:pt>
                <c:pt idx="26643">
                  <c:v>2019/12/15 18:05</c:v>
                </c:pt>
                <c:pt idx="26644">
                  <c:v>2019/12/15 18:05</c:v>
                </c:pt>
                <c:pt idx="26645">
                  <c:v>2019/12/15 18:05</c:v>
                </c:pt>
                <c:pt idx="26646">
                  <c:v>2019/12/15 18:05</c:v>
                </c:pt>
                <c:pt idx="26647">
                  <c:v>2019/12/15 18:05</c:v>
                </c:pt>
                <c:pt idx="26648">
                  <c:v>2019/12/15 18:05</c:v>
                </c:pt>
                <c:pt idx="26649">
                  <c:v>2019/12/15 18:05</c:v>
                </c:pt>
                <c:pt idx="26650">
                  <c:v>2019/12/15 18:05</c:v>
                </c:pt>
                <c:pt idx="26651">
                  <c:v>2019/12/15 18:05</c:v>
                </c:pt>
                <c:pt idx="26652">
                  <c:v>2019/12/15 18:06</c:v>
                </c:pt>
                <c:pt idx="26653">
                  <c:v>2019/12/15 18:06</c:v>
                </c:pt>
                <c:pt idx="26654">
                  <c:v>2019/12/15 18:06</c:v>
                </c:pt>
                <c:pt idx="26655">
                  <c:v>2019/12/15 18:06</c:v>
                </c:pt>
                <c:pt idx="26656">
                  <c:v>2019/12/15 18:06</c:v>
                </c:pt>
                <c:pt idx="26657">
                  <c:v>2019/12/15 18:06</c:v>
                </c:pt>
                <c:pt idx="26658">
                  <c:v>2019/12/15 18:06</c:v>
                </c:pt>
                <c:pt idx="26659">
                  <c:v>2019/12/15 18:06</c:v>
                </c:pt>
                <c:pt idx="26660">
                  <c:v>2019/12/15 18:06</c:v>
                </c:pt>
                <c:pt idx="26661">
                  <c:v>2019/12/15 18:06</c:v>
                </c:pt>
                <c:pt idx="26662">
                  <c:v>2019/12/15 18:06</c:v>
                </c:pt>
                <c:pt idx="26663">
                  <c:v>2019/12/15 18:06</c:v>
                </c:pt>
                <c:pt idx="26664">
                  <c:v>2019/12/15 18:06</c:v>
                </c:pt>
                <c:pt idx="26665">
                  <c:v>2019/12/15 18:06</c:v>
                </c:pt>
                <c:pt idx="26666">
                  <c:v>2019/12/15 18:06</c:v>
                </c:pt>
                <c:pt idx="26667">
                  <c:v>2019/12/15 18:06</c:v>
                </c:pt>
                <c:pt idx="26668">
                  <c:v>2019/12/15 18:06</c:v>
                </c:pt>
                <c:pt idx="26669">
                  <c:v>2019/12/15 18:06</c:v>
                </c:pt>
                <c:pt idx="26670">
                  <c:v>2019/12/15 18:06</c:v>
                </c:pt>
                <c:pt idx="26671">
                  <c:v>2019/12/15 18:06</c:v>
                </c:pt>
                <c:pt idx="26672">
                  <c:v>2019/12/15 18:07</c:v>
                </c:pt>
                <c:pt idx="26673">
                  <c:v>2019/12/15 18:07</c:v>
                </c:pt>
                <c:pt idx="26674">
                  <c:v>2019/12/15 18:07</c:v>
                </c:pt>
                <c:pt idx="26675">
                  <c:v>2019/12/15 18:07</c:v>
                </c:pt>
                <c:pt idx="26676">
                  <c:v>2019/12/15 18:07</c:v>
                </c:pt>
                <c:pt idx="26677">
                  <c:v>2019/12/15 18:07</c:v>
                </c:pt>
                <c:pt idx="26678">
                  <c:v>2019/12/15 18:07</c:v>
                </c:pt>
                <c:pt idx="26679">
                  <c:v>2019/12/15 18:07</c:v>
                </c:pt>
                <c:pt idx="26680">
                  <c:v>2019/12/15 18:07</c:v>
                </c:pt>
                <c:pt idx="26681">
                  <c:v>2019/12/15 18:07</c:v>
                </c:pt>
                <c:pt idx="26682">
                  <c:v>2019/12/15 18:07</c:v>
                </c:pt>
                <c:pt idx="26683">
                  <c:v>2019/12/15 18:07</c:v>
                </c:pt>
                <c:pt idx="26684">
                  <c:v>2019/12/15 18:07</c:v>
                </c:pt>
                <c:pt idx="26685">
                  <c:v>2019/12/15 18:07</c:v>
                </c:pt>
                <c:pt idx="26686">
                  <c:v>2019/12/15 18:07</c:v>
                </c:pt>
                <c:pt idx="26687">
                  <c:v>2019/12/15 18:07</c:v>
                </c:pt>
                <c:pt idx="26688">
                  <c:v>2019/12/15 18:07</c:v>
                </c:pt>
                <c:pt idx="26689">
                  <c:v>2019/12/15 18:07</c:v>
                </c:pt>
                <c:pt idx="26690">
                  <c:v>2019/12/15 18:07</c:v>
                </c:pt>
                <c:pt idx="26691">
                  <c:v>2019/12/15 18:07</c:v>
                </c:pt>
                <c:pt idx="26692">
                  <c:v>2019/12/15 18:08</c:v>
                </c:pt>
                <c:pt idx="26693">
                  <c:v>2019/12/15 18:08</c:v>
                </c:pt>
                <c:pt idx="26694">
                  <c:v>2019/12/15 18:08</c:v>
                </c:pt>
                <c:pt idx="26695">
                  <c:v>2019/12/15 18:08</c:v>
                </c:pt>
                <c:pt idx="26696">
                  <c:v>2019/12/15 18:08</c:v>
                </c:pt>
                <c:pt idx="26697">
                  <c:v>2019/12/15 18:08</c:v>
                </c:pt>
                <c:pt idx="26698">
                  <c:v>2019/12/15 18:08</c:v>
                </c:pt>
                <c:pt idx="26699">
                  <c:v>2019/12/15 18:08</c:v>
                </c:pt>
                <c:pt idx="26700">
                  <c:v>2019/12/15 18:08</c:v>
                </c:pt>
                <c:pt idx="26701">
                  <c:v>2019/12/15 18:08</c:v>
                </c:pt>
                <c:pt idx="26702">
                  <c:v>2019/12/15 18:08</c:v>
                </c:pt>
                <c:pt idx="26703">
                  <c:v>2019/12/15 18:08</c:v>
                </c:pt>
                <c:pt idx="26704">
                  <c:v>2019/12/15 18:08</c:v>
                </c:pt>
                <c:pt idx="26705">
                  <c:v>2019/12/15 18:08</c:v>
                </c:pt>
                <c:pt idx="26706">
                  <c:v>2019/12/15 18:08</c:v>
                </c:pt>
                <c:pt idx="26707">
                  <c:v>2019/12/15 18:08</c:v>
                </c:pt>
                <c:pt idx="26708">
                  <c:v>2019/12/15 18:08</c:v>
                </c:pt>
                <c:pt idx="26709">
                  <c:v>2019/12/15 18:08</c:v>
                </c:pt>
                <c:pt idx="26710">
                  <c:v>2019/12/15 18:08</c:v>
                </c:pt>
                <c:pt idx="26711">
                  <c:v>2019/12/15 18:08</c:v>
                </c:pt>
                <c:pt idx="26712">
                  <c:v>2019/12/15 18:09</c:v>
                </c:pt>
                <c:pt idx="26713">
                  <c:v>2019/12/15 18:09</c:v>
                </c:pt>
                <c:pt idx="26714">
                  <c:v>2019/12/15 18:09</c:v>
                </c:pt>
                <c:pt idx="26715">
                  <c:v>2019/12/15 18:09</c:v>
                </c:pt>
                <c:pt idx="26716">
                  <c:v>2019/12/15 18:09</c:v>
                </c:pt>
                <c:pt idx="26717">
                  <c:v>2019/12/15 18:09</c:v>
                </c:pt>
                <c:pt idx="26718">
                  <c:v>2019/12/15 18:09</c:v>
                </c:pt>
                <c:pt idx="26719">
                  <c:v>2019/12/15 18:09</c:v>
                </c:pt>
                <c:pt idx="26720">
                  <c:v>2019/12/15 18:09</c:v>
                </c:pt>
                <c:pt idx="26721">
                  <c:v>2019/12/15 18:09</c:v>
                </c:pt>
                <c:pt idx="26722">
                  <c:v>2019/12/15 18:09</c:v>
                </c:pt>
                <c:pt idx="26723">
                  <c:v>2019/12/15 18:09</c:v>
                </c:pt>
                <c:pt idx="26724">
                  <c:v>2019/12/15 18:09</c:v>
                </c:pt>
                <c:pt idx="26725">
                  <c:v>2019/12/15 18:09</c:v>
                </c:pt>
                <c:pt idx="26726">
                  <c:v>2019/12/15 18:09</c:v>
                </c:pt>
                <c:pt idx="26727">
                  <c:v>2019/12/15 18:09</c:v>
                </c:pt>
                <c:pt idx="26728">
                  <c:v>2019/12/15 18:09</c:v>
                </c:pt>
                <c:pt idx="26729">
                  <c:v>2019/12/15 18:09</c:v>
                </c:pt>
                <c:pt idx="26730">
                  <c:v>2019/12/15 18:09</c:v>
                </c:pt>
                <c:pt idx="26731">
                  <c:v>2019/12/15 18:09</c:v>
                </c:pt>
                <c:pt idx="26732">
                  <c:v>2019/12/15 18:10</c:v>
                </c:pt>
                <c:pt idx="26733">
                  <c:v>2019/12/15 18:10</c:v>
                </c:pt>
                <c:pt idx="26734">
                  <c:v>2019/12/15 18:10</c:v>
                </c:pt>
                <c:pt idx="26735">
                  <c:v>2019/12/15 18:10</c:v>
                </c:pt>
                <c:pt idx="26736">
                  <c:v>2019/12/15 18:10</c:v>
                </c:pt>
                <c:pt idx="26737">
                  <c:v>2019/12/15 18:10</c:v>
                </c:pt>
                <c:pt idx="26738">
                  <c:v>2019/12/15 18:10</c:v>
                </c:pt>
                <c:pt idx="26739">
                  <c:v>2019/12/15 18:10</c:v>
                </c:pt>
                <c:pt idx="26740">
                  <c:v>2019/12/15 18:10</c:v>
                </c:pt>
                <c:pt idx="26741">
                  <c:v>2019/12/15 18:10</c:v>
                </c:pt>
                <c:pt idx="26742">
                  <c:v>2019/12/15 18:10</c:v>
                </c:pt>
                <c:pt idx="26743">
                  <c:v>2019/12/15 18:10</c:v>
                </c:pt>
                <c:pt idx="26744">
                  <c:v>2019/12/15 18:10</c:v>
                </c:pt>
                <c:pt idx="26745">
                  <c:v>2019/12/15 18:10</c:v>
                </c:pt>
                <c:pt idx="26746">
                  <c:v>2019/12/15 18:10</c:v>
                </c:pt>
                <c:pt idx="26747">
                  <c:v>2019/12/15 18:10</c:v>
                </c:pt>
                <c:pt idx="26748">
                  <c:v>2019/12/15 18:10</c:v>
                </c:pt>
                <c:pt idx="26749">
                  <c:v>2019/12/15 18:10</c:v>
                </c:pt>
                <c:pt idx="26750">
                  <c:v>2019/12/15 18:10</c:v>
                </c:pt>
                <c:pt idx="26751">
                  <c:v>2019/12/15 18:10</c:v>
                </c:pt>
                <c:pt idx="26752">
                  <c:v>2019/12/15 18:11</c:v>
                </c:pt>
                <c:pt idx="26753">
                  <c:v>2019/12/15 18:11</c:v>
                </c:pt>
                <c:pt idx="26754">
                  <c:v>2019/12/15 18:11</c:v>
                </c:pt>
                <c:pt idx="26755">
                  <c:v>2019/12/15 18:11</c:v>
                </c:pt>
                <c:pt idx="26756">
                  <c:v>2019/12/15 18:11</c:v>
                </c:pt>
                <c:pt idx="26757">
                  <c:v>2019/12/15 18:11</c:v>
                </c:pt>
                <c:pt idx="26758">
                  <c:v>2019/12/15 18:11</c:v>
                </c:pt>
                <c:pt idx="26759">
                  <c:v>2019/12/15 18:11</c:v>
                </c:pt>
                <c:pt idx="26760">
                  <c:v>2019/12/15 18:11</c:v>
                </c:pt>
                <c:pt idx="26761">
                  <c:v>2019/12/15 18:11</c:v>
                </c:pt>
                <c:pt idx="26762">
                  <c:v>2019/12/15 18:11</c:v>
                </c:pt>
                <c:pt idx="26763">
                  <c:v>2019/12/15 18:11</c:v>
                </c:pt>
                <c:pt idx="26764">
                  <c:v>2019/12/15 18:11</c:v>
                </c:pt>
                <c:pt idx="26765">
                  <c:v>2019/12/15 18:11</c:v>
                </c:pt>
                <c:pt idx="26766">
                  <c:v>2019/12/15 18:11</c:v>
                </c:pt>
                <c:pt idx="26767">
                  <c:v>2019/12/15 18:11</c:v>
                </c:pt>
                <c:pt idx="26768">
                  <c:v>2019/12/15 18:11</c:v>
                </c:pt>
                <c:pt idx="26769">
                  <c:v>2019/12/15 18:11</c:v>
                </c:pt>
                <c:pt idx="26770">
                  <c:v>2019/12/15 18:11</c:v>
                </c:pt>
                <c:pt idx="26771">
                  <c:v>2019/12/15 18:11</c:v>
                </c:pt>
                <c:pt idx="26772">
                  <c:v>2019/12/15 18:12</c:v>
                </c:pt>
                <c:pt idx="26773">
                  <c:v>2019/12/15 18:12</c:v>
                </c:pt>
                <c:pt idx="26774">
                  <c:v>2019/12/15 18:12</c:v>
                </c:pt>
                <c:pt idx="26775">
                  <c:v>2019/12/15 18:12</c:v>
                </c:pt>
                <c:pt idx="26776">
                  <c:v>2019/12/15 18:12</c:v>
                </c:pt>
                <c:pt idx="26777">
                  <c:v>2019/12/15 18:12</c:v>
                </c:pt>
                <c:pt idx="26778">
                  <c:v>2019/12/15 18:12</c:v>
                </c:pt>
                <c:pt idx="26779">
                  <c:v>2019/12/15 18:12</c:v>
                </c:pt>
                <c:pt idx="26780">
                  <c:v>2019/12/15 18:12</c:v>
                </c:pt>
                <c:pt idx="26781">
                  <c:v>2019/12/15 18:12</c:v>
                </c:pt>
                <c:pt idx="26782">
                  <c:v>2019/12/15 18:12</c:v>
                </c:pt>
                <c:pt idx="26783">
                  <c:v>2019/12/15 18:12</c:v>
                </c:pt>
                <c:pt idx="26784">
                  <c:v>2019/12/15 18:12</c:v>
                </c:pt>
                <c:pt idx="26785">
                  <c:v>2019/12/15 18:12</c:v>
                </c:pt>
                <c:pt idx="26786">
                  <c:v>2019/12/15 18:12</c:v>
                </c:pt>
                <c:pt idx="26787">
                  <c:v>2019/12/15 18:12</c:v>
                </c:pt>
                <c:pt idx="26788">
                  <c:v>2019/12/15 18:12</c:v>
                </c:pt>
                <c:pt idx="26789">
                  <c:v>2019/12/15 18:12</c:v>
                </c:pt>
                <c:pt idx="26790">
                  <c:v>2019/12/15 18:12</c:v>
                </c:pt>
                <c:pt idx="26791">
                  <c:v>2019/12/15 18:12</c:v>
                </c:pt>
                <c:pt idx="26792">
                  <c:v>2019/12/15 18:13</c:v>
                </c:pt>
                <c:pt idx="26793">
                  <c:v>2019/12/15 18:13</c:v>
                </c:pt>
                <c:pt idx="26794">
                  <c:v>2019/12/15 18:13</c:v>
                </c:pt>
                <c:pt idx="26795">
                  <c:v>2019/12/15 18:13</c:v>
                </c:pt>
                <c:pt idx="26796">
                  <c:v>2019/12/15 18:13</c:v>
                </c:pt>
                <c:pt idx="26797">
                  <c:v>2019/12/15 18:13</c:v>
                </c:pt>
                <c:pt idx="26798">
                  <c:v>2019/12/15 18:13</c:v>
                </c:pt>
                <c:pt idx="26799">
                  <c:v>2019/12/15 18:13</c:v>
                </c:pt>
                <c:pt idx="26800">
                  <c:v>2019/12/15 18:13</c:v>
                </c:pt>
                <c:pt idx="26801">
                  <c:v>2019/12/15 18:13</c:v>
                </c:pt>
                <c:pt idx="26802">
                  <c:v>2019/12/15 18:13</c:v>
                </c:pt>
                <c:pt idx="26803">
                  <c:v>2019/12/15 18:13</c:v>
                </c:pt>
                <c:pt idx="26804">
                  <c:v>2019/12/15 18:13</c:v>
                </c:pt>
                <c:pt idx="26805">
                  <c:v>2019/12/15 18:13</c:v>
                </c:pt>
                <c:pt idx="26806">
                  <c:v>2019/12/15 18:13</c:v>
                </c:pt>
                <c:pt idx="26807">
                  <c:v>2019/12/15 18:13</c:v>
                </c:pt>
                <c:pt idx="26808">
                  <c:v>2019/12/15 18:13</c:v>
                </c:pt>
                <c:pt idx="26809">
                  <c:v>2019/12/15 18:13</c:v>
                </c:pt>
                <c:pt idx="26810">
                  <c:v>2019/12/15 18:13</c:v>
                </c:pt>
                <c:pt idx="26811">
                  <c:v>2019/12/15 18:13</c:v>
                </c:pt>
                <c:pt idx="26812">
                  <c:v>2019/12/15 18:14</c:v>
                </c:pt>
                <c:pt idx="26813">
                  <c:v>2019/12/15 18:14</c:v>
                </c:pt>
                <c:pt idx="26814">
                  <c:v>2019/12/15 18:14</c:v>
                </c:pt>
                <c:pt idx="26815">
                  <c:v>2019/12/15 18:14</c:v>
                </c:pt>
                <c:pt idx="26816">
                  <c:v>2019/12/15 18:14</c:v>
                </c:pt>
                <c:pt idx="26817">
                  <c:v>2019/12/15 18:14</c:v>
                </c:pt>
                <c:pt idx="26818">
                  <c:v>2019/12/15 18:14</c:v>
                </c:pt>
                <c:pt idx="26819">
                  <c:v>2019/12/15 18:14</c:v>
                </c:pt>
                <c:pt idx="26820">
                  <c:v>2019/12/15 18:14</c:v>
                </c:pt>
                <c:pt idx="26821">
                  <c:v>2019/12/15 18:14</c:v>
                </c:pt>
                <c:pt idx="26822">
                  <c:v>2019/12/15 18:14</c:v>
                </c:pt>
                <c:pt idx="26823">
                  <c:v>2019/12/15 18:14</c:v>
                </c:pt>
                <c:pt idx="26824">
                  <c:v>2019/12/15 18:14</c:v>
                </c:pt>
                <c:pt idx="26825">
                  <c:v>2019/12/15 18:14</c:v>
                </c:pt>
                <c:pt idx="26826">
                  <c:v>2019/12/15 18:14</c:v>
                </c:pt>
                <c:pt idx="26827">
                  <c:v>2019/12/15 18:14</c:v>
                </c:pt>
                <c:pt idx="26828">
                  <c:v>2019/12/15 18:14</c:v>
                </c:pt>
                <c:pt idx="26829">
                  <c:v>2019/12/15 18:14</c:v>
                </c:pt>
                <c:pt idx="26830">
                  <c:v>2019/12/15 18:14</c:v>
                </c:pt>
                <c:pt idx="26831">
                  <c:v>2019/12/15 18:14</c:v>
                </c:pt>
                <c:pt idx="26832">
                  <c:v>2019/12/15 18:15</c:v>
                </c:pt>
                <c:pt idx="26833">
                  <c:v>2019/12/15 18:15</c:v>
                </c:pt>
                <c:pt idx="26834">
                  <c:v>2019/12/15 18:15</c:v>
                </c:pt>
                <c:pt idx="26835">
                  <c:v>2019/12/15 18:15</c:v>
                </c:pt>
                <c:pt idx="26836">
                  <c:v>2019/12/15 18:15</c:v>
                </c:pt>
                <c:pt idx="26837">
                  <c:v>2019/12/15 18:15</c:v>
                </c:pt>
                <c:pt idx="26838">
                  <c:v>2019/12/15 18:15</c:v>
                </c:pt>
                <c:pt idx="26839">
                  <c:v>2019/12/15 18:15</c:v>
                </c:pt>
                <c:pt idx="26840">
                  <c:v>2019/12/15 18:15</c:v>
                </c:pt>
                <c:pt idx="26841">
                  <c:v>2019/12/15 18:15</c:v>
                </c:pt>
                <c:pt idx="26842">
                  <c:v>2019/12/15 18:15</c:v>
                </c:pt>
                <c:pt idx="26843">
                  <c:v>2019/12/15 18:15</c:v>
                </c:pt>
                <c:pt idx="26844">
                  <c:v>2019/12/15 18:15</c:v>
                </c:pt>
                <c:pt idx="26845">
                  <c:v>2019/12/15 18:15</c:v>
                </c:pt>
                <c:pt idx="26846">
                  <c:v>2019/12/15 18:15</c:v>
                </c:pt>
                <c:pt idx="26847">
                  <c:v>2019/12/15 18:15</c:v>
                </c:pt>
                <c:pt idx="26848">
                  <c:v>2019/12/15 18:15</c:v>
                </c:pt>
                <c:pt idx="26849">
                  <c:v>2019/12/15 18:15</c:v>
                </c:pt>
                <c:pt idx="26850">
                  <c:v>2019/12/15 18:15</c:v>
                </c:pt>
                <c:pt idx="26851">
                  <c:v>2019/12/15 18:15</c:v>
                </c:pt>
                <c:pt idx="26852">
                  <c:v>2019/12/15 18:16</c:v>
                </c:pt>
                <c:pt idx="26853">
                  <c:v>2019/12/15 18:16</c:v>
                </c:pt>
                <c:pt idx="26854">
                  <c:v>2019/12/15 18:16</c:v>
                </c:pt>
                <c:pt idx="26855">
                  <c:v>2019/12/15 18:16</c:v>
                </c:pt>
                <c:pt idx="26856">
                  <c:v>2019/12/15 18:16</c:v>
                </c:pt>
                <c:pt idx="26857">
                  <c:v>2019/12/15 18:16</c:v>
                </c:pt>
                <c:pt idx="26858">
                  <c:v>2019/12/15 18:16</c:v>
                </c:pt>
                <c:pt idx="26859">
                  <c:v>2019/12/15 18:16</c:v>
                </c:pt>
                <c:pt idx="26860">
                  <c:v>2019/12/15 18:16</c:v>
                </c:pt>
                <c:pt idx="26861">
                  <c:v>2019/12/15 18:16</c:v>
                </c:pt>
                <c:pt idx="26862">
                  <c:v>2019/12/15 18:16</c:v>
                </c:pt>
                <c:pt idx="26863">
                  <c:v>2019/12/15 18:16</c:v>
                </c:pt>
                <c:pt idx="26864">
                  <c:v>2019/12/15 18:16</c:v>
                </c:pt>
                <c:pt idx="26865">
                  <c:v>2019/12/15 18:16</c:v>
                </c:pt>
                <c:pt idx="26866">
                  <c:v>2019/12/15 18:16</c:v>
                </c:pt>
                <c:pt idx="26867">
                  <c:v>2019/12/15 18:16</c:v>
                </c:pt>
                <c:pt idx="26868">
                  <c:v>2019/12/15 18:16</c:v>
                </c:pt>
                <c:pt idx="26869">
                  <c:v>2019/12/15 18:16</c:v>
                </c:pt>
                <c:pt idx="26870">
                  <c:v>2019/12/15 18:16</c:v>
                </c:pt>
                <c:pt idx="26871">
                  <c:v>2019/12/15 18:16</c:v>
                </c:pt>
                <c:pt idx="26872">
                  <c:v>2019/12/15 18:17</c:v>
                </c:pt>
                <c:pt idx="26873">
                  <c:v>2019/12/15 18:17</c:v>
                </c:pt>
                <c:pt idx="26874">
                  <c:v>2019/12/15 18:17</c:v>
                </c:pt>
                <c:pt idx="26875">
                  <c:v>2019/12/15 18:17</c:v>
                </c:pt>
                <c:pt idx="26876">
                  <c:v>2019/12/15 18:17</c:v>
                </c:pt>
                <c:pt idx="26877">
                  <c:v>2019/12/15 18:17</c:v>
                </c:pt>
                <c:pt idx="26878">
                  <c:v>2019/12/15 18:17</c:v>
                </c:pt>
                <c:pt idx="26879">
                  <c:v>2019/12/15 18:17</c:v>
                </c:pt>
                <c:pt idx="26880">
                  <c:v>2019/12/15 18:17</c:v>
                </c:pt>
                <c:pt idx="26881">
                  <c:v>2019/12/15 18:17</c:v>
                </c:pt>
                <c:pt idx="26882">
                  <c:v>2019/12/15 18:17</c:v>
                </c:pt>
                <c:pt idx="26883">
                  <c:v>2019/12/15 18:17</c:v>
                </c:pt>
                <c:pt idx="26884">
                  <c:v>2019/12/15 18:17</c:v>
                </c:pt>
                <c:pt idx="26885">
                  <c:v>2019/12/15 18:17</c:v>
                </c:pt>
                <c:pt idx="26886">
                  <c:v>2019/12/15 18:17</c:v>
                </c:pt>
                <c:pt idx="26887">
                  <c:v>2019/12/15 18:17</c:v>
                </c:pt>
                <c:pt idx="26888">
                  <c:v>2019/12/15 18:17</c:v>
                </c:pt>
                <c:pt idx="26889">
                  <c:v>2019/12/15 18:17</c:v>
                </c:pt>
                <c:pt idx="26890">
                  <c:v>2019/12/15 18:17</c:v>
                </c:pt>
                <c:pt idx="26891">
                  <c:v>2019/12/15 18:17</c:v>
                </c:pt>
                <c:pt idx="26892">
                  <c:v>2019/12/15 18:18</c:v>
                </c:pt>
                <c:pt idx="26893">
                  <c:v>2019/12/15 18:18</c:v>
                </c:pt>
                <c:pt idx="26894">
                  <c:v>2019/12/15 18:18</c:v>
                </c:pt>
                <c:pt idx="26895">
                  <c:v>2019/12/15 18:18</c:v>
                </c:pt>
                <c:pt idx="26896">
                  <c:v>2019/12/15 18:18</c:v>
                </c:pt>
                <c:pt idx="26897">
                  <c:v>2019/12/15 18:18</c:v>
                </c:pt>
                <c:pt idx="26898">
                  <c:v>2019/12/15 18:18</c:v>
                </c:pt>
                <c:pt idx="26899">
                  <c:v>2019/12/15 18:18</c:v>
                </c:pt>
                <c:pt idx="26900">
                  <c:v>2019/12/15 18:18</c:v>
                </c:pt>
                <c:pt idx="26901">
                  <c:v>2019/12/15 18:18</c:v>
                </c:pt>
                <c:pt idx="26902">
                  <c:v>2019/12/15 18:18</c:v>
                </c:pt>
                <c:pt idx="26903">
                  <c:v>2019/12/15 18:18</c:v>
                </c:pt>
                <c:pt idx="26904">
                  <c:v>2019/12/15 18:18</c:v>
                </c:pt>
                <c:pt idx="26905">
                  <c:v>2019/12/15 18:18</c:v>
                </c:pt>
                <c:pt idx="26906">
                  <c:v>2019/12/15 18:18</c:v>
                </c:pt>
                <c:pt idx="26907">
                  <c:v>2019/12/15 18:18</c:v>
                </c:pt>
                <c:pt idx="26908">
                  <c:v>2019/12/15 18:18</c:v>
                </c:pt>
                <c:pt idx="26909">
                  <c:v>2019/12/15 18:18</c:v>
                </c:pt>
                <c:pt idx="26910">
                  <c:v>2019/12/15 18:18</c:v>
                </c:pt>
                <c:pt idx="26911">
                  <c:v>2019/12/15 18:18</c:v>
                </c:pt>
                <c:pt idx="26912">
                  <c:v>2019/12/15 18:19</c:v>
                </c:pt>
                <c:pt idx="26913">
                  <c:v>2019/12/15 18:19</c:v>
                </c:pt>
                <c:pt idx="26914">
                  <c:v>2019/12/15 18:19</c:v>
                </c:pt>
                <c:pt idx="26915">
                  <c:v>2019/12/15 18:19</c:v>
                </c:pt>
                <c:pt idx="26916">
                  <c:v>2019/12/15 18:19</c:v>
                </c:pt>
                <c:pt idx="26917">
                  <c:v>2019/12/15 18:19</c:v>
                </c:pt>
                <c:pt idx="26918">
                  <c:v>2019/12/15 18:19</c:v>
                </c:pt>
                <c:pt idx="26919">
                  <c:v>2019/12/15 18:19</c:v>
                </c:pt>
                <c:pt idx="26920">
                  <c:v>2019/12/15 18:19</c:v>
                </c:pt>
                <c:pt idx="26921">
                  <c:v>2019/12/15 18:19</c:v>
                </c:pt>
                <c:pt idx="26922">
                  <c:v>2019/12/15 18:19</c:v>
                </c:pt>
                <c:pt idx="26923">
                  <c:v>2019/12/15 18:19</c:v>
                </c:pt>
                <c:pt idx="26924">
                  <c:v>2019/12/15 18:19</c:v>
                </c:pt>
                <c:pt idx="26925">
                  <c:v>2019/12/15 18:19</c:v>
                </c:pt>
                <c:pt idx="26926">
                  <c:v>2019/12/15 18:19</c:v>
                </c:pt>
                <c:pt idx="26927">
                  <c:v>2019/12/15 18:19</c:v>
                </c:pt>
                <c:pt idx="26928">
                  <c:v>2019/12/15 18:19</c:v>
                </c:pt>
                <c:pt idx="26929">
                  <c:v>2019/12/15 18:19</c:v>
                </c:pt>
                <c:pt idx="26930">
                  <c:v>2019/12/15 18:19</c:v>
                </c:pt>
                <c:pt idx="26931">
                  <c:v>2019/12/15 18:19</c:v>
                </c:pt>
                <c:pt idx="26932">
                  <c:v>2019/12/15 18:20</c:v>
                </c:pt>
                <c:pt idx="26933">
                  <c:v>2019/12/15 18:20</c:v>
                </c:pt>
                <c:pt idx="26934">
                  <c:v>2019/12/15 18:20</c:v>
                </c:pt>
                <c:pt idx="26935">
                  <c:v>2019/12/15 18:20</c:v>
                </c:pt>
                <c:pt idx="26936">
                  <c:v>2019/12/15 18:20</c:v>
                </c:pt>
                <c:pt idx="26937">
                  <c:v>2019/12/15 18:20</c:v>
                </c:pt>
                <c:pt idx="26938">
                  <c:v>2019/12/15 18:20</c:v>
                </c:pt>
                <c:pt idx="26939">
                  <c:v>2019/12/15 18:20</c:v>
                </c:pt>
                <c:pt idx="26940">
                  <c:v>2019/12/15 18:20</c:v>
                </c:pt>
                <c:pt idx="26941">
                  <c:v>2019/12/15 18:20</c:v>
                </c:pt>
                <c:pt idx="26942">
                  <c:v>2019/12/15 18:20</c:v>
                </c:pt>
                <c:pt idx="26943">
                  <c:v>2019/12/15 18:20</c:v>
                </c:pt>
                <c:pt idx="26944">
                  <c:v>2019/12/15 18:20</c:v>
                </c:pt>
                <c:pt idx="26945">
                  <c:v>2019/12/15 18:20</c:v>
                </c:pt>
                <c:pt idx="26946">
                  <c:v>2019/12/15 18:20</c:v>
                </c:pt>
                <c:pt idx="26947">
                  <c:v>2019/12/15 18:20</c:v>
                </c:pt>
                <c:pt idx="26948">
                  <c:v>2019/12/15 18:20</c:v>
                </c:pt>
                <c:pt idx="26949">
                  <c:v>2019/12/15 18:20</c:v>
                </c:pt>
                <c:pt idx="26950">
                  <c:v>2019/12/15 18:20</c:v>
                </c:pt>
                <c:pt idx="26951">
                  <c:v>2019/12/15 18:20</c:v>
                </c:pt>
                <c:pt idx="26952">
                  <c:v>2019/12/15 18:21</c:v>
                </c:pt>
                <c:pt idx="26953">
                  <c:v>2019/12/15 18:21</c:v>
                </c:pt>
                <c:pt idx="26954">
                  <c:v>2019/12/15 18:21</c:v>
                </c:pt>
                <c:pt idx="26955">
                  <c:v>2019/12/15 18:21</c:v>
                </c:pt>
                <c:pt idx="26956">
                  <c:v>2019/12/15 18:21</c:v>
                </c:pt>
                <c:pt idx="26957">
                  <c:v>2019/12/15 18:21</c:v>
                </c:pt>
                <c:pt idx="26958">
                  <c:v>2019/12/15 18:21</c:v>
                </c:pt>
                <c:pt idx="26959">
                  <c:v>2019/12/15 18:21</c:v>
                </c:pt>
                <c:pt idx="26960">
                  <c:v>2019/12/15 18:21</c:v>
                </c:pt>
                <c:pt idx="26961">
                  <c:v>2019/12/15 18:21</c:v>
                </c:pt>
                <c:pt idx="26962">
                  <c:v>2019/12/15 18:21</c:v>
                </c:pt>
                <c:pt idx="26963">
                  <c:v>2019/12/15 18:21</c:v>
                </c:pt>
                <c:pt idx="26964">
                  <c:v>2019/12/15 18:21</c:v>
                </c:pt>
                <c:pt idx="26965">
                  <c:v>2019/12/15 18:21</c:v>
                </c:pt>
                <c:pt idx="26966">
                  <c:v>2019/12/15 18:21</c:v>
                </c:pt>
                <c:pt idx="26967">
                  <c:v>2019/12/15 18:21</c:v>
                </c:pt>
                <c:pt idx="26968">
                  <c:v>2019/12/15 18:21</c:v>
                </c:pt>
                <c:pt idx="26969">
                  <c:v>2019/12/15 18:21</c:v>
                </c:pt>
                <c:pt idx="26970">
                  <c:v>2019/12/15 18:21</c:v>
                </c:pt>
                <c:pt idx="26971">
                  <c:v>2019/12/15 18:21</c:v>
                </c:pt>
                <c:pt idx="26972">
                  <c:v>2019/12/15 18:22</c:v>
                </c:pt>
                <c:pt idx="26973">
                  <c:v>2019/12/15 18:22</c:v>
                </c:pt>
                <c:pt idx="26974">
                  <c:v>2019/12/15 18:22</c:v>
                </c:pt>
                <c:pt idx="26975">
                  <c:v>2019/12/15 18:22</c:v>
                </c:pt>
                <c:pt idx="26976">
                  <c:v>2019/12/15 18:22</c:v>
                </c:pt>
                <c:pt idx="26977">
                  <c:v>2019/12/15 18:22</c:v>
                </c:pt>
                <c:pt idx="26978">
                  <c:v>2019/12/15 18:22</c:v>
                </c:pt>
                <c:pt idx="26979">
                  <c:v>2019/12/15 18:22</c:v>
                </c:pt>
                <c:pt idx="26980">
                  <c:v>2019/12/15 18:22</c:v>
                </c:pt>
                <c:pt idx="26981">
                  <c:v>2019/12/15 18:22</c:v>
                </c:pt>
                <c:pt idx="26982">
                  <c:v>2019/12/15 18:22</c:v>
                </c:pt>
                <c:pt idx="26983">
                  <c:v>2019/12/15 18:22</c:v>
                </c:pt>
                <c:pt idx="26984">
                  <c:v>2019/12/15 18:22</c:v>
                </c:pt>
                <c:pt idx="26985">
                  <c:v>2019/12/15 18:22</c:v>
                </c:pt>
                <c:pt idx="26986">
                  <c:v>2019/12/15 18:22</c:v>
                </c:pt>
                <c:pt idx="26987">
                  <c:v>2019/12/15 18:22</c:v>
                </c:pt>
                <c:pt idx="26988">
                  <c:v>2019/12/15 18:22</c:v>
                </c:pt>
                <c:pt idx="26989">
                  <c:v>2019/12/15 18:22</c:v>
                </c:pt>
                <c:pt idx="26990">
                  <c:v>2019/12/15 18:22</c:v>
                </c:pt>
                <c:pt idx="26991">
                  <c:v>2019/12/15 18:22</c:v>
                </c:pt>
                <c:pt idx="26992">
                  <c:v>2019/12/15 18:23</c:v>
                </c:pt>
                <c:pt idx="26993">
                  <c:v>2019/12/15 18:23</c:v>
                </c:pt>
                <c:pt idx="26994">
                  <c:v>2019/12/15 18:23</c:v>
                </c:pt>
                <c:pt idx="26995">
                  <c:v>2019/12/15 18:23</c:v>
                </c:pt>
                <c:pt idx="26996">
                  <c:v>2019/12/15 18:23</c:v>
                </c:pt>
                <c:pt idx="26997">
                  <c:v>2019/12/15 18:23</c:v>
                </c:pt>
                <c:pt idx="26998">
                  <c:v>2019/12/15 18:23</c:v>
                </c:pt>
                <c:pt idx="26999">
                  <c:v>2019/12/15 18:23</c:v>
                </c:pt>
                <c:pt idx="27000">
                  <c:v>2019/12/15 18:23</c:v>
                </c:pt>
                <c:pt idx="27001">
                  <c:v>2019/12/15 18:23</c:v>
                </c:pt>
                <c:pt idx="27002">
                  <c:v>2019/12/15 18:23</c:v>
                </c:pt>
                <c:pt idx="27003">
                  <c:v>2019/12/15 18:23</c:v>
                </c:pt>
                <c:pt idx="27004">
                  <c:v>2019/12/15 18:23</c:v>
                </c:pt>
                <c:pt idx="27005">
                  <c:v>2019/12/15 18:23</c:v>
                </c:pt>
                <c:pt idx="27006">
                  <c:v>2019/12/15 18:23</c:v>
                </c:pt>
                <c:pt idx="27007">
                  <c:v>2019/12/15 18:23</c:v>
                </c:pt>
                <c:pt idx="27008">
                  <c:v>2019/12/15 18:23</c:v>
                </c:pt>
                <c:pt idx="27009">
                  <c:v>2019/12/15 18:23</c:v>
                </c:pt>
                <c:pt idx="27010">
                  <c:v>2019/12/15 18:23</c:v>
                </c:pt>
                <c:pt idx="27011">
                  <c:v>2019/12/15 18:23</c:v>
                </c:pt>
                <c:pt idx="27012">
                  <c:v>2019/12/15 18:24</c:v>
                </c:pt>
                <c:pt idx="27013">
                  <c:v>2019/12/15 18:24</c:v>
                </c:pt>
                <c:pt idx="27014">
                  <c:v>2019/12/15 18:24</c:v>
                </c:pt>
                <c:pt idx="27015">
                  <c:v>2019/12/15 18:24</c:v>
                </c:pt>
                <c:pt idx="27016">
                  <c:v>2019/12/15 18:24</c:v>
                </c:pt>
                <c:pt idx="27017">
                  <c:v>2019/12/15 18:24</c:v>
                </c:pt>
                <c:pt idx="27018">
                  <c:v>2019/12/15 18:24</c:v>
                </c:pt>
                <c:pt idx="27019">
                  <c:v>2019/12/15 18:24</c:v>
                </c:pt>
                <c:pt idx="27020">
                  <c:v>2019/12/15 18:24</c:v>
                </c:pt>
                <c:pt idx="27021">
                  <c:v>2019/12/15 18:24</c:v>
                </c:pt>
                <c:pt idx="27022">
                  <c:v>2019/12/15 18:24</c:v>
                </c:pt>
                <c:pt idx="27023">
                  <c:v>2019/12/15 18:24</c:v>
                </c:pt>
                <c:pt idx="27024">
                  <c:v>2019/12/15 18:24</c:v>
                </c:pt>
                <c:pt idx="27025">
                  <c:v>2019/12/15 18:24</c:v>
                </c:pt>
                <c:pt idx="27026">
                  <c:v>2019/12/15 18:24</c:v>
                </c:pt>
                <c:pt idx="27027">
                  <c:v>2019/12/15 18:24</c:v>
                </c:pt>
                <c:pt idx="27028">
                  <c:v>2019/12/15 18:24</c:v>
                </c:pt>
                <c:pt idx="27029">
                  <c:v>2019/12/15 18:24</c:v>
                </c:pt>
                <c:pt idx="27030">
                  <c:v>2019/12/15 18:24</c:v>
                </c:pt>
                <c:pt idx="27031">
                  <c:v>2019/12/15 18:24</c:v>
                </c:pt>
                <c:pt idx="27032">
                  <c:v>2019/12/15 18:25</c:v>
                </c:pt>
                <c:pt idx="27033">
                  <c:v>2019/12/15 18:25</c:v>
                </c:pt>
                <c:pt idx="27034">
                  <c:v>2019/12/15 18:25</c:v>
                </c:pt>
                <c:pt idx="27035">
                  <c:v>2019/12/15 18:25</c:v>
                </c:pt>
                <c:pt idx="27036">
                  <c:v>2019/12/15 18:25</c:v>
                </c:pt>
                <c:pt idx="27037">
                  <c:v>2019/12/15 18:25</c:v>
                </c:pt>
                <c:pt idx="27038">
                  <c:v>2019/12/15 18:25</c:v>
                </c:pt>
                <c:pt idx="27039">
                  <c:v>2019/12/15 18:25</c:v>
                </c:pt>
                <c:pt idx="27040">
                  <c:v>2019/12/15 18:25</c:v>
                </c:pt>
                <c:pt idx="27041">
                  <c:v>2019/12/15 18:25</c:v>
                </c:pt>
                <c:pt idx="27042">
                  <c:v>2019/12/15 18:25</c:v>
                </c:pt>
                <c:pt idx="27043">
                  <c:v>2019/12/15 18:25</c:v>
                </c:pt>
                <c:pt idx="27044">
                  <c:v>2019/12/15 18:25</c:v>
                </c:pt>
                <c:pt idx="27045">
                  <c:v>2019/12/15 18:25</c:v>
                </c:pt>
                <c:pt idx="27046">
                  <c:v>2019/12/15 18:25</c:v>
                </c:pt>
                <c:pt idx="27047">
                  <c:v>2019/12/15 18:25</c:v>
                </c:pt>
                <c:pt idx="27048">
                  <c:v>2019/12/15 18:25</c:v>
                </c:pt>
                <c:pt idx="27049">
                  <c:v>2019/12/15 18:25</c:v>
                </c:pt>
                <c:pt idx="27050">
                  <c:v>2019/12/15 18:25</c:v>
                </c:pt>
                <c:pt idx="27051">
                  <c:v>2019/12/15 18:25</c:v>
                </c:pt>
                <c:pt idx="27052">
                  <c:v>2019/12/15 18:26</c:v>
                </c:pt>
                <c:pt idx="27053">
                  <c:v>2019/12/15 18:26</c:v>
                </c:pt>
                <c:pt idx="27054">
                  <c:v>2019/12/15 18:26</c:v>
                </c:pt>
                <c:pt idx="27055">
                  <c:v>2019/12/15 18:26</c:v>
                </c:pt>
                <c:pt idx="27056">
                  <c:v>2019/12/15 18:26</c:v>
                </c:pt>
                <c:pt idx="27057">
                  <c:v>2019/12/15 18:26</c:v>
                </c:pt>
                <c:pt idx="27058">
                  <c:v>2019/12/15 18:26</c:v>
                </c:pt>
                <c:pt idx="27059">
                  <c:v>2019/12/15 18:26</c:v>
                </c:pt>
                <c:pt idx="27060">
                  <c:v>2019/12/15 18:26</c:v>
                </c:pt>
                <c:pt idx="27061">
                  <c:v>2019/12/15 18:26</c:v>
                </c:pt>
                <c:pt idx="27062">
                  <c:v>2019/12/15 18:26</c:v>
                </c:pt>
                <c:pt idx="27063">
                  <c:v>2019/12/15 18:26</c:v>
                </c:pt>
                <c:pt idx="27064">
                  <c:v>2019/12/15 18:26</c:v>
                </c:pt>
                <c:pt idx="27065">
                  <c:v>2019/12/15 18:26</c:v>
                </c:pt>
                <c:pt idx="27066">
                  <c:v>2019/12/15 18:26</c:v>
                </c:pt>
                <c:pt idx="27067">
                  <c:v>2019/12/15 18:26</c:v>
                </c:pt>
                <c:pt idx="27068">
                  <c:v>2019/12/15 18:26</c:v>
                </c:pt>
                <c:pt idx="27069">
                  <c:v>2019/12/15 18:26</c:v>
                </c:pt>
                <c:pt idx="27070">
                  <c:v>2019/12/15 18:26</c:v>
                </c:pt>
                <c:pt idx="27071">
                  <c:v>2019/12/15 18:26</c:v>
                </c:pt>
                <c:pt idx="27072">
                  <c:v>2019/12/15 18:27</c:v>
                </c:pt>
                <c:pt idx="27073">
                  <c:v>2019/12/15 18:27</c:v>
                </c:pt>
                <c:pt idx="27074">
                  <c:v>2019/12/15 18:27</c:v>
                </c:pt>
                <c:pt idx="27075">
                  <c:v>2019/12/15 18:27</c:v>
                </c:pt>
                <c:pt idx="27076">
                  <c:v>2019/12/15 18:27</c:v>
                </c:pt>
                <c:pt idx="27077">
                  <c:v>2019/12/15 18:27</c:v>
                </c:pt>
                <c:pt idx="27078">
                  <c:v>2019/12/15 18:27</c:v>
                </c:pt>
                <c:pt idx="27079">
                  <c:v>2019/12/15 18:27</c:v>
                </c:pt>
                <c:pt idx="27080">
                  <c:v>2019/12/15 18:27</c:v>
                </c:pt>
                <c:pt idx="27081">
                  <c:v>2019/12/15 18:27</c:v>
                </c:pt>
                <c:pt idx="27082">
                  <c:v>2019/12/15 18:27</c:v>
                </c:pt>
                <c:pt idx="27083">
                  <c:v>2019/12/15 18:27</c:v>
                </c:pt>
                <c:pt idx="27084">
                  <c:v>2019/12/15 18:27</c:v>
                </c:pt>
                <c:pt idx="27085">
                  <c:v>2019/12/15 18:27</c:v>
                </c:pt>
                <c:pt idx="27086">
                  <c:v>2019/12/15 18:27</c:v>
                </c:pt>
                <c:pt idx="27087">
                  <c:v>2019/12/15 18:27</c:v>
                </c:pt>
                <c:pt idx="27088">
                  <c:v>2019/12/15 18:27</c:v>
                </c:pt>
                <c:pt idx="27089">
                  <c:v>2019/12/15 18:27</c:v>
                </c:pt>
                <c:pt idx="27090">
                  <c:v>2019/12/15 18:27</c:v>
                </c:pt>
                <c:pt idx="27091">
                  <c:v>2019/12/15 18:27</c:v>
                </c:pt>
                <c:pt idx="27092">
                  <c:v>2019/12/15 18:28</c:v>
                </c:pt>
                <c:pt idx="27093">
                  <c:v>2019/12/15 18:28</c:v>
                </c:pt>
                <c:pt idx="27094">
                  <c:v>2019/12/15 18:28</c:v>
                </c:pt>
                <c:pt idx="27095">
                  <c:v>2019/12/15 18:28</c:v>
                </c:pt>
                <c:pt idx="27096">
                  <c:v>2019/12/15 18:28</c:v>
                </c:pt>
                <c:pt idx="27097">
                  <c:v>2019/12/15 18:28</c:v>
                </c:pt>
                <c:pt idx="27098">
                  <c:v>2019/12/15 18:28</c:v>
                </c:pt>
                <c:pt idx="27099">
                  <c:v>2019/12/15 18:28</c:v>
                </c:pt>
                <c:pt idx="27100">
                  <c:v>2019/12/15 18:28</c:v>
                </c:pt>
                <c:pt idx="27101">
                  <c:v>2019/12/15 18:28</c:v>
                </c:pt>
                <c:pt idx="27102">
                  <c:v>2019/12/15 18:28</c:v>
                </c:pt>
                <c:pt idx="27103">
                  <c:v>2019/12/15 18:28</c:v>
                </c:pt>
                <c:pt idx="27104">
                  <c:v>2019/12/15 18:28</c:v>
                </c:pt>
                <c:pt idx="27105">
                  <c:v>2019/12/15 18:28</c:v>
                </c:pt>
                <c:pt idx="27106">
                  <c:v>2019/12/15 18:28</c:v>
                </c:pt>
                <c:pt idx="27107">
                  <c:v>2019/12/15 18:28</c:v>
                </c:pt>
                <c:pt idx="27108">
                  <c:v>2019/12/15 18:28</c:v>
                </c:pt>
                <c:pt idx="27109">
                  <c:v>2019/12/15 18:28</c:v>
                </c:pt>
                <c:pt idx="27110">
                  <c:v>2019/12/15 18:28</c:v>
                </c:pt>
                <c:pt idx="27111">
                  <c:v>2019/12/15 18:28</c:v>
                </c:pt>
                <c:pt idx="27112">
                  <c:v>2019/12/15 18:29</c:v>
                </c:pt>
                <c:pt idx="27113">
                  <c:v>2019/12/15 18:29</c:v>
                </c:pt>
                <c:pt idx="27114">
                  <c:v>2019/12/15 18:29</c:v>
                </c:pt>
                <c:pt idx="27115">
                  <c:v>2019/12/15 18:29</c:v>
                </c:pt>
                <c:pt idx="27116">
                  <c:v>2019/12/15 18:29</c:v>
                </c:pt>
                <c:pt idx="27117">
                  <c:v>2019/12/15 18:29</c:v>
                </c:pt>
                <c:pt idx="27118">
                  <c:v>2019/12/15 18:29</c:v>
                </c:pt>
                <c:pt idx="27119">
                  <c:v>2019/12/15 18:29</c:v>
                </c:pt>
                <c:pt idx="27120">
                  <c:v>2019/12/15 18:29</c:v>
                </c:pt>
                <c:pt idx="27121">
                  <c:v>2019/12/15 18:29</c:v>
                </c:pt>
                <c:pt idx="27122">
                  <c:v>2019/12/15 18:29</c:v>
                </c:pt>
                <c:pt idx="27123">
                  <c:v>2019/12/15 18:29</c:v>
                </c:pt>
                <c:pt idx="27124">
                  <c:v>2019/12/15 18:29</c:v>
                </c:pt>
                <c:pt idx="27125">
                  <c:v>2019/12/15 18:29</c:v>
                </c:pt>
                <c:pt idx="27126">
                  <c:v>2019/12/15 18:29</c:v>
                </c:pt>
                <c:pt idx="27127">
                  <c:v>2019/12/15 18:29</c:v>
                </c:pt>
                <c:pt idx="27128">
                  <c:v>2019/12/15 18:29</c:v>
                </c:pt>
                <c:pt idx="27129">
                  <c:v>2019/12/15 18:29</c:v>
                </c:pt>
                <c:pt idx="27130">
                  <c:v>2019/12/15 18:29</c:v>
                </c:pt>
                <c:pt idx="27131">
                  <c:v>2019/12/15 18:29</c:v>
                </c:pt>
                <c:pt idx="27132">
                  <c:v>2019/12/15 18:30</c:v>
                </c:pt>
                <c:pt idx="27133">
                  <c:v>2019/12/15 18:30</c:v>
                </c:pt>
                <c:pt idx="27134">
                  <c:v>2019/12/15 18:30</c:v>
                </c:pt>
                <c:pt idx="27135">
                  <c:v>2019/12/15 18:30</c:v>
                </c:pt>
                <c:pt idx="27136">
                  <c:v>2019/12/15 18:30</c:v>
                </c:pt>
                <c:pt idx="27137">
                  <c:v>2019/12/15 18:30</c:v>
                </c:pt>
                <c:pt idx="27138">
                  <c:v>2019/12/15 18:30</c:v>
                </c:pt>
                <c:pt idx="27139">
                  <c:v>2019/12/15 18:30</c:v>
                </c:pt>
                <c:pt idx="27140">
                  <c:v>2019/12/15 18:30</c:v>
                </c:pt>
                <c:pt idx="27141">
                  <c:v>2019/12/15 18:30</c:v>
                </c:pt>
                <c:pt idx="27142">
                  <c:v>2019/12/15 18:30</c:v>
                </c:pt>
                <c:pt idx="27143">
                  <c:v>2019/12/15 18:30</c:v>
                </c:pt>
                <c:pt idx="27144">
                  <c:v>2019/12/15 18:30</c:v>
                </c:pt>
                <c:pt idx="27145">
                  <c:v>2019/12/15 18:30</c:v>
                </c:pt>
                <c:pt idx="27146">
                  <c:v>2019/12/15 18:30</c:v>
                </c:pt>
                <c:pt idx="27147">
                  <c:v>2019/12/15 18:30</c:v>
                </c:pt>
                <c:pt idx="27148">
                  <c:v>2019/12/15 18:30</c:v>
                </c:pt>
                <c:pt idx="27149">
                  <c:v>2019/12/15 18:30</c:v>
                </c:pt>
                <c:pt idx="27150">
                  <c:v>2019/12/15 18:30</c:v>
                </c:pt>
                <c:pt idx="27151">
                  <c:v>2019/12/15 18:30</c:v>
                </c:pt>
                <c:pt idx="27152">
                  <c:v>2019/12/15 18:31</c:v>
                </c:pt>
                <c:pt idx="27153">
                  <c:v>2019/12/15 18:31</c:v>
                </c:pt>
                <c:pt idx="27154">
                  <c:v>2019/12/15 18:31</c:v>
                </c:pt>
                <c:pt idx="27155">
                  <c:v>2019/12/15 18:31</c:v>
                </c:pt>
                <c:pt idx="27156">
                  <c:v>2019/12/15 18:31</c:v>
                </c:pt>
                <c:pt idx="27157">
                  <c:v>2019/12/15 18:31</c:v>
                </c:pt>
                <c:pt idx="27158">
                  <c:v>2019/12/15 18:31</c:v>
                </c:pt>
                <c:pt idx="27159">
                  <c:v>2019/12/15 18:31</c:v>
                </c:pt>
                <c:pt idx="27160">
                  <c:v>2019/12/15 18:31</c:v>
                </c:pt>
                <c:pt idx="27161">
                  <c:v>2019/12/15 18:31</c:v>
                </c:pt>
                <c:pt idx="27162">
                  <c:v>2019/12/15 18:31</c:v>
                </c:pt>
                <c:pt idx="27163">
                  <c:v>2019/12/15 18:31</c:v>
                </c:pt>
                <c:pt idx="27164">
                  <c:v>2019/12/15 18:31</c:v>
                </c:pt>
                <c:pt idx="27165">
                  <c:v>2019/12/15 18:31</c:v>
                </c:pt>
                <c:pt idx="27166">
                  <c:v>2019/12/15 18:31</c:v>
                </c:pt>
                <c:pt idx="27167">
                  <c:v>2019/12/15 18:31</c:v>
                </c:pt>
                <c:pt idx="27168">
                  <c:v>2019/12/15 18:31</c:v>
                </c:pt>
                <c:pt idx="27169">
                  <c:v>2019/12/15 18:31</c:v>
                </c:pt>
                <c:pt idx="27170">
                  <c:v>2019/12/15 18:31</c:v>
                </c:pt>
                <c:pt idx="27171">
                  <c:v>2019/12/15 18:31</c:v>
                </c:pt>
                <c:pt idx="27172">
                  <c:v>2019/12/15 18:32</c:v>
                </c:pt>
                <c:pt idx="27173">
                  <c:v>2019/12/15 18:32</c:v>
                </c:pt>
                <c:pt idx="27174">
                  <c:v>2019/12/15 18:32</c:v>
                </c:pt>
                <c:pt idx="27175">
                  <c:v>2019/12/15 18:32</c:v>
                </c:pt>
                <c:pt idx="27176">
                  <c:v>2019/12/15 18:32</c:v>
                </c:pt>
                <c:pt idx="27177">
                  <c:v>2019/12/15 18:32</c:v>
                </c:pt>
                <c:pt idx="27178">
                  <c:v>2019/12/15 18:32</c:v>
                </c:pt>
                <c:pt idx="27179">
                  <c:v>2019/12/15 18:32</c:v>
                </c:pt>
                <c:pt idx="27180">
                  <c:v>2019/12/15 18:32</c:v>
                </c:pt>
                <c:pt idx="27181">
                  <c:v>2019/12/15 18:32</c:v>
                </c:pt>
                <c:pt idx="27182">
                  <c:v>2019/12/15 18:32</c:v>
                </c:pt>
                <c:pt idx="27183">
                  <c:v>2019/12/15 18:32</c:v>
                </c:pt>
                <c:pt idx="27184">
                  <c:v>2019/12/15 18:32</c:v>
                </c:pt>
                <c:pt idx="27185">
                  <c:v>2019/12/15 18:32</c:v>
                </c:pt>
                <c:pt idx="27186">
                  <c:v>2019/12/15 18:32</c:v>
                </c:pt>
                <c:pt idx="27187">
                  <c:v>2019/12/15 18:32</c:v>
                </c:pt>
                <c:pt idx="27188">
                  <c:v>2019/12/15 18:32</c:v>
                </c:pt>
                <c:pt idx="27189">
                  <c:v>2019/12/15 18:32</c:v>
                </c:pt>
                <c:pt idx="27190">
                  <c:v>2019/12/15 18:32</c:v>
                </c:pt>
                <c:pt idx="27191">
                  <c:v>2019/12/15 18:32</c:v>
                </c:pt>
                <c:pt idx="27192">
                  <c:v>2019/12/15 18:33</c:v>
                </c:pt>
                <c:pt idx="27193">
                  <c:v>2019/12/15 18:33</c:v>
                </c:pt>
                <c:pt idx="27194">
                  <c:v>2019/12/15 18:33</c:v>
                </c:pt>
                <c:pt idx="27195">
                  <c:v>2019/12/15 18:33</c:v>
                </c:pt>
                <c:pt idx="27196">
                  <c:v>2019/12/15 18:33</c:v>
                </c:pt>
                <c:pt idx="27197">
                  <c:v>2019/12/15 18:33</c:v>
                </c:pt>
                <c:pt idx="27198">
                  <c:v>2019/12/15 18:33</c:v>
                </c:pt>
                <c:pt idx="27199">
                  <c:v>2019/12/15 18:33</c:v>
                </c:pt>
                <c:pt idx="27200">
                  <c:v>2019/12/15 18:33</c:v>
                </c:pt>
                <c:pt idx="27201">
                  <c:v>2019/12/15 18:33</c:v>
                </c:pt>
                <c:pt idx="27202">
                  <c:v>2019/12/15 18:33</c:v>
                </c:pt>
                <c:pt idx="27203">
                  <c:v>2019/12/15 18:33</c:v>
                </c:pt>
                <c:pt idx="27204">
                  <c:v>2019/12/15 18:33</c:v>
                </c:pt>
                <c:pt idx="27205">
                  <c:v>2019/12/15 18:33</c:v>
                </c:pt>
                <c:pt idx="27206">
                  <c:v>2019/12/15 18:33</c:v>
                </c:pt>
                <c:pt idx="27207">
                  <c:v>2019/12/15 18:33</c:v>
                </c:pt>
                <c:pt idx="27208">
                  <c:v>2019/12/15 18:33</c:v>
                </c:pt>
                <c:pt idx="27209">
                  <c:v>2019/12/15 18:33</c:v>
                </c:pt>
                <c:pt idx="27210">
                  <c:v>2019/12/15 18:33</c:v>
                </c:pt>
                <c:pt idx="27211">
                  <c:v>2019/12/15 18:33</c:v>
                </c:pt>
                <c:pt idx="27212">
                  <c:v>2019/12/15 18:34</c:v>
                </c:pt>
                <c:pt idx="27213">
                  <c:v>2019/12/15 18:34</c:v>
                </c:pt>
                <c:pt idx="27214">
                  <c:v>2019/12/15 18:34</c:v>
                </c:pt>
                <c:pt idx="27215">
                  <c:v>2019/12/15 18:34</c:v>
                </c:pt>
                <c:pt idx="27216">
                  <c:v>2019/12/15 18:34</c:v>
                </c:pt>
                <c:pt idx="27217">
                  <c:v>2019/12/15 18:34</c:v>
                </c:pt>
                <c:pt idx="27218">
                  <c:v>2019/12/15 18:34</c:v>
                </c:pt>
                <c:pt idx="27219">
                  <c:v>2019/12/15 18:34</c:v>
                </c:pt>
                <c:pt idx="27220">
                  <c:v>2019/12/15 18:34</c:v>
                </c:pt>
                <c:pt idx="27221">
                  <c:v>2019/12/15 18:34</c:v>
                </c:pt>
                <c:pt idx="27222">
                  <c:v>2019/12/15 18:34</c:v>
                </c:pt>
                <c:pt idx="27223">
                  <c:v>2019/12/15 18:34</c:v>
                </c:pt>
                <c:pt idx="27224">
                  <c:v>2019/12/15 18:34</c:v>
                </c:pt>
                <c:pt idx="27225">
                  <c:v>2019/12/15 18:34</c:v>
                </c:pt>
                <c:pt idx="27226">
                  <c:v>2019/12/15 18:34</c:v>
                </c:pt>
                <c:pt idx="27227">
                  <c:v>2019/12/15 18:34</c:v>
                </c:pt>
                <c:pt idx="27228">
                  <c:v>2019/12/15 18:34</c:v>
                </c:pt>
                <c:pt idx="27229">
                  <c:v>2019/12/15 18:34</c:v>
                </c:pt>
                <c:pt idx="27230">
                  <c:v>2019/12/15 18:34</c:v>
                </c:pt>
                <c:pt idx="27231">
                  <c:v>2019/12/15 18:34</c:v>
                </c:pt>
                <c:pt idx="27232">
                  <c:v>2019/12/15 18:35</c:v>
                </c:pt>
                <c:pt idx="27233">
                  <c:v>2019/12/15 18:35</c:v>
                </c:pt>
                <c:pt idx="27234">
                  <c:v>2019/12/15 18:35</c:v>
                </c:pt>
                <c:pt idx="27235">
                  <c:v>2019/12/15 18:35</c:v>
                </c:pt>
                <c:pt idx="27236">
                  <c:v>2019/12/15 18:35</c:v>
                </c:pt>
                <c:pt idx="27237">
                  <c:v>2019/12/15 18:35</c:v>
                </c:pt>
                <c:pt idx="27238">
                  <c:v>2019/12/15 18:35</c:v>
                </c:pt>
                <c:pt idx="27239">
                  <c:v>2019/12/15 18:35</c:v>
                </c:pt>
                <c:pt idx="27240">
                  <c:v>2019/12/15 18:35</c:v>
                </c:pt>
                <c:pt idx="27241">
                  <c:v>2019/12/15 18:35</c:v>
                </c:pt>
                <c:pt idx="27242">
                  <c:v>2019/12/15 18:35</c:v>
                </c:pt>
                <c:pt idx="27243">
                  <c:v>2019/12/15 18:35</c:v>
                </c:pt>
                <c:pt idx="27244">
                  <c:v>2019/12/15 18:35</c:v>
                </c:pt>
                <c:pt idx="27245">
                  <c:v>2019/12/15 18:35</c:v>
                </c:pt>
                <c:pt idx="27246">
                  <c:v>2019/12/15 18:35</c:v>
                </c:pt>
                <c:pt idx="27247">
                  <c:v>2019/12/15 18:35</c:v>
                </c:pt>
                <c:pt idx="27248">
                  <c:v>2019/12/15 18:35</c:v>
                </c:pt>
                <c:pt idx="27249">
                  <c:v>2019/12/15 18:35</c:v>
                </c:pt>
                <c:pt idx="27250">
                  <c:v>2019/12/15 18:35</c:v>
                </c:pt>
                <c:pt idx="27251">
                  <c:v>2019/12/15 18:35</c:v>
                </c:pt>
                <c:pt idx="27252">
                  <c:v>2019/12/15 18:36</c:v>
                </c:pt>
                <c:pt idx="27253">
                  <c:v>2019/12/15 18:36</c:v>
                </c:pt>
                <c:pt idx="27254">
                  <c:v>2019/12/15 18:36</c:v>
                </c:pt>
                <c:pt idx="27255">
                  <c:v>2019/12/15 18:36</c:v>
                </c:pt>
                <c:pt idx="27256">
                  <c:v>2019/12/15 18:36</c:v>
                </c:pt>
                <c:pt idx="27257">
                  <c:v>2019/12/15 18:36</c:v>
                </c:pt>
                <c:pt idx="27258">
                  <c:v>2019/12/15 18:36</c:v>
                </c:pt>
                <c:pt idx="27259">
                  <c:v>2019/12/15 18:36</c:v>
                </c:pt>
                <c:pt idx="27260">
                  <c:v>2019/12/15 18:36</c:v>
                </c:pt>
                <c:pt idx="27261">
                  <c:v>2019/12/15 18:36</c:v>
                </c:pt>
                <c:pt idx="27262">
                  <c:v>2019/12/15 18:36</c:v>
                </c:pt>
                <c:pt idx="27263">
                  <c:v>2019/12/15 18:36</c:v>
                </c:pt>
                <c:pt idx="27264">
                  <c:v>2019/12/15 18:36</c:v>
                </c:pt>
                <c:pt idx="27265">
                  <c:v>2019/12/15 18:36</c:v>
                </c:pt>
                <c:pt idx="27266">
                  <c:v>2019/12/15 18:36</c:v>
                </c:pt>
                <c:pt idx="27267">
                  <c:v>2019/12/15 18:36</c:v>
                </c:pt>
                <c:pt idx="27268">
                  <c:v>2019/12/15 18:36</c:v>
                </c:pt>
                <c:pt idx="27269">
                  <c:v>2019/12/15 18:36</c:v>
                </c:pt>
                <c:pt idx="27270">
                  <c:v>2019/12/15 18:36</c:v>
                </c:pt>
                <c:pt idx="27271">
                  <c:v>2019/12/15 18:36</c:v>
                </c:pt>
                <c:pt idx="27272">
                  <c:v>2019/12/15 18:37</c:v>
                </c:pt>
                <c:pt idx="27273">
                  <c:v>2019/12/15 18:37</c:v>
                </c:pt>
                <c:pt idx="27274">
                  <c:v>2019/12/15 18:37</c:v>
                </c:pt>
                <c:pt idx="27275">
                  <c:v>2019/12/15 18:37</c:v>
                </c:pt>
                <c:pt idx="27276">
                  <c:v>2019/12/15 18:37</c:v>
                </c:pt>
                <c:pt idx="27277">
                  <c:v>2019/12/15 18:37</c:v>
                </c:pt>
                <c:pt idx="27278">
                  <c:v>2019/12/15 18:37</c:v>
                </c:pt>
                <c:pt idx="27279">
                  <c:v>2019/12/15 18:37</c:v>
                </c:pt>
                <c:pt idx="27280">
                  <c:v>2019/12/15 18:37</c:v>
                </c:pt>
                <c:pt idx="27281">
                  <c:v>2019/12/15 18:37</c:v>
                </c:pt>
                <c:pt idx="27282">
                  <c:v>2019/12/15 18:37</c:v>
                </c:pt>
                <c:pt idx="27283">
                  <c:v>2019/12/15 18:37</c:v>
                </c:pt>
                <c:pt idx="27284">
                  <c:v>2019/12/15 18:37</c:v>
                </c:pt>
                <c:pt idx="27285">
                  <c:v>2019/12/15 18:37</c:v>
                </c:pt>
                <c:pt idx="27286">
                  <c:v>2019/12/15 18:37</c:v>
                </c:pt>
                <c:pt idx="27287">
                  <c:v>2019/12/15 18:37</c:v>
                </c:pt>
                <c:pt idx="27288">
                  <c:v>2019/12/15 18:37</c:v>
                </c:pt>
                <c:pt idx="27289">
                  <c:v>2019/12/15 18:37</c:v>
                </c:pt>
                <c:pt idx="27290">
                  <c:v>2019/12/15 18:37</c:v>
                </c:pt>
                <c:pt idx="27291">
                  <c:v>2019/12/15 18:37</c:v>
                </c:pt>
                <c:pt idx="27292">
                  <c:v>2019/12/15 18:38</c:v>
                </c:pt>
                <c:pt idx="27293">
                  <c:v>2019/12/15 18:38</c:v>
                </c:pt>
                <c:pt idx="27294">
                  <c:v>2019/12/15 18:38</c:v>
                </c:pt>
                <c:pt idx="27295">
                  <c:v>2019/12/15 18:38</c:v>
                </c:pt>
                <c:pt idx="27296">
                  <c:v>2019/12/15 18:38</c:v>
                </c:pt>
                <c:pt idx="27297">
                  <c:v>2019/12/15 18:38</c:v>
                </c:pt>
                <c:pt idx="27298">
                  <c:v>2019/12/15 18:38</c:v>
                </c:pt>
                <c:pt idx="27299">
                  <c:v>2019/12/15 18:38</c:v>
                </c:pt>
                <c:pt idx="27300">
                  <c:v>2019/12/15 18:38</c:v>
                </c:pt>
                <c:pt idx="27301">
                  <c:v>2019/12/15 18:38</c:v>
                </c:pt>
                <c:pt idx="27302">
                  <c:v>2019/12/15 18:38</c:v>
                </c:pt>
                <c:pt idx="27303">
                  <c:v>2019/12/15 18:38</c:v>
                </c:pt>
                <c:pt idx="27304">
                  <c:v>2019/12/15 18:38</c:v>
                </c:pt>
                <c:pt idx="27305">
                  <c:v>2019/12/15 18:38</c:v>
                </c:pt>
                <c:pt idx="27306">
                  <c:v>2019/12/15 18:38</c:v>
                </c:pt>
                <c:pt idx="27307">
                  <c:v>2019/12/15 18:38</c:v>
                </c:pt>
                <c:pt idx="27308">
                  <c:v>2019/12/15 18:38</c:v>
                </c:pt>
                <c:pt idx="27309">
                  <c:v>2019/12/15 18:38</c:v>
                </c:pt>
                <c:pt idx="27310">
                  <c:v>2019/12/15 18:38</c:v>
                </c:pt>
                <c:pt idx="27311">
                  <c:v>2019/12/15 18:38</c:v>
                </c:pt>
                <c:pt idx="27312">
                  <c:v>2019/12/15 18:39</c:v>
                </c:pt>
                <c:pt idx="27313">
                  <c:v>2019/12/15 18:39</c:v>
                </c:pt>
                <c:pt idx="27314">
                  <c:v>2019/12/15 18:39</c:v>
                </c:pt>
                <c:pt idx="27315">
                  <c:v>2019/12/15 18:39</c:v>
                </c:pt>
                <c:pt idx="27316">
                  <c:v>2019/12/15 18:39</c:v>
                </c:pt>
                <c:pt idx="27317">
                  <c:v>2019/12/15 18:39</c:v>
                </c:pt>
                <c:pt idx="27318">
                  <c:v>2019/12/15 18:39</c:v>
                </c:pt>
                <c:pt idx="27319">
                  <c:v>2019/12/15 18:39</c:v>
                </c:pt>
                <c:pt idx="27320">
                  <c:v>2019/12/15 18:39</c:v>
                </c:pt>
                <c:pt idx="27321">
                  <c:v>2019/12/15 18:39</c:v>
                </c:pt>
                <c:pt idx="27322">
                  <c:v>2019/12/15 18:39</c:v>
                </c:pt>
                <c:pt idx="27323">
                  <c:v>2019/12/15 18:39</c:v>
                </c:pt>
                <c:pt idx="27324">
                  <c:v>2019/12/15 18:39</c:v>
                </c:pt>
                <c:pt idx="27325">
                  <c:v>2019/12/15 18:39</c:v>
                </c:pt>
                <c:pt idx="27326">
                  <c:v>2019/12/15 18:39</c:v>
                </c:pt>
                <c:pt idx="27327">
                  <c:v>2019/12/15 18:39</c:v>
                </c:pt>
                <c:pt idx="27328">
                  <c:v>2019/12/15 18:39</c:v>
                </c:pt>
                <c:pt idx="27329">
                  <c:v>2019/12/15 18:39</c:v>
                </c:pt>
                <c:pt idx="27330">
                  <c:v>2019/12/15 18:39</c:v>
                </c:pt>
                <c:pt idx="27331">
                  <c:v>2019/12/15 18:39</c:v>
                </c:pt>
                <c:pt idx="27332">
                  <c:v>2019/12/15 18:40</c:v>
                </c:pt>
                <c:pt idx="27333">
                  <c:v>2019/12/15 18:40</c:v>
                </c:pt>
                <c:pt idx="27334">
                  <c:v>2019/12/15 18:40</c:v>
                </c:pt>
                <c:pt idx="27335">
                  <c:v>2019/12/15 18:40</c:v>
                </c:pt>
                <c:pt idx="27336">
                  <c:v>2019/12/15 18:40</c:v>
                </c:pt>
                <c:pt idx="27337">
                  <c:v>2019/12/15 18:40</c:v>
                </c:pt>
                <c:pt idx="27338">
                  <c:v>2019/12/15 18:40</c:v>
                </c:pt>
                <c:pt idx="27339">
                  <c:v>2019/12/15 18:40</c:v>
                </c:pt>
                <c:pt idx="27340">
                  <c:v>2019/12/15 18:40</c:v>
                </c:pt>
                <c:pt idx="27341">
                  <c:v>2019/12/15 18:40</c:v>
                </c:pt>
                <c:pt idx="27342">
                  <c:v>2019/12/15 18:40</c:v>
                </c:pt>
                <c:pt idx="27343">
                  <c:v>2019/12/15 18:40</c:v>
                </c:pt>
                <c:pt idx="27344">
                  <c:v>2019/12/15 18:40</c:v>
                </c:pt>
                <c:pt idx="27345">
                  <c:v>2019/12/15 18:40</c:v>
                </c:pt>
                <c:pt idx="27346">
                  <c:v>2019/12/15 18:40</c:v>
                </c:pt>
                <c:pt idx="27347">
                  <c:v>2019/12/15 18:40</c:v>
                </c:pt>
                <c:pt idx="27348">
                  <c:v>2019/12/15 18:40</c:v>
                </c:pt>
                <c:pt idx="27349">
                  <c:v>2019/12/15 18:40</c:v>
                </c:pt>
                <c:pt idx="27350">
                  <c:v>2019/12/15 18:40</c:v>
                </c:pt>
                <c:pt idx="27351">
                  <c:v>2019/12/15 18:40</c:v>
                </c:pt>
                <c:pt idx="27352">
                  <c:v>2019/12/15 18:41</c:v>
                </c:pt>
                <c:pt idx="27353">
                  <c:v>2019/12/15 18:41</c:v>
                </c:pt>
                <c:pt idx="27354">
                  <c:v>2019/12/15 18:41</c:v>
                </c:pt>
                <c:pt idx="27355">
                  <c:v>2019/12/15 18:41</c:v>
                </c:pt>
                <c:pt idx="27356">
                  <c:v>2019/12/15 18:41</c:v>
                </c:pt>
                <c:pt idx="27357">
                  <c:v>2019/12/15 18:41</c:v>
                </c:pt>
                <c:pt idx="27358">
                  <c:v>2019/12/15 18:41</c:v>
                </c:pt>
                <c:pt idx="27359">
                  <c:v>2019/12/15 18:41</c:v>
                </c:pt>
                <c:pt idx="27360">
                  <c:v>2019/12/15 18:41</c:v>
                </c:pt>
                <c:pt idx="27361">
                  <c:v>2019/12/15 18:41</c:v>
                </c:pt>
                <c:pt idx="27362">
                  <c:v>2019/12/15 18:41</c:v>
                </c:pt>
                <c:pt idx="27363">
                  <c:v>2019/12/15 18:41</c:v>
                </c:pt>
                <c:pt idx="27364">
                  <c:v>2019/12/15 18:41</c:v>
                </c:pt>
                <c:pt idx="27365">
                  <c:v>2019/12/15 18:41</c:v>
                </c:pt>
                <c:pt idx="27366">
                  <c:v>2019/12/15 18:41</c:v>
                </c:pt>
                <c:pt idx="27367">
                  <c:v>2019/12/15 18:41</c:v>
                </c:pt>
                <c:pt idx="27368">
                  <c:v>2019/12/15 18:41</c:v>
                </c:pt>
                <c:pt idx="27369">
                  <c:v>2019/12/15 18:41</c:v>
                </c:pt>
                <c:pt idx="27370">
                  <c:v>2019/12/15 18:41</c:v>
                </c:pt>
                <c:pt idx="27371">
                  <c:v>2019/12/15 18:41</c:v>
                </c:pt>
                <c:pt idx="27372">
                  <c:v>2019/12/15 18:42</c:v>
                </c:pt>
                <c:pt idx="27373">
                  <c:v>2019/12/15 18:42</c:v>
                </c:pt>
                <c:pt idx="27374">
                  <c:v>2019/12/15 18:42</c:v>
                </c:pt>
                <c:pt idx="27375">
                  <c:v>2019/12/15 18:42</c:v>
                </c:pt>
                <c:pt idx="27376">
                  <c:v>2019/12/15 18:42</c:v>
                </c:pt>
                <c:pt idx="27377">
                  <c:v>2019/12/15 18:42</c:v>
                </c:pt>
                <c:pt idx="27378">
                  <c:v>2019/12/15 18:42</c:v>
                </c:pt>
                <c:pt idx="27379">
                  <c:v>2019/12/15 18:42</c:v>
                </c:pt>
                <c:pt idx="27380">
                  <c:v>2019/12/15 18:42</c:v>
                </c:pt>
                <c:pt idx="27381">
                  <c:v>2019/12/15 18:42</c:v>
                </c:pt>
                <c:pt idx="27382">
                  <c:v>2019/12/15 18:42</c:v>
                </c:pt>
                <c:pt idx="27383">
                  <c:v>2019/12/15 18:42</c:v>
                </c:pt>
                <c:pt idx="27384">
                  <c:v>2019/12/15 18:42</c:v>
                </c:pt>
                <c:pt idx="27385">
                  <c:v>2019/12/15 18:42</c:v>
                </c:pt>
                <c:pt idx="27386">
                  <c:v>2019/12/15 18:42</c:v>
                </c:pt>
                <c:pt idx="27387">
                  <c:v>2019/12/15 18:42</c:v>
                </c:pt>
                <c:pt idx="27388">
                  <c:v>2019/12/15 18:42</c:v>
                </c:pt>
                <c:pt idx="27389">
                  <c:v>2019/12/15 18:42</c:v>
                </c:pt>
                <c:pt idx="27390">
                  <c:v>2019/12/15 18:42</c:v>
                </c:pt>
                <c:pt idx="27391">
                  <c:v>2019/12/15 18:42</c:v>
                </c:pt>
                <c:pt idx="27392">
                  <c:v>2019/12/15 18:43</c:v>
                </c:pt>
                <c:pt idx="27393">
                  <c:v>2019/12/15 18:43</c:v>
                </c:pt>
                <c:pt idx="27394">
                  <c:v>2019/12/15 18:43</c:v>
                </c:pt>
                <c:pt idx="27395">
                  <c:v>2019/12/15 18:43</c:v>
                </c:pt>
                <c:pt idx="27396">
                  <c:v>2019/12/15 18:43</c:v>
                </c:pt>
                <c:pt idx="27397">
                  <c:v>2019/12/15 18:43</c:v>
                </c:pt>
                <c:pt idx="27398">
                  <c:v>2019/12/15 18:43</c:v>
                </c:pt>
                <c:pt idx="27399">
                  <c:v>2019/12/15 18:43</c:v>
                </c:pt>
                <c:pt idx="27400">
                  <c:v>2019/12/15 18:43</c:v>
                </c:pt>
                <c:pt idx="27401">
                  <c:v>2019/12/15 18:43</c:v>
                </c:pt>
                <c:pt idx="27402">
                  <c:v>2019/12/15 18:43</c:v>
                </c:pt>
                <c:pt idx="27403">
                  <c:v>2019/12/15 18:43</c:v>
                </c:pt>
                <c:pt idx="27404">
                  <c:v>2019/12/15 18:43</c:v>
                </c:pt>
                <c:pt idx="27405">
                  <c:v>2019/12/15 18:43</c:v>
                </c:pt>
                <c:pt idx="27406">
                  <c:v>2019/12/15 18:43</c:v>
                </c:pt>
                <c:pt idx="27407">
                  <c:v>2019/12/15 18:43</c:v>
                </c:pt>
                <c:pt idx="27408">
                  <c:v>2019/12/15 18:43</c:v>
                </c:pt>
                <c:pt idx="27409">
                  <c:v>2019/12/15 18:43</c:v>
                </c:pt>
                <c:pt idx="27410">
                  <c:v>2019/12/15 18:43</c:v>
                </c:pt>
                <c:pt idx="27411">
                  <c:v>2019/12/15 18:43</c:v>
                </c:pt>
                <c:pt idx="27412">
                  <c:v>2019/12/15 18:44</c:v>
                </c:pt>
                <c:pt idx="27413">
                  <c:v>2019/12/15 18:44</c:v>
                </c:pt>
                <c:pt idx="27414">
                  <c:v>2019/12/15 18:44</c:v>
                </c:pt>
                <c:pt idx="27415">
                  <c:v>2019/12/15 18:44</c:v>
                </c:pt>
                <c:pt idx="27416">
                  <c:v>2019/12/15 18:44</c:v>
                </c:pt>
                <c:pt idx="27417">
                  <c:v>2019/12/15 18:44</c:v>
                </c:pt>
                <c:pt idx="27418">
                  <c:v>2019/12/15 18:44</c:v>
                </c:pt>
                <c:pt idx="27419">
                  <c:v>2019/12/15 18:44</c:v>
                </c:pt>
                <c:pt idx="27420">
                  <c:v>2019/12/15 18:44</c:v>
                </c:pt>
                <c:pt idx="27421">
                  <c:v>2019/12/15 18:44</c:v>
                </c:pt>
                <c:pt idx="27422">
                  <c:v>2019/12/15 18:44</c:v>
                </c:pt>
                <c:pt idx="27423">
                  <c:v>2019/12/15 18:44</c:v>
                </c:pt>
                <c:pt idx="27424">
                  <c:v>2019/12/15 18:44</c:v>
                </c:pt>
                <c:pt idx="27425">
                  <c:v>2019/12/15 18:44</c:v>
                </c:pt>
                <c:pt idx="27426">
                  <c:v>2019/12/15 18:44</c:v>
                </c:pt>
                <c:pt idx="27427">
                  <c:v>2019/12/15 18:44</c:v>
                </c:pt>
                <c:pt idx="27428">
                  <c:v>2019/12/15 18:44</c:v>
                </c:pt>
                <c:pt idx="27429">
                  <c:v>2019/12/15 18:44</c:v>
                </c:pt>
                <c:pt idx="27430">
                  <c:v>2019/12/15 18:44</c:v>
                </c:pt>
                <c:pt idx="27431">
                  <c:v>2019/12/15 18:44</c:v>
                </c:pt>
                <c:pt idx="27432">
                  <c:v>2019/12/15 18:45</c:v>
                </c:pt>
                <c:pt idx="27433">
                  <c:v>2019/12/15 18:45</c:v>
                </c:pt>
                <c:pt idx="27434">
                  <c:v>2019/12/15 18:45</c:v>
                </c:pt>
                <c:pt idx="27435">
                  <c:v>2019/12/15 18:45</c:v>
                </c:pt>
                <c:pt idx="27436">
                  <c:v>2019/12/15 18:45</c:v>
                </c:pt>
                <c:pt idx="27437">
                  <c:v>2019/12/15 18:45</c:v>
                </c:pt>
                <c:pt idx="27438">
                  <c:v>2019/12/15 18:45</c:v>
                </c:pt>
                <c:pt idx="27439">
                  <c:v>2019/12/15 18:45</c:v>
                </c:pt>
                <c:pt idx="27440">
                  <c:v>2019/12/15 18:45</c:v>
                </c:pt>
                <c:pt idx="27441">
                  <c:v>2019/12/15 18:45</c:v>
                </c:pt>
                <c:pt idx="27442">
                  <c:v>2019/12/15 18:45</c:v>
                </c:pt>
                <c:pt idx="27443">
                  <c:v>2019/12/15 18:45</c:v>
                </c:pt>
                <c:pt idx="27444">
                  <c:v>2019/12/15 18:45</c:v>
                </c:pt>
                <c:pt idx="27445">
                  <c:v>2019/12/15 18:45</c:v>
                </c:pt>
                <c:pt idx="27446">
                  <c:v>2019/12/15 18:45</c:v>
                </c:pt>
                <c:pt idx="27447">
                  <c:v>2019/12/15 18:45</c:v>
                </c:pt>
                <c:pt idx="27448">
                  <c:v>2019/12/15 18:45</c:v>
                </c:pt>
                <c:pt idx="27449">
                  <c:v>2019/12/15 18:45</c:v>
                </c:pt>
                <c:pt idx="27450">
                  <c:v>2019/12/15 18:45</c:v>
                </c:pt>
                <c:pt idx="27451">
                  <c:v>2019/12/15 18:45</c:v>
                </c:pt>
                <c:pt idx="27452">
                  <c:v>2019/12/15 18:46</c:v>
                </c:pt>
                <c:pt idx="27453">
                  <c:v>2019/12/15 18:46</c:v>
                </c:pt>
                <c:pt idx="27454">
                  <c:v>2019/12/15 18:46</c:v>
                </c:pt>
                <c:pt idx="27455">
                  <c:v>2019/12/15 18:46</c:v>
                </c:pt>
                <c:pt idx="27456">
                  <c:v>2019/12/15 18:46</c:v>
                </c:pt>
                <c:pt idx="27457">
                  <c:v>2019/12/15 18:46</c:v>
                </c:pt>
                <c:pt idx="27458">
                  <c:v>2019/12/15 18:46</c:v>
                </c:pt>
                <c:pt idx="27459">
                  <c:v>2019/12/15 18:46</c:v>
                </c:pt>
                <c:pt idx="27460">
                  <c:v>2019/12/15 18:46</c:v>
                </c:pt>
                <c:pt idx="27461">
                  <c:v>2019/12/15 18:46</c:v>
                </c:pt>
                <c:pt idx="27462">
                  <c:v>2019/12/15 18:46</c:v>
                </c:pt>
                <c:pt idx="27463">
                  <c:v>2019/12/15 18:46</c:v>
                </c:pt>
                <c:pt idx="27464">
                  <c:v>2019/12/15 18:46</c:v>
                </c:pt>
                <c:pt idx="27465">
                  <c:v>2019/12/15 18:46</c:v>
                </c:pt>
                <c:pt idx="27466">
                  <c:v>2019/12/15 18:46</c:v>
                </c:pt>
                <c:pt idx="27467">
                  <c:v>2019/12/15 18:46</c:v>
                </c:pt>
                <c:pt idx="27468">
                  <c:v>2019/12/15 18:46</c:v>
                </c:pt>
                <c:pt idx="27469">
                  <c:v>2019/12/15 18:46</c:v>
                </c:pt>
                <c:pt idx="27470">
                  <c:v>2019/12/15 18:46</c:v>
                </c:pt>
                <c:pt idx="27471">
                  <c:v>2019/12/15 18:46</c:v>
                </c:pt>
                <c:pt idx="27472">
                  <c:v>2019/12/15 18:47</c:v>
                </c:pt>
                <c:pt idx="27473">
                  <c:v>2019/12/15 18:47</c:v>
                </c:pt>
                <c:pt idx="27474">
                  <c:v>2019/12/15 18:47</c:v>
                </c:pt>
                <c:pt idx="27475">
                  <c:v>2019/12/15 18:47</c:v>
                </c:pt>
                <c:pt idx="27476">
                  <c:v>2019/12/15 18:47</c:v>
                </c:pt>
                <c:pt idx="27477">
                  <c:v>2019/12/15 18:47</c:v>
                </c:pt>
                <c:pt idx="27478">
                  <c:v>2019/12/15 18:47</c:v>
                </c:pt>
                <c:pt idx="27479">
                  <c:v>2019/12/15 18:47</c:v>
                </c:pt>
                <c:pt idx="27480">
                  <c:v>2019/12/15 18:47</c:v>
                </c:pt>
                <c:pt idx="27481">
                  <c:v>2019/12/15 18:47</c:v>
                </c:pt>
                <c:pt idx="27482">
                  <c:v>2019/12/15 18:47</c:v>
                </c:pt>
                <c:pt idx="27483">
                  <c:v>2019/12/15 18:47</c:v>
                </c:pt>
                <c:pt idx="27484">
                  <c:v>2019/12/15 18:47</c:v>
                </c:pt>
                <c:pt idx="27485">
                  <c:v>2019/12/15 18:47</c:v>
                </c:pt>
                <c:pt idx="27486">
                  <c:v>2019/12/15 18:47</c:v>
                </c:pt>
                <c:pt idx="27487">
                  <c:v>2019/12/15 18:47</c:v>
                </c:pt>
                <c:pt idx="27488">
                  <c:v>2019/12/15 18:47</c:v>
                </c:pt>
                <c:pt idx="27489">
                  <c:v>2019/12/15 18:47</c:v>
                </c:pt>
                <c:pt idx="27490">
                  <c:v>2019/12/15 18:47</c:v>
                </c:pt>
                <c:pt idx="27491">
                  <c:v>2019/12/15 18:47</c:v>
                </c:pt>
                <c:pt idx="27492">
                  <c:v>2019/12/15 18:48</c:v>
                </c:pt>
                <c:pt idx="27493">
                  <c:v>2019/12/15 18:48</c:v>
                </c:pt>
                <c:pt idx="27494">
                  <c:v>2019/12/15 18:48</c:v>
                </c:pt>
                <c:pt idx="27495">
                  <c:v>2019/12/15 18:48</c:v>
                </c:pt>
                <c:pt idx="27496">
                  <c:v>2019/12/15 18:48</c:v>
                </c:pt>
                <c:pt idx="27497">
                  <c:v>2019/12/15 18:48</c:v>
                </c:pt>
                <c:pt idx="27498">
                  <c:v>2019/12/15 18:48</c:v>
                </c:pt>
                <c:pt idx="27499">
                  <c:v>2019/12/15 18:48</c:v>
                </c:pt>
                <c:pt idx="27500">
                  <c:v>2019/12/15 18:48</c:v>
                </c:pt>
                <c:pt idx="27501">
                  <c:v>2019/12/15 18:48</c:v>
                </c:pt>
                <c:pt idx="27502">
                  <c:v>2019/12/15 18:48</c:v>
                </c:pt>
                <c:pt idx="27503">
                  <c:v>2019/12/15 18:48</c:v>
                </c:pt>
                <c:pt idx="27504">
                  <c:v>2019/12/15 18:48</c:v>
                </c:pt>
                <c:pt idx="27505">
                  <c:v>2019/12/15 18:48</c:v>
                </c:pt>
                <c:pt idx="27506">
                  <c:v>2019/12/15 18:48</c:v>
                </c:pt>
                <c:pt idx="27507">
                  <c:v>2019/12/15 18:48</c:v>
                </c:pt>
                <c:pt idx="27508">
                  <c:v>2019/12/15 18:48</c:v>
                </c:pt>
                <c:pt idx="27509">
                  <c:v>2019/12/15 18:48</c:v>
                </c:pt>
                <c:pt idx="27510">
                  <c:v>2019/12/15 18:48</c:v>
                </c:pt>
                <c:pt idx="27511">
                  <c:v>2019/12/15 18:48</c:v>
                </c:pt>
                <c:pt idx="27512">
                  <c:v>2019/12/15 18:49</c:v>
                </c:pt>
                <c:pt idx="27513">
                  <c:v>2019/12/15 18:49</c:v>
                </c:pt>
                <c:pt idx="27514">
                  <c:v>2019/12/15 18:49</c:v>
                </c:pt>
                <c:pt idx="27515">
                  <c:v>2019/12/15 18:49</c:v>
                </c:pt>
                <c:pt idx="27516">
                  <c:v>2019/12/15 18:49</c:v>
                </c:pt>
                <c:pt idx="27517">
                  <c:v>2019/12/15 18:49</c:v>
                </c:pt>
                <c:pt idx="27518">
                  <c:v>2019/12/15 18:49</c:v>
                </c:pt>
                <c:pt idx="27519">
                  <c:v>2019/12/15 18:49</c:v>
                </c:pt>
                <c:pt idx="27520">
                  <c:v>2019/12/15 18:49</c:v>
                </c:pt>
                <c:pt idx="27521">
                  <c:v>2019/12/15 18:49</c:v>
                </c:pt>
                <c:pt idx="27522">
                  <c:v>2019/12/15 18:49</c:v>
                </c:pt>
                <c:pt idx="27523">
                  <c:v>2019/12/15 18:49</c:v>
                </c:pt>
                <c:pt idx="27524">
                  <c:v>2019/12/15 18:49</c:v>
                </c:pt>
                <c:pt idx="27525">
                  <c:v>2019/12/15 18:49</c:v>
                </c:pt>
                <c:pt idx="27526">
                  <c:v>2019/12/15 18:49</c:v>
                </c:pt>
                <c:pt idx="27527">
                  <c:v>2019/12/15 18:49</c:v>
                </c:pt>
                <c:pt idx="27528">
                  <c:v>2019/12/15 18:49</c:v>
                </c:pt>
                <c:pt idx="27529">
                  <c:v>2019/12/15 18:49</c:v>
                </c:pt>
                <c:pt idx="27530">
                  <c:v>2019/12/15 18:49</c:v>
                </c:pt>
                <c:pt idx="27531">
                  <c:v>2019/12/15 18:49</c:v>
                </c:pt>
                <c:pt idx="27532">
                  <c:v>2019/12/15 18:50</c:v>
                </c:pt>
                <c:pt idx="27533">
                  <c:v>2019/12/15 18:50</c:v>
                </c:pt>
                <c:pt idx="27534">
                  <c:v>2019/12/15 18:50</c:v>
                </c:pt>
                <c:pt idx="27535">
                  <c:v>2019/12/15 18:50</c:v>
                </c:pt>
                <c:pt idx="27536">
                  <c:v>2019/12/15 18:50</c:v>
                </c:pt>
                <c:pt idx="27537">
                  <c:v>2019/12/15 18:50</c:v>
                </c:pt>
                <c:pt idx="27538">
                  <c:v>2019/12/15 18:50</c:v>
                </c:pt>
                <c:pt idx="27539">
                  <c:v>2019/12/15 18:50</c:v>
                </c:pt>
                <c:pt idx="27540">
                  <c:v>2019/12/15 18:50</c:v>
                </c:pt>
                <c:pt idx="27541">
                  <c:v>2019/12/15 18:50</c:v>
                </c:pt>
                <c:pt idx="27542">
                  <c:v>2019/12/15 18:50</c:v>
                </c:pt>
                <c:pt idx="27543">
                  <c:v>2019/12/15 18:50</c:v>
                </c:pt>
                <c:pt idx="27544">
                  <c:v>2019/12/15 18:50</c:v>
                </c:pt>
                <c:pt idx="27545">
                  <c:v>2019/12/15 18:50</c:v>
                </c:pt>
                <c:pt idx="27546">
                  <c:v>2019/12/15 18:50</c:v>
                </c:pt>
                <c:pt idx="27547">
                  <c:v>2019/12/15 18:50</c:v>
                </c:pt>
                <c:pt idx="27548">
                  <c:v>2019/12/15 18:50</c:v>
                </c:pt>
                <c:pt idx="27549">
                  <c:v>2019/12/15 18:50</c:v>
                </c:pt>
                <c:pt idx="27550">
                  <c:v>2019/12/15 18:50</c:v>
                </c:pt>
                <c:pt idx="27551">
                  <c:v>2019/12/15 18:50</c:v>
                </c:pt>
                <c:pt idx="27552">
                  <c:v>2019/12/15 18:51</c:v>
                </c:pt>
                <c:pt idx="27553">
                  <c:v>2019/12/15 18:51</c:v>
                </c:pt>
                <c:pt idx="27554">
                  <c:v>2019/12/15 18:51</c:v>
                </c:pt>
                <c:pt idx="27555">
                  <c:v>2019/12/15 18:51</c:v>
                </c:pt>
                <c:pt idx="27556">
                  <c:v>2019/12/15 18:51</c:v>
                </c:pt>
                <c:pt idx="27557">
                  <c:v>2019/12/15 18:51</c:v>
                </c:pt>
                <c:pt idx="27558">
                  <c:v>2019/12/15 18:51</c:v>
                </c:pt>
                <c:pt idx="27559">
                  <c:v>2019/12/15 18:51</c:v>
                </c:pt>
                <c:pt idx="27560">
                  <c:v>2019/12/15 18:51</c:v>
                </c:pt>
                <c:pt idx="27561">
                  <c:v>2019/12/15 18:51</c:v>
                </c:pt>
                <c:pt idx="27562">
                  <c:v>2019/12/15 18:51</c:v>
                </c:pt>
                <c:pt idx="27563">
                  <c:v>2019/12/15 18:51</c:v>
                </c:pt>
                <c:pt idx="27564">
                  <c:v>2019/12/15 18:51</c:v>
                </c:pt>
                <c:pt idx="27565">
                  <c:v>2019/12/15 18:51</c:v>
                </c:pt>
                <c:pt idx="27566">
                  <c:v>2019/12/15 18:51</c:v>
                </c:pt>
                <c:pt idx="27567">
                  <c:v>2019/12/15 18:51</c:v>
                </c:pt>
                <c:pt idx="27568">
                  <c:v>2019/12/15 18:51</c:v>
                </c:pt>
                <c:pt idx="27569">
                  <c:v>2019/12/15 18:51</c:v>
                </c:pt>
                <c:pt idx="27570">
                  <c:v>2019/12/15 18:51</c:v>
                </c:pt>
                <c:pt idx="27571">
                  <c:v>2019/12/15 18:51</c:v>
                </c:pt>
                <c:pt idx="27572">
                  <c:v>2019/12/15 18:52</c:v>
                </c:pt>
                <c:pt idx="27573">
                  <c:v>2019/12/15 18:52</c:v>
                </c:pt>
                <c:pt idx="27574">
                  <c:v>2019/12/15 18:52</c:v>
                </c:pt>
                <c:pt idx="27575">
                  <c:v>2019/12/15 18:52</c:v>
                </c:pt>
                <c:pt idx="27576">
                  <c:v>2019/12/15 18:52</c:v>
                </c:pt>
                <c:pt idx="27577">
                  <c:v>2019/12/15 18:52</c:v>
                </c:pt>
                <c:pt idx="27578">
                  <c:v>2019/12/15 18:52</c:v>
                </c:pt>
                <c:pt idx="27579">
                  <c:v>2019/12/15 18:52</c:v>
                </c:pt>
                <c:pt idx="27580">
                  <c:v>2019/12/15 18:52</c:v>
                </c:pt>
                <c:pt idx="27581">
                  <c:v>2019/12/15 18:52</c:v>
                </c:pt>
                <c:pt idx="27582">
                  <c:v>2019/12/15 18:52</c:v>
                </c:pt>
                <c:pt idx="27583">
                  <c:v>2019/12/15 18:52</c:v>
                </c:pt>
                <c:pt idx="27584">
                  <c:v>2019/12/15 18:52</c:v>
                </c:pt>
                <c:pt idx="27585">
                  <c:v>2019/12/15 18:52</c:v>
                </c:pt>
                <c:pt idx="27586">
                  <c:v>2019/12/15 18:52</c:v>
                </c:pt>
                <c:pt idx="27587">
                  <c:v>2019/12/15 18:52</c:v>
                </c:pt>
                <c:pt idx="27588">
                  <c:v>2019/12/15 18:52</c:v>
                </c:pt>
                <c:pt idx="27589">
                  <c:v>2019/12/15 18:52</c:v>
                </c:pt>
                <c:pt idx="27590">
                  <c:v>2019/12/15 18:52</c:v>
                </c:pt>
                <c:pt idx="27591">
                  <c:v>2019/12/15 18:52</c:v>
                </c:pt>
                <c:pt idx="27592">
                  <c:v>2019/12/15 18:53</c:v>
                </c:pt>
                <c:pt idx="27593">
                  <c:v>2019/12/15 18:53</c:v>
                </c:pt>
                <c:pt idx="27594">
                  <c:v>2019/12/15 18:53</c:v>
                </c:pt>
                <c:pt idx="27595">
                  <c:v>2019/12/15 18:53</c:v>
                </c:pt>
                <c:pt idx="27596">
                  <c:v>2019/12/15 18:53</c:v>
                </c:pt>
                <c:pt idx="27597">
                  <c:v>2019/12/15 18:53</c:v>
                </c:pt>
                <c:pt idx="27598">
                  <c:v>2019/12/15 18:53</c:v>
                </c:pt>
                <c:pt idx="27599">
                  <c:v>2019/12/15 18:53</c:v>
                </c:pt>
                <c:pt idx="27600">
                  <c:v>2019/12/15 18:53</c:v>
                </c:pt>
                <c:pt idx="27601">
                  <c:v>2019/12/15 18:53</c:v>
                </c:pt>
                <c:pt idx="27602">
                  <c:v>2019/12/15 18:53</c:v>
                </c:pt>
                <c:pt idx="27603">
                  <c:v>2019/12/15 18:53</c:v>
                </c:pt>
                <c:pt idx="27604">
                  <c:v>2019/12/15 18:53</c:v>
                </c:pt>
                <c:pt idx="27605">
                  <c:v>2019/12/15 18:53</c:v>
                </c:pt>
                <c:pt idx="27606">
                  <c:v>2019/12/15 18:53</c:v>
                </c:pt>
                <c:pt idx="27607">
                  <c:v>2019/12/15 18:53</c:v>
                </c:pt>
                <c:pt idx="27608">
                  <c:v>2019/12/15 18:53</c:v>
                </c:pt>
                <c:pt idx="27609">
                  <c:v>2019/12/15 18:53</c:v>
                </c:pt>
                <c:pt idx="27610">
                  <c:v>2019/12/15 18:53</c:v>
                </c:pt>
                <c:pt idx="27611">
                  <c:v>2019/12/15 18:53</c:v>
                </c:pt>
                <c:pt idx="27612">
                  <c:v>2019/12/15 18:54</c:v>
                </c:pt>
                <c:pt idx="27613">
                  <c:v>2019/12/15 18:54</c:v>
                </c:pt>
                <c:pt idx="27614">
                  <c:v>2019/12/15 18:54</c:v>
                </c:pt>
                <c:pt idx="27615">
                  <c:v>2019/12/15 18:54</c:v>
                </c:pt>
                <c:pt idx="27616">
                  <c:v>2019/12/15 18:54</c:v>
                </c:pt>
                <c:pt idx="27617">
                  <c:v>2019/12/15 18:54</c:v>
                </c:pt>
                <c:pt idx="27618">
                  <c:v>2019/12/15 18:54</c:v>
                </c:pt>
                <c:pt idx="27619">
                  <c:v>2019/12/15 18:54</c:v>
                </c:pt>
                <c:pt idx="27620">
                  <c:v>2019/12/15 18:54</c:v>
                </c:pt>
                <c:pt idx="27621">
                  <c:v>2019/12/15 18:54</c:v>
                </c:pt>
                <c:pt idx="27622">
                  <c:v>2019/12/15 18:54</c:v>
                </c:pt>
                <c:pt idx="27623">
                  <c:v>2019/12/15 18:54</c:v>
                </c:pt>
                <c:pt idx="27624">
                  <c:v>2019/12/15 18:54</c:v>
                </c:pt>
                <c:pt idx="27625">
                  <c:v>2019/12/15 18:54</c:v>
                </c:pt>
                <c:pt idx="27626">
                  <c:v>2019/12/15 18:54</c:v>
                </c:pt>
                <c:pt idx="27627">
                  <c:v>2019/12/15 18:54</c:v>
                </c:pt>
                <c:pt idx="27628">
                  <c:v>2019/12/15 18:54</c:v>
                </c:pt>
                <c:pt idx="27629">
                  <c:v>2019/12/15 18:54</c:v>
                </c:pt>
                <c:pt idx="27630">
                  <c:v>2019/12/15 18:54</c:v>
                </c:pt>
                <c:pt idx="27631">
                  <c:v>2019/12/15 18:54</c:v>
                </c:pt>
                <c:pt idx="27632">
                  <c:v>2019/12/15 18:55</c:v>
                </c:pt>
                <c:pt idx="27633">
                  <c:v>2019/12/15 18:55</c:v>
                </c:pt>
                <c:pt idx="27634">
                  <c:v>2019/12/15 18:55</c:v>
                </c:pt>
                <c:pt idx="27635">
                  <c:v>2019/12/15 18:55</c:v>
                </c:pt>
                <c:pt idx="27636">
                  <c:v>2019/12/15 18:55</c:v>
                </c:pt>
                <c:pt idx="27637">
                  <c:v>2019/12/15 18:55</c:v>
                </c:pt>
                <c:pt idx="27638">
                  <c:v>2019/12/15 18:55</c:v>
                </c:pt>
                <c:pt idx="27639">
                  <c:v>2019/12/15 18:55</c:v>
                </c:pt>
                <c:pt idx="27640">
                  <c:v>2019/12/15 18:55</c:v>
                </c:pt>
                <c:pt idx="27641">
                  <c:v>2019/12/15 18:55</c:v>
                </c:pt>
                <c:pt idx="27642">
                  <c:v>2019/12/15 18:55</c:v>
                </c:pt>
                <c:pt idx="27643">
                  <c:v>2019/12/15 18:55</c:v>
                </c:pt>
                <c:pt idx="27644">
                  <c:v>2019/12/15 18:55</c:v>
                </c:pt>
                <c:pt idx="27645">
                  <c:v>2019/12/15 18:55</c:v>
                </c:pt>
                <c:pt idx="27646">
                  <c:v>2019/12/15 18:55</c:v>
                </c:pt>
                <c:pt idx="27647">
                  <c:v>2019/12/15 18:55</c:v>
                </c:pt>
                <c:pt idx="27648">
                  <c:v>2019/12/15 18:55</c:v>
                </c:pt>
                <c:pt idx="27649">
                  <c:v>2019/12/15 18:55</c:v>
                </c:pt>
                <c:pt idx="27650">
                  <c:v>2019/12/15 18:55</c:v>
                </c:pt>
                <c:pt idx="27651">
                  <c:v>2019/12/15 18:55</c:v>
                </c:pt>
                <c:pt idx="27652">
                  <c:v>2019/12/15 18:56</c:v>
                </c:pt>
                <c:pt idx="27653">
                  <c:v>2019/12/15 18:56</c:v>
                </c:pt>
                <c:pt idx="27654">
                  <c:v>2019/12/15 18:56</c:v>
                </c:pt>
                <c:pt idx="27655">
                  <c:v>2019/12/15 18:56</c:v>
                </c:pt>
                <c:pt idx="27656">
                  <c:v>2019/12/15 18:56</c:v>
                </c:pt>
                <c:pt idx="27657">
                  <c:v>2019/12/15 18:56</c:v>
                </c:pt>
                <c:pt idx="27658">
                  <c:v>2019/12/15 18:56</c:v>
                </c:pt>
                <c:pt idx="27659">
                  <c:v>2019/12/15 18:56</c:v>
                </c:pt>
                <c:pt idx="27660">
                  <c:v>2019/12/15 18:56</c:v>
                </c:pt>
                <c:pt idx="27661">
                  <c:v>2019/12/15 18:56</c:v>
                </c:pt>
                <c:pt idx="27662">
                  <c:v>2019/12/15 18:56</c:v>
                </c:pt>
                <c:pt idx="27663">
                  <c:v>2019/12/15 18:56</c:v>
                </c:pt>
                <c:pt idx="27664">
                  <c:v>2019/12/15 18:56</c:v>
                </c:pt>
                <c:pt idx="27665">
                  <c:v>2019/12/15 18:56</c:v>
                </c:pt>
                <c:pt idx="27666">
                  <c:v>2019/12/15 18:56</c:v>
                </c:pt>
                <c:pt idx="27667">
                  <c:v>2019/12/15 18:56</c:v>
                </c:pt>
                <c:pt idx="27668">
                  <c:v>2019/12/15 18:56</c:v>
                </c:pt>
                <c:pt idx="27669">
                  <c:v>2019/12/15 18:56</c:v>
                </c:pt>
                <c:pt idx="27670">
                  <c:v>2019/12/15 18:56</c:v>
                </c:pt>
                <c:pt idx="27671">
                  <c:v>2019/12/15 18:56</c:v>
                </c:pt>
                <c:pt idx="27672">
                  <c:v>2019/12/15 18:57</c:v>
                </c:pt>
                <c:pt idx="27673">
                  <c:v>2019/12/15 18:57</c:v>
                </c:pt>
                <c:pt idx="27674">
                  <c:v>2019/12/15 18:57</c:v>
                </c:pt>
                <c:pt idx="27675">
                  <c:v>2019/12/15 18:57</c:v>
                </c:pt>
                <c:pt idx="27676">
                  <c:v>2019/12/15 18:57</c:v>
                </c:pt>
                <c:pt idx="27677">
                  <c:v>2019/12/15 18:57</c:v>
                </c:pt>
                <c:pt idx="27678">
                  <c:v>2019/12/15 18:57</c:v>
                </c:pt>
                <c:pt idx="27679">
                  <c:v>2019/12/15 18:57</c:v>
                </c:pt>
                <c:pt idx="27680">
                  <c:v>2019/12/15 18:57</c:v>
                </c:pt>
                <c:pt idx="27681">
                  <c:v>2019/12/15 18:57</c:v>
                </c:pt>
                <c:pt idx="27682">
                  <c:v>2019/12/15 18:57</c:v>
                </c:pt>
                <c:pt idx="27683">
                  <c:v>2019/12/15 18:57</c:v>
                </c:pt>
                <c:pt idx="27684">
                  <c:v>2019/12/15 18:57</c:v>
                </c:pt>
                <c:pt idx="27685">
                  <c:v>2019/12/15 18:57</c:v>
                </c:pt>
                <c:pt idx="27686">
                  <c:v>2019/12/15 18:57</c:v>
                </c:pt>
                <c:pt idx="27687">
                  <c:v>2019/12/15 18:57</c:v>
                </c:pt>
                <c:pt idx="27688">
                  <c:v>2019/12/15 18:57</c:v>
                </c:pt>
                <c:pt idx="27689">
                  <c:v>2019/12/15 18:57</c:v>
                </c:pt>
                <c:pt idx="27690">
                  <c:v>2019/12/15 18:57</c:v>
                </c:pt>
                <c:pt idx="27691">
                  <c:v>2019/12/15 18:57</c:v>
                </c:pt>
                <c:pt idx="27692">
                  <c:v>2019/12/15 18:58</c:v>
                </c:pt>
                <c:pt idx="27693">
                  <c:v>2019/12/15 18:58</c:v>
                </c:pt>
                <c:pt idx="27694">
                  <c:v>2019/12/15 18:58</c:v>
                </c:pt>
                <c:pt idx="27695">
                  <c:v>2019/12/15 18:58</c:v>
                </c:pt>
                <c:pt idx="27696">
                  <c:v>2019/12/15 18:58</c:v>
                </c:pt>
                <c:pt idx="27697">
                  <c:v>2019/12/15 18:58</c:v>
                </c:pt>
                <c:pt idx="27698">
                  <c:v>2019/12/15 18:58</c:v>
                </c:pt>
                <c:pt idx="27699">
                  <c:v>2019/12/15 18:58</c:v>
                </c:pt>
                <c:pt idx="27700">
                  <c:v>2019/12/15 18:58</c:v>
                </c:pt>
                <c:pt idx="27701">
                  <c:v>2019/12/15 18:58</c:v>
                </c:pt>
                <c:pt idx="27702">
                  <c:v>2019/12/15 18:58</c:v>
                </c:pt>
                <c:pt idx="27703">
                  <c:v>2019/12/15 18:58</c:v>
                </c:pt>
                <c:pt idx="27704">
                  <c:v>2019/12/15 18:58</c:v>
                </c:pt>
                <c:pt idx="27705">
                  <c:v>2019/12/15 18:58</c:v>
                </c:pt>
                <c:pt idx="27706">
                  <c:v>2019/12/15 18:58</c:v>
                </c:pt>
                <c:pt idx="27707">
                  <c:v>2019/12/15 18:58</c:v>
                </c:pt>
                <c:pt idx="27708">
                  <c:v>2019/12/15 18:58</c:v>
                </c:pt>
                <c:pt idx="27709">
                  <c:v>2019/12/15 18:58</c:v>
                </c:pt>
                <c:pt idx="27710">
                  <c:v>2019/12/15 18:58</c:v>
                </c:pt>
                <c:pt idx="27711">
                  <c:v>2019/12/15 18:58</c:v>
                </c:pt>
                <c:pt idx="27712">
                  <c:v>2019/12/15 18:59</c:v>
                </c:pt>
                <c:pt idx="27713">
                  <c:v>2019/12/15 18:59</c:v>
                </c:pt>
                <c:pt idx="27714">
                  <c:v>2019/12/15 18:59</c:v>
                </c:pt>
                <c:pt idx="27715">
                  <c:v>2019/12/15 18:59</c:v>
                </c:pt>
                <c:pt idx="27716">
                  <c:v>2019/12/15 18:59</c:v>
                </c:pt>
                <c:pt idx="27717">
                  <c:v>2019/12/15 18:59</c:v>
                </c:pt>
                <c:pt idx="27718">
                  <c:v>2019/12/15 18:59</c:v>
                </c:pt>
                <c:pt idx="27719">
                  <c:v>2019/12/15 18:59</c:v>
                </c:pt>
                <c:pt idx="27720">
                  <c:v>2019/12/15 18:59</c:v>
                </c:pt>
                <c:pt idx="27721">
                  <c:v>2019/12/15 18:59</c:v>
                </c:pt>
                <c:pt idx="27722">
                  <c:v>2019/12/15 18:59</c:v>
                </c:pt>
                <c:pt idx="27723">
                  <c:v>2019/12/15 18:59</c:v>
                </c:pt>
                <c:pt idx="27724">
                  <c:v>2019/12/15 18:59</c:v>
                </c:pt>
                <c:pt idx="27725">
                  <c:v>2019/12/15 18:59</c:v>
                </c:pt>
                <c:pt idx="27726">
                  <c:v>2019/12/15 18:59</c:v>
                </c:pt>
                <c:pt idx="27727">
                  <c:v>2019/12/15 18:59</c:v>
                </c:pt>
                <c:pt idx="27728">
                  <c:v>2019/12/15 18:59</c:v>
                </c:pt>
                <c:pt idx="27729">
                  <c:v>2019/12/15 18:59</c:v>
                </c:pt>
                <c:pt idx="27730">
                  <c:v>2019/12/15 18:59</c:v>
                </c:pt>
                <c:pt idx="27731">
                  <c:v>2019/12/15 18:59</c:v>
                </c:pt>
                <c:pt idx="27732">
                  <c:v>2019/12/15 19:00</c:v>
                </c:pt>
                <c:pt idx="27733">
                  <c:v>2019/12/15 19:00</c:v>
                </c:pt>
                <c:pt idx="27734">
                  <c:v>2019/12/15 19:00</c:v>
                </c:pt>
                <c:pt idx="27735">
                  <c:v>2019/12/15 19:00</c:v>
                </c:pt>
                <c:pt idx="27736">
                  <c:v>2019/12/15 19:00</c:v>
                </c:pt>
                <c:pt idx="27737">
                  <c:v>2019/12/15 19:00</c:v>
                </c:pt>
                <c:pt idx="27738">
                  <c:v>2019/12/15 19:00</c:v>
                </c:pt>
                <c:pt idx="27739">
                  <c:v>2019/12/15 19:00</c:v>
                </c:pt>
                <c:pt idx="27740">
                  <c:v>2019/12/15 19:00</c:v>
                </c:pt>
                <c:pt idx="27741">
                  <c:v>2019/12/15 19:00</c:v>
                </c:pt>
                <c:pt idx="27742">
                  <c:v>2019/12/15 19:00</c:v>
                </c:pt>
                <c:pt idx="27743">
                  <c:v>2019/12/15 19:00</c:v>
                </c:pt>
                <c:pt idx="27744">
                  <c:v>2019/12/15 19:00</c:v>
                </c:pt>
                <c:pt idx="27745">
                  <c:v>2019/12/15 19:00</c:v>
                </c:pt>
                <c:pt idx="27746">
                  <c:v>2019/12/15 19:00</c:v>
                </c:pt>
                <c:pt idx="27747">
                  <c:v>2019/12/15 19:00</c:v>
                </c:pt>
                <c:pt idx="27748">
                  <c:v>2019/12/15 19:00</c:v>
                </c:pt>
                <c:pt idx="27749">
                  <c:v>2019/12/15 19:00</c:v>
                </c:pt>
                <c:pt idx="27750">
                  <c:v>2019/12/15 19:00</c:v>
                </c:pt>
                <c:pt idx="27751">
                  <c:v>2019/12/15 19:00</c:v>
                </c:pt>
                <c:pt idx="27752">
                  <c:v>2019/12/15 19:01</c:v>
                </c:pt>
                <c:pt idx="27753">
                  <c:v>2019/12/15 19:01</c:v>
                </c:pt>
                <c:pt idx="27754">
                  <c:v>2019/12/15 19:01</c:v>
                </c:pt>
                <c:pt idx="27755">
                  <c:v>2019/12/15 19:01</c:v>
                </c:pt>
                <c:pt idx="27756">
                  <c:v>2019/12/15 19:01</c:v>
                </c:pt>
                <c:pt idx="27757">
                  <c:v>2019/12/15 19:01</c:v>
                </c:pt>
                <c:pt idx="27758">
                  <c:v>2019/12/15 19:01</c:v>
                </c:pt>
                <c:pt idx="27759">
                  <c:v>2019/12/15 19:01</c:v>
                </c:pt>
                <c:pt idx="27760">
                  <c:v>2019/12/15 19:01</c:v>
                </c:pt>
                <c:pt idx="27761">
                  <c:v>2019/12/15 19:01</c:v>
                </c:pt>
                <c:pt idx="27762">
                  <c:v>2019/12/15 19:01</c:v>
                </c:pt>
                <c:pt idx="27763">
                  <c:v>2019/12/15 19:01</c:v>
                </c:pt>
                <c:pt idx="27764">
                  <c:v>2019/12/15 19:01</c:v>
                </c:pt>
                <c:pt idx="27765">
                  <c:v>2019/12/15 19:01</c:v>
                </c:pt>
                <c:pt idx="27766">
                  <c:v>2019/12/15 19:01</c:v>
                </c:pt>
                <c:pt idx="27767">
                  <c:v>2019/12/15 19:01</c:v>
                </c:pt>
                <c:pt idx="27768">
                  <c:v>2019/12/15 19:01</c:v>
                </c:pt>
                <c:pt idx="27769">
                  <c:v>2019/12/15 19:01</c:v>
                </c:pt>
                <c:pt idx="27770">
                  <c:v>2019/12/15 19:01</c:v>
                </c:pt>
                <c:pt idx="27771">
                  <c:v>2019/12/15 19:01</c:v>
                </c:pt>
                <c:pt idx="27772">
                  <c:v>2019/12/15 19:02</c:v>
                </c:pt>
                <c:pt idx="27773">
                  <c:v>2019/12/15 19:02</c:v>
                </c:pt>
                <c:pt idx="27774">
                  <c:v>2019/12/15 19:02</c:v>
                </c:pt>
                <c:pt idx="27775">
                  <c:v>2019/12/15 19:02</c:v>
                </c:pt>
                <c:pt idx="27776">
                  <c:v>2019/12/15 19:02</c:v>
                </c:pt>
                <c:pt idx="27777">
                  <c:v>2019/12/15 19:02</c:v>
                </c:pt>
                <c:pt idx="27778">
                  <c:v>2019/12/15 19:02</c:v>
                </c:pt>
                <c:pt idx="27779">
                  <c:v>2019/12/15 19:02</c:v>
                </c:pt>
                <c:pt idx="27780">
                  <c:v>2019/12/15 19:02</c:v>
                </c:pt>
                <c:pt idx="27781">
                  <c:v>2019/12/15 19:02</c:v>
                </c:pt>
                <c:pt idx="27782">
                  <c:v>2019/12/15 19:02</c:v>
                </c:pt>
                <c:pt idx="27783">
                  <c:v>2019/12/15 19:02</c:v>
                </c:pt>
                <c:pt idx="27784">
                  <c:v>2019/12/15 19:02</c:v>
                </c:pt>
                <c:pt idx="27785">
                  <c:v>2019/12/15 19:02</c:v>
                </c:pt>
                <c:pt idx="27786">
                  <c:v>2019/12/15 19:02</c:v>
                </c:pt>
                <c:pt idx="27787">
                  <c:v>2019/12/15 19:02</c:v>
                </c:pt>
                <c:pt idx="27788">
                  <c:v>2019/12/15 19:02</c:v>
                </c:pt>
                <c:pt idx="27789">
                  <c:v>2019/12/15 19:02</c:v>
                </c:pt>
                <c:pt idx="27790">
                  <c:v>2019/12/15 19:02</c:v>
                </c:pt>
                <c:pt idx="27791">
                  <c:v>2019/12/15 19:02</c:v>
                </c:pt>
                <c:pt idx="27792">
                  <c:v>2019/12/15 19:03</c:v>
                </c:pt>
                <c:pt idx="27793">
                  <c:v>2019/12/15 19:03</c:v>
                </c:pt>
                <c:pt idx="27794">
                  <c:v>2019/12/15 19:03</c:v>
                </c:pt>
                <c:pt idx="27795">
                  <c:v>2019/12/15 19:03</c:v>
                </c:pt>
                <c:pt idx="27796">
                  <c:v>2019/12/15 19:03</c:v>
                </c:pt>
                <c:pt idx="27797">
                  <c:v>2019/12/15 19:03</c:v>
                </c:pt>
                <c:pt idx="27798">
                  <c:v>2019/12/15 19:03</c:v>
                </c:pt>
                <c:pt idx="27799">
                  <c:v>2019/12/15 19:03</c:v>
                </c:pt>
                <c:pt idx="27800">
                  <c:v>2019/12/15 19:03</c:v>
                </c:pt>
                <c:pt idx="27801">
                  <c:v>2019/12/15 19:03</c:v>
                </c:pt>
                <c:pt idx="27802">
                  <c:v>2019/12/15 19:03</c:v>
                </c:pt>
                <c:pt idx="27803">
                  <c:v>2019/12/15 19:03</c:v>
                </c:pt>
                <c:pt idx="27804">
                  <c:v>2019/12/15 19:03</c:v>
                </c:pt>
                <c:pt idx="27805">
                  <c:v>2019/12/15 19:03</c:v>
                </c:pt>
                <c:pt idx="27806">
                  <c:v>2019/12/15 19:03</c:v>
                </c:pt>
                <c:pt idx="27807">
                  <c:v>2019/12/15 19:03</c:v>
                </c:pt>
                <c:pt idx="27808">
                  <c:v>2019/12/15 19:03</c:v>
                </c:pt>
                <c:pt idx="27809">
                  <c:v>2019/12/15 19:03</c:v>
                </c:pt>
                <c:pt idx="27810">
                  <c:v>2019/12/15 19:03</c:v>
                </c:pt>
                <c:pt idx="27811">
                  <c:v>2019/12/15 19:03</c:v>
                </c:pt>
                <c:pt idx="27812">
                  <c:v>2019/12/15 19:04</c:v>
                </c:pt>
                <c:pt idx="27813">
                  <c:v>2019/12/15 19:04</c:v>
                </c:pt>
                <c:pt idx="27814">
                  <c:v>2019/12/15 19:04</c:v>
                </c:pt>
                <c:pt idx="27815">
                  <c:v>2019/12/15 19:04</c:v>
                </c:pt>
                <c:pt idx="27816">
                  <c:v>2019/12/15 19:04</c:v>
                </c:pt>
                <c:pt idx="27817">
                  <c:v>2019/12/15 19:04</c:v>
                </c:pt>
                <c:pt idx="27818">
                  <c:v>2019/12/15 19:04</c:v>
                </c:pt>
                <c:pt idx="27819">
                  <c:v>2019/12/15 19:04</c:v>
                </c:pt>
                <c:pt idx="27820">
                  <c:v>2019/12/15 19:04</c:v>
                </c:pt>
                <c:pt idx="27821">
                  <c:v>2019/12/15 19:04</c:v>
                </c:pt>
                <c:pt idx="27822">
                  <c:v>2019/12/15 19:04</c:v>
                </c:pt>
                <c:pt idx="27823">
                  <c:v>2019/12/15 19:04</c:v>
                </c:pt>
                <c:pt idx="27824">
                  <c:v>2019/12/15 19:04</c:v>
                </c:pt>
                <c:pt idx="27825">
                  <c:v>2019/12/15 19:04</c:v>
                </c:pt>
                <c:pt idx="27826">
                  <c:v>2019/12/15 19:04</c:v>
                </c:pt>
                <c:pt idx="27827">
                  <c:v>2019/12/15 19:04</c:v>
                </c:pt>
                <c:pt idx="27828">
                  <c:v>2019/12/15 19:04</c:v>
                </c:pt>
                <c:pt idx="27829">
                  <c:v>2019/12/15 19:04</c:v>
                </c:pt>
                <c:pt idx="27830">
                  <c:v>2019/12/15 19:04</c:v>
                </c:pt>
                <c:pt idx="27831">
                  <c:v>2019/12/15 19:04</c:v>
                </c:pt>
                <c:pt idx="27832">
                  <c:v>2019/12/15 19:05</c:v>
                </c:pt>
                <c:pt idx="27833">
                  <c:v>2019/12/15 19:05</c:v>
                </c:pt>
                <c:pt idx="27834">
                  <c:v>2019/12/15 19:05</c:v>
                </c:pt>
                <c:pt idx="27835">
                  <c:v>2019/12/15 19:05</c:v>
                </c:pt>
                <c:pt idx="27836">
                  <c:v>2019/12/15 19:05</c:v>
                </c:pt>
                <c:pt idx="27837">
                  <c:v>2019/12/15 19:05</c:v>
                </c:pt>
                <c:pt idx="27838">
                  <c:v>2019/12/15 19:05</c:v>
                </c:pt>
                <c:pt idx="27839">
                  <c:v>2019/12/15 19:05</c:v>
                </c:pt>
                <c:pt idx="27840">
                  <c:v>2019/12/15 19:05</c:v>
                </c:pt>
                <c:pt idx="27841">
                  <c:v>2019/12/15 19:05</c:v>
                </c:pt>
                <c:pt idx="27842">
                  <c:v>2019/12/15 19:05</c:v>
                </c:pt>
                <c:pt idx="27843">
                  <c:v>2019/12/15 19:05</c:v>
                </c:pt>
                <c:pt idx="27844">
                  <c:v>2019/12/15 19:05</c:v>
                </c:pt>
                <c:pt idx="27845">
                  <c:v>2019/12/15 19:05</c:v>
                </c:pt>
                <c:pt idx="27846">
                  <c:v>2019/12/15 19:05</c:v>
                </c:pt>
                <c:pt idx="27847">
                  <c:v>2019/12/15 19:05</c:v>
                </c:pt>
                <c:pt idx="27848">
                  <c:v>2019/12/15 19:05</c:v>
                </c:pt>
                <c:pt idx="27849">
                  <c:v>2019/12/15 19:05</c:v>
                </c:pt>
                <c:pt idx="27850">
                  <c:v>2019/12/15 19:05</c:v>
                </c:pt>
                <c:pt idx="27851">
                  <c:v>2019/12/15 19:05</c:v>
                </c:pt>
                <c:pt idx="27852">
                  <c:v>2019/12/15 19:06</c:v>
                </c:pt>
                <c:pt idx="27853">
                  <c:v>2019/12/15 19:06</c:v>
                </c:pt>
                <c:pt idx="27854">
                  <c:v>2019/12/15 19:06</c:v>
                </c:pt>
                <c:pt idx="27855">
                  <c:v>2019/12/15 19:06</c:v>
                </c:pt>
                <c:pt idx="27856">
                  <c:v>2019/12/15 19:06</c:v>
                </c:pt>
                <c:pt idx="27857">
                  <c:v>2019/12/15 19:06</c:v>
                </c:pt>
                <c:pt idx="27858">
                  <c:v>2019/12/15 19:06</c:v>
                </c:pt>
                <c:pt idx="27859">
                  <c:v>2019/12/15 19:06</c:v>
                </c:pt>
                <c:pt idx="27860">
                  <c:v>2019/12/15 19:06</c:v>
                </c:pt>
                <c:pt idx="27861">
                  <c:v>2019/12/15 19:06</c:v>
                </c:pt>
                <c:pt idx="27862">
                  <c:v>2019/12/15 19:06</c:v>
                </c:pt>
                <c:pt idx="27863">
                  <c:v>2019/12/15 19:06</c:v>
                </c:pt>
                <c:pt idx="27864">
                  <c:v>2019/12/15 19:06</c:v>
                </c:pt>
                <c:pt idx="27865">
                  <c:v>2019/12/15 19:06</c:v>
                </c:pt>
                <c:pt idx="27866">
                  <c:v>2019/12/15 19:06</c:v>
                </c:pt>
                <c:pt idx="27867">
                  <c:v>2019/12/15 19:06</c:v>
                </c:pt>
                <c:pt idx="27868">
                  <c:v>2019/12/15 19:06</c:v>
                </c:pt>
                <c:pt idx="27869">
                  <c:v>2019/12/15 19:06</c:v>
                </c:pt>
                <c:pt idx="27870">
                  <c:v>2019/12/15 19:06</c:v>
                </c:pt>
                <c:pt idx="27871">
                  <c:v>2019/12/15 19:06</c:v>
                </c:pt>
                <c:pt idx="27872">
                  <c:v>2019/12/15 19:07</c:v>
                </c:pt>
                <c:pt idx="27873">
                  <c:v>2019/12/15 19:07</c:v>
                </c:pt>
                <c:pt idx="27874">
                  <c:v>2019/12/15 19:07</c:v>
                </c:pt>
                <c:pt idx="27875">
                  <c:v>2019/12/15 19:07</c:v>
                </c:pt>
                <c:pt idx="27876">
                  <c:v>2019/12/15 19:07</c:v>
                </c:pt>
                <c:pt idx="27877">
                  <c:v>2019/12/15 19:07</c:v>
                </c:pt>
                <c:pt idx="27878">
                  <c:v>2019/12/15 19:07</c:v>
                </c:pt>
                <c:pt idx="27879">
                  <c:v>2019/12/15 19:07</c:v>
                </c:pt>
                <c:pt idx="27880">
                  <c:v>2019/12/15 19:07</c:v>
                </c:pt>
                <c:pt idx="27881">
                  <c:v>2019/12/15 19:07</c:v>
                </c:pt>
                <c:pt idx="27882">
                  <c:v>2019/12/15 19:07</c:v>
                </c:pt>
                <c:pt idx="27883">
                  <c:v>2019/12/15 19:07</c:v>
                </c:pt>
                <c:pt idx="27884">
                  <c:v>2019/12/15 19:07</c:v>
                </c:pt>
                <c:pt idx="27885">
                  <c:v>2019/12/15 19:07</c:v>
                </c:pt>
                <c:pt idx="27886">
                  <c:v>2019/12/15 19:07</c:v>
                </c:pt>
                <c:pt idx="27887">
                  <c:v>2019/12/15 19:07</c:v>
                </c:pt>
                <c:pt idx="27888">
                  <c:v>2019/12/15 19:07</c:v>
                </c:pt>
                <c:pt idx="27889">
                  <c:v>2019/12/15 19:07</c:v>
                </c:pt>
                <c:pt idx="27890">
                  <c:v>2019/12/15 19:07</c:v>
                </c:pt>
                <c:pt idx="27891">
                  <c:v>2019/12/15 19:07</c:v>
                </c:pt>
                <c:pt idx="27892">
                  <c:v>2019/12/15 19:08</c:v>
                </c:pt>
                <c:pt idx="27893">
                  <c:v>2019/12/15 19:08</c:v>
                </c:pt>
                <c:pt idx="27894">
                  <c:v>2019/12/15 19:08</c:v>
                </c:pt>
                <c:pt idx="27895">
                  <c:v>2019/12/15 19:08</c:v>
                </c:pt>
                <c:pt idx="27896">
                  <c:v>2019/12/15 19:08</c:v>
                </c:pt>
                <c:pt idx="27897">
                  <c:v>2019/12/15 19:08</c:v>
                </c:pt>
                <c:pt idx="27898">
                  <c:v>2019/12/15 19:08</c:v>
                </c:pt>
                <c:pt idx="27899">
                  <c:v>2019/12/15 19:08</c:v>
                </c:pt>
                <c:pt idx="27900">
                  <c:v>2019/12/15 19:08</c:v>
                </c:pt>
                <c:pt idx="27901">
                  <c:v>2019/12/15 19:08</c:v>
                </c:pt>
                <c:pt idx="27902">
                  <c:v>2019/12/15 19:08</c:v>
                </c:pt>
                <c:pt idx="27903">
                  <c:v>2019/12/15 19:08</c:v>
                </c:pt>
                <c:pt idx="27904">
                  <c:v>2019/12/15 19:08</c:v>
                </c:pt>
                <c:pt idx="27905">
                  <c:v>2019/12/15 19:08</c:v>
                </c:pt>
                <c:pt idx="27906">
                  <c:v>2019/12/15 19:08</c:v>
                </c:pt>
                <c:pt idx="27907">
                  <c:v>2019/12/15 19:08</c:v>
                </c:pt>
                <c:pt idx="27908">
                  <c:v>2019/12/15 19:08</c:v>
                </c:pt>
                <c:pt idx="27909">
                  <c:v>2019/12/15 19:08</c:v>
                </c:pt>
                <c:pt idx="27910">
                  <c:v>2019/12/15 19:08</c:v>
                </c:pt>
                <c:pt idx="27911">
                  <c:v>2019/12/15 19:08</c:v>
                </c:pt>
                <c:pt idx="27912">
                  <c:v>2019/12/15 19:09</c:v>
                </c:pt>
                <c:pt idx="27913">
                  <c:v>2019/12/15 19:09</c:v>
                </c:pt>
                <c:pt idx="27914">
                  <c:v>2019/12/15 19:09</c:v>
                </c:pt>
                <c:pt idx="27915">
                  <c:v>2019/12/15 19:09</c:v>
                </c:pt>
                <c:pt idx="27916">
                  <c:v>2019/12/15 19:09</c:v>
                </c:pt>
                <c:pt idx="27917">
                  <c:v>2019/12/15 19:09</c:v>
                </c:pt>
                <c:pt idx="27918">
                  <c:v>2019/12/15 19:09</c:v>
                </c:pt>
                <c:pt idx="27919">
                  <c:v>2019/12/15 19:09</c:v>
                </c:pt>
                <c:pt idx="27920">
                  <c:v>2019/12/15 19:09</c:v>
                </c:pt>
                <c:pt idx="27921">
                  <c:v>2019/12/15 19:09</c:v>
                </c:pt>
                <c:pt idx="27922">
                  <c:v>2019/12/15 19:09</c:v>
                </c:pt>
                <c:pt idx="27923">
                  <c:v>2019/12/15 19:09</c:v>
                </c:pt>
                <c:pt idx="27924">
                  <c:v>2019/12/15 19:09</c:v>
                </c:pt>
                <c:pt idx="27925">
                  <c:v>2019/12/15 19:09</c:v>
                </c:pt>
                <c:pt idx="27926">
                  <c:v>2019/12/15 19:09</c:v>
                </c:pt>
                <c:pt idx="27927">
                  <c:v>2019/12/15 19:09</c:v>
                </c:pt>
                <c:pt idx="27928">
                  <c:v>2019/12/15 19:09</c:v>
                </c:pt>
                <c:pt idx="27929">
                  <c:v>2019/12/15 19:09</c:v>
                </c:pt>
                <c:pt idx="27930">
                  <c:v>2019/12/15 19:09</c:v>
                </c:pt>
                <c:pt idx="27931">
                  <c:v>2019/12/15 19:09</c:v>
                </c:pt>
                <c:pt idx="27932">
                  <c:v>2019/12/15 19:10</c:v>
                </c:pt>
                <c:pt idx="27933">
                  <c:v>2019/12/15 19:10</c:v>
                </c:pt>
                <c:pt idx="27934">
                  <c:v>2019/12/15 19:10</c:v>
                </c:pt>
                <c:pt idx="27935">
                  <c:v>2019/12/15 19:10</c:v>
                </c:pt>
                <c:pt idx="27936">
                  <c:v>2019/12/15 19:10</c:v>
                </c:pt>
                <c:pt idx="27937">
                  <c:v>2019/12/15 19:10</c:v>
                </c:pt>
                <c:pt idx="27938">
                  <c:v>2019/12/15 19:10</c:v>
                </c:pt>
                <c:pt idx="27939">
                  <c:v>2019/12/15 19:10</c:v>
                </c:pt>
                <c:pt idx="27940">
                  <c:v>2019/12/15 19:10</c:v>
                </c:pt>
                <c:pt idx="27941">
                  <c:v>2019/12/15 19:10</c:v>
                </c:pt>
                <c:pt idx="27942">
                  <c:v>2019/12/15 19:10</c:v>
                </c:pt>
                <c:pt idx="27943">
                  <c:v>2019/12/15 19:10</c:v>
                </c:pt>
                <c:pt idx="27944">
                  <c:v>2019/12/15 19:10</c:v>
                </c:pt>
                <c:pt idx="27945">
                  <c:v>2019/12/15 19:10</c:v>
                </c:pt>
                <c:pt idx="27946">
                  <c:v>2019/12/15 19:10</c:v>
                </c:pt>
                <c:pt idx="27947">
                  <c:v>2019/12/15 19:10</c:v>
                </c:pt>
                <c:pt idx="27948">
                  <c:v>2019/12/15 19:10</c:v>
                </c:pt>
                <c:pt idx="27949">
                  <c:v>2019/12/15 19:10</c:v>
                </c:pt>
                <c:pt idx="27950">
                  <c:v>2019/12/15 19:10</c:v>
                </c:pt>
                <c:pt idx="27951">
                  <c:v>2019/12/15 19:10</c:v>
                </c:pt>
                <c:pt idx="27952">
                  <c:v>2019/12/15 19:11</c:v>
                </c:pt>
                <c:pt idx="27953">
                  <c:v>2019/12/15 19:11</c:v>
                </c:pt>
                <c:pt idx="27954">
                  <c:v>2019/12/15 19:11</c:v>
                </c:pt>
                <c:pt idx="27955">
                  <c:v>2019/12/15 19:11</c:v>
                </c:pt>
                <c:pt idx="27956">
                  <c:v>2019/12/15 19:11</c:v>
                </c:pt>
                <c:pt idx="27957">
                  <c:v>2019/12/15 19:11</c:v>
                </c:pt>
                <c:pt idx="27958">
                  <c:v>2019/12/15 19:11</c:v>
                </c:pt>
                <c:pt idx="27959">
                  <c:v>2019/12/15 19:11</c:v>
                </c:pt>
                <c:pt idx="27960">
                  <c:v>2019/12/15 19:11</c:v>
                </c:pt>
                <c:pt idx="27961">
                  <c:v>2019/12/15 19:11</c:v>
                </c:pt>
                <c:pt idx="27962">
                  <c:v>2019/12/15 19:11</c:v>
                </c:pt>
                <c:pt idx="27963">
                  <c:v>2019/12/15 19:11</c:v>
                </c:pt>
                <c:pt idx="27964">
                  <c:v>2019/12/15 19:11</c:v>
                </c:pt>
                <c:pt idx="27965">
                  <c:v>2019/12/15 19:11</c:v>
                </c:pt>
                <c:pt idx="27966">
                  <c:v>2019/12/15 19:11</c:v>
                </c:pt>
                <c:pt idx="27967">
                  <c:v>2019/12/15 19:11</c:v>
                </c:pt>
                <c:pt idx="27968">
                  <c:v>2019/12/15 19:11</c:v>
                </c:pt>
                <c:pt idx="27969">
                  <c:v>2019/12/15 19:11</c:v>
                </c:pt>
                <c:pt idx="27970">
                  <c:v>2019/12/15 19:11</c:v>
                </c:pt>
                <c:pt idx="27971">
                  <c:v>2019/12/15 19:11</c:v>
                </c:pt>
                <c:pt idx="27972">
                  <c:v>2019/12/15 19:12</c:v>
                </c:pt>
                <c:pt idx="27973">
                  <c:v>2019/12/15 19:12</c:v>
                </c:pt>
                <c:pt idx="27974">
                  <c:v>2019/12/15 19:12</c:v>
                </c:pt>
                <c:pt idx="27975">
                  <c:v>2019/12/15 19:12</c:v>
                </c:pt>
                <c:pt idx="27976">
                  <c:v>2019/12/15 19:12</c:v>
                </c:pt>
                <c:pt idx="27977">
                  <c:v>2019/12/15 19:12</c:v>
                </c:pt>
                <c:pt idx="27978">
                  <c:v>2019/12/15 19:12</c:v>
                </c:pt>
                <c:pt idx="27979">
                  <c:v>2019/12/15 19:12</c:v>
                </c:pt>
                <c:pt idx="27980">
                  <c:v>2019/12/15 19:12</c:v>
                </c:pt>
                <c:pt idx="27981">
                  <c:v>2019/12/15 19:12</c:v>
                </c:pt>
                <c:pt idx="27982">
                  <c:v>2019/12/15 19:12</c:v>
                </c:pt>
                <c:pt idx="27983">
                  <c:v>2019/12/15 19:12</c:v>
                </c:pt>
                <c:pt idx="27984">
                  <c:v>2019/12/15 19:12</c:v>
                </c:pt>
                <c:pt idx="27985">
                  <c:v>2019/12/15 19:12</c:v>
                </c:pt>
                <c:pt idx="27986">
                  <c:v>2019/12/15 19:12</c:v>
                </c:pt>
                <c:pt idx="27987">
                  <c:v>2019/12/15 19:12</c:v>
                </c:pt>
                <c:pt idx="27988">
                  <c:v>2019/12/15 19:12</c:v>
                </c:pt>
                <c:pt idx="27989">
                  <c:v>2019/12/15 19:12</c:v>
                </c:pt>
                <c:pt idx="27990">
                  <c:v>2019/12/15 19:12</c:v>
                </c:pt>
                <c:pt idx="27991">
                  <c:v>2019/12/15 19:12</c:v>
                </c:pt>
                <c:pt idx="27992">
                  <c:v>2019/12/15 19:13</c:v>
                </c:pt>
                <c:pt idx="27993">
                  <c:v>2019/12/15 19:13</c:v>
                </c:pt>
                <c:pt idx="27994">
                  <c:v>2019/12/15 19:13</c:v>
                </c:pt>
                <c:pt idx="27995">
                  <c:v>2019/12/15 19:13</c:v>
                </c:pt>
                <c:pt idx="27996">
                  <c:v>2019/12/15 19:13</c:v>
                </c:pt>
                <c:pt idx="27997">
                  <c:v>2019/12/15 19:13</c:v>
                </c:pt>
                <c:pt idx="27998">
                  <c:v>2019/12/15 19:13</c:v>
                </c:pt>
                <c:pt idx="27999">
                  <c:v>2019/12/15 19:13</c:v>
                </c:pt>
                <c:pt idx="28000">
                  <c:v>2019/12/15 19:13</c:v>
                </c:pt>
                <c:pt idx="28001">
                  <c:v>2019/12/15 19:13</c:v>
                </c:pt>
                <c:pt idx="28002">
                  <c:v>2019/12/15 19:13</c:v>
                </c:pt>
                <c:pt idx="28003">
                  <c:v>2019/12/15 19:13</c:v>
                </c:pt>
                <c:pt idx="28004">
                  <c:v>2019/12/15 19:13</c:v>
                </c:pt>
                <c:pt idx="28005">
                  <c:v>2019/12/15 19:13</c:v>
                </c:pt>
                <c:pt idx="28006">
                  <c:v>2019/12/15 19:13</c:v>
                </c:pt>
                <c:pt idx="28007">
                  <c:v>2019/12/15 19:13</c:v>
                </c:pt>
                <c:pt idx="28008">
                  <c:v>2019/12/15 19:13</c:v>
                </c:pt>
                <c:pt idx="28009">
                  <c:v>2019/12/15 19:13</c:v>
                </c:pt>
                <c:pt idx="28010">
                  <c:v>2019/12/15 19:13</c:v>
                </c:pt>
                <c:pt idx="28011">
                  <c:v>2019/12/15 19:13</c:v>
                </c:pt>
                <c:pt idx="28012">
                  <c:v>2019/12/15 19:14</c:v>
                </c:pt>
                <c:pt idx="28013">
                  <c:v>2019/12/15 19:14</c:v>
                </c:pt>
                <c:pt idx="28014">
                  <c:v>2019/12/15 19:14</c:v>
                </c:pt>
                <c:pt idx="28015">
                  <c:v>2019/12/15 19:14</c:v>
                </c:pt>
                <c:pt idx="28016">
                  <c:v>2019/12/15 19:14</c:v>
                </c:pt>
                <c:pt idx="28017">
                  <c:v>2019/12/15 19:14</c:v>
                </c:pt>
                <c:pt idx="28018">
                  <c:v>2019/12/15 19:14</c:v>
                </c:pt>
                <c:pt idx="28019">
                  <c:v>2019/12/15 19:14</c:v>
                </c:pt>
                <c:pt idx="28020">
                  <c:v>2019/12/15 19:14</c:v>
                </c:pt>
                <c:pt idx="28021">
                  <c:v>2019/12/15 19:14</c:v>
                </c:pt>
                <c:pt idx="28022">
                  <c:v>2019/12/15 19:14</c:v>
                </c:pt>
                <c:pt idx="28023">
                  <c:v>2019/12/15 19:14</c:v>
                </c:pt>
                <c:pt idx="28024">
                  <c:v>2019/12/15 19:14</c:v>
                </c:pt>
                <c:pt idx="28025">
                  <c:v>2019/12/15 19:14</c:v>
                </c:pt>
                <c:pt idx="28026">
                  <c:v>2019/12/15 19:14</c:v>
                </c:pt>
                <c:pt idx="28027">
                  <c:v>2019/12/15 19:14</c:v>
                </c:pt>
                <c:pt idx="28028">
                  <c:v>2019/12/15 19:14</c:v>
                </c:pt>
                <c:pt idx="28029">
                  <c:v>2019/12/15 19:14</c:v>
                </c:pt>
                <c:pt idx="28030">
                  <c:v>2019/12/15 19:14</c:v>
                </c:pt>
                <c:pt idx="28031">
                  <c:v>2019/12/15 19:14</c:v>
                </c:pt>
                <c:pt idx="28032">
                  <c:v>2019/12/15 19:15</c:v>
                </c:pt>
                <c:pt idx="28033">
                  <c:v>2019/12/15 19:15</c:v>
                </c:pt>
                <c:pt idx="28034">
                  <c:v>2019/12/15 19:15</c:v>
                </c:pt>
                <c:pt idx="28035">
                  <c:v>2019/12/15 19:15</c:v>
                </c:pt>
                <c:pt idx="28036">
                  <c:v>2019/12/15 19:15</c:v>
                </c:pt>
                <c:pt idx="28037">
                  <c:v>2019/12/15 19:15</c:v>
                </c:pt>
                <c:pt idx="28038">
                  <c:v>2019/12/15 19:15</c:v>
                </c:pt>
                <c:pt idx="28039">
                  <c:v>2019/12/15 19:15</c:v>
                </c:pt>
                <c:pt idx="28040">
                  <c:v>2019/12/15 19:15</c:v>
                </c:pt>
                <c:pt idx="28041">
                  <c:v>2019/12/15 19:15</c:v>
                </c:pt>
                <c:pt idx="28042">
                  <c:v>2019/12/15 19:15</c:v>
                </c:pt>
                <c:pt idx="28043">
                  <c:v>2019/12/15 19:15</c:v>
                </c:pt>
                <c:pt idx="28044">
                  <c:v>2019/12/15 19:15</c:v>
                </c:pt>
                <c:pt idx="28045">
                  <c:v>2019/12/15 19:15</c:v>
                </c:pt>
                <c:pt idx="28046">
                  <c:v>2019/12/15 19:15</c:v>
                </c:pt>
                <c:pt idx="28047">
                  <c:v>2019/12/15 19:15</c:v>
                </c:pt>
                <c:pt idx="28048">
                  <c:v>2019/12/15 19:15</c:v>
                </c:pt>
                <c:pt idx="28049">
                  <c:v>2019/12/15 19:15</c:v>
                </c:pt>
                <c:pt idx="28050">
                  <c:v>2019/12/15 19:15</c:v>
                </c:pt>
                <c:pt idx="28051">
                  <c:v>2019/12/15 19:15</c:v>
                </c:pt>
                <c:pt idx="28052">
                  <c:v>2019/12/15 19:16</c:v>
                </c:pt>
                <c:pt idx="28053">
                  <c:v>2019/12/15 19:16</c:v>
                </c:pt>
                <c:pt idx="28054">
                  <c:v>2019/12/15 19:16</c:v>
                </c:pt>
                <c:pt idx="28055">
                  <c:v>2019/12/15 19:16</c:v>
                </c:pt>
                <c:pt idx="28056">
                  <c:v>2019/12/15 19:16</c:v>
                </c:pt>
                <c:pt idx="28057">
                  <c:v>2019/12/15 19:16</c:v>
                </c:pt>
                <c:pt idx="28058">
                  <c:v>2019/12/15 19:16</c:v>
                </c:pt>
                <c:pt idx="28059">
                  <c:v>2019/12/15 19:16</c:v>
                </c:pt>
                <c:pt idx="28060">
                  <c:v>2019/12/15 19:16</c:v>
                </c:pt>
                <c:pt idx="28061">
                  <c:v>2019/12/15 19:16</c:v>
                </c:pt>
                <c:pt idx="28062">
                  <c:v>2019/12/15 19:16</c:v>
                </c:pt>
                <c:pt idx="28063">
                  <c:v>2019/12/15 19:16</c:v>
                </c:pt>
                <c:pt idx="28064">
                  <c:v>2019/12/15 19:16</c:v>
                </c:pt>
                <c:pt idx="28065">
                  <c:v>2019/12/15 19:16</c:v>
                </c:pt>
                <c:pt idx="28066">
                  <c:v>2019/12/15 19:16</c:v>
                </c:pt>
                <c:pt idx="28067">
                  <c:v>2019/12/15 19:16</c:v>
                </c:pt>
                <c:pt idx="28068">
                  <c:v>2019/12/15 19:16</c:v>
                </c:pt>
                <c:pt idx="28069">
                  <c:v>2019/12/15 19:16</c:v>
                </c:pt>
                <c:pt idx="28070">
                  <c:v>2019/12/15 19:16</c:v>
                </c:pt>
                <c:pt idx="28071">
                  <c:v>2019/12/15 19:16</c:v>
                </c:pt>
                <c:pt idx="28072">
                  <c:v>2019/12/15 19:17</c:v>
                </c:pt>
                <c:pt idx="28073">
                  <c:v>2019/12/15 19:17</c:v>
                </c:pt>
                <c:pt idx="28074">
                  <c:v>2019/12/15 19:17</c:v>
                </c:pt>
                <c:pt idx="28075">
                  <c:v>2019/12/15 19:17</c:v>
                </c:pt>
                <c:pt idx="28076">
                  <c:v>2019/12/15 19:17</c:v>
                </c:pt>
                <c:pt idx="28077">
                  <c:v>2019/12/15 19:17</c:v>
                </c:pt>
                <c:pt idx="28078">
                  <c:v>2019/12/15 19:17</c:v>
                </c:pt>
                <c:pt idx="28079">
                  <c:v>2019/12/15 19:17</c:v>
                </c:pt>
                <c:pt idx="28080">
                  <c:v>2019/12/15 19:17</c:v>
                </c:pt>
                <c:pt idx="28081">
                  <c:v>2019/12/15 19:17</c:v>
                </c:pt>
                <c:pt idx="28082">
                  <c:v>2019/12/15 19:17</c:v>
                </c:pt>
                <c:pt idx="28083">
                  <c:v>2019/12/15 19:17</c:v>
                </c:pt>
                <c:pt idx="28084">
                  <c:v>2019/12/15 19:17</c:v>
                </c:pt>
                <c:pt idx="28085">
                  <c:v>2019/12/15 19:17</c:v>
                </c:pt>
                <c:pt idx="28086">
                  <c:v>2019/12/15 19:17</c:v>
                </c:pt>
                <c:pt idx="28087">
                  <c:v>2019/12/15 19:17</c:v>
                </c:pt>
                <c:pt idx="28088">
                  <c:v>2019/12/15 19:17</c:v>
                </c:pt>
                <c:pt idx="28089">
                  <c:v>2019/12/15 19:17</c:v>
                </c:pt>
                <c:pt idx="28090">
                  <c:v>2019/12/15 19:17</c:v>
                </c:pt>
                <c:pt idx="28091">
                  <c:v>2019/12/15 19:17</c:v>
                </c:pt>
                <c:pt idx="28092">
                  <c:v>2019/12/15 19:18</c:v>
                </c:pt>
                <c:pt idx="28093">
                  <c:v>2019/12/15 19:18</c:v>
                </c:pt>
                <c:pt idx="28094">
                  <c:v>2019/12/15 19:18</c:v>
                </c:pt>
                <c:pt idx="28095">
                  <c:v>2019/12/15 19:18</c:v>
                </c:pt>
                <c:pt idx="28096">
                  <c:v>2019/12/15 19:18</c:v>
                </c:pt>
                <c:pt idx="28097">
                  <c:v>2019/12/15 19:18</c:v>
                </c:pt>
                <c:pt idx="28098">
                  <c:v>2019/12/15 19:18</c:v>
                </c:pt>
                <c:pt idx="28099">
                  <c:v>2019/12/15 19:18</c:v>
                </c:pt>
                <c:pt idx="28100">
                  <c:v>2019/12/15 19:18</c:v>
                </c:pt>
                <c:pt idx="28101">
                  <c:v>2019/12/15 19:18</c:v>
                </c:pt>
                <c:pt idx="28102">
                  <c:v>2019/12/15 19:18</c:v>
                </c:pt>
                <c:pt idx="28103">
                  <c:v>2019/12/15 19:18</c:v>
                </c:pt>
                <c:pt idx="28104">
                  <c:v>2019/12/15 19:18</c:v>
                </c:pt>
                <c:pt idx="28105">
                  <c:v>2019/12/15 19:18</c:v>
                </c:pt>
                <c:pt idx="28106">
                  <c:v>2019/12/15 19:18</c:v>
                </c:pt>
                <c:pt idx="28107">
                  <c:v>2019/12/15 19:18</c:v>
                </c:pt>
                <c:pt idx="28108">
                  <c:v>2019/12/15 19:18</c:v>
                </c:pt>
                <c:pt idx="28109">
                  <c:v>2019/12/15 19:18</c:v>
                </c:pt>
                <c:pt idx="28110">
                  <c:v>2019/12/15 19:18</c:v>
                </c:pt>
                <c:pt idx="28111">
                  <c:v>2019/12/15 19:18</c:v>
                </c:pt>
                <c:pt idx="28112">
                  <c:v>2019/12/15 19:19</c:v>
                </c:pt>
                <c:pt idx="28113">
                  <c:v>2019/12/15 19:19</c:v>
                </c:pt>
                <c:pt idx="28114">
                  <c:v>2019/12/15 19:19</c:v>
                </c:pt>
                <c:pt idx="28115">
                  <c:v>2019/12/15 19:19</c:v>
                </c:pt>
                <c:pt idx="28116">
                  <c:v>2019/12/15 19:19</c:v>
                </c:pt>
                <c:pt idx="28117">
                  <c:v>2019/12/15 19:19</c:v>
                </c:pt>
                <c:pt idx="28118">
                  <c:v>2019/12/15 19:19</c:v>
                </c:pt>
                <c:pt idx="28119">
                  <c:v>2019/12/15 19:19</c:v>
                </c:pt>
                <c:pt idx="28120">
                  <c:v>2019/12/15 19:19</c:v>
                </c:pt>
                <c:pt idx="28121">
                  <c:v>2019/12/15 19:19</c:v>
                </c:pt>
                <c:pt idx="28122">
                  <c:v>2019/12/15 19:19</c:v>
                </c:pt>
                <c:pt idx="28123">
                  <c:v>2019/12/15 19:19</c:v>
                </c:pt>
                <c:pt idx="28124">
                  <c:v>2019/12/15 19:19</c:v>
                </c:pt>
                <c:pt idx="28125">
                  <c:v>2019/12/15 19:19</c:v>
                </c:pt>
                <c:pt idx="28126">
                  <c:v>2019/12/15 19:19</c:v>
                </c:pt>
                <c:pt idx="28127">
                  <c:v>2019/12/15 19:19</c:v>
                </c:pt>
                <c:pt idx="28128">
                  <c:v>2019/12/15 19:19</c:v>
                </c:pt>
                <c:pt idx="28129">
                  <c:v>2019/12/15 19:19</c:v>
                </c:pt>
                <c:pt idx="28130">
                  <c:v>2019/12/15 19:19</c:v>
                </c:pt>
                <c:pt idx="28131">
                  <c:v>2019/12/15 19:19</c:v>
                </c:pt>
                <c:pt idx="28132">
                  <c:v>2019/12/15 19:20</c:v>
                </c:pt>
                <c:pt idx="28133">
                  <c:v>2019/12/15 19:20</c:v>
                </c:pt>
                <c:pt idx="28134">
                  <c:v>2019/12/15 19:20</c:v>
                </c:pt>
                <c:pt idx="28135">
                  <c:v>2019/12/15 19:20</c:v>
                </c:pt>
                <c:pt idx="28136">
                  <c:v>2019/12/15 19:20</c:v>
                </c:pt>
                <c:pt idx="28137">
                  <c:v>2019/12/15 19:20</c:v>
                </c:pt>
                <c:pt idx="28138">
                  <c:v>2019/12/15 19:20</c:v>
                </c:pt>
                <c:pt idx="28139">
                  <c:v>2019/12/15 19:20</c:v>
                </c:pt>
                <c:pt idx="28140">
                  <c:v>2019/12/15 19:20</c:v>
                </c:pt>
                <c:pt idx="28141">
                  <c:v>2019/12/15 19:20</c:v>
                </c:pt>
                <c:pt idx="28142">
                  <c:v>2019/12/15 19:20</c:v>
                </c:pt>
                <c:pt idx="28143">
                  <c:v>2019/12/15 19:20</c:v>
                </c:pt>
                <c:pt idx="28144">
                  <c:v>2019/12/15 19:20</c:v>
                </c:pt>
                <c:pt idx="28145">
                  <c:v>2019/12/15 19:20</c:v>
                </c:pt>
                <c:pt idx="28146">
                  <c:v>2019/12/15 19:20</c:v>
                </c:pt>
                <c:pt idx="28147">
                  <c:v>2019/12/15 19:20</c:v>
                </c:pt>
                <c:pt idx="28148">
                  <c:v>2019/12/15 19:20</c:v>
                </c:pt>
                <c:pt idx="28149">
                  <c:v>2019/12/15 19:20</c:v>
                </c:pt>
                <c:pt idx="28150">
                  <c:v>2019/12/15 19:20</c:v>
                </c:pt>
                <c:pt idx="28151">
                  <c:v>2019/12/15 19:20</c:v>
                </c:pt>
                <c:pt idx="28152">
                  <c:v>2019/12/15 19:21</c:v>
                </c:pt>
                <c:pt idx="28153">
                  <c:v>2019/12/15 19:21</c:v>
                </c:pt>
                <c:pt idx="28154">
                  <c:v>2019/12/15 19:21</c:v>
                </c:pt>
                <c:pt idx="28155">
                  <c:v>2019/12/15 19:21</c:v>
                </c:pt>
                <c:pt idx="28156">
                  <c:v>2019/12/15 19:21</c:v>
                </c:pt>
                <c:pt idx="28157">
                  <c:v>2019/12/15 19:21</c:v>
                </c:pt>
                <c:pt idx="28158">
                  <c:v>2019/12/15 19:21</c:v>
                </c:pt>
                <c:pt idx="28159">
                  <c:v>2019/12/15 19:21</c:v>
                </c:pt>
                <c:pt idx="28160">
                  <c:v>2019/12/15 19:21</c:v>
                </c:pt>
                <c:pt idx="28161">
                  <c:v>2019/12/15 19:21</c:v>
                </c:pt>
                <c:pt idx="28162">
                  <c:v>2019/12/15 19:21</c:v>
                </c:pt>
                <c:pt idx="28163">
                  <c:v>2019/12/15 19:21</c:v>
                </c:pt>
                <c:pt idx="28164">
                  <c:v>2019/12/15 19:21</c:v>
                </c:pt>
                <c:pt idx="28165">
                  <c:v>2019/12/15 19:21</c:v>
                </c:pt>
                <c:pt idx="28166">
                  <c:v>2019/12/15 19:21</c:v>
                </c:pt>
                <c:pt idx="28167">
                  <c:v>2019/12/15 19:21</c:v>
                </c:pt>
                <c:pt idx="28168">
                  <c:v>2019/12/15 19:21</c:v>
                </c:pt>
                <c:pt idx="28169">
                  <c:v>2019/12/15 19:21</c:v>
                </c:pt>
                <c:pt idx="28170">
                  <c:v>2019/12/15 19:21</c:v>
                </c:pt>
                <c:pt idx="28171">
                  <c:v>2019/12/15 19:21</c:v>
                </c:pt>
                <c:pt idx="28172">
                  <c:v>2019/12/15 19:22</c:v>
                </c:pt>
                <c:pt idx="28173">
                  <c:v>2019/12/15 19:22</c:v>
                </c:pt>
                <c:pt idx="28174">
                  <c:v>2019/12/15 19:22</c:v>
                </c:pt>
                <c:pt idx="28175">
                  <c:v>2019/12/15 19:22</c:v>
                </c:pt>
                <c:pt idx="28176">
                  <c:v>2019/12/15 19:22</c:v>
                </c:pt>
                <c:pt idx="28177">
                  <c:v>2019/12/15 19:22</c:v>
                </c:pt>
                <c:pt idx="28178">
                  <c:v>2019/12/15 19:22</c:v>
                </c:pt>
                <c:pt idx="28179">
                  <c:v>2019/12/15 19:22</c:v>
                </c:pt>
                <c:pt idx="28180">
                  <c:v>2019/12/15 19:22</c:v>
                </c:pt>
                <c:pt idx="28181">
                  <c:v>2019/12/15 19:22</c:v>
                </c:pt>
                <c:pt idx="28182">
                  <c:v>2019/12/15 19:22</c:v>
                </c:pt>
                <c:pt idx="28183">
                  <c:v>2019/12/15 19:22</c:v>
                </c:pt>
                <c:pt idx="28184">
                  <c:v>2019/12/15 19:22</c:v>
                </c:pt>
                <c:pt idx="28185">
                  <c:v>2019/12/15 19:22</c:v>
                </c:pt>
                <c:pt idx="28186">
                  <c:v>2019/12/15 19:22</c:v>
                </c:pt>
                <c:pt idx="28187">
                  <c:v>2019/12/15 19:22</c:v>
                </c:pt>
                <c:pt idx="28188">
                  <c:v>2019/12/15 19:22</c:v>
                </c:pt>
                <c:pt idx="28189">
                  <c:v>2019/12/15 19:22</c:v>
                </c:pt>
                <c:pt idx="28190">
                  <c:v>2019/12/15 19:22</c:v>
                </c:pt>
                <c:pt idx="28191">
                  <c:v>2019/12/15 19:22</c:v>
                </c:pt>
                <c:pt idx="28192">
                  <c:v>2019/12/15 19:23</c:v>
                </c:pt>
                <c:pt idx="28193">
                  <c:v>2019/12/15 19:23</c:v>
                </c:pt>
                <c:pt idx="28194">
                  <c:v>2019/12/15 19:23</c:v>
                </c:pt>
                <c:pt idx="28195">
                  <c:v>2019/12/15 19:23</c:v>
                </c:pt>
                <c:pt idx="28196">
                  <c:v>2019/12/15 19:23</c:v>
                </c:pt>
                <c:pt idx="28197">
                  <c:v>2019/12/15 19:23</c:v>
                </c:pt>
                <c:pt idx="28198">
                  <c:v>2019/12/15 19:23</c:v>
                </c:pt>
                <c:pt idx="28199">
                  <c:v>2019/12/15 19:23</c:v>
                </c:pt>
                <c:pt idx="28200">
                  <c:v>2019/12/15 19:23</c:v>
                </c:pt>
                <c:pt idx="28201">
                  <c:v>2019/12/15 19:23</c:v>
                </c:pt>
                <c:pt idx="28202">
                  <c:v>2019/12/15 19:23</c:v>
                </c:pt>
                <c:pt idx="28203">
                  <c:v>2019/12/15 19:23</c:v>
                </c:pt>
                <c:pt idx="28204">
                  <c:v>2019/12/15 19:23</c:v>
                </c:pt>
                <c:pt idx="28205">
                  <c:v>2019/12/15 19:23</c:v>
                </c:pt>
                <c:pt idx="28206">
                  <c:v>2019/12/15 19:23</c:v>
                </c:pt>
                <c:pt idx="28207">
                  <c:v>2019/12/15 19:23</c:v>
                </c:pt>
                <c:pt idx="28208">
                  <c:v>2019/12/15 19:23</c:v>
                </c:pt>
                <c:pt idx="28209">
                  <c:v>2019/12/15 19:23</c:v>
                </c:pt>
                <c:pt idx="28210">
                  <c:v>2019/12/15 19:23</c:v>
                </c:pt>
                <c:pt idx="28211">
                  <c:v>2019/12/15 19:23</c:v>
                </c:pt>
                <c:pt idx="28212">
                  <c:v>2019/12/15 19:24</c:v>
                </c:pt>
                <c:pt idx="28213">
                  <c:v>2019/12/15 19:24</c:v>
                </c:pt>
                <c:pt idx="28214">
                  <c:v>2019/12/15 19:24</c:v>
                </c:pt>
                <c:pt idx="28215">
                  <c:v>2019/12/15 19:24</c:v>
                </c:pt>
                <c:pt idx="28216">
                  <c:v>2019/12/15 19:24</c:v>
                </c:pt>
                <c:pt idx="28217">
                  <c:v>2019/12/15 19:24</c:v>
                </c:pt>
                <c:pt idx="28218">
                  <c:v>2019/12/15 19:24</c:v>
                </c:pt>
                <c:pt idx="28219">
                  <c:v>2019/12/15 19:24</c:v>
                </c:pt>
                <c:pt idx="28220">
                  <c:v>2019/12/15 19:24</c:v>
                </c:pt>
                <c:pt idx="28221">
                  <c:v>2019/12/15 19:24</c:v>
                </c:pt>
                <c:pt idx="28222">
                  <c:v>2019/12/15 19:24</c:v>
                </c:pt>
                <c:pt idx="28223">
                  <c:v>2019/12/15 19:24</c:v>
                </c:pt>
                <c:pt idx="28224">
                  <c:v>2019/12/15 19:24</c:v>
                </c:pt>
                <c:pt idx="28225">
                  <c:v>2019/12/15 19:24</c:v>
                </c:pt>
                <c:pt idx="28226">
                  <c:v>2019/12/15 19:24</c:v>
                </c:pt>
                <c:pt idx="28227">
                  <c:v>2019/12/15 19:24</c:v>
                </c:pt>
                <c:pt idx="28228">
                  <c:v>2019/12/15 19:24</c:v>
                </c:pt>
                <c:pt idx="28229">
                  <c:v>2019/12/15 19:24</c:v>
                </c:pt>
                <c:pt idx="28230">
                  <c:v>2019/12/15 19:24</c:v>
                </c:pt>
                <c:pt idx="28231">
                  <c:v>2019/12/15 19:24</c:v>
                </c:pt>
                <c:pt idx="28232">
                  <c:v>2019/12/15 19:25</c:v>
                </c:pt>
                <c:pt idx="28233">
                  <c:v>2019/12/15 19:25</c:v>
                </c:pt>
                <c:pt idx="28234">
                  <c:v>2019/12/15 19:25</c:v>
                </c:pt>
                <c:pt idx="28235">
                  <c:v>2019/12/15 19:25</c:v>
                </c:pt>
                <c:pt idx="28236">
                  <c:v>2019/12/15 19:25</c:v>
                </c:pt>
                <c:pt idx="28237">
                  <c:v>2019/12/15 19:25</c:v>
                </c:pt>
                <c:pt idx="28238">
                  <c:v>2019/12/15 19:25</c:v>
                </c:pt>
                <c:pt idx="28239">
                  <c:v>2019/12/15 19:25</c:v>
                </c:pt>
                <c:pt idx="28240">
                  <c:v>2019/12/15 19:25</c:v>
                </c:pt>
                <c:pt idx="28241">
                  <c:v>2019/12/15 19:25</c:v>
                </c:pt>
                <c:pt idx="28242">
                  <c:v>2019/12/15 19:25</c:v>
                </c:pt>
                <c:pt idx="28243">
                  <c:v>2019/12/15 19:25</c:v>
                </c:pt>
                <c:pt idx="28244">
                  <c:v>2019/12/15 19:25</c:v>
                </c:pt>
                <c:pt idx="28245">
                  <c:v>2019/12/15 19:25</c:v>
                </c:pt>
                <c:pt idx="28246">
                  <c:v>2019/12/15 19:25</c:v>
                </c:pt>
                <c:pt idx="28247">
                  <c:v>2019/12/15 19:25</c:v>
                </c:pt>
                <c:pt idx="28248">
                  <c:v>2019/12/15 19:25</c:v>
                </c:pt>
                <c:pt idx="28249">
                  <c:v>2019/12/15 19:25</c:v>
                </c:pt>
                <c:pt idx="28250">
                  <c:v>2019/12/15 19:25</c:v>
                </c:pt>
                <c:pt idx="28251">
                  <c:v>2019/12/15 19:25</c:v>
                </c:pt>
                <c:pt idx="28252">
                  <c:v>2019/12/15 19:26</c:v>
                </c:pt>
                <c:pt idx="28253">
                  <c:v>2019/12/15 19:26</c:v>
                </c:pt>
                <c:pt idx="28254">
                  <c:v>2019/12/15 19:26</c:v>
                </c:pt>
                <c:pt idx="28255">
                  <c:v>2019/12/15 19:26</c:v>
                </c:pt>
                <c:pt idx="28256">
                  <c:v>2019/12/15 19:26</c:v>
                </c:pt>
                <c:pt idx="28257">
                  <c:v>2019/12/15 19:26</c:v>
                </c:pt>
                <c:pt idx="28258">
                  <c:v>2019/12/15 19:26</c:v>
                </c:pt>
                <c:pt idx="28259">
                  <c:v>2019/12/15 19:26</c:v>
                </c:pt>
                <c:pt idx="28260">
                  <c:v>2019/12/15 19:26</c:v>
                </c:pt>
                <c:pt idx="28261">
                  <c:v>2019/12/15 19:26</c:v>
                </c:pt>
                <c:pt idx="28262">
                  <c:v>2019/12/15 19:26</c:v>
                </c:pt>
                <c:pt idx="28263">
                  <c:v>2019/12/15 19:26</c:v>
                </c:pt>
                <c:pt idx="28264">
                  <c:v>2019/12/15 19:26</c:v>
                </c:pt>
                <c:pt idx="28265">
                  <c:v>2019/12/15 19:26</c:v>
                </c:pt>
                <c:pt idx="28266">
                  <c:v>2019/12/15 19:26</c:v>
                </c:pt>
                <c:pt idx="28267">
                  <c:v>2019/12/15 19:26</c:v>
                </c:pt>
                <c:pt idx="28268">
                  <c:v>2019/12/15 19:26</c:v>
                </c:pt>
                <c:pt idx="28269">
                  <c:v>2019/12/15 19:26</c:v>
                </c:pt>
                <c:pt idx="28270">
                  <c:v>2019/12/15 19:26</c:v>
                </c:pt>
                <c:pt idx="28271">
                  <c:v>2019/12/15 19:26</c:v>
                </c:pt>
                <c:pt idx="28272">
                  <c:v>2019/12/15 19:27</c:v>
                </c:pt>
                <c:pt idx="28273">
                  <c:v>2019/12/15 19:27</c:v>
                </c:pt>
                <c:pt idx="28274">
                  <c:v>2019/12/15 19:27</c:v>
                </c:pt>
                <c:pt idx="28275">
                  <c:v>2019/12/15 19:27</c:v>
                </c:pt>
                <c:pt idx="28276">
                  <c:v>2019/12/15 19:27</c:v>
                </c:pt>
                <c:pt idx="28277">
                  <c:v>2019/12/15 19:27</c:v>
                </c:pt>
                <c:pt idx="28278">
                  <c:v>2019/12/15 19:27</c:v>
                </c:pt>
                <c:pt idx="28279">
                  <c:v>2019/12/15 19:27</c:v>
                </c:pt>
                <c:pt idx="28280">
                  <c:v>2019/12/15 19:27</c:v>
                </c:pt>
                <c:pt idx="28281">
                  <c:v>2019/12/15 19:27</c:v>
                </c:pt>
                <c:pt idx="28282">
                  <c:v>2019/12/15 19:27</c:v>
                </c:pt>
                <c:pt idx="28283">
                  <c:v>2019/12/15 19:27</c:v>
                </c:pt>
                <c:pt idx="28284">
                  <c:v>2019/12/15 19:27</c:v>
                </c:pt>
                <c:pt idx="28285">
                  <c:v>2019/12/15 19:27</c:v>
                </c:pt>
                <c:pt idx="28286">
                  <c:v>2019/12/15 19:27</c:v>
                </c:pt>
                <c:pt idx="28287">
                  <c:v>2019/12/15 19:27</c:v>
                </c:pt>
                <c:pt idx="28288">
                  <c:v>2019/12/15 19:27</c:v>
                </c:pt>
                <c:pt idx="28289">
                  <c:v>2019/12/15 19:27</c:v>
                </c:pt>
                <c:pt idx="28290">
                  <c:v>2019/12/15 19:27</c:v>
                </c:pt>
                <c:pt idx="28291">
                  <c:v>2019/12/15 19:27</c:v>
                </c:pt>
                <c:pt idx="28292">
                  <c:v>2019/12/15 19:28</c:v>
                </c:pt>
                <c:pt idx="28293">
                  <c:v>2019/12/15 19:28</c:v>
                </c:pt>
                <c:pt idx="28294">
                  <c:v>2019/12/15 19:28</c:v>
                </c:pt>
                <c:pt idx="28295">
                  <c:v>2019/12/15 19:28</c:v>
                </c:pt>
                <c:pt idx="28296">
                  <c:v>2019/12/15 19:28</c:v>
                </c:pt>
                <c:pt idx="28297">
                  <c:v>2019/12/15 19:28</c:v>
                </c:pt>
                <c:pt idx="28298">
                  <c:v>2019/12/15 19:28</c:v>
                </c:pt>
                <c:pt idx="28299">
                  <c:v>2019/12/15 19:28</c:v>
                </c:pt>
                <c:pt idx="28300">
                  <c:v>2019/12/15 19:28</c:v>
                </c:pt>
                <c:pt idx="28301">
                  <c:v>2019/12/15 19:28</c:v>
                </c:pt>
                <c:pt idx="28302">
                  <c:v>2019/12/15 19:28</c:v>
                </c:pt>
                <c:pt idx="28303">
                  <c:v>2019/12/15 19:28</c:v>
                </c:pt>
                <c:pt idx="28304">
                  <c:v>2019/12/15 19:28</c:v>
                </c:pt>
                <c:pt idx="28305">
                  <c:v>2019/12/15 19:28</c:v>
                </c:pt>
                <c:pt idx="28306">
                  <c:v>2019/12/15 19:28</c:v>
                </c:pt>
                <c:pt idx="28307">
                  <c:v>2019/12/15 19:28</c:v>
                </c:pt>
                <c:pt idx="28308">
                  <c:v>2019/12/15 19:28</c:v>
                </c:pt>
                <c:pt idx="28309">
                  <c:v>2019/12/15 19:28</c:v>
                </c:pt>
                <c:pt idx="28310">
                  <c:v>2019/12/15 19:28</c:v>
                </c:pt>
                <c:pt idx="28311">
                  <c:v>2019/12/15 19:28</c:v>
                </c:pt>
                <c:pt idx="28312">
                  <c:v>2019/12/15 19:29</c:v>
                </c:pt>
                <c:pt idx="28313">
                  <c:v>2019/12/15 19:29</c:v>
                </c:pt>
                <c:pt idx="28314">
                  <c:v>2019/12/15 19:29</c:v>
                </c:pt>
                <c:pt idx="28315">
                  <c:v>2019/12/15 19:29</c:v>
                </c:pt>
                <c:pt idx="28316">
                  <c:v>2019/12/15 19:29</c:v>
                </c:pt>
                <c:pt idx="28317">
                  <c:v>2019/12/15 19:29</c:v>
                </c:pt>
                <c:pt idx="28318">
                  <c:v>2019/12/15 19:29</c:v>
                </c:pt>
                <c:pt idx="28319">
                  <c:v>2019/12/15 19:29</c:v>
                </c:pt>
                <c:pt idx="28320">
                  <c:v>2019/12/15 19:29</c:v>
                </c:pt>
                <c:pt idx="28321">
                  <c:v>2019/12/15 19:29</c:v>
                </c:pt>
                <c:pt idx="28322">
                  <c:v>2019/12/15 19:29</c:v>
                </c:pt>
                <c:pt idx="28323">
                  <c:v>2019/12/15 19:29</c:v>
                </c:pt>
                <c:pt idx="28324">
                  <c:v>2019/12/15 19:29</c:v>
                </c:pt>
                <c:pt idx="28325">
                  <c:v>2019/12/15 19:29</c:v>
                </c:pt>
                <c:pt idx="28326">
                  <c:v>2019/12/15 19:29</c:v>
                </c:pt>
                <c:pt idx="28327">
                  <c:v>2019/12/15 19:29</c:v>
                </c:pt>
                <c:pt idx="28328">
                  <c:v>2019/12/15 19:29</c:v>
                </c:pt>
                <c:pt idx="28329">
                  <c:v>2019/12/15 19:29</c:v>
                </c:pt>
                <c:pt idx="28330">
                  <c:v>2019/12/15 19:29</c:v>
                </c:pt>
                <c:pt idx="28331">
                  <c:v>2019/12/15 19:29</c:v>
                </c:pt>
                <c:pt idx="28332">
                  <c:v>2019/12/15 19:30</c:v>
                </c:pt>
                <c:pt idx="28333">
                  <c:v>2019/12/15 19:30</c:v>
                </c:pt>
                <c:pt idx="28334">
                  <c:v>2019/12/15 19:30</c:v>
                </c:pt>
                <c:pt idx="28335">
                  <c:v>2019/12/15 19:30</c:v>
                </c:pt>
                <c:pt idx="28336">
                  <c:v>2019/12/15 19:30</c:v>
                </c:pt>
                <c:pt idx="28337">
                  <c:v>2019/12/15 19:30</c:v>
                </c:pt>
                <c:pt idx="28338">
                  <c:v>2019/12/15 19:30</c:v>
                </c:pt>
                <c:pt idx="28339">
                  <c:v>2019/12/15 19:30</c:v>
                </c:pt>
                <c:pt idx="28340">
                  <c:v>2019/12/15 19:30</c:v>
                </c:pt>
                <c:pt idx="28341">
                  <c:v>2019/12/15 19:30</c:v>
                </c:pt>
                <c:pt idx="28342">
                  <c:v>2019/12/15 19:30</c:v>
                </c:pt>
                <c:pt idx="28343">
                  <c:v>2019/12/15 19:30</c:v>
                </c:pt>
                <c:pt idx="28344">
                  <c:v>2019/12/15 19:30</c:v>
                </c:pt>
                <c:pt idx="28345">
                  <c:v>2019/12/15 19:30</c:v>
                </c:pt>
                <c:pt idx="28346">
                  <c:v>2019/12/15 19:30</c:v>
                </c:pt>
                <c:pt idx="28347">
                  <c:v>2019/12/15 19:30</c:v>
                </c:pt>
                <c:pt idx="28348">
                  <c:v>2019/12/15 19:30</c:v>
                </c:pt>
                <c:pt idx="28349">
                  <c:v>2019/12/15 19:30</c:v>
                </c:pt>
                <c:pt idx="28350">
                  <c:v>2019/12/15 19:30</c:v>
                </c:pt>
                <c:pt idx="28351">
                  <c:v>2019/12/15 19:30</c:v>
                </c:pt>
                <c:pt idx="28352">
                  <c:v>2019/12/15 19:31</c:v>
                </c:pt>
                <c:pt idx="28353">
                  <c:v>2019/12/15 19:31</c:v>
                </c:pt>
                <c:pt idx="28354">
                  <c:v>2019/12/15 19:31</c:v>
                </c:pt>
                <c:pt idx="28355">
                  <c:v>2019/12/15 19:31</c:v>
                </c:pt>
                <c:pt idx="28356">
                  <c:v>2019/12/15 19:31</c:v>
                </c:pt>
                <c:pt idx="28357">
                  <c:v>2019/12/15 19:31</c:v>
                </c:pt>
                <c:pt idx="28358">
                  <c:v>2019/12/15 19:31</c:v>
                </c:pt>
                <c:pt idx="28359">
                  <c:v>2019/12/15 19:31</c:v>
                </c:pt>
                <c:pt idx="28360">
                  <c:v>2019/12/15 19:31</c:v>
                </c:pt>
                <c:pt idx="28361">
                  <c:v>2019/12/15 19:31</c:v>
                </c:pt>
                <c:pt idx="28362">
                  <c:v>2019/12/15 19:31</c:v>
                </c:pt>
                <c:pt idx="28363">
                  <c:v>2019/12/15 19:31</c:v>
                </c:pt>
                <c:pt idx="28364">
                  <c:v>2019/12/15 19:31</c:v>
                </c:pt>
                <c:pt idx="28365">
                  <c:v>2019/12/15 19:31</c:v>
                </c:pt>
                <c:pt idx="28366">
                  <c:v>2019/12/15 19:31</c:v>
                </c:pt>
                <c:pt idx="28367">
                  <c:v>2019/12/15 19:31</c:v>
                </c:pt>
                <c:pt idx="28368">
                  <c:v>2019/12/15 19:31</c:v>
                </c:pt>
                <c:pt idx="28369">
                  <c:v>2019/12/15 19:31</c:v>
                </c:pt>
                <c:pt idx="28370">
                  <c:v>2019/12/15 19:31</c:v>
                </c:pt>
                <c:pt idx="28371">
                  <c:v>2019/12/15 19:31</c:v>
                </c:pt>
                <c:pt idx="28372">
                  <c:v>2019/12/15 19:32</c:v>
                </c:pt>
                <c:pt idx="28373">
                  <c:v>2019/12/15 19:32</c:v>
                </c:pt>
                <c:pt idx="28374">
                  <c:v>2019/12/15 19:32</c:v>
                </c:pt>
                <c:pt idx="28375">
                  <c:v>2019/12/15 19:32</c:v>
                </c:pt>
                <c:pt idx="28376">
                  <c:v>2019/12/15 19:32</c:v>
                </c:pt>
                <c:pt idx="28377">
                  <c:v>2019/12/15 19:32</c:v>
                </c:pt>
                <c:pt idx="28378">
                  <c:v>2019/12/15 19:32</c:v>
                </c:pt>
                <c:pt idx="28379">
                  <c:v>2019/12/15 19:32</c:v>
                </c:pt>
                <c:pt idx="28380">
                  <c:v>2019/12/15 19:32</c:v>
                </c:pt>
                <c:pt idx="28381">
                  <c:v>2019/12/15 19:32</c:v>
                </c:pt>
                <c:pt idx="28382">
                  <c:v>2019/12/15 19:32</c:v>
                </c:pt>
                <c:pt idx="28383">
                  <c:v>2019/12/15 19:32</c:v>
                </c:pt>
                <c:pt idx="28384">
                  <c:v>2019/12/15 19:32</c:v>
                </c:pt>
                <c:pt idx="28385">
                  <c:v>2019/12/15 19:32</c:v>
                </c:pt>
                <c:pt idx="28386">
                  <c:v>2019/12/15 19:32</c:v>
                </c:pt>
                <c:pt idx="28387">
                  <c:v>2019/12/15 19:32</c:v>
                </c:pt>
                <c:pt idx="28388">
                  <c:v>2019/12/15 19:32</c:v>
                </c:pt>
                <c:pt idx="28389">
                  <c:v>2019/12/15 19:32</c:v>
                </c:pt>
                <c:pt idx="28390">
                  <c:v>2019/12/15 19:32</c:v>
                </c:pt>
                <c:pt idx="28391">
                  <c:v>2019/12/15 19:32</c:v>
                </c:pt>
                <c:pt idx="28392">
                  <c:v>2019/12/15 19:33</c:v>
                </c:pt>
                <c:pt idx="28393">
                  <c:v>2019/12/15 19:33</c:v>
                </c:pt>
                <c:pt idx="28394">
                  <c:v>2019/12/15 19:33</c:v>
                </c:pt>
                <c:pt idx="28395">
                  <c:v>2019/12/15 19:33</c:v>
                </c:pt>
                <c:pt idx="28396">
                  <c:v>2019/12/15 19:33</c:v>
                </c:pt>
                <c:pt idx="28397">
                  <c:v>2019/12/15 19:33</c:v>
                </c:pt>
                <c:pt idx="28398">
                  <c:v>2019/12/15 19:33</c:v>
                </c:pt>
                <c:pt idx="28399">
                  <c:v>2019/12/15 19:33</c:v>
                </c:pt>
                <c:pt idx="28400">
                  <c:v>2019/12/15 19:33</c:v>
                </c:pt>
                <c:pt idx="28401">
                  <c:v>2019/12/15 19:33</c:v>
                </c:pt>
                <c:pt idx="28402">
                  <c:v>2019/12/15 19:33</c:v>
                </c:pt>
                <c:pt idx="28403">
                  <c:v>2019/12/15 19:33</c:v>
                </c:pt>
                <c:pt idx="28404">
                  <c:v>2019/12/15 19:33</c:v>
                </c:pt>
                <c:pt idx="28405">
                  <c:v>2019/12/15 19:33</c:v>
                </c:pt>
                <c:pt idx="28406">
                  <c:v>2019/12/15 19:33</c:v>
                </c:pt>
                <c:pt idx="28407">
                  <c:v>2019/12/15 19:33</c:v>
                </c:pt>
                <c:pt idx="28408">
                  <c:v>2019/12/15 19:33</c:v>
                </c:pt>
                <c:pt idx="28409">
                  <c:v>2019/12/15 19:33</c:v>
                </c:pt>
                <c:pt idx="28410">
                  <c:v>2019/12/15 19:33</c:v>
                </c:pt>
                <c:pt idx="28411">
                  <c:v>2019/12/15 19:33</c:v>
                </c:pt>
                <c:pt idx="28412">
                  <c:v>2019/12/15 19:34</c:v>
                </c:pt>
                <c:pt idx="28413">
                  <c:v>2019/12/15 19:34</c:v>
                </c:pt>
                <c:pt idx="28414">
                  <c:v>2019/12/15 19:34</c:v>
                </c:pt>
                <c:pt idx="28415">
                  <c:v>2019/12/15 19:34</c:v>
                </c:pt>
                <c:pt idx="28416">
                  <c:v>2019/12/15 19:34</c:v>
                </c:pt>
                <c:pt idx="28417">
                  <c:v>2019/12/15 19:34</c:v>
                </c:pt>
                <c:pt idx="28418">
                  <c:v>2019/12/15 19:34</c:v>
                </c:pt>
                <c:pt idx="28419">
                  <c:v>2019/12/15 19:34</c:v>
                </c:pt>
                <c:pt idx="28420">
                  <c:v>2019/12/15 19:34</c:v>
                </c:pt>
                <c:pt idx="28421">
                  <c:v>2019/12/15 19:34</c:v>
                </c:pt>
                <c:pt idx="28422">
                  <c:v>2019/12/15 19:34</c:v>
                </c:pt>
                <c:pt idx="28423">
                  <c:v>2019/12/15 19:34</c:v>
                </c:pt>
                <c:pt idx="28424">
                  <c:v>2019/12/15 19:34</c:v>
                </c:pt>
                <c:pt idx="28425">
                  <c:v>2019/12/15 19:34</c:v>
                </c:pt>
                <c:pt idx="28426">
                  <c:v>2019/12/15 19:34</c:v>
                </c:pt>
                <c:pt idx="28427">
                  <c:v>2019/12/15 19:34</c:v>
                </c:pt>
                <c:pt idx="28428">
                  <c:v>2019/12/15 19:34</c:v>
                </c:pt>
                <c:pt idx="28429">
                  <c:v>2019/12/15 19:34</c:v>
                </c:pt>
                <c:pt idx="28430">
                  <c:v>2019/12/15 19:34</c:v>
                </c:pt>
                <c:pt idx="28431">
                  <c:v>2019/12/15 19:34</c:v>
                </c:pt>
                <c:pt idx="28432">
                  <c:v>2019/12/15 19:35</c:v>
                </c:pt>
                <c:pt idx="28433">
                  <c:v>2019/12/15 19:35</c:v>
                </c:pt>
                <c:pt idx="28434">
                  <c:v>2019/12/15 19:35</c:v>
                </c:pt>
                <c:pt idx="28435">
                  <c:v>2019/12/15 19:35</c:v>
                </c:pt>
                <c:pt idx="28436">
                  <c:v>2019/12/15 19:35</c:v>
                </c:pt>
                <c:pt idx="28437">
                  <c:v>2019/12/15 19:35</c:v>
                </c:pt>
                <c:pt idx="28438">
                  <c:v>2019/12/15 19:35</c:v>
                </c:pt>
                <c:pt idx="28439">
                  <c:v>2019/12/15 19:35</c:v>
                </c:pt>
                <c:pt idx="28440">
                  <c:v>2019/12/15 19:35</c:v>
                </c:pt>
                <c:pt idx="28441">
                  <c:v>2019/12/15 19:35</c:v>
                </c:pt>
                <c:pt idx="28442">
                  <c:v>2019/12/15 19:35</c:v>
                </c:pt>
                <c:pt idx="28443">
                  <c:v>2019/12/15 19:35</c:v>
                </c:pt>
                <c:pt idx="28444">
                  <c:v>2019/12/15 19:35</c:v>
                </c:pt>
                <c:pt idx="28445">
                  <c:v>2019/12/15 19:35</c:v>
                </c:pt>
                <c:pt idx="28446">
                  <c:v>2019/12/15 19:35</c:v>
                </c:pt>
                <c:pt idx="28447">
                  <c:v>2019/12/15 19:35</c:v>
                </c:pt>
                <c:pt idx="28448">
                  <c:v>2019/12/15 19:35</c:v>
                </c:pt>
                <c:pt idx="28449">
                  <c:v>2019/12/15 19:35</c:v>
                </c:pt>
                <c:pt idx="28450">
                  <c:v>2019/12/15 19:35</c:v>
                </c:pt>
                <c:pt idx="28451">
                  <c:v>2019/12/15 19:35</c:v>
                </c:pt>
                <c:pt idx="28452">
                  <c:v>2019/12/15 19:36</c:v>
                </c:pt>
                <c:pt idx="28453">
                  <c:v>2019/12/15 19:36</c:v>
                </c:pt>
                <c:pt idx="28454">
                  <c:v>2019/12/15 19:36</c:v>
                </c:pt>
                <c:pt idx="28455">
                  <c:v>2019/12/15 19:36</c:v>
                </c:pt>
                <c:pt idx="28456">
                  <c:v>2019/12/15 19:36</c:v>
                </c:pt>
                <c:pt idx="28457">
                  <c:v>2019/12/15 19:36</c:v>
                </c:pt>
                <c:pt idx="28458">
                  <c:v>2019/12/15 19:36</c:v>
                </c:pt>
                <c:pt idx="28459">
                  <c:v>2019/12/15 19:36</c:v>
                </c:pt>
                <c:pt idx="28460">
                  <c:v>2019/12/15 19:36</c:v>
                </c:pt>
                <c:pt idx="28461">
                  <c:v>2019/12/15 19:36</c:v>
                </c:pt>
                <c:pt idx="28462">
                  <c:v>2019/12/15 19:36</c:v>
                </c:pt>
                <c:pt idx="28463">
                  <c:v>2019/12/15 19:36</c:v>
                </c:pt>
                <c:pt idx="28464">
                  <c:v>2019/12/15 19:36</c:v>
                </c:pt>
                <c:pt idx="28465">
                  <c:v>2019/12/15 19:36</c:v>
                </c:pt>
                <c:pt idx="28466">
                  <c:v>2019/12/15 19:36</c:v>
                </c:pt>
                <c:pt idx="28467">
                  <c:v>2019/12/15 19:36</c:v>
                </c:pt>
                <c:pt idx="28468">
                  <c:v>2019/12/15 19:36</c:v>
                </c:pt>
                <c:pt idx="28469">
                  <c:v>2019/12/15 19:36</c:v>
                </c:pt>
                <c:pt idx="28470">
                  <c:v>2019/12/15 19:36</c:v>
                </c:pt>
                <c:pt idx="28471">
                  <c:v>2019/12/15 19:36</c:v>
                </c:pt>
                <c:pt idx="28472">
                  <c:v>2019/12/15 19:37</c:v>
                </c:pt>
                <c:pt idx="28473">
                  <c:v>2019/12/15 19:37</c:v>
                </c:pt>
                <c:pt idx="28474">
                  <c:v>2019/12/15 19:37</c:v>
                </c:pt>
                <c:pt idx="28475">
                  <c:v>2019/12/15 19:37</c:v>
                </c:pt>
                <c:pt idx="28476">
                  <c:v>2019/12/15 19:37</c:v>
                </c:pt>
                <c:pt idx="28477">
                  <c:v>2019/12/15 19:37</c:v>
                </c:pt>
                <c:pt idx="28478">
                  <c:v>2019/12/15 19:37</c:v>
                </c:pt>
                <c:pt idx="28479">
                  <c:v>2019/12/15 19:37</c:v>
                </c:pt>
                <c:pt idx="28480">
                  <c:v>2019/12/15 19:37</c:v>
                </c:pt>
                <c:pt idx="28481">
                  <c:v>2019/12/15 19:37</c:v>
                </c:pt>
                <c:pt idx="28482">
                  <c:v>2019/12/15 19:37</c:v>
                </c:pt>
                <c:pt idx="28483">
                  <c:v>2019/12/15 19:37</c:v>
                </c:pt>
                <c:pt idx="28484">
                  <c:v>2019/12/15 19:37</c:v>
                </c:pt>
                <c:pt idx="28485">
                  <c:v>2019/12/15 19:37</c:v>
                </c:pt>
                <c:pt idx="28486">
                  <c:v>2019/12/15 19:37</c:v>
                </c:pt>
                <c:pt idx="28487">
                  <c:v>2019/12/15 19:37</c:v>
                </c:pt>
                <c:pt idx="28488">
                  <c:v>2019/12/15 19:37</c:v>
                </c:pt>
                <c:pt idx="28489">
                  <c:v>2019/12/15 19:37</c:v>
                </c:pt>
                <c:pt idx="28490">
                  <c:v>2019/12/15 19:37</c:v>
                </c:pt>
                <c:pt idx="28491">
                  <c:v>2019/12/15 19:37</c:v>
                </c:pt>
                <c:pt idx="28492">
                  <c:v>2019/12/15 19:38</c:v>
                </c:pt>
                <c:pt idx="28493">
                  <c:v>2019/12/15 19:38</c:v>
                </c:pt>
                <c:pt idx="28494">
                  <c:v>2019/12/15 19:38</c:v>
                </c:pt>
                <c:pt idx="28495">
                  <c:v>2019/12/15 19:38</c:v>
                </c:pt>
                <c:pt idx="28496">
                  <c:v>2019/12/15 19:38</c:v>
                </c:pt>
                <c:pt idx="28497">
                  <c:v>2019/12/15 19:38</c:v>
                </c:pt>
                <c:pt idx="28498">
                  <c:v>2019/12/15 19:38</c:v>
                </c:pt>
                <c:pt idx="28499">
                  <c:v>2019/12/15 19:38</c:v>
                </c:pt>
                <c:pt idx="28500">
                  <c:v>2019/12/15 19:38</c:v>
                </c:pt>
                <c:pt idx="28501">
                  <c:v>2019/12/15 19:38</c:v>
                </c:pt>
                <c:pt idx="28502">
                  <c:v>2019/12/15 19:38</c:v>
                </c:pt>
                <c:pt idx="28503">
                  <c:v>2019/12/15 19:38</c:v>
                </c:pt>
                <c:pt idx="28504">
                  <c:v>2019/12/15 19:38</c:v>
                </c:pt>
                <c:pt idx="28505">
                  <c:v>2019/12/15 19:38</c:v>
                </c:pt>
                <c:pt idx="28506">
                  <c:v>2019/12/15 19:38</c:v>
                </c:pt>
                <c:pt idx="28507">
                  <c:v>2019/12/15 19:38</c:v>
                </c:pt>
                <c:pt idx="28508">
                  <c:v>2019/12/15 19:38</c:v>
                </c:pt>
                <c:pt idx="28509">
                  <c:v>2019/12/15 19:38</c:v>
                </c:pt>
                <c:pt idx="28510">
                  <c:v>2019/12/15 19:38</c:v>
                </c:pt>
                <c:pt idx="28511">
                  <c:v>2019/12/15 19:38</c:v>
                </c:pt>
                <c:pt idx="28512">
                  <c:v>2019/12/15 19:39</c:v>
                </c:pt>
                <c:pt idx="28513">
                  <c:v>2019/12/15 19:39</c:v>
                </c:pt>
                <c:pt idx="28514">
                  <c:v>2019/12/15 19:39</c:v>
                </c:pt>
                <c:pt idx="28515">
                  <c:v>2019/12/15 19:39</c:v>
                </c:pt>
                <c:pt idx="28516">
                  <c:v>2019/12/15 19:39</c:v>
                </c:pt>
                <c:pt idx="28517">
                  <c:v>2019/12/15 19:39</c:v>
                </c:pt>
                <c:pt idx="28518">
                  <c:v>2019/12/15 19:39</c:v>
                </c:pt>
                <c:pt idx="28519">
                  <c:v>2019/12/15 19:39</c:v>
                </c:pt>
                <c:pt idx="28520">
                  <c:v>2019/12/15 19:39</c:v>
                </c:pt>
                <c:pt idx="28521">
                  <c:v>2019/12/15 19:39</c:v>
                </c:pt>
                <c:pt idx="28522">
                  <c:v>2019/12/15 19:39</c:v>
                </c:pt>
                <c:pt idx="28523">
                  <c:v>2019/12/15 19:39</c:v>
                </c:pt>
                <c:pt idx="28524">
                  <c:v>2019/12/15 19:39</c:v>
                </c:pt>
                <c:pt idx="28525">
                  <c:v>2019/12/15 19:39</c:v>
                </c:pt>
                <c:pt idx="28526">
                  <c:v>2019/12/15 19:39</c:v>
                </c:pt>
                <c:pt idx="28527">
                  <c:v>2019/12/15 19:39</c:v>
                </c:pt>
                <c:pt idx="28528">
                  <c:v>2019/12/15 19:39</c:v>
                </c:pt>
                <c:pt idx="28529">
                  <c:v>2019/12/15 19:39</c:v>
                </c:pt>
                <c:pt idx="28530">
                  <c:v>2019/12/15 19:39</c:v>
                </c:pt>
                <c:pt idx="28531">
                  <c:v>2019/12/15 19:39</c:v>
                </c:pt>
                <c:pt idx="28532">
                  <c:v>2019/12/15 19:40</c:v>
                </c:pt>
                <c:pt idx="28533">
                  <c:v>2019/12/15 19:40</c:v>
                </c:pt>
                <c:pt idx="28534">
                  <c:v>2019/12/15 19:40</c:v>
                </c:pt>
                <c:pt idx="28535">
                  <c:v>2019/12/15 19:40</c:v>
                </c:pt>
                <c:pt idx="28536">
                  <c:v>2019/12/15 19:40</c:v>
                </c:pt>
                <c:pt idx="28537">
                  <c:v>2019/12/15 19:40</c:v>
                </c:pt>
                <c:pt idx="28538">
                  <c:v>2019/12/15 19:40</c:v>
                </c:pt>
                <c:pt idx="28539">
                  <c:v>2019/12/15 19:40</c:v>
                </c:pt>
                <c:pt idx="28540">
                  <c:v>2019/12/15 19:40</c:v>
                </c:pt>
                <c:pt idx="28541">
                  <c:v>2019/12/15 19:40</c:v>
                </c:pt>
                <c:pt idx="28542">
                  <c:v>2019/12/15 19:40</c:v>
                </c:pt>
                <c:pt idx="28543">
                  <c:v>2019/12/15 19:40</c:v>
                </c:pt>
                <c:pt idx="28544">
                  <c:v>2019/12/15 19:40</c:v>
                </c:pt>
                <c:pt idx="28545">
                  <c:v>2019/12/15 19:40</c:v>
                </c:pt>
                <c:pt idx="28546">
                  <c:v>2019/12/15 19:40</c:v>
                </c:pt>
                <c:pt idx="28547">
                  <c:v>2019/12/15 19:40</c:v>
                </c:pt>
                <c:pt idx="28548">
                  <c:v>2019/12/15 19:40</c:v>
                </c:pt>
                <c:pt idx="28549">
                  <c:v>2019/12/15 19:40</c:v>
                </c:pt>
                <c:pt idx="28550">
                  <c:v>2019/12/15 19:40</c:v>
                </c:pt>
                <c:pt idx="28551">
                  <c:v>2019/12/15 19:40</c:v>
                </c:pt>
                <c:pt idx="28552">
                  <c:v>2019/12/15 19:41</c:v>
                </c:pt>
                <c:pt idx="28553">
                  <c:v>2019/12/15 19:41</c:v>
                </c:pt>
                <c:pt idx="28554">
                  <c:v>2019/12/15 19:41</c:v>
                </c:pt>
                <c:pt idx="28555">
                  <c:v>2019/12/15 19:41</c:v>
                </c:pt>
                <c:pt idx="28556">
                  <c:v>2019/12/15 19:41</c:v>
                </c:pt>
                <c:pt idx="28557">
                  <c:v>2019/12/15 19:41</c:v>
                </c:pt>
                <c:pt idx="28558">
                  <c:v>2019/12/15 19:41</c:v>
                </c:pt>
                <c:pt idx="28559">
                  <c:v>2019/12/15 19:41</c:v>
                </c:pt>
                <c:pt idx="28560">
                  <c:v>2019/12/15 19:41</c:v>
                </c:pt>
                <c:pt idx="28561">
                  <c:v>2019/12/15 19:41</c:v>
                </c:pt>
                <c:pt idx="28562">
                  <c:v>2019/12/15 19:41</c:v>
                </c:pt>
                <c:pt idx="28563">
                  <c:v>2019/12/15 19:41</c:v>
                </c:pt>
                <c:pt idx="28564">
                  <c:v>2019/12/15 19:41</c:v>
                </c:pt>
                <c:pt idx="28565">
                  <c:v>2019/12/15 19:41</c:v>
                </c:pt>
                <c:pt idx="28566">
                  <c:v>2019/12/15 19:41</c:v>
                </c:pt>
                <c:pt idx="28567">
                  <c:v>2019/12/15 19:41</c:v>
                </c:pt>
                <c:pt idx="28568">
                  <c:v>2019/12/15 19:41</c:v>
                </c:pt>
                <c:pt idx="28569">
                  <c:v>2019/12/15 19:41</c:v>
                </c:pt>
                <c:pt idx="28570">
                  <c:v>2019/12/15 19:41</c:v>
                </c:pt>
                <c:pt idx="28571">
                  <c:v>2019/12/15 19:41</c:v>
                </c:pt>
                <c:pt idx="28572">
                  <c:v>2019/12/15 19:42</c:v>
                </c:pt>
                <c:pt idx="28573">
                  <c:v>2019/12/15 19:42</c:v>
                </c:pt>
                <c:pt idx="28574">
                  <c:v>2019/12/15 19:42</c:v>
                </c:pt>
                <c:pt idx="28575">
                  <c:v>2019/12/15 19:42</c:v>
                </c:pt>
                <c:pt idx="28576">
                  <c:v>2019/12/15 19:42</c:v>
                </c:pt>
                <c:pt idx="28577">
                  <c:v>2019/12/15 19:42</c:v>
                </c:pt>
                <c:pt idx="28578">
                  <c:v>2019/12/15 19:42</c:v>
                </c:pt>
                <c:pt idx="28579">
                  <c:v>2019/12/15 19:42</c:v>
                </c:pt>
                <c:pt idx="28580">
                  <c:v>2019/12/15 19:42</c:v>
                </c:pt>
                <c:pt idx="28581">
                  <c:v>2019/12/15 19:42</c:v>
                </c:pt>
                <c:pt idx="28582">
                  <c:v>2019/12/15 19:42</c:v>
                </c:pt>
                <c:pt idx="28583">
                  <c:v>2019/12/15 19:42</c:v>
                </c:pt>
                <c:pt idx="28584">
                  <c:v>2019/12/15 19:42</c:v>
                </c:pt>
                <c:pt idx="28585">
                  <c:v>2019/12/15 19:42</c:v>
                </c:pt>
                <c:pt idx="28586">
                  <c:v>2019/12/15 19:42</c:v>
                </c:pt>
                <c:pt idx="28587">
                  <c:v>2019/12/15 19:42</c:v>
                </c:pt>
                <c:pt idx="28588">
                  <c:v>2019/12/15 19:42</c:v>
                </c:pt>
                <c:pt idx="28589">
                  <c:v>2019/12/15 19:42</c:v>
                </c:pt>
                <c:pt idx="28590">
                  <c:v>2019/12/15 19:42</c:v>
                </c:pt>
                <c:pt idx="28591">
                  <c:v>2019/12/15 19:42</c:v>
                </c:pt>
                <c:pt idx="28592">
                  <c:v>2019/12/15 19:43</c:v>
                </c:pt>
                <c:pt idx="28593">
                  <c:v>2019/12/15 19:43</c:v>
                </c:pt>
                <c:pt idx="28594">
                  <c:v>2019/12/15 19:43</c:v>
                </c:pt>
                <c:pt idx="28595">
                  <c:v>2019/12/15 19:43</c:v>
                </c:pt>
                <c:pt idx="28596">
                  <c:v>2019/12/15 19:43</c:v>
                </c:pt>
                <c:pt idx="28597">
                  <c:v>2019/12/15 19:43</c:v>
                </c:pt>
                <c:pt idx="28598">
                  <c:v>2019/12/15 19:43</c:v>
                </c:pt>
                <c:pt idx="28599">
                  <c:v>2019/12/15 19:43</c:v>
                </c:pt>
                <c:pt idx="28600">
                  <c:v>2019/12/15 19:43</c:v>
                </c:pt>
                <c:pt idx="28601">
                  <c:v>2019/12/15 19:43</c:v>
                </c:pt>
                <c:pt idx="28602">
                  <c:v>2019/12/15 19:43</c:v>
                </c:pt>
                <c:pt idx="28603">
                  <c:v>2019/12/15 19:43</c:v>
                </c:pt>
                <c:pt idx="28604">
                  <c:v>2019/12/15 19:43</c:v>
                </c:pt>
                <c:pt idx="28605">
                  <c:v>2019/12/15 19:43</c:v>
                </c:pt>
                <c:pt idx="28606">
                  <c:v>2019/12/15 19:43</c:v>
                </c:pt>
                <c:pt idx="28607">
                  <c:v>2019/12/15 19:43</c:v>
                </c:pt>
                <c:pt idx="28608">
                  <c:v>2019/12/15 19:43</c:v>
                </c:pt>
                <c:pt idx="28609">
                  <c:v>2019/12/15 19:43</c:v>
                </c:pt>
                <c:pt idx="28610">
                  <c:v>2019/12/15 19:43</c:v>
                </c:pt>
                <c:pt idx="28611">
                  <c:v>2019/12/15 19:43</c:v>
                </c:pt>
                <c:pt idx="28612">
                  <c:v>2019/12/15 19:44</c:v>
                </c:pt>
                <c:pt idx="28613">
                  <c:v>2019/12/15 19:44</c:v>
                </c:pt>
                <c:pt idx="28614">
                  <c:v>2019/12/15 19:44</c:v>
                </c:pt>
                <c:pt idx="28615">
                  <c:v>2019/12/15 19:44</c:v>
                </c:pt>
                <c:pt idx="28616">
                  <c:v>2019/12/15 19:44</c:v>
                </c:pt>
                <c:pt idx="28617">
                  <c:v>2019/12/15 19:44</c:v>
                </c:pt>
                <c:pt idx="28618">
                  <c:v>2019/12/15 19:44</c:v>
                </c:pt>
                <c:pt idx="28619">
                  <c:v>2019/12/15 19:44</c:v>
                </c:pt>
                <c:pt idx="28620">
                  <c:v>2019/12/15 19:44</c:v>
                </c:pt>
                <c:pt idx="28621">
                  <c:v>2019/12/15 19:44</c:v>
                </c:pt>
                <c:pt idx="28622">
                  <c:v>2019/12/15 19:44</c:v>
                </c:pt>
                <c:pt idx="28623">
                  <c:v>2019/12/15 19:44</c:v>
                </c:pt>
                <c:pt idx="28624">
                  <c:v>2019/12/15 19:44</c:v>
                </c:pt>
                <c:pt idx="28625">
                  <c:v>2019/12/15 19:44</c:v>
                </c:pt>
                <c:pt idx="28626">
                  <c:v>2019/12/15 19:44</c:v>
                </c:pt>
                <c:pt idx="28627">
                  <c:v>2019/12/15 19:44</c:v>
                </c:pt>
                <c:pt idx="28628">
                  <c:v>2019/12/15 19:44</c:v>
                </c:pt>
                <c:pt idx="28629">
                  <c:v>2019/12/15 19:44</c:v>
                </c:pt>
                <c:pt idx="28630">
                  <c:v>2019/12/15 19:44</c:v>
                </c:pt>
                <c:pt idx="28631">
                  <c:v>2019/12/15 19:44</c:v>
                </c:pt>
                <c:pt idx="28632">
                  <c:v>2019/12/15 19:45</c:v>
                </c:pt>
                <c:pt idx="28633">
                  <c:v>2019/12/15 19:45</c:v>
                </c:pt>
                <c:pt idx="28634">
                  <c:v>2019/12/15 19:45</c:v>
                </c:pt>
                <c:pt idx="28635">
                  <c:v>2019/12/15 19:45</c:v>
                </c:pt>
                <c:pt idx="28636">
                  <c:v>2019/12/15 19:45</c:v>
                </c:pt>
                <c:pt idx="28637">
                  <c:v>2019/12/15 19:45</c:v>
                </c:pt>
                <c:pt idx="28638">
                  <c:v>2019/12/15 19:45</c:v>
                </c:pt>
                <c:pt idx="28639">
                  <c:v>2019/12/15 19:45</c:v>
                </c:pt>
                <c:pt idx="28640">
                  <c:v>2019/12/15 19:45</c:v>
                </c:pt>
                <c:pt idx="28641">
                  <c:v>2019/12/15 19:45</c:v>
                </c:pt>
                <c:pt idx="28642">
                  <c:v>2019/12/15 19:45</c:v>
                </c:pt>
                <c:pt idx="28643">
                  <c:v>2019/12/15 19:45</c:v>
                </c:pt>
                <c:pt idx="28644">
                  <c:v>2019/12/15 19:45</c:v>
                </c:pt>
                <c:pt idx="28645">
                  <c:v>2019/12/15 19:45</c:v>
                </c:pt>
                <c:pt idx="28646">
                  <c:v>2019/12/15 19:45</c:v>
                </c:pt>
                <c:pt idx="28647">
                  <c:v>2019/12/15 19:45</c:v>
                </c:pt>
                <c:pt idx="28648">
                  <c:v>2019/12/15 19:45</c:v>
                </c:pt>
                <c:pt idx="28649">
                  <c:v>2019/12/15 19:45</c:v>
                </c:pt>
                <c:pt idx="28650">
                  <c:v>2019/12/15 19:45</c:v>
                </c:pt>
                <c:pt idx="28651">
                  <c:v>2019/12/15 19:45</c:v>
                </c:pt>
                <c:pt idx="28652">
                  <c:v>2019/12/15 19:46</c:v>
                </c:pt>
                <c:pt idx="28653">
                  <c:v>2019/12/15 19:46</c:v>
                </c:pt>
                <c:pt idx="28654">
                  <c:v>2019/12/15 19:46</c:v>
                </c:pt>
                <c:pt idx="28655">
                  <c:v>2019/12/15 19:46</c:v>
                </c:pt>
                <c:pt idx="28656">
                  <c:v>2019/12/15 19:46</c:v>
                </c:pt>
                <c:pt idx="28657">
                  <c:v>2019/12/15 19:46</c:v>
                </c:pt>
                <c:pt idx="28658">
                  <c:v>2019/12/15 19:46</c:v>
                </c:pt>
                <c:pt idx="28659">
                  <c:v>2019/12/15 19:46</c:v>
                </c:pt>
                <c:pt idx="28660">
                  <c:v>2019/12/15 19:46</c:v>
                </c:pt>
                <c:pt idx="28661">
                  <c:v>2019/12/15 19:46</c:v>
                </c:pt>
                <c:pt idx="28662">
                  <c:v>2019/12/15 19:46</c:v>
                </c:pt>
                <c:pt idx="28663">
                  <c:v>2019/12/15 19:46</c:v>
                </c:pt>
                <c:pt idx="28664">
                  <c:v>2019/12/15 19:46</c:v>
                </c:pt>
                <c:pt idx="28665">
                  <c:v>2019/12/15 19:46</c:v>
                </c:pt>
                <c:pt idx="28666">
                  <c:v>2019/12/15 19:46</c:v>
                </c:pt>
                <c:pt idx="28667">
                  <c:v>2019/12/15 19:46</c:v>
                </c:pt>
                <c:pt idx="28668">
                  <c:v>2019/12/15 19:46</c:v>
                </c:pt>
                <c:pt idx="28669">
                  <c:v>2019/12/15 19:46</c:v>
                </c:pt>
                <c:pt idx="28670">
                  <c:v>2019/12/15 19:46</c:v>
                </c:pt>
                <c:pt idx="28671">
                  <c:v>2019/12/15 19:46</c:v>
                </c:pt>
                <c:pt idx="28672">
                  <c:v>2019/12/15 19:47</c:v>
                </c:pt>
                <c:pt idx="28673">
                  <c:v>2019/12/15 19:47</c:v>
                </c:pt>
                <c:pt idx="28674">
                  <c:v>2019/12/15 19:47</c:v>
                </c:pt>
                <c:pt idx="28675">
                  <c:v>2019/12/15 19:47</c:v>
                </c:pt>
                <c:pt idx="28676">
                  <c:v>2019/12/15 19:47</c:v>
                </c:pt>
                <c:pt idx="28677">
                  <c:v>2019/12/15 19:47</c:v>
                </c:pt>
                <c:pt idx="28678">
                  <c:v>2019/12/15 19:47</c:v>
                </c:pt>
                <c:pt idx="28679">
                  <c:v>2019/12/15 19:47</c:v>
                </c:pt>
                <c:pt idx="28680">
                  <c:v>2019/12/15 19:47</c:v>
                </c:pt>
                <c:pt idx="28681">
                  <c:v>2019/12/15 19:47</c:v>
                </c:pt>
                <c:pt idx="28682">
                  <c:v>2019/12/15 19:47</c:v>
                </c:pt>
                <c:pt idx="28683">
                  <c:v>2019/12/15 19:47</c:v>
                </c:pt>
                <c:pt idx="28684">
                  <c:v>2019/12/15 19:47</c:v>
                </c:pt>
                <c:pt idx="28685">
                  <c:v>2019/12/15 19:47</c:v>
                </c:pt>
                <c:pt idx="28686">
                  <c:v>2019/12/15 19:47</c:v>
                </c:pt>
                <c:pt idx="28687">
                  <c:v>2019/12/15 19:47</c:v>
                </c:pt>
                <c:pt idx="28688">
                  <c:v>2019/12/15 19:47</c:v>
                </c:pt>
                <c:pt idx="28689">
                  <c:v>2019/12/15 19:47</c:v>
                </c:pt>
                <c:pt idx="28690">
                  <c:v>2019/12/15 19:47</c:v>
                </c:pt>
                <c:pt idx="28691">
                  <c:v>2019/12/15 19:47</c:v>
                </c:pt>
                <c:pt idx="28692">
                  <c:v>2019/12/15 19:48</c:v>
                </c:pt>
                <c:pt idx="28693">
                  <c:v>2019/12/15 19:48</c:v>
                </c:pt>
                <c:pt idx="28694">
                  <c:v>2019/12/15 19:48</c:v>
                </c:pt>
                <c:pt idx="28695">
                  <c:v>2019/12/15 19:48</c:v>
                </c:pt>
                <c:pt idx="28696">
                  <c:v>2019/12/15 19:48</c:v>
                </c:pt>
                <c:pt idx="28697">
                  <c:v>2019/12/15 19:48</c:v>
                </c:pt>
                <c:pt idx="28698">
                  <c:v>2019/12/15 19:48</c:v>
                </c:pt>
                <c:pt idx="28699">
                  <c:v>2019/12/15 19:48</c:v>
                </c:pt>
                <c:pt idx="28700">
                  <c:v>2019/12/15 19:48</c:v>
                </c:pt>
                <c:pt idx="28701">
                  <c:v>2019/12/15 19:48</c:v>
                </c:pt>
                <c:pt idx="28702">
                  <c:v>2019/12/15 19:48</c:v>
                </c:pt>
                <c:pt idx="28703">
                  <c:v>2019/12/15 19:48</c:v>
                </c:pt>
                <c:pt idx="28704">
                  <c:v>2019/12/15 19:48</c:v>
                </c:pt>
                <c:pt idx="28705">
                  <c:v>2019/12/15 19:48</c:v>
                </c:pt>
                <c:pt idx="28706">
                  <c:v>2019/12/15 19:48</c:v>
                </c:pt>
                <c:pt idx="28707">
                  <c:v>2019/12/15 19:48</c:v>
                </c:pt>
                <c:pt idx="28708">
                  <c:v>2019/12/15 19:48</c:v>
                </c:pt>
                <c:pt idx="28709">
                  <c:v>2019/12/15 19:48</c:v>
                </c:pt>
                <c:pt idx="28710">
                  <c:v>2019/12/15 19:48</c:v>
                </c:pt>
                <c:pt idx="28711">
                  <c:v>2019/12/15 19:48</c:v>
                </c:pt>
                <c:pt idx="28712">
                  <c:v>2019/12/15 19:49</c:v>
                </c:pt>
                <c:pt idx="28713">
                  <c:v>2019/12/15 19:49</c:v>
                </c:pt>
                <c:pt idx="28714">
                  <c:v>2019/12/15 19:49</c:v>
                </c:pt>
                <c:pt idx="28715">
                  <c:v>2019/12/15 19:49</c:v>
                </c:pt>
                <c:pt idx="28716">
                  <c:v>2019/12/15 19:49</c:v>
                </c:pt>
                <c:pt idx="28717">
                  <c:v>2019/12/15 19:49</c:v>
                </c:pt>
                <c:pt idx="28718">
                  <c:v>2019/12/15 19:49</c:v>
                </c:pt>
                <c:pt idx="28719">
                  <c:v>2019/12/15 19:49</c:v>
                </c:pt>
                <c:pt idx="28720">
                  <c:v>2019/12/15 19:49</c:v>
                </c:pt>
                <c:pt idx="28721">
                  <c:v>2019/12/15 19:49</c:v>
                </c:pt>
                <c:pt idx="28722">
                  <c:v>2019/12/15 19:49</c:v>
                </c:pt>
                <c:pt idx="28723">
                  <c:v>2019/12/15 19:49</c:v>
                </c:pt>
                <c:pt idx="28724">
                  <c:v>2019/12/15 19:49</c:v>
                </c:pt>
                <c:pt idx="28725">
                  <c:v>2019/12/15 19:49</c:v>
                </c:pt>
                <c:pt idx="28726">
                  <c:v>2019/12/15 19:49</c:v>
                </c:pt>
                <c:pt idx="28727">
                  <c:v>2019/12/15 19:49</c:v>
                </c:pt>
                <c:pt idx="28728">
                  <c:v>2019/12/15 19:49</c:v>
                </c:pt>
                <c:pt idx="28729">
                  <c:v>2019/12/15 19:49</c:v>
                </c:pt>
                <c:pt idx="28730">
                  <c:v>2019/12/15 19:49</c:v>
                </c:pt>
                <c:pt idx="28731">
                  <c:v>2019/12/15 19:49</c:v>
                </c:pt>
                <c:pt idx="28732">
                  <c:v>2019/12/15 19:50</c:v>
                </c:pt>
                <c:pt idx="28733">
                  <c:v>2019/12/15 19:50</c:v>
                </c:pt>
                <c:pt idx="28734">
                  <c:v>2019/12/15 19:50</c:v>
                </c:pt>
                <c:pt idx="28735">
                  <c:v>2019/12/15 19:50</c:v>
                </c:pt>
                <c:pt idx="28736">
                  <c:v>2019/12/15 19:50</c:v>
                </c:pt>
                <c:pt idx="28737">
                  <c:v>2019/12/15 19:50</c:v>
                </c:pt>
                <c:pt idx="28738">
                  <c:v>2019/12/15 19:50</c:v>
                </c:pt>
                <c:pt idx="28739">
                  <c:v>2019/12/15 19:50</c:v>
                </c:pt>
                <c:pt idx="28740">
                  <c:v>2019/12/15 19:50</c:v>
                </c:pt>
                <c:pt idx="28741">
                  <c:v>2019/12/15 19:50</c:v>
                </c:pt>
                <c:pt idx="28742">
                  <c:v>2019/12/15 19:50</c:v>
                </c:pt>
                <c:pt idx="28743">
                  <c:v>2019/12/15 19:50</c:v>
                </c:pt>
                <c:pt idx="28744">
                  <c:v>2019/12/15 19:50</c:v>
                </c:pt>
                <c:pt idx="28745">
                  <c:v>2019/12/15 19:50</c:v>
                </c:pt>
                <c:pt idx="28746">
                  <c:v>2019/12/15 19:50</c:v>
                </c:pt>
                <c:pt idx="28747">
                  <c:v>2019/12/15 19:50</c:v>
                </c:pt>
                <c:pt idx="28748">
                  <c:v>2019/12/15 19:50</c:v>
                </c:pt>
                <c:pt idx="28749">
                  <c:v>2019/12/15 19:50</c:v>
                </c:pt>
                <c:pt idx="28750">
                  <c:v>2019/12/15 19:50</c:v>
                </c:pt>
                <c:pt idx="28751">
                  <c:v>2019/12/15 19:50</c:v>
                </c:pt>
                <c:pt idx="28752">
                  <c:v>2019/12/15 19:51</c:v>
                </c:pt>
                <c:pt idx="28753">
                  <c:v>2019/12/15 19:51</c:v>
                </c:pt>
                <c:pt idx="28754">
                  <c:v>2019/12/15 19:51</c:v>
                </c:pt>
                <c:pt idx="28755">
                  <c:v>2019/12/15 19:51</c:v>
                </c:pt>
                <c:pt idx="28756">
                  <c:v>2019/12/15 19:51</c:v>
                </c:pt>
                <c:pt idx="28757">
                  <c:v>2019/12/15 19:51</c:v>
                </c:pt>
                <c:pt idx="28758">
                  <c:v>2019/12/15 19:51</c:v>
                </c:pt>
                <c:pt idx="28759">
                  <c:v>2019/12/15 19:51</c:v>
                </c:pt>
                <c:pt idx="28760">
                  <c:v>2019/12/15 19:51</c:v>
                </c:pt>
                <c:pt idx="28761">
                  <c:v>2019/12/15 19:51</c:v>
                </c:pt>
                <c:pt idx="28762">
                  <c:v>2019/12/15 19:51</c:v>
                </c:pt>
                <c:pt idx="28763">
                  <c:v>2019/12/15 19:51</c:v>
                </c:pt>
                <c:pt idx="28764">
                  <c:v>2019/12/15 19:51</c:v>
                </c:pt>
                <c:pt idx="28765">
                  <c:v>2019/12/15 19:51</c:v>
                </c:pt>
                <c:pt idx="28766">
                  <c:v>2019/12/15 19:51</c:v>
                </c:pt>
                <c:pt idx="28767">
                  <c:v>2019/12/15 19:51</c:v>
                </c:pt>
                <c:pt idx="28768">
                  <c:v>2019/12/15 19:51</c:v>
                </c:pt>
                <c:pt idx="28769">
                  <c:v>2019/12/15 19:51</c:v>
                </c:pt>
                <c:pt idx="28770">
                  <c:v>2019/12/15 19:51</c:v>
                </c:pt>
                <c:pt idx="28771">
                  <c:v>2019/12/15 19:51</c:v>
                </c:pt>
                <c:pt idx="28772">
                  <c:v>2019/12/15 19:52</c:v>
                </c:pt>
                <c:pt idx="28773">
                  <c:v>2019/12/15 19:52</c:v>
                </c:pt>
                <c:pt idx="28774">
                  <c:v>2019/12/15 19:52</c:v>
                </c:pt>
                <c:pt idx="28775">
                  <c:v>2019/12/15 19:52</c:v>
                </c:pt>
                <c:pt idx="28776">
                  <c:v>2019/12/15 19:52</c:v>
                </c:pt>
                <c:pt idx="28777">
                  <c:v>2019/12/15 19:52</c:v>
                </c:pt>
                <c:pt idx="28778">
                  <c:v>2019/12/15 19:52</c:v>
                </c:pt>
                <c:pt idx="28779">
                  <c:v>2019/12/15 19:52</c:v>
                </c:pt>
                <c:pt idx="28780">
                  <c:v>2019/12/15 19:52</c:v>
                </c:pt>
                <c:pt idx="28781">
                  <c:v>2019/12/15 19:52</c:v>
                </c:pt>
                <c:pt idx="28782">
                  <c:v>2019/12/15 19:52</c:v>
                </c:pt>
                <c:pt idx="28783">
                  <c:v>2019/12/15 19:52</c:v>
                </c:pt>
                <c:pt idx="28784">
                  <c:v>2019/12/15 19:52</c:v>
                </c:pt>
                <c:pt idx="28785">
                  <c:v>2019/12/15 19:52</c:v>
                </c:pt>
                <c:pt idx="28786">
                  <c:v>2019/12/15 19:52</c:v>
                </c:pt>
                <c:pt idx="28787">
                  <c:v>2019/12/15 19:52</c:v>
                </c:pt>
                <c:pt idx="28788">
                  <c:v>2019/12/15 19:52</c:v>
                </c:pt>
                <c:pt idx="28789">
                  <c:v>2019/12/15 19:52</c:v>
                </c:pt>
                <c:pt idx="28790">
                  <c:v>2019/12/15 19:52</c:v>
                </c:pt>
                <c:pt idx="28791">
                  <c:v>2019/12/15 19:52</c:v>
                </c:pt>
                <c:pt idx="28792">
                  <c:v>2019/12/15 19:53</c:v>
                </c:pt>
                <c:pt idx="28793">
                  <c:v>2019/12/15 19:53</c:v>
                </c:pt>
                <c:pt idx="28794">
                  <c:v>2019/12/15 19:53</c:v>
                </c:pt>
                <c:pt idx="28795">
                  <c:v>2019/12/15 19:53</c:v>
                </c:pt>
                <c:pt idx="28796">
                  <c:v>2019/12/15 19:53</c:v>
                </c:pt>
                <c:pt idx="28797">
                  <c:v>2019/12/15 19:53</c:v>
                </c:pt>
                <c:pt idx="28798">
                  <c:v>2019/12/15 19:53</c:v>
                </c:pt>
                <c:pt idx="28799">
                  <c:v>2019/12/15 19:53</c:v>
                </c:pt>
                <c:pt idx="28800">
                  <c:v>2019/12/15 19:53</c:v>
                </c:pt>
                <c:pt idx="28801">
                  <c:v>2019/12/15 19:53</c:v>
                </c:pt>
                <c:pt idx="28802">
                  <c:v>2019/12/15 19:53</c:v>
                </c:pt>
                <c:pt idx="28803">
                  <c:v>2019/12/15 19:53</c:v>
                </c:pt>
                <c:pt idx="28804">
                  <c:v>2019/12/15 19:53</c:v>
                </c:pt>
                <c:pt idx="28805">
                  <c:v>2019/12/15 19:53</c:v>
                </c:pt>
                <c:pt idx="28806">
                  <c:v>2019/12/15 19:53</c:v>
                </c:pt>
                <c:pt idx="28807">
                  <c:v>2019/12/15 19:53</c:v>
                </c:pt>
                <c:pt idx="28808">
                  <c:v>2019/12/15 19:53</c:v>
                </c:pt>
                <c:pt idx="28809">
                  <c:v>2019/12/15 19:53</c:v>
                </c:pt>
                <c:pt idx="28810">
                  <c:v>2019/12/15 19:53</c:v>
                </c:pt>
                <c:pt idx="28811">
                  <c:v>2019/12/15 19:53</c:v>
                </c:pt>
                <c:pt idx="28812">
                  <c:v>2019/12/15 19:54</c:v>
                </c:pt>
                <c:pt idx="28813">
                  <c:v>2019/12/15 19:54</c:v>
                </c:pt>
                <c:pt idx="28814">
                  <c:v>2019/12/15 19:54</c:v>
                </c:pt>
                <c:pt idx="28815">
                  <c:v>2019/12/15 19:54</c:v>
                </c:pt>
                <c:pt idx="28816">
                  <c:v>2019/12/15 19:54</c:v>
                </c:pt>
                <c:pt idx="28817">
                  <c:v>2019/12/15 19:54</c:v>
                </c:pt>
                <c:pt idx="28818">
                  <c:v>2019/12/15 19:54</c:v>
                </c:pt>
                <c:pt idx="28819">
                  <c:v>2019/12/15 19:54</c:v>
                </c:pt>
                <c:pt idx="28820">
                  <c:v>2019/12/15 19:54</c:v>
                </c:pt>
                <c:pt idx="28821">
                  <c:v>2019/12/15 19:54</c:v>
                </c:pt>
                <c:pt idx="28822">
                  <c:v>2019/12/15 19:54</c:v>
                </c:pt>
                <c:pt idx="28823">
                  <c:v>2019/12/15 19:54</c:v>
                </c:pt>
                <c:pt idx="28824">
                  <c:v>2019/12/15 19:54</c:v>
                </c:pt>
                <c:pt idx="28825">
                  <c:v>2019/12/15 19:54</c:v>
                </c:pt>
                <c:pt idx="28826">
                  <c:v>2019/12/15 19:54</c:v>
                </c:pt>
                <c:pt idx="28827">
                  <c:v>2019/12/15 19:54</c:v>
                </c:pt>
                <c:pt idx="28828">
                  <c:v>2019/12/15 19:54</c:v>
                </c:pt>
                <c:pt idx="28829">
                  <c:v>2019/12/15 19:54</c:v>
                </c:pt>
                <c:pt idx="28830">
                  <c:v>2019/12/15 19:54</c:v>
                </c:pt>
                <c:pt idx="28831">
                  <c:v>2019/12/15 19:54</c:v>
                </c:pt>
                <c:pt idx="28832">
                  <c:v>2019/12/15 19:55</c:v>
                </c:pt>
                <c:pt idx="28833">
                  <c:v>2019/12/15 19:55</c:v>
                </c:pt>
                <c:pt idx="28834">
                  <c:v>2019/12/15 19:55</c:v>
                </c:pt>
                <c:pt idx="28835">
                  <c:v>2019/12/15 19:55</c:v>
                </c:pt>
                <c:pt idx="28836">
                  <c:v>2019/12/15 19:55</c:v>
                </c:pt>
                <c:pt idx="28837">
                  <c:v>2019/12/15 19:55</c:v>
                </c:pt>
                <c:pt idx="28838">
                  <c:v>2019/12/15 19:55</c:v>
                </c:pt>
                <c:pt idx="28839">
                  <c:v>2019/12/15 19:55</c:v>
                </c:pt>
                <c:pt idx="28840">
                  <c:v>2019/12/15 19:55</c:v>
                </c:pt>
                <c:pt idx="28841">
                  <c:v>2019/12/15 19:55</c:v>
                </c:pt>
                <c:pt idx="28842">
                  <c:v>2019/12/15 19:55</c:v>
                </c:pt>
                <c:pt idx="28843">
                  <c:v>2019/12/15 19:55</c:v>
                </c:pt>
                <c:pt idx="28844">
                  <c:v>2019/12/15 19:55</c:v>
                </c:pt>
                <c:pt idx="28845">
                  <c:v>2019/12/15 19:55</c:v>
                </c:pt>
                <c:pt idx="28846">
                  <c:v>2019/12/15 19:55</c:v>
                </c:pt>
                <c:pt idx="28847">
                  <c:v>2019/12/15 19:55</c:v>
                </c:pt>
                <c:pt idx="28848">
                  <c:v>2019/12/15 19:55</c:v>
                </c:pt>
                <c:pt idx="28849">
                  <c:v>2019/12/15 19:55</c:v>
                </c:pt>
                <c:pt idx="28850">
                  <c:v>2019/12/15 19:55</c:v>
                </c:pt>
                <c:pt idx="28851">
                  <c:v>2019/12/15 19:55</c:v>
                </c:pt>
                <c:pt idx="28852">
                  <c:v>2019/12/15 19:56</c:v>
                </c:pt>
                <c:pt idx="28853">
                  <c:v>2019/12/15 19:56</c:v>
                </c:pt>
                <c:pt idx="28854">
                  <c:v>2019/12/15 19:56</c:v>
                </c:pt>
                <c:pt idx="28855">
                  <c:v>2019/12/15 19:56</c:v>
                </c:pt>
                <c:pt idx="28856">
                  <c:v>2019/12/15 19:56</c:v>
                </c:pt>
                <c:pt idx="28857">
                  <c:v>2019/12/15 19:56</c:v>
                </c:pt>
                <c:pt idx="28858">
                  <c:v>2019/12/15 19:56</c:v>
                </c:pt>
                <c:pt idx="28859">
                  <c:v>2019/12/15 19:56</c:v>
                </c:pt>
                <c:pt idx="28860">
                  <c:v>2019/12/15 19:56</c:v>
                </c:pt>
                <c:pt idx="28861">
                  <c:v>2019/12/15 19:56</c:v>
                </c:pt>
                <c:pt idx="28862">
                  <c:v>2019/12/15 19:56</c:v>
                </c:pt>
                <c:pt idx="28863">
                  <c:v>2019/12/15 19:56</c:v>
                </c:pt>
                <c:pt idx="28864">
                  <c:v>2019/12/15 19:56</c:v>
                </c:pt>
                <c:pt idx="28865">
                  <c:v>2019/12/15 19:56</c:v>
                </c:pt>
                <c:pt idx="28866">
                  <c:v>2019/12/15 19:56</c:v>
                </c:pt>
                <c:pt idx="28867">
                  <c:v>2019/12/15 19:56</c:v>
                </c:pt>
                <c:pt idx="28868">
                  <c:v>2019/12/15 19:56</c:v>
                </c:pt>
                <c:pt idx="28869">
                  <c:v>2019/12/15 19:56</c:v>
                </c:pt>
                <c:pt idx="28870">
                  <c:v>2019/12/15 19:56</c:v>
                </c:pt>
                <c:pt idx="28871">
                  <c:v>2019/12/15 19:56</c:v>
                </c:pt>
                <c:pt idx="28872">
                  <c:v>2019/12/15 19:57</c:v>
                </c:pt>
                <c:pt idx="28873">
                  <c:v>2019/12/15 19:57</c:v>
                </c:pt>
                <c:pt idx="28874">
                  <c:v>2019/12/15 19:57</c:v>
                </c:pt>
                <c:pt idx="28875">
                  <c:v>2019/12/15 19:57</c:v>
                </c:pt>
                <c:pt idx="28876">
                  <c:v>2019/12/15 19:57</c:v>
                </c:pt>
                <c:pt idx="28877">
                  <c:v>2019/12/15 19:57</c:v>
                </c:pt>
                <c:pt idx="28878">
                  <c:v>2019/12/15 19:57</c:v>
                </c:pt>
                <c:pt idx="28879">
                  <c:v>2019/12/15 19:57</c:v>
                </c:pt>
                <c:pt idx="28880">
                  <c:v>2019/12/15 19:57</c:v>
                </c:pt>
                <c:pt idx="28881">
                  <c:v>2019/12/15 19:57</c:v>
                </c:pt>
                <c:pt idx="28882">
                  <c:v>2019/12/15 19:57</c:v>
                </c:pt>
                <c:pt idx="28883">
                  <c:v>2019/12/15 19:57</c:v>
                </c:pt>
                <c:pt idx="28884">
                  <c:v>2019/12/15 19:57</c:v>
                </c:pt>
                <c:pt idx="28885">
                  <c:v>2019/12/15 19:57</c:v>
                </c:pt>
                <c:pt idx="28886">
                  <c:v>2019/12/15 19:57</c:v>
                </c:pt>
                <c:pt idx="28887">
                  <c:v>2019/12/15 19:57</c:v>
                </c:pt>
                <c:pt idx="28888">
                  <c:v>2019/12/15 19:57</c:v>
                </c:pt>
                <c:pt idx="28889">
                  <c:v>2019/12/15 19:57</c:v>
                </c:pt>
                <c:pt idx="28890">
                  <c:v>2019/12/15 19:57</c:v>
                </c:pt>
                <c:pt idx="28891">
                  <c:v>2019/12/15 19:57</c:v>
                </c:pt>
                <c:pt idx="28892">
                  <c:v>2019/12/15 19:58</c:v>
                </c:pt>
                <c:pt idx="28893">
                  <c:v>2019/12/15 19:58</c:v>
                </c:pt>
                <c:pt idx="28894">
                  <c:v>2019/12/15 19:58</c:v>
                </c:pt>
                <c:pt idx="28895">
                  <c:v>2019/12/15 19:58</c:v>
                </c:pt>
                <c:pt idx="28896">
                  <c:v>2019/12/15 19:58</c:v>
                </c:pt>
                <c:pt idx="28897">
                  <c:v>2019/12/15 19:58</c:v>
                </c:pt>
                <c:pt idx="28898">
                  <c:v>2019/12/15 19:58</c:v>
                </c:pt>
                <c:pt idx="28899">
                  <c:v>2019/12/15 19:58</c:v>
                </c:pt>
                <c:pt idx="28900">
                  <c:v>2019/12/15 19:58</c:v>
                </c:pt>
                <c:pt idx="28901">
                  <c:v>2019/12/15 19:58</c:v>
                </c:pt>
                <c:pt idx="28902">
                  <c:v>2019/12/15 19:58</c:v>
                </c:pt>
                <c:pt idx="28903">
                  <c:v>2019/12/15 19:58</c:v>
                </c:pt>
                <c:pt idx="28904">
                  <c:v>2019/12/15 19:58</c:v>
                </c:pt>
                <c:pt idx="28905">
                  <c:v>2019/12/15 19:58</c:v>
                </c:pt>
                <c:pt idx="28906">
                  <c:v>2019/12/15 19:58</c:v>
                </c:pt>
                <c:pt idx="28907">
                  <c:v>2019/12/15 19:58</c:v>
                </c:pt>
                <c:pt idx="28908">
                  <c:v>2019/12/15 19:58</c:v>
                </c:pt>
                <c:pt idx="28909">
                  <c:v>2019/12/15 19:58</c:v>
                </c:pt>
                <c:pt idx="28910">
                  <c:v>2019/12/15 19:58</c:v>
                </c:pt>
                <c:pt idx="28911">
                  <c:v>2019/12/15 19:58</c:v>
                </c:pt>
                <c:pt idx="28912">
                  <c:v>2019/12/15 19:59</c:v>
                </c:pt>
                <c:pt idx="28913">
                  <c:v>2019/12/15 19:59</c:v>
                </c:pt>
                <c:pt idx="28914">
                  <c:v>2019/12/15 19:59</c:v>
                </c:pt>
                <c:pt idx="28915">
                  <c:v>2019/12/15 19:59</c:v>
                </c:pt>
                <c:pt idx="28916">
                  <c:v>2019/12/15 19:59</c:v>
                </c:pt>
                <c:pt idx="28917">
                  <c:v>2019/12/15 19:59</c:v>
                </c:pt>
                <c:pt idx="28918">
                  <c:v>2019/12/15 19:59</c:v>
                </c:pt>
                <c:pt idx="28919">
                  <c:v>2019/12/15 19:59</c:v>
                </c:pt>
                <c:pt idx="28920">
                  <c:v>2019/12/15 19:59</c:v>
                </c:pt>
                <c:pt idx="28921">
                  <c:v>2019/12/15 19:59</c:v>
                </c:pt>
                <c:pt idx="28922">
                  <c:v>2019/12/15 19:59</c:v>
                </c:pt>
                <c:pt idx="28923">
                  <c:v>2019/12/15 19:59</c:v>
                </c:pt>
                <c:pt idx="28924">
                  <c:v>2019/12/15 19:59</c:v>
                </c:pt>
                <c:pt idx="28925">
                  <c:v>2019/12/15 19:59</c:v>
                </c:pt>
                <c:pt idx="28926">
                  <c:v>2019/12/15 19:59</c:v>
                </c:pt>
                <c:pt idx="28927">
                  <c:v>2019/12/15 19:59</c:v>
                </c:pt>
                <c:pt idx="28928">
                  <c:v>2019/12/15 19:59</c:v>
                </c:pt>
                <c:pt idx="28929">
                  <c:v>2019/12/15 19:59</c:v>
                </c:pt>
                <c:pt idx="28930">
                  <c:v>2019/12/15 19:59</c:v>
                </c:pt>
                <c:pt idx="28931">
                  <c:v>2019/12/15 19:59</c:v>
                </c:pt>
                <c:pt idx="28932">
                  <c:v>2019/12/15 20:00</c:v>
                </c:pt>
                <c:pt idx="28933">
                  <c:v>2019/12/15 20:00</c:v>
                </c:pt>
                <c:pt idx="28934">
                  <c:v>2019/12/15 20:00</c:v>
                </c:pt>
                <c:pt idx="28935">
                  <c:v>2019/12/15 20:00</c:v>
                </c:pt>
                <c:pt idx="28936">
                  <c:v>2019/12/15 20:00</c:v>
                </c:pt>
                <c:pt idx="28937">
                  <c:v>2019/12/15 20:00</c:v>
                </c:pt>
                <c:pt idx="28938">
                  <c:v>2019/12/15 20:00</c:v>
                </c:pt>
                <c:pt idx="28939">
                  <c:v>2019/12/15 20:00</c:v>
                </c:pt>
                <c:pt idx="28940">
                  <c:v>2019/12/15 20:00</c:v>
                </c:pt>
                <c:pt idx="28941">
                  <c:v>2019/12/15 20:00</c:v>
                </c:pt>
                <c:pt idx="28942">
                  <c:v>2019/12/15 20:00</c:v>
                </c:pt>
                <c:pt idx="28943">
                  <c:v>2019/12/15 20:00</c:v>
                </c:pt>
                <c:pt idx="28944">
                  <c:v>2019/12/15 20:00</c:v>
                </c:pt>
                <c:pt idx="28945">
                  <c:v>2019/12/15 20:00</c:v>
                </c:pt>
                <c:pt idx="28946">
                  <c:v>2019/12/15 20:00</c:v>
                </c:pt>
                <c:pt idx="28947">
                  <c:v>2019/12/15 20:00</c:v>
                </c:pt>
                <c:pt idx="28948">
                  <c:v>2019/12/15 20:00</c:v>
                </c:pt>
                <c:pt idx="28949">
                  <c:v>2019/12/15 20:00</c:v>
                </c:pt>
                <c:pt idx="28950">
                  <c:v>2019/12/15 20:00</c:v>
                </c:pt>
                <c:pt idx="28951">
                  <c:v>2019/12/15 20:00</c:v>
                </c:pt>
                <c:pt idx="28952">
                  <c:v>2019/12/15 20:01</c:v>
                </c:pt>
                <c:pt idx="28953">
                  <c:v>2019/12/15 20:01</c:v>
                </c:pt>
                <c:pt idx="28954">
                  <c:v>2019/12/15 20:01</c:v>
                </c:pt>
                <c:pt idx="28955">
                  <c:v>2019/12/15 20:01</c:v>
                </c:pt>
                <c:pt idx="28956">
                  <c:v>2019/12/15 20:01</c:v>
                </c:pt>
                <c:pt idx="28957">
                  <c:v>2019/12/15 20:01</c:v>
                </c:pt>
                <c:pt idx="28958">
                  <c:v>2019/12/15 20:01</c:v>
                </c:pt>
                <c:pt idx="28959">
                  <c:v>2019/12/15 20:01</c:v>
                </c:pt>
                <c:pt idx="28960">
                  <c:v>2019/12/15 20:01</c:v>
                </c:pt>
                <c:pt idx="28961">
                  <c:v>2019/12/15 20:01</c:v>
                </c:pt>
                <c:pt idx="28962">
                  <c:v>2019/12/15 20:01</c:v>
                </c:pt>
                <c:pt idx="28963">
                  <c:v>2019/12/15 20:01</c:v>
                </c:pt>
                <c:pt idx="28964">
                  <c:v>2019/12/15 20:01</c:v>
                </c:pt>
                <c:pt idx="28965">
                  <c:v>2019/12/15 20:01</c:v>
                </c:pt>
                <c:pt idx="28966">
                  <c:v>2019/12/15 20:01</c:v>
                </c:pt>
                <c:pt idx="28967">
                  <c:v>2019/12/15 20:01</c:v>
                </c:pt>
                <c:pt idx="28968">
                  <c:v>2019/12/15 20:01</c:v>
                </c:pt>
                <c:pt idx="28969">
                  <c:v>2019/12/15 20:01</c:v>
                </c:pt>
                <c:pt idx="28970">
                  <c:v>2019/12/15 20:01</c:v>
                </c:pt>
                <c:pt idx="28971">
                  <c:v>2019/12/15 20:01</c:v>
                </c:pt>
                <c:pt idx="28972">
                  <c:v>2019/12/15 20:02</c:v>
                </c:pt>
                <c:pt idx="28973">
                  <c:v>2019/12/15 20:02</c:v>
                </c:pt>
                <c:pt idx="28974">
                  <c:v>2019/12/15 20:02</c:v>
                </c:pt>
                <c:pt idx="28975">
                  <c:v>2019/12/15 20:02</c:v>
                </c:pt>
                <c:pt idx="28976">
                  <c:v>2019/12/15 20:02</c:v>
                </c:pt>
                <c:pt idx="28977">
                  <c:v>2019/12/15 20:02</c:v>
                </c:pt>
                <c:pt idx="28978">
                  <c:v>2019/12/15 20:02</c:v>
                </c:pt>
                <c:pt idx="28979">
                  <c:v>2019/12/15 20:02</c:v>
                </c:pt>
                <c:pt idx="28980">
                  <c:v>2019/12/15 20:02</c:v>
                </c:pt>
                <c:pt idx="28981">
                  <c:v>2019/12/15 20:02</c:v>
                </c:pt>
                <c:pt idx="28982">
                  <c:v>2019/12/15 20:02</c:v>
                </c:pt>
                <c:pt idx="28983">
                  <c:v>2019/12/15 20:02</c:v>
                </c:pt>
                <c:pt idx="28984">
                  <c:v>2019/12/15 20:02</c:v>
                </c:pt>
                <c:pt idx="28985">
                  <c:v>2019/12/15 20:02</c:v>
                </c:pt>
                <c:pt idx="28986">
                  <c:v>2019/12/15 20:02</c:v>
                </c:pt>
                <c:pt idx="28987">
                  <c:v>2019/12/15 20:02</c:v>
                </c:pt>
                <c:pt idx="28988">
                  <c:v>2019/12/15 20:02</c:v>
                </c:pt>
                <c:pt idx="28989">
                  <c:v>2019/12/15 20:02</c:v>
                </c:pt>
                <c:pt idx="28990">
                  <c:v>2019/12/15 20:02</c:v>
                </c:pt>
                <c:pt idx="28991">
                  <c:v>2019/12/15 20:02</c:v>
                </c:pt>
                <c:pt idx="28992">
                  <c:v>2019/12/15 20:03</c:v>
                </c:pt>
                <c:pt idx="28993">
                  <c:v>2019/12/15 20:03</c:v>
                </c:pt>
                <c:pt idx="28994">
                  <c:v>2019/12/15 20:03</c:v>
                </c:pt>
                <c:pt idx="28995">
                  <c:v>2019/12/15 20:03</c:v>
                </c:pt>
                <c:pt idx="28996">
                  <c:v>2019/12/15 20:03</c:v>
                </c:pt>
                <c:pt idx="28997">
                  <c:v>2019/12/15 20:03</c:v>
                </c:pt>
                <c:pt idx="28998">
                  <c:v>2019/12/15 20:03</c:v>
                </c:pt>
                <c:pt idx="28999">
                  <c:v>2019/12/15 20:03</c:v>
                </c:pt>
                <c:pt idx="29000">
                  <c:v>2019/12/15 20:03</c:v>
                </c:pt>
                <c:pt idx="29001">
                  <c:v>2019/12/15 20:03</c:v>
                </c:pt>
                <c:pt idx="29002">
                  <c:v>2019/12/15 20:03</c:v>
                </c:pt>
                <c:pt idx="29003">
                  <c:v>2019/12/15 20:03</c:v>
                </c:pt>
                <c:pt idx="29004">
                  <c:v>2019/12/15 20:03</c:v>
                </c:pt>
                <c:pt idx="29005">
                  <c:v>2019/12/15 20:03</c:v>
                </c:pt>
                <c:pt idx="29006">
                  <c:v>2019/12/15 20:03</c:v>
                </c:pt>
                <c:pt idx="29007">
                  <c:v>2019/12/15 20:03</c:v>
                </c:pt>
                <c:pt idx="29008">
                  <c:v>2019/12/15 20:03</c:v>
                </c:pt>
                <c:pt idx="29009">
                  <c:v>2019/12/15 20:03</c:v>
                </c:pt>
                <c:pt idx="29010">
                  <c:v>2019/12/15 20:03</c:v>
                </c:pt>
                <c:pt idx="29011">
                  <c:v>2019/12/15 20:03</c:v>
                </c:pt>
                <c:pt idx="29012">
                  <c:v>2019/12/15 20:04</c:v>
                </c:pt>
                <c:pt idx="29013">
                  <c:v>2019/12/15 20:04</c:v>
                </c:pt>
                <c:pt idx="29014">
                  <c:v>2019/12/15 20:04</c:v>
                </c:pt>
                <c:pt idx="29015">
                  <c:v>2019/12/15 20:04</c:v>
                </c:pt>
                <c:pt idx="29016">
                  <c:v>2019/12/15 20:04</c:v>
                </c:pt>
                <c:pt idx="29017">
                  <c:v>2019/12/15 20:04</c:v>
                </c:pt>
                <c:pt idx="29018">
                  <c:v>2019/12/15 20:04</c:v>
                </c:pt>
                <c:pt idx="29019">
                  <c:v>2019/12/15 20:04</c:v>
                </c:pt>
                <c:pt idx="29020">
                  <c:v>2019/12/15 20:04</c:v>
                </c:pt>
                <c:pt idx="29021">
                  <c:v>2019/12/15 20:04</c:v>
                </c:pt>
                <c:pt idx="29022">
                  <c:v>2019/12/15 20:04</c:v>
                </c:pt>
                <c:pt idx="29023">
                  <c:v>2019/12/15 20:04</c:v>
                </c:pt>
                <c:pt idx="29024">
                  <c:v>2019/12/15 20:04</c:v>
                </c:pt>
                <c:pt idx="29025">
                  <c:v>2019/12/15 20:04</c:v>
                </c:pt>
                <c:pt idx="29026">
                  <c:v>2019/12/15 20:04</c:v>
                </c:pt>
                <c:pt idx="29027">
                  <c:v>2019/12/15 20:04</c:v>
                </c:pt>
                <c:pt idx="29028">
                  <c:v>2019/12/15 20:04</c:v>
                </c:pt>
                <c:pt idx="29029">
                  <c:v>2019/12/15 20:04</c:v>
                </c:pt>
                <c:pt idx="29030">
                  <c:v>2019/12/15 20:04</c:v>
                </c:pt>
                <c:pt idx="29031">
                  <c:v>2019/12/15 20:04</c:v>
                </c:pt>
                <c:pt idx="29032">
                  <c:v>2019/12/15 20:05</c:v>
                </c:pt>
                <c:pt idx="29033">
                  <c:v>2019/12/15 20:05</c:v>
                </c:pt>
                <c:pt idx="29034">
                  <c:v>2019/12/15 20:05</c:v>
                </c:pt>
                <c:pt idx="29035">
                  <c:v>2019/12/15 20:05</c:v>
                </c:pt>
                <c:pt idx="29036">
                  <c:v>2019/12/15 20:05</c:v>
                </c:pt>
                <c:pt idx="29037">
                  <c:v>2019/12/15 20:05</c:v>
                </c:pt>
                <c:pt idx="29038">
                  <c:v>2019/12/15 20:05</c:v>
                </c:pt>
                <c:pt idx="29039">
                  <c:v>2019/12/15 20:05</c:v>
                </c:pt>
                <c:pt idx="29040">
                  <c:v>2019/12/15 20:05</c:v>
                </c:pt>
                <c:pt idx="29041">
                  <c:v>2019/12/15 20:05</c:v>
                </c:pt>
                <c:pt idx="29042">
                  <c:v>2019/12/15 20:05</c:v>
                </c:pt>
                <c:pt idx="29043">
                  <c:v>2019/12/15 20:05</c:v>
                </c:pt>
                <c:pt idx="29044">
                  <c:v>2019/12/15 20:05</c:v>
                </c:pt>
                <c:pt idx="29045">
                  <c:v>2019/12/15 20:05</c:v>
                </c:pt>
                <c:pt idx="29046">
                  <c:v>2019/12/15 20:05</c:v>
                </c:pt>
                <c:pt idx="29047">
                  <c:v>2019/12/15 20:05</c:v>
                </c:pt>
                <c:pt idx="29048">
                  <c:v>2019/12/15 20:05</c:v>
                </c:pt>
                <c:pt idx="29049">
                  <c:v>2019/12/15 20:05</c:v>
                </c:pt>
                <c:pt idx="29050">
                  <c:v>2019/12/15 20:05</c:v>
                </c:pt>
                <c:pt idx="29051">
                  <c:v>2019/12/15 20:05</c:v>
                </c:pt>
                <c:pt idx="29052">
                  <c:v>2019/12/15 20:06</c:v>
                </c:pt>
                <c:pt idx="29053">
                  <c:v>2019/12/15 20:06</c:v>
                </c:pt>
                <c:pt idx="29054">
                  <c:v>2019/12/15 20:06</c:v>
                </c:pt>
                <c:pt idx="29055">
                  <c:v>2019/12/15 20:06</c:v>
                </c:pt>
                <c:pt idx="29056">
                  <c:v>2019/12/15 20:06</c:v>
                </c:pt>
                <c:pt idx="29057">
                  <c:v>2019/12/15 20:06</c:v>
                </c:pt>
                <c:pt idx="29058">
                  <c:v>2019/12/15 20:06</c:v>
                </c:pt>
                <c:pt idx="29059">
                  <c:v>2019/12/15 20:06</c:v>
                </c:pt>
                <c:pt idx="29060">
                  <c:v>2019/12/15 20:06</c:v>
                </c:pt>
                <c:pt idx="29061">
                  <c:v>2019/12/15 20:06</c:v>
                </c:pt>
                <c:pt idx="29062">
                  <c:v>2019/12/15 20:06</c:v>
                </c:pt>
                <c:pt idx="29063">
                  <c:v>2019/12/15 20:06</c:v>
                </c:pt>
                <c:pt idx="29064">
                  <c:v>2019/12/15 20:06</c:v>
                </c:pt>
                <c:pt idx="29065">
                  <c:v>2019/12/15 20:06</c:v>
                </c:pt>
                <c:pt idx="29066">
                  <c:v>2019/12/15 20:06</c:v>
                </c:pt>
                <c:pt idx="29067">
                  <c:v>2019/12/15 20:06</c:v>
                </c:pt>
                <c:pt idx="29068">
                  <c:v>2019/12/15 20:06</c:v>
                </c:pt>
                <c:pt idx="29069">
                  <c:v>2019/12/15 20:06</c:v>
                </c:pt>
                <c:pt idx="29070">
                  <c:v>2019/12/15 20:06</c:v>
                </c:pt>
                <c:pt idx="29071">
                  <c:v>2019/12/15 20:06</c:v>
                </c:pt>
                <c:pt idx="29072">
                  <c:v>2019/12/15 20:07</c:v>
                </c:pt>
                <c:pt idx="29073">
                  <c:v>2019/12/15 20:07</c:v>
                </c:pt>
                <c:pt idx="29074">
                  <c:v>2019/12/15 20:07</c:v>
                </c:pt>
                <c:pt idx="29075">
                  <c:v>2019/12/15 20:07</c:v>
                </c:pt>
                <c:pt idx="29076">
                  <c:v>2019/12/15 20:07</c:v>
                </c:pt>
                <c:pt idx="29077">
                  <c:v>2019/12/15 20:07</c:v>
                </c:pt>
                <c:pt idx="29078">
                  <c:v>2019/12/15 20:07</c:v>
                </c:pt>
                <c:pt idx="29079">
                  <c:v>2019/12/15 20:07</c:v>
                </c:pt>
                <c:pt idx="29080">
                  <c:v>2019/12/15 20:07</c:v>
                </c:pt>
                <c:pt idx="29081">
                  <c:v>2019/12/15 20:07</c:v>
                </c:pt>
                <c:pt idx="29082">
                  <c:v>2019/12/15 20:07</c:v>
                </c:pt>
                <c:pt idx="29083">
                  <c:v>2019/12/15 20:07</c:v>
                </c:pt>
                <c:pt idx="29084">
                  <c:v>2019/12/15 20:07</c:v>
                </c:pt>
                <c:pt idx="29085">
                  <c:v>2019/12/15 20:07</c:v>
                </c:pt>
                <c:pt idx="29086">
                  <c:v>2019/12/15 20:07</c:v>
                </c:pt>
                <c:pt idx="29087">
                  <c:v>2019/12/15 20:07</c:v>
                </c:pt>
                <c:pt idx="29088">
                  <c:v>2019/12/15 20:07</c:v>
                </c:pt>
                <c:pt idx="29089">
                  <c:v>2019/12/15 20:07</c:v>
                </c:pt>
                <c:pt idx="29090">
                  <c:v>2019/12/15 20:07</c:v>
                </c:pt>
                <c:pt idx="29091">
                  <c:v>2019/12/15 20:07</c:v>
                </c:pt>
                <c:pt idx="29092">
                  <c:v>2019/12/15 20:08</c:v>
                </c:pt>
                <c:pt idx="29093">
                  <c:v>2019/12/15 20:08</c:v>
                </c:pt>
                <c:pt idx="29094">
                  <c:v>2019/12/15 20:08</c:v>
                </c:pt>
                <c:pt idx="29095">
                  <c:v>2019/12/15 20:08</c:v>
                </c:pt>
                <c:pt idx="29096">
                  <c:v>2019/12/15 20:08</c:v>
                </c:pt>
                <c:pt idx="29097">
                  <c:v>2019/12/15 20:08</c:v>
                </c:pt>
                <c:pt idx="29098">
                  <c:v>2019/12/15 20:08</c:v>
                </c:pt>
                <c:pt idx="29099">
                  <c:v>2019/12/15 20:08</c:v>
                </c:pt>
                <c:pt idx="29100">
                  <c:v>2019/12/15 20:08</c:v>
                </c:pt>
                <c:pt idx="29101">
                  <c:v>2019/12/15 20:08</c:v>
                </c:pt>
                <c:pt idx="29102">
                  <c:v>2019/12/15 20:08</c:v>
                </c:pt>
                <c:pt idx="29103">
                  <c:v>2019/12/15 20:08</c:v>
                </c:pt>
                <c:pt idx="29104">
                  <c:v>2019/12/15 20:08</c:v>
                </c:pt>
                <c:pt idx="29105">
                  <c:v>2019/12/15 20:08</c:v>
                </c:pt>
                <c:pt idx="29106">
                  <c:v>2019/12/15 20:08</c:v>
                </c:pt>
                <c:pt idx="29107">
                  <c:v>2019/12/15 20:08</c:v>
                </c:pt>
                <c:pt idx="29108">
                  <c:v>2019/12/15 20:08</c:v>
                </c:pt>
                <c:pt idx="29109">
                  <c:v>2019/12/15 20:08</c:v>
                </c:pt>
                <c:pt idx="29110">
                  <c:v>2019/12/15 20:08</c:v>
                </c:pt>
                <c:pt idx="29111">
                  <c:v>2019/12/15 20:08</c:v>
                </c:pt>
                <c:pt idx="29112">
                  <c:v>2019/12/15 20:09</c:v>
                </c:pt>
                <c:pt idx="29113">
                  <c:v>2019/12/15 20:09</c:v>
                </c:pt>
                <c:pt idx="29114">
                  <c:v>2019/12/15 20:09</c:v>
                </c:pt>
                <c:pt idx="29115">
                  <c:v>2019/12/15 20:09</c:v>
                </c:pt>
                <c:pt idx="29116">
                  <c:v>2019/12/15 20:09</c:v>
                </c:pt>
                <c:pt idx="29117">
                  <c:v>2019/12/15 20:09</c:v>
                </c:pt>
                <c:pt idx="29118">
                  <c:v>2019/12/15 20:09</c:v>
                </c:pt>
                <c:pt idx="29119">
                  <c:v>2019/12/15 20:09</c:v>
                </c:pt>
                <c:pt idx="29120">
                  <c:v>2019/12/15 20:09</c:v>
                </c:pt>
                <c:pt idx="29121">
                  <c:v>2019/12/15 20:09</c:v>
                </c:pt>
                <c:pt idx="29122">
                  <c:v>2019/12/15 20:09</c:v>
                </c:pt>
                <c:pt idx="29123">
                  <c:v>2019/12/15 20:09</c:v>
                </c:pt>
                <c:pt idx="29124">
                  <c:v>2019/12/15 20:09</c:v>
                </c:pt>
                <c:pt idx="29125">
                  <c:v>2019/12/15 20:09</c:v>
                </c:pt>
                <c:pt idx="29126">
                  <c:v>2019/12/15 20:09</c:v>
                </c:pt>
                <c:pt idx="29127">
                  <c:v>2019/12/15 20:09</c:v>
                </c:pt>
                <c:pt idx="29128">
                  <c:v>2019/12/15 20:09</c:v>
                </c:pt>
                <c:pt idx="29129">
                  <c:v>2019/12/15 20:09</c:v>
                </c:pt>
                <c:pt idx="29130">
                  <c:v>2019/12/15 20:09</c:v>
                </c:pt>
                <c:pt idx="29131">
                  <c:v>2019/12/15 20:09</c:v>
                </c:pt>
                <c:pt idx="29132">
                  <c:v>2019/12/15 20:10</c:v>
                </c:pt>
                <c:pt idx="29133">
                  <c:v>2019/12/15 20:10</c:v>
                </c:pt>
                <c:pt idx="29134">
                  <c:v>2019/12/15 20:10</c:v>
                </c:pt>
                <c:pt idx="29135">
                  <c:v>2019/12/15 20:10</c:v>
                </c:pt>
                <c:pt idx="29136">
                  <c:v>2019/12/15 20:10</c:v>
                </c:pt>
                <c:pt idx="29137">
                  <c:v>2019/12/15 20:10</c:v>
                </c:pt>
                <c:pt idx="29138">
                  <c:v>2019/12/15 20:10</c:v>
                </c:pt>
                <c:pt idx="29139">
                  <c:v>2019/12/15 20:10</c:v>
                </c:pt>
                <c:pt idx="29140">
                  <c:v>2019/12/15 20:10</c:v>
                </c:pt>
                <c:pt idx="29141">
                  <c:v>2019/12/15 20:10</c:v>
                </c:pt>
                <c:pt idx="29142">
                  <c:v>2019/12/15 20:10</c:v>
                </c:pt>
                <c:pt idx="29143">
                  <c:v>2019/12/15 20:10</c:v>
                </c:pt>
                <c:pt idx="29144">
                  <c:v>2019/12/15 20:10</c:v>
                </c:pt>
                <c:pt idx="29145">
                  <c:v>2019/12/15 20:10</c:v>
                </c:pt>
                <c:pt idx="29146">
                  <c:v>2019/12/15 20:10</c:v>
                </c:pt>
                <c:pt idx="29147">
                  <c:v>2019/12/15 20:10</c:v>
                </c:pt>
                <c:pt idx="29148">
                  <c:v>2019/12/15 20:10</c:v>
                </c:pt>
                <c:pt idx="29149">
                  <c:v>2019/12/15 20:10</c:v>
                </c:pt>
                <c:pt idx="29150">
                  <c:v>2019/12/15 20:10</c:v>
                </c:pt>
                <c:pt idx="29151">
                  <c:v>2019/12/15 20:10</c:v>
                </c:pt>
                <c:pt idx="29152">
                  <c:v>2019/12/15 20:11</c:v>
                </c:pt>
                <c:pt idx="29153">
                  <c:v>2019/12/15 20:11</c:v>
                </c:pt>
                <c:pt idx="29154">
                  <c:v>2019/12/15 20:11</c:v>
                </c:pt>
                <c:pt idx="29155">
                  <c:v>2019/12/15 20:11</c:v>
                </c:pt>
                <c:pt idx="29156">
                  <c:v>2019/12/15 20:11</c:v>
                </c:pt>
                <c:pt idx="29157">
                  <c:v>2019/12/15 20:11</c:v>
                </c:pt>
                <c:pt idx="29158">
                  <c:v>2019/12/15 20:11</c:v>
                </c:pt>
                <c:pt idx="29159">
                  <c:v>2019/12/15 20:11</c:v>
                </c:pt>
                <c:pt idx="29160">
                  <c:v>2019/12/15 20:11</c:v>
                </c:pt>
                <c:pt idx="29161">
                  <c:v>2019/12/15 20:11</c:v>
                </c:pt>
                <c:pt idx="29162">
                  <c:v>2019/12/15 20:11</c:v>
                </c:pt>
                <c:pt idx="29163">
                  <c:v>2019/12/15 20:11</c:v>
                </c:pt>
                <c:pt idx="29164">
                  <c:v>2019/12/15 20:11</c:v>
                </c:pt>
                <c:pt idx="29165">
                  <c:v>2019/12/15 20:11</c:v>
                </c:pt>
                <c:pt idx="29166">
                  <c:v>2019/12/15 20:11</c:v>
                </c:pt>
                <c:pt idx="29167">
                  <c:v>2019/12/15 20:11</c:v>
                </c:pt>
                <c:pt idx="29168">
                  <c:v>2019/12/15 20:11</c:v>
                </c:pt>
                <c:pt idx="29169">
                  <c:v>2019/12/15 20:11</c:v>
                </c:pt>
                <c:pt idx="29170">
                  <c:v>2019/12/15 20:11</c:v>
                </c:pt>
                <c:pt idx="29171">
                  <c:v>2019/12/15 20:11</c:v>
                </c:pt>
                <c:pt idx="29172">
                  <c:v>2019/12/15 20:12</c:v>
                </c:pt>
                <c:pt idx="29173">
                  <c:v>2019/12/15 20:12</c:v>
                </c:pt>
                <c:pt idx="29174">
                  <c:v>2019/12/15 20:12</c:v>
                </c:pt>
                <c:pt idx="29175">
                  <c:v>2019/12/15 20:12</c:v>
                </c:pt>
                <c:pt idx="29176">
                  <c:v>2019/12/15 20:12</c:v>
                </c:pt>
                <c:pt idx="29177">
                  <c:v>2019/12/15 20:12</c:v>
                </c:pt>
                <c:pt idx="29178">
                  <c:v>2019/12/15 20:12</c:v>
                </c:pt>
                <c:pt idx="29179">
                  <c:v>2019/12/15 20:12</c:v>
                </c:pt>
                <c:pt idx="29180">
                  <c:v>2019/12/15 20:12</c:v>
                </c:pt>
                <c:pt idx="29181">
                  <c:v>2019/12/15 20:12</c:v>
                </c:pt>
                <c:pt idx="29182">
                  <c:v>2019/12/15 20:12</c:v>
                </c:pt>
                <c:pt idx="29183">
                  <c:v>2019/12/15 20:12</c:v>
                </c:pt>
                <c:pt idx="29184">
                  <c:v>2019/12/15 20:12</c:v>
                </c:pt>
                <c:pt idx="29185">
                  <c:v>2019/12/15 20:12</c:v>
                </c:pt>
                <c:pt idx="29186">
                  <c:v>2019/12/15 20:12</c:v>
                </c:pt>
                <c:pt idx="29187">
                  <c:v>2019/12/15 20:12</c:v>
                </c:pt>
                <c:pt idx="29188">
                  <c:v>2019/12/15 20:12</c:v>
                </c:pt>
                <c:pt idx="29189">
                  <c:v>2019/12/15 20:12</c:v>
                </c:pt>
                <c:pt idx="29190">
                  <c:v>2019/12/15 20:12</c:v>
                </c:pt>
                <c:pt idx="29191">
                  <c:v>2019/12/15 20:12</c:v>
                </c:pt>
                <c:pt idx="29192">
                  <c:v>2019/12/15 20:12</c:v>
                </c:pt>
                <c:pt idx="29193">
                  <c:v>2019/12/15 20:13</c:v>
                </c:pt>
                <c:pt idx="29194">
                  <c:v>2019/12/15 20:13</c:v>
                </c:pt>
                <c:pt idx="29195">
                  <c:v>2019/12/15 20:13</c:v>
                </c:pt>
                <c:pt idx="29196">
                  <c:v>2019/12/15 20:13</c:v>
                </c:pt>
                <c:pt idx="29197">
                  <c:v>2019/12/15 20:13</c:v>
                </c:pt>
                <c:pt idx="29198">
                  <c:v>2019/12/15 20:13</c:v>
                </c:pt>
                <c:pt idx="29199">
                  <c:v>2019/12/15 20:13</c:v>
                </c:pt>
                <c:pt idx="29200">
                  <c:v>2019/12/15 20:13</c:v>
                </c:pt>
                <c:pt idx="29201">
                  <c:v>2019/12/15 20:13</c:v>
                </c:pt>
                <c:pt idx="29202">
                  <c:v>2019/12/15 20:13</c:v>
                </c:pt>
                <c:pt idx="29203">
                  <c:v>2019/12/15 20:13</c:v>
                </c:pt>
                <c:pt idx="29204">
                  <c:v>2019/12/15 20:13</c:v>
                </c:pt>
                <c:pt idx="29205">
                  <c:v>2019/12/15 20:13</c:v>
                </c:pt>
                <c:pt idx="29206">
                  <c:v>2019/12/15 20:13</c:v>
                </c:pt>
                <c:pt idx="29207">
                  <c:v>2019/12/15 20:13</c:v>
                </c:pt>
                <c:pt idx="29208">
                  <c:v>2019/12/15 20:13</c:v>
                </c:pt>
                <c:pt idx="29209">
                  <c:v>2019/12/15 20:13</c:v>
                </c:pt>
                <c:pt idx="29210">
                  <c:v>2019/12/15 20:13</c:v>
                </c:pt>
                <c:pt idx="29211">
                  <c:v>2019/12/15 20:13</c:v>
                </c:pt>
                <c:pt idx="29212">
                  <c:v>2019/12/15 20:14</c:v>
                </c:pt>
                <c:pt idx="29213">
                  <c:v>2019/12/15 20:14</c:v>
                </c:pt>
                <c:pt idx="29214">
                  <c:v>2019/12/15 20:14</c:v>
                </c:pt>
                <c:pt idx="29215">
                  <c:v>2019/12/15 20:14</c:v>
                </c:pt>
                <c:pt idx="29216">
                  <c:v>2019/12/15 20:14</c:v>
                </c:pt>
                <c:pt idx="29217">
                  <c:v>2019/12/15 20:14</c:v>
                </c:pt>
                <c:pt idx="29218">
                  <c:v>2019/12/15 20:14</c:v>
                </c:pt>
                <c:pt idx="29219">
                  <c:v>2019/12/15 20:14</c:v>
                </c:pt>
                <c:pt idx="29220">
                  <c:v>2019/12/15 20:14</c:v>
                </c:pt>
                <c:pt idx="29221">
                  <c:v>2019/12/15 20:14</c:v>
                </c:pt>
                <c:pt idx="29222">
                  <c:v>2019/12/15 20:14</c:v>
                </c:pt>
                <c:pt idx="29223">
                  <c:v>2019/12/15 20:14</c:v>
                </c:pt>
                <c:pt idx="29224">
                  <c:v>2019/12/15 20:14</c:v>
                </c:pt>
                <c:pt idx="29225">
                  <c:v>2019/12/15 20:14</c:v>
                </c:pt>
                <c:pt idx="29226">
                  <c:v>2019/12/15 20:14</c:v>
                </c:pt>
                <c:pt idx="29227">
                  <c:v>2019/12/15 20:14</c:v>
                </c:pt>
                <c:pt idx="29228">
                  <c:v>2019/12/15 20:14</c:v>
                </c:pt>
                <c:pt idx="29229">
                  <c:v>2019/12/15 20:14</c:v>
                </c:pt>
                <c:pt idx="29230">
                  <c:v>2019/12/15 20:14</c:v>
                </c:pt>
                <c:pt idx="29231">
                  <c:v>2019/12/15 20:14</c:v>
                </c:pt>
                <c:pt idx="29232">
                  <c:v>2019/12/15 20:14</c:v>
                </c:pt>
                <c:pt idx="29233">
                  <c:v>2019/12/15 20:15</c:v>
                </c:pt>
                <c:pt idx="29234">
                  <c:v>2019/12/15 20:15</c:v>
                </c:pt>
                <c:pt idx="29235">
                  <c:v>2019/12/15 20:15</c:v>
                </c:pt>
                <c:pt idx="29236">
                  <c:v>2019/12/15 20:15</c:v>
                </c:pt>
                <c:pt idx="29237">
                  <c:v>2019/12/15 20:15</c:v>
                </c:pt>
                <c:pt idx="29238">
                  <c:v>2019/12/15 20:15</c:v>
                </c:pt>
                <c:pt idx="29239">
                  <c:v>2019/12/15 20:15</c:v>
                </c:pt>
                <c:pt idx="29240">
                  <c:v>2019/12/15 20:15</c:v>
                </c:pt>
                <c:pt idx="29241">
                  <c:v>2019/12/15 20:15</c:v>
                </c:pt>
                <c:pt idx="29242">
                  <c:v>2019/12/15 20:15</c:v>
                </c:pt>
                <c:pt idx="29243">
                  <c:v>2019/12/15 20:15</c:v>
                </c:pt>
                <c:pt idx="29244">
                  <c:v>2019/12/15 20:15</c:v>
                </c:pt>
                <c:pt idx="29245">
                  <c:v>2019/12/15 20:15</c:v>
                </c:pt>
                <c:pt idx="29246">
                  <c:v>2019/12/15 20:15</c:v>
                </c:pt>
                <c:pt idx="29247">
                  <c:v>2019/12/15 20:15</c:v>
                </c:pt>
                <c:pt idx="29248">
                  <c:v>2019/12/15 20:15</c:v>
                </c:pt>
                <c:pt idx="29249">
                  <c:v>2019/12/15 20:15</c:v>
                </c:pt>
                <c:pt idx="29250">
                  <c:v>2019/12/15 20:15</c:v>
                </c:pt>
                <c:pt idx="29251">
                  <c:v>2019/12/15 20:15</c:v>
                </c:pt>
                <c:pt idx="29252">
                  <c:v>2019/12/15 20:16</c:v>
                </c:pt>
                <c:pt idx="29253">
                  <c:v>2019/12/15 20:16</c:v>
                </c:pt>
                <c:pt idx="29254">
                  <c:v>2019/12/15 20:16</c:v>
                </c:pt>
                <c:pt idx="29255">
                  <c:v>2019/12/15 20:16</c:v>
                </c:pt>
                <c:pt idx="29256">
                  <c:v>2019/12/15 20:16</c:v>
                </c:pt>
                <c:pt idx="29257">
                  <c:v>2019/12/15 20:16</c:v>
                </c:pt>
                <c:pt idx="29258">
                  <c:v>2019/12/15 20:16</c:v>
                </c:pt>
                <c:pt idx="29259">
                  <c:v>2019/12/15 20:16</c:v>
                </c:pt>
                <c:pt idx="29260">
                  <c:v>2019/12/15 20:16</c:v>
                </c:pt>
                <c:pt idx="29261">
                  <c:v>2019/12/15 20:16</c:v>
                </c:pt>
                <c:pt idx="29262">
                  <c:v>2019/12/15 20:16</c:v>
                </c:pt>
                <c:pt idx="29263">
                  <c:v>2019/12/15 20:16</c:v>
                </c:pt>
                <c:pt idx="29264">
                  <c:v>2019/12/15 20:16</c:v>
                </c:pt>
                <c:pt idx="29265">
                  <c:v>2019/12/15 20:16</c:v>
                </c:pt>
                <c:pt idx="29266">
                  <c:v>2019/12/15 20:16</c:v>
                </c:pt>
                <c:pt idx="29267">
                  <c:v>2019/12/15 20:16</c:v>
                </c:pt>
                <c:pt idx="29268">
                  <c:v>2019/12/15 20:16</c:v>
                </c:pt>
                <c:pt idx="29269">
                  <c:v>2019/12/15 20:16</c:v>
                </c:pt>
                <c:pt idx="29270">
                  <c:v>2019/12/15 20:16</c:v>
                </c:pt>
                <c:pt idx="29271">
                  <c:v>2019/12/15 20:16</c:v>
                </c:pt>
                <c:pt idx="29272">
                  <c:v>2019/12/15 20:17</c:v>
                </c:pt>
                <c:pt idx="29273">
                  <c:v>2019/12/15 20:17</c:v>
                </c:pt>
                <c:pt idx="29274">
                  <c:v>2019/12/15 20:17</c:v>
                </c:pt>
                <c:pt idx="29275">
                  <c:v>2019/12/15 20:17</c:v>
                </c:pt>
                <c:pt idx="29276">
                  <c:v>2019/12/15 20:17</c:v>
                </c:pt>
                <c:pt idx="29277">
                  <c:v>2019/12/15 20:17</c:v>
                </c:pt>
                <c:pt idx="29278">
                  <c:v>2019/12/15 20:17</c:v>
                </c:pt>
                <c:pt idx="29279">
                  <c:v>2019/12/15 20:17</c:v>
                </c:pt>
                <c:pt idx="29280">
                  <c:v>2019/12/15 20:17</c:v>
                </c:pt>
                <c:pt idx="29281">
                  <c:v>2019/12/15 20:17</c:v>
                </c:pt>
                <c:pt idx="29282">
                  <c:v>2019/12/15 20:17</c:v>
                </c:pt>
                <c:pt idx="29283">
                  <c:v>2019/12/15 20:17</c:v>
                </c:pt>
                <c:pt idx="29284">
                  <c:v>2019/12/15 20:17</c:v>
                </c:pt>
                <c:pt idx="29285">
                  <c:v>2019/12/15 20:17</c:v>
                </c:pt>
                <c:pt idx="29286">
                  <c:v>2019/12/15 20:17</c:v>
                </c:pt>
                <c:pt idx="29287">
                  <c:v>2019/12/15 20:17</c:v>
                </c:pt>
                <c:pt idx="29288">
                  <c:v>2019/12/15 20:17</c:v>
                </c:pt>
                <c:pt idx="29289">
                  <c:v>2019/12/15 20:17</c:v>
                </c:pt>
                <c:pt idx="29290">
                  <c:v>2019/12/15 20:17</c:v>
                </c:pt>
                <c:pt idx="29291">
                  <c:v>2019/12/15 20:17</c:v>
                </c:pt>
                <c:pt idx="29292">
                  <c:v>2019/12/15 20:17</c:v>
                </c:pt>
                <c:pt idx="29293">
                  <c:v>2019/12/15 20:18</c:v>
                </c:pt>
                <c:pt idx="29294">
                  <c:v>2019/12/15 20:18</c:v>
                </c:pt>
                <c:pt idx="29295">
                  <c:v>2019/12/15 20:18</c:v>
                </c:pt>
                <c:pt idx="29296">
                  <c:v>2019/12/15 20:18</c:v>
                </c:pt>
                <c:pt idx="29297">
                  <c:v>2019/12/15 20:18</c:v>
                </c:pt>
                <c:pt idx="29298">
                  <c:v>2019/12/15 20:18</c:v>
                </c:pt>
                <c:pt idx="29299">
                  <c:v>2019/12/15 20:18</c:v>
                </c:pt>
                <c:pt idx="29300">
                  <c:v>2019/12/15 20:18</c:v>
                </c:pt>
                <c:pt idx="29301">
                  <c:v>2019/12/15 20:18</c:v>
                </c:pt>
                <c:pt idx="29302">
                  <c:v>2019/12/15 20:18</c:v>
                </c:pt>
                <c:pt idx="29303">
                  <c:v>2019/12/15 20:18</c:v>
                </c:pt>
                <c:pt idx="29304">
                  <c:v>2019/12/15 20:18</c:v>
                </c:pt>
                <c:pt idx="29305">
                  <c:v>2019/12/15 20:18</c:v>
                </c:pt>
                <c:pt idx="29306">
                  <c:v>2019/12/15 20:18</c:v>
                </c:pt>
                <c:pt idx="29307">
                  <c:v>2019/12/15 20:18</c:v>
                </c:pt>
                <c:pt idx="29308">
                  <c:v>2019/12/15 20:18</c:v>
                </c:pt>
                <c:pt idx="29309">
                  <c:v>2019/12/15 20:18</c:v>
                </c:pt>
                <c:pt idx="29310">
                  <c:v>2019/12/15 20:18</c:v>
                </c:pt>
                <c:pt idx="29311">
                  <c:v>2019/12/15 20:18</c:v>
                </c:pt>
                <c:pt idx="29312">
                  <c:v>2019/12/15 20:19</c:v>
                </c:pt>
                <c:pt idx="29313">
                  <c:v>2019/12/15 20:19</c:v>
                </c:pt>
                <c:pt idx="29314">
                  <c:v>2019/12/15 20:19</c:v>
                </c:pt>
                <c:pt idx="29315">
                  <c:v>2019/12/15 20:19</c:v>
                </c:pt>
                <c:pt idx="29316">
                  <c:v>2019/12/15 20:19</c:v>
                </c:pt>
                <c:pt idx="29317">
                  <c:v>2019/12/15 20:19</c:v>
                </c:pt>
                <c:pt idx="29318">
                  <c:v>2019/12/15 20:19</c:v>
                </c:pt>
                <c:pt idx="29319">
                  <c:v>2019/12/15 20:19</c:v>
                </c:pt>
                <c:pt idx="29320">
                  <c:v>2019/12/15 20:19</c:v>
                </c:pt>
                <c:pt idx="29321">
                  <c:v>2019/12/15 20:19</c:v>
                </c:pt>
                <c:pt idx="29322">
                  <c:v>2019/12/15 20:19</c:v>
                </c:pt>
                <c:pt idx="29323">
                  <c:v>2019/12/15 20:19</c:v>
                </c:pt>
                <c:pt idx="29324">
                  <c:v>2019/12/15 20:19</c:v>
                </c:pt>
                <c:pt idx="29325">
                  <c:v>2019/12/15 20:19</c:v>
                </c:pt>
                <c:pt idx="29326">
                  <c:v>2019/12/15 20:19</c:v>
                </c:pt>
                <c:pt idx="29327">
                  <c:v>2019/12/15 20:19</c:v>
                </c:pt>
                <c:pt idx="29328">
                  <c:v>2019/12/15 20:19</c:v>
                </c:pt>
                <c:pt idx="29329">
                  <c:v>2019/12/15 20:19</c:v>
                </c:pt>
                <c:pt idx="29330">
                  <c:v>2019/12/15 20:19</c:v>
                </c:pt>
                <c:pt idx="29331">
                  <c:v>2019/12/15 20:19</c:v>
                </c:pt>
                <c:pt idx="29332">
                  <c:v>2019/12/15 20:19</c:v>
                </c:pt>
                <c:pt idx="29333">
                  <c:v>2019/12/15 20:20</c:v>
                </c:pt>
                <c:pt idx="29334">
                  <c:v>2019/12/15 20:20</c:v>
                </c:pt>
                <c:pt idx="29335">
                  <c:v>2019/12/15 20:20</c:v>
                </c:pt>
                <c:pt idx="29336">
                  <c:v>2019/12/15 20:20</c:v>
                </c:pt>
                <c:pt idx="29337">
                  <c:v>2019/12/15 20:20</c:v>
                </c:pt>
                <c:pt idx="29338">
                  <c:v>2019/12/15 20:20</c:v>
                </c:pt>
                <c:pt idx="29339">
                  <c:v>2019/12/15 20:20</c:v>
                </c:pt>
                <c:pt idx="29340">
                  <c:v>2019/12/15 20:20</c:v>
                </c:pt>
                <c:pt idx="29341">
                  <c:v>2019/12/15 20:20</c:v>
                </c:pt>
                <c:pt idx="29342">
                  <c:v>2019/12/15 20:20</c:v>
                </c:pt>
                <c:pt idx="29343">
                  <c:v>2019/12/15 20:20</c:v>
                </c:pt>
                <c:pt idx="29344">
                  <c:v>2019/12/15 20:20</c:v>
                </c:pt>
                <c:pt idx="29345">
                  <c:v>2019/12/15 20:20</c:v>
                </c:pt>
                <c:pt idx="29346">
                  <c:v>2019/12/15 20:20</c:v>
                </c:pt>
                <c:pt idx="29347">
                  <c:v>2019/12/15 20:20</c:v>
                </c:pt>
                <c:pt idx="29348">
                  <c:v>2019/12/15 20:20</c:v>
                </c:pt>
                <c:pt idx="29349">
                  <c:v>2019/12/15 20:20</c:v>
                </c:pt>
                <c:pt idx="29350">
                  <c:v>2019/12/15 20:20</c:v>
                </c:pt>
                <c:pt idx="29351">
                  <c:v>2019/12/15 20:20</c:v>
                </c:pt>
                <c:pt idx="29352">
                  <c:v>2019/12/15 20:21</c:v>
                </c:pt>
                <c:pt idx="29353">
                  <c:v>2019/12/15 20:21</c:v>
                </c:pt>
                <c:pt idx="29354">
                  <c:v>2019/12/15 20:21</c:v>
                </c:pt>
                <c:pt idx="29355">
                  <c:v>2019/12/15 20:21</c:v>
                </c:pt>
                <c:pt idx="29356">
                  <c:v>2019/12/15 20:21</c:v>
                </c:pt>
                <c:pt idx="29357">
                  <c:v>2019/12/15 20:21</c:v>
                </c:pt>
                <c:pt idx="29358">
                  <c:v>2019/12/15 20:21</c:v>
                </c:pt>
                <c:pt idx="29359">
                  <c:v>2019/12/15 20:21</c:v>
                </c:pt>
                <c:pt idx="29360">
                  <c:v>2019/12/15 20:21</c:v>
                </c:pt>
                <c:pt idx="29361">
                  <c:v>2019/12/15 20:21</c:v>
                </c:pt>
                <c:pt idx="29362">
                  <c:v>2019/12/15 20:21</c:v>
                </c:pt>
                <c:pt idx="29363">
                  <c:v>2019/12/15 20:21</c:v>
                </c:pt>
                <c:pt idx="29364">
                  <c:v>2019/12/15 20:21</c:v>
                </c:pt>
                <c:pt idx="29365">
                  <c:v>2019/12/15 20:21</c:v>
                </c:pt>
                <c:pt idx="29366">
                  <c:v>2019/12/15 20:21</c:v>
                </c:pt>
                <c:pt idx="29367">
                  <c:v>2019/12/15 20:21</c:v>
                </c:pt>
                <c:pt idx="29368">
                  <c:v>2019/12/15 20:21</c:v>
                </c:pt>
                <c:pt idx="29369">
                  <c:v>2019/12/15 20:21</c:v>
                </c:pt>
                <c:pt idx="29370">
                  <c:v>2019/12/15 20:21</c:v>
                </c:pt>
                <c:pt idx="29371">
                  <c:v>2019/12/15 20:21</c:v>
                </c:pt>
                <c:pt idx="29372">
                  <c:v>2019/12/15 20:21</c:v>
                </c:pt>
                <c:pt idx="29373">
                  <c:v>2019/12/15 20:22</c:v>
                </c:pt>
                <c:pt idx="29374">
                  <c:v>2019/12/15 20:22</c:v>
                </c:pt>
                <c:pt idx="29375">
                  <c:v>2019/12/15 20:22</c:v>
                </c:pt>
                <c:pt idx="29376">
                  <c:v>2019/12/15 20:22</c:v>
                </c:pt>
                <c:pt idx="29377">
                  <c:v>2019/12/15 20:22</c:v>
                </c:pt>
                <c:pt idx="29378">
                  <c:v>2019/12/15 20:22</c:v>
                </c:pt>
                <c:pt idx="29379">
                  <c:v>2019/12/15 20:22</c:v>
                </c:pt>
                <c:pt idx="29380">
                  <c:v>2019/12/15 20:22</c:v>
                </c:pt>
                <c:pt idx="29381">
                  <c:v>2019/12/15 20:22</c:v>
                </c:pt>
                <c:pt idx="29382">
                  <c:v>2019/12/15 20:22</c:v>
                </c:pt>
                <c:pt idx="29383">
                  <c:v>2019/12/15 20:22</c:v>
                </c:pt>
                <c:pt idx="29384">
                  <c:v>2019/12/15 20:22</c:v>
                </c:pt>
                <c:pt idx="29385">
                  <c:v>2019/12/15 20:22</c:v>
                </c:pt>
                <c:pt idx="29386">
                  <c:v>2019/12/15 20:22</c:v>
                </c:pt>
                <c:pt idx="29387">
                  <c:v>2019/12/15 20:22</c:v>
                </c:pt>
                <c:pt idx="29388">
                  <c:v>2019/12/15 20:22</c:v>
                </c:pt>
                <c:pt idx="29389">
                  <c:v>2019/12/15 20:22</c:v>
                </c:pt>
                <c:pt idx="29390">
                  <c:v>2019/12/15 20:22</c:v>
                </c:pt>
                <c:pt idx="29391">
                  <c:v>2019/12/15 20:22</c:v>
                </c:pt>
                <c:pt idx="29392">
                  <c:v>2019/12/15 20:23</c:v>
                </c:pt>
                <c:pt idx="29393">
                  <c:v>2019/12/15 20:23</c:v>
                </c:pt>
                <c:pt idx="29394">
                  <c:v>2019/12/15 20:23</c:v>
                </c:pt>
                <c:pt idx="29395">
                  <c:v>2019/12/15 20:23</c:v>
                </c:pt>
                <c:pt idx="29396">
                  <c:v>2019/12/15 20:23</c:v>
                </c:pt>
                <c:pt idx="29397">
                  <c:v>2019/12/15 20:23</c:v>
                </c:pt>
                <c:pt idx="29398">
                  <c:v>2019/12/15 20:23</c:v>
                </c:pt>
                <c:pt idx="29399">
                  <c:v>2019/12/15 20:23</c:v>
                </c:pt>
                <c:pt idx="29400">
                  <c:v>2019/12/15 20:23</c:v>
                </c:pt>
                <c:pt idx="29401">
                  <c:v>2019/12/15 20:23</c:v>
                </c:pt>
                <c:pt idx="29402">
                  <c:v>2019/12/15 20:23</c:v>
                </c:pt>
                <c:pt idx="29403">
                  <c:v>2019/12/15 20:23</c:v>
                </c:pt>
                <c:pt idx="29404">
                  <c:v>2019/12/15 20:23</c:v>
                </c:pt>
                <c:pt idx="29405">
                  <c:v>2019/12/15 20:23</c:v>
                </c:pt>
                <c:pt idx="29406">
                  <c:v>2019/12/15 20:23</c:v>
                </c:pt>
                <c:pt idx="29407">
                  <c:v>2019/12/15 20:23</c:v>
                </c:pt>
                <c:pt idx="29408">
                  <c:v>2019/12/15 20:23</c:v>
                </c:pt>
                <c:pt idx="29409">
                  <c:v>2019/12/15 20:23</c:v>
                </c:pt>
                <c:pt idx="29410">
                  <c:v>2019/12/15 20:23</c:v>
                </c:pt>
                <c:pt idx="29411">
                  <c:v>2019/12/15 20:23</c:v>
                </c:pt>
                <c:pt idx="29412">
                  <c:v>2019/12/15 20:24</c:v>
                </c:pt>
                <c:pt idx="29413">
                  <c:v>2019/12/15 20:24</c:v>
                </c:pt>
                <c:pt idx="29414">
                  <c:v>2019/12/15 20:24</c:v>
                </c:pt>
                <c:pt idx="29415">
                  <c:v>2019/12/15 20:24</c:v>
                </c:pt>
                <c:pt idx="29416">
                  <c:v>2019/12/15 20:24</c:v>
                </c:pt>
                <c:pt idx="29417">
                  <c:v>2019/12/15 20:24</c:v>
                </c:pt>
                <c:pt idx="29418">
                  <c:v>2019/12/15 20:24</c:v>
                </c:pt>
                <c:pt idx="29419">
                  <c:v>2019/12/15 20:24</c:v>
                </c:pt>
                <c:pt idx="29420">
                  <c:v>2019/12/15 20:24</c:v>
                </c:pt>
                <c:pt idx="29421">
                  <c:v>2019/12/15 20:24</c:v>
                </c:pt>
                <c:pt idx="29422">
                  <c:v>2019/12/15 20:24</c:v>
                </c:pt>
                <c:pt idx="29423">
                  <c:v>2019/12/15 20:24</c:v>
                </c:pt>
                <c:pt idx="29424">
                  <c:v>2019/12/15 20:24</c:v>
                </c:pt>
                <c:pt idx="29425">
                  <c:v>2019/12/15 20:24</c:v>
                </c:pt>
                <c:pt idx="29426">
                  <c:v>2019/12/15 20:24</c:v>
                </c:pt>
                <c:pt idx="29427">
                  <c:v>2019/12/15 20:24</c:v>
                </c:pt>
                <c:pt idx="29428">
                  <c:v>2019/12/15 20:24</c:v>
                </c:pt>
                <c:pt idx="29429">
                  <c:v>2019/12/15 20:24</c:v>
                </c:pt>
                <c:pt idx="29430">
                  <c:v>2019/12/15 20:24</c:v>
                </c:pt>
                <c:pt idx="29431">
                  <c:v>2019/12/15 20:24</c:v>
                </c:pt>
                <c:pt idx="29432">
                  <c:v>2019/12/15 20:24</c:v>
                </c:pt>
                <c:pt idx="29433">
                  <c:v>2019/12/15 20:25</c:v>
                </c:pt>
                <c:pt idx="29434">
                  <c:v>2019/12/15 20:25</c:v>
                </c:pt>
                <c:pt idx="29435">
                  <c:v>2019/12/15 20:25</c:v>
                </c:pt>
                <c:pt idx="29436">
                  <c:v>2019/12/15 20:25</c:v>
                </c:pt>
                <c:pt idx="29437">
                  <c:v>2019/12/15 20:25</c:v>
                </c:pt>
                <c:pt idx="29438">
                  <c:v>2019/12/15 20:25</c:v>
                </c:pt>
                <c:pt idx="29439">
                  <c:v>2019/12/15 20:25</c:v>
                </c:pt>
                <c:pt idx="29440">
                  <c:v>2019/12/15 20:25</c:v>
                </c:pt>
                <c:pt idx="29441">
                  <c:v>2019/12/15 20:25</c:v>
                </c:pt>
                <c:pt idx="29442">
                  <c:v>2019/12/15 20:25</c:v>
                </c:pt>
                <c:pt idx="29443">
                  <c:v>2019/12/15 20:25</c:v>
                </c:pt>
                <c:pt idx="29444">
                  <c:v>2019/12/15 20:25</c:v>
                </c:pt>
                <c:pt idx="29445">
                  <c:v>2019/12/15 20:25</c:v>
                </c:pt>
                <c:pt idx="29446">
                  <c:v>2019/12/15 20:25</c:v>
                </c:pt>
                <c:pt idx="29447">
                  <c:v>2019/12/15 20:25</c:v>
                </c:pt>
                <c:pt idx="29448">
                  <c:v>2019/12/15 20:25</c:v>
                </c:pt>
                <c:pt idx="29449">
                  <c:v>2019/12/15 20:25</c:v>
                </c:pt>
                <c:pt idx="29450">
                  <c:v>2019/12/15 20:25</c:v>
                </c:pt>
                <c:pt idx="29451">
                  <c:v>2019/12/15 20:25</c:v>
                </c:pt>
                <c:pt idx="29452">
                  <c:v>2019/12/15 20:25</c:v>
                </c:pt>
                <c:pt idx="29453">
                  <c:v>2019/12/15 20:26</c:v>
                </c:pt>
                <c:pt idx="29454">
                  <c:v>2019/12/15 20:26</c:v>
                </c:pt>
                <c:pt idx="29455">
                  <c:v>2019/12/15 20:26</c:v>
                </c:pt>
                <c:pt idx="29456">
                  <c:v>2019/12/15 20:26</c:v>
                </c:pt>
                <c:pt idx="29457">
                  <c:v>2019/12/15 20:26</c:v>
                </c:pt>
                <c:pt idx="29458">
                  <c:v>2019/12/15 20:26</c:v>
                </c:pt>
                <c:pt idx="29459">
                  <c:v>2019/12/15 20:26</c:v>
                </c:pt>
                <c:pt idx="29460">
                  <c:v>2019/12/15 20:26</c:v>
                </c:pt>
                <c:pt idx="29461">
                  <c:v>2019/12/15 20:26</c:v>
                </c:pt>
                <c:pt idx="29462">
                  <c:v>2019/12/15 20:26</c:v>
                </c:pt>
                <c:pt idx="29463">
                  <c:v>2019/12/15 20:26</c:v>
                </c:pt>
                <c:pt idx="29464">
                  <c:v>2019/12/15 20:26</c:v>
                </c:pt>
                <c:pt idx="29465">
                  <c:v>2019/12/15 20:26</c:v>
                </c:pt>
                <c:pt idx="29466">
                  <c:v>2019/12/15 20:26</c:v>
                </c:pt>
                <c:pt idx="29467">
                  <c:v>2019/12/15 20:26</c:v>
                </c:pt>
                <c:pt idx="29468">
                  <c:v>2019/12/15 20:26</c:v>
                </c:pt>
                <c:pt idx="29469">
                  <c:v>2019/12/15 20:26</c:v>
                </c:pt>
                <c:pt idx="29470">
                  <c:v>2019/12/15 20:26</c:v>
                </c:pt>
                <c:pt idx="29471">
                  <c:v>2019/12/15 20:26</c:v>
                </c:pt>
                <c:pt idx="29472">
                  <c:v>2019/12/15 20:27</c:v>
                </c:pt>
                <c:pt idx="29473">
                  <c:v>2019/12/15 20:27</c:v>
                </c:pt>
                <c:pt idx="29474">
                  <c:v>2019/12/15 20:27</c:v>
                </c:pt>
                <c:pt idx="29475">
                  <c:v>2019/12/15 20:27</c:v>
                </c:pt>
                <c:pt idx="29476">
                  <c:v>2019/12/15 20:27</c:v>
                </c:pt>
                <c:pt idx="29477">
                  <c:v>2019/12/15 20:27</c:v>
                </c:pt>
                <c:pt idx="29478">
                  <c:v>2019/12/15 20:27</c:v>
                </c:pt>
                <c:pt idx="29479">
                  <c:v>2019/12/15 20:27</c:v>
                </c:pt>
                <c:pt idx="29480">
                  <c:v>2019/12/15 20:27</c:v>
                </c:pt>
                <c:pt idx="29481">
                  <c:v>2019/12/15 20:27</c:v>
                </c:pt>
                <c:pt idx="29482">
                  <c:v>2019/12/15 20:27</c:v>
                </c:pt>
                <c:pt idx="29483">
                  <c:v>2019/12/15 20:27</c:v>
                </c:pt>
                <c:pt idx="29484">
                  <c:v>2019/12/15 20:27</c:v>
                </c:pt>
                <c:pt idx="29485">
                  <c:v>2019/12/15 20:27</c:v>
                </c:pt>
                <c:pt idx="29486">
                  <c:v>2019/12/15 20:27</c:v>
                </c:pt>
                <c:pt idx="29487">
                  <c:v>2019/12/15 20:27</c:v>
                </c:pt>
                <c:pt idx="29488">
                  <c:v>2019/12/15 20:27</c:v>
                </c:pt>
                <c:pt idx="29489">
                  <c:v>2019/12/15 20:27</c:v>
                </c:pt>
                <c:pt idx="29490">
                  <c:v>2019/12/15 20:27</c:v>
                </c:pt>
                <c:pt idx="29491">
                  <c:v>2019/12/15 20:27</c:v>
                </c:pt>
                <c:pt idx="29492">
                  <c:v>2019/12/15 20:28</c:v>
                </c:pt>
                <c:pt idx="29493">
                  <c:v>2019/12/15 20:28</c:v>
                </c:pt>
                <c:pt idx="29494">
                  <c:v>2019/12/15 20:28</c:v>
                </c:pt>
                <c:pt idx="29495">
                  <c:v>2019/12/15 20:28</c:v>
                </c:pt>
                <c:pt idx="29496">
                  <c:v>2019/12/15 20:28</c:v>
                </c:pt>
                <c:pt idx="29497">
                  <c:v>2019/12/15 20:28</c:v>
                </c:pt>
                <c:pt idx="29498">
                  <c:v>2019/12/15 20:28</c:v>
                </c:pt>
                <c:pt idx="29499">
                  <c:v>2019/12/15 20:28</c:v>
                </c:pt>
                <c:pt idx="29500">
                  <c:v>2019/12/15 20:28</c:v>
                </c:pt>
                <c:pt idx="29501">
                  <c:v>2019/12/15 20:28</c:v>
                </c:pt>
                <c:pt idx="29502">
                  <c:v>2019/12/15 20:28</c:v>
                </c:pt>
                <c:pt idx="29503">
                  <c:v>2019/12/15 20:28</c:v>
                </c:pt>
                <c:pt idx="29504">
                  <c:v>2019/12/15 20:28</c:v>
                </c:pt>
                <c:pt idx="29505">
                  <c:v>2019/12/15 20:28</c:v>
                </c:pt>
                <c:pt idx="29506">
                  <c:v>2019/12/15 20:28</c:v>
                </c:pt>
                <c:pt idx="29507">
                  <c:v>2019/12/15 20:28</c:v>
                </c:pt>
                <c:pt idx="29508">
                  <c:v>2019/12/15 20:28</c:v>
                </c:pt>
                <c:pt idx="29509">
                  <c:v>2019/12/15 20:28</c:v>
                </c:pt>
                <c:pt idx="29510">
                  <c:v>2019/12/15 20:28</c:v>
                </c:pt>
                <c:pt idx="29511">
                  <c:v>2019/12/15 20:28</c:v>
                </c:pt>
                <c:pt idx="29512">
                  <c:v>2019/12/15 20:29</c:v>
                </c:pt>
                <c:pt idx="29513">
                  <c:v>2019/12/15 20:29</c:v>
                </c:pt>
                <c:pt idx="29514">
                  <c:v>2019/12/15 20:29</c:v>
                </c:pt>
                <c:pt idx="29515">
                  <c:v>2019/12/15 20:29</c:v>
                </c:pt>
                <c:pt idx="29516">
                  <c:v>2019/12/15 20:29</c:v>
                </c:pt>
                <c:pt idx="29517">
                  <c:v>2019/12/15 20:29</c:v>
                </c:pt>
                <c:pt idx="29518">
                  <c:v>2019/12/15 20:29</c:v>
                </c:pt>
                <c:pt idx="29519">
                  <c:v>2019/12/15 20:29</c:v>
                </c:pt>
                <c:pt idx="29520">
                  <c:v>2019/12/15 20:29</c:v>
                </c:pt>
                <c:pt idx="29521">
                  <c:v>2019/12/15 20:29</c:v>
                </c:pt>
                <c:pt idx="29522">
                  <c:v>2019/12/15 20:29</c:v>
                </c:pt>
                <c:pt idx="29523">
                  <c:v>2019/12/15 20:29</c:v>
                </c:pt>
                <c:pt idx="29524">
                  <c:v>2019/12/15 20:29</c:v>
                </c:pt>
                <c:pt idx="29525">
                  <c:v>2019/12/15 20:29</c:v>
                </c:pt>
                <c:pt idx="29526">
                  <c:v>2019/12/15 20:29</c:v>
                </c:pt>
                <c:pt idx="29527">
                  <c:v>2019/12/15 20:29</c:v>
                </c:pt>
                <c:pt idx="29528">
                  <c:v>2019/12/15 20:29</c:v>
                </c:pt>
                <c:pt idx="29529">
                  <c:v>2019/12/15 20:29</c:v>
                </c:pt>
                <c:pt idx="29530">
                  <c:v>2019/12/15 20:29</c:v>
                </c:pt>
                <c:pt idx="29531">
                  <c:v>2019/12/15 20:29</c:v>
                </c:pt>
                <c:pt idx="29532">
                  <c:v>2019/12/15 20:29</c:v>
                </c:pt>
                <c:pt idx="29533">
                  <c:v>2019/12/15 20:30</c:v>
                </c:pt>
                <c:pt idx="29534">
                  <c:v>2019/12/15 20:30</c:v>
                </c:pt>
                <c:pt idx="29535">
                  <c:v>2019/12/15 20:30</c:v>
                </c:pt>
                <c:pt idx="29536">
                  <c:v>2019/12/15 20:30</c:v>
                </c:pt>
                <c:pt idx="29537">
                  <c:v>2019/12/15 20:30</c:v>
                </c:pt>
                <c:pt idx="29538">
                  <c:v>2019/12/15 20:30</c:v>
                </c:pt>
                <c:pt idx="29539">
                  <c:v>2019/12/15 20:30</c:v>
                </c:pt>
                <c:pt idx="29540">
                  <c:v>2019/12/15 20:30</c:v>
                </c:pt>
                <c:pt idx="29541">
                  <c:v>2019/12/15 20:30</c:v>
                </c:pt>
                <c:pt idx="29542">
                  <c:v>2019/12/15 20:30</c:v>
                </c:pt>
                <c:pt idx="29543">
                  <c:v>2019/12/15 20:30</c:v>
                </c:pt>
                <c:pt idx="29544">
                  <c:v>2019/12/15 20:30</c:v>
                </c:pt>
                <c:pt idx="29545">
                  <c:v>2019/12/15 20:30</c:v>
                </c:pt>
                <c:pt idx="29546">
                  <c:v>2019/12/15 20:30</c:v>
                </c:pt>
                <c:pt idx="29547">
                  <c:v>2019/12/15 20:30</c:v>
                </c:pt>
                <c:pt idx="29548">
                  <c:v>2019/12/15 20:30</c:v>
                </c:pt>
                <c:pt idx="29549">
                  <c:v>2019/12/15 20:30</c:v>
                </c:pt>
                <c:pt idx="29550">
                  <c:v>2019/12/15 20:30</c:v>
                </c:pt>
                <c:pt idx="29551">
                  <c:v>2019/12/15 20:30</c:v>
                </c:pt>
                <c:pt idx="29552">
                  <c:v>2019/12/15 20:30</c:v>
                </c:pt>
                <c:pt idx="29553">
                  <c:v>2019/12/15 20:31</c:v>
                </c:pt>
                <c:pt idx="29554">
                  <c:v>2019/12/15 20:31</c:v>
                </c:pt>
                <c:pt idx="29555">
                  <c:v>2019/12/15 20:31</c:v>
                </c:pt>
                <c:pt idx="29556">
                  <c:v>2019/12/15 20:31</c:v>
                </c:pt>
                <c:pt idx="29557">
                  <c:v>2019/12/15 20:31</c:v>
                </c:pt>
                <c:pt idx="29558">
                  <c:v>2019/12/15 20:31</c:v>
                </c:pt>
                <c:pt idx="29559">
                  <c:v>2019/12/15 20:31</c:v>
                </c:pt>
                <c:pt idx="29560">
                  <c:v>2019/12/15 20:31</c:v>
                </c:pt>
                <c:pt idx="29561">
                  <c:v>2019/12/15 20:31</c:v>
                </c:pt>
                <c:pt idx="29562">
                  <c:v>2019/12/15 20:31</c:v>
                </c:pt>
                <c:pt idx="29563">
                  <c:v>2019/12/15 20:31</c:v>
                </c:pt>
                <c:pt idx="29564">
                  <c:v>2019/12/15 20:31</c:v>
                </c:pt>
                <c:pt idx="29565">
                  <c:v>2019/12/15 20:31</c:v>
                </c:pt>
                <c:pt idx="29566">
                  <c:v>2019/12/15 20:31</c:v>
                </c:pt>
                <c:pt idx="29567">
                  <c:v>2019/12/15 20:31</c:v>
                </c:pt>
                <c:pt idx="29568">
                  <c:v>2019/12/15 20:31</c:v>
                </c:pt>
                <c:pt idx="29569">
                  <c:v>2019/12/15 20:31</c:v>
                </c:pt>
                <c:pt idx="29570">
                  <c:v>2019/12/15 20:31</c:v>
                </c:pt>
                <c:pt idx="29571">
                  <c:v>2019/12/15 20:31</c:v>
                </c:pt>
                <c:pt idx="29572">
                  <c:v>2019/12/15 20:32</c:v>
                </c:pt>
                <c:pt idx="29573">
                  <c:v>2019/12/15 20:32</c:v>
                </c:pt>
                <c:pt idx="29574">
                  <c:v>2019/12/15 20:32</c:v>
                </c:pt>
                <c:pt idx="29575">
                  <c:v>2019/12/15 20:32</c:v>
                </c:pt>
                <c:pt idx="29576">
                  <c:v>2019/12/15 20:32</c:v>
                </c:pt>
                <c:pt idx="29577">
                  <c:v>2019/12/15 20:32</c:v>
                </c:pt>
                <c:pt idx="29578">
                  <c:v>2019/12/15 20:32</c:v>
                </c:pt>
                <c:pt idx="29579">
                  <c:v>2019/12/15 20:32</c:v>
                </c:pt>
                <c:pt idx="29580">
                  <c:v>2019/12/15 20:32</c:v>
                </c:pt>
                <c:pt idx="29581">
                  <c:v>2019/12/15 20:32</c:v>
                </c:pt>
                <c:pt idx="29582">
                  <c:v>2019/12/15 20:32</c:v>
                </c:pt>
                <c:pt idx="29583">
                  <c:v>2019/12/15 20:32</c:v>
                </c:pt>
                <c:pt idx="29584">
                  <c:v>2019/12/15 20:32</c:v>
                </c:pt>
                <c:pt idx="29585">
                  <c:v>2019/12/15 20:32</c:v>
                </c:pt>
                <c:pt idx="29586">
                  <c:v>2019/12/15 20:32</c:v>
                </c:pt>
                <c:pt idx="29587">
                  <c:v>2019/12/15 20:32</c:v>
                </c:pt>
                <c:pt idx="29588">
                  <c:v>2019/12/15 20:32</c:v>
                </c:pt>
                <c:pt idx="29589">
                  <c:v>2019/12/15 20:32</c:v>
                </c:pt>
                <c:pt idx="29590">
                  <c:v>2019/12/15 20:32</c:v>
                </c:pt>
                <c:pt idx="29591">
                  <c:v>2019/12/15 20:32</c:v>
                </c:pt>
                <c:pt idx="29592">
                  <c:v>2019/12/15 20:33</c:v>
                </c:pt>
                <c:pt idx="29593">
                  <c:v>2019/12/15 20:33</c:v>
                </c:pt>
                <c:pt idx="29594">
                  <c:v>2019/12/15 20:33</c:v>
                </c:pt>
                <c:pt idx="29595">
                  <c:v>2019/12/15 20:33</c:v>
                </c:pt>
                <c:pt idx="29596">
                  <c:v>2019/12/15 20:33</c:v>
                </c:pt>
                <c:pt idx="29597">
                  <c:v>2019/12/15 20:33</c:v>
                </c:pt>
                <c:pt idx="29598">
                  <c:v>2019/12/15 20:33</c:v>
                </c:pt>
                <c:pt idx="29599">
                  <c:v>2019/12/15 20:33</c:v>
                </c:pt>
                <c:pt idx="29600">
                  <c:v>2019/12/15 20:33</c:v>
                </c:pt>
                <c:pt idx="29601">
                  <c:v>2019/12/15 20:33</c:v>
                </c:pt>
                <c:pt idx="29602">
                  <c:v>2019/12/15 20:33</c:v>
                </c:pt>
                <c:pt idx="29603">
                  <c:v>2019/12/15 20:33</c:v>
                </c:pt>
                <c:pt idx="29604">
                  <c:v>2019/12/15 20:33</c:v>
                </c:pt>
                <c:pt idx="29605">
                  <c:v>2019/12/15 20:33</c:v>
                </c:pt>
                <c:pt idx="29606">
                  <c:v>2019/12/15 20:33</c:v>
                </c:pt>
                <c:pt idx="29607">
                  <c:v>2019/12/15 20:33</c:v>
                </c:pt>
                <c:pt idx="29608">
                  <c:v>2019/12/15 20:33</c:v>
                </c:pt>
                <c:pt idx="29609">
                  <c:v>2019/12/15 20:33</c:v>
                </c:pt>
                <c:pt idx="29610">
                  <c:v>2019/12/15 20:33</c:v>
                </c:pt>
                <c:pt idx="29611">
                  <c:v>2019/12/15 20:33</c:v>
                </c:pt>
                <c:pt idx="29612">
                  <c:v>2019/12/15 20:33</c:v>
                </c:pt>
                <c:pt idx="29613">
                  <c:v>2019/12/15 20:34</c:v>
                </c:pt>
                <c:pt idx="29614">
                  <c:v>2019/12/15 20:34</c:v>
                </c:pt>
                <c:pt idx="29615">
                  <c:v>2019/12/15 20:34</c:v>
                </c:pt>
                <c:pt idx="29616">
                  <c:v>2019/12/15 20:34</c:v>
                </c:pt>
                <c:pt idx="29617">
                  <c:v>2019/12/15 20:34</c:v>
                </c:pt>
                <c:pt idx="29618">
                  <c:v>2019/12/15 20:34</c:v>
                </c:pt>
                <c:pt idx="29619">
                  <c:v>2019/12/15 20:34</c:v>
                </c:pt>
                <c:pt idx="29620">
                  <c:v>2019/12/15 20:34</c:v>
                </c:pt>
                <c:pt idx="29621">
                  <c:v>2019/12/15 20:34</c:v>
                </c:pt>
                <c:pt idx="29622">
                  <c:v>2019/12/15 20:34</c:v>
                </c:pt>
                <c:pt idx="29623">
                  <c:v>2019/12/15 20:34</c:v>
                </c:pt>
                <c:pt idx="29624">
                  <c:v>2019/12/15 20:34</c:v>
                </c:pt>
                <c:pt idx="29625">
                  <c:v>2019/12/15 20:34</c:v>
                </c:pt>
                <c:pt idx="29626">
                  <c:v>2019/12/15 20:34</c:v>
                </c:pt>
                <c:pt idx="29627">
                  <c:v>2019/12/15 20:34</c:v>
                </c:pt>
                <c:pt idx="29628">
                  <c:v>2019/12/15 20:34</c:v>
                </c:pt>
                <c:pt idx="29629">
                  <c:v>2019/12/15 20:34</c:v>
                </c:pt>
                <c:pt idx="29630">
                  <c:v>2019/12/15 20:34</c:v>
                </c:pt>
                <c:pt idx="29631">
                  <c:v>2019/12/15 20:34</c:v>
                </c:pt>
                <c:pt idx="29632">
                  <c:v>2019/12/15 20:35</c:v>
                </c:pt>
                <c:pt idx="29633">
                  <c:v>2019/12/15 20:35</c:v>
                </c:pt>
                <c:pt idx="29634">
                  <c:v>2019/12/15 20:35</c:v>
                </c:pt>
                <c:pt idx="29635">
                  <c:v>2019/12/15 20:35</c:v>
                </c:pt>
                <c:pt idx="29636">
                  <c:v>2019/12/15 20:35</c:v>
                </c:pt>
                <c:pt idx="29637">
                  <c:v>2019/12/15 20:35</c:v>
                </c:pt>
                <c:pt idx="29638">
                  <c:v>2019/12/15 20:35</c:v>
                </c:pt>
                <c:pt idx="29639">
                  <c:v>2019/12/15 20:35</c:v>
                </c:pt>
                <c:pt idx="29640">
                  <c:v>2019/12/15 20:35</c:v>
                </c:pt>
                <c:pt idx="29641">
                  <c:v>2019/12/15 20:35</c:v>
                </c:pt>
                <c:pt idx="29642">
                  <c:v>2019/12/15 20:35</c:v>
                </c:pt>
                <c:pt idx="29643">
                  <c:v>2019/12/15 20:35</c:v>
                </c:pt>
                <c:pt idx="29644">
                  <c:v>2019/12/15 20:35</c:v>
                </c:pt>
                <c:pt idx="29645">
                  <c:v>2019/12/15 20:35</c:v>
                </c:pt>
                <c:pt idx="29646">
                  <c:v>2019/12/15 20:35</c:v>
                </c:pt>
                <c:pt idx="29647">
                  <c:v>2019/12/15 20:35</c:v>
                </c:pt>
                <c:pt idx="29648">
                  <c:v>2019/12/15 20:35</c:v>
                </c:pt>
                <c:pt idx="29649">
                  <c:v>2019/12/15 20:35</c:v>
                </c:pt>
                <c:pt idx="29650">
                  <c:v>2019/12/15 20:35</c:v>
                </c:pt>
                <c:pt idx="29651">
                  <c:v>2019/12/15 20:35</c:v>
                </c:pt>
                <c:pt idx="29652">
                  <c:v>2019/12/15 20:35</c:v>
                </c:pt>
                <c:pt idx="29653">
                  <c:v>2019/12/15 20:36</c:v>
                </c:pt>
                <c:pt idx="29654">
                  <c:v>2019/12/15 20:36</c:v>
                </c:pt>
                <c:pt idx="29655">
                  <c:v>2019/12/15 20:36</c:v>
                </c:pt>
                <c:pt idx="29656">
                  <c:v>2019/12/15 20:36</c:v>
                </c:pt>
                <c:pt idx="29657">
                  <c:v>2019/12/15 20:36</c:v>
                </c:pt>
                <c:pt idx="29658">
                  <c:v>2019/12/15 20:36</c:v>
                </c:pt>
                <c:pt idx="29659">
                  <c:v>2019/12/15 20:36</c:v>
                </c:pt>
                <c:pt idx="29660">
                  <c:v>2019/12/15 20:36</c:v>
                </c:pt>
                <c:pt idx="29661">
                  <c:v>2019/12/15 20:36</c:v>
                </c:pt>
                <c:pt idx="29662">
                  <c:v>2019/12/15 20:36</c:v>
                </c:pt>
                <c:pt idx="29663">
                  <c:v>2019/12/15 20:36</c:v>
                </c:pt>
                <c:pt idx="29664">
                  <c:v>2019/12/15 20:36</c:v>
                </c:pt>
                <c:pt idx="29665">
                  <c:v>2019/12/15 20:36</c:v>
                </c:pt>
                <c:pt idx="29666">
                  <c:v>2019/12/15 20:36</c:v>
                </c:pt>
                <c:pt idx="29667">
                  <c:v>2019/12/15 20:36</c:v>
                </c:pt>
                <c:pt idx="29668">
                  <c:v>2019/12/15 20:36</c:v>
                </c:pt>
                <c:pt idx="29669">
                  <c:v>2019/12/15 20:36</c:v>
                </c:pt>
                <c:pt idx="29670">
                  <c:v>2019/12/15 20:36</c:v>
                </c:pt>
                <c:pt idx="29671">
                  <c:v>2019/12/15 20:36</c:v>
                </c:pt>
                <c:pt idx="29672">
                  <c:v>2019/12/15 20:36</c:v>
                </c:pt>
                <c:pt idx="29673">
                  <c:v>2019/12/15 20:37</c:v>
                </c:pt>
                <c:pt idx="29674">
                  <c:v>2019/12/15 20:37</c:v>
                </c:pt>
                <c:pt idx="29675">
                  <c:v>2019/12/15 20:37</c:v>
                </c:pt>
                <c:pt idx="29676">
                  <c:v>2019/12/15 20:37</c:v>
                </c:pt>
                <c:pt idx="29677">
                  <c:v>2019/12/15 20:37</c:v>
                </c:pt>
                <c:pt idx="29678">
                  <c:v>2019/12/15 20:37</c:v>
                </c:pt>
                <c:pt idx="29679">
                  <c:v>2019/12/15 20:37</c:v>
                </c:pt>
                <c:pt idx="29680">
                  <c:v>2019/12/15 20:37</c:v>
                </c:pt>
                <c:pt idx="29681">
                  <c:v>2019/12/15 20:37</c:v>
                </c:pt>
                <c:pt idx="29682">
                  <c:v>2019/12/15 20:37</c:v>
                </c:pt>
                <c:pt idx="29683">
                  <c:v>2019/12/15 20:37</c:v>
                </c:pt>
                <c:pt idx="29684">
                  <c:v>2019/12/15 20:37</c:v>
                </c:pt>
                <c:pt idx="29685">
                  <c:v>2019/12/15 20:37</c:v>
                </c:pt>
                <c:pt idx="29686">
                  <c:v>2019/12/15 20:37</c:v>
                </c:pt>
                <c:pt idx="29687">
                  <c:v>2019/12/15 20:37</c:v>
                </c:pt>
                <c:pt idx="29688">
                  <c:v>2019/12/15 20:37</c:v>
                </c:pt>
                <c:pt idx="29689">
                  <c:v>2019/12/15 20:37</c:v>
                </c:pt>
                <c:pt idx="29690">
                  <c:v>2019/12/15 20:37</c:v>
                </c:pt>
                <c:pt idx="29691">
                  <c:v>2019/12/15 20:37</c:v>
                </c:pt>
                <c:pt idx="29692">
                  <c:v>2019/12/15 20:38</c:v>
                </c:pt>
                <c:pt idx="29693">
                  <c:v>2019/12/15 20:38</c:v>
                </c:pt>
                <c:pt idx="29694">
                  <c:v>2019/12/15 20:38</c:v>
                </c:pt>
                <c:pt idx="29695">
                  <c:v>2019/12/15 20:38</c:v>
                </c:pt>
                <c:pt idx="29696">
                  <c:v>2019/12/15 20:38</c:v>
                </c:pt>
                <c:pt idx="29697">
                  <c:v>2019/12/15 20:38</c:v>
                </c:pt>
                <c:pt idx="29698">
                  <c:v>2019/12/15 20:38</c:v>
                </c:pt>
                <c:pt idx="29699">
                  <c:v>2019/12/15 20:38</c:v>
                </c:pt>
                <c:pt idx="29700">
                  <c:v>2019/12/15 20:38</c:v>
                </c:pt>
                <c:pt idx="29701">
                  <c:v>2019/12/15 20:38</c:v>
                </c:pt>
                <c:pt idx="29702">
                  <c:v>2019/12/15 20:38</c:v>
                </c:pt>
                <c:pt idx="29703">
                  <c:v>2019/12/15 20:38</c:v>
                </c:pt>
                <c:pt idx="29704">
                  <c:v>2019/12/15 20:38</c:v>
                </c:pt>
                <c:pt idx="29705">
                  <c:v>2019/12/15 20:38</c:v>
                </c:pt>
                <c:pt idx="29706">
                  <c:v>2019/12/15 20:38</c:v>
                </c:pt>
                <c:pt idx="29707">
                  <c:v>2019/12/15 20:38</c:v>
                </c:pt>
                <c:pt idx="29708">
                  <c:v>2019/12/15 20:38</c:v>
                </c:pt>
                <c:pt idx="29709">
                  <c:v>2019/12/15 20:38</c:v>
                </c:pt>
                <c:pt idx="29710">
                  <c:v>2019/12/15 20:38</c:v>
                </c:pt>
                <c:pt idx="29711">
                  <c:v>2019/12/15 20:38</c:v>
                </c:pt>
                <c:pt idx="29712">
                  <c:v>2019/12/15 20:38</c:v>
                </c:pt>
                <c:pt idx="29713">
                  <c:v>2019/12/15 20:39</c:v>
                </c:pt>
                <c:pt idx="29714">
                  <c:v>2019/12/15 20:39</c:v>
                </c:pt>
                <c:pt idx="29715">
                  <c:v>2019/12/15 20:39</c:v>
                </c:pt>
                <c:pt idx="29716">
                  <c:v>2019/12/15 20:39</c:v>
                </c:pt>
                <c:pt idx="29717">
                  <c:v>2019/12/15 20:39</c:v>
                </c:pt>
                <c:pt idx="29718">
                  <c:v>2019/12/15 20:39</c:v>
                </c:pt>
                <c:pt idx="29719">
                  <c:v>2019/12/15 20:39</c:v>
                </c:pt>
                <c:pt idx="29720">
                  <c:v>2019/12/15 20:39</c:v>
                </c:pt>
                <c:pt idx="29721">
                  <c:v>2019/12/15 20:39</c:v>
                </c:pt>
                <c:pt idx="29722">
                  <c:v>2019/12/15 20:39</c:v>
                </c:pt>
                <c:pt idx="29723">
                  <c:v>2019/12/15 20:39</c:v>
                </c:pt>
                <c:pt idx="29724">
                  <c:v>2019/12/15 20:39</c:v>
                </c:pt>
                <c:pt idx="29725">
                  <c:v>2019/12/15 20:39</c:v>
                </c:pt>
                <c:pt idx="29726">
                  <c:v>2019/12/15 20:39</c:v>
                </c:pt>
                <c:pt idx="29727">
                  <c:v>2019/12/15 20:39</c:v>
                </c:pt>
                <c:pt idx="29728">
                  <c:v>2019/12/15 20:39</c:v>
                </c:pt>
                <c:pt idx="29729">
                  <c:v>2019/12/15 20:39</c:v>
                </c:pt>
                <c:pt idx="29730">
                  <c:v>2019/12/15 20:39</c:v>
                </c:pt>
                <c:pt idx="29731">
                  <c:v>2019/12/15 20:39</c:v>
                </c:pt>
                <c:pt idx="29732">
                  <c:v>2019/12/15 20:40</c:v>
                </c:pt>
                <c:pt idx="29733">
                  <c:v>2019/12/15 20:40</c:v>
                </c:pt>
                <c:pt idx="29734">
                  <c:v>2019/12/15 20:40</c:v>
                </c:pt>
                <c:pt idx="29735">
                  <c:v>2019/12/15 20:40</c:v>
                </c:pt>
                <c:pt idx="29736">
                  <c:v>2019/12/15 20:40</c:v>
                </c:pt>
                <c:pt idx="29737">
                  <c:v>2019/12/15 20:40</c:v>
                </c:pt>
                <c:pt idx="29738">
                  <c:v>2019/12/15 20:40</c:v>
                </c:pt>
                <c:pt idx="29739">
                  <c:v>2019/12/15 20:40</c:v>
                </c:pt>
                <c:pt idx="29740">
                  <c:v>2019/12/15 20:40</c:v>
                </c:pt>
                <c:pt idx="29741">
                  <c:v>2019/12/15 20:40</c:v>
                </c:pt>
                <c:pt idx="29742">
                  <c:v>2019/12/15 20:40</c:v>
                </c:pt>
                <c:pt idx="29743">
                  <c:v>2019/12/15 20:40</c:v>
                </c:pt>
                <c:pt idx="29744">
                  <c:v>2019/12/15 20:40</c:v>
                </c:pt>
                <c:pt idx="29745">
                  <c:v>2019/12/15 20:40</c:v>
                </c:pt>
                <c:pt idx="29746">
                  <c:v>2019/12/15 20:40</c:v>
                </c:pt>
                <c:pt idx="29747">
                  <c:v>2019/12/15 20:40</c:v>
                </c:pt>
                <c:pt idx="29748">
                  <c:v>2019/12/15 20:40</c:v>
                </c:pt>
                <c:pt idx="29749">
                  <c:v>2019/12/15 20:40</c:v>
                </c:pt>
                <c:pt idx="29750">
                  <c:v>2019/12/15 20:40</c:v>
                </c:pt>
                <c:pt idx="29751">
                  <c:v>2019/12/15 20:40</c:v>
                </c:pt>
                <c:pt idx="29752">
                  <c:v>2019/12/15 20:41</c:v>
                </c:pt>
                <c:pt idx="29753">
                  <c:v>2019/12/15 20:41</c:v>
                </c:pt>
                <c:pt idx="29754">
                  <c:v>2019/12/15 20:41</c:v>
                </c:pt>
                <c:pt idx="29755">
                  <c:v>2019/12/15 20:41</c:v>
                </c:pt>
                <c:pt idx="29756">
                  <c:v>2019/12/15 20:41</c:v>
                </c:pt>
                <c:pt idx="29757">
                  <c:v>2019/12/15 20:41</c:v>
                </c:pt>
                <c:pt idx="29758">
                  <c:v>2019/12/15 20:41</c:v>
                </c:pt>
                <c:pt idx="29759">
                  <c:v>2019/12/15 20:41</c:v>
                </c:pt>
                <c:pt idx="29760">
                  <c:v>2019/12/15 20:41</c:v>
                </c:pt>
                <c:pt idx="29761">
                  <c:v>2019/12/15 20:41</c:v>
                </c:pt>
                <c:pt idx="29762">
                  <c:v>2019/12/15 20:41</c:v>
                </c:pt>
                <c:pt idx="29763">
                  <c:v>2019/12/15 20:41</c:v>
                </c:pt>
                <c:pt idx="29764">
                  <c:v>2019/12/15 20:41</c:v>
                </c:pt>
                <c:pt idx="29765">
                  <c:v>2019/12/15 20:41</c:v>
                </c:pt>
                <c:pt idx="29766">
                  <c:v>2019/12/15 20:41</c:v>
                </c:pt>
                <c:pt idx="29767">
                  <c:v>2019/12/15 20:41</c:v>
                </c:pt>
                <c:pt idx="29768">
                  <c:v>2019/12/15 20:41</c:v>
                </c:pt>
                <c:pt idx="29769">
                  <c:v>2019/12/15 20:41</c:v>
                </c:pt>
                <c:pt idx="29770">
                  <c:v>2019/12/15 20:41</c:v>
                </c:pt>
                <c:pt idx="29771">
                  <c:v>2019/12/15 20:41</c:v>
                </c:pt>
                <c:pt idx="29772">
                  <c:v>2019/12/15 20:41</c:v>
                </c:pt>
                <c:pt idx="29773">
                  <c:v>2019/12/15 20:42</c:v>
                </c:pt>
                <c:pt idx="29774">
                  <c:v>2019/12/15 20:42</c:v>
                </c:pt>
                <c:pt idx="29775">
                  <c:v>2019/12/15 20:42</c:v>
                </c:pt>
                <c:pt idx="29776">
                  <c:v>2019/12/15 20:42</c:v>
                </c:pt>
                <c:pt idx="29777">
                  <c:v>2019/12/15 20:42</c:v>
                </c:pt>
                <c:pt idx="29778">
                  <c:v>2019/12/15 20:42</c:v>
                </c:pt>
                <c:pt idx="29779">
                  <c:v>2019/12/15 20:42</c:v>
                </c:pt>
                <c:pt idx="29780">
                  <c:v>2019/12/15 20:42</c:v>
                </c:pt>
                <c:pt idx="29781">
                  <c:v>2019/12/15 20:42</c:v>
                </c:pt>
                <c:pt idx="29782">
                  <c:v>2019/12/15 20:42</c:v>
                </c:pt>
                <c:pt idx="29783">
                  <c:v>2019/12/15 20:42</c:v>
                </c:pt>
                <c:pt idx="29784">
                  <c:v>2019/12/15 20:42</c:v>
                </c:pt>
                <c:pt idx="29785">
                  <c:v>2019/12/15 20:42</c:v>
                </c:pt>
                <c:pt idx="29786">
                  <c:v>2019/12/15 20:42</c:v>
                </c:pt>
                <c:pt idx="29787">
                  <c:v>2019/12/15 20:42</c:v>
                </c:pt>
                <c:pt idx="29788">
                  <c:v>2019/12/15 20:42</c:v>
                </c:pt>
                <c:pt idx="29789">
                  <c:v>2019/12/15 20:42</c:v>
                </c:pt>
                <c:pt idx="29790">
                  <c:v>2019/12/15 20:42</c:v>
                </c:pt>
                <c:pt idx="29791">
                  <c:v>2019/12/15 20:42</c:v>
                </c:pt>
                <c:pt idx="29792">
                  <c:v>2019/12/15 20:42</c:v>
                </c:pt>
                <c:pt idx="29793">
                  <c:v>2019/12/15 20:43</c:v>
                </c:pt>
                <c:pt idx="29794">
                  <c:v>2019/12/15 20:43</c:v>
                </c:pt>
                <c:pt idx="29795">
                  <c:v>2019/12/15 20:43</c:v>
                </c:pt>
                <c:pt idx="29796">
                  <c:v>2019/12/15 20:43</c:v>
                </c:pt>
                <c:pt idx="29797">
                  <c:v>2019/12/15 20:43</c:v>
                </c:pt>
                <c:pt idx="29798">
                  <c:v>2019/12/15 20:43</c:v>
                </c:pt>
                <c:pt idx="29799">
                  <c:v>2019/12/15 20:43</c:v>
                </c:pt>
                <c:pt idx="29800">
                  <c:v>2019/12/15 20:43</c:v>
                </c:pt>
                <c:pt idx="29801">
                  <c:v>2019/12/15 20:43</c:v>
                </c:pt>
                <c:pt idx="29802">
                  <c:v>2019/12/15 20:43</c:v>
                </c:pt>
                <c:pt idx="29803">
                  <c:v>2019/12/15 20:43</c:v>
                </c:pt>
                <c:pt idx="29804">
                  <c:v>2019/12/15 20:43</c:v>
                </c:pt>
                <c:pt idx="29805">
                  <c:v>2019/12/15 20:43</c:v>
                </c:pt>
                <c:pt idx="29806">
                  <c:v>2019/12/15 20:43</c:v>
                </c:pt>
                <c:pt idx="29807">
                  <c:v>2019/12/15 20:43</c:v>
                </c:pt>
                <c:pt idx="29808">
                  <c:v>2019/12/15 20:43</c:v>
                </c:pt>
                <c:pt idx="29809">
                  <c:v>2019/12/15 20:43</c:v>
                </c:pt>
                <c:pt idx="29810">
                  <c:v>2019/12/15 20:43</c:v>
                </c:pt>
                <c:pt idx="29811">
                  <c:v>2019/12/15 20:43</c:v>
                </c:pt>
                <c:pt idx="29812">
                  <c:v>2019/12/15 20:44</c:v>
                </c:pt>
                <c:pt idx="29813">
                  <c:v>2019/12/15 20:44</c:v>
                </c:pt>
                <c:pt idx="29814">
                  <c:v>2019/12/15 20:44</c:v>
                </c:pt>
                <c:pt idx="29815">
                  <c:v>2019/12/15 20:44</c:v>
                </c:pt>
                <c:pt idx="29816">
                  <c:v>2019/12/15 20:44</c:v>
                </c:pt>
                <c:pt idx="29817">
                  <c:v>2019/12/15 20:44</c:v>
                </c:pt>
                <c:pt idx="29818">
                  <c:v>2019/12/15 20:44</c:v>
                </c:pt>
                <c:pt idx="29819">
                  <c:v>2019/12/15 20:44</c:v>
                </c:pt>
                <c:pt idx="29820">
                  <c:v>2019/12/15 20:44</c:v>
                </c:pt>
                <c:pt idx="29821">
                  <c:v>2019/12/15 20:44</c:v>
                </c:pt>
                <c:pt idx="29822">
                  <c:v>2019/12/15 20:44</c:v>
                </c:pt>
                <c:pt idx="29823">
                  <c:v>2019/12/15 20:44</c:v>
                </c:pt>
                <c:pt idx="29824">
                  <c:v>2019/12/15 20:44</c:v>
                </c:pt>
                <c:pt idx="29825">
                  <c:v>2019/12/15 20:44</c:v>
                </c:pt>
                <c:pt idx="29826">
                  <c:v>2019/12/15 20:44</c:v>
                </c:pt>
                <c:pt idx="29827">
                  <c:v>2019/12/15 20:44</c:v>
                </c:pt>
                <c:pt idx="29828">
                  <c:v>2019/12/15 20:44</c:v>
                </c:pt>
                <c:pt idx="29829">
                  <c:v>2019/12/15 20:44</c:v>
                </c:pt>
                <c:pt idx="29830">
                  <c:v>2019/12/15 20:44</c:v>
                </c:pt>
                <c:pt idx="29831">
                  <c:v>2019/12/15 20:44</c:v>
                </c:pt>
                <c:pt idx="29832">
                  <c:v>2019/12/15 20:45</c:v>
                </c:pt>
                <c:pt idx="29833">
                  <c:v>2019/12/15 20:45</c:v>
                </c:pt>
                <c:pt idx="29834">
                  <c:v>2019/12/15 20:45</c:v>
                </c:pt>
                <c:pt idx="29835">
                  <c:v>2019/12/15 20:45</c:v>
                </c:pt>
                <c:pt idx="29836">
                  <c:v>2019/12/15 20:45</c:v>
                </c:pt>
                <c:pt idx="29837">
                  <c:v>2019/12/15 20:45</c:v>
                </c:pt>
                <c:pt idx="29838">
                  <c:v>2019/12/15 20:45</c:v>
                </c:pt>
                <c:pt idx="29839">
                  <c:v>2019/12/15 20:45</c:v>
                </c:pt>
                <c:pt idx="29840">
                  <c:v>2019/12/15 20:45</c:v>
                </c:pt>
                <c:pt idx="29841">
                  <c:v>2019/12/15 20:45</c:v>
                </c:pt>
                <c:pt idx="29842">
                  <c:v>2019/12/15 20:45</c:v>
                </c:pt>
                <c:pt idx="29843">
                  <c:v>2019/12/15 20:45</c:v>
                </c:pt>
                <c:pt idx="29844">
                  <c:v>2019/12/15 20:45</c:v>
                </c:pt>
                <c:pt idx="29845">
                  <c:v>2019/12/15 20:45</c:v>
                </c:pt>
                <c:pt idx="29846">
                  <c:v>2019/12/15 20:45</c:v>
                </c:pt>
                <c:pt idx="29847">
                  <c:v>2019/12/15 20:45</c:v>
                </c:pt>
                <c:pt idx="29848">
                  <c:v>2019/12/15 20:45</c:v>
                </c:pt>
                <c:pt idx="29849">
                  <c:v>2019/12/15 20:45</c:v>
                </c:pt>
                <c:pt idx="29850">
                  <c:v>2019/12/15 20:45</c:v>
                </c:pt>
                <c:pt idx="29851">
                  <c:v>2019/12/15 20:45</c:v>
                </c:pt>
                <c:pt idx="29852">
                  <c:v>2019/12/15 20:46</c:v>
                </c:pt>
                <c:pt idx="29853">
                  <c:v>2019/12/15 20:46</c:v>
                </c:pt>
                <c:pt idx="29854">
                  <c:v>2019/12/15 20:46</c:v>
                </c:pt>
                <c:pt idx="29855">
                  <c:v>2019/12/15 20:46</c:v>
                </c:pt>
                <c:pt idx="29856">
                  <c:v>2019/12/15 20:46</c:v>
                </c:pt>
                <c:pt idx="29857">
                  <c:v>2019/12/15 20:46</c:v>
                </c:pt>
                <c:pt idx="29858">
                  <c:v>2019/12/15 20:46</c:v>
                </c:pt>
                <c:pt idx="29859">
                  <c:v>2019/12/15 20:46</c:v>
                </c:pt>
                <c:pt idx="29860">
                  <c:v>2019/12/15 20:46</c:v>
                </c:pt>
                <c:pt idx="29861">
                  <c:v>2019/12/15 20:46</c:v>
                </c:pt>
                <c:pt idx="29862">
                  <c:v>2019/12/15 20:46</c:v>
                </c:pt>
                <c:pt idx="29863">
                  <c:v>2019/12/15 20:46</c:v>
                </c:pt>
                <c:pt idx="29864">
                  <c:v>2019/12/15 20:46</c:v>
                </c:pt>
                <c:pt idx="29865">
                  <c:v>2019/12/15 20:46</c:v>
                </c:pt>
                <c:pt idx="29866">
                  <c:v>2019/12/15 20:46</c:v>
                </c:pt>
                <c:pt idx="29867">
                  <c:v>2019/12/15 20:46</c:v>
                </c:pt>
                <c:pt idx="29868">
                  <c:v>2019/12/15 20:46</c:v>
                </c:pt>
                <c:pt idx="29869">
                  <c:v>2019/12/15 20:46</c:v>
                </c:pt>
                <c:pt idx="29870">
                  <c:v>2019/12/15 20:46</c:v>
                </c:pt>
                <c:pt idx="29871">
                  <c:v>2019/12/15 20:46</c:v>
                </c:pt>
                <c:pt idx="29872">
                  <c:v>2019/12/15 20:46</c:v>
                </c:pt>
                <c:pt idx="29873">
                  <c:v>2019/12/15 20:47</c:v>
                </c:pt>
                <c:pt idx="29874">
                  <c:v>2019/12/15 20:47</c:v>
                </c:pt>
                <c:pt idx="29875">
                  <c:v>2019/12/15 20:47</c:v>
                </c:pt>
                <c:pt idx="29876">
                  <c:v>2019/12/15 20:47</c:v>
                </c:pt>
                <c:pt idx="29877">
                  <c:v>2019/12/15 20:47</c:v>
                </c:pt>
                <c:pt idx="29878">
                  <c:v>2019/12/15 20:47</c:v>
                </c:pt>
                <c:pt idx="29879">
                  <c:v>2019/12/15 20:47</c:v>
                </c:pt>
                <c:pt idx="29880">
                  <c:v>2019/12/15 20:47</c:v>
                </c:pt>
                <c:pt idx="29881">
                  <c:v>2019/12/15 20:47</c:v>
                </c:pt>
                <c:pt idx="29882">
                  <c:v>2019/12/15 20:47</c:v>
                </c:pt>
                <c:pt idx="29883">
                  <c:v>2019/12/15 20:47</c:v>
                </c:pt>
                <c:pt idx="29884">
                  <c:v>2019/12/15 20:47</c:v>
                </c:pt>
                <c:pt idx="29885">
                  <c:v>2019/12/15 20:47</c:v>
                </c:pt>
                <c:pt idx="29886">
                  <c:v>2019/12/15 20:47</c:v>
                </c:pt>
                <c:pt idx="29887">
                  <c:v>2019/12/15 20:47</c:v>
                </c:pt>
                <c:pt idx="29888">
                  <c:v>2019/12/15 20:47</c:v>
                </c:pt>
                <c:pt idx="29889">
                  <c:v>2019/12/15 20:47</c:v>
                </c:pt>
                <c:pt idx="29890">
                  <c:v>2019/12/15 20:47</c:v>
                </c:pt>
                <c:pt idx="29891">
                  <c:v>2019/12/15 20:47</c:v>
                </c:pt>
                <c:pt idx="29892">
                  <c:v>2019/12/15 20:48</c:v>
                </c:pt>
                <c:pt idx="29893">
                  <c:v>2019/12/15 20:48</c:v>
                </c:pt>
                <c:pt idx="29894">
                  <c:v>2019/12/15 20:48</c:v>
                </c:pt>
                <c:pt idx="29895">
                  <c:v>2019/12/15 20:48</c:v>
                </c:pt>
                <c:pt idx="29896">
                  <c:v>2019/12/15 20:48</c:v>
                </c:pt>
                <c:pt idx="29897">
                  <c:v>2019/12/15 20:48</c:v>
                </c:pt>
                <c:pt idx="29898">
                  <c:v>2019/12/15 20:48</c:v>
                </c:pt>
                <c:pt idx="29899">
                  <c:v>2019/12/15 20:48</c:v>
                </c:pt>
                <c:pt idx="29900">
                  <c:v>2019/12/15 20:48</c:v>
                </c:pt>
                <c:pt idx="29901">
                  <c:v>2019/12/15 20:48</c:v>
                </c:pt>
                <c:pt idx="29902">
                  <c:v>2019/12/15 20:48</c:v>
                </c:pt>
                <c:pt idx="29903">
                  <c:v>2019/12/15 20:48</c:v>
                </c:pt>
                <c:pt idx="29904">
                  <c:v>2019/12/15 20:48</c:v>
                </c:pt>
                <c:pt idx="29905">
                  <c:v>2019/12/15 20:48</c:v>
                </c:pt>
                <c:pt idx="29906">
                  <c:v>2019/12/15 20:48</c:v>
                </c:pt>
                <c:pt idx="29907">
                  <c:v>2019/12/15 20:48</c:v>
                </c:pt>
                <c:pt idx="29908">
                  <c:v>2019/12/15 20:48</c:v>
                </c:pt>
                <c:pt idx="29909">
                  <c:v>2019/12/15 20:48</c:v>
                </c:pt>
                <c:pt idx="29910">
                  <c:v>2019/12/15 20:48</c:v>
                </c:pt>
                <c:pt idx="29911">
                  <c:v>2019/12/15 20:48</c:v>
                </c:pt>
                <c:pt idx="29912">
                  <c:v>2019/12/15 20:49</c:v>
                </c:pt>
                <c:pt idx="29913">
                  <c:v>2019/12/15 20:49</c:v>
                </c:pt>
                <c:pt idx="29914">
                  <c:v>2019/12/15 20:49</c:v>
                </c:pt>
                <c:pt idx="29915">
                  <c:v>2019/12/15 20:49</c:v>
                </c:pt>
                <c:pt idx="29916">
                  <c:v>2019/12/15 20:49</c:v>
                </c:pt>
                <c:pt idx="29917">
                  <c:v>2019/12/15 20:49</c:v>
                </c:pt>
                <c:pt idx="29918">
                  <c:v>2019/12/15 20:49</c:v>
                </c:pt>
                <c:pt idx="29919">
                  <c:v>2019/12/15 20:49</c:v>
                </c:pt>
                <c:pt idx="29920">
                  <c:v>2019/12/15 20:49</c:v>
                </c:pt>
                <c:pt idx="29921">
                  <c:v>2019/12/15 20:49</c:v>
                </c:pt>
                <c:pt idx="29922">
                  <c:v>2019/12/15 20:49</c:v>
                </c:pt>
                <c:pt idx="29923">
                  <c:v>2019/12/15 20:49</c:v>
                </c:pt>
                <c:pt idx="29924">
                  <c:v>2019/12/15 20:49</c:v>
                </c:pt>
                <c:pt idx="29925">
                  <c:v>2019/12/15 20:49</c:v>
                </c:pt>
                <c:pt idx="29926">
                  <c:v>2019/12/15 20:49</c:v>
                </c:pt>
                <c:pt idx="29927">
                  <c:v>2019/12/15 20:49</c:v>
                </c:pt>
                <c:pt idx="29928">
                  <c:v>2019/12/15 20:49</c:v>
                </c:pt>
                <c:pt idx="29929">
                  <c:v>2019/12/15 20:49</c:v>
                </c:pt>
                <c:pt idx="29930">
                  <c:v>2019/12/15 20:49</c:v>
                </c:pt>
                <c:pt idx="29931">
                  <c:v>2019/12/15 20:49</c:v>
                </c:pt>
                <c:pt idx="29932">
                  <c:v>2019/12/15 20:49</c:v>
                </c:pt>
                <c:pt idx="29933">
                  <c:v>2019/12/15 20:50</c:v>
                </c:pt>
                <c:pt idx="29934">
                  <c:v>2019/12/15 20:50</c:v>
                </c:pt>
                <c:pt idx="29935">
                  <c:v>2019/12/15 20:50</c:v>
                </c:pt>
                <c:pt idx="29936">
                  <c:v>2019/12/15 20:50</c:v>
                </c:pt>
                <c:pt idx="29937">
                  <c:v>2019/12/15 20:50</c:v>
                </c:pt>
                <c:pt idx="29938">
                  <c:v>2019/12/15 20:50</c:v>
                </c:pt>
                <c:pt idx="29939">
                  <c:v>2019/12/15 20:50</c:v>
                </c:pt>
                <c:pt idx="29940">
                  <c:v>2019/12/15 20:50</c:v>
                </c:pt>
                <c:pt idx="29941">
                  <c:v>2019/12/15 20:50</c:v>
                </c:pt>
                <c:pt idx="29942">
                  <c:v>2019/12/15 20:50</c:v>
                </c:pt>
                <c:pt idx="29943">
                  <c:v>2019/12/15 20:50</c:v>
                </c:pt>
                <c:pt idx="29944">
                  <c:v>2019/12/15 20:50</c:v>
                </c:pt>
                <c:pt idx="29945">
                  <c:v>2019/12/15 20:50</c:v>
                </c:pt>
                <c:pt idx="29946">
                  <c:v>2019/12/15 20:50</c:v>
                </c:pt>
                <c:pt idx="29947">
                  <c:v>2019/12/15 20:50</c:v>
                </c:pt>
                <c:pt idx="29948">
                  <c:v>2019/12/15 20:50</c:v>
                </c:pt>
                <c:pt idx="29949">
                  <c:v>2019/12/15 20:50</c:v>
                </c:pt>
                <c:pt idx="29950">
                  <c:v>2019/12/15 20:50</c:v>
                </c:pt>
                <c:pt idx="29951">
                  <c:v>2019/12/15 20:50</c:v>
                </c:pt>
                <c:pt idx="29952">
                  <c:v>2019/12/15 20:50</c:v>
                </c:pt>
                <c:pt idx="29953">
                  <c:v>2019/12/15 20:51</c:v>
                </c:pt>
                <c:pt idx="29954">
                  <c:v>2019/12/15 20:51</c:v>
                </c:pt>
                <c:pt idx="29955">
                  <c:v>2019/12/15 20:51</c:v>
                </c:pt>
                <c:pt idx="29956">
                  <c:v>2019/12/15 20:51</c:v>
                </c:pt>
                <c:pt idx="29957">
                  <c:v>2019/12/15 20:51</c:v>
                </c:pt>
                <c:pt idx="29958">
                  <c:v>2019/12/15 20:51</c:v>
                </c:pt>
                <c:pt idx="29959">
                  <c:v>2019/12/15 20:51</c:v>
                </c:pt>
                <c:pt idx="29960">
                  <c:v>2019/12/15 20:51</c:v>
                </c:pt>
                <c:pt idx="29961">
                  <c:v>2019/12/15 20:51</c:v>
                </c:pt>
                <c:pt idx="29962">
                  <c:v>2019/12/15 20:51</c:v>
                </c:pt>
                <c:pt idx="29963">
                  <c:v>2019/12/15 20:51</c:v>
                </c:pt>
                <c:pt idx="29964">
                  <c:v>2019/12/15 20:51</c:v>
                </c:pt>
                <c:pt idx="29965">
                  <c:v>2019/12/15 20:51</c:v>
                </c:pt>
                <c:pt idx="29966">
                  <c:v>2019/12/15 20:51</c:v>
                </c:pt>
                <c:pt idx="29967">
                  <c:v>2019/12/15 20:51</c:v>
                </c:pt>
                <c:pt idx="29968">
                  <c:v>2019/12/15 20:51</c:v>
                </c:pt>
                <c:pt idx="29969">
                  <c:v>2019/12/15 20:51</c:v>
                </c:pt>
                <c:pt idx="29970">
                  <c:v>2019/12/15 20:51</c:v>
                </c:pt>
                <c:pt idx="29971">
                  <c:v>2019/12/15 20:51</c:v>
                </c:pt>
                <c:pt idx="29972">
                  <c:v>2019/12/15 20:52</c:v>
                </c:pt>
                <c:pt idx="29973">
                  <c:v>2019/12/15 20:52</c:v>
                </c:pt>
                <c:pt idx="29974">
                  <c:v>2019/12/15 20:52</c:v>
                </c:pt>
                <c:pt idx="29975">
                  <c:v>2019/12/15 20:52</c:v>
                </c:pt>
                <c:pt idx="29976">
                  <c:v>2019/12/15 20:52</c:v>
                </c:pt>
                <c:pt idx="29977">
                  <c:v>2019/12/15 20:52</c:v>
                </c:pt>
                <c:pt idx="29978">
                  <c:v>2019/12/15 20:52</c:v>
                </c:pt>
                <c:pt idx="29979">
                  <c:v>2019/12/15 20:52</c:v>
                </c:pt>
                <c:pt idx="29980">
                  <c:v>2019/12/15 20:52</c:v>
                </c:pt>
                <c:pt idx="29981">
                  <c:v>2019/12/15 20:52</c:v>
                </c:pt>
                <c:pt idx="29982">
                  <c:v>2019/12/15 20:52</c:v>
                </c:pt>
                <c:pt idx="29983">
                  <c:v>2019/12/15 20:52</c:v>
                </c:pt>
                <c:pt idx="29984">
                  <c:v>2019/12/15 20:52</c:v>
                </c:pt>
                <c:pt idx="29985">
                  <c:v>2019/12/15 20:52</c:v>
                </c:pt>
                <c:pt idx="29986">
                  <c:v>2019/12/15 20:52</c:v>
                </c:pt>
                <c:pt idx="29987">
                  <c:v>2019/12/15 20:52</c:v>
                </c:pt>
                <c:pt idx="29988">
                  <c:v>2019/12/15 20:52</c:v>
                </c:pt>
                <c:pt idx="29989">
                  <c:v>2019/12/15 20:52</c:v>
                </c:pt>
                <c:pt idx="29990">
                  <c:v>2019/12/15 20:52</c:v>
                </c:pt>
                <c:pt idx="29991">
                  <c:v>2019/12/15 20:52</c:v>
                </c:pt>
                <c:pt idx="29992">
                  <c:v>2019/12/15 20:52</c:v>
                </c:pt>
                <c:pt idx="29993">
                  <c:v>2019/12/15 20:53</c:v>
                </c:pt>
                <c:pt idx="29994">
                  <c:v>2019/12/15 20:53</c:v>
                </c:pt>
                <c:pt idx="29995">
                  <c:v>2019/12/15 20:53</c:v>
                </c:pt>
                <c:pt idx="29996">
                  <c:v>2019/12/15 20:53</c:v>
                </c:pt>
                <c:pt idx="29997">
                  <c:v>2019/12/15 20:53</c:v>
                </c:pt>
                <c:pt idx="29998">
                  <c:v>2019/12/15 20:53</c:v>
                </c:pt>
                <c:pt idx="29999">
                  <c:v>2019/12/15 20:53</c:v>
                </c:pt>
                <c:pt idx="30000">
                  <c:v>2019/12/15 20:53</c:v>
                </c:pt>
                <c:pt idx="30001">
                  <c:v>2019/12/15 20:53</c:v>
                </c:pt>
                <c:pt idx="30002">
                  <c:v>2019/12/15 20:53</c:v>
                </c:pt>
                <c:pt idx="30003">
                  <c:v>2019/12/15 20:53</c:v>
                </c:pt>
                <c:pt idx="30004">
                  <c:v>2019/12/15 20:53</c:v>
                </c:pt>
                <c:pt idx="30005">
                  <c:v>2019/12/15 20:53</c:v>
                </c:pt>
                <c:pt idx="30006">
                  <c:v>2019/12/15 20:53</c:v>
                </c:pt>
                <c:pt idx="30007">
                  <c:v>2019/12/15 20:53</c:v>
                </c:pt>
                <c:pt idx="30008">
                  <c:v>2019/12/15 20:53</c:v>
                </c:pt>
                <c:pt idx="30009">
                  <c:v>2019/12/15 20:53</c:v>
                </c:pt>
                <c:pt idx="30010">
                  <c:v>2019/12/15 20:53</c:v>
                </c:pt>
                <c:pt idx="30011">
                  <c:v>2019/12/15 20:53</c:v>
                </c:pt>
                <c:pt idx="30012">
                  <c:v>2019/12/15 20:54</c:v>
                </c:pt>
                <c:pt idx="30013">
                  <c:v>2019/12/15 20:54</c:v>
                </c:pt>
                <c:pt idx="30014">
                  <c:v>2019/12/15 20:54</c:v>
                </c:pt>
                <c:pt idx="30015">
                  <c:v>2019/12/15 20:54</c:v>
                </c:pt>
                <c:pt idx="30016">
                  <c:v>2019/12/15 20:54</c:v>
                </c:pt>
                <c:pt idx="30017">
                  <c:v>2019/12/15 20:54</c:v>
                </c:pt>
                <c:pt idx="30018">
                  <c:v>2019/12/15 20:54</c:v>
                </c:pt>
                <c:pt idx="30019">
                  <c:v>2019/12/15 20:54</c:v>
                </c:pt>
                <c:pt idx="30020">
                  <c:v>2019/12/15 20:54</c:v>
                </c:pt>
                <c:pt idx="30021">
                  <c:v>2019/12/15 20:54</c:v>
                </c:pt>
                <c:pt idx="30022">
                  <c:v>2019/12/15 20:54</c:v>
                </c:pt>
                <c:pt idx="30023">
                  <c:v>2019/12/15 20:54</c:v>
                </c:pt>
                <c:pt idx="30024">
                  <c:v>2019/12/15 20:54</c:v>
                </c:pt>
                <c:pt idx="30025">
                  <c:v>2019/12/15 20:54</c:v>
                </c:pt>
                <c:pt idx="30026">
                  <c:v>2019/12/15 20:54</c:v>
                </c:pt>
                <c:pt idx="30027">
                  <c:v>2019/12/15 20:54</c:v>
                </c:pt>
                <c:pt idx="30028">
                  <c:v>2019/12/15 20:54</c:v>
                </c:pt>
                <c:pt idx="30029">
                  <c:v>2019/12/15 20:54</c:v>
                </c:pt>
                <c:pt idx="30030">
                  <c:v>2019/12/15 20:54</c:v>
                </c:pt>
                <c:pt idx="30031">
                  <c:v>2019/12/15 20:54</c:v>
                </c:pt>
                <c:pt idx="30032">
                  <c:v>2019/12/15 20:54</c:v>
                </c:pt>
                <c:pt idx="30033">
                  <c:v>2019/12/15 20:55</c:v>
                </c:pt>
                <c:pt idx="30034">
                  <c:v>2019/12/15 20:55</c:v>
                </c:pt>
                <c:pt idx="30035">
                  <c:v>2019/12/15 20:55</c:v>
                </c:pt>
                <c:pt idx="30036">
                  <c:v>2019/12/15 20:55</c:v>
                </c:pt>
                <c:pt idx="30037">
                  <c:v>2019/12/15 20:55</c:v>
                </c:pt>
                <c:pt idx="30038">
                  <c:v>2019/12/15 20:55</c:v>
                </c:pt>
                <c:pt idx="30039">
                  <c:v>2019/12/15 20:55</c:v>
                </c:pt>
                <c:pt idx="30040">
                  <c:v>2019/12/15 20:55</c:v>
                </c:pt>
                <c:pt idx="30041">
                  <c:v>2019/12/15 20:55</c:v>
                </c:pt>
                <c:pt idx="30042">
                  <c:v>2019/12/15 20:55</c:v>
                </c:pt>
                <c:pt idx="30043">
                  <c:v>2019/12/15 20:55</c:v>
                </c:pt>
                <c:pt idx="30044">
                  <c:v>2019/12/15 20:55</c:v>
                </c:pt>
                <c:pt idx="30045">
                  <c:v>2019/12/15 20:55</c:v>
                </c:pt>
                <c:pt idx="30046">
                  <c:v>2019/12/15 20:55</c:v>
                </c:pt>
                <c:pt idx="30047">
                  <c:v>2019/12/15 20:55</c:v>
                </c:pt>
                <c:pt idx="30048">
                  <c:v>2019/12/15 20:55</c:v>
                </c:pt>
                <c:pt idx="30049">
                  <c:v>2019/12/15 20:55</c:v>
                </c:pt>
                <c:pt idx="30050">
                  <c:v>2019/12/15 20:55</c:v>
                </c:pt>
                <c:pt idx="30051">
                  <c:v>2019/12/15 20:55</c:v>
                </c:pt>
                <c:pt idx="30052">
                  <c:v>2019/12/15 20:55</c:v>
                </c:pt>
                <c:pt idx="30053">
                  <c:v>2019/12/15 20:56</c:v>
                </c:pt>
                <c:pt idx="30054">
                  <c:v>2019/12/15 20:56</c:v>
                </c:pt>
                <c:pt idx="30055">
                  <c:v>2019/12/15 20:56</c:v>
                </c:pt>
                <c:pt idx="30056">
                  <c:v>2019/12/15 20:56</c:v>
                </c:pt>
                <c:pt idx="30057">
                  <c:v>2019/12/15 20:56</c:v>
                </c:pt>
                <c:pt idx="30058">
                  <c:v>2019/12/15 20:56</c:v>
                </c:pt>
                <c:pt idx="30059">
                  <c:v>2019/12/15 20:56</c:v>
                </c:pt>
                <c:pt idx="30060">
                  <c:v>2019/12/15 20:56</c:v>
                </c:pt>
                <c:pt idx="30061">
                  <c:v>2019/12/15 20:56</c:v>
                </c:pt>
                <c:pt idx="30062">
                  <c:v>2019/12/15 20:56</c:v>
                </c:pt>
                <c:pt idx="30063">
                  <c:v>2019/12/15 20:56</c:v>
                </c:pt>
                <c:pt idx="30064">
                  <c:v>2019/12/15 20:56</c:v>
                </c:pt>
                <c:pt idx="30065">
                  <c:v>2019/12/15 20:56</c:v>
                </c:pt>
                <c:pt idx="30066">
                  <c:v>2019/12/15 20:56</c:v>
                </c:pt>
                <c:pt idx="30067">
                  <c:v>2019/12/15 20:56</c:v>
                </c:pt>
                <c:pt idx="30068">
                  <c:v>2019/12/15 20:56</c:v>
                </c:pt>
                <c:pt idx="30069">
                  <c:v>2019/12/15 20:56</c:v>
                </c:pt>
                <c:pt idx="30070">
                  <c:v>2019/12/15 20:56</c:v>
                </c:pt>
                <c:pt idx="30071">
                  <c:v>2019/12/15 20:56</c:v>
                </c:pt>
                <c:pt idx="30072">
                  <c:v>2019/12/15 20:57</c:v>
                </c:pt>
                <c:pt idx="30073">
                  <c:v>2019/12/15 20:57</c:v>
                </c:pt>
                <c:pt idx="30074">
                  <c:v>2019/12/15 20:57</c:v>
                </c:pt>
                <c:pt idx="30075">
                  <c:v>2019/12/15 20:57</c:v>
                </c:pt>
                <c:pt idx="30076">
                  <c:v>2019/12/15 20:57</c:v>
                </c:pt>
                <c:pt idx="30077">
                  <c:v>2019/12/15 20:57</c:v>
                </c:pt>
                <c:pt idx="30078">
                  <c:v>2019/12/15 20:57</c:v>
                </c:pt>
                <c:pt idx="30079">
                  <c:v>2019/12/15 20:57</c:v>
                </c:pt>
                <c:pt idx="30080">
                  <c:v>2019/12/15 20:57</c:v>
                </c:pt>
                <c:pt idx="30081">
                  <c:v>2019/12/15 20:57</c:v>
                </c:pt>
                <c:pt idx="30082">
                  <c:v>2019/12/15 20:57</c:v>
                </c:pt>
                <c:pt idx="30083">
                  <c:v>2019/12/15 20:57</c:v>
                </c:pt>
                <c:pt idx="30084">
                  <c:v>2019/12/15 20:57</c:v>
                </c:pt>
                <c:pt idx="30085">
                  <c:v>2019/12/15 20:57</c:v>
                </c:pt>
                <c:pt idx="30086">
                  <c:v>2019/12/15 20:57</c:v>
                </c:pt>
                <c:pt idx="30087">
                  <c:v>2019/12/15 20:57</c:v>
                </c:pt>
                <c:pt idx="30088">
                  <c:v>2019/12/15 20:57</c:v>
                </c:pt>
                <c:pt idx="30089">
                  <c:v>2019/12/15 20:57</c:v>
                </c:pt>
                <c:pt idx="30090">
                  <c:v>2019/12/15 20:57</c:v>
                </c:pt>
                <c:pt idx="30091">
                  <c:v>2019/12/15 20:57</c:v>
                </c:pt>
                <c:pt idx="30092">
                  <c:v>2019/12/15 20:57</c:v>
                </c:pt>
                <c:pt idx="30093">
                  <c:v>2019/12/15 20:58</c:v>
                </c:pt>
                <c:pt idx="30094">
                  <c:v>2019/12/15 20:58</c:v>
                </c:pt>
                <c:pt idx="30095">
                  <c:v>2019/12/15 20:58</c:v>
                </c:pt>
                <c:pt idx="30096">
                  <c:v>2019/12/15 20:58</c:v>
                </c:pt>
                <c:pt idx="30097">
                  <c:v>2019/12/15 20:58</c:v>
                </c:pt>
                <c:pt idx="30098">
                  <c:v>2019/12/15 20:58</c:v>
                </c:pt>
                <c:pt idx="30099">
                  <c:v>2019/12/15 20:58</c:v>
                </c:pt>
                <c:pt idx="30100">
                  <c:v>2019/12/15 20:58</c:v>
                </c:pt>
                <c:pt idx="30101">
                  <c:v>2019/12/15 20:58</c:v>
                </c:pt>
                <c:pt idx="30102">
                  <c:v>2019/12/15 20:58</c:v>
                </c:pt>
                <c:pt idx="30103">
                  <c:v>2019/12/15 20:58</c:v>
                </c:pt>
                <c:pt idx="30104">
                  <c:v>2019/12/15 20:58</c:v>
                </c:pt>
                <c:pt idx="30105">
                  <c:v>2019/12/15 20:58</c:v>
                </c:pt>
                <c:pt idx="30106">
                  <c:v>2019/12/15 20:58</c:v>
                </c:pt>
                <c:pt idx="30107">
                  <c:v>2019/12/15 20:58</c:v>
                </c:pt>
                <c:pt idx="30108">
                  <c:v>2019/12/15 20:58</c:v>
                </c:pt>
                <c:pt idx="30109">
                  <c:v>2019/12/15 20:58</c:v>
                </c:pt>
                <c:pt idx="30110">
                  <c:v>2019/12/15 20:58</c:v>
                </c:pt>
                <c:pt idx="30111">
                  <c:v>2019/12/15 20:58</c:v>
                </c:pt>
                <c:pt idx="30112">
                  <c:v>2019/12/15 20:58</c:v>
                </c:pt>
                <c:pt idx="30113">
                  <c:v>2019/12/15 20:59</c:v>
                </c:pt>
                <c:pt idx="30114">
                  <c:v>2019/12/15 20:59</c:v>
                </c:pt>
                <c:pt idx="30115">
                  <c:v>2019/12/15 20:59</c:v>
                </c:pt>
                <c:pt idx="30116">
                  <c:v>2019/12/15 20:59</c:v>
                </c:pt>
                <c:pt idx="30117">
                  <c:v>2019/12/15 20:59</c:v>
                </c:pt>
                <c:pt idx="30118">
                  <c:v>2019/12/15 20:59</c:v>
                </c:pt>
                <c:pt idx="30119">
                  <c:v>2019/12/15 20:59</c:v>
                </c:pt>
                <c:pt idx="30120">
                  <c:v>2019/12/15 20:59</c:v>
                </c:pt>
                <c:pt idx="30121">
                  <c:v>2019/12/15 20:59</c:v>
                </c:pt>
                <c:pt idx="30122">
                  <c:v>2019/12/15 20:59</c:v>
                </c:pt>
                <c:pt idx="30123">
                  <c:v>2019/12/15 20:59</c:v>
                </c:pt>
                <c:pt idx="30124">
                  <c:v>2019/12/15 20:59</c:v>
                </c:pt>
                <c:pt idx="30125">
                  <c:v>2019/12/15 20:59</c:v>
                </c:pt>
                <c:pt idx="30126">
                  <c:v>2019/12/15 20:59</c:v>
                </c:pt>
                <c:pt idx="30127">
                  <c:v>2019/12/15 20:59</c:v>
                </c:pt>
                <c:pt idx="30128">
                  <c:v>2019/12/15 20:59</c:v>
                </c:pt>
                <c:pt idx="30129">
                  <c:v>2019/12/15 20:59</c:v>
                </c:pt>
                <c:pt idx="30130">
                  <c:v>2019/12/15 20:59</c:v>
                </c:pt>
                <c:pt idx="30131">
                  <c:v>2019/12/15 20:59</c:v>
                </c:pt>
                <c:pt idx="30132">
                  <c:v>2019/12/15 21:00</c:v>
                </c:pt>
                <c:pt idx="30133">
                  <c:v>2019/12/15 21:00</c:v>
                </c:pt>
                <c:pt idx="30134">
                  <c:v>2019/12/15 21:00</c:v>
                </c:pt>
                <c:pt idx="30135">
                  <c:v>2019/12/15 21:00</c:v>
                </c:pt>
                <c:pt idx="30136">
                  <c:v>2019/12/15 21:00</c:v>
                </c:pt>
                <c:pt idx="30137">
                  <c:v>2019/12/15 21:00</c:v>
                </c:pt>
                <c:pt idx="30138">
                  <c:v>2019/12/15 21:00</c:v>
                </c:pt>
                <c:pt idx="30139">
                  <c:v>2019/12/15 21:00</c:v>
                </c:pt>
                <c:pt idx="30140">
                  <c:v>2019/12/15 21:00</c:v>
                </c:pt>
                <c:pt idx="30141">
                  <c:v>2019/12/15 21:00</c:v>
                </c:pt>
                <c:pt idx="30142">
                  <c:v>2019/12/15 21:00</c:v>
                </c:pt>
                <c:pt idx="30143">
                  <c:v>2019/12/15 21:00</c:v>
                </c:pt>
                <c:pt idx="30144">
                  <c:v>2019/12/15 21:00</c:v>
                </c:pt>
                <c:pt idx="30145">
                  <c:v>2019/12/15 21:00</c:v>
                </c:pt>
                <c:pt idx="30146">
                  <c:v>2019/12/15 21:00</c:v>
                </c:pt>
                <c:pt idx="30147">
                  <c:v>2019/12/15 21:00</c:v>
                </c:pt>
                <c:pt idx="30148">
                  <c:v>2019/12/15 21:00</c:v>
                </c:pt>
                <c:pt idx="30149">
                  <c:v>2019/12/15 21:00</c:v>
                </c:pt>
                <c:pt idx="30150">
                  <c:v>2019/12/15 21:00</c:v>
                </c:pt>
                <c:pt idx="30151">
                  <c:v>2019/12/15 21:00</c:v>
                </c:pt>
                <c:pt idx="30152">
                  <c:v>2019/12/15 21:01</c:v>
                </c:pt>
                <c:pt idx="30153">
                  <c:v>2019/12/15 21:01</c:v>
                </c:pt>
                <c:pt idx="30154">
                  <c:v>2019/12/15 21:01</c:v>
                </c:pt>
                <c:pt idx="30155">
                  <c:v>2019/12/15 21:01</c:v>
                </c:pt>
                <c:pt idx="30156">
                  <c:v>2019/12/15 21:01</c:v>
                </c:pt>
                <c:pt idx="30157">
                  <c:v>2019/12/15 21:01</c:v>
                </c:pt>
                <c:pt idx="30158">
                  <c:v>2019/12/15 21:01</c:v>
                </c:pt>
                <c:pt idx="30159">
                  <c:v>2019/12/15 21:01</c:v>
                </c:pt>
                <c:pt idx="30160">
                  <c:v>2019/12/15 21:01</c:v>
                </c:pt>
                <c:pt idx="30161">
                  <c:v>2019/12/15 21:01</c:v>
                </c:pt>
                <c:pt idx="30162">
                  <c:v>2019/12/15 21:01</c:v>
                </c:pt>
                <c:pt idx="30163">
                  <c:v>2019/12/15 21:01</c:v>
                </c:pt>
                <c:pt idx="30164">
                  <c:v>2019/12/15 21:01</c:v>
                </c:pt>
                <c:pt idx="30165">
                  <c:v>2019/12/15 21:01</c:v>
                </c:pt>
                <c:pt idx="30166">
                  <c:v>2019/12/15 21:01</c:v>
                </c:pt>
                <c:pt idx="30167">
                  <c:v>2019/12/15 21:01</c:v>
                </c:pt>
                <c:pt idx="30168">
                  <c:v>2019/12/15 21:01</c:v>
                </c:pt>
                <c:pt idx="30169">
                  <c:v>2019/12/15 21:01</c:v>
                </c:pt>
                <c:pt idx="30170">
                  <c:v>2019/12/15 21:01</c:v>
                </c:pt>
                <c:pt idx="30171">
                  <c:v>2019/12/15 21:01</c:v>
                </c:pt>
                <c:pt idx="30172">
                  <c:v>2019/12/15 21:02</c:v>
                </c:pt>
                <c:pt idx="30173">
                  <c:v>2019/12/15 21:02</c:v>
                </c:pt>
                <c:pt idx="30174">
                  <c:v>2019/12/15 21:02</c:v>
                </c:pt>
                <c:pt idx="30175">
                  <c:v>2019/12/15 21:02</c:v>
                </c:pt>
                <c:pt idx="30176">
                  <c:v>2019/12/15 21:02</c:v>
                </c:pt>
                <c:pt idx="30177">
                  <c:v>2019/12/15 21:02</c:v>
                </c:pt>
                <c:pt idx="30178">
                  <c:v>2019/12/15 21:02</c:v>
                </c:pt>
                <c:pt idx="30179">
                  <c:v>2019/12/15 21:02</c:v>
                </c:pt>
                <c:pt idx="30180">
                  <c:v>2019/12/15 21:02</c:v>
                </c:pt>
                <c:pt idx="30181">
                  <c:v>2019/12/15 21:02</c:v>
                </c:pt>
                <c:pt idx="30182">
                  <c:v>2019/12/15 21:02</c:v>
                </c:pt>
                <c:pt idx="30183">
                  <c:v>2019/12/15 21:02</c:v>
                </c:pt>
                <c:pt idx="30184">
                  <c:v>2019/12/15 21:02</c:v>
                </c:pt>
                <c:pt idx="30185">
                  <c:v>2019/12/15 21:02</c:v>
                </c:pt>
                <c:pt idx="30186">
                  <c:v>2019/12/15 21:02</c:v>
                </c:pt>
                <c:pt idx="30187">
                  <c:v>2019/12/15 21:02</c:v>
                </c:pt>
                <c:pt idx="30188">
                  <c:v>2019/12/15 21:02</c:v>
                </c:pt>
                <c:pt idx="30189">
                  <c:v>2019/12/15 21:02</c:v>
                </c:pt>
                <c:pt idx="30190">
                  <c:v>2019/12/15 21:02</c:v>
                </c:pt>
                <c:pt idx="30191">
                  <c:v>2019/12/15 21:02</c:v>
                </c:pt>
                <c:pt idx="30192">
                  <c:v>2019/12/15 21:02</c:v>
                </c:pt>
                <c:pt idx="30193">
                  <c:v>2019/12/15 21:03</c:v>
                </c:pt>
                <c:pt idx="30194">
                  <c:v>2019/12/15 21:03</c:v>
                </c:pt>
                <c:pt idx="30195">
                  <c:v>2019/12/15 21:03</c:v>
                </c:pt>
                <c:pt idx="30196">
                  <c:v>2019/12/15 21:03</c:v>
                </c:pt>
                <c:pt idx="30197">
                  <c:v>2019/12/15 21:03</c:v>
                </c:pt>
                <c:pt idx="30198">
                  <c:v>2019/12/15 21:03</c:v>
                </c:pt>
                <c:pt idx="30199">
                  <c:v>2019/12/15 21:03</c:v>
                </c:pt>
                <c:pt idx="30200">
                  <c:v>2019/12/15 21:03</c:v>
                </c:pt>
                <c:pt idx="30201">
                  <c:v>2019/12/15 21:03</c:v>
                </c:pt>
                <c:pt idx="30202">
                  <c:v>2019/12/15 21:03</c:v>
                </c:pt>
                <c:pt idx="30203">
                  <c:v>2019/12/15 21:03</c:v>
                </c:pt>
                <c:pt idx="30204">
                  <c:v>2019/12/15 21:03</c:v>
                </c:pt>
                <c:pt idx="30205">
                  <c:v>2019/12/15 21:03</c:v>
                </c:pt>
                <c:pt idx="30206">
                  <c:v>2019/12/15 21:03</c:v>
                </c:pt>
                <c:pt idx="30207">
                  <c:v>2019/12/15 21:03</c:v>
                </c:pt>
                <c:pt idx="30208">
                  <c:v>2019/12/15 21:03</c:v>
                </c:pt>
                <c:pt idx="30209">
                  <c:v>2019/12/15 21:03</c:v>
                </c:pt>
                <c:pt idx="30210">
                  <c:v>2019/12/15 21:03</c:v>
                </c:pt>
                <c:pt idx="30211">
                  <c:v>2019/12/15 21:03</c:v>
                </c:pt>
                <c:pt idx="30212">
                  <c:v>2019/12/15 21:03</c:v>
                </c:pt>
                <c:pt idx="30213">
                  <c:v>2019/12/15 21:04</c:v>
                </c:pt>
                <c:pt idx="30214">
                  <c:v>2019/12/15 21:04</c:v>
                </c:pt>
                <c:pt idx="30215">
                  <c:v>2019/12/15 21:04</c:v>
                </c:pt>
                <c:pt idx="30216">
                  <c:v>2019/12/15 21:04</c:v>
                </c:pt>
                <c:pt idx="30217">
                  <c:v>2019/12/15 21:04</c:v>
                </c:pt>
                <c:pt idx="30218">
                  <c:v>2019/12/15 21:04</c:v>
                </c:pt>
                <c:pt idx="30219">
                  <c:v>2019/12/15 21:04</c:v>
                </c:pt>
                <c:pt idx="30220">
                  <c:v>2019/12/15 21:04</c:v>
                </c:pt>
                <c:pt idx="30221">
                  <c:v>2019/12/15 21:04</c:v>
                </c:pt>
                <c:pt idx="30222">
                  <c:v>2019/12/15 21:04</c:v>
                </c:pt>
                <c:pt idx="30223">
                  <c:v>2019/12/15 21:04</c:v>
                </c:pt>
                <c:pt idx="30224">
                  <c:v>2019/12/15 21:04</c:v>
                </c:pt>
                <c:pt idx="30225">
                  <c:v>2019/12/15 21:04</c:v>
                </c:pt>
                <c:pt idx="30226">
                  <c:v>2019/12/15 21:04</c:v>
                </c:pt>
                <c:pt idx="30227">
                  <c:v>2019/12/15 21:04</c:v>
                </c:pt>
                <c:pt idx="30228">
                  <c:v>2019/12/15 21:04</c:v>
                </c:pt>
                <c:pt idx="30229">
                  <c:v>2019/12/15 21:04</c:v>
                </c:pt>
                <c:pt idx="30230">
                  <c:v>2019/12/15 21:04</c:v>
                </c:pt>
                <c:pt idx="30231">
                  <c:v>2019/12/15 21:04</c:v>
                </c:pt>
                <c:pt idx="30232">
                  <c:v>2019/12/15 21:04</c:v>
                </c:pt>
                <c:pt idx="30233">
                  <c:v>2019/12/15 21:05</c:v>
                </c:pt>
                <c:pt idx="30234">
                  <c:v>2019/12/15 21:05</c:v>
                </c:pt>
                <c:pt idx="30235">
                  <c:v>2019/12/15 21:05</c:v>
                </c:pt>
                <c:pt idx="30236">
                  <c:v>2019/12/15 21:05</c:v>
                </c:pt>
                <c:pt idx="30237">
                  <c:v>2019/12/15 21:05</c:v>
                </c:pt>
                <c:pt idx="30238">
                  <c:v>2019/12/15 21:05</c:v>
                </c:pt>
                <c:pt idx="30239">
                  <c:v>2019/12/15 21:05</c:v>
                </c:pt>
                <c:pt idx="30240">
                  <c:v>2019/12/15 21:05</c:v>
                </c:pt>
                <c:pt idx="30241">
                  <c:v>2019/12/15 21:05</c:v>
                </c:pt>
                <c:pt idx="30242">
                  <c:v>2019/12/15 21:05</c:v>
                </c:pt>
                <c:pt idx="30243">
                  <c:v>2019/12/15 21:05</c:v>
                </c:pt>
                <c:pt idx="30244">
                  <c:v>2019/12/15 21:05</c:v>
                </c:pt>
                <c:pt idx="30245">
                  <c:v>2019/12/15 21:05</c:v>
                </c:pt>
                <c:pt idx="30246">
                  <c:v>2019/12/15 21:05</c:v>
                </c:pt>
                <c:pt idx="30247">
                  <c:v>2019/12/15 21:05</c:v>
                </c:pt>
                <c:pt idx="30248">
                  <c:v>2019/12/15 21:05</c:v>
                </c:pt>
                <c:pt idx="30249">
                  <c:v>2019/12/15 21:05</c:v>
                </c:pt>
                <c:pt idx="30250">
                  <c:v>2019/12/15 21:05</c:v>
                </c:pt>
                <c:pt idx="30251">
                  <c:v>2019/12/15 21:05</c:v>
                </c:pt>
                <c:pt idx="30252">
                  <c:v>2019/12/15 21:05</c:v>
                </c:pt>
                <c:pt idx="30253">
                  <c:v>2019/12/15 21:06</c:v>
                </c:pt>
                <c:pt idx="30254">
                  <c:v>2019/12/15 21:06</c:v>
                </c:pt>
                <c:pt idx="30255">
                  <c:v>2019/12/15 21:06</c:v>
                </c:pt>
                <c:pt idx="30256">
                  <c:v>2019/12/15 21:06</c:v>
                </c:pt>
                <c:pt idx="30257">
                  <c:v>2019/12/15 21:06</c:v>
                </c:pt>
                <c:pt idx="30258">
                  <c:v>2019/12/15 21:06</c:v>
                </c:pt>
                <c:pt idx="30259">
                  <c:v>2019/12/15 21:06</c:v>
                </c:pt>
                <c:pt idx="30260">
                  <c:v>2019/12/15 21:06</c:v>
                </c:pt>
                <c:pt idx="30261">
                  <c:v>2019/12/15 21:06</c:v>
                </c:pt>
                <c:pt idx="30262">
                  <c:v>2019/12/15 21:06</c:v>
                </c:pt>
                <c:pt idx="30263">
                  <c:v>2019/12/15 21:06</c:v>
                </c:pt>
                <c:pt idx="30264">
                  <c:v>2019/12/15 21:06</c:v>
                </c:pt>
                <c:pt idx="30265">
                  <c:v>2019/12/15 21:06</c:v>
                </c:pt>
                <c:pt idx="30266">
                  <c:v>2019/12/15 21:06</c:v>
                </c:pt>
                <c:pt idx="30267">
                  <c:v>2019/12/15 21:06</c:v>
                </c:pt>
                <c:pt idx="30268">
                  <c:v>2019/12/15 21:06</c:v>
                </c:pt>
                <c:pt idx="30269">
                  <c:v>2019/12/15 21:06</c:v>
                </c:pt>
                <c:pt idx="30270">
                  <c:v>2019/12/15 21:06</c:v>
                </c:pt>
                <c:pt idx="30271">
                  <c:v>2019/12/15 21:06</c:v>
                </c:pt>
                <c:pt idx="30272">
                  <c:v>2019/12/15 21:06</c:v>
                </c:pt>
                <c:pt idx="30273">
                  <c:v>2019/12/15 21:07</c:v>
                </c:pt>
                <c:pt idx="30274">
                  <c:v>2019/12/15 21:07</c:v>
                </c:pt>
                <c:pt idx="30275">
                  <c:v>2019/12/15 21:07</c:v>
                </c:pt>
                <c:pt idx="30276">
                  <c:v>2019/12/15 21:07</c:v>
                </c:pt>
                <c:pt idx="30277">
                  <c:v>2019/12/15 21:07</c:v>
                </c:pt>
                <c:pt idx="30278">
                  <c:v>2019/12/15 21:07</c:v>
                </c:pt>
                <c:pt idx="30279">
                  <c:v>2019/12/15 21:07</c:v>
                </c:pt>
                <c:pt idx="30280">
                  <c:v>2019/12/15 21:07</c:v>
                </c:pt>
                <c:pt idx="30281">
                  <c:v>2019/12/15 21:07</c:v>
                </c:pt>
                <c:pt idx="30282">
                  <c:v>2019/12/15 21:07</c:v>
                </c:pt>
                <c:pt idx="30283">
                  <c:v>2019/12/15 21:07</c:v>
                </c:pt>
                <c:pt idx="30284">
                  <c:v>2019/12/15 21:07</c:v>
                </c:pt>
                <c:pt idx="30285">
                  <c:v>2019/12/15 21:07</c:v>
                </c:pt>
                <c:pt idx="30286">
                  <c:v>2019/12/15 21:07</c:v>
                </c:pt>
                <c:pt idx="30287">
                  <c:v>2019/12/15 21:07</c:v>
                </c:pt>
                <c:pt idx="30288">
                  <c:v>2019/12/15 21:07</c:v>
                </c:pt>
                <c:pt idx="30289">
                  <c:v>2019/12/15 21:07</c:v>
                </c:pt>
                <c:pt idx="30290">
                  <c:v>2019/12/15 21:07</c:v>
                </c:pt>
                <c:pt idx="30291">
                  <c:v>2019/12/15 21:07</c:v>
                </c:pt>
                <c:pt idx="30292">
                  <c:v>2019/12/15 21:08</c:v>
                </c:pt>
                <c:pt idx="30293">
                  <c:v>2019/12/15 21:08</c:v>
                </c:pt>
                <c:pt idx="30294">
                  <c:v>2019/12/15 21:08</c:v>
                </c:pt>
                <c:pt idx="30295">
                  <c:v>2019/12/15 21:08</c:v>
                </c:pt>
                <c:pt idx="30296">
                  <c:v>2019/12/15 21:08</c:v>
                </c:pt>
                <c:pt idx="30297">
                  <c:v>2019/12/15 21:08</c:v>
                </c:pt>
                <c:pt idx="30298">
                  <c:v>2019/12/15 21:08</c:v>
                </c:pt>
                <c:pt idx="30299">
                  <c:v>2019/12/15 21:08</c:v>
                </c:pt>
                <c:pt idx="30300">
                  <c:v>2019/12/15 21:08</c:v>
                </c:pt>
                <c:pt idx="30301">
                  <c:v>2019/12/15 21:08</c:v>
                </c:pt>
                <c:pt idx="30302">
                  <c:v>2019/12/15 21:08</c:v>
                </c:pt>
                <c:pt idx="30303">
                  <c:v>2019/12/15 21:08</c:v>
                </c:pt>
                <c:pt idx="30304">
                  <c:v>2019/12/15 21:08</c:v>
                </c:pt>
                <c:pt idx="30305">
                  <c:v>2019/12/15 21:08</c:v>
                </c:pt>
                <c:pt idx="30306">
                  <c:v>2019/12/15 21:08</c:v>
                </c:pt>
                <c:pt idx="30307">
                  <c:v>2019/12/15 21:08</c:v>
                </c:pt>
                <c:pt idx="30308">
                  <c:v>2019/12/15 21:08</c:v>
                </c:pt>
                <c:pt idx="30309">
                  <c:v>2019/12/15 21:08</c:v>
                </c:pt>
                <c:pt idx="30310">
                  <c:v>2019/12/15 21:08</c:v>
                </c:pt>
                <c:pt idx="30311">
                  <c:v>2019/12/15 21:08</c:v>
                </c:pt>
                <c:pt idx="30312">
                  <c:v>2019/12/15 21:08</c:v>
                </c:pt>
                <c:pt idx="30313">
                  <c:v>2019/12/15 21:09</c:v>
                </c:pt>
                <c:pt idx="30314">
                  <c:v>2019/12/15 21:09</c:v>
                </c:pt>
                <c:pt idx="30315">
                  <c:v>2019/12/15 21:09</c:v>
                </c:pt>
                <c:pt idx="30316">
                  <c:v>2019/12/15 21:09</c:v>
                </c:pt>
                <c:pt idx="30317">
                  <c:v>2019/12/15 21:09</c:v>
                </c:pt>
                <c:pt idx="30318">
                  <c:v>2019/12/15 21:09</c:v>
                </c:pt>
                <c:pt idx="30319">
                  <c:v>2019/12/15 21:09</c:v>
                </c:pt>
                <c:pt idx="30320">
                  <c:v>2019/12/15 21:09</c:v>
                </c:pt>
                <c:pt idx="30321">
                  <c:v>2019/12/15 21:09</c:v>
                </c:pt>
                <c:pt idx="30322">
                  <c:v>2019/12/15 21:09</c:v>
                </c:pt>
                <c:pt idx="30323">
                  <c:v>2019/12/15 21:09</c:v>
                </c:pt>
                <c:pt idx="30324">
                  <c:v>2019/12/15 21:09</c:v>
                </c:pt>
                <c:pt idx="30325">
                  <c:v>2019/12/15 21:09</c:v>
                </c:pt>
                <c:pt idx="30326">
                  <c:v>2019/12/15 21:09</c:v>
                </c:pt>
                <c:pt idx="30327">
                  <c:v>2019/12/15 21:09</c:v>
                </c:pt>
                <c:pt idx="30328">
                  <c:v>2019/12/15 21:09</c:v>
                </c:pt>
                <c:pt idx="30329">
                  <c:v>2019/12/15 21:09</c:v>
                </c:pt>
                <c:pt idx="30330">
                  <c:v>2019/12/15 21:09</c:v>
                </c:pt>
                <c:pt idx="30331">
                  <c:v>2019/12/15 21:09</c:v>
                </c:pt>
                <c:pt idx="30332">
                  <c:v>2019/12/15 21:10</c:v>
                </c:pt>
                <c:pt idx="30333">
                  <c:v>2019/12/15 21:10</c:v>
                </c:pt>
                <c:pt idx="30334">
                  <c:v>2019/12/15 21:10</c:v>
                </c:pt>
                <c:pt idx="30335">
                  <c:v>2019/12/15 21:10</c:v>
                </c:pt>
                <c:pt idx="30336">
                  <c:v>2019/12/15 21:10</c:v>
                </c:pt>
                <c:pt idx="30337">
                  <c:v>2019/12/15 21:10</c:v>
                </c:pt>
                <c:pt idx="30338">
                  <c:v>2019/12/15 21:10</c:v>
                </c:pt>
                <c:pt idx="30339">
                  <c:v>2019/12/15 21:10</c:v>
                </c:pt>
                <c:pt idx="30340">
                  <c:v>2019/12/15 21:10</c:v>
                </c:pt>
                <c:pt idx="30341">
                  <c:v>2019/12/15 21:10</c:v>
                </c:pt>
                <c:pt idx="30342">
                  <c:v>2019/12/15 21:10</c:v>
                </c:pt>
                <c:pt idx="30343">
                  <c:v>2019/12/15 21:10</c:v>
                </c:pt>
                <c:pt idx="30344">
                  <c:v>2019/12/15 21:10</c:v>
                </c:pt>
                <c:pt idx="30345">
                  <c:v>2019/12/15 21:10</c:v>
                </c:pt>
                <c:pt idx="30346">
                  <c:v>2019/12/15 21:10</c:v>
                </c:pt>
                <c:pt idx="30347">
                  <c:v>2019/12/15 21:10</c:v>
                </c:pt>
                <c:pt idx="30348">
                  <c:v>2019/12/15 21:10</c:v>
                </c:pt>
                <c:pt idx="30349">
                  <c:v>2019/12/15 21:10</c:v>
                </c:pt>
                <c:pt idx="30350">
                  <c:v>2019/12/15 21:10</c:v>
                </c:pt>
                <c:pt idx="30351">
                  <c:v>2019/12/15 21:10</c:v>
                </c:pt>
                <c:pt idx="30352">
                  <c:v>2019/12/15 21:10</c:v>
                </c:pt>
                <c:pt idx="30353">
                  <c:v>2019/12/15 21:11</c:v>
                </c:pt>
                <c:pt idx="30354">
                  <c:v>2019/12/15 21:11</c:v>
                </c:pt>
                <c:pt idx="30355">
                  <c:v>2019/12/15 21:11</c:v>
                </c:pt>
                <c:pt idx="30356">
                  <c:v>2019/12/15 21:11</c:v>
                </c:pt>
                <c:pt idx="30357">
                  <c:v>2019/12/15 21:11</c:v>
                </c:pt>
                <c:pt idx="30358">
                  <c:v>2019/12/15 21:11</c:v>
                </c:pt>
                <c:pt idx="30359">
                  <c:v>2019/12/15 21:11</c:v>
                </c:pt>
                <c:pt idx="30360">
                  <c:v>2019/12/15 21:11</c:v>
                </c:pt>
                <c:pt idx="30361">
                  <c:v>2019/12/15 21:11</c:v>
                </c:pt>
                <c:pt idx="30362">
                  <c:v>2019/12/15 21:11</c:v>
                </c:pt>
                <c:pt idx="30363">
                  <c:v>2019/12/15 21:11</c:v>
                </c:pt>
                <c:pt idx="30364">
                  <c:v>2019/12/15 21:11</c:v>
                </c:pt>
                <c:pt idx="30365">
                  <c:v>2019/12/15 21:11</c:v>
                </c:pt>
                <c:pt idx="30366">
                  <c:v>2019/12/15 21:11</c:v>
                </c:pt>
                <c:pt idx="30367">
                  <c:v>2019/12/15 21:11</c:v>
                </c:pt>
                <c:pt idx="30368">
                  <c:v>2019/12/15 21:11</c:v>
                </c:pt>
                <c:pt idx="30369">
                  <c:v>2019/12/15 21:11</c:v>
                </c:pt>
                <c:pt idx="30370">
                  <c:v>2019/12/15 21:11</c:v>
                </c:pt>
                <c:pt idx="30371">
                  <c:v>2019/12/15 21:11</c:v>
                </c:pt>
                <c:pt idx="30372">
                  <c:v>2019/12/15 21:11</c:v>
                </c:pt>
                <c:pt idx="30373">
                  <c:v>2019/12/15 21:12</c:v>
                </c:pt>
                <c:pt idx="30374">
                  <c:v>2019/12/15 21:12</c:v>
                </c:pt>
                <c:pt idx="30375">
                  <c:v>2019/12/15 21:12</c:v>
                </c:pt>
                <c:pt idx="30376">
                  <c:v>2019/12/15 21:12</c:v>
                </c:pt>
                <c:pt idx="30377">
                  <c:v>2019/12/15 21:12</c:v>
                </c:pt>
                <c:pt idx="30378">
                  <c:v>2019/12/15 21:12</c:v>
                </c:pt>
                <c:pt idx="30379">
                  <c:v>2019/12/15 21:12</c:v>
                </c:pt>
                <c:pt idx="30380">
                  <c:v>2019/12/15 21:12</c:v>
                </c:pt>
                <c:pt idx="30381">
                  <c:v>2019/12/15 21:12</c:v>
                </c:pt>
                <c:pt idx="30382">
                  <c:v>2019/12/15 21:12</c:v>
                </c:pt>
                <c:pt idx="30383">
                  <c:v>2019/12/15 21:12</c:v>
                </c:pt>
                <c:pt idx="30384">
                  <c:v>2019/12/15 21:12</c:v>
                </c:pt>
                <c:pt idx="30385">
                  <c:v>2019/12/15 21:12</c:v>
                </c:pt>
                <c:pt idx="30386">
                  <c:v>2019/12/15 21:12</c:v>
                </c:pt>
                <c:pt idx="30387">
                  <c:v>2019/12/15 21:12</c:v>
                </c:pt>
                <c:pt idx="30388">
                  <c:v>2019/12/15 21:12</c:v>
                </c:pt>
                <c:pt idx="30389">
                  <c:v>2019/12/15 21:12</c:v>
                </c:pt>
                <c:pt idx="30390">
                  <c:v>2019/12/15 21:12</c:v>
                </c:pt>
                <c:pt idx="30391">
                  <c:v>2019/12/15 21:12</c:v>
                </c:pt>
                <c:pt idx="30392">
                  <c:v>2019/12/15 21:13</c:v>
                </c:pt>
                <c:pt idx="30393">
                  <c:v>2019/12/15 21:13</c:v>
                </c:pt>
                <c:pt idx="30394">
                  <c:v>2019/12/15 21:13</c:v>
                </c:pt>
                <c:pt idx="30395">
                  <c:v>2019/12/15 21:13</c:v>
                </c:pt>
                <c:pt idx="30396">
                  <c:v>2019/12/15 21:13</c:v>
                </c:pt>
                <c:pt idx="30397">
                  <c:v>2019/12/15 21:13</c:v>
                </c:pt>
                <c:pt idx="30398">
                  <c:v>2019/12/15 21:13</c:v>
                </c:pt>
                <c:pt idx="30399">
                  <c:v>2019/12/15 21:13</c:v>
                </c:pt>
                <c:pt idx="30400">
                  <c:v>2019/12/15 21:13</c:v>
                </c:pt>
                <c:pt idx="30401">
                  <c:v>2019/12/15 21:13</c:v>
                </c:pt>
                <c:pt idx="30402">
                  <c:v>2019/12/15 21:13</c:v>
                </c:pt>
                <c:pt idx="30403">
                  <c:v>2019/12/15 21:13</c:v>
                </c:pt>
                <c:pt idx="30404">
                  <c:v>2019/12/15 21:13</c:v>
                </c:pt>
                <c:pt idx="30405">
                  <c:v>2019/12/15 21:13</c:v>
                </c:pt>
                <c:pt idx="30406">
                  <c:v>2019/12/15 21:13</c:v>
                </c:pt>
                <c:pt idx="30407">
                  <c:v>2019/12/15 21:13</c:v>
                </c:pt>
                <c:pt idx="30408">
                  <c:v>2019/12/15 21:13</c:v>
                </c:pt>
                <c:pt idx="30409">
                  <c:v>2019/12/15 21:13</c:v>
                </c:pt>
                <c:pt idx="30410">
                  <c:v>2019/12/15 21:13</c:v>
                </c:pt>
                <c:pt idx="30411">
                  <c:v>2019/12/15 21:13</c:v>
                </c:pt>
                <c:pt idx="30412">
                  <c:v>2019/12/15 21:14</c:v>
                </c:pt>
                <c:pt idx="30413">
                  <c:v>2019/12/15 21:14</c:v>
                </c:pt>
                <c:pt idx="30414">
                  <c:v>2019/12/15 21:14</c:v>
                </c:pt>
                <c:pt idx="30415">
                  <c:v>2019/12/15 21:14</c:v>
                </c:pt>
                <c:pt idx="30416">
                  <c:v>2019/12/15 21:14</c:v>
                </c:pt>
                <c:pt idx="30417">
                  <c:v>2019/12/15 21:14</c:v>
                </c:pt>
                <c:pt idx="30418">
                  <c:v>2019/12/15 21:14</c:v>
                </c:pt>
                <c:pt idx="30419">
                  <c:v>2019/12/15 21:14</c:v>
                </c:pt>
                <c:pt idx="30420">
                  <c:v>2019/12/15 21:14</c:v>
                </c:pt>
                <c:pt idx="30421">
                  <c:v>2019/12/15 21:14</c:v>
                </c:pt>
                <c:pt idx="30422">
                  <c:v>2019/12/15 21:14</c:v>
                </c:pt>
                <c:pt idx="30423">
                  <c:v>2019/12/15 21:14</c:v>
                </c:pt>
                <c:pt idx="30424">
                  <c:v>2019/12/15 21:14</c:v>
                </c:pt>
                <c:pt idx="30425">
                  <c:v>2019/12/15 21:14</c:v>
                </c:pt>
                <c:pt idx="30426">
                  <c:v>2019/12/15 21:14</c:v>
                </c:pt>
                <c:pt idx="30427">
                  <c:v>2019/12/15 21:14</c:v>
                </c:pt>
                <c:pt idx="30428">
                  <c:v>2019/12/15 21:14</c:v>
                </c:pt>
                <c:pt idx="30429">
                  <c:v>2019/12/15 21:14</c:v>
                </c:pt>
                <c:pt idx="30430">
                  <c:v>2019/12/15 21:14</c:v>
                </c:pt>
                <c:pt idx="30431">
                  <c:v>2019/12/15 21:14</c:v>
                </c:pt>
                <c:pt idx="30432">
                  <c:v>2019/12/15 21:15</c:v>
                </c:pt>
                <c:pt idx="30433">
                  <c:v>2019/12/15 21:15</c:v>
                </c:pt>
                <c:pt idx="30434">
                  <c:v>2019/12/15 21:15</c:v>
                </c:pt>
                <c:pt idx="30435">
                  <c:v>2019/12/15 21:15</c:v>
                </c:pt>
                <c:pt idx="30436">
                  <c:v>2019/12/15 21:15</c:v>
                </c:pt>
                <c:pt idx="30437">
                  <c:v>2019/12/15 21:15</c:v>
                </c:pt>
                <c:pt idx="30438">
                  <c:v>2019/12/15 21:15</c:v>
                </c:pt>
                <c:pt idx="30439">
                  <c:v>2019/12/15 21:15</c:v>
                </c:pt>
                <c:pt idx="30440">
                  <c:v>2019/12/15 21:15</c:v>
                </c:pt>
                <c:pt idx="30441">
                  <c:v>2019/12/15 21:15</c:v>
                </c:pt>
                <c:pt idx="30442">
                  <c:v>2019/12/15 21:15</c:v>
                </c:pt>
                <c:pt idx="30443">
                  <c:v>2019/12/15 21:15</c:v>
                </c:pt>
                <c:pt idx="30444">
                  <c:v>2019/12/15 21:15</c:v>
                </c:pt>
                <c:pt idx="30445">
                  <c:v>2019/12/15 21:15</c:v>
                </c:pt>
                <c:pt idx="30446">
                  <c:v>2019/12/15 21:15</c:v>
                </c:pt>
                <c:pt idx="30447">
                  <c:v>2019/12/15 21:15</c:v>
                </c:pt>
                <c:pt idx="30448">
                  <c:v>2019/12/15 21:15</c:v>
                </c:pt>
                <c:pt idx="30449">
                  <c:v>2019/12/15 21:15</c:v>
                </c:pt>
                <c:pt idx="30450">
                  <c:v>2019/12/15 21:15</c:v>
                </c:pt>
                <c:pt idx="30451">
                  <c:v>2019/12/15 21:15</c:v>
                </c:pt>
                <c:pt idx="30452">
                  <c:v>2019/12/15 21:16</c:v>
                </c:pt>
                <c:pt idx="30453">
                  <c:v>2019/12/15 21:16</c:v>
                </c:pt>
                <c:pt idx="30454">
                  <c:v>2019/12/15 21:16</c:v>
                </c:pt>
                <c:pt idx="30455">
                  <c:v>2019/12/15 21:16</c:v>
                </c:pt>
                <c:pt idx="30456">
                  <c:v>2019/12/15 21:16</c:v>
                </c:pt>
                <c:pt idx="30457">
                  <c:v>2019/12/15 21:16</c:v>
                </c:pt>
                <c:pt idx="30458">
                  <c:v>2019/12/15 21:16</c:v>
                </c:pt>
                <c:pt idx="30459">
                  <c:v>2019/12/15 21:16</c:v>
                </c:pt>
                <c:pt idx="30460">
                  <c:v>2019/12/15 21:16</c:v>
                </c:pt>
                <c:pt idx="30461">
                  <c:v>2019/12/15 21:16</c:v>
                </c:pt>
                <c:pt idx="30462">
                  <c:v>2019/12/15 21:16</c:v>
                </c:pt>
                <c:pt idx="30463">
                  <c:v>2019/12/15 21:16</c:v>
                </c:pt>
                <c:pt idx="30464">
                  <c:v>2019/12/15 21:16</c:v>
                </c:pt>
                <c:pt idx="30465">
                  <c:v>2019/12/15 21:16</c:v>
                </c:pt>
                <c:pt idx="30466">
                  <c:v>2019/12/15 21:16</c:v>
                </c:pt>
                <c:pt idx="30467">
                  <c:v>2019/12/15 21:16</c:v>
                </c:pt>
                <c:pt idx="30468">
                  <c:v>2019/12/15 21:16</c:v>
                </c:pt>
                <c:pt idx="30469">
                  <c:v>2019/12/15 21:16</c:v>
                </c:pt>
                <c:pt idx="30470">
                  <c:v>2019/12/15 21:16</c:v>
                </c:pt>
                <c:pt idx="30471">
                  <c:v>2019/12/15 21:16</c:v>
                </c:pt>
                <c:pt idx="30472">
                  <c:v>2019/12/15 21:17</c:v>
                </c:pt>
                <c:pt idx="30473">
                  <c:v>2019/12/15 21:17</c:v>
                </c:pt>
                <c:pt idx="30474">
                  <c:v>2019/12/15 21:17</c:v>
                </c:pt>
                <c:pt idx="30475">
                  <c:v>2019/12/15 21:17</c:v>
                </c:pt>
                <c:pt idx="30476">
                  <c:v>2019/12/15 21:17</c:v>
                </c:pt>
                <c:pt idx="30477">
                  <c:v>2019/12/15 21:17</c:v>
                </c:pt>
                <c:pt idx="30478">
                  <c:v>2019/12/15 21:17</c:v>
                </c:pt>
                <c:pt idx="30479">
                  <c:v>2019/12/15 21:17</c:v>
                </c:pt>
                <c:pt idx="30480">
                  <c:v>2019/12/15 21:17</c:v>
                </c:pt>
                <c:pt idx="30481">
                  <c:v>2019/12/15 21:17</c:v>
                </c:pt>
                <c:pt idx="30482">
                  <c:v>2019/12/15 21:17</c:v>
                </c:pt>
                <c:pt idx="30483">
                  <c:v>2019/12/15 21:17</c:v>
                </c:pt>
                <c:pt idx="30484">
                  <c:v>2019/12/15 21:17</c:v>
                </c:pt>
                <c:pt idx="30485">
                  <c:v>2019/12/15 21:17</c:v>
                </c:pt>
                <c:pt idx="30486">
                  <c:v>2019/12/15 21:17</c:v>
                </c:pt>
                <c:pt idx="30487">
                  <c:v>2019/12/15 21:17</c:v>
                </c:pt>
                <c:pt idx="30488">
                  <c:v>2019/12/15 21:17</c:v>
                </c:pt>
                <c:pt idx="30489">
                  <c:v>2019/12/15 21:17</c:v>
                </c:pt>
                <c:pt idx="30490">
                  <c:v>2019/12/15 21:17</c:v>
                </c:pt>
                <c:pt idx="30491">
                  <c:v>2019/12/15 21:17</c:v>
                </c:pt>
                <c:pt idx="30492">
                  <c:v>2019/12/15 21:18</c:v>
                </c:pt>
                <c:pt idx="30493">
                  <c:v>2019/12/15 21:18</c:v>
                </c:pt>
                <c:pt idx="30494">
                  <c:v>2019/12/15 21:18</c:v>
                </c:pt>
                <c:pt idx="30495">
                  <c:v>2019/12/15 21:18</c:v>
                </c:pt>
                <c:pt idx="30496">
                  <c:v>2019/12/15 21:18</c:v>
                </c:pt>
                <c:pt idx="30497">
                  <c:v>2019/12/15 21:18</c:v>
                </c:pt>
                <c:pt idx="30498">
                  <c:v>2019/12/15 21:18</c:v>
                </c:pt>
                <c:pt idx="30499">
                  <c:v>2019/12/15 21:18</c:v>
                </c:pt>
                <c:pt idx="30500">
                  <c:v>2019/12/15 21:18</c:v>
                </c:pt>
                <c:pt idx="30501">
                  <c:v>2019/12/15 21:18</c:v>
                </c:pt>
                <c:pt idx="30502">
                  <c:v>2019/12/15 21:18</c:v>
                </c:pt>
                <c:pt idx="30503">
                  <c:v>2019/12/15 21:18</c:v>
                </c:pt>
                <c:pt idx="30504">
                  <c:v>2019/12/15 21:18</c:v>
                </c:pt>
                <c:pt idx="30505">
                  <c:v>2019/12/15 21:18</c:v>
                </c:pt>
                <c:pt idx="30506">
                  <c:v>2019/12/15 21:18</c:v>
                </c:pt>
                <c:pt idx="30507">
                  <c:v>2019/12/15 21:18</c:v>
                </c:pt>
                <c:pt idx="30508">
                  <c:v>2019/12/15 21:18</c:v>
                </c:pt>
                <c:pt idx="30509">
                  <c:v>2019/12/15 21:18</c:v>
                </c:pt>
                <c:pt idx="30510">
                  <c:v>2019/12/15 21:18</c:v>
                </c:pt>
                <c:pt idx="30511">
                  <c:v>2019/12/15 21:18</c:v>
                </c:pt>
                <c:pt idx="30512">
                  <c:v>2019/12/15 21:19</c:v>
                </c:pt>
                <c:pt idx="30513">
                  <c:v>2019/12/15 21:19</c:v>
                </c:pt>
                <c:pt idx="30514">
                  <c:v>2019/12/15 21:19</c:v>
                </c:pt>
                <c:pt idx="30515">
                  <c:v>2019/12/15 21:19</c:v>
                </c:pt>
                <c:pt idx="30516">
                  <c:v>2019/12/15 21:19</c:v>
                </c:pt>
                <c:pt idx="30517">
                  <c:v>2019/12/15 21:19</c:v>
                </c:pt>
                <c:pt idx="30518">
                  <c:v>2019/12/15 21:19</c:v>
                </c:pt>
                <c:pt idx="30519">
                  <c:v>2019/12/15 21:19</c:v>
                </c:pt>
                <c:pt idx="30520">
                  <c:v>2019/12/15 21:19</c:v>
                </c:pt>
                <c:pt idx="30521">
                  <c:v>2019/12/15 21:19</c:v>
                </c:pt>
                <c:pt idx="30522">
                  <c:v>2019/12/15 21:19</c:v>
                </c:pt>
                <c:pt idx="30523">
                  <c:v>2019/12/15 21:19</c:v>
                </c:pt>
                <c:pt idx="30524">
                  <c:v>2019/12/15 21:19</c:v>
                </c:pt>
                <c:pt idx="30525">
                  <c:v>2019/12/15 21:19</c:v>
                </c:pt>
                <c:pt idx="30526">
                  <c:v>2019/12/15 21:19</c:v>
                </c:pt>
                <c:pt idx="30527">
                  <c:v>2019/12/15 21:19</c:v>
                </c:pt>
                <c:pt idx="30528">
                  <c:v>2019/12/15 21:19</c:v>
                </c:pt>
                <c:pt idx="30529">
                  <c:v>2019/12/15 21:19</c:v>
                </c:pt>
                <c:pt idx="30530">
                  <c:v>2019/12/15 21:19</c:v>
                </c:pt>
                <c:pt idx="30531">
                  <c:v>2019/12/15 21:19</c:v>
                </c:pt>
                <c:pt idx="30532">
                  <c:v>2019/12/15 21:20</c:v>
                </c:pt>
                <c:pt idx="30533">
                  <c:v>2019/12/15 21:20</c:v>
                </c:pt>
                <c:pt idx="30534">
                  <c:v>2019/12/15 21:20</c:v>
                </c:pt>
                <c:pt idx="30535">
                  <c:v>2019/12/15 21:20</c:v>
                </c:pt>
                <c:pt idx="30536">
                  <c:v>2019/12/15 21:20</c:v>
                </c:pt>
                <c:pt idx="30537">
                  <c:v>2019/12/15 21:20</c:v>
                </c:pt>
                <c:pt idx="30538">
                  <c:v>2019/12/15 21:20</c:v>
                </c:pt>
                <c:pt idx="30539">
                  <c:v>2019/12/15 21:20</c:v>
                </c:pt>
                <c:pt idx="30540">
                  <c:v>2019/12/15 21:20</c:v>
                </c:pt>
                <c:pt idx="30541">
                  <c:v>2019/12/15 21:20</c:v>
                </c:pt>
                <c:pt idx="30542">
                  <c:v>2019/12/15 21:20</c:v>
                </c:pt>
                <c:pt idx="30543">
                  <c:v>2019/12/15 21:20</c:v>
                </c:pt>
                <c:pt idx="30544">
                  <c:v>2019/12/15 21:20</c:v>
                </c:pt>
                <c:pt idx="30545">
                  <c:v>2019/12/15 21:20</c:v>
                </c:pt>
                <c:pt idx="30546">
                  <c:v>2019/12/15 21:20</c:v>
                </c:pt>
                <c:pt idx="30547">
                  <c:v>2019/12/15 21:20</c:v>
                </c:pt>
                <c:pt idx="30548">
                  <c:v>2019/12/15 21:20</c:v>
                </c:pt>
                <c:pt idx="30549">
                  <c:v>2019/12/15 21:20</c:v>
                </c:pt>
                <c:pt idx="30550">
                  <c:v>2019/12/15 21:20</c:v>
                </c:pt>
                <c:pt idx="30551">
                  <c:v>2019/12/15 21:20</c:v>
                </c:pt>
                <c:pt idx="30552">
                  <c:v>2019/12/15 21:20</c:v>
                </c:pt>
                <c:pt idx="30553">
                  <c:v>2019/12/15 21:21</c:v>
                </c:pt>
                <c:pt idx="30554">
                  <c:v>2019/12/15 21:21</c:v>
                </c:pt>
                <c:pt idx="30555">
                  <c:v>2019/12/15 21:21</c:v>
                </c:pt>
                <c:pt idx="30556">
                  <c:v>2019/12/15 21:21</c:v>
                </c:pt>
                <c:pt idx="30557">
                  <c:v>2019/12/15 21:21</c:v>
                </c:pt>
                <c:pt idx="30558">
                  <c:v>2019/12/15 21:21</c:v>
                </c:pt>
                <c:pt idx="30559">
                  <c:v>2019/12/15 21:21</c:v>
                </c:pt>
                <c:pt idx="30560">
                  <c:v>2019/12/15 21:21</c:v>
                </c:pt>
                <c:pt idx="30561">
                  <c:v>2019/12/15 21:21</c:v>
                </c:pt>
                <c:pt idx="30562">
                  <c:v>2019/12/15 21:21</c:v>
                </c:pt>
                <c:pt idx="30563">
                  <c:v>2019/12/15 21:21</c:v>
                </c:pt>
                <c:pt idx="30564">
                  <c:v>2019/12/15 21:21</c:v>
                </c:pt>
                <c:pt idx="30565">
                  <c:v>2019/12/15 21:21</c:v>
                </c:pt>
                <c:pt idx="30566">
                  <c:v>2019/12/15 21:21</c:v>
                </c:pt>
                <c:pt idx="30567">
                  <c:v>2019/12/15 21:21</c:v>
                </c:pt>
                <c:pt idx="30568">
                  <c:v>2019/12/15 21:21</c:v>
                </c:pt>
                <c:pt idx="30569">
                  <c:v>2019/12/15 21:21</c:v>
                </c:pt>
                <c:pt idx="30570">
                  <c:v>2019/12/15 21:21</c:v>
                </c:pt>
                <c:pt idx="30571">
                  <c:v>2019/12/15 21:21</c:v>
                </c:pt>
                <c:pt idx="30572">
                  <c:v>2019/12/15 21:22</c:v>
                </c:pt>
                <c:pt idx="30573">
                  <c:v>2019/12/15 21:22</c:v>
                </c:pt>
                <c:pt idx="30574">
                  <c:v>2019/12/15 21:22</c:v>
                </c:pt>
                <c:pt idx="30575">
                  <c:v>2019/12/15 21:22</c:v>
                </c:pt>
                <c:pt idx="30576">
                  <c:v>2019/12/15 21:22</c:v>
                </c:pt>
                <c:pt idx="30577">
                  <c:v>2019/12/15 21:22</c:v>
                </c:pt>
                <c:pt idx="30578">
                  <c:v>2019/12/15 21:22</c:v>
                </c:pt>
                <c:pt idx="30579">
                  <c:v>2019/12/15 21:22</c:v>
                </c:pt>
                <c:pt idx="30580">
                  <c:v>2019/12/15 21:22</c:v>
                </c:pt>
                <c:pt idx="30581">
                  <c:v>2019/12/15 21:22</c:v>
                </c:pt>
                <c:pt idx="30582">
                  <c:v>2019/12/15 21:22</c:v>
                </c:pt>
                <c:pt idx="30583">
                  <c:v>2019/12/15 21:22</c:v>
                </c:pt>
                <c:pt idx="30584">
                  <c:v>2019/12/15 21:22</c:v>
                </c:pt>
                <c:pt idx="30585">
                  <c:v>2019/12/15 21:22</c:v>
                </c:pt>
                <c:pt idx="30586">
                  <c:v>2019/12/15 21:22</c:v>
                </c:pt>
                <c:pt idx="30587">
                  <c:v>2019/12/15 21:22</c:v>
                </c:pt>
                <c:pt idx="30588">
                  <c:v>2019/12/15 21:22</c:v>
                </c:pt>
                <c:pt idx="30589">
                  <c:v>2019/12/15 21:22</c:v>
                </c:pt>
                <c:pt idx="30590">
                  <c:v>2019/12/15 21:22</c:v>
                </c:pt>
                <c:pt idx="30591">
                  <c:v>2019/12/15 21:22</c:v>
                </c:pt>
                <c:pt idx="30592">
                  <c:v>2019/12/15 21:22</c:v>
                </c:pt>
                <c:pt idx="30593">
                  <c:v>2019/12/15 21:23</c:v>
                </c:pt>
                <c:pt idx="30594">
                  <c:v>2019/12/15 21:23</c:v>
                </c:pt>
                <c:pt idx="30595">
                  <c:v>2019/12/15 21:23</c:v>
                </c:pt>
                <c:pt idx="30596">
                  <c:v>2019/12/15 21:23</c:v>
                </c:pt>
                <c:pt idx="30597">
                  <c:v>2019/12/15 21:23</c:v>
                </c:pt>
                <c:pt idx="30598">
                  <c:v>2019/12/15 21:23</c:v>
                </c:pt>
                <c:pt idx="30599">
                  <c:v>2019/12/15 21:23</c:v>
                </c:pt>
                <c:pt idx="30600">
                  <c:v>2019/12/15 21:23</c:v>
                </c:pt>
                <c:pt idx="30601">
                  <c:v>2019/12/15 21:23</c:v>
                </c:pt>
                <c:pt idx="30602">
                  <c:v>2019/12/15 21:23</c:v>
                </c:pt>
                <c:pt idx="30603">
                  <c:v>2019/12/15 21:23</c:v>
                </c:pt>
                <c:pt idx="30604">
                  <c:v>2019/12/15 21:23</c:v>
                </c:pt>
                <c:pt idx="30605">
                  <c:v>2019/12/15 21:23</c:v>
                </c:pt>
                <c:pt idx="30606">
                  <c:v>2019/12/15 21:23</c:v>
                </c:pt>
                <c:pt idx="30607">
                  <c:v>2019/12/15 21:23</c:v>
                </c:pt>
                <c:pt idx="30608">
                  <c:v>2019/12/15 21:23</c:v>
                </c:pt>
                <c:pt idx="30609">
                  <c:v>2019/12/15 21:23</c:v>
                </c:pt>
                <c:pt idx="30610">
                  <c:v>2019/12/15 21:23</c:v>
                </c:pt>
                <c:pt idx="30611">
                  <c:v>2019/12/15 21:23</c:v>
                </c:pt>
                <c:pt idx="30612">
                  <c:v>2019/12/15 21:24</c:v>
                </c:pt>
                <c:pt idx="30613">
                  <c:v>2019/12/15 21:24</c:v>
                </c:pt>
                <c:pt idx="30614">
                  <c:v>2019/12/15 21:24</c:v>
                </c:pt>
                <c:pt idx="30615">
                  <c:v>2019/12/15 21:24</c:v>
                </c:pt>
                <c:pt idx="30616">
                  <c:v>2019/12/15 21:24</c:v>
                </c:pt>
                <c:pt idx="30617">
                  <c:v>2019/12/15 21:24</c:v>
                </c:pt>
                <c:pt idx="30618">
                  <c:v>2019/12/15 21:24</c:v>
                </c:pt>
                <c:pt idx="30619">
                  <c:v>2019/12/15 21:24</c:v>
                </c:pt>
                <c:pt idx="30620">
                  <c:v>2019/12/15 21:24</c:v>
                </c:pt>
                <c:pt idx="30621">
                  <c:v>2019/12/15 21:24</c:v>
                </c:pt>
                <c:pt idx="30622">
                  <c:v>2019/12/15 21:24</c:v>
                </c:pt>
                <c:pt idx="30623">
                  <c:v>2019/12/15 21:24</c:v>
                </c:pt>
                <c:pt idx="30624">
                  <c:v>2019/12/15 21:24</c:v>
                </c:pt>
                <c:pt idx="30625">
                  <c:v>2019/12/15 21:24</c:v>
                </c:pt>
                <c:pt idx="30626">
                  <c:v>2019/12/15 21:24</c:v>
                </c:pt>
                <c:pt idx="30627">
                  <c:v>2019/12/15 21:24</c:v>
                </c:pt>
                <c:pt idx="30628">
                  <c:v>2019/12/15 21:24</c:v>
                </c:pt>
                <c:pt idx="30629">
                  <c:v>2019/12/15 21:24</c:v>
                </c:pt>
                <c:pt idx="30630">
                  <c:v>2019/12/15 21:24</c:v>
                </c:pt>
                <c:pt idx="30631">
                  <c:v>2019/12/15 21:24</c:v>
                </c:pt>
                <c:pt idx="30632">
                  <c:v>2019/12/15 21:24</c:v>
                </c:pt>
                <c:pt idx="30633">
                  <c:v>2019/12/15 21:25</c:v>
                </c:pt>
                <c:pt idx="30634">
                  <c:v>2019/12/15 21:25</c:v>
                </c:pt>
                <c:pt idx="30635">
                  <c:v>2019/12/15 21:25</c:v>
                </c:pt>
                <c:pt idx="30636">
                  <c:v>2019/12/15 21:25</c:v>
                </c:pt>
                <c:pt idx="30637">
                  <c:v>2019/12/15 21:25</c:v>
                </c:pt>
                <c:pt idx="30638">
                  <c:v>2019/12/15 21:25</c:v>
                </c:pt>
                <c:pt idx="30639">
                  <c:v>2019/12/15 21:25</c:v>
                </c:pt>
                <c:pt idx="30640">
                  <c:v>2019/12/15 21:25</c:v>
                </c:pt>
                <c:pt idx="30641">
                  <c:v>2019/12/15 21:25</c:v>
                </c:pt>
                <c:pt idx="30642">
                  <c:v>2019/12/15 21:25</c:v>
                </c:pt>
                <c:pt idx="30643">
                  <c:v>2019/12/15 21:25</c:v>
                </c:pt>
                <c:pt idx="30644">
                  <c:v>2019/12/15 21:25</c:v>
                </c:pt>
                <c:pt idx="30645">
                  <c:v>2019/12/15 21:25</c:v>
                </c:pt>
                <c:pt idx="30646">
                  <c:v>2019/12/15 21:25</c:v>
                </c:pt>
                <c:pt idx="30647">
                  <c:v>2019/12/15 21:25</c:v>
                </c:pt>
                <c:pt idx="30648">
                  <c:v>2019/12/15 21:25</c:v>
                </c:pt>
                <c:pt idx="30649">
                  <c:v>2019/12/15 21:25</c:v>
                </c:pt>
                <c:pt idx="30650">
                  <c:v>2019/12/15 21:25</c:v>
                </c:pt>
                <c:pt idx="30651">
                  <c:v>2019/12/15 21:25</c:v>
                </c:pt>
                <c:pt idx="30652">
                  <c:v>2019/12/15 21:25</c:v>
                </c:pt>
                <c:pt idx="30653">
                  <c:v>2019/12/15 21:26</c:v>
                </c:pt>
                <c:pt idx="30654">
                  <c:v>2019/12/15 21:26</c:v>
                </c:pt>
                <c:pt idx="30655">
                  <c:v>2019/12/15 21:26</c:v>
                </c:pt>
                <c:pt idx="30656">
                  <c:v>2019/12/15 21:26</c:v>
                </c:pt>
                <c:pt idx="30657">
                  <c:v>2019/12/15 21:26</c:v>
                </c:pt>
                <c:pt idx="30658">
                  <c:v>2019/12/15 21:26</c:v>
                </c:pt>
                <c:pt idx="30659">
                  <c:v>2019/12/15 21:26</c:v>
                </c:pt>
                <c:pt idx="30660">
                  <c:v>2019/12/15 21:26</c:v>
                </c:pt>
                <c:pt idx="30661">
                  <c:v>2019/12/15 21:26</c:v>
                </c:pt>
                <c:pt idx="30662">
                  <c:v>2019/12/15 21:26</c:v>
                </c:pt>
                <c:pt idx="30663">
                  <c:v>2019/12/15 21:26</c:v>
                </c:pt>
                <c:pt idx="30664">
                  <c:v>2019/12/15 21:26</c:v>
                </c:pt>
                <c:pt idx="30665">
                  <c:v>2019/12/15 21:26</c:v>
                </c:pt>
                <c:pt idx="30666">
                  <c:v>2019/12/15 21:26</c:v>
                </c:pt>
                <c:pt idx="30667">
                  <c:v>2019/12/15 21:26</c:v>
                </c:pt>
                <c:pt idx="30668">
                  <c:v>2019/12/15 21:26</c:v>
                </c:pt>
                <c:pt idx="30669">
                  <c:v>2019/12/15 21:26</c:v>
                </c:pt>
                <c:pt idx="30670">
                  <c:v>2019/12/15 21:26</c:v>
                </c:pt>
                <c:pt idx="30671">
                  <c:v>2019/12/15 21:26</c:v>
                </c:pt>
                <c:pt idx="30672">
                  <c:v>2019/12/15 21:26</c:v>
                </c:pt>
                <c:pt idx="30673">
                  <c:v>2019/12/15 21:27</c:v>
                </c:pt>
                <c:pt idx="30674">
                  <c:v>2019/12/15 21:27</c:v>
                </c:pt>
                <c:pt idx="30675">
                  <c:v>2019/12/15 21:27</c:v>
                </c:pt>
                <c:pt idx="30676">
                  <c:v>2019/12/15 21:27</c:v>
                </c:pt>
                <c:pt idx="30677">
                  <c:v>2019/12/15 21:27</c:v>
                </c:pt>
                <c:pt idx="30678">
                  <c:v>2019/12/15 21:27</c:v>
                </c:pt>
                <c:pt idx="30679">
                  <c:v>2019/12/15 21:27</c:v>
                </c:pt>
                <c:pt idx="30680">
                  <c:v>2019/12/15 21:27</c:v>
                </c:pt>
                <c:pt idx="30681">
                  <c:v>2019/12/15 21:27</c:v>
                </c:pt>
                <c:pt idx="30682">
                  <c:v>2019/12/15 21:27</c:v>
                </c:pt>
                <c:pt idx="30683">
                  <c:v>2019/12/15 21:27</c:v>
                </c:pt>
                <c:pt idx="30684">
                  <c:v>2019/12/15 21:27</c:v>
                </c:pt>
                <c:pt idx="30685">
                  <c:v>2019/12/15 21:27</c:v>
                </c:pt>
                <c:pt idx="30686">
                  <c:v>2019/12/15 21:27</c:v>
                </c:pt>
                <c:pt idx="30687">
                  <c:v>2019/12/15 21:27</c:v>
                </c:pt>
                <c:pt idx="30688">
                  <c:v>2019/12/15 21:27</c:v>
                </c:pt>
                <c:pt idx="30689">
                  <c:v>2019/12/15 21:27</c:v>
                </c:pt>
                <c:pt idx="30690">
                  <c:v>2019/12/15 21:27</c:v>
                </c:pt>
                <c:pt idx="30691">
                  <c:v>2019/12/15 21:27</c:v>
                </c:pt>
                <c:pt idx="30692">
                  <c:v>2019/12/15 21:27</c:v>
                </c:pt>
                <c:pt idx="30693">
                  <c:v>2019/12/15 21:28</c:v>
                </c:pt>
                <c:pt idx="30694">
                  <c:v>2019/12/15 21:28</c:v>
                </c:pt>
                <c:pt idx="30695">
                  <c:v>2019/12/15 21:28</c:v>
                </c:pt>
                <c:pt idx="30696">
                  <c:v>2019/12/15 21:28</c:v>
                </c:pt>
                <c:pt idx="30697">
                  <c:v>2019/12/15 21:28</c:v>
                </c:pt>
                <c:pt idx="30698">
                  <c:v>2019/12/15 21:28</c:v>
                </c:pt>
                <c:pt idx="30699">
                  <c:v>2019/12/15 21:28</c:v>
                </c:pt>
                <c:pt idx="30700">
                  <c:v>2019/12/15 21:28</c:v>
                </c:pt>
                <c:pt idx="30701">
                  <c:v>2019/12/15 21:28</c:v>
                </c:pt>
                <c:pt idx="30702">
                  <c:v>2019/12/15 21:28</c:v>
                </c:pt>
                <c:pt idx="30703">
                  <c:v>2019/12/15 21:28</c:v>
                </c:pt>
                <c:pt idx="30704">
                  <c:v>2019/12/15 21:28</c:v>
                </c:pt>
                <c:pt idx="30705">
                  <c:v>2019/12/15 21:28</c:v>
                </c:pt>
                <c:pt idx="30706">
                  <c:v>2019/12/15 21:28</c:v>
                </c:pt>
                <c:pt idx="30707">
                  <c:v>2019/12/15 21:28</c:v>
                </c:pt>
                <c:pt idx="30708">
                  <c:v>2019/12/15 21:28</c:v>
                </c:pt>
                <c:pt idx="30709">
                  <c:v>2019/12/15 21:28</c:v>
                </c:pt>
                <c:pt idx="30710">
                  <c:v>2019/12/15 21:28</c:v>
                </c:pt>
                <c:pt idx="30711">
                  <c:v>2019/12/15 21:28</c:v>
                </c:pt>
                <c:pt idx="30712">
                  <c:v>2019/12/15 21:29</c:v>
                </c:pt>
                <c:pt idx="30713">
                  <c:v>2019/12/15 21:29</c:v>
                </c:pt>
                <c:pt idx="30714">
                  <c:v>2019/12/15 21:29</c:v>
                </c:pt>
                <c:pt idx="30715">
                  <c:v>2019/12/15 21:29</c:v>
                </c:pt>
                <c:pt idx="30716">
                  <c:v>2019/12/15 21:29</c:v>
                </c:pt>
                <c:pt idx="30717">
                  <c:v>2019/12/15 21:29</c:v>
                </c:pt>
                <c:pt idx="30718">
                  <c:v>2019/12/15 21:29</c:v>
                </c:pt>
                <c:pt idx="30719">
                  <c:v>2019/12/15 21:29</c:v>
                </c:pt>
                <c:pt idx="30720">
                  <c:v>2019/12/15 21:29</c:v>
                </c:pt>
                <c:pt idx="30721">
                  <c:v>2019/12/15 21:29</c:v>
                </c:pt>
                <c:pt idx="30722">
                  <c:v>2019/12/15 21:29</c:v>
                </c:pt>
                <c:pt idx="30723">
                  <c:v>2019/12/15 21:29</c:v>
                </c:pt>
                <c:pt idx="30724">
                  <c:v>2019/12/15 21:29</c:v>
                </c:pt>
                <c:pt idx="30725">
                  <c:v>2019/12/15 21:29</c:v>
                </c:pt>
                <c:pt idx="30726">
                  <c:v>2019/12/15 21:29</c:v>
                </c:pt>
                <c:pt idx="30727">
                  <c:v>2019/12/15 21:29</c:v>
                </c:pt>
                <c:pt idx="30728">
                  <c:v>2019/12/15 21:29</c:v>
                </c:pt>
                <c:pt idx="30729">
                  <c:v>2019/12/15 21:29</c:v>
                </c:pt>
                <c:pt idx="30730">
                  <c:v>2019/12/15 21:29</c:v>
                </c:pt>
                <c:pt idx="30731">
                  <c:v>2019/12/15 21:29</c:v>
                </c:pt>
                <c:pt idx="30732">
                  <c:v>2019/12/15 21:30</c:v>
                </c:pt>
                <c:pt idx="30733">
                  <c:v>2019/12/15 21:30</c:v>
                </c:pt>
                <c:pt idx="30734">
                  <c:v>2019/12/15 21:30</c:v>
                </c:pt>
                <c:pt idx="30735">
                  <c:v>2019/12/15 21:30</c:v>
                </c:pt>
                <c:pt idx="30736">
                  <c:v>2019/12/15 21:30</c:v>
                </c:pt>
                <c:pt idx="30737">
                  <c:v>2019/12/15 21:30</c:v>
                </c:pt>
                <c:pt idx="30738">
                  <c:v>2019/12/15 21:30</c:v>
                </c:pt>
                <c:pt idx="30739">
                  <c:v>2019/12/15 21:30</c:v>
                </c:pt>
                <c:pt idx="30740">
                  <c:v>2019/12/15 21:30</c:v>
                </c:pt>
                <c:pt idx="30741">
                  <c:v>2019/12/15 21:30</c:v>
                </c:pt>
                <c:pt idx="30742">
                  <c:v>2019/12/15 21:30</c:v>
                </c:pt>
                <c:pt idx="30743">
                  <c:v>2019/12/15 21:30</c:v>
                </c:pt>
                <c:pt idx="30744">
                  <c:v>2019/12/15 21:30</c:v>
                </c:pt>
                <c:pt idx="30745">
                  <c:v>2019/12/15 21:30</c:v>
                </c:pt>
                <c:pt idx="30746">
                  <c:v>2019/12/15 21:30</c:v>
                </c:pt>
                <c:pt idx="30747">
                  <c:v>2019/12/15 21:30</c:v>
                </c:pt>
                <c:pt idx="30748">
                  <c:v>2019/12/15 21:30</c:v>
                </c:pt>
                <c:pt idx="30749">
                  <c:v>2019/12/15 21:30</c:v>
                </c:pt>
                <c:pt idx="30750">
                  <c:v>2019/12/15 21:30</c:v>
                </c:pt>
                <c:pt idx="30751">
                  <c:v>2019/12/15 21:30</c:v>
                </c:pt>
                <c:pt idx="30752">
                  <c:v>2019/12/15 21:31</c:v>
                </c:pt>
                <c:pt idx="30753">
                  <c:v>2019/12/15 21:31</c:v>
                </c:pt>
                <c:pt idx="30754">
                  <c:v>2019/12/15 21:31</c:v>
                </c:pt>
                <c:pt idx="30755">
                  <c:v>2019/12/15 21:31</c:v>
                </c:pt>
                <c:pt idx="30756">
                  <c:v>2019/12/15 21:31</c:v>
                </c:pt>
                <c:pt idx="30757">
                  <c:v>2019/12/15 21:31</c:v>
                </c:pt>
                <c:pt idx="30758">
                  <c:v>2019/12/15 21:31</c:v>
                </c:pt>
                <c:pt idx="30759">
                  <c:v>2019/12/15 21:31</c:v>
                </c:pt>
                <c:pt idx="30760">
                  <c:v>2019/12/15 21:31</c:v>
                </c:pt>
                <c:pt idx="30761">
                  <c:v>2019/12/15 21:31</c:v>
                </c:pt>
                <c:pt idx="30762">
                  <c:v>2019/12/15 21:31</c:v>
                </c:pt>
                <c:pt idx="30763">
                  <c:v>2019/12/15 21:31</c:v>
                </c:pt>
                <c:pt idx="30764">
                  <c:v>2019/12/15 21:31</c:v>
                </c:pt>
                <c:pt idx="30765">
                  <c:v>2019/12/15 21:31</c:v>
                </c:pt>
                <c:pt idx="30766">
                  <c:v>2019/12/15 21:31</c:v>
                </c:pt>
                <c:pt idx="30767">
                  <c:v>2019/12/15 21:31</c:v>
                </c:pt>
                <c:pt idx="30768">
                  <c:v>2019/12/15 21:31</c:v>
                </c:pt>
                <c:pt idx="30769">
                  <c:v>2019/12/15 21:31</c:v>
                </c:pt>
                <c:pt idx="30770">
                  <c:v>2019/12/15 21:31</c:v>
                </c:pt>
                <c:pt idx="30771">
                  <c:v>2019/12/15 21:31</c:v>
                </c:pt>
                <c:pt idx="30772">
                  <c:v>2019/12/15 21:32</c:v>
                </c:pt>
                <c:pt idx="30773">
                  <c:v>2019/12/15 21:32</c:v>
                </c:pt>
                <c:pt idx="30774">
                  <c:v>2019/12/15 21:32</c:v>
                </c:pt>
                <c:pt idx="30775">
                  <c:v>2019/12/15 21:32</c:v>
                </c:pt>
                <c:pt idx="30776">
                  <c:v>2019/12/15 21:32</c:v>
                </c:pt>
                <c:pt idx="30777">
                  <c:v>2019/12/15 21:32</c:v>
                </c:pt>
                <c:pt idx="30778">
                  <c:v>2019/12/15 21:32</c:v>
                </c:pt>
                <c:pt idx="30779">
                  <c:v>2019/12/15 21:32</c:v>
                </c:pt>
                <c:pt idx="30780">
                  <c:v>2019/12/15 21:32</c:v>
                </c:pt>
                <c:pt idx="30781">
                  <c:v>2019/12/15 21:32</c:v>
                </c:pt>
                <c:pt idx="30782">
                  <c:v>2019/12/15 21:32</c:v>
                </c:pt>
                <c:pt idx="30783">
                  <c:v>2019/12/15 21:32</c:v>
                </c:pt>
                <c:pt idx="30784">
                  <c:v>2019/12/15 21:32</c:v>
                </c:pt>
                <c:pt idx="30785">
                  <c:v>2019/12/15 21:32</c:v>
                </c:pt>
                <c:pt idx="30786">
                  <c:v>2019/12/15 21:32</c:v>
                </c:pt>
                <c:pt idx="30787">
                  <c:v>2019/12/15 21:32</c:v>
                </c:pt>
                <c:pt idx="30788">
                  <c:v>2019/12/15 21:32</c:v>
                </c:pt>
                <c:pt idx="30789">
                  <c:v>2019/12/15 21:32</c:v>
                </c:pt>
                <c:pt idx="30790">
                  <c:v>2019/12/15 21:32</c:v>
                </c:pt>
                <c:pt idx="30791">
                  <c:v>2019/12/15 21:32</c:v>
                </c:pt>
                <c:pt idx="30792">
                  <c:v>2019/12/15 21:32</c:v>
                </c:pt>
                <c:pt idx="30793">
                  <c:v>2019/12/15 21:33</c:v>
                </c:pt>
                <c:pt idx="30794">
                  <c:v>2019/12/15 21:33</c:v>
                </c:pt>
                <c:pt idx="30795">
                  <c:v>2019/12/15 21:33</c:v>
                </c:pt>
                <c:pt idx="30796">
                  <c:v>2019/12/15 21:33</c:v>
                </c:pt>
                <c:pt idx="30797">
                  <c:v>2019/12/15 21:33</c:v>
                </c:pt>
                <c:pt idx="30798">
                  <c:v>2019/12/15 21:33</c:v>
                </c:pt>
                <c:pt idx="30799">
                  <c:v>2019/12/15 21:33</c:v>
                </c:pt>
                <c:pt idx="30800">
                  <c:v>2019/12/15 21:33</c:v>
                </c:pt>
                <c:pt idx="30801">
                  <c:v>2019/12/15 21:33</c:v>
                </c:pt>
                <c:pt idx="30802">
                  <c:v>2019/12/15 21:33</c:v>
                </c:pt>
                <c:pt idx="30803">
                  <c:v>2019/12/15 21:33</c:v>
                </c:pt>
                <c:pt idx="30804">
                  <c:v>2019/12/15 21:33</c:v>
                </c:pt>
                <c:pt idx="30805">
                  <c:v>2019/12/15 21:33</c:v>
                </c:pt>
                <c:pt idx="30806">
                  <c:v>2019/12/15 21:33</c:v>
                </c:pt>
                <c:pt idx="30807">
                  <c:v>2019/12/15 21:33</c:v>
                </c:pt>
                <c:pt idx="30808">
                  <c:v>2019/12/15 21:33</c:v>
                </c:pt>
                <c:pt idx="30809">
                  <c:v>2019/12/15 21:33</c:v>
                </c:pt>
                <c:pt idx="30810">
                  <c:v>2019/12/15 21:33</c:v>
                </c:pt>
                <c:pt idx="30811">
                  <c:v>2019/12/15 21:33</c:v>
                </c:pt>
                <c:pt idx="30812">
                  <c:v>2019/12/15 21:33</c:v>
                </c:pt>
                <c:pt idx="30813">
                  <c:v>2019/12/15 21:34</c:v>
                </c:pt>
                <c:pt idx="30814">
                  <c:v>2019/12/15 21:34</c:v>
                </c:pt>
                <c:pt idx="30815">
                  <c:v>2019/12/15 21:34</c:v>
                </c:pt>
                <c:pt idx="30816">
                  <c:v>2019/12/15 21:34</c:v>
                </c:pt>
                <c:pt idx="30817">
                  <c:v>2019/12/15 21:34</c:v>
                </c:pt>
                <c:pt idx="30818">
                  <c:v>2019/12/15 21:34</c:v>
                </c:pt>
                <c:pt idx="30819">
                  <c:v>2019/12/15 21:34</c:v>
                </c:pt>
                <c:pt idx="30820">
                  <c:v>2019/12/15 21:34</c:v>
                </c:pt>
                <c:pt idx="30821">
                  <c:v>2019/12/15 21:34</c:v>
                </c:pt>
                <c:pt idx="30822">
                  <c:v>2019/12/15 21:34</c:v>
                </c:pt>
                <c:pt idx="30823">
                  <c:v>2019/12/15 21:34</c:v>
                </c:pt>
                <c:pt idx="30824">
                  <c:v>2019/12/15 21:34</c:v>
                </c:pt>
                <c:pt idx="30825">
                  <c:v>2019/12/15 21:34</c:v>
                </c:pt>
                <c:pt idx="30826">
                  <c:v>2019/12/15 21:34</c:v>
                </c:pt>
                <c:pt idx="30827">
                  <c:v>2019/12/15 21:34</c:v>
                </c:pt>
                <c:pt idx="30828">
                  <c:v>2019/12/15 21:34</c:v>
                </c:pt>
                <c:pt idx="30829">
                  <c:v>2019/12/15 21:34</c:v>
                </c:pt>
                <c:pt idx="30830">
                  <c:v>2019/12/15 21:34</c:v>
                </c:pt>
                <c:pt idx="30831">
                  <c:v>2019/12/15 21:34</c:v>
                </c:pt>
                <c:pt idx="30832">
                  <c:v>2019/12/15 21:34</c:v>
                </c:pt>
                <c:pt idx="30833">
                  <c:v>2019/12/15 21:35</c:v>
                </c:pt>
                <c:pt idx="30834">
                  <c:v>2019/12/15 21:35</c:v>
                </c:pt>
                <c:pt idx="30835">
                  <c:v>2019/12/15 21:35</c:v>
                </c:pt>
                <c:pt idx="30836">
                  <c:v>2019/12/15 21:35</c:v>
                </c:pt>
                <c:pt idx="30837">
                  <c:v>2019/12/15 21:35</c:v>
                </c:pt>
                <c:pt idx="30838">
                  <c:v>2019/12/15 21:35</c:v>
                </c:pt>
                <c:pt idx="30839">
                  <c:v>2019/12/15 21:35</c:v>
                </c:pt>
                <c:pt idx="30840">
                  <c:v>2019/12/15 21:35</c:v>
                </c:pt>
                <c:pt idx="30841">
                  <c:v>2019/12/15 21:35</c:v>
                </c:pt>
                <c:pt idx="30842">
                  <c:v>2019/12/15 21:35</c:v>
                </c:pt>
                <c:pt idx="30843">
                  <c:v>2019/12/15 21:35</c:v>
                </c:pt>
                <c:pt idx="30844">
                  <c:v>2019/12/15 21:35</c:v>
                </c:pt>
                <c:pt idx="30845">
                  <c:v>2019/12/15 21:35</c:v>
                </c:pt>
                <c:pt idx="30846">
                  <c:v>2019/12/15 21:35</c:v>
                </c:pt>
                <c:pt idx="30847">
                  <c:v>2019/12/15 21:35</c:v>
                </c:pt>
                <c:pt idx="30848">
                  <c:v>2019/12/15 21:35</c:v>
                </c:pt>
                <c:pt idx="30849">
                  <c:v>2019/12/15 21:35</c:v>
                </c:pt>
                <c:pt idx="30850">
                  <c:v>2019/12/15 21:35</c:v>
                </c:pt>
                <c:pt idx="30851">
                  <c:v>2019/12/15 21:35</c:v>
                </c:pt>
                <c:pt idx="30852">
                  <c:v>2019/12/15 21:35</c:v>
                </c:pt>
                <c:pt idx="30853">
                  <c:v>2019/12/15 21:36</c:v>
                </c:pt>
                <c:pt idx="30854">
                  <c:v>2019/12/15 21:36</c:v>
                </c:pt>
                <c:pt idx="30855">
                  <c:v>2019/12/15 21:36</c:v>
                </c:pt>
                <c:pt idx="30856">
                  <c:v>2019/12/15 21:36</c:v>
                </c:pt>
                <c:pt idx="30857">
                  <c:v>2019/12/15 21:36</c:v>
                </c:pt>
                <c:pt idx="30858">
                  <c:v>2019/12/15 21:36</c:v>
                </c:pt>
                <c:pt idx="30859">
                  <c:v>2019/12/15 21:36</c:v>
                </c:pt>
                <c:pt idx="30860">
                  <c:v>2019/12/15 21:36</c:v>
                </c:pt>
                <c:pt idx="30861">
                  <c:v>2019/12/15 21:36</c:v>
                </c:pt>
                <c:pt idx="30862">
                  <c:v>2019/12/15 21:36</c:v>
                </c:pt>
                <c:pt idx="30863">
                  <c:v>2019/12/15 21:36</c:v>
                </c:pt>
                <c:pt idx="30864">
                  <c:v>2019/12/15 21:36</c:v>
                </c:pt>
                <c:pt idx="30865">
                  <c:v>2019/12/15 21:36</c:v>
                </c:pt>
                <c:pt idx="30866">
                  <c:v>2019/12/15 21:36</c:v>
                </c:pt>
                <c:pt idx="30867">
                  <c:v>2019/12/15 21:36</c:v>
                </c:pt>
                <c:pt idx="30868">
                  <c:v>2019/12/15 21:36</c:v>
                </c:pt>
                <c:pt idx="30869">
                  <c:v>2019/12/15 21:36</c:v>
                </c:pt>
                <c:pt idx="30870">
                  <c:v>2019/12/15 21:36</c:v>
                </c:pt>
                <c:pt idx="30871">
                  <c:v>2019/12/15 21:36</c:v>
                </c:pt>
                <c:pt idx="30872">
                  <c:v>2019/12/15 21:36</c:v>
                </c:pt>
                <c:pt idx="30873">
                  <c:v>2019/12/15 21:37</c:v>
                </c:pt>
                <c:pt idx="30874">
                  <c:v>2019/12/15 21:37</c:v>
                </c:pt>
                <c:pt idx="30875">
                  <c:v>2019/12/15 21:37</c:v>
                </c:pt>
                <c:pt idx="30876">
                  <c:v>2019/12/15 21:37</c:v>
                </c:pt>
                <c:pt idx="30877">
                  <c:v>2019/12/15 21:37</c:v>
                </c:pt>
                <c:pt idx="30878">
                  <c:v>2019/12/15 21:37</c:v>
                </c:pt>
                <c:pt idx="30879">
                  <c:v>2019/12/15 21:37</c:v>
                </c:pt>
                <c:pt idx="30880">
                  <c:v>2019/12/15 21:37</c:v>
                </c:pt>
                <c:pt idx="30881">
                  <c:v>2019/12/15 21:37</c:v>
                </c:pt>
                <c:pt idx="30882">
                  <c:v>2019/12/15 21:37</c:v>
                </c:pt>
                <c:pt idx="30883">
                  <c:v>2019/12/15 21:37</c:v>
                </c:pt>
                <c:pt idx="30884">
                  <c:v>2019/12/15 21:37</c:v>
                </c:pt>
                <c:pt idx="30885">
                  <c:v>2019/12/15 21:37</c:v>
                </c:pt>
                <c:pt idx="30886">
                  <c:v>2019/12/15 21:37</c:v>
                </c:pt>
                <c:pt idx="30887">
                  <c:v>2019/12/15 21:37</c:v>
                </c:pt>
                <c:pt idx="30888">
                  <c:v>2019/12/15 21:37</c:v>
                </c:pt>
                <c:pt idx="30889">
                  <c:v>2019/12/15 21:37</c:v>
                </c:pt>
                <c:pt idx="30890">
                  <c:v>2019/12/15 21:37</c:v>
                </c:pt>
                <c:pt idx="30891">
                  <c:v>2019/12/15 21:37</c:v>
                </c:pt>
                <c:pt idx="30892">
                  <c:v>2019/12/15 21:38</c:v>
                </c:pt>
                <c:pt idx="30893">
                  <c:v>2019/12/15 21:38</c:v>
                </c:pt>
                <c:pt idx="30894">
                  <c:v>2019/12/15 21:38</c:v>
                </c:pt>
                <c:pt idx="30895">
                  <c:v>2019/12/15 21:38</c:v>
                </c:pt>
                <c:pt idx="30896">
                  <c:v>2019/12/15 21:38</c:v>
                </c:pt>
                <c:pt idx="30897">
                  <c:v>2019/12/15 21:38</c:v>
                </c:pt>
                <c:pt idx="30898">
                  <c:v>2019/12/15 21:38</c:v>
                </c:pt>
                <c:pt idx="30899">
                  <c:v>2019/12/15 21:38</c:v>
                </c:pt>
                <c:pt idx="30900">
                  <c:v>2019/12/15 21:38</c:v>
                </c:pt>
                <c:pt idx="30901">
                  <c:v>2019/12/15 21:38</c:v>
                </c:pt>
                <c:pt idx="30902">
                  <c:v>2019/12/15 21:38</c:v>
                </c:pt>
                <c:pt idx="30903">
                  <c:v>2019/12/15 21:38</c:v>
                </c:pt>
                <c:pt idx="30904">
                  <c:v>2019/12/15 21:38</c:v>
                </c:pt>
                <c:pt idx="30905">
                  <c:v>2019/12/15 21:38</c:v>
                </c:pt>
                <c:pt idx="30906">
                  <c:v>2019/12/15 21:38</c:v>
                </c:pt>
                <c:pt idx="30907">
                  <c:v>2019/12/15 21:38</c:v>
                </c:pt>
                <c:pt idx="30908">
                  <c:v>2019/12/15 21:38</c:v>
                </c:pt>
                <c:pt idx="30909">
                  <c:v>2019/12/15 21:38</c:v>
                </c:pt>
                <c:pt idx="30910">
                  <c:v>2019/12/15 21:38</c:v>
                </c:pt>
                <c:pt idx="30911">
                  <c:v>2019/12/15 21:38</c:v>
                </c:pt>
                <c:pt idx="30912">
                  <c:v>2019/12/15 21:39</c:v>
                </c:pt>
                <c:pt idx="30913">
                  <c:v>2019/12/15 21:39</c:v>
                </c:pt>
                <c:pt idx="30914">
                  <c:v>2019/12/15 21:39</c:v>
                </c:pt>
                <c:pt idx="30915">
                  <c:v>2019/12/15 21:39</c:v>
                </c:pt>
                <c:pt idx="30916">
                  <c:v>2019/12/15 21:39</c:v>
                </c:pt>
                <c:pt idx="30917">
                  <c:v>2019/12/15 21:39</c:v>
                </c:pt>
                <c:pt idx="30918">
                  <c:v>2019/12/15 21:39</c:v>
                </c:pt>
                <c:pt idx="30919">
                  <c:v>2019/12/15 21:39</c:v>
                </c:pt>
                <c:pt idx="30920">
                  <c:v>2019/12/15 21:39</c:v>
                </c:pt>
                <c:pt idx="30921">
                  <c:v>2019/12/15 21:39</c:v>
                </c:pt>
                <c:pt idx="30922">
                  <c:v>2019/12/15 21:39</c:v>
                </c:pt>
                <c:pt idx="30923">
                  <c:v>2019/12/15 21:39</c:v>
                </c:pt>
                <c:pt idx="30924">
                  <c:v>2019/12/15 21:39</c:v>
                </c:pt>
                <c:pt idx="30925">
                  <c:v>2019/12/15 21:39</c:v>
                </c:pt>
                <c:pt idx="30926">
                  <c:v>2019/12/15 21:39</c:v>
                </c:pt>
                <c:pt idx="30927">
                  <c:v>2019/12/15 21:39</c:v>
                </c:pt>
                <c:pt idx="30928">
                  <c:v>2019/12/15 21:39</c:v>
                </c:pt>
                <c:pt idx="30929">
                  <c:v>2019/12/15 21:39</c:v>
                </c:pt>
                <c:pt idx="30930">
                  <c:v>2019/12/15 21:39</c:v>
                </c:pt>
                <c:pt idx="30931">
                  <c:v>2019/12/15 21:39</c:v>
                </c:pt>
                <c:pt idx="30932">
                  <c:v>2019/12/15 21:40</c:v>
                </c:pt>
                <c:pt idx="30933">
                  <c:v>2019/12/15 21:40</c:v>
                </c:pt>
                <c:pt idx="30934">
                  <c:v>2019/12/15 21:40</c:v>
                </c:pt>
                <c:pt idx="30935">
                  <c:v>2019/12/15 21:40</c:v>
                </c:pt>
                <c:pt idx="30936">
                  <c:v>2019/12/15 21:40</c:v>
                </c:pt>
                <c:pt idx="30937">
                  <c:v>2019/12/15 21:40</c:v>
                </c:pt>
                <c:pt idx="30938">
                  <c:v>2019/12/15 21:40</c:v>
                </c:pt>
                <c:pt idx="30939">
                  <c:v>2019/12/15 21:40</c:v>
                </c:pt>
                <c:pt idx="30940">
                  <c:v>2019/12/15 21:40</c:v>
                </c:pt>
                <c:pt idx="30941">
                  <c:v>2019/12/15 21:40</c:v>
                </c:pt>
                <c:pt idx="30942">
                  <c:v>2019/12/15 21:40</c:v>
                </c:pt>
                <c:pt idx="30943">
                  <c:v>2019/12/15 21:40</c:v>
                </c:pt>
                <c:pt idx="30944">
                  <c:v>2019/12/15 21:40</c:v>
                </c:pt>
                <c:pt idx="30945">
                  <c:v>2019/12/15 21:40</c:v>
                </c:pt>
                <c:pt idx="30946">
                  <c:v>2019/12/15 21:40</c:v>
                </c:pt>
                <c:pt idx="30947">
                  <c:v>2019/12/15 21:40</c:v>
                </c:pt>
                <c:pt idx="30948">
                  <c:v>2019/12/15 21:40</c:v>
                </c:pt>
                <c:pt idx="30949">
                  <c:v>2019/12/15 21:40</c:v>
                </c:pt>
                <c:pt idx="30950">
                  <c:v>2019/12/15 21:40</c:v>
                </c:pt>
                <c:pt idx="30951">
                  <c:v>2019/12/15 21:40</c:v>
                </c:pt>
                <c:pt idx="30952">
                  <c:v>2019/12/15 21:41</c:v>
                </c:pt>
                <c:pt idx="30953">
                  <c:v>2019/12/15 21:41</c:v>
                </c:pt>
                <c:pt idx="30954">
                  <c:v>2019/12/15 21:41</c:v>
                </c:pt>
                <c:pt idx="30955">
                  <c:v>2019/12/15 21:41</c:v>
                </c:pt>
                <c:pt idx="30956">
                  <c:v>2019/12/15 21:41</c:v>
                </c:pt>
                <c:pt idx="30957">
                  <c:v>2019/12/15 21:41</c:v>
                </c:pt>
                <c:pt idx="30958">
                  <c:v>2019/12/15 21:41</c:v>
                </c:pt>
                <c:pt idx="30959">
                  <c:v>2019/12/15 21:41</c:v>
                </c:pt>
                <c:pt idx="30960">
                  <c:v>2019/12/15 21:41</c:v>
                </c:pt>
                <c:pt idx="30961">
                  <c:v>2019/12/15 21:41</c:v>
                </c:pt>
                <c:pt idx="30962">
                  <c:v>2019/12/15 21:41</c:v>
                </c:pt>
                <c:pt idx="30963">
                  <c:v>2019/12/15 21:41</c:v>
                </c:pt>
                <c:pt idx="30964">
                  <c:v>2019/12/15 21:41</c:v>
                </c:pt>
                <c:pt idx="30965">
                  <c:v>2019/12/15 21:41</c:v>
                </c:pt>
                <c:pt idx="30966">
                  <c:v>2019/12/15 21:41</c:v>
                </c:pt>
                <c:pt idx="30967">
                  <c:v>2019/12/15 21:41</c:v>
                </c:pt>
                <c:pt idx="30968">
                  <c:v>2019/12/15 21:41</c:v>
                </c:pt>
                <c:pt idx="30969">
                  <c:v>2019/12/15 21:41</c:v>
                </c:pt>
                <c:pt idx="30970">
                  <c:v>2019/12/15 21:41</c:v>
                </c:pt>
                <c:pt idx="30971">
                  <c:v>2019/12/15 21:41</c:v>
                </c:pt>
                <c:pt idx="30972">
                  <c:v>2019/12/15 21:42</c:v>
                </c:pt>
                <c:pt idx="30973">
                  <c:v>2019/12/15 21:42</c:v>
                </c:pt>
                <c:pt idx="30974">
                  <c:v>2019/12/15 21:42</c:v>
                </c:pt>
                <c:pt idx="30975">
                  <c:v>2019/12/15 21:42</c:v>
                </c:pt>
                <c:pt idx="30976">
                  <c:v>2019/12/15 21:42</c:v>
                </c:pt>
                <c:pt idx="30977">
                  <c:v>2019/12/15 21:42</c:v>
                </c:pt>
                <c:pt idx="30978">
                  <c:v>2019/12/15 21:42</c:v>
                </c:pt>
                <c:pt idx="30979">
                  <c:v>2019/12/15 21:42</c:v>
                </c:pt>
                <c:pt idx="30980">
                  <c:v>2019/12/15 21:42</c:v>
                </c:pt>
                <c:pt idx="30981">
                  <c:v>2019/12/15 21:42</c:v>
                </c:pt>
                <c:pt idx="30982">
                  <c:v>2019/12/15 21:42</c:v>
                </c:pt>
                <c:pt idx="30983">
                  <c:v>2019/12/15 21:42</c:v>
                </c:pt>
                <c:pt idx="30984">
                  <c:v>2019/12/15 21:42</c:v>
                </c:pt>
                <c:pt idx="30985">
                  <c:v>2019/12/15 21:42</c:v>
                </c:pt>
                <c:pt idx="30986">
                  <c:v>2019/12/15 21:42</c:v>
                </c:pt>
                <c:pt idx="30987">
                  <c:v>2019/12/15 21:42</c:v>
                </c:pt>
                <c:pt idx="30988">
                  <c:v>2019/12/15 21:42</c:v>
                </c:pt>
                <c:pt idx="30989">
                  <c:v>2019/12/15 21:42</c:v>
                </c:pt>
                <c:pt idx="30990">
                  <c:v>2019/12/15 21:42</c:v>
                </c:pt>
                <c:pt idx="30991">
                  <c:v>2019/12/15 21:42</c:v>
                </c:pt>
                <c:pt idx="30992">
                  <c:v>2019/12/15 21:43</c:v>
                </c:pt>
                <c:pt idx="30993">
                  <c:v>2019/12/15 21:43</c:v>
                </c:pt>
                <c:pt idx="30994">
                  <c:v>2019/12/15 21:43</c:v>
                </c:pt>
                <c:pt idx="30995">
                  <c:v>2019/12/15 21:43</c:v>
                </c:pt>
                <c:pt idx="30996">
                  <c:v>2019/12/15 21:43</c:v>
                </c:pt>
                <c:pt idx="30997">
                  <c:v>2019/12/15 21:43</c:v>
                </c:pt>
                <c:pt idx="30998">
                  <c:v>2019/12/15 21:43</c:v>
                </c:pt>
                <c:pt idx="30999">
                  <c:v>2019/12/15 21:43</c:v>
                </c:pt>
                <c:pt idx="31000">
                  <c:v>2019/12/15 21:43</c:v>
                </c:pt>
                <c:pt idx="31001">
                  <c:v>2019/12/15 21:43</c:v>
                </c:pt>
                <c:pt idx="31002">
                  <c:v>2019/12/15 21:43</c:v>
                </c:pt>
                <c:pt idx="31003">
                  <c:v>2019/12/15 21:43</c:v>
                </c:pt>
                <c:pt idx="31004">
                  <c:v>2019/12/15 21:43</c:v>
                </c:pt>
                <c:pt idx="31005">
                  <c:v>2019/12/15 21:43</c:v>
                </c:pt>
                <c:pt idx="31006">
                  <c:v>2019/12/15 21:43</c:v>
                </c:pt>
                <c:pt idx="31007">
                  <c:v>2019/12/15 21:43</c:v>
                </c:pt>
                <c:pt idx="31008">
                  <c:v>2019/12/15 21:43</c:v>
                </c:pt>
                <c:pt idx="31009">
                  <c:v>2019/12/15 21:43</c:v>
                </c:pt>
                <c:pt idx="31010">
                  <c:v>2019/12/15 21:43</c:v>
                </c:pt>
                <c:pt idx="31011">
                  <c:v>2019/12/15 21:43</c:v>
                </c:pt>
                <c:pt idx="31012">
                  <c:v>2019/12/15 21:44</c:v>
                </c:pt>
                <c:pt idx="31013">
                  <c:v>2019/12/15 21:44</c:v>
                </c:pt>
                <c:pt idx="31014">
                  <c:v>2019/12/15 21:44</c:v>
                </c:pt>
                <c:pt idx="31015">
                  <c:v>2019/12/15 21:44</c:v>
                </c:pt>
                <c:pt idx="31016">
                  <c:v>2019/12/15 21:44</c:v>
                </c:pt>
                <c:pt idx="31017">
                  <c:v>2019/12/15 21:44</c:v>
                </c:pt>
                <c:pt idx="31018">
                  <c:v>2019/12/15 21:44</c:v>
                </c:pt>
                <c:pt idx="31019">
                  <c:v>2019/12/15 21:44</c:v>
                </c:pt>
                <c:pt idx="31020">
                  <c:v>2019/12/15 21:44</c:v>
                </c:pt>
                <c:pt idx="31021">
                  <c:v>2019/12/15 21:44</c:v>
                </c:pt>
                <c:pt idx="31022">
                  <c:v>2019/12/15 21:44</c:v>
                </c:pt>
                <c:pt idx="31023">
                  <c:v>2019/12/15 21:44</c:v>
                </c:pt>
                <c:pt idx="31024">
                  <c:v>2019/12/15 21:44</c:v>
                </c:pt>
                <c:pt idx="31025">
                  <c:v>2019/12/15 21:44</c:v>
                </c:pt>
                <c:pt idx="31026">
                  <c:v>2019/12/15 21:44</c:v>
                </c:pt>
                <c:pt idx="31027">
                  <c:v>2019/12/15 21:44</c:v>
                </c:pt>
                <c:pt idx="31028">
                  <c:v>2019/12/15 21:44</c:v>
                </c:pt>
                <c:pt idx="31029">
                  <c:v>2019/12/15 21:44</c:v>
                </c:pt>
                <c:pt idx="31030">
                  <c:v>2019/12/15 21:44</c:v>
                </c:pt>
                <c:pt idx="31031">
                  <c:v>2019/12/15 21:44</c:v>
                </c:pt>
                <c:pt idx="31032">
                  <c:v>2019/12/15 21:45</c:v>
                </c:pt>
                <c:pt idx="31033">
                  <c:v>2019/12/15 21:45</c:v>
                </c:pt>
                <c:pt idx="31034">
                  <c:v>2019/12/15 21:45</c:v>
                </c:pt>
                <c:pt idx="31035">
                  <c:v>2019/12/15 21:45</c:v>
                </c:pt>
                <c:pt idx="31036">
                  <c:v>2019/12/15 21:45</c:v>
                </c:pt>
                <c:pt idx="31037">
                  <c:v>2019/12/15 21:45</c:v>
                </c:pt>
                <c:pt idx="31038">
                  <c:v>2019/12/15 21:45</c:v>
                </c:pt>
                <c:pt idx="31039">
                  <c:v>2019/12/15 21:45</c:v>
                </c:pt>
                <c:pt idx="31040">
                  <c:v>2019/12/15 21:45</c:v>
                </c:pt>
                <c:pt idx="31041">
                  <c:v>2019/12/15 21:45</c:v>
                </c:pt>
                <c:pt idx="31042">
                  <c:v>2019/12/15 21:45</c:v>
                </c:pt>
                <c:pt idx="31043">
                  <c:v>2019/12/15 21:45</c:v>
                </c:pt>
                <c:pt idx="31044">
                  <c:v>2019/12/15 21:45</c:v>
                </c:pt>
                <c:pt idx="31045">
                  <c:v>2019/12/15 21:45</c:v>
                </c:pt>
                <c:pt idx="31046">
                  <c:v>2019/12/15 21:45</c:v>
                </c:pt>
                <c:pt idx="31047">
                  <c:v>2019/12/15 21:45</c:v>
                </c:pt>
                <c:pt idx="31048">
                  <c:v>2019/12/15 21:45</c:v>
                </c:pt>
                <c:pt idx="31049">
                  <c:v>2019/12/15 21:45</c:v>
                </c:pt>
                <c:pt idx="31050">
                  <c:v>2019/12/15 21:45</c:v>
                </c:pt>
                <c:pt idx="31051">
                  <c:v>2019/12/15 21:45</c:v>
                </c:pt>
                <c:pt idx="31052">
                  <c:v>2019/12/15 21:46</c:v>
                </c:pt>
                <c:pt idx="31053">
                  <c:v>2019/12/15 21:46</c:v>
                </c:pt>
                <c:pt idx="31054">
                  <c:v>2019/12/15 21:46</c:v>
                </c:pt>
                <c:pt idx="31055">
                  <c:v>2019/12/15 21:46</c:v>
                </c:pt>
                <c:pt idx="31056">
                  <c:v>2019/12/15 21:46</c:v>
                </c:pt>
                <c:pt idx="31057">
                  <c:v>2019/12/15 21:46</c:v>
                </c:pt>
                <c:pt idx="31058">
                  <c:v>2019/12/15 21:46</c:v>
                </c:pt>
                <c:pt idx="31059">
                  <c:v>2019/12/15 21:46</c:v>
                </c:pt>
                <c:pt idx="31060">
                  <c:v>2019/12/15 21:46</c:v>
                </c:pt>
                <c:pt idx="31061">
                  <c:v>2019/12/15 21:46</c:v>
                </c:pt>
                <c:pt idx="31062">
                  <c:v>2019/12/15 21:46</c:v>
                </c:pt>
                <c:pt idx="31063">
                  <c:v>2019/12/15 21:46</c:v>
                </c:pt>
                <c:pt idx="31064">
                  <c:v>2019/12/15 21:46</c:v>
                </c:pt>
                <c:pt idx="31065">
                  <c:v>2019/12/15 21:46</c:v>
                </c:pt>
                <c:pt idx="31066">
                  <c:v>2019/12/15 21:46</c:v>
                </c:pt>
                <c:pt idx="31067">
                  <c:v>2019/12/15 21:46</c:v>
                </c:pt>
                <c:pt idx="31068">
                  <c:v>2019/12/15 21:46</c:v>
                </c:pt>
                <c:pt idx="31069">
                  <c:v>2019/12/15 21:46</c:v>
                </c:pt>
                <c:pt idx="31070">
                  <c:v>2019/12/15 21:46</c:v>
                </c:pt>
                <c:pt idx="31071">
                  <c:v>2019/12/15 21:46</c:v>
                </c:pt>
                <c:pt idx="31072">
                  <c:v>2019/12/15 21:47</c:v>
                </c:pt>
                <c:pt idx="31073">
                  <c:v>2019/12/15 21:47</c:v>
                </c:pt>
                <c:pt idx="31074">
                  <c:v>2019/12/15 21:47</c:v>
                </c:pt>
                <c:pt idx="31075">
                  <c:v>2019/12/15 21:47</c:v>
                </c:pt>
                <c:pt idx="31076">
                  <c:v>2019/12/15 21:47</c:v>
                </c:pt>
                <c:pt idx="31077">
                  <c:v>2019/12/15 21:47</c:v>
                </c:pt>
                <c:pt idx="31078">
                  <c:v>2019/12/15 21:47</c:v>
                </c:pt>
                <c:pt idx="31079">
                  <c:v>2019/12/15 21:47</c:v>
                </c:pt>
                <c:pt idx="31080">
                  <c:v>2019/12/15 21:47</c:v>
                </c:pt>
                <c:pt idx="31081">
                  <c:v>2019/12/15 21:47</c:v>
                </c:pt>
                <c:pt idx="31082">
                  <c:v>2019/12/15 21:47</c:v>
                </c:pt>
                <c:pt idx="31083">
                  <c:v>2019/12/15 21:47</c:v>
                </c:pt>
                <c:pt idx="31084">
                  <c:v>2019/12/15 21:47</c:v>
                </c:pt>
                <c:pt idx="31085">
                  <c:v>2019/12/15 21:47</c:v>
                </c:pt>
                <c:pt idx="31086">
                  <c:v>2019/12/15 21:47</c:v>
                </c:pt>
                <c:pt idx="31087">
                  <c:v>2019/12/15 21:47</c:v>
                </c:pt>
                <c:pt idx="31088">
                  <c:v>2019/12/15 21:47</c:v>
                </c:pt>
                <c:pt idx="31089">
                  <c:v>2019/12/15 21:47</c:v>
                </c:pt>
                <c:pt idx="31090">
                  <c:v>2019/12/15 21:47</c:v>
                </c:pt>
                <c:pt idx="31091">
                  <c:v>2019/12/15 21:47</c:v>
                </c:pt>
                <c:pt idx="31092">
                  <c:v>2019/12/15 21:48</c:v>
                </c:pt>
                <c:pt idx="31093">
                  <c:v>2019/12/15 21:48</c:v>
                </c:pt>
                <c:pt idx="31094">
                  <c:v>2019/12/15 21:48</c:v>
                </c:pt>
                <c:pt idx="31095">
                  <c:v>2019/12/15 21:48</c:v>
                </c:pt>
                <c:pt idx="31096">
                  <c:v>2019/12/15 21:48</c:v>
                </c:pt>
                <c:pt idx="31097">
                  <c:v>2019/12/15 21:48</c:v>
                </c:pt>
                <c:pt idx="31098">
                  <c:v>2019/12/15 21:48</c:v>
                </c:pt>
                <c:pt idx="31099">
                  <c:v>2019/12/15 21:48</c:v>
                </c:pt>
                <c:pt idx="31100">
                  <c:v>2019/12/15 21:48</c:v>
                </c:pt>
                <c:pt idx="31101">
                  <c:v>2019/12/15 21:48</c:v>
                </c:pt>
                <c:pt idx="31102">
                  <c:v>2019/12/15 21:48</c:v>
                </c:pt>
                <c:pt idx="31103">
                  <c:v>2019/12/15 21:48</c:v>
                </c:pt>
                <c:pt idx="31104">
                  <c:v>2019/12/15 21:48</c:v>
                </c:pt>
                <c:pt idx="31105">
                  <c:v>2019/12/15 21:48</c:v>
                </c:pt>
                <c:pt idx="31106">
                  <c:v>2019/12/15 21:48</c:v>
                </c:pt>
                <c:pt idx="31107">
                  <c:v>2019/12/15 21:48</c:v>
                </c:pt>
                <c:pt idx="31108">
                  <c:v>2019/12/15 21:48</c:v>
                </c:pt>
                <c:pt idx="31109">
                  <c:v>2019/12/15 21:48</c:v>
                </c:pt>
                <c:pt idx="31110">
                  <c:v>2019/12/15 21:48</c:v>
                </c:pt>
                <c:pt idx="31111">
                  <c:v>2019/12/15 21:48</c:v>
                </c:pt>
                <c:pt idx="31112">
                  <c:v>2019/12/15 21:49</c:v>
                </c:pt>
                <c:pt idx="31113">
                  <c:v>2019/12/15 21:49</c:v>
                </c:pt>
                <c:pt idx="31114">
                  <c:v>2019/12/15 21:49</c:v>
                </c:pt>
                <c:pt idx="31115">
                  <c:v>2019/12/15 21:49</c:v>
                </c:pt>
                <c:pt idx="31116">
                  <c:v>2019/12/15 21:49</c:v>
                </c:pt>
                <c:pt idx="31117">
                  <c:v>2019/12/15 21:49</c:v>
                </c:pt>
                <c:pt idx="31118">
                  <c:v>2019/12/15 21:49</c:v>
                </c:pt>
                <c:pt idx="31119">
                  <c:v>2019/12/15 21:49</c:v>
                </c:pt>
                <c:pt idx="31120">
                  <c:v>2019/12/15 21:49</c:v>
                </c:pt>
                <c:pt idx="31121">
                  <c:v>2019/12/15 21:49</c:v>
                </c:pt>
                <c:pt idx="31122">
                  <c:v>2019/12/15 21:49</c:v>
                </c:pt>
                <c:pt idx="31123">
                  <c:v>2019/12/15 21:49</c:v>
                </c:pt>
                <c:pt idx="31124">
                  <c:v>2019/12/15 21:49</c:v>
                </c:pt>
                <c:pt idx="31125">
                  <c:v>2019/12/15 21:49</c:v>
                </c:pt>
                <c:pt idx="31126">
                  <c:v>2019/12/15 21:49</c:v>
                </c:pt>
                <c:pt idx="31127">
                  <c:v>2019/12/15 21:49</c:v>
                </c:pt>
                <c:pt idx="31128">
                  <c:v>2019/12/15 21:49</c:v>
                </c:pt>
                <c:pt idx="31129">
                  <c:v>2019/12/15 21:49</c:v>
                </c:pt>
                <c:pt idx="31130">
                  <c:v>2019/12/15 21:49</c:v>
                </c:pt>
                <c:pt idx="31131">
                  <c:v>2019/12/15 21:49</c:v>
                </c:pt>
                <c:pt idx="31132">
                  <c:v>2019/12/15 21:50</c:v>
                </c:pt>
                <c:pt idx="31133">
                  <c:v>2019/12/15 21:50</c:v>
                </c:pt>
                <c:pt idx="31134">
                  <c:v>2019/12/15 21:50</c:v>
                </c:pt>
                <c:pt idx="31135">
                  <c:v>2019/12/15 21:50</c:v>
                </c:pt>
                <c:pt idx="31136">
                  <c:v>2019/12/15 21:50</c:v>
                </c:pt>
                <c:pt idx="31137">
                  <c:v>2019/12/15 21:50</c:v>
                </c:pt>
                <c:pt idx="31138">
                  <c:v>2019/12/15 21:50</c:v>
                </c:pt>
                <c:pt idx="31139">
                  <c:v>2019/12/15 21:50</c:v>
                </c:pt>
                <c:pt idx="31140">
                  <c:v>2019/12/15 21:50</c:v>
                </c:pt>
                <c:pt idx="31141">
                  <c:v>2019/12/15 21:50</c:v>
                </c:pt>
                <c:pt idx="31142">
                  <c:v>2019/12/15 21:50</c:v>
                </c:pt>
                <c:pt idx="31143">
                  <c:v>2019/12/15 21:50</c:v>
                </c:pt>
                <c:pt idx="31144">
                  <c:v>2019/12/15 21:50</c:v>
                </c:pt>
                <c:pt idx="31145">
                  <c:v>2019/12/15 21:50</c:v>
                </c:pt>
                <c:pt idx="31146">
                  <c:v>2019/12/15 21:50</c:v>
                </c:pt>
                <c:pt idx="31147">
                  <c:v>2019/12/15 21:50</c:v>
                </c:pt>
                <c:pt idx="31148">
                  <c:v>2019/12/15 21:50</c:v>
                </c:pt>
                <c:pt idx="31149">
                  <c:v>2019/12/15 21:50</c:v>
                </c:pt>
                <c:pt idx="31150">
                  <c:v>2019/12/15 21:50</c:v>
                </c:pt>
                <c:pt idx="31151">
                  <c:v>2019/12/15 21:50</c:v>
                </c:pt>
                <c:pt idx="31152">
                  <c:v>2019/12/15 21:51</c:v>
                </c:pt>
                <c:pt idx="31153">
                  <c:v>2019/12/15 21:51</c:v>
                </c:pt>
                <c:pt idx="31154">
                  <c:v>2019/12/15 21:51</c:v>
                </c:pt>
                <c:pt idx="31155">
                  <c:v>2019/12/15 21:51</c:v>
                </c:pt>
                <c:pt idx="31156">
                  <c:v>2019/12/15 21:51</c:v>
                </c:pt>
                <c:pt idx="31157">
                  <c:v>2019/12/15 21:51</c:v>
                </c:pt>
                <c:pt idx="31158">
                  <c:v>2019/12/15 21:51</c:v>
                </c:pt>
                <c:pt idx="31159">
                  <c:v>2019/12/15 21:51</c:v>
                </c:pt>
                <c:pt idx="31160">
                  <c:v>2019/12/15 21:51</c:v>
                </c:pt>
                <c:pt idx="31161">
                  <c:v>2019/12/15 21:51</c:v>
                </c:pt>
                <c:pt idx="31162">
                  <c:v>2019/12/15 21:51</c:v>
                </c:pt>
                <c:pt idx="31163">
                  <c:v>2019/12/15 21:51</c:v>
                </c:pt>
                <c:pt idx="31164">
                  <c:v>2019/12/15 21:51</c:v>
                </c:pt>
                <c:pt idx="31165">
                  <c:v>2019/12/15 21:51</c:v>
                </c:pt>
                <c:pt idx="31166">
                  <c:v>2019/12/15 21:51</c:v>
                </c:pt>
                <c:pt idx="31167">
                  <c:v>2019/12/15 21:51</c:v>
                </c:pt>
                <c:pt idx="31168">
                  <c:v>2019/12/15 21:51</c:v>
                </c:pt>
                <c:pt idx="31169">
                  <c:v>2019/12/15 21:51</c:v>
                </c:pt>
                <c:pt idx="31170">
                  <c:v>2019/12/15 21:51</c:v>
                </c:pt>
                <c:pt idx="31171">
                  <c:v>2019/12/15 21:51</c:v>
                </c:pt>
                <c:pt idx="31172">
                  <c:v>2019/12/15 21:52</c:v>
                </c:pt>
                <c:pt idx="31173">
                  <c:v>2019/12/15 21:52</c:v>
                </c:pt>
                <c:pt idx="31174">
                  <c:v>2019/12/15 21:52</c:v>
                </c:pt>
                <c:pt idx="31175">
                  <c:v>2019/12/15 21:52</c:v>
                </c:pt>
                <c:pt idx="31176">
                  <c:v>2019/12/15 21:52</c:v>
                </c:pt>
                <c:pt idx="31177">
                  <c:v>2019/12/15 21:52</c:v>
                </c:pt>
                <c:pt idx="31178">
                  <c:v>2019/12/15 21:52</c:v>
                </c:pt>
                <c:pt idx="31179">
                  <c:v>2019/12/15 21:52</c:v>
                </c:pt>
                <c:pt idx="31180">
                  <c:v>2019/12/15 21:52</c:v>
                </c:pt>
                <c:pt idx="31181">
                  <c:v>2019/12/15 21:52</c:v>
                </c:pt>
                <c:pt idx="31182">
                  <c:v>2019/12/15 21:52</c:v>
                </c:pt>
                <c:pt idx="31183">
                  <c:v>2019/12/15 21:52</c:v>
                </c:pt>
                <c:pt idx="31184">
                  <c:v>2019/12/15 21:52</c:v>
                </c:pt>
                <c:pt idx="31185">
                  <c:v>2019/12/15 21:52</c:v>
                </c:pt>
                <c:pt idx="31186">
                  <c:v>2019/12/15 21:52</c:v>
                </c:pt>
                <c:pt idx="31187">
                  <c:v>2019/12/15 21:52</c:v>
                </c:pt>
                <c:pt idx="31188">
                  <c:v>2019/12/15 21:52</c:v>
                </c:pt>
                <c:pt idx="31189">
                  <c:v>2019/12/15 21:52</c:v>
                </c:pt>
                <c:pt idx="31190">
                  <c:v>2019/12/15 21:52</c:v>
                </c:pt>
                <c:pt idx="31191">
                  <c:v>2019/12/15 21:52</c:v>
                </c:pt>
                <c:pt idx="31192">
                  <c:v>2019/12/15 21:53</c:v>
                </c:pt>
                <c:pt idx="31193">
                  <c:v>2019/12/15 21:53</c:v>
                </c:pt>
                <c:pt idx="31194">
                  <c:v>2019/12/15 21:53</c:v>
                </c:pt>
                <c:pt idx="31195">
                  <c:v>2019/12/15 21:53</c:v>
                </c:pt>
                <c:pt idx="31196">
                  <c:v>2019/12/15 21:53</c:v>
                </c:pt>
                <c:pt idx="31197">
                  <c:v>2019/12/15 21:53</c:v>
                </c:pt>
                <c:pt idx="31198">
                  <c:v>2019/12/15 21:53</c:v>
                </c:pt>
                <c:pt idx="31199">
                  <c:v>2019/12/15 21:53</c:v>
                </c:pt>
                <c:pt idx="31200">
                  <c:v>2019/12/15 21:53</c:v>
                </c:pt>
                <c:pt idx="31201">
                  <c:v>2019/12/15 21:53</c:v>
                </c:pt>
                <c:pt idx="31202">
                  <c:v>2019/12/15 21:53</c:v>
                </c:pt>
                <c:pt idx="31203">
                  <c:v>2019/12/15 21:53</c:v>
                </c:pt>
                <c:pt idx="31204">
                  <c:v>2019/12/15 21:53</c:v>
                </c:pt>
                <c:pt idx="31205">
                  <c:v>2019/12/15 21:53</c:v>
                </c:pt>
                <c:pt idx="31206">
                  <c:v>2019/12/15 21:53</c:v>
                </c:pt>
                <c:pt idx="31207">
                  <c:v>2019/12/15 21:53</c:v>
                </c:pt>
                <c:pt idx="31208">
                  <c:v>2019/12/15 21:53</c:v>
                </c:pt>
                <c:pt idx="31209">
                  <c:v>2019/12/15 21:53</c:v>
                </c:pt>
                <c:pt idx="31210">
                  <c:v>2019/12/15 21:53</c:v>
                </c:pt>
                <c:pt idx="31211">
                  <c:v>2019/12/15 21:53</c:v>
                </c:pt>
                <c:pt idx="31212">
                  <c:v>2019/12/15 21:54</c:v>
                </c:pt>
                <c:pt idx="31213">
                  <c:v>2019/12/15 21:54</c:v>
                </c:pt>
                <c:pt idx="31214">
                  <c:v>2019/12/15 21:54</c:v>
                </c:pt>
                <c:pt idx="31215">
                  <c:v>2019/12/15 21:54</c:v>
                </c:pt>
                <c:pt idx="31216">
                  <c:v>2019/12/15 21:54</c:v>
                </c:pt>
                <c:pt idx="31217">
                  <c:v>2019/12/15 21:54</c:v>
                </c:pt>
                <c:pt idx="31218">
                  <c:v>2019/12/15 21:54</c:v>
                </c:pt>
                <c:pt idx="31219">
                  <c:v>2019/12/15 21:54</c:v>
                </c:pt>
                <c:pt idx="31220">
                  <c:v>2019/12/15 21:54</c:v>
                </c:pt>
                <c:pt idx="31221">
                  <c:v>2019/12/15 21:54</c:v>
                </c:pt>
                <c:pt idx="31222">
                  <c:v>2019/12/15 21:54</c:v>
                </c:pt>
                <c:pt idx="31223">
                  <c:v>2019/12/15 21:54</c:v>
                </c:pt>
                <c:pt idx="31224">
                  <c:v>2019/12/15 21:54</c:v>
                </c:pt>
                <c:pt idx="31225">
                  <c:v>2019/12/15 21:54</c:v>
                </c:pt>
                <c:pt idx="31226">
                  <c:v>2019/12/15 21:54</c:v>
                </c:pt>
                <c:pt idx="31227">
                  <c:v>2019/12/15 21:54</c:v>
                </c:pt>
                <c:pt idx="31228">
                  <c:v>2019/12/15 21:54</c:v>
                </c:pt>
                <c:pt idx="31229">
                  <c:v>2019/12/15 21:54</c:v>
                </c:pt>
                <c:pt idx="31230">
                  <c:v>2019/12/15 21:54</c:v>
                </c:pt>
                <c:pt idx="31231">
                  <c:v>2019/12/15 21:54</c:v>
                </c:pt>
                <c:pt idx="31232">
                  <c:v>2019/12/15 21:55</c:v>
                </c:pt>
                <c:pt idx="31233">
                  <c:v>2019/12/15 21:55</c:v>
                </c:pt>
                <c:pt idx="31234">
                  <c:v>2019/12/15 21:55</c:v>
                </c:pt>
                <c:pt idx="31235">
                  <c:v>2019/12/15 21:55</c:v>
                </c:pt>
                <c:pt idx="31236">
                  <c:v>2019/12/15 21:55</c:v>
                </c:pt>
                <c:pt idx="31237">
                  <c:v>2019/12/15 21:55</c:v>
                </c:pt>
                <c:pt idx="31238">
                  <c:v>2019/12/15 21:55</c:v>
                </c:pt>
                <c:pt idx="31239">
                  <c:v>2019/12/15 21:55</c:v>
                </c:pt>
                <c:pt idx="31240">
                  <c:v>2019/12/15 21:55</c:v>
                </c:pt>
                <c:pt idx="31241">
                  <c:v>2019/12/15 21:55</c:v>
                </c:pt>
                <c:pt idx="31242">
                  <c:v>2019/12/15 21:55</c:v>
                </c:pt>
                <c:pt idx="31243">
                  <c:v>2019/12/15 21:55</c:v>
                </c:pt>
                <c:pt idx="31244">
                  <c:v>2019/12/15 21:55</c:v>
                </c:pt>
                <c:pt idx="31245">
                  <c:v>2019/12/15 21:55</c:v>
                </c:pt>
                <c:pt idx="31246">
                  <c:v>2019/12/15 21:55</c:v>
                </c:pt>
                <c:pt idx="31247">
                  <c:v>2019/12/15 21:55</c:v>
                </c:pt>
                <c:pt idx="31248">
                  <c:v>2019/12/15 21:55</c:v>
                </c:pt>
                <c:pt idx="31249">
                  <c:v>2019/12/15 21:55</c:v>
                </c:pt>
                <c:pt idx="31250">
                  <c:v>2019/12/15 21:55</c:v>
                </c:pt>
                <c:pt idx="31251">
                  <c:v>2019/12/15 21:55</c:v>
                </c:pt>
                <c:pt idx="31252">
                  <c:v>2019/12/15 21:56</c:v>
                </c:pt>
                <c:pt idx="31253">
                  <c:v>2019/12/15 21:56</c:v>
                </c:pt>
                <c:pt idx="31254">
                  <c:v>2019/12/15 21:56</c:v>
                </c:pt>
                <c:pt idx="31255">
                  <c:v>2019/12/15 21:56</c:v>
                </c:pt>
                <c:pt idx="31256">
                  <c:v>2019/12/15 21:56</c:v>
                </c:pt>
                <c:pt idx="31257">
                  <c:v>2019/12/15 21:56</c:v>
                </c:pt>
                <c:pt idx="31258">
                  <c:v>2019/12/15 21:56</c:v>
                </c:pt>
                <c:pt idx="31259">
                  <c:v>2019/12/15 21:56</c:v>
                </c:pt>
                <c:pt idx="31260">
                  <c:v>2019/12/15 21:56</c:v>
                </c:pt>
                <c:pt idx="31261">
                  <c:v>2019/12/15 21:56</c:v>
                </c:pt>
                <c:pt idx="31262">
                  <c:v>2019/12/15 21:56</c:v>
                </c:pt>
                <c:pt idx="31263">
                  <c:v>2019/12/15 21:56</c:v>
                </c:pt>
                <c:pt idx="31264">
                  <c:v>2019/12/15 21:56</c:v>
                </c:pt>
                <c:pt idx="31265">
                  <c:v>2019/12/15 21:56</c:v>
                </c:pt>
                <c:pt idx="31266">
                  <c:v>2019/12/15 21:56</c:v>
                </c:pt>
                <c:pt idx="31267">
                  <c:v>2019/12/15 21:56</c:v>
                </c:pt>
                <c:pt idx="31268">
                  <c:v>2019/12/15 21:56</c:v>
                </c:pt>
                <c:pt idx="31269">
                  <c:v>2019/12/15 21:56</c:v>
                </c:pt>
                <c:pt idx="31270">
                  <c:v>2019/12/15 21:56</c:v>
                </c:pt>
                <c:pt idx="31271">
                  <c:v>2019/12/15 21:56</c:v>
                </c:pt>
                <c:pt idx="31272">
                  <c:v>2019/12/15 21:57</c:v>
                </c:pt>
                <c:pt idx="31273">
                  <c:v>2019/12/15 21:57</c:v>
                </c:pt>
                <c:pt idx="31274">
                  <c:v>2019/12/15 21:57</c:v>
                </c:pt>
                <c:pt idx="31275">
                  <c:v>2019/12/15 21:57</c:v>
                </c:pt>
                <c:pt idx="31276">
                  <c:v>2019/12/15 21:57</c:v>
                </c:pt>
                <c:pt idx="31277">
                  <c:v>2019/12/15 21:57</c:v>
                </c:pt>
                <c:pt idx="31278">
                  <c:v>2019/12/15 21:57</c:v>
                </c:pt>
                <c:pt idx="31279">
                  <c:v>2019/12/15 21:57</c:v>
                </c:pt>
                <c:pt idx="31280">
                  <c:v>2019/12/15 21:57</c:v>
                </c:pt>
                <c:pt idx="31281">
                  <c:v>2019/12/15 21:57</c:v>
                </c:pt>
                <c:pt idx="31282">
                  <c:v>2019/12/15 21:57</c:v>
                </c:pt>
                <c:pt idx="31283">
                  <c:v>2019/12/15 21:57</c:v>
                </c:pt>
                <c:pt idx="31284">
                  <c:v>2019/12/15 21:57</c:v>
                </c:pt>
                <c:pt idx="31285">
                  <c:v>2019/12/15 21:57</c:v>
                </c:pt>
                <c:pt idx="31286">
                  <c:v>2019/12/15 21:57</c:v>
                </c:pt>
                <c:pt idx="31287">
                  <c:v>2019/12/15 21:57</c:v>
                </c:pt>
                <c:pt idx="31288">
                  <c:v>2019/12/15 21:57</c:v>
                </c:pt>
                <c:pt idx="31289">
                  <c:v>2019/12/15 21:57</c:v>
                </c:pt>
                <c:pt idx="31290">
                  <c:v>2019/12/15 21:57</c:v>
                </c:pt>
                <c:pt idx="31291">
                  <c:v>2019/12/15 21:57</c:v>
                </c:pt>
                <c:pt idx="31292">
                  <c:v>2019/12/15 21:58</c:v>
                </c:pt>
                <c:pt idx="31293">
                  <c:v>2019/12/15 21:58</c:v>
                </c:pt>
                <c:pt idx="31294">
                  <c:v>2019/12/15 21:58</c:v>
                </c:pt>
                <c:pt idx="31295">
                  <c:v>2019/12/15 21:58</c:v>
                </c:pt>
                <c:pt idx="31296">
                  <c:v>2019/12/15 21:58</c:v>
                </c:pt>
                <c:pt idx="31297">
                  <c:v>2019/12/15 21:58</c:v>
                </c:pt>
                <c:pt idx="31298">
                  <c:v>2019/12/15 21:58</c:v>
                </c:pt>
                <c:pt idx="31299">
                  <c:v>2019/12/15 21:58</c:v>
                </c:pt>
                <c:pt idx="31300">
                  <c:v>2019/12/15 21:58</c:v>
                </c:pt>
                <c:pt idx="31301">
                  <c:v>2019/12/15 21:58</c:v>
                </c:pt>
                <c:pt idx="31302">
                  <c:v>2019/12/15 21:58</c:v>
                </c:pt>
                <c:pt idx="31303">
                  <c:v>2019/12/15 21:58</c:v>
                </c:pt>
                <c:pt idx="31304">
                  <c:v>2019/12/15 21:58</c:v>
                </c:pt>
                <c:pt idx="31305">
                  <c:v>2019/12/15 21:58</c:v>
                </c:pt>
                <c:pt idx="31306">
                  <c:v>2019/12/15 21:58</c:v>
                </c:pt>
                <c:pt idx="31307">
                  <c:v>2019/12/15 21:58</c:v>
                </c:pt>
                <c:pt idx="31308">
                  <c:v>2019/12/15 21:58</c:v>
                </c:pt>
                <c:pt idx="31309">
                  <c:v>2019/12/15 21:58</c:v>
                </c:pt>
                <c:pt idx="31310">
                  <c:v>2019/12/15 21:58</c:v>
                </c:pt>
                <c:pt idx="31311">
                  <c:v>2019/12/15 21:58</c:v>
                </c:pt>
                <c:pt idx="31312">
                  <c:v>2019/12/15 21:59</c:v>
                </c:pt>
                <c:pt idx="31313">
                  <c:v>2019/12/15 21:59</c:v>
                </c:pt>
                <c:pt idx="31314">
                  <c:v>2019/12/15 21:59</c:v>
                </c:pt>
                <c:pt idx="31315">
                  <c:v>2019/12/15 21:59</c:v>
                </c:pt>
                <c:pt idx="31316">
                  <c:v>2019/12/15 21:59</c:v>
                </c:pt>
                <c:pt idx="31317">
                  <c:v>2019/12/15 21:59</c:v>
                </c:pt>
                <c:pt idx="31318">
                  <c:v>2019/12/15 21:59</c:v>
                </c:pt>
                <c:pt idx="31319">
                  <c:v>2019/12/15 21:59</c:v>
                </c:pt>
                <c:pt idx="31320">
                  <c:v>2019/12/15 21:59</c:v>
                </c:pt>
                <c:pt idx="31321">
                  <c:v>2019/12/15 21:59</c:v>
                </c:pt>
                <c:pt idx="31322">
                  <c:v>2019/12/15 21:59</c:v>
                </c:pt>
                <c:pt idx="31323">
                  <c:v>2019/12/15 21:59</c:v>
                </c:pt>
                <c:pt idx="31324">
                  <c:v>2019/12/15 21:59</c:v>
                </c:pt>
                <c:pt idx="31325">
                  <c:v>2019/12/15 21:59</c:v>
                </c:pt>
                <c:pt idx="31326">
                  <c:v>2019/12/15 21:59</c:v>
                </c:pt>
                <c:pt idx="31327">
                  <c:v>2019/12/15 21:59</c:v>
                </c:pt>
                <c:pt idx="31328">
                  <c:v>2019/12/15 21:59</c:v>
                </c:pt>
                <c:pt idx="31329">
                  <c:v>2019/12/15 21:59</c:v>
                </c:pt>
                <c:pt idx="31330">
                  <c:v>2019/12/15 21:59</c:v>
                </c:pt>
                <c:pt idx="31331">
                  <c:v>2019/12/15 21:59</c:v>
                </c:pt>
                <c:pt idx="31332">
                  <c:v>2019/12/15 22:00</c:v>
                </c:pt>
                <c:pt idx="31333">
                  <c:v>2019/12/15 22:00</c:v>
                </c:pt>
                <c:pt idx="31334">
                  <c:v>2019/12/15 22:00</c:v>
                </c:pt>
                <c:pt idx="31335">
                  <c:v>2019/12/15 22:00</c:v>
                </c:pt>
                <c:pt idx="31336">
                  <c:v>2019/12/15 22:00</c:v>
                </c:pt>
                <c:pt idx="31337">
                  <c:v>2019/12/15 22:00</c:v>
                </c:pt>
                <c:pt idx="31338">
                  <c:v>2019/12/15 22:00</c:v>
                </c:pt>
                <c:pt idx="31339">
                  <c:v>2019/12/15 22:00</c:v>
                </c:pt>
                <c:pt idx="31340">
                  <c:v>2019/12/15 22:00</c:v>
                </c:pt>
                <c:pt idx="31341">
                  <c:v>2019/12/15 22:00</c:v>
                </c:pt>
                <c:pt idx="31342">
                  <c:v>2019/12/15 22:00</c:v>
                </c:pt>
                <c:pt idx="31343">
                  <c:v>2019/12/15 22:00</c:v>
                </c:pt>
                <c:pt idx="31344">
                  <c:v>2019/12/15 22:00</c:v>
                </c:pt>
                <c:pt idx="31345">
                  <c:v>2019/12/15 22:00</c:v>
                </c:pt>
                <c:pt idx="31346">
                  <c:v>2019/12/15 22:00</c:v>
                </c:pt>
                <c:pt idx="31347">
                  <c:v>2019/12/15 22:00</c:v>
                </c:pt>
                <c:pt idx="31348">
                  <c:v>2019/12/15 22:00</c:v>
                </c:pt>
                <c:pt idx="31349">
                  <c:v>2019/12/15 22:00</c:v>
                </c:pt>
                <c:pt idx="31350">
                  <c:v>2019/12/15 22:00</c:v>
                </c:pt>
                <c:pt idx="31351">
                  <c:v>2019/12/15 22:00</c:v>
                </c:pt>
                <c:pt idx="31352">
                  <c:v>2019/12/15 22:01</c:v>
                </c:pt>
                <c:pt idx="31353">
                  <c:v>2019/12/15 22:01</c:v>
                </c:pt>
                <c:pt idx="31354">
                  <c:v>2019/12/15 22:01</c:v>
                </c:pt>
                <c:pt idx="31355">
                  <c:v>2019/12/15 22:01</c:v>
                </c:pt>
                <c:pt idx="31356">
                  <c:v>2019/12/15 22:01</c:v>
                </c:pt>
                <c:pt idx="31357">
                  <c:v>2019/12/15 22:01</c:v>
                </c:pt>
                <c:pt idx="31358">
                  <c:v>2019/12/15 22:01</c:v>
                </c:pt>
                <c:pt idx="31359">
                  <c:v>2019/12/15 22:01</c:v>
                </c:pt>
                <c:pt idx="31360">
                  <c:v>2019/12/15 22:01</c:v>
                </c:pt>
                <c:pt idx="31361">
                  <c:v>2019/12/15 22:01</c:v>
                </c:pt>
                <c:pt idx="31362">
                  <c:v>2019/12/15 22:01</c:v>
                </c:pt>
                <c:pt idx="31363">
                  <c:v>2019/12/15 22:01</c:v>
                </c:pt>
                <c:pt idx="31364">
                  <c:v>2019/12/15 22:01</c:v>
                </c:pt>
                <c:pt idx="31365">
                  <c:v>2019/12/15 22:01</c:v>
                </c:pt>
                <c:pt idx="31366">
                  <c:v>2019/12/15 22:01</c:v>
                </c:pt>
                <c:pt idx="31367">
                  <c:v>2019/12/15 22:01</c:v>
                </c:pt>
                <c:pt idx="31368">
                  <c:v>2019/12/15 22:01</c:v>
                </c:pt>
                <c:pt idx="31369">
                  <c:v>2019/12/15 22:01</c:v>
                </c:pt>
                <c:pt idx="31370">
                  <c:v>2019/12/15 22:01</c:v>
                </c:pt>
                <c:pt idx="31371">
                  <c:v>2019/12/15 22:01</c:v>
                </c:pt>
                <c:pt idx="31372">
                  <c:v>2019/12/15 22:02</c:v>
                </c:pt>
                <c:pt idx="31373">
                  <c:v>2019/12/15 22:02</c:v>
                </c:pt>
                <c:pt idx="31374">
                  <c:v>2019/12/15 22:02</c:v>
                </c:pt>
                <c:pt idx="31375">
                  <c:v>2019/12/15 22:02</c:v>
                </c:pt>
                <c:pt idx="31376">
                  <c:v>2019/12/15 22:02</c:v>
                </c:pt>
                <c:pt idx="31377">
                  <c:v>2019/12/15 22:02</c:v>
                </c:pt>
                <c:pt idx="31378">
                  <c:v>2019/12/15 22:02</c:v>
                </c:pt>
                <c:pt idx="31379">
                  <c:v>2019/12/15 22:02</c:v>
                </c:pt>
                <c:pt idx="31380">
                  <c:v>2019/12/15 22:02</c:v>
                </c:pt>
                <c:pt idx="31381">
                  <c:v>2019/12/15 22:02</c:v>
                </c:pt>
                <c:pt idx="31382">
                  <c:v>2019/12/15 22:02</c:v>
                </c:pt>
                <c:pt idx="31383">
                  <c:v>2019/12/15 22:02</c:v>
                </c:pt>
                <c:pt idx="31384">
                  <c:v>2019/12/15 22:02</c:v>
                </c:pt>
                <c:pt idx="31385">
                  <c:v>2019/12/15 22:02</c:v>
                </c:pt>
                <c:pt idx="31386">
                  <c:v>2019/12/15 22:02</c:v>
                </c:pt>
                <c:pt idx="31387">
                  <c:v>2019/12/15 22:02</c:v>
                </c:pt>
                <c:pt idx="31388">
                  <c:v>2019/12/15 22:02</c:v>
                </c:pt>
                <c:pt idx="31389">
                  <c:v>2019/12/15 22:02</c:v>
                </c:pt>
                <c:pt idx="31390">
                  <c:v>2019/12/15 22:02</c:v>
                </c:pt>
                <c:pt idx="31391">
                  <c:v>2019/12/15 22:02</c:v>
                </c:pt>
                <c:pt idx="31392">
                  <c:v>2019/12/15 22:03</c:v>
                </c:pt>
                <c:pt idx="31393">
                  <c:v>2019/12/15 22:03</c:v>
                </c:pt>
                <c:pt idx="31394">
                  <c:v>2019/12/15 22:03</c:v>
                </c:pt>
                <c:pt idx="31395">
                  <c:v>2019/12/15 22:03</c:v>
                </c:pt>
                <c:pt idx="31396">
                  <c:v>2019/12/15 22:03</c:v>
                </c:pt>
                <c:pt idx="31397">
                  <c:v>2019/12/15 22:03</c:v>
                </c:pt>
                <c:pt idx="31398">
                  <c:v>2019/12/15 22:03</c:v>
                </c:pt>
                <c:pt idx="31399">
                  <c:v>2019/12/15 22:03</c:v>
                </c:pt>
                <c:pt idx="31400">
                  <c:v>2019/12/15 22:03</c:v>
                </c:pt>
                <c:pt idx="31401">
                  <c:v>2019/12/15 22:03</c:v>
                </c:pt>
                <c:pt idx="31402">
                  <c:v>2019/12/15 22:03</c:v>
                </c:pt>
                <c:pt idx="31403">
                  <c:v>2019/12/15 22:03</c:v>
                </c:pt>
                <c:pt idx="31404">
                  <c:v>2019/12/15 22:03</c:v>
                </c:pt>
                <c:pt idx="31405">
                  <c:v>2019/12/15 22:03</c:v>
                </c:pt>
                <c:pt idx="31406">
                  <c:v>2019/12/15 22:03</c:v>
                </c:pt>
                <c:pt idx="31407">
                  <c:v>2019/12/15 22:03</c:v>
                </c:pt>
                <c:pt idx="31408">
                  <c:v>2019/12/15 22:03</c:v>
                </c:pt>
                <c:pt idx="31409">
                  <c:v>2019/12/15 22:03</c:v>
                </c:pt>
                <c:pt idx="31410">
                  <c:v>2019/12/15 22:03</c:v>
                </c:pt>
                <c:pt idx="31411">
                  <c:v>2019/12/15 22:03</c:v>
                </c:pt>
                <c:pt idx="31412">
                  <c:v>2019/12/15 22:04</c:v>
                </c:pt>
                <c:pt idx="31413">
                  <c:v>2019/12/15 22:04</c:v>
                </c:pt>
                <c:pt idx="31414">
                  <c:v>2019/12/15 22:04</c:v>
                </c:pt>
                <c:pt idx="31415">
                  <c:v>2019/12/15 22:04</c:v>
                </c:pt>
                <c:pt idx="31416">
                  <c:v>2019/12/15 22:04</c:v>
                </c:pt>
                <c:pt idx="31417">
                  <c:v>2019/12/15 22:04</c:v>
                </c:pt>
                <c:pt idx="31418">
                  <c:v>2019/12/15 22:04</c:v>
                </c:pt>
                <c:pt idx="31419">
                  <c:v>2019/12/15 22:04</c:v>
                </c:pt>
                <c:pt idx="31420">
                  <c:v>2019/12/15 22:04</c:v>
                </c:pt>
                <c:pt idx="31421">
                  <c:v>2019/12/15 22:04</c:v>
                </c:pt>
                <c:pt idx="31422">
                  <c:v>2019/12/15 22:04</c:v>
                </c:pt>
                <c:pt idx="31423">
                  <c:v>2019/12/15 22:04</c:v>
                </c:pt>
                <c:pt idx="31424">
                  <c:v>2019/12/15 22:04</c:v>
                </c:pt>
                <c:pt idx="31425">
                  <c:v>2019/12/15 22:04</c:v>
                </c:pt>
                <c:pt idx="31426">
                  <c:v>2019/12/15 22:04</c:v>
                </c:pt>
                <c:pt idx="31427">
                  <c:v>2019/12/15 22:04</c:v>
                </c:pt>
                <c:pt idx="31428">
                  <c:v>2019/12/15 22:04</c:v>
                </c:pt>
                <c:pt idx="31429">
                  <c:v>2019/12/15 22:04</c:v>
                </c:pt>
                <c:pt idx="31430">
                  <c:v>2019/12/15 22:04</c:v>
                </c:pt>
                <c:pt idx="31431">
                  <c:v>2019/12/15 22:04</c:v>
                </c:pt>
                <c:pt idx="31432">
                  <c:v>2019/12/15 22:05</c:v>
                </c:pt>
                <c:pt idx="31433">
                  <c:v>2019/12/15 22:05</c:v>
                </c:pt>
                <c:pt idx="31434">
                  <c:v>2019/12/15 22:05</c:v>
                </c:pt>
                <c:pt idx="31435">
                  <c:v>2019/12/15 22:05</c:v>
                </c:pt>
                <c:pt idx="31436">
                  <c:v>2019/12/15 22:05</c:v>
                </c:pt>
                <c:pt idx="31437">
                  <c:v>2019/12/15 22:05</c:v>
                </c:pt>
                <c:pt idx="31438">
                  <c:v>2019/12/15 22:05</c:v>
                </c:pt>
                <c:pt idx="31439">
                  <c:v>2019/12/15 22:05</c:v>
                </c:pt>
                <c:pt idx="31440">
                  <c:v>2019/12/15 22:05</c:v>
                </c:pt>
                <c:pt idx="31441">
                  <c:v>2019/12/15 22:05</c:v>
                </c:pt>
                <c:pt idx="31442">
                  <c:v>2019/12/15 22:05</c:v>
                </c:pt>
                <c:pt idx="31443">
                  <c:v>2019/12/15 22:05</c:v>
                </c:pt>
                <c:pt idx="31444">
                  <c:v>2019/12/15 22:05</c:v>
                </c:pt>
                <c:pt idx="31445">
                  <c:v>2019/12/15 22:05</c:v>
                </c:pt>
                <c:pt idx="31446">
                  <c:v>2019/12/15 22:05</c:v>
                </c:pt>
                <c:pt idx="31447">
                  <c:v>2019/12/15 22:05</c:v>
                </c:pt>
                <c:pt idx="31448">
                  <c:v>2019/12/15 22:05</c:v>
                </c:pt>
                <c:pt idx="31449">
                  <c:v>2019/12/15 22:05</c:v>
                </c:pt>
                <c:pt idx="31450">
                  <c:v>2019/12/15 22:05</c:v>
                </c:pt>
                <c:pt idx="31451">
                  <c:v>2019/12/15 22:05</c:v>
                </c:pt>
                <c:pt idx="31452">
                  <c:v>2019/12/15 22:06</c:v>
                </c:pt>
                <c:pt idx="31453">
                  <c:v>2019/12/15 22:06</c:v>
                </c:pt>
                <c:pt idx="31454">
                  <c:v>2019/12/15 22:06</c:v>
                </c:pt>
                <c:pt idx="31455">
                  <c:v>2019/12/15 22:06</c:v>
                </c:pt>
                <c:pt idx="31456">
                  <c:v>2019/12/15 22:06</c:v>
                </c:pt>
                <c:pt idx="31457">
                  <c:v>2019/12/15 22:06</c:v>
                </c:pt>
                <c:pt idx="31458">
                  <c:v>2019/12/15 22:06</c:v>
                </c:pt>
                <c:pt idx="31459">
                  <c:v>2019/12/15 22:06</c:v>
                </c:pt>
                <c:pt idx="31460">
                  <c:v>2019/12/15 22:06</c:v>
                </c:pt>
                <c:pt idx="31461">
                  <c:v>2019/12/15 22:06</c:v>
                </c:pt>
                <c:pt idx="31462">
                  <c:v>2019/12/15 22:06</c:v>
                </c:pt>
                <c:pt idx="31463">
                  <c:v>2019/12/15 22:06</c:v>
                </c:pt>
                <c:pt idx="31464">
                  <c:v>2019/12/15 22:06</c:v>
                </c:pt>
                <c:pt idx="31465">
                  <c:v>2019/12/15 22:06</c:v>
                </c:pt>
                <c:pt idx="31466">
                  <c:v>2019/12/15 22:06</c:v>
                </c:pt>
                <c:pt idx="31467">
                  <c:v>2019/12/15 22:06</c:v>
                </c:pt>
                <c:pt idx="31468">
                  <c:v>2019/12/15 22:06</c:v>
                </c:pt>
                <c:pt idx="31469">
                  <c:v>2019/12/15 22:06</c:v>
                </c:pt>
                <c:pt idx="31470">
                  <c:v>2019/12/15 22:06</c:v>
                </c:pt>
                <c:pt idx="31471">
                  <c:v>2019/12/15 22:06</c:v>
                </c:pt>
                <c:pt idx="31472">
                  <c:v>2019/12/15 22:07</c:v>
                </c:pt>
                <c:pt idx="31473">
                  <c:v>2019/12/15 22:07</c:v>
                </c:pt>
                <c:pt idx="31474">
                  <c:v>2019/12/15 22:07</c:v>
                </c:pt>
                <c:pt idx="31475">
                  <c:v>2019/12/15 22:07</c:v>
                </c:pt>
                <c:pt idx="31476">
                  <c:v>2019/12/15 22:07</c:v>
                </c:pt>
                <c:pt idx="31477">
                  <c:v>2019/12/15 22:07</c:v>
                </c:pt>
                <c:pt idx="31478">
                  <c:v>2019/12/15 22:07</c:v>
                </c:pt>
                <c:pt idx="31479">
                  <c:v>2019/12/15 22:07</c:v>
                </c:pt>
                <c:pt idx="31480">
                  <c:v>2019/12/15 22:07</c:v>
                </c:pt>
                <c:pt idx="31481">
                  <c:v>2019/12/15 22:07</c:v>
                </c:pt>
                <c:pt idx="31482">
                  <c:v>2019/12/15 22:07</c:v>
                </c:pt>
                <c:pt idx="31483">
                  <c:v>2019/12/15 22:07</c:v>
                </c:pt>
                <c:pt idx="31484">
                  <c:v>2019/12/15 22:07</c:v>
                </c:pt>
                <c:pt idx="31485">
                  <c:v>2019/12/15 22:07</c:v>
                </c:pt>
                <c:pt idx="31486">
                  <c:v>2019/12/15 22:07</c:v>
                </c:pt>
                <c:pt idx="31487">
                  <c:v>2019/12/15 22:07</c:v>
                </c:pt>
                <c:pt idx="31488">
                  <c:v>2019/12/15 22:07</c:v>
                </c:pt>
                <c:pt idx="31489">
                  <c:v>2019/12/15 22:07</c:v>
                </c:pt>
                <c:pt idx="31490">
                  <c:v>2019/12/15 22:07</c:v>
                </c:pt>
                <c:pt idx="31491">
                  <c:v>2019/12/15 22:07</c:v>
                </c:pt>
                <c:pt idx="31492">
                  <c:v>2019/12/15 22:08</c:v>
                </c:pt>
                <c:pt idx="31493">
                  <c:v>2019/12/15 22:08</c:v>
                </c:pt>
                <c:pt idx="31494">
                  <c:v>2019/12/15 22:08</c:v>
                </c:pt>
                <c:pt idx="31495">
                  <c:v>2019/12/15 22:08</c:v>
                </c:pt>
                <c:pt idx="31496">
                  <c:v>2019/12/15 22:08</c:v>
                </c:pt>
                <c:pt idx="31497">
                  <c:v>2019/12/15 22:08</c:v>
                </c:pt>
                <c:pt idx="31498">
                  <c:v>2019/12/15 22:08</c:v>
                </c:pt>
                <c:pt idx="31499">
                  <c:v>2019/12/15 22:08</c:v>
                </c:pt>
                <c:pt idx="31500">
                  <c:v>2019/12/15 22:08</c:v>
                </c:pt>
                <c:pt idx="31501">
                  <c:v>2019/12/15 22:08</c:v>
                </c:pt>
                <c:pt idx="31502">
                  <c:v>2019/12/15 22:08</c:v>
                </c:pt>
                <c:pt idx="31503">
                  <c:v>2019/12/15 22:08</c:v>
                </c:pt>
                <c:pt idx="31504">
                  <c:v>2019/12/15 22:08</c:v>
                </c:pt>
                <c:pt idx="31505">
                  <c:v>2019/12/15 22:08</c:v>
                </c:pt>
                <c:pt idx="31506">
                  <c:v>2019/12/15 22:08</c:v>
                </c:pt>
                <c:pt idx="31507">
                  <c:v>2019/12/15 22:08</c:v>
                </c:pt>
                <c:pt idx="31508">
                  <c:v>2019/12/15 22:08</c:v>
                </c:pt>
                <c:pt idx="31509">
                  <c:v>2019/12/15 22:08</c:v>
                </c:pt>
                <c:pt idx="31510">
                  <c:v>2019/12/15 22:08</c:v>
                </c:pt>
                <c:pt idx="31511">
                  <c:v>2019/12/15 22:08</c:v>
                </c:pt>
                <c:pt idx="31512">
                  <c:v>2019/12/15 22:09</c:v>
                </c:pt>
                <c:pt idx="31513">
                  <c:v>2019/12/15 22:09</c:v>
                </c:pt>
                <c:pt idx="31514">
                  <c:v>2019/12/15 22:09</c:v>
                </c:pt>
                <c:pt idx="31515">
                  <c:v>2019/12/15 22:09</c:v>
                </c:pt>
                <c:pt idx="31516">
                  <c:v>2019/12/15 22:09</c:v>
                </c:pt>
                <c:pt idx="31517">
                  <c:v>2019/12/15 22:09</c:v>
                </c:pt>
                <c:pt idx="31518">
                  <c:v>2019/12/15 22:09</c:v>
                </c:pt>
                <c:pt idx="31519">
                  <c:v>2019/12/15 22:09</c:v>
                </c:pt>
                <c:pt idx="31520">
                  <c:v>2019/12/15 22:09</c:v>
                </c:pt>
                <c:pt idx="31521">
                  <c:v>2019/12/15 22:09</c:v>
                </c:pt>
                <c:pt idx="31522">
                  <c:v>2019/12/15 22:09</c:v>
                </c:pt>
                <c:pt idx="31523">
                  <c:v>2019/12/15 22:09</c:v>
                </c:pt>
                <c:pt idx="31524">
                  <c:v>2019/12/15 22:09</c:v>
                </c:pt>
                <c:pt idx="31525">
                  <c:v>2019/12/15 22:09</c:v>
                </c:pt>
                <c:pt idx="31526">
                  <c:v>2019/12/15 22:09</c:v>
                </c:pt>
                <c:pt idx="31527">
                  <c:v>2019/12/15 22:09</c:v>
                </c:pt>
                <c:pt idx="31528">
                  <c:v>2019/12/15 22:09</c:v>
                </c:pt>
                <c:pt idx="31529">
                  <c:v>2019/12/15 22:09</c:v>
                </c:pt>
                <c:pt idx="31530">
                  <c:v>2019/12/15 22:09</c:v>
                </c:pt>
                <c:pt idx="31531">
                  <c:v>2019/12/15 22:09</c:v>
                </c:pt>
                <c:pt idx="31532">
                  <c:v>2019/12/15 22:10</c:v>
                </c:pt>
                <c:pt idx="31533">
                  <c:v>2019/12/15 22:10</c:v>
                </c:pt>
                <c:pt idx="31534">
                  <c:v>2019/12/15 22:10</c:v>
                </c:pt>
                <c:pt idx="31535">
                  <c:v>2019/12/15 22:10</c:v>
                </c:pt>
                <c:pt idx="31536">
                  <c:v>2019/12/15 22:10</c:v>
                </c:pt>
                <c:pt idx="31537">
                  <c:v>2019/12/15 22:10</c:v>
                </c:pt>
                <c:pt idx="31538">
                  <c:v>2019/12/15 22:10</c:v>
                </c:pt>
                <c:pt idx="31539">
                  <c:v>2019/12/15 22:10</c:v>
                </c:pt>
                <c:pt idx="31540">
                  <c:v>2019/12/15 22:10</c:v>
                </c:pt>
                <c:pt idx="31541">
                  <c:v>2019/12/15 22:10</c:v>
                </c:pt>
                <c:pt idx="31542">
                  <c:v>2019/12/15 22:10</c:v>
                </c:pt>
                <c:pt idx="31543">
                  <c:v>2019/12/15 22:10</c:v>
                </c:pt>
                <c:pt idx="31544">
                  <c:v>2019/12/15 22:10</c:v>
                </c:pt>
                <c:pt idx="31545">
                  <c:v>2019/12/15 22:10</c:v>
                </c:pt>
                <c:pt idx="31546">
                  <c:v>2019/12/15 22:10</c:v>
                </c:pt>
                <c:pt idx="31547">
                  <c:v>2019/12/15 22:10</c:v>
                </c:pt>
                <c:pt idx="31548">
                  <c:v>2019/12/15 22:10</c:v>
                </c:pt>
                <c:pt idx="31549">
                  <c:v>2019/12/15 22:10</c:v>
                </c:pt>
                <c:pt idx="31550">
                  <c:v>2019/12/15 22:10</c:v>
                </c:pt>
                <c:pt idx="31551">
                  <c:v>2019/12/15 22:10</c:v>
                </c:pt>
                <c:pt idx="31552">
                  <c:v>2019/12/15 22:11</c:v>
                </c:pt>
                <c:pt idx="31553">
                  <c:v>2019/12/15 22:11</c:v>
                </c:pt>
                <c:pt idx="31554">
                  <c:v>2019/12/15 22:11</c:v>
                </c:pt>
                <c:pt idx="31555">
                  <c:v>2019/12/15 22:11</c:v>
                </c:pt>
                <c:pt idx="31556">
                  <c:v>2019/12/15 22:11</c:v>
                </c:pt>
                <c:pt idx="31557">
                  <c:v>2019/12/15 22:11</c:v>
                </c:pt>
                <c:pt idx="31558">
                  <c:v>2019/12/15 22:11</c:v>
                </c:pt>
                <c:pt idx="31559">
                  <c:v>2019/12/15 22:11</c:v>
                </c:pt>
                <c:pt idx="31560">
                  <c:v>2019/12/15 22:11</c:v>
                </c:pt>
                <c:pt idx="31561">
                  <c:v>2019/12/15 22:11</c:v>
                </c:pt>
                <c:pt idx="31562">
                  <c:v>2019/12/15 22:11</c:v>
                </c:pt>
                <c:pt idx="31563">
                  <c:v>2019/12/15 22:11</c:v>
                </c:pt>
                <c:pt idx="31564">
                  <c:v>2019/12/15 22:11</c:v>
                </c:pt>
                <c:pt idx="31565">
                  <c:v>2019/12/15 22:11</c:v>
                </c:pt>
                <c:pt idx="31566">
                  <c:v>2019/12/15 22:11</c:v>
                </c:pt>
                <c:pt idx="31567">
                  <c:v>2019/12/15 22:11</c:v>
                </c:pt>
                <c:pt idx="31568">
                  <c:v>2019/12/15 22:11</c:v>
                </c:pt>
                <c:pt idx="31569">
                  <c:v>2019/12/15 22:11</c:v>
                </c:pt>
                <c:pt idx="31570">
                  <c:v>2019/12/15 22:11</c:v>
                </c:pt>
                <c:pt idx="31571">
                  <c:v>2019/12/15 22:11</c:v>
                </c:pt>
                <c:pt idx="31572">
                  <c:v>2019/12/15 22:12</c:v>
                </c:pt>
                <c:pt idx="31573">
                  <c:v>2019/12/15 22:12</c:v>
                </c:pt>
                <c:pt idx="31574">
                  <c:v>2019/12/15 22:12</c:v>
                </c:pt>
                <c:pt idx="31575">
                  <c:v>2019/12/15 22:12</c:v>
                </c:pt>
                <c:pt idx="31576">
                  <c:v>2019/12/15 22:12</c:v>
                </c:pt>
                <c:pt idx="31577">
                  <c:v>2019/12/15 22:12</c:v>
                </c:pt>
                <c:pt idx="31578">
                  <c:v>2019/12/15 22:12</c:v>
                </c:pt>
                <c:pt idx="31579">
                  <c:v>2019/12/15 22:12</c:v>
                </c:pt>
                <c:pt idx="31580">
                  <c:v>2019/12/15 22:12</c:v>
                </c:pt>
                <c:pt idx="31581">
                  <c:v>2019/12/15 22:12</c:v>
                </c:pt>
                <c:pt idx="31582">
                  <c:v>2019/12/15 22:12</c:v>
                </c:pt>
                <c:pt idx="31583">
                  <c:v>2019/12/15 22:12</c:v>
                </c:pt>
                <c:pt idx="31584">
                  <c:v>2019/12/15 22:12</c:v>
                </c:pt>
                <c:pt idx="31585">
                  <c:v>2019/12/15 22:12</c:v>
                </c:pt>
                <c:pt idx="31586">
                  <c:v>2019/12/15 22:12</c:v>
                </c:pt>
                <c:pt idx="31587">
                  <c:v>2019/12/15 22:12</c:v>
                </c:pt>
                <c:pt idx="31588">
                  <c:v>2019/12/15 22:12</c:v>
                </c:pt>
                <c:pt idx="31589">
                  <c:v>2019/12/15 22:12</c:v>
                </c:pt>
                <c:pt idx="31590">
                  <c:v>2019/12/15 22:12</c:v>
                </c:pt>
                <c:pt idx="31591">
                  <c:v>2019/12/15 22:12</c:v>
                </c:pt>
                <c:pt idx="31592">
                  <c:v>2019/12/15 22:13</c:v>
                </c:pt>
                <c:pt idx="31593">
                  <c:v>2019/12/15 22:13</c:v>
                </c:pt>
                <c:pt idx="31594">
                  <c:v>2019/12/15 22:13</c:v>
                </c:pt>
                <c:pt idx="31595">
                  <c:v>2019/12/15 22:13</c:v>
                </c:pt>
                <c:pt idx="31596">
                  <c:v>2019/12/15 22:13</c:v>
                </c:pt>
                <c:pt idx="31597">
                  <c:v>2019/12/15 22:13</c:v>
                </c:pt>
                <c:pt idx="31598">
                  <c:v>2019/12/15 22:13</c:v>
                </c:pt>
                <c:pt idx="31599">
                  <c:v>2019/12/15 22:13</c:v>
                </c:pt>
                <c:pt idx="31600">
                  <c:v>2019/12/15 22:13</c:v>
                </c:pt>
                <c:pt idx="31601">
                  <c:v>2019/12/15 22:13</c:v>
                </c:pt>
                <c:pt idx="31602">
                  <c:v>2019/12/15 22:13</c:v>
                </c:pt>
                <c:pt idx="31603">
                  <c:v>2019/12/15 22:13</c:v>
                </c:pt>
                <c:pt idx="31604">
                  <c:v>2019/12/15 22:13</c:v>
                </c:pt>
                <c:pt idx="31605">
                  <c:v>2019/12/15 22:13</c:v>
                </c:pt>
                <c:pt idx="31606">
                  <c:v>2019/12/15 22:13</c:v>
                </c:pt>
                <c:pt idx="31607">
                  <c:v>2019/12/15 22:13</c:v>
                </c:pt>
                <c:pt idx="31608">
                  <c:v>2019/12/15 22:13</c:v>
                </c:pt>
                <c:pt idx="31609">
                  <c:v>2019/12/15 22:13</c:v>
                </c:pt>
                <c:pt idx="31610">
                  <c:v>2019/12/15 22:13</c:v>
                </c:pt>
                <c:pt idx="31611">
                  <c:v>2019/12/15 22:13</c:v>
                </c:pt>
                <c:pt idx="31612">
                  <c:v>2019/12/15 22:14</c:v>
                </c:pt>
                <c:pt idx="31613">
                  <c:v>2019/12/15 22:14</c:v>
                </c:pt>
                <c:pt idx="31614">
                  <c:v>2019/12/15 22:14</c:v>
                </c:pt>
                <c:pt idx="31615">
                  <c:v>2019/12/15 22:14</c:v>
                </c:pt>
                <c:pt idx="31616">
                  <c:v>2019/12/15 22:14</c:v>
                </c:pt>
                <c:pt idx="31617">
                  <c:v>2019/12/15 22:14</c:v>
                </c:pt>
                <c:pt idx="31618">
                  <c:v>2019/12/15 22:14</c:v>
                </c:pt>
                <c:pt idx="31619">
                  <c:v>2019/12/15 22:14</c:v>
                </c:pt>
                <c:pt idx="31620">
                  <c:v>2019/12/15 22:14</c:v>
                </c:pt>
                <c:pt idx="31621">
                  <c:v>2019/12/15 22:14</c:v>
                </c:pt>
                <c:pt idx="31622">
                  <c:v>2019/12/15 22:14</c:v>
                </c:pt>
                <c:pt idx="31623">
                  <c:v>2019/12/15 22:14</c:v>
                </c:pt>
                <c:pt idx="31624">
                  <c:v>2019/12/15 22:14</c:v>
                </c:pt>
                <c:pt idx="31625">
                  <c:v>2019/12/15 22:14</c:v>
                </c:pt>
                <c:pt idx="31626">
                  <c:v>2019/12/15 22:14</c:v>
                </c:pt>
                <c:pt idx="31627">
                  <c:v>2019/12/15 22:14</c:v>
                </c:pt>
                <c:pt idx="31628">
                  <c:v>2019/12/15 22:14</c:v>
                </c:pt>
                <c:pt idx="31629">
                  <c:v>2019/12/15 22:14</c:v>
                </c:pt>
                <c:pt idx="31630">
                  <c:v>2019/12/15 22:14</c:v>
                </c:pt>
                <c:pt idx="31631">
                  <c:v>2019/12/15 22:14</c:v>
                </c:pt>
                <c:pt idx="31632">
                  <c:v>2019/12/15 22:15</c:v>
                </c:pt>
                <c:pt idx="31633">
                  <c:v>2019/12/15 22:15</c:v>
                </c:pt>
                <c:pt idx="31634">
                  <c:v>2019/12/15 22:15</c:v>
                </c:pt>
                <c:pt idx="31635">
                  <c:v>2019/12/15 22:15</c:v>
                </c:pt>
                <c:pt idx="31636">
                  <c:v>2019/12/15 22:15</c:v>
                </c:pt>
                <c:pt idx="31637">
                  <c:v>2019/12/15 22:15</c:v>
                </c:pt>
                <c:pt idx="31638">
                  <c:v>2019/12/15 22:15</c:v>
                </c:pt>
                <c:pt idx="31639">
                  <c:v>2019/12/15 22:15</c:v>
                </c:pt>
                <c:pt idx="31640">
                  <c:v>2019/12/15 22:15</c:v>
                </c:pt>
                <c:pt idx="31641">
                  <c:v>2019/12/15 22:15</c:v>
                </c:pt>
                <c:pt idx="31642">
                  <c:v>2019/12/15 22:15</c:v>
                </c:pt>
                <c:pt idx="31643">
                  <c:v>2019/12/15 22:15</c:v>
                </c:pt>
                <c:pt idx="31644">
                  <c:v>2019/12/15 22:15</c:v>
                </c:pt>
                <c:pt idx="31645">
                  <c:v>2019/12/15 22:15</c:v>
                </c:pt>
                <c:pt idx="31646">
                  <c:v>2019/12/15 22:15</c:v>
                </c:pt>
                <c:pt idx="31647">
                  <c:v>2019/12/15 22:15</c:v>
                </c:pt>
                <c:pt idx="31648">
                  <c:v>2019/12/15 22:15</c:v>
                </c:pt>
                <c:pt idx="31649">
                  <c:v>2019/12/15 22:15</c:v>
                </c:pt>
                <c:pt idx="31650">
                  <c:v>2019/12/15 22:15</c:v>
                </c:pt>
                <c:pt idx="31651">
                  <c:v>2019/12/15 22:15</c:v>
                </c:pt>
                <c:pt idx="31652">
                  <c:v>2019/12/15 22:15</c:v>
                </c:pt>
                <c:pt idx="31653">
                  <c:v>2019/12/15 22:16</c:v>
                </c:pt>
                <c:pt idx="31654">
                  <c:v>2019/12/15 22:16</c:v>
                </c:pt>
                <c:pt idx="31655">
                  <c:v>2019/12/15 22:16</c:v>
                </c:pt>
                <c:pt idx="31656">
                  <c:v>2019/12/15 22:16</c:v>
                </c:pt>
                <c:pt idx="31657">
                  <c:v>2019/12/15 22:16</c:v>
                </c:pt>
                <c:pt idx="31658">
                  <c:v>2019/12/15 22:16</c:v>
                </c:pt>
                <c:pt idx="31659">
                  <c:v>2019/12/15 22:16</c:v>
                </c:pt>
                <c:pt idx="31660">
                  <c:v>2019/12/15 22:16</c:v>
                </c:pt>
                <c:pt idx="31661">
                  <c:v>2019/12/15 22:16</c:v>
                </c:pt>
                <c:pt idx="31662">
                  <c:v>2019/12/15 22:16</c:v>
                </c:pt>
                <c:pt idx="31663">
                  <c:v>2019/12/15 22:16</c:v>
                </c:pt>
                <c:pt idx="31664">
                  <c:v>2019/12/15 22:16</c:v>
                </c:pt>
                <c:pt idx="31665">
                  <c:v>2019/12/15 22:16</c:v>
                </c:pt>
                <c:pt idx="31666">
                  <c:v>2019/12/15 22:16</c:v>
                </c:pt>
                <c:pt idx="31667">
                  <c:v>2019/12/15 22:16</c:v>
                </c:pt>
                <c:pt idx="31668">
                  <c:v>2019/12/15 22:16</c:v>
                </c:pt>
                <c:pt idx="31669">
                  <c:v>2019/12/15 22:16</c:v>
                </c:pt>
                <c:pt idx="31670">
                  <c:v>2019/12/15 22:16</c:v>
                </c:pt>
                <c:pt idx="31671">
                  <c:v>2019/12/15 22:16</c:v>
                </c:pt>
                <c:pt idx="31672">
                  <c:v>2019/12/15 22:16</c:v>
                </c:pt>
                <c:pt idx="31673">
                  <c:v>2019/12/15 22:17</c:v>
                </c:pt>
                <c:pt idx="31674">
                  <c:v>2019/12/15 22:17</c:v>
                </c:pt>
                <c:pt idx="31675">
                  <c:v>2019/12/15 22:17</c:v>
                </c:pt>
                <c:pt idx="31676">
                  <c:v>2019/12/15 22:17</c:v>
                </c:pt>
                <c:pt idx="31677">
                  <c:v>2019/12/15 22:17</c:v>
                </c:pt>
                <c:pt idx="31678">
                  <c:v>2019/12/15 22:17</c:v>
                </c:pt>
                <c:pt idx="31679">
                  <c:v>2019/12/15 22:17</c:v>
                </c:pt>
                <c:pt idx="31680">
                  <c:v>2019/12/15 22:17</c:v>
                </c:pt>
                <c:pt idx="31681">
                  <c:v>2019/12/15 22:17</c:v>
                </c:pt>
                <c:pt idx="31682">
                  <c:v>2019/12/15 22:17</c:v>
                </c:pt>
                <c:pt idx="31683">
                  <c:v>2019/12/15 22:17</c:v>
                </c:pt>
                <c:pt idx="31684">
                  <c:v>2019/12/15 22:17</c:v>
                </c:pt>
                <c:pt idx="31685">
                  <c:v>2019/12/15 22:17</c:v>
                </c:pt>
                <c:pt idx="31686">
                  <c:v>2019/12/15 22:17</c:v>
                </c:pt>
                <c:pt idx="31687">
                  <c:v>2019/12/15 22:17</c:v>
                </c:pt>
                <c:pt idx="31688">
                  <c:v>2019/12/15 22:17</c:v>
                </c:pt>
                <c:pt idx="31689">
                  <c:v>2019/12/15 22:17</c:v>
                </c:pt>
                <c:pt idx="31690">
                  <c:v>2019/12/15 22:17</c:v>
                </c:pt>
                <c:pt idx="31691">
                  <c:v>2019/12/15 22:17</c:v>
                </c:pt>
                <c:pt idx="31692">
                  <c:v>2019/12/15 22:18</c:v>
                </c:pt>
                <c:pt idx="31693">
                  <c:v>2019/12/15 22:18</c:v>
                </c:pt>
                <c:pt idx="31694">
                  <c:v>2019/12/15 22:18</c:v>
                </c:pt>
                <c:pt idx="31695">
                  <c:v>2019/12/15 22:18</c:v>
                </c:pt>
                <c:pt idx="31696">
                  <c:v>2019/12/15 22:18</c:v>
                </c:pt>
                <c:pt idx="31697">
                  <c:v>2019/12/15 22:18</c:v>
                </c:pt>
                <c:pt idx="31698">
                  <c:v>2019/12/15 22:18</c:v>
                </c:pt>
                <c:pt idx="31699">
                  <c:v>2019/12/15 22:18</c:v>
                </c:pt>
                <c:pt idx="31700">
                  <c:v>2019/12/15 22:18</c:v>
                </c:pt>
                <c:pt idx="31701">
                  <c:v>2019/12/15 22:18</c:v>
                </c:pt>
                <c:pt idx="31702">
                  <c:v>2019/12/15 22:18</c:v>
                </c:pt>
                <c:pt idx="31703">
                  <c:v>2019/12/15 22:18</c:v>
                </c:pt>
                <c:pt idx="31704">
                  <c:v>2019/12/15 22:18</c:v>
                </c:pt>
                <c:pt idx="31705">
                  <c:v>2019/12/15 22:18</c:v>
                </c:pt>
                <c:pt idx="31706">
                  <c:v>2019/12/15 22:18</c:v>
                </c:pt>
                <c:pt idx="31707">
                  <c:v>2019/12/15 22:18</c:v>
                </c:pt>
                <c:pt idx="31708">
                  <c:v>2019/12/15 22:18</c:v>
                </c:pt>
                <c:pt idx="31709">
                  <c:v>2019/12/15 22:18</c:v>
                </c:pt>
                <c:pt idx="31710">
                  <c:v>2019/12/15 22:18</c:v>
                </c:pt>
                <c:pt idx="31711">
                  <c:v>2019/12/15 22:18</c:v>
                </c:pt>
                <c:pt idx="31712">
                  <c:v>2019/12/15 22:18</c:v>
                </c:pt>
                <c:pt idx="31713">
                  <c:v>2019/12/15 22:19</c:v>
                </c:pt>
                <c:pt idx="31714">
                  <c:v>2019/12/15 22:19</c:v>
                </c:pt>
                <c:pt idx="31715">
                  <c:v>2019/12/15 22:19</c:v>
                </c:pt>
                <c:pt idx="31716">
                  <c:v>2019/12/15 22:19</c:v>
                </c:pt>
                <c:pt idx="31717">
                  <c:v>2019/12/15 22:19</c:v>
                </c:pt>
                <c:pt idx="31718">
                  <c:v>2019/12/15 22:19</c:v>
                </c:pt>
                <c:pt idx="31719">
                  <c:v>2019/12/15 22:19</c:v>
                </c:pt>
                <c:pt idx="31720">
                  <c:v>2019/12/15 22:19</c:v>
                </c:pt>
                <c:pt idx="31721">
                  <c:v>2019/12/15 22:19</c:v>
                </c:pt>
                <c:pt idx="31722">
                  <c:v>2019/12/15 22:19</c:v>
                </c:pt>
                <c:pt idx="31723">
                  <c:v>2019/12/15 22:19</c:v>
                </c:pt>
                <c:pt idx="31724">
                  <c:v>2019/12/15 22:19</c:v>
                </c:pt>
                <c:pt idx="31725">
                  <c:v>2019/12/15 22:19</c:v>
                </c:pt>
                <c:pt idx="31726">
                  <c:v>2019/12/15 22:19</c:v>
                </c:pt>
                <c:pt idx="31727">
                  <c:v>2019/12/15 22:19</c:v>
                </c:pt>
                <c:pt idx="31728">
                  <c:v>2019/12/15 22:19</c:v>
                </c:pt>
                <c:pt idx="31729">
                  <c:v>2019/12/15 22:19</c:v>
                </c:pt>
                <c:pt idx="31730">
                  <c:v>2019/12/15 22:19</c:v>
                </c:pt>
                <c:pt idx="31731">
                  <c:v>2019/12/15 22:19</c:v>
                </c:pt>
                <c:pt idx="31732">
                  <c:v>2019/12/15 22:20</c:v>
                </c:pt>
                <c:pt idx="31733">
                  <c:v>2019/12/15 22:20</c:v>
                </c:pt>
                <c:pt idx="31734">
                  <c:v>2019/12/15 22:20</c:v>
                </c:pt>
                <c:pt idx="31735">
                  <c:v>2019/12/15 22:20</c:v>
                </c:pt>
                <c:pt idx="31736">
                  <c:v>2019/12/15 22:20</c:v>
                </c:pt>
                <c:pt idx="31737">
                  <c:v>2019/12/15 22:20</c:v>
                </c:pt>
                <c:pt idx="31738">
                  <c:v>2019/12/15 22:20</c:v>
                </c:pt>
                <c:pt idx="31739">
                  <c:v>2019/12/15 22:20</c:v>
                </c:pt>
                <c:pt idx="31740">
                  <c:v>2019/12/15 22:20</c:v>
                </c:pt>
                <c:pt idx="31741">
                  <c:v>2019/12/15 22:20</c:v>
                </c:pt>
                <c:pt idx="31742">
                  <c:v>2019/12/15 22:20</c:v>
                </c:pt>
                <c:pt idx="31743">
                  <c:v>2019/12/15 22:20</c:v>
                </c:pt>
                <c:pt idx="31744">
                  <c:v>2019/12/15 22:20</c:v>
                </c:pt>
                <c:pt idx="31745">
                  <c:v>2019/12/15 22:20</c:v>
                </c:pt>
                <c:pt idx="31746">
                  <c:v>2019/12/15 22:20</c:v>
                </c:pt>
                <c:pt idx="31747">
                  <c:v>2019/12/15 22:20</c:v>
                </c:pt>
                <c:pt idx="31748">
                  <c:v>2019/12/15 22:20</c:v>
                </c:pt>
                <c:pt idx="31749">
                  <c:v>2019/12/15 22:20</c:v>
                </c:pt>
                <c:pt idx="31750">
                  <c:v>2019/12/15 22:20</c:v>
                </c:pt>
                <c:pt idx="31751">
                  <c:v>2019/12/15 22:20</c:v>
                </c:pt>
                <c:pt idx="31752">
                  <c:v>2019/12/15 22:20</c:v>
                </c:pt>
                <c:pt idx="31753">
                  <c:v>2019/12/15 22:21</c:v>
                </c:pt>
                <c:pt idx="31754">
                  <c:v>2019/12/15 22:21</c:v>
                </c:pt>
                <c:pt idx="31755">
                  <c:v>2019/12/15 22:21</c:v>
                </c:pt>
                <c:pt idx="31756">
                  <c:v>2019/12/15 22:21</c:v>
                </c:pt>
                <c:pt idx="31757">
                  <c:v>2019/12/15 22:21</c:v>
                </c:pt>
                <c:pt idx="31758">
                  <c:v>2019/12/15 22:21</c:v>
                </c:pt>
                <c:pt idx="31759">
                  <c:v>2019/12/15 22:21</c:v>
                </c:pt>
                <c:pt idx="31760">
                  <c:v>2019/12/15 22:21</c:v>
                </c:pt>
                <c:pt idx="31761">
                  <c:v>2019/12/15 22:21</c:v>
                </c:pt>
                <c:pt idx="31762">
                  <c:v>2019/12/15 22:21</c:v>
                </c:pt>
                <c:pt idx="31763">
                  <c:v>2019/12/15 22:21</c:v>
                </c:pt>
                <c:pt idx="31764">
                  <c:v>2019/12/15 22:21</c:v>
                </c:pt>
                <c:pt idx="31765">
                  <c:v>2019/12/15 22:21</c:v>
                </c:pt>
                <c:pt idx="31766">
                  <c:v>2019/12/15 22:21</c:v>
                </c:pt>
                <c:pt idx="31767">
                  <c:v>2019/12/15 22:21</c:v>
                </c:pt>
                <c:pt idx="31768">
                  <c:v>2019/12/15 22:21</c:v>
                </c:pt>
                <c:pt idx="31769">
                  <c:v>2019/12/15 22:21</c:v>
                </c:pt>
                <c:pt idx="31770">
                  <c:v>2019/12/15 22:21</c:v>
                </c:pt>
                <c:pt idx="31771">
                  <c:v>2019/12/15 22:21</c:v>
                </c:pt>
                <c:pt idx="31772">
                  <c:v>2019/12/15 22:22</c:v>
                </c:pt>
                <c:pt idx="31773">
                  <c:v>2019/12/15 22:22</c:v>
                </c:pt>
                <c:pt idx="31774">
                  <c:v>2019/12/15 22:22</c:v>
                </c:pt>
                <c:pt idx="31775">
                  <c:v>2019/12/15 22:22</c:v>
                </c:pt>
                <c:pt idx="31776">
                  <c:v>2019/12/15 22:22</c:v>
                </c:pt>
                <c:pt idx="31777">
                  <c:v>2019/12/15 22:22</c:v>
                </c:pt>
                <c:pt idx="31778">
                  <c:v>2019/12/15 22:22</c:v>
                </c:pt>
                <c:pt idx="31779">
                  <c:v>2019/12/15 22:22</c:v>
                </c:pt>
                <c:pt idx="31780">
                  <c:v>2019/12/15 22:22</c:v>
                </c:pt>
                <c:pt idx="31781">
                  <c:v>2019/12/15 22:22</c:v>
                </c:pt>
                <c:pt idx="31782">
                  <c:v>2019/12/15 22:22</c:v>
                </c:pt>
                <c:pt idx="31783">
                  <c:v>2019/12/15 22:22</c:v>
                </c:pt>
                <c:pt idx="31784">
                  <c:v>2019/12/15 22:22</c:v>
                </c:pt>
                <c:pt idx="31785">
                  <c:v>2019/12/15 22:22</c:v>
                </c:pt>
                <c:pt idx="31786">
                  <c:v>2019/12/15 22:22</c:v>
                </c:pt>
                <c:pt idx="31787">
                  <c:v>2019/12/15 22:22</c:v>
                </c:pt>
                <c:pt idx="31788">
                  <c:v>2019/12/15 22:22</c:v>
                </c:pt>
                <c:pt idx="31789">
                  <c:v>2019/12/15 22:22</c:v>
                </c:pt>
                <c:pt idx="31790">
                  <c:v>2019/12/15 22:22</c:v>
                </c:pt>
                <c:pt idx="31791">
                  <c:v>2019/12/15 22:22</c:v>
                </c:pt>
                <c:pt idx="31792">
                  <c:v>2019/12/15 22:22</c:v>
                </c:pt>
                <c:pt idx="31793">
                  <c:v>2019/12/15 22:23</c:v>
                </c:pt>
                <c:pt idx="31794">
                  <c:v>2019/12/15 22:23</c:v>
                </c:pt>
                <c:pt idx="31795">
                  <c:v>2019/12/15 22:23</c:v>
                </c:pt>
                <c:pt idx="31796">
                  <c:v>2019/12/15 22:23</c:v>
                </c:pt>
                <c:pt idx="31797">
                  <c:v>2019/12/15 22:23</c:v>
                </c:pt>
                <c:pt idx="31798">
                  <c:v>2019/12/15 22:23</c:v>
                </c:pt>
                <c:pt idx="31799">
                  <c:v>2019/12/15 22:23</c:v>
                </c:pt>
                <c:pt idx="31800">
                  <c:v>2019/12/15 22:23</c:v>
                </c:pt>
                <c:pt idx="31801">
                  <c:v>2019/12/15 22:23</c:v>
                </c:pt>
                <c:pt idx="31802">
                  <c:v>2019/12/15 22:23</c:v>
                </c:pt>
                <c:pt idx="31803">
                  <c:v>2019/12/15 22:23</c:v>
                </c:pt>
                <c:pt idx="31804">
                  <c:v>2019/12/15 22:23</c:v>
                </c:pt>
                <c:pt idx="31805">
                  <c:v>2019/12/15 22:23</c:v>
                </c:pt>
                <c:pt idx="31806">
                  <c:v>2019/12/15 22:23</c:v>
                </c:pt>
                <c:pt idx="31807">
                  <c:v>2019/12/15 22:23</c:v>
                </c:pt>
                <c:pt idx="31808">
                  <c:v>2019/12/15 22:23</c:v>
                </c:pt>
                <c:pt idx="31809">
                  <c:v>2019/12/15 22:23</c:v>
                </c:pt>
                <c:pt idx="31810">
                  <c:v>2019/12/15 22:23</c:v>
                </c:pt>
                <c:pt idx="31811">
                  <c:v>2019/12/15 22:23</c:v>
                </c:pt>
                <c:pt idx="31812">
                  <c:v>2019/12/15 22:24</c:v>
                </c:pt>
                <c:pt idx="31813">
                  <c:v>2019/12/15 22:24</c:v>
                </c:pt>
                <c:pt idx="31814">
                  <c:v>2019/12/15 22:24</c:v>
                </c:pt>
                <c:pt idx="31815">
                  <c:v>2019/12/15 22:24</c:v>
                </c:pt>
                <c:pt idx="31816">
                  <c:v>2019/12/15 22:24</c:v>
                </c:pt>
                <c:pt idx="31817">
                  <c:v>2019/12/15 22:24</c:v>
                </c:pt>
                <c:pt idx="31818">
                  <c:v>2019/12/15 22:24</c:v>
                </c:pt>
                <c:pt idx="31819">
                  <c:v>2019/12/15 22:24</c:v>
                </c:pt>
                <c:pt idx="31820">
                  <c:v>2019/12/15 22:24</c:v>
                </c:pt>
                <c:pt idx="31821">
                  <c:v>2019/12/15 22:24</c:v>
                </c:pt>
                <c:pt idx="31822">
                  <c:v>2019/12/15 22:24</c:v>
                </c:pt>
                <c:pt idx="31823">
                  <c:v>2019/12/15 22:24</c:v>
                </c:pt>
                <c:pt idx="31824">
                  <c:v>2019/12/15 22:24</c:v>
                </c:pt>
                <c:pt idx="31825">
                  <c:v>2019/12/15 22:24</c:v>
                </c:pt>
                <c:pt idx="31826">
                  <c:v>2019/12/15 22:24</c:v>
                </c:pt>
                <c:pt idx="31827">
                  <c:v>2019/12/15 22:24</c:v>
                </c:pt>
                <c:pt idx="31828">
                  <c:v>2019/12/15 22:24</c:v>
                </c:pt>
                <c:pt idx="31829">
                  <c:v>2019/12/15 22:24</c:v>
                </c:pt>
                <c:pt idx="31830">
                  <c:v>2019/12/15 22:24</c:v>
                </c:pt>
                <c:pt idx="31831">
                  <c:v>2019/12/15 22:24</c:v>
                </c:pt>
                <c:pt idx="31832">
                  <c:v>2019/12/15 22:25</c:v>
                </c:pt>
                <c:pt idx="31833">
                  <c:v>2019/12/15 22:25</c:v>
                </c:pt>
                <c:pt idx="31834">
                  <c:v>2019/12/15 22:25</c:v>
                </c:pt>
                <c:pt idx="31835">
                  <c:v>2019/12/15 22:25</c:v>
                </c:pt>
                <c:pt idx="31836">
                  <c:v>2019/12/15 22:25</c:v>
                </c:pt>
                <c:pt idx="31837">
                  <c:v>2019/12/15 22:25</c:v>
                </c:pt>
                <c:pt idx="31838">
                  <c:v>2019/12/15 22:25</c:v>
                </c:pt>
                <c:pt idx="31839">
                  <c:v>2019/12/15 22:25</c:v>
                </c:pt>
                <c:pt idx="31840">
                  <c:v>2019/12/15 22:25</c:v>
                </c:pt>
                <c:pt idx="31841">
                  <c:v>2019/12/15 22:25</c:v>
                </c:pt>
                <c:pt idx="31842">
                  <c:v>2019/12/15 22:25</c:v>
                </c:pt>
                <c:pt idx="31843">
                  <c:v>2019/12/15 22:25</c:v>
                </c:pt>
                <c:pt idx="31844">
                  <c:v>2019/12/15 22:25</c:v>
                </c:pt>
                <c:pt idx="31845">
                  <c:v>2019/12/15 22:25</c:v>
                </c:pt>
                <c:pt idx="31846">
                  <c:v>2019/12/15 22:25</c:v>
                </c:pt>
                <c:pt idx="31847">
                  <c:v>2019/12/15 22:25</c:v>
                </c:pt>
                <c:pt idx="31848">
                  <c:v>2019/12/15 22:25</c:v>
                </c:pt>
                <c:pt idx="31849">
                  <c:v>2019/12/15 22:25</c:v>
                </c:pt>
                <c:pt idx="31850">
                  <c:v>2019/12/15 22:25</c:v>
                </c:pt>
                <c:pt idx="31851">
                  <c:v>2019/12/15 22:25</c:v>
                </c:pt>
                <c:pt idx="31852">
                  <c:v>2019/12/15 22:25</c:v>
                </c:pt>
                <c:pt idx="31853">
                  <c:v>2019/12/15 22:26</c:v>
                </c:pt>
                <c:pt idx="31854">
                  <c:v>2019/12/15 22:26</c:v>
                </c:pt>
                <c:pt idx="31855">
                  <c:v>2019/12/15 22:26</c:v>
                </c:pt>
                <c:pt idx="31856">
                  <c:v>2019/12/15 22:26</c:v>
                </c:pt>
                <c:pt idx="31857">
                  <c:v>2019/12/15 22:26</c:v>
                </c:pt>
                <c:pt idx="31858">
                  <c:v>2019/12/15 22:26</c:v>
                </c:pt>
                <c:pt idx="31859">
                  <c:v>2019/12/15 22:26</c:v>
                </c:pt>
                <c:pt idx="31860">
                  <c:v>2019/12/15 22:26</c:v>
                </c:pt>
                <c:pt idx="31861">
                  <c:v>2019/12/15 22:26</c:v>
                </c:pt>
                <c:pt idx="31862">
                  <c:v>2019/12/15 22:26</c:v>
                </c:pt>
                <c:pt idx="31863">
                  <c:v>2019/12/15 22:26</c:v>
                </c:pt>
                <c:pt idx="31864">
                  <c:v>2019/12/15 22:26</c:v>
                </c:pt>
                <c:pt idx="31865">
                  <c:v>2019/12/15 22:26</c:v>
                </c:pt>
                <c:pt idx="31866">
                  <c:v>2019/12/15 22:26</c:v>
                </c:pt>
                <c:pt idx="31867">
                  <c:v>2019/12/15 22:26</c:v>
                </c:pt>
                <c:pt idx="31868">
                  <c:v>2019/12/15 22:26</c:v>
                </c:pt>
                <c:pt idx="31869">
                  <c:v>2019/12/15 22:26</c:v>
                </c:pt>
                <c:pt idx="31870">
                  <c:v>2019/12/15 22:26</c:v>
                </c:pt>
                <c:pt idx="31871">
                  <c:v>2019/12/15 22:26</c:v>
                </c:pt>
                <c:pt idx="31872">
                  <c:v>2019/12/15 22:27</c:v>
                </c:pt>
                <c:pt idx="31873">
                  <c:v>2019/12/15 22:27</c:v>
                </c:pt>
                <c:pt idx="31874">
                  <c:v>2019/12/15 22:27</c:v>
                </c:pt>
                <c:pt idx="31875">
                  <c:v>2019/12/15 22:27</c:v>
                </c:pt>
                <c:pt idx="31876">
                  <c:v>2019/12/15 22:27</c:v>
                </c:pt>
                <c:pt idx="31877">
                  <c:v>2019/12/15 22:27</c:v>
                </c:pt>
                <c:pt idx="31878">
                  <c:v>2019/12/15 22:27</c:v>
                </c:pt>
                <c:pt idx="31879">
                  <c:v>2019/12/15 22:27</c:v>
                </c:pt>
                <c:pt idx="31880">
                  <c:v>2019/12/15 22:27</c:v>
                </c:pt>
                <c:pt idx="31881">
                  <c:v>2019/12/15 22:27</c:v>
                </c:pt>
                <c:pt idx="31882">
                  <c:v>2019/12/15 22:27</c:v>
                </c:pt>
                <c:pt idx="31883">
                  <c:v>2019/12/15 22:27</c:v>
                </c:pt>
                <c:pt idx="31884">
                  <c:v>2019/12/15 22:27</c:v>
                </c:pt>
                <c:pt idx="31885">
                  <c:v>2019/12/15 22:27</c:v>
                </c:pt>
                <c:pt idx="31886">
                  <c:v>2019/12/15 22:27</c:v>
                </c:pt>
                <c:pt idx="31887">
                  <c:v>2019/12/15 22:27</c:v>
                </c:pt>
                <c:pt idx="31888">
                  <c:v>2019/12/15 22:27</c:v>
                </c:pt>
                <c:pt idx="31889">
                  <c:v>2019/12/15 22:27</c:v>
                </c:pt>
                <c:pt idx="31890">
                  <c:v>2019/12/15 22:27</c:v>
                </c:pt>
                <c:pt idx="31891">
                  <c:v>2019/12/15 22:27</c:v>
                </c:pt>
                <c:pt idx="31892">
                  <c:v>2019/12/15 22:28</c:v>
                </c:pt>
                <c:pt idx="31893">
                  <c:v>2019/12/15 22:28</c:v>
                </c:pt>
                <c:pt idx="31894">
                  <c:v>2019/12/15 22:28</c:v>
                </c:pt>
                <c:pt idx="31895">
                  <c:v>2019/12/15 22:28</c:v>
                </c:pt>
                <c:pt idx="31896">
                  <c:v>2019/12/15 22:28</c:v>
                </c:pt>
                <c:pt idx="31897">
                  <c:v>2019/12/15 22:28</c:v>
                </c:pt>
                <c:pt idx="31898">
                  <c:v>2019/12/15 22:28</c:v>
                </c:pt>
                <c:pt idx="31899">
                  <c:v>2019/12/15 22:28</c:v>
                </c:pt>
                <c:pt idx="31900">
                  <c:v>2019/12/15 22:28</c:v>
                </c:pt>
                <c:pt idx="31901">
                  <c:v>2019/12/15 22:28</c:v>
                </c:pt>
                <c:pt idx="31902">
                  <c:v>2019/12/15 22:28</c:v>
                </c:pt>
                <c:pt idx="31903">
                  <c:v>2019/12/15 22:28</c:v>
                </c:pt>
                <c:pt idx="31904">
                  <c:v>2019/12/15 22:28</c:v>
                </c:pt>
                <c:pt idx="31905">
                  <c:v>2019/12/15 22:28</c:v>
                </c:pt>
                <c:pt idx="31906">
                  <c:v>2019/12/15 22:28</c:v>
                </c:pt>
                <c:pt idx="31907">
                  <c:v>2019/12/15 22:28</c:v>
                </c:pt>
                <c:pt idx="31908">
                  <c:v>2019/12/15 22:28</c:v>
                </c:pt>
                <c:pt idx="31909">
                  <c:v>2019/12/15 22:28</c:v>
                </c:pt>
                <c:pt idx="31910">
                  <c:v>2019/12/15 22:28</c:v>
                </c:pt>
                <c:pt idx="31911">
                  <c:v>2019/12/15 22:28</c:v>
                </c:pt>
                <c:pt idx="31912">
                  <c:v>2019/12/15 22:29</c:v>
                </c:pt>
                <c:pt idx="31913">
                  <c:v>2019/12/15 22:29</c:v>
                </c:pt>
                <c:pt idx="31914">
                  <c:v>2019/12/15 22:29</c:v>
                </c:pt>
                <c:pt idx="31915">
                  <c:v>2019/12/15 22:29</c:v>
                </c:pt>
                <c:pt idx="31916">
                  <c:v>2019/12/15 22:29</c:v>
                </c:pt>
                <c:pt idx="31917">
                  <c:v>2019/12/15 22:29</c:v>
                </c:pt>
                <c:pt idx="31918">
                  <c:v>2019/12/15 22:29</c:v>
                </c:pt>
                <c:pt idx="31919">
                  <c:v>2019/12/15 22:29</c:v>
                </c:pt>
                <c:pt idx="31920">
                  <c:v>2019/12/15 22:29</c:v>
                </c:pt>
                <c:pt idx="31921">
                  <c:v>2019/12/15 22:29</c:v>
                </c:pt>
                <c:pt idx="31922">
                  <c:v>2019/12/15 22:29</c:v>
                </c:pt>
                <c:pt idx="31923">
                  <c:v>2019/12/15 22:29</c:v>
                </c:pt>
                <c:pt idx="31924">
                  <c:v>2019/12/15 22:29</c:v>
                </c:pt>
                <c:pt idx="31925">
                  <c:v>2019/12/15 22:29</c:v>
                </c:pt>
                <c:pt idx="31926">
                  <c:v>2019/12/15 22:29</c:v>
                </c:pt>
                <c:pt idx="31927">
                  <c:v>2019/12/15 22:29</c:v>
                </c:pt>
                <c:pt idx="31928">
                  <c:v>2019/12/15 22:29</c:v>
                </c:pt>
                <c:pt idx="31929">
                  <c:v>2019/12/15 22:29</c:v>
                </c:pt>
                <c:pt idx="31930">
                  <c:v>2019/12/15 22:29</c:v>
                </c:pt>
                <c:pt idx="31931">
                  <c:v>2019/12/15 22:29</c:v>
                </c:pt>
                <c:pt idx="31932">
                  <c:v>2019/12/15 22:30</c:v>
                </c:pt>
                <c:pt idx="31933">
                  <c:v>2019/12/15 22:30</c:v>
                </c:pt>
                <c:pt idx="31934">
                  <c:v>2019/12/15 22:30</c:v>
                </c:pt>
                <c:pt idx="31935">
                  <c:v>2019/12/15 22:30</c:v>
                </c:pt>
                <c:pt idx="31936">
                  <c:v>2019/12/15 22:30</c:v>
                </c:pt>
                <c:pt idx="31937">
                  <c:v>2019/12/15 22:30</c:v>
                </c:pt>
                <c:pt idx="31938">
                  <c:v>2019/12/15 22:30</c:v>
                </c:pt>
                <c:pt idx="31939">
                  <c:v>2019/12/15 22:30</c:v>
                </c:pt>
                <c:pt idx="31940">
                  <c:v>2019/12/15 22:30</c:v>
                </c:pt>
                <c:pt idx="31941">
                  <c:v>2019/12/15 22:30</c:v>
                </c:pt>
                <c:pt idx="31942">
                  <c:v>2019/12/15 22:30</c:v>
                </c:pt>
                <c:pt idx="31943">
                  <c:v>2019/12/15 22:30</c:v>
                </c:pt>
                <c:pt idx="31944">
                  <c:v>2019/12/15 22:30</c:v>
                </c:pt>
                <c:pt idx="31945">
                  <c:v>2019/12/15 22:30</c:v>
                </c:pt>
                <c:pt idx="31946">
                  <c:v>2019/12/15 22:30</c:v>
                </c:pt>
                <c:pt idx="31947">
                  <c:v>2019/12/15 22:30</c:v>
                </c:pt>
                <c:pt idx="31948">
                  <c:v>2019/12/15 22:30</c:v>
                </c:pt>
                <c:pt idx="31949">
                  <c:v>2019/12/15 22:30</c:v>
                </c:pt>
                <c:pt idx="31950">
                  <c:v>2019/12/15 22:30</c:v>
                </c:pt>
                <c:pt idx="31951">
                  <c:v>2019/12/15 22:30</c:v>
                </c:pt>
                <c:pt idx="31952">
                  <c:v>2019/12/15 22:31</c:v>
                </c:pt>
                <c:pt idx="31953">
                  <c:v>2019/12/15 22:31</c:v>
                </c:pt>
                <c:pt idx="31954">
                  <c:v>2019/12/15 22:31</c:v>
                </c:pt>
                <c:pt idx="31955">
                  <c:v>2019/12/15 22:31</c:v>
                </c:pt>
                <c:pt idx="31956">
                  <c:v>2019/12/15 22:31</c:v>
                </c:pt>
                <c:pt idx="31957">
                  <c:v>2019/12/15 22:31</c:v>
                </c:pt>
                <c:pt idx="31958">
                  <c:v>2019/12/15 22:31</c:v>
                </c:pt>
                <c:pt idx="31959">
                  <c:v>2019/12/15 22:31</c:v>
                </c:pt>
                <c:pt idx="31960">
                  <c:v>2019/12/15 22:31</c:v>
                </c:pt>
                <c:pt idx="31961">
                  <c:v>2019/12/15 22:31</c:v>
                </c:pt>
                <c:pt idx="31962">
                  <c:v>2019/12/15 22:31</c:v>
                </c:pt>
                <c:pt idx="31963">
                  <c:v>2019/12/15 22:31</c:v>
                </c:pt>
                <c:pt idx="31964">
                  <c:v>2019/12/15 22:31</c:v>
                </c:pt>
                <c:pt idx="31965">
                  <c:v>2019/12/15 22:31</c:v>
                </c:pt>
                <c:pt idx="31966">
                  <c:v>2019/12/15 22:31</c:v>
                </c:pt>
                <c:pt idx="31967">
                  <c:v>2019/12/15 22:31</c:v>
                </c:pt>
                <c:pt idx="31968">
                  <c:v>2019/12/15 22:31</c:v>
                </c:pt>
                <c:pt idx="31969">
                  <c:v>2019/12/15 22:31</c:v>
                </c:pt>
                <c:pt idx="31970">
                  <c:v>2019/12/15 22:31</c:v>
                </c:pt>
                <c:pt idx="31971">
                  <c:v>2019/12/15 22:31</c:v>
                </c:pt>
                <c:pt idx="31972">
                  <c:v>2019/12/15 22:32</c:v>
                </c:pt>
                <c:pt idx="31973">
                  <c:v>2019/12/15 22:32</c:v>
                </c:pt>
                <c:pt idx="31974">
                  <c:v>2019/12/15 22:32</c:v>
                </c:pt>
                <c:pt idx="31975">
                  <c:v>2019/12/15 22:32</c:v>
                </c:pt>
                <c:pt idx="31976">
                  <c:v>2019/12/15 22:32</c:v>
                </c:pt>
                <c:pt idx="31977">
                  <c:v>2019/12/15 22:32</c:v>
                </c:pt>
                <c:pt idx="31978">
                  <c:v>2019/12/15 22:32</c:v>
                </c:pt>
                <c:pt idx="31979">
                  <c:v>2019/12/15 22:32</c:v>
                </c:pt>
                <c:pt idx="31980">
                  <c:v>2019/12/15 22:32</c:v>
                </c:pt>
                <c:pt idx="31981">
                  <c:v>2019/12/15 22:32</c:v>
                </c:pt>
                <c:pt idx="31982">
                  <c:v>2019/12/15 22:32</c:v>
                </c:pt>
                <c:pt idx="31983">
                  <c:v>2019/12/15 22:32</c:v>
                </c:pt>
                <c:pt idx="31984">
                  <c:v>2019/12/15 22:32</c:v>
                </c:pt>
                <c:pt idx="31985">
                  <c:v>2019/12/15 22:32</c:v>
                </c:pt>
                <c:pt idx="31986">
                  <c:v>2019/12/15 22:32</c:v>
                </c:pt>
                <c:pt idx="31987">
                  <c:v>2019/12/15 22:32</c:v>
                </c:pt>
                <c:pt idx="31988">
                  <c:v>2019/12/15 22:32</c:v>
                </c:pt>
                <c:pt idx="31989">
                  <c:v>2019/12/15 22:32</c:v>
                </c:pt>
                <c:pt idx="31990">
                  <c:v>2019/12/15 22:32</c:v>
                </c:pt>
                <c:pt idx="31991">
                  <c:v>2019/12/15 22:32</c:v>
                </c:pt>
                <c:pt idx="31992">
                  <c:v>2019/12/15 22:33</c:v>
                </c:pt>
                <c:pt idx="31993">
                  <c:v>2019/12/15 22:33</c:v>
                </c:pt>
                <c:pt idx="31994">
                  <c:v>2019/12/15 22:33</c:v>
                </c:pt>
                <c:pt idx="31995">
                  <c:v>2019/12/15 22:33</c:v>
                </c:pt>
                <c:pt idx="31996">
                  <c:v>2019/12/15 22:33</c:v>
                </c:pt>
                <c:pt idx="31997">
                  <c:v>2019/12/15 22:33</c:v>
                </c:pt>
                <c:pt idx="31998">
                  <c:v>2019/12/15 22:33</c:v>
                </c:pt>
                <c:pt idx="31999">
                  <c:v>2019/12/15 22:33</c:v>
                </c:pt>
                <c:pt idx="32000">
                  <c:v>2019/12/15 22:33</c:v>
                </c:pt>
                <c:pt idx="32001">
                  <c:v>2019/12/15 22:33</c:v>
                </c:pt>
                <c:pt idx="32002">
                  <c:v>2019/12/15 22:33</c:v>
                </c:pt>
                <c:pt idx="32003">
                  <c:v>2019/12/15 22:33</c:v>
                </c:pt>
                <c:pt idx="32004">
                  <c:v>2019/12/15 22:33</c:v>
                </c:pt>
                <c:pt idx="32005">
                  <c:v>2019/12/15 22:33</c:v>
                </c:pt>
                <c:pt idx="32006">
                  <c:v>2019/12/15 22:33</c:v>
                </c:pt>
                <c:pt idx="32007">
                  <c:v>2019/12/15 22:33</c:v>
                </c:pt>
                <c:pt idx="32008">
                  <c:v>2019/12/15 22:33</c:v>
                </c:pt>
                <c:pt idx="32009">
                  <c:v>2019/12/15 22:33</c:v>
                </c:pt>
                <c:pt idx="32010">
                  <c:v>2019/12/15 22:33</c:v>
                </c:pt>
                <c:pt idx="32011">
                  <c:v>2019/12/15 22:33</c:v>
                </c:pt>
                <c:pt idx="32012">
                  <c:v>2019/12/15 22:34</c:v>
                </c:pt>
                <c:pt idx="32013">
                  <c:v>2019/12/15 22:34</c:v>
                </c:pt>
                <c:pt idx="32014">
                  <c:v>2019/12/15 22:34</c:v>
                </c:pt>
                <c:pt idx="32015">
                  <c:v>2019/12/15 22:34</c:v>
                </c:pt>
                <c:pt idx="32016">
                  <c:v>2019/12/15 22:34</c:v>
                </c:pt>
                <c:pt idx="32017">
                  <c:v>2019/12/15 22:34</c:v>
                </c:pt>
                <c:pt idx="32018">
                  <c:v>2019/12/15 22:34</c:v>
                </c:pt>
                <c:pt idx="32019">
                  <c:v>2019/12/15 22:34</c:v>
                </c:pt>
                <c:pt idx="32020">
                  <c:v>2019/12/15 22:34</c:v>
                </c:pt>
                <c:pt idx="32021">
                  <c:v>2019/12/15 22:34</c:v>
                </c:pt>
                <c:pt idx="32022">
                  <c:v>2019/12/15 22:34</c:v>
                </c:pt>
                <c:pt idx="32023">
                  <c:v>2019/12/15 22:34</c:v>
                </c:pt>
                <c:pt idx="32024">
                  <c:v>2019/12/15 22:34</c:v>
                </c:pt>
                <c:pt idx="32025">
                  <c:v>2019/12/15 22:34</c:v>
                </c:pt>
                <c:pt idx="32026">
                  <c:v>2019/12/15 22:34</c:v>
                </c:pt>
                <c:pt idx="32027">
                  <c:v>2019/12/15 22:34</c:v>
                </c:pt>
                <c:pt idx="32028">
                  <c:v>2019/12/15 22:34</c:v>
                </c:pt>
                <c:pt idx="32029">
                  <c:v>2019/12/15 22:34</c:v>
                </c:pt>
                <c:pt idx="32030">
                  <c:v>2019/12/15 22:34</c:v>
                </c:pt>
                <c:pt idx="32031">
                  <c:v>2019/12/15 22:34</c:v>
                </c:pt>
                <c:pt idx="32032">
                  <c:v>2019/12/15 22:35</c:v>
                </c:pt>
                <c:pt idx="32033">
                  <c:v>2019/12/15 22:35</c:v>
                </c:pt>
                <c:pt idx="32034">
                  <c:v>2019/12/15 22:35</c:v>
                </c:pt>
                <c:pt idx="32035">
                  <c:v>2019/12/15 22:35</c:v>
                </c:pt>
                <c:pt idx="32036">
                  <c:v>2019/12/15 22:35</c:v>
                </c:pt>
                <c:pt idx="32037">
                  <c:v>2019/12/15 22:35</c:v>
                </c:pt>
                <c:pt idx="32038">
                  <c:v>2019/12/15 22:35</c:v>
                </c:pt>
                <c:pt idx="32039">
                  <c:v>2019/12/15 22:35</c:v>
                </c:pt>
                <c:pt idx="32040">
                  <c:v>2019/12/15 22:35</c:v>
                </c:pt>
                <c:pt idx="32041">
                  <c:v>2019/12/15 22:35</c:v>
                </c:pt>
                <c:pt idx="32042">
                  <c:v>2019/12/15 22:35</c:v>
                </c:pt>
                <c:pt idx="32043">
                  <c:v>2019/12/15 22:35</c:v>
                </c:pt>
                <c:pt idx="32044">
                  <c:v>2019/12/15 22:35</c:v>
                </c:pt>
                <c:pt idx="32045">
                  <c:v>2019/12/15 22:35</c:v>
                </c:pt>
                <c:pt idx="32046">
                  <c:v>2019/12/15 22:35</c:v>
                </c:pt>
                <c:pt idx="32047">
                  <c:v>2019/12/15 22:35</c:v>
                </c:pt>
                <c:pt idx="32048">
                  <c:v>2019/12/15 22:35</c:v>
                </c:pt>
                <c:pt idx="32049">
                  <c:v>2019/12/15 22:35</c:v>
                </c:pt>
                <c:pt idx="32050">
                  <c:v>2019/12/15 22:35</c:v>
                </c:pt>
                <c:pt idx="32051">
                  <c:v>2019/12/15 22:35</c:v>
                </c:pt>
                <c:pt idx="32052">
                  <c:v>2019/12/15 22:36</c:v>
                </c:pt>
                <c:pt idx="32053">
                  <c:v>2019/12/15 22:36</c:v>
                </c:pt>
                <c:pt idx="32054">
                  <c:v>2019/12/15 22:36</c:v>
                </c:pt>
                <c:pt idx="32055">
                  <c:v>2019/12/15 22:36</c:v>
                </c:pt>
                <c:pt idx="32056">
                  <c:v>2019/12/15 22:36</c:v>
                </c:pt>
                <c:pt idx="32057">
                  <c:v>2019/12/15 22:36</c:v>
                </c:pt>
                <c:pt idx="32058">
                  <c:v>2019/12/15 22:36</c:v>
                </c:pt>
                <c:pt idx="32059">
                  <c:v>2019/12/15 22:36</c:v>
                </c:pt>
                <c:pt idx="32060">
                  <c:v>2019/12/15 22:36</c:v>
                </c:pt>
                <c:pt idx="32061">
                  <c:v>2019/12/15 22:36</c:v>
                </c:pt>
                <c:pt idx="32062">
                  <c:v>2019/12/15 22:36</c:v>
                </c:pt>
                <c:pt idx="32063">
                  <c:v>2019/12/15 22:36</c:v>
                </c:pt>
                <c:pt idx="32064">
                  <c:v>2019/12/15 22:36</c:v>
                </c:pt>
                <c:pt idx="32065">
                  <c:v>2019/12/15 22:36</c:v>
                </c:pt>
                <c:pt idx="32066">
                  <c:v>2019/12/15 22:36</c:v>
                </c:pt>
                <c:pt idx="32067">
                  <c:v>2019/12/15 22:36</c:v>
                </c:pt>
                <c:pt idx="32068">
                  <c:v>2019/12/15 22:36</c:v>
                </c:pt>
                <c:pt idx="32069">
                  <c:v>2019/12/15 22:36</c:v>
                </c:pt>
                <c:pt idx="32070">
                  <c:v>2019/12/15 22:36</c:v>
                </c:pt>
                <c:pt idx="32071">
                  <c:v>2019/12/15 22:36</c:v>
                </c:pt>
                <c:pt idx="32072">
                  <c:v>2019/12/15 22:37</c:v>
                </c:pt>
                <c:pt idx="32073">
                  <c:v>2019/12/15 22:37</c:v>
                </c:pt>
                <c:pt idx="32074">
                  <c:v>2019/12/15 22:37</c:v>
                </c:pt>
                <c:pt idx="32075">
                  <c:v>2019/12/15 22:37</c:v>
                </c:pt>
                <c:pt idx="32076">
                  <c:v>2019/12/15 22:37</c:v>
                </c:pt>
                <c:pt idx="32077">
                  <c:v>2019/12/15 22:37</c:v>
                </c:pt>
                <c:pt idx="32078">
                  <c:v>2019/12/15 22:37</c:v>
                </c:pt>
                <c:pt idx="32079">
                  <c:v>2019/12/15 22:37</c:v>
                </c:pt>
                <c:pt idx="32080">
                  <c:v>2019/12/15 22:37</c:v>
                </c:pt>
                <c:pt idx="32081">
                  <c:v>2019/12/15 22:37</c:v>
                </c:pt>
                <c:pt idx="32082">
                  <c:v>2019/12/15 22:37</c:v>
                </c:pt>
                <c:pt idx="32083">
                  <c:v>2019/12/15 22:37</c:v>
                </c:pt>
                <c:pt idx="32084">
                  <c:v>2019/12/15 22:37</c:v>
                </c:pt>
                <c:pt idx="32085">
                  <c:v>2019/12/15 22:37</c:v>
                </c:pt>
                <c:pt idx="32086">
                  <c:v>2019/12/15 22:37</c:v>
                </c:pt>
                <c:pt idx="32087">
                  <c:v>2019/12/15 22:37</c:v>
                </c:pt>
                <c:pt idx="32088">
                  <c:v>2019/12/15 22:37</c:v>
                </c:pt>
                <c:pt idx="32089">
                  <c:v>2019/12/15 22:37</c:v>
                </c:pt>
                <c:pt idx="32090">
                  <c:v>2019/12/15 22:37</c:v>
                </c:pt>
                <c:pt idx="32091">
                  <c:v>2019/12/15 22:37</c:v>
                </c:pt>
                <c:pt idx="32092">
                  <c:v>2019/12/15 22:38</c:v>
                </c:pt>
                <c:pt idx="32093">
                  <c:v>2019/12/15 22:38</c:v>
                </c:pt>
                <c:pt idx="32094">
                  <c:v>2019/12/15 22:38</c:v>
                </c:pt>
                <c:pt idx="32095">
                  <c:v>2019/12/15 22:38</c:v>
                </c:pt>
                <c:pt idx="32096">
                  <c:v>2019/12/15 22:38</c:v>
                </c:pt>
                <c:pt idx="32097">
                  <c:v>2019/12/15 22:38</c:v>
                </c:pt>
                <c:pt idx="32098">
                  <c:v>2019/12/15 22:38</c:v>
                </c:pt>
                <c:pt idx="32099">
                  <c:v>2019/12/15 22:38</c:v>
                </c:pt>
                <c:pt idx="32100">
                  <c:v>2019/12/15 22:38</c:v>
                </c:pt>
                <c:pt idx="32101">
                  <c:v>2019/12/15 22:38</c:v>
                </c:pt>
                <c:pt idx="32102">
                  <c:v>2019/12/15 22:38</c:v>
                </c:pt>
                <c:pt idx="32103">
                  <c:v>2019/12/15 22:38</c:v>
                </c:pt>
                <c:pt idx="32104">
                  <c:v>2019/12/15 22:38</c:v>
                </c:pt>
                <c:pt idx="32105">
                  <c:v>2019/12/15 22:38</c:v>
                </c:pt>
                <c:pt idx="32106">
                  <c:v>2019/12/15 22:38</c:v>
                </c:pt>
                <c:pt idx="32107">
                  <c:v>2019/12/15 22:38</c:v>
                </c:pt>
                <c:pt idx="32108">
                  <c:v>2019/12/15 22:38</c:v>
                </c:pt>
                <c:pt idx="32109">
                  <c:v>2019/12/15 22:38</c:v>
                </c:pt>
                <c:pt idx="32110">
                  <c:v>2019/12/15 22:38</c:v>
                </c:pt>
                <c:pt idx="32111">
                  <c:v>2019/12/15 22:38</c:v>
                </c:pt>
                <c:pt idx="32112">
                  <c:v>2019/12/15 22:39</c:v>
                </c:pt>
                <c:pt idx="32113">
                  <c:v>2019/12/15 22:39</c:v>
                </c:pt>
                <c:pt idx="32114">
                  <c:v>2019/12/15 22:39</c:v>
                </c:pt>
                <c:pt idx="32115">
                  <c:v>2019/12/15 22:39</c:v>
                </c:pt>
                <c:pt idx="32116">
                  <c:v>2019/12/15 22:39</c:v>
                </c:pt>
                <c:pt idx="32117">
                  <c:v>2019/12/15 22:39</c:v>
                </c:pt>
                <c:pt idx="32118">
                  <c:v>2019/12/15 22:39</c:v>
                </c:pt>
                <c:pt idx="32119">
                  <c:v>2019/12/15 22:39</c:v>
                </c:pt>
                <c:pt idx="32120">
                  <c:v>2019/12/15 22:39</c:v>
                </c:pt>
                <c:pt idx="32121">
                  <c:v>2019/12/15 22:39</c:v>
                </c:pt>
                <c:pt idx="32122">
                  <c:v>2019/12/15 22:39</c:v>
                </c:pt>
                <c:pt idx="32123">
                  <c:v>2019/12/15 22:39</c:v>
                </c:pt>
                <c:pt idx="32124">
                  <c:v>2019/12/15 22:39</c:v>
                </c:pt>
                <c:pt idx="32125">
                  <c:v>2019/12/15 22:39</c:v>
                </c:pt>
                <c:pt idx="32126">
                  <c:v>2019/12/15 22:39</c:v>
                </c:pt>
                <c:pt idx="32127">
                  <c:v>2019/12/15 22:39</c:v>
                </c:pt>
                <c:pt idx="32128">
                  <c:v>2019/12/15 22:39</c:v>
                </c:pt>
                <c:pt idx="32129">
                  <c:v>2019/12/15 22:39</c:v>
                </c:pt>
                <c:pt idx="32130">
                  <c:v>2019/12/15 22:39</c:v>
                </c:pt>
                <c:pt idx="32131">
                  <c:v>2019/12/15 22:39</c:v>
                </c:pt>
                <c:pt idx="32132">
                  <c:v>2019/12/15 22:40</c:v>
                </c:pt>
                <c:pt idx="32133">
                  <c:v>2019/12/15 22:40</c:v>
                </c:pt>
                <c:pt idx="32134">
                  <c:v>2019/12/15 22:40</c:v>
                </c:pt>
                <c:pt idx="32135">
                  <c:v>2019/12/15 22:40</c:v>
                </c:pt>
                <c:pt idx="32136">
                  <c:v>2019/12/15 22:40</c:v>
                </c:pt>
                <c:pt idx="32137">
                  <c:v>2019/12/15 22:40</c:v>
                </c:pt>
                <c:pt idx="32138">
                  <c:v>2019/12/15 22:40</c:v>
                </c:pt>
                <c:pt idx="32139">
                  <c:v>2019/12/15 22:40</c:v>
                </c:pt>
                <c:pt idx="32140">
                  <c:v>2019/12/15 22:40</c:v>
                </c:pt>
                <c:pt idx="32141">
                  <c:v>2019/12/15 22:40</c:v>
                </c:pt>
                <c:pt idx="32142">
                  <c:v>2019/12/15 22:40</c:v>
                </c:pt>
                <c:pt idx="32143">
                  <c:v>2019/12/15 22:40</c:v>
                </c:pt>
                <c:pt idx="32144">
                  <c:v>2019/12/15 22:40</c:v>
                </c:pt>
                <c:pt idx="32145">
                  <c:v>2019/12/15 22:40</c:v>
                </c:pt>
                <c:pt idx="32146">
                  <c:v>2019/12/15 22:40</c:v>
                </c:pt>
                <c:pt idx="32147">
                  <c:v>2019/12/15 22:40</c:v>
                </c:pt>
                <c:pt idx="32148">
                  <c:v>2019/12/15 22:40</c:v>
                </c:pt>
                <c:pt idx="32149">
                  <c:v>2019/12/15 22:40</c:v>
                </c:pt>
                <c:pt idx="32150">
                  <c:v>2019/12/15 22:40</c:v>
                </c:pt>
                <c:pt idx="32151">
                  <c:v>2019/12/15 22:40</c:v>
                </c:pt>
                <c:pt idx="32152">
                  <c:v>2019/12/15 22:41</c:v>
                </c:pt>
                <c:pt idx="32153">
                  <c:v>2019/12/15 22:41</c:v>
                </c:pt>
                <c:pt idx="32154">
                  <c:v>2019/12/15 22:41</c:v>
                </c:pt>
                <c:pt idx="32155">
                  <c:v>2019/12/15 22:41</c:v>
                </c:pt>
                <c:pt idx="32156">
                  <c:v>2019/12/15 22:41</c:v>
                </c:pt>
                <c:pt idx="32157">
                  <c:v>2019/12/15 22:41</c:v>
                </c:pt>
                <c:pt idx="32158">
                  <c:v>2019/12/15 22:41</c:v>
                </c:pt>
                <c:pt idx="32159">
                  <c:v>2019/12/15 22:41</c:v>
                </c:pt>
                <c:pt idx="32160">
                  <c:v>2019/12/15 22:41</c:v>
                </c:pt>
                <c:pt idx="32161">
                  <c:v>2019/12/15 22:41</c:v>
                </c:pt>
                <c:pt idx="32162">
                  <c:v>2019/12/15 22:41</c:v>
                </c:pt>
                <c:pt idx="32163">
                  <c:v>2019/12/15 22:41</c:v>
                </c:pt>
                <c:pt idx="32164">
                  <c:v>2019/12/15 22:41</c:v>
                </c:pt>
                <c:pt idx="32165">
                  <c:v>2019/12/15 22:41</c:v>
                </c:pt>
                <c:pt idx="32166">
                  <c:v>2019/12/15 22:41</c:v>
                </c:pt>
                <c:pt idx="32167">
                  <c:v>2019/12/15 22:41</c:v>
                </c:pt>
                <c:pt idx="32168">
                  <c:v>2019/12/15 22:41</c:v>
                </c:pt>
                <c:pt idx="32169">
                  <c:v>2019/12/15 22:41</c:v>
                </c:pt>
                <c:pt idx="32170">
                  <c:v>2019/12/15 22:41</c:v>
                </c:pt>
                <c:pt idx="32171">
                  <c:v>2019/12/15 22:41</c:v>
                </c:pt>
                <c:pt idx="32172">
                  <c:v>2019/12/15 22:42</c:v>
                </c:pt>
                <c:pt idx="32173">
                  <c:v>2019/12/15 22:42</c:v>
                </c:pt>
                <c:pt idx="32174">
                  <c:v>2019/12/15 22:42</c:v>
                </c:pt>
                <c:pt idx="32175">
                  <c:v>2019/12/15 22:42</c:v>
                </c:pt>
                <c:pt idx="32176">
                  <c:v>2019/12/15 22:42</c:v>
                </c:pt>
                <c:pt idx="32177">
                  <c:v>2019/12/15 22:42</c:v>
                </c:pt>
                <c:pt idx="32178">
                  <c:v>2019/12/15 22:42</c:v>
                </c:pt>
                <c:pt idx="32179">
                  <c:v>2019/12/15 22:42</c:v>
                </c:pt>
                <c:pt idx="32180">
                  <c:v>2019/12/15 22:42</c:v>
                </c:pt>
                <c:pt idx="32181">
                  <c:v>2019/12/15 22:42</c:v>
                </c:pt>
                <c:pt idx="32182">
                  <c:v>2019/12/15 22:42</c:v>
                </c:pt>
                <c:pt idx="32183">
                  <c:v>2019/12/15 22:42</c:v>
                </c:pt>
                <c:pt idx="32184">
                  <c:v>2019/12/15 22:42</c:v>
                </c:pt>
                <c:pt idx="32185">
                  <c:v>2019/12/15 22:42</c:v>
                </c:pt>
                <c:pt idx="32186">
                  <c:v>2019/12/15 22:42</c:v>
                </c:pt>
                <c:pt idx="32187">
                  <c:v>2019/12/15 22:42</c:v>
                </c:pt>
                <c:pt idx="32188">
                  <c:v>2019/12/15 22:42</c:v>
                </c:pt>
                <c:pt idx="32189">
                  <c:v>2019/12/15 22:42</c:v>
                </c:pt>
                <c:pt idx="32190">
                  <c:v>2019/12/15 22:42</c:v>
                </c:pt>
                <c:pt idx="32191">
                  <c:v>2019/12/15 22:42</c:v>
                </c:pt>
                <c:pt idx="32192">
                  <c:v>2019/12/15 22:43</c:v>
                </c:pt>
                <c:pt idx="32193">
                  <c:v>2019/12/15 22:43</c:v>
                </c:pt>
                <c:pt idx="32194">
                  <c:v>2019/12/15 22:43</c:v>
                </c:pt>
                <c:pt idx="32195">
                  <c:v>2019/12/15 22:43</c:v>
                </c:pt>
                <c:pt idx="32196">
                  <c:v>2019/12/15 22:43</c:v>
                </c:pt>
                <c:pt idx="32197">
                  <c:v>2019/12/15 22:43</c:v>
                </c:pt>
                <c:pt idx="32198">
                  <c:v>2019/12/15 22:43</c:v>
                </c:pt>
                <c:pt idx="32199">
                  <c:v>2019/12/15 22:43</c:v>
                </c:pt>
                <c:pt idx="32200">
                  <c:v>2019/12/15 22:43</c:v>
                </c:pt>
                <c:pt idx="32201">
                  <c:v>2019/12/15 22:43</c:v>
                </c:pt>
                <c:pt idx="32202">
                  <c:v>2019/12/15 22:43</c:v>
                </c:pt>
                <c:pt idx="32203">
                  <c:v>2019/12/15 22:43</c:v>
                </c:pt>
                <c:pt idx="32204">
                  <c:v>2019/12/15 22:43</c:v>
                </c:pt>
                <c:pt idx="32205">
                  <c:v>2019/12/15 22:43</c:v>
                </c:pt>
                <c:pt idx="32206">
                  <c:v>2019/12/15 22:43</c:v>
                </c:pt>
                <c:pt idx="32207">
                  <c:v>2019/12/15 22:43</c:v>
                </c:pt>
                <c:pt idx="32208">
                  <c:v>2019/12/15 22:43</c:v>
                </c:pt>
                <c:pt idx="32209">
                  <c:v>2019/12/15 22:43</c:v>
                </c:pt>
                <c:pt idx="32210">
                  <c:v>2019/12/15 22:43</c:v>
                </c:pt>
                <c:pt idx="32211">
                  <c:v>2019/12/15 22:43</c:v>
                </c:pt>
                <c:pt idx="32212">
                  <c:v>2019/12/15 22:44</c:v>
                </c:pt>
                <c:pt idx="32213">
                  <c:v>2019/12/15 22:44</c:v>
                </c:pt>
                <c:pt idx="32214">
                  <c:v>2019/12/15 22:44</c:v>
                </c:pt>
                <c:pt idx="32215">
                  <c:v>2019/12/15 22:44</c:v>
                </c:pt>
                <c:pt idx="32216">
                  <c:v>2019/12/15 22:44</c:v>
                </c:pt>
                <c:pt idx="32217">
                  <c:v>2019/12/15 22:44</c:v>
                </c:pt>
                <c:pt idx="32218">
                  <c:v>2019/12/15 22:44</c:v>
                </c:pt>
                <c:pt idx="32219">
                  <c:v>2019/12/15 22:44</c:v>
                </c:pt>
                <c:pt idx="32220">
                  <c:v>2019/12/15 22:44</c:v>
                </c:pt>
                <c:pt idx="32221">
                  <c:v>2019/12/15 22:44</c:v>
                </c:pt>
                <c:pt idx="32222">
                  <c:v>2019/12/15 22:44</c:v>
                </c:pt>
                <c:pt idx="32223">
                  <c:v>2019/12/15 22:44</c:v>
                </c:pt>
                <c:pt idx="32224">
                  <c:v>2019/12/15 22:44</c:v>
                </c:pt>
                <c:pt idx="32225">
                  <c:v>2019/12/15 22:44</c:v>
                </c:pt>
                <c:pt idx="32226">
                  <c:v>2019/12/15 22:44</c:v>
                </c:pt>
                <c:pt idx="32227">
                  <c:v>2019/12/15 22:44</c:v>
                </c:pt>
                <c:pt idx="32228">
                  <c:v>2019/12/15 22:44</c:v>
                </c:pt>
                <c:pt idx="32229">
                  <c:v>2019/12/15 22:44</c:v>
                </c:pt>
                <c:pt idx="32230">
                  <c:v>2019/12/15 22:44</c:v>
                </c:pt>
                <c:pt idx="32231">
                  <c:v>2019/12/15 22:44</c:v>
                </c:pt>
                <c:pt idx="32232">
                  <c:v>2019/12/15 22:45</c:v>
                </c:pt>
                <c:pt idx="32233">
                  <c:v>2019/12/15 22:45</c:v>
                </c:pt>
                <c:pt idx="32234">
                  <c:v>2019/12/15 22:45</c:v>
                </c:pt>
                <c:pt idx="32235">
                  <c:v>2019/12/15 22:45</c:v>
                </c:pt>
                <c:pt idx="32236">
                  <c:v>2019/12/15 22:45</c:v>
                </c:pt>
                <c:pt idx="32237">
                  <c:v>2019/12/15 22:45</c:v>
                </c:pt>
                <c:pt idx="32238">
                  <c:v>2019/12/15 22:45</c:v>
                </c:pt>
                <c:pt idx="32239">
                  <c:v>2019/12/15 22:45</c:v>
                </c:pt>
                <c:pt idx="32240">
                  <c:v>2019/12/15 22:45</c:v>
                </c:pt>
                <c:pt idx="32241">
                  <c:v>2019/12/15 22:45</c:v>
                </c:pt>
                <c:pt idx="32242">
                  <c:v>2019/12/15 22:45</c:v>
                </c:pt>
                <c:pt idx="32243">
                  <c:v>2019/12/15 22:45</c:v>
                </c:pt>
                <c:pt idx="32244">
                  <c:v>2019/12/15 22:45</c:v>
                </c:pt>
                <c:pt idx="32245">
                  <c:v>2019/12/15 22:45</c:v>
                </c:pt>
                <c:pt idx="32246">
                  <c:v>2019/12/15 22:45</c:v>
                </c:pt>
                <c:pt idx="32247">
                  <c:v>2019/12/15 22:45</c:v>
                </c:pt>
                <c:pt idx="32248">
                  <c:v>2019/12/15 22:45</c:v>
                </c:pt>
                <c:pt idx="32249">
                  <c:v>2019/12/15 22:45</c:v>
                </c:pt>
                <c:pt idx="32250">
                  <c:v>2019/12/15 22:45</c:v>
                </c:pt>
                <c:pt idx="32251">
                  <c:v>2019/12/15 22:45</c:v>
                </c:pt>
                <c:pt idx="32252">
                  <c:v>2019/12/15 22:46</c:v>
                </c:pt>
                <c:pt idx="32253">
                  <c:v>2019/12/15 22:46</c:v>
                </c:pt>
                <c:pt idx="32254">
                  <c:v>2019/12/15 22:46</c:v>
                </c:pt>
                <c:pt idx="32255">
                  <c:v>2019/12/15 22:46</c:v>
                </c:pt>
                <c:pt idx="32256">
                  <c:v>2019/12/15 22:46</c:v>
                </c:pt>
                <c:pt idx="32257">
                  <c:v>2019/12/15 22:46</c:v>
                </c:pt>
                <c:pt idx="32258">
                  <c:v>2019/12/15 22:46</c:v>
                </c:pt>
                <c:pt idx="32259">
                  <c:v>2019/12/15 22:46</c:v>
                </c:pt>
                <c:pt idx="32260">
                  <c:v>2019/12/15 22:46</c:v>
                </c:pt>
                <c:pt idx="32261">
                  <c:v>2019/12/15 22:46</c:v>
                </c:pt>
                <c:pt idx="32262">
                  <c:v>2019/12/15 22:46</c:v>
                </c:pt>
                <c:pt idx="32263">
                  <c:v>2019/12/15 22:46</c:v>
                </c:pt>
                <c:pt idx="32264">
                  <c:v>2019/12/15 22:46</c:v>
                </c:pt>
                <c:pt idx="32265">
                  <c:v>2019/12/15 22:46</c:v>
                </c:pt>
                <c:pt idx="32266">
                  <c:v>2019/12/15 22:46</c:v>
                </c:pt>
                <c:pt idx="32267">
                  <c:v>2019/12/15 22:46</c:v>
                </c:pt>
                <c:pt idx="32268">
                  <c:v>2019/12/15 22:46</c:v>
                </c:pt>
                <c:pt idx="32269">
                  <c:v>2019/12/15 22:46</c:v>
                </c:pt>
                <c:pt idx="32270">
                  <c:v>2019/12/15 22:46</c:v>
                </c:pt>
                <c:pt idx="32271">
                  <c:v>2019/12/15 22:46</c:v>
                </c:pt>
                <c:pt idx="32272">
                  <c:v>2019/12/15 22:47</c:v>
                </c:pt>
                <c:pt idx="32273">
                  <c:v>2019/12/15 22:47</c:v>
                </c:pt>
                <c:pt idx="32274">
                  <c:v>2019/12/15 22:47</c:v>
                </c:pt>
                <c:pt idx="32275">
                  <c:v>2019/12/15 22:47</c:v>
                </c:pt>
                <c:pt idx="32276">
                  <c:v>2019/12/15 22:47</c:v>
                </c:pt>
                <c:pt idx="32277">
                  <c:v>2019/12/15 22:47</c:v>
                </c:pt>
                <c:pt idx="32278">
                  <c:v>2019/12/15 22:47</c:v>
                </c:pt>
                <c:pt idx="32279">
                  <c:v>2019/12/15 22:47</c:v>
                </c:pt>
                <c:pt idx="32280">
                  <c:v>2019/12/15 22:47</c:v>
                </c:pt>
                <c:pt idx="32281">
                  <c:v>2019/12/15 22:47</c:v>
                </c:pt>
                <c:pt idx="32282">
                  <c:v>2019/12/15 22:47</c:v>
                </c:pt>
                <c:pt idx="32283">
                  <c:v>2019/12/15 22:47</c:v>
                </c:pt>
                <c:pt idx="32284">
                  <c:v>2019/12/15 22:47</c:v>
                </c:pt>
                <c:pt idx="32285">
                  <c:v>2019/12/15 22:47</c:v>
                </c:pt>
                <c:pt idx="32286">
                  <c:v>2019/12/15 22:47</c:v>
                </c:pt>
                <c:pt idx="32287">
                  <c:v>2019/12/15 22:47</c:v>
                </c:pt>
                <c:pt idx="32288">
                  <c:v>2019/12/15 22:47</c:v>
                </c:pt>
                <c:pt idx="32289">
                  <c:v>2019/12/15 22:47</c:v>
                </c:pt>
                <c:pt idx="32290">
                  <c:v>2019/12/15 22:47</c:v>
                </c:pt>
                <c:pt idx="32291">
                  <c:v>2019/12/15 22:47</c:v>
                </c:pt>
                <c:pt idx="32292">
                  <c:v>2019/12/15 22:48</c:v>
                </c:pt>
                <c:pt idx="32293">
                  <c:v>2019/12/15 22:48</c:v>
                </c:pt>
                <c:pt idx="32294">
                  <c:v>2019/12/15 22:48</c:v>
                </c:pt>
                <c:pt idx="32295">
                  <c:v>2019/12/15 22:48</c:v>
                </c:pt>
                <c:pt idx="32296">
                  <c:v>2019/12/15 22:48</c:v>
                </c:pt>
                <c:pt idx="32297">
                  <c:v>2019/12/15 22:48</c:v>
                </c:pt>
                <c:pt idx="32298">
                  <c:v>2019/12/15 22:48</c:v>
                </c:pt>
                <c:pt idx="32299">
                  <c:v>2019/12/15 22:48</c:v>
                </c:pt>
                <c:pt idx="32300">
                  <c:v>2019/12/15 22:48</c:v>
                </c:pt>
                <c:pt idx="32301">
                  <c:v>2019/12/15 22:48</c:v>
                </c:pt>
                <c:pt idx="32302">
                  <c:v>2019/12/15 22:48</c:v>
                </c:pt>
                <c:pt idx="32303">
                  <c:v>2019/12/15 22:48</c:v>
                </c:pt>
                <c:pt idx="32304">
                  <c:v>2019/12/15 22:48</c:v>
                </c:pt>
                <c:pt idx="32305">
                  <c:v>2019/12/15 22:48</c:v>
                </c:pt>
                <c:pt idx="32306">
                  <c:v>2019/12/15 22:48</c:v>
                </c:pt>
                <c:pt idx="32307">
                  <c:v>2019/12/15 22:48</c:v>
                </c:pt>
                <c:pt idx="32308">
                  <c:v>2019/12/15 22:48</c:v>
                </c:pt>
                <c:pt idx="32309">
                  <c:v>2019/12/15 22:48</c:v>
                </c:pt>
                <c:pt idx="32310">
                  <c:v>2019/12/15 22:48</c:v>
                </c:pt>
                <c:pt idx="32311">
                  <c:v>2019/12/15 22:48</c:v>
                </c:pt>
                <c:pt idx="32312">
                  <c:v>2019/12/15 22:49</c:v>
                </c:pt>
                <c:pt idx="32313">
                  <c:v>2019/12/15 22:49</c:v>
                </c:pt>
                <c:pt idx="32314">
                  <c:v>2019/12/15 22:49</c:v>
                </c:pt>
                <c:pt idx="32315">
                  <c:v>2019/12/15 22:49</c:v>
                </c:pt>
                <c:pt idx="32316">
                  <c:v>2019/12/15 22:49</c:v>
                </c:pt>
                <c:pt idx="32317">
                  <c:v>2019/12/15 22:49</c:v>
                </c:pt>
                <c:pt idx="32318">
                  <c:v>2019/12/15 22:49</c:v>
                </c:pt>
                <c:pt idx="32319">
                  <c:v>2019/12/15 22:49</c:v>
                </c:pt>
                <c:pt idx="32320">
                  <c:v>2019/12/15 22:49</c:v>
                </c:pt>
                <c:pt idx="32321">
                  <c:v>2019/12/15 22:49</c:v>
                </c:pt>
                <c:pt idx="32322">
                  <c:v>2019/12/15 22:49</c:v>
                </c:pt>
                <c:pt idx="32323">
                  <c:v>2019/12/15 22:49</c:v>
                </c:pt>
                <c:pt idx="32324">
                  <c:v>2019/12/15 22:49</c:v>
                </c:pt>
                <c:pt idx="32325">
                  <c:v>2019/12/15 22:49</c:v>
                </c:pt>
                <c:pt idx="32326">
                  <c:v>2019/12/15 22:49</c:v>
                </c:pt>
                <c:pt idx="32327">
                  <c:v>2019/12/15 22:49</c:v>
                </c:pt>
                <c:pt idx="32328">
                  <c:v>2019/12/15 22:49</c:v>
                </c:pt>
                <c:pt idx="32329">
                  <c:v>2019/12/15 22:49</c:v>
                </c:pt>
                <c:pt idx="32330">
                  <c:v>2019/12/15 22:49</c:v>
                </c:pt>
                <c:pt idx="32331">
                  <c:v>2019/12/15 22:49</c:v>
                </c:pt>
                <c:pt idx="32332">
                  <c:v>2019/12/15 22:50</c:v>
                </c:pt>
                <c:pt idx="32333">
                  <c:v>2019/12/15 22:50</c:v>
                </c:pt>
                <c:pt idx="32334">
                  <c:v>2019/12/15 22:50</c:v>
                </c:pt>
                <c:pt idx="32335">
                  <c:v>2019/12/15 22:50</c:v>
                </c:pt>
                <c:pt idx="32336">
                  <c:v>2019/12/15 22:50</c:v>
                </c:pt>
                <c:pt idx="32337">
                  <c:v>2019/12/15 22:50</c:v>
                </c:pt>
                <c:pt idx="32338">
                  <c:v>2019/12/15 22:50</c:v>
                </c:pt>
                <c:pt idx="32339">
                  <c:v>2019/12/15 22:50</c:v>
                </c:pt>
                <c:pt idx="32340">
                  <c:v>2019/12/15 22:50</c:v>
                </c:pt>
                <c:pt idx="32341">
                  <c:v>2019/12/15 22:50</c:v>
                </c:pt>
                <c:pt idx="32342">
                  <c:v>2019/12/15 22:50</c:v>
                </c:pt>
                <c:pt idx="32343">
                  <c:v>2019/12/15 22:50</c:v>
                </c:pt>
                <c:pt idx="32344">
                  <c:v>2019/12/15 22:50</c:v>
                </c:pt>
                <c:pt idx="32345">
                  <c:v>2019/12/15 22:50</c:v>
                </c:pt>
                <c:pt idx="32346">
                  <c:v>2019/12/15 22:50</c:v>
                </c:pt>
                <c:pt idx="32347">
                  <c:v>2019/12/15 22:50</c:v>
                </c:pt>
                <c:pt idx="32348">
                  <c:v>2019/12/15 22:50</c:v>
                </c:pt>
                <c:pt idx="32349">
                  <c:v>2019/12/15 22:50</c:v>
                </c:pt>
                <c:pt idx="32350">
                  <c:v>2019/12/15 22:50</c:v>
                </c:pt>
                <c:pt idx="32351">
                  <c:v>2019/12/15 22:50</c:v>
                </c:pt>
                <c:pt idx="32352">
                  <c:v>2019/12/15 22:51</c:v>
                </c:pt>
                <c:pt idx="32353">
                  <c:v>2019/12/15 22:51</c:v>
                </c:pt>
                <c:pt idx="32354">
                  <c:v>2019/12/15 22:51</c:v>
                </c:pt>
                <c:pt idx="32355">
                  <c:v>2019/12/15 22:51</c:v>
                </c:pt>
                <c:pt idx="32356">
                  <c:v>2019/12/15 22:51</c:v>
                </c:pt>
                <c:pt idx="32357">
                  <c:v>2019/12/15 22:51</c:v>
                </c:pt>
                <c:pt idx="32358">
                  <c:v>2019/12/15 22:51</c:v>
                </c:pt>
                <c:pt idx="32359">
                  <c:v>2019/12/15 22:51</c:v>
                </c:pt>
                <c:pt idx="32360">
                  <c:v>2019/12/15 22:51</c:v>
                </c:pt>
                <c:pt idx="32361">
                  <c:v>2019/12/15 22:51</c:v>
                </c:pt>
                <c:pt idx="32362">
                  <c:v>2019/12/15 22:51</c:v>
                </c:pt>
                <c:pt idx="32363">
                  <c:v>2019/12/15 22:51</c:v>
                </c:pt>
                <c:pt idx="32364">
                  <c:v>2019/12/15 22:51</c:v>
                </c:pt>
                <c:pt idx="32365">
                  <c:v>2019/12/15 22:51</c:v>
                </c:pt>
                <c:pt idx="32366">
                  <c:v>2019/12/15 22:51</c:v>
                </c:pt>
                <c:pt idx="32367">
                  <c:v>2019/12/15 22:51</c:v>
                </c:pt>
                <c:pt idx="32368">
                  <c:v>2019/12/15 22:51</c:v>
                </c:pt>
                <c:pt idx="32369">
                  <c:v>2019/12/15 22:51</c:v>
                </c:pt>
                <c:pt idx="32370">
                  <c:v>2019/12/15 22:51</c:v>
                </c:pt>
                <c:pt idx="32371">
                  <c:v>2019/12/15 22:51</c:v>
                </c:pt>
                <c:pt idx="32372">
                  <c:v>2019/12/15 22:52</c:v>
                </c:pt>
                <c:pt idx="32373">
                  <c:v>2019/12/15 22:52</c:v>
                </c:pt>
                <c:pt idx="32374">
                  <c:v>2019/12/15 22:52</c:v>
                </c:pt>
                <c:pt idx="32375">
                  <c:v>2019/12/15 22:52</c:v>
                </c:pt>
                <c:pt idx="32376">
                  <c:v>2019/12/15 22:52</c:v>
                </c:pt>
                <c:pt idx="32377">
                  <c:v>2019/12/15 22:52</c:v>
                </c:pt>
                <c:pt idx="32378">
                  <c:v>2019/12/15 22:52</c:v>
                </c:pt>
                <c:pt idx="32379">
                  <c:v>2019/12/15 22:52</c:v>
                </c:pt>
                <c:pt idx="32380">
                  <c:v>2019/12/15 22:52</c:v>
                </c:pt>
                <c:pt idx="32381">
                  <c:v>2019/12/15 22:52</c:v>
                </c:pt>
                <c:pt idx="32382">
                  <c:v>2019/12/15 22:52</c:v>
                </c:pt>
                <c:pt idx="32383">
                  <c:v>2019/12/15 22:52</c:v>
                </c:pt>
                <c:pt idx="32384">
                  <c:v>2019/12/15 22:52</c:v>
                </c:pt>
                <c:pt idx="32385">
                  <c:v>2019/12/15 22:52</c:v>
                </c:pt>
                <c:pt idx="32386">
                  <c:v>2019/12/15 22:52</c:v>
                </c:pt>
                <c:pt idx="32387">
                  <c:v>2019/12/15 22:52</c:v>
                </c:pt>
                <c:pt idx="32388">
                  <c:v>2019/12/15 22:52</c:v>
                </c:pt>
                <c:pt idx="32389">
                  <c:v>2019/12/15 22:52</c:v>
                </c:pt>
                <c:pt idx="32390">
                  <c:v>2019/12/15 22:52</c:v>
                </c:pt>
                <c:pt idx="32391">
                  <c:v>2019/12/15 22:52</c:v>
                </c:pt>
                <c:pt idx="32392">
                  <c:v>2019/12/15 22:53</c:v>
                </c:pt>
                <c:pt idx="32393">
                  <c:v>2019/12/15 22:53</c:v>
                </c:pt>
                <c:pt idx="32394">
                  <c:v>2019/12/15 22:53</c:v>
                </c:pt>
                <c:pt idx="32395">
                  <c:v>2019/12/15 22:53</c:v>
                </c:pt>
                <c:pt idx="32396">
                  <c:v>2019/12/15 22:53</c:v>
                </c:pt>
                <c:pt idx="32397">
                  <c:v>2019/12/15 22:53</c:v>
                </c:pt>
                <c:pt idx="32398">
                  <c:v>2019/12/15 22:53</c:v>
                </c:pt>
                <c:pt idx="32399">
                  <c:v>2019/12/15 22:53</c:v>
                </c:pt>
                <c:pt idx="32400">
                  <c:v>2019/12/15 22:53</c:v>
                </c:pt>
                <c:pt idx="32401">
                  <c:v>2019/12/15 22:53</c:v>
                </c:pt>
                <c:pt idx="32402">
                  <c:v>2019/12/15 22:53</c:v>
                </c:pt>
                <c:pt idx="32403">
                  <c:v>2019/12/15 22:53</c:v>
                </c:pt>
                <c:pt idx="32404">
                  <c:v>2019/12/15 22:53</c:v>
                </c:pt>
                <c:pt idx="32405">
                  <c:v>2019/12/15 22:53</c:v>
                </c:pt>
                <c:pt idx="32406">
                  <c:v>2019/12/15 22:53</c:v>
                </c:pt>
                <c:pt idx="32407">
                  <c:v>2019/12/15 22:53</c:v>
                </c:pt>
                <c:pt idx="32408">
                  <c:v>2019/12/15 22:53</c:v>
                </c:pt>
                <c:pt idx="32409">
                  <c:v>2019/12/15 22:53</c:v>
                </c:pt>
                <c:pt idx="32410">
                  <c:v>2019/12/15 22:53</c:v>
                </c:pt>
                <c:pt idx="32411">
                  <c:v>2019/12/15 22:53</c:v>
                </c:pt>
                <c:pt idx="32412">
                  <c:v>2019/12/15 22:54</c:v>
                </c:pt>
                <c:pt idx="32413">
                  <c:v>2019/12/15 22:54</c:v>
                </c:pt>
                <c:pt idx="32414">
                  <c:v>2019/12/15 22:54</c:v>
                </c:pt>
                <c:pt idx="32415">
                  <c:v>2019/12/15 22:54</c:v>
                </c:pt>
                <c:pt idx="32416">
                  <c:v>2019/12/15 22:54</c:v>
                </c:pt>
                <c:pt idx="32417">
                  <c:v>2019/12/15 22:54</c:v>
                </c:pt>
                <c:pt idx="32418">
                  <c:v>2019/12/15 22:54</c:v>
                </c:pt>
                <c:pt idx="32419">
                  <c:v>2019/12/15 22:54</c:v>
                </c:pt>
                <c:pt idx="32420">
                  <c:v>2019/12/15 22:54</c:v>
                </c:pt>
                <c:pt idx="32421">
                  <c:v>2019/12/15 22:54</c:v>
                </c:pt>
                <c:pt idx="32422">
                  <c:v>2019/12/15 22:54</c:v>
                </c:pt>
                <c:pt idx="32423">
                  <c:v>2019/12/15 22:54</c:v>
                </c:pt>
                <c:pt idx="32424">
                  <c:v>2019/12/15 22:54</c:v>
                </c:pt>
                <c:pt idx="32425">
                  <c:v>2019/12/15 22:54</c:v>
                </c:pt>
                <c:pt idx="32426">
                  <c:v>2019/12/15 22:54</c:v>
                </c:pt>
                <c:pt idx="32427">
                  <c:v>2019/12/15 22:54</c:v>
                </c:pt>
                <c:pt idx="32428">
                  <c:v>2019/12/15 22:54</c:v>
                </c:pt>
                <c:pt idx="32429">
                  <c:v>2019/12/15 22:54</c:v>
                </c:pt>
                <c:pt idx="32430">
                  <c:v>2019/12/15 22:54</c:v>
                </c:pt>
                <c:pt idx="32431">
                  <c:v>2019/12/15 22:54</c:v>
                </c:pt>
                <c:pt idx="32432">
                  <c:v>2019/12/15 22:55</c:v>
                </c:pt>
                <c:pt idx="32433">
                  <c:v>2019/12/15 22:55</c:v>
                </c:pt>
                <c:pt idx="32434">
                  <c:v>2019/12/15 22:55</c:v>
                </c:pt>
                <c:pt idx="32435">
                  <c:v>2019/12/15 22:55</c:v>
                </c:pt>
                <c:pt idx="32436">
                  <c:v>2019/12/15 22:55</c:v>
                </c:pt>
                <c:pt idx="32437">
                  <c:v>2019/12/15 22:55</c:v>
                </c:pt>
                <c:pt idx="32438">
                  <c:v>2019/12/15 22:55</c:v>
                </c:pt>
                <c:pt idx="32439">
                  <c:v>2019/12/15 22:55</c:v>
                </c:pt>
                <c:pt idx="32440">
                  <c:v>2019/12/15 22:55</c:v>
                </c:pt>
                <c:pt idx="32441">
                  <c:v>2019/12/15 22:55</c:v>
                </c:pt>
                <c:pt idx="32442">
                  <c:v>2019/12/15 22:55</c:v>
                </c:pt>
                <c:pt idx="32443">
                  <c:v>2019/12/15 22:55</c:v>
                </c:pt>
                <c:pt idx="32444">
                  <c:v>2019/12/15 22:55</c:v>
                </c:pt>
                <c:pt idx="32445">
                  <c:v>2019/12/15 22:55</c:v>
                </c:pt>
                <c:pt idx="32446">
                  <c:v>2019/12/15 22:55</c:v>
                </c:pt>
                <c:pt idx="32447">
                  <c:v>2019/12/15 22:55</c:v>
                </c:pt>
                <c:pt idx="32448">
                  <c:v>2019/12/15 22:55</c:v>
                </c:pt>
                <c:pt idx="32449">
                  <c:v>2019/12/15 22:55</c:v>
                </c:pt>
                <c:pt idx="32450">
                  <c:v>2019/12/15 22:55</c:v>
                </c:pt>
                <c:pt idx="32451">
                  <c:v>2019/12/15 22:55</c:v>
                </c:pt>
                <c:pt idx="32452">
                  <c:v>2019/12/15 22:56</c:v>
                </c:pt>
                <c:pt idx="32453">
                  <c:v>2019/12/15 22:56</c:v>
                </c:pt>
                <c:pt idx="32454">
                  <c:v>2019/12/15 22:56</c:v>
                </c:pt>
                <c:pt idx="32455">
                  <c:v>2019/12/15 22:56</c:v>
                </c:pt>
                <c:pt idx="32456">
                  <c:v>2019/12/15 22:56</c:v>
                </c:pt>
                <c:pt idx="32457">
                  <c:v>2019/12/15 22:56</c:v>
                </c:pt>
                <c:pt idx="32458">
                  <c:v>2019/12/15 22:56</c:v>
                </c:pt>
                <c:pt idx="32459">
                  <c:v>2019/12/15 22:56</c:v>
                </c:pt>
                <c:pt idx="32460">
                  <c:v>2019/12/15 22:56</c:v>
                </c:pt>
                <c:pt idx="32461">
                  <c:v>2019/12/15 22:56</c:v>
                </c:pt>
                <c:pt idx="32462">
                  <c:v>2019/12/15 22:56</c:v>
                </c:pt>
                <c:pt idx="32463">
                  <c:v>2019/12/15 22:56</c:v>
                </c:pt>
                <c:pt idx="32464">
                  <c:v>2019/12/15 22:56</c:v>
                </c:pt>
                <c:pt idx="32465">
                  <c:v>2019/12/15 22:56</c:v>
                </c:pt>
                <c:pt idx="32466">
                  <c:v>2019/12/15 22:56</c:v>
                </c:pt>
                <c:pt idx="32467">
                  <c:v>2019/12/15 22:56</c:v>
                </c:pt>
                <c:pt idx="32468">
                  <c:v>2019/12/15 22:56</c:v>
                </c:pt>
                <c:pt idx="32469">
                  <c:v>2019/12/15 22:56</c:v>
                </c:pt>
                <c:pt idx="32470">
                  <c:v>2019/12/15 22:56</c:v>
                </c:pt>
                <c:pt idx="32471">
                  <c:v>2019/12/15 22:56</c:v>
                </c:pt>
                <c:pt idx="32472">
                  <c:v>2019/12/15 22:57</c:v>
                </c:pt>
                <c:pt idx="32473">
                  <c:v>2019/12/15 22:57</c:v>
                </c:pt>
                <c:pt idx="32474">
                  <c:v>2019/12/15 22:57</c:v>
                </c:pt>
                <c:pt idx="32475">
                  <c:v>2019/12/15 22:57</c:v>
                </c:pt>
                <c:pt idx="32476">
                  <c:v>2019/12/15 22:57</c:v>
                </c:pt>
                <c:pt idx="32477">
                  <c:v>2019/12/15 22:57</c:v>
                </c:pt>
                <c:pt idx="32478">
                  <c:v>2019/12/15 22:57</c:v>
                </c:pt>
                <c:pt idx="32479">
                  <c:v>2019/12/15 22:57</c:v>
                </c:pt>
                <c:pt idx="32480">
                  <c:v>2019/12/15 22:57</c:v>
                </c:pt>
                <c:pt idx="32481">
                  <c:v>2019/12/15 22:57</c:v>
                </c:pt>
                <c:pt idx="32482">
                  <c:v>2019/12/15 22:57</c:v>
                </c:pt>
                <c:pt idx="32483">
                  <c:v>2019/12/15 22:57</c:v>
                </c:pt>
                <c:pt idx="32484">
                  <c:v>2019/12/15 22:57</c:v>
                </c:pt>
                <c:pt idx="32485">
                  <c:v>2019/12/15 22:57</c:v>
                </c:pt>
                <c:pt idx="32486">
                  <c:v>2019/12/15 22:57</c:v>
                </c:pt>
                <c:pt idx="32487">
                  <c:v>2019/12/15 22:57</c:v>
                </c:pt>
                <c:pt idx="32488">
                  <c:v>2019/12/15 22:57</c:v>
                </c:pt>
                <c:pt idx="32489">
                  <c:v>2019/12/15 22:57</c:v>
                </c:pt>
                <c:pt idx="32490">
                  <c:v>2019/12/15 22:57</c:v>
                </c:pt>
                <c:pt idx="32491">
                  <c:v>2019/12/15 22:57</c:v>
                </c:pt>
                <c:pt idx="32492">
                  <c:v>2019/12/15 22:58</c:v>
                </c:pt>
                <c:pt idx="32493">
                  <c:v>2019/12/15 22:58</c:v>
                </c:pt>
                <c:pt idx="32494">
                  <c:v>2019/12/15 22:58</c:v>
                </c:pt>
                <c:pt idx="32495">
                  <c:v>2019/12/15 22:58</c:v>
                </c:pt>
                <c:pt idx="32496">
                  <c:v>2019/12/15 22:58</c:v>
                </c:pt>
                <c:pt idx="32497">
                  <c:v>2019/12/15 22:58</c:v>
                </c:pt>
                <c:pt idx="32498">
                  <c:v>2019/12/15 22:58</c:v>
                </c:pt>
                <c:pt idx="32499">
                  <c:v>2019/12/15 22:58</c:v>
                </c:pt>
                <c:pt idx="32500">
                  <c:v>2019/12/15 22:58</c:v>
                </c:pt>
                <c:pt idx="32501">
                  <c:v>2019/12/15 22:58</c:v>
                </c:pt>
                <c:pt idx="32502">
                  <c:v>2019/12/15 22:58</c:v>
                </c:pt>
                <c:pt idx="32503">
                  <c:v>2019/12/15 22:58</c:v>
                </c:pt>
                <c:pt idx="32504">
                  <c:v>2019/12/15 22:58</c:v>
                </c:pt>
                <c:pt idx="32505">
                  <c:v>2019/12/15 22:58</c:v>
                </c:pt>
                <c:pt idx="32506">
                  <c:v>2019/12/15 22:58</c:v>
                </c:pt>
                <c:pt idx="32507">
                  <c:v>2019/12/15 22:58</c:v>
                </c:pt>
                <c:pt idx="32508">
                  <c:v>2019/12/15 22:58</c:v>
                </c:pt>
                <c:pt idx="32509">
                  <c:v>2019/12/15 22:58</c:v>
                </c:pt>
                <c:pt idx="32510">
                  <c:v>2019/12/15 22:58</c:v>
                </c:pt>
                <c:pt idx="32511">
                  <c:v>2019/12/15 22:58</c:v>
                </c:pt>
                <c:pt idx="32512">
                  <c:v>2019/12/15 22:59</c:v>
                </c:pt>
                <c:pt idx="32513">
                  <c:v>2019/12/15 22:59</c:v>
                </c:pt>
                <c:pt idx="32514">
                  <c:v>2019/12/15 22:59</c:v>
                </c:pt>
                <c:pt idx="32515">
                  <c:v>2019/12/15 22:59</c:v>
                </c:pt>
                <c:pt idx="32516">
                  <c:v>2019/12/15 22:59</c:v>
                </c:pt>
                <c:pt idx="32517">
                  <c:v>2019/12/15 22:59</c:v>
                </c:pt>
                <c:pt idx="32518">
                  <c:v>2019/12/15 22:59</c:v>
                </c:pt>
                <c:pt idx="32519">
                  <c:v>2019/12/15 22:59</c:v>
                </c:pt>
                <c:pt idx="32520">
                  <c:v>2019/12/15 22:59</c:v>
                </c:pt>
                <c:pt idx="32521">
                  <c:v>2019/12/15 22:59</c:v>
                </c:pt>
                <c:pt idx="32522">
                  <c:v>2019/12/15 22:59</c:v>
                </c:pt>
                <c:pt idx="32523">
                  <c:v>2019/12/15 22:59</c:v>
                </c:pt>
                <c:pt idx="32524">
                  <c:v>2019/12/15 22:59</c:v>
                </c:pt>
                <c:pt idx="32525">
                  <c:v>2019/12/15 22:59</c:v>
                </c:pt>
                <c:pt idx="32526">
                  <c:v>2019/12/15 22:59</c:v>
                </c:pt>
                <c:pt idx="32527">
                  <c:v>2019/12/15 22:59</c:v>
                </c:pt>
                <c:pt idx="32528">
                  <c:v>2019/12/15 22:59</c:v>
                </c:pt>
                <c:pt idx="32529">
                  <c:v>2019/12/15 22:59</c:v>
                </c:pt>
                <c:pt idx="32530">
                  <c:v>2019/12/15 22:59</c:v>
                </c:pt>
                <c:pt idx="32531">
                  <c:v>2019/12/15 22:59</c:v>
                </c:pt>
                <c:pt idx="32532">
                  <c:v>2019/12/15 23:00</c:v>
                </c:pt>
                <c:pt idx="32533">
                  <c:v>2019/12/15 23:00</c:v>
                </c:pt>
                <c:pt idx="32534">
                  <c:v>2019/12/15 23:00</c:v>
                </c:pt>
                <c:pt idx="32535">
                  <c:v>2019/12/15 23:00</c:v>
                </c:pt>
                <c:pt idx="32536">
                  <c:v>2019/12/15 23:00</c:v>
                </c:pt>
                <c:pt idx="32537">
                  <c:v>2019/12/15 23:00</c:v>
                </c:pt>
                <c:pt idx="32538">
                  <c:v>2019/12/15 23:00</c:v>
                </c:pt>
                <c:pt idx="32539">
                  <c:v>2019/12/15 23:00</c:v>
                </c:pt>
                <c:pt idx="32540">
                  <c:v>2019/12/15 23:00</c:v>
                </c:pt>
                <c:pt idx="32541">
                  <c:v>2019/12/15 23:00</c:v>
                </c:pt>
                <c:pt idx="32542">
                  <c:v>2019/12/15 23:00</c:v>
                </c:pt>
                <c:pt idx="32543">
                  <c:v>2019/12/15 23:00</c:v>
                </c:pt>
                <c:pt idx="32544">
                  <c:v>2019/12/15 23:00</c:v>
                </c:pt>
                <c:pt idx="32545">
                  <c:v>2019/12/15 23:00</c:v>
                </c:pt>
                <c:pt idx="32546">
                  <c:v>2019/12/15 23:00</c:v>
                </c:pt>
                <c:pt idx="32547">
                  <c:v>2019/12/15 23:00</c:v>
                </c:pt>
                <c:pt idx="32548">
                  <c:v>2019/12/15 23:00</c:v>
                </c:pt>
                <c:pt idx="32549">
                  <c:v>2019/12/15 23:00</c:v>
                </c:pt>
                <c:pt idx="32550">
                  <c:v>2019/12/15 23:00</c:v>
                </c:pt>
                <c:pt idx="32551">
                  <c:v>2019/12/15 23:00</c:v>
                </c:pt>
                <c:pt idx="32552">
                  <c:v>2019/12/15 23:01</c:v>
                </c:pt>
                <c:pt idx="32553">
                  <c:v>2019/12/15 23:01</c:v>
                </c:pt>
                <c:pt idx="32554">
                  <c:v>2019/12/15 23:01</c:v>
                </c:pt>
                <c:pt idx="32555">
                  <c:v>2019/12/15 23:01</c:v>
                </c:pt>
                <c:pt idx="32556">
                  <c:v>2019/12/15 23:01</c:v>
                </c:pt>
                <c:pt idx="32557">
                  <c:v>2019/12/15 23:01</c:v>
                </c:pt>
                <c:pt idx="32558">
                  <c:v>2019/12/15 23:01</c:v>
                </c:pt>
                <c:pt idx="32559">
                  <c:v>2019/12/15 23:01</c:v>
                </c:pt>
                <c:pt idx="32560">
                  <c:v>2019/12/15 23:01</c:v>
                </c:pt>
                <c:pt idx="32561">
                  <c:v>2019/12/15 23:01</c:v>
                </c:pt>
                <c:pt idx="32562">
                  <c:v>2019/12/15 23:01</c:v>
                </c:pt>
                <c:pt idx="32563">
                  <c:v>2019/12/15 23:01</c:v>
                </c:pt>
                <c:pt idx="32564">
                  <c:v>2019/12/15 23:01</c:v>
                </c:pt>
                <c:pt idx="32565">
                  <c:v>2019/12/15 23:01</c:v>
                </c:pt>
                <c:pt idx="32566">
                  <c:v>2019/12/15 23:01</c:v>
                </c:pt>
                <c:pt idx="32567">
                  <c:v>2019/12/15 23:01</c:v>
                </c:pt>
                <c:pt idx="32568">
                  <c:v>2019/12/15 23:01</c:v>
                </c:pt>
                <c:pt idx="32569">
                  <c:v>2019/12/15 23:01</c:v>
                </c:pt>
                <c:pt idx="32570">
                  <c:v>2019/12/15 23:01</c:v>
                </c:pt>
                <c:pt idx="32571">
                  <c:v>2019/12/15 23:01</c:v>
                </c:pt>
                <c:pt idx="32572">
                  <c:v>2019/12/15 23:02</c:v>
                </c:pt>
                <c:pt idx="32573">
                  <c:v>2019/12/15 23:02</c:v>
                </c:pt>
                <c:pt idx="32574">
                  <c:v>2019/12/15 23:02</c:v>
                </c:pt>
                <c:pt idx="32575">
                  <c:v>2019/12/15 23:02</c:v>
                </c:pt>
                <c:pt idx="32576">
                  <c:v>2019/12/15 23:02</c:v>
                </c:pt>
                <c:pt idx="32577">
                  <c:v>2019/12/15 23:02</c:v>
                </c:pt>
                <c:pt idx="32578">
                  <c:v>2019/12/15 23:02</c:v>
                </c:pt>
                <c:pt idx="32579">
                  <c:v>2019/12/15 23:02</c:v>
                </c:pt>
                <c:pt idx="32580">
                  <c:v>2019/12/15 23:02</c:v>
                </c:pt>
                <c:pt idx="32581">
                  <c:v>2019/12/15 23:02</c:v>
                </c:pt>
                <c:pt idx="32582">
                  <c:v>2019/12/15 23:02</c:v>
                </c:pt>
                <c:pt idx="32583">
                  <c:v>2019/12/15 23:02</c:v>
                </c:pt>
                <c:pt idx="32584">
                  <c:v>2019/12/15 23:02</c:v>
                </c:pt>
                <c:pt idx="32585">
                  <c:v>2019/12/15 23:02</c:v>
                </c:pt>
                <c:pt idx="32586">
                  <c:v>2019/12/15 23:02</c:v>
                </c:pt>
                <c:pt idx="32587">
                  <c:v>2019/12/15 23:02</c:v>
                </c:pt>
                <c:pt idx="32588">
                  <c:v>2019/12/15 23:02</c:v>
                </c:pt>
                <c:pt idx="32589">
                  <c:v>2019/12/15 23:02</c:v>
                </c:pt>
                <c:pt idx="32590">
                  <c:v>2019/12/15 23:02</c:v>
                </c:pt>
                <c:pt idx="32591">
                  <c:v>2019/12/15 23:02</c:v>
                </c:pt>
                <c:pt idx="32592">
                  <c:v>2019/12/15 23:03</c:v>
                </c:pt>
                <c:pt idx="32593">
                  <c:v>2019/12/15 23:03</c:v>
                </c:pt>
                <c:pt idx="32594">
                  <c:v>2019/12/15 23:03</c:v>
                </c:pt>
                <c:pt idx="32595">
                  <c:v>2019/12/15 23:03</c:v>
                </c:pt>
                <c:pt idx="32596">
                  <c:v>2019/12/15 23:03</c:v>
                </c:pt>
                <c:pt idx="32597">
                  <c:v>2019/12/15 23:03</c:v>
                </c:pt>
                <c:pt idx="32598">
                  <c:v>2019/12/15 23:03</c:v>
                </c:pt>
                <c:pt idx="32599">
                  <c:v>2019/12/15 23:03</c:v>
                </c:pt>
                <c:pt idx="32600">
                  <c:v>2019/12/15 23:03</c:v>
                </c:pt>
                <c:pt idx="32601">
                  <c:v>2019/12/15 23:03</c:v>
                </c:pt>
                <c:pt idx="32602">
                  <c:v>2019/12/15 23:03</c:v>
                </c:pt>
                <c:pt idx="32603">
                  <c:v>2019/12/15 23:03</c:v>
                </c:pt>
                <c:pt idx="32604">
                  <c:v>2019/12/15 23:03</c:v>
                </c:pt>
                <c:pt idx="32605">
                  <c:v>2019/12/15 23:03</c:v>
                </c:pt>
                <c:pt idx="32606">
                  <c:v>2019/12/15 23:03</c:v>
                </c:pt>
                <c:pt idx="32607">
                  <c:v>2019/12/15 23:03</c:v>
                </c:pt>
                <c:pt idx="32608">
                  <c:v>2019/12/15 23:03</c:v>
                </c:pt>
                <c:pt idx="32609">
                  <c:v>2019/12/15 23:03</c:v>
                </c:pt>
                <c:pt idx="32610">
                  <c:v>2019/12/15 23:03</c:v>
                </c:pt>
                <c:pt idx="32611">
                  <c:v>2019/12/15 23:03</c:v>
                </c:pt>
                <c:pt idx="32612">
                  <c:v>2019/12/15 23:04</c:v>
                </c:pt>
                <c:pt idx="32613">
                  <c:v>2019/12/15 23:04</c:v>
                </c:pt>
                <c:pt idx="32614">
                  <c:v>2019/12/15 23:04</c:v>
                </c:pt>
                <c:pt idx="32615">
                  <c:v>2019/12/15 23:04</c:v>
                </c:pt>
                <c:pt idx="32616">
                  <c:v>2019/12/15 23:04</c:v>
                </c:pt>
                <c:pt idx="32617">
                  <c:v>2019/12/15 23:04</c:v>
                </c:pt>
                <c:pt idx="32618">
                  <c:v>2019/12/15 23:04</c:v>
                </c:pt>
                <c:pt idx="32619">
                  <c:v>2019/12/15 23:04</c:v>
                </c:pt>
                <c:pt idx="32620">
                  <c:v>2019/12/15 23:04</c:v>
                </c:pt>
                <c:pt idx="32621">
                  <c:v>2019/12/15 23:04</c:v>
                </c:pt>
                <c:pt idx="32622">
                  <c:v>2019/12/15 23:04</c:v>
                </c:pt>
                <c:pt idx="32623">
                  <c:v>2019/12/15 23:04</c:v>
                </c:pt>
                <c:pt idx="32624">
                  <c:v>2019/12/15 23:04</c:v>
                </c:pt>
                <c:pt idx="32625">
                  <c:v>2019/12/15 23:04</c:v>
                </c:pt>
                <c:pt idx="32626">
                  <c:v>2019/12/15 23:04</c:v>
                </c:pt>
                <c:pt idx="32627">
                  <c:v>2019/12/15 23:04</c:v>
                </c:pt>
                <c:pt idx="32628">
                  <c:v>2019/12/15 23:04</c:v>
                </c:pt>
                <c:pt idx="32629">
                  <c:v>2019/12/15 23:04</c:v>
                </c:pt>
                <c:pt idx="32630">
                  <c:v>2019/12/15 23:04</c:v>
                </c:pt>
                <c:pt idx="32631">
                  <c:v>2019/12/15 23:04</c:v>
                </c:pt>
                <c:pt idx="32632">
                  <c:v>2019/12/15 23:05</c:v>
                </c:pt>
                <c:pt idx="32633">
                  <c:v>2019/12/15 23:05</c:v>
                </c:pt>
                <c:pt idx="32634">
                  <c:v>2019/12/15 23:05</c:v>
                </c:pt>
                <c:pt idx="32635">
                  <c:v>2019/12/15 23:05</c:v>
                </c:pt>
                <c:pt idx="32636">
                  <c:v>2019/12/15 23:05</c:v>
                </c:pt>
                <c:pt idx="32637">
                  <c:v>2019/12/15 23:05</c:v>
                </c:pt>
                <c:pt idx="32638">
                  <c:v>2019/12/15 23:05</c:v>
                </c:pt>
                <c:pt idx="32639">
                  <c:v>2019/12/15 23:05</c:v>
                </c:pt>
                <c:pt idx="32640">
                  <c:v>2019/12/15 23:05</c:v>
                </c:pt>
                <c:pt idx="32641">
                  <c:v>2019/12/15 23:05</c:v>
                </c:pt>
                <c:pt idx="32642">
                  <c:v>2019/12/15 23:05</c:v>
                </c:pt>
                <c:pt idx="32643">
                  <c:v>2019/12/15 23:05</c:v>
                </c:pt>
                <c:pt idx="32644">
                  <c:v>2019/12/15 23:05</c:v>
                </c:pt>
                <c:pt idx="32645">
                  <c:v>2019/12/15 23:05</c:v>
                </c:pt>
                <c:pt idx="32646">
                  <c:v>2019/12/15 23:05</c:v>
                </c:pt>
                <c:pt idx="32647">
                  <c:v>2019/12/15 23:05</c:v>
                </c:pt>
                <c:pt idx="32648">
                  <c:v>2019/12/15 23:05</c:v>
                </c:pt>
                <c:pt idx="32649">
                  <c:v>2019/12/15 23:05</c:v>
                </c:pt>
                <c:pt idx="32650">
                  <c:v>2019/12/15 23:05</c:v>
                </c:pt>
                <c:pt idx="32651">
                  <c:v>2019/12/15 23:05</c:v>
                </c:pt>
                <c:pt idx="32652">
                  <c:v>2019/12/15 23:05</c:v>
                </c:pt>
                <c:pt idx="32653">
                  <c:v>2019/12/15 23:06</c:v>
                </c:pt>
                <c:pt idx="32654">
                  <c:v>2019/12/15 23:06</c:v>
                </c:pt>
                <c:pt idx="32655">
                  <c:v>2019/12/15 23:06</c:v>
                </c:pt>
                <c:pt idx="32656">
                  <c:v>2019/12/15 23:06</c:v>
                </c:pt>
                <c:pt idx="32657">
                  <c:v>2019/12/15 23:06</c:v>
                </c:pt>
                <c:pt idx="32658">
                  <c:v>2019/12/15 23:06</c:v>
                </c:pt>
                <c:pt idx="32659">
                  <c:v>2019/12/15 23:06</c:v>
                </c:pt>
                <c:pt idx="32660">
                  <c:v>2019/12/15 23:06</c:v>
                </c:pt>
                <c:pt idx="32661">
                  <c:v>2019/12/15 23:06</c:v>
                </c:pt>
                <c:pt idx="32662">
                  <c:v>2019/12/15 23:06</c:v>
                </c:pt>
                <c:pt idx="32663">
                  <c:v>2019/12/15 23:06</c:v>
                </c:pt>
                <c:pt idx="32664">
                  <c:v>2019/12/15 23:06</c:v>
                </c:pt>
                <c:pt idx="32665">
                  <c:v>2019/12/15 23:06</c:v>
                </c:pt>
                <c:pt idx="32666">
                  <c:v>2019/12/15 23:06</c:v>
                </c:pt>
                <c:pt idx="32667">
                  <c:v>2019/12/15 23:06</c:v>
                </c:pt>
                <c:pt idx="32668">
                  <c:v>2019/12/15 23:06</c:v>
                </c:pt>
                <c:pt idx="32669">
                  <c:v>2019/12/15 23:06</c:v>
                </c:pt>
                <c:pt idx="32670">
                  <c:v>2019/12/15 23:06</c:v>
                </c:pt>
                <c:pt idx="32671">
                  <c:v>2019/12/15 23:06</c:v>
                </c:pt>
                <c:pt idx="32672">
                  <c:v>2019/12/15 23:06</c:v>
                </c:pt>
                <c:pt idx="32673">
                  <c:v>2019/12/15 23:07</c:v>
                </c:pt>
                <c:pt idx="32674">
                  <c:v>2019/12/15 23:07</c:v>
                </c:pt>
                <c:pt idx="32675">
                  <c:v>2019/12/15 23:07</c:v>
                </c:pt>
                <c:pt idx="32676">
                  <c:v>2019/12/15 23:07</c:v>
                </c:pt>
                <c:pt idx="32677">
                  <c:v>2019/12/15 23:07</c:v>
                </c:pt>
                <c:pt idx="32678">
                  <c:v>2019/12/15 23:07</c:v>
                </c:pt>
                <c:pt idx="32679">
                  <c:v>2019/12/15 23:07</c:v>
                </c:pt>
                <c:pt idx="32680">
                  <c:v>2019/12/15 23:07</c:v>
                </c:pt>
                <c:pt idx="32681">
                  <c:v>2019/12/15 23:07</c:v>
                </c:pt>
                <c:pt idx="32682">
                  <c:v>2019/12/15 23:07</c:v>
                </c:pt>
                <c:pt idx="32683">
                  <c:v>2019/12/15 23:07</c:v>
                </c:pt>
                <c:pt idx="32684">
                  <c:v>2019/12/15 23:07</c:v>
                </c:pt>
                <c:pt idx="32685">
                  <c:v>2019/12/15 23:07</c:v>
                </c:pt>
                <c:pt idx="32686">
                  <c:v>2019/12/15 23:07</c:v>
                </c:pt>
                <c:pt idx="32687">
                  <c:v>2019/12/15 23:07</c:v>
                </c:pt>
                <c:pt idx="32688">
                  <c:v>2019/12/15 23:07</c:v>
                </c:pt>
                <c:pt idx="32689">
                  <c:v>2019/12/15 23:07</c:v>
                </c:pt>
                <c:pt idx="32690">
                  <c:v>2019/12/15 23:07</c:v>
                </c:pt>
                <c:pt idx="32691">
                  <c:v>2019/12/15 23:07</c:v>
                </c:pt>
                <c:pt idx="32692">
                  <c:v>2019/12/15 23:07</c:v>
                </c:pt>
                <c:pt idx="32693">
                  <c:v>2019/12/15 23:08</c:v>
                </c:pt>
                <c:pt idx="32694">
                  <c:v>2019/12/15 23:08</c:v>
                </c:pt>
                <c:pt idx="32695">
                  <c:v>2019/12/15 23:08</c:v>
                </c:pt>
                <c:pt idx="32696">
                  <c:v>2019/12/15 23:08</c:v>
                </c:pt>
                <c:pt idx="32697">
                  <c:v>2019/12/15 23:08</c:v>
                </c:pt>
                <c:pt idx="32698">
                  <c:v>2019/12/15 23:08</c:v>
                </c:pt>
                <c:pt idx="32699">
                  <c:v>2019/12/15 23:08</c:v>
                </c:pt>
                <c:pt idx="32700">
                  <c:v>2019/12/15 23:08</c:v>
                </c:pt>
                <c:pt idx="32701">
                  <c:v>2019/12/15 23:08</c:v>
                </c:pt>
                <c:pt idx="32702">
                  <c:v>2019/12/15 23:08</c:v>
                </c:pt>
                <c:pt idx="32703">
                  <c:v>2019/12/15 23:08</c:v>
                </c:pt>
                <c:pt idx="32704">
                  <c:v>2019/12/15 23:08</c:v>
                </c:pt>
                <c:pt idx="32705">
                  <c:v>2019/12/15 23:08</c:v>
                </c:pt>
                <c:pt idx="32706">
                  <c:v>2019/12/15 23:08</c:v>
                </c:pt>
                <c:pt idx="32707">
                  <c:v>2019/12/15 23:08</c:v>
                </c:pt>
                <c:pt idx="32708">
                  <c:v>2019/12/15 23:08</c:v>
                </c:pt>
                <c:pt idx="32709">
                  <c:v>2019/12/15 23:08</c:v>
                </c:pt>
                <c:pt idx="32710">
                  <c:v>2019/12/15 23:08</c:v>
                </c:pt>
                <c:pt idx="32711">
                  <c:v>2019/12/15 23:08</c:v>
                </c:pt>
                <c:pt idx="32712">
                  <c:v>2019/12/15 23:08</c:v>
                </c:pt>
                <c:pt idx="32713">
                  <c:v>2019/12/15 23:09</c:v>
                </c:pt>
                <c:pt idx="32714">
                  <c:v>2019/12/15 23:09</c:v>
                </c:pt>
                <c:pt idx="32715">
                  <c:v>2019/12/15 23:09</c:v>
                </c:pt>
                <c:pt idx="32716">
                  <c:v>2019/12/15 23:09</c:v>
                </c:pt>
                <c:pt idx="32717">
                  <c:v>2019/12/15 23:09</c:v>
                </c:pt>
                <c:pt idx="32718">
                  <c:v>2019/12/15 23:09</c:v>
                </c:pt>
                <c:pt idx="32719">
                  <c:v>2019/12/15 23:09</c:v>
                </c:pt>
                <c:pt idx="32720">
                  <c:v>2019/12/15 23:09</c:v>
                </c:pt>
                <c:pt idx="32721">
                  <c:v>2019/12/15 23:09</c:v>
                </c:pt>
                <c:pt idx="32722">
                  <c:v>2019/12/15 23:09</c:v>
                </c:pt>
                <c:pt idx="32723">
                  <c:v>2019/12/15 23:09</c:v>
                </c:pt>
                <c:pt idx="32724">
                  <c:v>2019/12/15 23:09</c:v>
                </c:pt>
                <c:pt idx="32725">
                  <c:v>2019/12/15 23:09</c:v>
                </c:pt>
                <c:pt idx="32726">
                  <c:v>2019/12/15 23:09</c:v>
                </c:pt>
                <c:pt idx="32727">
                  <c:v>2019/12/15 23:09</c:v>
                </c:pt>
                <c:pt idx="32728">
                  <c:v>2019/12/15 23:09</c:v>
                </c:pt>
                <c:pt idx="32729">
                  <c:v>2019/12/15 23:09</c:v>
                </c:pt>
                <c:pt idx="32730">
                  <c:v>2019/12/15 23:09</c:v>
                </c:pt>
                <c:pt idx="32731">
                  <c:v>2019/12/15 23:09</c:v>
                </c:pt>
                <c:pt idx="32732">
                  <c:v>2019/12/15 23:09</c:v>
                </c:pt>
                <c:pt idx="32733">
                  <c:v>2019/12/15 23:10</c:v>
                </c:pt>
                <c:pt idx="32734">
                  <c:v>2019/12/15 23:10</c:v>
                </c:pt>
                <c:pt idx="32735">
                  <c:v>2019/12/15 23:10</c:v>
                </c:pt>
                <c:pt idx="32736">
                  <c:v>2019/12/15 23:10</c:v>
                </c:pt>
                <c:pt idx="32737">
                  <c:v>2019/12/15 23:10</c:v>
                </c:pt>
                <c:pt idx="32738">
                  <c:v>2019/12/15 23:10</c:v>
                </c:pt>
                <c:pt idx="32739">
                  <c:v>2019/12/15 23:10</c:v>
                </c:pt>
                <c:pt idx="32740">
                  <c:v>2019/12/15 23:10</c:v>
                </c:pt>
                <c:pt idx="32741">
                  <c:v>2019/12/15 23:10</c:v>
                </c:pt>
                <c:pt idx="32742">
                  <c:v>2019/12/15 23:10</c:v>
                </c:pt>
                <c:pt idx="32743">
                  <c:v>2019/12/15 23:10</c:v>
                </c:pt>
                <c:pt idx="32744">
                  <c:v>2019/12/15 23:10</c:v>
                </c:pt>
                <c:pt idx="32745">
                  <c:v>2019/12/15 23:10</c:v>
                </c:pt>
                <c:pt idx="32746">
                  <c:v>2019/12/15 23:10</c:v>
                </c:pt>
                <c:pt idx="32747">
                  <c:v>2019/12/15 23:10</c:v>
                </c:pt>
                <c:pt idx="32748">
                  <c:v>2019/12/15 23:10</c:v>
                </c:pt>
                <c:pt idx="32749">
                  <c:v>2019/12/15 23:10</c:v>
                </c:pt>
                <c:pt idx="32750">
                  <c:v>2019/12/15 23:10</c:v>
                </c:pt>
                <c:pt idx="32751">
                  <c:v>2019/12/15 23:10</c:v>
                </c:pt>
                <c:pt idx="32752">
                  <c:v>2019/12/15 23:10</c:v>
                </c:pt>
                <c:pt idx="32753">
                  <c:v>2019/12/15 23:11</c:v>
                </c:pt>
                <c:pt idx="32754">
                  <c:v>2019/12/15 23:11</c:v>
                </c:pt>
                <c:pt idx="32755">
                  <c:v>2019/12/15 23:11</c:v>
                </c:pt>
                <c:pt idx="32756">
                  <c:v>2019/12/15 23:11</c:v>
                </c:pt>
                <c:pt idx="32757">
                  <c:v>2019/12/15 23:11</c:v>
                </c:pt>
                <c:pt idx="32758">
                  <c:v>2019/12/15 23:11</c:v>
                </c:pt>
                <c:pt idx="32759">
                  <c:v>2019/12/15 23:11</c:v>
                </c:pt>
                <c:pt idx="32760">
                  <c:v>2019/12/15 23:11</c:v>
                </c:pt>
                <c:pt idx="32761">
                  <c:v>2019/12/15 23:11</c:v>
                </c:pt>
                <c:pt idx="32762">
                  <c:v>2019/12/15 23:11</c:v>
                </c:pt>
                <c:pt idx="32763">
                  <c:v>2019/12/15 23:11</c:v>
                </c:pt>
                <c:pt idx="32764">
                  <c:v>2019/12/15 23:11</c:v>
                </c:pt>
                <c:pt idx="32765">
                  <c:v>2019/12/15 23:11</c:v>
                </c:pt>
                <c:pt idx="32766">
                  <c:v>2019/12/15 23:11</c:v>
                </c:pt>
                <c:pt idx="32767">
                  <c:v>2019/12/15 23:11</c:v>
                </c:pt>
                <c:pt idx="32768">
                  <c:v>2019/12/15 23:11</c:v>
                </c:pt>
                <c:pt idx="32769">
                  <c:v>2019/12/15 23:11</c:v>
                </c:pt>
                <c:pt idx="32770">
                  <c:v>2019/12/15 23:11</c:v>
                </c:pt>
                <c:pt idx="32771">
                  <c:v>2019/12/15 23:11</c:v>
                </c:pt>
                <c:pt idx="32772">
                  <c:v>2019/12/15 23:11</c:v>
                </c:pt>
                <c:pt idx="32773">
                  <c:v>2019/12/15 23:12</c:v>
                </c:pt>
                <c:pt idx="32774">
                  <c:v>2019/12/15 23:12</c:v>
                </c:pt>
                <c:pt idx="32775">
                  <c:v>2019/12/15 23:12</c:v>
                </c:pt>
                <c:pt idx="32776">
                  <c:v>2019/12/15 23:12</c:v>
                </c:pt>
                <c:pt idx="32777">
                  <c:v>2019/12/15 23:12</c:v>
                </c:pt>
                <c:pt idx="32778">
                  <c:v>2019/12/15 23:12</c:v>
                </c:pt>
                <c:pt idx="32779">
                  <c:v>2019/12/15 23:12</c:v>
                </c:pt>
                <c:pt idx="32780">
                  <c:v>2019/12/15 23:12</c:v>
                </c:pt>
                <c:pt idx="32781">
                  <c:v>2019/12/15 23:12</c:v>
                </c:pt>
                <c:pt idx="32782">
                  <c:v>2019/12/15 23:12</c:v>
                </c:pt>
                <c:pt idx="32783">
                  <c:v>2019/12/15 23:12</c:v>
                </c:pt>
                <c:pt idx="32784">
                  <c:v>2019/12/15 23:12</c:v>
                </c:pt>
                <c:pt idx="32785">
                  <c:v>2019/12/15 23:12</c:v>
                </c:pt>
                <c:pt idx="32786">
                  <c:v>2019/12/15 23:12</c:v>
                </c:pt>
                <c:pt idx="32787">
                  <c:v>2019/12/15 23:12</c:v>
                </c:pt>
                <c:pt idx="32788">
                  <c:v>2019/12/15 23:12</c:v>
                </c:pt>
                <c:pt idx="32789">
                  <c:v>2019/12/15 23:12</c:v>
                </c:pt>
                <c:pt idx="32790">
                  <c:v>2019/12/15 23:12</c:v>
                </c:pt>
                <c:pt idx="32791">
                  <c:v>2019/12/15 23:12</c:v>
                </c:pt>
                <c:pt idx="32792">
                  <c:v>2019/12/15 23:13</c:v>
                </c:pt>
                <c:pt idx="32793">
                  <c:v>2019/12/15 23:13</c:v>
                </c:pt>
                <c:pt idx="32794">
                  <c:v>2019/12/15 23:13</c:v>
                </c:pt>
                <c:pt idx="32795">
                  <c:v>2019/12/15 23:13</c:v>
                </c:pt>
                <c:pt idx="32796">
                  <c:v>2019/12/15 23:13</c:v>
                </c:pt>
                <c:pt idx="32797">
                  <c:v>2019/12/15 23:13</c:v>
                </c:pt>
                <c:pt idx="32798">
                  <c:v>2019/12/15 23:13</c:v>
                </c:pt>
                <c:pt idx="32799">
                  <c:v>2019/12/15 23:13</c:v>
                </c:pt>
                <c:pt idx="32800">
                  <c:v>2019/12/15 23:13</c:v>
                </c:pt>
                <c:pt idx="32801">
                  <c:v>2019/12/15 23:13</c:v>
                </c:pt>
                <c:pt idx="32802">
                  <c:v>2019/12/15 23:13</c:v>
                </c:pt>
                <c:pt idx="32803">
                  <c:v>2019/12/15 23:13</c:v>
                </c:pt>
                <c:pt idx="32804">
                  <c:v>2019/12/15 23:13</c:v>
                </c:pt>
                <c:pt idx="32805">
                  <c:v>2019/12/15 23:13</c:v>
                </c:pt>
                <c:pt idx="32806">
                  <c:v>2019/12/15 23:13</c:v>
                </c:pt>
                <c:pt idx="32807">
                  <c:v>2019/12/15 23:13</c:v>
                </c:pt>
                <c:pt idx="32808">
                  <c:v>2019/12/15 23:13</c:v>
                </c:pt>
                <c:pt idx="32809">
                  <c:v>2019/12/15 23:13</c:v>
                </c:pt>
                <c:pt idx="32810">
                  <c:v>2019/12/15 23:13</c:v>
                </c:pt>
                <c:pt idx="32811">
                  <c:v>2019/12/15 23:13</c:v>
                </c:pt>
                <c:pt idx="32812">
                  <c:v>2019/12/15 23:13</c:v>
                </c:pt>
                <c:pt idx="32813">
                  <c:v>2019/12/15 23:14</c:v>
                </c:pt>
                <c:pt idx="32814">
                  <c:v>2019/12/15 23:14</c:v>
                </c:pt>
                <c:pt idx="32815">
                  <c:v>2019/12/15 23:14</c:v>
                </c:pt>
                <c:pt idx="32816">
                  <c:v>2019/12/15 23:14</c:v>
                </c:pt>
                <c:pt idx="32817">
                  <c:v>2019/12/15 23:14</c:v>
                </c:pt>
                <c:pt idx="32818">
                  <c:v>2019/12/15 23:14</c:v>
                </c:pt>
                <c:pt idx="32819">
                  <c:v>2019/12/15 23:14</c:v>
                </c:pt>
                <c:pt idx="32820">
                  <c:v>2019/12/15 23:14</c:v>
                </c:pt>
                <c:pt idx="32821">
                  <c:v>2019/12/15 23:14</c:v>
                </c:pt>
                <c:pt idx="32822">
                  <c:v>2019/12/15 23:14</c:v>
                </c:pt>
                <c:pt idx="32823">
                  <c:v>2019/12/15 23:14</c:v>
                </c:pt>
                <c:pt idx="32824">
                  <c:v>2019/12/15 23:14</c:v>
                </c:pt>
                <c:pt idx="32825">
                  <c:v>2019/12/15 23:14</c:v>
                </c:pt>
                <c:pt idx="32826">
                  <c:v>2019/12/15 23:14</c:v>
                </c:pt>
                <c:pt idx="32827">
                  <c:v>2019/12/15 23:14</c:v>
                </c:pt>
                <c:pt idx="32828">
                  <c:v>2019/12/15 23:14</c:v>
                </c:pt>
                <c:pt idx="32829">
                  <c:v>2019/12/15 23:14</c:v>
                </c:pt>
                <c:pt idx="32830">
                  <c:v>2019/12/15 23:14</c:v>
                </c:pt>
                <c:pt idx="32831">
                  <c:v>2019/12/15 23:14</c:v>
                </c:pt>
                <c:pt idx="32832">
                  <c:v>2019/12/15 23:14</c:v>
                </c:pt>
                <c:pt idx="32833">
                  <c:v>2019/12/15 23:15</c:v>
                </c:pt>
                <c:pt idx="32834">
                  <c:v>2019/12/15 23:15</c:v>
                </c:pt>
                <c:pt idx="32835">
                  <c:v>2019/12/15 23:15</c:v>
                </c:pt>
                <c:pt idx="32836">
                  <c:v>2019/12/15 23:15</c:v>
                </c:pt>
                <c:pt idx="32837">
                  <c:v>2019/12/15 23:15</c:v>
                </c:pt>
                <c:pt idx="32838">
                  <c:v>2019/12/15 23:15</c:v>
                </c:pt>
                <c:pt idx="32839">
                  <c:v>2019/12/15 23:15</c:v>
                </c:pt>
                <c:pt idx="32840">
                  <c:v>2019/12/15 23:15</c:v>
                </c:pt>
                <c:pt idx="32841">
                  <c:v>2019/12/15 23:15</c:v>
                </c:pt>
                <c:pt idx="32842">
                  <c:v>2019/12/15 23:15</c:v>
                </c:pt>
                <c:pt idx="32843">
                  <c:v>2019/12/15 23:15</c:v>
                </c:pt>
                <c:pt idx="32844">
                  <c:v>2019/12/15 23:15</c:v>
                </c:pt>
                <c:pt idx="32845">
                  <c:v>2019/12/15 23:15</c:v>
                </c:pt>
                <c:pt idx="32846">
                  <c:v>2019/12/15 23:15</c:v>
                </c:pt>
                <c:pt idx="32847">
                  <c:v>2019/12/15 23:15</c:v>
                </c:pt>
                <c:pt idx="32848">
                  <c:v>2019/12/15 23:15</c:v>
                </c:pt>
                <c:pt idx="32849">
                  <c:v>2019/12/15 23:15</c:v>
                </c:pt>
                <c:pt idx="32850">
                  <c:v>2019/12/15 23:15</c:v>
                </c:pt>
                <c:pt idx="32851">
                  <c:v>2019/12/15 23:15</c:v>
                </c:pt>
                <c:pt idx="32852">
                  <c:v>2019/12/15 23:15</c:v>
                </c:pt>
                <c:pt idx="32853">
                  <c:v>2019/12/15 23:16</c:v>
                </c:pt>
                <c:pt idx="32854">
                  <c:v>2019/12/15 23:16</c:v>
                </c:pt>
                <c:pt idx="32855">
                  <c:v>2019/12/15 23:16</c:v>
                </c:pt>
                <c:pt idx="32856">
                  <c:v>2019/12/15 23:16</c:v>
                </c:pt>
                <c:pt idx="32857">
                  <c:v>2019/12/15 23:16</c:v>
                </c:pt>
                <c:pt idx="32858">
                  <c:v>2019/12/15 23:16</c:v>
                </c:pt>
                <c:pt idx="32859">
                  <c:v>2019/12/15 23:16</c:v>
                </c:pt>
                <c:pt idx="32860">
                  <c:v>2019/12/15 23:16</c:v>
                </c:pt>
                <c:pt idx="32861">
                  <c:v>2019/12/15 23:16</c:v>
                </c:pt>
                <c:pt idx="32862">
                  <c:v>2019/12/15 23:16</c:v>
                </c:pt>
                <c:pt idx="32863">
                  <c:v>2019/12/15 23:16</c:v>
                </c:pt>
                <c:pt idx="32864">
                  <c:v>2019/12/15 23:16</c:v>
                </c:pt>
                <c:pt idx="32865">
                  <c:v>2019/12/15 23:16</c:v>
                </c:pt>
                <c:pt idx="32866">
                  <c:v>2019/12/15 23:16</c:v>
                </c:pt>
                <c:pt idx="32867">
                  <c:v>2019/12/15 23:16</c:v>
                </c:pt>
                <c:pt idx="32868">
                  <c:v>2019/12/15 23:16</c:v>
                </c:pt>
                <c:pt idx="32869">
                  <c:v>2019/12/15 23:16</c:v>
                </c:pt>
                <c:pt idx="32870">
                  <c:v>2019/12/15 23:16</c:v>
                </c:pt>
                <c:pt idx="32871">
                  <c:v>2019/12/15 23:16</c:v>
                </c:pt>
                <c:pt idx="32872">
                  <c:v>2019/12/15 23:16</c:v>
                </c:pt>
                <c:pt idx="32873">
                  <c:v>2019/12/15 23:17</c:v>
                </c:pt>
                <c:pt idx="32874">
                  <c:v>2019/12/15 23:17</c:v>
                </c:pt>
                <c:pt idx="32875">
                  <c:v>2019/12/15 23:17</c:v>
                </c:pt>
                <c:pt idx="32876">
                  <c:v>2019/12/15 23:17</c:v>
                </c:pt>
                <c:pt idx="32877">
                  <c:v>2019/12/15 23:17</c:v>
                </c:pt>
                <c:pt idx="32878">
                  <c:v>2019/12/15 23:17</c:v>
                </c:pt>
                <c:pt idx="32879">
                  <c:v>2019/12/15 23:17</c:v>
                </c:pt>
                <c:pt idx="32880">
                  <c:v>2019/12/15 23:17</c:v>
                </c:pt>
                <c:pt idx="32881">
                  <c:v>2019/12/15 23:17</c:v>
                </c:pt>
                <c:pt idx="32882">
                  <c:v>2019/12/15 23:17</c:v>
                </c:pt>
                <c:pt idx="32883">
                  <c:v>2019/12/15 23:17</c:v>
                </c:pt>
                <c:pt idx="32884">
                  <c:v>2019/12/15 23:17</c:v>
                </c:pt>
                <c:pt idx="32885">
                  <c:v>2019/12/15 23:17</c:v>
                </c:pt>
                <c:pt idx="32886">
                  <c:v>2019/12/15 23:17</c:v>
                </c:pt>
                <c:pt idx="32887">
                  <c:v>2019/12/15 23:17</c:v>
                </c:pt>
                <c:pt idx="32888">
                  <c:v>2019/12/15 23:17</c:v>
                </c:pt>
                <c:pt idx="32889">
                  <c:v>2019/12/15 23:17</c:v>
                </c:pt>
                <c:pt idx="32890">
                  <c:v>2019/12/15 23:17</c:v>
                </c:pt>
                <c:pt idx="32891">
                  <c:v>2019/12/15 23:17</c:v>
                </c:pt>
                <c:pt idx="32892">
                  <c:v>2019/12/15 23:17</c:v>
                </c:pt>
                <c:pt idx="32893">
                  <c:v>2019/12/15 23:18</c:v>
                </c:pt>
                <c:pt idx="32894">
                  <c:v>2019/12/15 23:18</c:v>
                </c:pt>
                <c:pt idx="32895">
                  <c:v>2019/12/15 23:18</c:v>
                </c:pt>
                <c:pt idx="32896">
                  <c:v>2019/12/15 23:18</c:v>
                </c:pt>
                <c:pt idx="32897">
                  <c:v>2019/12/15 23:18</c:v>
                </c:pt>
                <c:pt idx="32898">
                  <c:v>2019/12/15 23:18</c:v>
                </c:pt>
                <c:pt idx="32899">
                  <c:v>2019/12/15 23:18</c:v>
                </c:pt>
                <c:pt idx="32900">
                  <c:v>2019/12/15 23:18</c:v>
                </c:pt>
                <c:pt idx="32901">
                  <c:v>2019/12/15 23:18</c:v>
                </c:pt>
                <c:pt idx="32902">
                  <c:v>2019/12/15 23:18</c:v>
                </c:pt>
                <c:pt idx="32903">
                  <c:v>2019/12/15 23:18</c:v>
                </c:pt>
                <c:pt idx="32904">
                  <c:v>2019/12/15 23:18</c:v>
                </c:pt>
                <c:pt idx="32905">
                  <c:v>2019/12/15 23:18</c:v>
                </c:pt>
                <c:pt idx="32906">
                  <c:v>2019/12/15 23:18</c:v>
                </c:pt>
                <c:pt idx="32907">
                  <c:v>2019/12/15 23:18</c:v>
                </c:pt>
                <c:pt idx="32908">
                  <c:v>2019/12/15 23:18</c:v>
                </c:pt>
                <c:pt idx="32909">
                  <c:v>2019/12/15 23:18</c:v>
                </c:pt>
                <c:pt idx="32910">
                  <c:v>2019/12/15 23:18</c:v>
                </c:pt>
                <c:pt idx="32911">
                  <c:v>2019/12/15 23:18</c:v>
                </c:pt>
                <c:pt idx="32912">
                  <c:v>2019/12/15 23:19</c:v>
                </c:pt>
                <c:pt idx="32913">
                  <c:v>2019/12/15 23:19</c:v>
                </c:pt>
                <c:pt idx="32914">
                  <c:v>2019/12/15 23:19</c:v>
                </c:pt>
                <c:pt idx="32915">
                  <c:v>2019/12/15 23:19</c:v>
                </c:pt>
                <c:pt idx="32916">
                  <c:v>2019/12/15 23:19</c:v>
                </c:pt>
                <c:pt idx="32917">
                  <c:v>2019/12/15 23:19</c:v>
                </c:pt>
                <c:pt idx="32918">
                  <c:v>2019/12/15 23:19</c:v>
                </c:pt>
                <c:pt idx="32919">
                  <c:v>2019/12/15 23:19</c:v>
                </c:pt>
                <c:pt idx="32920">
                  <c:v>2019/12/15 23:19</c:v>
                </c:pt>
                <c:pt idx="32921">
                  <c:v>2019/12/15 23:19</c:v>
                </c:pt>
                <c:pt idx="32922">
                  <c:v>2019/12/15 23:19</c:v>
                </c:pt>
                <c:pt idx="32923">
                  <c:v>2019/12/15 23:19</c:v>
                </c:pt>
                <c:pt idx="32924">
                  <c:v>2019/12/15 23:19</c:v>
                </c:pt>
                <c:pt idx="32925">
                  <c:v>2019/12/15 23:19</c:v>
                </c:pt>
                <c:pt idx="32926">
                  <c:v>2019/12/15 23:19</c:v>
                </c:pt>
                <c:pt idx="32927">
                  <c:v>2019/12/15 23:19</c:v>
                </c:pt>
                <c:pt idx="32928">
                  <c:v>2019/12/15 23:19</c:v>
                </c:pt>
                <c:pt idx="32929">
                  <c:v>2019/12/15 23:19</c:v>
                </c:pt>
                <c:pt idx="32930">
                  <c:v>2019/12/15 23:19</c:v>
                </c:pt>
                <c:pt idx="32931">
                  <c:v>2019/12/15 23:19</c:v>
                </c:pt>
                <c:pt idx="32932">
                  <c:v>2019/12/15 23:20</c:v>
                </c:pt>
                <c:pt idx="32933">
                  <c:v>2019/12/15 23:20</c:v>
                </c:pt>
                <c:pt idx="32934">
                  <c:v>2019/12/15 23:20</c:v>
                </c:pt>
                <c:pt idx="32935">
                  <c:v>2019/12/15 23:20</c:v>
                </c:pt>
                <c:pt idx="32936">
                  <c:v>2019/12/15 23:20</c:v>
                </c:pt>
                <c:pt idx="32937">
                  <c:v>2019/12/15 23:20</c:v>
                </c:pt>
                <c:pt idx="32938">
                  <c:v>2019/12/15 23:20</c:v>
                </c:pt>
                <c:pt idx="32939">
                  <c:v>2019/12/15 23:20</c:v>
                </c:pt>
                <c:pt idx="32940">
                  <c:v>2019/12/15 23:20</c:v>
                </c:pt>
                <c:pt idx="32941">
                  <c:v>2019/12/15 23:20</c:v>
                </c:pt>
                <c:pt idx="32942">
                  <c:v>2019/12/15 23:20</c:v>
                </c:pt>
                <c:pt idx="32943">
                  <c:v>2019/12/15 23:20</c:v>
                </c:pt>
                <c:pt idx="32944">
                  <c:v>2019/12/15 23:20</c:v>
                </c:pt>
                <c:pt idx="32945">
                  <c:v>2019/12/15 23:20</c:v>
                </c:pt>
                <c:pt idx="32946">
                  <c:v>2019/12/15 23:20</c:v>
                </c:pt>
                <c:pt idx="32947">
                  <c:v>2019/12/15 23:20</c:v>
                </c:pt>
                <c:pt idx="32948">
                  <c:v>2019/12/15 23:20</c:v>
                </c:pt>
                <c:pt idx="32949">
                  <c:v>2019/12/15 23:20</c:v>
                </c:pt>
                <c:pt idx="32950">
                  <c:v>2019/12/15 23:20</c:v>
                </c:pt>
                <c:pt idx="32951">
                  <c:v>2019/12/15 23:20</c:v>
                </c:pt>
                <c:pt idx="32952">
                  <c:v>2019/12/15 23:20</c:v>
                </c:pt>
                <c:pt idx="32953">
                  <c:v>2019/12/15 23:21</c:v>
                </c:pt>
                <c:pt idx="32954">
                  <c:v>2019/12/15 23:21</c:v>
                </c:pt>
                <c:pt idx="32955">
                  <c:v>2019/12/15 23:21</c:v>
                </c:pt>
                <c:pt idx="32956">
                  <c:v>2019/12/15 23:21</c:v>
                </c:pt>
                <c:pt idx="32957">
                  <c:v>2019/12/15 23:21</c:v>
                </c:pt>
                <c:pt idx="32958">
                  <c:v>2019/12/15 23:21</c:v>
                </c:pt>
                <c:pt idx="32959">
                  <c:v>2019/12/15 23:21</c:v>
                </c:pt>
                <c:pt idx="32960">
                  <c:v>2019/12/15 23:21</c:v>
                </c:pt>
                <c:pt idx="32961">
                  <c:v>2019/12/15 23:21</c:v>
                </c:pt>
                <c:pt idx="32962">
                  <c:v>2019/12/15 23:21</c:v>
                </c:pt>
                <c:pt idx="32963">
                  <c:v>2019/12/15 23:21</c:v>
                </c:pt>
                <c:pt idx="32964">
                  <c:v>2019/12/15 23:21</c:v>
                </c:pt>
                <c:pt idx="32965">
                  <c:v>2019/12/15 23:21</c:v>
                </c:pt>
                <c:pt idx="32966">
                  <c:v>2019/12/15 23:21</c:v>
                </c:pt>
                <c:pt idx="32967">
                  <c:v>2019/12/15 23:21</c:v>
                </c:pt>
                <c:pt idx="32968">
                  <c:v>2019/12/15 23:21</c:v>
                </c:pt>
                <c:pt idx="32969">
                  <c:v>2019/12/15 23:21</c:v>
                </c:pt>
                <c:pt idx="32970">
                  <c:v>2019/12/15 23:21</c:v>
                </c:pt>
                <c:pt idx="32971">
                  <c:v>2019/12/15 23:21</c:v>
                </c:pt>
                <c:pt idx="32972">
                  <c:v>2019/12/15 23:22</c:v>
                </c:pt>
                <c:pt idx="32973">
                  <c:v>2019/12/15 23:22</c:v>
                </c:pt>
                <c:pt idx="32974">
                  <c:v>2019/12/15 23:22</c:v>
                </c:pt>
                <c:pt idx="32975">
                  <c:v>2019/12/15 23:22</c:v>
                </c:pt>
                <c:pt idx="32976">
                  <c:v>2019/12/15 23:22</c:v>
                </c:pt>
                <c:pt idx="32977">
                  <c:v>2019/12/15 23:22</c:v>
                </c:pt>
                <c:pt idx="32978">
                  <c:v>2019/12/15 23:22</c:v>
                </c:pt>
                <c:pt idx="32979">
                  <c:v>2019/12/15 23:22</c:v>
                </c:pt>
                <c:pt idx="32980">
                  <c:v>2019/12/15 23:22</c:v>
                </c:pt>
                <c:pt idx="32981">
                  <c:v>2019/12/15 23:22</c:v>
                </c:pt>
                <c:pt idx="32982">
                  <c:v>2019/12/15 23:22</c:v>
                </c:pt>
                <c:pt idx="32983">
                  <c:v>2019/12/15 23:22</c:v>
                </c:pt>
                <c:pt idx="32984">
                  <c:v>2019/12/15 23:22</c:v>
                </c:pt>
                <c:pt idx="32985">
                  <c:v>2019/12/15 23:22</c:v>
                </c:pt>
                <c:pt idx="32986">
                  <c:v>2019/12/15 23:22</c:v>
                </c:pt>
                <c:pt idx="32987">
                  <c:v>2019/12/15 23:22</c:v>
                </c:pt>
                <c:pt idx="32988">
                  <c:v>2019/12/15 23:22</c:v>
                </c:pt>
                <c:pt idx="32989">
                  <c:v>2019/12/15 23:22</c:v>
                </c:pt>
                <c:pt idx="32990">
                  <c:v>2019/12/15 23:22</c:v>
                </c:pt>
                <c:pt idx="32991">
                  <c:v>2019/12/15 23:22</c:v>
                </c:pt>
                <c:pt idx="32992">
                  <c:v>2019/12/15 23:23</c:v>
                </c:pt>
                <c:pt idx="32993">
                  <c:v>2019/12/15 23:23</c:v>
                </c:pt>
                <c:pt idx="32994">
                  <c:v>2019/12/15 23:23</c:v>
                </c:pt>
                <c:pt idx="32995">
                  <c:v>2019/12/15 23:23</c:v>
                </c:pt>
                <c:pt idx="32996">
                  <c:v>2019/12/15 23:23</c:v>
                </c:pt>
                <c:pt idx="32997">
                  <c:v>2019/12/15 23:23</c:v>
                </c:pt>
                <c:pt idx="32998">
                  <c:v>2019/12/15 23:23</c:v>
                </c:pt>
                <c:pt idx="32999">
                  <c:v>2019/12/15 23:23</c:v>
                </c:pt>
                <c:pt idx="33000">
                  <c:v>2019/12/15 23:23</c:v>
                </c:pt>
                <c:pt idx="33001">
                  <c:v>2019/12/15 23:23</c:v>
                </c:pt>
                <c:pt idx="33002">
                  <c:v>2019/12/15 23:23</c:v>
                </c:pt>
                <c:pt idx="33003">
                  <c:v>2019/12/15 23:23</c:v>
                </c:pt>
                <c:pt idx="33004">
                  <c:v>2019/12/15 23:23</c:v>
                </c:pt>
                <c:pt idx="33005">
                  <c:v>2019/12/15 23:23</c:v>
                </c:pt>
                <c:pt idx="33006">
                  <c:v>2019/12/15 23:23</c:v>
                </c:pt>
                <c:pt idx="33007">
                  <c:v>2019/12/15 23:23</c:v>
                </c:pt>
                <c:pt idx="33008">
                  <c:v>2019/12/15 23:23</c:v>
                </c:pt>
                <c:pt idx="33009">
                  <c:v>2019/12/15 23:23</c:v>
                </c:pt>
                <c:pt idx="33010">
                  <c:v>2019/12/15 23:23</c:v>
                </c:pt>
                <c:pt idx="33011">
                  <c:v>2019/12/15 23:23</c:v>
                </c:pt>
                <c:pt idx="33012">
                  <c:v>2019/12/15 23:24</c:v>
                </c:pt>
                <c:pt idx="33013">
                  <c:v>2019/12/15 23:24</c:v>
                </c:pt>
                <c:pt idx="33014">
                  <c:v>2019/12/15 23:24</c:v>
                </c:pt>
                <c:pt idx="33015">
                  <c:v>2019/12/15 23:24</c:v>
                </c:pt>
                <c:pt idx="33016">
                  <c:v>2019/12/15 23:24</c:v>
                </c:pt>
                <c:pt idx="33017">
                  <c:v>2019/12/15 23:24</c:v>
                </c:pt>
                <c:pt idx="33018">
                  <c:v>2019/12/15 23:24</c:v>
                </c:pt>
                <c:pt idx="33019">
                  <c:v>2019/12/15 23:24</c:v>
                </c:pt>
                <c:pt idx="33020">
                  <c:v>2019/12/15 23:24</c:v>
                </c:pt>
                <c:pt idx="33021">
                  <c:v>2019/12/15 23:24</c:v>
                </c:pt>
                <c:pt idx="33022">
                  <c:v>2019/12/15 23:24</c:v>
                </c:pt>
                <c:pt idx="33023">
                  <c:v>2019/12/15 23:24</c:v>
                </c:pt>
                <c:pt idx="33024">
                  <c:v>2019/12/15 23:24</c:v>
                </c:pt>
                <c:pt idx="33025">
                  <c:v>2019/12/15 23:24</c:v>
                </c:pt>
                <c:pt idx="33026">
                  <c:v>2019/12/15 23:24</c:v>
                </c:pt>
                <c:pt idx="33027">
                  <c:v>2019/12/15 23:24</c:v>
                </c:pt>
                <c:pt idx="33028">
                  <c:v>2019/12/15 23:24</c:v>
                </c:pt>
                <c:pt idx="33029">
                  <c:v>2019/12/15 23:24</c:v>
                </c:pt>
                <c:pt idx="33030">
                  <c:v>2019/12/15 23:24</c:v>
                </c:pt>
                <c:pt idx="33031">
                  <c:v>2019/12/15 23:24</c:v>
                </c:pt>
                <c:pt idx="33032">
                  <c:v>2019/12/15 23:25</c:v>
                </c:pt>
                <c:pt idx="33033">
                  <c:v>2019/12/15 23:25</c:v>
                </c:pt>
                <c:pt idx="33034">
                  <c:v>2019/12/15 23:25</c:v>
                </c:pt>
                <c:pt idx="33035">
                  <c:v>2019/12/15 23:25</c:v>
                </c:pt>
                <c:pt idx="33036">
                  <c:v>2019/12/15 23:25</c:v>
                </c:pt>
                <c:pt idx="33037">
                  <c:v>2019/12/15 23:25</c:v>
                </c:pt>
                <c:pt idx="33038">
                  <c:v>2019/12/15 23:25</c:v>
                </c:pt>
                <c:pt idx="33039">
                  <c:v>2019/12/15 23:25</c:v>
                </c:pt>
                <c:pt idx="33040">
                  <c:v>2019/12/15 23:25</c:v>
                </c:pt>
                <c:pt idx="33041">
                  <c:v>2019/12/15 23:25</c:v>
                </c:pt>
                <c:pt idx="33042">
                  <c:v>2019/12/15 23:25</c:v>
                </c:pt>
                <c:pt idx="33043">
                  <c:v>2019/12/15 23:25</c:v>
                </c:pt>
                <c:pt idx="33044">
                  <c:v>2019/12/15 23:25</c:v>
                </c:pt>
                <c:pt idx="33045">
                  <c:v>2019/12/15 23:25</c:v>
                </c:pt>
                <c:pt idx="33046">
                  <c:v>2019/12/15 23:25</c:v>
                </c:pt>
                <c:pt idx="33047">
                  <c:v>2019/12/15 23:25</c:v>
                </c:pt>
                <c:pt idx="33048">
                  <c:v>2019/12/15 23:25</c:v>
                </c:pt>
                <c:pt idx="33049">
                  <c:v>2019/12/15 23:25</c:v>
                </c:pt>
                <c:pt idx="33050">
                  <c:v>2019/12/15 23:25</c:v>
                </c:pt>
                <c:pt idx="33051">
                  <c:v>2019/12/15 23:25</c:v>
                </c:pt>
                <c:pt idx="33052">
                  <c:v>2019/12/15 23:26</c:v>
                </c:pt>
                <c:pt idx="33053">
                  <c:v>2019/12/15 23:26</c:v>
                </c:pt>
                <c:pt idx="33054">
                  <c:v>2019/12/15 23:26</c:v>
                </c:pt>
                <c:pt idx="33055">
                  <c:v>2019/12/15 23:26</c:v>
                </c:pt>
                <c:pt idx="33056">
                  <c:v>2019/12/15 23:26</c:v>
                </c:pt>
                <c:pt idx="33057">
                  <c:v>2019/12/15 23:26</c:v>
                </c:pt>
                <c:pt idx="33058">
                  <c:v>2019/12/15 23:26</c:v>
                </c:pt>
                <c:pt idx="33059">
                  <c:v>2019/12/15 23:26</c:v>
                </c:pt>
                <c:pt idx="33060">
                  <c:v>2019/12/15 23:26</c:v>
                </c:pt>
                <c:pt idx="33061">
                  <c:v>2019/12/15 23:26</c:v>
                </c:pt>
                <c:pt idx="33062">
                  <c:v>2019/12/15 23:26</c:v>
                </c:pt>
                <c:pt idx="33063">
                  <c:v>2019/12/15 23:26</c:v>
                </c:pt>
                <c:pt idx="33064">
                  <c:v>2019/12/15 23:26</c:v>
                </c:pt>
                <c:pt idx="33065">
                  <c:v>2019/12/15 23:26</c:v>
                </c:pt>
                <c:pt idx="33066">
                  <c:v>2019/12/15 23:26</c:v>
                </c:pt>
                <c:pt idx="33067">
                  <c:v>2019/12/15 23:26</c:v>
                </c:pt>
                <c:pt idx="33068">
                  <c:v>2019/12/15 23:26</c:v>
                </c:pt>
                <c:pt idx="33069">
                  <c:v>2019/12/15 23:26</c:v>
                </c:pt>
                <c:pt idx="33070">
                  <c:v>2019/12/15 23:26</c:v>
                </c:pt>
                <c:pt idx="33071">
                  <c:v>2019/12/15 23:26</c:v>
                </c:pt>
                <c:pt idx="33072">
                  <c:v>2019/12/15 23:27</c:v>
                </c:pt>
                <c:pt idx="33073">
                  <c:v>2019/12/15 23:27</c:v>
                </c:pt>
                <c:pt idx="33074">
                  <c:v>2019/12/15 23:27</c:v>
                </c:pt>
                <c:pt idx="33075">
                  <c:v>2019/12/15 23:27</c:v>
                </c:pt>
                <c:pt idx="33076">
                  <c:v>2019/12/15 23:27</c:v>
                </c:pt>
                <c:pt idx="33077">
                  <c:v>2019/12/15 23:27</c:v>
                </c:pt>
                <c:pt idx="33078">
                  <c:v>2019/12/15 23:27</c:v>
                </c:pt>
                <c:pt idx="33079">
                  <c:v>2019/12/15 23:27</c:v>
                </c:pt>
                <c:pt idx="33080">
                  <c:v>2019/12/15 23:27</c:v>
                </c:pt>
                <c:pt idx="33081">
                  <c:v>2019/12/15 23:27</c:v>
                </c:pt>
                <c:pt idx="33082">
                  <c:v>2019/12/15 23:27</c:v>
                </c:pt>
                <c:pt idx="33083">
                  <c:v>2019/12/15 23:27</c:v>
                </c:pt>
                <c:pt idx="33084">
                  <c:v>2019/12/15 23:27</c:v>
                </c:pt>
                <c:pt idx="33085">
                  <c:v>2019/12/15 23:27</c:v>
                </c:pt>
                <c:pt idx="33086">
                  <c:v>2019/12/15 23:27</c:v>
                </c:pt>
                <c:pt idx="33087">
                  <c:v>2019/12/15 23:27</c:v>
                </c:pt>
                <c:pt idx="33088">
                  <c:v>2019/12/15 23:27</c:v>
                </c:pt>
                <c:pt idx="33089">
                  <c:v>2019/12/15 23:27</c:v>
                </c:pt>
                <c:pt idx="33090">
                  <c:v>2019/12/15 23:27</c:v>
                </c:pt>
                <c:pt idx="33091">
                  <c:v>2019/12/15 23:27</c:v>
                </c:pt>
                <c:pt idx="33092">
                  <c:v>2019/12/15 23:28</c:v>
                </c:pt>
                <c:pt idx="33093">
                  <c:v>2019/12/15 23:28</c:v>
                </c:pt>
                <c:pt idx="33094">
                  <c:v>2019/12/15 23:28</c:v>
                </c:pt>
                <c:pt idx="33095">
                  <c:v>2019/12/15 23:28</c:v>
                </c:pt>
                <c:pt idx="33096">
                  <c:v>2019/12/15 23:28</c:v>
                </c:pt>
                <c:pt idx="33097">
                  <c:v>2019/12/15 23:28</c:v>
                </c:pt>
                <c:pt idx="33098">
                  <c:v>2019/12/15 23:28</c:v>
                </c:pt>
                <c:pt idx="33099">
                  <c:v>2019/12/15 23:28</c:v>
                </c:pt>
                <c:pt idx="33100">
                  <c:v>2019/12/15 23:28</c:v>
                </c:pt>
                <c:pt idx="33101">
                  <c:v>2019/12/15 23:28</c:v>
                </c:pt>
                <c:pt idx="33102">
                  <c:v>2019/12/15 23:28</c:v>
                </c:pt>
                <c:pt idx="33103">
                  <c:v>2019/12/15 23:28</c:v>
                </c:pt>
                <c:pt idx="33104">
                  <c:v>2019/12/15 23:28</c:v>
                </c:pt>
                <c:pt idx="33105">
                  <c:v>2019/12/15 23:28</c:v>
                </c:pt>
                <c:pt idx="33106">
                  <c:v>2019/12/15 23:28</c:v>
                </c:pt>
                <c:pt idx="33107">
                  <c:v>2019/12/15 23:28</c:v>
                </c:pt>
                <c:pt idx="33108">
                  <c:v>2019/12/15 23:28</c:v>
                </c:pt>
                <c:pt idx="33109">
                  <c:v>2019/12/15 23:28</c:v>
                </c:pt>
                <c:pt idx="33110">
                  <c:v>2019/12/15 23:28</c:v>
                </c:pt>
                <c:pt idx="33111">
                  <c:v>2019/12/15 23:28</c:v>
                </c:pt>
                <c:pt idx="33112">
                  <c:v>2019/12/15 23:29</c:v>
                </c:pt>
                <c:pt idx="33113">
                  <c:v>2019/12/15 23:29</c:v>
                </c:pt>
                <c:pt idx="33114">
                  <c:v>2019/12/15 23:29</c:v>
                </c:pt>
                <c:pt idx="33115">
                  <c:v>2019/12/15 23:29</c:v>
                </c:pt>
                <c:pt idx="33116">
                  <c:v>2019/12/15 23:29</c:v>
                </c:pt>
                <c:pt idx="33117">
                  <c:v>2019/12/15 23:29</c:v>
                </c:pt>
                <c:pt idx="33118">
                  <c:v>2019/12/15 23:29</c:v>
                </c:pt>
                <c:pt idx="33119">
                  <c:v>2019/12/15 23:29</c:v>
                </c:pt>
                <c:pt idx="33120">
                  <c:v>2019/12/15 23:29</c:v>
                </c:pt>
                <c:pt idx="33121">
                  <c:v>2019/12/15 23:29</c:v>
                </c:pt>
                <c:pt idx="33122">
                  <c:v>2019/12/15 23:29</c:v>
                </c:pt>
                <c:pt idx="33123">
                  <c:v>2019/12/15 23:29</c:v>
                </c:pt>
                <c:pt idx="33124">
                  <c:v>2019/12/15 23:29</c:v>
                </c:pt>
                <c:pt idx="33125">
                  <c:v>2019/12/15 23:29</c:v>
                </c:pt>
                <c:pt idx="33126">
                  <c:v>2019/12/15 23:29</c:v>
                </c:pt>
                <c:pt idx="33127">
                  <c:v>2019/12/15 23:29</c:v>
                </c:pt>
                <c:pt idx="33128">
                  <c:v>2019/12/15 23:29</c:v>
                </c:pt>
                <c:pt idx="33129">
                  <c:v>2019/12/15 23:29</c:v>
                </c:pt>
                <c:pt idx="33130">
                  <c:v>2019/12/15 23:29</c:v>
                </c:pt>
                <c:pt idx="33131">
                  <c:v>2019/12/15 23:29</c:v>
                </c:pt>
                <c:pt idx="33132">
                  <c:v>2019/12/15 23:30</c:v>
                </c:pt>
                <c:pt idx="33133">
                  <c:v>2019/12/15 23:30</c:v>
                </c:pt>
                <c:pt idx="33134">
                  <c:v>2019/12/15 23:30</c:v>
                </c:pt>
                <c:pt idx="33135">
                  <c:v>2019/12/15 23:30</c:v>
                </c:pt>
                <c:pt idx="33136">
                  <c:v>2019/12/15 23:30</c:v>
                </c:pt>
                <c:pt idx="33137">
                  <c:v>2019/12/15 23:30</c:v>
                </c:pt>
                <c:pt idx="33138">
                  <c:v>2019/12/15 23:30</c:v>
                </c:pt>
                <c:pt idx="33139">
                  <c:v>2019/12/15 23:30</c:v>
                </c:pt>
                <c:pt idx="33140">
                  <c:v>2019/12/15 23:30</c:v>
                </c:pt>
                <c:pt idx="33141">
                  <c:v>2019/12/15 23:30</c:v>
                </c:pt>
                <c:pt idx="33142">
                  <c:v>2019/12/15 23:30</c:v>
                </c:pt>
                <c:pt idx="33143">
                  <c:v>2019/12/15 23:30</c:v>
                </c:pt>
                <c:pt idx="33144">
                  <c:v>2019/12/15 23:30</c:v>
                </c:pt>
                <c:pt idx="33145">
                  <c:v>2019/12/15 23:30</c:v>
                </c:pt>
                <c:pt idx="33146">
                  <c:v>2019/12/15 23:30</c:v>
                </c:pt>
                <c:pt idx="33147">
                  <c:v>2019/12/15 23:30</c:v>
                </c:pt>
                <c:pt idx="33148">
                  <c:v>2019/12/15 23:30</c:v>
                </c:pt>
                <c:pt idx="33149">
                  <c:v>2019/12/15 23:30</c:v>
                </c:pt>
                <c:pt idx="33150">
                  <c:v>2019/12/15 23:30</c:v>
                </c:pt>
                <c:pt idx="33151">
                  <c:v>2019/12/15 23:30</c:v>
                </c:pt>
                <c:pt idx="33152">
                  <c:v>2019/12/15 23:31</c:v>
                </c:pt>
                <c:pt idx="33153">
                  <c:v>2019/12/15 23:31</c:v>
                </c:pt>
                <c:pt idx="33154">
                  <c:v>2019/12/15 23:31</c:v>
                </c:pt>
                <c:pt idx="33155">
                  <c:v>2019/12/15 23:31</c:v>
                </c:pt>
                <c:pt idx="33156">
                  <c:v>2019/12/15 23:31</c:v>
                </c:pt>
                <c:pt idx="33157">
                  <c:v>2019/12/15 23:31</c:v>
                </c:pt>
                <c:pt idx="33158">
                  <c:v>2019/12/15 23:31</c:v>
                </c:pt>
                <c:pt idx="33159">
                  <c:v>2019/12/15 23:31</c:v>
                </c:pt>
                <c:pt idx="33160">
                  <c:v>2019/12/15 23:31</c:v>
                </c:pt>
                <c:pt idx="33161">
                  <c:v>2019/12/15 23:31</c:v>
                </c:pt>
                <c:pt idx="33162">
                  <c:v>2019/12/15 23:31</c:v>
                </c:pt>
                <c:pt idx="33163">
                  <c:v>2019/12/15 23:31</c:v>
                </c:pt>
                <c:pt idx="33164">
                  <c:v>2019/12/15 23:31</c:v>
                </c:pt>
                <c:pt idx="33165">
                  <c:v>2019/12/15 23:31</c:v>
                </c:pt>
                <c:pt idx="33166">
                  <c:v>2019/12/15 23:31</c:v>
                </c:pt>
                <c:pt idx="33167">
                  <c:v>2019/12/15 23:31</c:v>
                </c:pt>
                <c:pt idx="33168">
                  <c:v>2019/12/15 23:31</c:v>
                </c:pt>
                <c:pt idx="33169">
                  <c:v>2019/12/15 23:31</c:v>
                </c:pt>
                <c:pt idx="33170">
                  <c:v>2019/12/15 23:31</c:v>
                </c:pt>
                <c:pt idx="33171">
                  <c:v>2019/12/15 23:31</c:v>
                </c:pt>
                <c:pt idx="33172">
                  <c:v>2019/12/15 23:32</c:v>
                </c:pt>
                <c:pt idx="33173">
                  <c:v>2019/12/15 23:32</c:v>
                </c:pt>
                <c:pt idx="33174">
                  <c:v>2019/12/15 23:32</c:v>
                </c:pt>
                <c:pt idx="33175">
                  <c:v>2019/12/15 23:32</c:v>
                </c:pt>
                <c:pt idx="33176">
                  <c:v>2019/12/15 23:32</c:v>
                </c:pt>
                <c:pt idx="33177">
                  <c:v>2019/12/15 23:32</c:v>
                </c:pt>
                <c:pt idx="33178">
                  <c:v>2019/12/15 23:32</c:v>
                </c:pt>
                <c:pt idx="33179">
                  <c:v>2019/12/15 23:32</c:v>
                </c:pt>
                <c:pt idx="33180">
                  <c:v>2019/12/15 23:32</c:v>
                </c:pt>
                <c:pt idx="33181">
                  <c:v>2019/12/15 23:32</c:v>
                </c:pt>
                <c:pt idx="33182">
                  <c:v>2019/12/15 23:32</c:v>
                </c:pt>
                <c:pt idx="33183">
                  <c:v>2019/12/15 23:32</c:v>
                </c:pt>
                <c:pt idx="33184">
                  <c:v>2019/12/15 23:32</c:v>
                </c:pt>
                <c:pt idx="33185">
                  <c:v>2019/12/15 23:32</c:v>
                </c:pt>
                <c:pt idx="33186">
                  <c:v>2019/12/15 23:32</c:v>
                </c:pt>
                <c:pt idx="33187">
                  <c:v>2019/12/15 23:32</c:v>
                </c:pt>
                <c:pt idx="33188">
                  <c:v>2019/12/15 23:32</c:v>
                </c:pt>
                <c:pt idx="33189">
                  <c:v>2019/12/15 23:32</c:v>
                </c:pt>
                <c:pt idx="33190">
                  <c:v>2019/12/15 23:32</c:v>
                </c:pt>
                <c:pt idx="33191">
                  <c:v>2019/12/15 23:32</c:v>
                </c:pt>
                <c:pt idx="33192">
                  <c:v>2019/12/15 23:33</c:v>
                </c:pt>
                <c:pt idx="33193">
                  <c:v>2019/12/15 23:33</c:v>
                </c:pt>
                <c:pt idx="33194">
                  <c:v>2019/12/15 23:33</c:v>
                </c:pt>
                <c:pt idx="33195">
                  <c:v>2019/12/15 23:33</c:v>
                </c:pt>
                <c:pt idx="33196">
                  <c:v>2019/12/15 23:33</c:v>
                </c:pt>
                <c:pt idx="33197">
                  <c:v>2019/12/15 23:33</c:v>
                </c:pt>
                <c:pt idx="33198">
                  <c:v>2019/12/15 23:33</c:v>
                </c:pt>
                <c:pt idx="33199">
                  <c:v>2019/12/15 23:33</c:v>
                </c:pt>
                <c:pt idx="33200">
                  <c:v>2019/12/15 23:33</c:v>
                </c:pt>
                <c:pt idx="33201">
                  <c:v>2019/12/15 23:33</c:v>
                </c:pt>
                <c:pt idx="33202">
                  <c:v>2019/12/15 23:33</c:v>
                </c:pt>
                <c:pt idx="33203">
                  <c:v>2019/12/15 23:33</c:v>
                </c:pt>
                <c:pt idx="33204">
                  <c:v>2019/12/15 23:33</c:v>
                </c:pt>
                <c:pt idx="33205">
                  <c:v>2019/12/15 23:33</c:v>
                </c:pt>
                <c:pt idx="33206">
                  <c:v>2019/12/15 23:33</c:v>
                </c:pt>
                <c:pt idx="33207">
                  <c:v>2019/12/15 23:33</c:v>
                </c:pt>
                <c:pt idx="33208">
                  <c:v>2019/12/15 23:33</c:v>
                </c:pt>
                <c:pt idx="33209">
                  <c:v>2019/12/15 23:33</c:v>
                </c:pt>
                <c:pt idx="33210">
                  <c:v>2019/12/15 23:33</c:v>
                </c:pt>
                <c:pt idx="33211">
                  <c:v>2019/12/15 23:33</c:v>
                </c:pt>
                <c:pt idx="33212">
                  <c:v>2019/12/15 23:34</c:v>
                </c:pt>
                <c:pt idx="33213">
                  <c:v>2019/12/15 23:34</c:v>
                </c:pt>
                <c:pt idx="33214">
                  <c:v>2019/12/15 23:34</c:v>
                </c:pt>
                <c:pt idx="33215">
                  <c:v>2019/12/15 23:34</c:v>
                </c:pt>
                <c:pt idx="33216">
                  <c:v>2019/12/15 23:34</c:v>
                </c:pt>
                <c:pt idx="33217">
                  <c:v>2019/12/15 23:34</c:v>
                </c:pt>
                <c:pt idx="33218">
                  <c:v>2019/12/15 23:34</c:v>
                </c:pt>
                <c:pt idx="33219">
                  <c:v>2019/12/15 23:34</c:v>
                </c:pt>
                <c:pt idx="33220">
                  <c:v>2019/12/15 23:34</c:v>
                </c:pt>
                <c:pt idx="33221">
                  <c:v>2019/12/15 23:34</c:v>
                </c:pt>
                <c:pt idx="33222">
                  <c:v>2019/12/15 23:34</c:v>
                </c:pt>
                <c:pt idx="33223">
                  <c:v>2019/12/15 23:34</c:v>
                </c:pt>
                <c:pt idx="33224">
                  <c:v>2019/12/15 23:34</c:v>
                </c:pt>
                <c:pt idx="33225">
                  <c:v>2019/12/15 23:34</c:v>
                </c:pt>
                <c:pt idx="33226">
                  <c:v>2019/12/15 23:34</c:v>
                </c:pt>
                <c:pt idx="33227">
                  <c:v>2019/12/15 23:34</c:v>
                </c:pt>
                <c:pt idx="33228">
                  <c:v>2019/12/15 23:34</c:v>
                </c:pt>
                <c:pt idx="33229">
                  <c:v>2019/12/15 23:34</c:v>
                </c:pt>
                <c:pt idx="33230">
                  <c:v>2019/12/15 23:34</c:v>
                </c:pt>
                <c:pt idx="33231">
                  <c:v>2019/12/15 23:34</c:v>
                </c:pt>
                <c:pt idx="33232">
                  <c:v>2019/12/15 23:35</c:v>
                </c:pt>
                <c:pt idx="33233">
                  <c:v>2019/12/15 23:35</c:v>
                </c:pt>
                <c:pt idx="33234">
                  <c:v>2019/12/15 23:35</c:v>
                </c:pt>
                <c:pt idx="33235">
                  <c:v>2019/12/15 23:35</c:v>
                </c:pt>
                <c:pt idx="33236">
                  <c:v>2019/12/15 23:35</c:v>
                </c:pt>
                <c:pt idx="33237">
                  <c:v>2019/12/15 23:35</c:v>
                </c:pt>
                <c:pt idx="33238">
                  <c:v>2019/12/15 23:35</c:v>
                </c:pt>
                <c:pt idx="33239">
                  <c:v>2019/12/15 23:35</c:v>
                </c:pt>
                <c:pt idx="33240">
                  <c:v>2019/12/15 23:35</c:v>
                </c:pt>
                <c:pt idx="33241">
                  <c:v>2019/12/15 23:35</c:v>
                </c:pt>
                <c:pt idx="33242">
                  <c:v>2019/12/15 23:35</c:v>
                </c:pt>
                <c:pt idx="33243">
                  <c:v>2019/12/15 23:35</c:v>
                </c:pt>
                <c:pt idx="33244">
                  <c:v>2019/12/15 23:35</c:v>
                </c:pt>
                <c:pt idx="33245">
                  <c:v>2019/12/15 23:35</c:v>
                </c:pt>
                <c:pt idx="33246">
                  <c:v>2019/12/15 23:35</c:v>
                </c:pt>
                <c:pt idx="33247">
                  <c:v>2019/12/15 23:35</c:v>
                </c:pt>
                <c:pt idx="33248">
                  <c:v>2019/12/15 23:35</c:v>
                </c:pt>
                <c:pt idx="33249">
                  <c:v>2019/12/15 23:35</c:v>
                </c:pt>
                <c:pt idx="33250">
                  <c:v>2019/12/15 23:35</c:v>
                </c:pt>
                <c:pt idx="33251">
                  <c:v>2019/12/15 23:35</c:v>
                </c:pt>
                <c:pt idx="33252">
                  <c:v>2019/12/15 23:36</c:v>
                </c:pt>
                <c:pt idx="33253">
                  <c:v>2019/12/15 23:36</c:v>
                </c:pt>
                <c:pt idx="33254">
                  <c:v>2019/12/15 23:36</c:v>
                </c:pt>
                <c:pt idx="33255">
                  <c:v>2019/12/15 23:36</c:v>
                </c:pt>
                <c:pt idx="33256">
                  <c:v>2019/12/15 23:36</c:v>
                </c:pt>
                <c:pt idx="33257">
                  <c:v>2019/12/15 23:36</c:v>
                </c:pt>
                <c:pt idx="33258">
                  <c:v>2019/12/15 23:36</c:v>
                </c:pt>
                <c:pt idx="33259">
                  <c:v>2019/12/15 23:36</c:v>
                </c:pt>
                <c:pt idx="33260">
                  <c:v>2019/12/15 23:36</c:v>
                </c:pt>
                <c:pt idx="33261">
                  <c:v>2019/12/15 23:36</c:v>
                </c:pt>
                <c:pt idx="33262">
                  <c:v>2019/12/15 23:36</c:v>
                </c:pt>
                <c:pt idx="33263">
                  <c:v>2019/12/15 23:36</c:v>
                </c:pt>
                <c:pt idx="33264">
                  <c:v>2019/12/15 23:36</c:v>
                </c:pt>
                <c:pt idx="33265">
                  <c:v>2019/12/15 23:36</c:v>
                </c:pt>
                <c:pt idx="33266">
                  <c:v>2019/12/15 23:36</c:v>
                </c:pt>
                <c:pt idx="33267">
                  <c:v>2019/12/15 23:36</c:v>
                </c:pt>
                <c:pt idx="33268">
                  <c:v>2019/12/15 23:36</c:v>
                </c:pt>
                <c:pt idx="33269">
                  <c:v>2019/12/15 23:36</c:v>
                </c:pt>
                <c:pt idx="33270">
                  <c:v>2019/12/15 23:36</c:v>
                </c:pt>
                <c:pt idx="33271">
                  <c:v>2019/12/15 23:36</c:v>
                </c:pt>
                <c:pt idx="33272">
                  <c:v>2019/12/15 23:36</c:v>
                </c:pt>
                <c:pt idx="33273">
                  <c:v>2019/12/15 23:37</c:v>
                </c:pt>
                <c:pt idx="33274">
                  <c:v>2019/12/15 23:37</c:v>
                </c:pt>
                <c:pt idx="33275">
                  <c:v>2019/12/15 23:37</c:v>
                </c:pt>
                <c:pt idx="33276">
                  <c:v>2019/12/15 23:37</c:v>
                </c:pt>
                <c:pt idx="33277">
                  <c:v>2019/12/15 23:37</c:v>
                </c:pt>
                <c:pt idx="33278">
                  <c:v>2019/12/15 23:37</c:v>
                </c:pt>
                <c:pt idx="33279">
                  <c:v>2019/12/15 23:37</c:v>
                </c:pt>
                <c:pt idx="33280">
                  <c:v>2019/12/15 23:37</c:v>
                </c:pt>
                <c:pt idx="33281">
                  <c:v>2019/12/15 23:37</c:v>
                </c:pt>
                <c:pt idx="33282">
                  <c:v>2019/12/15 23:37</c:v>
                </c:pt>
                <c:pt idx="33283">
                  <c:v>2019/12/15 23:37</c:v>
                </c:pt>
                <c:pt idx="33284">
                  <c:v>2019/12/15 23:37</c:v>
                </c:pt>
                <c:pt idx="33285">
                  <c:v>2019/12/15 23:37</c:v>
                </c:pt>
                <c:pt idx="33286">
                  <c:v>2019/12/15 23:37</c:v>
                </c:pt>
                <c:pt idx="33287">
                  <c:v>2019/12/15 23:37</c:v>
                </c:pt>
                <c:pt idx="33288">
                  <c:v>2019/12/15 23:37</c:v>
                </c:pt>
                <c:pt idx="33289">
                  <c:v>2019/12/15 23:37</c:v>
                </c:pt>
                <c:pt idx="33290">
                  <c:v>2019/12/15 23:37</c:v>
                </c:pt>
                <c:pt idx="33291">
                  <c:v>2019/12/15 23:37</c:v>
                </c:pt>
                <c:pt idx="33292">
                  <c:v>2019/12/15 23:38</c:v>
                </c:pt>
                <c:pt idx="33293">
                  <c:v>2019/12/15 23:38</c:v>
                </c:pt>
                <c:pt idx="33294">
                  <c:v>2019/12/15 23:38</c:v>
                </c:pt>
                <c:pt idx="33295">
                  <c:v>2019/12/15 23:38</c:v>
                </c:pt>
                <c:pt idx="33296">
                  <c:v>2019/12/15 23:38</c:v>
                </c:pt>
                <c:pt idx="33297">
                  <c:v>2019/12/15 23:38</c:v>
                </c:pt>
                <c:pt idx="33298">
                  <c:v>2019/12/15 23:38</c:v>
                </c:pt>
                <c:pt idx="33299">
                  <c:v>2019/12/15 23:38</c:v>
                </c:pt>
                <c:pt idx="33300">
                  <c:v>2019/12/15 23:38</c:v>
                </c:pt>
                <c:pt idx="33301">
                  <c:v>2019/12/15 23:38</c:v>
                </c:pt>
                <c:pt idx="33302">
                  <c:v>2019/12/15 23:38</c:v>
                </c:pt>
                <c:pt idx="33303">
                  <c:v>2019/12/15 23:38</c:v>
                </c:pt>
                <c:pt idx="33304">
                  <c:v>2019/12/15 23:38</c:v>
                </c:pt>
                <c:pt idx="33305">
                  <c:v>2019/12/15 23:38</c:v>
                </c:pt>
                <c:pt idx="33306">
                  <c:v>2019/12/15 23:38</c:v>
                </c:pt>
                <c:pt idx="33307">
                  <c:v>2019/12/15 23:38</c:v>
                </c:pt>
                <c:pt idx="33308">
                  <c:v>2019/12/15 23:38</c:v>
                </c:pt>
                <c:pt idx="33309">
                  <c:v>2019/12/15 23:38</c:v>
                </c:pt>
                <c:pt idx="33310">
                  <c:v>2019/12/15 23:38</c:v>
                </c:pt>
                <c:pt idx="33311">
                  <c:v>2019/12/15 23:38</c:v>
                </c:pt>
                <c:pt idx="33312">
                  <c:v>2019/12/15 23:39</c:v>
                </c:pt>
                <c:pt idx="33313">
                  <c:v>2019/12/15 23:39</c:v>
                </c:pt>
                <c:pt idx="33314">
                  <c:v>2019/12/15 23:39</c:v>
                </c:pt>
                <c:pt idx="33315">
                  <c:v>2019/12/15 23:39</c:v>
                </c:pt>
                <c:pt idx="33316">
                  <c:v>2019/12/15 23:39</c:v>
                </c:pt>
                <c:pt idx="33317">
                  <c:v>2019/12/15 23:39</c:v>
                </c:pt>
                <c:pt idx="33318">
                  <c:v>2019/12/15 23:39</c:v>
                </c:pt>
                <c:pt idx="33319">
                  <c:v>2019/12/15 23:39</c:v>
                </c:pt>
                <c:pt idx="33320">
                  <c:v>2019/12/15 23:39</c:v>
                </c:pt>
                <c:pt idx="33321">
                  <c:v>2019/12/15 23:39</c:v>
                </c:pt>
                <c:pt idx="33322">
                  <c:v>2019/12/15 23:39</c:v>
                </c:pt>
                <c:pt idx="33323">
                  <c:v>2019/12/15 23:39</c:v>
                </c:pt>
                <c:pt idx="33324">
                  <c:v>2019/12/15 23:39</c:v>
                </c:pt>
                <c:pt idx="33325">
                  <c:v>2019/12/15 23:39</c:v>
                </c:pt>
                <c:pt idx="33326">
                  <c:v>2019/12/15 23:39</c:v>
                </c:pt>
                <c:pt idx="33327">
                  <c:v>2019/12/15 23:39</c:v>
                </c:pt>
                <c:pt idx="33328">
                  <c:v>2019/12/15 23:39</c:v>
                </c:pt>
                <c:pt idx="33329">
                  <c:v>2019/12/15 23:39</c:v>
                </c:pt>
                <c:pt idx="33330">
                  <c:v>2019/12/15 23:39</c:v>
                </c:pt>
                <c:pt idx="33331">
                  <c:v>2019/12/15 23:39</c:v>
                </c:pt>
                <c:pt idx="33332">
                  <c:v>2019/12/15 23:39</c:v>
                </c:pt>
                <c:pt idx="33333">
                  <c:v>2019/12/15 23:40</c:v>
                </c:pt>
                <c:pt idx="33334">
                  <c:v>2019/12/15 23:40</c:v>
                </c:pt>
                <c:pt idx="33335">
                  <c:v>2019/12/15 23:40</c:v>
                </c:pt>
                <c:pt idx="33336">
                  <c:v>2019/12/15 23:40</c:v>
                </c:pt>
                <c:pt idx="33337">
                  <c:v>2019/12/15 23:40</c:v>
                </c:pt>
                <c:pt idx="33338">
                  <c:v>2019/12/15 23:40</c:v>
                </c:pt>
                <c:pt idx="33339">
                  <c:v>2019/12/15 23:40</c:v>
                </c:pt>
                <c:pt idx="33340">
                  <c:v>2019/12/15 23:40</c:v>
                </c:pt>
                <c:pt idx="33341">
                  <c:v>2019/12/15 23:40</c:v>
                </c:pt>
                <c:pt idx="33342">
                  <c:v>2019/12/15 23:40</c:v>
                </c:pt>
                <c:pt idx="33343">
                  <c:v>2019/12/15 23:40</c:v>
                </c:pt>
                <c:pt idx="33344">
                  <c:v>2019/12/15 23:40</c:v>
                </c:pt>
                <c:pt idx="33345">
                  <c:v>2019/12/15 23:40</c:v>
                </c:pt>
                <c:pt idx="33346">
                  <c:v>2019/12/15 23:40</c:v>
                </c:pt>
                <c:pt idx="33347">
                  <c:v>2019/12/15 23:40</c:v>
                </c:pt>
                <c:pt idx="33348">
                  <c:v>2019/12/15 23:40</c:v>
                </c:pt>
                <c:pt idx="33349">
                  <c:v>2019/12/15 23:40</c:v>
                </c:pt>
                <c:pt idx="33350">
                  <c:v>2019/12/15 23:40</c:v>
                </c:pt>
                <c:pt idx="33351">
                  <c:v>2019/12/15 23:40</c:v>
                </c:pt>
                <c:pt idx="33352">
                  <c:v>2019/12/15 23:41</c:v>
                </c:pt>
                <c:pt idx="33353">
                  <c:v>2019/12/15 23:41</c:v>
                </c:pt>
                <c:pt idx="33354">
                  <c:v>2019/12/15 23:41</c:v>
                </c:pt>
                <c:pt idx="33355">
                  <c:v>2019/12/15 23:41</c:v>
                </c:pt>
                <c:pt idx="33356">
                  <c:v>2019/12/15 23:41</c:v>
                </c:pt>
                <c:pt idx="33357">
                  <c:v>2019/12/15 23:41</c:v>
                </c:pt>
                <c:pt idx="33358">
                  <c:v>2019/12/15 23:41</c:v>
                </c:pt>
                <c:pt idx="33359">
                  <c:v>2019/12/15 23:41</c:v>
                </c:pt>
                <c:pt idx="33360">
                  <c:v>2019/12/15 23:41</c:v>
                </c:pt>
                <c:pt idx="33361">
                  <c:v>2019/12/15 23:41</c:v>
                </c:pt>
                <c:pt idx="33362">
                  <c:v>2019/12/15 23:41</c:v>
                </c:pt>
                <c:pt idx="33363">
                  <c:v>2019/12/15 23:41</c:v>
                </c:pt>
                <c:pt idx="33364">
                  <c:v>2019/12/15 23:41</c:v>
                </c:pt>
                <c:pt idx="33365">
                  <c:v>2019/12/15 23:41</c:v>
                </c:pt>
                <c:pt idx="33366">
                  <c:v>2019/12/15 23:41</c:v>
                </c:pt>
                <c:pt idx="33367">
                  <c:v>2019/12/15 23:41</c:v>
                </c:pt>
                <c:pt idx="33368">
                  <c:v>2019/12/15 23:41</c:v>
                </c:pt>
                <c:pt idx="33369">
                  <c:v>2019/12/15 23:41</c:v>
                </c:pt>
                <c:pt idx="33370">
                  <c:v>2019/12/15 23:41</c:v>
                </c:pt>
                <c:pt idx="33371">
                  <c:v>2019/12/15 23:41</c:v>
                </c:pt>
                <c:pt idx="33372">
                  <c:v>2019/12/15 23:42</c:v>
                </c:pt>
                <c:pt idx="33373">
                  <c:v>2019/12/15 23:42</c:v>
                </c:pt>
                <c:pt idx="33374">
                  <c:v>2019/12/15 23:42</c:v>
                </c:pt>
                <c:pt idx="33375">
                  <c:v>2019/12/15 23:42</c:v>
                </c:pt>
                <c:pt idx="33376">
                  <c:v>2019/12/15 23:42</c:v>
                </c:pt>
                <c:pt idx="33377">
                  <c:v>2019/12/15 23:42</c:v>
                </c:pt>
                <c:pt idx="33378">
                  <c:v>2019/12/15 23:42</c:v>
                </c:pt>
                <c:pt idx="33379">
                  <c:v>2019/12/15 23:42</c:v>
                </c:pt>
                <c:pt idx="33380">
                  <c:v>2019/12/15 23:42</c:v>
                </c:pt>
                <c:pt idx="33381">
                  <c:v>2019/12/15 23:42</c:v>
                </c:pt>
                <c:pt idx="33382">
                  <c:v>2019/12/15 23:42</c:v>
                </c:pt>
                <c:pt idx="33383">
                  <c:v>2019/12/15 23:42</c:v>
                </c:pt>
                <c:pt idx="33384">
                  <c:v>2019/12/15 23:42</c:v>
                </c:pt>
                <c:pt idx="33385">
                  <c:v>2019/12/15 23:42</c:v>
                </c:pt>
                <c:pt idx="33386">
                  <c:v>2019/12/15 23:42</c:v>
                </c:pt>
                <c:pt idx="33387">
                  <c:v>2019/12/15 23:42</c:v>
                </c:pt>
                <c:pt idx="33388">
                  <c:v>2019/12/15 23:42</c:v>
                </c:pt>
                <c:pt idx="33389">
                  <c:v>2019/12/15 23:42</c:v>
                </c:pt>
                <c:pt idx="33390">
                  <c:v>2019/12/15 23:42</c:v>
                </c:pt>
                <c:pt idx="33391">
                  <c:v>2019/12/15 23:42</c:v>
                </c:pt>
                <c:pt idx="33392">
                  <c:v>2019/12/15 23:43</c:v>
                </c:pt>
                <c:pt idx="33393">
                  <c:v>2019/12/15 23:43</c:v>
                </c:pt>
                <c:pt idx="33394">
                  <c:v>2019/12/15 23:43</c:v>
                </c:pt>
                <c:pt idx="33395">
                  <c:v>2019/12/15 23:43</c:v>
                </c:pt>
                <c:pt idx="33396">
                  <c:v>2019/12/15 23:43</c:v>
                </c:pt>
                <c:pt idx="33397">
                  <c:v>2019/12/15 23:43</c:v>
                </c:pt>
                <c:pt idx="33398">
                  <c:v>2019/12/15 23:43</c:v>
                </c:pt>
                <c:pt idx="33399">
                  <c:v>2019/12/15 23:43</c:v>
                </c:pt>
                <c:pt idx="33400">
                  <c:v>2019/12/15 23:43</c:v>
                </c:pt>
                <c:pt idx="33401">
                  <c:v>2019/12/15 23:43</c:v>
                </c:pt>
                <c:pt idx="33402">
                  <c:v>2019/12/15 23:43</c:v>
                </c:pt>
                <c:pt idx="33403">
                  <c:v>2019/12/15 23:43</c:v>
                </c:pt>
                <c:pt idx="33404">
                  <c:v>2019/12/15 23:43</c:v>
                </c:pt>
                <c:pt idx="33405">
                  <c:v>2019/12/15 23:43</c:v>
                </c:pt>
                <c:pt idx="33406">
                  <c:v>2019/12/15 23:43</c:v>
                </c:pt>
                <c:pt idx="33407">
                  <c:v>2019/12/15 23:43</c:v>
                </c:pt>
                <c:pt idx="33408">
                  <c:v>2019/12/15 23:43</c:v>
                </c:pt>
                <c:pt idx="33409">
                  <c:v>2019/12/15 23:43</c:v>
                </c:pt>
                <c:pt idx="33410">
                  <c:v>2019/12/15 23:43</c:v>
                </c:pt>
                <c:pt idx="33411">
                  <c:v>2019/12/15 23:43</c:v>
                </c:pt>
                <c:pt idx="33412">
                  <c:v>2019/12/15 23:44</c:v>
                </c:pt>
                <c:pt idx="33413">
                  <c:v>2019/12/15 23:44</c:v>
                </c:pt>
                <c:pt idx="33414">
                  <c:v>2019/12/15 23:44</c:v>
                </c:pt>
                <c:pt idx="33415">
                  <c:v>2019/12/15 23:44</c:v>
                </c:pt>
                <c:pt idx="33416">
                  <c:v>2019/12/15 23:44</c:v>
                </c:pt>
                <c:pt idx="33417">
                  <c:v>2019/12/15 23:44</c:v>
                </c:pt>
                <c:pt idx="33418">
                  <c:v>2019/12/15 23:44</c:v>
                </c:pt>
                <c:pt idx="33419">
                  <c:v>2019/12/15 23:44</c:v>
                </c:pt>
                <c:pt idx="33420">
                  <c:v>2019/12/15 23:44</c:v>
                </c:pt>
                <c:pt idx="33421">
                  <c:v>2019/12/15 23:44</c:v>
                </c:pt>
                <c:pt idx="33422">
                  <c:v>2019/12/15 23:44</c:v>
                </c:pt>
                <c:pt idx="33423">
                  <c:v>2019/12/15 23:44</c:v>
                </c:pt>
                <c:pt idx="33424">
                  <c:v>2019/12/15 23:44</c:v>
                </c:pt>
                <c:pt idx="33425">
                  <c:v>2019/12/15 23:44</c:v>
                </c:pt>
                <c:pt idx="33426">
                  <c:v>2019/12/15 23:44</c:v>
                </c:pt>
                <c:pt idx="33427">
                  <c:v>2019/12/15 23:44</c:v>
                </c:pt>
                <c:pt idx="33428">
                  <c:v>2019/12/15 23:44</c:v>
                </c:pt>
                <c:pt idx="33429">
                  <c:v>2019/12/15 23:44</c:v>
                </c:pt>
                <c:pt idx="33430">
                  <c:v>2019/12/15 23:44</c:v>
                </c:pt>
                <c:pt idx="33431">
                  <c:v>2019/12/15 23:44</c:v>
                </c:pt>
                <c:pt idx="33432">
                  <c:v>2019/12/15 23:45</c:v>
                </c:pt>
                <c:pt idx="33433">
                  <c:v>2019/12/15 23:45</c:v>
                </c:pt>
                <c:pt idx="33434">
                  <c:v>2019/12/15 23:45</c:v>
                </c:pt>
                <c:pt idx="33435">
                  <c:v>2019/12/15 23:45</c:v>
                </c:pt>
                <c:pt idx="33436">
                  <c:v>2019/12/15 23:45</c:v>
                </c:pt>
                <c:pt idx="33437">
                  <c:v>2019/12/15 23:45</c:v>
                </c:pt>
                <c:pt idx="33438">
                  <c:v>2019/12/15 23:45</c:v>
                </c:pt>
                <c:pt idx="33439">
                  <c:v>2019/12/15 23:45</c:v>
                </c:pt>
                <c:pt idx="33440">
                  <c:v>2019/12/15 23:45</c:v>
                </c:pt>
                <c:pt idx="33441">
                  <c:v>2019/12/15 23:45</c:v>
                </c:pt>
                <c:pt idx="33442">
                  <c:v>2019/12/15 23:45</c:v>
                </c:pt>
                <c:pt idx="33443">
                  <c:v>2019/12/15 23:45</c:v>
                </c:pt>
                <c:pt idx="33444">
                  <c:v>2019/12/15 23:45</c:v>
                </c:pt>
                <c:pt idx="33445">
                  <c:v>2019/12/15 23:45</c:v>
                </c:pt>
                <c:pt idx="33446">
                  <c:v>2019/12/15 23:45</c:v>
                </c:pt>
                <c:pt idx="33447">
                  <c:v>2019/12/15 23:45</c:v>
                </c:pt>
                <c:pt idx="33448">
                  <c:v>2019/12/15 23:45</c:v>
                </c:pt>
                <c:pt idx="33449">
                  <c:v>2019/12/15 23:45</c:v>
                </c:pt>
                <c:pt idx="33450">
                  <c:v>2019/12/15 23:45</c:v>
                </c:pt>
                <c:pt idx="33451">
                  <c:v>2019/12/15 23:45</c:v>
                </c:pt>
                <c:pt idx="33452">
                  <c:v>2019/12/15 23:46</c:v>
                </c:pt>
                <c:pt idx="33453">
                  <c:v>2019/12/15 23:46</c:v>
                </c:pt>
                <c:pt idx="33454">
                  <c:v>2019/12/15 23:46</c:v>
                </c:pt>
                <c:pt idx="33455">
                  <c:v>2019/12/15 23:46</c:v>
                </c:pt>
                <c:pt idx="33456">
                  <c:v>2019/12/15 23:46</c:v>
                </c:pt>
                <c:pt idx="33457">
                  <c:v>2019/12/15 23:46</c:v>
                </c:pt>
                <c:pt idx="33458">
                  <c:v>2019/12/15 23:46</c:v>
                </c:pt>
                <c:pt idx="33459">
                  <c:v>2019/12/15 23:46</c:v>
                </c:pt>
                <c:pt idx="33460">
                  <c:v>2019/12/15 23:46</c:v>
                </c:pt>
                <c:pt idx="33461">
                  <c:v>2019/12/15 23:46</c:v>
                </c:pt>
                <c:pt idx="33462">
                  <c:v>2019/12/15 23:46</c:v>
                </c:pt>
                <c:pt idx="33463">
                  <c:v>2019/12/15 23:46</c:v>
                </c:pt>
                <c:pt idx="33464">
                  <c:v>2019/12/15 23:46</c:v>
                </c:pt>
                <c:pt idx="33465">
                  <c:v>2019/12/15 23:46</c:v>
                </c:pt>
                <c:pt idx="33466">
                  <c:v>2019/12/15 23:46</c:v>
                </c:pt>
                <c:pt idx="33467">
                  <c:v>2019/12/15 23:46</c:v>
                </c:pt>
                <c:pt idx="33468">
                  <c:v>2019/12/15 23:46</c:v>
                </c:pt>
                <c:pt idx="33469">
                  <c:v>2019/12/15 23:46</c:v>
                </c:pt>
                <c:pt idx="33470">
                  <c:v>2019/12/15 23:46</c:v>
                </c:pt>
                <c:pt idx="33471">
                  <c:v>2019/12/15 23:46</c:v>
                </c:pt>
                <c:pt idx="33472">
                  <c:v>2019/12/15 23:47</c:v>
                </c:pt>
                <c:pt idx="33473">
                  <c:v>2019/12/15 23:47</c:v>
                </c:pt>
                <c:pt idx="33474">
                  <c:v>2019/12/15 23:47</c:v>
                </c:pt>
                <c:pt idx="33475">
                  <c:v>2019/12/15 23:47</c:v>
                </c:pt>
                <c:pt idx="33476">
                  <c:v>2019/12/15 23:47</c:v>
                </c:pt>
                <c:pt idx="33477">
                  <c:v>2019/12/15 23:47</c:v>
                </c:pt>
                <c:pt idx="33478">
                  <c:v>2019/12/15 23:47</c:v>
                </c:pt>
                <c:pt idx="33479">
                  <c:v>2019/12/15 23:47</c:v>
                </c:pt>
                <c:pt idx="33480">
                  <c:v>2019/12/15 23:47</c:v>
                </c:pt>
                <c:pt idx="33481">
                  <c:v>2019/12/15 23:47</c:v>
                </c:pt>
                <c:pt idx="33482">
                  <c:v>2019/12/15 23:47</c:v>
                </c:pt>
                <c:pt idx="33483">
                  <c:v>2019/12/15 23:47</c:v>
                </c:pt>
                <c:pt idx="33484">
                  <c:v>2019/12/15 23:47</c:v>
                </c:pt>
                <c:pt idx="33485">
                  <c:v>2019/12/15 23:47</c:v>
                </c:pt>
                <c:pt idx="33486">
                  <c:v>2019/12/15 23:47</c:v>
                </c:pt>
                <c:pt idx="33487">
                  <c:v>2019/12/15 23:47</c:v>
                </c:pt>
                <c:pt idx="33488">
                  <c:v>2019/12/15 23:47</c:v>
                </c:pt>
                <c:pt idx="33489">
                  <c:v>2019/12/15 23:47</c:v>
                </c:pt>
                <c:pt idx="33490">
                  <c:v>2019/12/15 23:47</c:v>
                </c:pt>
                <c:pt idx="33491">
                  <c:v>2019/12/15 23:47</c:v>
                </c:pt>
                <c:pt idx="33492">
                  <c:v>2019/12/15 23:47</c:v>
                </c:pt>
                <c:pt idx="33493">
                  <c:v>2019/12/15 23:48</c:v>
                </c:pt>
                <c:pt idx="33494">
                  <c:v>2019/12/15 23:48</c:v>
                </c:pt>
                <c:pt idx="33495">
                  <c:v>2019/12/15 23:48</c:v>
                </c:pt>
                <c:pt idx="33496">
                  <c:v>2019/12/15 23:48</c:v>
                </c:pt>
                <c:pt idx="33497">
                  <c:v>2019/12/15 23:48</c:v>
                </c:pt>
                <c:pt idx="33498">
                  <c:v>2019/12/15 23:48</c:v>
                </c:pt>
                <c:pt idx="33499">
                  <c:v>2019/12/15 23:48</c:v>
                </c:pt>
                <c:pt idx="33500">
                  <c:v>2019/12/15 23:48</c:v>
                </c:pt>
                <c:pt idx="33501">
                  <c:v>2019/12/15 23:48</c:v>
                </c:pt>
                <c:pt idx="33502">
                  <c:v>2019/12/15 23:48</c:v>
                </c:pt>
                <c:pt idx="33503">
                  <c:v>2019/12/15 23:48</c:v>
                </c:pt>
                <c:pt idx="33504">
                  <c:v>2019/12/15 23:48</c:v>
                </c:pt>
                <c:pt idx="33505">
                  <c:v>2019/12/15 23:48</c:v>
                </c:pt>
                <c:pt idx="33506">
                  <c:v>2019/12/15 23:48</c:v>
                </c:pt>
                <c:pt idx="33507">
                  <c:v>2019/12/15 23:48</c:v>
                </c:pt>
                <c:pt idx="33508">
                  <c:v>2019/12/15 23:48</c:v>
                </c:pt>
                <c:pt idx="33509">
                  <c:v>2019/12/15 23:48</c:v>
                </c:pt>
                <c:pt idx="33510">
                  <c:v>2019/12/15 23:48</c:v>
                </c:pt>
                <c:pt idx="33511">
                  <c:v>2019/12/15 23:48</c:v>
                </c:pt>
                <c:pt idx="33512">
                  <c:v>2019/12/15 23:49</c:v>
                </c:pt>
                <c:pt idx="33513">
                  <c:v>2019/12/15 23:49</c:v>
                </c:pt>
                <c:pt idx="33514">
                  <c:v>2019/12/15 23:49</c:v>
                </c:pt>
                <c:pt idx="33515">
                  <c:v>2019/12/15 23:49</c:v>
                </c:pt>
                <c:pt idx="33516">
                  <c:v>2019/12/15 23:49</c:v>
                </c:pt>
                <c:pt idx="33517">
                  <c:v>2019/12/15 23:49</c:v>
                </c:pt>
                <c:pt idx="33518">
                  <c:v>2019/12/15 23:49</c:v>
                </c:pt>
                <c:pt idx="33519">
                  <c:v>2019/12/15 23:49</c:v>
                </c:pt>
                <c:pt idx="33520">
                  <c:v>2019/12/15 23:49</c:v>
                </c:pt>
                <c:pt idx="33521">
                  <c:v>2019/12/15 23:49</c:v>
                </c:pt>
                <c:pt idx="33522">
                  <c:v>2019/12/15 23:49</c:v>
                </c:pt>
                <c:pt idx="33523">
                  <c:v>2019/12/15 23:49</c:v>
                </c:pt>
                <c:pt idx="33524">
                  <c:v>2019/12/15 23:49</c:v>
                </c:pt>
                <c:pt idx="33525">
                  <c:v>2019/12/15 23:49</c:v>
                </c:pt>
                <c:pt idx="33526">
                  <c:v>2019/12/15 23:49</c:v>
                </c:pt>
                <c:pt idx="33527">
                  <c:v>2019/12/15 23:49</c:v>
                </c:pt>
                <c:pt idx="33528">
                  <c:v>2019/12/15 23:49</c:v>
                </c:pt>
                <c:pt idx="33529">
                  <c:v>2019/12/15 23:49</c:v>
                </c:pt>
                <c:pt idx="33530">
                  <c:v>2019/12/15 23:49</c:v>
                </c:pt>
                <c:pt idx="33531">
                  <c:v>2019/12/15 23:49</c:v>
                </c:pt>
                <c:pt idx="33532">
                  <c:v>2019/12/15 23:50</c:v>
                </c:pt>
                <c:pt idx="33533">
                  <c:v>2019/12/15 23:50</c:v>
                </c:pt>
                <c:pt idx="33534">
                  <c:v>2019/12/15 23:50</c:v>
                </c:pt>
                <c:pt idx="33535">
                  <c:v>2019/12/15 23:50</c:v>
                </c:pt>
                <c:pt idx="33536">
                  <c:v>2019/12/15 23:50</c:v>
                </c:pt>
                <c:pt idx="33537">
                  <c:v>2019/12/15 23:50</c:v>
                </c:pt>
                <c:pt idx="33538">
                  <c:v>2019/12/15 23:50</c:v>
                </c:pt>
                <c:pt idx="33539">
                  <c:v>2019/12/15 23:50</c:v>
                </c:pt>
                <c:pt idx="33540">
                  <c:v>2019/12/15 23:50</c:v>
                </c:pt>
                <c:pt idx="33541">
                  <c:v>2019/12/15 23:50</c:v>
                </c:pt>
                <c:pt idx="33542">
                  <c:v>2019/12/15 23:50</c:v>
                </c:pt>
                <c:pt idx="33543">
                  <c:v>2019/12/15 23:50</c:v>
                </c:pt>
                <c:pt idx="33544">
                  <c:v>2019/12/15 23:50</c:v>
                </c:pt>
                <c:pt idx="33545">
                  <c:v>2019/12/15 23:50</c:v>
                </c:pt>
                <c:pt idx="33546">
                  <c:v>2019/12/15 23:50</c:v>
                </c:pt>
                <c:pt idx="33547">
                  <c:v>2019/12/15 23:50</c:v>
                </c:pt>
                <c:pt idx="33548">
                  <c:v>2019/12/15 23:50</c:v>
                </c:pt>
                <c:pt idx="33549">
                  <c:v>2019/12/15 23:50</c:v>
                </c:pt>
                <c:pt idx="33550">
                  <c:v>2019/12/15 23:50</c:v>
                </c:pt>
                <c:pt idx="33551">
                  <c:v>2019/12/15 23:50</c:v>
                </c:pt>
                <c:pt idx="33552">
                  <c:v>2019/12/15 23:50</c:v>
                </c:pt>
                <c:pt idx="33553">
                  <c:v>2019/12/15 23:51</c:v>
                </c:pt>
                <c:pt idx="33554">
                  <c:v>2019/12/15 23:51</c:v>
                </c:pt>
                <c:pt idx="33555">
                  <c:v>2019/12/15 23:51</c:v>
                </c:pt>
                <c:pt idx="33556">
                  <c:v>2019/12/15 23:51</c:v>
                </c:pt>
                <c:pt idx="33557">
                  <c:v>2019/12/15 23:51</c:v>
                </c:pt>
                <c:pt idx="33558">
                  <c:v>2019/12/15 23:51</c:v>
                </c:pt>
                <c:pt idx="33559">
                  <c:v>2019/12/15 23:51</c:v>
                </c:pt>
                <c:pt idx="33560">
                  <c:v>2019/12/15 23:51</c:v>
                </c:pt>
                <c:pt idx="33561">
                  <c:v>2019/12/15 23:51</c:v>
                </c:pt>
                <c:pt idx="33562">
                  <c:v>2019/12/15 23:51</c:v>
                </c:pt>
                <c:pt idx="33563">
                  <c:v>2019/12/15 23:51</c:v>
                </c:pt>
                <c:pt idx="33564">
                  <c:v>2019/12/15 23:51</c:v>
                </c:pt>
                <c:pt idx="33565">
                  <c:v>2019/12/15 23:51</c:v>
                </c:pt>
                <c:pt idx="33566">
                  <c:v>2019/12/15 23:51</c:v>
                </c:pt>
                <c:pt idx="33567">
                  <c:v>2019/12/15 23:51</c:v>
                </c:pt>
                <c:pt idx="33568">
                  <c:v>2019/12/15 23:51</c:v>
                </c:pt>
                <c:pt idx="33569">
                  <c:v>2019/12/15 23:51</c:v>
                </c:pt>
                <c:pt idx="33570">
                  <c:v>2019/12/15 23:51</c:v>
                </c:pt>
                <c:pt idx="33571">
                  <c:v>2019/12/15 23:51</c:v>
                </c:pt>
                <c:pt idx="33572">
                  <c:v>2019/12/15 23:52</c:v>
                </c:pt>
                <c:pt idx="33573">
                  <c:v>2019/12/15 23:52</c:v>
                </c:pt>
                <c:pt idx="33574">
                  <c:v>2019/12/15 23:52</c:v>
                </c:pt>
                <c:pt idx="33575">
                  <c:v>2019/12/15 23:52</c:v>
                </c:pt>
                <c:pt idx="33576">
                  <c:v>2019/12/15 23:52</c:v>
                </c:pt>
                <c:pt idx="33577">
                  <c:v>2019/12/15 23:52</c:v>
                </c:pt>
                <c:pt idx="33578">
                  <c:v>2019/12/15 23:52</c:v>
                </c:pt>
                <c:pt idx="33579">
                  <c:v>2019/12/15 23:52</c:v>
                </c:pt>
                <c:pt idx="33580">
                  <c:v>2019/12/15 23:52</c:v>
                </c:pt>
                <c:pt idx="33581">
                  <c:v>2019/12/15 23:52</c:v>
                </c:pt>
                <c:pt idx="33582">
                  <c:v>2019/12/15 23:52</c:v>
                </c:pt>
                <c:pt idx="33583">
                  <c:v>2019/12/15 23:52</c:v>
                </c:pt>
                <c:pt idx="33584">
                  <c:v>2019/12/15 23:52</c:v>
                </c:pt>
                <c:pt idx="33585">
                  <c:v>2019/12/15 23:52</c:v>
                </c:pt>
                <c:pt idx="33586">
                  <c:v>2019/12/15 23:52</c:v>
                </c:pt>
                <c:pt idx="33587">
                  <c:v>2019/12/15 23:52</c:v>
                </c:pt>
                <c:pt idx="33588">
                  <c:v>2019/12/15 23:52</c:v>
                </c:pt>
                <c:pt idx="33589">
                  <c:v>2019/12/15 23:52</c:v>
                </c:pt>
                <c:pt idx="33590">
                  <c:v>2019/12/15 23:52</c:v>
                </c:pt>
                <c:pt idx="33591">
                  <c:v>2019/12/15 23:52</c:v>
                </c:pt>
                <c:pt idx="33592">
                  <c:v>2019/12/15 23:53</c:v>
                </c:pt>
                <c:pt idx="33593">
                  <c:v>2019/12/15 23:53</c:v>
                </c:pt>
                <c:pt idx="33594">
                  <c:v>2019/12/15 23:53</c:v>
                </c:pt>
                <c:pt idx="33595">
                  <c:v>2019/12/15 23:53</c:v>
                </c:pt>
                <c:pt idx="33596">
                  <c:v>2019/12/15 23:53</c:v>
                </c:pt>
                <c:pt idx="33597">
                  <c:v>2019/12/15 23:53</c:v>
                </c:pt>
                <c:pt idx="33598">
                  <c:v>2019/12/15 23:53</c:v>
                </c:pt>
                <c:pt idx="33599">
                  <c:v>2019/12/15 23:53</c:v>
                </c:pt>
                <c:pt idx="33600">
                  <c:v>2019/12/15 23:53</c:v>
                </c:pt>
                <c:pt idx="33601">
                  <c:v>2019/12/15 23:53</c:v>
                </c:pt>
                <c:pt idx="33602">
                  <c:v>2019/12/15 23:53</c:v>
                </c:pt>
                <c:pt idx="33603">
                  <c:v>2019/12/15 23:53</c:v>
                </c:pt>
                <c:pt idx="33604">
                  <c:v>2019/12/15 23:53</c:v>
                </c:pt>
                <c:pt idx="33605">
                  <c:v>2019/12/15 23:53</c:v>
                </c:pt>
                <c:pt idx="33606">
                  <c:v>2019/12/15 23:53</c:v>
                </c:pt>
                <c:pt idx="33607">
                  <c:v>2019/12/15 23:53</c:v>
                </c:pt>
                <c:pt idx="33608">
                  <c:v>2019/12/15 23:53</c:v>
                </c:pt>
                <c:pt idx="33609">
                  <c:v>2019/12/15 23:53</c:v>
                </c:pt>
                <c:pt idx="33610">
                  <c:v>2019/12/15 23:53</c:v>
                </c:pt>
                <c:pt idx="33611">
                  <c:v>2019/12/15 23:53</c:v>
                </c:pt>
                <c:pt idx="33612">
                  <c:v>2019/12/15 23:54</c:v>
                </c:pt>
                <c:pt idx="33613">
                  <c:v>2019/12/15 23:54</c:v>
                </c:pt>
                <c:pt idx="33614">
                  <c:v>2019/12/15 23:54</c:v>
                </c:pt>
                <c:pt idx="33615">
                  <c:v>2019/12/15 23:54</c:v>
                </c:pt>
                <c:pt idx="33616">
                  <c:v>2019/12/15 23:54</c:v>
                </c:pt>
                <c:pt idx="33617">
                  <c:v>2019/12/15 23:54</c:v>
                </c:pt>
                <c:pt idx="33618">
                  <c:v>2019/12/15 23:54</c:v>
                </c:pt>
                <c:pt idx="33619">
                  <c:v>2019/12/15 23:54</c:v>
                </c:pt>
                <c:pt idx="33620">
                  <c:v>2019/12/15 23:54</c:v>
                </c:pt>
                <c:pt idx="33621">
                  <c:v>2019/12/15 23:54</c:v>
                </c:pt>
                <c:pt idx="33622">
                  <c:v>2019/12/15 23:54</c:v>
                </c:pt>
                <c:pt idx="33623">
                  <c:v>2019/12/15 23:54</c:v>
                </c:pt>
                <c:pt idx="33624">
                  <c:v>2019/12/15 23:54</c:v>
                </c:pt>
                <c:pt idx="33625">
                  <c:v>2019/12/15 23:54</c:v>
                </c:pt>
                <c:pt idx="33626">
                  <c:v>2019/12/15 23:54</c:v>
                </c:pt>
                <c:pt idx="33627">
                  <c:v>2019/12/15 23:54</c:v>
                </c:pt>
                <c:pt idx="33628">
                  <c:v>2019/12/15 23:54</c:v>
                </c:pt>
                <c:pt idx="33629">
                  <c:v>2019/12/15 23:54</c:v>
                </c:pt>
                <c:pt idx="33630">
                  <c:v>2019/12/15 23:54</c:v>
                </c:pt>
                <c:pt idx="33631">
                  <c:v>2019/12/15 23:54</c:v>
                </c:pt>
                <c:pt idx="33632">
                  <c:v>2019/12/15 23:55</c:v>
                </c:pt>
                <c:pt idx="33633">
                  <c:v>2019/12/15 23:55</c:v>
                </c:pt>
                <c:pt idx="33634">
                  <c:v>2019/12/15 23:55</c:v>
                </c:pt>
                <c:pt idx="33635">
                  <c:v>2019/12/15 23:55</c:v>
                </c:pt>
                <c:pt idx="33636">
                  <c:v>2019/12/15 23:55</c:v>
                </c:pt>
                <c:pt idx="33637">
                  <c:v>2019/12/15 23:55</c:v>
                </c:pt>
                <c:pt idx="33638">
                  <c:v>2019/12/15 23:55</c:v>
                </c:pt>
                <c:pt idx="33639">
                  <c:v>2019/12/15 23:55</c:v>
                </c:pt>
                <c:pt idx="33640">
                  <c:v>2019/12/15 23:55</c:v>
                </c:pt>
                <c:pt idx="33641">
                  <c:v>2019/12/15 23:55</c:v>
                </c:pt>
                <c:pt idx="33642">
                  <c:v>2019/12/15 23:55</c:v>
                </c:pt>
                <c:pt idx="33643">
                  <c:v>2019/12/15 23:55</c:v>
                </c:pt>
                <c:pt idx="33644">
                  <c:v>2019/12/15 23:55</c:v>
                </c:pt>
                <c:pt idx="33645">
                  <c:v>2019/12/15 23:55</c:v>
                </c:pt>
                <c:pt idx="33646">
                  <c:v>2019/12/15 23:55</c:v>
                </c:pt>
                <c:pt idx="33647">
                  <c:v>2019/12/15 23:55</c:v>
                </c:pt>
                <c:pt idx="33648">
                  <c:v>2019/12/15 23:55</c:v>
                </c:pt>
                <c:pt idx="33649">
                  <c:v>2019/12/15 23:55</c:v>
                </c:pt>
                <c:pt idx="33650">
                  <c:v>2019/12/15 23:55</c:v>
                </c:pt>
                <c:pt idx="33651">
                  <c:v>2019/12/15 23:55</c:v>
                </c:pt>
                <c:pt idx="33652">
                  <c:v>2019/12/15 23:55</c:v>
                </c:pt>
                <c:pt idx="33653">
                  <c:v>2019/12/15 23:56</c:v>
                </c:pt>
                <c:pt idx="33654">
                  <c:v>2019/12/15 23:56</c:v>
                </c:pt>
                <c:pt idx="33655">
                  <c:v>2019/12/15 23:56</c:v>
                </c:pt>
                <c:pt idx="33656">
                  <c:v>2019/12/15 23:56</c:v>
                </c:pt>
                <c:pt idx="33657">
                  <c:v>2019/12/15 23:56</c:v>
                </c:pt>
                <c:pt idx="33658">
                  <c:v>2019/12/15 23:56</c:v>
                </c:pt>
                <c:pt idx="33659">
                  <c:v>2019/12/15 23:56</c:v>
                </c:pt>
                <c:pt idx="33660">
                  <c:v>2019/12/15 23:56</c:v>
                </c:pt>
                <c:pt idx="33661">
                  <c:v>2019/12/15 23:56</c:v>
                </c:pt>
                <c:pt idx="33662">
                  <c:v>2019/12/15 23:56</c:v>
                </c:pt>
                <c:pt idx="33663">
                  <c:v>2019/12/15 23:56</c:v>
                </c:pt>
                <c:pt idx="33664">
                  <c:v>2019/12/15 23:56</c:v>
                </c:pt>
                <c:pt idx="33665">
                  <c:v>2019/12/15 23:56</c:v>
                </c:pt>
                <c:pt idx="33666">
                  <c:v>2019/12/15 23:56</c:v>
                </c:pt>
                <c:pt idx="33667">
                  <c:v>2019/12/15 23:56</c:v>
                </c:pt>
                <c:pt idx="33668">
                  <c:v>2019/12/15 23:56</c:v>
                </c:pt>
                <c:pt idx="33669">
                  <c:v>2019/12/15 23:56</c:v>
                </c:pt>
                <c:pt idx="33670">
                  <c:v>2019/12/15 23:56</c:v>
                </c:pt>
                <c:pt idx="33671">
                  <c:v>2019/12/15 23:56</c:v>
                </c:pt>
                <c:pt idx="33672">
                  <c:v>2019/12/15 23:57</c:v>
                </c:pt>
                <c:pt idx="33673">
                  <c:v>2019/12/15 23:57</c:v>
                </c:pt>
                <c:pt idx="33674">
                  <c:v>2019/12/15 23:57</c:v>
                </c:pt>
                <c:pt idx="33675">
                  <c:v>2019/12/15 23:57</c:v>
                </c:pt>
                <c:pt idx="33676">
                  <c:v>2019/12/15 23:57</c:v>
                </c:pt>
                <c:pt idx="33677">
                  <c:v>2019/12/15 23:57</c:v>
                </c:pt>
                <c:pt idx="33678">
                  <c:v>2019/12/15 23:57</c:v>
                </c:pt>
                <c:pt idx="33679">
                  <c:v>2019/12/15 23:57</c:v>
                </c:pt>
                <c:pt idx="33680">
                  <c:v>2019/12/15 23:57</c:v>
                </c:pt>
                <c:pt idx="33681">
                  <c:v>2019/12/15 23:57</c:v>
                </c:pt>
                <c:pt idx="33682">
                  <c:v>2019/12/15 23:57</c:v>
                </c:pt>
                <c:pt idx="33683">
                  <c:v>2019/12/15 23:57</c:v>
                </c:pt>
                <c:pt idx="33684">
                  <c:v>2019/12/15 23:57</c:v>
                </c:pt>
                <c:pt idx="33685">
                  <c:v>2019/12/15 23:57</c:v>
                </c:pt>
                <c:pt idx="33686">
                  <c:v>2019/12/15 23:57</c:v>
                </c:pt>
                <c:pt idx="33687">
                  <c:v>2019/12/15 23:57</c:v>
                </c:pt>
                <c:pt idx="33688">
                  <c:v>2019/12/15 23:57</c:v>
                </c:pt>
                <c:pt idx="33689">
                  <c:v>2019/12/15 23:57</c:v>
                </c:pt>
                <c:pt idx="33690">
                  <c:v>2019/12/15 23:57</c:v>
                </c:pt>
                <c:pt idx="33691">
                  <c:v>2019/12/15 23:57</c:v>
                </c:pt>
                <c:pt idx="33692">
                  <c:v>2019/12/15 23:58</c:v>
                </c:pt>
                <c:pt idx="33693">
                  <c:v>2019/12/15 23:58</c:v>
                </c:pt>
                <c:pt idx="33694">
                  <c:v>2019/12/15 23:58</c:v>
                </c:pt>
                <c:pt idx="33695">
                  <c:v>2019/12/15 23:58</c:v>
                </c:pt>
                <c:pt idx="33696">
                  <c:v>2019/12/15 23:58</c:v>
                </c:pt>
                <c:pt idx="33697">
                  <c:v>2019/12/15 23:58</c:v>
                </c:pt>
                <c:pt idx="33698">
                  <c:v>2019/12/15 23:58</c:v>
                </c:pt>
                <c:pt idx="33699">
                  <c:v>2019/12/15 23:58</c:v>
                </c:pt>
                <c:pt idx="33700">
                  <c:v>2019/12/15 23:58</c:v>
                </c:pt>
                <c:pt idx="33701">
                  <c:v>2019/12/15 23:58</c:v>
                </c:pt>
                <c:pt idx="33702">
                  <c:v>2019/12/15 23:58</c:v>
                </c:pt>
                <c:pt idx="33703">
                  <c:v>2019/12/15 23:58</c:v>
                </c:pt>
                <c:pt idx="33704">
                  <c:v>2019/12/15 23:58</c:v>
                </c:pt>
                <c:pt idx="33705">
                  <c:v>2019/12/15 23:58</c:v>
                </c:pt>
                <c:pt idx="33706">
                  <c:v>2019/12/15 23:58</c:v>
                </c:pt>
                <c:pt idx="33707">
                  <c:v>2019/12/15 23:58</c:v>
                </c:pt>
                <c:pt idx="33708">
                  <c:v>2019/12/15 23:58</c:v>
                </c:pt>
                <c:pt idx="33709">
                  <c:v>2019/12/15 23:58</c:v>
                </c:pt>
                <c:pt idx="33710">
                  <c:v>2019/12/15 23:58</c:v>
                </c:pt>
                <c:pt idx="33711">
                  <c:v>2019/12/15 23:58</c:v>
                </c:pt>
                <c:pt idx="33712">
                  <c:v>2019/12/15 23:59</c:v>
                </c:pt>
                <c:pt idx="33713">
                  <c:v>2019/12/15 23:59</c:v>
                </c:pt>
                <c:pt idx="33714">
                  <c:v>2019/12/15 23:59</c:v>
                </c:pt>
                <c:pt idx="33715">
                  <c:v>2019/12/15 23:59</c:v>
                </c:pt>
                <c:pt idx="33716">
                  <c:v>2019/12/15 23:59</c:v>
                </c:pt>
                <c:pt idx="33717">
                  <c:v>2019/12/15 23:59</c:v>
                </c:pt>
                <c:pt idx="33718">
                  <c:v>2019/12/15 23:59</c:v>
                </c:pt>
                <c:pt idx="33719">
                  <c:v>2019/12/15 23:59</c:v>
                </c:pt>
                <c:pt idx="33720">
                  <c:v>2019/12/15 23:59</c:v>
                </c:pt>
                <c:pt idx="33721">
                  <c:v>2019/12/15 23:59</c:v>
                </c:pt>
                <c:pt idx="33722">
                  <c:v>2019/12/15 23:59</c:v>
                </c:pt>
                <c:pt idx="33723">
                  <c:v>2019/12/15 23:59</c:v>
                </c:pt>
                <c:pt idx="33724">
                  <c:v>2019/12/15 23:59</c:v>
                </c:pt>
                <c:pt idx="33725">
                  <c:v>2019/12/15 23:59</c:v>
                </c:pt>
                <c:pt idx="33726">
                  <c:v>2019/12/15 23:59</c:v>
                </c:pt>
                <c:pt idx="33727">
                  <c:v>2019/12/15 23:59</c:v>
                </c:pt>
                <c:pt idx="33728">
                  <c:v>2019/12/15 23:59</c:v>
                </c:pt>
                <c:pt idx="33729">
                  <c:v>2019/12/15 23:59</c:v>
                </c:pt>
                <c:pt idx="33730">
                  <c:v>2019/12/15 23:59</c:v>
                </c:pt>
                <c:pt idx="33731">
                  <c:v>2019/12/15 23:59</c:v>
                </c:pt>
                <c:pt idx="33732">
                  <c:v>2019/12/15 23:59</c:v>
                </c:pt>
                <c:pt idx="33733">
                  <c:v>2019/12/16 0:00</c:v>
                </c:pt>
                <c:pt idx="33734">
                  <c:v>2019/12/16 0:00</c:v>
                </c:pt>
                <c:pt idx="33735">
                  <c:v>2019/12/16 0:00</c:v>
                </c:pt>
                <c:pt idx="33736">
                  <c:v>2019/12/16 0:00</c:v>
                </c:pt>
                <c:pt idx="33737">
                  <c:v>2019/12/16 0:00</c:v>
                </c:pt>
                <c:pt idx="33738">
                  <c:v>2019/12/16 0:00</c:v>
                </c:pt>
                <c:pt idx="33739">
                  <c:v>2019/12/16 0:00</c:v>
                </c:pt>
                <c:pt idx="33740">
                  <c:v>2019/12/16 0:00</c:v>
                </c:pt>
                <c:pt idx="33741">
                  <c:v>2019/12/16 0:00</c:v>
                </c:pt>
                <c:pt idx="33742">
                  <c:v>2019/12/16 0:00</c:v>
                </c:pt>
                <c:pt idx="33743">
                  <c:v>2019/12/16 0:00</c:v>
                </c:pt>
                <c:pt idx="33744">
                  <c:v>2019/12/16 0:00</c:v>
                </c:pt>
                <c:pt idx="33745">
                  <c:v>2019/12/16 0:00</c:v>
                </c:pt>
                <c:pt idx="33746">
                  <c:v>2019/12/16 0:00</c:v>
                </c:pt>
                <c:pt idx="33747">
                  <c:v>2019/12/16 0:00</c:v>
                </c:pt>
                <c:pt idx="33748">
                  <c:v>2019/12/16 0:00</c:v>
                </c:pt>
                <c:pt idx="33749">
                  <c:v>2019/12/16 0:00</c:v>
                </c:pt>
                <c:pt idx="33750">
                  <c:v>2019/12/16 0:00</c:v>
                </c:pt>
                <c:pt idx="33751">
                  <c:v>2019/12/16 0:00</c:v>
                </c:pt>
                <c:pt idx="33752">
                  <c:v>2019/12/16 0:01</c:v>
                </c:pt>
                <c:pt idx="33753">
                  <c:v>2019/12/16 0:01</c:v>
                </c:pt>
                <c:pt idx="33754">
                  <c:v>2019/12/16 0:01</c:v>
                </c:pt>
                <c:pt idx="33755">
                  <c:v>2019/12/16 0:01</c:v>
                </c:pt>
                <c:pt idx="33756">
                  <c:v>2019/12/16 0:01</c:v>
                </c:pt>
                <c:pt idx="33757">
                  <c:v>2019/12/16 0:01</c:v>
                </c:pt>
                <c:pt idx="33758">
                  <c:v>2019/12/16 0:01</c:v>
                </c:pt>
                <c:pt idx="33759">
                  <c:v>2019/12/16 0:01</c:v>
                </c:pt>
                <c:pt idx="33760">
                  <c:v>2019/12/16 0:01</c:v>
                </c:pt>
                <c:pt idx="33761">
                  <c:v>2019/12/16 0:01</c:v>
                </c:pt>
                <c:pt idx="33762">
                  <c:v>2019/12/16 0:01</c:v>
                </c:pt>
                <c:pt idx="33763">
                  <c:v>2019/12/16 0:01</c:v>
                </c:pt>
                <c:pt idx="33764">
                  <c:v>2019/12/16 0:01</c:v>
                </c:pt>
                <c:pt idx="33765">
                  <c:v>2019/12/16 0:01</c:v>
                </c:pt>
                <c:pt idx="33766">
                  <c:v>2019/12/16 0:01</c:v>
                </c:pt>
                <c:pt idx="33767">
                  <c:v>2019/12/16 0:01</c:v>
                </c:pt>
                <c:pt idx="33768">
                  <c:v>2019/12/16 0:01</c:v>
                </c:pt>
                <c:pt idx="33769">
                  <c:v>2019/12/16 0:01</c:v>
                </c:pt>
                <c:pt idx="33770">
                  <c:v>2019/12/16 0:01</c:v>
                </c:pt>
                <c:pt idx="33771">
                  <c:v>2019/12/16 0:01</c:v>
                </c:pt>
                <c:pt idx="33772">
                  <c:v>2019/12/16 0:02</c:v>
                </c:pt>
                <c:pt idx="33773">
                  <c:v>2019/12/16 0:02</c:v>
                </c:pt>
                <c:pt idx="33774">
                  <c:v>2019/12/16 0:02</c:v>
                </c:pt>
                <c:pt idx="33775">
                  <c:v>2019/12/16 0:02</c:v>
                </c:pt>
                <c:pt idx="33776">
                  <c:v>2019/12/16 0:02</c:v>
                </c:pt>
                <c:pt idx="33777">
                  <c:v>2019/12/16 0:02</c:v>
                </c:pt>
                <c:pt idx="33778">
                  <c:v>2019/12/16 0:02</c:v>
                </c:pt>
                <c:pt idx="33779">
                  <c:v>2019/12/16 0:02</c:v>
                </c:pt>
                <c:pt idx="33780">
                  <c:v>2019/12/16 0:02</c:v>
                </c:pt>
                <c:pt idx="33781">
                  <c:v>2019/12/16 0:02</c:v>
                </c:pt>
                <c:pt idx="33782">
                  <c:v>2019/12/16 0:02</c:v>
                </c:pt>
                <c:pt idx="33783">
                  <c:v>2019/12/16 0:02</c:v>
                </c:pt>
                <c:pt idx="33784">
                  <c:v>2019/12/16 0:02</c:v>
                </c:pt>
                <c:pt idx="33785">
                  <c:v>2019/12/16 0:02</c:v>
                </c:pt>
                <c:pt idx="33786">
                  <c:v>2019/12/16 0:02</c:v>
                </c:pt>
                <c:pt idx="33787">
                  <c:v>2019/12/16 0:02</c:v>
                </c:pt>
                <c:pt idx="33788">
                  <c:v>2019/12/16 0:02</c:v>
                </c:pt>
                <c:pt idx="33789">
                  <c:v>2019/12/16 0:02</c:v>
                </c:pt>
                <c:pt idx="33790">
                  <c:v>2019/12/16 0:02</c:v>
                </c:pt>
                <c:pt idx="33791">
                  <c:v>2019/12/16 0:02</c:v>
                </c:pt>
                <c:pt idx="33792">
                  <c:v>2019/12/16 0:02</c:v>
                </c:pt>
                <c:pt idx="33793">
                  <c:v>2019/12/16 0:03</c:v>
                </c:pt>
                <c:pt idx="33794">
                  <c:v>2019/12/16 0:03</c:v>
                </c:pt>
                <c:pt idx="33795">
                  <c:v>2019/12/16 0:03</c:v>
                </c:pt>
                <c:pt idx="33796">
                  <c:v>2019/12/16 0:03</c:v>
                </c:pt>
                <c:pt idx="33797">
                  <c:v>2019/12/16 0:03</c:v>
                </c:pt>
                <c:pt idx="33798">
                  <c:v>2019/12/16 0:03</c:v>
                </c:pt>
                <c:pt idx="33799">
                  <c:v>2019/12/16 0:03</c:v>
                </c:pt>
                <c:pt idx="33800">
                  <c:v>2019/12/16 0:03</c:v>
                </c:pt>
                <c:pt idx="33801">
                  <c:v>2019/12/16 0:03</c:v>
                </c:pt>
                <c:pt idx="33802">
                  <c:v>2019/12/16 0:03</c:v>
                </c:pt>
                <c:pt idx="33803">
                  <c:v>2019/12/16 0:03</c:v>
                </c:pt>
                <c:pt idx="33804">
                  <c:v>2019/12/16 0:03</c:v>
                </c:pt>
                <c:pt idx="33805">
                  <c:v>2019/12/16 0:03</c:v>
                </c:pt>
                <c:pt idx="33806">
                  <c:v>2019/12/16 0:03</c:v>
                </c:pt>
                <c:pt idx="33807">
                  <c:v>2019/12/16 0:03</c:v>
                </c:pt>
                <c:pt idx="33808">
                  <c:v>2019/12/16 0:03</c:v>
                </c:pt>
                <c:pt idx="33809">
                  <c:v>2019/12/16 0:03</c:v>
                </c:pt>
                <c:pt idx="33810">
                  <c:v>2019/12/16 0:03</c:v>
                </c:pt>
                <c:pt idx="33811">
                  <c:v>2019/12/16 0:03</c:v>
                </c:pt>
                <c:pt idx="33812">
                  <c:v>2019/12/16 0:04</c:v>
                </c:pt>
                <c:pt idx="33813">
                  <c:v>2019/12/16 0:04</c:v>
                </c:pt>
                <c:pt idx="33814">
                  <c:v>2019/12/16 0:04</c:v>
                </c:pt>
                <c:pt idx="33815">
                  <c:v>2019/12/16 0:04</c:v>
                </c:pt>
                <c:pt idx="33816">
                  <c:v>2019/12/16 0:04</c:v>
                </c:pt>
                <c:pt idx="33817">
                  <c:v>2019/12/16 0:04</c:v>
                </c:pt>
                <c:pt idx="33818">
                  <c:v>2019/12/16 0:04</c:v>
                </c:pt>
                <c:pt idx="33819">
                  <c:v>2019/12/16 0:04</c:v>
                </c:pt>
                <c:pt idx="33820">
                  <c:v>2019/12/16 0:04</c:v>
                </c:pt>
                <c:pt idx="33821">
                  <c:v>2019/12/16 0:04</c:v>
                </c:pt>
                <c:pt idx="33822">
                  <c:v>2019/12/16 0:04</c:v>
                </c:pt>
                <c:pt idx="33823">
                  <c:v>2019/12/16 0:04</c:v>
                </c:pt>
                <c:pt idx="33824">
                  <c:v>2019/12/16 0:04</c:v>
                </c:pt>
                <c:pt idx="33825">
                  <c:v>2019/12/16 0:04</c:v>
                </c:pt>
                <c:pt idx="33826">
                  <c:v>2019/12/16 0:04</c:v>
                </c:pt>
                <c:pt idx="33827">
                  <c:v>2019/12/16 0:04</c:v>
                </c:pt>
                <c:pt idx="33828">
                  <c:v>2019/12/16 0:04</c:v>
                </c:pt>
                <c:pt idx="33829">
                  <c:v>2019/12/16 0:04</c:v>
                </c:pt>
                <c:pt idx="33830">
                  <c:v>2019/12/16 0:04</c:v>
                </c:pt>
                <c:pt idx="33831">
                  <c:v>2019/12/16 0:04</c:v>
                </c:pt>
                <c:pt idx="33832">
                  <c:v>2019/12/16 0:05</c:v>
                </c:pt>
                <c:pt idx="33833">
                  <c:v>2019/12/16 0:05</c:v>
                </c:pt>
                <c:pt idx="33834">
                  <c:v>2019/12/16 0:05</c:v>
                </c:pt>
                <c:pt idx="33835">
                  <c:v>2019/12/16 0:05</c:v>
                </c:pt>
                <c:pt idx="33836">
                  <c:v>2019/12/16 0:05</c:v>
                </c:pt>
                <c:pt idx="33837">
                  <c:v>2019/12/16 0:05</c:v>
                </c:pt>
                <c:pt idx="33838">
                  <c:v>2019/12/16 0:05</c:v>
                </c:pt>
                <c:pt idx="33839">
                  <c:v>2019/12/16 0:05</c:v>
                </c:pt>
                <c:pt idx="33840">
                  <c:v>2019/12/16 0:05</c:v>
                </c:pt>
                <c:pt idx="33841">
                  <c:v>2019/12/16 0:05</c:v>
                </c:pt>
                <c:pt idx="33842">
                  <c:v>2019/12/16 0:05</c:v>
                </c:pt>
                <c:pt idx="33843">
                  <c:v>2019/12/16 0:05</c:v>
                </c:pt>
                <c:pt idx="33844">
                  <c:v>2019/12/16 0:05</c:v>
                </c:pt>
                <c:pt idx="33845">
                  <c:v>2019/12/16 0:05</c:v>
                </c:pt>
                <c:pt idx="33846">
                  <c:v>2019/12/16 0:05</c:v>
                </c:pt>
                <c:pt idx="33847">
                  <c:v>2019/12/16 0:05</c:v>
                </c:pt>
                <c:pt idx="33848">
                  <c:v>2019/12/16 0:05</c:v>
                </c:pt>
                <c:pt idx="33849">
                  <c:v>2019/12/16 0:05</c:v>
                </c:pt>
                <c:pt idx="33850">
                  <c:v>2019/12/16 0:05</c:v>
                </c:pt>
                <c:pt idx="33851">
                  <c:v>2019/12/16 0:05</c:v>
                </c:pt>
                <c:pt idx="33852">
                  <c:v>2019/12/16 0:05</c:v>
                </c:pt>
                <c:pt idx="33853">
                  <c:v>2019/12/16 0:06</c:v>
                </c:pt>
                <c:pt idx="33854">
                  <c:v>2019/12/16 0:06</c:v>
                </c:pt>
                <c:pt idx="33855">
                  <c:v>2019/12/16 0:06</c:v>
                </c:pt>
                <c:pt idx="33856">
                  <c:v>2019/12/16 0:06</c:v>
                </c:pt>
                <c:pt idx="33857">
                  <c:v>2019/12/16 0:06</c:v>
                </c:pt>
                <c:pt idx="33858">
                  <c:v>2019/12/16 0:06</c:v>
                </c:pt>
                <c:pt idx="33859">
                  <c:v>2019/12/16 0:06</c:v>
                </c:pt>
                <c:pt idx="33860">
                  <c:v>2019/12/16 0:06</c:v>
                </c:pt>
                <c:pt idx="33861">
                  <c:v>2019/12/16 0:06</c:v>
                </c:pt>
                <c:pt idx="33862">
                  <c:v>2019/12/16 0:06</c:v>
                </c:pt>
                <c:pt idx="33863">
                  <c:v>2019/12/16 0:06</c:v>
                </c:pt>
                <c:pt idx="33864">
                  <c:v>2019/12/16 0:06</c:v>
                </c:pt>
                <c:pt idx="33865">
                  <c:v>2019/12/16 0:06</c:v>
                </c:pt>
                <c:pt idx="33866">
                  <c:v>2019/12/16 0:06</c:v>
                </c:pt>
                <c:pt idx="33867">
                  <c:v>2019/12/16 0:06</c:v>
                </c:pt>
                <c:pt idx="33868">
                  <c:v>2019/12/16 0:06</c:v>
                </c:pt>
                <c:pt idx="33869">
                  <c:v>2019/12/16 0:06</c:v>
                </c:pt>
                <c:pt idx="33870">
                  <c:v>2019/12/16 0:06</c:v>
                </c:pt>
                <c:pt idx="33871">
                  <c:v>2019/12/16 0:06</c:v>
                </c:pt>
                <c:pt idx="33872">
                  <c:v>2019/12/16 0:07</c:v>
                </c:pt>
                <c:pt idx="33873">
                  <c:v>2019/12/16 0:07</c:v>
                </c:pt>
                <c:pt idx="33874">
                  <c:v>2019/12/16 0:07</c:v>
                </c:pt>
                <c:pt idx="33875">
                  <c:v>2019/12/16 0:07</c:v>
                </c:pt>
                <c:pt idx="33876">
                  <c:v>2019/12/16 0:07</c:v>
                </c:pt>
                <c:pt idx="33877">
                  <c:v>2019/12/16 0:07</c:v>
                </c:pt>
                <c:pt idx="33878">
                  <c:v>2019/12/16 0:07</c:v>
                </c:pt>
                <c:pt idx="33879">
                  <c:v>2019/12/16 0:07</c:v>
                </c:pt>
                <c:pt idx="33880">
                  <c:v>2019/12/16 0:07</c:v>
                </c:pt>
                <c:pt idx="33881">
                  <c:v>2019/12/16 0:07</c:v>
                </c:pt>
                <c:pt idx="33882">
                  <c:v>2019/12/16 0:07</c:v>
                </c:pt>
                <c:pt idx="33883">
                  <c:v>2019/12/16 0:07</c:v>
                </c:pt>
                <c:pt idx="33884">
                  <c:v>2019/12/16 0:07</c:v>
                </c:pt>
                <c:pt idx="33885">
                  <c:v>2019/12/16 0:07</c:v>
                </c:pt>
                <c:pt idx="33886">
                  <c:v>2019/12/16 0:07</c:v>
                </c:pt>
                <c:pt idx="33887">
                  <c:v>2019/12/16 0:07</c:v>
                </c:pt>
                <c:pt idx="33888">
                  <c:v>2019/12/16 0:07</c:v>
                </c:pt>
                <c:pt idx="33889">
                  <c:v>2019/12/16 0:07</c:v>
                </c:pt>
                <c:pt idx="33890">
                  <c:v>2019/12/16 0:07</c:v>
                </c:pt>
                <c:pt idx="33891">
                  <c:v>2019/12/16 0:07</c:v>
                </c:pt>
                <c:pt idx="33892">
                  <c:v>2019/12/16 0:07</c:v>
                </c:pt>
                <c:pt idx="33893">
                  <c:v>2019/12/16 0:08</c:v>
                </c:pt>
                <c:pt idx="33894">
                  <c:v>2019/12/16 0:08</c:v>
                </c:pt>
                <c:pt idx="33895">
                  <c:v>2019/12/16 0:08</c:v>
                </c:pt>
                <c:pt idx="33896">
                  <c:v>2019/12/16 0:08</c:v>
                </c:pt>
                <c:pt idx="33897">
                  <c:v>2019/12/16 0:08</c:v>
                </c:pt>
                <c:pt idx="33898">
                  <c:v>2019/12/16 0:08</c:v>
                </c:pt>
                <c:pt idx="33899">
                  <c:v>2019/12/16 0:08</c:v>
                </c:pt>
                <c:pt idx="33900">
                  <c:v>2019/12/16 0:08</c:v>
                </c:pt>
                <c:pt idx="33901">
                  <c:v>2019/12/16 0:08</c:v>
                </c:pt>
                <c:pt idx="33902">
                  <c:v>2019/12/16 0:08</c:v>
                </c:pt>
                <c:pt idx="33903">
                  <c:v>2019/12/16 0:08</c:v>
                </c:pt>
                <c:pt idx="33904">
                  <c:v>2019/12/16 0:08</c:v>
                </c:pt>
                <c:pt idx="33905">
                  <c:v>2019/12/16 0:08</c:v>
                </c:pt>
                <c:pt idx="33906">
                  <c:v>2019/12/16 0:08</c:v>
                </c:pt>
                <c:pt idx="33907">
                  <c:v>2019/12/16 0:08</c:v>
                </c:pt>
                <c:pt idx="33908">
                  <c:v>2019/12/16 0:08</c:v>
                </c:pt>
                <c:pt idx="33909">
                  <c:v>2019/12/16 0:08</c:v>
                </c:pt>
                <c:pt idx="33910">
                  <c:v>2019/12/16 0:08</c:v>
                </c:pt>
                <c:pt idx="33911">
                  <c:v>2019/12/16 0:08</c:v>
                </c:pt>
                <c:pt idx="33912">
                  <c:v>2019/12/16 0:09</c:v>
                </c:pt>
                <c:pt idx="33913">
                  <c:v>2019/12/16 0:09</c:v>
                </c:pt>
                <c:pt idx="33914">
                  <c:v>2019/12/16 0:09</c:v>
                </c:pt>
                <c:pt idx="33915">
                  <c:v>2019/12/16 0:09</c:v>
                </c:pt>
                <c:pt idx="33916">
                  <c:v>2019/12/16 0:09</c:v>
                </c:pt>
                <c:pt idx="33917">
                  <c:v>2019/12/16 0:09</c:v>
                </c:pt>
                <c:pt idx="33918">
                  <c:v>2019/12/16 0:09</c:v>
                </c:pt>
                <c:pt idx="33919">
                  <c:v>2019/12/16 0:09</c:v>
                </c:pt>
                <c:pt idx="33920">
                  <c:v>2019/12/16 0:09</c:v>
                </c:pt>
                <c:pt idx="33921">
                  <c:v>2019/12/16 0:09</c:v>
                </c:pt>
                <c:pt idx="33922">
                  <c:v>2019/12/16 0:09</c:v>
                </c:pt>
                <c:pt idx="33923">
                  <c:v>2019/12/16 0:09</c:v>
                </c:pt>
                <c:pt idx="33924">
                  <c:v>2019/12/16 0:09</c:v>
                </c:pt>
                <c:pt idx="33925">
                  <c:v>2019/12/16 0:09</c:v>
                </c:pt>
                <c:pt idx="33926">
                  <c:v>2019/12/16 0:09</c:v>
                </c:pt>
                <c:pt idx="33927">
                  <c:v>2019/12/16 0:09</c:v>
                </c:pt>
                <c:pt idx="33928">
                  <c:v>2019/12/16 0:09</c:v>
                </c:pt>
                <c:pt idx="33929">
                  <c:v>2019/12/16 0:09</c:v>
                </c:pt>
                <c:pt idx="33930">
                  <c:v>2019/12/16 0:09</c:v>
                </c:pt>
                <c:pt idx="33931">
                  <c:v>2019/12/16 0:09</c:v>
                </c:pt>
                <c:pt idx="33932">
                  <c:v>2019/12/16 0:10</c:v>
                </c:pt>
                <c:pt idx="33933">
                  <c:v>2019/12/16 0:10</c:v>
                </c:pt>
                <c:pt idx="33934">
                  <c:v>2019/12/16 0:10</c:v>
                </c:pt>
                <c:pt idx="33935">
                  <c:v>2019/12/16 0:10</c:v>
                </c:pt>
                <c:pt idx="33936">
                  <c:v>2019/12/16 0:10</c:v>
                </c:pt>
                <c:pt idx="33937">
                  <c:v>2019/12/16 0:10</c:v>
                </c:pt>
                <c:pt idx="33938">
                  <c:v>2019/12/16 0:10</c:v>
                </c:pt>
                <c:pt idx="33939">
                  <c:v>2019/12/16 0:10</c:v>
                </c:pt>
                <c:pt idx="33940">
                  <c:v>2019/12/16 0:10</c:v>
                </c:pt>
                <c:pt idx="33941">
                  <c:v>2019/12/16 0:10</c:v>
                </c:pt>
                <c:pt idx="33942">
                  <c:v>2019/12/16 0:10</c:v>
                </c:pt>
                <c:pt idx="33943">
                  <c:v>2019/12/16 0:10</c:v>
                </c:pt>
                <c:pt idx="33944">
                  <c:v>2019/12/16 0:10</c:v>
                </c:pt>
                <c:pt idx="33945">
                  <c:v>2019/12/16 0:10</c:v>
                </c:pt>
                <c:pt idx="33946">
                  <c:v>2019/12/16 0:10</c:v>
                </c:pt>
                <c:pt idx="33947">
                  <c:v>2019/12/16 0:10</c:v>
                </c:pt>
                <c:pt idx="33948">
                  <c:v>2019/12/16 0:10</c:v>
                </c:pt>
                <c:pt idx="33949">
                  <c:v>2019/12/16 0:10</c:v>
                </c:pt>
                <c:pt idx="33950">
                  <c:v>2019/12/16 0:10</c:v>
                </c:pt>
                <c:pt idx="33951">
                  <c:v>2019/12/16 0:10</c:v>
                </c:pt>
                <c:pt idx="33952">
                  <c:v>2019/12/16 0:10</c:v>
                </c:pt>
                <c:pt idx="33953">
                  <c:v>2019/12/16 0:11</c:v>
                </c:pt>
                <c:pt idx="33954">
                  <c:v>2019/12/16 0:11</c:v>
                </c:pt>
                <c:pt idx="33955">
                  <c:v>2019/12/16 0:11</c:v>
                </c:pt>
                <c:pt idx="33956">
                  <c:v>2019/12/16 0:11</c:v>
                </c:pt>
                <c:pt idx="33957">
                  <c:v>2019/12/16 0:11</c:v>
                </c:pt>
                <c:pt idx="33958">
                  <c:v>2019/12/16 0:11</c:v>
                </c:pt>
                <c:pt idx="33959">
                  <c:v>2019/12/16 0:11</c:v>
                </c:pt>
                <c:pt idx="33960">
                  <c:v>2019/12/16 0:11</c:v>
                </c:pt>
                <c:pt idx="33961">
                  <c:v>2019/12/16 0:11</c:v>
                </c:pt>
                <c:pt idx="33962">
                  <c:v>2019/12/16 0:11</c:v>
                </c:pt>
                <c:pt idx="33963">
                  <c:v>2019/12/16 0:11</c:v>
                </c:pt>
                <c:pt idx="33964">
                  <c:v>2019/12/16 0:11</c:v>
                </c:pt>
                <c:pt idx="33965">
                  <c:v>2019/12/16 0:11</c:v>
                </c:pt>
                <c:pt idx="33966">
                  <c:v>2019/12/16 0:11</c:v>
                </c:pt>
                <c:pt idx="33967">
                  <c:v>2019/12/16 0:11</c:v>
                </c:pt>
                <c:pt idx="33968">
                  <c:v>2019/12/16 0:11</c:v>
                </c:pt>
                <c:pt idx="33969">
                  <c:v>2019/12/16 0:11</c:v>
                </c:pt>
                <c:pt idx="33970">
                  <c:v>2019/12/16 0:11</c:v>
                </c:pt>
                <c:pt idx="33971">
                  <c:v>2019/12/16 0:11</c:v>
                </c:pt>
                <c:pt idx="33972">
                  <c:v>2019/12/16 0:12</c:v>
                </c:pt>
                <c:pt idx="33973">
                  <c:v>2019/12/16 0:12</c:v>
                </c:pt>
                <c:pt idx="33974">
                  <c:v>2019/12/16 0:12</c:v>
                </c:pt>
                <c:pt idx="33975">
                  <c:v>2019/12/16 0:12</c:v>
                </c:pt>
                <c:pt idx="33976">
                  <c:v>2019/12/16 0:12</c:v>
                </c:pt>
                <c:pt idx="33977">
                  <c:v>2019/12/16 0:12</c:v>
                </c:pt>
                <c:pt idx="33978">
                  <c:v>2019/12/16 0:12</c:v>
                </c:pt>
                <c:pt idx="33979">
                  <c:v>2019/12/16 0:12</c:v>
                </c:pt>
                <c:pt idx="33980">
                  <c:v>2019/12/16 0:12</c:v>
                </c:pt>
                <c:pt idx="33981">
                  <c:v>2019/12/16 0:12</c:v>
                </c:pt>
                <c:pt idx="33982">
                  <c:v>2019/12/16 0:12</c:v>
                </c:pt>
                <c:pt idx="33983">
                  <c:v>2019/12/16 0:12</c:v>
                </c:pt>
                <c:pt idx="33984">
                  <c:v>2019/12/16 0:12</c:v>
                </c:pt>
                <c:pt idx="33985">
                  <c:v>2019/12/16 0:12</c:v>
                </c:pt>
                <c:pt idx="33986">
                  <c:v>2019/12/16 0:12</c:v>
                </c:pt>
                <c:pt idx="33987">
                  <c:v>2019/12/16 0:12</c:v>
                </c:pt>
                <c:pt idx="33988">
                  <c:v>2019/12/16 0:12</c:v>
                </c:pt>
                <c:pt idx="33989">
                  <c:v>2019/12/16 0:12</c:v>
                </c:pt>
                <c:pt idx="33990">
                  <c:v>2019/12/16 0:12</c:v>
                </c:pt>
                <c:pt idx="33991">
                  <c:v>2019/12/16 0:12</c:v>
                </c:pt>
                <c:pt idx="33992">
                  <c:v>2019/12/16 0:13</c:v>
                </c:pt>
                <c:pt idx="33993">
                  <c:v>2019/12/16 0:13</c:v>
                </c:pt>
                <c:pt idx="33994">
                  <c:v>2019/12/16 0:13</c:v>
                </c:pt>
                <c:pt idx="33995">
                  <c:v>2019/12/16 0:13</c:v>
                </c:pt>
                <c:pt idx="33996">
                  <c:v>2019/12/16 0:13</c:v>
                </c:pt>
                <c:pt idx="33997">
                  <c:v>2019/12/16 0:13</c:v>
                </c:pt>
                <c:pt idx="33998">
                  <c:v>2019/12/16 0:13</c:v>
                </c:pt>
                <c:pt idx="33999">
                  <c:v>2019/12/16 0:13</c:v>
                </c:pt>
                <c:pt idx="34000">
                  <c:v>2019/12/16 0:13</c:v>
                </c:pt>
                <c:pt idx="34001">
                  <c:v>2019/12/16 0:13</c:v>
                </c:pt>
                <c:pt idx="34002">
                  <c:v>2019/12/16 0:13</c:v>
                </c:pt>
                <c:pt idx="34003">
                  <c:v>2019/12/16 0:13</c:v>
                </c:pt>
                <c:pt idx="34004">
                  <c:v>2019/12/16 0:13</c:v>
                </c:pt>
                <c:pt idx="34005">
                  <c:v>2019/12/16 0:13</c:v>
                </c:pt>
                <c:pt idx="34006">
                  <c:v>2019/12/16 0:13</c:v>
                </c:pt>
                <c:pt idx="34007">
                  <c:v>2019/12/16 0:13</c:v>
                </c:pt>
                <c:pt idx="34008">
                  <c:v>2019/12/16 0:13</c:v>
                </c:pt>
                <c:pt idx="34009">
                  <c:v>2019/12/16 0:13</c:v>
                </c:pt>
                <c:pt idx="34010">
                  <c:v>2019/12/16 0:13</c:v>
                </c:pt>
                <c:pt idx="34011">
                  <c:v>2019/12/16 0:13</c:v>
                </c:pt>
                <c:pt idx="34012">
                  <c:v>2019/12/16 0:13</c:v>
                </c:pt>
                <c:pt idx="34013">
                  <c:v>2019/12/16 0:14</c:v>
                </c:pt>
                <c:pt idx="34014">
                  <c:v>2019/12/16 0:14</c:v>
                </c:pt>
                <c:pt idx="34015">
                  <c:v>2019/12/16 0:14</c:v>
                </c:pt>
                <c:pt idx="34016">
                  <c:v>2019/12/16 0:14</c:v>
                </c:pt>
                <c:pt idx="34017">
                  <c:v>2019/12/16 0:14</c:v>
                </c:pt>
                <c:pt idx="34018">
                  <c:v>2019/12/16 0:14</c:v>
                </c:pt>
                <c:pt idx="34019">
                  <c:v>2019/12/16 0:14</c:v>
                </c:pt>
                <c:pt idx="34020">
                  <c:v>2019/12/16 0:14</c:v>
                </c:pt>
                <c:pt idx="34021">
                  <c:v>2019/12/16 0:14</c:v>
                </c:pt>
                <c:pt idx="34022">
                  <c:v>2019/12/16 0:14</c:v>
                </c:pt>
                <c:pt idx="34023">
                  <c:v>2019/12/16 0:14</c:v>
                </c:pt>
                <c:pt idx="34024">
                  <c:v>2019/12/16 0:14</c:v>
                </c:pt>
                <c:pt idx="34025">
                  <c:v>2019/12/16 0:14</c:v>
                </c:pt>
                <c:pt idx="34026">
                  <c:v>2019/12/16 0:14</c:v>
                </c:pt>
                <c:pt idx="34027">
                  <c:v>2019/12/16 0:14</c:v>
                </c:pt>
                <c:pt idx="34028">
                  <c:v>2019/12/16 0:14</c:v>
                </c:pt>
                <c:pt idx="34029">
                  <c:v>2019/12/16 0:14</c:v>
                </c:pt>
                <c:pt idx="34030">
                  <c:v>2019/12/16 0:14</c:v>
                </c:pt>
                <c:pt idx="34031">
                  <c:v>2019/12/16 0:14</c:v>
                </c:pt>
                <c:pt idx="34032">
                  <c:v>2019/12/16 0:15</c:v>
                </c:pt>
                <c:pt idx="34033">
                  <c:v>2019/12/16 0:15</c:v>
                </c:pt>
                <c:pt idx="34034">
                  <c:v>2019/12/16 0:15</c:v>
                </c:pt>
                <c:pt idx="34035">
                  <c:v>2019/12/16 0:15</c:v>
                </c:pt>
                <c:pt idx="34036">
                  <c:v>2019/12/16 0:15</c:v>
                </c:pt>
                <c:pt idx="34037">
                  <c:v>2019/12/16 0:15</c:v>
                </c:pt>
                <c:pt idx="34038">
                  <c:v>2019/12/16 0:15</c:v>
                </c:pt>
                <c:pt idx="34039">
                  <c:v>2019/12/16 0:15</c:v>
                </c:pt>
                <c:pt idx="34040">
                  <c:v>2019/12/16 0:15</c:v>
                </c:pt>
                <c:pt idx="34041">
                  <c:v>2019/12/16 0:15</c:v>
                </c:pt>
                <c:pt idx="34042">
                  <c:v>2019/12/16 0:15</c:v>
                </c:pt>
                <c:pt idx="34043">
                  <c:v>2019/12/16 0:15</c:v>
                </c:pt>
                <c:pt idx="34044">
                  <c:v>2019/12/16 0:15</c:v>
                </c:pt>
                <c:pt idx="34045">
                  <c:v>2019/12/16 0:15</c:v>
                </c:pt>
                <c:pt idx="34046">
                  <c:v>2019/12/16 0:15</c:v>
                </c:pt>
                <c:pt idx="34047">
                  <c:v>2019/12/16 0:15</c:v>
                </c:pt>
                <c:pt idx="34048">
                  <c:v>2019/12/16 0:15</c:v>
                </c:pt>
                <c:pt idx="34049">
                  <c:v>2019/12/16 0:15</c:v>
                </c:pt>
                <c:pt idx="34050">
                  <c:v>2019/12/16 0:15</c:v>
                </c:pt>
                <c:pt idx="34051">
                  <c:v>2019/12/16 0:15</c:v>
                </c:pt>
                <c:pt idx="34052">
                  <c:v>2019/12/16 0:15</c:v>
                </c:pt>
                <c:pt idx="34053">
                  <c:v>2019/12/16 0:16</c:v>
                </c:pt>
                <c:pt idx="34054">
                  <c:v>2019/12/16 0:16</c:v>
                </c:pt>
                <c:pt idx="34055">
                  <c:v>2019/12/16 0:16</c:v>
                </c:pt>
                <c:pt idx="34056">
                  <c:v>2019/12/16 0:16</c:v>
                </c:pt>
                <c:pt idx="34057">
                  <c:v>2019/12/16 0:16</c:v>
                </c:pt>
                <c:pt idx="34058">
                  <c:v>2019/12/16 0:16</c:v>
                </c:pt>
                <c:pt idx="34059">
                  <c:v>2019/12/16 0:16</c:v>
                </c:pt>
                <c:pt idx="34060">
                  <c:v>2019/12/16 0:16</c:v>
                </c:pt>
                <c:pt idx="34061">
                  <c:v>2019/12/16 0:16</c:v>
                </c:pt>
                <c:pt idx="34062">
                  <c:v>2019/12/16 0:16</c:v>
                </c:pt>
                <c:pt idx="34063">
                  <c:v>2019/12/16 0:16</c:v>
                </c:pt>
                <c:pt idx="34064">
                  <c:v>2019/12/16 0:16</c:v>
                </c:pt>
                <c:pt idx="34065">
                  <c:v>2019/12/16 0:16</c:v>
                </c:pt>
                <c:pt idx="34066">
                  <c:v>2019/12/16 0:16</c:v>
                </c:pt>
                <c:pt idx="34067">
                  <c:v>2019/12/16 0:16</c:v>
                </c:pt>
                <c:pt idx="34068">
                  <c:v>2019/12/16 0:16</c:v>
                </c:pt>
                <c:pt idx="34069">
                  <c:v>2019/12/16 0:16</c:v>
                </c:pt>
                <c:pt idx="34070">
                  <c:v>2019/12/16 0:16</c:v>
                </c:pt>
                <c:pt idx="34071">
                  <c:v>2019/12/16 0:16</c:v>
                </c:pt>
                <c:pt idx="34072">
                  <c:v>2019/12/16 0:17</c:v>
                </c:pt>
                <c:pt idx="34073">
                  <c:v>2019/12/16 0:17</c:v>
                </c:pt>
                <c:pt idx="34074">
                  <c:v>2019/12/16 0:17</c:v>
                </c:pt>
                <c:pt idx="34075">
                  <c:v>2019/12/16 0:17</c:v>
                </c:pt>
                <c:pt idx="34076">
                  <c:v>2019/12/16 0:17</c:v>
                </c:pt>
                <c:pt idx="34077">
                  <c:v>2019/12/16 0:17</c:v>
                </c:pt>
                <c:pt idx="34078">
                  <c:v>2019/12/16 0:17</c:v>
                </c:pt>
                <c:pt idx="34079">
                  <c:v>2019/12/16 0:17</c:v>
                </c:pt>
                <c:pt idx="34080">
                  <c:v>2019/12/16 0:17</c:v>
                </c:pt>
                <c:pt idx="34081">
                  <c:v>2019/12/16 0:17</c:v>
                </c:pt>
                <c:pt idx="34082">
                  <c:v>2019/12/16 0:17</c:v>
                </c:pt>
                <c:pt idx="34083">
                  <c:v>2019/12/16 0:17</c:v>
                </c:pt>
                <c:pt idx="34084">
                  <c:v>2019/12/16 0:17</c:v>
                </c:pt>
                <c:pt idx="34085">
                  <c:v>2019/12/16 0:17</c:v>
                </c:pt>
                <c:pt idx="34086">
                  <c:v>2019/12/16 0:17</c:v>
                </c:pt>
                <c:pt idx="34087">
                  <c:v>2019/12/16 0:17</c:v>
                </c:pt>
                <c:pt idx="34088">
                  <c:v>2019/12/16 0:17</c:v>
                </c:pt>
                <c:pt idx="34089">
                  <c:v>2019/12/16 0:17</c:v>
                </c:pt>
                <c:pt idx="34090">
                  <c:v>2019/12/16 0:17</c:v>
                </c:pt>
                <c:pt idx="34091">
                  <c:v>2019/12/16 0:17</c:v>
                </c:pt>
                <c:pt idx="34092">
                  <c:v>2019/12/16 0:18</c:v>
                </c:pt>
                <c:pt idx="34093">
                  <c:v>2019/12/16 0:18</c:v>
                </c:pt>
                <c:pt idx="34094">
                  <c:v>2019/12/16 0:18</c:v>
                </c:pt>
                <c:pt idx="34095">
                  <c:v>2019/12/16 0:18</c:v>
                </c:pt>
                <c:pt idx="34096">
                  <c:v>2019/12/16 0:18</c:v>
                </c:pt>
                <c:pt idx="34097">
                  <c:v>2019/12/16 0:18</c:v>
                </c:pt>
                <c:pt idx="34098">
                  <c:v>2019/12/16 0:18</c:v>
                </c:pt>
                <c:pt idx="34099">
                  <c:v>2019/12/16 0:18</c:v>
                </c:pt>
                <c:pt idx="34100">
                  <c:v>2019/12/16 0:18</c:v>
                </c:pt>
                <c:pt idx="34101">
                  <c:v>2019/12/16 0:18</c:v>
                </c:pt>
                <c:pt idx="34102">
                  <c:v>2019/12/16 0:18</c:v>
                </c:pt>
                <c:pt idx="34103">
                  <c:v>2019/12/16 0:18</c:v>
                </c:pt>
                <c:pt idx="34104">
                  <c:v>2019/12/16 0:18</c:v>
                </c:pt>
                <c:pt idx="34105">
                  <c:v>2019/12/16 0:18</c:v>
                </c:pt>
                <c:pt idx="34106">
                  <c:v>2019/12/16 0:18</c:v>
                </c:pt>
                <c:pt idx="34107">
                  <c:v>2019/12/16 0:18</c:v>
                </c:pt>
                <c:pt idx="34108">
                  <c:v>2019/12/16 0:18</c:v>
                </c:pt>
                <c:pt idx="34109">
                  <c:v>2019/12/16 0:18</c:v>
                </c:pt>
                <c:pt idx="34110">
                  <c:v>2019/12/16 0:18</c:v>
                </c:pt>
                <c:pt idx="34111">
                  <c:v>2019/12/16 0:18</c:v>
                </c:pt>
                <c:pt idx="34112">
                  <c:v>2019/12/16 0:18</c:v>
                </c:pt>
                <c:pt idx="34113">
                  <c:v>2019/12/16 0:19</c:v>
                </c:pt>
                <c:pt idx="34114">
                  <c:v>2019/12/16 0:19</c:v>
                </c:pt>
                <c:pt idx="34115">
                  <c:v>2019/12/16 0:19</c:v>
                </c:pt>
                <c:pt idx="34116">
                  <c:v>2019/12/16 0:19</c:v>
                </c:pt>
                <c:pt idx="34117">
                  <c:v>2019/12/16 0:19</c:v>
                </c:pt>
                <c:pt idx="34118">
                  <c:v>2019/12/16 0:19</c:v>
                </c:pt>
                <c:pt idx="34119">
                  <c:v>2019/12/16 0:19</c:v>
                </c:pt>
                <c:pt idx="34120">
                  <c:v>2019/12/16 0:19</c:v>
                </c:pt>
                <c:pt idx="34121">
                  <c:v>2019/12/16 0:19</c:v>
                </c:pt>
                <c:pt idx="34122">
                  <c:v>2019/12/16 0:19</c:v>
                </c:pt>
                <c:pt idx="34123">
                  <c:v>2019/12/16 0:19</c:v>
                </c:pt>
                <c:pt idx="34124">
                  <c:v>2019/12/16 0:19</c:v>
                </c:pt>
                <c:pt idx="34125">
                  <c:v>2019/12/16 0:19</c:v>
                </c:pt>
                <c:pt idx="34126">
                  <c:v>2019/12/16 0:19</c:v>
                </c:pt>
                <c:pt idx="34127">
                  <c:v>2019/12/16 0:19</c:v>
                </c:pt>
                <c:pt idx="34128">
                  <c:v>2019/12/16 0:19</c:v>
                </c:pt>
                <c:pt idx="34129">
                  <c:v>2019/12/16 0:19</c:v>
                </c:pt>
                <c:pt idx="34130">
                  <c:v>2019/12/16 0:19</c:v>
                </c:pt>
                <c:pt idx="34131">
                  <c:v>2019/12/16 0:19</c:v>
                </c:pt>
                <c:pt idx="34132">
                  <c:v>2019/12/16 0:19</c:v>
                </c:pt>
                <c:pt idx="34133">
                  <c:v>2019/12/16 0:20</c:v>
                </c:pt>
                <c:pt idx="34134">
                  <c:v>2019/12/16 0:20</c:v>
                </c:pt>
                <c:pt idx="34135">
                  <c:v>2019/12/16 0:20</c:v>
                </c:pt>
                <c:pt idx="34136">
                  <c:v>2019/12/16 0:20</c:v>
                </c:pt>
                <c:pt idx="34137">
                  <c:v>2019/12/16 0:20</c:v>
                </c:pt>
                <c:pt idx="34138">
                  <c:v>2019/12/16 0:20</c:v>
                </c:pt>
                <c:pt idx="34139">
                  <c:v>2019/12/16 0:20</c:v>
                </c:pt>
                <c:pt idx="34140">
                  <c:v>2019/12/16 0:20</c:v>
                </c:pt>
                <c:pt idx="34141">
                  <c:v>2019/12/16 0:20</c:v>
                </c:pt>
                <c:pt idx="34142">
                  <c:v>2019/12/16 0:20</c:v>
                </c:pt>
                <c:pt idx="34143">
                  <c:v>2019/12/16 0:20</c:v>
                </c:pt>
                <c:pt idx="34144">
                  <c:v>2019/12/16 0:20</c:v>
                </c:pt>
                <c:pt idx="34145">
                  <c:v>2019/12/16 0:20</c:v>
                </c:pt>
                <c:pt idx="34146">
                  <c:v>2019/12/16 0:20</c:v>
                </c:pt>
                <c:pt idx="34147">
                  <c:v>2019/12/16 0:20</c:v>
                </c:pt>
                <c:pt idx="34148">
                  <c:v>2019/12/16 0:20</c:v>
                </c:pt>
                <c:pt idx="34149">
                  <c:v>2019/12/16 0:20</c:v>
                </c:pt>
                <c:pt idx="34150">
                  <c:v>2019/12/16 0:20</c:v>
                </c:pt>
                <c:pt idx="34151">
                  <c:v>2019/12/16 0:20</c:v>
                </c:pt>
                <c:pt idx="34152">
                  <c:v>2019/12/16 0:21</c:v>
                </c:pt>
                <c:pt idx="34153">
                  <c:v>2019/12/16 0:21</c:v>
                </c:pt>
                <c:pt idx="34154">
                  <c:v>2019/12/16 0:21</c:v>
                </c:pt>
                <c:pt idx="34155">
                  <c:v>2019/12/16 0:21</c:v>
                </c:pt>
                <c:pt idx="34156">
                  <c:v>2019/12/16 0:21</c:v>
                </c:pt>
                <c:pt idx="34157">
                  <c:v>2019/12/16 0:21</c:v>
                </c:pt>
                <c:pt idx="34158">
                  <c:v>2019/12/16 0:21</c:v>
                </c:pt>
                <c:pt idx="34159">
                  <c:v>2019/12/16 0:21</c:v>
                </c:pt>
                <c:pt idx="34160">
                  <c:v>2019/12/16 0:21</c:v>
                </c:pt>
                <c:pt idx="34161">
                  <c:v>2019/12/16 0:21</c:v>
                </c:pt>
                <c:pt idx="34162">
                  <c:v>2019/12/16 0:21</c:v>
                </c:pt>
                <c:pt idx="34163">
                  <c:v>2019/12/16 0:21</c:v>
                </c:pt>
                <c:pt idx="34164">
                  <c:v>2019/12/16 0:21</c:v>
                </c:pt>
                <c:pt idx="34165">
                  <c:v>2019/12/16 0:21</c:v>
                </c:pt>
                <c:pt idx="34166">
                  <c:v>2019/12/16 0:21</c:v>
                </c:pt>
                <c:pt idx="34167">
                  <c:v>2019/12/16 0:21</c:v>
                </c:pt>
                <c:pt idx="34168">
                  <c:v>2019/12/16 0:21</c:v>
                </c:pt>
                <c:pt idx="34169">
                  <c:v>2019/12/16 0:21</c:v>
                </c:pt>
                <c:pt idx="34170">
                  <c:v>2019/12/16 0:21</c:v>
                </c:pt>
                <c:pt idx="34171">
                  <c:v>2019/12/16 0:21</c:v>
                </c:pt>
                <c:pt idx="34172">
                  <c:v>2019/12/16 0:22</c:v>
                </c:pt>
                <c:pt idx="34173">
                  <c:v>2019/12/16 0:22</c:v>
                </c:pt>
                <c:pt idx="34174">
                  <c:v>2019/12/16 0:22</c:v>
                </c:pt>
                <c:pt idx="34175">
                  <c:v>2019/12/16 0:22</c:v>
                </c:pt>
                <c:pt idx="34176">
                  <c:v>2019/12/16 0:22</c:v>
                </c:pt>
                <c:pt idx="34177">
                  <c:v>2019/12/16 0:22</c:v>
                </c:pt>
                <c:pt idx="34178">
                  <c:v>2019/12/16 0:22</c:v>
                </c:pt>
                <c:pt idx="34179">
                  <c:v>2019/12/16 0:22</c:v>
                </c:pt>
                <c:pt idx="34180">
                  <c:v>2019/12/16 0:22</c:v>
                </c:pt>
                <c:pt idx="34181">
                  <c:v>2019/12/16 0:22</c:v>
                </c:pt>
                <c:pt idx="34182">
                  <c:v>2019/12/16 0:22</c:v>
                </c:pt>
                <c:pt idx="34183">
                  <c:v>2019/12/16 0:22</c:v>
                </c:pt>
                <c:pt idx="34184">
                  <c:v>2019/12/16 0:22</c:v>
                </c:pt>
                <c:pt idx="34185">
                  <c:v>2019/12/16 0:22</c:v>
                </c:pt>
                <c:pt idx="34186">
                  <c:v>2019/12/16 0:22</c:v>
                </c:pt>
                <c:pt idx="34187">
                  <c:v>2019/12/16 0:22</c:v>
                </c:pt>
                <c:pt idx="34188">
                  <c:v>2019/12/16 0:22</c:v>
                </c:pt>
                <c:pt idx="34189">
                  <c:v>2019/12/16 0:22</c:v>
                </c:pt>
                <c:pt idx="34190">
                  <c:v>2019/12/16 0:22</c:v>
                </c:pt>
                <c:pt idx="34191">
                  <c:v>2019/12/16 0:22</c:v>
                </c:pt>
                <c:pt idx="34192">
                  <c:v>2019/12/16 0:23</c:v>
                </c:pt>
                <c:pt idx="34193">
                  <c:v>2019/12/16 0:23</c:v>
                </c:pt>
                <c:pt idx="34194">
                  <c:v>2019/12/16 0:23</c:v>
                </c:pt>
                <c:pt idx="34195">
                  <c:v>2019/12/16 0:23</c:v>
                </c:pt>
                <c:pt idx="34196">
                  <c:v>2019/12/16 0:23</c:v>
                </c:pt>
                <c:pt idx="34197">
                  <c:v>2019/12/16 0:23</c:v>
                </c:pt>
                <c:pt idx="34198">
                  <c:v>2019/12/16 0:23</c:v>
                </c:pt>
                <c:pt idx="34199">
                  <c:v>2019/12/16 0:23</c:v>
                </c:pt>
                <c:pt idx="34200">
                  <c:v>2019/12/16 0:23</c:v>
                </c:pt>
                <c:pt idx="34201">
                  <c:v>2019/12/16 0:23</c:v>
                </c:pt>
                <c:pt idx="34202">
                  <c:v>2019/12/16 0:23</c:v>
                </c:pt>
                <c:pt idx="34203">
                  <c:v>2019/12/16 0:23</c:v>
                </c:pt>
                <c:pt idx="34204">
                  <c:v>2019/12/16 0:23</c:v>
                </c:pt>
                <c:pt idx="34205">
                  <c:v>2019/12/16 0:23</c:v>
                </c:pt>
                <c:pt idx="34206">
                  <c:v>2019/12/16 0:23</c:v>
                </c:pt>
                <c:pt idx="34207">
                  <c:v>2019/12/16 0:23</c:v>
                </c:pt>
                <c:pt idx="34208">
                  <c:v>2019/12/16 0:23</c:v>
                </c:pt>
                <c:pt idx="34209">
                  <c:v>2019/12/16 0:23</c:v>
                </c:pt>
                <c:pt idx="34210">
                  <c:v>2019/12/16 0:23</c:v>
                </c:pt>
                <c:pt idx="34211">
                  <c:v>2019/12/16 0:23</c:v>
                </c:pt>
                <c:pt idx="34212">
                  <c:v>2019/12/16 0:24</c:v>
                </c:pt>
                <c:pt idx="34213">
                  <c:v>2019/12/16 0:24</c:v>
                </c:pt>
                <c:pt idx="34214">
                  <c:v>2019/12/16 0:24</c:v>
                </c:pt>
                <c:pt idx="34215">
                  <c:v>2019/12/16 0:24</c:v>
                </c:pt>
                <c:pt idx="34216">
                  <c:v>2019/12/16 0:24</c:v>
                </c:pt>
                <c:pt idx="34217">
                  <c:v>2019/12/16 0:24</c:v>
                </c:pt>
                <c:pt idx="34218">
                  <c:v>2019/12/16 0:24</c:v>
                </c:pt>
                <c:pt idx="34219">
                  <c:v>2019/12/16 0:24</c:v>
                </c:pt>
                <c:pt idx="34220">
                  <c:v>2019/12/16 0:24</c:v>
                </c:pt>
                <c:pt idx="34221">
                  <c:v>2019/12/16 0:24</c:v>
                </c:pt>
                <c:pt idx="34222">
                  <c:v>2019/12/16 0:24</c:v>
                </c:pt>
                <c:pt idx="34223">
                  <c:v>2019/12/16 0:24</c:v>
                </c:pt>
                <c:pt idx="34224">
                  <c:v>2019/12/16 0:24</c:v>
                </c:pt>
                <c:pt idx="34225">
                  <c:v>2019/12/16 0:24</c:v>
                </c:pt>
                <c:pt idx="34226">
                  <c:v>2019/12/16 0:24</c:v>
                </c:pt>
                <c:pt idx="34227">
                  <c:v>2019/12/16 0:24</c:v>
                </c:pt>
                <c:pt idx="34228">
                  <c:v>2019/12/16 0:24</c:v>
                </c:pt>
                <c:pt idx="34229">
                  <c:v>2019/12/16 0:24</c:v>
                </c:pt>
                <c:pt idx="34230">
                  <c:v>2019/12/16 0:24</c:v>
                </c:pt>
                <c:pt idx="34231">
                  <c:v>2019/12/16 0:24</c:v>
                </c:pt>
                <c:pt idx="34232">
                  <c:v>2019/12/16 0:25</c:v>
                </c:pt>
                <c:pt idx="34233">
                  <c:v>2019/12/16 0:25</c:v>
                </c:pt>
                <c:pt idx="34234">
                  <c:v>2019/12/16 0:25</c:v>
                </c:pt>
                <c:pt idx="34235">
                  <c:v>2019/12/16 0:25</c:v>
                </c:pt>
                <c:pt idx="34236">
                  <c:v>2019/12/16 0:25</c:v>
                </c:pt>
                <c:pt idx="34237">
                  <c:v>2019/12/16 0:25</c:v>
                </c:pt>
                <c:pt idx="34238">
                  <c:v>2019/12/16 0:25</c:v>
                </c:pt>
                <c:pt idx="34239">
                  <c:v>2019/12/16 0:25</c:v>
                </c:pt>
                <c:pt idx="34240">
                  <c:v>2019/12/16 0:25</c:v>
                </c:pt>
                <c:pt idx="34241">
                  <c:v>2019/12/16 0:25</c:v>
                </c:pt>
                <c:pt idx="34242">
                  <c:v>2019/12/16 0:25</c:v>
                </c:pt>
                <c:pt idx="34243">
                  <c:v>2019/12/16 0:25</c:v>
                </c:pt>
                <c:pt idx="34244">
                  <c:v>2019/12/16 0:25</c:v>
                </c:pt>
                <c:pt idx="34245">
                  <c:v>2019/12/16 0:25</c:v>
                </c:pt>
                <c:pt idx="34246">
                  <c:v>2019/12/16 0:25</c:v>
                </c:pt>
                <c:pt idx="34247">
                  <c:v>2019/12/16 0:25</c:v>
                </c:pt>
                <c:pt idx="34248">
                  <c:v>2019/12/16 0:25</c:v>
                </c:pt>
                <c:pt idx="34249">
                  <c:v>2019/12/16 0:25</c:v>
                </c:pt>
                <c:pt idx="34250">
                  <c:v>2019/12/16 0:25</c:v>
                </c:pt>
                <c:pt idx="34251">
                  <c:v>2019/12/16 0:25</c:v>
                </c:pt>
                <c:pt idx="34252">
                  <c:v>2019/12/16 0:25</c:v>
                </c:pt>
                <c:pt idx="34253">
                  <c:v>2019/12/16 0:26</c:v>
                </c:pt>
                <c:pt idx="34254">
                  <c:v>2019/12/16 0:26</c:v>
                </c:pt>
                <c:pt idx="34255">
                  <c:v>2019/12/16 0:26</c:v>
                </c:pt>
                <c:pt idx="34256">
                  <c:v>2019/12/16 0:26</c:v>
                </c:pt>
                <c:pt idx="34257">
                  <c:v>2019/12/16 0:26</c:v>
                </c:pt>
                <c:pt idx="34258">
                  <c:v>2019/12/16 0:26</c:v>
                </c:pt>
                <c:pt idx="34259">
                  <c:v>2019/12/16 0:26</c:v>
                </c:pt>
                <c:pt idx="34260">
                  <c:v>2019/12/16 0:26</c:v>
                </c:pt>
                <c:pt idx="34261">
                  <c:v>2019/12/16 0:26</c:v>
                </c:pt>
                <c:pt idx="34262">
                  <c:v>2019/12/16 0:26</c:v>
                </c:pt>
                <c:pt idx="34263">
                  <c:v>2019/12/16 0:26</c:v>
                </c:pt>
                <c:pt idx="34264">
                  <c:v>2019/12/16 0:26</c:v>
                </c:pt>
                <c:pt idx="34265">
                  <c:v>2019/12/16 0:26</c:v>
                </c:pt>
                <c:pt idx="34266">
                  <c:v>2019/12/16 0:26</c:v>
                </c:pt>
                <c:pt idx="34267">
                  <c:v>2019/12/16 0:26</c:v>
                </c:pt>
                <c:pt idx="34268">
                  <c:v>2019/12/16 0:26</c:v>
                </c:pt>
                <c:pt idx="34269">
                  <c:v>2019/12/16 0:26</c:v>
                </c:pt>
                <c:pt idx="34270">
                  <c:v>2019/12/16 0:26</c:v>
                </c:pt>
                <c:pt idx="34271">
                  <c:v>2019/12/16 0:26</c:v>
                </c:pt>
                <c:pt idx="34272">
                  <c:v>2019/12/16 0:27</c:v>
                </c:pt>
                <c:pt idx="34273">
                  <c:v>2019/12/16 0:27</c:v>
                </c:pt>
                <c:pt idx="34274">
                  <c:v>2019/12/16 0:27</c:v>
                </c:pt>
                <c:pt idx="34275">
                  <c:v>2019/12/16 0:27</c:v>
                </c:pt>
                <c:pt idx="34276">
                  <c:v>2019/12/16 0:27</c:v>
                </c:pt>
                <c:pt idx="34277">
                  <c:v>2019/12/16 0:27</c:v>
                </c:pt>
                <c:pt idx="34278">
                  <c:v>2019/12/16 0:27</c:v>
                </c:pt>
                <c:pt idx="34279">
                  <c:v>2019/12/16 0:27</c:v>
                </c:pt>
                <c:pt idx="34280">
                  <c:v>2019/12/16 0:27</c:v>
                </c:pt>
                <c:pt idx="34281">
                  <c:v>2019/12/16 0:27</c:v>
                </c:pt>
                <c:pt idx="34282">
                  <c:v>2019/12/16 0:27</c:v>
                </c:pt>
                <c:pt idx="34283">
                  <c:v>2019/12/16 0:27</c:v>
                </c:pt>
                <c:pt idx="34284">
                  <c:v>2019/12/16 0:27</c:v>
                </c:pt>
                <c:pt idx="34285">
                  <c:v>2019/12/16 0:27</c:v>
                </c:pt>
                <c:pt idx="34286">
                  <c:v>2019/12/16 0:27</c:v>
                </c:pt>
                <c:pt idx="34287">
                  <c:v>2019/12/16 0:27</c:v>
                </c:pt>
                <c:pt idx="34288">
                  <c:v>2019/12/16 0:27</c:v>
                </c:pt>
                <c:pt idx="34289">
                  <c:v>2019/12/16 0:27</c:v>
                </c:pt>
                <c:pt idx="34290">
                  <c:v>2019/12/16 0:27</c:v>
                </c:pt>
                <c:pt idx="34291">
                  <c:v>2019/12/16 0:27</c:v>
                </c:pt>
                <c:pt idx="34292">
                  <c:v>2019/12/16 0:28</c:v>
                </c:pt>
                <c:pt idx="34293">
                  <c:v>2019/12/16 0:28</c:v>
                </c:pt>
                <c:pt idx="34294">
                  <c:v>2019/12/16 0:28</c:v>
                </c:pt>
                <c:pt idx="34295">
                  <c:v>2019/12/16 0:28</c:v>
                </c:pt>
                <c:pt idx="34296">
                  <c:v>2019/12/16 0:28</c:v>
                </c:pt>
                <c:pt idx="34297">
                  <c:v>2019/12/16 0:28</c:v>
                </c:pt>
                <c:pt idx="34298">
                  <c:v>2019/12/16 0:28</c:v>
                </c:pt>
                <c:pt idx="34299">
                  <c:v>2019/12/16 0:28</c:v>
                </c:pt>
                <c:pt idx="34300">
                  <c:v>2019/12/16 0:28</c:v>
                </c:pt>
                <c:pt idx="34301">
                  <c:v>2019/12/16 0:28</c:v>
                </c:pt>
                <c:pt idx="34302">
                  <c:v>2019/12/16 0:28</c:v>
                </c:pt>
                <c:pt idx="34303">
                  <c:v>2019/12/16 0:28</c:v>
                </c:pt>
                <c:pt idx="34304">
                  <c:v>2019/12/16 0:28</c:v>
                </c:pt>
                <c:pt idx="34305">
                  <c:v>2019/12/16 0:28</c:v>
                </c:pt>
                <c:pt idx="34306">
                  <c:v>2019/12/16 0:28</c:v>
                </c:pt>
                <c:pt idx="34307">
                  <c:v>2019/12/16 0:28</c:v>
                </c:pt>
                <c:pt idx="34308">
                  <c:v>2019/12/16 0:28</c:v>
                </c:pt>
                <c:pt idx="34309">
                  <c:v>2019/12/16 0:28</c:v>
                </c:pt>
                <c:pt idx="34310">
                  <c:v>2019/12/16 0:28</c:v>
                </c:pt>
                <c:pt idx="34311">
                  <c:v>2019/12/16 0:28</c:v>
                </c:pt>
                <c:pt idx="34312">
                  <c:v>2019/12/16 0:28</c:v>
                </c:pt>
                <c:pt idx="34313">
                  <c:v>2019/12/16 0:29</c:v>
                </c:pt>
                <c:pt idx="34314">
                  <c:v>2019/12/16 0:29</c:v>
                </c:pt>
                <c:pt idx="34315">
                  <c:v>2019/12/16 0:29</c:v>
                </c:pt>
                <c:pt idx="34316">
                  <c:v>2019/12/16 0:29</c:v>
                </c:pt>
                <c:pt idx="34317">
                  <c:v>2019/12/16 0:29</c:v>
                </c:pt>
                <c:pt idx="34318">
                  <c:v>2019/12/16 0:29</c:v>
                </c:pt>
                <c:pt idx="34319">
                  <c:v>2019/12/16 0:29</c:v>
                </c:pt>
                <c:pt idx="34320">
                  <c:v>2019/12/16 0:29</c:v>
                </c:pt>
                <c:pt idx="34321">
                  <c:v>2019/12/16 0:29</c:v>
                </c:pt>
                <c:pt idx="34322">
                  <c:v>2019/12/16 0:29</c:v>
                </c:pt>
                <c:pt idx="34323">
                  <c:v>2019/12/16 0:29</c:v>
                </c:pt>
                <c:pt idx="34324">
                  <c:v>2019/12/16 0:29</c:v>
                </c:pt>
                <c:pt idx="34325">
                  <c:v>2019/12/16 0:29</c:v>
                </c:pt>
                <c:pt idx="34326">
                  <c:v>2019/12/16 0:29</c:v>
                </c:pt>
                <c:pt idx="34327">
                  <c:v>2019/12/16 0:29</c:v>
                </c:pt>
                <c:pt idx="34328">
                  <c:v>2019/12/16 0:29</c:v>
                </c:pt>
                <c:pt idx="34329">
                  <c:v>2019/12/16 0:29</c:v>
                </c:pt>
                <c:pt idx="34330">
                  <c:v>2019/12/16 0:29</c:v>
                </c:pt>
                <c:pt idx="34331">
                  <c:v>2019/12/16 0:29</c:v>
                </c:pt>
                <c:pt idx="34332">
                  <c:v>2019/12/16 0:29</c:v>
                </c:pt>
                <c:pt idx="34333">
                  <c:v>2019/12/16 0:30</c:v>
                </c:pt>
                <c:pt idx="34334">
                  <c:v>2019/12/16 0:30</c:v>
                </c:pt>
                <c:pt idx="34335">
                  <c:v>2019/12/16 0:30</c:v>
                </c:pt>
                <c:pt idx="34336">
                  <c:v>2019/12/16 0:30</c:v>
                </c:pt>
                <c:pt idx="34337">
                  <c:v>2019/12/16 0:30</c:v>
                </c:pt>
                <c:pt idx="34338">
                  <c:v>2019/12/16 0:30</c:v>
                </c:pt>
                <c:pt idx="34339">
                  <c:v>2019/12/16 0:30</c:v>
                </c:pt>
                <c:pt idx="34340">
                  <c:v>2019/12/16 0:30</c:v>
                </c:pt>
                <c:pt idx="34341">
                  <c:v>2019/12/16 0:30</c:v>
                </c:pt>
                <c:pt idx="34342">
                  <c:v>2019/12/16 0:30</c:v>
                </c:pt>
                <c:pt idx="34343">
                  <c:v>2019/12/16 0:30</c:v>
                </c:pt>
                <c:pt idx="34344">
                  <c:v>2019/12/16 0:30</c:v>
                </c:pt>
                <c:pt idx="34345">
                  <c:v>2019/12/16 0:30</c:v>
                </c:pt>
                <c:pt idx="34346">
                  <c:v>2019/12/16 0:30</c:v>
                </c:pt>
                <c:pt idx="34347">
                  <c:v>2019/12/16 0:30</c:v>
                </c:pt>
                <c:pt idx="34348">
                  <c:v>2019/12/16 0:30</c:v>
                </c:pt>
                <c:pt idx="34349">
                  <c:v>2019/12/16 0:30</c:v>
                </c:pt>
                <c:pt idx="34350">
                  <c:v>2019/12/16 0:30</c:v>
                </c:pt>
                <c:pt idx="34351">
                  <c:v>2019/12/16 0:30</c:v>
                </c:pt>
                <c:pt idx="34352">
                  <c:v>2019/12/16 0:31</c:v>
                </c:pt>
                <c:pt idx="34353">
                  <c:v>2019/12/16 0:31</c:v>
                </c:pt>
                <c:pt idx="34354">
                  <c:v>2019/12/16 0:31</c:v>
                </c:pt>
                <c:pt idx="34355">
                  <c:v>2019/12/16 0:31</c:v>
                </c:pt>
                <c:pt idx="34356">
                  <c:v>2019/12/16 0:31</c:v>
                </c:pt>
                <c:pt idx="34357">
                  <c:v>2019/12/16 0:31</c:v>
                </c:pt>
                <c:pt idx="34358">
                  <c:v>2019/12/16 0:31</c:v>
                </c:pt>
                <c:pt idx="34359">
                  <c:v>2019/12/16 0:31</c:v>
                </c:pt>
                <c:pt idx="34360">
                  <c:v>2019/12/16 0:31</c:v>
                </c:pt>
                <c:pt idx="34361">
                  <c:v>2019/12/16 0:31</c:v>
                </c:pt>
                <c:pt idx="34362">
                  <c:v>2019/12/16 0:31</c:v>
                </c:pt>
                <c:pt idx="34363">
                  <c:v>2019/12/16 0:31</c:v>
                </c:pt>
                <c:pt idx="34364">
                  <c:v>2019/12/16 0:31</c:v>
                </c:pt>
                <c:pt idx="34365">
                  <c:v>2019/12/16 0:31</c:v>
                </c:pt>
                <c:pt idx="34366">
                  <c:v>2019/12/16 0:31</c:v>
                </c:pt>
                <c:pt idx="34367">
                  <c:v>2019/12/16 0:31</c:v>
                </c:pt>
                <c:pt idx="34368">
                  <c:v>2019/12/16 0:31</c:v>
                </c:pt>
                <c:pt idx="34369">
                  <c:v>2019/12/16 0:31</c:v>
                </c:pt>
                <c:pt idx="34370">
                  <c:v>2019/12/16 0:31</c:v>
                </c:pt>
                <c:pt idx="34371">
                  <c:v>2019/12/16 0:31</c:v>
                </c:pt>
                <c:pt idx="34372">
                  <c:v>2019/12/16 0:31</c:v>
                </c:pt>
                <c:pt idx="34373">
                  <c:v>2019/12/16 0:32</c:v>
                </c:pt>
                <c:pt idx="34374">
                  <c:v>2019/12/16 0:32</c:v>
                </c:pt>
                <c:pt idx="34375">
                  <c:v>2019/12/16 0:32</c:v>
                </c:pt>
                <c:pt idx="34376">
                  <c:v>2019/12/16 0:32</c:v>
                </c:pt>
                <c:pt idx="34377">
                  <c:v>2019/12/16 0:32</c:v>
                </c:pt>
                <c:pt idx="34378">
                  <c:v>2019/12/16 0:32</c:v>
                </c:pt>
                <c:pt idx="34379">
                  <c:v>2019/12/16 0:32</c:v>
                </c:pt>
                <c:pt idx="34380">
                  <c:v>2019/12/16 0:32</c:v>
                </c:pt>
                <c:pt idx="34381">
                  <c:v>2019/12/16 0:32</c:v>
                </c:pt>
                <c:pt idx="34382">
                  <c:v>2019/12/16 0:32</c:v>
                </c:pt>
                <c:pt idx="34383">
                  <c:v>2019/12/16 0:32</c:v>
                </c:pt>
                <c:pt idx="34384">
                  <c:v>2019/12/16 0:32</c:v>
                </c:pt>
                <c:pt idx="34385">
                  <c:v>2019/12/16 0:32</c:v>
                </c:pt>
                <c:pt idx="34386">
                  <c:v>2019/12/16 0:32</c:v>
                </c:pt>
                <c:pt idx="34387">
                  <c:v>2019/12/16 0:32</c:v>
                </c:pt>
                <c:pt idx="34388">
                  <c:v>2019/12/16 0:32</c:v>
                </c:pt>
                <c:pt idx="34389">
                  <c:v>2019/12/16 0:32</c:v>
                </c:pt>
                <c:pt idx="34390">
                  <c:v>2019/12/16 0:32</c:v>
                </c:pt>
                <c:pt idx="34391">
                  <c:v>2019/12/16 0:32</c:v>
                </c:pt>
                <c:pt idx="34392">
                  <c:v>2019/12/16 0:33</c:v>
                </c:pt>
                <c:pt idx="34393">
                  <c:v>2019/12/16 0:33</c:v>
                </c:pt>
                <c:pt idx="34394">
                  <c:v>2019/12/16 0:33</c:v>
                </c:pt>
                <c:pt idx="34395">
                  <c:v>2019/12/16 0:33</c:v>
                </c:pt>
                <c:pt idx="34396">
                  <c:v>2019/12/16 0:33</c:v>
                </c:pt>
                <c:pt idx="34397">
                  <c:v>2019/12/16 0:33</c:v>
                </c:pt>
                <c:pt idx="34398">
                  <c:v>2019/12/16 0:33</c:v>
                </c:pt>
                <c:pt idx="34399">
                  <c:v>2019/12/16 0:33</c:v>
                </c:pt>
                <c:pt idx="34400">
                  <c:v>2019/12/16 0:33</c:v>
                </c:pt>
                <c:pt idx="34401">
                  <c:v>2019/12/16 0:33</c:v>
                </c:pt>
                <c:pt idx="34402">
                  <c:v>2019/12/16 0:33</c:v>
                </c:pt>
                <c:pt idx="34403">
                  <c:v>2019/12/16 0:33</c:v>
                </c:pt>
                <c:pt idx="34404">
                  <c:v>2019/12/16 0:33</c:v>
                </c:pt>
                <c:pt idx="34405">
                  <c:v>2019/12/16 0:33</c:v>
                </c:pt>
                <c:pt idx="34406">
                  <c:v>2019/12/16 0:33</c:v>
                </c:pt>
                <c:pt idx="34407">
                  <c:v>2019/12/16 0:33</c:v>
                </c:pt>
                <c:pt idx="34408">
                  <c:v>2019/12/16 0:33</c:v>
                </c:pt>
                <c:pt idx="34409">
                  <c:v>2019/12/16 0:33</c:v>
                </c:pt>
                <c:pt idx="34410">
                  <c:v>2019/12/16 0:33</c:v>
                </c:pt>
                <c:pt idx="34411">
                  <c:v>2019/12/16 0:33</c:v>
                </c:pt>
                <c:pt idx="34412">
                  <c:v>2019/12/16 0:34</c:v>
                </c:pt>
                <c:pt idx="34413">
                  <c:v>2019/12/16 0:34</c:v>
                </c:pt>
                <c:pt idx="34414">
                  <c:v>2019/12/16 0:34</c:v>
                </c:pt>
                <c:pt idx="34415">
                  <c:v>2019/12/16 0:34</c:v>
                </c:pt>
                <c:pt idx="34416">
                  <c:v>2019/12/16 0:34</c:v>
                </c:pt>
                <c:pt idx="34417">
                  <c:v>2019/12/16 0:34</c:v>
                </c:pt>
                <c:pt idx="34418">
                  <c:v>2019/12/16 0:34</c:v>
                </c:pt>
                <c:pt idx="34419">
                  <c:v>2019/12/16 0:34</c:v>
                </c:pt>
                <c:pt idx="34420">
                  <c:v>2019/12/16 0:34</c:v>
                </c:pt>
                <c:pt idx="34421">
                  <c:v>2019/12/16 0:34</c:v>
                </c:pt>
                <c:pt idx="34422">
                  <c:v>2019/12/16 0:34</c:v>
                </c:pt>
                <c:pt idx="34423">
                  <c:v>2019/12/16 0:34</c:v>
                </c:pt>
                <c:pt idx="34424">
                  <c:v>2019/12/16 0:34</c:v>
                </c:pt>
                <c:pt idx="34425">
                  <c:v>2019/12/16 0:34</c:v>
                </c:pt>
                <c:pt idx="34426">
                  <c:v>2019/12/16 0:34</c:v>
                </c:pt>
                <c:pt idx="34427">
                  <c:v>2019/12/16 0:34</c:v>
                </c:pt>
                <c:pt idx="34428">
                  <c:v>2019/12/16 0:34</c:v>
                </c:pt>
                <c:pt idx="34429">
                  <c:v>2019/12/16 0:34</c:v>
                </c:pt>
                <c:pt idx="34430">
                  <c:v>2019/12/16 0:34</c:v>
                </c:pt>
                <c:pt idx="34431">
                  <c:v>2019/12/16 0:34</c:v>
                </c:pt>
                <c:pt idx="34432">
                  <c:v>2019/12/16 0:35</c:v>
                </c:pt>
                <c:pt idx="34433">
                  <c:v>2019/12/16 0:35</c:v>
                </c:pt>
                <c:pt idx="34434">
                  <c:v>2019/12/16 0:35</c:v>
                </c:pt>
                <c:pt idx="34435">
                  <c:v>2019/12/16 0:35</c:v>
                </c:pt>
                <c:pt idx="34436">
                  <c:v>2019/12/16 0:35</c:v>
                </c:pt>
                <c:pt idx="34437">
                  <c:v>2019/12/16 0:35</c:v>
                </c:pt>
                <c:pt idx="34438">
                  <c:v>2019/12/16 0:35</c:v>
                </c:pt>
                <c:pt idx="34439">
                  <c:v>2019/12/16 0:35</c:v>
                </c:pt>
                <c:pt idx="34440">
                  <c:v>2019/12/16 0:35</c:v>
                </c:pt>
                <c:pt idx="34441">
                  <c:v>2019/12/16 0:35</c:v>
                </c:pt>
                <c:pt idx="34442">
                  <c:v>2019/12/16 0:35</c:v>
                </c:pt>
                <c:pt idx="34443">
                  <c:v>2019/12/16 0:35</c:v>
                </c:pt>
                <c:pt idx="34444">
                  <c:v>2019/12/16 0:35</c:v>
                </c:pt>
                <c:pt idx="34445">
                  <c:v>2019/12/16 0:35</c:v>
                </c:pt>
                <c:pt idx="34446">
                  <c:v>2019/12/16 0:35</c:v>
                </c:pt>
                <c:pt idx="34447">
                  <c:v>2019/12/16 0:35</c:v>
                </c:pt>
                <c:pt idx="34448">
                  <c:v>2019/12/16 0:35</c:v>
                </c:pt>
                <c:pt idx="34449">
                  <c:v>2019/12/16 0:35</c:v>
                </c:pt>
                <c:pt idx="34450">
                  <c:v>2019/12/16 0:35</c:v>
                </c:pt>
                <c:pt idx="34451">
                  <c:v>2019/12/16 0:35</c:v>
                </c:pt>
                <c:pt idx="34452">
                  <c:v>2019/12/16 0:36</c:v>
                </c:pt>
                <c:pt idx="34453">
                  <c:v>2019/12/16 0:36</c:v>
                </c:pt>
                <c:pt idx="34454">
                  <c:v>2019/12/16 0:36</c:v>
                </c:pt>
                <c:pt idx="34455">
                  <c:v>2019/12/16 0:36</c:v>
                </c:pt>
                <c:pt idx="34456">
                  <c:v>2019/12/16 0:36</c:v>
                </c:pt>
                <c:pt idx="34457">
                  <c:v>2019/12/16 0:36</c:v>
                </c:pt>
                <c:pt idx="34458">
                  <c:v>2019/12/16 0:36</c:v>
                </c:pt>
                <c:pt idx="34459">
                  <c:v>2019/12/16 0:36</c:v>
                </c:pt>
                <c:pt idx="34460">
                  <c:v>2019/12/16 0:36</c:v>
                </c:pt>
                <c:pt idx="34461">
                  <c:v>2019/12/16 0:36</c:v>
                </c:pt>
                <c:pt idx="34462">
                  <c:v>2019/12/16 0:36</c:v>
                </c:pt>
                <c:pt idx="34463">
                  <c:v>2019/12/16 0:36</c:v>
                </c:pt>
                <c:pt idx="34464">
                  <c:v>2019/12/16 0:36</c:v>
                </c:pt>
                <c:pt idx="34465">
                  <c:v>2019/12/16 0:36</c:v>
                </c:pt>
                <c:pt idx="34466">
                  <c:v>2019/12/16 0:36</c:v>
                </c:pt>
                <c:pt idx="34467">
                  <c:v>2019/12/16 0:36</c:v>
                </c:pt>
                <c:pt idx="34468">
                  <c:v>2019/12/16 0:36</c:v>
                </c:pt>
                <c:pt idx="34469">
                  <c:v>2019/12/16 0:36</c:v>
                </c:pt>
                <c:pt idx="34470">
                  <c:v>2019/12/16 0:36</c:v>
                </c:pt>
                <c:pt idx="34471">
                  <c:v>2019/12/16 0:36</c:v>
                </c:pt>
                <c:pt idx="34472">
                  <c:v>2019/12/16 0:36</c:v>
                </c:pt>
                <c:pt idx="34473">
                  <c:v>2019/12/16 0:37</c:v>
                </c:pt>
                <c:pt idx="34474">
                  <c:v>2019/12/16 0:37</c:v>
                </c:pt>
                <c:pt idx="34475">
                  <c:v>2019/12/16 0:37</c:v>
                </c:pt>
                <c:pt idx="34476">
                  <c:v>2019/12/16 0:37</c:v>
                </c:pt>
                <c:pt idx="34477">
                  <c:v>2019/12/16 0:37</c:v>
                </c:pt>
                <c:pt idx="34478">
                  <c:v>2019/12/16 0:37</c:v>
                </c:pt>
                <c:pt idx="34479">
                  <c:v>2019/12/16 0:37</c:v>
                </c:pt>
                <c:pt idx="34480">
                  <c:v>2019/12/16 0:37</c:v>
                </c:pt>
                <c:pt idx="34481">
                  <c:v>2019/12/16 0:37</c:v>
                </c:pt>
                <c:pt idx="34482">
                  <c:v>2019/12/16 0:37</c:v>
                </c:pt>
                <c:pt idx="34483">
                  <c:v>2019/12/16 0:37</c:v>
                </c:pt>
                <c:pt idx="34484">
                  <c:v>2019/12/16 0:37</c:v>
                </c:pt>
                <c:pt idx="34485">
                  <c:v>2019/12/16 0:37</c:v>
                </c:pt>
                <c:pt idx="34486">
                  <c:v>2019/12/16 0:37</c:v>
                </c:pt>
                <c:pt idx="34487">
                  <c:v>2019/12/16 0:37</c:v>
                </c:pt>
                <c:pt idx="34488">
                  <c:v>2019/12/16 0:37</c:v>
                </c:pt>
                <c:pt idx="34489">
                  <c:v>2019/12/16 0:37</c:v>
                </c:pt>
                <c:pt idx="34490">
                  <c:v>2019/12/16 0:37</c:v>
                </c:pt>
                <c:pt idx="34491">
                  <c:v>2019/12/16 0:37</c:v>
                </c:pt>
                <c:pt idx="34492">
                  <c:v>2019/12/16 0:38</c:v>
                </c:pt>
                <c:pt idx="34493">
                  <c:v>2019/12/16 0:38</c:v>
                </c:pt>
                <c:pt idx="34494">
                  <c:v>2019/12/16 0:38</c:v>
                </c:pt>
                <c:pt idx="34495">
                  <c:v>2019/12/16 0:38</c:v>
                </c:pt>
                <c:pt idx="34496">
                  <c:v>2019/12/16 0:38</c:v>
                </c:pt>
                <c:pt idx="34497">
                  <c:v>2019/12/16 0:38</c:v>
                </c:pt>
                <c:pt idx="34498">
                  <c:v>2019/12/16 0:38</c:v>
                </c:pt>
                <c:pt idx="34499">
                  <c:v>2019/12/16 0:38</c:v>
                </c:pt>
                <c:pt idx="34500">
                  <c:v>2019/12/16 0:38</c:v>
                </c:pt>
                <c:pt idx="34501">
                  <c:v>2019/12/16 0:38</c:v>
                </c:pt>
                <c:pt idx="34502">
                  <c:v>2019/12/16 0:38</c:v>
                </c:pt>
                <c:pt idx="34503">
                  <c:v>2019/12/16 0:38</c:v>
                </c:pt>
                <c:pt idx="34504">
                  <c:v>2019/12/16 0:38</c:v>
                </c:pt>
                <c:pt idx="34505">
                  <c:v>2019/12/16 0:38</c:v>
                </c:pt>
                <c:pt idx="34506">
                  <c:v>2019/12/16 0:38</c:v>
                </c:pt>
                <c:pt idx="34507">
                  <c:v>2019/12/16 0:38</c:v>
                </c:pt>
                <c:pt idx="34508">
                  <c:v>2019/12/16 0:38</c:v>
                </c:pt>
                <c:pt idx="34509">
                  <c:v>2019/12/16 0:38</c:v>
                </c:pt>
                <c:pt idx="34510">
                  <c:v>2019/12/16 0:38</c:v>
                </c:pt>
                <c:pt idx="34511">
                  <c:v>2019/12/16 0:38</c:v>
                </c:pt>
                <c:pt idx="34512">
                  <c:v>2019/12/16 0:38</c:v>
                </c:pt>
                <c:pt idx="34513">
                  <c:v>2019/12/16 0:39</c:v>
                </c:pt>
                <c:pt idx="34514">
                  <c:v>2019/12/16 0:39</c:v>
                </c:pt>
                <c:pt idx="34515">
                  <c:v>2019/12/16 0:39</c:v>
                </c:pt>
                <c:pt idx="34516">
                  <c:v>2019/12/16 0:39</c:v>
                </c:pt>
                <c:pt idx="34517">
                  <c:v>2019/12/16 0:39</c:v>
                </c:pt>
                <c:pt idx="34518">
                  <c:v>2019/12/16 0:39</c:v>
                </c:pt>
                <c:pt idx="34519">
                  <c:v>2019/12/16 0:39</c:v>
                </c:pt>
                <c:pt idx="34520">
                  <c:v>2019/12/16 0:39</c:v>
                </c:pt>
                <c:pt idx="34521">
                  <c:v>2019/12/16 0:39</c:v>
                </c:pt>
                <c:pt idx="34522">
                  <c:v>2019/12/16 0:39</c:v>
                </c:pt>
                <c:pt idx="34523">
                  <c:v>2019/12/16 0:39</c:v>
                </c:pt>
                <c:pt idx="34524">
                  <c:v>2019/12/16 0:39</c:v>
                </c:pt>
                <c:pt idx="34525">
                  <c:v>2019/12/16 0:39</c:v>
                </c:pt>
                <c:pt idx="34526">
                  <c:v>2019/12/16 0:39</c:v>
                </c:pt>
                <c:pt idx="34527">
                  <c:v>2019/12/16 0:39</c:v>
                </c:pt>
                <c:pt idx="34528">
                  <c:v>2019/12/16 0:39</c:v>
                </c:pt>
                <c:pt idx="34529">
                  <c:v>2019/12/16 0:39</c:v>
                </c:pt>
                <c:pt idx="34530">
                  <c:v>2019/12/16 0:39</c:v>
                </c:pt>
                <c:pt idx="34531">
                  <c:v>2019/12/16 0:39</c:v>
                </c:pt>
                <c:pt idx="34532">
                  <c:v>2019/12/16 0:39</c:v>
                </c:pt>
                <c:pt idx="34533">
                  <c:v>2019/12/16 0:40</c:v>
                </c:pt>
                <c:pt idx="34534">
                  <c:v>2019/12/16 0:40</c:v>
                </c:pt>
                <c:pt idx="34535">
                  <c:v>2019/12/16 0:40</c:v>
                </c:pt>
                <c:pt idx="34536">
                  <c:v>2019/12/16 0:40</c:v>
                </c:pt>
                <c:pt idx="34537">
                  <c:v>2019/12/16 0:40</c:v>
                </c:pt>
                <c:pt idx="34538">
                  <c:v>2019/12/16 0:40</c:v>
                </c:pt>
                <c:pt idx="34539">
                  <c:v>2019/12/16 0:40</c:v>
                </c:pt>
                <c:pt idx="34540">
                  <c:v>2019/12/16 0:40</c:v>
                </c:pt>
                <c:pt idx="34541">
                  <c:v>2019/12/16 0:40</c:v>
                </c:pt>
                <c:pt idx="34542">
                  <c:v>2019/12/16 0:40</c:v>
                </c:pt>
                <c:pt idx="34543">
                  <c:v>2019/12/16 0:40</c:v>
                </c:pt>
                <c:pt idx="34544">
                  <c:v>2019/12/16 0:40</c:v>
                </c:pt>
                <c:pt idx="34545">
                  <c:v>2019/12/16 0:40</c:v>
                </c:pt>
                <c:pt idx="34546">
                  <c:v>2019/12/16 0:40</c:v>
                </c:pt>
                <c:pt idx="34547">
                  <c:v>2019/12/16 0:40</c:v>
                </c:pt>
                <c:pt idx="34548">
                  <c:v>2019/12/16 0:40</c:v>
                </c:pt>
                <c:pt idx="34549">
                  <c:v>2019/12/16 0:40</c:v>
                </c:pt>
                <c:pt idx="34550">
                  <c:v>2019/12/16 0:40</c:v>
                </c:pt>
                <c:pt idx="34551">
                  <c:v>2019/12/16 0:40</c:v>
                </c:pt>
                <c:pt idx="34552">
                  <c:v>2019/12/16 0:41</c:v>
                </c:pt>
                <c:pt idx="34553">
                  <c:v>2019/12/16 0:41</c:v>
                </c:pt>
                <c:pt idx="34554">
                  <c:v>2019/12/16 0:41</c:v>
                </c:pt>
                <c:pt idx="34555">
                  <c:v>2019/12/16 0:41</c:v>
                </c:pt>
                <c:pt idx="34556">
                  <c:v>2019/12/16 0:41</c:v>
                </c:pt>
                <c:pt idx="34557">
                  <c:v>2019/12/16 0:41</c:v>
                </c:pt>
                <c:pt idx="34558">
                  <c:v>2019/12/16 0:41</c:v>
                </c:pt>
                <c:pt idx="34559">
                  <c:v>2019/12/16 0:41</c:v>
                </c:pt>
                <c:pt idx="34560">
                  <c:v>2019/12/16 0:41</c:v>
                </c:pt>
                <c:pt idx="34561">
                  <c:v>2019/12/16 0:41</c:v>
                </c:pt>
                <c:pt idx="34562">
                  <c:v>2019/12/16 0:41</c:v>
                </c:pt>
                <c:pt idx="34563">
                  <c:v>2019/12/16 0:41</c:v>
                </c:pt>
                <c:pt idx="34564">
                  <c:v>2019/12/16 0:41</c:v>
                </c:pt>
                <c:pt idx="34565">
                  <c:v>2019/12/16 0:41</c:v>
                </c:pt>
                <c:pt idx="34566">
                  <c:v>2019/12/16 0:41</c:v>
                </c:pt>
                <c:pt idx="34567">
                  <c:v>2019/12/16 0:41</c:v>
                </c:pt>
                <c:pt idx="34568">
                  <c:v>2019/12/16 0:41</c:v>
                </c:pt>
                <c:pt idx="34569">
                  <c:v>2019/12/16 0:41</c:v>
                </c:pt>
                <c:pt idx="34570">
                  <c:v>2019/12/16 0:41</c:v>
                </c:pt>
                <c:pt idx="34571">
                  <c:v>2019/12/16 0:41</c:v>
                </c:pt>
                <c:pt idx="34572">
                  <c:v>2019/12/16 0:41</c:v>
                </c:pt>
                <c:pt idx="34573">
                  <c:v>2019/12/16 0:42</c:v>
                </c:pt>
                <c:pt idx="34574">
                  <c:v>2019/12/16 0:42</c:v>
                </c:pt>
                <c:pt idx="34575">
                  <c:v>2019/12/16 0:42</c:v>
                </c:pt>
                <c:pt idx="34576">
                  <c:v>2019/12/16 0:42</c:v>
                </c:pt>
                <c:pt idx="34577">
                  <c:v>2019/12/16 0:42</c:v>
                </c:pt>
                <c:pt idx="34578">
                  <c:v>2019/12/16 0:42</c:v>
                </c:pt>
                <c:pt idx="34579">
                  <c:v>2019/12/16 0:42</c:v>
                </c:pt>
                <c:pt idx="34580">
                  <c:v>2019/12/16 0:42</c:v>
                </c:pt>
                <c:pt idx="34581">
                  <c:v>2019/12/16 0:42</c:v>
                </c:pt>
                <c:pt idx="34582">
                  <c:v>2019/12/16 0:42</c:v>
                </c:pt>
                <c:pt idx="34583">
                  <c:v>2019/12/16 0:42</c:v>
                </c:pt>
                <c:pt idx="34584">
                  <c:v>2019/12/16 0:42</c:v>
                </c:pt>
                <c:pt idx="34585">
                  <c:v>2019/12/16 0:42</c:v>
                </c:pt>
                <c:pt idx="34586">
                  <c:v>2019/12/16 0:42</c:v>
                </c:pt>
                <c:pt idx="34587">
                  <c:v>2019/12/16 0:42</c:v>
                </c:pt>
                <c:pt idx="34588">
                  <c:v>2019/12/16 0:42</c:v>
                </c:pt>
                <c:pt idx="34589">
                  <c:v>2019/12/16 0:42</c:v>
                </c:pt>
                <c:pt idx="34590">
                  <c:v>2019/12/16 0:42</c:v>
                </c:pt>
                <c:pt idx="34591">
                  <c:v>2019/12/16 0:42</c:v>
                </c:pt>
                <c:pt idx="34592">
                  <c:v>2019/12/16 0:42</c:v>
                </c:pt>
                <c:pt idx="34593">
                  <c:v>2019/12/16 0:43</c:v>
                </c:pt>
                <c:pt idx="34594">
                  <c:v>2019/12/16 0:43</c:v>
                </c:pt>
                <c:pt idx="34595">
                  <c:v>2019/12/16 0:43</c:v>
                </c:pt>
                <c:pt idx="34596">
                  <c:v>2019/12/16 0:43</c:v>
                </c:pt>
                <c:pt idx="34597">
                  <c:v>2019/12/16 0:43</c:v>
                </c:pt>
                <c:pt idx="34598">
                  <c:v>2019/12/16 0:43</c:v>
                </c:pt>
                <c:pt idx="34599">
                  <c:v>2019/12/16 0:43</c:v>
                </c:pt>
                <c:pt idx="34600">
                  <c:v>2019/12/16 0:43</c:v>
                </c:pt>
                <c:pt idx="34601">
                  <c:v>2019/12/16 0:43</c:v>
                </c:pt>
                <c:pt idx="34602">
                  <c:v>2019/12/16 0:43</c:v>
                </c:pt>
                <c:pt idx="34603">
                  <c:v>2019/12/16 0:43</c:v>
                </c:pt>
                <c:pt idx="34604">
                  <c:v>2019/12/16 0:43</c:v>
                </c:pt>
                <c:pt idx="34605">
                  <c:v>2019/12/16 0:43</c:v>
                </c:pt>
                <c:pt idx="34606">
                  <c:v>2019/12/16 0:43</c:v>
                </c:pt>
                <c:pt idx="34607">
                  <c:v>2019/12/16 0:43</c:v>
                </c:pt>
                <c:pt idx="34608">
                  <c:v>2019/12/16 0:43</c:v>
                </c:pt>
                <c:pt idx="34609">
                  <c:v>2019/12/16 0:43</c:v>
                </c:pt>
                <c:pt idx="34610">
                  <c:v>2019/12/16 0:43</c:v>
                </c:pt>
                <c:pt idx="34611">
                  <c:v>2019/12/16 0:43</c:v>
                </c:pt>
                <c:pt idx="34612">
                  <c:v>2019/12/16 0:43</c:v>
                </c:pt>
                <c:pt idx="34613">
                  <c:v>2019/12/16 0:44</c:v>
                </c:pt>
                <c:pt idx="34614">
                  <c:v>2019/12/16 0:44</c:v>
                </c:pt>
                <c:pt idx="34615">
                  <c:v>2019/12/16 0:44</c:v>
                </c:pt>
                <c:pt idx="34616">
                  <c:v>2019/12/16 0:44</c:v>
                </c:pt>
                <c:pt idx="34617">
                  <c:v>2019/12/16 0:44</c:v>
                </c:pt>
                <c:pt idx="34618">
                  <c:v>2019/12/16 0:44</c:v>
                </c:pt>
                <c:pt idx="34619">
                  <c:v>2019/12/16 0:44</c:v>
                </c:pt>
                <c:pt idx="34620">
                  <c:v>2019/12/16 0:44</c:v>
                </c:pt>
                <c:pt idx="34621">
                  <c:v>2019/12/16 0:44</c:v>
                </c:pt>
                <c:pt idx="34622">
                  <c:v>2019/12/16 0:44</c:v>
                </c:pt>
                <c:pt idx="34623">
                  <c:v>2019/12/16 0:44</c:v>
                </c:pt>
                <c:pt idx="34624">
                  <c:v>2019/12/16 0:44</c:v>
                </c:pt>
                <c:pt idx="34625">
                  <c:v>2019/12/16 0:44</c:v>
                </c:pt>
                <c:pt idx="34626">
                  <c:v>2019/12/16 0:44</c:v>
                </c:pt>
                <c:pt idx="34627">
                  <c:v>2019/12/16 0:44</c:v>
                </c:pt>
                <c:pt idx="34628">
                  <c:v>2019/12/16 0:44</c:v>
                </c:pt>
                <c:pt idx="34629">
                  <c:v>2019/12/16 0:44</c:v>
                </c:pt>
                <c:pt idx="34630">
                  <c:v>2019/12/16 0:44</c:v>
                </c:pt>
                <c:pt idx="34631">
                  <c:v>2019/12/16 0:44</c:v>
                </c:pt>
                <c:pt idx="34632">
                  <c:v>2019/12/16 0:44</c:v>
                </c:pt>
                <c:pt idx="34633">
                  <c:v>2019/12/16 0:45</c:v>
                </c:pt>
                <c:pt idx="34634">
                  <c:v>2019/12/16 0:45</c:v>
                </c:pt>
                <c:pt idx="34635">
                  <c:v>2019/12/16 0:45</c:v>
                </c:pt>
                <c:pt idx="34636">
                  <c:v>2019/12/16 0:45</c:v>
                </c:pt>
                <c:pt idx="34637">
                  <c:v>2019/12/16 0:45</c:v>
                </c:pt>
                <c:pt idx="34638">
                  <c:v>2019/12/16 0:45</c:v>
                </c:pt>
                <c:pt idx="34639">
                  <c:v>2019/12/16 0:45</c:v>
                </c:pt>
                <c:pt idx="34640">
                  <c:v>2019/12/16 0:45</c:v>
                </c:pt>
                <c:pt idx="34641">
                  <c:v>2019/12/16 0:45</c:v>
                </c:pt>
                <c:pt idx="34642">
                  <c:v>2019/12/16 0:45</c:v>
                </c:pt>
                <c:pt idx="34643">
                  <c:v>2019/12/16 0:45</c:v>
                </c:pt>
                <c:pt idx="34644">
                  <c:v>2019/12/16 0:45</c:v>
                </c:pt>
                <c:pt idx="34645">
                  <c:v>2019/12/16 0:45</c:v>
                </c:pt>
                <c:pt idx="34646">
                  <c:v>2019/12/16 0:45</c:v>
                </c:pt>
                <c:pt idx="34647">
                  <c:v>2019/12/16 0:45</c:v>
                </c:pt>
                <c:pt idx="34648">
                  <c:v>2019/12/16 0:45</c:v>
                </c:pt>
                <c:pt idx="34649">
                  <c:v>2019/12/16 0:45</c:v>
                </c:pt>
                <c:pt idx="34650">
                  <c:v>2019/12/16 0:45</c:v>
                </c:pt>
                <c:pt idx="34651">
                  <c:v>2019/12/16 0:45</c:v>
                </c:pt>
                <c:pt idx="34652">
                  <c:v>2019/12/16 0:45</c:v>
                </c:pt>
                <c:pt idx="34653">
                  <c:v>2019/12/16 0:46</c:v>
                </c:pt>
                <c:pt idx="34654">
                  <c:v>2019/12/16 0:46</c:v>
                </c:pt>
                <c:pt idx="34655">
                  <c:v>2019/12/16 0:46</c:v>
                </c:pt>
                <c:pt idx="34656">
                  <c:v>2019/12/16 0:46</c:v>
                </c:pt>
                <c:pt idx="34657">
                  <c:v>2019/12/16 0:46</c:v>
                </c:pt>
                <c:pt idx="34658">
                  <c:v>2019/12/16 0:46</c:v>
                </c:pt>
                <c:pt idx="34659">
                  <c:v>2019/12/16 0:46</c:v>
                </c:pt>
                <c:pt idx="34660">
                  <c:v>2019/12/16 0:46</c:v>
                </c:pt>
                <c:pt idx="34661">
                  <c:v>2019/12/16 0:46</c:v>
                </c:pt>
                <c:pt idx="34662">
                  <c:v>2019/12/16 0:46</c:v>
                </c:pt>
                <c:pt idx="34663">
                  <c:v>2019/12/16 0:46</c:v>
                </c:pt>
                <c:pt idx="34664">
                  <c:v>2019/12/16 0:46</c:v>
                </c:pt>
                <c:pt idx="34665">
                  <c:v>2019/12/16 0:46</c:v>
                </c:pt>
                <c:pt idx="34666">
                  <c:v>2019/12/16 0:46</c:v>
                </c:pt>
                <c:pt idx="34667">
                  <c:v>2019/12/16 0:46</c:v>
                </c:pt>
                <c:pt idx="34668">
                  <c:v>2019/12/16 0:46</c:v>
                </c:pt>
                <c:pt idx="34669">
                  <c:v>2019/12/16 0:46</c:v>
                </c:pt>
                <c:pt idx="34670">
                  <c:v>2019/12/16 0:46</c:v>
                </c:pt>
                <c:pt idx="34671">
                  <c:v>2019/12/16 0:46</c:v>
                </c:pt>
                <c:pt idx="34672">
                  <c:v>2019/12/16 0:46</c:v>
                </c:pt>
                <c:pt idx="34673">
                  <c:v>2019/12/16 0:47</c:v>
                </c:pt>
                <c:pt idx="34674">
                  <c:v>2019/12/16 0:47</c:v>
                </c:pt>
                <c:pt idx="34675">
                  <c:v>2019/12/16 0:47</c:v>
                </c:pt>
                <c:pt idx="34676">
                  <c:v>2019/12/16 0:47</c:v>
                </c:pt>
                <c:pt idx="34677">
                  <c:v>2019/12/16 0:47</c:v>
                </c:pt>
                <c:pt idx="34678">
                  <c:v>2019/12/16 0:47</c:v>
                </c:pt>
                <c:pt idx="34679">
                  <c:v>2019/12/16 0:47</c:v>
                </c:pt>
                <c:pt idx="34680">
                  <c:v>2019/12/16 0:47</c:v>
                </c:pt>
                <c:pt idx="34681">
                  <c:v>2019/12/16 0:47</c:v>
                </c:pt>
                <c:pt idx="34682">
                  <c:v>2019/12/16 0:47</c:v>
                </c:pt>
                <c:pt idx="34683">
                  <c:v>2019/12/16 0:47</c:v>
                </c:pt>
                <c:pt idx="34684">
                  <c:v>2019/12/16 0:47</c:v>
                </c:pt>
                <c:pt idx="34685">
                  <c:v>2019/12/16 0:47</c:v>
                </c:pt>
                <c:pt idx="34686">
                  <c:v>2019/12/16 0:47</c:v>
                </c:pt>
                <c:pt idx="34687">
                  <c:v>2019/12/16 0:47</c:v>
                </c:pt>
                <c:pt idx="34688">
                  <c:v>2019/12/16 0:47</c:v>
                </c:pt>
                <c:pt idx="34689">
                  <c:v>2019/12/16 0:47</c:v>
                </c:pt>
                <c:pt idx="34690">
                  <c:v>2019/12/16 0:47</c:v>
                </c:pt>
                <c:pt idx="34691">
                  <c:v>2019/12/16 0:47</c:v>
                </c:pt>
                <c:pt idx="34692">
                  <c:v>2019/12/16 0:47</c:v>
                </c:pt>
                <c:pt idx="34693">
                  <c:v>2019/12/16 0:48</c:v>
                </c:pt>
                <c:pt idx="34694">
                  <c:v>2019/12/16 0:48</c:v>
                </c:pt>
                <c:pt idx="34695">
                  <c:v>2019/12/16 0:48</c:v>
                </c:pt>
                <c:pt idx="34696">
                  <c:v>2019/12/16 0:48</c:v>
                </c:pt>
                <c:pt idx="34697">
                  <c:v>2019/12/16 0:48</c:v>
                </c:pt>
                <c:pt idx="34698">
                  <c:v>2019/12/16 0:48</c:v>
                </c:pt>
                <c:pt idx="34699">
                  <c:v>2019/12/16 0:48</c:v>
                </c:pt>
                <c:pt idx="34700">
                  <c:v>2019/12/16 0:48</c:v>
                </c:pt>
                <c:pt idx="34701">
                  <c:v>2019/12/16 0:48</c:v>
                </c:pt>
                <c:pt idx="34702">
                  <c:v>2019/12/16 0:48</c:v>
                </c:pt>
                <c:pt idx="34703">
                  <c:v>2019/12/16 0:48</c:v>
                </c:pt>
                <c:pt idx="34704">
                  <c:v>2019/12/16 0:48</c:v>
                </c:pt>
                <c:pt idx="34705">
                  <c:v>2019/12/16 0:48</c:v>
                </c:pt>
                <c:pt idx="34706">
                  <c:v>2019/12/16 0:48</c:v>
                </c:pt>
                <c:pt idx="34707">
                  <c:v>2019/12/16 0:48</c:v>
                </c:pt>
                <c:pt idx="34708">
                  <c:v>2019/12/16 0:48</c:v>
                </c:pt>
                <c:pt idx="34709">
                  <c:v>2019/12/16 0:48</c:v>
                </c:pt>
                <c:pt idx="34710">
                  <c:v>2019/12/16 0:48</c:v>
                </c:pt>
                <c:pt idx="34711">
                  <c:v>2019/12/16 0:48</c:v>
                </c:pt>
                <c:pt idx="34712">
                  <c:v>2019/12/16 0:48</c:v>
                </c:pt>
                <c:pt idx="34713">
                  <c:v>2019/12/16 0:49</c:v>
                </c:pt>
                <c:pt idx="34714">
                  <c:v>2019/12/16 0:49</c:v>
                </c:pt>
                <c:pt idx="34715">
                  <c:v>2019/12/16 0:49</c:v>
                </c:pt>
                <c:pt idx="34716">
                  <c:v>2019/12/16 0:49</c:v>
                </c:pt>
                <c:pt idx="34717">
                  <c:v>2019/12/16 0:49</c:v>
                </c:pt>
                <c:pt idx="34718">
                  <c:v>2019/12/16 0:49</c:v>
                </c:pt>
                <c:pt idx="34719">
                  <c:v>2019/12/16 0:49</c:v>
                </c:pt>
                <c:pt idx="34720">
                  <c:v>2019/12/16 0:49</c:v>
                </c:pt>
                <c:pt idx="34721">
                  <c:v>2019/12/16 0:49</c:v>
                </c:pt>
                <c:pt idx="34722">
                  <c:v>2019/12/16 0:49</c:v>
                </c:pt>
                <c:pt idx="34723">
                  <c:v>2019/12/16 0:49</c:v>
                </c:pt>
                <c:pt idx="34724">
                  <c:v>2019/12/16 0:49</c:v>
                </c:pt>
                <c:pt idx="34725">
                  <c:v>2019/12/16 0:49</c:v>
                </c:pt>
                <c:pt idx="34726">
                  <c:v>2019/12/16 0:49</c:v>
                </c:pt>
                <c:pt idx="34727">
                  <c:v>2019/12/16 0:49</c:v>
                </c:pt>
                <c:pt idx="34728">
                  <c:v>2019/12/16 0:49</c:v>
                </c:pt>
                <c:pt idx="34729">
                  <c:v>2019/12/16 0:49</c:v>
                </c:pt>
                <c:pt idx="34730">
                  <c:v>2019/12/16 0:49</c:v>
                </c:pt>
                <c:pt idx="34731">
                  <c:v>2019/12/16 0:49</c:v>
                </c:pt>
                <c:pt idx="34732">
                  <c:v>2019/12/16 0:50</c:v>
                </c:pt>
                <c:pt idx="34733">
                  <c:v>2019/12/16 0:50</c:v>
                </c:pt>
                <c:pt idx="34734">
                  <c:v>2019/12/16 0:50</c:v>
                </c:pt>
                <c:pt idx="34735">
                  <c:v>2019/12/16 0:50</c:v>
                </c:pt>
                <c:pt idx="34736">
                  <c:v>2019/12/16 0:50</c:v>
                </c:pt>
                <c:pt idx="34737">
                  <c:v>2019/12/16 0:50</c:v>
                </c:pt>
                <c:pt idx="34738">
                  <c:v>2019/12/16 0:50</c:v>
                </c:pt>
                <c:pt idx="34739">
                  <c:v>2019/12/16 0:50</c:v>
                </c:pt>
                <c:pt idx="34740">
                  <c:v>2019/12/16 0:50</c:v>
                </c:pt>
                <c:pt idx="34741">
                  <c:v>2019/12/16 0:50</c:v>
                </c:pt>
                <c:pt idx="34742">
                  <c:v>2019/12/16 0:50</c:v>
                </c:pt>
                <c:pt idx="34743">
                  <c:v>2019/12/16 0:50</c:v>
                </c:pt>
                <c:pt idx="34744">
                  <c:v>2019/12/16 0:50</c:v>
                </c:pt>
                <c:pt idx="34745">
                  <c:v>2019/12/16 0:50</c:v>
                </c:pt>
                <c:pt idx="34746">
                  <c:v>2019/12/16 0:50</c:v>
                </c:pt>
                <c:pt idx="34747">
                  <c:v>2019/12/16 0:50</c:v>
                </c:pt>
                <c:pt idx="34748">
                  <c:v>2019/12/16 0:50</c:v>
                </c:pt>
                <c:pt idx="34749">
                  <c:v>2019/12/16 0:50</c:v>
                </c:pt>
                <c:pt idx="34750">
                  <c:v>2019/12/16 0:50</c:v>
                </c:pt>
                <c:pt idx="34751">
                  <c:v>2019/12/16 0:50</c:v>
                </c:pt>
                <c:pt idx="34752">
                  <c:v>2019/12/16 0:51</c:v>
                </c:pt>
                <c:pt idx="34753">
                  <c:v>2019/12/16 0:51</c:v>
                </c:pt>
                <c:pt idx="34754">
                  <c:v>2019/12/16 0:51</c:v>
                </c:pt>
                <c:pt idx="34755">
                  <c:v>2019/12/16 0:51</c:v>
                </c:pt>
                <c:pt idx="34756">
                  <c:v>2019/12/16 0:51</c:v>
                </c:pt>
                <c:pt idx="34757">
                  <c:v>2019/12/16 0:51</c:v>
                </c:pt>
                <c:pt idx="34758">
                  <c:v>2019/12/16 0:51</c:v>
                </c:pt>
                <c:pt idx="34759">
                  <c:v>2019/12/16 0:51</c:v>
                </c:pt>
                <c:pt idx="34760">
                  <c:v>2019/12/16 0:51</c:v>
                </c:pt>
                <c:pt idx="34761">
                  <c:v>2019/12/16 0:51</c:v>
                </c:pt>
                <c:pt idx="34762">
                  <c:v>2019/12/16 0:51</c:v>
                </c:pt>
                <c:pt idx="34763">
                  <c:v>2019/12/16 0:51</c:v>
                </c:pt>
                <c:pt idx="34764">
                  <c:v>2019/12/16 0:51</c:v>
                </c:pt>
                <c:pt idx="34765">
                  <c:v>2019/12/16 0:51</c:v>
                </c:pt>
                <c:pt idx="34766">
                  <c:v>2019/12/16 0:51</c:v>
                </c:pt>
                <c:pt idx="34767">
                  <c:v>2019/12/16 0:51</c:v>
                </c:pt>
                <c:pt idx="34768">
                  <c:v>2019/12/16 0:51</c:v>
                </c:pt>
                <c:pt idx="34769">
                  <c:v>2019/12/16 0:51</c:v>
                </c:pt>
                <c:pt idx="34770">
                  <c:v>2019/12/16 0:51</c:v>
                </c:pt>
                <c:pt idx="34771">
                  <c:v>2019/12/16 0:51</c:v>
                </c:pt>
                <c:pt idx="34772">
                  <c:v>2019/12/16 0:51</c:v>
                </c:pt>
                <c:pt idx="34773">
                  <c:v>2019/12/16 0:52</c:v>
                </c:pt>
                <c:pt idx="34774">
                  <c:v>2019/12/16 0:52</c:v>
                </c:pt>
                <c:pt idx="34775">
                  <c:v>2019/12/16 0:52</c:v>
                </c:pt>
                <c:pt idx="34776">
                  <c:v>2019/12/16 0:52</c:v>
                </c:pt>
                <c:pt idx="34777">
                  <c:v>2019/12/16 0:52</c:v>
                </c:pt>
                <c:pt idx="34778">
                  <c:v>2019/12/16 0:52</c:v>
                </c:pt>
                <c:pt idx="34779">
                  <c:v>2019/12/16 0:52</c:v>
                </c:pt>
                <c:pt idx="34780">
                  <c:v>2019/12/16 0:52</c:v>
                </c:pt>
                <c:pt idx="34781">
                  <c:v>2019/12/16 0:52</c:v>
                </c:pt>
                <c:pt idx="34782">
                  <c:v>2019/12/16 0:52</c:v>
                </c:pt>
                <c:pt idx="34783">
                  <c:v>2019/12/16 0:52</c:v>
                </c:pt>
                <c:pt idx="34784">
                  <c:v>2019/12/16 0:52</c:v>
                </c:pt>
                <c:pt idx="34785">
                  <c:v>2019/12/16 0:52</c:v>
                </c:pt>
                <c:pt idx="34786">
                  <c:v>2019/12/16 0:52</c:v>
                </c:pt>
                <c:pt idx="34787">
                  <c:v>2019/12/16 0:52</c:v>
                </c:pt>
                <c:pt idx="34788">
                  <c:v>2019/12/16 0:52</c:v>
                </c:pt>
                <c:pt idx="34789">
                  <c:v>2019/12/16 0:52</c:v>
                </c:pt>
                <c:pt idx="34790">
                  <c:v>2019/12/16 0:52</c:v>
                </c:pt>
                <c:pt idx="34791">
                  <c:v>2019/12/16 0:52</c:v>
                </c:pt>
                <c:pt idx="34792">
                  <c:v>2019/12/16 0:53</c:v>
                </c:pt>
                <c:pt idx="34793">
                  <c:v>2019/12/16 0:53</c:v>
                </c:pt>
                <c:pt idx="34794">
                  <c:v>2019/12/16 0:53</c:v>
                </c:pt>
                <c:pt idx="34795">
                  <c:v>2019/12/16 0:53</c:v>
                </c:pt>
                <c:pt idx="34796">
                  <c:v>2019/12/16 0:53</c:v>
                </c:pt>
                <c:pt idx="34797">
                  <c:v>2019/12/16 0:53</c:v>
                </c:pt>
                <c:pt idx="34798">
                  <c:v>2019/12/16 0:53</c:v>
                </c:pt>
                <c:pt idx="34799">
                  <c:v>2019/12/16 0:53</c:v>
                </c:pt>
                <c:pt idx="34800">
                  <c:v>2019/12/16 0:53</c:v>
                </c:pt>
                <c:pt idx="34801">
                  <c:v>2019/12/16 0:53</c:v>
                </c:pt>
                <c:pt idx="34802">
                  <c:v>2019/12/16 0:53</c:v>
                </c:pt>
                <c:pt idx="34803">
                  <c:v>2019/12/16 0:53</c:v>
                </c:pt>
                <c:pt idx="34804">
                  <c:v>2019/12/16 0:53</c:v>
                </c:pt>
                <c:pt idx="34805">
                  <c:v>2019/12/16 0:53</c:v>
                </c:pt>
                <c:pt idx="34806">
                  <c:v>2019/12/16 0:53</c:v>
                </c:pt>
                <c:pt idx="34807">
                  <c:v>2019/12/16 0:53</c:v>
                </c:pt>
                <c:pt idx="34808">
                  <c:v>2019/12/16 0:53</c:v>
                </c:pt>
                <c:pt idx="34809">
                  <c:v>2019/12/16 0:53</c:v>
                </c:pt>
                <c:pt idx="34810">
                  <c:v>2019/12/16 0:53</c:v>
                </c:pt>
                <c:pt idx="34811">
                  <c:v>2019/12/16 0:53</c:v>
                </c:pt>
                <c:pt idx="34812">
                  <c:v>2019/12/16 0:54</c:v>
                </c:pt>
                <c:pt idx="34813">
                  <c:v>2019/12/16 0:54</c:v>
                </c:pt>
                <c:pt idx="34814">
                  <c:v>2019/12/16 0:54</c:v>
                </c:pt>
                <c:pt idx="34815">
                  <c:v>2019/12/16 0:54</c:v>
                </c:pt>
                <c:pt idx="34816">
                  <c:v>2019/12/16 0:54</c:v>
                </c:pt>
                <c:pt idx="34817">
                  <c:v>2019/12/16 0:54</c:v>
                </c:pt>
                <c:pt idx="34818">
                  <c:v>2019/12/16 0:54</c:v>
                </c:pt>
                <c:pt idx="34819">
                  <c:v>2019/12/16 0:54</c:v>
                </c:pt>
                <c:pt idx="34820">
                  <c:v>2019/12/16 0:54</c:v>
                </c:pt>
                <c:pt idx="34821">
                  <c:v>2019/12/16 0:54</c:v>
                </c:pt>
                <c:pt idx="34822">
                  <c:v>2019/12/16 0:54</c:v>
                </c:pt>
                <c:pt idx="34823">
                  <c:v>2019/12/16 0:54</c:v>
                </c:pt>
                <c:pt idx="34824">
                  <c:v>2019/12/16 0:54</c:v>
                </c:pt>
                <c:pt idx="34825">
                  <c:v>2019/12/16 0:54</c:v>
                </c:pt>
                <c:pt idx="34826">
                  <c:v>2019/12/16 0:54</c:v>
                </c:pt>
                <c:pt idx="34827">
                  <c:v>2019/12/16 0:54</c:v>
                </c:pt>
                <c:pt idx="34828">
                  <c:v>2019/12/16 0:54</c:v>
                </c:pt>
                <c:pt idx="34829">
                  <c:v>2019/12/16 0:54</c:v>
                </c:pt>
                <c:pt idx="34830">
                  <c:v>2019/12/16 0:54</c:v>
                </c:pt>
                <c:pt idx="34831">
                  <c:v>2019/12/16 0:54</c:v>
                </c:pt>
                <c:pt idx="34832">
                  <c:v>2019/12/16 0:55</c:v>
                </c:pt>
                <c:pt idx="34833">
                  <c:v>2019/12/16 0:55</c:v>
                </c:pt>
                <c:pt idx="34834">
                  <c:v>2019/12/16 0:55</c:v>
                </c:pt>
                <c:pt idx="34835">
                  <c:v>2019/12/16 0:55</c:v>
                </c:pt>
                <c:pt idx="34836">
                  <c:v>2019/12/16 0:55</c:v>
                </c:pt>
                <c:pt idx="34837">
                  <c:v>2019/12/16 0:55</c:v>
                </c:pt>
                <c:pt idx="34838">
                  <c:v>2019/12/16 0:55</c:v>
                </c:pt>
                <c:pt idx="34839">
                  <c:v>2019/12/16 0:55</c:v>
                </c:pt>
                <c:pt idx="34840">
                  <c:v>2019/12/16 0:55</c:v>
                </c:pt>
                <c:pt idx="34841">
                  <c:v>2019/12/16 0:55</c:v>
                </c:pt>
                <c:pt idx="34842">
                  <c:v>2019/12/16 0:55</c:v>
                </c:pt>
                <c:pt idx="34843">
                  <c:v>2019/12/16 0:55</c:v>
                </c:pt>
                <c:pt idx="34844">
                  <c:v>2019/12/16 0:55</c:v>
                </c:pt>
                <c:pt idx="34845">
                  <c:v>2019/12/16 0:55</c:v>
                </c:pt>
                <c:pt idx="34846">
                  <c:v>2019/12/16 0:55</c:v>
                </c:pt>
                <c:pt idx="34847">
                  <c:v>2019/12/16 0:55</c:v>
                </c:pt>
                <c:pt idx="34848">
                  <c:v>2019/12/16 0:55</c:v>
                </c:pt>
                <c:pt idx="34849">
                  <c:v>2019/12/16 0:55</c:v>
                </c:pt>
                <c:pt idx="34850">
                  <c:v>2019/12/16 0:55</c:v>
                </c:pt>
                <c:pt idx="34851">
                  <c:v>2019/12/16 0:55</c:v>
                </c:pt>
                <c:pt idx="34852">
                  <c:v>2019/12/16 0:55</c:v>
                </c:pt>
                <c:pt idx="34853">
                  <c:v>2019/12/16 0:56</c:v>
                </c:pt>
                <c:pt idx="34854">
                  <c:v>2019/12/16 0:56</c:v>
                </c:pt>
                <c:pt idx="34855">
                  <c:v>2019/12/16 0:56</c:v>
                </c:pt>
                <c:pt idx="34856">
                  <c:v>2019/12/16 0:56</c:v>
                </c:pt>
                <c:pt idx="34857">
                  <c:v>2019/12/16 0:56</c:v>
                </c:pt>
                <c:pt idx="34858">
                  <c:v>2019/12/16 0:56</c:v>
                </c:pt>
                <c:pt idx="34859">
                  <c:v>2019/12/16 0:56</c:v>
                </c:pt>
                <c:pt idx="34860">
                  <c:v>2019/12/16 0:56</c:v>
                </c:pt>
                <c:pt idx="34861">
                  <c:v>2019/12/16 0:56</c:v>
                </c:pt>
                <c:pt idx="34862">
                  <c:v>2019/12/16 0:56</c:v>
                </c:pt>
                <c:pt idx="34863">
                  <c:v>2019/12/16 0:56</c:v>
                </c:pt>
                <c:pt idx="34864">
                  <c:v>2019/12/16 0:56</c:v>
                </c:pt>
                <c:pt idx="34865">
                  <c:v>2019/12/16 0:56</c:v>
                </c:pt>
                <c:pt idx="34866">
                  <c:v>2019/12/16 0:56</c:v>
                </c:pt>
                <c:pt idx="34867">
                  <c:v>2019/12/16 0:56</c:v>
                </c:pt>
                <c:pt idx="34868">
                  <c:v>2019/12/16 0:56</c:v>
                </c:pt>
                <c:pt idx="34869">
                  <c:v>2019/12/16 0:56</c:v>
                </c:pt>
                <c:pt idx="34870">
                  <c:v>2019/12/16 0:56</c:v>
                </c:pt>
                <c:pt idx="34871">
                  <c:v>2019/12/16 0:56</c:v>
                </c:pt>
                <c:pt idx="34872">
                  <c:v>2019/12/16 0:57</c:v>
                </c:pt>
                <c:pt idx="34873">
                  <c:v>2019/12/16 0:57</c:v>
                </c:pt>
                <c:pt idx="34874">
                  <c:v>2019/12/16 0:57</c:v>
                </c:pt>
                <c:pt idx="34875">
                  <c:v>2019/12/16 0:57</c:v>
                </c:pt>
                <c:pt idx="34876">
                  <c:v>2019/12/16 0:57</c:v>
                </c:pt>
                <c:pt idx="34877">
                  <c:v>2019/12/16 0:57</c:v>
                </c:pt>
                <c:pt idx="34878">
                  <c:v>2019/12/16 0:57</c:v>
                </c:pt>
                <c:pt idx="34879">
                  <c:v>2019/12/16 0:57</c:v>
                </c:pt>
                <c:pt idx="34880">
                  <c:v>2019/12/16 0:57</c:v>
                </c:pt>
                <c:pt idx="34881">
                  <c:v>2019/12/16 0:57</c:v>
                </c:pt>
                <c:pt idx="34882">
                  <c:v>2019/12/16 0:57</c:v>
                </c:pt>
                <c:pt idx="34883">
                  <c:v>2019/12/16 0:57</c:v>
                </c:pt>
                <c:pt idx="34884">
                  <c:v>2019/12/16 0:57</c:v>
                </c:pt>
                <c:pt idx="34885">
                  <c:v>2019/12/16 0:57</c:v>
                </c:pt>
                <c:pt idx="34886">
                  <c:v>2019/12/16 0:57</c:v>
                </c:pt>
                <c:pt idx="34887">
                  <c:v>2019/12/16 0:57</c:v>
                </c:pt>
                <c:pt idx="34888">
                  <c:v>2019/12/16 0:57</c:v>
                </c:pt>
                <c:pt idx="34889">
                  <c:v>2019/12/16 0:57</c:v>
                </c:pt>
                <c:pt idx="34890">
                  <c:v>2019/12/16 0:57</c:v>
                </c:pt>
                <c:pt idx="34891">
                  <c:v>2019/12/16 0:57</c:v>
                </c:pt>
                <c:pt idx="34892">
                  <c:v>2019/12/16 0:57</c:v>
                </c:pt>
                <c:pt idx="34893">
                  <c:v>2019/12/16 0:58</c:v>
                </c:pt>
                <c:pt idx="34894">
                  <c:v>2019/12/16 0:58</c:v>
                </c:pt>
                <c:pt idx="34895">
                  <c:v>2019/12/16 0:58</c:v>
                </c:pt>
                <c:pt idx="34896">
                  <c:v>2019/12/16 0:58</c:v>
                </c:pt>
                <c:pt idx="34897">
                  <c:v>2019/12/16 0:58</c:v>
                </c:pt>
                <c:pt idx="34898">
                  <c:v>2019/12/16 0:58</c:v>
                </c:pt>
                <c:pt idx="34899">
                  <c:v>2019/12/16 0:58</c:v>
                </c:pt>
                <c:pt idx="34900">
                  <c:v>2019/12/16 0:58</c:v>
                </c:pt>
                <c:pt idx="34901">
                  <c:v>2019/12/16 0:58</c:v>
                </c:pt>
                <c:pt idx="34902">
                  <c:v>2019/12/16 0:58</c:v>
                </c:pt>
                <c:pt idx="34903">
                  <c:v>2019/12/16 0:58</c:v>
                </c:pt>
                <c:pt idx="34904">
                  <c:v>2019/12/16 0:58</c:v>
                </c:pt>
                <c:pt idx="34905">
                  <c:v>2019/12/16 0:58</c:v>
                </c:pt>
                <c:pt idx="34906">
                  <c:v>2019/12/16 0:58</c:v>
                </c:pt>
                <c:pt idx="34907">
                  <c:v>2019/12/16 0:58</c:v>
                </c:pt>
                <c:pt idx="34908">
                  <c:v>2019/12/16 0:58</c:v>
                </c:pt>
                <c:pt idx="34909">
                  <c:v>2019/12/16 0:58</c:v>
                </c:pt>
                <c:pt idx="34910">
                  <c:v>2019/12/16 0:58</c:v>
                </c:pt>
                <c:pt idx="34911">
                  <c:v>2019/12/16 0:58</c:v>
                </c:pt>
                <c:pt idx="34912">
                  <c:v>2019/12/16 0:59</c:v>
                </c:pt>
                <c:pt idx="34913">
                  <c:v>2019/12/16 0:59</c:v>
                </c:pt>
                <c:pt idx="34914">
                  <c:v>2019/12/16 0:59</c:v>
                </c:pt>
                <c:pt idx="34915">
                  <c:v>2019/12/16 0:59</c:v>
                </c:pt>
                <c:pt idx="34916">
                  <c:v>2019/12/16 0:59</c:v>
                </c:pt>
                <c:pt idx="34917">
                  <c:v>2019/12/16 0:59</c:v>
                </c:pt>
                <c:pt idx="34918">
                  <c:v>2019/12/16 0:59</c:v>
                </c:pt>
                <c:pt idx="34919">
                  <c:v>2019/12/16 0:59</c:v>
                </c:pt>
                <c:pt idx="34920">
                  <c:v>2019/12/16 0:59</c:v>
                </c:pt>
                <c:pt idx="34921">
                  <c:v>2019/12/16 0:59</c:v>
                </c:pt>
                <c:pt idx="34922">
                  <c:v>2019/12/16 0:59</c:v>
                </c:pt>
                <c:pt idx="34923">
                  <c:v>2019/12/16 0:59</c:v>
                </c:pt>
                <c:pt idx="34924">
                  <c:v>2019/12/16 0:59</c:v>
                </c:pt>
                <c:pt idx="34925">
                  <c:v>2019/12/16 0:59</c:v>
                </c:pt>
                <c:pt idx="34926">
                  <c:v>2019/12/16 0:59</c:v>
                </c:pt>
                <c:pt idx="34927">
                  <c:v>2019/12/16 0:59</c:v>
                </c:pt>
                <c:pt idx="34928">
                  <c:v>2019/12/16 0:59</c:v>
                </c:pt>
                <c:pt idx="34929">
                  <c:v>2019/12/16 0:59</c:v>
                </c:pt>
                <c:pt idx="34930">
                  <c:v>2019/12/16 0:59</c:v>
                </c:pt>
                <c:pt idx="34931">
                  <c:v>2019/12/16 0:59</c:v>
                </c:pt>
                <c:pt idx="34932">
                  <c:v>2019/12/16 0:59</c:v>
                </c:pt>
                <c:pt idx="34933">
                  <c:v>2019/12/16 1:00</c:v>
                </c:pt>
                <c:pt idx="34934">
                  <c:v>2019/12/16 1:00</c:v>
                </c:pt>
                <c:pt idx="34935">
                  <c:v>2019/12/16 1:00</c:v>
                </c:pt>
                <c:pt idx="34936">
                  <c:v>2019/12/16 1:00</c:v>
                </c:pt>
                <c:pt idx="34937">
                  <c:v>2019/12/16 1:00</c:v>
                </c:pt>
                <c:pt idx="34938">
                  <c:v>2019/12/16 1:00</c:v>
                </c:pt>
                <c:pt idx="34939">
                  <c:v>2019/12/16 1:00</c:v>
                </c:pt>
                <c:pt idx="34940">
                  <c:v>2019/12/16 1:00</c:v>
                </c:pt>
                <c:pt idx="34941">
                  <c:v>2019/12/16 1:00</c:v>
                </c:pt>
                <c:pt idx="34942">
                  <c:v>2019/12/16 1:00</c:v>
                </c:pt>
                <c:pt idx="34943">
                  <c:v>2019/12/16 1:00</c:v>
                </c:pt>
                <c:pt idx="34944">
                  <c:v>2019/12/16 1:00</c:v>
                </c:pt>
                <c:pt idx="34945">
                  <c:v>2019/12/16 1:00</c:v>
                </c:pt>
                <c:pt idx="34946">
                  <c:v>2019/12/16 1:00</c:v>
                </c:pt>
                <c:pt idx="34947">
                  <c:v>2019/12/16 1:00</c:v>
                </c:pt>
                <c:pt idx="34948">
                  <c:v>2019/12/16 1:00</c:v>
                </c:pt>
                <c:pt idx="34949">
                  <c:v>2019/12/16 1:00</c:v>
                </c:pt>
                <c:pt idx="34950">
                  <c:v>2019/12/16 1:00</c:v>
                </c:pt>
                <c:pt idx="34951">
                  <c:v>2019/12/16 1:00</c:v>
                </c:pt>
                <c:pt idx="34952">
                  <c:v>2019/12/16 1:01</c:v>
                </c:pt>
                <c:pt idx="34953">
                  <c:v>2019/12/16 1:01</c:v>
                </c:pt>
                <c:pt idx="34954">
                  <c:v>2019/12/16 1:01</c:v>
                </c:pt>
                <c:pt idx="34955">
                  <c:v>2019/12/16 1:01</c:v>
                </c:pt>
                <c:pt idx="34956">
                  <c:v>2019/12/16 1:01</c:v>
                </c:pt>
                <c:pt idx="34957">
                  <c:v>2019/12/16 1:01</c:v>
                </c:pt>
                <c:pt idx="34958">
                  <c:v>2019/12/16 1:01</c:v>
                </c:pt>
                <c:pt idx="34959">
                  <c:v>2019/12/16 1:01</c:v>
                </c:pt>
                <c:pt idx="34960">
                  <c:v>2019/12/16 1:01</c:v>
                </c:pt>
                <c:pt idx="34961">
                  <c:v>2019/12/16 1:01</c:v>
                </c:pt>
                <c:pt idx="34962">
                  <c:v>2019/12/16 1:01</c:v>
                </c:pt>
                <c:pt idx="34963">
                  <c:v>2019/12/16 1:01</c:v>
                </c:pt>
                <c:pt idx="34964">
                  <c:v>2019/12/16 1:01</c:v>
                </c:pt>
                <c:pt idx="34965">
                  <c:v>2019/12/16 1:01</c:v>
                </c:pt>
                <c:pt idx="34966">
                  <c:v>2019/12/16 1:01</c:v>
                </c:pt>
                <c:pt idx="34967">
                  <c:v>2019/12/16 1:01</c:v>
                </c:pt>
                <c:pt idx="34968">
                  <c:v>2019/12/16 1:01</c:v>
                </c:pt>
                <c:pt idx="34969">
                  <c:v>2019/12/16 1:01</c:v>
                </c:pt>
                <c:pt idx="34970">
                  <c:v>2019/12/16 1:01</c:v>
                </c:pt>
                <c:pt idx="34971">
                  <c:v>2019/12/16 1:01</c:v>
                </c:pt>
                <c:pt idx="34972">
                  <c:v>2019/12/16 1:01</c:v>
                </c:pt>
                <c:pt idx="34973">
                  <c:v>2019/12/16 1:02</c:v>
                </c:pt>
                <c:pt idx="34974">
                  <c:v>2019/12/16 1:02</c:v>
                </c:pt>
                <c:pt idx="34975">
                  <c:v>2019/12/16 1:02</c:v>
                </c:pt>
                <c:pt idx="34976">
                  <c:v>2019/12/16 1:02</c:v>
                </c:pt>
                <c:pt idx="34977">
                  <c:v>2019/12/16 1:02</c:v>
                </c:pt>
                <c:pt idx="34978">
                  <c:v>2019/12/16 1:02</c:v>
                </c:pt>
                <c:pt idx="34979">
                  <c:v>2019/12/16 1:02</c:v>
                </c:pt>
                <c:pt idx="34980">
                  <c:v>2019/12/16 1:02</c:v>
                </c:pt>
                <c:pt idx="34981">
                  <c:v>2019/12/16 1:02</c:v>
                </c:pt>
                <c:pt idx="34982">
                  <c:v>2019/12/16 1:02</c:v>
                </c:pt>
                <c:pt idx="34983">
                  <c:v>2019/12/16 1:02</c:v>
                </c:pt>
                <c:pt idx="34984">
                  <c:v>2019/12/16 1:02</c:v>
                </c:pt>
                <c:pt idx="34985">
                  <c:v>2019/12/16 1:02</c:v>
                </c:pt>
                <c:pt idx="34986">
                  <c:v>2019/12/16 1:02</c:v>
                </c:pt>
                <c:pt idx="34987">
                  <c:v>2019/12/16 1:02</c:v>
                </c:pt>
                <c:pt idx="34988">
                  <c:v>2019/12/16 1:02</c:v>
                </c:pt>
                <c:pt idx="34989">
                  <c:v>2019/12/16 1:02</c:v>
                </c:pt>
                <c:pt idx="34990">
                  <c:v>2019/12/16 1:02</c:v>
                </c:pt>
                <c:pt idx="34991">
                  <c:v>2019/12/16 1:02</c:v>
                </c:pt>
                <c:pt idx="34992">
                  <c:v>2019/12/16 1:03</c:v>
                </c:pt>
                <c:pt idx="34993">
                  <c:v>2019/12/16 1:03</c:v>
                </c:pt>
                <c:pt idx="34994">
                  <c:v>2019/12/16 1:03</c:v>
                </c:pt>
                <c:pt idx="34995">
                  <c:v>2019/12/16 1:03</c:v>
                </c:pt>
                <c:pt idx="34996">
                  <c:v>2019/12/16 1:03</c:v>
                </c:pt>
                <c:pt idx="34997">
                  <c:v>2019/12/16 1:03</c:v>
                </c:pt>
                <c:pt idx="34998">
                  <c:v>2019/12/16 1:03</c:v>
                </c:pt>
                <c:pt idx="34999">
                  <c:v>2019/12/16 1:03</c:v>
                </c:pt>
                <c:pt idx="35000">
                  <c:v>2019/12/16 1:03</c:v>
                </c:pt>
                <c:pt idx="35001">
                  <c:v>2019/12/16 1:03</c:v>
                </c:pt>
                <c:pt idx="35002">
                  <c:v>2019/12/16 1:03</c:v>
                </c:pt>
                <c:pt idx="35003">
                  <c:v>2019/12/16 1:03</c:v>
                </c:pt>
                <c:pt idx="35004">
                  <c:v>2019/12/16 1:03</c:v>
                </c:pt>
                <c:pt idx="35005">
                  <c:v>2019/12/16 1:03</c:v>
                </c:pt>
                <c:pt idx="35006">
                  <c:v>2019/12/16 1:03</c:v>
                </c:pt>
                <c:pt idx="35007">
                  <c:v>2019/12/16 1:03</c:v>
                </c:pt>
                <c:pt idx="35008">
                  <c:v>2019/12/16 1:03</c:v>
                </c:pt>
                <c:pt idx="35009">
                  <c:v>2019/12/16 1:03</c:v>
                </c:pt>
                <c:pt idx="35010">
                  <c:v>2019/12/16 1:03</c:v>
                </c:pt>
                <c:pt idx="35011">
                  <c:v>2019/12/16 1:03</c:v>
                </c:pt>
                <c:pt idx="35012">
                  <c:v>2019/12/16 1:04</c:v>
                </c:pt>
                <c:pt idx="35013">
                  <c:v>2019/12/16 1:04</c:v>
                </c:pt>
                <c:pt idx="35014">
                  <c:v>2019/12/16 1:04</c:v>
                </c:pt>
                <c:pt idx="35015">
                  <c:v>2019/12/16 1:04</c:v>
                </c:pt>
                <c:pt idx="35016">
                  <c:v>2019/12/16 1:04</c:v>
                </c:pt>
                <c:pt idx="35017">
                  <c:v>2019/12/16 1:04</c:v>
                </c:pt>
                <c:pt idx="35018">
                  <c:v>2019/12/16 1:04</c:v>
                </c:pt>
                <c:pt idx="35019">
                  <c:v>2019/12/16 1:04</c:v>
                </c:pt>
                <c:pt idx="35020">
                  <c:v>2019/12/16 1:04</c:v>
                </c:pt>
                <c:pt idx="35021">
                  <c:v>2019/12/16 1:04</c:v>
                </c:pt>
                <c:pt idx="35022">
                  <c:v>2019/12/16 1:04</c:v>
                </c:pt>
                <c:pt idx="35023">
                  <c:v>2019/12/16 1:04</c:v>
                </c:pt>
                <c:pt idx="35024">
                  <c:v>2019/12/16 1:04</c:v>
                </c:pt>
                <c:pt idx="35025">
                  <c:v>2019/12/16 1:04</c:v>
                </c:pt>
                <c:pt idx="35026">
                  <c:v>2019/12/16 1:04</c:v>
                </c:pt>
                <c:pt idx="35027">
                  <c:v>2019/12/16 1:04</c:v>
                </c:pt>
                <c:pt idx="35028">
                  <c:v>2019/12/16 1:04</c:v>
                </c:pt>
                <c:pt idx="35029">
                  <c:v>2019/12/16 1:04</c:v>
                </c:pt>
                <c:pt idx="35030">
                  <c:v>2019/12/16 1:04</c:v>
                </c:pt>
                <c:pt idx="35031">
                  <c:v>2019/12/16 1:04</c:v>
                </c:pt>
                <c:pt idx="35032">
                  <c:v>2019/12/16 1:05</c:v>
                </c:pt>
                <c:pt idx="35033">
                  <c:v>2019/12/16 1:05</c:v>
                </c:pt>
                <c:pt idx="35034">
                  <c:v>2019/12/16 1:05</c:v>
                </c:pt>
                <c:pt idx="35035">
                  <c:v>2019/12/16 1:05</c:v>
                </c:pt>
                <c:pt idx="35036">
                  <c:v>2019/12/16 1:05</c:v>
                </c:pt>
                <c:pt idx="35037">
                  <c:v>2019/12/16 1:05</c:v>
                </c:pt>
                <c:pt idx="35038">
                  <c:v>2019/12/16 1:05</c:v>
                </c:pt>
                <c:pt idx="35039">
                  <c:v>2019/12/16 1:05</c:v>
                </c:pt>
                <c:pt idx="35040">
                  <c:v>2019/12/16 1:05</c:v>
                </c:pt>
                <c:pt idx="35041">
                  <c:v>2019/12/16 1:05</c:v>
                </c:pt>
                <c:pt idx="35042">
                  <c:v>2019/12/16 1:05</c:v>
                </c:pt>
                <c:pt idx="35043">
                  <c:v>2019/12/16 1:05</c:v>
                </c:pt>
                <c:pt idx="35044">
                  <c:v>2019/12/16 1:05</c:v>
                </c:pt>
                <c:pt idx="35045">
                  <c:v>2019/12/16 1:05</c:v>
                </c:pt>
                <c:pt idx="35046">
                  <c:v>2019/12/16 1:05</c:v>
                </c:pt>
                <c:pt idx="35047">
                  <c:v>2019/12/16 1:05</c:v>
                </c:pt>
                <c:pt idx="35048">
                  <c:v>2019/12/16 1:05</c:v>
                </c:pt>
                <c:pt idx="35049">
                  <c:v>2019/12/16 1:05</c:v>
                </c:pt>
                <c:pt idx="35050">
                  <c:v>2019/12/16 1:05</c:v>
                </c:pt>
                <c:pt idx="35051">
                  <c:v>2019/12/16 1:05</c:v>
                </c:pt>
                <c:pt idx="35052">
                  <c:v>2019/12/16 1:05</c:v>
                </c:pt>
                <c:pt idx="35053">
                  <c:v>2019/12/16 1:06</c:v>
                </c:pt>
                <c:pt idx="35054">
                  <c:v>2019/12/16 1:06</c:v>
                </c:pt>
                <c:pt idx="35055">
                  <c:v>2019/12/16 1:06</c:v>
                </c:pt>
                <c:pt idx="35056">
                  <c:v>2019/12/16 1:06</c:v>
                </c:pt>
                <c:pt idx="35057">
                  <c:v>2019/12/16 1:06</c:v>
                </c:pt>
                <c:pt idx="35058">
                  <c:v>2019/12/16 1:06</c:v>
                </c:pt>
                <c:pt idx="35059">
                  <c:v>2019/12/16 1:06</c:v>
                </c:pt>
                <c:pt idx="35060">
                  <c:v>2019/12/16 1:06</c:v>
                </c:pt>
                <c:pt idx="35061">
                  <c:v>2019/12/16 1:06</c:v>
                </c:pt>
                <c:pt idx="35062">
                  <c:v>2019/12/16 1:06</c:v>
                </c:pt>
                <c:pt idx="35063">
                  <c:v>2019/12/16 1:06</c:v>
                </c:pt>
                <c:pt idx="35064">
                  <c:v>2019/12/16 1:06</c:v>
                </c:pt>
                <c:pt idx="35065">
                  <c:v>2019/12/16 1:06</c:v>
                </c:pt>
                <c:pt idx="35066">
                  <c:v>2019/12/16 1:06</c:v>
                </c:pt>
                <c:pt idx="35067">
                  <c:v>2019/12/16 1:06</c:v>
                </c:pt>
                <c:pt idx="35068">
                  <c:v>2019/12/16 1:06</c:v>
                </c:pt>
                <c:pt idx="35069">
                  <c:v>2019/12/16 1:06</c:v>
                </c:pt>
                <c:pt idx="35070">
                  <c:v>2019/12/16 1:06</c:v>
                </c:pt>
                <c:pt idx="35071">
                  <c:v>2019/12/16 1:06</c:v>
                </c:pt>
                <c:pt idx="35072">
                  <c:v>2019/12/16 1:07</c:v>
                </c:pt>
                <c:pt idx="35073">
                  <c:v>2019/12/16 1:07</c:v>
                </c:pt>
                <c:pt idx="35074">
                  <c:v>2019/12/16 1:07</c:v>
                </c:pt>
                <c:pt idx="35075">
                  <c:v>2019/12/16 1:07</c:v>
                </c:pt>
                <c:pt idx="35076">
                  <c:v>2019/12/16 1:07</c:v>
                </c:pt>
                <c:pt idx="35077">
                  <c:v>2019/12/16 1:07</c:v>
                </c:pt>
                <c:pt idx="35078">
                  <c:v>2019/12/16 1:07</c:v>
                </c:pt>
                <c:pt idx="35079">
                  <c:v>2019/12/16 1:07</c:v>
                </c:pt>
                <c:pt idx="35080">
                  <c:v>2019/12/16 1:07</c:v>
                </c:pt>
                <c:pt idx="35081">
                  <c:v>2019/12/16 1:07</c:v>
                </c:pt>
                <c:pt idx="35082">
                  <c:v>2019/12/16 1:07</c:v>
                </c:pt>
                <c:pt idx="35083">
                  <c:v>2019/12/16 1:07</c:v>
                </c:pt>
                <c:pt idx="35084">
                  <c:v>2019/12/16 1:07</c:v>
                </c:pt>
                <c:pt idx="35085">
                  <c:v>2019/12/16 1:07</c:v>
                </c:pt>
                <c:pt idx="35086">
                  <c:v>2019/12/16 1:07</c:v>
                </c:pt>
                <c:pt idx="35087">
                  <c:v>2019/12/16 1:07</c:v>
                </c:pt>
                <c:pt idx="35088">
                  <c:v>2019/12/16 1:07</c:v>
                </c:pt>
                <c:pt idx="35089">
                  <c:v>2019/12/16 1:07</c:v>
                </c:pt>
                <c:pt idx="35090">
                  <c:v>2019/12/16 1:07</c:v>
                </c:pt>
                <c:pt idx="35091">
                  <c:v>2019/12/16 1:07</c:v>
                </c:pt>
                <c:pt idx="35092">
                  <c:v>2019/12/16 1:07</c:v>
                </c:pt>
                <c:pt idx="35093">
                  <c:v>2019/12/16 1:08</c:v>
                </c:pt>
                <c:pt idx="35094">
                  <c:v>2019/12/16 1:08</c:v>
                </c:pt>
                <c:pt idx="35095">
                  <c:v>2019/12/16 1:08</c:v>
                </c:pt>
                <c:pt idx="35096">
                  <c:v>2019/12/16 1:08</c:v>
                </c:pt>
                <c:pt idx="35097">
                  <c:v>2019/12/16 1:08</c:v>
                </c:pt>
                <c:pt idx="35098">
                  <c:v>2019/12/16 1:08</c:v>
                </c:pt>
                <c:pt idx="35099">
                  <c:v>2019/12/16 1:08</c:v>
                </c:pt>
                <c:pt idx="35100">
                  <c:v>2019/12/16 1:08</c:v>
                </c:pt>
                <c:pt idx="35101">
                  <c:v>2019/12/16 1:08</c:v>
                </c:pt>
                <c:pt idx="35102">
                  <c:v>2019/12/16 1:08</c:v>
                </c:pt>
                <c:pt idx="35103">
                  <c:v>2019/12/16 1:08</c:v>
                </c:pt>
                <c:pt idx="35104">
                  <c:v>2019/12/16 1:08</c:v>
                </c:pt>
                <c:pt idx="35105">
                  <c:v>2019/12/16 1:08</c:v>
                </c:pt>
                <c:pt idx="35106">
                  <c:v>2019/12/16 1:08</c:v>
                </c:pt>
                <c:pt idx="35107">
                  <c:v>2019/12/16 1:08</c:v>
                </c:pt>
                <c:pt idx="35108">
                  <c:v>2019/12/16 1:08</c:v>
                </c:pt>
                <c:pt idx="35109">
                  <c:v>2019/12/16 1:08</c:v>
                </c:pt>
                <c:pt idx="35110">
                  <c:v>2019/12/16 1:08</c:v>
                </c:pt>
                <c:pt idx="35111">
                  <c:v>2019/12/16 1:08</c:v>
                </c:pt>
                <c:pt idx="35112">
                  <c:v>2019/12/16 1:09</c:v>
                </c:pt>
                <c:pt idx="35113">
                  <c:v>2019/12/16 1:09</c:v>
                </c:pt>
                <c:pt idx="35114">
                  <c:v>2019/12/16 1:09</c:v>
                </c:pt>
                <c:pt idx="35115">
                  <c:v>2019/12/16 1:09</c:v>
                </c:pt>
                <c:pt idx="35116">
                  <c:v>2019/12/16 1:09</c:v>
                </c:pt>
                <c:pt idx="35117">
                  <c:v>2019/12/16 1:09</c:v>
                </c:pt>
                <c:pt idx="35118">
                  <c:v>2019/12/16 1:09</c:v>
                </c:pt>
                <c:pt idx="35119">
                  <c:v>2019/12/16 1:09</c:v>
                </c:pt>
                <c:pt idx="35120">
                  <c:v>2019/12/16 1:09</c:v>
                </c:pt>
                <c:pt idx="35121">
                  <c:v>2019/12/16 1:09</c:v>
                </c:pt>
                <c:pt idx="35122">
                  <c:v>2019/12/16 1:09</c:v>
                </c:pt>
                <c:pt idx="35123">
                  <c:v>2019/12/16 1:09</c:v>
                </c:pt>
                <c:pt idx="35124">
                  <c:v>2019/12/16 1:09</c:v>
                </c:pt>
                <c:pt idx="35125">
                  <c:v>2019/12/16 1:09</c:v>
                </c:pt>
                <c:pt idx="35126">
                  <c:v>2019/12/16 1:09</c:v>
                </c:pt>
                <c:pt idx="35127">
                  <c:v>2019/12/16 1:09</c:v>
                </c:pt>
                <c:pt idx="35128">
                  <c:v>2019/12/16 1:09</c:v>
                </c:pt>
                <c:pt idx="35129">
                  <c:v>2019/12/16 1:09</c:v>
                </c:pt>
                <c:pt idx="35130">
                  <c:v>2019/12/16 1:09</c:v>
                </c:pt>
                <c:pt idx="35131">
                  <c:v>2019/12/16 1:09</c:v>
                </c:pt>
                <c:pt idx="35132">
                  <c:v>2019/12/16 1:10</c:v>
                </c:pt>
                <c:pt idx="35133">
                  <c:v>2019/12/16 1:10</c:v>
                </c:pt>
                <c:pt idx="35134">
                  <c:v>2019/12/16 1:10</c:v>
                </c:pt>
                <c:pt idx="35135">
                  <c:v>2019/12/16 1:10</c:v>
                </c:pt>
                <c:pt idx="35136">
                  <c:v>2019/12/16 1:10</c:v>
                </c:pt>
                <c:pt idx="35137">
                  <c:v>2019/12/16 1:10</c:v>
                </c:pt>
                <c:pt idx="35138">
                  <c:v>2019/12/16 1:10</c:v>
                </c:pt>
                <c:pt idx="35139">
                  <c:v>2019/12/16 1:10</c:v>
                </c:pt>
                <c:pt idx="35140">
                  <c:v>2019/12/16 1:10</c:v>
                </c:pt>
                <c:pt idx="35141">
                  <c:v>2019/12/16 1:10</c:v>
                </c:pt>
                <c:pt idx="35142">
                  <c:v>2019/12/16 1:10</c:v>
                </c:pt>
                <c:pt idx="35143">
                  <c:v>2019/12/16 1:10</c:v>
                </c:pt>
                <c:pt idx="35144">
                  <c:v>2019/12/16 1:10</c:v>
                </c:pt>
                <c:pt idx="35145">
                  <c:v>2019/12/16 1:10</c:v>
                </c:pt>
                <c:pt idx="35146">
                  <c:v>2019/12/16 1:10</c:v>
                </c:pt>
                <c:pt idx="35147">
                  <c:v>2019/12/16 1:10</c:v>
                </c:pt>
                <c:pt idx="35148">
                  <c:v>2019/12/16 1:10</c:v>
                </c:pt>
                <c:pt idx="35149">
                  <c:v>2019/12/16 1:10</c:v>
                </c:pt>
                <c:pt idx="35150">
                  <c:v>2019/12/16 1:10</c:v>
                </c:pt>
                <c:pt idx="35151">
                  <c:v>2019/12/16 1:10</c:v>
                </c:pt>
                <c:pt idx="35152">
                  <c:v>2019/12/16 1:11</c:v>
                </c:pt>
                <c:pt idx="35153">
                  <c:v>2019/12/16 1:11</c:v>
                </c:pt>
                <c:pt idx="35154">
                  <c:v>2019/12/16 1:11</c:v>
                </c:pt>
                <c:pt idx="35155">
                  <c:v>2019/12/16 1:11</c:v>
                </c:pt>
                <c:pt idx="35156">
                  <c:v>2019/12/16 1:11</c:v>
                </c:pt>
                <c:pt idx="35157">
                  <c:v>2019/12/16 1:11</c:v>
                </c:pt>
                <c:pt idx="35158">
                  <c:v>2019/12/16 1:11</c:v>
                </c:pt>
                <c:pt idx="35159">
                  <c:v>2019/12/16 1:11</c:v>
                </c:pt>
                <c:pt idx="35160">
                  <c:v>2019/12/16 1:11</c:v>
                </c:pt>
                <c:pt idx="35161">
                  <c:v>2019/12/16 1:11</c:v>
                </c:pt>
                <c:pt idx="35162">
                  <c:v>2019/12/16 1:11</c:v>
                </c:pt>
                <c:pt idx="35163">
                  <c:v>2019/12/16 1:11</c:v>
                </c:pt>
                <c:pt idx="35164">
                  <c:v>2019/12/16 1:11</c:v>
                </c:pt>
                <c:pt idx="35165">
                  <c:v>2019/12/16 1:11</c:v>
                </c:pt>
                <c:pt idx="35166">
                  <c:v>2019/12/16 1:11</c:v>
                </c:pt>
                <c:pt idx="35167">
                  <c:v>2019/12/16 1:11</c:v>
                </c:pt>
                <c:pt idx="35168">
                  <c:v>2019/12/16 1:11</c:v>
                </c:pt>
                <c:pt idx="35169">
                  <c:v>2019/12/16 1:11</c:v>
                </c:pt>
                <c:pt idx="35170">
                  <c:v>2019/12/16 1:11</c:v>
                </c:pt>
                <c:pt idx="35171">
                  <c:v>2019/12/16 1:11</c:v>
                </c:pt>
                <c:pt idx="35172">
                  <c:v>2019/12/16 1:12</c:v>
                </c:pt>
                <c:pt idx="35173">
                  <c:v>2019/12/16 1:12</c:v>
                </c:pt>
                <c:pt idx="35174">
                  <c:v>2019/12/16 1:12</c:v>
                </c:pt>
                <c:pt idx="35175">
                  <c:v>2019/12/16 1:12</c:v>
                </c:pt>
                <c:pt idx="35176">
                  <c:v>2019/12/16 1:12</c:v>
                </c:pt>
                <c:pt idx="35177">
                  <c:v>2019/12/16 1:12</c:v>
                </c:pt>
                <c:pt idx="35178">
                  <c:v>2019/12/16 1:12</c:v>
                </c:pt>
                <c:pt idx="35179">
                  <c:v>2019/12/16 1:12</c:v>
                </c:pt>
                <c:pt idx="35180">
                  <c:v>2019/12/16 1:12</c:v>
                </c:pt>
                <c:pt idx="35181">
                  <c:v>2019/12/16 1:12</c:v>
                </c:pt>
                <c:pt idx="35182">
                  <c:v>2019/12/16 1:12</c:v>
                </c:pt>
                <c:pt idx="35183">
                  <c:v>2019/12/16 1:12</c:v>
                </c:pt>
                <c:pt idx="35184">
                  <c:v>2019/12/16 1:12</c:v>
                </c:pt>
                <c:pt idx="35185">
                  <c:v>2019/12/16 1:12</c:v>
                </c:pt>
                <c:pt idx="35186">
                  <c:v>2019/12/16 1:12</c:v>
                </c:pt>
                <c:pt idx="35187">
                  <c:v>2019/12/16 1:12</c:v>
                </c:pt>
                <c:pt idx="35188">
                  <c:v>2019/12/16 1:12</c:v>
                </c:pt>
                <c:pt idx="35189">
                  <c:v>2019/12/16 1:12</c:v>
                </c:pt>
                <c:pt idx="35190">
                  <c:v>2019/12/16 1:12</c:v>
                </c:pt>
                <c:pt idx="35191">
                  <c:v>2019/12/16 1:12</c:v>
                </c:pt>
                <c:pt idx="35192">
                  <c:v>2019/12/16 1:13</c:v>
                </c:pt>
                <c:pt idx="35193">
                  <c:v>2019/12/16 1:13</c:v>
                </c:pt>
                <c:pt idx="35194">
                  <c:v>2019/12/16 1:13</c:v>
                </c:pt>
                <c:pt idx="35195">
                  <c:v>2019/12/16 1:13</c:v>
                </c:pt>
                <c:pt idx="35196">
                  <c:v>2019/12/16 1:13</c:v>
                </c:pt>
                <c:pt idx="35197">
                  <c:v>2019/12/16 1:13</c:v>
                </c:pt>
                <c:pt idx="35198">
                  <c:v>2019/12/16 1:13</c:v>
                </c:pt>
                <c:pt idx="35199">
                  <c:v>2019/12/16 1:13</c:v>
                </c:pt>
                <c:pt idx="35200">
                  <c:v>2019/12/16 1:13</c:v>
                </c:pt>
                <c:pt idx="35201">
                  <c:v>2019/12/16 1:13</c:v>
                </c:pt>
                <c:pt idx="35202">
                  <c:v>2019/12/16 1:13</c:v>
                </c:pt>
                <c:pt idx="35203">
                  <c:v>2019/12/16 1:13</c:v>
                </c:pt>
                <c:pt idx="35204">
                  <c:v>2019/12/16 1:13</c:v>
                </c:pt>
                <c:pt idx="35205">
                  <c:v>2019/12/16 1:13</c:v>
                </c:pt>
                <c:pt idx="35206">
                  <c:v>2019/12/16 1:13</c:v>
                </c:pt>
                <c:pt idx="35207">
                  <c:v>2019/12/16 1:13</c:v>
                </c:pt>
                <c:pt idx="35208">
                  <c:v>2019/12/16 1:13</c:v>
                </c:pt>
                <c:pt idx="35209">
                  <c:v>2019/12/16 1:13</c:v>
                </c:pt>
                <c:pt idx="35210">
                  <c:v>2019/12/16 1:13</c:v>
                </c:pt>
                <c:pt idx="35211">
                  <c:v>2019/12/16 1:13</c:v>
                </c:pt>
                <c:pt idx="35212">
                  <c:v>2019/12/16 1:13</c:v>
                </c:pt>
                <c:pt idx="35213">
                  <c:v>2019/12/16 1:14</c:v>
                </c:pt>
                <c:pt idx="35214">
                  <c:v>2019/12/16 1:14</c:v>
                </c:pt>
                <c:pt idx="35215">
                  <c:v>2019/12/16 1:14</c:v>
                </c:pt>
                <c:pt idx="35216">
                  <c:v>2019/12/16 1:14</c:v>
                </c:pt>
                <c:pt idx="35217">
                  <c:v>2019/12/16 1:14</c:v>
                </c:pt>
                <c:pt idx="35218">
                  <c:v>2019/12/16 1:14</c:v>
                </c:pt>
                <c:pt idx="35219">
                  <c:v>2019/12/16 1:14</c:v>
                </c:pt>
                <c:pt idx="35220">
                  <c:v>2019/12/16 1:14</c:v>
                </c:pt>
                <c:pt idx="35221">
                  <c:v>2019/12/16 1:14</c:v>
                </c:pt>
                <c:pt idx="35222">
                  <c:v>2019/12/16 1:14</c:v>
                </c:pt>
                <c:pt idx="35223">
                  <c:v>2019/12/16 1:14</c:v>
                </c:pt>
                <c:pt idx="35224">
                  <c:v>2019/12/16 1:14</c:v>
                </c:pt>
                <c:pt idx="35225">
                  <c:v>2019/12/16 1:14</c:v>
                </c:pt>
                <c:pt idx="35226">
                  <c:v>2019/12/16 1:14</c:v>
                </c:pt>
                <c:pt idx="35227">
                  <c:v>2019/12/16 1:14</c:v>
                </c:pt>
                <c:pt idx="35228">
                  <c:v>2019/12/16 1:14</c:v>
                </c:pt>
                <c:pt idx="35229">
                  <c:v>2019/12/16 1:14</c:v>
                </c:pt>
                <c:pt idx="35230">
                  <c:v>2019/12/16 1:14</c:v>
                </c:pt>
                <c:pt idx="35231">
                  <c:v>2019/12/16 1:14</c:v>
                </c:pt>
                <c:pt idx="35232">
                  <c:v>2019/12/16 1:15</c:v>
                </c:pt>
                <c:pt idx="35233">
                  <c:v>2019/12/16 1:15</c:v>
                </c:pt>
                <c:pt idx="35234">
                  <c:v>2019/12/16 1:15</c:v>
                </c:pt>
                <c:pt idx="35235">
                  <c:v>2019/12/16 1:15</c:v>
                </c:pt>
                <c:pt idx="35236">
                  <c:v>2019/12/16 1:15</c:v>
                </c:pt>
                <c:pt idx="35237">
                  <c:v>2019/12/16 1:15</c:v>
                </c:pt>
                <c:pt idx="35238">
                  <c:v>2019/12/16 1:15</c:v>
                </c:pt>
                <c:pt idx="35239">
                  <c:v>2019/12/16 1:15</c:v>
                </c:pt>
                <c:pt idx="35240">
                  <c:v>2019/12/16 1:15</c:v>
                </c:pt>
                <c:pt idx="35241">
                  <c:v>2019/12/16 1:15</c:v>
                </c:pt>
                <c:pt idx="35242">
                  <c:v>2019/12/16 1:15</c:v>
                </c:pt>
                <c:pt idx="35243">
                  <c:v>2019/12/16 1:15</c:v>
                </c:pt>
                <c:pt idx="35244">
                  <c:v>2019/12/16 1:15</c:v>
                </c:pt>
                <c:pt idx="35245">
                  <c:v>2019/12/16 1:15</c:v>
                </c:pt>
                <c:pt idx="35246">
                  <c:v>2019/12/16 1:15</c:v>
                </c:pt>
                <c:pt idx="35247">
                  <c:v>2019/12/16 1:15</c:v>
                </c:pt>
                <c:pt idx="35248">
                  <c:v>2019/12/16 1:15</c:v>
                </c:pt>
                <c:pt idx="35249">
                  <c:v>2019/12/16 1:15</c:v>
                </c:pt>
                <c:pt idx="35250">
                  <c:v>2019/12/16 1:15</c:v>
                </c:pt>
                <c:pt idx="35251">
                  <c:v>2019/12/16 1:15</c:v>
                </c:pt>
                <c:pt idx="35252">
                  <c:v>2019/12/16 1:15</c:v>
                </c:pt>
                <c:pt idx="35253">
                  <c:v>2019/12/16 1:16</c:v>
                </c:pt>
                <c:pt idx="35254">
                  <c:v>2019/12/16 1:16</c:v>
                </c:pt>
                <c:pt idx="35255">
                  <c:v>2019/12/16 1:16</c:v>
                </c:pt>
                <c:pt idx="35256">
                  <c:v>2019/12/16 1:16</c:v>
                </c:pt>
                <c:pt idx="35257">
                  <c:v>2019/12/16 1:16</c:v>
                </c:pt>
                <c:pt idx="35258">
                  <c:v>2019/12/16 1:16</c:v>
                </c:pt>
                <c:pt idx="35259">
                  <c:v>2019/12/16 1:16</c:v>
                </c:pt>
                <c:pt idx="35260">
                  <c:v>2019/12/16 1:16</c:v>
                </c:pt>
                <c:pt idx="35261">
                  <c:v>2019/12/16 1:16</c:v>
                </c:pt>
                <c:pt idx="35262">
                  <c:v>2019/12/16 1:16</c:v>
                </c:pt>
                <c:pt idx="35263">
                  <c:v>2019/12/16 1:16</c:v>
                </c:pt>
                <c:pt idx="35264">
                  <c:v>2019/12/16 1:16</c:v>
                </c:pt>
                <c:pt idx="35265">
                  <c:v>2019/12/16 1:16</c:v>
                </c:pt>
                <c:pt idx="35266">
                  <c:v>2019/12/16 1:16</c:v>
                </c:pt>
                <c:pt idx="35267">
                  <c:v>2019/12/16 1:16</c:v>
                </c:pt>
                <c:pt idx="35268">
                  <c:v>2019/12/16 1:16</c:v>
                </c:pt>
                <c:pt idx="35269">
                  <c:v>2019/12/16 1:16</c:v>
                </c:pt>
                <c:pt idx="35270">
                  <c:v>2019/12/16 1:16</c:v>
                </c:pt>
                <c:pt idx="35271">
                  <c:v>2019/12/16 1:16</c:v>
                </c:pt>
                <c:pt idx="35272">
                  <c:v>2019/12/16 1:17</c:v>
                </c:pt>
                <c:pt idx="35273">
                  <c:v>2019/12/16 1:17</c:v>
                </c:pt>
                <c:pt idx="35274">
                  <c:v>2019/12/16 1:17</c:v>
                </c:pt>
                <c:pt idx="35275">
                  <c:v>2019/12/16 1:17</c:v>
                </c:pt>
                <c:pt idx="35276">
                  <c:v>2019/12/16 1:17</c:v>
                </c:pt>
                <c:pt idx="35277">
                  <c:v>2019/12/16 1:17</c:v>
                </c:pt>
                <c:pt idx="35278">
                  <c:v>2019/12/16 1:17</c:v>
                </c:pt>
                <c:pt idx="35279">
                  <c:v>2019/12/16 1:17</c:v>
                </c:pt>
                <c:pt idx="35280">
                  <c:v>2019/12/16 1:17</c:v>
                </c:pt>
                <c:pt idx="35281">
                  <c:v>2019/12/16 1:17</c:v>
                </c:pt>
                <c:pt idx="35282">
                  <c:v>2019/12/16 1:17</c:v>
                </c:pt>
                <c:pt idx="35283">
                  <c:v>2019/12/16 1:17</c:v>
                </c:pt>
                <c:pt idx="35284">
                  <c:v>2019/12/16 1:17</c:v>
                </c:pt>
                <c:pt idx="35285">
                  <c:v>2019/12/16 1:17</c:v>
                </c:pt>
                <c:pt idx="35286">
                  <c:v>2019/12/16 1:17</c:v>
                </c:pt>
                <c:pt idx="35287">
                  <c:v>2019/12/16 1:17</c:v>
                </c:pt>
                <c:pt idx="35288">
                  <c:v>2019/12/16 1:17</c:v>
                </c:pt>
                <c:pt idx="35289">
                  <c:v>2019/12/16 1:17</c:v>
                </c:pt>
                <c:pt idx="35290">
                  <c:v>2019/12/16 1:17</c:v>
                </c:pt>
                <c:pt idx="35291">
                  <c:v>2019/12/16 1:17</c:v>
                </c:pt>
                <c:pt idx="35292">
                  <c:v>2019/12/16 1:17</c:v>
                </c:pt>
                <c:pt idx="35293">
                  <c:v>2019/12/16 1:18</c:v>
                </c:pt>
                <c:pt idx="35294">
                  <c:v>2019/12/16 1:18</c:v>
                </c:pt>
                <c:pt idx="35295">
                  <c:v>2019/12/16 1:18</c:v>
                </c:pt>
                <c:pt idx="35296">
                  <c:v>2019/12/16 1:18</c:v>
                </c:pt>
                <c:pt idx="35297">
                  <c:v>2019/12/16 1:18</c:v>
                </c:pt>
                <c:pt idx="35298">
                  <c:v>2019/12/16 1:18</c:v>
                </c:pt>
                <c:pt idx="35299">
                  <c:v>2019/12/16 1:18</c:v>
                </c:pt>
                <c:pt idx="35300">
                  <c:v>2019/12/16 1:18</c:v>
                </c:pt>
                <c:pt idx="35301">
                  <c:v>2019/12/16 1:18</c:v>
                </c:pt>
                <c:pt idx="35302">
                  <c:v>2019/12/16 1:18</c:v>
                </c:pt>
                <c:pt idx="35303">
                  <c:v>2019/12/16 1:18</c:v>
                </c:pt>
                <c:pt idx="35304">
                  <c:v>2019/12/16 1:18</c:v>
                </c:pt>
                <c:pt idx="35305">
                  <c:v>2019/12/16 1:18</c:v>
                </c:pt>
                <c:pt idx="35306">
                  <c:v>2019/12/16 1:18</c:v>
                </c:pt>
                <c:pt idx="35307">
                  <c:v>2019/12/16 1:18</c:v>
                </c:pt>
                <c:pt idx="35308">
                  <c:v>2019/12/16 1:18</c:v>
                </c:pt>
                <c:pt idx="35309">
                  <c:v>2019/12/16 1:18</c:v>
                </c:pt>
                <c:pt idx="35310">
                  <c:v>2019/12/16 1:18</c:v>
                </c:pt>
                <c:pt idx="35311">
                  <c:v>2019/12/16 1:18</c:v>
                </c:pt>
                <c:pt idx="35312">
                  <c:v>2019/12/16 1:19</c:v>
                </c:pt>
                <c:pt idx="35313">
                  <c:v>2019/12/16 1:19</c:v>
                </c:pt>
                <c:pt idx="35314">
                  <c:v>2019/12/16 1:19</c:v>
                </c:pt>
                <c:pt idx="35315">
                  <c:v>2019/12/16 1:19</c:v>
                </c:pt>
                <c:pt idx="35316">
                  <c:v>2019/12/16 1:19</c:v>
                </c:pt>
                <c:pt idx="35317">
                  <c:v>2019/12/16 1:19</c:v>
                </c:pt>
                <c:pt idx="35318">
                  <c:v>2019/12/16 1:19</c:v>
                </c:pt>
                <c:pt idx="35319">
                  <c:v>2019/12/16 1:19</c:v>
                </c:pt>
                <c:pt idx="35320">
                  <c:v>2019/12/16 1:19</c:v>
                </c:pt>
                <c:pt idx="35321">
                  <c:v>2019/12/16 1:19</c:v>
                </c:pt>
                <c:pt idx="35322">
                  <c:v>2019/12/16 1:19</c:v>
                </c:pt>
                <c:pt idx="35323">
                  <c:v>2019/12/16 1:19</c:v>
                </c:pt>
                <c:pt idx="35324">
                  <c:v>2019/12/16 1:19</c:v>
                </c:pt>
                <c:pt idx="35325">
                  <c:v>2019/12/16 1:19</c:v>
                </c:pt>
                <c:pt idx="35326">
                  <c:v>2019/12/16 1:19</c:v>
                </c:pt>
                <c:pt idx="35327">
                  <c:v>2019/12/16 1:19</c:v>
                </c:pt>
                <c:pt idx="35328">
                  <c:v>2019/12/16 1:19</c:v>
                </c:pt>
                <c:pt idx="35329">
                  <c:v>2019/12/16 1:19</c:v>
                </c:pt>
                <c:pt idx="35330">
                  <c:v>2019/12/16 1:19</c:v>
                </c:pt>
                <c:pt idx="35331">
                  <c:v>2019/12/16 1:19</c:v>
                </c:pt>
                <c:pt idx="35332">
                  <c:v>2019/12/16 1:19</c:v>
                </c:pt>
                <c:pt idx="35333">
                  <c:v>2019/12/16 1:20</c:v>
                </c:pt>
                <c:pt idx="35334">
                  <c:v>2019/12/16 1:20</c:v>
                </c:pt>
                <c:pt idx="35335">
                  <c:v>2019/12/16 1:20</c:v>
                </c:pt>
                <c:pt idx="35336">
                  <c:v>2019/12/16 1:20</c:v>
                </c:pt>
                <c:pt idx="35337">
                  <c:v>2019/12/16 1:20</c:v>
                </c:pt>
                <c:pt idx="35338">
                  <c:v>2019/12/16 1:20</c:v>
                </c:pt>
                <c:pt idx="35339">
                  <c:v>2019/12/16 1:20</c:v>
                </c:pt>
                <c:pt idx="35340">
                  <c:v>2019/12/16 1:20</c:v>
                </c:pt>
                <c:pt idx="35341">
                  <c:v>2019/12/16 1:20</c:v>
                </c:pt>
                <c:pt idx="35342">
                  <c:v>2019/12/16 1:20</c:v>
                </c:pt>
                <c:pt idx="35343">
                  <c:v>2019/12/16 1:20</c:v>
                </c:pt>
                <c:pt idx="35344">
                  <c:v>2019/12/16 1:20</c:v>
                </c:pt>
                <c:pt idx="35345">
                  <c:v>2019/12/16 1:20</c:v>
                </c:pt>
                <c:pt idx="35346">
                  <c:v>2019/12/16 1:20</c:v>
                </c:pt>
                <c:pt idx="35347">
                  <c:v>2019/12/16 1:20</c:v>
                </c:pt>
                <c:pt idx="35348">
                  <c:v>2019/12/16 1:20</c:v>
                </c:pt>
                <c:pt idx="35349">
                  <c:v>2019/12/16 1:20</c:v>
                </c:pt>
                <c:pt idx="35350">
                  <c:v>2019/12/16 1:20</c:v>
                </c:pt>
                <c:pt idx="35351">
                  <c:v>2019/12/16 1:20</c:v>
                </c:pt>
                <c:pt idx="35352">
                  <c:v>2019/12/16 1:21</c:v>
                </c:pt>
                <c:pt idx="35353">
                  <c:v>2019/12/16 1:21</c:v>
                </c:pt>
                <c:pt idx="35354">
                  <c:v>2019/12/16 1:21</c:v>
                </c:pt>
                <c:pt idx="35355">
                  <c:v>2019/12/16 1:21</c:v>
                </c:pt>
                <c:pt idx="35356">
                  <c:v>2019/12/16 1:21</c:v>
                </c:pt>
                <c:pt idx="35357">
                  <c:v>2019/12/16 1:21</c:v>
                </c:pt>
                <c:pt idx="35358">
                  <c:v>2019/12/16 1:21</c:v>
                </c:pt>
                <c:pt idx="35359">
                  <c:v>2019/12/16 1:21</c:v>
                </c:pt>
                <c:pt idx="35360">
                  <c:v>2019/12/16 1:21</c:v>
                </c:pt>
                <c:pt idx="35361">
                  <c:v>2019/12/16 1:21</c:v>
                </c:pt>
                <c:pt idx="35362">
                  <c:v>2019/12/16 1:21</c:v>
                </c:pt>
                <c:pt idx="35363">
                  <c:v>2019/12/16 1:21</c:v>
                </c:pt>
                <c:pt idx="35364">
                  <c:v>2019/12/16 1:21</c:v>
                </c:pt>
                <c:pt idx="35365">
                  <c:v>2019/12/16 1:21</c:v>
                </c:pt>
                <c:pt idx="35366">
                  <c:v>2019/12/16 1:21</c:v>
                </c:pt>
                <c:pt idx="35367">
                  <c:v>2019/12/16 1:21</c:v>
                </c:pt>
                <c:pt idx="35368">
                  <c:v>2019/12/16 1:21</c:v>
                </c:pt>
                <c:pt idx="35369">
                  <c:v>2019/12/16 1:21</c:v>
                </c:pt>
                <c:pt idx="35370">
                  <c:v>2019/12/16 1:21</c:v>
                </c:pt>
                <c:pt idx="35371">
                  <c:v>2019/12/16 1:21</c:v>
                </c:pt>
                <c:pt idx="35372">
                  <c:v>2019/12/16 1:21</c:v>
                </c:pt>
                <c:pt idx="35373">
                  <c:v>2019/12/16 1:22</c:v>
                </c:pt>
                <c:pt idx="35374">
                  <c:v>2019/12/16 1:22</c:v>
                </c:pt>
                <c:pt idx="35375">
                  <c:v>2019/12/16 1:22</c:v>
                </c:pt>
                <c:pt idx="35376">
                  <c:v>2019/12/16 1:22</c:v>
                </c:pt>
                <c:pt idx="35377">
                  <c:v>2019/12/16 1:22</c:v>
                </c:pt>
                <c:pt idx="35378">
                  <c:v>2019/12/16 1:22</c:v>
                </c:pt>
                <c:pt idx="35379">
                  <c:v>2019/12/16 1:22</c:v>
                </c:pt>
                <c:pt idx="35380">
                  <c:v>2019/12/16 1:22</c:v>
                </c:pt>
                <c:pt idx="35381">
                  <c:v>2019/12/16 1:22</c:v>
                </c:pt>
                <c:pt idx="35382">
                  <c:v>2019/12/16 1:22</c:v>
                </c:pt>
                <c:pt idx="35383">
                  <c:v>2019/12/16 1:22</c:v>
                </c:pt>
                <c:pt idx="35384">
                  <c:v>2019/12/16 1:22</c:v>
                </c:pt>
                <c:pt idx="35385">
                  <c:v>2019/12/16 1:22</c:v>
                </c:pt>
                <c:pt idx="35386">
                  <c:v>2019/12/16 1:22</c:v>
                </c:pt>
                <c:pt idx="35387">
                  <c:v>2019/12/16 1:22</c:v>
                </c:pt>
                <c:pt idx="35388">
                  <c:v>2019/12/16 1:22</c:v>
                </c:pt>
                <c:pt idx="35389">
                  <c:v>2019/12/16 1:22</c:v>
                </c:pt>
                <c:pt idx="35390">
                  <c:v>2019/12/16 1:22</c:v>
                </c:pt>
                <c:pt idx="35391">
                  <c:v>2019/12/16 1:22</c:v>
                </c:pt>
                <c:pt idx="35392">
                  <c:v>2019/12/16 1:23</c:v>
                </c:pt>
                <c:pt idx="35393">
                  <c:v>2019/12/16 1:23</c:v>
                </c:pt>
                <c:pt idx="35394">
                  <c:v>2019/12/16 1:23</c:v>
                </c:pt>
                <c:pt idx="35395">
                  <c:v>2019/12/16 1:23</c:v>
                </c:pt>
                <c:pt idx="35396">
                  <c:v>2019/12/16 1:23</c:v>
                </c:pt>
                <c:pt idx="35397">
                  <c:v>2019/12/16 1:23</c:v>
                </c:pt>
                <c:pt idx="35398">
                  <c:v>2019/12/16 1:23</c:v>
                </c:pt>
                <c:pt idx="35399">
                  <c:v>2019/12/16 1:23</c:v>
                </c:pt>
                <c:pt idx="35400">
                  <c:v>2019/12/16 1:23</c:v>
                </c:pt>
                <c:pt idx="35401">
                  <c:v>2019/12/16 1:23</c:v>
                </c:pt>
                <c:pt idx="35402">
                  <c:v>2019/12/16 1:23</c:v>
                </c:pt>
                <c:pt idx="35403">
                  <c:v>2019/12/16 1:23</c:v>
                </c:pt>
                <c:pt idx="35404">
                  <c:v>2019/12/16 1:23</c:v>
                </c:pt>
                <c:pt idx="35405">
                  <c:v>2019/12/16 1:23</c:v>
                </c:pt>
                <c:pt idx="35406">
                  <c:v>2019/12/16 1:23</c:v>
                </c:pt>
                <c:pt idx="35407">
                  <c:v>2019/12/16 1:23</c:v>
                </c:pt>
                <c:pt idx="35408">
                  <c:v>2019/12/16 1:23</c:v>
                </c:pt>
                <c:pt idx="35409">
                  <c:v>2019/12/16 1:23</c:v>
                </c:pt>
                <c:pt idx="35410">
                  <c:v>2019/12/16 1:23</c:v>
                </c:pt>
                <c:pt idx="35411">
                  <c:v>2019/12/16 1:23</c:v>
                </c:pt>
                <c:pt idx="35412">
                  <c:v>2019/12/16 1:23</c:v>
                </c:pt>
                <c:pt idx="35413">
                  <c:v>2019/12/16 1:24</c:v>
                </c:pt>
                <c:pt idx="35414">
                  <c:v>2019/12/16 1:24</c:v>
                </c:pt>
                <c:pt idx="35415">
                  <c:v>2019/12/16 1:24</c:v>
                </c:pt>
                <c:pt idx="35416">
                  <c:v>2019/12/16 1:24</c:v>
                </c:pt>
                <c:pt idx="35417">
                  <c:v>2019/12/16 1:24</c:v>
                </c:pt>
                <c:pt idx="35418">
                  <c:v>2019/12/16 1:24</c:v>
                </c:pt>
                <c:pt idx="35419">
                  <c:v>2019/12/16 1:24</c:v>
                </c:pt>
                <c:pt idx="35420">
                  <c:v>2019/12/16 1:24</c:v>
                </c:pt>
                <c:pt idx="35421">
                  <c:v>2019/12/16 1:24</c:v>
                </c:pt>
                <c:pt idx="35422">
                  <c:v>2019/12/16 1:24</c:v>
                </c:pt>
                <c:pt idx="35423">
                  <c:v>2019/12/16 1:24</c:v>
                </c:pt>
                <c:pt idx="35424">
                  <c:v>2019/12/16 1:24</c:v>
                </c:pt>
                <c:pt idx="35425">
                  <c:v>2019/12/16 1:24</c:v>
                </c:pt>
                <c:pt idx="35426">
                  <c:v>2019/12/16 1:24</c:v>
                </c:pt>
                <c:pt idx="35427">
                  <c:v>2019/12/16 1:24</c:v>
                </c:pt>
                <c:pt idx="35428">
                  <c:v>2019/12/16 1:24</c:v>
                </c:pt>
                <c:pt idx="35429">
                  <c:v>2019/12/16 1:24</c:v>
                </c:pt>
                <c:pt idx="35430">
                  <c:v>2019/12/16 1:24</c:v>
                </c:pt>
                <c:pt idx="35431">
                  <c:v>2019/12/16 1:24</c:v>
                </c:pt>
                <c:pt idx="35432">
                  <c:v>2019/12/16 1:25</c:v>
                </c:pt>
                <c:pt idx="35433">
                  <c:v>2019/12/16 1:25</c:v>
                </c:pt>
                <c:pt idx="35434">
                  <c:v>2019/12/16 1:25</c:v>
                </c:pt>
                <c:pt idx="35435">
                  <c:v>2019/12/16 1:25</c:v>
                </c:pt>
                <c:pt idx="35436">
                  <c:v>2019/12/16 1:25</c:v>
                </c:pt>
                <c:pt idx="35437">
                  <c:v>2019/12/16 1:25</c:v>
                </c:pt>
                <c:pt idx="35438">
                  <c:v>2019/12/16 1:25</c:v>
                </c:pt>
                <c:pt idx="35439">
                  <c:v>2019/12/16 1:25</c:v>
                </c:pt>
                <c:pt idx="35440">
                  <c:v>2019/12/16 1:25</c:v>
                </c:pt>
                <c:pt idx="35441">
                  <c:v>2019/12/16 1:25</c:v>
                </c:pt>
                <c:pt idx="35442">
                  <c:v>2019/12/16 1:25</c:v>
                </c:pt>
                <c:pt idx="35443">
                  <c:v>2019/12/16 1:25</c:v>
                </c:pt>
                <c:pt idx="35444">
                  <c:v>2019/12/16 1:25</c:v>
                </c:pt>
                <c:pt idx="35445">
                  <c:v>2019/12/16 1:25</c:v>
                </c:pt>
                <c:pt idx="35446">
                  <c:v>2019/12/16 1:25</c:v>
                </c:pt>
                <c:pt idx="35447">
                  <c:v>2019/12/16 1:25</c:v>
                </c:pt>
                <c:pt idx="35448">
                  <c:v>2019/12/16 1:25</c:v>
                </c:pt>
                <c:pt idx="35449">
                  <c:v>2019/12/16 1:25</c:v>
                </c:pt>
                <c:pt idx="35450">
                  <c:v>2019/12/16 1:25</c:v>
                </c:pt>
                <c:pt idx="35451">
                  <c:v>2019/12/16 1:25</c:v>
                </c:pt>
                <c:pt idx="35452">
                  <c:v>2019/12/16 1:25</c:v>
                </c:pt>
                <c:pt idx="35453">
                  <c:v>2019/12/16 1:26</c:v>
                </c:pt>
                <c:pt idx="35454">
                  <c:v>2019/12/16 1:26</c:v>
                </c:pt>
                <c:pt idx="35455">
                  <c:v>2019/12/16 1:26</c:v>
                </c:pt>
                <c:pt idx="35456">
                  <c:v>2019/12/16 1:26</c:v>
                </c:pt>
                <c:pt idx="35457">
                  <c:v>2019/12/16 1:26</c:v>
                </c:pt>
                <c:pt idx="35458">
                  <c:v>2019/12/16 1:26</c:v>
                </c:pt>
                <c:pt idx="35459">
                  <c:v>2019/12/16 1:26</c:v>
                </c:pt>
                <c:pt idx="35460">
                  <c:v>2019/12/16 1:26</c:v>
                </c:pt>
                <c:pt idx="35461">
                  <c:v>2019/12/16 1:26</c:v>
                </c:pt>
                <c:pt idx="35462">
                  <c:v>2019/12/16 1:26</c:v>
                </c:pt>
                <c:pt idx="35463">
                  <c:v>2019/12/16 1:26</c:v>
                </c:pt>
                <c:pt idx="35464">
                  <c:v>2019/12/16 1:26</c:v>
                </c:pt>
                <c:pt idx="35465">
                  <c:v>2019/12/16 1:26</c:v>
                </c:pt>
                <c:pt idx="35466">
                  <c:v>2019/12/16 1:26</c:v>
                </c:pt>
                <c:pt idx="35467">
                  <c:v>2019/12/16 1:26</c:v>
                </c:pt>
                <c:pt idx="35468">
                  <c:v>2019/12/16 1:26</c:v>
                </c:pt>
                <c:pt idx="35469">
                  <c:v>2019/12/16 1:26</c:v>
                </c:pt>
                <c:pt idx="35470">
                  <c:v>2019/12/16 1:26</c:v>
                </c:pt>
                <c:pt idx="35471">
                  <c:v>2019/12/16 1:26</c:v>
                </c:pt>
                <c:pt idx="35472">
                  <c:v>2019/12/16 1:26</c:v>
                </c:pt>
                <c:pt idx="35473">
                  <c:v>2019/12/16 1:27</c:v>
                </c:pt>
                <c:pt idx="35474">
                  <c:v>2019/12/16 1:27</c:v>
                </c:pt>
                <c:pt idx="35475">
                  <c:v>2019/12/16 1:27</c:v>
                </c:pt>
                <c:pt idx="35476">
                  <c:v>2019/12/16 1:27</c:v>
                </c:pt>
                <c:pt idx="35477">
                  <c:v>2019/12/16 1:27</c:v>
                </c:pt>
                <c:pt idx="35478">
                  <c:v>2019/12/16 1:27</c:v>
                </c:pt>
                <c:pt idx="35479">
                  <c:v>2019/12/16 1:27</c:v>
                </c:pt>
                <c:pt idx="35480">
                  <c:v>2019/12/16 1:27</c:v>
                </c:pt>
                <c:pt idx="35481">
                  <c:v>2019/12/16 1:27</c:v>
                </c:pt>
                <c:pt idx="35482">
                  <c:v>2019/12/16 1:27</c:v>
                </c:pt>
                <c:pt idx="35483">
                  <c:v>2019/12/16 1:27</c:v>
                </c:pt>
                <c:pt idx="35484">
                  <c:v>2019/12/16 1:27</c:v>
                </c:pt>
                <c:pt idx="35485">
                  <c:v>2019/12/16 1:27</c:v>
                </c:pt>
                <c:pt idx="35486">
                  <c:v>2019/12/16 1:27</c:v>
                </c:pt>
                <c:pt idx="35487">
                  <c:v>2019/12/16 1:27</c:v>
                </c:pt>
                <c:pt idx="35488">
                  <c:v>2019/12/16 1:27</c:v>
                </c:pt>
                <c:pt idx="35489">
                  <c:v>2019/12/16 1:27</c:v>
                </c:pt>
                <c:pt idx="35490">
                  <c:v>2019/12/16 1:27</c:v>
                </c:pt>
                <c:pt idx="35491">
                  <c:v>2019/12/16 1:27</c:v>
                </c:pt>
                <c:pt idx="35492">
                  <c:v>2019/12/16 1:27</c:v>
                </c:pt>
                <c:pt idx="35493">
                  <c:v>2019/12/16 1:28</c:v>
                </c:pt>
                <c:pt idx="35494">
                  <c:v>2019/12/16 1:28</c:v>
                </c:pt>
                <c:pt idx="35495">
                  <c:v>2019/12/16 1:28</c:v>
                </c:pt>
                <c:pt idx="35496">
                  <c:v>2019/12/16 1:28</c:v>
                </c:pt>
                <c:pt idx="35497">
                  <c:v>2019/12/16 1:28</c:v>
                </c:pt>
                <c:pt idx="35498">
                  <c:v>2019/12/16 1:28</c:v>
                </c:pt>
                <c:pt idx="35499">
                  <c:v>2019/12/16 1:28</c:v>
                </c:pt>
                <c:pt idx="35500">
                  <c:v>2019/12/16 1:28</c:v>
                </c:pt>
                <c:pt idx="35501">
                  <c:v>2019/12/16 1:28</c:v>
                </c:pt>
                <c:pt idx="35502">
                  <c:v>2019/12/16 1:28</c:v>
                </c:pt>
                <c:pt idx="35503">
                  <c:v>2019/12/16 1:28</c:v>
                </c:pt>
                <c:pt idx="35504">
                  <c:v>2019/12/16 1:28</c:v>
                </c:pt>
                <c:pt idx="35505">
                  <c:v>2019/12/16 1:28</c:v>
                </c:pt>
                <c:pt idx="35506">
                  <c:v>2019/12/16 1:28</c:v>
                </c:pt>
                <c:pt idx="35507">
                  <c:v>2019/12/16 1:28</c:v>
                </c:pt>
                <c:pt idx="35508">
                  <c:v>2019/12/16 1:28</c:v>
                </c:pt>
                <c:pt idx="35509">
                  <c:v>2019/12/16 1:28</c:v>
                </c:pt>
                <c:pt idx="35510">
                  <c:v>2019/12/16 1:28</c:v>
                </c:pt>
                <c:pt idx="35511">
                  <c:v>2019/12/16 1:28</c:v>
                </c:pt>
                <c:pt idx="35512">
                  <c:v>2019/12/16 1:28</c:v>
                </c:pt>
                <c:pt idx="35513">
                  <c:v>2019/12/16 1:29</c:v>
                </c:pt>
                <c:pt idx="35514">
                  <c:v>2019/12/16 1:29</c:v>
                </c:pt>
                <c:pt idx="35515">
                  <c:v>2019/12/16 1:29</c:v>
                </c:pt>
                <c:pt idx="35516">
                  <c:v>2019/12/16 1:29</c:v>
                </c:pt>
                <c:pt idx="35517">
                  <c:v>2019/12/16 1:29</c:v>
                </c:pt>
                <c:pt idx="35518">
                  <c:v>2019/12/16 1:29</c:v>
                </c:pt>
                <c:pt idx="35519">
                  <c:v>2019/12/16 1:29</c:v>
                </c:pt>
                <c:pt idx="35520">
                  <c:v>2019/12/16 1:29</c:v>
                </c:pt>
                <c:pt idx="35521">
                  <c:v>2019/12/16 1:29</c:v>
                </c:pt>
                <c:pt idx="35522">
                  <c:v>2019/12/16 1:29</c:v>
                </c:pt>
                <c:pt idx="35523">
                  <c:v>2019/12/16 1:29</c:v>
                </c:pt>
                <c:pt idx="35524">
                  <c:v>2019/12/16 1:29</c:v>
                </c:pt>
                <c:pt idx="35525">
                  <c:v>2019/12/16 1:29</c:v>
                </c:pt>
                <c:pt idx="35526">
                  <c:v>2019/12/16 1:29</c:v>
                </c:pt>
                <c:pt idx="35527">
                  <c:v>2019/12/16 1:29</c:v>
                </c:pt>
                <c:pt idx="35528">
                  <c:v>2019/12/16 1:29</c:v>
                </c:pt>
                <c:pt idx="35529">
                  <c:v>2019/12/16 1:29</c:v>
                </c:pt>
                <c:pt idx="35530">
                  <c:v>2019/12/16 1:29</c:v>
                </c:pt>
                <c:pt idx="35531">
                  <c:v>2019/12/16 1:29</c:v>
                </c:pt>
                <c:pt idx="35532">
                  <c:v>2019/12/16 1:29</c:v>
                </c:pt>
                <c:pt idx="35533">
                  <c:v>2019/12/16 1:30</c:v>
                </c:pt>
                <c:pt idx="35534">
                  <c:v>2019/12/16 1:30</c:v>
                </c:pt>
                <c:pt idx="35535">
                  <c:v>2019/12/16 1:30</c:v>
                </c:pt>
                <c:pt idx="35536">
                  <c:v>2019/12/16 1:30</c:v>
                </c:pt>
                <c:pt idx="35537">
                  <c:v>2019/12/16 1:30</c:v>
                </c:pt>
                <c:pt idx="35538">
                  <c:v>2019/12/16 1:30</c:v>
                </c:pt>
                <c:pt idx="35539">
                  <c:v>2019/12/16 1:30</c:v>
                </c:pt>
                <c:pt idx="35540">
                  <c:v>2019/12/16 1:30</c:v>
                </c:pt>
                <c:pt idx="35541">
                  <c:v>2019/12/16 1:30</c:v>
                </c:pt>
                <c:pt idx="35542">
                  <c:v>2019/12/16 1:30</c:v>
                </c:pt>
                <c:pt idx="35543">
                  <c:v>2019/12/16 1:30</c:v>
                </c:pt>
                <c:pt idx="35544">
                  <c:v>2019/12/16 1:30</c:v>
                </c:pt>
                <c:pt idx="35545">
                  <c:v>2019/12/16 1:30</c:v>
                </c:pt>
                <c:pt idx="35546">
                  <c:v>2019/12/16 1:30</c:v>
                </c:pt>
                <c:pt idx="35547">
                  <c:v>2019/12/16 1:30</c:v>
                </c:pt>
                <c:pt idx="35548">
                  <c:v>2019/12/16 1:30</c:v>
                </c:pt>
                <c:pt idx="35549">
                  <c:v>2019/12/16 1:30</c:v>
                </c:pt>
                <c:pt idx="35550">
                  <c:v>2019/12/16 1:30</c:v>
                </c:pt>
                <c:pt idx="35551">
                  <c:v>2019/12/16 1:30</c:v>
                </c:pt>
                <c:pt idx="35552">
                  <c:v>2019/12/16 1:30</c:v>
                </c:pt>
                <c:pt idx="35553">
                  <c:v>2019/12/16 1:31</c:v>
                </c:pt>
                <c:pt idx="35554">
                  <c:v>2019/12/16 1:31</c:v>
                </c:pt>
                <c:pt idx="35555">
                  <c:v>2019/12/16 1:31</c:v>
                </c:pt>
                <c:pt idx="35556">
                  <c:v>2019/12/16 1:31</c:v>
                </c:pt>
                <c:pt idx="35557">
                  <c:v>2019/12/16 1:31</c:v>
                </c:pt>
                <c:pt idx="35558">
                  <c:v>2019/12/16 1:31</c:v>
                </c:pt>
                <c:pt idx="35559">
                  <c:v>2019/12/16 1:31</c:v>
                </c:pt>
                <c:pt idx="35560">
                  <c:v>2019/12/16 1:31</c:v>
                </c:pt>
                <c:pt idx="35561">
                  <c:v>2019/12/16 1:31</c:v>
                </c:pt>
                <c:pt idx="35562">
                  <c:v>2019/12/16 1:31</c:v>
                </c:pt>
                <c:pt idx="35563">
                  <c:v>2019/12/16 1:31</c:v>
                </c:pt>
                <c:pt idx="35564">
                  <c:v>2019/12/16 1:31</c:v>
                </c:pt>
                <c:pt idx="35565">
                  <c:v>2019/12/16 1:31</c:v>
                </c:pt>
                <c:pt idx="35566">
                  <c:v>2019/12/16 1:31</c:v>
                </c:pt>
                <c:pt idx="35567">
                  <c:v>2019/12/16 1:31</c:v>
                </c:pt>
                <c:pt idx="35568">
                  <c:v>2019/12/16 1:31</c:v>
                </c:pt>
                <c:pt idx="35569">
                  <c:v>2019/12/16 1:31</c:v>
                </c:pt>
                <c:pt idx="35570">
                  <c:v>2019/12/16 1:31</c:v>
                </c:pt>
                <c:pt idx="35571">
                  <c:v>2019/12/16 1:31</c:v>
                </c:pt>
                <c:pt idx="35572">
                  <c:v>2019/12/16 1:31</c:v>
                </c:pt>
                <c:pt idx="35573">
                  <c:v>2019/12/16 1:32</c:v>
                </c:pt>
                <c:pt idx="35574">
                  <c:v>2019/12/16 1:32</c:v>
                </c:pt>
                <c:pt idx="35575">
                  <c:v>2019/12/16 1:32</c:v>
                </c:pt>
                <c:pt idx="35576">
                  <c:v>2019/12/16 1:32</c:v>
                </c:pt>
                <c:pt idx="35577">
                  <c:v>2019/12/16 1:32</c:v>
                </c:pt>
                <c:pt idx="35578">
                  <c:v>2019/12/16 1:32</c:v>
                </c:pt>
                <c:pt idx="35579">
                  <c:v>2019/12/16 1:32</c:v>
                </c:pt>
                <c:pt idx="35580">
                  <c:v>2019/12/16 1:32</c:v>
                </c:pt>
                <c:pt idx="35581">
                  <c:v>2019/12/16 1:32</c:v>
                </c:pt>
                <c:pt idx="35582">
                  <c:v>2019/12/16 1:32</c:v>
                </c:pt>
                <c:pt idx="35583">
                  <c:v>2019/12/16 1:32</c:v>
                </c:pt>
                <c:pt idx="35584">
                  <c:v>2019/12/16 1:32</c:v>
                </c:pt>
                <c:pt idx="35585">
                  <c:v>2019/12/16 1:32</c:v>
                </c:pt>
                <c:pt idx="35586">
                  <c:v>2019/12/16 1:32</c:v>
                </c:pt>
                <c:pt idx="35587">
                  <c:v>2019/12/16 1:32</c:v>
                </c:pt>
                <c:pt idx="35588">
                  <c:v>2019/12/16 1:32</c:v>
                </c:pt>
                <c:pt idx="35589">
                  <c:v>2019/12/16 1:32</c:v>
                </c:pt>
                <c:pt idx="35590">
                  <c:v>2019/12/16 1:32</c:v>
                </c:pt>
                <c:pt idx="35591">
                  <c:v>2019/12/16 1:32</c:v>
                </c:pt>
                <c:pt idx="35592">
                  <c:v>2019/12/16 1:33</c:v>
                </c:pt>
                <c:pt idx="35593">
                  <c:v>2019/12/16 1:33</c:v>
                </c:pt>
                <c:pt idx="35594">
                  <c:v>2019/12/16 1:33</c:v>
                </c:pt>
                <c:pt idx="35595">
                  <c:v>2019/12/16 1:33</c:v>
                </c:pt>
                <c:pt idx="35596">
                  <c:v>2019/12/16 1:33</c:v>
                </c:pt>
                <c:pt idx="35597">
                  <c:v>2019/12/16 1:33</c:v>
                </c:pt>
                <c:pt idx="35598">
                  <c:v>2019/12/16 1:33</c:v>
                </c:pt>
                <c:pt idx="35599">
                  <c:v>2019/12/16 1:33</c:v>
                </c:pt>
                <c:pt idx="35600">
                  <c:v>2019/12/16 1:33</c:v>
                </c:pt>
                <c:pt idx="35601">
                  <c:v>2019/12/16 1:33</c:v>
                </c:pt>
                <c:pt idx="35602">
                  <c:v>2019/12/16 1:33</c:v>
                </c:pt>
                <c:pt idx="35603">
                  <c:v>2019/12/16 1:33</c:v>
                </c:pt>
                <c:pt idx="35604">
                  <c:v>2019/12/16 1:33</c:v>
                </c:pt>
                <c:pt idx="35605">
                  <c:v>2019/12/16 1:33</c:v>
                </c:pt>
                <c:pt idx="35606">
                  <c:v>2019/12/16 1:33</c:v>
                </c:pt>
                <c:pt idx="35607">
                  <c:v>2019/12/16 1:33</c:v>
                </c:pt>
                <c:pt idx="35608">
                  <c:v>2019/12/16 1:33</c:v>
                </c:pt>
                <c:pt idx="35609">
                  <c:v>2019/12/16 1:33</c:v>
                </c:pt>
                <c:pt idx="35610">
                  <c:v>2019/12/16 1:33</c:v>
                </c:pt>
                <c:pt idx="35611">
                  <c:v>2019/12/16 1:33</c:v>
                </c:pt>
                <c:pt idx="35612">
                  <c:v>2019/12/16 1:33</c:v>
                </c:pt>
                <c:pt idx="35613">
                  <c:v>2019/12/16 1:34</c:v>
                </c:pt>
                <c:pt idx="35614">
                  <c:v>2019/12/16 1:34</c:v>
                </c:pt>
                <c:pt idx="35615">
                  <c:v>2019/12/16 1:34</c:v>
                </c:pt>
                <c:pt idx="35616">
                  <c:v>2019/12/16 1:34</c:v>
                </c:pt>
                <c:pt idx="35617">
                  <c:v>2019/12/16 1:34</c:v>
                </c:pt>
                <c:pt idx="35618">
                  <c:v>2019/12/16 1:34</c:v>
                </c:pt>
                <c:pt idx="35619">
                  <c:v>2019/12/16 1:34</c:v>
                </c:pt>
                <c:pt idx="35620">
                  <c:v>2019/12/16 1:34</c:v>
                </c:pt>
                <c:pt idx="35621">
                  <c:v>2019/12/16 1:34</c:v>
                </c:pt>
                <c:pt idx="35622">
                  <c:v>2019/12/16 1:34</c:v>
                </c:pt>
                <c:pt idx="35623">
                  <c:v>2019/12/16 1:34</c:v>
                </c:pt>
                <c:pt idx="35624">
                  <c:v>2019/12/16 1:34</c:v>
                </c:pt>
                <c:pt idx="35625">
                  <c:v>2019/12/16 1:34</c:v>
                </c:pt>
                <c:pt idx="35626">
                  <c:v>2019/12/16 1:34</c:v>
                </c:pt>
                <c:pt idx="35627">
                  <c:v>2019/12/16 1:34</c:v>
                </c:pt>
                <c:pt idx="35628">
                  <c:v>2019/12/16 1:34</c:v>
                </c:pt>
                <c:pt idx="35629">
                  <c:v>2019/12/16 1:34</c:v>
                </c:pt>
                <c:pt idx="35630">
                  <c:v>2019/12/16 1:34</c:v>
                </c:pt>
                <c:pt idx="35631">
                  <c:v>2019/12/16 1:34</c:v>
                </c:pt>
                <c:pt idx="35632">
                  <c:v>2019/12/16 1:34</c:v>
                </c:pt>
                <c:pt idx="35633">
                  <c:v>2019/12/16 1:35</c:v>
                </c:pt>
                <c:pt idx="35634">
                  <c:v>2019/12/16 1:35</c:v>
                </c:pt>
                <c:pt idx="35635">
                  <c:v>2019/12/16 1:35</c:v>
                </c:pt>
                <c:pt idx="35636">
                  <c:v>2019/12/16 1:35</c:v>
                </c:pt>
                <c:pt idx="35637">
                  <c:v>2019/12/16 1:35</c:v>
                </c:pt>
                <c:pt idx="35638">
                  <c:v>2019/12/16 1:35</c:v>
                </c:pt>
                <c:pt idx="35639">
                  <c:v>2019/12/16 1:35</c:v>
                </c:pt>
                <c:pt idx="35640">
                  <c:v>2019/12/16 1:35</c:v>
                </c:pt>
                <c:pt idx="35641">
                  <c:v>2019/12/16 1:35</c:v>
                </c:pt>
                <c:pt idx="35642">
                  <c:v>2019/12/16 1:35</c:v>
                </c:pt>
                <c:pt idx="35643">
                  <c:v>2019/12/16 1:35</c:v>
                </c:pt>
                <c:pt idx="35644">
                  <c:v>2019/12/16 1:35</c:v>
                </c:pt>
                <c:pt idx="35645">
                  <c:v>2019/12/16 1:35</c:v>
                </c:pt>
                <c:pt idx="35646">
                  <c:v>2019/12/16 1:35</c:v>
                </c:pt>
                <c:pt idx="35647">
                  <c:v>2019/12/16 1:35</c:v>
                </c:pt>
                <c:pt idx="35648">
                  <c:v>2019/12/16 1:35</c:v>
                </c:pt>
                <c:pt idx="35649">
                  <c:v>2019/12/16 1:35</c:v>
                </c:pt>
                <c:pt idx="35650">
                  <c:v>2019/12/16 1:35</c:v>
                </c:pt>
                <c:pt idx="35651">
                  <c:v>2019/12/16 1:35</c:v>
                </c:pt>
                <c:pt idx="35652">
                  <c:v>2019/12/16 1:35</c:v>
                </c:pt>
                <c:pt idx="35653">
                  <c:v>2019/12/16 1:36</c:v>
                </c:pt>
                <c:pt idx="35654">
                  <c:v>2019/12/16 1:36</c:v>
                </c:pt>
                <c:pt idx="35655">
                  <c:v>2019/12/16 1:36</c:v>
                </c:pt>
                <c:pt idx="35656">
                  <c:v>2019/12/16 1:36</c:v>
                </c:pt>
                <c:pt idx="35657">
                  <c:v>2019/12/16 1:36</c:v>
                </c:pt>
                <c:pt idx="35658">
                  <c:v>2019/12/16 1:36</c:v>
                </c:pt>
                <c:pt idx="35659">
                  <c:v>2019/12/16 1:36</c:v>
                </c:pt>
                <c:pt idx="35660">
                  <c:v>2019/12/16 1:36</c:v>
                </c:pt>
                <c:pt idx="35661">
                  <c:v>2019/12/16 1:36</c:v>
                </c:pt>
                <c:pt idx="35662">
                  <c:v>2019/12/16 1:36</c:v>
                </c:pt>
                <c:pt idx="35663">
                  <c:v>2019/12/16 1:36</c:v>
                </c:pt>
                <c:pt idx="35664">
                  <c:v>2019/12/16 1:36</c:v>
                </c:pt>
                <c:pt idx="35665">
                  <c:v>2019/12/16 1:36</c:v>
                </c:pt>
                <c:pt idx="35666">
                  <c:v>2019/12/16 1:36</c:v>
                </c:pt>
                <c:pt idx="35667">
                  <c:v>2019/12/16 1:36</c:v>
                </c:pt>
                <c:pt idx="35668">
                  <c:v>2019/12/16 1:36</c:v>
                </c:pt>
                <c:pt idx="35669">
                  <c:v>2019/12/16 1:36</c:v>
                </c:pt>
                <c:pt idx="35670">
                  <c:v>2019/12/16 1:36</c:v>
                </c:pt>
                <c:pt idx="35671">
                  <c:v>2019/12/16 1:36</c:v>
                </c:pt>
                <c:pt idx="35672">
                  <c:v>2019/12/16 1:36</c:v>
                </c:pt>
                <c:pt idx="35673">
                  <c:v>2019/12/16 1:37</c:v>
                </c:pt>
                <c:pt idx="35674">
                  <c:v>2019/12/16 1:37</c:v>
                </c:pt>
                <c:pt idx="35675">
                  <c:v>2019/12/16 1:37</c:v>
                </c:pt>
                <c:pt idx="35676">
                  <c:v>2019/12/16 1:37</c:v>
                </c:pt>
                <c:pt idx="35677">
                  <c:v>2019/12/16 1:37</c:v>
                </c:pt>
                <c:pt idx="35678">
                  <c:v>2019/12/16 1:37</c:v>
                </c:pt>
                <c:pt idx="35679">
                  <c:v>2019/12/16 1:37</c:v>
                </c:pt>
                <c:pt idx="35680">
                  <c:v>2019/12/16 1:37</c:v>
                </c:pt>
                <c:pt idx="35681">
                  <c:v>2019/12/16 1:37</c:v>
                </c:pt>
                <c:pt idx="35682">
                  <c:v>2019/12/16 1:37</c:v>
                </c:pt>
                <c:pt idx="35683">
                  <c:v>2019/12/16 1:37</c:v>
                </c:pt>
                <c:pt idx="35684">
                  <c:v>2019/12/16 1:37</c:v>
                </c:pt>
                <c:pt idx="35685">
                  <c:v>2019/12/16 1:37</c:v>
                </c:pt>
                <c:pt idx="35686">
                  <c:v>2019/12/16 1:37</c:v>
                </c:pt>
                <c:pt idx="35687">
                  <c:v>2019/12/16 1:37</c:v>
                </c:pt>
                <c:pt idx="35688">
                  <c:v>2019/12/16 1:37</c:v>
                </c:pt>
                <c:pt idx="35689">
                  <c:v>2019/12/16 1:37</c:v>
                </c:pt>
                <c:pt idx="35690">
                  <c:v>2019/12/16 1:37</c:v>
                </c:pt>
                <c:pt idx="35691">
                  <c:v>2019/12/16 1:37</c:v>
                </c:pt>
                <c:pt idx="35692">
                  <c:v>2019/12/16 1:37</c:v>
                </c:pt>
                <c:pt idx="35693">
                  <c:v>2019/12/16 1:38</c:v>
                </c:pt>
                <c:pt idx="35694">
                  <c:v>2019/12/16 1:38</c:v>
                </c:pt>
                <c:pt idx="35695">
                  <c:v>2019/12/16 1:38</c:v>
                </c:pt>
                <c:pt idx="35696">
                  <c:v>2019/12/16 1:38</c:v>
                </c:pt>
                <c:pt idx="35697">
                  <c:v>2019/12/16 1:38</c:v>
                </c:pt>
                <c:pt idx="35698">
                  <c:v>2019/12/16 1:38</c:v>
                </c:pt>
                <c:pt idx="35699">
                  <c:v>2019/12/16 1:38</c:v>
                </c:pt>
                <c:pt idx="35700">
                  <c:v>2019/12/16 1:38</c:v>
                </c:pt>
                <c:pt idx="35701">
                  <c:v>2019/12/16 1:38</c:v>
                </c:pt>
                <c:pt idx="35702">
                  <c:v>2019/12/16 1:38</c:v>
                </c:pt>
                <c:pt idx="35703">
                  <c:v>2019/12/16 1:38</c:v>
                </c:pt>
                <c:pt idx="35704">
                  <c:v>2019/12/16 1:38</c:v>
                </c:pt>
                <c:pt idx="35705">
                  <c:v>2019/12/16 1:38</c:v>
                </c:pt>
                <c:pt idx="35706">
                  <c:v>2019/12/16 1:38</c:v>
                </c:pt>
                <c:pt idx="35707">
                  <c:v>2019/12/16 1:38</c:v>
                </c:pt>
                <c:pt idx="35708">
                  <c:v>2019/12/16 1:38</c:v>
                </c:pt>
                <c:pt idx="35709">
                  <c:v>2019/12/16 1:38</c:v>
                </c:pt>
                <c:pt idx="35710">
                  <c:v>2019/12/16 1:38</c:v>
                </c:pt>
                <c:pt idx="35711">
                  <c:v>2019/12/16 1:38</c:v>
                </c:pt>
                <c:pt idx="35712">
                  <c:v>2019/12/16 1:39</c:v>
                </c:pt>
                <c:pt idx="35713">
                  <c:v>2019/12/16 1:39</c:v>
                </c:pt>
                <c:pt idx="35714">
                  <c:v>2019/12/16 1:39</c:v>
                </c:pt>
                <c:pt idx="35715">
                  <c:v>2019/12/16 1:39</c:v>
                </c:pt>
                <c:pt idx="35716">
                  <c:v>2019/12/16 1:39</c:v>
                </c:pt>
                <c:pt idx="35717">
                  <c:v>2019/12/16 1:39</c:v>
                </c:pt>
                <c:pt idx="35718">
                  <c:v>2019/12/16 1:39</c:v>
                </c:pt>
                <c:pt idx="35719">
                  <c:v>2019/12/16 1:39</c:v>
                </c:pt>
                <c:pt idx="35720">
                  <c:v>2019/12/16 1:39</c:v>
                </c:pt>
                <c:pt idx="35721">
                  <c:v>2019/12/16 1:39</c:v>
                </c:pt>
                <c:pt idx="35722">
                  <c:v>2019/12/16 1:39</c:v>
                </c:pt>
                <c:pt idx="35723">
                  <c:v>2019/12/16 1:39</c:v>
                </c:pt>
                <c:pt idx="35724">
                  <c:v>2019/12/16 1:39</c:v>
                </c:pt>
                <c:pt idx="35725">
                  <c:v>2019/12/16 1:39</c:v>
                </c:pt>
                <c:pt idx="35726">
                  <c:v>2019/12/16 1:39</c:v>
                </c:pt>
                <c:pt idx="35727">
                  <c:v>2019/12/16 1:39</c:v>
                </c:pt>
                <c:pt idx="35728">
                  <c:v>2019/12/16 1:39</c:v>
                </c:pt>
                <c:pt idx="35729">
                  <c:v>2019/12/16 1:39</c:v>
                </c:pt>
                <c:pt idx="35730">
                  <c:v>2019/12/16 1:39</c:v>
                </c:pt>
                <c:pt idx="35731">
                  <c:v>2019/12/16 1:39</c:v>
                </c:pt>
                <c:pt idx="35732">
                  <c:v>2019/12/16 1:39</c:v>
                </c:pt>
                <c:pt idx="35733">
                  <c:v>2019/12/16 1:40</c:v>
                </c:pt>
                <c:pt idx="35734">
                  <c:v>2019/12/16 1:40</c:v>
                </c:pt>
                <c:pt idx="35735">
                  <c:v>2019/12/16 1:40</c:v>
                </c:pt>
                <c:pt idx="35736">
                  <c:v>2019/12/16 1:40</c:v>
                </c:pt>
                <c:pt idx="35737">
                  <c:v>2019/12/16 1:40</c:v>
                </c:pt>
                <c:pt idx="35738">
                  <c:v>2019/12/16 1:40</c:v>
                </c:pt>
                <c:pt idx="35739">
                  <c:v>2019/12/16 1:40</c:v>
                </c:pt>
                <c:pt idx="35740">
                  <c:v>2019/12/16 1:40</c:v>
                </c:pt>
                <c:pt idx="35741">
                  <c:v>2019/12/16 1:40</c:v>
                </c:pt>
                <c:pt idx="35742">
                  <c:v>2019/12/16 1:40</c:v>
                </c:pt>
                <c:pt idx="35743">
                  <c:v>2019/12/16 1:40</c:v>
                </c:pt>
                <c:pt idx="35744">
                  <c:v>2019/12/16 1:40</c:v>
                </c:pt>
                <c:pt idx="35745">
                  <c:v>2019/12/16 1:40</c:v>
                </c:pt>
                <c:pt idx="35746">
                  <c:v>2019/12/16 1:40</c:v>
                </c:pt>
                <c:pt idx="35747">
                  <c:v>2019/12/16 1:40</c:v>
                </c:pt>
                <c:pt idx="35748">
                  <c:v>2019/12/16 1:40</c:v>
                </c:pt>
                <c:pt idx="35749">
                  <c:v>2019/12/16 1:40</c:v>
                </c:pt>
                <c:pt idx="35750">
                  <c:v>2019/12/16 1:40</c:v>
                </c:pt>
                <c:pt idx="35751">
                  <c:v>2019/12/16 1:40</c:v>
                </c:pt>
                <c:pt idx="35752">
                  <c:v>2019/12/16 1:40</c:v>
                </c:pt>
                <c:pt idx="35753">
                  <c:v>2019/12/16 1:41</c:v>
                </c:pt>
                <c:pt idx="35754">
                  <c:v>2019/12/16 1:41</c:v>
                </c:pt>
                <c:pt idx="35755">
                  <c:v>2019/12/16 1:41</c:v>
                </c:pt>
                <c:pt idx="35756">
                  <c:v>2019/12/16 1:41</c:v>
                </c:pt>
                <c:pt idx="35757">
                  <c:v>2019/12/16 1:41</c:v>
                </c:pt>
                <c:pt idx="35758">
                  <c:v>2019/12/16 1:41</c:v>
                </c:pt>
                <c:pt idx="35759">
                  <c:v>2019/12/16 1:41</c:v>
                </c:pt>
                <c:pt idx="35760">
                  <c:v>2019/12/16 1:41</c:v>
                </c:pt>
                <c:pt idx="35761">
                  <c:v>2019/12/16 1:41</c:v>
                </c:pt>
                <c:pt idx="35762">
                  <c:v>2019/12/16 1:41</c:v>
                </c:pt>
                <c:pt idx="35763">
                  <c:v>2019/12/16 1:41</c:v>
                </c:pt>
                <c:pt idx="35764">
                  <c:v>2019/12/16 1:41</c:v>
                </c:pt>
                <c:pt idx="35765">
                  <c:v>2019/12/16 1:41</c:v>
                </c:pt>
                <c:pt idx="35766">
                  <c:v>2019/12/16 1:41</c:v>
                </c:pt>
                <c:pt idx="35767">
                  <c:v>2019/12/16 1:41</c:v>
                </c:pt>
                <c:pt idx="35768">
                  <c:v>2019/12/16 1:41</c:v>
                </c:pt>
                <c:pt idx="35769">
                  <c:v>2019/12/16 1:41</c:v>
                </c:pt>
                <c:pt idx="35770">
                  <c:v>2019/12/16 1:41</c:v>
                </c:pt>
                <c:pt idx="35771">
                  <c:v>2019/12/16 1:41</c:v>
                </c:pt>
                <c:pt idx="35772">
                  <c:v>2019/12/16 1:41</c:v>
                </c:pt>
                <c:pt idx="35773">
                  <c:v>2019/12/16 1:42</c:v>
                </c:pt>
                <c:pt idx="35774">
                  <c:v>2019/12/16 1:42</c:v>
                </c:pt>
                <c:pt idx="35775">
                  <c:v>2019/12/16 1:42</c:v>
                </c:pt>
                <c:pt idx="35776">
                  <c:v>2019/12/16 1:42</c:v>
                </c:pt>
                <c:pt idx="35777">
                  <c:v>2019/12/16 1:42</c:v>
                </c:pt>
                <c:pt idx="35778">
                  <c:v>2019/12/16 1:42</c:v>
                </c:pt>
                <c:pt idx="35779">
                  <c:v>2019/12/16 1:42</c:v>
                </c:pt>
                <c:pt idx="35780">
                  <c:v>2019/12/16 1:42</c:v>
                </c:pt>
                <c:pt idx="35781">
                  <c:v>2019/12/16 1:42</c:v>
                </c:pt>
                <c:pt idx="35782">
                  <c:v>2019/12/16 1:42</c:v>
                </c:pt>
                <c:pt idx="35783">
                  <c:v>2019/12/16 1:42</c:v>
                </c:pt>
                <c:pt idx="35784">
                  <c:v>2019/12/16 1:42</c:v>
                </c:pt>
                <c:pt idx="35785">
                  <c:v>2019/12/16 1:42</c:v>
                </c:pt>
                <c:pt idx="35786">
                  <c:v>2019/12/16 1:42</c:v>
                </c:pt>
                <c:pt idx="35787">
                  <c:v>2019/12/16 1:42</c:v>
                </c:pt>
                <c:pt idx="35788">
                  <c:v>2019/12/16 1:42</c:v>
                </c:pt>
                <c:pt idx="35789">
                  <c:v>2019/12/16 1:42</c:v>
                </c:pt>
                <c:pt idx="35790">
                  <c:v>2019/12/16 1:42</c:v>
                </c:pt>
                <c:pt idx="35791">
                  <c:v>2019/12/16 1:42</c:v>
                </c:pt>
                <c:pt idx="35792">
                  <c:v>2019/12/16 1:42</c:v>
                </c:pt>
                <c:pt idx="35793">
                  <c:v>2019/12/16 1:43</c:v>
                </c:pt>
                <c:pt idx="35794">
                  <c:v>2019/12/16 1:43</c:v>
                </c:pt>
                <c:pt idx="35795">
                  <c:v>2019/12/16 1:43</c:v>
                </c:pt>
                <c:pt idx="35796">
                  <c:v>2019/12/16 1:43</c:v>
                </c:pt>
                <c:pt idx="35797">
                  <c:v>2019/12/16 1:43</c:v>
                </c:pt>
                <c:pt idx="35798">
                  <c:v>2019/12/16 1:43</c:v>
                </c:pt>
                <c:pt idx="35799">
                  <c:v>2019/12/16 1:43</c:v>
                </c:pt>
                <c:pt idx="35800">
                  <c:v>2019/12/16 1:43</c:v>
                </c:pt>
                <c:pt idx="35801">
                  <c:v>2019/12/16 1:43</c:v>
                </c:pt>
                <c:pt idx="35802">
                  <c:v>2019/12/16 1:43</c:v>
                </c:pt>
                <c:pt idx="35803">
                  <c:v>2019/12/16 1:43</c:v>
                </c:pt>
                <c:pt idx="35804">
                  <c:v>2019/12/16 1:43</c:v>
                </c:pt>
                <c:pt idx="35805">
                  <c:v>2019/12/16 1:43</c:v>
                </c:pt>
                <c:pt idx="35806">
                  <c:v>2019/12/16 1:43</c:v>
                </c:pt>
                <c:pt idx="35807">
                  <c:v>2019/12/16 1:43</c:v>
                </c:pt>
                <c:pt idx="35808">
                  <c:v>2019/12/16 1:43</c:v>
                </c:pt>
                <c:pt idx="35809">
                  <c:v>2019/12/16 1:43</c:v>
                </c:pt>
                <c:pt idx="35810">
                  <c:v>2019/12/16 1:43</c:v>
                </c:pt>
                <c:pt idx="35811">
                  <c:v>2019/12/16 1:43</c:v>
                </c:pt>
                <c:pt idx="35812">
                  <c:v>2019/12/16 1:43</c:v>
                </c:pt>
                <c:pt idx="35813">
                  <c:v>2019/12/16 1:44</c:v>
                </c:pt>
                <c:pt idx="35814">
                  <c:v>2019/12/16 1:44</c:v>
                </c:pt>
                <c:pt idx="35815">
                  <c:v>2019/12/16 1:44</c:v>
                </c:pt>
                <c:pt idx="35816">
                  <c:v>2019/12/16 1:44</c:v>
                </c:pt>
                <c:pt idx="35817">
                  <c:v>2019/12/16 1:44</c:v>
                </c:pt>
                <c:pt idx="35818">
                  <c:v>2019/12/16 1:44</c:v>
                </c:pt>
                <c:pt idx="35819">
                  <c:v>2019/12/16 1:44</c:v>
                </c:pt>
                <c:pt idx="35820">
                  <c:v>2019/12/16 1:44</c:v>
                </c:pt>
                <c:pt idx="35821">
                  <c:v>2019/12/16 1:44</c:v>
                </c:pt>
                <c:pt idx="35822">
                  <c:v>2019/12/16 1:44</c:v>
                </c:pt>
                <c:pt idx="35823">
                  <c:v>2019/12/16 1:44</c:v>
                </c:pt>
                <c:pt idx="35824">
                  <c:v>2019/12/16 1:44</c:v>
                </c:pt>
                <c:pt idx="35825">
                  <c:v>2019/12/16 1:44</c:v>
                </c:pt>
                <c:pt idx="35826">
                  <c:v>2019/12/16 1:44</c:v>
                </c:pt>
                <c:pt idx="35827">
                  <c:v>2019/12/16 1:44</c:v>
                </c:pt>
                <c:pt idx="35828">
                  <c:v>2019/12/16 1:44</c:v>
                </c:pt>
                <c:pt idx="35829">
                  <c:v>2019/12/16 1:44</c:v>
                </c:pt>
                <c:pt idx="35830">
                  <c:v>2019/12/16 1:44</c:v>
                </c:pt>
                <c:pt idx="35831">
                  <c:v>2019/12/16 1:44</c:v>
                </c:pt>
                <c:pt idx="35832">
                  <c:v>2019/12/16 1:44</c:v>
                </c:pt>
                <c:pt idx="35833">
                  <c:v>2019/12/16 1:45</c:v>
                </c:pt>
                <c:pt idx="35834">
                  <c:v>2019/12/16 1:45</c:v>
                </c:pt>
                <c:pt idx="35835">
                  <c:v>2019/12/16 1:45</c:v>
                </c:pt>
                <c:pt idx="35836">
                  <c:v>2019/12/16 1:45</c:v>
                </c:pt>
                <c:pt idx="35837">
                  <c:v>2019/12/16 1:45</c:v>
                </c:pt>
                <c:pt idx="35838">
                  <c:v>2019/12/16 1:45</c:v>
                </c:pt>
                <c:pt idx="35839">
                  <c:v>2019/12/16 1:45</c:v>
                </c:pt>
                <c:pt idx="35840">
                  <c:v>2019/12/16 1:45</c:v>
                </c:pt>
                <c:pt idx="35841">
                  <c:v>2019/12/16 1:45</c:v>
                </c:pt>
                <c:pt idx="35842">
                  <c:v>2019/12/16 1:45</c:v>
                </c:pt>
                <c:pt idx="35843">
                  <c:v>2019/12/16 1:45</c:v>
                </c:pt>
                <c:pt idx="35844">
                  <c:v>2019/12/16 1:45</c:v>
                </c:pt>
                <c:pt idx="35845">
                  <c:v>2019/12/16 1:45</c:v>
                </c:pt>
                <c:pt idx="35846">
                  <c:v>2019/12/16 1:45</c:v>
                </c:pt>
                <c:pt idx="35847">
                  <c:v>2019/12/16 1:45</c:v>
                </c:pt>
                <c:pt idx="35848">
                  <c:v>2019/12/16 1:45</c:v>
                </c:pt>
                <c:pt idx="35849">
                  <c:v>2019/12/16 1:45</c:v>
                </c:pt>
                <c:pt idx="35850">
                  <c:v>2019/12/16 1:45</c:v>
                </c:pt>
                <c:pt idx="35851">
                  <c:v>2019/12/16 1:45</c:v>
                </c:pt>
                <c:pt idx="35852">
                  <c:v>2019/12/16 1:45</c:v>
                </c:pt>
                <c:pt idx="35853">
                  <c:v>2019/12/16 1:46</c:v>
                </c:pt>
                <c:pt idx="35854">
                  <c:v>2019/12/16 1:46</c:v>
                </c:pt>
                <c:pt idx="35855">
                  <c:v>2019/12/16 1:46</c:v>
                </c:pt>
                <c:pt idx="35856">
                  <c:v>2019/12/16 1:46</c:v>
                </c:pt>
                <c:pt idx="35857">
                  <c:v>2019/12/16 1:46</c:v>
                </c:pt>
                <c:pt idx="35858">
                  <c:v>2019/12/16 1:46</c:v>
                </c:pt>
                <c:pt idx="35859">
                  <c:v>2019/12/16 1:46</c:v>
                </c:pt>
                <c:pt idx="35860">
                  <c:v>2019/12/16 1:46</c:v>
                </c:pt>
                <c:pt idx="35861">
                  <c:v>2019/12/16 1:46</c:v>
                </c:pt>
                <c:pt idx="35862">
                  <c:v>2019/12/16 1:46</c:v>
                </c:pt>
                <c:pt idx="35863">
                  <c:v>2019/12/16 1:46</c:v>
                </c:pt>
                <c:pt idx="35864">
                  <c:v>2019/12/16 1:46</c:v>
                </c:pt>
                <c:pt idx="35865">
                  <c:v>2019/12/16 1:46</c:v>
                </c:pt>
                <c:pt idx="35866">
                  <c:v>2019/12/16 1:46</c:v>
                </c:pt>
                <c:pt idx="35867">
                  <c:v>2019/12/16 1:46</c:v>
                </c:pt>
                <c:pt idx="35868">
                  <c:v>2019/12/16 1:46</c:v>
                </c:pt>
                <c:pt idx="35869">
                  <c:v>2019/12/16 1:46</c:v>
                </c:pt>
                <c:pt idx="35870">
                  <c:v>2019/12/16 1:46</c:v>
                </c:pt>
                <c:pt idx="35871">
                  <c:v>2019/12/16 1:46</c:v>
                </c:pt>
                <c:pt idx="35872">
                  <c:v>2019/12/16 1:46</c:v>
                </c:pt>
                <c:pt idx="35873">
                  <c:v>2019/12/16 1:47</c:v>
                </c:pt>
                <c:pt idx="35874">
                  <c:v>2019/12/16 1:47</c:v>
                </c:pt>
                <c:pt idx="35875">
                  <c:v>2019/12/16 1:47</c:v>
                </c:pt>
                <c:pt idx="35876">
                  <c:v>2019/12/16 1:47</c:v>
                </c:pt>
                <c:pt idx="35877">
                  <c:v>2019/12/16 1:47</c:v>
                </c:pt>
                <c:pt idx="35878">
                  <c:v>2019/12/16 1:47</c:v>
                </c:pt>
                <c:pt idx="35879">
                  <c:v>2019/12/16 1:47</c:v>
                </c:pt>
                <c:pt idx="35880">
                  <c:v>2019/12/16 1:47</c:v>
                </c:pt>
                <c:pt idx="35881">
                  <c:v>2019/12/16 1:47</c:v>
                </c:pt>
                <c:pt idx="35882">
                  <c:v>2019/12/16 1:47</c:v>
                </c:pt>
                <c:pt idx="35883">
                  <c:v>2019/12/16 1:47</c:v>
                </c:pt>
                <c:pt idx="35884">
                  <c:v>2019/12/16 1:47</c:v>
                </c:pt>
                <c:pt idx="35885">
                  <c:v>2019/12/16 1:47</c:v>
                </c:pt>
                <c:pt idx="35886">
                  <c:v>2019/12/16 1:47</c:v>
                </c:pt>
                <c:pt idx="35887">
                  <c:v>2019/12/16 1:47</c:v>
                </c:pt>
                <c:pt idx="35888">
                  <c:v>2019/12/16 1:47</c:v>
                </c:pt>
                <c:pt idx="35889">
                  <c:v>2019/12/16 1:47</c:v>
                </c:pt>
                <c:pt idx="35890">
                  <c:v>2019/12/16 1:47</c:v>
                </c:pt>
                <c:pt idx="35891">
                  <c:v>2019/12/16 1:47</c:v>
                </c:pt>
                <c:pt idx="35892">
                  <c:v>2019/12/16 1:47</c:v>
                </c:pt>
                <c:pt idx="35893">
                  <c:v>2019/12/16 1:48</c:v>
                </c:pt>
                <c:pt idx="35894">
                  <c:v>2019/12/16 1:48</c:v>
                </c:pt>
                <c:pt idx="35895">
                  <c:v>2019/12/16 1:48</c:v>
                </c:pt>
                <c:pt idx="35896">
                  <c:v>2019/12/16 1:48</c:v>
                </c:pt>
                <c:pt idx="35897">
                  <c:v>2019/12/16 1:48</c:v>
                </c:pt>
                <c:pt idx="35898">
                  <c:v>2019/12/16 1:48</c:v>
                </c:pt>
                <c:pt idx="35899">
                  <c:v>2019/12/16 1:48</c:v>
                </c:pt>
                <c:pt idx="35900">
                  <c:v>2019/12/16 1:48</c:v>
                </c:pt>
                <c:pt idx="35901">
                  <c:v>2019/12/16 1:48</c:v>
                </c:pt>
                <c:pt idx="35902">
                  <c:v>2019/12/16 1:48</c:v>
                </c:pt>
                <c:pt idx="35903">
                  <c:v>2019/12/16 1:48</c:v>
                </c:pt>
                <c:pt idx="35904">
                  <c:v>2019/12/16 1:48</c:v>
                </c:pt>
                <c:pt idx="35905">
                  <c:v>2019/12/16 1:48</c:v>
                </c:pt>
                <c:pt idx="35906">
                  <c:v>2019/12/16 1:48</c:v>
                </c:pt>
                <c:pt idx="35907">
                  <c:v>2019/12/16 1:48</c:v>
                </c:pt>
                <c:pt idx="35908">
                  <c:v>2019/12/16 1:48</c:v>
                </c:pt>
                <c:pt idx="35909">
                  <c:v>2019/12/16 1:48</c:v>
                </c:pt>
                <c:pt idx="35910">
                  <c:v>2019/12/16 1:48</c:v>
                </c:pt>
                <c:pt idx="35911">
                  <c:v>2019/12/16 1:48</c:v>
                </c:pt>
                <c:pt idx="35912">
                  <c:v>2019/12/16 1:48</c:v>
                </c:pt>
                <c:pt idx="35913">
                  <c:v>2019/12/16 1:49</c:v>
                </c:pt>
                <c:pt idx="35914">
                  <c:v>2019/12/16 1:49</c:v>
                </c:pt>
                <c:pt idx="35915">
                  <c:v>2019/12/16 1:49</c:v>
                </c:pt>
                <c:pt idx="35916">
                  <c:v>2019/12/16 1:49</c:v>
                </c:pt>
                <c:pt idx="35917">
                  <c:v>2019/12/16 1:49</c:v>
                </c:pt>
                <c:pt idx="35918">
                  <c:v>2019/12/16 1:49</c:v>
                </c:pt>
                <c:pt idx="35919">
                  <c:v>2019/12/16 1:49</c:v>
                </c:pt>
                <c:pt idx="35920">
                  <c:v>2019/12/16 1:49</c:v>
                </c:pt>
                <c:pt idx="35921">
                  <c:v>2019/12/16 1:49</c:v>
                </c:pt>
                <c:pt idx="35922">
                  <c:v>2019/12/16 1:49</c:v>
                </c:pt>
                <c:pt idx="35923">
                  <c:v>2019/12/16 1:49</c:v>
                </c:pt>
                <c:pt idx="35924">
                  <c:v>2019/12/16 1:49</c:v>
                </c:pt>
                <c:pt idx="35925">
                  <c:v>2019/12/16 1:49</c:v>
                </c:pt>
                <c:pt idx="35926">
                  <c:v>2019/12/16 1:49</c:v>
                </c:pt>
                <c:pt idx="35927">
                  <c:v>2019/12/16 1:49</c:v>
                </c:pt>
                <c:pt idx="35928">
                  <c:v>2019/12/16 1:49</c:v>
                </c:pt>
                <c:pt idx="35929">
                  <c:v>2019/12/16 1:49</c:v>
                </c:pt>
                <c:pt idx="35930">
                  <c:v>2019/12/16 1:49</c:v>
                </c:pt>
                <c:pt idx="35931">
                  <c:v>2019/12/16 1:49</c:v>
                </c:pt>
                <c:pt idx="35932">
                  <c:v>2019/12/16 1:49</c:v>
                </c:pt>
                <c:pt idx="35933">
                  <c:v>2019/12/16 1:50</c:v>
                </c:pt>
                <c:pt idx="35934">
                  <c:v>2019/12/16 1:50</c:v>
                </c:pt>
                <c:pt idx="35935">
                  <c:v>2019/12/16 1:50</c:v>
                </c:pt>
                <c:pt idx="35936">
                  <c:v>2019/12/16 1:50</c:v>
                </c:pt>
                <c:pt idx="35937">
                  <c:v>2019/12/16 1:50</c:v>
                </c:pt>
                <c:pt idx="35938">
                  <c:v>2019/12/16 1:50</c:v>
                </c:pt>
                <c:pt idx="35939">
                  <c:v>2019/12/16 1:50</c:v>
                </c:pt>
                <c:pt idx="35940">
                  <c:v>2019/12/16 1:50</c:v>
                </c:pt>
                <c:pt idx="35941">
                  <c:v>2019/12/16 1:50</c:v>
                </c:pt>
                <c:pt idx="35942">
                  <c:v>2019/12/16 1:50</c:v>
                </c:pt>
                <c:pt idx="35943">
                  <c:v>2019/12/16 1:50</c:v>
                </c:pt>
                <c:pt idx="35944">
                  <c:v>2019/12/16 1:50</c:v>
                </c:pt>
                <c:pt idx="35945">
                  <c:v>2019/12/16 1:50</c:v>
                </c:pt>
                <c:pt idx="35946">
                  <c:v>2019/12/16 1:50</c:v>
                </c:pt>
                <c:pt idx="35947">
                  <c:v>2019/12/16 1:50</c:v>
                </c:pt>
                <c:pt idx="35948">
                  <c:v>2019/12/16 1:50</c:v>
                </c:pt>
                <c:pt idx="35949">
                  <c:v>2019/12/16 1:50</c:v>
                </c:pt>
                <c:pt idx="35950">
                  <c:v>2019/12/16 1:50</c:v>
                </c:pt>
                <c:pt idx="35951">
                  <c:v>2019/12/16 1:50</c:v>
                </c:pt>
                <c:pt idx="35952">
                  <c:v>2019/12/16 1:50</c:v>
                </c:pt>
                <c:pt idx="35953">
                  <c:v>2019/12/16 1:51</c:v>
                </c:pt>
                <c:pt idx="35954">
                  <c:v>2019/12/16 1:51</c:v>
                </c:pt>
                <c:pt idx="35955">
                  <c:v>2019/12/16 1:51</c:v>
                </c:pt>
                <c:pt idx="35956">
                  <c:v>2019/12/16 1:51</c:v>
                </c:pt>
                <c:pt idx="35957">
                  <c:v>2019/12/16 1:51</c:v>
                </c:pt>
                <c:pt idx="35958">
                  <c:v>2019/12/16 1:51</c:v>
                </c:pt>
                <c:pt idx="35959">
                  <c:v>2019/12/16 1:51</c:v>
                </c:pt>
                <c:pt idx="35960">
                  <c:v>2019/12/16 1:51</c:v>
                </c:pt>
                <c:pt idx="35961">
                  <c:v>2019/12/16 1:51</c:v>
                </c:pt>
                <c:pt idx="35962">
                  <c:v>2019/12/16 1:51</c:v>
                </c:pt>
                <c:pt idx="35963">
                  <c:v>2019/12/16 1:51</c:v>
                </c:pt>
                <c:pt idx="35964">
                  <c:v>2019/12/16 1:51</c:v>
                </c:pt>
                <c:pt idx="35965">
                  <c:v>2019/12/16 1:51</c:v>
                </c:pt>
                <c:pt idx="35966">
                  <c:v>2019/12/16 1:51</c:v>
                </c:pt>
                <c:pt idx="35967">
                  <c:v>2019/12/16 1:51</c:v>
                </c:pt>
                <c:pt idx="35968">
                  <c:v>2019/12/16 1:51</c:v>
                </c:pt>
                <c:pt idx="35969">
                  <c:v>2019/12/16 1:51</c:v>
                </c:pt>
                <c:pt idx="35970">
                  <c:v>2019/12/16 1:51</c:v>
                </c:pt>
                <c:pt idx="35971">
                  <c:v>2019/12/16 1:51</c:v>
                </c:pt>
                <c:pt idx="35972">
                  <c:v>2019/12/16 1:51</c:v>
                </c:pt>
                <c:pt idx="35973">
                  <c:v>2019/12/16 1:52</c:v>
                </c:pt>
                <c:pt idx="35974">
                  <c:v>2019/12/16 1:52</c:v>
                </c:pt>
                <c:pt idx="35975">
                  <c:v>2019/12/16 1:52</c:v>
                </c:pt>
                <c:pt idx="35976">
                  <c:v>2019/12/16 1:52</c:v>
                </c:pt>
                <c:pt idx="35977">
                  <c:v>2019/12/16 1:52</c:v>
                </c:pt>
                <c:pt idx="35978">
                  <c:v>2019/12/16 1:52</c:v>
                </c:pt>
                <c:pt idx="35979">
                  <c:v>2019/12/16 1:52</c:v>
                </c:pt>
                <c:pt idx="35980">
                  <c:v>2019/12/16 1:52</c:v>
                </c:pt>
                <c:pt idx="35981">
                  <c:v>2019/12/16 1:52</c:v>
                </c:pt>
                <c:pt idx="35982">
                  <c:v>2019/12/16 1:52</c:v>
                </c:pt>
                <c:pt idx="35983">
                  <c:v>2019/12/16 1:52</c:v>
                </c:pt>
                <c:pt idx="35984">
                  <c:v>2019/12/16 1:52</c:v>
                </c:pt>
                <c:pt idx="35985">
                  <c:v>2019/12/16 1:52</c:v>
                </c:pt>
                <c:pt idx="35986">
                  <c:v>2019/12/16 1:52</c:v>
                </c:pt>
                <c:pt idx="35987">
                  <c:v>2019/12/16 1:52</c:v>
                </c:pt>
                <c:pt idx="35988">
                  <c:v>2019/12/16 1:52</c:v>
                </c:pt>
                <c:pt idx="35989">
                  <c:v>2019/12/16 1:52</c:v>
                </c:pt>
                <c:pt idx="35990">
                  <c:v>2019/12/16 1:52</c:v>
                </c:pt>
                <c:pt idx="35991">
                  <c:v>2019/12/16 1:52</c:v>
                </c:pt>
                <c:pt idx="35992">
                  <c:v>2019/12/16 1:52</c:v>
                </c:pt>
                <c:pt idx="35993">
                  <c:v>2019/12/16 1:53</c:v>
                </c:pt>
                <c:pt idx="35994">
                  <c:v>2019/12/16 1:53</c:v>
                </c:pt>
                <c:pt idx="35995">
                  <c:v>2019/12/16 1:53</c:v>
                </c:pt>
                <c:pt idx="35996">
                  <c:v>2019/12/16 1:53</c:v>
                </c:pt>
                <c:pt idx="35997">
                  <c:v>2019/12/16 1:53</c:v>
                </c:pt>
                <c:pt idx="35998">
                  <c:v>2019/12/16 1:53</c:v>
                </c:pt>
                <c:pt idx="35999">
                  <c:v>2019/12/16 1:53</c:v>
                </c:pt>
                <c:pt idx="36000">
                  <c:v>2019/12/16 1:53</c:v>
                </c:pt>
                <c:pt idx="36001">
                  <c:v>2019/12/16 1:53</c:v>
                </c:pt>
                <c:pt idx="36002">
                  <c:v>2019/12/16 1:53</c:v>
                </c:pt>
                <c:pt idx="36003">
                  <c:v>2019/12/16 1:53</c:v>
                </c:pt>
                <c:pt idx="36004">
                  <c:v>2019/12/16 1:53</c:v>
                </c:pt>
                <c:pt idx="36005">
                  <c:v>2019/12/16 1:53</c:v>
                </c:pt>
                <c:pt idx="36006">
                  <c:v>2019/12/16 1:53</c:v>
                </c:pt>
                <c:pt idx="36007">
                  <c:v>2019/12/16 1:53</c:v>
                </c:pt>
                <c:pt idx="36008">
                  <c:v>2019/12/16 1:53</c:v>
                </c:pt>
                <c:pt idx="36009">
                  <c:v>2019/12/16 1:53</c:v>
                </c:pt>
                <c:pt idx="36010">
                  <c:v>2019/12/16 1:53</c:v>
                </c:pt>
                <c:pt idx="36011">
                  <c:v>2019/12/16 1:53</c:v>
                </c:pt>
                <c:pt idx="36012">
                  <c:v>2019/12/16 1:53</c:v>
                </c:pt>
                <c:pt idx="36013">
                  <c:v>2019/12/16 1:54</c:v>
                </c:pt>
                <c:pt idx="36014">
                  <c:v>2019/12/16 1:54</c:v>
                </c:pt>
                <c:pt idx="36015">
                  <c:v>2019/12/16 1:54</c:v>
                </c:pt>
                <c:pt idx="36016">
                  <c:v>2019/12/16 1:54</c:v>
                </c:pt>
                <c:pt idx="36017">
                  <c:v>2019/12/16 1:54</c:v>
                </c:pt>
                <c:pt idx="36018">
                  <c:v>2019/12/16 1:54</c:v>
                </c:pt>
                <c:pt idx="36019">
                  <c:v>2019/12/16 1:54</c:v>
                </c:pt>
                <c:pt idx="36020">
                  <c:v>2019/12/16 1:54</c:v>
                </c:pt>
                <c:pt idx="36021">
                  <c:v>2019/12/16 1:54</c:v>
                </c:pt>
                <c:pt idx="36022">
                  <c:v>2019/12/16 1:54</c:v>
                </c:pt>
                <c:pt idx="36023">
                  <c:v>2019/12/16 1:54</c:v>
                </c:pt>
                <c:pt idx="36024">
                  <c:v>2019/12/16 1:54</c:v>
                </c:pt>
                <c:pt idx="36025">
                  <c:v>2019/12/16 1:54</c:v>
                </c:pt>
                <c:pt idx="36026">
                  <c:v>2019/12/16 1:54</c:v>
                </c:pt>
                <c:pt idx="36027">
                  <c:v>2019/12/16 1:54</c:v>
                </c:pt>
                <c:pt idx="36028">
                  <c:v>2019/12/16 1:54</c:v>
                </c:pt>
                <c:pt idx="36029">
                  <c:v>2019/12/16 1:54</c:v>
                </c:pt>
                <c:pt idx="36030">
                  <c:v>2019/12/16 1:54</c:v>
                </c:pt>
                <c:pt idx="36031">
                  <c:v>2019/12/16 1:54</c:v>
                </c:pt>
                <c:pt idx="36032">
                  <c:v>2019/12/16 1:54</c:v>
                </c:pt>
                <c:pt idx="36033">
                  <c:v>2019/12/16 1:55</c:v>
                </c:pt>
                <c:pt idx="36034">
                  <c:v>2019/12/16 1:55</c:v>
                </c:pt>
                <c:pt idx="36035">
                  <c:v>2019/12/16 1:55</c:v>
                </c:pt>
                <c:pt idx="36036">
                  <c:v>2019/12/16 1:55</c:v>
                </c:pt>
                <c:pt idx="36037">
                  <c:v>2019/12/16 1:55</c:v>
                </c:pt>
                <c:pt idx="36038">
                  <c:v>2019/12/16 1:55</c:v>
                </c:pt>
                <c:pt idx="36039">
                  <c:v>2019/12/16 1:55</c:v>
                </c:pt>
                <c:pt idx="36040">
                  <c:v>2019/12/16 1:55</c:v>
                </c:pt>
                <c:pt idx="36041">
                  <c:v>2019/12/16 1:55</c:v>
                </c:pt>
                <c:pt idx="36042">
                  <c:v>2019/12/16 1:55</c:v>
                </c:pt>
                <c:pt idx="36043">
                  <c:v>2019/12/16 1:55</c:v>
                </c:pt>
                <c:pt idx="36044">
                  <c:v>2019/12/16 1:55</c:v>
                </c:pt>
                <c:pt idx="36045">
                  <c:v>2019/12/16 1:55</c:v>
                </c:pt>
                <c:pt idx="36046">
                  <c:v>2019/12/16 1:55</c:v>
                </c:pt>
                <c:pt idx="36047">
                  <c:v>2019/12/16 1:55</c:v>
                </c:pt>
                <c:pt idx="36048">
                  <c:v>2019/12/16 1:55</c:v>
                </c:pt>
                <c:pt idx="36049">
                  <c:v>2019/12/16 1:55</c:v>
                </c:pt>
                <c:pt idx="36050">
                  <c:v>2019/12/16 1:55</c:v>
                </c:pt>
                <c:pt idx="36051">
                  <c:v>2019/12/16 1:55</c:v>
                </c:pt>
                <c:pt idx="36052">
                  <c:v>2019/12/16 1:56</c:v>
                </c:pt>
                <c:pt idx="36053">
                  <c:v>2019/12/16 1:56</c:v>
                </c:pt>
                <c:pt idx="36054">
                  <c:v>2019/12/16 1:56</c:v>
                </c:pt>
                <c:pt idx="36055">
                  <c:v>2019/12/16 1:56</c:v>
                </c:pt>
                <c:pt idx="36056">
                  <c:v>2019/12/16 1:56</c:v>
                </c:pt>
                <c:pt idx="36057">
                  <c:v>2019/12/16 1:56</c:v>
                </c:pt>
                <c:pt idx="36058">
                  <c:v>2019/12/16 1:56</c:v>
                </c:pt>
                <c:pt idx="36059">
                  <c:v>2019/12/16 1:56</c:v>
                </c:pt>
                <c:pt idx="36060">
                  <c:v>2019/12/16 1:56</c:v>
                </c:pt>
                <c:pt idx="36061">
                  <c:v>2019/12/16 1:56</c:v>
                </c:pt>
                <c:pt idx="36062">
                  <c:v>2019/12/16 1:56</c:v>
                </c:pt>
                <c:pt idx="36063">
                  <c:v>2019/12/16 1:56</c:v>
                </c:pt>
                <c:pt idx="36064">
                  <c:v>2019/12/16 1:56</c:v>
                </c:pt>
                <c:pt idx="36065">
                  <c:v>2019/12/16 1:56</c:v>
                </c:pt>
                <c:pt idx="36066">
                  <c:v>2019/12/16 1:56</c:v>
                </c:pt>
                <c:pt idx="36067">
                  <c:v>2019/12/16 1:56</c:v>
                </c:pt>
                <c:pt idx="36068">
                  <c:v>2019/12/16 1:56</c:v>
                </c:pt>
                <c:pt idx="36069">
                  <c:v>2019/12/16 1:56</c:v>
                </c:pt>
                <c:pt idx="36070">
                  <c:v>2019/12/16 1:56</c:v>
                </c:pt>
                <c:pt idx="36071">
                  <c:v>2019/12/16 1:56</c:v>
                </c:pt>
                <c:pt idx="36072">
                  <c:v>2019/12/16 1:56</c:v>
                </c:pt>
                <c:pt idx="36073">
                  <c:v>2019/12/16 1:57</c:v>
                </c:pt>
                <c:pt idx="36074">
                  <c:v>2019/12/16 1:57</c:v>
                </c:pt>
                <c:pt idx="36075">
                  <c:v>2019/12/16 1:57</c:v>
                </c:pt>
                <c:pt idx="36076">
                  <c:v>2019/12/16 1:57</c:v>
                </c:pt>
                <c:pt idx="36077">
                  <c:v>2019/12/16 1:57</c:v>
                </c:pt>
                <c:pt idx="36078">
                  <c:v>2019/12/16 1:57</c:v>
                </c:pt>
                <c:pt idx="36079">
                  <c:v>2019/12/16 1:57</c:v>
                </c:pt>
                <c:pt idx="36080">
                  <c:v>2019/12/16 1:57</c:v>
                </c:pt>
                <c:pt idx="36081">
                  <c:v>2019/12/16 1:57</c:v>
                </c:pt>
                <c:pt idx="36082">
                  <c:v>2019/12/16 1:57</c:v>
                </c:pt>
                <c:pt idx="36083">
                  <c:v>2019/12/16 1:57</c:v>
                </c:pt>
                <c:pt idx="36084">
                  <c:v>2019/12/16 1:57</c:v>
                </c:pt>
                <c:pt idx="36085">
                  <c:v>2019/12/16 1:57</c:v>
                </c:pt>
                <c:pt idx="36086">
                  <c:v>2019/12/16 1:57</c:v>
                </c:pt>
                <c:pt idx="36087">
                  <c:v>2019/12/16 1:57</c:v>
                </c:pt>
                <c:pt idx="36088">
                  <c:v>2019/12/16 1:57</c:v>
                </c:pt>
                <c:pt idx="36089">
                  <c:v>2019/12/16 1:57</c:v>
                </c:pt>
                <c:pt idx="36090">
                  <c:v>2019/12/16 1:57</c:v>
                </c:pt>
                <c:pt idx="36091">
                  <c:v>2019/12/16 1:57</c:v>
                </c:pt>
                <c:pt idx="36092">
                  <c:v>2019/12/16 1:57</c:v>
                </c:pt>
                <c:pt idx="36093">
                  <c:v>2019/12/16 1:58</c:v>
                </c:pt>
                <c:pt idx="36094">
                  <c:v>2019/12/16 1:58</c:v>
                </c:pt>
                <c:pt idx="36095">
                  <c:v>2019/12/16 1:58</c:v>
                </c:pt>
                <c:pt idx="36096">
                  <c:v>2019/12/16 1:58</c:v>
                </c:pt>
                <c:pt idx="36097">
                  <c:v>2019/12/16 1:58</c:v>
                </c:pt>
                <c:pt idx="36098">
                  <c:v>2019/12/16 1:58</c:v>
                </c:pt>
                <c:pt idx="36099">
                  <c:v>2019/12/16 1:58</c:v>
                </c:pt>
                <c:pt idx="36100">
                  <c:v>2019/12/16 1:58</c:v>
                </c:pt>
                <c:pt idx="36101">
                  <c:v>2019/12/16 1:58</c:v>
                </c:pt>
                <c:pt idx="36102">
                  <c:v>2019/12/16 1:58</c:v>
                </c:pt>
                <c:pt idx="36103">
                  <c:v>2019/12/16 1:58</c:v>
                </c:pt>
                <c:pt idx="36104">
                  <c:v>2019/12/16 1:58</c:v>
                </c:pt>
                <c:pt idx="36105">
                  <c:v>2019/12/16 1:58</c:v>
                </c:pt>
                <c:pt idx="36106">
                  <c:v>2019/12/16 1:58</c:v>
                </c:pt>
                <c:pt idx="36107">
                  <c:v>2019/12/16 1:58</c:v>
                </c:pt>
                <c:pt idx="36108">
                  <c:v>2019/12/16 1:58</c:v>
                </c:pt>
                <c:pt idx="36109">
                  <c:v>2019/12/16 1:58</c:v>
                </c:pt>
                <c:pt idx="36110">
                  <c:v>2019/12/16 1:58</c:v>
                </c:pt>
                <c:pt idx="36111">
                  <c:v>2019/12/16 1:58</c:v>
                </c:pt>
                <c:pt idx="36112">
                  <c:v>2019/12/16 1:58</c:v>
                </c:pt>
                <c:pt idx="36113">
                  <c:v>2019/12/16 1:59</c:v>
                </c:pt>
                <c:pt idx="36114">
                  <c:v>2019/12/16 1:59</c:v>
                </c:pt>
                <c:pt idx="36115">
                  <c:v>2019/12/16 1:59</c:v>
                </c:pt>
                <c:pt idx="36116">
                  <c:v>2019/12/16 1:59</c:v>
                </c:pt>
                <c:pt idx="36117">
                  <c:v>2019/12/16 1:59</c:v>
                </c:pt>
                <c:pt idx="36118">
                  <c:v>2019/12/16 1:59</c:v>
                </c:pt>
                <c:pt idx="36119">
                  <c:v>2019/12/16 1:59</c:v>
                </c:pt>
                <c:pt idx="36120">
                  <c:v>2019/12/16 1:59</c:v>
                </c:pt>
                <c:pt idx="36121">
                  <c:v>2019/12/16 1:59</c:v>
                </c:pt>
                <c:pt idx="36122">
                  <c:v>2019/12/16 1:59</c:v>
                </c:pt>
                <c:pt idx="36123">
                  <c:v>2019/12/16 1:59</c:v>
                </c:pt>
                <c:pt idx="36124">
                  <c:v>2019/12/16 1:59</c:v>
                </c:pt>
                <c:pt idx="36125">
                  <c:v>2019/12/16 1:59</c:v>
                </c:pt>
                <c:pt idx="36126">
                  <c:v>2019/12/16 1:59</c:v>
                </c:pt>
                <c:pt idx="36127">
                  <c:v>2019/12/16 1:59</c:v>
                </c:pt>
                <c:pt idx="36128">
                  <c:v>2019/12/16 1:59</c:v>
                </c:pt>
                <c:pt idx="36129">
                  <c:v>2019/12/16 1:59</c:v>
                </c:pt>
                <c:pt idx="36130">
                  <c:v>2019/12/16 1:59</c:v>
                </c:pt>
                <c:pt idx="36131">
                  <c:v>2019/12/16 1:59</c:v>
                </c:pt>
                <c:pt idx="36132">
                  <c:v>2019/12/16 1:59</c:v>
                </c:pt>
                <c:pt idx="36133">
                  <c:v>2019/12/16 2:00</c:v>
                </c:pt>
                <c:pt idx="36134">
                  <c:v>2019/12/16 2:00</c:v>
                </c:pt>
                <c:pt idx="36135">
                  <c:v>2019/12/16 2:00</c:v>
                </c:pt>
                <c:pt idx="36136">
                  <c:v>2019/12/16 2:00</c:v>
                </c:pt>
                <c:pt idx="36137">
                  <c:v>2019/12/16 2:00</c:v>
                </c:pt>
                <c:pt idx="36138">
                  <c:v>2019/12/16 2:00</c:v>
                </c:pt>
                <c:pt idx="36139">
                  <c:v>2019/12/16 2:00</c:v>
                </c:pt>
                <c:pt idx="36140">
                  <c:v>2019/12/16 2:00</c:v>
                </c:pt>
                <c:pt idx="36141">
                  <c:v>2019/12/16 2:00</c:v>
                </c:pt>
                <c:pt idx="36142">
                  <c:v>2019/12/16 2:00</c:v>
                </c:pt>
                <c:pt idx="36143">
                  <c:v>2019/12/16 2:00</c:v>
                </c:pt>
                <c:pt idx="36144">
                  <c:v>2019/12/16 2:00</c:v>
                </c:pt>
                <c:pt idx="36145">
                  <c:v>2019/12/16 2:00</c:v>
                </c:pt>
                <c:pt idx="36146">
                  <c:v>2019/12/16 2:00</c:v>
                </c:pt>
                <c:pt idx="36147">
                  <c:v>2019/12/16 2:00</c:v>
                </c:pt>
                <c:pt idx="36148">
                  <c:v>2019/12/16 2:00</c:v>
                </c:pt>
                <c:pt idx="36149">
                  <c:v>2019/12/16 2:00</c:v>
                </c:pt>
                <c:pt idx="36150">
                  <c:v>2019/12/16 2:00</c:v>
                </c:pt>
                <c:pt idx="36151">
                  <c:v>2019/12/16 2:00</c:v>
                </c:pt>
                <c:pt idx="36152">
                  <c:v>2019/12/16 2:00</c:v>
                </c:pt>
                <c:pt idx="36153">
                  <c:v>2019/12/16 2:01</c:v>
                </c:pt>
                <c:pt idx="36154">
                  <c:v>2019/12/16 2:01</c:v>
                </c:pt>
                <c:pt idx="36155">
                  <c:v>2019/12/16 2:01</c:v>
                </c:pt>
                <c:pt idx="36156">
                  <c:v>2019/12/16 2:01</c:v>
                </c:pt>
                <c:pt idx="36157">
                  <c:v>2019/12/16 2:01</c:v>
                </c:pt>
                <c:pt idx="36158">
                  <c:v>2019/12/16 2:01</c:v>
                </c:pt>
                <c:pt idx="36159">
                  <c:v>2019/12/16 2:01</c:v>
                </c:pt>
                <c:pt idx="36160">
                  <c:v>2019/12/16 2:01</c:v>
                </c:pt>
                <c:pt idx="36161">
                  <c:v>2019/12/16 2:01</c:v>
                </c:pt>
                <c:pt idx="36162">
                  <c:v>2019/12/16 2:01</c:v>
                </c:pt>
                <c:pt idx="36163">
                  <c:v>2019/12/16 2:01</c:v>
                </c:pt>
                <c:pt idx="36164">
                  <c:v>2019/12/16 2:01</c:v>
                </c:pt>
                <c:pt idx="36165">
                  <c:v>2019/12/16 2:01</c:v>
                </c:pt>
                <c:pt idx="36166">
                  <c:v>2019/12/16 2:01</c:v>
                </c:pt>
                <c:pt idx="36167">
                  <c:v>2019/12/16 2:01</c:v>
                </c:pt>
                <c:pt idx="36168">
                  <c:v>2019/12/16 2:01</c:v>
                </c:pt>
                <c:pt idx="36169">
                  <c:v>2019/12/16 2:01</c:v>
                </c:pt>
                <c:pt idx="36170">
                  <c:v>2019/12/16 2:01</c:v>
                </c:pt>
                <c:pt idx="36171">
                  <c:v>2019/12/16 2:01</c:v>
                </c:pt>
                <c:pt idx="36172">
                  <c:v>2019/12/16 2:01</c:v>
                </c:pt>
                <c:pt idx="36173">
                  <c:v>2019/12/16 2:02</c:v>
                </c:pt>
                <c:pt idx="36174">
                  <c:v>2019/12/16 2:02</c:v>
                </c:pt>
                <c:pt idx="36175">
                  <c:v>2019/12/16 2:02</c:v>
                </c:pt>
                <c:pt idx="36176">
                  <c:v>2019/12/16 2:02</c:v>
                </c:pt>
                <c:pt idx="36177">
                  <c:v>2019/12/16 2:02</c:v>
                </c:pt>
                <c:pt idx="36178">
                  <c:v>2019/12/16 2:02</c:v>
                </c:pt>
                <c:pt idx="36179">
                  <c:v>2019/12/16 2:02</c:v>
                </c:pt>
                <c:pt idx="36180">
                  <c:v>2019/12/16 2:02</c:v>
                </c:pt>
                <c:pt idx="36181">
                  <c:v>2019/12/16 2:02</c:v>
                </c:pt>
                <c:pt idx="36182">
                  <c:v>2019/12/16 2:02</c:v>
                </c:pt>
                <c:pt idx="36183">
                  <c:v>2019/12/16 2:02</c:v>
                </c:pt>
                <c:pt idx="36184">
                  <c:v>2019/12/16 2:02</c:v>
                </c:pt>
                <c:pt idx="36185">
                  <c:v>2019/12/16 2:02</c:v>
                </c:pt>
                <c:pt idx="36186">
                  <c:v>2019/12/16 2:02</c:v>
                </c:pt>
                <c:pt idx="36187">
                  <c:v>2019/12/16 2:02</c:v>
                </c:pt>
                <c:pt idx="36188">
                  <c:v>2019/12/16 2:02</c:v>
                </c:pt>
                <c:pt idx="36189">
                  <c:v>2019/12/16 2:02</c:v>
                </c:pt>
                <c:pt idx="36190">
                  <c:v>2019/12/16 2:02</c:v>
                </c:pt>
                <c:pt idx="36191">
                  <c:v>2019/12/16 2:02</c:v>
                </c:pt>
                <c:pt idx="36192">
                  <c:v>2019/12/16 2:02</c:v>
                </c:pt>
                <c:pt idx="36193">
                  <c:v>2019/12/16 2:03</c:v>
                </c:pt>
                <c:pt idx="36194">
                  <c:v>2019/12/16 2:03</c:v>
                </c:pt>
                <c:pt idx="36195">
                  <c:v>2019/12/16 2:03</c:v>
                </c:pt>
                <c:pt idx="36196">
                  <c:v>2019/12/16 2:03</c:v>
                </c:pt>
                <c:pt idx="36197">
                  <c:v>2019/12/16 2:03</c:v>
                </c:pt>
                <c:pt idx="36198">
                  <c:v>2019/12/16 2:03</c:v>
                </c:pt>
                <c:pt idx="36199">
                  <c:v>2019/12/16 2:03</c:v>
                </c:pt>
                <c:pt idx="36200">
                  <c:v>2019/12/16 2:03</c:v>
                </c:pt>
                <c:pt idx="36201">
                  <c:v>2019/12/16 2:03</c:v>
                </c:pt>
                <c:pt idx="36202">
                  <c:v>2019/12/16 2:03</c:v>
                </c:pt>
                <c:pt idx="36203">
                  <c:v>2019/12/16 2:03</c:v>
                </c:pt>
                <c:pt idx="36204">
                  <c:v>2019/12/16 2:03</c:v>
                </c:pt>
                <c:pt idx="36205">
                  <c:v>2019/12/16 2:03</c:v>
                </c:pt>
                <c:pt idx="36206">
                  <c:v>2019/12/16 2:03</c:v>
                </c:pt>
                <c:pt idx="36207">
                  <c:v>2019/12/16 2:03</c:v>
                </c:pt>
                <c:pt idx="36208">
                  <c:v>2019/12/16 2:03</c:v>
                </c:pt>
                <c:pt idx="36209">
                  <c:v>2019/12/16 2:03</c:v>
                </c:pt>
                <c:pt idx="36210">
                  <c:v>2019/12/16 2:03</c:v>
                </c:pt>
                <c:pt idx="36211">
                  <c:v>2019/12/16 2:03</c:v>
                </c:pt>
                <c:pt idx="36212">
                  <c:v>2019/12/16 2:03</c:v>
                </c:pt>
                <c:pt idx="36213">
                  <c:v>2019/12/16 2:04</c:v>
                </c:pt>
                <c:pt idx="36214">
                  <c:v>2019/12/16 2:04</c:v>
                </c:pt>
                <c:pt idx="36215">
                  <c:v>2019/12/16 2:04</c:v>
                </c:pt>
                <c:pt idx="36216">
                  <c:v>2019/12/16 2:04</c:v>
                </c:pt>
                <c:pt idx="36217">
                  <c:v>2019/12/16 2:04</c:v>
                </c:pt>
                <c:pt idx="36218">
                  <c:v>2019/12/16 2:04</c:v>
                </c:pt>
                <c:pt idx="36219">
                  <c:v>2019/12/16 2:04</c:v>
                </c:pt>
                <c:pt idx="36220">
                  <c:v>2019/12/16 2:04</c:v>
                </c:pt>
                <c:pt idx="36221">
                  <c:v>2019/12/16 2:04</c:v>
                </c:pt>
                <c:pt idx="36222">
                  <c:v>2019/12/16 2:04</c:v>
                </c:pt>
                <c:pt idx="36223">
                  <c:v>2019/12/16 2:04</c:v>
                </c:pt>
                <c:pt idx="36224">
                  <c:v>2019/12/16 2:04</c:v>
                </c:pt>
                <c:pt idx="36225">
                  <c:v>2019/12/16 2:04</c:v>
                </c:pt>
                <c:pt idx="36226">
                  <c:v>2019/12/16 2:04</c:v>
                </c:pt>
                <c:pt idx="36227">
                  <c:v>2019/12/16 2:04</c:v>
                </c:pt>
                <c:pt idx="36228">
                  <c:v>2019/12/16 2:04</c:v>
                </c:pt>
                <c:pt idx="36229">
                  <c:v>2019/12/16 2:04</c:v>
                </c:pt>
                <c:pt idx="36230">
                  <c:v>2019/12/16 2:04</c:v>
                </c:pt>
                <c:pt idx="36231">
                  <c:v>2019/12/16 2:04</c:v>
                </c:pt>
                <c:pt idx="36232">
                  <c:v>2019/12/16 2:04</c:v>
                </c:pt>
                <c:pt idx="36233">
                  <c:v>2019/12/16 2:05</c:v>
                </c:pt>
                <c:pt idx="36234">
                  <c:v>2019/12/16 2:05</c:v>
                </c:pt>
                <c:pt idx="36235">
                  <c:v>2019/12/16 2:05</c:v>
                </c:pt>
                <c:pt idx="36236">
                  <c:v>2019/12/16 2:05</c:v>
                </c:pt>
                <c:pt idx="36237">
                  <c:v>2019/12/16 2:05</c:v>
                </c:pt>
                <c:pt idx="36238">
                  <c:v>2019/12/16 2:05</c:v>
                </c:pt>
                <c:pt idx="36239">
                  <c:v>2019/12/16 2:05</c:v>
                </c:pt>
                <c:pt idx="36240">
                  <c:v>2019/12/16 2:05</c:v>
                </c:pt>
                <c:pt idx="36241">
                  <c:v>2019/12/16 2:05</c:v>
                </c:pt>
                <c:pt idx="36242">
                  <c:v>2019/12/16 2:05</c:v>
                </c:pt>
                <c:pt idx="36243">
                  <c:v>2019/12/16 2:05</c:v>
                </c:pt>
                <c:pt idx="36244">
                  <c:v>2019/12/16 2:05</c:v>
                </c:pt>
                <c:pt idx="36245">
                  <c:v>2019/12/16 2:05</c:v>
                </c:pt>
                <c:pt idx="36246">
                  <c:v>2019/12/16 2:05</c:v>
                </c:pt>
                <c:pt idx="36247">
                  <c:v>2019/12/16 2:05</c:v>
                </c:pt>
                <c:pt idx="36248">
                  <c:v>2019/12/16 2:05</c:v>
                </c:pt>
                <c:pt idx="36249">
                  <c:v>2019/12/16 2:05</c:v>
                </c:pt>
                <c:pt idx="36250">
                  <c:v>2019/12/16 2:05</c:v>
                </c:pt>
                <c:pt idx="36251">
                  <c:v>2019/12/16 2:05</c:v>
                </c:pt>
                <c:pt idx="36252">
                  <c:v>2019/12/16 2:05</c:v>
                </c:pt>
                <c:pt idx="36253">
                  <c:v>2019/12/16 2:06</c:v>
                </c:pt>
                <c:pt idx="36254">
                  <c:v>2019/12/16 2:06</c:v>
                </c:pt>
                <c:pt idx="36255">
                  <c:v>2019/12/16 2:06</c:v>
                </c:pt>
                <c:pt idx="36256">
                  <c:v>2019/12/16 2:06</c:v>
                </c:pt>
                <c:pt idx="36257">
                  <c:v>2019/12/16 2:06</c:v>
                </c:pt>
                <c:pt idx="36258">
                  <c:v>2019/12/16 2:06</c:v>
                </c:pt>
                <c:pt idx="36259">
                  <c:v>2019/12/16 2:06</c:v>
                </c:pt>
                <c:pt idx="36260">
                  <c:v>2019/12/16 2:06</c:v>
                </c:pt>
                <c:pt idx="36261">
                  <c:v>2019/12/16 2:06</c:v>
                </c:pt>
                <c:pt idx="36262">
                  <c:v>2019/12/16 2:06</c:v>
                </c:pt>
                <c:pt idx="36263">
                  <c:v>2019/12/16 2:06</c:v>
                </c:pt>
                <c:pt idx="36264">
                  <c:v>2019/12/16 2:06</c:v>
                </c:pt>
                <c:pt idx="36265">
                  <c:v>2019/12/16 2:06</c:v>
                </c:pt>
                <c:pt idx="36266">
                  <c:v>2019/12/16 2:06</c:v>
                </c:pt>
                <c:pt idx="36267">
                  <c:v>2019/12/16 2:06</c:v>
                </c:pt>
                <c:pt idx="36268">
                  <c:v>2019/12/16 2:06</c:v>
                </c:pt>
                <c:pt idx="36269">
                  <c:v>2019/12/16 2:06</c:v>
                </c:pt>
                <c:pt idx="36270">
                  <c:v>2019/12/16 2:06</c:v>
                </c:pt>
                <c:pt idx="36271">
                  <c:v>2019/12/16 2:06</c:v>
                </c:pt>
                <c:pt idx="36272">
                  <c:v>2019/12/16 2:06</c:v>
                </c:pt>
                <c:pt idx="36273">
                  <c:v>2019/12/16 2:07</c:v>
                </c:pt>
                <c:pt idx="36274">
                  <c:v>2019/12/16 2:07</c:v>
                </c:pt>
                <c:pt idx="36275">
                  <c:v>2019/12/16 2:07</c:v>
                </c:pt>
                <c:pt idx="36276">
                  <c:v>2019/12/16 2:07</c:v>
                </c:pt>
                <c:pt idx="36277">
                  <c:v>2019/12/16 2:07</c:v>
                </c:pt>
                <c:pt idx="36278">
                  <c:v>2019/12/16 2:07</c:v>
                </c:pt>
                <c:pt idx="36279">
                  <c:v>2019/12/16 2:07</c:v>
                </c:pt>
                <c:pt idx="36280">
                  <c:v>2019/12/16 2:07</c:v>
                </c:pt>
                <c:pt idx="36281">
                  <c:v>2019/12/16 2:07</c:v>
                </c:pt>
                <c:pt idx="36282">
                  <c:v>2019/12/16 2:07</c:v>
                </c:pt>
                <c:pt idx="36283">
                  <c:v>2019/12/16 2:07</c:v>
                </c:pt>
                <c:pt idx="36284">
                  <c:v>2019/12/16 2:07</c:v>
                </c:pt>
                <c:pt idx="36285">
                  <c:v>2019/12/16 2:07</c:v>
                </c:pt>
                <c:pt idx="36286">
                  <c:v>2019/12/16 2:07</c:v>
                </c:pt>
                <c:pt idx="36287">
                  <c:v>2019/12/16 2:07</c:v>
                </c:pt>
                <c:pt idx="36288">
                  <c:v>2019/12/16 2:07</c:v>
                </c:pt>
                <c:pt idx="36289">
                  <c:v>2019/12/16 2:07</c:v>
                </c:pt>
                <c:pt idx="36290">
                  <c:v>2019/12/16 2:07</c:v>
                </c:pt>
                <c:pt idx="36291">
                  <c:v>2019/12/16 2:07</c:v>
                </c:pt>
                <c:pt idx="36292">
                  <c:v>2019/12/16 2:07</c:v>
                </c:pt>
                <c:pt idx="36293">
                  <c:v>2019/12/16 2:08</c:v>
                </c:pt>
                <c:pt idx="36294">
                  <c:v>2019/12/16 2:08</c:v>
                </c:pt>
                <c:pt idx="36295">
                  <c:v>2019/12/16 2:08</c:v>
                </c:pt>
                <c:pt idx="36296">
                  <c:v>2019/12/16 2:08</c:v>
                </c:pt>
                <c:pt idx="36297">
                  <c:v>2019/12/16 2:08</c:v>
                </c:pt>
                <c:pt idx="36298">
                  <c:v>2019/12/16 2:08</c:v>
                </c:pt>
                <c:pt idx="36299">
                  <c:v>2019/12/16 2:08</c:v>
                </c:pt>
                <c:pt idx="36300">
                  <c:v>2019/12/16 2:08</c:v>
                </c:pt>
                <c:pt idx="36301">
                  <c:v>2019/12/16 2:08</c:v>
                </c:pt>
                <c:pt idx="36302">
                  <c:v>2019/12/16 2:08</c:v>
                </c:pt>
                <c:pt idx="36303">
                  <c:v>2019/12/16 2:08</c:v>
                </c:pt>
                <c:pt idx="36304">
                  <c:v>2019/12/16 2:08</c:v>
                </c:pt>
                <c:pt idx="36305">
                  <c:v>2019/12/16 2:08</c:v>
                </c:pt>
                <c:pt idx="36306">
                  <c:v>2019/12/16 2:08</c:v>
                </c:pt>
                <c:pt idx="36307">
                  <c:v>2019/12/16 2:08</c:v>
                </c:pt>
                <c:pt idx="36308">
                  <c:v>2019/12/16 2:08</c:v>
                </c:pt>
                <c:pt idx="36309">
                  <c:v>2019/12/16 2:08</c:v>
                </c:pt>
                <c:pt idx="36310">
                  <c:v>2019/12/16 2:08</c:v>
                </c:pt>
                <c:pt idx="36311">
                  <c:v>2019/12/16 2:08</c:v>
                </c:pt>
                <c:pt idx="36312">
                  <c:v>2019/12/16 2:08</c:v>
                </c:pt>
                <c:pt idx="36313">
                  <c:v>2019/12/16 2:09</c:v>
                </c:pt>
                <c:pt idx="36314">
                  <c:v>2019/12/16 2:09</c:v>
                </c:pt>
                <c:pt idx="36315">
                  <c:v>2019/12/16 2:09</c:v>
                </c:pt>
                <c:pt idx="36316">
                  <c:v>2019/12/16 2:09</c:v>
                </c:pt>
                <c:pt idx="36317">
                  <c:v>2019/12/16 2:09</c:v>
                </c:pt>
                <c:pt idx="36318">
                  <c:v>2019/12/16 2:09</c:v>
                </c:pt>
                <c:pt idx="36319">
                  <c:v>2019/12/16 2:09</c:v>
                </c:pt>
                <c:pt idx="36320">
                  <c:v>2019/12/16 2:09</c:v>
                </c:pt>
                <c:pt idx="36321">
                  <c:v>2019/12/16 2:09</c:v>
                </c:pt>
                <c:pt idx="36322">
                  <c:v>2019/12/16 2:09</c:v>
                </c:pt>
                <c:pt idx="36323">
                  <c:v>2019/12/16 2:09</c:v>
                </c:pt>
                <c:pt idx="36324">
                  <c:v>2019/12/16 2:09</c:v>
                </c:pt>
                <c:pt idx="36325">
                  <c:v>2019/12/16 2:09</c:v>
                </c:pt>
                <c:pt idx="36326">
                  <c:v>2019/12/16 2:09</c:v>
                </c:pt>
                <c:pt idx="36327">
                  <c:v>2019/12/16 2:09</c:v>
                </c:pt>
                <c:pt idx="36328">
                  <c:v>2019/12/16 2:09</c:v>
                </c:pt>
                <c:pt idx="36329">
                  <c:v>2019/12/16 2:09</c:v>
                </c:pt>
                <c:pt idx="36330">
                  <c:v>2019/12/16 2:09</c:v>
                </c:pt>
                <c:pt idx="36331">
                  <c:v>2019/12/16 2:09</c:v>
                </c:pt>
                <c:pt idx="36332">
                  <c:v>2019/12/16 2:10</c:v>
                </c:pt>
                <c:pt idx="36333">
                  <c:v>2019/12/16 2:10</c:v>
                </c:pt>
                <c:pt idx="36334">
                  <c:v>2019/12/16 2:10</c:v>
                </c:pt>
                <c:pt idx="36335">
                  <c:v>2019/12/16 2:10</c:v>
                </c:pt>
                <c:pt idx="36336">
                  <c:v>2019/12/16 2:10</c:v>
                </c:pt>
                <c:pt idx="36337">
                  <c:v>2019/12/16 2:10</c:v>
                </c:pt>
                <c:pt idx="36338">
                  <c:v>2019/12/16 2:10</c:v>
                </c:pt>
                <c:pt idx="36339">
                  <c:v>2019/12/16 2:10</c:v>
                </c:pt>
                <c:pt idx="36340">
                  <c:v>2019/12/16 2:10</c:v>
                </c:pt>
                <c:pt idx="36341">
                  <c:v>2019/12/16 2:10</c:v>
                </c:pt>
                <c:pt idx="36342">
                  <c:v>2019/12/16 2:10</c:v>
                </c:pt>
                <c:pt idx="36343">
                  <c:v>2019/12/16 2:10</c:v>
                </c:pt>
                <c:pt idx="36344">
                  <c:v>2019/12/16 2:10</c:v>
                </c:pt>
                <c:pt idx="36345">
                  <c:v>2019/12/16 2:10</c:v>
                </c:pt>
                <c:pt idx="36346">
                  <c:v>2019/12/16 2:10</c:v>
                </c:pt>
                <c:pt idx="36347">
                  <c:v>2019/12/16 2:10</c:v>
                </c:pt>
                <c:pt idx="36348">
                  <c:v>2019/12/16 2:10</c:v>
                </c:pt>
                <c:pt idx="36349">
                  <c:v>2019/12/16 2:10</c:v>
                </c:pt>
                <c:pt idx="36350">
                  <c:v>2019/12/16 2:10</c:v>
                </c:pt>
                <c:pt idx="36351">
                  <c:v>2019/12/16 2:10</c:v>
                </c:pt>
                <c:pt idx="36352">
                  <c:v>2019/12/16 2:10</c:v>
                </c:pt>
                <c:pt idx="36353">
                  <c:v>2019/12/16 2:11</c:v>
                </c:pt>
                <c:pt idx="36354">
                  <c:v>2019/12/16 2:11</c:v>
                </c:pt>
                <c:pt idx="36355">
                  <c:v>2019/12/16 2:11</c:v>
                </c:pt>
                <c:pt idx="36356">
                  <c:v>2019/12/16 2:11</c:v>
                </c:pt>
                <c:pt idx="36357">
                  <c:v>2019/12/16 2:11</c:v>
                </c:pt>
                <c:pt idx="36358">
                  <c:v>2019/12/16 2:11</c:v>
                </c:pt>
                <c:pt idx="36359">
                  <c:v>2019/12/16 2:11</c:v>
                </c:pt>
                <c:pt idx="36360">
                  <c:v>2019/12/16 2:11</c:v>
                </c:pt>
                <c:pt idx="36361">
                  <c:v>2019/12/16 2:11</c:v>
                </c:pt>
                <c:pt idx="36362">
                  <c:v>2019/12/16 2:11</c:v>
                </c:pt>
                <c:pt idx="36363">
                  <c:v>2019/12/16 2:11</c:v>
                </c:pt>
                <c:pt idx="36364">
                  <c:v>2019/12/16 2:11</c:v>
                </c:pt>
                <c:pt idx="36365">
                  <c:v>2019/12/16 2:11</c:v>
                </c:pt>
                <c:pt idx="36366">
                  <c:v>2019/12/16 2:11</c:v>
                </c:pt>
                <c:pt idx="36367">
                  <c:v>2019/12/16 2:11</c:v>
                </c:pt>
                <c:pt idx="36368">
                  <c:v>2019/12/16 2:11</c:v>
                </c:pt>
                <c:pt idx="36369">
                  <c:v>2019/12/16 2:11</c:v>
                </c:pt>
                <c:pt idx="36370">
                  <c:v>2019/12/16 2:11</c:v>
                </c:pt>
                <c:pt idx="36371">
                  <c:v>2019/12/16 2:11</c:v>
                </c:pt>
                <c:pt idx="36372">
                  <c:v>2019/12/16 2:11</c:v>
                </c:pt>
                <c:pt idx="36373">
                  <c:v>2019/12/16 2:12</c:v>
                </c:pt>
                <c:pt idx="36374">
                  <c:v>2019/12/16 2:12</c:v>
                </c:pt>
                <c:pt idx="36375">
                  <c:v>2019/12/16 2:12</c:v>
                </c:pt>
                <c:pt idx="36376">
                  <c:v>2019/12/16 2:12</c:v>
                </c:pt>
                <c:pt idx="36377">
                  <c:v>2019/12/16 2:12</c:v>
                </c:pt>
                <c:pt idx="36378">
                  <c:v>2019/12/16 2:12</c:v>
                </c:pt>
                <c:pt idx="36379">
                  <c:v>2019/12/16 2:12</c:v>
                </c:pt>
                <c:pt idx="36380">
                  <c:v>2019/12/16 2:12</c:v>
                </c:pt>
                <c:pt idx="36381">
                  <c:v>2019/12/16 2:12</c:v>
                </c:pt>
                <c:pt idx="36382">
                  <c:v>2019/12/16 2:12</c:v>
                </c:pt>
                <c:pt idx="36383">
                  <c:v>2019/12/16 2:12</c:v>
                </c:pt>
                <c:pt idx="36384">
                  <c:v>2019/12/16 2:12</c:v>
                </c:pt>
                <c:pt idx="36385">
                  <c:v>2019/12/16 2:12</c:v>
                </c:pt>
                <c:pt idx="36386">
                  <c:v>2019/12/16 2:12</c:v>
                </c:pt>
                <c:pt idx="36387">
                  <c:v>2019/12/16 2:12</c:v>
                </c:pt>
                <c:pt idx="36388">
                  <c:v>2019/12/16 2:12</c:v>
                </c:pt>
                <c:pt idx="36389">
                  <c:v>2019/12/16 2:12</c:v>
                </c:pt>
                <c:pt idx="36390">
                  <c:v>2019/12/16 2:12</c:v>
                </c:pt>
                <c:pt idx="36391">
                  <c:v>2019/12/16 2:12</c:v>
                </c:pt>
                <c:pt idx="36392">
                  <c:v>2019/12/16 2:12</c:v>
                </c:pt>
                <c:pt idx="36393">
                  <c:v>2019/12/16 2:13</c:v>
                </c:pt>
                <c:pt idx="36394">
                  <c:v>2019/12/16 2:13</c:v>
                </c:pt>
                <c:pt idx="36395">
                  <c:v>2019/12/16 2:13</c:v>
                </c:pt>
                <c:pt idx="36396">
                  <c:v>2019/12/16 2:13</c:v>
                </c:pt>
                <c:pt idx="36397">
                  <c:v>2019/12/16 2:13</c:v>
                </c:pt>
                <c:pt idx="36398">
                  <c:v>2019/12/16 2:13</c:v>
                </c:pt>
                <c:pt idx="36399">
                  <c:v>2019/12/16 2:13</c:v>
                </c:pt>
                <c:pt idx="36400">
                  <c:v>2019/12/16 2:13</c:v>
                </c:pt>
                <c:pt idx="36401">
                  <c:v>2019/12/16 2:13</c:v>
                </c:pt>
                <c:pt idx="36402">
                  <c:v>2019/12/16 2:13</c:v>
                </c:pt>
                <c:pt idx="36403">
                  <c:v>2019/12/16 2:13</c:v>
                </c:pt>
                <c:pt idx="36404">
                  <c:v>2019/12/16 2:13</c:v>
                </c:pt>
                <c:pt idx="36405">
                  <c:v>2019/12/16 2:13</c:v>
                </c:pt>
                <c:pt idx="36406">
                  <c:v>2019/12/16 2:13</c:v>
                </c:pt>
                <c:pt idx="36407">
                  <c:v>2019/12/16 2:13</c:v>
                </c:pt>
                <c:pt idx="36408">
                  <c:v>2019/12/16 2:13</c:v>
                </c:pt>
                <c:pt idx="36409">
                  <c:v>2019/12/16 2:13</c:v>
                </c:pt>
                <c:pt idx="36410">
                  <c:v>2019/12/16 2:13</c:v>
                </c:pt>
                <c:pt idx="36411">
                  <c:v>2019/12/16 2:13</c:v>
                </c:pt>
                <c:pt idx="36412">
                  <c:v>2019/12/16 2:13</c:v>
                </c:pt>
                <c:pt idx="36413">
                  <c:v>2019/12/16 2:14</c:v>
                </c:pt>
                <c:pt idx="36414">
                  <c:v>2019/12/16 2:14</c:v>
                </c:pt>
                <c:pt idx="36415">
                  <c:v>2019/12/16 2:14</c:v>
                </c:pt>
                <c:pt idx="36416">
                  <c:v>2019/12/16 2:14</c:v>
                </c:pt>
                <c:pt idx="36417">
                  <c:v>2019/12/16 2:14</c:v>
                </c:pt>
                <c:pt idx="36418">
                  <c:v>2019/12/16 2:14</c:v>
                </c:pt>
                <c:pt idx="36419">
                  <c:v>2019/12/16 2:14</c:v>
                </c:pt>
                <c:pt idx="36420">
                  <c:v>2019/12/16 2:14</c:v>
                </c:pt>
                <c:pt idx="36421">
                  <c:v>2019/12/16 2:14</c:v>
                </c:pt>
                <c:pt idx="36422">
                  <c:v>2019/12/16 2:14</c:v>
                </c:pt>
                <c:pt idx="36423">
                  <c:v>2019/12/16 2:14</c:v>
                </c:pt>
                <c:pt idx="36424">
                  <c:v>2019/12/16 2:14</c:v>
                </c:pt>
                <c:pt idx="36425">
                  <c:v>2019/12/16 2:14</c:v>
                </c:pt>
                <c:pt idx="36426">
                  <c:v>2019/12/16 2:14</c:v>
                </c:pt>
                <c:pt idx="36427">
                  <c:v>2019/12/16 2:14</c:v>
                </c:pt>
                <c:pt idx="36428">
                  <c:v>2019/12/16 2:14</c:v>
                </c:pt>
                <c:pt idx="36429">
                  <c:v>2019/12/16 2:14</c:v>
                </c:pt>
                <c:pt idx="36430">
                  <c:v>2019/12/16 2:14</c:v>
                </c:pt>
                <c:pt idx="36431">
                  <c:v>2019/12/16 2:14</c:v>
                </c:pt>
                <c:pt idx="36432">
                  <c:v>2019/12/16 2:14</c:v>
                </c:pt>
                <c:pt idx="36433">
                  <c:v>2019/12/16 2:15</c:v>
                </c:pt>
                <c:pt idx="36434">
                  <c:v>2019/12/16 2:15</c:v>
                </c:pt>
                <c:pt idx="36435">
                  <c:v>2019/12/16 2:15</c:v>
                </c:pt>
                <c:pt idx="36436">
                  <c:v>2019/12/16 2:15</c:v>
                </c:pt>
                <c:pt idx="36437">
                  <c:v>2019/12/16 2:15</c:v>
                </c:pt>
                <c:pt idx="36438">
                  <c:v>2019/12/16 2:15</c:v>
                </c:pt>
                <c:pt idx="36439">
                  <c:v>2019/12/16 2:15</c:v>
                </c:pt>
                <c:pt idx="36440">
                  <c:v>2019/12/16 2:15</c:v>
                </c:pt>
                <c:pt idx="36441">
                  <c:v>2019/12/16 2:15</c:v>
                </c:pt>
                <c:pt idx="36442">
                  <c:v>2019/12/16 2:15</c:v>
                </c:pt>
                <c:pt idx="36443">
                  <c:v>2019/12/16 2:15</c:v>
                </c:pt>
                <c:pt idx="36444">
                  <c:v>2019/12/16 2:15</c:v>
                </c:pt>
                <c:pt idx="36445">
                  <c:v>2019/12/16 2:15</c:v>
                </c:pt>
                <c:pt idx="36446">
                  <c:v>2019/12/16 2:15</c:v>
                </c:pt>
                <c:pt idx="36447">
                  <c:v>2019/12/16 2:15</c:v>
                </c:pt>
                <c:pt idx="36448">
                  <c:v>2019/12/16 2:15</c:v>
                </c:pt>
                <c:pt idx="36449">
                  <c:v>2019/12/16 2:15</c:v>
                </c:pt>
                <c:pt idx="36450">
                  <c:v>2019/12/16 2:15</c:v>
                </c:pt>
                <c:pt idx="36451">
                  <c:v>2019/12/16 2:15</c:v>
                </c:pt>
                <c:pt idx="36452">
                  <c:v>2019/12/16 2:15</c:v>
                </c:pt>
                <c:pt idx="36453">
                  <c:v>2019/12/16 2:16</c:v>
                </c:pt>
                <c:pt idx="36454">
                  <c:v>2019/12/16 2:16</c:v>
                </c:pt>
                <c:pt idx="36455">
                  <c:v>2019/12/16 2:16</c:v>
                </c:pt>
                <c:pt idx="36456">
                  <c:v>2019/12/16 2:16</c:v>
                </c:pt>
                <c:pt idx="36457">
                  <c:v>2019/12/16 2:16</c:v>
                </c:pt>
                <c:pt idx="36458">
                  <c:v>2019/12/16 2:16</c:v>
                </c:pt>
                <c:pt idx="36459">
                  <c:v>2019/12/16 2:16</c:v>
                </c:pt>
                <c:pt idx="36460">
                  <c:v>2019/12/16 2:16</c:v>
                </c:pt>
                <c:pt idx="36461">
                  <c:v>2019/12/16 2:16</c:v>
                </c:pt>
                <c:pt idx="36462">
                  <c:v>2019/12/16 2:16</c:v>
                </c:pt>
                <c:pt idx="36463">
                  <c:v>2019/12/16 2:16</c:v>
                </c:pt>
                <c:pt idx="36464">
                  <c:v>2019/12/16 2:16</c:v>
                </c:pt>
                <c:pt idx="36465">
                  <c:v>2019/12/16 2:16</c:v>
                </c:pt>
                <c:pt idx="36466">
                  <c:v>2019/12/16 2:16</c:v>
                </c:pt>
                <c:pt idx="36467">
                  <c:v>2019/12/16 2:16</c:v>
                </c:pt>
                <c:pt idx="36468">
                  <c:v>2019/12/16 2:16</c:v>
                </c:pt>
                <c:pt idx="36469">
                  <c:v>2019/12/16 2:16</c:v>
                </c:pt>
                <c:pt idx="36470">
                  <c:v>2019/12/16 2:16</c:v>
                </c:pt>
                <c:pt idx="36471">
                  <c:v>2019/12/16 2:16</c:v>
                </c:pt>
                <c:pt idx="36472">
                  <c:v>2019/12/16 2:16</c:v>
                </c:pt>
                <c:pt idx="36473">
                  <c:v>2019/12/16 2:17</c:v>
                </c:pt>
                <c:pt idx="36474">
                  <c:v>2019/12/16 2:17</c:v>
                </c:pt>
                <c:pt idx="36475">
                  <c:v>2019/12/16 2:17</c:v>
                </c:pt>
                <c:pt idx="36476">
                  <c:v>2019/12/16 2:17</c:v>
                </c:pt>
                <c:pt idx="36477">
                  <c:v>2019/12/16 2:17</c:v>
                </c:pt>
                <c:pt idx="36478">
                  <c:v>2019/12/16 2:17</c:v>
                </c:pt>
                <c:pt idx="36479">
                  <c:v>2019/12/16 2:17</c:v>
                </c:pt>
                <c:pt idx="36480">
                  <c:v>2019/12/16 2:17</c:v>
                </c:pt>
                <c:pt idx="36481">
                  <c:v>2019/12/16 2:17</c:v>
                </c:pt>
                <c:pt idx="36482">
                  <c:v>2019/12/16 2:17</c:v>
                </c:pt>
                <c:pt idx="36483">
                  <c:v>2019/12/16 2:17</c:v>
                </c:pt>
                <c:pt idx="36484">
                  <c:v>2019/12/16 2:17</c:v>
                </c:pt>
                <c:pt idx="36485">
                  <c:v>2019/12/16 2:17</c:v>
                </c:pt>
                <c:pt idx="36486">
                  <c:v>2019/12/16 2:17</c:v>
                </c:pt>
                <c:pt idx="36487">
                  <c:v>2019/12/16 2:17</c:v>
                </c:pt>
                <c:pt idx="36488">
                  <c:v>2019/12/16 2:17</c:v>
                </c:pt>
                <c:pt idx="36489">
                  <c:v>2019/12/16 2:17</c:v>
                </c:pt>
                <c:pt idx="36490">
                  <c:v>2019/12/16 2:17</c:v>
                </c:pt>
                <c:pt idx="36491">
                  <c:v>2019/12/16 2:17</c:v>
                </c:pt>
                <c:pt idx="36492">
                  <c:v>2019/12/16 2:17</c:v>
                </c:pt>
                <c:pt idx="36493">
                  <c:v>2019/12/16 2:18</c:v>
                </c:pt>
                <c:pt idx="36494">
                  <c:v>2019/12/16 2:18</c:v>
                </c:pt>
                <c:pt idx="36495">
                  <c:v>2019/12/16 2:18</c:v>
                </c:pt>
                <c:pt idx="36496">
                  <c:v>2019/12/16 2:18</c:v>
                </c:pt>
                <c:pt idx="36497">
                  <c:v>2019/12/16 2:18</c:v>
                </c:pt>
                <c:pt idx="36498">
                  <c:v>2019/12/16 2:18</c:v>
                </c:pt>
                <c:pt idx="36499">
                  <c:v>2019/12/16 2:18</c:v>
                </c:pt>
                <c:pt idx="36500">
                  <c:v>2019/12/16 2:18</c:v>
                </c:pt>
                <c:pt idx="36501">
                  <c:v>2019/12/16 2:18</c:v>
                </c:pt>
                <c:pt idx="36502">
                  <c:v>2019/12/16 2:18</c:v>
                </c:pt>
                <c:pt idx="36503">
                  <c:v>2019/12/16 2:18</c:v>
                </c:pt>
                <c:pt idx="36504">
                  <c:v>2019/12/16 2:18</c:v>
                </c:pt>
                <c:pt idx="36505">
                  <c:v>2019/12/16 2:18</c:v>
                </c:pt>
                <c:pt idx="36506">
                  <c:v>2019/12/16 2:18</c:v>
                </c:pt>
                <c:pt idx="36507">
                  <c:v>2019/12/16 2:18</c:v>
                </c:pt>
                <c:pt idx="36508">
                  <c:v>2019/12/16 2:18</c:v>
                </c:pt>
                <c:pt idx="36509">
                  <c:v>2019/12/16 2:18</c:v>
                </c:pt>
                <c:pt idx="36510">
                  <c:v>2019/12/16 2:18</c:v>
                </c:pt>
                <c:pt idx="36511">
                  <c:v>2019/12/16 2:18</c:v>
                </c:pt>
                <c:pt idx="36512">
                  <c:v>2019/12/16 2:18</c:v>
                </c:pt>
                <c:pt idx="36513">
                  <c:v>2019/12/16 2:19</c:v>
                </c:pt>
                <c:pt idx="36514">
                  <c:v>2019/12/16 2:19</c:v>
                </c:pt>
                <c:pt idx="36515">
                  <c:v>2019/12/16 2:19</c:v>
                </c:pt>
                <c:pt idx="36516">
                  <c:v>2019/12/16 2:19</c:v>
                </c:pt>
                <c:pt idx="36517">
                  <c:v>2019/12/16 2:19</c:v>
                </c:pt>
                <c:pt idx="36518">
                  <c:v>2019/12/16 2:19</c:v>
                </c:pt>
                <c:pt idx="36519">
                  <c:v>2019/12/16 2:19</c:v>
                </c:pt>
                <c:pt idx="36520">
                  <c:v>2019/12/16 2:19</c:v>
                </c:pt>
                <c:pt idx="36521">
                  <c:v>2019/12/16 2:19</c:v>
                </c:pt>
                <c:pt idx="36522">
                  <c:v>2019/12/16 2:19</c:v>
                </c:pt>
                <c:pt idx="36523">
                  <c:v>2019/12/16 2:19</c:v>
                </c:pt>
                <c:pt idx="36524">
                  <c:v>2019/12/16 2:19</c:v>
                </c:pt>
                <c:pt idx="36525">
                  <c:v>2019/12/16 2:19</c:v>
                </c:pt>
                <c:pt idx="36526">
                  <c:v>2019/12/16 2:19</c:v>
                </c:pt>
                <c:pt idx="36527">
                  <c:v>2019/12/16 2:19</c:v>
                </c:pt>
                <c:pt idx="36528">
                  <c:v>2019/12/16 2:19</c:v>
                </c:pt>
                <c:pt idx="36529">
                  <c:v>2019/12/16 2:19</c:v>
                </c:pt>
                <c:pt idx="36530">
                  <c:v>2019/12/16 2:19</c:v>
                </c:pt>
                <c:pt idx="36531">
                  <c:v>2019/12/16 2:19</c:v>
                </c:pt>
                <c:pt idx="36532">
                  <c:v>2019/12/16 2:19</c:v>
                </c:pt>
                <c:pt idx="36533">
                  <c:v>2019/12/16 2:20</c:v>
                </c:pt>
                <c:pt idx="36534">
                  <c:v>2019/12/16 2:20</c:v>
                </c:pt>
                <c:pt idx="36535">
                  <c:v>2019/12/16 2:20</c:v>
                </c:pt>
                <c:pt idx="36536">
                  <c:v>2019/12/16 2:20</c:v>
                </c:pt>
                <c:pt idx="36537">
                  <c:v>2019/12/16 2:20</c:v>
                </c:pt>
                <c:pt idx="36538">
                  <c:v>2019/12/16 2:20</c:v>
                </c:pt>
                <c:pt idx="36539">
                  <c:v>2019/12/16 2:20</c:v>
                </c:pt>
                <c:pt idx="36540">
                  <c:v>2019/12/16 2:20</c:v>
                </c:pt>
                <c:pt idx="36541">
                  <c:v>2019/12/16 2:20</c:v>
                </c:pt>
                <c:pt idx="36542">
                  <c:v>2019/12/16 2:20</c:v>
                </c:pt>
                <c:pt idx="36543">
                  <c:v>2019/12/16 2:20</c:v>
                </c:pt>
                <c:pt idx="36544">
                  <c:v>2019/12/16 2:20</c:v>
                </c:pt>
                <c:pt idx="36545">
                  <c:v>2019/12/16 2:20</c:v>
                </c:pt>
                <c:pt idx="36546">
                  <c:v>2019/12/16 2:20</c:v>
                </c:pt>
                <c:pt idx="36547">
                  <c:v>2019/12/16 2:20</c:v>
                </c:pt>
                <c:pt idx="36548">
                  <c:v>2019/12/16 2:20</c:v>
                </c:pt>
                <c:pt idx="36549">
                  <c:v>2019/12/16 2:20</c:v>
                </c:pt>
                <c:pt idx="36550">
                  <c:v>2019/12/16 2:20</c:v>
                </c:pt>
                <c:pt idx="36551">
                  <c:v>2019/12/16 2:20</c:v>
                </c:pt>
                <c:pt idx="36552">
                  <c:v>2019/12/16 2:20</c:v>
                </c:pt>
                <c:pt idx="36553">
                  <c:v>2019/12/16 2:21</c:v>
                </c:pt>
                <c:pt idx="36554">
                  <c:v>2019/12/16 2:21</c:v>
                </c:pt>
                <c:pt idx="36555">
                  <c:v>2019/12/16 2:21</c:v>
                </c:pt>
                <c:pt idx="36556">
                  <c:v>2019/12/16 2:21</c:v>
                </c:pt>
                <c:pt idx="36557">
                  <c:v>2019/12/16 2:21</c:v>
                </c:pt>
                <c:pt idx="36558">
                  <c:v>2019/12/16 2:21</c:v>
                </c:pt>
                <c:pt idx="36559">
                  <c:v>2019/12/16 2:21</c:v>
                </c:pt>
                <c:pt idx="36560">
                  <c:v>2019/12/16 2:21</c:v>
                </c:pt>
                <c:pt idx="36561">
                  <c:v>2019/12/16 2:21</c:v>
                </c:pt>
                <c:pt idx="36562">
                  <c:v>2019/12/16 2:21</c:v>
                </c:pt>
                <c:pt idx="36563">
                  <c:v>2019/12/16 2:21</c:v>
                </c:pt>
                <c:pt idx="36564">
                  <c:v>2019/12/16 2:21</c:v>
                </c:pt>
                <c:pt idx="36565">
                  <c:v>2019/12/16 2:21</c:v>
                </c:pt>
                <c:pt idx="36566">
                  <c:v>2019/12/16 2:21</c:v>
                </c:pt>
                <c:pt idx="36567">
                  <c:v>2019/12/16 2:21</c:v>
                </c:pt>
                <c:pt idx="36568">
                  <c:v>2019/12/16 2:21</c:v>
                </c:pt>
                <c:pt idx="36569">
                  <c:v>2019/12/16 2:21</c:v>
                </c:pt>
                <c:pt idx="36570">
                  <c:v>2019/12/16 2:21</c:v>
                </c:pt>
                <c:pt idx="36571">
                  <c:v>2019/12/16 2:21</c:v>
                </c:pt>
                <c:pt idx="36572">
                  <c:v>2019/12/16 2:21</c:v>
                </c:pt>
                <c:pt idx="36573">
                  <c:v>2019/12/16 2:22</c:v>
                </c:pt>
                <c:pt idx="36574">
                  <c:v>2019/12/16 2:22</c:v>
                </c:pt>
                <c:pt idx="36575">
                  <c:v>2019/12/16 2:22</c:v>
                </c:pt>
                <c:pt idx="36576">
                  <c:v>2019/12/16 2:22</c:v>
                </c:pt>
                <c:pt idx="36577">
                  <c:v>2019/12/16 2:22</c:v>
                </c:pt>
                <c:pt idx="36578">
                  <c:v>2019/12/16 2:22</c:v>
                </c:pt>
                <c:pt idx="36579">
                  <c:v>2019/12/16 2:22</c:v>
                </c:pt>
                <c:pt idx="36580">
                  <c:v>2019/12/16 2:22</c:v>
                </c:pt>
                <c:pt idx="36581">
                  <c:v>2019/12/16 2:22</c:v>
                </c:pt>
                <c:pt idx="36582">
                  <c:v>2019/12/16 2:22</c:v>
                </c:pt>
                <c:pt idx="36583">
                  <c:v>2019/12/16 2:22</c:v>
                </c:pt>
                <c:pt idx="36584">
                  <c:v>2019/12/16 2:22</c:v>
                </c:pt>
                <c:pt idx="36585">
                  <c:v>2019/12/16 2:22</c:v>
                </c:pt>
                <c:pt idx="36586">
                  <c:v>2019/12/16 2:22</c:v>
                </c:pt>
                <c:pt idx="36587">
                  <c:v>2019/12/16 2:22</c:v>
                </c:pt>
                <c:pt idx="36588">
                  <c:v>2019/12/16 2:22</c:v>
                </c:pt>
                <c:pt idx="36589">
                  <c:v>2019/12/16 2:22</c:v>
                </c:pt>
                <c:pt idx="36590">
                  <c:v>2019/12/16 2:22</c:v>
                </c:pt>
                <c:pt idx="36591">
                  <c:v>2019/12/16 2:22</c:v>
                </c:pt>
                <c:pt idx="36592">
                  <c:v>2019/12/16 2:22</c:v>
                </c:pt>
                <c:pt idx="36593">
                  <c:v>2019/12/16 2:23</c:v>
                </c:pt>
                <c:pt idx="36594">
                  <c:v>2019/12/16 2:23</c:v>
                </c:pt>
                <c:pt idx="36595">
                  <c:v>2019/12/16 2:23</c:v>
                </c:pt>
                <c:pt idx="36596">
                  <c:v>2019/12/16 2:23</c:v>
                </c:pt>
                <c:pt idx="36597">
                  <c:v>2019/12/16 2:23</c:v>
                </c:pt>
                <c:pt idx="36598">
                  <c:v>2019/12/16 2:23</c:v>
                </c:pt>
                <c:pt idx="36599">
                  <c:v>2019/12/16 2:23</c:v>
                </c:pt>
                <c:pt idx="36600">
                  <c:v>2019/12/16 2:23</c:v>
                </c:pt>
                <c:pt idx="36601">
                  <c:v>2019/12/16 2:23</c:v>
                </c:pt>
                <c:pt idx="36602">
                  <c:v>2019/12/16 2:23</c:v>
                </c:pt>
                <c:pt idx="36603">
                  <c:v>2019/12/16 2:23</c:v>
                </c:pt>
                <c:pt idx="36604">
                  <c:v>2019/12/16 2:23</c:v>
                </c:pt>
                <c:pt idx="36605">
                  <c:v>2019/12/16 2:23</c:v>
                </c:pt>
                <c:pt idx="36606">
                  <c:v>2019/12/16 2:23</c:v>
                </c:pt>
                <c:pt idx="36607">
                  <c:v>2019/12/16 2:23</c:v>
                </c:pt>
                <c:pt idx="36608">
                  <c:v>2019/12/16 2:23</c:v>
                </c:pt>
                <c:pt idx="36609">
                  <c:v>2019/12/16 2:23</c:v>
                </c:pt>
                <c:pt idx="36610">
                  <c:v>2019/12/16 2:23</c:v>
                </c:pt>
                <c:pt idx="36611">
                  <c:v>2019/12/16 2:23</c:v>
                </c:pt>
                <c:pt idx="36612">
                  <c:v>2019/12/16 2:23</c:v>
                </c:pt>
                <c:pt idx="36613">
                  <c:v>2019/12/16 2:24</c:v>
                </c:pt>
                <c:pt idx="36614">
                  <c:v>2019/12/16 2:24</c:v>
                </c:pt>
                <c:pt idx="36615">
                  <c:v>2019/12/16 2:24</c:v>
                </c:pt>
                <c:pt idx="36616">
                  <c:v>2019/12/16 2:24</c:v>
                </c:pt>
                <c:pt idx="36617">
                  <c:v>2019/12/16 2:24</c:v>
                </c:pt>
                <c:pt idx="36618">
                  <c:v>2019/12/16 2:24</c:v>
                </c:pt>
                <c:pt idx="36619">
                  <c:v>2019/12/16 2:24</c:v>
                </c:pt>
                <c:pt idx="36620">
                  <c:v>2019/12/16 2:24</c:v>
                </c:pt>
                <c:pt idx="36621">
                  <c:v>2019/12/16 2:24</c:v>
                </c:pt>
                <c:pt idx="36622">
                  <c:v>2019/12/16 2:24</c:v>
                </c:pt>
                <c:pt idx="36623">
                  <c:v>2019/12/16 2:24</c:v>
                </c:pt>
                <c:pt idx="36624">
                  <c:v>2019/12/16 2:24</c:v>
                </c:pt>
                <c:pt idx="36625">
                  <c:v>2019/12/16 2:24</c:v>
                </c:pt>
                <c:pt idx="36626">
                  <c:v>2019/12/16 2:24</c:v>
                </c:pt>
                <c:pt idx="36627">
                  <c:v>2019/12/16 2:24</c:v>
                </c:pt>
                <c:pt idx="36628">
                  <c:v>2019/12/16 2:24</c:v>
                </c:pt>
                <c:pt idx="36629">
                  <c:v>2019/12/16 2:24</c:v>
                </c:pt>
                <c:pt idx="36630">
                  <c:v>2019/12/16 2:24</c:v>
                </c:pt>
                <c:pt idx="36631">
                  <c:v>2019/12/16 2:24</c:v>
                </c:pt>
                <c:pt idx="36632">
                  <c:v>2019/12/16 2:24</c:v>
                </c:pt>
                <c:pt idx="36633">
                  <c:v>2019/12/16 2:25</c:v>
                </c:pt>
                <c:pt idx="36634">
                  <c:v>2019/12/16 2:25</c:v>
                </c:pt>
                <c:pt idx="36635">
                  <c:v>2019/12/16 2:25</c:v>
                </c:pt>
                <c:pt idx="36636">
                  <c:v>2019/12/16 2:25</c:v>
                </c:pt>
                <c:pt idx="36637">
                  <c:v>2019/12/16 2:25</c:v>
                </c:pt>
                <c:pt idx="36638">
                  <c:v>2019/12/16 2:25</c:v>
                </c:pt>
                <c:pt idx="36639">
                  <c:v>2019/12/16 2:25</c:v>
                </c:pt>
                <c:pt idx="36640">
                  <c:v>2019/12/16 2:25</c:v>
                </c:pt>
                <c:pt idx="36641">
                  <c:v>2019/12/16 2:25</c:v>
                </c:pt>
                <c:pt idx="36642">
                  <c:v>2019/12/16 2:25</c:v>
                </c:pt>
                <c:pt idx="36643">
                  <c:v>2019/12/16 2:25</c:v>
                </c:pt>
                <c:pt idx="36644">
                  <c:v>2019/12/16 2:25</c:v>
                </c:pt>
                <c:pt idx="36645">
                  <c:v>2019/12/16 2:25</c:v>
                </c:pt>
                <c:pt idx="36646">
                  <c:v>2019/12/16 2:25</c:v>
                </c:pt>
                <c:pt idx="36647">
                  <c:v>2019/12/16 2:25</c:v>
                </c:pt>
                <c:pt idx="36648">
                  <c:v>2019/12/16 2:25</c:v>
                </c:pt>
                <c:pt idx="36649">
                  <c:v>2019/12/16 2:25</c:v>
                </c:pt>
                <c:pt idx="36650">
                  <c:v>2019/12/16 2:25</c:v>
                </c:pt>
                <c:pt idx="36651">
                  <c:v>2019/12/16 2:25</c:v>
                </c:pt>
                <c:pt idx="36652">
                  <c:v>2019/12/16 2:25</c:v>
                </c:pt>
                <c:pt idx="36653">
                  <c:v>2019/12/16 2:26</c:v>
                </c:pt>
                <c:pt idx="36654">
                  <c:v>2019/12/16 2:26</c:v>
                </c:pt>
                <c:pt idx="36655">
                  <c:v>2019/12/16 2:26</c:v>
                </c:pt>
                <c:pt idx="36656">
                  <c:v>2019/12/16 2:26</c:v>
                </c:pt>
                <c:pt idx="36657">
                  <c:v>2019/12/16 2:26</c:v>
                </c:pt>
                <c:pt idx="36658">
                  <c:v>2019/12/16 2:26</c:v>
                </c:pt>
                <c:pt idx="36659">
                  <c:v>2019/12/16 2:26</c:v>
                </c:pt>
                <c:pt idx="36660">
                  <c:v>2019/12/16 2:26</c:v>
                </c:pt>
                <c:pt idx="36661">
                  <c:v>2019/12/16 2:26</c:v>
                </c:pt>
                <c:pt idx="36662">
                  <c:v>2019/12/16 2:26</c:v>
                </c:pt>
                <c:pt idx="36663">
                  <c:v>2019/12/16 2:26</c:v>
                </c:pt>
                <c:pt idx="36664">
                  <c:v>2019/12/16 2:26</c:v>
                </c:pt>
                <c:pt idx="36665">
                  <c:v>2019/12/16 2:26</c:v>
                </c:pt>
                <c:pt idx="36666">
                  <c:v>2019/12/16 2:26</c:v>
                </c:pt>
                <c:pt idx="36667">
                  <c:v>2019/12/16 2:26</c:v>
                </c:pt>
                <c:pt idx="36668">
                  <c:v>2019/12/16 2:26</c:v>
                </c:pt>
                <c:pt idx="36669">
                  <c:v>2019/12/16 2:26</c:v>
                </c:pt>
                <c:pt idx="36670">
                  <c:v>2019/12/16 2:26</c:v>
                </c:pt>
                <c:pt idx="36671">
                  <c:v>2019/12/16 2:26</c:v>
                </c:pt>
                <c:pt idx="36672">
                  <c:v>2019/12/16 2:26</c:v>
                </c:pt>
                <c:pt idx="36673">
                  <c:v>2019/12/16 2:27</c:v>
                </c:pt>
                <c:pt idx="36674">
                  <c:v>2019/12/16 2:27</c:v>
                </c:pt>
                <c:pt idx="36675">
                  <c:v>2019/12/16 2:27</c:v>
                </c:pt>
                <c:pt idx="36676">
                  <c:v>2019/12/16 2:27</c:v>
                </c:pt>
                <c:pt idx="36677">
                  <c:v>2019/12/16 2:27</c:v>
                </c:pt>
                <c:pt idx="36678">
                  <c:v>2019/12/16 2:27</c:v>
                </c:pt>
                <c:pt idx="36679">
                  <c:v>2019/12/16 2:27</c:v>
                </c:pt>
                <c:pt idx="36680">
                  <c:v>2019/12/16 2:27</c:v>
                </c:pt>
                <c:pt idx="36681">
                  <c:v>2019/12/16 2:27</c:v>
                </c:pt>
                <c:pt idx="36682">
                  <c:v>2019/12/16 2:27</c:v>
                </c:pt>
                <c:pt idx="36683">
                  <c:v>2019/12/16 2:27</c:v>
                </c:pt>
                <c:pt idx="36684">
                  <c:v>2019/12/16 2:27</c:v>
                </c:pt>
                <c:pt idx="36685">
                  <c:v>2019/12/16 2:27</c:v>
                </c:pt>
                <c:pt idx="36686">
                  <c:v>2019/12/16 2:27</c:v>
                </c:pt>
                <c:pt idx="36687">
                  <c:v>2019/12/16 2:27</c:v>
                </c:pt>
                <c:pt idx="36688">
                  <c:v>2019/12/16 2:27</c:v>
                </c:pt>
                <c:pt idx="36689">
                  <c:v>2019/12/16 2:27</c:v>
                </c:pt>
                <c:pt idx="36690">
                  <c:v>2019/12/16 2:27</c:v>
                </c:pt>
                <c:pt idx="36691">
                  <c:v>2019/12/16 2:27</c:v>
                </c:pt>
                <c:pt idx="36692">
                  <c:v>2019/12/16 2:28</c:v>
                </c:pt>
                <c:pt idx="36693">
                  <c:v>2019/12/16 2:28</c:v>
                </c:pt>
                <c:pt idx="36694">
                  <c:v>2019/12/16 2:28</c:v>
                </c:pt>
                <c:pt idx="36695">
                  <c:v>2019/12/16 2:28</c:v>
                </c:pt>
                <c:pt idx="36696">
                  <c:v>2019/12/16 2:28</c:v>
                </c:pt>
                <c:pt idx="36697">
                  <c:v>2019/12/16 2:28</c:v>
                </c:pt>
                <c:pt idx="36698">
                  <c:v>2019/12/16 2:28</c:v>
                </c:pt>
                <c:pt idx="36699">
                  <c:v>2019/12/16 2:28</c:v>
                </c:pt>
                <c:pt idx="36700">
                  <c:v>2019/12/16 2:28</c:v>
                </c:pt>
                <c:pt idx="36701">
                  <c:v>2019/12/16 2:28</c:v>
                </c:pt>
                <c:pt idx="36702">
                  <c:v>2019/12/16 2:28</c:v>
                </c:pt>
                <c:pt idx="36703">
                  <c:v>2019/12/16 2:28</c:v>
                </c:pt>
                <c:pt idx="36704">
                  <c:v>2019/12/16 2:28</c:v>
                </c:pt>
                <c:pt idx="36705">
                  <c:v>2019/12/16 2:28</c:v>
                </c:pt>
                <c:pt idx="36706">
                  <c:v>2019/12/16 2:28</c:v>
                </c:pt>
                <c:pt idx="36707">
                  <c:v>2019/12/16 2:28</c:v>
                </c:pt>
                <c:pt idx="36708">
                  <c:v>2019/12/16 2:28</c:v>
                </c:pt>
                <c:pt idx="36709">
                  <c:v>2019/12/16 2:28</c:v>
                </c:pt>
                <c:pt idx="36710">
                  <c:v>2019/12/16 2:28</c:v>
                </c:pt>
                <c:pt idx="36711">
                  <c:v>2019/12/16 2:28</c:v>
                </c:pt>
                <c:pt idx="36712">
                  <c:v>2019/12/16 2:28</c:v>
                </c:pt>
                <c:pt idx="36713">
                  <c:v>2019/12/16 2:29</c:v>
                </c:pt>
                <c:pt idx="36714">
                  <c:v>2019/12/16 2:29</c:v>
                </c:pt>
                <c:pt idx="36715">
                  <c:v>2019/12/16 2:29</c:v>
                </c:pt>
                <c:pt idx="36716">
                  <c:v>2019/12/16 2:29</c:v>
                </c:pt>
                <c:pt idx="36717">
                  <c:v>2019/12/16 2:29</c:v>
                </c:pt>
                <c:pt idx="36718">
                  <c:v>2019/12/16 2:29</c:v>
                </c:pt>
                <c:pt idx="36719">
                  <c:v>2019/12/16 2:29</c:v>
                </c:pt>
                <c:pt idx="36720">
                  <c:v>2019/12/16 2:29</c:v>
                </c:pt>
                <c:pt idx="36721">
                  <c:v>2019/12/16 2:29</c:v>
                </c:pt>
                <c:pt idx="36722">
                  <c:v>2019/12/16 2:29</c:v>
                </c:pt>
                <c:pt idx="36723">
                  <c:v>2019/12/16 2:29</c:v>
                </c:pt>
                <c:pt idx="36724">
                  <c:v>2019/12/16 2:29</c:v>
                </c:pt>
                <c:pt idx="36725">
                  <c:v>2019/12/16 2:29</c:v>
                </c:pt>
                <c:pt idx="36726">
                  <c:v>2019/12/16 2:29</c:v>
                </c:pt>
                <c:pt idx="36727">
                  <c:v>2019/12/16 2:29</c:v>
                </c:pt>
                <c:pt idx="36728">
                  <c:v>2019/12/16 2:29</c:v>
                </c:pt>
                <c:pt idx="36729">
                  <c:v>2019/12/16 2:29</c:v>
                </c:pt>
                <c:pt idx="36730">
                  <c:v>2019/12/16 2:29</c:v>
                </c:pt>
                <c:pt idx="36731">
                  <c:v>2019/12/16 2:29</c:v>
                </c:pt>
                <c:pt idx="36732">
                  <c:v>2019/12/16 2:29</c:v>
                </c:pt>
                <c:pt idx="36733">
                  <c:v>2019/12/16 2:30</c:v>
                </c:pt>
                <c:pt idx="36734">
                  <c:v>2019/12/16 2:30</c:v>
                </c:pt>
                <c:pt idx="36735">
                  <c:v>2019/12/16 2:30</c:v>
                </c:pt>
                <c:pt idx="36736">
                  <c:v>2019/12/16 2:30</c:v>
                </c:pt>
                <c:pt idx="36737">
                  <c:v>2019/12/16 2:30</c:v>
                </c:pt>
                <c:pt idx="36738">
                  <c:v>2019/12/16 2:30</c:v>
                </c:pt>
                <c:pt idx="36739">
                  <c:v>2019/12/16 2:30</c:v>
                </c:pt>
                <c:pt idx="36740">
                  <c:v>2019/12/16 2:30</c:v>
                </c:pt>
                <c:pt idx="36741">
                  <c:v>2019/12/16 2:30</c:v>
                </c:pt>
                <c:pt idx="36742">
                  <c:v>2019/12/16 2:30</c:v>
                </c:pt>
                <c:pt idx="36743">
                  <c:v>2019/12/16 2:30</c:v>
                </c:pt>
                <c:pt idx="36744">
                  <c:v>2019/12/16 2:30</c:v>
                </c:pt>
                <c:pt idx="36745">
                  <c:v>2019/12/16 2:30</c:v>
                </c:pt>
                <c:pt idx="36746">
                  <c:v>2019/12/16 2:30</c:v>
                </c:pt>
                <c:pt idx="36747">
                  <c:v>2019/12/16 2:30</c:v>
                </c:pt>
                <c:pt idx="36748">
                  <c:v>2019/12/16 2:30</c:v>
                </c:pt>
                <c:pt idx="36749">
                  <c:v>2019/12/16 2:30</c:v>
                </c:pt>
                <c:pt idx="36750">
                  <c:v>2019/12/16 2:30</c:v>
                </c:pt>
                <c:pt idx="36751">
                  <c:v>2019/12/16 2:30</c:v>
                </c:pt>
                <c:pt idx="36752">
                  <c:v>2019/12/16 2:31</c:v>
                </c:pt>
                <c:pt idx="36753">
                  <c:v>2019/12/16 2:31</c:v>
                </c:pt>
                <c:pt idx="36754">
                  <c:v>2019/12/16 2:31</c:v>
                </c:pt>
                <c:pt idx="36755">
                  <c:v>2019/12/16 2:31</c:v>
                </c:pt>
                <c:pt idx="36756">
                  <c:v>2019/12/16 2:31</c:v>
                </c:pt>
                <c:pt idx="36757">
                  <c:v>2019/12/16 2:31</c:v>
                </c:pt>
                <c:pt idx="36758">
                  <c:v>2019/12/16 2:31</c:v>
                </c:pt>
                <c:pt idx="36759">
                  <c:v>2019/12/16 2:31</c:v>
                </c:pt>
                <c:pt idx="36760">
                  <c:v>2019/12/16 2:31</c:v>
                </c:pt>
                <c:pt idx="36761">
                  <c:v>2019/12/16 2:31</c:v>
                </c:pt>
                <c:pt idx="36762">
                  <c:v>2019/12/16 2:31</c:v>
                </c:pt>
                <c:pt idx="36763">
                  <c:v>2019/12/16 2:31</c:v>
                </c:pt>
                <c:pt idx="36764">
                  <c:v>2019/12/16 2:31</c:v>
                </c:pt>
                <c:pt idx="36765">
                  <c:v>2019/12/16 2:31</c:v>
                </c:pt>
                <c:pt idx="36766">
                  <c:v>2019/12/16 2:31</c:v>
                </c:pt>
                <c:pt idx="36767">
                  <c:v>2019/12/16 2:31</c:v>
                </c:pt>
                <c:pt idx="36768">
                  <c:v>2019/12/16 2:31</c:v>
                </c:pt>
                <c:pt idx="36769">
                  <c:v>2019/12/16 2:31</c:v>
                </c:pt>
                <c:pt idx="36770">
                  <c:v>2019/12/16 2:31</c:v>
                </c:pt>
                <c:pt idx="36771">
                  <c:v>2019/12/16 2:31</c:v>
                </c:pt>
                <c:pt idx="36772">
                  <c:v>2019/12/16 2:31</c:v>
                </c:pt>
                <c:pt idx="36773">
                  <c:v>2019/12/16 2:32</c:v>
                </c:pt>
                <c:pt idx="36774">
                  <c:v>2019/12/16 2:32</c:v>
                </c:pt>
                <c:pt idx="36775">
                  <c:v>2019/12/16 2:32</c:v>
                </c:pt>
                <c:pt idx="36776">
                  <c:v>2019/12/16 2:32</c:v>
                </c:pt>
                <c:pt idx="36777">
                  <c:v>2019/12/16 2:32</c:v>
                </c:pt>
                <c:pt idx="36778">
                  <c:v>2019/12/16 2:32</c:v>
                </c:pt>
                <c:pt idx="36779">
                  <c:v>2019/12/16 2:32</c:v>
                </c:pt>
                <c:pt idx="36780">
                  <c:v>2019/12/16 2:32</c:v>
                </c:pt>
                <c:pt idx="36781">
                  <c:v>2019/12/16 2:32</c:v>
                </c:pt>
                <c:pt idx="36782">
                  <c:v>2019/12/16 2:32</c:v>
                </c:pt>
                <c:pt idx="36783">
                  <c:v>2019/12/16 2:32</c:v>
                </c:pt>
                <c:pt idx="36784">
                  <c:v>2019/12/16 2:32</c:v>
                </c:pt>
                <c:pt idx="36785">
                  <c:v>2019/12/16 2:32</c:v>
                </c:pt>
                <c:pt idx="36786">
                  <c:v>2019/12/16 2:32</c:v>
                </c:pt>
                <c:pt idx="36787">
                  <c:v>2019/12/16 2:32</c:v>
                </c:pt>
                <c:pt idx="36788">
                  <c:v>2019/12/16 2:32</c:v>
                </c:pt>
                <c:pt idx="36789">
                  <c:v>2019/12/16 2:32</c:v>
                </c:pt>
                <c:pt idx="36790">
                  <c:v>2019/12/16 2:32</c:v>
                </c:pt>
                <c:pt idx="36791">
                  <c:v>2019/12/16 2:32</c:v>
                </c:pt>
                <c:pt idx="36792">
                  <c:v>2019/12/16 2:32</c:v>
                </c:pt>
                <c:pt idx="36793">
                  <c:v>2019/12/16 2:33</c:v>
                </c:pt>
                <c:pt idx="36794">
                  <c:v>2019/12/16 2:33</c:v>
                </c:pt>
                <c:pt idx="36795">
                  <c:v>2019/12/16 2:33</c:v>
                </c:pt>
                <c:pt idx="36796">
                  <c:v>2019/12/16 2:33</c:v>
                </c:pt>
                <c:pt idx="36797">
                  <c:v>2019/12/16 2:33</c:v>
                </c:pt>
                <c:pt idx="36798">
                  <c:v>2019/12/16 2:33</c:v>
                </c:pt>
                <c:pt idx="36799">
                  <c:v>2019/12/16 2:33</c:v>
                </c:pt>
                <c:pt idx="36800">
                  <c:v>2019/12/16 2:33</c:v>
                </c:pt>
                <c:pt idx="36801">
                  <c:v>2019/12/16 2:33</c:v>
                </c:pt>
                <c:pt idx="36802">
                  <c:v>2019/12/16 2:33</c:v>
                </c:pt>
                <c:pt idx="36803">
                  <c:v>2019/12/16 2:33</c:v>
                </c:pt>
                <c:pt idx="36804">
                  <c:v>2019/12/16 2:33</c:v>
                </c:pt>
                <c:pt idx="36805">
                  <c:v>2019/12/16 2:33</c:v>
                </c:pt>
                <c:pt idx="36806">
                  <c:v>2019/12/16 2:33</c:v>
                </c:pt>
                <c:pt idx="36807">
                  <c:v>2019/12/16 2:33</c:v>
                </c:pt>
                <c:pt idx="36808">
                  <c:v>2019/12/16 2:33</c:v>
                </c:pt>
                <c:pt idx="36809">
                  <c:v>2019/12/16 2:33</c:v>
                </c:pt>
                <c:pt idx="36810">
                  <c:v>2019/12/16 2:33</c:v>
                </c:pt>
                <c:pt idx="36811">
                  <c:v>2019/12/16 2:33</c:v>
                </c:pt>
                <c:pt idx="36812">
                  <c:v>2019/12/16 2:33</c:v>
                </c:pt>
                <c:pt idx="36813">
                  <c:v>2019/12/16 2:34</c:v>
                </c:pt>
                <c:pt idx="36814">
                  <c:v>2019/12/16 2:34</c:v>
                </c:pt>
                <c:pt idx="36815">
                  <c:v>2019/12/16 2:34</c:v>
                </c:pt>
                <c:pt idx="36816">
                  <c:v>2019/12/16 2:34</c:v>
                </c:pt>
                <c:pt idx="36817">
                  <c:v>2019/12/16 2:34</c:v>
                </c:pt>
                <c:pt idx="36818">
                  <c:v>2019/12/16 2:34</c:v>
                </c:pt>
                <c:pt idx="36819">
                  <c:v>2019/12/16 2:34</c:v>
                </c:pt>
                <c:pt idx="36820">
                  <c:v>2019/12/16 2:34</c:v>
                </c:pt>
                <c:pt idx="36821">
                  <c:v>2019/12/16 2:34</c:v>
                </c:pt>
                <c:pt idx="36822">
                  <c:v>2019/12/16 2:34</c:v>
                </c:pt>
                <c:pt idx="36823">
                  <c:v>2019/12/16 2:34</c:v>
                </c:pt>
                <c:pt idx="36824">
                  <c:v>2019/12/16 2:34</c:v>
                </c:pt>
                <c:pt idx="36825">
                  <c:v>2019/12/16 2:34</c:v>
                </c:pt>
                <c:pt idx="36826">
                  <c:v>2019/12/16 2:34</c:v>
                </c:pt>
                <c:pt idx="36827">
                  <c:v>2019/12/16 2:34</c:v>
                </c:pt>
                <c:pt idx="36828">
                  <c:v>2019/12/16 2:34</c:v>
                </c:pt>
                <c:pt idx="36829">
                  <c:v>2019/12/16 2:34</c:v>
                </c:pt>
                <c:pt idx="36830">
                  <c:v>2019/12/16 2:34</c:v>
                </c:pt>
                <c:pt idx="36831">
                  <c:v>2019/12/16 2:34</c:v>
                </c:pt>
                <c:pt idx="36832">
                  <c:v>2019/12/16 2:34</c:v>
                </c:pt>
                <c:pt idx="36833">
                  <c:v>2019/12/16 2:35</c:v>
                </c:pt>
                <c:pt idx="36834">
                  <c:v>2019/12/16 2:35</c:v>
                </c:pt>
                <c:pt idx="36835">
                  <c:v>2019/12/16 2:35</c:v>
                </c:pt>
                <c:pt idx="36836">
                  <c:v>2019/12/16 2:35</c:v>
                </c:pt>
                <c:pt idx="36837">
                  <c:v>2019/12/16 2:35</c:v>
                </c:pt>
                <c:pt idx="36838">
                  <c:v>2019/12/16 2:35</c:v>
                </c:pt>
                <c:pt idx="36839">
                  <c:v>2019/12/16 2:35</c:v>
                </c:pt>
                <c:pt idx="36840">
                  <c:v>2019/12/16 2:35</c:v>
                </c:pt>
                <c:pt idx="36841">
                  <c:v>2019/12/16 2:35</c:v>
                </c:pt>
                <c:pt idx="36842">
                  <c:v>2019/12/16 2:35</c:v>
                </c:pt>
                <c:pt idx="36843">
                  <c:v>2019/12/16 2:35</c:v>
                </c:pt>
                <c:pt idx="36844">
                  <c:v>2019/12/16 2:35</c:v>
                </c:pt>
                <c:pt idx="36845">
                  <c:v>2019/12/16 2:35</c:v>
                </c:pt>
                <c:pt idx="36846">
                  <c:v>2019/12/16 2:35</c:v>
                </c:pt>
                <c:pt idx="36847">
                  <c:v>2019/12/16 2:35</c:v>
                </c:pt>
                <c:pt idx="36848">
                  <c:v>2019/12/16 2:35</c:v>
                </c:pt>
                <c:pt idx="36849">
                  <c:v>2019/12/16 2:35</c:v>
                </c:pt>
                <c:pt idx="36850">
                  <c:v>2019/12/16 2:35</c:v>
                </c:pt>
                <c:pt idx="36851">
                  <c:v>2019/12/16 2:35</c:v>
                </c:pt>
                <c:pt idx="36852">
                  <c:v>2019/12/16 2:35</c:v>
                </c:pt>
                <c:pt idx="36853">
                  <c:v>2019/12/16 2:36</c:v>
                </c:pt>
                <c:pt idx="36854">
                  <c:v>2019/12/16 2:36</c:v>
                </c:pt>
                <c:pt idx="36855">
                  <c:v>2019/12/16 2:36</c:v>
                </c:pt>
                <c:pt idx="36856">
                  <c:v>2019/12/16 2:36</c:v>
                </c:pt>
                <c:pt idx="36857">
                  <c:v>2019/12/16 2:36</c:v>
                </c:pt>
                <c:pt idx="36858">
                  <c:v>2019/12/16 2:36</c:v>
                </c:pt>
                <c:pt idx="36859">
                  <c:v>2019/12/16 2:36</c:v>
                </c:pt>
                <c:pt idx="36860">
                  <c:v>2019/12/16 2:36</c:v>
                </c:pt>
                <c:pt idx="36861">
                  <c:v>2019/12/16 2:36</c:v>
                </c:pt>
                <c:pt idx="36862">
                  <c:v>2019/12/16 2:36</c:v>
                </c:pt>
                <c:pt idx="36863">
                  <c:v>2019/12/16 2:36</c:v>
                </c:pt>
                <c:pt idx="36864">
                  <c:v>2019/12/16 2:36</c:v>
                </c:pt>
                <c:pt idx="36865">
                  <c:v>2019/12/16 2:36</c:v>
                </c:pt>
                <c:pt idx="36866">
                  <c:v>2019/12/16 2:36</c:v>
                </c:pt>
                <c:pt idx="36867">
                  <c:v>2019/12/16 2:36</c:v>
                </c:pt>
                <c:pt idx="36868">
                  <c:v>2019/12/16 2:36</c:v>
                </c:pt>
                <c:pt idx="36869">
                  <c:v>2019/12/16 2:36</c:v>
                </c:pt>
                <c:pt idx="36870">
                  <c:v>2019/12/16 2:36</c:v>
                </c:pt>
                <c:pt idx="36871">
                  <c:v>2019/12/16 2:36</c:v>
                </c:pt>
                <c:pt idx="36872">
                  <c:v>2019/12/16 2:36</c:v>
                </c:pt>
                <c:pt idx="36873">
                  <c:v>2019/12/16 2:37</c:v>
                </c:pt>
                <c:pt idx="36874">
                  <c:v>2019/12/16 2:37</c:v>
                </c:pt>
                <c:pt idx="36875">
                  <c:v>2019/12/16 2:37</c:v>
                </c:pt>
                <c:pt idx="36876">
                  <c:v>2019/12/16 2:37</c:v>
                </c:pt>
                <c:pt idx="36877">
                  <c:v>2019/12/16 2:37</c:v>
                </c:pt>
                <c:pt idx="36878">
                  <c:v>2019/12/16 2:37</c:v>
                </c:pt>
                <c:pt idx="36879">
                  <c:v>2019/12/16 2:37</c:v>
                </c:pt>
                <c:pt idx="36880">
                  <c:v>2019/12/16 2:37</c:v>
                </c:pt>
                <c:pt idx="36881">
                  <c:v>2019/12/16 2:37</c:v>
                </c:pt>
                <c:pt idx="36882">
                  <c:v>2019/12/16 2:37</c:v>
                </c:pt>
                <c:pt idx="36883">
                  <c:v>2019/12/16 2:37</c:v>
                </c:pt>
                <c:pt idx="36884">
                  <c:v>2019/12/16 2:37</c:v>
                </c:pt>
                <c:pt idx="36885">
                  <c:v>2019/12/16 2:37</c:v>
                </c:pt>
                <c:pt idx="36886">
                  <c:v>2019/12/16 2:37</c:v>
                </c:pt>
                <c:pt idx="36887">
                  <c:v>2019/12/16 2:37</c:v>
                </c:pt>
                <c:pt idx="36888">
                  <c:v>2019/12/16 2:37</c:v>
                </c:pt>
                <c:pt idx="36889">
                  <c:v>2019/12/16 2:37</c:v>
                </c:pt>
                <c:pt idx="36890">
                  <c:v>2019/12/16 2:37</c:v>
                </c:pt>
                <c:pt idx="36891">
                  <c:v>2019/12/16 2:37</c:v>
                </c:pt>
                <c:pt idx="36892">
                  <c:v>2019/12/16 2:37</c:v>
                </c:pt>
                <c:pt idx="36893">
                  <c:v>2019/12/16 2:38</c:v>
                </c:pt>
                <c:pt idx="36894">
                  <c:v>2019/12/16 2:38</c:v>
                </c:pt>
                <c:pt idx="36895">
                  <c:v>2019/12/16 2:38</c:v>
                </c:pt>
                <c:pt idx="36896">
                  <c:v>2019/12/16 2:38</c:v>
                </c:pt>
                <c:pt idx="36897">
                  <c:v>2019/12/16 2:38</c:v>
                </c:pt>
                <c:pt idx="36898">
                  <c:v>2019/12/16 2:38</c:v>
                </c:pt>
                <c:pt idx="36899">
                  <c:v>2019/12/16 2:38</c:v>
                </c:pt>
                <c:pt idx="36900">
                  <c:v>2019/12/16 2:38</c:v>
                </c:pt>
                <c:pt idx="36901">
                  <c:v>2019/12/16 2:38</c:v>
                </c:pt>
                <c:pt idx="36902">
                  <c:v>2019/12/16 2:38</c:v>
                </c:pt>
                <c:pt idx="36903">
                  <c:v>2019/12/16 2:38</c:v>
                </c:pt>
                <c:pt idx="36904">
                  <c:v>2019/12/16 2:38</c:v>
                </c:pt>
                <c:pt idx="36905">
                  <c:v>2019/12/16 2:38</c:v>
                </c:pt>
                <c:pt idx="36906">
                  <c:v>2019/12/16 2:38</c:v>
                </c:pt>
                <c:pt idx="36907">
                  <c:v>2019/12/16 2:38</c:v>
                </c:pt>
                <c:pt idx="36908">
                  <c:v>2019/12/16 2:38</c:v>
                </c:pt>
                <c:pt idx="36909">
                  <c:v>2019/12/16 2:38</c:v>
                </c:pt>
                <c:pt idx="36910">
                  <c:v>2019/12/16 2:38</c:v>
                </c:pt>
                <c:pt idx="36911">
                  <c:v>2019/12/16 2:38</c:v>
                </c:pt>
                <c:pt idx="36912">
                  <c:v>2019/12/16 2:38</c:v>
                </c:pt>
                <c:pt idx="36913">
                  <c:v>2019/12/16 2:39</c:v>
                </c:pt>
                <c:pt idx="36914">
                  <c:v>2019/12/16 2:39</c:v>
                </c:pt>
                <c:pt idx="36915">
                  <c:v>2019/12/16 2:39</c:v>
                </c:pt>
                <c:pt idx="36916">
                  <c:v>2019/12/16 2:39</c:v>
                </c:pt>
                <c:pt idx="36917">
                  <c:v>2019/12/16 2:39</c:v>
                </c:pt>
                <c:pt idx="36918">
                  <c:v>2019/12/16 2:39</c:v>
                </c:pt>
                <c:pt idx="36919">
                  <c:v>2019/12/16 2:39</c:v>
                </c:pt>
                <c:pt idx="36920">
                  <c:v>2019/12/16 2:39</c:v>
                </c:pt>
                <c:pt idx="36921">
                  <c:v>2019/12/16 2:39</c:v>
                </c:pt>
                <c:pt idx="36922">
                  <c:v>2019/12/16 2:39</c:v>
                </c:pt>
                <c:pt idx="36923">
                  <c:v>2019/12/16 2:39</c:v>
                </c:pt>
                <c:pt idx="36924">
                  <c:v>2019/12/16 2:39</c:v>
                </c:pt>
                <c:pt idx="36925">
                  <c:v>2019/12/16 2:39</c:v>
                </c:pt>
                <c:pt idx="36926">
                  <c:v>2019/12/16 2:39</c:v>
                </c:pt>
                <c:pt idx="36927">
                  <c:v>2019/12/16 2:39</c:v>
                </c:pt>
                <c:pt idx="36928">
                  <c:v>2019/12/16 2:39</c:v>
                </c:pt>
                <c:pt idx="36929">
                  <c:v>2019/12/16 2:39</c:v>
                </c:pt>
                <c:pt idx="36930">
                  <c:v>2019/12/16 2:39</c:v>
                </c:pt>
                <c:pt idx="36931">
                  <c:v>2019/12/16 2:39</c:v>
                </c:pt>
                <c:pt idx="36932">
                  <c:v>2019/12/16 2:39</c:v>
                </c:pt>
                <c:pt idx="36933">
                  <c:v>2019/12/16 2:40</c:v>
                </c:pt>
                <c:pt idx="36934">
                  <c:v>2019/12/16 2:40</c:v>
                </c:pt>
                <c:pt idx="36935">
                  <c:v>2019/12/16 2:40</c:v>
                </c:pt>
                <c:pt idx="36936">
                  <c:v>2019/12/16 2:40</c:v>
                </c:pt>
                <c:pt idx="36937">
                  <c:v>2019/12/16 2:40</c:v>
                </c:pt>
                <c:pt idx="36938">
                  <c:v>2019/12/16 2:40</c:v>
                </c:pt>
                <c:pt idx="36939">
                  <c:v>2019/12/16 2:40</c:v>
                </c:pt>
                <c:pt idx="36940">
                  <c:v>2019/12/16 2:40</c:v>
                </c:pt>
                <c:pt idx="36941">
                  <c:v>2019/12/16 2:40</c:v>
                </c:pt>
                <c:pt idx="36942">
                  <c:v>2019/12/16 2:40</c:v>
                </c:pt>
                <c:pt idx="36943">
                  <c:v>2019/12/16 2:40</c:v>
                </c:pt>
                <c:pt idx="36944">
                  <c:v>2019/12/16 2:40</c:v>
                </c:pt>
                <c:pt idx="36945">
                  <c:v>2019/12/16 2:40</c:v>
                </c:pt>
                <c:pt idx="36946">
                  <c:v>2019/12/16 2:40</c:v>
                </c:pt>
                <c:pt idx="36947">
                  <c:v>2019/12/16 2:40</c:v>
                </c:pt>
                <c:pt idx="36948">
                  <c:v>2019/12/16 2:40</c:v>
                </c:pt>
                <c:pt idx="36949">
                  <c:v>2019/12/16 2:40</c:v>
                </c:pt>
                <c:pt idx="36950">
                  <c:v>2019/12/16 2:40</c:v>
                </c:pt>
                <c:pt idx="36951">
                  <c:v>2019/12/16 2:40</c:v>
                </c:pt>
                <c:pt idx="36952">
                  <c:v>2019/12/16 2:40</c:v>
                </c:pt>
                <c:pt idx="36953">
                  <c:v>2019/12/16 2:41</c:v>
                </c:pt>
                <c:pt idx="36954">
                  <c:v>2019/12/16 2:41</c:v>
                </c:pt>
                <c:pt idx="36955">
                  <c:v>2019/12/16 2:41</c:v>
                </c:pt>
                <c:pt idx="36956">
                  <c:v>2019/12/16 2:41</c:v>
                </c:pt>
                <c:pt idx="36957">
                  <c:v>2019/12/16 2:41</c:v>
                </c:pt>
                <c:pt idx="36958">
                  <c:v>2019/12/16 2:41</c:v>
                </c:pt>
                <c:pt idx="36959">
                  <c:v>2019/12/16 2:41</c:v>
                </c:pt>
                <c:pt idx="36960">
                  <c:v>2019/12/16 2:41</c:v>
                </c:pt>
                <c:pt idx="36961">
                  <c:v>2019/12/16 2:41</c:v>
                </c:pt>
                <c:pt idx="36962">
                  <c:v>2019/12/16 2:41</c:v>
                </c:pt>
                <c:pt idx="36963">
                  <c:v>2019/12/16 2:41</c:v>
                </c:pt>
                <c:pt idx="36964">
                  <c:v>2019/12/16 2:41</c:v>
                </c:pt>
                <c:pt idx="36965">
                  <c:v>2019/12/16 2:41</c:v>
                </c:pt>
                <c:pt idx="36966">
                  <c:v>2019/12/16 2:41</c:v>
                </c:pt>
                <c:pt idx="36967">
                  <c:v>2019/12/16 2:41</c:v>
                </c:pt>
                <c:pt idx="36968">
                  <c:v>2019/12/16 2:41</c:v>
                </c:pt>
                <c:pt idx="36969">
                  <c:v>2019/12/16 2:41</c:v>
                </c:pt>
                <c:pt idx="36970">
                  <c:v>2019/12/16 2:41</c:v>
                </c:pt>
                <c:pt idx="36971">
                  <c:v>2019/12/16 2:41</c:v>
                </c:pt>
                <c:pt idx="36972">
                  <c:v>2019/12/16 2:41</c:v>
                </c:pt>
                <c:pt idx="36973">
                  <c:v>2019/12/16 2:42</c:v>
                </c:pt>
                <c:pt idx="36974">
                  <c:v>2019/12/16 2:42</c:v>
                </c:pt>
                <c:pt idx="36975">
                  <c:v>2019/12/16 2:42</c:v>
                </c:pt>
                <c:pt idx="36976">
                  <c:v>2019/12/16 2:42</c:v>
                </c:pt>
                <c:pt idx="36977">
                  <c:v>2019/12/16 2:42</c:v>
                </c:pt>
                <c:pt idx="36978">
                  <c:v>2019/12/16 2:42</c:v>
                </c:pt>
                <c:pt idx="36979">
                  <c:v>2019/12/16 2:42</c:v>
                </c:pt>
                <c:pt idx="36980">
                  <c:v>2019/12/16 2:42</c:v>
                </c:pt>
                <c:pt idx="36981">
                  <c:v>2019/12/16 2:42</c:v>
                </c:pt>
                <c:pt idx="36982">
                  <c:v>2019/12/16 2:42</c:v>
                </c:pt>
                <c:pt idx="36983">
                  <c:v>2019/12/16 2:42</c:v>
                </c:pt>
                <c:pt idx="36984">
                  <c:v>2019/12/16 2:42</c:v>
                </c:pt>
                <c:pt idx="36985">
                  <c:v>2019/12/16 2:42</c:v>
                </c:pt>
                <c:pt idx="36986">
                  <c:v>2019/12/16 2:42</c:v>
                </c:pt>
                <c:pt idx="36987">
                  <c:v>2019/12/16 2:42</c:v>
                </c:pt>
                <c:pt idx="36988">
                  <c:v>2019/12/16 2:42</c:v>
                </c:pt>
                <c:pt idx="36989">
                  <c:v>2019/12/16 2:42</c:v>
                </c:pt>
                <c:pt idx="36990">
                  <c:v>2019/12/16 2:42</c:v>
                </c:pt>
                <c:pt idx="36991">
                  <c:v>2019/12/16 2:42</c:v>
                </c:pt>
                <c:pt idx="36992">
                  <c:v>2019/12/16 2:42</c:v>
                </c:pt>
                <c:pt idx="36993">
                  <c:v>2019/12/16 2:43</c:v>
                </c:pt>
                <c:pt idx="36994">
                  <c:v>2019/12/16 2:43</c:v>
                </c:pt>
                <c:pt idx="36995">
                  <c:v>2019/12/16 2:43</c:v>
                </c:pt>
                <c:pt idx="36996">
                  <c:v>2019/12/16 2:43</c:v>
                </c:pt>
                <c:pt idx="36997">
                  <c:v>2019/12/16 2:43</c:v>
                </c:pt>
                <c:pt idx="36998">
                  <c:v>2019/12/16 2:43</c:v>
                </c:pt>
                <c:pt idx="36999">
                  <c:v>2019/12/16 2:43</c:v>
                </c:pt>
                <c:pt idx="37000">
                  <c:v>2019/12/16 2:43</c:v>
                </c:pt>
                <c:pt idx="37001">
                  <c:v>2019/12/16 2:43</c:v>
                </c:pt>
                <c:pt idx="37002">
                  <c:v>2019/12/16 2:43</c:v>
                </c:pt>
                <c:pt idx="37003">
                  <c:v>2019/12/16 2:43</c:v>
                </c:pt>
                <c:pt idx="37004">
                  <c:v>2019/12/16 2:43</c:v>
                </c:pt>
                <c:pt idx="37005">
                  <c:v>2019/12/16 2:43</c:v>
                </c:pt>
                <c:pt idx="37006">
                  <c:v>2019/12/16 2:43</c:v>
                </c:pt>
                <c:pt idx="37007">
                  <c:v>2019/12/16 2:43</c:v>
                </c:pt>
                <c:pt idx="37008">
                  <c:v>2019/12/16 2:43</c:v>
                </c:pt>
                <c:pt idx="37009">
                  <c:v>2019/12/16 2:43</c:v>
                </c:pt>
                <c:pt idx="37010">
                  <c:v>2019/12/16 2:43</c:v>
                </c:pt>
                <c:pt idx="37011">
                  <c:v>2019/12/16 2:43</c:v>
                </c:pt>
                <c:pt idx="37012">
                  <c:v>2019/12/16 2:43</c:v>
                </c:pt>
                <c:pt idx="37013">
                  <c:v>2019/12/16 2:44</c:v>
                </c:pt>
                <c:pt idx="37014">
                  <c:v>2019/12/16 2:44</c:v>
                </c:pt>
                <c:pt idx="37015">
                  <c:v>2019/12/16 2:44</c:v>
                </c:pt>
                <c:pt idx="37016">
                  <c:v>2019/12/16 2:44</c:v>
                </c:pt>
                <c:pt idx="37017">
                  <c:v>2019/12/16 2:44</c:v>
                </c:pt>
                <c:pt idx="37018">
                  <c:v>2019/12/16 2:44</c:v>
                </c:pt>
                <c:pt idx="37019">
                  <c:v>2019/12/16 2:44</c:v>
                </c:pt>
                <c:pt idx="37020">
                  <c:v>2019/12/16 2:44</c:v>
                </c:pt>
                <c:pt idx="37021">
                  <c:v>2019/12/16 2:44</c:v>
                </c:pt>
                <c:pt idx="37022">
                  <c:v>2019/12/16 2:44</c:v>
                </c:pt>
                <c:pt idx="37023">
                  <c:v>2019/12/16 2:44</c:v>
                </c:pt>
                <c:pt idx="37024">
                  <c:v>2019/12/16 2:44</c:v>
                </c:pt>
                <c:pt idx="37025">
                  <c:v>2019/12/16 2:44</c:v>
                </c:pt>
                <c:pt idx="37026">
                  <c:v>2019/12/16 2:44</c:v>
                </c:pt>
                <c:pt idx="37027">
                  <c:v>2019/12/16 2:44</c:v>
                </c:pt>
                <c:pt idx="37028">
                  <c:v>2019/12/16 2:44</c:v>
                </c:pt>
                <c:pt idx="37029">
                  <c:v>2019/12/16 2:44</c:v>
                </c:pt>
                <c:pt idx="37030">
                  <c:v>2019/12/16 2:44</c:v>
                </c:pt>
                <c:pt idx="37031">
                  <c:v>2019/12/16 2:44</c:v>
                </c:pt>
                <c:pt idx="37032">
                  <c:v>2019/12/16 2:44</c:v>
                </c:pt>
                <c:pt idx="37033">
                  <c:v>2019/12/16 2:45</c:v>
                </c:pt>
                <c:pt idx="37034">
                  <c:v>2019/12/16 2:45</c:v>
                </c:pt>
                <c:pt idx="37035">
                  <c:v>2019/12/16 2:45</c:v>
                </c:pt>
                <c:pt idx="37036">
                  <c:v>2019/12/16 2:45</c:v>
                </c:pt>
                <c:pt idx="37037">
                  <c:v>2019/12/16 2:45</c:v>
                </c:pt>
                <c:pt idx="37038">
                  <c:v>2019/12/16 2:45</c:v>
                </c:pt>
                <c:pt idx="37039">
                  <c:v>2019/12/16 2:45</c:v>
                </c:pt>
                <c:pt idx="37040">
                  <c:v>2019/12/16 2:45</c:v>
                </c:pt>
                <c:pt idx="37041">
                  <c:v>2019/12/16 2:45</c:v>
                </c:pt>
                <c:pt idx="37042">
                  <c:v>2019/12/16 2:45</c:v>
                </c:pt>
                <c:pt idx="37043">
                  <c:v>2019/12/16 2:45</c:v>
                </c:pt>
                <c:pt idx="37044">
                  <c:v>2019/12/16 2:45</c:v>
                </c:pt>
                <c:pt idx="37045">
                  <c:v>2019/12/16 2:45</c:v>
                </c:pt>
                <c:pt idx="37046">
                  <c:v>2019/12/16 2:45</c:v>
                </c:pt>
                <c:pt idx="37047">
                  <c:v>2019/12/16 2:45</c:v>
                </c:pt>
                <c:pt idx="37048">
                  <c:v>2019/12/16 2:45</c:v>
                </c:pt>
                <c:pt idx="37049">
                  <c:v>2019/12/16 2:45</c:v>
                </c:pt>
                <c:pt idx="37050">
                  <c:v>2019/12/16 2:45</c:v>
                </c:pt>
                <c:pt idx="37051">
                  <c:v>2019/12/16 2:45</c:v>
                </c:pt>
                <c:pt idx="37052">
                  <c:v>2019/12/16 2:46</c:v>
                </c:pt>
                <c:pt idx="37053">
                  <c:v>2019/12/16 2:46</c:v>
                </c:pt>
                <c:pt idx="37054">
                  <c:v>2019/12/16 2:46</c:v>
                </c:pt>
                <c:pt idx="37055">
                  <c:v>2019/12/16 2:46</c:v>
                </c:pt>
                <c:pt idx="37056">
                  <c:v>2019/12/16 2:46</c:v>
                </c:pt>
                <c:pt idx="37057">
                  <c:v>2019/12/16 2:46</c:v>
                </c:pt>
                <c:pt idx="37058">
                  <c:v>2019/12/16 2:46</c:v>
                </c:pt>
                <c:pt idx="37059">
                  <c:v>2019/12/16 2:46</c:v>
                </c:pt>
                <c:pt idx="37060">
                  <c:v>2019/12/16 2:46</c:v>
                </c:pt>
                <c:pt idx="37061">
                  <c:v>2019/12/16 2:46</c:v>
                </c:pt>
                <c:pt idx="37062">
                  <c:v>2019/12/16 2:46</c:v>
                </c:pt>
                <c:pt idx="37063">
                  <c:v>2019/12/16 2:46</c:v>
                </c:pt>
                <c:pt idx="37064">
                  <c:v>2019/12/16 2:46</c:v>
                </c:pt>
                <c:pt idx="37065">
                  <c:v>2019/12/16 2:46</c:v>
                </c:pt>
                <c:pt idx="37066">
                  <c:v>2019/12/16 2:46</c:v>
                </c:pt>
                <c:pt idx="37067">
                  <c:v>2019/12/16 2:46</c:v>
                </c:pt>
                <c:pt idx="37068">
                  <c:v>2019/12/16 2:46</c:v>
                </c:pt>
                <c:pt idx="37069">
                  <c:v>2019/12/16 2:46</c:v>
                </c:pt>
                <c:pt idx="37070">
                  <c:v>2019/12/16 2:46</c:v>
                </c:pt>
                <c:pt idx="37071">
                  <c:v>2019/12/16 2:46</c:v>
                </c:pt>
                <c:pt idx="37072">
                  <c:v>2019/12/16 2:46</c:v>
                </c:pt>
                <c:pt idx="37073">
                  <c:v>2019/12/16 2:47</c:v>
                </c:pt>
                <c:pt idx="37074">
                  <c:v>2019/12/16 2:47</c:v>
                </c:pt>
                <c:pt idx="37075">
                  <c:v>2019/12/16 2:47</c:v>
                </c:pt>
                <c:pt idx="37076">
                  <c:v>2019/12/16 2:47</c:v>
                </c:pt>
                <c:pt idx="37077">
                  <c:v>2019/12/16 2:47</c:v>
                </c:pt>
                <c:pt idx="37078">
                  <c:v>2019/12/16 2:47</c:v>
                </c:pt>
                <c:pt idx="37079">
                  <c:v>2019/12/16 2:47</c:v>
                </c:pt>
                <c:pt idx="37080">
                  <c:v>2019/12/16 2:47</c:v>
                </c:pt>
                <c:pt idx="37081">
                  <c:v>2019/12/16 2:47</c:v>
                </c:pt>
                <c:pt idx="37082">
                  <c:v>2019/12/16 2:47</c:v>
                </c:pt>
                <c:pt idx="37083">
                  <c:v>2019/12/16 2:47</c:v>
                </c:pt>
                <c:pt idx="37084">
                  <c:v>2019/12/16 2:47</c:v>
                </c:pt>
                <c:pt idx="37085">
                  <c:v>2019/12/16 2:47</c:v>
                </c:pt>
                <c:pt idx="37086">
                  <c:v>2019/12/16 2:47</c:v>
                </c:pt>
                <c:pt idx="37087">
                  <c:v>2019/12/16 2:47</c:v>
                </c:pt>
                <c:pt idx="37088">
                  <c:v>2019/12/16 2:47</c:v>
                </c:pt>
                <c:pt idx="37089">
                  <c:v>2019/12/16 2:47</c:v>
                </c:pt>
                <c:pt idx="37090">
                  <c:v>2019/12/16 2:47</c:v>
                </c:pt>
                <c:pt idx="37091">
                  <c:v>2019/12/16 2:47</c:v>
                </c:pt>
                <c:pt idx="37092">
                  <c:v>2019/12/16 2:47</c:v>
                </c:pt>
                <c:pt idx="37093">
                  <c:v>2019/12/16 2:48</c:v>
                </c:pt>
                <c:pt idx="37094">
                  <c:v>2019/12/16 2:48</c:v>
                </c:pt>
                <c:pt idx="37095">
                  <c:v>2019/12/16 2:48</c:v>
                </c:pt>
                <c:pt idx="37096">
                  <c:v>2019/12/16 2:48</c:v>
                </c:pt>
                <c:pt idx="37097">
                  <c:v>2019/12/16 2:48</c:v>
                </c:pt>
                <c:pt idx="37098">
                  <c:v>2019/12/16 2:48</c:v>
                </c:pt>
                <c:pt idx="37099">
                  <c:v>2019/12/16 2:48</c:v>
                </c:pt>
                <c:pt idx="37100">
                  <c:v>2019/12/16 2:48</c:v>
                </c:pt>
                <c:pt idx="37101">
                  <c:v>2019/12/16 2:48</c:v>
                </c:pt>
                <c:pt idx="37102">
                  <c:v>2019/12/16 2:48</c:v>
                </c:pt>
                <c:pt idx="37103">
                  <c:v>2019/12/16 2:48</c:v>
                </c:pt>
                <c:pt idx="37104">
                  <c:v>2019/12/16 2:48</c:v>
                </c:pt>
                <c:pt idx="37105">
                  <c:v>2019/12/16 2:48</c:v>
                </c:pt>
                <c:pt idx="37106">
                  <c:v>2019/12/16 2:48</c:v>
                </c:pt>
                <c:pt idx="37107">
                  <c:v>2019/12/16 2:48</c:v>
                </c:pt>
                <c:pt idx="37108">
                  <c:v>2019/12/16 2:48</c:v>
                </c:pt>
                <c:pt idx="37109">
                  <c:v>2019/12/16 2:48</c:v>
                </c:pt>
                <c:pt idx="37110">
                  <c:v>2019/12/16 2:48</c:v>
                </c:pt>
                <c:pt idx="37111">
                  <c:v>2019/12/16 2:48</c:v>
                </c:pt>
                <c:pt idx="37112">
                  <c:v>2019/12/16 2:48</c:v>
                </c:pt>
                <c:pt idx="37113">
                  <c:v>2019/12/16 2:49</c:v>
                </c:pt>
                <c:pt idx="37114">
                  <c:v>2019/12/16 2:49</c:v>
                </c:pt>
                <c:pt idx="37115">
                  <c:v>2019/12/16 2:49</c:v>
                </c:pt>
                <c:pt idx="37116">
                  <c:v>2019/12/16 2:49</c:v>
                </c:pt>
                <c:pt idx="37117">
                  <c:v>2019/12/16 2:49</c:v>
                </c:pt>
                <c:pt idx="37118">
                  <c:v>2019/12/16 2:49</c:v>
                </c:pt>
                <c:pt idx="37119">
                  <c:v>2019/12/16 2:49</c:v>
                </c:pt>
                <c:pt idx="37120">
                  <c:v>2019/12/16 2:49</c:v>
                </c:pt>
                <c:pt idx="37121">
                  <c:v>2019/12/16 2:49</c:v>
                </c:pt>
                <c:pt idx="37122">
                  <c:v>2019/12/16 2:49</c:v>
                </c:pt>
                <c:pt idx="37123">
                  <c:v>2019/12/16 2:49</c:v>
                </c:pt>
                <c:pt idx="37124">
                  <c:v>2019/12/16 2:49</c:v>
                </c:pt>
                <c:pt idx="37125">
                  <c:v>2019/12/16 2:49</c:v>
                </c:pt>
                <c:pt idx="37126">
                  <c:v>2019/12/16 2:49</c:v>
                </c:pt>
                <c:pt idx="37127">
                  <c:v>2019/12/16 2:49</c:v>
                </c:pt>
                <c:pt idx="37128">
                  <c:v>2019/12/16 2:49</c:v>
                </c:pt>
                <c:pt idx="37129">
                  <c:v>2019/12/16 2:49</c:v>
                </c:pt>
                <c:pt idx="37130">
                  <c:v>2019/12/16 2:49</c:v>
                </c:pt>
                <c:pt idx="37131">
                  <c:v>2019/12/16 2:49</c:v>
                </c:pt>
                <c:pt idx="37132">
                  <c:v>2019/12/16 2:49</c:v>
                </c:pt>
                <c:pt idx="37133">
                  <c:v>2019/12/16 2:50</c:v>
                </c:pt>
                <c:pt idx="37134">
                  <c:v>2019/12/16 2:50</c:v>
                </c:pt>
                <c:pt idx="37135">
                  <c:v>2019/12/16 2:50</c:v>
                </c:pt>
                <c:pt idx="37136">
                  <c:v>2019/12/16 2:50</c:v>
                </c:pt>
                <c:pt idx="37137">
                  <c:v>2019/12/16 2:50</c:v>
                </c:pt>
                <c:pt idx="37138">
                  <c:v>2019/12/16 2:50</c:v>
                </c:pt>
                <c:pt idx="37139">
                  <c:v>2019/12/16 2:50</c:v>
                </c:pt>
                <c:pt idx="37140">
                  <c:v>2019/12/16 2:50</c:v>
                </c:pt>
                <c:pt idx="37141">
                  <c:v>2019/12/16 2:50</c:v>
                </c:pt>
                <c:pt idx="37142">
                  <c:v>2019/12/16 2:50</c:v>
                </c:pt>
                <c:pt idx="37143">
                  <c:v>2019/12/16 2:50</c:v>
                </c:pt>
                <c:pt idx="37144">
                  <c:v>2019/12/16 2:50</c:v>
                </c:pt>
                <c:pt idx="37145">
                  <c:v>2019/12/16 2:50</c:v>
                </c:pt>
                <c:pt idx="37146">
                  <c:v>2019/12/16 2:50</c:v>
                </c:pt>
                <c:pt idx="37147">
                  <c:v>2019/12/16 2:50</c:v>
                </c:pt>
                <c:pt idx="37148">
                  <c:v>2019/12/16 2:50</c:v>
                </c:pt>
                <c:pt idx="37149">
                  <c:v>2019/12/16 2:50</c:v>
                </c:pt>
                <c:pt idx="37150">
                  <c:v>2019/12/16 2:50</c:v>
                </c:pt>
                <c:pt idx="37151">
                  <c:v>2019/12/16 2:50</c:v>
                </c:pt>
                <c:pt idx="37152">
                  <c:v>2019/12/16 2:50</c:v>
                </c:pt>
                <c:pt idx="37153">
                  <c:v>2019/12/16 2:51</c:v>
                </c:pt>
                <c:pt idx="37154">
                  <c:v>2019/12/16 2:51</c:v>
                </c:pt>
                <c:pt idx="37155">
                  <c:v>2019/12/16 2:51</c:v>
                </c:pt>
                <c:pt idx="37156">
                  <c:v>2019/12/16 2:51</c:v>
                </c:pt>
                <c:pt idx="37157">
                  <c:v>2019/12/16 2:51</c:v>
                </c:pt>
                <c:pt idx="37158">
                  <c:v>2019/12/16 2:51</c:v>
                </c:pt>
                <c:pt idx="37159">
                  <c:v>2019/12/16 2:51</c:v>
                </c:pt>
                <c:pt idx="37160">
                  <c:v>2019/12/16 2:51</c:v>
                </c:pt>
                <c:pt idx="37161">
                  <c:v>2019/12/16 2:51</c:v>
                </c:pt>
                <c:pt idx="37162">
                  <c:v>2019/12/16 2:51</c:v>
                </c:pt>
                <c:pt idx="37163">
                  <c:v>2019/12/16 2:51</c:v>
                </c:pt>
                <c:pt idx="37164">
                  <c:v>2019/12/16 2:51</c:v>
                </c:pt>
                <c:pt idx="37165">
                  <c:v>2019/12/16 2:51</c:v>
                </c:pt>
                <c:pt idx="37166">
                  <c:v>2019/12/16 2:51</c:v>
                </c:pt>
                <c:pt idx="37167">
                  <c:v>2019/12/16 2:51</c:v>
                </c:pt>
                <c:pt idx="37168">
                  <c:v>2019/12/16 2:51</c:v>
                </c:pt>
                <c:pt idx="37169">
                  <c:v>2019/12/16 2:51</c:v>
                </c:pt>
                <c:pt idx="37170">
                  <c:v>2019/12/16 2:51</c:v>
                </c:pt>
                <c:pt idx="37171">
                  <c:v>2019/12/16 2:51</c:v>
                </c:pt>
                <c:pt idx="37172">
                  <c:v>2019/12/16 2:51</c:v>
                </c:pt>
                <c:pt idx="37173">
                  <c:v>2019/12/16 2:52</c:v>
                </c:pt>
                <c:pt idx="37174">
                  <c:v>2019/12/16 2:52</c:v>
                </c:pt>
                <c:pt idx="37175">
                  <c:v>2019/12/16 2:52</c:v>
                </c:pt>
                <c:pt idx="37176">
                  <c:v>2019/12/16 2:52</c:v>
                </c:pt>
                <c:pt idx="37177">
                  <c:v>2019/12/16 2:52</c:v>
                </c:pt>
                <c:pt idx="37178">
                  <c:v>2019/12/16 2:52</c:v>
                </c:pt>
                <c:pt idx="37179">
                  <c:v>2019/12/16 2:52</c:v>
                </c:pt>
                <c:pt idx="37180">
                  <c:v>2019/12/16 2:52</c:v>
                </c:pt>
                <c:pt idx="37181">
                  <c:v>2019/12/16 2:52</c:v>
                </c:pt>
                <c:pt idx="37182">
                  <c:v>2019/12/16 2:52</c:v>
                </c:pt>
                <c:pt idx="37183">
                  <c:v>2019/12/16 2:52</c:v>
                </c:pt>
                <c:pt idx="37184">
                  <c:v>2019/12/16 2:52</c:v>
                </c:pt>
                <c:pt idx="37185">
                  <c:v>2019/12/16 2:52</c:v>
                </c:pt>
                <c:pt idx="37186">
                  <c:v>2019/12/16 2:52</c:v>
                </c:pt>
                <c:pt idx="37187">
                  <c:v>2019/12/16 2:52</c:v>
                </c:pt>
                <c:pt idx="37188">
                  <c:v>2019/12/16 2:52</c:v>
                </c:pt>
                <c:pt idx="37189">
                  <c:v>2019/12/16 2:52</c:v>
                </c:pt>
                <c:pt idx="37190">
                  <c:v>2019/12/16 2:52</c:v>
                </c:pt>
                <c:pt idx="37191">
                  <c:v>2019/12/16 2:52</c:v>
                </c:pt>
                <c:pt idx="37192">
                  <c:v>2019/12/16 2:52</c:v>
                </c:pt>
                <c:pt idx="37193">
                  <c:v>2019/12/16 2:53</c:v>
                </c:pt>
                <c:pt idx="37194">
                  <c:v>2019/12/16 2:53</c:v>
                </c:pt>
                <c:pt idx="37195">
                  <c:v>2019/12/16 2:53</c:v>
                </c:pt>
                <c:pt idx="37196">
                  <c:v>2019/12/16 2:53</c:v>
                </c:pt>
                <c:pt idx="37197">
                  <c:v>2019/12/16 2:53</c:v>
                </c:pt>
                <c:pt idx="37198">
                  <c:v>2019/12/16 2:53</c:v>
                </c:pt>
                <c:pt idx="37199">
                  <c:v>2019/12/16 2:53</c:v>
                </c:pt>
                <c:pt idx="37200">
                  <c:v>2019/12/16 2:53</c:v>
                </c:pt>
                <c:pt idx="37201">
                  <c:v>2019/12/16 2:53</c:v>
                </c:pt>
                <c:pt idx="37202">
                  <c:v>2019/12/16 2:53</c:v>
                </c:pt>
                <c:pt idx="37203">
                  <c:v>2019/12/16 2:53</c:v>
                </c:pt>
                <c:pt idx="37204">
                  <c:v>2019/12/16 2:53</c:v>
                </c:pt>
                <c:pt idx="37205">
                  <c:v>2019/12/16 2:53</c:v>
                </c:pt>
                <c:pt idx="37206">
                  <c:v>2019/12/16 2:53</c:v>
                </c:pt>
                <c:pt idx="37207">
                  <c:v>2019/12/16 2:53</c:v>
                </c:pt>
                <c:pt idx="37208">
                  <c:v>2019/12/16 2:53</c:v>
                </c:pt>
                <c:pt idx="37209">
                  <c:v>2019/12/16 2:53</c:v>
                </c:pt>
                <c:pt idx="37210">
                  <c:v>2019/12/16 2:53</c:v>
                </c:pt>
                <c:pt idx="37211">
                  <c:v>2019/12/16 2:53</c:v>
                </c:pt>
                <c:pt idx="37212">
                  <c:v>2019/12/16 2:53</c:v>
                </c:pt>
                <c:pt idx="37213">
                  <c:v>2019/12/16 2:54</c:v>
                </c:pt>
                <c:pt idx="37214">
                  <c:v>2019/12/16 2:54</c:v>
                </c:pt>
                <c:pt idx="37215">
                  <c:v>2019/12/16 2:54</c:v>
                </c:pt>
                <c:pt idx="37216">
                  <c:v>2019/12/16 2:54</c:v>
                </c:pt>
                <c:pt idx="37217">
                  <c:v>2019/12/16 2:54</c:v>
                </c:pt>
                <c:pt idx="37218">
                  <c:v>2019/12/16 2:54</c:v>
                </c:pt>
                <c:pt idx="37219">
                  <c:v>2019/12/16 2:54</c:v>
                </c:pt>
                <c:pt idx="37220">
                  <c:v>2019/12/16 2:54</c:v>
                </c:pt>
                <c:pt idx="37221">
                  <c:v>2019/12/16 2:54</c:v>
                </c:pt>
                <c:pt idx="37222">
                  <c:v>2019/12/16 2:54</c:v>
                </c:pt>
                <c:pt idx="37223">
                  <c:v>2019/12/16 2:54</c:v>
                </c:pt>
                <c:pt idx="37224">
                  <c:v>2019/12/16 2:54</c:v>
                </c:pt>
                <c:pt idx="37225">
                  <c:v>2019/12/16 2:54</c:v>
                </c:pt>
                <c:pt idx="37226">
                  <c:v>2019/12/16 2:54</c:v>
                </c:pt>
                <c:pt idx="37227">
                  <c:v>2019/12/16 2:54</c:v>
                </c:pt>
                <c:pt idx="37228">
                  <c:v>2019/12/16 2:54</c:v>
                </c:pt>
                <c:pt idx="37229">
                  <c:v>2019/12/16 2:54</c:v>
                </c:pt>
                <c:pt idx="37230">
                  <c:v>2019/12/16 2:54</c:v>
                </c:pt>
                <c:pt idx="37231">
                  <c:v>2019/12/16 2:54</c:v>
                </c:pt>
                <c:pt idx="37232">
                  <c:v>2019/12/16 2:54</c:v>
                </c:pt>
                <c:pt idx="37233">
                  <c:v>2019/12/16 2:55</c:v>
                </c:pt>
                <c:pt idx="37234">
                  <c:v>2019/12/16 2:55</c:v>
                </c:pt>
                <c:pt idx="37235">
                  <c:v>2019/12/16 2:55</c:v>
                </c:pt>
                <c:pt idx="37236">
                  <c:v>2019/12/16 2:55</c:v>
                </c:pt>
                <c:pt idx="37237">
                  <c:v>2019/12/16 2:55</c:v>
                </c:pt>
                <c:pt idx="37238">
                  <c:v>2019/12/16 2:55</c:v>
                </c:pt>
                <c:pt idx="37239">
                  <c:v>2019/12/16 2:55</c:v>
                </c:pt>
                <c:pt idx="37240">
                  <c:v>2019/12/16 2:55</c:v>
                </c:pt>
                <c:pt idx="37241">
                  <c:v>2019/12/16 2:55</c:v>
                </c:pt>
                <c:pt idx="37242">
                  <c:v>2019/12/16 2:55</c:v>
                </c:pt>
                <c:pt idx="37243">
                  <c:v>2019/12/16 2:55</c:v>
                </c:pt>
                <c:pt idx="37244">
                  <c:v>2019/12/16 2:55</c:v>
                </c:pt>
                <c:pt idx="37245">
                  <c:v>2019/12/16 2:55</c:v>
                </c:pt>
                <c:pt idx="37246">
                  <c:v>2019/12/16 2:55</c:v>
                </c:pt>
                <c:pt idx="37247">
                  <c:v>2019/12/16 2:55</c:v>
                </c:pt>
                <c:pt idx="37248">
                  <c:v>2019/12/16 2:55</c:v>
                </c:pt>
                <c:pt idx="37249">
                  <c:v>2019/12/16 2:55</c:v>
                </c:pt>
                <c:pt idx="37250">
                  <c:v>2019/12/16 2:55</c:v>
                </c:pt>
                <c:pt idx="37251">
                  <c:v>2019/12/16 2:55</c:v>
                </c:pt>
                <c:pt idx="37252">
                  <c:v>2019/12/16 2:55</c:v>
                </c:pt>
                <c:pt idx="37253">
                  <c:v>2019/12/16 2:56</c:v>
                </c:pt>
                <c:pt idx="37254">
                  <c:v>2019/12/16 2:56</c:v>
                </c:pt>
                <c:pt idx="37255">
                  <c:v>2019/12/16 2:56</c:v>
                </c:pt>
                <c:pt idx="37256">
                  <c:v>2019/12/16 2:56</c:v>
                </c:pt>
                <c:pt idx="37257">
                  <c:v>2019/12/16 2:56</c:v>
                </c:pt>
                <c:pt idx="37258">
                  <c:v>2019/12/16 2:56</c:v>
                </c:pt>
                <c:pt idx="37259">
                  <c:v>2019/12/16 2:56</c:v>
                </c:pt>
                <c:pt idx="37260">
                  <c:v>2019/12/16 2:56</c:v>
                </c:pt>
                <c:pt idx="37261">
                  <c:v>2019/12/16 2:56</c:v>
                </c:pt>
                <c:pt idx="37262">
                  <c:v>2019/12/16 2:56</c:v>
                </c:pt>
                <c:pt idx="37263">
                  <c:v>2019/12/16 2:56</c:v>
                </c:pt>
                <c:pt idx="37264">
                  <c:v>2019/12/16 2:56</c:v>
                </c:pt>
                <c:pt idx="37265">
                  <c:v>2019/12/16 2:56</c:v>
                </c:pt>
                <c:pt idx="37266">
                  <c:v>2019/12/16 2:56</c:v>
                </c:pt>
                <c:pt idx="37267">
                  <c:v>2019/12/16 2:56</c:v>
                </c:pt>
                <c:pt idx="37268">
                  <c:v>2019/12/16 2:56</c:v>
                </c:pt>
                <c:pt idx="37269">
                  <c:v>2019/12/16 2:56</c:v>
                </c:pt>
                <c:pt idx="37270">
                  <c:v>2019/12/16 2:56</c:v>
                </c:pt>
                <c:pt idx="37271">
                  <c:v>2019/12/16 2:56</c:v>
                </c:pt>
                <c:pt idx="37272">
                  <c:v>2019/12/16 2:57</c:v>
                </c:pt>
                <c:pt idx="37273">
                  <c:v>2019/12/16 2:57</c:v>
                </c:pt>
                <c:pt idx="37274">
                  <c:v>2019/12/16 2:57</c:v>
                </c:pt>
                <c:pt idx="37275">
                  <c:v>2019/12/16 2:57</c:v>
                </c:pt>
                <c:pt idx="37276">
                  <c:v>2019/12/16 2:57</c:v>
                </c:pt>
                <c:pt idx="37277">
                  <c:v>2019/12/16 2:57</c:v>
                </c:pt>
                <c:pt idx="37278">
                  <c:v>2019/12/16 2:57</c:v>
                </c:pt>
                <c:pt idx="37279">
                  <c:v>2019/12/16 2:57</c:v>
                </c:pt>
                <c:pt idx="37280">
                  <c:v>2019/12/16 2:57</c:v>
                </c:pt>
                <c:pt idx="37281">
                  <c:v>2019/12/16 2:57</c:v>
                </c:pt>
                <c:pt idx="37282">
                  <c:v>2019/12/16 2:57</c:v>
                </c:pt>
                <c:pt idx="37283">
                  <c:v>2019/12/16 2:57</c:v>
                </c:pt>
                <c:pt idx="37284">
                  <c:v>2019/12/16 2:57</c:v>
                </c:pt>
                <c:pt idx="37285">
                  <c:v>2019/12/16 2:57</c:v>
                </c:pt>
                <c:pt idx="37286">
                  <c:v>2019/12/16 2:57</c:v>
                </c:pt>
                <c:pt idx="37287">
                  <c:v>2019/12/16 2:57</c:v>
                </c:pt>
                <c:pt idx="37288">
                  <c:v>2019/12/16 2:57</c:v>
                </c:pt>
                <c:pt idx="37289">
                  <c:v>2019/12/16 2:57</c:v>
                </c:pt>
                <c:pt idx="37290">
                  <c:v>2019/12/16 2:57</c:v>
                </c:pt>
                <c:pt idx="37291">
                  <c:v>2019/12/16 2:57</c:v>
                </c:pt>
                <c:pt idx="37292">
                  <c:v>2019/12/16 2:57</c:v>
                </c:pt>
                <c:pt idx="37293">
                  <c:v>2019/12/16 2:58</c:v>
                </c:pt>
                <c:pt idx="37294">
                  <c:v>2019/12/16 2:58</c:v>
                </c:pt>
                <c:pt idx="37295">
                  <c:v>2019/12/16 2:58</c:v>
                </c:pt>
                <c:pt idx="37296">
                  <c:v>2019/12/16 2:58</c:v>
                </c:pt>
                <c:pt idx="37297">
                  <c:v>2019/12/16 2:58</c:v>
                </c:pt>
                <c:pt idx="37298">
                  <c:v>2019/12/16 2:58</c:v>
                </c:pt>
                <c:pt idx="37299">
                  <c:v>2019/12/16 2:58</c:v>
                </c:pt>
                <c:pt idx="37300">
                  <c:v>2019/12/16 2:58</c:v>
                </c:pt>
                <c:pt idx="37301">
                  <c:v>2019/12/16 2:58</c:v>
                </c:pt>
                <c:pt idx="37302">
                  <c:v>2019/12/16 2:58</c:v>
                </c:pt>
                <c:pt idx="37303">
                  <c:v>2019/12/16 2:58</c:v>
                </c:pt>
                <c:pt idx="37304">
                  <c:v>2019/12/16 2:58</c:v>
                </c:pt>
                <c:pt idx="37305">
                  <c:v>2019/12/16 2:58</c:v>
                </c:pt>
                <c:pt idx="37306">
                  <c:v>2019/12/16 2:58</c:v>
                </c:pt>
                <c:pt idx="37307">
                  <c:v>2019/12/16 2:58</c:v>
                </c:pt>
                <c:pt idx="37308">
                  <c:v>2019/12/16 2:58</c:v>
                </c:pt>
                <c:pt idx="37309">
                  <c:v>2019/12/16 2:58</c:v>
                </c:pt>
                <c:pt idx="37310">
                  <c:v>2019/12/16 2:58</c:v>
                </c:pt>
                <c:pt idx="37311">
                  <c:v>2019/12/16 2:58</c:v>
                </c:pt>
                <c:pt idx="37312">
                  <c:v>2019/12/16 2:59</c:v>
                </c:pt>
                <c:pt idx="37313">
                  <c:v>2019/12/16 2:59</c:v>
                </c:pt>
                <c:pt idx="37314">
                  <c:v>2019/12/16 2:59</c:v>
                </c:pt>
                <c:pt idx="37315">
                  <c:v>2019/12/16 2:59</c:v>
                </c:pt>
                <c:pt idx="37316">
                  <c:v>2019/12/16 2:59</c:v>
                </c:pt>
                <c:pt idx="37317">
                  <c:v>2019/12/16 2:59</c:v>
                </c:pt>
                <c:pt idx="37318">
                  <c:v>2019/12/16 2:59</c:v>
                </c:pt>
                <c:pt idx="37319">
                  <c:v>2019/12/16 2:59</c:v>
                </c:pt>
                <c:pt idx="37320">
                  <c:v>2019/12/16 2:59</c:v>
                </c:pt>
                <c:pt idx="37321">
                  <c:v>2019/12/16 2:59</c:v>
                </c:pt>
                <c:pt idx="37322">
                  <c:v>2019/12/16 2:59</c:v>
                </c:pt>
                <c:pt idx="37323">
                  <c:v>2019/12/16 2:59</c:v>
                </c:pt>
                <c:pt idx="37324">
                  <c:v>2019/12/16 2:59</c:v>
                </c:pt>
                <c:pt idx="37325">
                  <c:v>2019/12/16 2:59</c:v>
                </c:pt>
                <c:pt idx="37326">
                  <c:v>2019/12/16 2:59</c:v>
                </c:pt>
                <c:pt idx="37327">
                  <c:v>2019/12/16 2:59</c:v>
                </c:pt>
                <c:pt idx="37328">
                  <c:v>2019/12/16 2:59</c:v>
                </c:pt>
                <c:pt idx="37329">
                  <c:v>2019/12/16 2:59</c:v>
                </c:pt>
                <c:pt idx="37330">
                  <c:v>2019/12/16 2:59</c:v>
                </c:pt>
                <c:pt idx="37331">
                  <c:v>2019/12/16 2:59</c:v>
                </c:pt>
                <c:pt idx="37332">
                  <c:v>2019/12/16 2:59</c:v>
                </c:pt>
                <c:pt idx="37333">
                  <c:v>2019/12/16 3:00</c:v>
                </c:pt>
                <c:pt idx="37334">
                  <c:v>2019/12/16 3:00</c:v>
                </c:pt>
                <c:pt idx="37335">
                  <c:v>2019/12/16 3:00</c:v>
                </c:pt>
                <c:pt idx="37336">
                  <c:v>2019/12/16 3:00</c:v>
                </c:pt>
                <c:pt idx="37337">
                  <c:v>2019/12/16 3:00</c:v>
                </c:pt>
                <c:pt idx="37338">
                  <c:v>2019/12/16 3:00</c:v>
                </c:pt>
                <c:pt idx="37339">
                  <c:v>2019/12/16 3:00</c:v>
                </c:pt>
                <c:pt idx="37340">
                  <c:v>2019/12/16 3:00</c:v>
                </c:pt>
                <c:pt idx="37341">
                  <c:v>2019/12/16 3:00</c:v>
                </c:pt>
                <c:pt idx="37342">
                  <c:v>2019/12/16 3:00</c:v>
                </c:pt>
                <c:pt idx="37343">
                  <c:v>2019/12/16 3:00</c:v>
                </c:pt>
                <c:pt idx="37344">
                  <c:v>2019/12/16 3:00</c:v>
                </c:pt>
                <c:pt idx="37345">
                  <c:v>2019/12/16 3:00</c:v>
                </c:pt>
                <c:pt idx="37346">
                  <c:v>2019/12/16 3:00</c:v>
                </c:pt>
                <c:pt idx="37347">
                  <c:v>2019/12/16 3:00</c:v>
                </c:pt>
                <c:pt idx="37348">
                  <c:v>2019/12/16 3:00</c:v>
                </c:pt>
                <c:pt idx="37349">
                  <c:v>2019/12/16 3:00</c:v>
                </c:pt>
                <c:pt idx="37350">
                  <c:v>2019/12/16 3:00</c:v>
                </c:pt>
                <c:pt idx="37351">
                  <c:v>2019/12/16 3:00</c:v>
                </c:pt>
                <c:pt idx="37352">
                  <c:v>2019/12/16 3:00</c:v>
                </c:pt>
                <c:pt idx="37353">
                  <c:v>2019/12/16 3:01</c:v>
                </c:pt>
                <c:pt idx="37354">
                  <c:v>2019/12/16 3:01</c:v>
                </c:pt>
                <c:pt idx="37355">
                  <c:v>2019/12/16 3:01</c:v>
                </c:pt>
                <c:pt idx="37356">
                  <c:v>2019/12/16 3:01</c:v>
                </c:pt>
                <c:pt idx="37357">
                  <c:v>2019/12/16 3:01</c:v>
                </c:pt>
                <c:pt idx="37358">
                  <c:v>2019/12/16 3:01</c:v>
                </c:pt>
                <c:pt idx="37359">
                  <c:v>2019/12/16 3:01</c:v>
                </c:pt>
                <c:pt idx="37360">
                  <c:v>2019/12/16 3:01</c:v>
                </c:pt>
                <c:pt idx="37361">
                  <c:v>2019/12/16 3:01</c:v>
                </c:pt>
                <c:pt idx="37362">
                  <c:v>2019/12/16 3:01</c:v>
                </c:pt>
                <c:pt idx="37363">
                  <c:v>2019/12/16 3:01</c:v>
                </c:pt>
                <c:pt idx="37364">
                  <c:v>2019/12/16 3:01</c:v>
                </c:pt>
                <c:pt idx="37365">
                  <c:v>2019/12/16 3:01</c:v>
                </c:pt>
                <c:pt idx="37366">
                  <c:v>2019/12/16 3:01</c:v>
                </c:pt>
                <c:pt idx="37367">
                  <c:v>2019/12/16 3:01</c:v>
                </c:pt>
                <c:pt idx="37368">
                  <c:v>2019/12/16 3:01</c:v>
                </c:pt>
                <c:pt idx="37369">
                  <c:v>2019/12/16 3:01</c:v>
                </c:pt>
                <c:pt idx="37370">
                  <c:v>2019/12/16 3:01</c:v>
                </c:pt>
                <c:pt idx="37371">
                  <c:v>2019/12/16 3:01</c:v>
                </c:pt>
                <c:pt idx="37372">
                  <c:v>2019/12/16 3:01</c:v>
                </c:pt>
                <c:pt idx="37373">
                  <c:v>2019/12/16 3:02</c:v>
                </c:pt>
                <c:pt idx="37374">
                  <c:v>2019/12/16 3:02</c:v>
                </c:pt>
                <c:pt idx="37375">
                  <c:v>2019/12/16 3:02</c:v>
                </c:pt>
                <c:pt idx="37376">
                  <c:v>2019/12/16 3:02</c:v>
                </c:pt>
                <c:pt idx="37377">
                  <c:v>2019/12/16 3:02</c:v>
                </c:pt>
                <c:pt idx="37378">
                  <c:v>2019/12/16 3:02</c:v>
                </c:pt>
                <c:pt idx="37379">
                  <c:v>2019/12/16 3:02</c:v>
                </c:pt>
                <c:pt idx="37380">
                  <c:v>2019/12/16 3:02</c:v>
                </c:pt>
                <c:pt idx="37381">
                  <c:v>2019/12/16 3:02</c:v>
                </c:pt>
                <c:pt idx="37382">
                  <c:v>2019/12/16 3:02</c:v>
                </c:pt>
                <c:pt idx="37383">
                  <c:v>2019/12/16 3:02</c:v>
                </c:pt>
                <c:pt idx="37384">
                  <c:v>2019/12/16 3:02</c:v>
                </c:pt>
                <c:pt idx="37385">
                  <c:v>2019/12/16 3:02</c:v>
                </c:pt>
                <c:pt idx="37386">
                  <c:v>2019/12/16 3:02</c:v>
                </c:pt>
                <c:pt idx="37387">
                  <c:v>2019/12/16 3:02</c:v>
                </c:pt>
                <c:pt idx="37388">
                  <c:v>2019/12/16 3:02</c:v>
                </c:pt>
                <c:pt idx="37389">
                  <c:v>2019/12/16 3:02</c:v>
                </c:pt>
                <c:pt idx="37390">
                  <c:v>2019/12/16 3:02</c:v>
                </c:pt>
                <c:pt idx="37391">
                  <c:v>2019/12/16 3:02</c:v>
                </c:pt>
                <c:pt idx="37392">
                  <c:v>2019/12/16 3:02</c:v>
                </c:pt>
                <c:pt idx="37393">
                  <c:v>2019/12/16 3:03</c:v>
                </c:pt>
                <c:pt idx="37394">
                  <c:v>2019/12/16 3:03</c:v>
                </c:pt>
                <c:pt idx="37395">
                  <c:v>2019/12/16 3:03</c:v>
                </c:pt>
                <c:pt idx="37396">
                  <c:v>2019/12/16 3:03</c:v>
                </c:pt>
                <c:pt idx="37397">
                  <c:v>2019/12/16 3:03</c:v>
                </c:pt>
                <c:pt idx="37398">
                  <c:v>2019/12/16 3:03</c:v>
                </c:pt>
                <c:pt idx="37399">
                  <c:v>2019/12/16 3:03</c:v>
                </c:pt>
                <c:pt idx="37400">
                  <c:v>2019/12/16 3:03</c:v>
                </c:pt>
                <c:pt idx="37401">
                  <c:v>2019/12/16 3:03</c:v>
                </c:pt>
                <c:pt idx="37402">
                  <c:v>2019/12/16 3:03</c:v>
                </c:pt>
                <c:pt idx="37403">
                  <c:v>2019/12/16 3:03</c:v>
                </c:pt>
                <c:pt idx="37404">
                  <c:v>2019/12/16 3:03</c:v>
                </c:pt>
                <c:pt idx="37405">
                  <c:v>2019/12/16 3:03</c:v>
                </c:pt>
                <c:pt idx="37406">
                  <c:v>2019/12/16 3:03</c:v>
                </c:pt>
                <c:pt idx="37407">
                  <c:v>2019/12/16 3:03</c:v>
                </c:pt>
                <c:pt idx="37408">
                  <c:v>2019/12/16 3:03</c:v>
                </c:pt>
                <c:pt idx="37409">
                  <c:v>2019/12/16 3:03</c:v>
                </c:pt>
                <c:pt idx="37410">
                  <c:v>2019/12/16 3:03</c:v>
                </c:pt>
                <c:pt idx="37411">
                  <c:v>2019/12/16 3:03</c:v>
                </c:pt>
                <c:pt idx="37412">
                  <c:v>2019/12/16 3:04</c:v>
                </c:pt>
                <c:pt idx="37413">
                  <c:v>2019/12/16 3:04</c:v>
                </c:pt>
                <c:pt idx="37414">
                  <c:v>2019/12/16 3:04</c:v>
                </c:pt>
                <c:pt idx="37415">
                  <c:v>2019/12/16 3:04</c:v>
                </c:pt>
                <c:pt idx="37416">
                  <c:v>2019/12/16 3:04</c:v>
                </c:pt>
                <c:pt idx="37417">
                  <c:v>2019/12/16 3:04</c:v>
                </c:pt>
                <c:pt idx="37418">
                  <c:v>2019/12/16 3:04</c:v>
                </c:pt>
                <c:pt idx="37419">
                  <c:v>2019/12/16 3:04</c:v>
                </c:pt>
                <c:pt idx="37420">
                  <c:v>2019/12/16 3:04</c:v>
                </c:pt>
                <c:pt idx="37421">
                  <c:v>2019/12/16 3:04</c:v>
                </c:pt>
                <c:pt idx="37422">
                  <c:v>2019/12/16 3:04</c:v>
                </c:pt>
                <c:pt idx="37423">
                  <c:v>2019/12/16 3:04</c:v>
                </c:pt>
                <c:pt idx="37424">
                  <c:v>2019/12/16 3:04</c:v>
                </c:pt>
                <c:pt idx="37425">
                  <c:v>2019/12/16 3:04</c:v>
                </c:pt>
                <c:pt idx="37426">
                  <c:v>2019/12/16 3:04</c:v>
                </c:pt>
                <c:pt idx="37427">
                  <c:v>2019/12/16 3:04</c:v>
                </c:pt>
                <c:pt idx="37428">
                  <c:v>2019/12/16 3:04</c:v>
                </c:pt>
                <c:pt idx="37429">
                  <c:v>2019/12/16 3:04</c:v>
                </c:pt>
                <c:pt idx="37430">
                  <c:v>2019/12/16 3:04</c:v>
                </c:pt>
                <c:pt idx="37431">
                  <c:v>2019/12/16 3:04</c:v>
                </c:pt>
                <c:pt idx="37432">
                  <c:v>2019/12/16 3:04</c:v>
                </c:pt>
                <c:pt idx="37433">
                  <c:v>2019/12/16 3:05</c:v>
                </c:pt>
                <c:pt idx="37434">
                  <c:v>2019/12/16 3:05</c:v>
                </c:pt>
                <c:pt idx="37435">
                  <c:v>2019/12/16 3:05</c:v>
                </c:pt>
                <c:pt idx="37436">
                  <c:v>2019/12/16 3:05</c:v>
                </c:pt>
                <c:pt idx="37437">
                  <c:v>2019/12/16 3:05</c:v>
                </c:pt>
                <c:pt idx="37438">
                  <c:v>2019/12/16 3:05</c:v>
                </c:pt>
                <c:pt idx="37439">
                  <c:v>2019/12/16 3:05</c:v>
                </c:pt>
                <c:pt idx="37440">
                  <c:v>2019/12/16 3:05</c:v>
                </c:pt>
                <c:pt idx="37441">
                  <c:v>2019/12/16 3:05</c:v>
                </c:pt>
                <c:pt idx="37442">
                  <c:v>2019/12/16 3:05</c:v>
                </c:pt>
                <c:pt idx="37443">
                  <c:v>2019/12/16 3:05</c:v>
                </c:pt>
                <c:pt idx="37444">
                  <c:v>2019/12/16 3:05</c:v>
                </c:pt>
                <c:pt idx="37445">
                  <c:v>2019/12/16 3:05</c:v>
                </c:pt>
                <c:pt idx="37446">
                  <c:v>2019/12/16 3:05</c:v>
                </c:pt>
                <c:pt idx="37447">
                  <c:v>2019/12/16 3:05</c:v>
                </c:pt>
                <c:pt idx="37448">
                  <c:v>2019/12/16 3:05</c:v>
                </c:pt>
                <c:pt idx="37449">
                  <c:v>2019/12/16 3:05</c:v>
                </c:pt>
                <c:pt idx="37450">
                  <c:v>2019/12/16 3:05</c:v>
                </c:pt>
                <c:pt idx="37451">
                  <c:v>2019/12/16 3:05</c:v>
                </c:pt>
                <c:pt idx="37452">
                  <c:v>2019/12/16 3:05</c:v>
                </c:pt>
                <c:pt idx="37453">
                  <c:v>2019/12/16 3:06</c:v>
                </c:pt>
                <c:pt idx="37454">
                  <c:v>2019/12/16 3:06</c:v>
                </c:pt>
                <c:pt idx="37455">
                  <c:v>2019/12/16 3:06</c:v>
                </c:pt>
                <c:pt idx="37456">
                  <c:v>2019/12/16 3:06</c:v>
                </c:pt>
                <c:pt idx="37457">
                  <c:v>2019/12/16 3:06</c:v>
                </c:pt>
                <c:pt idx="37458">
                  <c:v>2019/12/16 3:06</c:v>
                </c:pt>
                <c:pt idx="37459">
                  <c:v>2019/12/16 3:06</c:v>
                </c:pt>
                <c:pt idx="37460">
                  <c:v>2019/12/16 3:06</c:v>
                </c:pt>
                <c:pt idx="37461">
                  <c:v>2019/12/16 3:06</c:v>
                </c:pt>
                <c:pt idx="37462">
                  <c:v>2019/12/16 3:06</c:v>
                </c:pt>
                <c:pt idx="37463">
                  <c:v>2019/12/16 3:06</c:v>
                </c:pt>
                <c:pt idx="37464">
                  <c:v>2019/12/16 3:06</c:v>
                </c:pt>
                <c:pt idx="37465">
                  <c:v>2019/12/16 3:06</c:v>
                </c:pt>
                <c:pt idx="37466">
                  <c:v>2019/12/16 3:06</c:v>
                </c:pt>
                <c:pt idx="37467">
                  <c:v>2019/12/16 3:06</c:v>
                </c:pt>
                <c:pt idx="37468">
                  <c:v>2019/12/16 3:06</c:v>
                </c:pt>
                <c:pt idx="37469">
                  <c:v>2019/12/16 3:06</c:v>
                </c:pt>
                <c:pt idx="37470">
                  <c:v>2019/12/16 3:06</c:v>
                </c:pt>
                <c:pt idx="37471">
                  <c:v>2019/12/16 3:06</c:v>
                </c:pt>
                <c:pt idx="37472">
                  <c:v>2019/12/16 3:06</c:v>
                </c:pt>
                <c:pt idx="37473">
                  <c:v>2019/12/16 3:07</c:v>
                </c:pt>
                <c:pt idx="37474">
                  <c:v>2019/12/16 3:07</c:v>
                </c:pt>
                <c:pt idx="37475">
                  <c:v>2019/12/16 3:07</c:v>
                </c:pt>
                <c:pt idx="37476">
                  <c:v>2019/12/16 3:07</c:v>
                </c:pt>
                <c:pt idx="37477">
                  <c:v>2019/12/16 3:07</c:v>
                </c:pt>
                <c:pt idx="37478">
                  <c:v>2019/12/16 3:07</c:v>
                </c:pt>
                <c:pt idx="37479">
                  <c:v>2019/12/16 3:07</c:v>
                </c:pt>
                <c:pt idx="37480">
                  <c:v>2019/12/16 3:07</c:v>
                </c:pt>
                <c:pt idx="37481">
                  <c:v>2019/12/16 3:07</c:v>
                </c:pt>
                <c:pt idx="37482">
                  <c:v>2019/12/16 3:07</c:v>
                </c:pt>
                <c:pt idx="37483">
                  <c:v>2019/12/16 3:07</c:v>
                </c:pt>
                <c:pt idx="37484">
                  <c:v>2019/12/16 3:07</c:v>
                </c:pt>
                <c:pt idx="37485">
                  <c:v>2019/12/16 3:07</c:v>
                </c:pt>
                <c:pt idx="37486">
                  <c:v>2019/12/16 3:07</c:v>
                </c:pt>
                <c:pt idx="37487">
                  <c:v>2019/12/16 3:07</c:v>
                </c:pt>
                <c:pt idx="37488">
                  <c:v>2019/12/16 3:07</c:v>
                </c:pt>
                <c:pt idx="37489">
                  <c:v>2019/12/16 3:07</c:v>
                </c:pt>
                <c:pt idx="37490">
                  <c:v>2019/12/16 3:07</c:v>
                </c:pt>
                <c:pt idx="37491">
                  <c:v>2019/12/16 3:07</c:v>
                </c:pt>
                <c:pt idx="37492">
                  <c:v>2019/12/16 3:07</c:v>
                </c:pt>
                <c:pt idx="37493">
                  <c:v>2019/12/16 3:08</c:v>
                </c:pt>
                <c:pt idx="37494">
                  <c:v>2019/12/16 3:08</c:v>
                </c:pt>
                <c:pt idx="37495">
                  <c:v>2019/12/16 3:08</c:v>
                </c:pt>
                <c:pt idx="37496">
                  <c:v>2019/12/16 3:08</c:v>
                </c:pt>
                <c:pt idx="37497">
                  <c:v>2019/12/16 3:08</c:v>
                </c:pt>
                <c:pt idx="37498">
                  <c:v>2019/12/16 3:08</c:v>
                </c:pt>
                <c:pt idx="37499">
                  <c:v>2019/12/16 3:08</c:v>
                </c:pt>
                <c:pt idx="37500">
                  <c:v>2019/12/16 3:08</c:v>
                </c:pt>
                <c:pt idx="37501">
                  <c:v>2019/12/16 3:08</c:v>
                </c:pt>
                <c:pt idx="37502">
                  <c:v>2019/12/16 3:08</c:v>
                </c:pt>
                <c:pt idx="37503">
                  <c:v>2019/12/16 3:08</c:v>
                </c:pt>
                <c:pt idx="37504">
                  <c:v>2019/12/16 3:08</c:v>
                </c:pt>
                <c:pt idx="37505">
                  <c:v>2019/12/16 3:08</c:v>
                </c:pt>
                <c:pt idx="37506">
                  <c:v>2019/12/16 3:08</c:v>
                </c:pt>
                <c:pt idx="37507">
                  <c:v>2019/12/16 3:08</c:v>
                </c:pt>
                <c:pt idx="37508">
                  <c:v>2019/12/16 3:08</c:v>
                </c:pt>
                <c:pt idx="37509">
                  <c:v>2019/12/16 3:08</c:v>
                </c:pt>
                <c:pt idx="37510">
                  <c:v>2019/12/16 3:08</c:v>
                </c:pt>
                <c:pt idx="37511">
                  <c:v>2019/12/16 3:08</c:v>
                </c:pt>
                <c:pt idx="37512">
                  <c:v>2019/12/16 3:08</c:v>
                </c:pt>
                <c:pt idx="37513">
                  <c:v>2019/12/16 3:09</c:v>
                </c:pt>
                <c:pt idx="37514">
                  <c:v>2019/12/16 3:09</c:v>
                </c:pt>
                <c:pt idx="37515">
                  <c:v>2019/12/16 3:09</c:v>
                </c:pt>
                <c:pt idx="37516">
                  <c:v>2019/12/16 3:09</c:v>
                </c:pt>
                <c:pt idx="37517">
                  <c:v>2019/12/16 3:09</c:v>
                </c:pt>
                <c:pt idx="37518">
                  <c:v>2019/12/16 3:09</c:v>
                </c:pt>
                <c:pt idx="37519">
                  <c:v>2019/12/16 3:09</c:v>
                </c:pt>
                <c:pt idx="37520">
                  <c:v>2019/12/16 3:09</c:v>
                </c:pt>
                <c:pt idx="37521">
                  <c:v>2019/12/16 3:09</c:v>
                </c:pt>
                <c:pt idx="37522">
                  <c:v>2019/12/16 3:09</c:v>
                </c:pt>
                <c:pt idx="37523">
                  <c:v>2019/12/16 3:09</c:v>
                </c:pt>
                <c:pt idx="37524">
                  <c:v>2019/12/16 3:09</c:v>
                </c:pt>
                <c:pt idx="37525">
                  <c:v>2019/12/16 3:09</c:v>
                </c:pt>
                <c:pt idx="37526">
                  <c:v>2019/12/16 3:09</c:v>
                </c:pt>
                <c:pt idx="37527">
                  <c:v>2019/12/16 3:09</c:v>
                </c:pt>
                <c:pt idx="37528">
                  <c:v>2019/12/16 3:09</c:v>
                </c:pt>
                <c:pt idx="37529">
                  <c:v>2019/12/16 3:09</c:v>
                </c:pt>
                <c:pt idx="37530">
                  <c:v>2019/12/16 3:09</c:v>
                </c:pt>
                <c:pt idx="37531">
                  <c:v>2019/12/16 3:09</c:v>
                </c:pt>
                <c:pt idx="37532">
                  <c:v>2019/12/16 3:09</c:v>
                </c:pt>
                <c:pt idx="37533">
                  <c:v>2019/12/16 3:10</c:v>
                </c:pt>
                <c:pt idx="37534">
                  <c:v>2019/12/16 3:10</c:v>
                </c:pt>
                <c:pt idx="37535">
                  <c:v>2019/12/16 3:10</c:v>
                </c:pt>
                <c:pt idx="37536">
                  <c:v>2019/12/16 3:10</c:v>
                </c:pt>
                <c:pt idx="37537">
                  <c:v>2019/12/16 3:10</c:v>
                </c:pt>
                <c:pt idx="37538">
                  <c:v>2019/12/16 3:10</c:v>
                </c:pt>
                <c:pt idx="37539">
                  <c:v>2019/12/16 3:10</c:v>
                </c:pt>
                <c:pt idx="37540">
                  <c:v>2019/12/16 3:10</c:v>
                </c:pt>
                <c:pt idx="37541">
                  <c:v>2019/12/16 3:10</c:v>
                </c:pt>
                <c:pt idx="37542">
                  <c:v>2019/12/16 3:10</c:v>
                </c:pt>
                <c:pt idx="37543">
                  <c:v>2019/12/16 3:10</c:v>
                </c:pt>
                <c:pt idx="37544">
                  <c:v>2019/12/16 3:10</c:v>
                </c:pt>
                <c:pt idx="37545">
                  <c:v>2019/12/16 3:10</c:v>
                </c:pt>
                <c:pt idx="37546">
                  <c:v>2019/12/16 3:10</c:v>
                </c:pt>
                <c:pt idx="37547">
                  <c:v>2019/12/16 3:10</c:v>
                </c:pt>
                <c:pt idx="37548">
                  <c:v>2019/12/16 3:10</c:v>
                </c:pt>
                <c:pt idx="37549">
                  <c:v>2019/12/16 3:10</c:v>
                </c:pt>
                <c:pt idx="37550">
                  <c:v>2019/12/16 3:10</c:v>
                </c:pt>
                <c:pt idx="37551">
                  <c:v>2019/12/16 3:10</c:v>
                </c:pt>
                <c:pt idx="37552">
                  <c:v>2019/12/16 3:10</c:v>
                </c:pt>
                <c:pt idx="37553">
                  <c:v>2019/12/16 3:11</c:v>
                </c:pt>
                <c:pt idx="37554">
                  <c:v>2019/12/16 3:11</c:v>
                </c:pt>
                <c:pt idx="37555">
                  <c:v>2019/12/16 3:11</c:v>
                </c:pt>
                <c:pt idx="37556">
                  <c:v>2019/12/16 3:11</c:v>
                </c:pt>
                <c:pt idx="37557">
                  <c:v>2019/12/16 3:11</c:v>
                </c:pt>
                <c:pt idx="37558">
                  <c:v>2019/12/16 3:11</c:v>
                </c:pt>
                <c:pt idx="37559">
                  <c:v>2019/12/16 3:11</c:v>
                </c:pt>
                <c:pt idx="37560">
                  <c:v>2019/12/16 3:11</c:v>
                </c:pt>
                <c:pt idx="37561">
                  <c:v>2019/12/16 3:11</c:v>
                </c:pt>
                <c:pt idx="37562">
                  <c:v>2019/12/16 3:11</c:v>
                </c:pt>
                <c:pt idx="37563">
                  <c:v>2019/12/16 3:11</c:v>
                </c:pt>
                <c:pt idx="37564">
                  <c:v>2019/12/16 3:11</c:v>
                </c:pt>
                <c:pt idx="37565">
                  <c:v>2019/12/16 3:11</c:v>
                </c:pt>
                <c:pt idx="37566">
                  <c:v>2019/12/16 3:11</c:v>
                </c:pt>
                <c:pt idx="37567">
                  <c:v>2019/12/16 3:11</c:v>
                </c:pt>
                <c:pt idx="37568">
                  <c:v>2019/12/16 3:11</c:v>
                </c:pt>
                <c:pt idx="37569">
                  <c:v>2019/12/16 3:11</c:v>
                </c:pt>
                <c:pt idx="37570">
                  <c:v>2019/12/16 3:11</c:v>
                </c:pt>
                <c:pt idx="37571">
                  <c:v>2019/12/16 3:11</c:v>
                </c:pt>
                <c:pt idx="37572">
                  <c:v>2019/12/16 3:11</c:v>
                </c:pt>
                <c:pt idx="37573">
                  <c:v>2019/12/16 3:12</c:v>
                </c:pt>
                <c:pt idx="37574">
                  <c:v>2019/12/16 3:12</c:v>
                </c:pt>
                <c:pt idx="37575">
                  <c:v>2019/12/16 3:12</c:v>
                </c:pt>
                <c:pt idx="37576">
                  <c:v>2019/12/16 3:12</c:v>
                </c:pt>
                <c:pt idx="37577">
                  <c:v>2019/12/16 3:12</c:v>
                </c:pt>
                <c:pt idx="37578">
                  <c:v>2019/12/16 3:12</c:v>
                </c:pt>
                <c:pt idx="37579">
                  <c:v>2019/12/16 3:12</c:v>
                </c:pt>
                <c:pt idx="37580">
                  <c:v>2019/12/16 3:12</c:v>
                </c:pt>
                <c:pt idx="37581">
                  <c:v>2019/12/16 3:12</c:v>
                </c:pt>
                <c:pt idx="37582">
                  <c:v>2019/12/16 3:12</c:v>
                </c:pt>
                <c:pt idx="37583">
                  <c:v>2019/12/16 3:12</c:v>
                </c:pt>
                <c:pt idx="37584">
                  <c:v>2019/12/16 3:12</c:v>
                </c:pt>
                <c:pt idx="37585">
                  <c:v>2019/12/16 3:12</c:v>
                </c:pt>
                <c:pt idx="37586">
                  <c:v>2019/12/16 3:12</c:v>
                </c:pt>
                <c:pt idx="37587">
                  <c:v>2019/12/16 3:12</c:v>
                </c:pt>
                <c:pt idx="37588">
                  <c:v>2019/12/16 3:12</c:v>
                </c:pt>
                <c:pt idx="37589">
                  <c:v>2019/12/16 3:12</c:v>
                </c:pt>
                <c:pt idx="37590">
                  <c:v>2019/12/16 3:12</c:v>
                </c:pt>
                <c:pt idx="37591">
                  <c:v>2019/12/16 3:12</c:v>
                </c:pt>
                <c:pt idx="37592">
                  <c:v>2019/12/16 3:12</c:v>
                </c:pt>
                <c:pt idx="37593">
                  <c:v>2019/12/16 3:13</c:v>
                </c:pt>
                <c:pt idx="37594">
                  <c:v>2019/12/16 3:13</c:v>
                </c:pt>
                <c:pt idx="37595">
                  <c:v>2019/12/16 3:13</c:v>
                </c:pt>
                <c:pt idx="37596">
                  <c:v>2019/12/16 3:13</c:v>
                </c:pt>
                <c:pt idx="37597">
                  <c:v>2019/12/16 3:13</c:v>
                </c:pt>
                <c:pt idx="37598">
                  <c:v>2019/12/16 3:13</c:v>
                </c:pt>
                <c:pt idx="37599">
                  <c:v>2019/12/16 3:13</c:v>
                </c:pt>
                <c:pt idx="37600">
                  <c:v>2019/12/16 3:13</c:v>
                </c:pt>
                <c:pt idx="37601">
                  <c:v>2019/12/16 3:13</c:v>
                </c:pt>
                <c:pt idx="37602">
                  <c:v>2019/12/16 3:13</c:v>
                </c:pt>
                <c:pt idx="37603">
                  <c:v>2019/12/16 3:13</c:v>
                </c:pt>
                <c:pt idx="37604">
                  <c:v>2019/12/16 3:13</c:v>
                </c:pt>
                <c:pt idx="37605">
                  <c:v>2019/12/16 3:13</c:v>
                </c:pt>
                <c:pt idx="37606">
                  <c:v>2019/12/16 3:13</c:v>
                </c:pt>
                <c:pt idx="37607">
                  <c:v>2019/12/16 3:13</c:v>
                </c:pt>
                <c:pt idx="37608">
                  <c:v>2019/12/16 3:13</c:v>
                </c:pt>
                <c:pt idx="37609">
                  <c:v>2019/12/16 3:13</c:v>
                </c:pt>
                <c:pt idx="37610">
                  <c:v>2019/12/16 3:13</c:v>
                </c:pt>
                <c:pt idx="37611">
                  <c:v>2019/12/16 3:13</c:v>
                </c:pt>
                <c:pt idx="37612">
                  <c:v>2019/12/16 3:13</c:v>
                </c:pt>
                <c:pt idx="37613">
                  <c:v>2019/12/16 3:14</c:v>
                </c:pt>
                <c:pt idx="37614">
                  <c:v>2019/12/16 3:14</c:v>
                </c:pt>
                <c:pt idx="37615">
                  <c:v>2019/12/16 3:14</c:v>
                </c:pt>
                <c:pt idx="37616">
                  <c:v>2019/12/16 3:14</c:v>
                </c:pt>
                <c:pt idx="37617">
                  <c:v>2019/12/16 3:14</c:v>
                </c:pt>
                <c:pt idx="37618">
                  <c:v>2019/12/16 3:14</c:v>
                </c:pt>
                <c:pt idx="37619">
                  <c:v>2019/12/16 3:14</c:v>
                </c:pt>
                <c:pt idx="37620">
                  <c:v>2019/12/16 3:14</c:v>
                </c:pt>
                <c:pt idx="37621">
                  <c:v>2019/12/16 3:14</c:v>
                </c:pt>
                <c:pt idx="37622">
                  <c:v>2019/12/16 3:14</c:v>
                </c:pt>
                <c:pt idx="37623">
                  <c:v>2019/12/16 3:14</c:v>
                </c:pt>
                <c:pt idx="37624">
                  <c:v>2019/12/16 3:14</c:v>
                </c:pt>
                <c:pt idx="37625">
                  <c:v>2019/12/16 3:14</c:v>
                </c:pt>
                <c:pt idx="37626">
                  <c:v>2019/12/16 3:14</c:v>
                </c:pt>
                <c:pt idx="37627">
                  <c:v>2019/12/16 3:14</c:v>
                </c:pt>
                <c:pt idx="37628">
                  <c:v>2019/12/16 3:14</c:v>
                </c:pt>
                <c:pt idx="37629">
                  <c:v>2019/12/16 3:14</c:v>
                </c:pt>
                <c:pt idx="37630">
                  <c:v>2019/12/16 3:14</c:v>
                </c:pt>
                <c:pt idx="37631">
                  <c:v>2019/12/16 3:14</c:v>
                </c:pt>
                <c:pt idx="37632">
                  <c:v>2019/12/16 3:15</c:v>
                </c:pt>
                <c:pt idx="37633">
                  <c:v>2019/12/16 3:15</c:v>
                </c:pt>
                <c:pt idx="37634">
                  <c:v>2019/12/16 3:15</c:v>
                </c:pt>
                <c:pt idx="37635">
                  <c:v>2019/12/16 3:15</c:v>
                </c:pt>
                <c:pt idx="37636">
                  <c:v>2019/12/16 3:15</c:v>
                </c:pt>
                <c:pt idx="37637">
                  <c:v>2019/12/16 3:15</c:v>
                </c:pt>
                <c:pt idx="37638">
                  <c:v>2019/12/16 3:15</c:v>
                </c:pt>
                <c:pt idx="37639">
                  <c:v>2019/12/16 3:15</c:v>
                </c:pt>
                <c:pt idx="37640">
                  <c:v>2019/12/16 3:15</c:v>
                </c:pt>
                <c:pt idx="37641">
                  <c:v>2019/12/16 3:15</c:v>
                </c:pt>
                <c:pt idx="37642">
                  <c:v>2019/12/16 3:15</c:v>
                </c:pt>
                <c:pt idx="37643">
                  <c:v>2019/12/16 3:15</c:v>
                </c:pt>
                <c:pt idx="37644">
                  <c:v>2019/12/16 3:15</c:v>
                </c:pt>
                <c:pt idx="37645">
                  <c:v>2019/12/16 3:15</c:v>
                </c:pt>
                <c:pt idx="37646">
                  <c:v>2019/12/16 3:15</c:v>
                </c:pt>
                <c:pt idx="37647">
                  <c:v>2019/12/16 3:15</c:v>
                </c:pt>
                <c:pt idx="37648">
                  <c:v>2019/12/16 3:15</c:v>
                </c:pt>
                <c:pt idx="37649">
                  <c:v>2019/12/16 3:15</c:v>
                </c:pt>
                <c:pt idx="37650">
                  <c:v>2019/12/16 3:15</c:v>
                </c:pt>
                <c:pt idx="37651">
                  <c:v>2019/12/16 3:15</c:v>
                </c:pt>
                <c:pt idx="37652">
                  <c:v>2019/12/16 3:15</c:v>
                </c:pt>
                <c:pt idx="37653">
                  <c:v>2019/12/16 3:16</c:v>
                </c:pt>
                <c:pt idx="37654">
                  <c:v>2019/12/16 3:16</c:v>
                </c:pt>
                <c:pt idx="37655">
                  <c:v>2019/12/16 3:16</c:v>
                </c:pt>
                <c:pt idx="37656">
                  <c:v>2019/12/16 3:16</c:v>
                </c:pt>
                <c:pt idx="37657">
                  <c:v>2019/12/16 3:16</c:v>
                </c:pt>
                <c:pt idx="37658">
                  <c:v>2019/12/16 3:16</c:v>
                </c:pt>
                <c:pt idx="37659">
                  <c:v>2019/12/16 3:16</c:v>
                </c:pt>
                <c:pt idx="37660">
                  <c:v>2019/12/16 3:16</c:v>
                </c:pt>
                <c:pt idx="37661">
                  <c:v>2019/12/16 3:16</c:v>
                </c:pt>
                <c:pt idx="37662">
                  <c:v>2019/12/16 3:16</c:v>
                </c:pt>
                <c:pt idx="37663">
                  <c:v>2019/12/16 3:16</c:v>
                </c:pt>
                <c:pt idx="37664">
                  <c:v>2019/12/16 3:16</c:v>
                </c:pt>
                <c:pt idx="37665">
                  <c:v>2019/12/16 3:16</c:v>
                </c:pt>
                <c:pt idx="37666">
                  <c:v>2019/12/16 3:16</c:v>
                </c:pt>
                <c:pt idx="37667">
                  <c:v>2019/12/16 3:16</c:v>
                </c:pt>
                <c:pt idx="37668">
                  <c:v>2019/12/16 3:16</c:v>
                </c:pt>
                <c:pt idx="37669">
                  <c:v>2019/12/16 3:16</c:v>
                </c:pt>
                <c:pt idx="37670">
                  <c:v>2019/12/16 3:16</c:v>
                </c:pt>
                <c:pt idx="37671">
                  <c:v>2019/12/16 3:16</c:v>
                </c:pt>
                <c:pt idx="37672">
                  <c:v>2019/12/16 3:16</c:v>
                </c:pt>
                <c:pt idx="37673">
                  <c:v>2019/12/16 3:17</c:v>
                </c:pt>
                <c:pt idx="37674">
                  <c:v>2019/12/16 3:17</c:v>
                </c:pt>
                <c:pt idx="37675">
                  <c:v>2019/12/16 3:17</c:v>
                </c:pt>
                <c:pt idx="37676">
                  <c:v>2019/12/16 3:17</c:v>
                </c:pt>
                <c:pt idx="37677">
                  <c:v>2019/12/16 3:17</c:v>
                </c:pt>
                <c:pt idx="37678">
                  <c:v>2019/12/16 3:17</c:v>
                </c:pt>
                <c:pt idx="37679">
                  <c:v>2019/12/16 3:17</c:v>
                </c:pt>
                <c:pt idx="37680">
                  <c:v>2019/12/16 3:17</c:v>
                </c:pt>
                <c:pt idx="37681">
                  <c:v>2019/12/16 3:17</c:v>
                </c:pt>
                <c:pt idx="37682">
                  <c:v>2019/12/16 3:17</c:v>
                </c:pt>
                <c:pt idx="37683">
                  <c:v>2019/12/16 3:17</c:v>
                </c:pt>
                <c:pt idx="37684">
                  <c:v>2019/12/16 3:17</c:v>
                </c:pt>
                <c:pt idx="37685">
                  <c:v>2019/12/16 3:17</c:v>
                </c:pt>
                <c:pt idx="37686">
                  <c:v>2019/12/16 3:17</c:v>
                </c:pt>
                <c:pt idx="37687">
                  <c:v>2019/12/16 3:17</c:v>
                </c:pt>
                <c:pt idx="37688">
                  <c:v>2019/12/16 3:17</c:v>
                </c:pt>
                <c:pt idx="37689">
                  <c:v>2019/12/16 3:17</c:v>
                </c:pt>
                <c:pt idx="37690">
                  <c:v>2019/12/16 3:17</c:v>
                </c:pt>
                <c:pt idx="37691">
                  <c:v>2019/12/16 3:17</c:v>
                </c:pt>
                <c:pt idx="37692">
                  <c:v>2019/12/16 3:17</c:v>
                </c:pt>
                <c:pt idx="37693">
                  <c:v>2019/12/16 3:18</c:v>
                </c:pt>
                <c:pt idx="37694">
                  <c:v>2019/12/16 3:18</c:v>
                </c:pt>
                <c:pt idx="37695">
                  <c:v>2019/12/16 3:18</c:v>
                </c:pt>
                <c:pt idx="37696">
                  <c:v>2019/12/16 3:18</c:v>
                </c:pt>
                <c:pt idx="37697">
                  <c:v>2019/12/16 3:18</c:v>
                </c:pt>
                <c:pt idx="37698">
                  <c:v>2019/12/16 3:18</c:v>
                </c:pt>
                <c:pt idx="37699">
                  <c:v>2019/12/16 3:18</c:v>
                </c:pt>
                <c:pt idx="37700">
                  <c:v>2019/12/16 3:18</c:v>
                </c:pt>
                <c:pt idx="37701">
                  <c:v>2019/12/16 3:18</c:v>
                </c:pt>
                <c:pt idx="37702">
                  <c:v>2019/12/16 3:18</c:v>
                </c:pt>
                <c:pt idx="37703">
                  <c:v>2019/12/16 3:18</c:v>
                </c:pt>
                <c:pt idx="37704">
                  <c:v>2019/12/16 3:18</c:v>
                </c:pt>
                <c:pt idx="37705">
                  <c:v>2019/12/16 3:18</c:v>
                </c:pt>
                <c:pt idx="37706">
                  <c:v>2019/12/16 3:18</c:v>
                </c:pt>
                <c:pt idx="37707">
                  <c:v>2019/12/16 3:18</c:v>
                </c:pt>
                <c:pt idx="37708">
                  <c:v>2019/12/16 3:18</c:v>
                </c:pt>
                <c:pt idx="37709">
                  <c:v>2019/12/16 3:18</c:v>
                </c:pt>
                <c:pt idx="37710">
                  <c:v>2019/12/16 3:18</c:v>
                </c:pt>
                <c:pt idx="37711">
                  <c:v>2019/12/16 3:18</c:v>
                </c:pt>
                <c:pt idx="37712">
                  <c:v>2019/12/16 3:18</c:v>
                </c:pt>
                <c:pt idx="37713">
                  <c:v>2019/12/16 3:19</c:v>
                </c:pt>
                <c:pt idx="37714">
                  <c:v>2019/12/16 3:19</c:v>
                </c:pt>
                <c:pt idx="37715">
                  <c:v>2019/12/16 3:19</c:v>
                </c:pt>
                <c:pt idx="37716">
                  <c:v>2019/12/16 3:19</c:v>
                </c:pt>
                <c:pt idx="37717">
                  <c:v>2019/12/16 3:19</c:v>
                </c:pt>
                <c:pt idx="37718">
                  <c:v>2019/12/16 3:19</c:v>
                </c:pt>
                <c:pt idx="37719">
                  <c:v>2019/12/16 3:19</c:v>
                </c:pt>
                <c:pt idx="37720">
                  <c:v>2019/12/16 3:19</c:v>
                </c:pt>
                <c:pt idx="37721">
                  <c:v>2019/12/16 3:19</c:v>
                </c:pt>
                <c:pt idx="37722">
                  <c:v>2019/12/16 3:19</c:v>
                </c:pt>
                <c:pt idx="37723">
                  <c:v>2019/12/16 3:19</c:v>
                </c:pt>
                <c:pt idx="37724">
                  <c:v>2019/12/16 3:19</c:v>
                </c:pt>
                <c:pt idx="37725">
                  <c:v>2019/12/16 3:19</c:v>
                </c:pt>
                <c:pt idx="37726">
                  <c:v>2019/12/16 3:19</c:v>
                </c:pt>
                <c:pt idx="37727">
                  <c:v>2019/12/16 3:19</c:v>
                </c:pt>
                <c:pt idx="37728">
                  <c:v>2019/12/16 3:19</c:v>
                </c:pt>
                <c:pt idx="37729">
                  <c:v>2019/12/16 3:19</c:v>
                </c:pt>
                <c:pt idx="37730">
                  <c:v>2019/12/16 3:19</c:v>
                </c:pt>
                <c:pt idx="37731">
                  <c:v>2019/12/16 3:19</c:v>
                </c:pt>
                <c:pt idx="37732">
                  <c:v>2019/12/16 3:19</c:v>
                </c:pt>
                <c:pt idx="37733">
                  <c:v>2019/12/16 3:20</c:v>
                </c:pt>
                <c:pt idx="37734">
                  <c:v>2019/12/16 3:20</c:v>
                </c:pt>
                <c:pt idx="37735">
                  <c:v>2019/12/16 3:20</c:v>
                </c:pt>
                <c:pt idx="37736">
                  <c:v>2019/12/16 3:20</c:v>
                </c:pt>
                <c:pt idx="37737">
                  <c:v>2019/12/16 3:20</c:v>
                </c:pt>
                <c:pt idx="37738">
                  <c:v>2019/12/16 3:20</c:v>
                </c:pt>
                <c:pt idx="37739">
                  <c:v>2019/12/16 3:20</c:v>
                </c:pt>
                <c:pt idx="37740">
                  <c:v>2019/12/16 3:20</c:v>
                </c:pt>
                <c:pt idx="37741">
                  <c:v>2019/12/16 3:20</c:v>
                </c:pt>
                <c:pt idx="37742">
                  <c:v>2019/12/16 3:20</c:v>
                </c:pt>
                <c:pt idx="37743">
                  <c:v>2019/12/16 3:20</c:v>
                </c:pt>
                <c:pt idx="37744">
                  <c:v>2019/12/16 3:20</c:v>
                </c:pt>
                <c:pt idx="37745">
                  <c:v>2019/12/16 3:20</c:v>
                </c:pt>
                <c:pt idx="37746">
                  <c:v>2019/12/16 3:20</c:v>
                </c:pt>
                <c:pt idx="37747">
                  <c:v>2019/12/16 3:20</c:v>
                </c:pt>
                <c:pt idx="37748">
                  <c:v>2019/12/16 3:20</c:v>
                </c:pt>
                <c:pt idx="37749">
                  <c:v>2019/12/16 3:20</c:v>
                </c:pt>
                <c:pt idx="37750">
                  <c:v>2019/12/16 3:20</c:v>
                </c:pt>
                <c:pt idx="37751">
                  <c:v>2019/12/16 3:20</c:v>
                </c:pt>
                <c:pt idx="37752">
                  <c:v>2019/12/16 3:20</c:v>
                </c:pt>
                <c:pt idx="37753">
                  <c:v>2019/12/16 3:21</c:v>
                </c:pt>
                <c:pt idx="37754">
                  <c:v>2019/12/16 3:21</c:v>
                </c:pt>
                <c:pt idx="37755">
                  <c:v>2019/12/16 3:21</c:v>
                </c:pt>
                <c:pt idx="37756">
                  <c:v>2019/12/16 3:21</c:v>
                </c:pt>
                <c:pt idx="37757">
                  <c:v>2019/12/16 3:21</c:v>
                </c:pt>
                <c:pt idx="37758">
                  <c:v>2019/12/16 3:21</c:v>
                </c:pt>
                <c:pt idx="37759">
                  <c:v>2019/12/16 3:21</c:v>
                </c:pt>
                <c:pt idx="37760">
                  <c:v>2019/12/16 3:21</c:v>
                </c:pt>
                <c:pt idx="37761">
                  <c:v>2019/12/16 3:21</c:v>
                </c:pt>
                <c:pt idx="37762">
                  <c:v>2019/12/16 3:21</c:v>
                </c:pt>
                <c:pt idx="37763">
                  <c:v>2019/12/16 3:21</c:v>
                </c:pt>
                <c:pt idx="37764">
                  <c:v>2019/12/16 3:21</c:v>
                </c:pt>
                <c:pt idx="37765">
                  <c:v>2019/12/16 3:21</c:v>
                </c:pt>
                <c:pt idx="37766">
                  <c:v>2019/12/16 3:21</c:v>
                </c:pt>
                <c:pt idx="37767">
                  <c:v>2019/12/16 3:21</c:v>
                </c:pt>
                <c:pt idx="37768">
                  <c:v>2019/12/16 3:21</c:v>
                </c:pt>
                <c:pt idx="37769">
                  <c:v>2019/12/16 3:21</c:v>
                </c:pt>
                <c:pt idx="37770">
                  <c:v>2019/12/16 3:21</c:v>
                </c:pt>
                <c:pt idx="37771">
                  <c:v>2019/12/16 3:21</c:v>
                </c:pt>
                <c:pt idx="37772">
                  <c:v>2019/12/16 3:21</c:v>
                </c:pt>
                <c:pt idx="37773">
                  <c:v>2019/12/16 3:22</c:v>
                </c:pt>
                <c:pt idx="37774">
                  <c:v>2019/12/16 3:22</c:v>
                </c:pt>
                <c:pt idx="37775">
                  <c:v>2019/12/16 3:22</c:v>
                </c:pt>
                <c:pt idx="37776">
                  <c:v>2019/12/16 3:22</c:v>
                </c:pt>
                <c:pt idx="37777">
                  <c:v>2019/12/16 3:22</c:v>
                </c:pt>
                <c:pt idx="37778">
                  <c:v>2019/12/16 3:22</c:v>
                </c:pt>
                <c:pt idx="37779">
                  <c:v>2019/12/16 3:22</c:v>
                </c:pt>
                <c:pt idx="37780">
                  <c:v>2019/12/16 3:22</c:v>
                </c:pt>
                <c:pt idx="37781">
                  <c:v>2019/12/16 3:22</c:v>
                </c:pt>
                <c:pt idx="37782">
                  <c:v>2019/12/16 3:22</c:v>
                </c:pt>
                <c:pt idx="37783">
                  <c:v>2019/12/16 3:22</c:v>
                </c:pt>
                <c:pt idx="37784">
                  <c:v>2019/12/16 3:22</c:v>
                </c:pt>
                <c:pt idx="37785">
                  <c:v>2019/12/16 3:22</c:v>
                </c:pt>
                <c:pt idx="37786">
                  <c:v>2019/12/16 3:22</c:v>
                </c:pt>
                <c:pt idx="37787">
                  <c:v>2019/12/16 3:22</c:v>
                </c:pt>
                <c:pt idx="37788">
                  <c:v>2019/12/16 3:22</c:v>
                </c:pt>
                <c:pt idx="37789">
                  <c:v>2019/12/16 3:22</c:v>
                </c:pt>
                <c:pt idx="37790">
                  <c:v>2019/12/16 3:22</c:v>
                </c:pt>
                <c:pt idx="37791">
                  <c:v>2019/12/16 3:22</c:v>
                </c:pt>
                <c:pt idx="37792">
                  <c:v>2019/12/16 3:23</c:v>
                </c:pt>
                <c:pt idx="37793">
                  <c:v>2019/12/16 3:23</c:v>
                </c:pt>
                <c:pt idx="37794">
                  <c:v>2019/12/16 3:23</c:v>
                </c:pt>
                <c:pt idx="37795">
                  <c:v>2019/12/16 3:23</c:v>
                </c:pt>
                <c:pt idx="37796">
                  <c:v>2019/12/16 3:23</c:v>
                </c:pt>
                <c:pt idx="37797">
                  <c:v>2019/12/16 3:23</c:v>
                </c:pt>
                <c:pt idx="37798">
                  <c:v>2019/12/16 3:23</c:v>
                </c:pt>
                <c:pt idx="37799">
                  <c:v>2019/12/16 3:23</c:v>
                </c:pt>
                <c:pt idx="37800">
                  <c:v>2019/12/16 3:23</c:v>
                </c:pt>
                <c:pt idx="37801">
                  <c:v>2019/12/16 3:23</c:v>
                </c:pt>
                <c:pt idx="37802">
                  <c:v>2019/12/16 3:23</c:v>
                </c:pt>
                <c:pt idx="37803">
                  <c:v>2019/12/16 3:23</c:v>
                </c:pt>
                <c:pt idx="37804">
                  <c:v>2019/12/16 3:23</c:v>
                </c:pt>
                <c:pt idx="37805">
                  <c:v>2019/12/16 3:23</c:v>
                </c:pt>
                <c:pt idx="37806">
                  <c:v>2019/12/16 3:23</c:v>
                </c:pt>
                <c:pt idx="37807">
                  <c:v>2019/12/16 3:23</c:v>
                </c:pt>
                <c:pt idx="37808">
                  <c:v>2019/12/16 3:23</c:v>
                </c:pt>
                <c:pt idx="37809">
                  <c:v>2019/12/16 3:23</c:v>
                </c:pt>
                <c:pt idx="37810">
                  <c:v>2019/12/16 3:23</c:v>
                </c:pt>
                <c:pt idx="37811">
                  <c:v>2019/12/16 3:23</c:v>
                </c:pt>
                <c:pt idx="37812">
                  <c:v>2019/12/16 3:23</c:v>
                </c:pt>
                <c:pt idx="37813">
                  <c:v>2019/12/16 3:24</c:v>
                </c:pt>
                <c:pt idx="37814">
                  <c:v>2019/12/16 3:24</c:v>
                </c:pt>
                <c:pt idx="37815">
                  <c:v>2019/12/16 3:24</c:v>
                </c:pt>
                <c:pt idx="37816">
                  <c:v>2019/12/16 3:24</c:v>
                </c:pt>
                <c:pt idx="37817">
                  <c:v>2019/12/16 3:24</c:v>
                </c:pt>
                <c:pt idx="37818">
                  <c:v>2019/12/16 3:24</c:v>
                </c:pt>
                <c:pt idx="37819">
                  <c:v>2019/12/16 3:24</c:v>
                </c:pt>
                <c:pt idx="37820">
                  <c:v>2019/12/16 3:24</c:v>
                </c:pt>
                <c:pt idx="37821">
                  <c:v>2019/12/16 3:24</c:v>
                </c:pt>
                <c:pt idx="37822">
                  <c:v>2019/12/16 3:24</c:v>
                </c:pt>
                <c:pt idx="37823">
                  <c:v>2019/12/16 3:24</c:v>
                </c:pt>
                <c:pt idx="37824">
                  <c:v>2019/12/16 3:24</c:v>
                </c:pt>
                <c:pt idx="37825">
                  <c:v>2019/12/16 3:24</c:v>
                </c:pt>
                <c:pt idx="37826">
                  <c:v>2019/12/16 3:24</c:v>
                </c:pt>
                <c:pt idx="37827">
                  <c:v>2019/12/16 3:24</c:v>
                </c:pt>
                <c:pt idx="37828">
                  <c:v>2019/12/16 3:24</c:v>
                </c:pt>
                <c:pt idx="37829">
                  <c:v>2019/12/16 3:24</c:v>
                </c:pt>
                <c:pt idx="37830">
                  <c:v>2019/12/16 3:24</c:v>
                </c:pt>
                <c:pt idx="37831">
                  <c:v>2019/12/16 3:24</c:v>
                </c:pt>
                <c:pt idx="37832">
                  <c:v>2019/12/16 3:24</c:v>
                </c:pt>
                <c:pt idx="37833">
                  <c:v>2019/12/16 3:25</c:v>
                </c:pt>
                <c:pt idx="37834">
                  <c:v>2019/12/16 3:25</c:v>
                </c:pt>
                <c:pt idx="37835">
                  <c:v>2019/12/16 3:25</c:v>
                </c:pt>
                <c:pt idx="37836">
                  <c:v>2019/12/16 3:25</c:v>
                </c:pt>
                <c:pt idx="37837">
                  <c:v>2019/12/16 3:25</c:v>
                </c:pt>
                <c:pt idx="37838">
                  <c:v>2019/12/16 3:25</c:v>
                </c:pt>
                <c:pt idx="37839">
                  <c:v>2019/12/16 3:25</c:v>
                </c:pt>
                <c:pt idx="37840">
                  <c:v>2019/12/16 3:25</c:v>
                </c:pt>
                <c:pt idx="37841">
                  <c:v>2019/12/16 3:25</c:v>
                </c:pt>
                <c:pt idx="37842">
                  <c:v>2019/12/16 3:25</c:v>
                </c:pt>
                <c:pt idx="37843">
                  <c:v>2019/12/16 3:25</c:v>
                </c:pt>
                <c:pt idx="37844">
                  <c:v>2019/12/16 3:25</c:v>
                </c:pt>
                <c:pt idx="37845">
                  <c:v>2019/12/16 3:25</c:v>
                </c:pt>
                <c:pt idx="37846">
                  <c:v>2019/12/16 3:25</c:v>
                </c:pt>
                <c:pt idx="37847">
                  <c:v>2019/12/16 3:25</c:v>
                </c:pt>
                <c:pt idx="37848">
                  <c:v>2019/12/16 3:25</c:v>
                </c:pt>
                <c:pt idx="37849">
                  <c:v>2019/12/16 3:25</c:v>
                </c:pt>
                <c:pt idx="37850">
                  <c:v>2019/12/16 3:25</c:v>
                </c:pt>
                <c:pt idx="37851">
                  <c:v>2019/12/16 3:25</c:v>
                </c:pt>
                <c:pt idx="37852">
                  <c:v>2019/12/16 3:25</c:v>
                </c:pt>
                <c:pt idx="37853">
                  <c:v>2019/12/16 3:26</c:v>
                </c:pt>
                <c:pt idx="37854">
                  <c:v>2019/12/16 3:26</c:v>
                </c:pt>
                <c:pt idx="37855">
                  <c:v>2019/12/16 3:26</c:v>
                </c:pt>
                <c:pt idx="37856">
                  <c:v>2019/12/16 3:26</c:v>
                </c:pt>
                <c:pt idx="37857">
                  <c:v>2019/12/16 3:26</c:v>
                </c:pt>
                <c:pt idx="37858">
                  <c:v>2019/12/16 3:26</c:v>
                </c:pt>
                <c:pt idx="37859">
                  <c:v>2019/12/16 3:26</c:v>
                </c:pt>
                <c:pt idx="37860">
                  <c:v>2019/12/16 3:26</c:v>
                </c:pt>
                <c:pt idx="37861">
                  <c:v>2019/12/16 3:26</c:v>
                </c:pt>
                <c:pt idx="37862">
                  <c:v>2019/12/16 3:26</c:v>
                </c:pt>
                <c:pt idx="37863">
                  <c:v>2019/12/16 3:26</c:v>
                </c:pt>
                <c:pt idx="37864">
                  <c:v>2019/12/16 3:26</c:v>
                </c:pt>
                <c:pt idx="37865">
                  <c:v>2019/12/16 3:26</c:v>
                </c:pt>
                <c:pt idx="37866">
                  <c:v>2019/12/16 3:26</c:v>
                </c:pt>
                <c:pt idx="37867">
                  <c:v>2019/12/16 3:26</c:v>
                </c:pt>
                <c:pt idx="37868">
                  <c:v>2019/12/16 3:26</c:v>
                </c:pt>
                <c:pt idx="37869">
                  <c:v>2019/12/16 3:26</c:v>
                </c:pt>
                <c:pt idx="37870">
                  <c:v>2019/12/16 3:26</c:v>
                </c:pt>
                <c:pt idx="37871">
                  <c:v>2019/12/16 3:26</c:v>
                </c:pt>
                <c:pt idx="37872">
                  <c:v>2019/12/16 3:26</c:v>
                </c:pt>
                <c:pt idx="37873">
                  <c:v>2019/12/16 3:27</c:v>
                </c:pt>
                <c:pt idx="37874">
                  <c:v>2019/12/16 3:27</c:v>
                </c:pt>
                <c:pt idx="37875">
                  <c:v>2019/12/16 3:27</c:v>
                </c:pt>
                <c:pt idx="37876">
                  <c:v>2019/12/16 3:27</c:v>
                </c:pt>
                <c:pt idx="37877">
                  <c:v>2019/12/16 3:27</c:v>
                </c:pt>
                <c:pt idx="37878">
                  <c:v>2019/12/16 3:27</c:v>
                </c:pt>
                <c:pt idx="37879">
                  <c:v>2019/12/16 3:27</c:v>
                </c:pt>
                <c:pt idx="37880">
                  <c:v>2019/12/16 3:27</c:v>
                </c:pt>
                <c:pt idx="37881">
                  <c:v>2019/12/16 3:27</c:v>
                </c:pt>
                <c:pt idx="37882">
                  <c:v>2019/12/16 3:27</c:v>
                </c:pt>
                <c:pt idx="37883">
                  <c:v>2019/12/16 3:27</c:v>
                </c:pt>
                <c:pt idx="37884">
                  <c:v>2019/12/16 3:27</c:v>
                </c:pt>
                <c:pt idx="37885">
                  <c:v>2019/12/16 3:27</c:v>
                </c:pt>
                <c:pt idx="37886">
                  <c:v>2019/12/16 3:27</c:v>
                </c:pt>
                <c:pt idx="37887">
                  <c:v>2019/12/16 3:27</c:v>
                </c:pt>
                <c:pt idx="37888">
                  <c:v>2019/12/16 3:27</c:v>
                </c:pt>
                <c:pt idx="37889">
                  <c:v>2019/12/16 3:27</c:v>
                </c:pt>
                <c:pt idx="37890">
                  <c:v>2019/12/16 3:27</c:v>
                </c:pt>
                <c:pt idx="37891">
                  <c:v>2019/12/16 3:27</c:v>
                </c:pt>
                <c:pt idx="37892">
                  <c:v>2019/12/16 3:27</c:v>
                </c:pt>
                <c:pt idx="37893">
                  <c:v>2019/12/16 3:28</c:v>
                </c:pt>
                <c:pt idx="37894">
                  <c:v>2019/12/16 3:28</c:v>
                </c:pt>
                <c:pt idx="37895">
                  <c:v>2019/12/16 3:28</c:v>
                </c:pt>
                <c:pt idx="37896">
                  <c:v>2019/12/16 3:28</c:v>
                </c:pt>
                <c:pt idx="37897">
                  <c:v>2019/12/16 3:28</c:v>
                </c:pt>
                <c:pt idx="37898">
                  <c:v>2019/12/16 3:28</c:v>
                </c:pt>
                <c:pt idx="37899">
                  <c:v>2019/12/16 3:28</c:v>
                </c:pt>
                <c:pt idx="37900">
                  <c:v>2019/12/16 3:28</c:v>
                </c:pt>
                <c:pt idx="37901">
                  <c:v>2019/12/16 3:28</c:v>
                </c:pt>
                <c:pt idx="37902">
                  <c:v>2019/12/16 3:28</c:v>
                </c:pt>
                <c:pt idx="37903">
                  <c:v>2019/12/16 3:28</c:v>
                </c:pt>
                <c:pt idx="37904">
                  <c:v>2019/12/16 3:28</c:v>
                </c:pt>
                <c:pt idx="37905">
                  <c:v>2019/12/16 3:28</c:v>
                </c:pt>
                <c:pt idx="37906">
                  <c:v>2019/12/16 3:28</c:v>
                </c:pt>
                <c:pt idx="37907">
                  <c:v>2019/12/16 3:28</c:v>
                </c:pt>
                <c:pt idx="37908">
                  <c:v>2019/12/16 3:28</c:v>
                </c:pt>
                <c:pt idx="37909">
                  <c:v>2019/12/16 3:28</c:v>
                </c:pt>
                <c:pt idx="37910">
                  <c:v>2019/12/16 3:28</c:v>
                </c:pt>
                <c:pt idx="37911">
                  <c:v>2019/12/16 3:28</c:v>
                </c:pt>
                <c:pt idx="37912">
                  <c:v>2019/12/16 3:28</c:v>
                </c:pt>
                <c:pt idx="37913">
                  <c:v>2019/12/16 3:29</c:v>
                </c:pt>
                <c:pt idx="37914">
                  <c:v>2019/12/16 3:29</c:v>
                </c:pt>
                <c:pt idx="37915">
                  <c:v>2019/12/16 3:29</c:v>
                </c:pt>
                <c:pt idx="37916">
                  <c:v>2019/12/16 3:29</c:v>
                </c:pt>
                <c:pt idx="37917">
                  <c:v>2019/12/16 3:29</c:v>
                </c:pt>
                <c:pt idx="37918">
                  <c:v>2019/12/16 3:29</c:v>
                </c:pt>
                <c:pt idx="37919">
                  <c:v>2019/12/16 3:29</c:v>
                </c:pt>
                <c:pt idx="37920">
                  <c:v>2019/12/16 3:29</c:v>
                </c:pt>
                <c:pt idx="37921">
                  <c:v>2019/12/16 3:29</c:v>
                </c:pt>
                <c:pt idx="37922">
                  <c:v>2019/12/16 3:29</c:v>
                </c:pt>
                <c:pt idx="37923">
                  <c:v>2019/12/16 3:29</c:v>
                </c:pt>
                <c:pt idx="37924">
                  <c:v>2019/12/16 3:29</c:v>
                </c:pt>
                <c:pt idx="37925">
                  <c:v>2019/12/16 3:29</c:v>
                </c:pt>
                <c:pt idx="37926">
                  <c:v>2019/12/16 3:29</c:v>
                </c:pt>
                <c:pt idx="37927">
                  <c:v>2019/12/16 3:29</c:v>
                </c:pt>
                <c:pt idx="37928">
                  <c:v>2019/12/16 3:29</c:v>
                </c:pt>
                <c:pt idx="37929">
                  <c:v>2019/12/16 3:29</c:v>
                </c:pt>
                <c:pt idx="37930">
                  <c:v>2019/12/16 3:29</c:v>
                </c:pt>
                <c:pt idx="37931">
                  <c:v>2019/12/16 3:29</c:v>
                </c:pt>
                <c:pt idx="37932">
                  <c:v>2019/12/16 3:29</c:v>
                </c:pt>
                <c:pt idx="37933">
                  <c:v>2019/12/16 3:30</c:v>
                </c:pt>
                <c:pt idx="37934">
                  <c:v>2019/12/16 3:30</c:v>
                </c:pt>
                <c:pt idx="37935">
                  <c:v>2019/12/16 3:30</c:v>
                </c:pt>
                <c:pt idx="37936">
                  <c:v>2019/12/16 3:30</c:v>
                </c:pt>
                <c:pt idx="37937">
                  <c:v>2019/12/16 3:30</c:v>
                </c:pt>
                <c:pt idx="37938">
                  <c:v>2019/12/16 3:30</c:v>
                </c:pt>
                <c:pt idx="37939">
                  <c:v>2019/12/16 3:30</c:v>
                </c:pt>
                <c:pt idx="37940">
                  <c:v>2019/12/16 3:30</c:v>
                </c:pt>
                <c:pt idx="37941">
                  <c:v>2019/12/16 3:30</c:v>
                </c:pt>
                <c:pt idx="37942">
                  <c:v>2019/12/16 3:30</c:v>
                </c:pt>
                <c:pt idx="37943">
                  <c:v>2019/12/16 3:30</c:v>
                </c:pt>
                <c:pt idx="37944">
                  <c:v>2019/12/16 3:30</c:v>
                </c:pt>
                <c:pt idx="37945">
                  <c:v>2019/12/16 3:30</c:v>
                </c:pt>
                <c:pt idx="37946">
                  <c:v>2019/12/16 3:30</c:v>
                </c:pt>
                <c:pt idx="37947">
                  <c:v>2019/12/16 3:30</c:v>
                </c:pt>
                <c:pt idx="37948">
                  <c:v>2019/12/16 3:30</c:v>
                </c:pt>
                <c:pt idx="37949">
                  <c:v>2019/12/16 3:30</c:v>
                </c:pt>
                <c:pt idx="37950">
                  <c:v>2019/12/16 3:30</c:v>
                </c:pt>
                <c:pt idx="37951">
                  <c:v>2019/12/16 3:30</c:v>
                </c:pt>
                <c:pt idx="37952">
                  <c:v>2019/12/16 3:31</c:v>
                </c:pt>
                <c:pt idx="37953">
                  <c:v>2019/12/16 3:31</c:v>
                </c:pt>
                <c:pt idx="37954">
                  <c:v>2019/12/16 3:31</c:v>
                </c:pt>
                <c:pt idx="37955">
                  <c:v>2019/12/16 3:31</c:v>
                </c:pt>
                <c:pt idx="37956">
                  <c:v>2019/12/16 3:31</c:v>
                </c:pt>
                <c:pt idx="37957">
                  <c:v>2019/12/16 3:31</c:v>
                </c:pt>
                <c:pt idx="37958">
                  <c:v>2019/12/16 3:31</c:v>
                </c:pt>
                <c:pt idx="37959">
                  <c:v>2019/12/16 3:31</c:v>
                </c:pt>
                <c:pt idx="37960">
                  <c:v>2019/12/16 3:31</c:v>
                </c:pt>
                <c:pt idx="37961">
                  <c:v>2019/12/16 3:31</c:v>
                </c:pt>
                <c:pt idx="37962">
                  <c:v>2019/12/16 3:31</c:v>
                </c:pt>
                <c:pt idx="37963">
                  <c:v>2019/12/16 3:31</c:v>
                </c:pt>
                <c:pt idx="37964">
                  <c:v>2019/12/16 3:31</c:v>
                </c:pt>
                <c:pt idx="37965">
                  <c:v>2019/12/16 3:31</c:v>
                </c:pt>
                <c:pt idx="37966">
                  <c:v>2019/12/16 3:31</c:v>
                </c:pt>
                <c:pt idx="37967">
                  <c:v>2019/12/16 3:31</c:v>
                </c:pt>
                <c:pt idx="37968">
                  <c:v>2019/12/16 3:31</c:v>
                </c:pt>
                <c:pt idx="37969">
                  <c:v>2019/12/16 3:31</c:v>
                </c:pt>
                <c:pt idx="37970">
                  <c:v>2019/12/16 3:31</c:v>
                </c:pt>
                <c:pt idx="37971">
                  <c:v>2019/12/16 3:31</c:v>
                </c:pt>
                <c:pt idx="37972">
                  <c:v>2019/12/16 3:31</c:v>
                </c:pt>
                <c:pt idx="37973">
                  <c:v>2019/12/16 3:32</c:v>
                </c:pt>
                <c:pt idx="37974">
                  <c:v>2019/12/16 3:32</c:v>
                </c:pt>
                <c:pt idx="37975">
                  <c:v>2019/12/16 3:32</c:v>
                </c:pt>
                <c:pt idx="37976">
                  <c:v>2019/12/16 3:32</c:v>
                </c:pt>
                <c:pt idx="37977">
                  <c:v>2019/12/16 3:32</c:v>
                </c:pt>
                <c:pt idx="37978">
                  <c:v>2019/12/16 3:32</c:v>
                </c:pt>
                <c:pt idx="37979">
                  <c:v>2019/12/16 3:32</c:v>
                </c:pt>
                <c:pt idx="37980">
                  <c:v>2019/12/16 3:32</c:v>
                </c:pt>
                <c:pt idx="37981">
                  <c:v>2019/12/16 3:32</c:v>
                </c:pt>
                <c:pt idx="37982">
                  <c:v>2019/12/16 3:32</c:v>
                </c:pt>
                <c:pt idx="37983">
                  <c:v>2019/12/16 3:32</c:v>
                </c:pt>
                <c:pt idx="37984">
                  <c:v>2019/12/16 3:32</c:v>
                </c:pt>
                <c:pt idx="37985">
                  <c:v>2019/12/16 3:32</c:v>
                </c:pt>
                <c:pt idx="37986">
                  <c:v>2019/12/16 3:32</c:v>
                </c:pt>
                <c:pt idx="37987">
                  <c:v>2019/12/16 3:32</c:v>
                </c:pt>
                <c:pt idx="37988">
                  <c:v>2019/12/16 3:32</c:v>
                </c:pt>
                <c:pt idx="37989">
                  <c:v>2019/12/16 3:32</c:v>
                </c:pt>
                <c:pt idx="37990">
                  <c:v>2019/12/16 3:32</c:v>
                </c:pt>
                <c:pt idx="37991">
                  <c:v>2019/12/16 3:32</c:v>
                </c:pt>
                <c:pt idx="37992">
                  <c:v>2019/12/16 3:32</c:v>
                </c:pt>
                <c:pt idx="37993">
                  <c:v>2019/12/16 3:33</c:v>
                </c:pt>
                <c:pt idx="37994">
                  <c:v>2019/12/16 3:33</c:v>
                </c:pt>
                <c:pt idx="37995">
                  <c:v>2019/12/16 3:33</c:v>
                </c:pt>
                <c:pt idx="37996">
                  <c:v>2019/12/16 3:33</c:v>
                </c:pt>
                <c:pt idx="37997">
                  <c:v>2019/12/16 3:33</c:v>
                </c:pt>
                <c:pt idx="37998">
                  <c:v>2019/12/16 3:33</c:v>
                </c:pt>
                <c:pt idx="37999">
                  <c:v>2019/12/16 3:33</c:v>
                </c:pt>
                <c:pt idx="38000">
                  <c:v>2019/12/16 3:33</c:v>
                </c:pt>
                <c:pt idx="38001">
                  <c:v>2019/12/16 3:33</c:v>
                </c:pt>
                <c:pt idx="38002">
                  <c:v>2019/12/16 3:33</c:v>
                </c:pt>
                <c:pt idx="38003">
                  <c:v>2019/12/16 3:33</c:v>
                </c:pt>
                <c:pt idx="38004">
                  <c:v>2019/12/16 3:33</c:v>
                </c:pt>
                <c:pt idx="38005">
                  <c:v>2019/12/16 3:33</c:v>
                </c:pt>
                <c:pt idx="38006">
                  <c:v>2019/12/16 3:33</c:v>
                </c:pt>
                <c:pt idx="38007">
                  <c:v>2019/12/16 3:33</c:v>
                </c:pt>
                <c:pt idx="38008">
                  <c:v>2019/12/16 3:33</c:v>
                </c:pt>
                <c:pt idx="38009">
                  <c:v>2019/12/16 3:33</c:v>
                </c:pt>
                <c:pt idx="38010">
                  <c:v>2019/12/16 3:33</c:v>
                </c:pt>
                <c:pt idx="38011">
                  <c:v>2019/12/16 3:33</c:v>
                </c:pt>
                <c:pt idx="38012">
                  <c:v>2019/12/16 3:33</c:v>
                </c:pt>
                <c:pt idx="38013">
                  <c:v>2019/12/16 3:34</c:v>
                </c:pt>
                <c:pt idx="38014">
                  <c:v>2019/12/16 3:34</c:v>
                </c:pt>
                <c:pt idx="38015">
                  <c:v>2019/12/16 3:34</c:v>
                </c:pt>
                <c:pt idx="38016">
                  <c:v>2019/12/16 3:34</c:v>
                </c:pt>
                <c:pt idx="38017">
                  <c:v>2019/12/16 3:34</c:v>
                </c:pt>
                <c:pt idx="38018">
                  <c:v>2019/12/16 3:34</c:v>
                </c:pt>
                <c:pt idx="38019">
                  <c:v>2019/12/16 3:34</c:v>
                </c:pt>
                <c:pt idx="38020">
                  <c:v>2019/12/16 3:34</c:v>
                </c:pt>
                <c:pt idx="38021">
                  <c:v>2019/12/16 3:34</c:v>
                </c:pt>
                <c:pt idx="38022">
                  <c:v>2019/12/16 3:34</c:v>
                </c:pt>
                <c:pt idx="38023">
                  <c:v>2019/12/16 3:34</c:v>
                </c:pt>
                <c:pt idx="38024">
                  <c:v>2019/12/16 3:34</c:v>
                </c:pt>
                <c:pt idx="38025">
                  <c:v>2019/12/16 3:34</c:v>
                </c:pt>
                <c:pt idx="38026">
                  <c:v>2019/12/16 3:34</c:v>
                </c:pt>
                <c:pt idx="38027">
                  <c:v>2019/12/16 3:34</c:v>
                </c:pt>
                <c:pt idx="38028">
                  <c:v>2019/12/16 3:34</c:v>
                </c:pt>
                <c:pt idx="38029">
                  <c:v>2019/12/16 3:34</c:v>
                </c:pt>
                <c:pt idx="38030">
                  <c:v>2019/12/16 3:34</c:v>
                </c:pt>
                <c:pt idx="38031">
                  <c:v>2019/12/16 3:34</c:v>
                </c:pt>
                <c:pt idx="38032">
                  <c:v>2019/12/16 3:34</c:v>
                </c:pt>
                <c:pt idx="38033">
                  <c:v>2019/12/16 3:35</c:v>
                </c:pt>
                <c:pt idx="38034">
                  <c:v>2019/12/16 3:35</c:v>
                </c:pt>
                <c:pt idx="38035">
                  <c:v>2019/12/16 3:35</c:v>
                </c:pt>
                <c:pt idx="38036">
                  <c:v>2019/12/16 3:35</c:v>
                </c:pt>
                <c:pt idx="38037">
                  <c:v>2019/12/16 3:35</c:v>
                </c:pt>
                <c:pt idx="38038">
                  <c:v>2019/12/16 3:35</c:v>
                </c:pt>
                <c:pt idx="38039">
                  <c:v>2019/12/16 3:35</c:v>
                </c:pt>
                <c:pt idx="38040">
                  <c:v>2019/12/16 3:35</c:v>
                </c:pt>
                <c:pt idx="38041">
                  <c:v>2019/12/16 3:35</c:v>
                </c:pt>
                <c:pt idx="38042">
                  <c:v>2019/12/16 3:35</c:v>
                </c:pt>
                <c:pt idx="38043">
                  <c:v>2019/12/16 3:35</c:v>
                </c:pt>
                <c:pt idx="38044">
                  <c:v>2019/12/16 3:35</c:v>
                </c:pt>
                <c:pt idx="38045">
                  <c:v>2019/12/16 3:35</c:v>
                </c:pt>
                <c:pt idx="38046">
                  <c:v>2019/12/16 3:35</c:v>
                </c:pt>
                <c:pt idx="38047">
                  <c:v>2019/12/16 3:35</c:v>
                </c:pt>
                <c:pt idx="38048">
                  <c:v>2019/12/16 3:35</c:v>
                </c:pt>
                <c:pt idx="38049">
                  <c:v>2019/12/16 3:35</c:v>
                </c:pt>
                <c:pt idx="38050">
                  <c:v>2019/12/16 3:35</c:v>
                </c:pt>
                <c:pt idx="38051">
                  <c:v>2019/12/16 3:35</c:v>
                </c:pt>
                <c:pt idx="38052">
                  <c:v>2019/12/16 3:35</c:v>
                </c:pt>
                <c:pt idx="38053">
                  <c:v>2019/12/16 3:36</c:v>
                </c:pt>
                <c:pt idx="38054">
                  <c:v>2019/12/16 3:36</c:v>
                </c:pt>
                <c:pt idx="38055">
                  <c:v>2019/12/16 3:36</c:v>
                </c:pt>
                <c:pt idx="38056">
                  <c:v>2019/12/16 3:36</c:v>
                </c:pt>
                <c:pt idx="38057">
                  <c:v>2019/12/16 3:36</c:v>
                </c:pt>
                <c:pt idx="38058">
                  <c:v>2019/12/16 3:36</c:v>
                </c:pt>
                <c:pt idx="38059">
                  <c:v>2019/12/16 3:36</c:v>
                </c:pt>
                <c:pt idx="38060">
                  <c:v>2019/12/16 3:36</c:v>
                </c:pt>
                <c:pt idx="38061">
                  <c:v>2019/12/16 3:36</c:v>
                </c:pt>
                <c:pt idx="38062">
                  <c:v>2019/12/16 3:36</c:v>
                </c:pt>
                <c:pt idx="38063">
                  <c:v>2019/12/16 3:36</c:v>
                </c:pt>
                <c:pt idx="38064">
                  <c:v>2019/12/16 3:36</c:v>
                </c:pt>
                <c:pt idx="38065">
                  <c:v>2019/12/16 3:36</c:v>
                </c:pt>
                <c:pt idx="38066">
                  <c:v>2019/12/16 3:36</c:v>
                </c:pt>
                <c:pt idx="38067">
                  <c:v>2019/12/16 3:36</c:v>
                </c:pt>
                <c:pt idx="38068">
                  <c:v>2019/12/16 3:36</c:v>
                </c:pt>
                <c:pt idx="38069">
                  <c:v>2019/12/16 3:36</c:v>
                </c:pt>
                <c:pt idx="38070">
                  <c:v>2019/12/16 3:36</c:v>
                </c:pt>
                <c:pt idx="38071">
                  <c:v>2019/12/16 3:36</c:v>
                </c:pt>
                <c:pt idx="38072">
                  <c:v>2019/12/16 3:36</c:v>
                </c:pt>
                <c:pt idx="38073">
                  <c:v>2019/12/16 3:37</c:v>
                </c:pt>
                <c:pt idx="38074">
                  <c:v>2019/12/16 3:37</c:v>
                </c:pt>
                <c:pt idx="38075">
                  <c:v>2019/12/16 3:37</c:v>
                </c:pt>
                <c:pt idx="38076">
                  <c:v>2019/12/16 3:37</c:v>
                </c:pt>
                <c:pt idx="38077">
                  <c:v>2019/12/16 3:37</c:v>
                </c:pt>
                <c:pt idx="38078">
                  <c:v>2019/12/16 3:37</c:v>
                </c:pt>
                <c:pt idx="38079">
                  <c:v>2019/12/16 3:37</c:v>
                </c:pt>
                <c:pt idx="38080">
                  <c:v>2019/12/16 3:37</c:v>
                </c:pt>
                <c:pt idx="38081">
                  <c:v>2019/12/16 3:37</c:v>
                </c:pt>
                <c:pt idx="38082">
                  <c:v>2019/12/16 3:37</c:v>
                </c:pt>
                <c:pt idx="38083">
                  <c:v>2019/12/16 3:37</c:v>
                </c:pt>
                <c:pt idx="38084">
                  <c:v>2019/12/16 3:37</c:v>
                </c:pt>
                <c:pt idx="38085">
                  <c:v>2019/12/16 3:37</c:v>
                </c:pt>
                <c:pt idx="38086">
                  <c:v>2019/12/16 3:37</c:v>
                </c:pt>
                <c:pt idx="38087">
                  <c:v>2019/12/16 3:37</c:v>
                </c:pt>
                <c:pt idx="38088">
                  <c:v>2019/12/16 3:37</c:v>
                </c:pt>
                <c:pt idx="38089">
                  <c:v>2019/12/16 3:37</c:v>
                </c:pt>
                <c:pt idx="38090">
                  <c:v>2019/12/16 3:37</c:v>
                </c:pt>
                <c:pt idx="38091">
                  <c:v>2019/12/16 3:37</c:v>
                </c:pt>
                <c:pt idx="38092">
                  <c:v>2019/12/16 3:37</c:v>
                </c:pt>
                <c:pt idx="38093">
                  <c:v>2019/12/16 3:38</c:v>
                </c:pt>
                <c:pt idx="38094">
                  <c:v>2019/12/16 3:38</c:v>
                </c:pt>
                <c:pt idx="38095">
                  <c:v>2019/12/16 3:38</c:v>
                </c:pt>
                <c:pt idx="38096">
                  <c:v>2019/12/16 3:38</c:v>
                </c:pt>
                <c:pt idx="38097">
                  <c:v>2019/12/16 3:38</c:v>
                </c:pt>
                <c:pt idx="38098">
                  <c:v>2019/12/16 3:38</c:v>
                </c:pt>
                <c:pt idx="38099">
                  <c:v>2019/12/16 3:38</c:v>
                </c:pt>
                <c:pt idx="38100">
                  <c:v>2019/12/16 3:38</c:v>
                </c:pt>
                <c:pt idx="38101">
                  <c:v>2019/12/16 3:38</c:v>
                </c:pt>
                <c:pt idx="38102">
                  <c:v>2019/12/16 3:38</c:v>
                </c:pt>
                <c:pt idx="38103">
                  <c:v>2019/12/16 3:38</c:v>
                </c:pt>
                <c:pt idx="38104">
                  <c:v>2019/12/16 3:38</c:v>
                </c:pt>
                <c:pt idx="38105">
                  <c:v>2019/12/16 3:38</c:v>
                </c:pt>
                <c:pt idx="38106">
                  <c:v>2019/12/16 3:38</c:v>
                </c:pt>
                <c:pt idx="38107">
                  <c:v>2019/12/16 3:38</c:v>
                </c:pt>
                <c:pt idx="38108">
                  <c:v>2019/12/16 3:38</c:v>
                </c:pt>
                <c:pt idx="38109">
                  <c:v>2019/12/16 3:38</c:v>
                </c:pt>
                <c:pt idx="38110">
                  <c:v>2019/12/16 3:38</c:v>
                </c:pt>
                <c:pt idx="38111">
                  <c:v>2019/12/16 3:38</c:v>
                </c:pt>
                <c:pt idx="38112">
                  <c:v>2019/12/16 3:38</c:v>
                </c:pt>
                <c:pt idx="38113">
                  <c:v>2019/12/16 3:39</c:v>
                </c:pt>
                <c:pt idx="38114">
                  <c:v>2019/12/16 3:39</c:v>
                </c:pt>
                <c:pt idx="38115">
                  <c:v>2019/12/16 3:39</c:v>
                </c:pt>
                <c:pt idx="38116">
                  <c:v>2019/12/16 3:39</c:v>
                </c:pt>
                <c:pt idx="38117">
                  <c:v>2019/12/16 3:39</c:v>
                </c:pt>
                <c:pt idx="38118">
                  <c:v>2019/12/16 3:39</c:v>
                </c:pt>
                <c:pt idx="38119">
                  <c:v>2019/12/16 3:39</c:v>
                </c:pt>
                <c:pt idx="38120">
                  <c:v>2019/12/16 3:39</c:v>
                </c:pt>
                <c:pt idx="38121">
                  <c:v>2019/12/16 3:39</c:v>
                </c:pt>
                <c:pt idx="38122">
                  <c:v>2019/12/16 3:39</c:v>
                </c:pt>
                <c:pt idx="38123">
                  <c:v>2019/12/16 3:39</c:v>
                </c:pt>
                <c:pt idx="38124">
                  <c:v>2019/12/16 3:39</c:v>
                </c:pt>
                <c:pt idx="38125">
                  <c:v>2019/12/16 3:39</c:v>
                </c:pt>
                <c:pt idx="38126">
                  <c:v>2019/12/16 3:39</c:v>
                </c:pt>
                <c:pt idx="38127">
                  <c:v>2019/12/16 3:39</c:v>
                </c:pt>
                <c:pt idx="38128">
                  <c:v>2019/12/16 3:39</c:v>
                </c:pt>
                <c:pt idx="38129">
                  <c:v>2019/12/16 3:39</c:v>
                </c:pt>
                <c:pt idx="38130">
                  <c:v>2019/12/16 3:39</c:v>
                </c:pt>
                <c:pt idx="38131">
                  <c:v>2019/12/16 3:39</c:v>
                </c:pt>
                <c:pt idx="38132">
                  <c:v>2019/12/16 3:39</c:v>
                </c:pt>
                <c:pt idx="38133">
                  <c:v>2019/12/16 3:40</c:v>
                </c:pt>
                <c:pt idx="38134">
                  <c:v>2019/12/16 3:40</c:v>
                </c:pt>
                <c:pt idx="38135">
                  <c:v>2019/12/16 3:40</c:v>
                </c:pt>
                <c:pt idx="38136">
                  <c:v>2019/12/16 3:40</c:v>
                </c:pt>
                <c:pt idx="38137">
                  <c:v>2019/12/16 3:40</c:v>
                </c:pt>
                <c:pt idx="38138">
                  <c:v>2019/12/16 3:40</c:v>
                </c:pt>
                <c:pt idx="38139">
                  <c:v>2019/12/16 3:40</c:v>
                </c:pt>
                <c:pt idx="38140">
                  <c:v>2019/12/16 3:40</c:v>
                </c:pt>
                <c:pt idx="38141">
                  <c:v>2019/12/16 3:40</c:v>
                </c:pt>
                <c:pt idx="38142">
                  <c:v>2019/12/16 3:40</c:v>
                </c:pt>
                <c:pt idx="38143">
                  <c:v>2019/12/16 3:40</c:v>
                </c:pt>
                <c:pt idx="38144">
                  <c:v>2019/12/16 3:40</c:v>
                </c:pt>
                <c:pt idx="38145">
                  <c:v>2019/12/16 3:40</c:v>
                </c:pt>
                <c:pt idx="38146">
                  <c:v>2019/12/16 3:40</c:v>
                </c:pt>
                <c:pt idx="38147">
                  <c:v>2019/12/16 3:40</c:v>
                </c:pt>
                <c:pt idx="38148">
                  <c:v>2019/12/16 3:40</c:v>
                </c:pt>
                <c:pt idx="38149">
                  <c:v>2019/12/16 3:40</c:v>
                </c:pt>
                <c:pt idx="38150">
                  <c:v>2019/12/16 3:40</c:v>
                </c:pt>
                <c:pt idx="38151">
                  <c:v>2019/12/16 3:40</c:v>
                </c:pt>
                <c:pt idx="38152">
                  <c:v>2019/12/16 3:40</c:v>
                </c:pt>
                <c:pt idx="38153">
                  <c:v>2019/12/16 3:41</c:v>
                </c:pt>
                <c:pt idx="38154">
                  <c:v>2019/12/16 3:41</c:v>
                </c:pt>
                <c:pt idx="38155">
                  <c:v>2019/12/16 3:41</c:v>
                </c:pt>
                <c:pt idx="38156">
                  <c:v>2019/12/16 3:41</c:v>
                </c:pt>
                <c:pt idx="38157">
                  <c:v>2019/12/16 3:41</c:v>
                </c:pt>
                <c:pt idx="38158">
                  <c:v>2019/12/16 3:41</c:v>
                </c:pt>
                <c:pt idx="38159">
                  <c:v>2019/12/16 3:41</c:v>
                </c:pt>
                <c:pt idx="38160">
                  <c:v>2019/12/16 3:41</c:v>
                </c:pt>
                <c:pt idx="38161">
                  <c:v>2019/12/16 3:41</c:v>
                </c:pt>
                <c:pt idx="38162">
                  <c:v>2019/12/16 3:41</c:v>
                </c:pt>
                <c:pt idx="38163">
                  <c:v>2019/12/16 3:41</c:v>
                </c:pt>
                <c:pt idx="38164">
                  <c:v>2019/12/16 3:41</c:v>
                </c:pt>
                <c:pt idx="38165">
                  <c:v>2019/12/16 3:41</c:v>
                </c:pt>
                <c:pt idx="38166">
                  <c:v>2019/12/16 3:41</c:v>
                </c:pt>
                <c:pt idx="38167">
                  <c:v>2019/12/16 3:41</c:v>
                </c:pt>
                <c:pt idx="38168">
                  <c:v>2019/12/16 3:41</c:v>
                </c:pt>
                <c:pt idx="38169">
                  <c:v>2019/12/16 3:41</c:v>
                </c:pt>
                <c:pt idx="38170">
                  <c:v>2019/12/16 3:41</c:v>
                </c:pt>
                <c:pt idx="38171">
                  <c:v>2019/12/16 3:41</c:v>
                </c:pt>
                <c:pt idx="38172">
                  <c:v>2019/12/16 3:42</c:v>
                </c:pt>
                <c:pt idx="38173">
                  <c:v>2019/12/16 3:42</c:v>
                </c:pt>
                <c:pt idx="38174">
                  <c:v>2019/12/16 3:42</c:v>
                </c:pt>
                <c:pt idx="38175">
                  <c:v>2019/12/16 3:42</c:v>
                </c:pt>
                <c:pt idx="38176">
                  <c:v>2019/12/16 3:42</c:v>
                </c:pt>
                <c:pt idx="38177">
                  <c:v>2019/12/16 3:42</c:v>
                </c:pt>
                <c:pt idx="38178">
                  <c:v>2019/12/16 3:42</c:v>
                </c:pt>
                <c:pt idx="38179">
                  <c:v>2019/12/16 3:42</c:v>
                </c:pt>
                <c:pt idx="38180">
                  <c:v>2019/12/16 3:42</c:v>
                </c:pt>
                <c:pt idx="38181">
                  <c:v>2019/12/16 3:42</c:v>
                </c:pt>
                <c:pt idx="38182">
                  <c:v>2019/12/16 3:42</c:v>
                </c:pt>
                <c:pt idx="38183">
                  <c:v>2019/12/16 3:42</c:v>
                </c:pt>
                <c:pt idx="38184">
                  <c:v>2019/12/16 3:42</c:v>
                </c:pt>
                <c:pt idx="38185">
                  <c:v>2019/12/16 3:42</c:v>
                </c:pt>
                <c:pt idx="38186">
                  <c:v>2019/12/16 3:42</c:v>
                </c:pt>
                <c:pt idx="38187">
                  <c:v>2019/12/16 3:42</c:v>
                </c:pt>
                <c:pt idx="38188">
                  <c:v>2019/12/16 3:42</c:v>
                </c:pt>
                <c:pt idx="38189">
                  <c:v>2019/12/16 3:42</c:v>
                </c:pt>
                <c:pt idx="38190">
                  <c:v>2019/12/16 3:42</c:v>
                </c:pt>
                <c:pt idx="38191">
                  <c:v>2019/12/16 3:42</c:v>
                </c:pt>
                <c:pt idx="38192">
                  <c:v>2019/12/16 3:42</c:v>
                </c:pt>
                <c:pt idx="38193">
                  <c:v>2019/12/16 3:43</c:v>
                </c:pt>
                <c:pt idx="38194">
                  <c:v>2019/12/16 3:43</c:v>
                </c:pt>
                <c:pt idx="38195">
                  <c:v>2019/12/16 3:43</c:v>
                </c:pt>
                <c:pt idx="38196">
                  <c:v>2019/12/16 3:43</c:v>
                </c:pt>
                <c:pt idx="38197">
                  <c:v>2019/12/16 3:43</c:v>
                </c:pt>
                <c:pt idx="38198">
                  <c:v>2019/12/16 3:43</c:v>
                </c:pt>
                <c:pt idx="38199">
                  <c:v>2019/12/16 3:43</c:v>
                </c:pt>
                <c:pt idx="38200">
                  <c:v>2019/12/16 3:43</c:v>
                </c:pt>
                <c:pt idx="38201">
                  <c:v>2019/12/16 3:43</c:v>
                </c:pt>
                <c:pt idx="38202">
                  <c:v>2019/12/16 3:43</c:v>
                </c:pt>
                <c:pt idx="38203">
                  <c:v>2019/12/16 3:43</c:v>
                </c:pt>
                <c:pt idx="38204">
                  <c:v>2019/12/16 3:43</c:v>
                </c:pt>
                <c:pt idx="38205">
                  <c:v>2019/12/16 3:43</c:v>
                </c:pt>
                <c:pt idx="38206">
                  <c:v>2019/12/16 3:43</c:v>
                </c:pt>
                <c:pt idx="38207">
                  <c:v>2019/12/16 3:43</c:v>
                </c:pt>
                <c:pt idx="38208">
                  <c:v>2019/12/16 3:43</c:v>
                </c:pt>
                <c:pt idx="38209">
                  <c:v>2019/12/16 3:43</c:v>
                </c:pt>
                <c:pt idx="38210">
                  <c:v>2019/12/16 3:43</c:v>
                </c:pt>
                <c:pt idx="38211">
                  <c:v>2019/12/16 3:43</c:v>
                </c:pt>
                <c:pt idx="38212">
                  <c:v>2019/12/16 3:43</c:v>
                </c:pt>
                <c:pt idx="38213">
                  <c:v>2019/12/16 3:44</c:v>
                </c:pt>
                <c:pt idx="38214">
                  <c:v>2019/12/16 3:44</c:v>
                </c:pt>
                <c:pt idx="38215">
                  <c:v>2019/12/16 3:44</c:v>
                </c:pt>
                <c:pt idx="38216">
                  <c:v>2019/12/16 3:44</c:v>
                </c:pt>
                <c:pt idx="38217">
                  <c:v>2019/12/16 3:44</c:v>
                </c:pt>
                <c:pt idx="38218">
                  <c:v>2019/12/16 3:44</c:v>
                </c:pt>
                <c:pt idx="38219">
                  <c:v>2019/12/16 3:44</c:v>
                </c:pt>
                <c:pt idx="38220">
                  <c:v>2019/12/16 3:44</c:v>
                </c:pt>
                <c:pt idx="38221">
                  <c:v>2019/12/16 3:44</c:v>
                </c:pt>
                <c:pt idx="38222">
                  <c:v>2019/12/16 3:44</c:v>
                </c:pt>
                <c:pt idx="38223">
                  <c:v>2019/12/16 3:44</c:v>
                </c:pt>
                <c:pt idx="38224">
                  <c:v>2019/12/16 3:44</c:v>
                </c:pt>
                <c:pt idx="38225">
                  <c:v>2019/12/16 3:44</c:v>
                </c:pt>
                <c:pt idx="38226">
                  <c:v>2019/12/16 3:44</c:v>
                </c:pt>
                <c:pt idx="38227">
                  <c:v>2019/12/16 3:44</c:v>
                </c:pt>
                <c:pt idx="38228">
                  <c:v>2019/12/16 3:44</c:v>
                </c:pt>
                <c:pt idx="38229">
                  <c:v>2019/12/16 3:44</c:v>
                </c:pt>
                <c:pt idx="38230">
                  <c:v>2019/12/16 3:44</c:v>
                </c:pt>
                <c:pt idx="38231">
                  <c:v>2019/12/16 3:44</c:v>
                </c:pt>
                <c:pt idx="38232">
                  <c:v>2019/12/16 3:45</c:v>
                </c:pt>
                <c:pt idx="38233">
                  <c:v>2019/12/16 3:45</c:v>
                </c:pt>
                <c:pt idx="38234">
                  <c:v>2019/12/16 3:45</c:v>
                </c:pt>
                <c:pt idx="38235">
                  <c:v>2019/12/16 3:45</c:v>
                </c:pt>
                <c:pt idx="38236">
                  <c:v>2019/12/16 3:45</c:v>
                </c:pt>
                <c:pt idx="38237">
                  <c:v>2019/12/16 3:45</c:v>
                </c:pt>
                <c:pt idx="38238">
                  <c:v>2019/12/16 3:45</c:v>
                </c:pt>
                <c:pt idx="38239">
                  <c:v>2019/12/16 3:45</c:v>
                </c:pt>
                <c:pt idx="38240">
                  <c:v>2019/12/16 3:45</c:v>
                </c:pt>
                <c:pt idx="38241">
                  <c:v>2019/12/16 3:45</c:v>
                </c:pt>
                <c:pt idx="38242">
                  <c:v>2019/12/16 3:45</c:v>
                </c:pt>
                <c:pt idx="38243">
                  <c:v>2019/12/16 3:45</c:v>
                </c:pt>
                <c:pt idx="38244">
                  <c:v>2019/12/16 3:45</c:v>
                </c:pt>
                <c:pt idx="38245">
                  <c:v>2019/12/16 3:45</c:v>
                </c:pt>
                <c:pt idx="38246">
                  <c:v>2019/12/16 3:45</c:v>
                </c:pt>
                <c:pt idx="38247">
                  <c:v>2019/12/16 3:45</c:v>
                </c:pt>
                <c:pt idx="38248">
                  <c:v>2019/12/16 3:45</c:v>
                </c:pt>
                <c:pt idx="38249">
                  <c:v>2019/12/16 3:45</c:v>
                </c:pt>
                <c:pt idx="38250">
                  <c:v>2019/12/16 3:45</c:v>
                </c:pt>
                <c:pt idx="38251">
                  <c:v>2019/12/16 3:45</c:v>
                </c:pt>
                <c:pt idx="38252">
                  <c:v>2019/12/16 3:45</c:v>
                </c:pt>
                <c:pt idx="38253">
                  <c:v>2019/12/16 3:46</c:v>
                </c:pt>
                <c:pt idx="38254">
                  <c:v>2019/12/16 3:46</c:v>
                </c:pt>
                <c:pt idx="38255">
                  <c:v>2019/12/16 3:46</c:v>
                </c:pt>
                <c:pt idx="38256">
                  <c:v>2019/12/16 3:46</c:v>
                </c:pt>
                <c:pt idx="38257">
                  <c:v>2019/12/16 3:46</c:v>
                </c:pt>
                <c:pt idx="38258">
                  <c:v>2019/12/16 3:46</c:v>
                </c:pt>
                <c:pt idx="38259">
                  <c:v>2019/12/16 3:46</c:v>
                </c:pt>
                <c:pt idx="38260">
                  <c:v>2019/12/16 3:46</c:v>
                </c:pt>
                <c:pt idx="38261">
                  <c:v>2019/12/16 3:46</c:v>
                </c:pt>
                <c:pt idx="38262">
                  <c:v>2019/12/16 3:46</c:v>
                </c:pt>
                <c:pt idx="38263">
                  <c:v>2019/12/16 3:46</c:v>
                </c:pt>
                <c:pt idx="38264">
                  <c:v>2019/12/16 3:46</c:v>
                </c:pt>
                <c:pt idx="38265">
                  <c:v>2019/12/16 3:46</c:v>
                </c:pt>
                <c:pt idx="38266">
                  <c:v>2019/12/16 3:46</c:v>
                </c:pt>
                <c:pt idx="38267">
                  <c:v>2019/12/16 3:46</c:v>
                </c:pt>
                <c:pt idx="38268">
                  <c:v>2019/12/16 3:46</c:v>
                </c:pt>
                <c:pt idx="38269">
                  <c:v>2019/12/16 3:46</c:v>
                </c:pt>
                <c:pt idx="38270">
                  <c:v>2019/12/16 3:46</c:v>
                </c:pt>
                <c:pt idx="38271">
                  <c:v>2019/12/16 3:46</c:v>
                </c:pt>
                <c:pt idx="38272">
                  <c:v>2019/12/16 3:46</c:v>
                </c:pt>
                <c:pt idx="38273">
                  <c:v>2019/12/16 3:47</c:v>
                </c:pt>
                <c:pt idx="38274">
                  <c:v>2019/12/16 3:47</c:v>
                </c:pt>
                <c:pt idx="38275">
                  <c:v>2019/12/16 3:47</c:v>
                </c:pt>
                <c:pt idx="38276">
                  <c:v>2019/12/16 3:47</c:v>
                </c:pt>
                <c:pt idx="38277">
                  <c:v>2019/12/16 3:47</c:v>
                </c:pt>
                <c:pt idx="38278">
                  <c:v>2019/12/16 3:47</c:v>
                </c:pt>
                <c:pt idx="38279">
                  <c:v>2019/12/16 3:47</c:v>
                </c:pt>
                <c:pt idx="38280">
                  <c:v>2019/12/16 3:47</c:v>
                </c:pt>
                <c:pt idx="38281">
                  <c:v>2019/12/16 3:47</c:v>
                </c:pt>
                <c:pt idx="38282">
                  <c:v>2019/12/16 3:47</c:v>
                </c:pt>
                <c:pt idx="38283">
                  <c:v>2019/12/16 3:47</c:v>
                </c:pt>
                <c:pt idx="38284">
                  <c:v>2019/12/16 3:47</c:v>
                </c:pt>
                <c:pt idx="38285">
                  <c:v>2019/12/16 3:47</c:v>
                </c:pt>
                <c:pt idx="38286">
                  <c:v>2019/12/16 3:47</c:v>
                </c:pt>
                <c:pt idx="38287">
                  <c:v>2019/12/16 3:47</c:v>
                </c:pt>
                <c:pt idx="38288">
                  <c:v>2019/12/16 3:47</c:v>
                </c:pt>
                <c:pt idx="38289">
                  <c:v>2019/12/16 3:47</c:v>
                </c:pt>
                <c:pt idx="38290">
                  <c:v>2019/12/16 3:47</c:v>
                </c:pt>
                <c:pt idx="38291">
                  <c:v>2019/12/16 3:47</c:v>
                </c:pt>
                <c:pt idx="38292">
                  <c:v>2019/12/16 3:47</c:v>
                </c:pt>
                <c:pt idx="38293">
                  <c:v>2019/12/16 3:48</c:v>
                </c:pt>
                <c:pt idx="38294">
                  <c:v>2019/12/16 3:48</c:v>
                </c:pt>
                <c:pt idx="38295">
                  <c:v>2019/12/16 3:48</c:v>
                </c:pt>
                <c:pt idx="38296">
                  <c:v>2019/12/16 3:48</c:v>
                </c:pt>
                <c:pt idx="38297">
                  <c:v>2019/12/16 3:48</c:v>
                </c:pt>
                <c:pt idx="38298">
                  <c:v>2019/12/16 3:48</c:v>
                </c:pt>
                <c:pt idx="38299">
                  <c:v>2019/12/16 3:48</c:v>
                </c:pt>
                <c:pt idx="38300">
                  <c:v>2019/12/16 3:48</c:v>
                </c:pt>
                <c:pt idx="38301">
                  <c:v>2019/12/16 3:48</c:v>
                </c:pt>
                <c:pt idx="38302">
                  <c:v>2019/12/16 3:48</c:v>
                </c:pt>
                <c:pt idx="38303">
                  <c:v>2019/12/16 3:48</c:v>
                </c:pt>
                <c:pt idx="38304">
                  <c:v>2019/12/16 3:48</c:v>
                </c:pt>
                <c:pt idx="38305">
                  <c:v>2019/12/16 3:48</c:v>
                </c:pt>
                <c:pt idx="38306">
                  <c:v>2019/12/16 3:48</c:v>
                </c:pt>
                <c:pt idx="38307">
                  <c:v>2019/12/16 3:48</c:v>
                </c:pt>
                <c:pt idx="38308">
                  <c:v>2019/12/16 3:48</c:v>
                </c:pt>
                <c:pt idx="38309">
                  <c:v>2019/12/16 3:48</c:v>
                </c:pt>
                <c:pt idx="38310">
                  <c:v>2019/12/16 3:48</c:v>
                </c:pt>
                <c:pt idx="38311">
                  <c:v>2019/12/16 3:48</c:v>
                </c:pt>
                <c:pt idx="38312">
                  <c:v>2019/12/16 3:48</c:v>
                </c:pt>
                <c:pt idx="38313">
                  <c:v>2019/12/16 3:49</c:v>
                </c:pt>
                <c:pt idx="38314">
                  <c:v>2019/12/16 3:49</c:v>
                </c:pt>
                <c:pt idx="38315">
                  <c:v>2019/12/16 3:49</c:v>
                </c:pt>
                <c:pt idx="38316">
                  <c:v>2019/12/16 3:49</c:v>
                </c:pt>
                <c:pt idx="38317">
                  <c:v>2019/12/16 3:49</c:v>
                </c:pt>
                <c:pt idx="38318">
                  <c:v>2019/12/16 3:49</c:v>
                </c:pt>
                <c:pt idx="38319">
                  <c:v>2019/12/16 3:49</c:v>
                </c:pt>
                <c:pt idx="38320">
                  <c:v>2019/12/16 3:49</c:v>
                </c:pt>
                <c:pt idx="38321">
                  <c:v>2019/12/16 3:49</c:v>
                </c:pt>
                <c:pt idx="38322">
                  <c:v>2019/12/16 3:49</c:v>
                </c:pt>
                <c:pt idx="38323">
                  <c:v>2019/12/16 3:49</c:v>
                </c:pt>
                <c:pt idx="38324">
                  <c:v>2019/12/16 3:49</c:v>
                </c:pt>
                <c:pt idx="38325">
                  <c:v>2019/12/16 3:49</c:v>
                </c:pt>
                <c:pt idx="38326">
                  <c:v>2019/12/16 3:49</c:v>
                </c:pt>
                <c:pt idx="38327">
                  <c:v>2019/12/16 3:49</c:v>
                </c:pt>
                <c:pt idx="38328">
                  <c:v>2019/12/16 3:49</c:v>
                </c:pt>
                <c:pt idx="38329">
                  <c:v>2019/12/16 3:49</c:v>
                </c:pt>
                <c:pt idx="38330">
                  <c:v>2019/12/16 3:49</c:v>
                </c:pt>
                <c:pt idx="38331">
                  <c:v>2019/12/16 3:49</c:v>
                </c:pt>
                <c:pt idx="38332">
                  <c:v>2019/12/16 3:49</c:v>
                </c:pt>
                <c:pt idx="38333">
                  <c:v>2019/12/16 3:50</c:v>
                </c:pt>
                <c:pt idx="38334">
                  <c:v>2019/12/16 3:50</c:v>
                </c:pt>
                <c:pt idx="38335">
                  <c:v>2019/12/16 3:50</c:v>
                </c:pt>
                <c:pt idx="38336">
                  <c:v>2019/12/16 3:50</c:v>
                </c:pt>
                <c:pt idx="38337">
                  <c:v>2019/12/16 3:50</c:v>
                </c:pt>
                <c:pt idx="38338">
                  <c:v>2019/12/16 3:50</c:v>
                </c:pt>
                <c:pt idx="38339">
                  <c:v>2019/12/16 3:50</c:v>
                </c:pt>
                <c:pt idx="38340">
                  <c:v>2019/12/16 3:50</c:v>
                </c:pt>
                <c:pt idx="38341">
                  <c:v>2019/12/16 3:50</c:v>
                </c:pt>
                <c:pt idx="38342">
                  <c:v>2019/12/16 3:50</c:v>
                </c:pt>
                <c:pt idx="38343">
                  <c:v>2019/12/16 3:50</c:v>
                </c:pt>
                <c:pt idx="38344">
                  <c:v>2019/12/16 3:50</c:v>
                </c:pt>
                <c:pt idx="38345">
                  <c:v>2019/12/16 3:50</c:v>
                </c:pt>
                <c:pt idx="38346">
                  <c:v>2019/12/16 3:50</c:v>
                </c:pt>
                <c:pt idx="38347">
                  <c:v>2019/12/16 3:50</c:v>
                </c:pt>
                <c:pt idx="38348">
                  <c:v>2019/12/16 3:50</c:v>
                </c:pt>
                <c:pt idx="38349">
                  <c:v>2019/12/16 3:50</c:v>
                </c:pt>
                <c:pt idx="38350">
                  <c:v>2019/12/16 3:50</c:v>
                </c:pt>
                <c:pt idx="38351">
                  <c:v>2019/12/16 3:50</c:v>
                </c:pt>
                <c:pt idx="38352">
                  <c:v>2019/12/16 3:51</c:v>
                </c:pt>
                <c:pt idx="38353">
                  <c:v>2019/12/16 3:51</c:v>
                </c:pt>
                <c:pt idx="38354">
                  <c:v>2019/12/16 3:51</c:v>
                </c:pt>
                <c:pt idx="38355">
                  <c:v>2019/12/16 3:51</c:v>
                </c:pt>
                <c:pt idx="38356">
                  <c:v>2019/12/16 3:51</c:v>
                </c:pt>
                <c:pt idx="38357">
                  <c:v>2019/12/16 3:51</c:v>
                </c:pt>
                <c:pt idx="38358">
                  <c:v>2019/12/16 3:51</c:v>
                </c:pt>
                <c:pt idx="38359">
                  <c:v>2019/12/16 3:51</c:v>
                </c:pt>
                <c:pt idx="38360">
                  <c:v>2019/12/16 3:51</c:v>
                </c:pt>
                <c:pt idx="38361">
                  <c:v>2019/12/16 3:51</c:v>
                </c:pt>
                <c:pt idx="38362">
                  <c:v>2019/12/16 3:51</c:v>
                </c:pt>
                <c:pt idx="38363">
                  <c:v>2019/12/16 3:51</c:v>
                </c:pt>
                <c:pt idx="38364">
                  <c:v>2019/12/16 3:51</c:v>
                </c:pt>
                <c:pt idx="38365">
                  <c:v>2019/12/16 3:51</c:v>
                </c:pt>
                <c:pt idx="38366">
                  <c:v>2019/12/16 3:51</c:v>
                </c:pt>
                <c:pt idx="38367">
                  <c:v>2019/12/16 3:51</c:v>
                </c:pt>
                <c:pt idx="38368">
                  <c:v>2019/12/16 3:51</c:v>
                </c:pt>
                <c:pt idx="38369">
                  <c:v>2019/12/16 3:51</c:v>
                </c:pt>
                <c:pt idx="38370">
                  <c:v>2019/12/16 3:51</c:v>
                </c:pt>
                <c:pt idx="38371">
                  <c:v>2019/12/16 3:51</c:v>
                </c:pt>
                <c:pt idx="38372">
                  <c:v>2019/12/16 3:51</c:v>
                </c:pt>
                <c:pt idx="38373">
                  <c:v>2019/12/16 3:52</c:v>
                </c:pt>
                <c:pt idx="38374">
                  <c:v>2019/12/16 3:52</c:v>
                </c:pt>
                <c:pt idx="38375">
                  <c:v>2019/12/16 3:52</c:v>
                </c:pt>
                <c:pt idx="38376">
                  <c:v>2019/12/16 3:52</c:v>
                </c:pt>
                <c:pt idx="38377">
                  <c:v>2019/12/16 3:52</c:v>
                </c:pt>
                <c:pt idx="38378">
                  <c:v>2019/12/16 3:52</c:v>
                </c:pt>
                <c:pt idx="38379">
                  <c:v>2019/12/16 3:52</c:v>
                </c:pt>
                <c:pt idx="38380">
                  <c:v>2019/12/16 3:52</c:v>
                </c:pt>
                <c:pt idx="38381">
                  <c:v>2019/12/16 3:52</c:v>
                </c:pt>
                <c:pt idx="38382">
                  <c:v>2019/12/16 3:52</c:v>
                </c:pt>
                <c:pt idx="38383">
                  <c:v>2019/12/16 3:52</c:v>
                </c:pt>
                <c:pt idx="38384">
                  <c:v>2019/12/16 3:52</c:v>
                </c:pt>
                <c:pt idx="38385">
                  <c:v>2019/12/16 3:52</c:v>
                </c:pt>
                <c:pt idx="38386">
                  <c:v>2019/12/16 3:52</c:v>
                </c:pt>
                <c:pt idx="38387">
                  <c:v>2019/12/16 3:52</c:v>
                </c:pt>
                <c:pt idx="38388">
                  <c:v>2019/12/16 3:52</c:v>
                </c:pt>
                <c:pt idx="38389">
                  <c:v>2019/12/16 3:52</c:v>
                </c:pt>
                <c:pt idx="38390">
                  <c:v>2019/12/16 3:52</c:v>
                </c:pt>
                <c:pt idx="38391">
                  <c:v>2019/12/16 3:52</c:v>
                </c:pt>
                <c:pt idx="38392">
                  <c:v>2019/12/16 3:52</c:v>
                </c:pt>
                <c:pt idx="38393">
                  <c:v>2019/12/16 3:53</c:v>
                </c:pt>
                <c:pt idx="38394">
                  <c:v>2019/12/16 3:53</c:v>
                </c:pt>
                <c:pt idx="38395">
                  <c:v>2019/12/16 3:53</c:v>
                </c:pt>
                <c:pt idx="38396">
                  <c:v>2019/12/16 3:53</c:v>
                </c:pt>
                <c:pt idx="38397">
                  <c:v>2019/12/16 3:53</c:v>
                </c:pt>
                <c:pt idx="38398">
                  <c:v>2019/12/16 3:53</c:v>
                </c:pt>
                <c:pt idx="38399">
                  <c:v>2019/12/16 3:53</c:v>
                </c:pt>
                <c:pt idx="38400">
                  <c:v>2019/12/16 3:53</c:v>
                </c:pt>
                <c:pt idx="38401">
                  <c:v>2019/12/16 3:53</c:v>
                </c:pt>
                <c:pt idx="38402">
                  <c:v>2019/12/16 3:53</c:v>
                </c:pt>
                <c:pt idx="38403">
                  <c:v>2019/12/16 3:53</c:v>
                </c:pt>
                <c:pt idx="38404">
                  <c:v>2019/12/16 3:53</c:v>
                </c:pt>
                <c:pt idx="38405">
                  <c:v>2019/12/16 3:53</c:v>
                </c:pt>
                <c:pt idx="38406">
                  <c:v>2019/12/16 3:53</c:v>
                </c:pt>
                <c:pt idx="38407">
                  <c:v>2019/12/16 3:53</c:v>
                </c:pt>
                <c:pt idx="38408">
                  <c:v>2019/12/16 3:53</c:v>
                </c:pt>
                <c:pt idx="38409">
                  <c:v>2019/12/16 3:53</c:v>
                </c:pt>
                <c:pt idx="38410">
                  <c:v>2019/12/16 3:53</c:v>
                </c:pt>
                <c:pt idx="38411">
                  <c:v>2019/12/16 3:53</c:v>
                </c:pt>
                <c:pt idx="38412">
                  <c:v>2019/12/16 3:53</c:v>
                </c:pt>
                <c:pt idx="38413">
                  <c:v>2019/12/16 3:54</c:v>
                </c:pt>
                <c:pt idx="38414">
                  <c:v>2019/12/16 3:54</c:v>
                </c:pt>
                <c:pt idx="38415">
                  <c:v>2019/12/16 3:54</c:v>
                </c:pt>
                <c:pt idx="38416">
                  <c:v>2019/12/16 3:54</c:v>
                </c:pt>
                <c:pt idx="38417">
                  <c:v>2019/12/16 3:54</c:v>
                </c:pt>
                <c:pt idx="38418">
                  <c:v>2019/12/16 3:54</c:v>
                </c:pt>
                <c:pt idx="38419">
                  <c:v>2019/12/16 3:54</c:v>
                </c:pt>
                <c:pt idx="38420">
                  <c:v>2019/12/16 3:54</c:v>
                </c:pt>
                <c:pt idx="38421">
                  <c:v>2019/12/16 3:54</c:v>
                </c:pt>
                <c:pt idx="38422">
                  <c:v>2019/12/16 3:54</c:v>
                </c:pt>
                <c:pt idx="38423">
                  <c:v>2019/12/16 3:54</c:v>
                </c:pt>
                <c:pt idx="38424">
                  <c:v>2019/12/16 3:54</c:v>
                </c:pt>
                <c:pt idx="38425">
                  <c:v>2019/12/16 3:54</c:v>
                </c:pt>
                <c:pt idx="38426">
                  <c:v>2019/12/16 3:54</c:v>
                </c:pt>
                <c:pt idx="38427">
                  <c:v>2019/12/16 3:54</c:v>
                </c:pt>
                <c:pt idx="38428">
                  <c:v>2019/12/16 3:54</c:v>
                </c:pt>
                <c:pt idx="38429">
                  <c:v>2019/12/16 3:54</c:v>
                </c:pt>
                <c:pt idx="38430">
                  <c:v>2019/12/16 3:54</c:v>
                </c:pt>
                <c:pt idx="38431">
                  <c:v>2019/12/16 3:54</c:v>
                </c:pt>
                <c:pt idx="38432">
                  <c:v>2019/12/16 3:54</c:v>
                </c:pt>
                <c:pt idx="38433">
                  <c:v>2019/12/16 3:55</c:v>
                </c:pt>
                <c:pt idx="38434">
                  <c:v>2019/12/16 3:55</c:v>
                </c:pt>
                <c:pt idx="38435">
                  <c:v>2019/12/16 3:55</c:v>
                </c:pt>
                <c:pt idx="38436">
                  <c:v>2019/12/16 3:55</c:v>
                </c:pt>
                <c:pt idx="38437">
                  <c:v>2019/12/16 3:55</c:v>
                </c:pt>
                <c:pt idx="38438">
                  <c:v>2019/12/16 3:55</c:v>
                </c:pt>
                <c:pt idx="38439">
                  <c:v>2019/12/16 3:55</c:v>
                </c:pt>
                <c:pt idx="38440">
                  <c:v>2019/12/16 3:55</c:v>
                </c:pt>
                <c:pt idx="38441">
                  <c:v>2019/12/16 3:55</c:v>
                </c:pt>
                <c:pt idx="38442">
                  <c:v>2019/12/16 3:55</c:v>
                </c:pt>
                <c:pt idx="38443">
                  <c:v>2019/12/16 3:55</c:v>
                </c:pt>
                <c:pt idx="38444">
                  <c:v>2019/12/16 3:55</c:v>
                </c:pt>
                <c:pt idx="38445">
                  <c:v>2019/12/16 3:55</c:v>
                </c:pt>
                <c:pt idx="38446">
                  <c:v>2019/12/16 3:55</c:v>
                </c:pt>
                <c:pt idx="38447">
                  <c:v>2019/12/16 3:55</c:v>
                </c:pt>
                <c:pt idx="38448">
                  <c:v>2019/12/16 3:55</c:v>
                </c:pt>
                <c:pt idx="38449">
                  <c:v>2019/12/16 3:55</c:v>
                </c:pt>
                <c:pt idx="38450">
                  <c:v>2019/12/16 3:55</c:v>
                </c:pt>
                <c:pt idx="38451">
                  <c:v>2019/12/16 3:55</c:v>
                </c:pt>
                <c:pt idx="38452">
                  <c:v>2019/12/16 3:55</c:v>
                </c:pt>
                <c:pt idx="38453">
                  <c:v>2019/12/16 3:56</c:v>
                </c:pt>
                <c:pt idx="38454">
                  <c:v>2019/12/16 3:56</c:v>
                </c:pt>
                <c:pt idx="38455">
                  <c:v>2019/12/16 3:56</c:v>
                </c:pt>
                <c:pt idx="38456">
                  <c:v>2019/12/16 3:56</c:v>
                </c:pt>
                <c:pt idx="38457">
                  <c:v>2019/12/16 3:56</c:v>
                </c:pt>
                <c:pt idx="38458">
                  <c:v>2019/12/16 3:56</c:v>
                </c:pt>
                <c:pt idx="38459">
                  <c:v>2019/12/16 3:56</c:v>
                </c:pt>
                <c:pt idx="38460">
                  <c:v>2019/12/16 3:56</c:v>
                </c:pt>
                <c:pt idx="38461">
                  <c:v>2019/12/16 3:56</c:v>
                </c:pt>
                <c:pt idx="38462">
                  <c:v>2019/12/16 3:56</c:v>
                </c:pt>
                <c:pt idx="38463">
                  <c:v>2019/12/16 3:56</c:v>
                </c:pt>
                <c:pt idx="38464">
                  <c:v>2019/12/16 3:56</c:v>
                </c:pt>
                <c:pt idx="38465">
                  <c:v>2019/12/16 3:56</c:v>
                </c:pt>
                <c:pt idx="38466">
                  <c:v>2019/12/16 3:56</c:v>
                </c:pt>
                <c:pt idx="38467">
                  <c:v>2019/12/16 3:56</c:v>
                </c:pt>
                <c:pt idx="38468">
                  <c:v>2019/12/16 3:56</c:v>
                </c:pt>
                <c:pt idx="38469">
                  <c:v>2019/12/16 3:56</c:v>
                </c:pt>
                <c:pt idx="38470">
                  <c:v>2019/12/16 3:56</c:v>
                </c:pt>
                <c:pt idx="38471">
                  <c:v>2019/12/16 3:56</c:v>
                </c:pt>
                <c:pt idx="38472">
                  <c:v>2019/12/16 3:56</c:v>
                </c:pt>
                <c:pt idx="38473">
                  <c:v>2019/12/16 3:57</c:v>
                </c:pt>
                <c:pt idx="38474">
                  <c:v>2019/12/16 3:57</c:v>
                </c:pt>
                <c:pt idx="38475">
                  <c:v>2019/12/16 3:57</c:v>
                </c:pt>
                <c:pt idx="38476">
                  <c:v>2019/12/16 3:57</c:v>
                </c:pt>
                <c:pt idx="38477">
                  <c:v>2019/12/16 3:57</c:v>
                </c:pt>
                <c:pt idx="38478">
                  <c:v>2019/12/16 3:57</c:v>
                </c:pt>
                <c:pt idx="38479">
                  <c:v>2019/12/16 3:57</c:v>
                </c:pt>
                <c:pt idx="38480">
                  <c:v>2019/12/16 3:57</c:v>
                </c:pt>
                <c:pt idx="38481">
                  <c:v>2019/12/16 3:57</c:v>
                </c:pt>
                <c:pt idx="38482">
                  <c:v>2019/12/16 3:57</c:v>
                </c:pt>
                <c:pt idx="38483">
                  <c:v>2019/12/16 3:57</c:v>
                </c:pt>
                <c:pt idx="38484">
                  <c:v>2019/12/16 3:57</c:v>
                </c:pt>
                <c:pt idx="38485">
                  <c:v>2019/12/16 3:57</c:v>
                </c:pt>
                <c:pt idx="38486">
                  <c:v>2019/12/16 3:57</c:v>
                </c:pt>
                <c:pt idx="38487">
                  <c:v>2019/12/16 3:57</c:v>
                </c:pt>
                <c:pt idx="38488">
                  <c:v>2019/12/16 3:57</c:v>
                </c:pt>
                <c:pt idx="38489">
                  <c:v>2019/12/16 3:57</c:v>
                </c:pt>
                <c:pt idx="38490">
                  <c:v>2019/12/16 3:57</c:v>
                </c:pt>
                <c:pt idx="38491">
                  <c:v>2019/12/16 3:57</c:v>
                </c:pt>
                <c:pt idx="38492">
                  <c:v>2019/12/16 3:57</c:v>
                </c:pt>
                <c:pt idx="38493">
                  <c:v>2019/12/16 3:58</c:v>
                </c:pt>
                <c:pt idx="38494">
                  <c:v>2019/12/16 3:58</c:v>
                </c:pt>
                <c:pt idx="38495">
                  <c:v>2019/12/16 3:58</c:v>
                </c:pt>
                <c:pt idx="38496">
                  <c:v>2019/12/16 3:58</c:v>
                </c:pt>
                <c:pt idx="38497">
                  <c:v>2019/12/16 3:58</c:v>
                </c:pt>
                <c:pt idx="38498">
                  <c:v>2019/12/16 3:58</c:v>
                </c:pt>
                <c:pt idx="38499">
                  <c:v>2019/12/16 3:58</c:v>
                </c:pt>
                <c:pt idx="38500">
                  <c:v>2019/12/16 3:58</c:v>
                </c:pt>
                <c:pt idx="38501">
                  <c:v>2019/12/16 3:58</c:v>
                </c:pt>
                <c:pt idx="38502">
                  <c:v>2019/12/16 3:58</c:v>
                </c:pt>
                <c:pt idx="38503">
                  <c:v>2019/12/16 3:58</c:v>
                </c:pt>
                <c:pt idx="38504">
                  <c:v>2019/12/16 3:58</c:v>
                </c:pt>
                <c:pt idx="38505">
                  <c:v>2019/12/16 3:58</c:v>
                </c:pt>
                <c:pt idx="38506">
                  <c:v>2019/12/16 3:58</c:v>
                </c:pt>
                <c:pt idx="38507">
                  <c:v>2019/12/16 3:58</c:v>
                </c:pt>
                <c:pt idx="38508">
                  <c:v>2019/12/16 3:58</c:v>
                </c:pt>
                <c:pt idx="38509">
                  <c:v>2019/12/16 3:58</c:v>
                </c:pt>
                <c:pt idx="38510">
                  <c:v>2019/12/16 3:58</c:v>
                </c:pt>
                <c:pt idx="38511">
                  <c:v>2019/12/16 3:58</c:v>
                </c:pt>
                <c:pt idx="38512">
                  <c:v>2019/12/16 3:58</c:v>
                </c:pt>
                <c:pt idx="38513">
                  <c:v>2019/12/16 3:59</c:v>
                </c:pt>
                <c:pt idx="38514">
                  <c:v>2019/12/16 3:59</c:v>
                </c:pt>
                <c:pt idx="38515">
                  <c:v>2019/12/16 3:59</c:v>
                </c:pt>
                <c:pt idx="38516">
                  <c:v>2019/12/16 3:59</c:v>
                </c:pt>
                <c:pt idx="38517">
                  <c:v>2019/12/16 3:59</c:v>
                </c:pt>
                <c:pt idx="38518">
                  <c:v>2019/12/16 3:59</c:v>
                </c:pt>
                <c:pt idx="38519">
                  <c:v>2019/12/16 3:59</c:v>
                </c:pt>
                <c:pt idx="38520">
                  <c:v>2019/12/16 3:59</c:v>
                </c:pt>
                <c:pt idx="38521">
                  <c:v>2019/12/16 3:59</c:v>
                </c:pt>
                <c:pt idx="38522">
                  <c:v>2019/12/16 3:59</c:v>
                </c:pt>
                <c:pt idx="38523">
                  <c:v>2019/12/16 3:59</c:v>
                </c:pt>
                <c:pt idx="38524">
                  <c:v>2019/12/16 3:59</c:v>
                </c:pt>
                <c:pt idx="38525">
                  <c:v>2019/12/16 3:59</c:v>
                </c:pt>
                <c:pt idx="38526">
                  <c:v>2019/12/16 3:59</c:v>
                </c:pt>
                <c:pt idx="38527">
                  <c:v>2019/12/16 3:59</c:v>
                </c:pt>
                <c:pt idx="38528">
                  <c:v>2019/12/16 3:59</c:v>
                </c:pt>
                <c:pt idx="38529">
                  <c:v>2019/12/16 3:59</c:v>
                </c:pt>
                <c:pt idx="38530">
                  <c:v>2019/12/16 3:59</c:v>
                </c:pt>
                <c:pt idx="38531">
                  <c:v>2019/12/16 3:59</c:v>
                </c:pt>
                <c:pt idx="38532">
                  <c:v>2019/12/16 3:59</c:v>
                </c:pt>
                <c:pt idx="38533">
                  <c:v>2019/12/16 4:00</c:v>
                </c:pt>
                <c:pt idx="38534">
                  <c:v>2019/12/16 4:00</c:v>
                </c:pt>
                <c:pt idx="38535">
                  <c:v>2019/12/16 4:00</c:v>
                </c:pt>
                <c:pt idx="38536">
                  <c:v>2019/12/16 4:00</c:v>
                </c:pt>
                <c:pt idx="38537">
                  <c:v>2019/12/16 4:00</c:v>
                </c:pt>
                <c:pt idx="38538">
                  <c:v>2019/12/16 4:00</c:v>
                </c:pt>
                <c:pt idx="38539">
                  <c:v>2019/12/16 4:00</c:v>
                </c:pt>
                <c:pt idx="38540">
                  <c:v>2019/12/16 4:00</c:v>
                </c:pt>
                <c:pt idx="38541">
                  <c:v>2019/12/16 4:00</c:v>
                </c:pt>
                <c:pt idx="38542">
                  <c:v>2019/12/16 4:00</c:v>
                </c:pt>
                <c:pt idx="38543">
                  <c:v>2019/12/16 4:00</c:v>
                </c:pt>
                <c:pt idx="38544">
                  <c:v>2019/12/16 4:00</c:v>
                </c:pt>
                <c:pt idx="38545">
                  <c:v>2019/12/16 4:00</c:v>
                </c:pt>
                <c:pt idx="38546">
                  <c:v>2019/12/16 4:00</c:v>
                </c:pt>
                <c:pt idx="38547">
                  <c:v>2019/12/16 4:00</c:v>
                </c:pt>
                <c:pt idx="38548">
                  <c:v>2019/12/16 4:00</c:v>
                </c:pt>
                <c:pt idx="38549">
                  <c:v>2019/12/16 4:00</c:v>
                </c:pt>
                <c:pt idx="38550">
                  <c:v>2019/12/16 4:00</c:v>
                </c:pt>
                <c:pt idx="38551">
                  <c:v>2019/12/16 4:00</c:v>
                </c:pt>
                <c:pt idx="38552">
                  <c:v>2019/12/16 4:01</c:v>
                </c:pt>
                <c:pt idx="38553">
                  <c:v>2019/12/16 4:01</c:v>
                </c:pt>
                <c:pt idx="38554">
                  <c:v>2019/12/16 4:01</c:v>
                </c:pt>
                <c:pt idx="38555">
                  <c:v>2019/12/16 4:01</c:v>
                </c:pt>
                <c:pt idx="38556">
                  <c:v>2019/12/16 4:01</c:v>
                </c:pt>
                <c:pt idx="38557">
                  <c:v>2019/12/16 4:01</c:v>
                </c:pt>
                <c:pt idx="38558">
                  <c:v>2019/12/16 4:01</c:v>
                </c:pt>
                <c:pt idx="38559">
                  <c:v>2019/12/16 4:01</c:v>
                </c:pt>
                <c:pt idx="38560">
                  <c:v>2019/12/16 4:01</c:v>
                </c:pt>
                <c:pt idx="38561">
                  <c:v>2019/12/16 4:01</c:v>
                </c:pt>
                <c:pt idx="38562">
                  <c:v>2019/12/16 4:01</c:v>
                </c:pt>
                <c:pt idx="38563">
                  <c:v>2019/12/16 4:01</c:v>
                </c:pt>
                <c:pt idx="38564">
                  <c:v>2019/12/16 4:01</c:v>
                </c:pt>
                <c:pt idx="38565">
                  <c:v>2019/12/16 4:01</c:v>
                </c:pt>
                <c:pt idx="38566">
                  <c:v>2019/12/16 4:01</c:v>
                </c:pt>
                <c:pt idx="38567">
                  <c:v>2019/12/16 4:01</c:v>
                </c:pt>
                <c:pt idx="38568">
                  <c:v>2019/12/16 4:01</c:v>
                </c:pt>
                <c:pt idx="38569">
                  <c:v>2019/12/16 4:01</c:v>
                </c:pt>
                <c:pt idx="38570">
                  <c:v>2019/12/16 4:01</c:v>
                </c:pt>
                <c:pt idx="38571">
                  <c:v>2019/12/16 4:01</c:v>
                </c:pt>
                <c:pt idx="38572">
                  <c:v>2019/12/16 4:01</c:v>
                </c:pt>
                <c:pt idx="38573">
                  <c:v>2019/12/16 4:02</c:v>
                </c:pt>
                <c:pt idx="38574">
                  <c:v>2019/12/16 4:02</c:v>
                </c:pt>
                <c:pt idx="38575">
                  <c:v>2019/12/16 4:02</c:v>
                </c:pt>
                <c:pt idx="38576">
                  <c:v>2019/12/16 4:02</c:v>
                </c:pt>
                <c:pt idx="38577">
                  <c:v>2019/12/16 4:02</c:v>
                </c:pt>
                <c:pt idx="38578">
                  <c:v>2019/12/16 4:02</c:v>
                </c:pt>
                <c:pt idx="38579">
                  <c:v>2019/12/16 4:02</c:v>
                </c:pt>
                <c:pt idx="38580">
                  <c:v>2019/12/16 4:02</c:v>
                </c:pt>
                <c:pt idx="38581">
                  <c:v>2019/12/16 4:02</c:v>
                </c:pt>
                <c:pt idx="38582">
                  <c:v>2019/12/16 4:02</c:v>
                </c:pt>
                <c:pt idx="38583">
                  <c:v>2019/12/16 4:02</c:v>
                </c:pt>
                <c:pt idx="38584">
                  <c:v>2019/12/16 4:02</c:v>
                </c:pt>
                <c:pt idx="38585">
                  <c:v>2019/12/16 4:02</c:v>
                </c:pt>
                <c:pt idx="38586">
                  <c:v>2019/12/16 4:02</c:v>
                </c:pt>
                <c:pt idx="38587">
                  <c:v>2019/12/16 4:02</c:v>
                </c:pt>
                <c:pt idx="38588">
                  <c:v>2019/12/16 4:02</c:v>
                </c:pt>
                <c:pt idx="38589">
                  <c:v>2019/12/16 4:02</c:v>
                </c:pt>
                <c:pt idx="38590">
                  <c:v>2019/12/16 4:02</c:v>
                </c:pt>
                <c:pt idx="38591">
                  <c:v>2019/12/16 4:02</c:v>
                </c:pt>
                <c:pt idx="38592">
                  <c:v>2019/12/16 4:02</c:v>
                </c:pt>
                <c:pt idx="38593">
                  <c:v>2019/12/16 4:03</c:v>
                </c:pt>
                <c:pt idx="38594">
                  <c:v>2019/12/16 4:03</c:v>
                </c:pt>
                <c:pt idx="38595">
                  <c:v>2019/12/16 4:03</c:v>
                </c:pt>
                <c:pt idx="38596">
                  <c:v>2019/12/16 4:03</c:v>
                </c:pt>
                <c:pt idx="38597">
                  <c:v>2019/12/16 4:03</c:v>
                </c:pt>
                <c:pt idx="38598">
                  <c:v>2019/12/16 4:03</c:v>
                </c:pt>
                <c:pt idx="38599">
                  <c:v>2019/12/16 4:03</c:v>
                </c:pt>
                <c:pt idx="38600">
                  <c:v>2019/12/16 4:03</c:v>
                </c:pt>
                <c:pt idx="38601">
                  <c:v>2019/12/16 4:03</c:v>
                </c:pt>
                <c:pt idx="38602">
                  <c:v>2019/12/16 4:03</c:v>
                </c:pt>
                <c:pt idx="38603">
                  <c:v>2019/12/16 4:03</c:v>
                </c:pt>
                <c:pt idx="38604">
                  <c:v>2019/12/16 4:03</c:v>
                </c:pt>
                <c:pt idx="38605">
                  <c:v>2019/12/16 4:03</c:v>
                </c:pt>
                <c:pt idx="38606">
                  <c:v>2019/12/16 4:03</c:v>
                </c:pt>
                <c:pt idx="38607">
                  <c:v>2019/12/16 4:03</c:v>
                </c:pt>
                <c:pt idx="38608">
                  <c:v>2019/12/16 4:03</c:v>
                </c:pt>
                <c:pt idx="38609">
                  <c:v>2019/12/16 4:03</c:v>
                </c:pt>
                <c:pt idx="38610">
                  <c:v>2019/12/16 4:03</c:v>
                </c:pt>
                <c:pt idx="38611">
                  <c:v>2019/12/16 4:03</c:v>
                </c:pt>
                <c:pt idx="38612">
                  <c:v>2019/12/16 4:04</c:v>
                </c:pt>
                <c:pt idx="38613">
                  <c:v>2019/12/16 4:04</c:v>
                </c:pt>
                <c:pt idx="38614">
                  <c:v>2019/12/16 4:04</c:v>
                </c:pt>
                <c:pt idx="38615">
                  <c:v>2019/12/16 4:04</c:v>
                </c:pt>
                <c:pt idx="38616">
                  <c:v>2019/12/16 4:04</c:v>
                </c:pt>
                <c:pt idx="38617">
                  <c:v>2019/12/16 4:04</c:v>
                </c:pt>
                <c:pt idx="38618">
                  <c:v>2019/12/16 4:04</c:v>
                </c:pt>
                <c:pt idx="38619">
                  <c:v>2019/12/16 4:04</c:v>
                </c:pt>
                <c:pt idx="38620">
                  <c:v>2019/12/16 4:04</c:v>
                </c:pt>
                <c:pt idx="38621">
                  <c:v>2019/12/16 4:04</c:v>
                </c:pt>
                <c:pt idx="38622">
                  <c:v>2019/12/16 4:04</c:v>
                </c:pt>
                <c:pt idx="38623">
                  <c:v>2019/12/16 4:04</c:v>
                </c:pt>
                <c:pt idx="38624">
                  <c:v>2019/12/16 4:04</c:v>
                </c:pt>
                <c:pt idx="38625">
                  <c:v>2019/12/16 4:04</c:v>
                </c:pt>
                <c:pt idx="38626">
                  <c:v>2019/12/16 4:04</c:v>
                </c:pt>
                <c:pt idx="38627">
                  <c:v>2019/12/16 4:04</c:v>
                </c:pt>
                <c:pt idx="38628">
                  <c:v>2019/12/16 4:04</c:v>
                </c:pt>
                <c:pt idx="38629">
                  <c:v>2019/12/16 4:04</c:v>
                </c:pt>
                <c:pt idx="38630">
                  <c:v>2019/12/16 4:04</c:v>
                </c:pt>
                <c:pt idx="38631">
                  <c:v>2019/12/16 4:04</c:v>
                </c:pt>
                <c:pt idx="38632">
                  <c:v>2019/12/16 4:04</c:v>
                </c:pt>
                <c:pt idx="38633">
                  <c:v>2019/12/16 4:05</c:v>
                </c:pt>
                <c:pt idx="38634">
                  <c:v>2019/12/16 4:05</c:v>
                </c:pt>
                <c:pt idx="38635">
                  <c:v>2019/12/16 4:05</c:v>
                </c:pt>
                <c:pt idx="38636">
                  <c:v>2019/12/16 4:05</c:v>
                </c:pt>
                <c:pt idx="38637">
                  <c:v>2019/12/16 4:05</c:v>
                </c:pt>
                <c:pt idx="38638">
                  <c:v>2019/12/16 4:05</c:v>
                </c:pt>
                <c:pt idx="38639">
                  <c:v>2019/12/16 4:05</c:v>
                </c:pt>
                <c:pt idx="38640">
                  <c:v>2019/12/16 4:05</c:v>
                </c:pt>
                <c:pt idx="38641">
                  <c:v>2019/12/16 4:05</c:v>
                </c:pt>
                <c:pt idx="38642">
                  <c:v>2019/12/16 4:05</c:v>
                </c:pt>
                <c:pt idx="38643">
                  <c:v>2019/12/16 4:05</c:v>
                </c:pt>
                <c:pt idx="38644">
                  <c:v>2019/12/16 4:05</c:v>
                </c:pt>
                <c:pt idx="38645">
                  <c:v>2019/12/16 4:05</c:v>
                </c:pt>
                <c:pt idx="38646">
                  <c:v>2019/12/16 4:05</c:v>
                </c:pt>
                <c:pt idx="38647">
                  <c:v>2019/12/16 4:05</c:v>
                </c:pt>
                <c:pt idx="38648">
                  <c:v>2019/12/16 4:05</c:v>
                </c:pt>
                <c:pt idx="38649">
                  <c:v>2019/12/16 4:05</c:v>
                </c:pt>
                <c:pt idx="38650">
                  <c:v>2019/12/16 4:05</c:v>
                </c:pt>
                <c:pt idx="38651">
                  <c:v>2019/12/16 4:05</c:v>
                </c:pt>
                <c:pt idx="38652">
                  <c:v>2019/12/16 4:05</c:v>
                </c:pt>
                <c:pt idx="38653">
                  <c:v>2019/12/16 4:06</c:v>
                </c:pt>
                <c:pt idx="38654">
                  <c:v>2019/12/16 4:06</c:v>
                </c:pt>
                <c:pt idx="38655">
                  <c:v>2019/12/16 4:06</c:v>
                </c:pt>
                <c:pt idx="38656">
                  <c:v>2019/12/16 4:06</c:v>
                </c:pt>
                <c:pt idx="38657">
                  <c:v>2019/12/16 4:06</c:v>
                </c:pt>
                <c:pt idx="38658">
                  <c:v>2019/12/16 4:06</c:v>
                </c:pt>
                <c:pt idx="38659">
                  <c:v>2019/12/16 4:06</c:v>
                </c:pt>
                <c:pt idx="38660">
                  <c:v>2019/12/16 4:06</c:v>
                </c:pt>
                <c:pt idx="38661">
                  <c:v>2019/12/16 4:06</c:v>
                </c:pt>
                <c:pt idx="38662">
                  <c:v>2019/12/16 4:06</c:v>
                </c:pt>
                <c:pt idx="38663">
                  <c:v>2019/12/16 4:06</c:v>
                </c:pt>
                <c:pt idx="38664">
                  <c:v>2019/12/16 4:06</c:v>
                </c:pt>
                <c:pt idx="38665">
                  <c:v>2019/12/16 4:06</c:v>
                </c:pt>
                <c:pt idx="38666">
                  <c:v>2019/12/16 4:06</c:v>
                </c:pt>
                <c:pt idx="38667">
                  <c:v>2019/12/16 4:06</c:v>
                </c:pt>
                <c:pt idx="38668">
                  <c:v>2019/12/16 4:06</c:v>
                </c:pt>
                <c:pt idx="38669">
                  <c:v>2019/12/16 4:06</c:v>
                </c:pt>
                <c:pt idx="38670">
                  <c:v>2019/12/16 4:06</c:v>
                </c:pt>
                <c:pt idx="38671">
                  <c:v>2019/12/16 4:06</c:v>
                </c:pt>
                <c:pt idx="38672">
                  <c:v>2019/12/16 4:06</c:v>
                </c:pt>
                <c:pt idx="38673">
                  <c:v>2019/12/16 4:07</c:v>
                </c:pt>
                <c:pt idx="38674">
                  <c:v>2019/12/16 4:07</c:v>
                </c:pt>
                <c:pt idx="38675">
                  <c:v>2019/12/16 4:07</c:v>
                </c:pt>
                <c:pt idx="38676">
                  <c:v>2019/12/16 4:07</c:v>
                </c:pt>
                <c:pt idx="38677">
                  <c:v>2019/12/16 4:07</c:v>
                </c:pt>
                <c:pt idx="38678">
                  <c:v>2019/12/16 4:07</c:v>
                </c:pt>
                <c:pt idx="38679">
                  <c:v>2019/12/16 4:07</c:v>
                </c:pt>
                <c:pt idx="38680">
                  <c:v>2019/12/16 4:07</c:v>
                </c:pt>
                <c:pt idx="38681">
                  <c:v>2019/12/16 4:07</c:v>
                </c:pt>
                <c:pt idx="38682">
                  <c:v>2019/12/16 4:07</c:v>
                </c:pt>
                <c:pt idx="38683">
                  <c:v>2019/12/16 4:07</c:v>
                </c:pt>
                <c:pt idx="38684">
                  <c:v>2019/12/16 4:07</c:v>
                </c:pt>
                <c:pt idx="38685">
                  <c:v>2019/12/16 4:07</c:v>
                </c:pt>
                <c:pt idx="38686">
                  <c:v>2019/12/16 4:07</c:v>
                </c:pt>
                <c:pt idx="38687">
                  <c:v>2019/12/16 4:07</c:v>
                </c:pt>
                <c:pt idx="38688">
                  <c:v>2019/12/16 4:07</c:v>
                </c:pt>
                <c:pt idx="38689">
                  <c:v>2019/12/16 4:07</c:v>
                </c:pt>
                <c:pt idx="38690">
                  <c:v>2019/12/16 4:07</c:v>
                </c:pt>
                <c:pt idx="38691">
                  <c:v>2019/12/16 4:07</c:v>
                </c:pt>
                <c:pt idx="38692">
                  <c:v>2019/12/16 4:07</c:v>
                </c:pt>
                <c:pt idx="38693">
                  <c:v>2019/12/16 4:08</c:v>
                </c:pt>
                <c:pt idx="38694">
                  <c:v>2019/12/16 4:08</c:v>
                </c:pt>
                <c:pt idx="38695">
                  <c:v>2019/12/16 4:08</c:v>
                </c:pt>
                <c:pt idx="38696">
                  <c:v>2019/12/16 4:08</c:v>
                </c:pt>
                <c:pt idx="38697">
                  <c:v>2019/12/16 4:08</c:v>
                </c:pt>
                <c:pt idx="38698">
                  <c:v>2019/12/16 4:08</c:v>
                </c:pt>
                <c:pt idx="38699">
                  <c:v>2019/12/16 4:08</c:v>
                </c:pt>
                <c:pt idx="38700">
                  <c:v>2019/12/16 4:08</c:v>
                </c:pt>
                <c:pt idx="38701">
                  <c:v>2019/12/16 4:08</c:v>
                </c:pt>
                <c:pt idx="38702">
                  <c:v>2019/12/16 4:08</c:v>
                </c:pt>
                <c:pt idx="38703">
                  <c:v>2019/12/16 4:08</c:v>
                </c:pt>
                <c:pt idx="38704">
                  <c:v>2019/12/16 4:08</c:v>
                </c:pt>
                <c:pt idx="38705">
                  <c:v>2019/12/16 4:08</c:v>
                </c:pt>
                <c:pt idx="38706">
                  <c:v>2019/12/16 4:08</c:v>
                </c:pt>
                <c:pt idx="38707">
                  <c:v>2019/12/16 4:08</c:v>
                </c:pt>
                <c:pt idx="38708">
                  <c:v>2019/12/16 4:08</c:v>
                </c:pt>
                <c:pt idx="38709">
                  <c:v>2019/12/16 4:08</c:v>
                </c:pt>
                <c:pt idx="38710">
                  <c:v>2019/12/16 4:08</c:v>
                </c:pt>
                <c:pt idx="38711">
                  <c:v>2019/12/16 4:08</c:v>
                </c:pt>
                <c:pt idx="38712">
                  <c:v>2019/12/16 4:08</c:v>
                </c:pt>
                <c:pt idx="38713">
                  <c:v>2019/12/16 4:09</c:v>
                </c:pt>
                <c:pt idx="38714">
                  <c:v>2019/12/16 4:09</c:v>
                </c:pt>
                <c:pt idx="38715">
                  <c:v>2019/12/16 4:09</c:v>
                </c:pt>
                <c:pt idx="38716">
                  <c:v>2019/12/16 4:09</c:v>
                </c:pt>
                <c:pt idx="38717">
                  <c:v>2019/12/16 4:09</c:v>
                </c:pt>
                <c:pt idx="38718">
                  <c:v>2019/12/16 4:09</c:v>
                </c:pt>
                <c:pt idx="38719">
                  <c:v>2019/12/16 4:09</c:v>
                </c:pt>
                <c:pt idx="38720">
                  <c:v>2019/12/16 4:09</c:v>
                </c:pt>
                <c:pt idx="38721">
                  <c:v>2019/12/16 4:09</c:v>
                </c:pt>
                <c:pt idx="38722">
                  <c:v>2019/12/16 4:09</c:v>
                </c:pt>
                <c:pt idx="38723">
                  <c:v>2019/12/16 4:09</c:v>
                </c:pt>
                <c:pt idx="38724">
                  <c:v>2019/12/16 4:09</c:v>
                </c:pt>
                <c:pt idx="38725">
                  <c:v>2019/12/16 4:09</c:v>
                </c:pt>
                <c:pt idx="38726">
                  <c:v>2019/12/16 4:09</c:v>
                </c:pt>
                <c:pt idx="38727">
                  <c:v>2019/12/16 4:09</c:v>
                </c:pt>
                <c:pt idx="38728">
                  <c:v>2019/12/16 4:09</c:v>
                </c:pt>
                <c:pt idx="38729">
                  <c:v>2019/12/16 4:09</c:v>
                </c:pt>
                <c:pt idx="38730">
                  <c:v>2019/12/16 4:09</c:v>
                </c:pt>
                <c:pt idx="38731">
                  <c:v>2019/12/16 4:09</c:v>
                </c:pt>
                <c:pt idx="38732">
                  <c:v>2019/12/16 4:09</c:v>
                </c:pt>
                <c:pt idx="38733">
                  <c:v>2019/12/16 4:10</c:v>
                </c:pt>
                <c:pt idx="38734">
                  <c:v>2019/12/16 4:10</c:v>
                </c:pt>
                <c:pt idx="38735">
                  <c:v>2019/12/16 4:10</c:v>
                </c:pt>
                <c:pt idx="38736">
                  <c:v>2019/12/16 4:10</c:v>
                </c:pt>
                <c:pt idx="38737">
                  <c:v>2019/12/16 4:10</c:v>
                </c:pt>
                <c:pt idx="38738">
                  <c:v>2019/12/16 4:10</c:v>
                </c:pt>
                <c:pt idx="38739">
                  <c:v>2019/12/16 4:10</c:v>
                </c:pt>
                <c:pt idx="38740">
                  <c:v>2019/12/16 4:10</c:v>
                </c:pt>
                <c:pt idx="38741">
                  <c:v>2019/12/16 4:10</c:v>
                </c:pt>
                <c:pt idx="38742">
                  <c:v>2019/12/16 4:10</c:v>
                </c:pt>
                <c:pt idx="38743">
                  <c:v>2019/12/16 4:10</c:v>
                </c:pt>
                <c:pt idx="38744">
                  <c:v>2019/12/16 4:10</c:v>
                </c:pt>
                <c:pt idx="38745">
                  <c:v>2019/12/16 4:10</c:v>
                </c:pt>
                <c:pt idx="38746">
                  <c:v>2019/12/16 4:10</c:v>
                </c:pt>
                <c:pt idx="38747">
                  <c:v>2019/12/16 4:10</c:v>
                </c:pt>
                <c:pt idx="38748">
                  <c:v>2019/12/16 4:10</c:v>
                </c:pt>
                <c:pt idx="38749">
                  <c:v>2019/12/16 4:10</c:v>
                </c:pt>
                <c:pt idx="38750">
                  <c:v>2019/12/16 4:10</c:v>
                </c:pt>
                <c:pt idx="38751">
                  <c:v>2019/12/16 4:10</c:v>
                </c:pt>
                <c:pt idx="38752">
                  <c:v>2019/12/16 4:11</c:v>
                </c:pt>
                <c:pt idx="38753">
                  <c:v>2019/12/16 4:11</c:v>
                </c:pt>
                <c:pt idx="38754">
                  <c:v>2019/12/16 4:11</c:v>
                </c:pt>
                <c:pt idx="38755">
                  <c:v>2019/12/16 4:11</c:v>
                </c:pt>
                <c:pt idx="38756">
                  <c:v>2019/12/16 4:11</c:v>
                </c:pt>
                <c:pt idx="38757">
                  <c:v>2019/12/16 4:11</c:v>
                </c:pt>
                <c:pt idx="38758">
                  <c:v>2019/12/16 4:11</c:v>
                </c:pt>
                <c:pt idx="38759">
                  <c:v>2019/12/16 4:11</c:v>
                </c:pt>
                <c:pt idx="38760">
                  <c:v>2019/12/16 4:11</c:v>
                </c:pt>
                <c:pt idx="38761">
                  <c:v>2019/12/16 4:11</c:v>
                </c:pt>
                <c:pt idx="38762">
                  <c:v>2019/12/16 4:11</c:v>
                </c:pt>
                <c:pt idx="38763">
                  <c:v>2019/12/16 4:11</c:v>
                </c:pt>
                <c:pt idx="38764">
                  <c:v>2019/12/16 4:11</c:v>
                </c:pt>
                <c:pt idx="38765">
                  <c:v>2019/12/16 4:11</c:v>
                </c:pt>
                <c:pt idx="38766">
                  <c:v>2019/12/16 4:11</c:v>
                </c:pt>
                <c:pt idx="38767">
                  <c:v>2019/12/16 4:11</c:v>
                </c:pt>
                <c:pt idx="38768">
                  <c:v>2019/12/16 4:11</c:v>
                </c:pt>
                <c:pt idx="38769">
                  <c:v>2019/12/16 4:11</c:v>
                </c:pt>
                <c:pt idx="38770">
                  <c:v>2019/12/16 4:11</c:v>
                </c:pt>
                <c:pt idx="38771">
                  <c:v>2019/12/16 4:11</c:v>
                </c:pt>
                <c:pt idx="38772">
                  <c:v>2019/12/16 4:11</c:v>
                </c:pt>
                <c:pt idx="38773">
                  <c:v>2019/12/16 4:12</c:v>
                </c:pt>
                <c:pt idx="38774">
                  <c:v>2019/12/16 4:12</c:v>
                </c:pt>
                <c:pt idx="38775">
                  <c:v>2019/12/16 4:12</c:v>
                </c:pt>
                <c:pt idx="38776">
                  <c:v>2019/12/16 4:12</c:v>
                </c:pt>
                <c:pt idx="38777">
                  <c:v>2019/12/16 4:12</c:v>
                </c:pt>
                <c:pt idx="38778">
                  <c:v>2019/12/16 4:12</c:v>
                </c:pt>
                <c:pt idx="38779">
                  <c:v>2019/12/16 4:12</c:v>
                </c:pt>
                <c:pt idx="38780">
                  <c:v>2019/12/16 4:12</c:v>
                </c:pt>
                <c:pt idx="38781">
                  <c:v>2019/12/16 4:12</c:v>
                </c:pt>
                <c:pt idx="38782">
                  <c:v>2019/12/16 4:12</c:v>
                </c:pt>
                <c:pt idx="38783">
                  <c:v>2019/12/16 4:12</c:v>
                </c:pt>
                <c:pt idx="38784">
                  <c:v>2019/12/16 4:12</c:v>
                </c:pt>
                <c:pt idx="38785">
                  <c:v>2019/12/16 4:12</c:v>
                </c:pt>
                <c:pt idx="38786">
                  <c:v>2019/12/16 4:12</c:v>
                </c:pt>
                <c:pt idx="38787">
                  <c:v>2019/12/16 4:12</c:v>
                </c:pt>
                <c:pt idx="38788">
                  <c:v>2019/12/16 4:12</c:v>
                </c:pt>
                <c:pt idx="38789">
                  <c:v>2019/12/16 4:12</c:v>
                </c:pt>
                <c:pt idx="38790">
                  <c:v>2019/12/16 4:12</c:v>
                </c:pt>
                <c:pt idx="38791">
                  <c:v>2019/12/16 4:12</c:v>
                </c:pt>
                <c:pt idx="38792">
                  <c:v>2019/12/16 4:12</c:v>
                </c:pt>
                <c:pt idx="38793">
                  <c:v>2019/12/16 4:13</c:v>
                </c:pt>
                <c:pt idx="38794">
                  <c:v>2019/12/16 4:13</c:v>
                </c:pt>
                <c:pt idx="38795">
                  <c:v>2019/12/16 4:13</c:v>
                </c:pt>
                <c:pt idx="38796">
                  <c:v>2019/12/16 4:13</c:v>
                </c:pt>
                <c:pt idx="38797">
                  <c:v>2019/12/16 4:13</c:v>
                </c:pt>
                <c:pt idx="38798">
                  <c:v>2019/12/16 4:13</c:v>
                </c:pt>
                <c:pt idx="38799">
                  <c:v>2019/12/16 4:13</c:v>
                </c:pt>
                <c:pt idx="38800">
                  <c:v>2019/12/16 4:13</c:v>
                </c:pt>
                <c:pt idx="38801">
                  <c:v>2019/12/16 4:13</c:v>
                </c:pt>
                <c:pt idx="38802">
                  <c:v>2019/12/16 4:13</c:v>
                </c:pt>
                <c:pt idx="38803">
                  <c:v>2019/12/16 4:13</c:v>
                </c:pt>
                <c:pt idx="38804">
                  <c:v>2019/12/16 4:13</c:v>
                </c:pt>
                <c:pt idx="38805">
                  <c:v>2019/12/16 4:13</c:v>
                </c:pt>
                <c:pt idx="38806">
                  <c:v>2019/12/16 4:13</c:v>
                </c:pt>
                <c:pt idx="38807">
                  <c:v>2019/12/16 4:13</c:v>
                </c:pt>
                <c:pt idx="38808">
                  <c:v>2019/12/16 4:13</c:v>
                </c:pt>
                <c:pt idx="38809">
                  <c:v>2019/12/16 4:13</c:v>
                </c:pt>
                <c:pt idx="38810">
                  <c:v>2019/12/16 4:13</c:v>
                </c:pt>
                <c:pt idx="38811">
                  <c:v>2019/12/16 4:13</c:v>
                </c:pt>
                <c:pt idx="38812">
                  <c:v>2019/12/16 4:13</c:v>
                </c:pt>
                <c:pt idx="38813">
                  <c:v>2019/12/16 4:14</c:v>
                </c:pt>
                <c:pt idx="38814">
                  <c:v>2019/12/16 4:14</c:v>
                </c:pt>
                <c:pt idx="38815">
                  <c:v>2019/12/16 4:14</c:v>
                </c:pt>
                <c:pt idx="38816">
                  <c:v>2019/12/16 4:14</c:v>
                </c:pt>
                <c:pt idx="38817">
                  <c:v>2019/12/16 4:14</c:v>
                </c:pt>
                <c:pt idx="38818">
                  <c:v>2019/12/16 4:14</c:v>
                </c:pt>
                <c:pt idx="38819">
                  <c:v>2019/12/16 4:14</c:v>
                </c:pt>
                <c:pt idx="38820">
                  <c:v>2019/12/16 4:14</c:v>
                </c:pt>
                <c:pt idx="38821">
                  <c:v>2019/12/16 4:14</c:v>
                </c:pt>
                <c:pt idx="38822">
                  <c:v>2019/12/16 4:14</c:v>
                </c:pt>
                <c:pt idx="38823">
                  <c:v>2019/12/16 4:14</c:v>
                </c:pt>
                <c:pt idx="38824">
                  <c:v>2019/12/16 4:14</c:v>
                </c:pt>
                <c:pt idx="38825">
                  <c:v>2019/12/16 4:14</c:v>
                </c:pt>
                <c:pt idx="38826">
                  <c:v>2019/12/16 4:14</c:v>
                </c:pt>
                <c:pt idx="38827">
                  <c:v>2019/12/16 4:14</c:v>
                </c:pt>
                <c:pt idx="38828">
                  <c:v>2019/12/16 4:14</c:v>
                </c:pt>
                <c:pt idx="38829">
                  <c:v>2019/12/16 4:14</c:v>
                </c:pt>
                <c:pt idx="38830">
                  <c:v>2019/12/16 4:14</c:v>
                </c:pt>
                <c:pt idx="38831">
                  <c:v>2019/12/16 4:14</c:v>
                </c:pt>
                <c:pt idx="38832">
                  <c:v>2019/12/16 4:14</c:v>
                </c:pt>
                <c:pt idx="38833">
                  <c:v>2019/12/16 4:15</c:v>
                </c:pt>
                <c:pt idx="38834">
                  <c:v>2019/12/16 4:15</c:v>
                </c:pt>
                <c:pt idx="38835">
                  <c:v>2019/12/16 4:15</c:v>
                </c:pt>
                <c:pt idx="38836">
                  <c:v>2019/12/16 4:15</c:v>
                </c:pt>
                <c:pt idx="38837">
                  <c:v>2019/12/16 4:15</c:v>
                </c:pt>
                <c:pt idx="38838">
                  <c:v>2019/12/16 4:15</c:v>
                </c:pt>
                <c:pt idx="38839">
                  <c:v>2019/12/16 4:15</c:v>
                </c:pt>
                <c:pt idx="38840">
                  <c:v>2019/12/16 4:15</c:v>
                </c:pt>
                <c:pt idx="38841">
                  <c:v>2019/12/16 4:15</c:v>
                </c:pt>
                <c:pt idx="38842">
                  <c:v>2019/12/16 4:15</c:v>
                </c:pt>
                <c:pt idx="38843">
                  <c:v>2019/12/16 4:15</c:v>
                </c:pt>
                <c:pt idx="38844">
                  <c:v>2019/12/16 4:15</c:v>
                </c:pt>
                <c:pt idx="38845">
                  <c:v>2019/12/16 4:15</c:v>
                </c:pt>
                <c:pt idx="38846">
                  <c:v>2019/12/16 4:15</c:v>
                </c:pt>
                <c:pt idx="38847">
                  <c:v>2019/12/16 4:15</c:v>
                </c:pt>
                <c:pt idx="38848">
                  <c:v>2019/12/16 4:15</c:v>
                </c:pt>
                <c:pt idx="38849">
                  <c:v>2019/12/16 4:15</c:v>
                </c:pt>
                <c:pt idx="38850">
                  <c:v>2019/12/16 4:15</c:v>
                </c:pt>
                <c:pt idx="38851">
                  <c:v>2019/12/16 4:15</c:v>
                </c:pt>
                <c:pt idx="38852">
                  <c:v>2019/12/16 4:15</c:v>
                </c:pt>
                <c:pt idx="38853">
                  <c:v>2019/12/16 4:16</c:v>
                </c:pt>
                <c:pt idx="38854">
                  <c:v>2019/12/16 4:16</c:v>
                </c:pt>
                <c:pt idx="38855">
                  <c:v>2019/12/16 4:16</c:v>
                </c:pt>
                <c:pt idx="38856">
                  <c:v>2019/12/16 4:16</c:v>
                </c:pt>
                <c:pt idx="38857">
                  <c:v>2019/12/16 4:16</c:v>
                </c:pt>
                <c:pt idx="38858">
                  <c:v>2019/12/16 4:16</c:v>
                </c:pt>
                <c:pt idx="38859">
                  <c:v>2019/12/16 4:16</c:v>
                </c:pt>
                <c:pt idx="38860">
                  <c:v>2019/12/16 4:16</c:v>
                </c:pt>
                <c:pt idx="38861">
                  <c:v>2019/12/16 4:16</c:v>
                </c:pt>
                <c:pt idx="38862">
                  <c:v>2019/12/16 4:16</c:v>
                </c:pt>
                <c:pt idx="38863">
                  <c:v>2019/12/16 4:16</c:v>
                </c:pt>
                <c:pt idx="38864">
                  <c:v>2019/12/16 4:16</c:v>
                </c:pt>
                <c:pt idx="38865">
                  <c:v>2019/12/16 4:16</c:v>
                </c:pt>
                <c:pt idx="38866">
                  <c:v>2019/12/16 4:16</c:v>
                </c:pt>
                <c:pt idx="38867">
                  <c:v>2019/12/16 4:16</c:v>
                </c:pt>
                <c:pt idx="38868">
                  <c:v>2019/12/16 4:16</c:v>
                </c:pt>
                <c:pt idx="38869">
                  <c:v>2019/12/16 4:16</c:v>
                </c:pt>
                <c:pt idx="38870">
                  <c:v>2019/12/16 4:16</c:v>
                </c:pt>
                <c:pt idx="38871">
                  <c:v>2019/12/16 4:16</c:v>
                </c:pt>
                <c:pt idx="38872">
                  <c:v>2019/12/16 4:16</c:v>
                </c:pt>
                <c:pt idx="38873">
                  <c:v>2019/12/16 4:17</c:v>
                </c:pt>
                <c:pt idx="38874">
                  <c:v>2019/12/16 4:17</c:v>
                </c:pt>
                <c:pt idx="38875">
                  <c:v>2019/12/16 4:17</c:v>
                </c:pt>
                <c:pt idx="38876">
                  <c:v>2019/12/16 4:17</c:v>
                </c:pt>
                <c:pt idx="38877">
                  <c:v>2019/12/16 4:17</c:v>
                </c:pt>
                <c:pt idx="38878">
                  <c:v>2019/12/16 4:17</c:v>
                </c:pt>
                <c:pt idx="38879">
                  <c:v>2019/12/16 4:17</c:v>
                </c:pt>
                <c:pt idx="38880">
                  <c:v>2019/12/16 4:17</c:v>
                </c:pt>
                <c:pt idx="38881">
                  <c:v>2019/12/16 4:17</c:v>
                </c:pt>
                <c:pt idx="38882">
                  <c:v>2019/12/16 4:17</c:v>
                </c:pt>
                <c:pt idx="38883">
                  <c:v>2019/12/16 4:17</c:v>
                </c:pt>
                <c:pt idx="38884">
                  <c:v>2019/12/16 4:17</c:v>
                </c:pt>
                <c:pt idx="38885">
                  <c:v>2019/12/16 4:17</c:v>
                </c:pt>
                <c:pt idx="38886">
                  <c:v>2019/12/16 4:17</c:v>
                </c:pt>
                <c:pt idx="38887">
                  <c:v>2019/12/16 4:17</c:v>
                </c:pt>
                <c:pt idx="38888">
                  <c:v>2019/12/16 4:17</c:v>
                </c:pt>
                <c:pt idx="38889">
                  <c:v>2019/12/16 4:17</c:v>
                </c:pt>
                <c:pt idx="38890">
                  <c:v>2019/12/16 4:17</c:v>
                </c:pt>
                <c:pt idx="38891">
                  <c:v>2019/12/16 4:17</c:v>
                </c:pt>
                <c:pt idx="38892">
                  <c:v>2019/12/16 4:17</c:v>
                </c:pt>
                <c:pt idx="38893">
                  <c:v>2019/12/16 4:18</c:v>
                </c:pt>
                <c:pt idx="38894">
                  <c:v>2019/12/16 4:18</c:v>
                </c:pt>
                <c:pt idx="38895">
                  <c:v>2019/12/16 4:18</c:v>
                </c:pt>
                <c:pt idx="38896">
                  <c:v>2019/12/16 4:18</c:v>
                </c:pt>
                <c:pt idx="38897">
                  <c:v>2019/12/16 4:18</c:v>
                </c:pt>
                <c:pt idx="38898">
                  <c:v>2019/12/16 4:18</c:v>
                </c:pt>
                <c:pt idx="38899">
                  <c:v>2019/12/16 4:18</c:v>
                </c:pt>
                <c:pt idx="38900">
                  <c:v>2019/12/16 4:18</c:v>
                </c:pt>
                <c:pt idx="38901">
                  <c:v>2019/12/16 4:18</c:v>
                </c:pt>
                <c:pt idx="38902">
                  <c:v>2019/12/16 4:18</c:v>
                </c:pt>
                <c:pt idx="38903">
                  <c:v>2019/12/16 4:18</c:v>
                </c:pt>
                <c:pt idx="38904">
                  <c:v>2019/12/16 4:18</c:v>
                </c:pt>
                <c:pt idx="38905">
                  <c:v>2019/12/16 4:18</c:v>
                </c:pt>
                <c:pt idx="38906">
                  <c:v>2019/12/16 4:18</c:v>
                </c:pt>
                <c:pt idx="38907">
                  <c:v>2019/12/16 4:18</c:v>
                </c:pt>
                <c:pt idx="38908">
                  <c:v>2019/12/16 4:18</c:v>
                </c:pt>
                <c:pt idx="38909">
                  <c:v>2019/12/16 4:18</c:v>
                </c:pt>
                <c:pt idx="38910">
                  <c:v>2019/12/16 4:18</c:v>
                </c:pt>
                <c:pt idx="38911">
                  <c:v>2019/12/16 4:18</c:v>
                </c:pt>
                <c:pt idx="38912">
                  <c:v>2019/12/16 4:18</c:v>
                </c:pt>
                <c:pt idx="38913">
                  <c:v>2019/12/16 4:19</c:v>
                </c:pt>
                <c:pt idx="38914">
                  <c:v>2019/12/16 4:19</c:v>
                </c:pt>
                <c:pt idx="38915">
                  <c:v>2019/12/16 4:19</c:v>
                </c:pt>
                <c:pt idx="38916">
                  <c:v>2019/12/16 4:19</c:v>
                </c:pt>
                <c:pt idx="38917">
                  <c:v>2019/12/16 4:19</c:v>
                </c:pt>
                <c:pt idx="38918">
                  <c:v>2019/12/16 4:19</c:v>
                </c:pt>
                <c:pt idx="38919">
                  <c:v>2019/12/16 4:19</c:v>
                </c:pt>
                <c:pt idx="38920">
                  <c:v>2019/12/16 4:19</c:v>
                </c:pt>
                <c:pt idx="38921">
                  <c:v>2019/12/16 4:19</c:v>
                </c:pt>
                <c:pt idx="38922">
                  <c:v>2019/12/16 4:19</c:v>
                </c:pt>
                <c:pt idx="38923">
                  <c:v>2019/12/16 4:19</c:v>
                </c:pt>
                <c:pt idx="38924">
                  <c:v>2019/12/16 4:19</c:v>
                </c:pt>
                <c:pt idx="38925">
                  <c:v>2019/12/16 4:19</c:v>
                </c:pt>
                <c:pt idx="38926">
                  <c:v>2019/12/16 4:19</c:v>
                </c:pt>
                <c:pt idx="38927">
                  <c:v>2019/12/16 4:19</c:v>
                </c:pt>
                <c:pt idx="38928">
                  <c:v>2019/12/16 4:19</c:v>
                </c:pt>
                <c:pt idx="38929">
                  <c:v>2019/12/16 4:19</c:v>
                </c:pt>
                <c:pt idx="38930">
                  <c:v>2019/12/16 4:19</c:v>
                </c:pt>
                <c:pt idx="38931">
                  <c:v>2019/12/16 4:19</c:v>
                </c:pt>
                <c:pt idx="38932">
                  <c:v>2019/12/16 4:19</c:v>
                </c:pt>
                <c:pt idx="38933">
                  <c:v>2019/12/16 4:20</c:v>
                </c:pt>
                <c:pt idx="38934">
                  <c:v>2019/12/16 4:20</c:v>
                </c:pt>
                <c:pt idx="38935">
                  <c:v>2019/12/16 4:20</c:v>
                </c:pt>
                <c:pt idx="38936">
                  <c:v>2019/12/16 4:20</c:v>
                </c:pt>
                <c:pt idx="38937">
                  <c:v>2019/12/16 4:20</c:v>
                </c:pt>
                <c:pt idx="38938">
                  <c:v>2019/12/16 4:20</c:v>
                </c:pt>
                <c:pt idx="38939">
                  <c:v>2019/12/16 4:20</c:v>
                </c:pt>
                <c:pt idx="38940">
                  <c:v>2019/12/16 4:20</c:v>
                </c:pt>
                <c:pt idx="38941">
                  <c:v>2019/12/16 4:20</c:v>
                </c:pt>
                <c:pt idx="38942">
                  <c:v>2019/12/16 4:20</c:v>
                </c:pt>
                <c:pt idx="38943">
                  <c:v>2019/12/16 4:20</c:v>
                </c:pt>
                <c:pt idx="38944">
                  <c:v>2019/12/16 4:20</c:v>
                </c:pt>
                <c:pt idx="38945">
                  <c:v>2019/12/16 4:20</c:v>
                </c:pt>
                <c:pt idx="38946">
                  <c:v>2019/12/16 4:20</c:v>
                </c:pt>
                <c:pt idx="38947">
                  <c:v>2019/12/16 4:20</c:v>
                </c:pt>
                <c:pt idx="38948">
                  <c:v>2019/12/16 4:20</c:v>
                </c:pt>
                <c:pt idx="38949">
                  <c:v>2019/12/16 4:20</c:v>
                </c:pt>
                <c:pt idx="38950">
                  <c:v>2019/12/16 4:20</c:v>
                </c:pt>
                <c:pt idx="38951">
                  <c:v>2019/12/16 4:20</c:v>
                </c:pt>
                <c:pt idx="38952">
                  <c:v>2019/12/16 4:20</c:v>
                </c:pt>
                <c:pt idx="38953">
                  <c:v>2019/12/16 4:21</c:v>
                </c:pt>
                <c:pt idx="38954">
                  <c:v>2019/12/16 4:21</c:v>
                </c:pt>
                <c:pt idx="38955">
                  <c:v>2019/12/16 4:21</c:v>
                </c:pt>
                <c:pt idx="38956">
                  <c:v>2019/12/16 4:21</c:v>
                </c:pt>
                <c:pt idx="38957">
                  <c:v>2019/12/16 4:21</c:v>
                </c:pt>
                <c:pt idx="38958">
                  <c:v>2019/12/16 4:21</c:v>
                </c:pt>
                <c:pt idx="38959">
                  <c:v>2019/12/16 4:21</c:v>
                </c:pt>
                <c:pt idx="38960">
                  <c:v>2019/12/16 4:21</c:v>
                </c:pt>
                <c:pt idx="38961">
                  <c:v>2019/12/16 4:21</c:v>
                </c:pt>
                <c:pt idx="38962">
                  <c:v>2019/12/16 4:21</c:v>
                </c:pt>
                <c:pt idx="38963">
                  <c:v>2019/12/16 4:21</c:v>
                </c:pt>
                <c:pt idx="38964">
                  <c:v>2019/12/16 4:21</c:v>
                </c:pt>
                <c:pt idx="38965">
                  <c:v>2019/12/16 4:21</c:v>
                </c:pt>
                <c:pt idx="38966">
                  <c:v>2019/12/16 4:21</c:v>
                </c:pt>
                <c:pt idx="38967">
                  <c:v>2019/12/16 4:21</c:v>
                </c:pt>
                <c:pt idx="38968">
                  <c:v>2019/12/16 4:21</c:v>
                </c:pt>
                <c:pt idx="38969">
                  <c:v>2019/12/16 4:21</c:v>
                </c:pt>
                <c:pt idx="38970">
                  <c:v>2019/12/16 4:21</c:v>
                </c:pt>
                <c:pt idx="38971">
                  <c:v>2019/12/16 4:21</c:v>
                </c:pt>
                <c:pt idx="38972">
                  <c:v>2019/12/16 4:22</c:v>
                </c:pt>
                <c:pt idx="38973">
                  <c:v>2019/12/16 4:22</c:v>
                </c:pt>
                <c:pt idx="38974">
                  <c:v>2019/12/16 4:22</c:v>
                </c:pt>
                <c:pt idx="38975">
                  <c:v>2019/12/16 4:22</c:v>
                </c:pt>
                <c:pt idx="38976">
                  <c:v>2019/12/16 4:22</c:v>
                </c:pt>
                <c:pt idx="38977">
                  <c:v>2019/12/16 4:22</c:v>
                </c:pt>
                <c:pt idx="38978">
                  <c:v>2019/12/16 4:22</c:v>
                </c:pt>
                <c:pt idx="38979">
                  <c:v>2019/12/16 4:22</c:v>
                </c:pt>
                <c:pt idx="38980">
                  <c:v>2019/12/16 4:22</c:v>
                </c:pt>
                <c:pt idx="38981">
                  <c:v>2019/12/16 4:22</c:v>
                </c:pt>
                <c:pt idx="38982">
                  <c:v>2019/12/16 4:22</c:v>
                </c:pt>
                <c:pt idx="38983">
                  <c:v>2019/12/16 4:22</c:v>
                </c:pt>
                <c:pt idx="38984">
                  <c:v>2019/12/16 4:22</c:v>
                </c:pt>
                <c:pt idx="38985">
                  <c:v>2019/12/16 4:22</c:v>
                </c:pt>
                <c:pt idx="38986">
                  <c:v>2019/12/16 4:22</c:v>
                </c:pt>
                <c:pt idx="38987">
                  <c:v>2019/12/16 4:22</c:v>
                </c:pt>
                <c:pt idx="38988">
                  <c:v>2019/12/16 4:22</c:v>
                </c:pt>
                <c:pt idx="38989">
                  <c:v>2019/12/16 4:22</c:v>
                </c:pt>
                <c:pt idx="38990">
                  <c:v>2019/12/16 4:22</c:v>
                </c:pt>
                <c:pt idx="38991">
                  <c:v>2019/12/16 4:22</c:v>
                </c:pt>
                <c:pt idx="38992">
                  <c:v>2019/12/16 4:22</c:v>
                </c:pt>
                <c:pt idx="38993">
                  <c:v>2019/12/16 4:23</c:v>
                </c:pt>
                <c:pt idx="38994">
                  <c:v>2019/12/16 4:23</c:v>
                </c:pt>
                <c:pt idx="38995">
                  <c:v>2019/12/16 4:23</c:v>
                </c:pt>
                <c:pt idx="38996">
                  <c:v>2019/12/16 4:23</c:v>
                </c:pt>
                <c:pt idx="38997">
                  <c:v>2019/12/16 4:23</c:v>
                </c:pt>
                <c:pt idx="38998">
                  <c:v>2019/12/16 4:23</c:v>
                </c:pt>
                <c:pt idx="38999">
                  <c:v>2019/12/16 4:23</c:v>
                </c:pt>
                <c:pt idx="39000">
                  <c:v>2019/12/16 4:23</c:v>
                </c:pt>
                <c:pt idx="39001">
                  <c:v>2019/12/16 4:23</c:v>
                </c:pt>
                <c:pt idx="39002">
                  <c:v>2019/12/16 4:23</c:v>
                </c:pt>
                <c:pt idx="39003">
                  <c:v>2019/12/16 4:23</c:v>
                </c:pt>
                <c:pt idx="39004">
                  <c:v>2019/12/16 4:23</c:v>
                </c:pt>
                <c:pt idx="39005">
                  <c:v>2019/12/16 4:23</c:v>
                </c:pt>
                <c:pt idx="39006">
                  <c:v>2019/12/16 4:23</c:v>
                </c:pt>
                <c:pt idx="39007">
                  <c:v>2019/12/16 4:23</c:v>
                </c:pt>
                <c:pt idx="39008">
                  <c:v>2019/12/16 4:23</c:v>
                </c:pt>
                <c:pt idx="39009">
                  <c:v>2019/12/16 4:23</c:v>
                </c:pt>
                <c:pt idx="39010">
                  <c:v>2019/12/16 4:23</c:v>
                </c:pt>
                <c:pt idx="39011">
                  <c:v>2019/12/16 4:23</c:v>
                </c:pt>
                <c:pt idx="39012">
                  <c:v>2019/12/16 4:23</c:v>
                </c:pt>
                <c:pt idx="39013">
                  <c:v>2019/12/16 4:24</c:v>
                </c:pt>
                <c:pt idx="39014">
                  <c:v>2019/12/16 4:24</c:v>
                </c:pt>
                <c:pt idx="39015">
                  <c:v>2019/12/16 4:24</c:v>
                </c:pt>
                <c:pt idx="39016">
                  <c:v>2019/12/16 4:24</c:v>
                </c:pt>
                <c:pt idx="39017">
                  <c:v>2019/12/16 4:24</c:v>
                </c:pt>
                <c:pt idx="39018">
                  <c:v>2019/12/16 4:24</c:v>
                </c:pt>
                <c:pt idx="39019">
                  <c:v>2019/12/16 4:24</c:v>
                </c:pt>
                <c:pt idx="39020">
                  <c:v>2019/12/16 4:24</c:v>
                </c:pt>
                <c:pt idx="39021">
                  <c:v>2019/12/16 4:24</c:v>
                </c:pt>
                <c:pt idx="39022">
                  <c:v>2019/12/16 4:24</c:v>
                </c:pt>
                <c:pt idx="39023">
                  <c:v>2019/12/16 4:24</c:v>
                </c:pt>
                <c:pt idx="39024">
                  <c:v>2019/12/16 4:24</c:v>
                </c:pt>
                <c:pt idx="39025">
                  <c:v>2019/12/16 4:24</c:v>
                </c:pt>
                <c:pt idx="39026">
                  <c:v>2019/12/16 4:24</c:v>
                </c:pt>
                <c:pt idx="39027">
                  <c:v>2019/12/16 4:24</c:v>
                </c:pt>
                <c:pt idx="39028">
                  <c:v>2019/12/16 4:24</c:v>
                </c:pt>
                <c:pt idx="39029">
                  <c:v>2019/12/16 4:24</c:v>
                </c:pt>
                <c:pt idx="39030">
                  <c:v>2019/12/16 4:24</c:v>
                </c:pt>
                <c:pt idx="39031">
                  <c:v>2019/12/16 4:24</c:v>
                </c:pt>
                <c:pt idx="39032">
                  <c:v>2019/12/16 4:24</c:v>
                </c:pt>
                <c:pt idx="39033">
                  <c:v>2019/12/16 4:25</c:v>
                </c:pt>
                <c:pt idx="39034">
                  <c:v>2019/12/16 4:25</c:v>
                </c:pt>
                <c:pt idx="39035">
                  <c:v>2019/12/16 4:25</c:v>
                </c:pt>
                <c:pt idx="39036">
                  <c:v>2019/12/16 4:25</c:v>
                </c:pt>
                <c:pt idx="39037">
                  <c:v>2019/12/16 4:25</c:v>
                </c:pt>
                <c:pt idx="39038">
                  <c:v>2019/12/16 4:25</c:v>
                </c:pt>
                <c:pt idx="39039">
                  <c:v>2019/12/16 4:25</c:v>
                </c:pt>
                <c:pt idx="39040">
                  <c:v>2019/12/16 4:25</c:v>
                </c:pt>
                <c:pt idx="39041">
                  <c:v>2019/12/16 4:25</c:v>
                </c:pt>
                <c:pt idx="39042">
                  <c:v>2019/12/16 4:25</c:v>
                </c:pt>
                <c:pt idx="39043">
                  <c:v>2019/12/16 4:25</c:v>
                </c:pt>
                <c:pt idx="39044">
                  <c:v>2019/12/16 4:25</c:v>
                </c:pt>
                <c:pt idx="39045">
                  <c:v>2019/12/16 4:25</c:v>
                </c:pt>
                <c:pt idx="39046">
                  <c:v>2019/12/16 4:25</c:v>
                </c:pt>
                <c:pt idx="39047">
                  <c:v>2019/12/16 4:25</c:v>
                </c:pt>
                <c:pt idx="39048">
                  <c:v>2019/12/16 4:25</c:v>
                </c:pt>
                <c:pt idx="39049">
                  <c:v>2019/12/16 4:25</c:v>
                </c:pt>
                <c:pt idx="39050">
                  <c:v>2019/12/16 4:25</c:v>
                </c:pt>
                <c:pt idx="39051">
                  <c:v>2019/12/16 4:25</c:v>
                </c:pt>
                <c:pt idx="39052">
                  <c:v>2019/12/16 4:25</c:v>
                </c:pt>
                <c:pt idx="39053">
                  <c:v>2019/12/16 4:26</c:v>
                </c:pt>
                <c:pt idx="39054">
                  <c:v>2019/12/16 4:26</c:v>
                </c:pt>
                <c:pt idx="39055">
                  <c:v>2019/12/16 4:26</c:v>
                </c:pt>
                <c:pt idx="39056">
                  <c:v>2019/12/16 4:26</c:v>
                </c:pt>
                <c:pt idx="39057">
                  <c:v>2019/12/16 4:26</c:v>
                </c:pt>
                <c:pt idx="39058">
                  <c:v>2019/12/16 4:26</c:v>
                </c:pt>
                <c:pt idx="39059">
                  <c:v>2019/12/16 4:26</c:v>
                </c:pt>
                <c:pt idx="39060">
                  <c:v>2019/12/16 4:26</c:v>
                </c:pt>
                <c:pt idx="39061">
                  <c:v>2019/12/16 4:26</c:v>
                </c:pt>
                <c:pt idx="39062">
                  <c:v>2019/12/16 4:26</c:v>
                </c:pt>
                <c:pt idx="39063">
                  <c:v>2019/12/16 4:26</c:v>
                </c:pt>
                <c:pt idx="39064">
                  <c:v>2019/12/16 4:26</c:v>
                </c:pt>
                <c:pt idx="39065">
                  <c:v>2019/12/16 4:26</c:v>
                </c:pt>
                <c:pt idx="39066">
                  <c:v>2019/12/16 4:26</c:v>
                </c:pt>
                <c:pt idx="39067">
                  <c:v>2019/12/16 4:26</c:v>
                </c:pt>
                <c:pt idx="39068">
                  <c:v>2019/12/16 4:26</c:v>
                </c:pt>
                <c:pt idx="39069">
                  <c:v>2019/12/16 4:26</c:v>
                </c:pt>
                <c:pt idx="39070">
                  <c:v>2019/12/16 4:26</c:v>
                </c:pt>
                <c:pt idx="39071">
                  <c:v>2019/12/16 4:26</c:v>
                </c:pt>
                <c:pt idx="39072">
                  <c:v>2019/12/16 4:26</c:v>
                </c:pt>
                <c:pt idx="39073">
                  <c:v>2019/12/16 4:27</c:v>
                </c:pt>
                <c:pt idx="39074">
                  <c:v>2019/12/16 4:27</c:v>
                </c:pt>
                <c:pt idx="39075">
                  <c:v>2019/12/16 4:27</c:v>
                </c:pt>
                <c:pt idx="39076">
                  <c:v>2019/12/16 4:27</c:v>
                </c:pt>
                <c:pt idx="39077">
                  <c:v>2019/12/16 4:27</c:v>
                </c:pt>
                <c:pt idx="39078">
                  <c:v>2019/12/16 4:27</c:v>
                </c:pt>
                <c:pt idx="39079">
                  <c:v>2019/12/16 4:27</c:v>
                </c:pt>
                <c:pt idx="39080">
                  <c:v>2019/12/16 4:27</c:v>
                </c:pt>
                <c:pt idx="39081">
                  <c:v>2019/12/16 4:27</c:v>
                </c:pt>
                <c:pt idx="39082">
                  <c:v>2019/12/16 4:27</c:v>
                </c:pt>
                <c:pt idx="39083">
                  <c:v>2019/12/16 4:27</c:v>
                </c:pt>
                <c:pt idx="39084">
                  <c:v>2019/12/16 4:27</c:v>
                </c:pt>
                <c:pt idx="39085">
                  <c:v>2019/12/16 4:27</c:v>
                </c:pt>
                <c:pt idx="39086">
                  <c:v>2019/12/16 4:27</c:v>
                </c:pt>
                <c:pt idx="39087">
                  <c:v>2019/12/16 4:27</c:v>
                </c:pt>
                <c:pt idx="39088">
                  <c:v>2019/12/16 4:27</c:v>
                </c:pt>
                <c:pt idx="39089">
                  <c:v>2019/12/16 4:27</c:v>
                </c:pt>
                <c:pt idx="39090">
                  <c:v>2019/12/16 4:27</c:v>
                </c:pt>
                <c:pt idx="39091">
                  <c:v>2019/12/16 4:27</c:v>
                </c:pt>
                <c:pt idx="39092">
                  <c:v>2019/12/16 4:27</c:v>
                </c:pt>
                <c:pt idx="39093">
                  <c:v>2019/12/16 4:28</c:v>
                </c:pt>
                <c:pt idx="39094">
                  <c:v>2019/12/16 4:28</c:v>
                </c:pt>
                <c:pt idx="39095">
                  <c:v>2019/12/16 4:28</c:v>
                </c:pt>
                <c:pt idx="39096">
                  <c:v>2019/12/16 4:28</c:v>
                </c:pt>
                <c:pt idx="39097">
                  <c:v>2019/12/16 4:28</c:v>
                </c:pt>
                <c:pt idx="39098">
                  <c:v>2019/12/16 4:28</c:v>
                </c:pt>
                <c:pt idx="39099">
                  <c:v>2019/12/16 4:28</c:v>
                </c:pt>
                <c:pt idx="39100">
                  <c:v>2019/12/16 4:28</c:v>
                </c:pt>
                <c:pt idx="39101">
                  <c:v>2019/12/16 4:28</c:v>
                </c:pt>
                <c:pt idx="39102">
                  <c:v>2019/12/16 4:28</c:v>
                </c:pt>
                <c:pt idx="39103">
                  <c:v>2019/12/16 4:28</c:v>
                </c:pt>
                <c:pt idx="39104">
                  <c:v>2019/12/16 4:28</c:v>
                </c:pt>
                <c:pt idx="39105">
                  <c:v>2019/12/16 4:28</c:v>
                </c:pt>
                <c:pt idx="39106">
                  <c:v>2019/12/16 4:28</c:v>
                </c:pt>
                <c:pt idx="39107">
                  <c:v>2019/12/16 4:28</c:v>
                </c:pt>
                <c:pt idx="39108">
                  <c:v>2019/12/16 4:28</c:v>
                </c:pt>
                <c:pt idx="39109">
                  <c:v>2019/12/16 4:28</c:v>
                </c:pt>
                <c:pt idx="39110">
                  <c:v>2019/12/16 4:28</c:v>
                </c:pt>
                <c:pt idx="39111">
                  <c:v>2019/12/16 4:28</c:v>
                </c:pt>
                <c:pt idx="39112">
                  <c:v>2019/12/16 4:28</c:v>
                </c:pt>
                <c:pt idx="39113">
                  <c:v>2019/12/16 4:29</c:v>
                </c:pt>
                <c:pt idx="39114">
                  <c:v>2019/12/16 4:29</c:v>
                </c:pt>
                <c:pt idx="39115">
                  <c:v>2019/12/16 4:29</c:v>
                </c:pt>
                <c:pt idx="39116">
                  <c:v>2019/12/16 4:29</c:v>
                </c:pt>
                <c:pt idx="39117">
                  <c:v>2019/12/16 4:29</c:v>
                </c:pt>
                <c:pt idx="39118">
                  <c:v>2019/12/16 4:29</c:v>
                </c:pt>
                <c:pt idx="39119">
                  <c:v>2019/12/16 4:29</c:v>
                </c:pt>
                <c:pt idx="39120">
                  <c:v>2019/12/16 4:29</c:v>
                </c:pt>
                <c:pt idx="39121">
                  <c:v>2019/12/16 4:29</c:v>
                </c:pt>
                <c:pt idx="39122">
                  <c:v>2019/12/16 4:29</c:v>
                </c:pt>
                <c:pt idx="39123">
                  <c:v>2019/12/16 4:29</c:v>
                </c:pt>
                <c:pt idx="39124">
                  <c:v>2019/12/16 4:29</c:v>
                </c:pt>
                <c:pt idx="39125">
                  <c:v>2019/12/16 4:29</c:v>
                </c:pt>
                <c:pt idx="39126">
                  <c:v>2019/12/16 4:29</c:v>
                </c:pt>
                <c:pt idx="39127">
                  <c:v>2019/12/16 4:29</c:v>
                </c:pt>
                <c:pt idx="39128">
                  <c:v>2019/12/16 4:29</c:v>
                </c:pt>
                <c:pt idx="39129">
                  <c:v>2019/12/16 4:29</c:v>
                </c:pt>
                <c:pt idx="39130">
                  <c:v>2019/12/16 4:29</c:v>
                </c:pt>
                <c:pt idx="39131">
                  <c:v>2019/12/16 4:29</c:v>
                </c:pt>
                <c:pt idx="39132">
                  <c:v>2019/12/16 4:29</c:v>
                </c:pt>
                <c:pt idx="39133">
                  <c:v>2019/12/16 4:30</c:v>
                </c:pt>
                <c:pt idx="39134">
                  <c:v>2019/12/16 4:30</c:v>
                </c:pt>
                <c:pt idx="39135">
                  <c:v>2019/12/16 4:30</c:v>
                </c:pt>
                <c:pt idx="39136">
                  <c:v>2019/12/16 4:30</c:v>
                </c:pt>
                <c:pt idx="39137">
                  <c:v>2019/12/16 4:30</c:v>
                </c:pt>
                <c:pt idx="39138">
                  <c:v>2019/12/16 4:30</c:v>
                </c:pt>
                <c:pt idx="39139">
                  <c:v>2019/12/16 4:30</c:v>
                </c:pt>
                <c:pt idx="39140">
                  <c:v>2019/12/16 4:30</c:v>
                </c:pt>
                <c:pt idx="39141">
                  <c:v>2019/12/16 4:30</c:v>
                </c:pt>
                <c:pt idx="39142">
                  <c:v>2019/12/16 4:30</c:v>
                </c:pt>
                <c:pt idx="39143">
                  <c:v>2019/12/16 4:30</c:v>
                </c:pt>
                <c:pt idx="39144">
                  <c:v>2019/12/16 4:30</c:v>
                </c:pt>
                <c:pt idx="39145">
                  <c:v>2019/12/16 4:30</c:v>
                </c:pt>
                <c:pt idx="39146">
                  <c:v>2019/12/16 4:30</c:v>
                </c:pt>
                <c:pt idx="39147">
                  <c:v>2019/12/16 4:30</c:v>
                </c:pt>
                <c:pt idx="39148">
                  <c:v>2019/12/16 4:30</c:v>
                </c:pt>
                <c:pt idx="39149">
                  <c:v>2019/12/16 4:30</c:v>
                </c:pt>
                <c:pt idx="39150">
                  <c:v>2019/12/16 4:30</c:v>
                </c:pt>
                <c:pt idx="39151">
                  <c:v>2019/12/16 4:30</c:v>
                </c:pt>
                <c:pt idx="39152">
                  <c:v>2019/12/16 4:30</c:v>
                </c:pt>
                <c:pt idx="39153">
                  <c:v>2019/12/16 4:31</c:v>
                </c:pt>
                <c:pt idx="39154">
                  <c:v>2019/12/16 4:31</c:v>
                </c:pt>
                <c:pt idx="39155">
                  <c:v>2019/12/16 4:31</c:v>
                </c:pt>
                <c:pt idx="39156">
                  <c:v>2019/12/16 4:31</c:v>
                </c:pt>
                <c:pt idx="39157">
                  <c:v>2019/12/16 4:31</c:v>
                </c:pt>
                <c:pt idx="39158">
                  <c:v>2019/12/16 4:31</c:v>
                </c:pt>
                <c:pt idx="39159">
                  <c:v>2019/12/16 4:31</c:v>
                </c:pt>
                <c:pt idx="39160">
                  <c:v>2019/12/16 4:31</c:v>
                </c:pt>
                <c:pt idx="39161">
                  <c:v>2019/12/16 4:31</c:v>
                </c:pt>
                <c:pt idx="39162">
                  <c:v>2019/12/16 4:31</c:v>
                </c:pt>
                <c:pt idx="39163">
                  <c:v>2019/12/16 4:31</c:v>
                </c:pt>
                <c:pt idx="39164">
                  <c:v>2019/12/16 4:31</c:v>
                </c:pt>
                <c:pt idx="39165">
                  <c:v>2019/12/16 4:31</c:v>
                </c:pt>
                <c:pt idx="39166">
                  <c:v>2019/12/16 4:31</c:v>
                </c:pt>
                <c:pt idx="39167">
                  <c:v>2019/12/16 4:31</c:v>
                </c:pt>
                <c:pt idx="39168">
                  <c:v>2019/12/16 4:31</c:v>
                </c:pt>
                <c:pt idx="39169">
                  <c:v>2019/12/16 4:31</c:v>
                </c:pt>
                <c:pt idx="39170">
                  <c:v>2019/12/16 4:31</c:v>
                </c:pt>
                <c:pt idx="39171">
                  <c:v>2019/12/16 4:31</c:v>
                </c:pt>
                <c:pt idx="39172">
                  <c:v>2019/12/16 4:31</c:v>
                </c:pt>
                <c:pt idx="39173">
                  <c:v>2019/12/16 4:32</c:v>
                </c:pt>
                <c:pt idx="39174">
                  <c:v>2019/12/16 4:32</c:v>
                </c:pt>
                <c:pt idx="39175">
                  <c:v>2019/12/16 4:32</c:v>
                </c:pt>
                <c:pt idx="39176">
                  <c:v>2019/12/16 4:32</c:v>
                </c:pt>
                <c:pt idx="39177">
                  <c:v>2019/12/16 4:32</c:v>
                </c:pt>
                <c:pt idx="39178">
                  <c:v>2019/12/16 4:32</c:v>
                </c:pt>
                <c:pt idx="39179">
                  <c:v>2019/12/16 4:32</c:v>
                </c:pt>
                <c:pt idx="39180">
                  <c:v>2019/12/16 4:32</c:v>
                </c:pt>
                <c:pt idx="39181">
                  <c:v>2019/12/16 4:32</c:v>
                </c:pt>
                <c:pt idx="39182">
                  <c:v>2019/12/16 4:32</c:v>
                </c:pt>
                <c:pt idx="39183">
                  <c:v>2019/12/16 4:32</c:v>
                </c:pt>
                <c:pt idx="39184">
                  <c:v>2019/12/16 4:32</c:v>
                </c:pt>
                <c:pt idx="39185">
                  <c:v>2019/12/16 4:32</c:v>
                </c:pt>
                <c:pt idx="39186">
                  <c:v>2019/12/16 4:32</c:v>
                </c:pt>
                <c:pt idx="39187">
                  <c:v>2019/12/16 4:32</c:v>
                </c:pt>
                <c:pt idx="39188">
                  <c:v>2019/12/16 4:32</c:v>
                </c:pt>
                <c:pt idx="39189">
                  <c:v>2019/12/16 4:32</c:v>
                </c:pt>
                <c:pt idx="39190">
                  <c:v>2019/12/16 4:32</c:v>
                </c:pt>
                <c:pt idx="39191">
                  <c:v>2019/12/16 4:32</c:v>
                </c:pt>
                <c:pt idx="39192">
                  <c:v>2019/12/16 4:32</c:v>
                </c:pt>
                <c:pt idx="39193">
                  <c:v>2019/12/16 4:33</c:v>
                </c:pt>
                <c:pt idx="39194">
                  <c:v>2019/12/16 4:33</c:v>
                </c:pt>
                <c:pt idx="39195">
                  <c:v>2019/12/16 4:33</c:v>
                </c:pt>
                <c:pt idx="39196">
                  <c:v>2019/12/16 4:33</c:v>
                </c:pt>
                <c:pt idx="39197">
                  <c:v>2019/12/16 4:33</c:v>
                </c:pt>
                <c:pt idx="39198">
                  <c:v>2019/12/16 4:33</c:v>
                </c:pt>
                <c:pt idx="39199">
                  <c:v>2019/12/16 4:33</c:v>
                </c:pt>
                <c:pt idx="39200">
                  <c:v>2019/12/16 4:33</c:v>
                </c:pt>
                <c:pt idx="39201">
                  <c:v>2019/12/16 4:33</c:v>
                </c:pt>
                <c:pt idx="39202">
                  <c:v>2019/12/16 4:33</c:v>
                </c:pt>
                <c:pt idx="39203">
                  <c:v>2019/12/16 4:33</c:v>
                </c:pt>
                <c:pt idx="39204">
                  <c:v>2019/12/16 4:33</c:v>
                </c:pt>
                <c:pt idx="39205">
                  <c:v>2019/12/16 4:33</c:v>
                </c:pt>
                <c:pt idx="39206">
                  <c:v>2019/12/16 4:33</c:v>
                </c:pt>
                <c:pt idx="39207">
                  <c:v>2019/12/16 4:33</c:v>
                </c:pt>
                <c:pt idx="39208">
                  <c:v>2019/12/16 4:33</c:v>
                </c:pt>
                <c:pt idx="39209">
                  <c:v>2019/12/16 4:33</c:v>
                </c:pt>
                <c:pt idx="39210">
                  <c:v>2019/12/16 4:33</c:v>
                </c:pt>
                <c:pt idx="39211">
                  <c:v>2019/12/16 4:33</c:v>
                </c:pt>
                <c:pt idx="39212">
                  <c:v>2019/12/16 4:33</c:v>
                </c:pt>
                <c:pt idx="39213">
                  <c:v>2019/12/16 4:34</c:v>
                </c:pt>
                <c:pt idx="39214">
                  <c:v>2019/12/16 4:34</c:v>
                </c:pt>
                <c:pt idx="39215">
                  <c:v>2019/12/16 4:34</c:v>
                </c:pt>
                <c:pt idx="39216">
                  <c:v>2019/12/16 4:34</c:v>
                </c:pt>
                <c:pt idx="39217">
                  <c:v>2019/12/16 4:34</c:v>
                </c:pt>
                <c:pt idx="39218">
                  <c:v>2019/12/16 4:34</c:v>
                </c:pt>
                <c:pt idx="39219">
                  <c:v>2019/12/16 4:34</c:v>
                </c:pt>
                <c:pt idx="39220">
                  <c:v>2019/12/16 4:34</c:v>
                </c:pt>
                <c:pt idx="39221">
                  <c:v>2019/12/16 4:34</c:v>
                </c:pt>
                <c:pt idx="39222">
                  <c:v>2019/12/16 4:34</c:v>
                </c:pt>
                <c:pt idx="39223">
                  <c:v>2019/12/16 4:34</c:v>
                </c:pt>
                <c:pt idx="39224">
                  <c:v>2019/12/16 4:34</c:v>
                </c:pt>
                <c:pt idx="39225">
                  <c:v>2019/12/16 4:34</c:v>
                </c:pt>
                <c:pt idx="39226">
                  <c:v>2019/12/16 4:34</c:v>
                </c:pt>
                <c:pt idx="39227">
                  <c:v>2019/12/16 4:34</c:v>
                </c:pt>
                <c:pt idx="39228">
                  <c:v>2019/12/16 4:34</c:v>
                </c:pt>
                <c:pt idx="39229">
                  <c:v>2019/12/16 4:34</c:v>
                </c:pt>
                <c:pt idx="39230">
                  <c:v>2019/12/16 4:34</c:v>
                </c:pt>
                <c:pt idx="39231">
                  <c:v>2019/12/16 4:34</c:v>
                </c:pt>
                <c:pt idx="39232">
                  <c:v>2019/12/16 4:34</c:v>
                </c:pt>
                <c:pt idx="39233">
                  <c:v>2019/12/16 4:35</c:v>
                </c:pt>
                <c:pt idx="39234">
                  <c:v>2019/12/16 4:35</c:v>
                </c:pt>
                <c:pt idx="39235">
                  <c:v>2019/12/16 4:35</c:v>
                </c:pt>
                <c:pt idx="39236">
                  <c:v>2019/12/16 4:35</c:v>
                </c:pt>
                <c:pt idx="39237">
                  <c:v>2019/12/16 4:35</c:v>
                </c:pt>
                <c:pt idx="39238">
                  <c:v>2019/12/16 4:35</c:v>
                </c:pt>
                <c:pt idx="39239">
                  <c:v>2019/12/16 4:35</c:v>
                </c:pt>
                <c:pt idx="39240">
                  <c:v>2019/12/16 4:35</c:v>
                </c:pt>
                <c:pt idx="39241">
                  <c:v>2019/12/16 4:35</c:v>
                </c:pt>
                <c:pt idx="39242">
                  <c:v>2019/12/16 4:35</c:v>
                </c:pt>
                <c:pt idx="39243">
                  <c:v>2019/12/16 4:35</c:v>
                </c:pt>
                <c:pt idx="39244">
                  <c:v>2019/12/16 4:35</c:v>
                </c:pt>
                <c:pt idx="39245">
                  <c:v>2019/12/16 4:35</c:v>
                </c:pt>
                <c:pt idx="39246">
                  <c:v>2019/12/16 4:35</c:v>
                </c:pt>
                <c:pt idx="39247">
                  <c:v>2019/12/16 4:35</c:v>
                </c:pt>
                <c:pt idx="39248">
                  <c:v>2019/12/16 4:35</c:v>
                </c:pt>
                <c:pt idx="39249">
                  <c:v>2019/12/16 4:35</c:v>
                </c:pt>
                <c:pt idx="39250">
                  <c:v>2019/12/16 4:35</c:v>
                </c:pt>
                <c:pt idx="39251">
                  <c:v>2019/12/16 4:35</c:v>
                </c:pt>
                <c:pt idx="39252">
                  <c:v>2019/12/16 4:35</c:v>
                </c:pt>
                <c:pt idx="39253">
                  <c:v>2019/12/16 4:36</c:v>
                </c:pt>
                <c:pt idx="39254">
                  <c:v>2019/12/16 4:36</c:v>
                </c:pt>
                <c:pt idx="39255">
                  <c:v>2019/12/16 4:36</c:v>
                </c:pt>
                <c:pt idx="39256">
                  <c:v>2019/12/16 4:36</c:v>
                </c:pt>
                <c:pt idx="39257">
                  <c:v>2019/12/16 4:36</c:v>
                </c:pt>
                <c:pt idx="39258">
                  <c:v>2019/12/16 4:36</c:v>
                </c:pt>
                <c:pt idx="39259">
                  <c:v>2019/12/16 4:36</c:v>
                </c:pt>
                <c:pt idx="39260">
                  <c:v>2019/12/16 4:36</c:v>
                </c:pt>
                <c:pt idx="39261">
                  <c:v>2019/12/16 4:36</c:v>
                </c:pt>
                <c:pt idx="39262">
                  <c:v>2019/12/16 4:36</c:v>
                </c:pt>
                <c:pt idx="39263">
                  <c:v>2019/12/16 4:36</c:v>
                </c:pt>
                <c:pt idx="39264">
                  <c:v>2019/12/16 4:36</c:v>
                </c:pt>
                <c:pt idx="39265">
                  <c:v>2019/12/16 4:36</c:v>
                </c:pt>
                <c:pt idx="39266">
                  <c:v>2019/12/16 4:36</c:v>
                </c:pt>
                <c:pt idx="39267">
                  <c:v>2019/12/16 4:36</c:v>
                </c:pt>
                <c:pt idx="39268">
                  <c:v>2019/12/16 4:36</c:v>
                </c:pt>
                <c:pt idx="39269">
                  <c:v>2019/12/16 4:36</c:v>
                </c:pt>
                <c:pt idx="39270">
                  <c:v>2019/12/16 4:36</c:v>
                </c:pt>
                <c:pt idx="39271">
                  <c:v>2019/12/16 4:36</c:v>
                </c:pt>
                <c:pt idx="39272">
                  <c:v>2019/12/16 4:36</c:v>
                </c:pt>
                <c:pt idx="39273">
                  <c:v>2019/12/16 4:37</c:v>
                </c:pt>
                <c:pt idx="39274">
                  <c:v>2019/12/16 4:37</c:v>
                </c:pt>
                <c:pt idx="39275">
                  <c:v>2019/12/16 4:37</c:v>
                </c:pt>
                <c:pt idx="39276">
                  <c:v>2019/12/16 4:37</c:v>
                </c:pt>
                <c:pt idx="39277">
                  <c:v>2019/12/16 4:37</c:v>
                </c:pt>
                <c:pt idx="39278">
                  <c:v>2019/12/16 4:37</c:v>
                </c:pt>
                <c:pt idx="39279">
                  <c:v>2019/12/16 4:37</c:v>
                </c:pt>
                <c:pt idx="39280">
                  <c:v>2019/12/16 4:37</c:v>
                </c:pt>
                <c:pt idx="39281">
                  <c:v>2019/12/16 4:37</c:v>
                </c:pt>
                <c:pt idx="39282">
                  <c:v>2019/12/16 4:37</c:v>
                </c:pt>
                <c:pt idx="39283">
                  <c:v>2019/12/16 4:37</c:v>
                </c:pt>
                <c:pt idx="39284">
                  <c:v>2019/12/16 4:37</c:v>
                </c:pt>
                <c:pt idx="39285">
                  <c:v>2019/12/16 4:37</c:v>
                </c:pt>
                <c:pt idx="39286">
                  <c:v>2019/12/16 4:37</c:v>
                </c:pt>
                <c:pt idx="39287">
                  <c:v>2019/12/16 4:37</c:v>
                </c:pt>
                <c:pt idx="39288">
                  <c:v>2019/12/16 4:37</c:v>
                </c:pt>
                <c:pt idx="39289">
                  <c:v>2019/12/16 4:37</c:v>
                </c:pt>
                <c:pt idx="39290">
                  <c:v>2019/12/16 4:37</c:v>
                </c:pt>
                <c:pt idx="39291">
                  <c:v>2019/12/16 4:37</c:v>
                </c:pt>
                <c:pt idx="39292">
                  <c:v>2019/12/16 4:37</c:v>
                </c:pt>
                <c:pt idx="39293">
                  <c:v>2019/12/16 4:38</c:v>
                </c:pt>
                <c:pt idx="39294">
                  <c:v>2019/12/16 4:38</c:v>
                </c:pt>
                <c:pt idx="39295">
                  <c:v>2019/12/16 4:38</c:v>
                </c:pt>
                <c:pt idx="39296">
                  <c:v>2019/12/16 4:38</c:v>
                </c:pt>
                <c:pt idx="39297">
                  <c:v>2019/12/16 4:38</c:v>
                </c:pt>
                <c:pt idx="39298">
                  <c:v>2019/12/16 4:38</c:v>
                </c:pt>
                <c:pt idx="39299">
                  <c:v>2019/12/16 4:38</c:v>
                </c:pt>
                <c:pt idx="39300">
                  <c:v>2019/12/16 4:38</c:v>
                </c:pt>
                <c:pt idx="39301">
                  <c:v>2019/12/16 4:38</c:v>
                </c:pt>
                <c:pt idx="39302">
                  <c:v>2019/12/16 4:38</c:v>
                </c:pt>
                <c:pt idx="39303">
                  <c:v>2019/12/16 4:38</c:v>
                </c:pt>
                <c:pt idx="39304">
                  <c:v>2019/12/16 4:38</c:v>
                </c:pt>
                <c:pt idx="39305">
                  <c:v>2019/12/16 4:38</c:v>
                </c:pt>
                <c:pt idx="39306">
                  <c:v>2019/12/16 4:38</c:v>
                </c:pt>
                <c:pt idx="39307">
                  <c:v>2019/12/16 4:38</c:v>
                </c:pt>
                <c:pt idx="39308">
                  <c:v>2019/12/16 4:38</c:v>
                </c:pt>
                <c:pt idx="39309">
                  <c:v>2019/12/16 4:38</c:v>
                </c:pt>
                <c:pt idx="39310">
                  <c:v>2019/12/16 4:38</c:v>
                </c:pt>
                <c:pt idx="39311">
                  <c:v>2019/12/16 4:38</c:v>
                </c:pt>
                <c:pt idx="39312">
                  <c:v>2019/12/16 4:38</c:v>
                </c:pt>
                <c:pt idx="39313">
                  <c:v>2019/12/16 4:39</c:v>
                </c:pt>
                <c:pt idx="39314">
                  <c:v>2019/12/16 4:39</c:v>
                </c:pt>
                <c:pt idx="39315">
                  <c:v>2019/12/16 4:39</c:v>
                </c:pt>
                <c:pt idx="39316">
                  <c:v>2019/12/16 4:39</c:v>
                </c:pt>
                <c:pt idx="39317">
                  <c:v>2019/12/16 4:39</c:v>
                </c:pt>
                <c:pt idx="39318">
                  <c:v>2019/12/16 4:39</c:v>
                </c:pt>
                <c:pt idx="39319">
                  <c:v>2019/12/16 4:39</c:v>
                </c:pt>
                <c:pt idx="39320">
                  <c:v>2019/12/16 4:39</c:v>
                </c:pt>
                <c:pt idx="39321">
                  <c:v>2019/12/16 4:39</c:v>
                </c:pt>
                <c:pt idx="39322">
                  <c:v>2019/12/16 4:39</c:v>
                </c:pt>
                <c:pt idx="39323">
                  <c:v>2019/12/16 4:39</c:v>
                </c:pt>
                <c:pt idx="39324">
                  <c:v>2019/12/16 4:39</c:v>
                </c:pt>
                <c:pt idx="39325">
                  <c:v>2019/12/16 4:39</c:v>
                </c:pt>
                <c:pt idx="39326">
                  <c:v>2019/12/16 4:39</c:v>
                </c:pt>
                <c:pt idx="39327">
                  <c:v>2019/12/16 4:39</c:v>
                </c:pt>
                <c:pt idx="39328">
                  <c:v>2019/12/16 4:39</c:v>
                </c:pt>
                <c:pt idx="39329">
                  <c:v>2019/12/16 4:39</c:v>
                </c:pt>
                <c:pt idx="39330">
                  <c:v>2019/12/16 4:39</c:v>
                </c:pt>
                <c:pt idx="39331">
                  <c:v>2019/12/16 4:39</c:v>
                </c:pt>
                <c:pt idx="39332">
                  <c:v>2019/12/16 4:39</c:v>
                </c:pt>
                <c:pt idx="39333">
                  <c:v>2019/12/16 4:40</c:v>
                </c:pt>
                <c:pt idx="39334">
                  <c:v>2019/12/16 4:40</c:v>
                </c:pt>
                <c:pt idx="39335">
                  <c:v>2019/12/16 4:40</c:v>
                </c:pt>
                <c:pt idx="39336">
                  <c:v>2019/12/16 4:40</c:v>
                </c:pt>
                <c:pt idx="39337">
                  <c:v>2019/12/16 4:40</c:v>
                </c:pt>
                <c:pt idx="39338">
                  <c:v>2019/12/16 4:40</c:v>
                </c:pt>
                <c:pt idx="39339">
                  <c:v>2019/12/16 4:40</c:v>
                </c:pt>
                <c:pt idx="39340">
                  <c:v>2019/12/16 4:40</c:v>
                </c:pt>
                <c:pt idx="39341">
                  <c:v>2019/12/16 4:40</c:v>
                </c:pt>
                <c:pt idx="39342">
                  <c:v>2019/12/16 4:40</c:v>
                </c:pt>
                <c:pt idx="39343">
                  <c:v>2019/12/16 4:40</c:v>
                </c:pt>
                <c:pt idx="39344">
                  <c:v>2019/12/16 4:40</c:v>
                </c:pt>
                <c:pt idx="39345">
                  <c:v>2019/12/16 4:40</c:v>
                </c:pt>
                <c:pt idx="39346">
                  <c:v>2019/12/16 4:40</c:v>
                </c:pt>
                <c:pt idx="39347">
                  <c:v>2019/12/16 4:40</c:v>
                </c:pt>
                <c:pt idx="39348">
                  <c:v>2019/12/16 4:40</c:v>
                </c:pt>
                <c:pt idx="39349">
                  <c:v>2019/12/16 4:40</c:v>
                </c:pt>
                <c:pt idx="39350">
                  <c:v>2019/12/16 4:40</c:v>
                </c:pt>
                <c:pt idx="39351">
                  <c:v>2019/12/16 4:40</c:v>
                </c:pt>
                <c:pt idx="39352">
                  <c:v>2019/12/16 4:40</c:v>
                </c:pt>
                <c:pt idx="39353">
                  <c:v>2019/12/16 4:41</c:v>
                </c:pt>
                <c:pt idx="39354">
                  <c:v>2019/12/16 4:41</c:v>
                </c:pt>
                <c:pt idx="39355">
                  <c:v>2019/12/16 4:41</c:v>
                </c:pt>
                <c:pt idx="39356">
                  <c:v>2019/12/16 4:41</c:v>
                </c:pt>
                <c:pt idx="39357">
                  <c:v>2019/12/16 4:41</c:v>
                </c:pt>
                <c:pt idx="39358">
                  <c:v>2019/12/16 4:41</c:v>
                </c:pt>
                <c:pt idx="39359">
                  <c:v>2019/12/16 4:41</c:v>
                </c:pt>
                <c:pt idx="39360">
                  <c:v>2019/12/16 4:41</c:v>
                </c:pt>
                <c:pt idx="39361">
                  <c:v>2019/12/16 4:41</c:v>
                </c:pt>
                <c:pt idx="39362">
                  <c:v>2019/12/16 4:41</c:v>
                </c:pt>
                <c:pt idx="39363">
                  <c:v>2019/12/16 4:41</c:v>
                </c:pt>
                <c:pt idx="39364">
                  <c:v>2019/12/16 4:41</c:v>
                </c:pt>
                <c:pt idx="39365">
                  <c:v>2019/12/16 4:41</c:v>
                </c:pt>
                <c:pt idx="39366">
                  <c:v>2019/12/16 4:41</c:v>
                </c:pt>
                <c:pt idx="39367">
                  <c:v>2019/12/16 4:41</c:v>
                </c:pt>
                <c:pt idx="39368">
                  <c:v>2019/12/16 4:41</c:v>
                </c:pt>
                <c:pt idx="39369">
                  <c:v>2019/12/16 4:41</c:v>
                </c:pt>
                <c:pt idx="39370">
                  <c:v>2019/12/16 4:41</c:v>
                </c:pt>
                <c:pt idx="39371">
                  <c:v>2019/12/16 4:41</c:v>
                </c:pt>
                <c:pt idx="39372">
                  <c:v>2019/12/16 4:41</c:v>
                </c:pt>
                <c:pt idx="39373">
                  <c:v>2019/12/16 4:42</c:v>
                </c:pt>
                <c:pt idx="39374">
                  <c:v>2019/12/16 4:42</c:v>
                </c:pt>
                <c:pt idx="39375">
                  <c:v>2019/12/16 4:42</c:v>
                </c:pt>
                <c:pt idx="39376">
                  <c:v>2019/12/16 4:42</c:v>
                </c:pt>
                <c:pt idx="39377">
                  <c:v>2019/12/16 4:42</c:v>
                </c:pt>
                <c:pt idx="39378">
                  <c:v>2019/12/16 4:42</c:v>
                </c:pt>
                <c:pt idx="39379">
                  <c:v>2019/12/16 4:42</c:v>
                </c:pt>
                <c:pt idx="39380">
                  <c:v>2019/12/16 4:42</c:v>
                </c:pt>
                <c:pt idx="39381">
                  <c:v>2019/12/16 4:42</c:v>
                </c:pt>
                <c:pt idx="39382">
                  <c:v>2019/12/16 4:42</c:v>
                </c:pt>
                <c:pt idx="39383">
                  <c:v>2019/12/16 4:42</c:v>
                </c:pt>
                <c:pt idx="39384">
                  <c:v>2019/12/16 4:42</c:v>
                </c:pt>
                <c:pt idx="39385">
                  <c:v>2019/12/16 4:42</c:v>
                </c:pt>
                <c:pt idx="39386">
                  <c:v>2019/12/16 4:42</c:v>
                </c:pt>
                <c:pt idx="39387">
                  <c:v>2019/12/16 4:42</c:v>
                </c:pt>
                <c:pt idx="39388">
                  <c:v>2019/12/16 4:42</c:v>
                </c:pt>
                <c:pt idx="39389">
                  <c:v>2019/12/16 4:42</c:v>
                </c:pt>
                <c:pt idx="39390">
                  <c:v>2019/12/16 4:42</c:v>
                </c:pt>
                <c:pt idx="39391">
                  <c:v>2019/12/16 4:42</c:v>
                </c:pt>
                <c:pt idx="39392">
                  <c:v>2019/12/16 4:42</c:v>
                </c:pt>
                <c:pt idx="39393">
                  <c:v>2019/12/16 4:43</c:v>
                </c:pt>
                <c:pt idx="39394">
                  <c:v>2019/12/16 4:43</c:v>
                </c:pt>
                <c:pt idx="39395">
                  <c:v>2019/12/16 4:43</c:v>
                </c:pt>
                <c:pt idx="39396">
                  <c:v>2019/12/16 4:43</c:v>
                </c:pt>
                <c:pt idx="39397">
                  <c:v>2019/12/16 4:43</c:v>
                </c:pt>
                <c:pt idx="39398">
                  <c:v>2019/12/16 4:43</c:v>
                </c:pt>
                <c:pt idx="39399">
                  <c:v>2019/12/16 4:43</c:v>
                </c:pt>
                <c:pt idx="39400">
                  <c:v>2019/12/16 4:43</c:v>
                </c:pt>
                <c:pt idx="39401">
                  <c:v>2019/12/16 4:43</c:v>
                </c:pt>
                <c:pt idx="39402">
                  <c:v>2019/12/16 4:43</c:v>
                </c:pt>
                <c:pt idx="39403">
                  <c:v>2019/12/16 4:43</c:v>
                </c:pt>
                <c:pt idx="39404">
                  <c:v>2019/12/16 4:43</c:v>
                </c:pt>
                <c:pt idx="39405">
                  <c:v>2019/12/16 4:43</c:v>
                </c:pt>
                <c:pt idx="39406">
                  <c:v>2019/12/16 4:43</c:v>
                </c:pt>
                <c:pt idx="39407">
                  <c:v>2019/12/16 4:43</c:v>
                </c:pt>
                <c:pt idx="39408">
                  <c:v>2019/12/16 4:43</c:v>
                </c:pt>
                <c:pt idx="39409">
                  <c:v>2019/12/16 4:43</c:v>
                </c:pt>
                <c:pt idx="39410">
                  <c:v>2019/12/16 4:43</c:v>
                </c:pt>
                <c:pt idx="39411">
                  <c:v>2019/12/16 4:43</c:v>
                </c:pt>
                <c:pt idx="39412">
                  <c:v>2019/12/16 4:43</c:v>
                </c:pt>
                <c:pt idx="39413">
                  <c:v>2019/12/16 4:44</c:v>
                </c:pt>
                <c:pt idx="39414">
                  <c:v>2019/12/16 4:44</c:v>
                </c:pt>
                <c:pt idx="39415">
                  <c:v>2019/12/16 4:44</c:v>
                </c:pt>
                <c:pt idx="39416">
                  <c:v>2019/12/16 4:44</c:v>
                </c:pt>
                <c:pt idx="39417">
                  <c:v>2019/12/16 4:44</c:v>
                </c:pt>
                <c:pt idx="39418">
                  <c:v>2019/12/16 4:44</c:v>
                </c:pt>
                <c:pt idx="39419">
                  <c:v>2019/12/16 4:44</c:v>
                </c:pt>
                <c:pt idx="39420">
                  <c:v>2019/12/16 4:44</c:v>
                </c:pt>
                <c:pt idx="39421">
                  <c:v>2019/12/16 4:44</c:v>
                </c:pt>
                <c:pt idx="39422">
                  <c:v>2019/12/16 4:44</c:v>
                </c:pt>
                <c:pt idx="39423">
                  <c:v>2019/12/16 4:44</c:v>
                </c:pt>
                <c:pt idx="39424">
                  <c:v>2019/12/16 4:44</c:v>
                </c:pt>
                <c:pt idx="39425">
                  <c:v>2019/12/16 4:44</c:v>
                </c:pt>
                <c:pt idx="39426">
                  <c:v>2019/12/16 4:44</c:v>
                </c:pt>
                <c:pt idx="39427">
                  <c:v>2019/12/16 4:44</c:v>
                </c:pt>
                <c:pt idx="39428">
                  <c:v>2019/12/16 4:44</c:v>
                </c:pt>
                <c:pt idx="39429">
                  <c:v>2019/12/16 4:44</c:v>
                </c:pt>
                <c:pt idx="39430">
                  <c:v>2019/12/16 4:44</c:v>
                </c:pt>
                <c:pt idx="39431">
                  <c:v>2019/12/16 4:44</c:v>
                </c:pt>
                <c:pt idx="39432">
                  <c:v>2019/12/16 4:44</c:v>
                </c:pt>
                <c:pt idx="39433">
                  <c:v>2019/12/16 4:45</c:v>
                </c:pt>
                <c:pt idx="39434">
                  <c:v>2019/12/16 4:45</c:v>
                </c:pt>
                <c:pt idx="39435">
                  <c:v>2019/12/16 4:45</c:v>
                </c:pt>
                <c:pt idx="39436">
                  <c:v>2019/12/16 4:45</c:v>
                </c:pt>
                <c:pt idx="39437">
                  <c:v>2019/12/16 4:45</c:v>
                </c:pt>
                <c:pt idx="39438">
                  <c:v>2019/12/16 4:45</c:v>
                </c:pt>
                <c:pt idx="39439">
                  <c:v>2019/12/16 4:45</c:v>
                </c:pt>
                <c:pt idx="39440">
                  <c:v>2019/12/16 4:45</c:v>
                </c:pt>
                <c:pt idx="39441">
                  <c:v>2019/12/16 4:45</c:v>
                </c:pt>
                <c:pt idx="39442">
                  <c:v>2019/12/16 4:45</c:v>
                </c:pt>
                <c:pt idx="39443">
                  <c:v>2019/12/16 4:45</c:v>
                </c:pt>
                <c:pt idx="39444">
                  <c:v>2019/12/16 4:45</c:v>
                </c:pt>
                <c:pt idx="39445">
                  <c:v>2019/12/16 4:45</c:v>
                </c:pt>
                <c:pt idx="39446">
                  <c:v>2019/12/16 4:45</c:v>
                </c:pt>
                <c:pt idx="39447">
                  <c:v>2019/12/16 4:45</c:v>
                </c:pt>
                <c:pt idx="39448">
                  <c:v>2019/12/16 4:45</c:v>
                </c:pt>
                <c:pt idx="39449">
                  <c:v>2019/12/16 4:45</c:v>
                </c:pt>
                <c:pt idx="39450">
                  <c:v>2019/12/16 4:45</c:v>
                </c:pt>
                <c:pt idx="39451">
                  <c:v>2019/12/16 4:45</c:v>
                </c:pt>
                <c:pt idx="39452">
                  <c:v>2019/12/16 4:45</c:v>
                </c:pt>
                <c:pt idx="39453">
                  <c:v>2019/12/16 4:46</c:v>
                </c:pt>
                <c:pt idx="39454">
                  <c:v>2019/12/16 4:46</c:v>
                </c:pt>
                <c:pt idx="39455">
                  <c:v>2019/12/16 4:46</c:v>
                </c:pt>
                <c:pt idx="39456">
                  <c:v>2019/12/16 4:46</c:v>
                </c:pt>
                <c:pt idx="39457">
                  <c:v>2019/12/16 4:46</c:v>
                </c:pt>
                <c:pt idx="39458">
                  <c:v>2019/12/16 4:46</c:v>
                </c:pt>
                <c:pt idx="39459">
                  <c:v>2019/12/16 4:46</c:v>
                </c:pt>
                <c:pt idx="39460">
                  <c:v>2019/12/16 4:46</c:v>
                </c:pt>
                <c:pt idx="39461">
                  <c:v>2019/12/16 4:46</c:v>
                </c:pt>
                <c:pt idx="39462">
                  <c:v>2019/12/16 4:46</c:v>
                </c:pt>
                <c:pt idx="39463">
                  <c:v>2019/12/16 4:46</c:v>
                </c:pt>
                <c:pt idx="39464">
                  <c:v>2019/12/16 4:46</c:v>
                </c:pt>
                <c:pt idx="39465">
                  <c:v>2019/12/16 4:46</c:v>
                </c:pt>
                <c:pt idx="39466">
                  <c:v>2019/12/16 4:46</c:v>
                </c:pt>
                <c:pt idx="39467">
                  <c:v>2019/12/16 4:46</c:v>
                </c:pt>
                <c:pt idx="39468">
                  <c:v>2019/12/16 4:46</c:v>
                </c:pt>
                <c:pt idx="39469">
                  <c:v>2019/12/16 4:46</c:v>
                </c:pt>
                <c:pt idx="39470">
                  <c:v>2019/12/16 4:46</c:v>
                </c:pt>
                <c:pt idx="39471">
                  <c:v>2019/12/16 4:46</c:v>
                </c:pt>
                <c:pt idx="39472">
                  <c:v>2019/12/16 4:46</c:v>
                </c:pt>
                <c:pt idx="39473">
                  <c:v>2019/12/16 4:47</c:v>
                </c:pt>
                <c:pt idx="39474">
                  <c:v>2019/12/16 4:47</c:v>
                </c:pt>
                <c:pt idx="39475">
                  <c:v>2019/12/16 4:47</c:v>
                </c:pt>
                <c:pt idx="39476">
                  <c:v>2019/12/16 4:47</c:v>
                </c:pt>
                <c:pt idx="39477">
                  <c:v>2019/12/16 4:47</c:v>
                </c:pt>
                <c:pt idx="39478">
                  <c:v>2019/12/16 4:47</c:v>
                </c:pt>
                <c:pt idx="39479">
                  <c:v>2019/12/16 4:47</c:v>
                </c:pt>
                <c:pt idx="39480">
                  <c:v>2019/12/16 4:47</c:v>
                </c:pt>
                <c:pt idx="39481">
                  <c:v>2019/12/16 4:47</c:v>
                </c:pt>
                <c:pt idx="39482">
                  <c:v>2019/12/16 4:47</c:v>
                </c:pt>
                <c:pt idx="39483">
                  <c:v>2019/12/16 4:47</c:v>
                </c:pt>
                <c:pt idx="39484">
                  <c:v>2019/12/16 4:47</c:v>
                </c:pt>
                <c:pt idx="39485">
                  <c:v>2019/12/16 4:47</c:v>
                </c:pt>
                <c:pt idx="39486">
                  <c:v>2019/12/16 4:47</c:v>
                </c:pt>
                <c:pt idx="39487">
                  <c:v>2019/12/16 4:47</c:v>
                </c:pt>
                <c:pt idx="39488">
                  <c:v>2019/12/16 4:47</c:v>
                </c:pt>
                <c:pt idx="39489">
                  <c:v>2019/12/16 4:47</c:v>
                </c:pt>
                <c:pt idx="39490">
                  <c:v>2019/12/16 4:47</c:v>
                </c:pt>
                <c:pt idx="39491">
                  <c:v>2019/12/16 4:47</c:v>
                </c:pt>
                <c:pt idx="39492">
                  <c:v>2019/12/16 4:47</c:v>
                </c:pt>
                <c:pt idx="39493">
                  <c:v>2019/12/16 4:48</c:v>
                </c:pt>
                <c:pt idx="39494">
                  <c:v>2019/12/16 4:48</c:v>
                </c:pt>
                <c:pt idx="39495">
                  <c:v>2019/12/16 4:48</c:v>
                </c:pt>
                <c:pt idx="39496">
                  <c:v>2019/12/16 4:48</c:v>
                </c:pt>
                <c:pt idx="39497">
                  <c:v>2019/12/16 4:48</c:v>
                </c:pt>
                <c:pt idx="39498">
                  <c:v>2019/12/16 4:48</c:v>
                </c:pt>
                <c:pt idx="39499">
                  <c:v>2019/12/16 4:48</c:v>
                </c:pt>
                <c:pt idx="39500">
                  <c:v>2019/12/16 4:48</c:v>
                </c:pt>
                <c:pt idx="39501">
                  <c:v>2019/12/16 4:48</c:v>
                </c:pt>
                <c:pt idx="39502">
                  <c:v>2019/12/16 4:48</c:v>
                </c:pt>
                <c:pt idx="39503">
                  <c:v>2019/12/16 4:48</c:v>
                </c:pt>
                <c:pt idx="39504">
                  <c:v>2019/12/16 4:48</c:v>
                </c:pt>
                <c:pt idx="39505">
                  <c:v>2019/12/16 4:48</c:v>
                </c:pt>
                <c:pt idx="39506">
                  <c:v>2019/12/16 4:48</c:v>
                </c:pt>
                <c:pt idx="39507">
                  <c:v>2019/12/16 4:48</c:v>
                </c:pt>
                <c:pt idx="39508">
                  <c:v>2019/12/16 4:48</c:v>
                </c:pt>
                <c:pt idx="39509">
                  <c:v>2019/12/16 4:48</c:v>
                </c:pt>
                <c:pt idx="39510">
                  <c:v>2019/12/16 4:48</c:v>
                </c:pt>
                <c:pt idx="39511">
                  <c:v>2019/12/16 4:48</c:v>
                </c:pt>
                <c:pt idx="39512">
                  <c:v>2019/12/16 4:48</c:v>
                </c:pt>
                <c:pt idx="39513">
                  <c:v>2019/12/16 4:49</c:v>
                </c:pt>
                <c:pt idx="39514">
                  <c:v>2019/12/16 4:49</c:v>
                </c:pt>
                <c:pt idx="39515">
                  <c:v>2019/12/16 4:49</c:v>
                </c:pt>
                <c:pt idx="39516">
                  <c:v>2019/12/16 4:49</c:v>
                </c:pt>
                <c:pt idx="39517">
                  <c:v>2019/12/16 4:49</c:v>
                </c:pt>
                <c:pt idx="39518">
                  <c:v>2019/12/16 4:49</c:v>
                </c:pt>
                <c:pt idx="39519">
                  <c:v>2019/12/16 4:49</c:v>
                </c:pt>
                <c:pt idx="39520">
                  <c:v>2019/12/16 4:49</c:v>
                </c:pt>
                <c:pt idx="39521">
                  <c:v>2019/12/16 4:49</c:v>
                </c:pt>
                <c:pt idx="39522">
                  <c:v>2019/12/16 4:49</c:v>
                </c:pt>
                <c:pt idx="39523">
                  <c:v>2019/12/16 4:49</c:v>
                </c:pt>
                <c:pt idx="39524">
                  <c:v>2019/12/16 4:49</c:v>
                </c:pt>
                <c:pt idx="39525">
                  <c:v>2019/12/16 4:49</c:v>
                </c:pt>
                <c:pt idx="39526">
                  <c:v>2019/12/16 4:49</c:v>
                </c:pt>
                <c:pt idx="39527">
                  <c:v>2019/12/16 4:49</c:v>
                </c:pt>
                <c:pt idx="39528">
                  <c:v>2019/12/16 4:49</c:v>
                </c:pt>
                <c:pt idx="39529">
                  <c:v>2019/12/16 4:49</c:v>
                </c:pt>
                <c:pt idx="39530">
                  <c:v>2019/12/16 4:49</c:v>
                </c:pt>
                <c:pt idx="39531">
                  <c:v>2019/12/16 4:49</c:v>
                </c:pt>
                <c:pt idx="39532">
                  <c:v>2019/12/16 4:49</c:v>
                </c:pt>
                <c:pt idx="39533">
                  <c:v>2019/12/16 4:50</c:v>
                </c:pt>
                <c:pt idx="39534">
                  <c:v>2019/12/16 4:50</c:v>
                </c:pt>
                <c:pt idx="39535">
                  <c:v>2019/12/16 4:50</c:v>
                </c:pt>
                <c:pt idx="39536">
                  <c:v>2019/12/16 4:50</c:v>
                </c:pt>
                <c:pt idx="39537">
                  <c:v>2019/12/16 4:50</c:v>
                </c:pt>
                <c:pt idx="39538">
                  <c:v>2019/12/16 4:50</c:v>
                </c:pt>
                <c:pt idx="39539">
                  <c:v>2019/12/16 4:50</c:v>
                </c:pt>
                <c:pt idx="39540">
                  <c:v>2019/12/16 4:50</c:v>
                </c:pt>
                <c:pt idx="39541">
                  <c:v>2019/12/16 4:50</c:v>
                </c:pt>
                <c:pt idx="39542">
                  <c:v>2019/12/16 4:50</c:v>
                </c:pt>
                <c:pt idx="39543">
                  <c:v>2019/12/16 4:50</c:v>
                </c:pt>
                <c:pt idx="39544">
                  <c:v>2019/12/16 4:50</c:v>
                </c:pt>
                <c:pt idx="39545">
                  <c:v>2019/12/16 4:50</c:v>
                </c:pt>
                <c:pt idx="39546">
                  <c:v>2019/12/16 4:50</c:v>
                </c:pt>
                <c:pt idx="39547">
                  <c:v>2019/12/16 4:50</c:v>
                </c:pt>
                <c:pt idx="39548">
                  <c:v>2019/12/16 4:50</c:v>
                </c:pt>
                <c:pt idx="39549">
                  <c:v>2019/12/16 4:50</c:v>
                </c:pt>
                <c:pt idx="39550">
                  <c:v>2019/12/16 4:50</c:v>
                </c:pt>
                <c:pt idx="39551">
                  <c:v>2019/12/16 4:50</c:v>
                </c:pt>
                <c:pt idx="39552">
                  <c:v>2019/12/16 4:50</c:v>
                </c:pt>
                <c:pt idx="39553">
                  <c:v>2019/12/16 4:51</c:v>
                </c:pt>
                <c:pt idx="39554">
                  <c:v>2019/12/16 4:51</c:v>
                </c:pt>
                <c:pt idx="39555">
                  <c:v>2019/12/16 4:51</c:v>
                </c:pt>
                <c:pt idx="39556">
                  <c:v>2019/12/16 4:51</c:v>
                </c:pt>
                <c:pt idx="39557">
                  <c:v>2019/12/16 4:51</c:v>
                </c:pt>
                <c:pt idx="39558">
                  <c:v>2019/12/16 4:51</c:v>
                </c:pt>
                <c:pt idx="39559">
                  <c:v>2019/12/16 4:51</c:v>
                </c:pt>
                <c:pt idx="39560">
                  <c:v>2019/12/16 4:51</c:v>
                </c:pt>
                <c:pt idx="39561">
                  <c:v>2019/12/16 4:51</c:v>
                </c:pt>
                <c:pt idx="39562">
                  <c:v>2019/12/16 4:51</c:v>
                </c:pt>
                <c:pt idx="39563">
                  <c:v>2019/12/16 4:51</c:v>
                </c:pt>
                <c:pt idx="39564">
                  <c:v>2019/12/16 4:51</c:v>
                </c:pt>
                <c:pt idx="39565">
                  <c:v>2019/12/16 4:51</c:v>
                </c:pt>
                <c:pt idx="39566">
                  <c:v>2019/12/16 4:51</c:v>
                </c:pt>
                <c:pt idx="39567">
                  <c:v>2019/12/16 4:51</c:v>
                </c:pt>
                <c:pt idx="39568">
                  <c:v>2019/12/16 4:51</c:v>
                </c:pt>
                <c:pt idx="39569">
                  <c:v>2019/12/16 4:51</c:v>
                </c:pt>
                <c:pt idx="39570">
                  <c:v>2019/12/16 4:51</c:v>
                </c:pt>
                <c:pt idx="39571">
                  <c:v>2019/12/16 4:51</c:v>
                </c:pt>
                <c:pt idx="39572">
                  <c:v>2019/12/16 4:51</c:v>
                </c:pt>
                <c:pt idx="39573">
                  <c:v>2019/12/16 4:52</c:v>
                </c:pt>
                <c:pt idx="39574">
                  <c:v>2019/12/16 4:52</c:v>
                </c:pt>
                <c:pt idx="39575">
                  <c:v>2019/12/16 4:52</c:v>
                </c:pt>
                <c:pt idx="39576">
                  <c:v>2019/12/16 4:52</c:v>
                </c:pt>
                <c:pt idx="39577">
                  <c:v>2019/12/16 4:52</c:v>
                </c:pt>
                <c:pt idx="39578">
                  <c:v>2019/12/16 4:52</c:v>
                </c:pt>
                <c:pt idx="39579">
                  <c:v>2019/12/16 4:52</c:v>
                </c:pt>
                <c:pt idx="39580">
                  <c:v>2019/12/16 4:52</c:v>
                </c:pt>
                <c:pt idx="39581">
                  <c:v>2019/12/16 4:52</c:v>
                </c:pt>
                <c:pt idx="39582">
                  <c:v>2019/12/16 4:52</c:v>
                </c:pt>
                <c:pt idx="39583">
                  <c:v>2019/12/16 4:52</c:v>
                </c:pt>
                <c:pt idx="39584">
                  <c:v>2019/12/16 4:52</c:v>
                </c:pt>
                <c:pt idx="39585">
                  <c:v>2019/12/16 4:52</c:v>
                </c:pt>
                <c:pt idx="39586">
                  <c:v>2019/12/16 4:52</c:v>
                </c:pt>
                <c:pt idx="39587">
                  <c:v>2019/12/16 4:52</c:v>
                </c:pt>
                <c:pt idx="39588">
                  <c:v>2019/12/16 4:52</c:v>
                </c:pt>
                <c:pt idx="39589">
                  <c:v>2019/12/16 4:52</c:v>
                </c:pt>
                <c:pt idx="39590">
                  <c:v>2019/12/16 4:52</c:v>
                </c:pt>
                <c:pt idx="39591">
                  <c:v>2019/12/16 4:52</c:v>
                </c:pt>
                <c:pt idx="39592">
                  <c:v>2019/12/16 4:52</c:v>
                </c:pt>
                <c:pt idx="39593">
                  <c:v>2019/12/16 4:53</c:v>
                </c:pt>
                <c:pt idx="39594">
                  <c:v>2019/12/16 4:53</c:v>
                </c:pt>
                <c:pt idx="39595">
                  <c:v>2019/12/16 4:53</c:v>
                </c:pt>
                <c:pt idx="39596">
                  <c:v>2019/12/16 4:53</c:v>
                </c:pt>
                <c:pt idx="39597">
                  <c:v>2019/12/16 4:53</c:v>
                </c:pt>
                <c:pt idx="39598">
                  <c:v>2019/12/16 4:53</c:v>
                </c:pt>
                <c:pt idx="39599">
                  <c:v>2019/12/16 4:53</c:v>
                </c:pt>
                <c:pt idx="39600">
                  <c:v>2019/12/16 4:53</c:v>
                </c:pt>
                <c:pt idx="39601">
                  <c:v>2019/12/16 4:53</c:v>
                </c:pt>
                <c:pt idx="39602">
                  <c:v>2019/12/16 4:53</c:v>
                </c:pt>
                <c:pt idx="39603">
                  <c:v>2019/12/16 4:53</c:v>
                </c:pt>
                <c:pt idx="39604">
                  <c:v>2019/12/16 4:53</c:v>
                </c:pt>
                <c:pt idx="39605">
                  <c:v>2019/12/16 4:53</c:v>
                </c:pt>
                <c:pt idx="39606">
                  <c:v>2019/12/16 4:53</c:v>
                </c:pt>
                <c:pt idx="39607">
                  <c:v>2019/12/16 4:53</c:v>
                </c:pt>
                <c:pt idx="39608">
                  <c:v>2019/12/16 4:53</c:v>
                </c:pt>
                <c:pt idx="39609">
                  <c:v>2019/12/16 4:53</c:v>
                </c:pt>
                <c:pt idx="39610">
                  <c:v>2019/12/16 4:53</c:v>
                </c:pt>
                <c:pt idx="39611">
                  <c:v>2019/12/16 4:53</c:v>
                </c:pt>
                <c:pt idx="39612">
                  <c:v>2019/12/16 4:53</c:v>
                </c:pt>
                <c:pt idx="39613">
                  <c:v>2019/12/16 4:54</c:v>
                </c:pt>
                <c:pt idx="39614">
                  <c:v>2019/12/16 4:54</c:v>
                </c:pt>
                <c:pt idx="39615">
                  <c:v>2019/12/16 4:54</c:v>
                </c:pt>
                <c:pt idx="39616">
                  <c:v>2019/12/16 4:54</c:v>
                </c:pt>
                <c:pt idx="39617">
                  <c:v>2019/12/16 4:54</c:v>
                </c:pt>
                <c:pt idx="39618">
                  <c:v>2019/12/16 4:54</c:v>
                </c:pt>
                <c:pt idx="39619">
                  <c:v>2019/12/16 4:54</c:v>
                </c:pt>
                <c:pt idx="39620">
                  <c:v>2019/12/16 4:54</c:v>
                </c:pt>
                <c:pt idx="39621">
                  <c:v>2019/12/16 4:54</c:v>
                </c:pt>
                <c:pt idx="39622">
                  <c:v>2019/12/16 4:54</c:v>
                </c:pt>
                <c:pt idx="39623">
                  <c:v>2019/12/16 4:54</c:v>
                </c:pt>
                <c:pt idx="39624">
                  <c:v>2019/12/16 4:54</c:v>
                </c:pt>
                <c:pt idx="39625">
                  <c:v>2019/12/16 4:54</c:v>
                </c:pt>
                <c:pt idx="39626">
                  <c:v>2019/12/16 4:54</c:v>
                </c:pt>
                <c:pt idx="39627">
                  <c:v>2019/12/16 4:54</c:v>
                </c:pt>
                <c:pt idx="39628">
                  <c:v>2019/12/16 4:54</c:v>
                </c:pt>
                <c:pt idx="39629">
                  <c:v>2019/12/16 4:54</c:v>
                </c:pt>
                <c:pt idx="39630">
                  <c:v>2019/12/16 4:54</c:v>
                </c:pt>
                <c:pt idx="39631">
                  <c:v>2019/12/16 4:54</c:v>
                </c:pt>
                <c:pt idx="39632">
                  <c:v>2019/12/16 4:54</c:v>
                </c:pt>
                <c:pt idx="39633">
                  <c:v>2019/12/16 4:55</c:v>
                </c:pt>
                <c:pt idx="39634">
                  <c:v>2019/12/16 4:55</c:v>
                </c:pt>
                <c:pt idx="39635">
                  <c:v>2019/12/16 4:55</c:v>
                </c:pt>
                <c:pt idx="39636">
                  <c:v>2019/12/16 4:55</c:v>
                </c:pt>
                <c:pt idx="39637">
                  <c:v>2019/12/16 4:55</c:v>
                </c:pt>
                <c:pt idx="39638">
                  <c:v>2019/12/16 4:55</c:v>
                </c:pt>
                <c:pt idx="39639">
                  <c:v>2019/12/16 4:55</c:v>
                </c:pt>
                <c:pt idx="39640">
                  <c:v>2019/12/16 4:55</c:v>
                </c:pt>
                <c:pt idx="39641">
                  <c:v>2019/12/16 4:55</c:v>
                </c:pt>
                <c:pt idx="39642">
                  <c:v>2019/12/16 4:55</c:v>
                </c:pt>
                <c:pt idx="39643">
                  <c:v>2019/12/16 4:55</c:v>
                </c:pt>
                <c:pt idx="39644">
                  <c:v>2019/12/16 4:55</c:v>
                </c:pt>
                <c:pt idx="39645">
                  <c:v>2019/12/16 4:55</c:v>
                </c:pt>
                <c:pt idx="39646">
                  <c:v>2019/12/16 4:55</c:v>
                </c:pt>
                <c:pt idx="39647">
                  <c:v>2019/12/16 4:55</c:v>
                </c:pt>
                <c:pt idx="39648">
                  <c:v>2019/12/16 4:55</c:v>
                </c:pt>
                <c:pt idx="39649">
                  <c:v>2019/12/16 4:55</c:v>
                </c:pt>
                <c:pt idx="39650">
                  <c:v>2019/12/16 4:55</c:v>
                </c:pt>
                <c:pt idx="39651">
                  <c:v>2019/12/16 4:55</c:v>
                </c:pt>
                <c:pt idx="39652">
                  <c:v>2019/12/16 4:55</c:v>
                </c:pt>
                <c:pt idx="39653">
                  <c:v>2019/12/16 4:56</c:v>
                </c:pt>
                <c:pt idx="39654">
                  <c:v>2019/12/16 4:56</c:v>
                </c:pt>
                <c:pt idx="39655">
                  <c:v>2019/12/16 4:56</c:v>
                </c:pt>
                <c:pt idx="39656">
                  <c:v>2019/12/16 4:56</c:v>
                </c:pt>
                <c:pt idx="39657">
                  <c:v>2019/12/16 4:56</c:v>
                </c:pt>
                <c:pt idx="39658">
                  <c:v>2019/12/16 4:56</c:v>
                </c:pt>
                <c:pt idx="39659">
                  <c:v>2019/12/16 4:56</c:v>
                </c:pt>
                <c:pt idx="39660">
                  <c:v>2019/12/16 4:56</c:v>
                </c:pt>
                <c:pt idx="39661">
                  <c:v>2019/12/16 4:56</c:v>
                </c:pt>
                <c:pt idx="39662">
                  <c:v>2019/12/16 4:56</c:v>
                </c:pt>
                <c:pt idx="39663">
                  <c:v>2019/12/16 4:56</c:v>
                </c:pt>
                <c:pt idx="39664">
                  <c:v>2019/12/16 4:56</c:v>
                </c:pt>
                <c:pt idx="39665">
                  <c:v>2019/12/16 4:56</c:v>
                </c:pt>
                <c:pt idx="39666">
                  <c:v>2019/12/16 4:56</c:v>
                </c:pt>
                <c:pt idx="39667">
                  <c:v>2019/12/16 4:56</c:v>
                </c:pt>
                <c:pt idx="39668">
                  <c:v>2019/12/16 4:56</c:v>
                </c:pt>
                <c:pt idx="39669">
                  <c:v>2019/12/16 4:56</c:v>
                </c:pt>
                <c:pt idx="39670">
                  <c:v>2019/12/16 4:56</c:v>
                </c:pt>
                <c:pt idx="39671">
                  <c:v>2019/12/16 4:56</c:v>
                </c:pt>
                <c:pt idx="39672">
                  <c:v>2019/12/16 4:56</c:v>
                </c:pt>
                <c:pt idx="39673">
                  <c:v>2019/12/16 4:57</c:v>
                </c:pt>
                <c:pt idx="39674">
                  <c:v>2019/12/16 4:57</c:v>
                </c:pt>
                <c:pt idx="39675">
                  <c:v>2019/12/16 4:57</c:v>
                </c:pt>
                <c:pt idx="39676">
                  <c:v>2019/12/16 4:57</c:v>
                </c:pt>
                <c:pt idx="39677">
                  <c:v>2019/12/16 4:57</c:v>
                </c:pt>
                <c:pt idx="39678">
                  <c:v>2019/12/16 4:57</c:v>
                </c:pt>
                <c:pt idx="39679">
                  <c:v>2019/12/16 4:57</c:v>
                </c:pt>
                <c:pt idx="39680">
                  <c:v>2019/12/16 4:57</c:v>
                </c:pt>
                <c:pt idx="39681">
                  <c:v>2019/12/16 4:57</c:v>
                </c:pt>
                <c:pt idx="39682">
                  <c:v>2019/12/16 4:57</c:v>
                </c:pt>
                <c:pt idx="39683">
                  <c:v>2019/12/16 4:57</c:v>
                </c:pt>
                <c:pt idx="39684">
                  <c:v>2019/12/16 4:57</c:v>
                </c:pt>
                <c:pt idx="39685">
                  <c:v>2019/12/16 4:57</c:v>
                </c:pt>
                <c:pt idx="39686">
                  <c:v>2019/12/16 4:57</c:v>
                </c:pt>
                <c:pt idx="39687">
                  <c:v>2019/12/16 4:57</c:v>
                </c:pt>
                <c:pt idx="39688">
                  <c:v>2019/12/16 4:57</c:v>
                </c:pt>
                <c:pt idx="39689">
                  <c:v>2019/12/16 4:57</c:v>
                </c:pt>
                <c:pt idx="39690">
                  <c:v>2019/12/16 4:57</c:v>
                </c:pt>
                <c:pt idx="39691">
                  <c:v>2019/12/16 4:57</c:v>
                </c:pt>
                <c:pt idx="39692">
                  <c:v>2019/12/16 4:57</c:v>
                </c:pt>
                <c:pt idx="39693">
                  <c:v>2019/12/16 4:58</c:v>
                </c:pt>
                <c:pt idx="39694">
                  <c:v>2019/12/16 4:58</c:v>
                </c:pt>
                <c:pt idx="39695">
                  <c:v>2019/12/16 4:58</c:v>
                </c:pt>
                <c:pt idx="39696">
                  <c:v>2019/12/16 4:58</c:v>
                </c:pt>
                <c:pt idx="39697">
                  <c:v>2019/12/16 4:58</c:v>
                </c:pt>
                <c:pt idx="39698">
                  <c:v>2019/12/16 4:58</c:v>
                </c:pt>
                <c:pt idx="39699">
                  <c:v>2019/12/16 4:58</c:v>
                </c:pt>
                <c:pt idx="39700">
                  <c:v>2019/12/16 4:58</c:v>
                </c:pt>
                <c:pt idx="39701">
                  <c:v>2019/12/16 4:58</c:v>
                </c:pt>
                <c:pt idx="39702">
                  <c:v>2019/12/16 4:58</c:v>
                </c:pt>
                <c:pt idx="39703">
                  <c:v>2019/12/16 4:58</c:v>
                </c:pt>
                <c:pt idx="39704">
                  <c:v>2019/12/16 4:58</c:v>
                </c:pt>
                <c:pt idx="39705">
                  <c:v>2019/12/16 4:58</c:v>
                </c:pt>
                <c:pt idx="39706">
                  <c:v>2019/12/16 4:58</c:v>
                </c:pt>
                <c:pt idx="39707">
                  <c:v>2019/12/16 4:58</c:v>
                </c:pt>
                <c:pt idx="39708">
                  <c:v>2019/12/16 4:58</c:v>
                </c:pt>
                <c:pt idx="39709">
                  <c:v>2019/12/16 4:58</c:v>
                </c:pt>
                <c:pt idx="39710">
                  <c:v>2019/12/16 4:58</c:v>
                </c:pt>
                <c:pt idx="39711">
                  <c:v>2019/12/16 4:58</c:v>
                </c:pt>
                <c:pt idx="39712">
                  <c:v>2019/12/16 4:58</c:v>
                </c:pt>
                <c:pt idx="39713">
                  <c:v>2019/12/16 4:59</c:v>
                </c:pt>
                <c:pt idx="39714">
                  <c:v>2019/12/16 4:59</c:v>
                </c:pt>
                <c:pt idx="39715">
                  <c:v>2019/12/16 4:59</c:v>
                </c:pt>
                <c:pt idx="39716">
                  <c:v>2019/12/16 4:59</c:v>
                </c:pt>
                <c:pt idx="39717">
                  <c:v>2019/12/16 4:59</c:v>
                </c:pt>
                <c:pt idx="39718">
                  <c:v>2019/12/16 4:59</c:v>
                </c:pt>
                <c:pt idx="39719">
                  <c:v>2019/12/16 4:59</c:v>
                </c:pt>
                <c:pt idx="39720">
                  <c:v>2019/12/16 4:59</c:v>
                </c:pt>
                <c:pt idx="39721">
                  <c:v>2019/12/16 4:59</c:v>
                </c:pt>
                <c:pt idx="39722">
                  <c:v>2019/12/16 4:59</c:v>
                </c:pt>
                <c:pt idx="39723">
                  <c:v>2019/12/16 4:59</c:v>
                </c:pt>
                <c:pt idx="39724">
                  <c:v>2019/12/16 4:59</c:v>
                </c:pt>
                <c:pt idx="39725">
                  <c:v>2019/12/16 4:59</c:v>
                </c:pt>
                <c:pt idx="39726">
                  <c:v>2019/12/16 4:59</c:v>
                </c:pt>
                <c:pt idx="39727">
                  <c:v>2019/12/16 4:59</c:v>
                </c:pt>
                <c:pt idx="39728">
                  <c:v>2019/12/16 4:59</c:v>
                </c:pt>
                <c:pt idx="39729">
                  <c:v>2019/12/16 4:59</c:v>
                </c:pt>
                <c:pt idx="39730">
                  <c:v>2019/12/16 4:59</c:v>
                </c:pt>
                <c:pt idx="39731">
                  <c:v>2019/12/16 4:59</c:v>
                </c:pt>
                <c:pt idx="39732">
                  <c:v>2019/12/16 4:59</c:v>
                </c:pt>
                <c:pt idx="39733">
                  <c:v>2019/12/16 5:00</c:v>
                </c:pt>
                <c:pt idx="39734">
                  <c:v>2019/12/16 5:00</c:v>
                </c:pt>
                <c:pt idx="39735">
                  <c:v>2019/12/16 5:00</c:v>
                </c:pt>
                <c:pt idx="39736">
                  <c:v>2019/12/16 5:00</c:v>
                </c:pt>
                <c:pt idx="39737">
                  <c:v>2019/12/16 5:00</c:v>
                </c:pt>
                <c:pt idx="39738">
                  <c:v>2019/12/16 5:00</c:v>
                </c:pt>
                <c:pt idx="39739">
                  <c:v>2019/12/16 5:00</c:v>
                </c:pt>
                <c:pt idx="39740">
                  <c:v>2019/12/16 5:00</c:v>
                </c:pt>
                <c:pt idx="39741">
                  <c:v>2019/12/16 5:00</c:v>
                </c:pt>
                <c:pt idx="39742">
                  <c:v>2019/12/16 5:00</c:v>
                </c:pt>
                <c:pt idx="39743">
                  <c:v>2019/12/16 5:00</c:v>
                </c:pt>
                <c:pt idx="39744">
                  <c:v>2019/12/16 5:00</c:v>
                </c:pt>
                <c:pt idx="39745">
                  <c:v>2019/12/16 5:00</c:v>
                </c:pt>
                <c:pt idx="39746">
                  <c:v>2019/12/16 5:00</c:v>
                </c:pt>
                <c:pt idx="39747">
                  <c:v>2019/12/16 5:00</c:v>
                </c:pt>
                <c:pt idx="39748">
                  <c:v>2019/12/16 5:00</c:v>
                </c:pt>
                <c:pt idx="39749">
                  <c:v>2019/12/16 5:00</c:v>
                </c:pt>
                <c:pt idx="39750">
                  <c:v>2019/12/16 5:00</c:v>
                </c:pt>
                <c:pt idx="39751">
                  <c:v>2019/12/16 5:00</c:v>
                </c:pt>
                <c:pt idx="39752">
                  <c:v>2019/12/16 5:00</c:v>
                </c:pt>
                <c:pt idx="39753">
                  <c:v>2019/12/16 5:01</c:v>
                </c:pt>
                <c:pt idx="39754">
                  <c:v>2019/12/16 5:01</c:v>
                </c:pt>
                <c:pt idx="39755">
                  <c:v>2019/12/16 5:01</c:v>
                </c:pt>
                <c:pt idx="39756">
                  <c:v>2019/12/16 5:01</c:v>
                </c:pt>
                <c:pt idx="39757">
                  <c:v>2019/12/16 5:01</c:v>
                </c:pt>
                <c:pt idx="39758">
                  <c:v>2019/12/16 5:01</c:v>
                </c:pt>
                <c:pt idx="39759">
                  <c:v>2019/12/16 5:01</c:v>
                </c:pt>
                <c:pt idx="39760">
                  <c:v>2019/12/16 5:01</c:v>
                </c:pt>
                <c:pt idx="39761">
                  <c:v>2019/12/16 5:01</c:v>
                </c:pt>
                <c:pt idx="39762">
                  <c:v>2019/12/16 5:01</c:v>
                </c:pt>
                <c:pt idx="39763">
                  <c:v>2019/12/16 5:01</c:v>
                </c:pt>
                <c:pt idx="39764">
                  <c:v>2019/12/16 5:01</c:v>
                </c:pt>
                <c:pt idx="39765">
                  <c:v>2019/12/16 5:01</c:v>
                </c:pt>
                <c:pt idx="39766">
                  <c:v>2019/12/16 5:01</c:v>
                </c:pt>
                <c:pt idx="39767">
                  <c:v>2019/12/16 5:01</c:v>
                </c:pt>
                <c:pt idx="39768">
                  <c:v>2019/12/16 5:01</c:v>
                </c:pt>
                <c:pt idx="39769">
                  <c:v>2019/12/16 5:01</c:v>
                </c:pt>
                <c:pt idx="39770">
                  <c:v>2019/12/16 5:01</c:v>
                </c:pt>
                <c:pt idx="39771">
                  <c:v>2019/12/16 5:01</c:v>
                </c:pt>
                <c:pt idx="39772">
                  <c:v>2019/12/16 5:01</c:v>
                </c:pt>
                <c:pt idx="39773">
                  <c:v>2019/12/16 5:02</c:v>
                </c:pt>
                <c:pt idx="39774">
                  <c:v>2019/12/16 5:02</c:v>
                </c:pt>
                <c:pt idx="39775">
                  <c:v>2019/12/16 5:02</c:v>
                </c:pt>
                <c:pt idx="39776">
                  <c:v>2019/12/16 5:02</c:v>
                </c:pt>
                <c:pt idx="39777">
                  <c:v>2019/12/16 5:02</c:v>
                </c:pt>
                <c:pt idx="39778">
                  <c:v>2019/12/16 5:02</c:v>
                </c:pt>
                <c:pt idx="39779">
                  <c:v>2019/12/16 5:02</c:v>
                </c:pt>
                <c:pt idx="39780">
                  <c:v>2019/12/16 5:02</c:v>
                </c:pt>
                <c:pt idx="39781">
                  <c:v>2019/12/16 5:02</c:v>
                </c:pt>
                <c:pt idx="39782">
                  <c:v>2019/12/16 5:02</c:v>
                </c:pt>
                <c:pt idx="39783">
                  <c:v>2019/12/16 5:02</c:v>
                </c:pt>
                <c:pt idx="39784">
                  <c:v>2019/12/16 5:02</c:v>
                </c:pt>
                <c:pt idx="39785">
                  <c:v>2019/12/16 5:02</c:v>
                </c:pt>
                <c:pt idx="39786">
                  <c:v>2019/12/16 5:02</c:v>
                </c:pt>
                <c:pt idx="39787">
                  <c:v>2019/12/16 5:02</c:v>
                </c:pt>
                <c:pt idx="39788">
                  <c:v>2019/12/16 5:02</c:v>
                </c:pt>
                <c:pt idx="39789">
                  <c:v>2019/12/16 5:02</c:v>
                </c:pt>
                <c:pt idx="39790">
                  <c:v>2019/12/16 5:02</c:v>
                </c:pt>
                <c:pt idx="39791">
                  <c:v>2019/12/16 5:02</c:v>
                </c:pt>
                <c:pt idx="39792">
                  <c:v>2019/12/16 5:02</c:v>
                </c:pt>
                <c:pt idx="39793">
                  <c:v>2019/12/16 5:03</c:v>
                </c:pt>
                <c:pt idx="39794">
                  <c:v>2019/12/16 5:03</c:v>
                </c:pt>
                <c:pt idx="39795">
                  <c:v>2019/12/16 5:03</c:v>
                </c:pt>
                <c:pt idx="39796">
                  <c:v>2019/12/16 5:03</c:v>
                </c:pt>
                <c:pt idx="39797">
                  <c:v>2019/12/16 5:03</c:v>
                </c:pt>
                <c:pt idx="39798">
                  <c:v>2019/12/16 5:03</c:v>
                </c:pt>
                <c:pt idx="39799">
                  <c:v>2019/12/16 5:03</c:v>
                </c:pt>
                <c:pt idx="39800">
                  <c:v>2019/12/16 5:03</c:v>
                </c:pt>
                <c:pt idx="39801">
                  <c:v>2019/12/16 5:03</c:v>
                </c:pt>
                <c:pt idx="39802">
                  <c:v>2019/12/16 5:03</c:v>
                </c:pt>
                <c:pt idx="39803">
                  <c:v>2019/12/16 5:03</c:v>
                </c:pt>
                <c:pt idx="39804">
                  <c:v>2019/12/16 5:03</c:v>
                </c:pt>
                <c:pt idx="39805">
                  <c:v>2019/12/16 5:03</c:v>
                </c:pt>
                <c:pt idx="39806">
                  <c:v>2019/12/16 5:03</c:v>
                </c:pt>
                <c:pt idx="39807">
                  <c:v>2019/12/16 5:03</c:v>
                </c:pt>
                <c:pt idx="39808">
                  <c:v>2019/12/16 5:03</c:v>
                </c:pt>
                <c:pt idx="39809">
                  <c:v>2019/12/16 5:03</c:v>
                </c:pt>
                <c:pt idx="39810">
                  <c:v>2019/12/16 5:03</c:v>
                </c:pt>
                <c:pt idx="39811">
                  <c:v>2019/12/16 5:03</c:v>
                </c:pt>
                <c:pt idx="39812">
                  <c:v>2019/12/16 5:03</c:v>
                </c:pt>
                <c:pt idx="39813">
                  <c:v>2019/12/16 5:04</c:v>
                </c:pt>
                <c:pt idx="39814">
                  <c:v>2019/12/16 5:04</c:v>
                </c:pt>
                <c:pt idx="39815">
                  <c:v>2019/12/16 5:04</c:v>
                </c:pt>
                <c:pt idx="39816">
                  <c:v>2019/12/16 5:04</c:v>
                </c:pt>
                <c:pt idx="39817">
                  <c:v>2019/12/16 5:04</c:v>
                </c:pt>
                <c:pt idx="39818">
                  <c:v>2019/12/16 5:04</c:v>
                </c:pt>
                <c:pt idx="39819">
                  <c:v>2019/12/16 5:04</c:v>
                </c:pt>
                <c:pt idx="39820">
                  <c:v>2019/12/16 5:04</c:v>
                </c:pt>
                <c:pt idx="39821">
                  <c:v>2019/12/16 5:04</c:v>
                </c:pt>
                <c:pt idx="39822">
                  <c:v>2019/12/16 5:04</c:v>
                </c:pt>
                <c:pt idx="39823">
                  <c:v>2019/12/16 5:04</c:v>
                </c:pt>
                <c:pt idx="39824">
                  <c:v>2019/12/16 5:04</c:v>
                </c:pt>
                <c:pt idx="39825">
                  <c:v>2019/12/16 5:04</c:v>
                </c:pt>
                <c:pt idx="39826">
                  <c:v>2019/12/16 5:04</c:v>
                </c:pt>
                <c:pt idx="39827">
                  <c:v>2019/12/16 5:04</c:v>
                </c:pt>
                <c:pt idx="39828">
                  <c:v>2019/12/16 5:04</c:v>
                </c:pt>
                <c:pt idx="39829">
                  <c:v>2019/12/16 5:04</c:v>
                </c:pt>
                <c:pt idx="39830">
                  <c:v>2019/12/16 5:04</c:v>
                </c:pt>
                <c:pt idx="39831">
                  <c:v>2019/12/16 5:04</c:v>
                </c:pt>
                <c:pt idx="39832">
                  <c:v>2019/12/16 5:04</c:v>
                </c:pt>
                <c:pt idx="39833">
                  <c:v>2019/12/16 5:05</c:v>
                </c:pt>
                <c:pt idx="39834">
                  <c:v>2019/12/16 5:05</c:v>
                </c:pt>
                <c:pt idx="39835">
                  <c:v>2019/12/16 5:05</c:v>
                </c:pt>
                <c:pt idx="39836">
                  <c:v>2019/12/16 5:05</c:v>
                </c:pt>
                <c:pt idx="39837">
                  <c:v>2019/12/16 5:05</c:v>
                </c:pt>
                <c:pt idx="39838">
                  <c:v>2019/12/16 5:05</c:v>
                </c:pt>
                <c:pt idx="39839">
                  <c:v>2019/12/16 5:05</c:v>
                </c:pt>
                <c:pt idx="39840">
                  <c:v>2019/12/16 5:05</c:v>
                </c:pt>
                <c:pt idx="39841">
                  <c:v>2019/12/16 5:05</c:v>
                </c:pt>
                <c:pt idx="39842">
                  <c:v>2019/12/16 5:05</c:v>
                </c:pt>
                <c:pt idx="39843">
                  <c:v>2019/12/16 5:05</c:v>
                </c:pt>
                <c:pt idx="39844">
                  <c:v>2019/12/16 5:05</c:v>
                </c:pt>
                <c:pt idx="39845">
                  <c:v>2019/12/16 5:05</c:v>
                </c:pt>
                <c:pt idx="39846">
                  <c:v>2019/12/16 5:05</c:v>
                </c:pt>
                <c:pt idx="39847">
                  <c:v>2019/12/16 5:05</c:v>
                </c:pt>
                <c:pt idx="39848">
                  <c:v>2019/12/16 5:05</c:v>
                </c:pt>
                <c:pt idx="39849">
                  <c:v>2019/12/16 5:05</c:v>
                </c:pt>
                <c:pt idx="39850">
                  <c:v>2019/12/16 5:05</c:v>
                </c:pt>
                <c:pt idx="39851">
                  <c:v>2019/12/16 5:05</c:v>
                </c:pt>
                <c:pt idx="39852">
                  <c:v>2019/12/16 5:05</c:v>
                </c:pt>
                <c:pt idx="39853">
                  <c:v>2019/12/16 5:06</c:v>
                </c:pt>
                <c:pt idx="39854">
                  <c:v>2019/12/16 5:06</c:v>
                </c:pt>
                <c:pt idx="39855">
                  <c:v>2019/12/16 5:06</c:v>
                </c:pt>
                <c:pt idx="39856">
                  <c:v>2019/12/16 5:06</c:v>
                </c:pt>
                <c:pt idx="39857">
                  <c:v>2019/12/16 5:06</c:v>
                </c:pt>
                <c:pt idx="39858">
                  <c:v>2019/12/16 5:06</c:v>
                </c:pt>
                <c:pt idx="39859">
                  <c:v>2019/12/16 5:06</c:v>
                </c:pt>
                <c:pt idx="39860">
                  <c:v>2019/12/16 5:06</c:v>
                </c:pt>
                <c:pt idx="39861">
                  <c:v>2019/12/16 5:06</c:v>
                </c:pt>
                <c:pt idx="39862">
                  <c:v>2019/12/16 5:06</c:v>
                </c:pt>
                <c:pt idx="39863">
                  <c:v>2019/12/16 5:06</c:v>
                </c:pt>
                <c:pt idx="39864">
                  <c:v>2019/12/16 5:06</c:v>
                </c:pt>
                <c:pt idx="39865">
                  <c:v>2019/12/16 5:06</c:v>
                </c:pt>
                <c:pt idx="39866">
                  <c:v>2019/12/16 5:06</c:v>
                </c:pt>
                <c:pt idx="39867">
                  <c:v>2019/12/16 5:06</c:v>
                </c:pt>
                <c:pt idx="39868">
                  <c:v>2019/12/16 5:06</c:v>
                </c:pt>
                <c:pt idx="39869">
                  <c:v>2019/12/16 5:06</c:v>
                </c:pt>
                <c:pt idx="39870">
                  <c:v>2019/12/16 5:06</c:v>
                </c:pt>
                <c:pt idx="39871">
                  <c:v>2019/12/16 5:06</c:v>
                </c:pt>
                <c:pt idx="39872">
                  <c:v>2019/12/16 5:06</c:v>
                </c:pt>
                <c:pt idx="39873">
                  <c:v>2019/12/16 5:07</c:v>
                </c:pt>
                <c:pt idx="39874">
                  <c:v>2019/12/16 5:07</c:v>
                </c:pt>
                <c:pt idx="39875">
                  <c:v>2019/12/16 5:07</c:v>
                </c:pt>
                <c:pt idx="39876">
                  <c:v>2019/12/16 5:07</c:v>
                </c:pt>
                <c:pt idx="39877">
                  <c:v>2019/12/16 5:07</c:v>
                </c:pt>
                <c:pt idx="39878">
                  <c:v>2019/12/16 5:07</c:v>
                </c:pt>
                <c:pt idx="39879">
                  <c:v>2019/12/16 5:07</c:v>
                </c:pt>
                <c:pt idx="39880">
                  <c:v>2019/12/16 5:07</c:v>
                </c:pt>
                <c:pt idx="39881">
                  <c:v>2019/12/16 5:07</c:v>
                </c:pt>
                <c:pt idx="39882">
                  <c:v>2019/12/16 5:07</c:v>
                </c:pt>
                <c:pt idx="39883">
                  <c:v>2019/12/16 5:07</c:v>
                </c:pt>
                <c:pt idx="39884">
                  <c:v>2019/12/16 5:07</c:v>
                </c:pt>
                <c:pt idx="39885">
                  <c:v>2019/12/16 5:07</c:v>
                </c:pt>
                <c:pt idx="39886">
                  <c:v>2019/12/16 5:07</c:v>
                </c:pt>
                <c:pt idx="39887">
                  <c:v>2019/12/16 5:07</c:v>
                </c:pt>
                <c:pt idx="39888">
                  <c:v>2019/12/16 5:07</c:v>
                </c:pt>
                <c:pt idx="39889">
                  <c:v>2019/12/16 5:07</c:v>
                </c:pt>
                <c:pt idx="39890">
                  <c:v>2019/12/16 5:07</c:v>
                </c:pt>
                <c:pt idx="39891">
                  <c:v>2019/12/16 5:07</c:v>
                </c:pt>
                <c:pt idx="39892">
                  <c:v>2019/12/16 5:07</c:v>
                </c:pt>
                <c:pt idx="39893">
                  <c:v>2019/12/16 5:08</c:v>
                </c:pt>
                <c:pt idx="39894">
                  <c:v>2019/12/16 5:08</c:v>
                </c:pt>
                <c:pt idx="39895">
                  <c:v>2019/12/16 5:08</c:v>
                </c:pt>
                <c:pt idx="39896">
                  <c:v>2019/12/16 5:08</c:v>
                </c:pt>
                <c:pt idx="39897">
                  <c:v>2019/12/16 5:08</c:v>
                </c:pt>
                <c:pt idx="39898">
                  <c:v>2019/12/16 5:08</c:v>
                </c:pt>
                <c:pt idx="39899">
                  <c:v>2019/12/16 5:08</c:v>
                </c:pt>
                <c:pt idx="39900">
                  <c:v>2019/12/16 5:08</c:v>
                </c:pt>
                <c:pt idx="39901">
                  <c:v>2019/12/16 5:08</c:v>
                </c:pt>
                <c:pt idx="39902">
                  <c:v>2019/12/16 5:08</c:v>
                </c:pt>
                <c:pt idx="39903">
                  <c:v>2019/12/16 5:08</c:v>
                </c:pt>
                <c:pt idx="39904">
                  <c:v>2019/12/16 5:08</c:v>
                </c:pt>
                <c:pt idx="39905">
                  <c:v>2019/12/16 5:08</c:v>
                </c:pt>
                <c:pt idx="39906">
                  <c:v>2019/12/16 5:08</c:v>
                </c:pt>
                <c:pt idx="39907">
                  <c:v>2019/12/16 5:08</c:v>
                </c:pt>
                <c:pt idx="39908">
                  <c:v>2019/12/16 5:08</c:v>
                </c:pt>
                <c:pt idx="39909">
                  <c:v>2019/12/16 5:08</c:v>
                </c:pt>
                <c:pt idx="39910">
                  <c:v>2019/12/16 5:08</c:v>
                </c:pt>
                <c:pt idx="39911">
                  <c:v>2019/12/16 5:08</c:v>
                </c:pt>
                <c:pt idx="39912">
                  <c:v>2019/12/16 5:08</c:v>
                </c:pt>
                <c:pt idx="39913">
                  <c:v>2019/12/16 5:09</c:v>
                </c:pt>
                <c:pt idx="39914">
                  <c:v>2019/12/16 5:09</c:v>
                </c:pt>
                <c:pt idx="39915">
                  <c:v>2019/12/16 5:09</c:v>
                </c:pt>
                <c:pt idx="39916">
                  <c:v>2019/12/16 5:09</c:v>
                </c:pt>
                <c:pt idx="39917">
                  <c:v>2019/12/16 5:09</c:v>
                </c:pt>
                <c:pt idx="39918">
                  <c:v>2019/12/16 5:09</c:v>
                </c:pt>
                <c:pt idx="39919">
                  <c:v>2019/12/16 5:09</c:v>
                </c:pt>
                <c:pt idx="39920">
                  <c:v>2019/12/16 5:09</c:v>
                </c:pt>
                <c:pt idx="39921">
                  <c:v>2019/12/16 5:09</c:v>
                </c:pt>
                <c:pt idx="39922">
                  <c:v>2019/12/16 5:09</c:v>
                </c:pt>
                <c:pt idx="39923">
                  <c:v>2019/12/16 5:09</c:v>
                </c:pt>
                <c:pt idx="39924">
                  <c:v>2019/12/16 5:09</c:v>
                </c:pt>
                <c:pt idx="39925">
                  <c:v>2019/12/16 5:09</c:v>
                </c:pt>
                <c:pt idx="39926">
                  <c:v>2019/12/16 5:09</c:v>
                </c:pt>
                <c:pt idx="39927">
                  <c:v>2019/12/16 5:09</c:v>
                </c:pt>
                <c:pt idx="39928">
                  <c:v>2019/12/16 5:09</c:v>
                </c:pt>
                <c:pt idx="39929">
                  <c:v>2019/12/16 5:09</c:v>
                </c:pt>
                <c:pt idx="39930">
                  <c:v>2019/12/16 5:09</c:v>
                </c:pt>
                <c:pt idx="39931">
                  <c:v>2019/12/16 5:09</c:v>
                </c:pt>
                <c:pt idx="39932">
                  <c:v>2019/12/16 5:09</c:v>
                </c:pt>
                <c:pt idx="39933">
                  <c:v>2019/12/16 5:10</c:v>
                </c:pt>
                <c:pt idx="39934">
                  <c:v>2019/12/16 5:10</c:v>
                </c:pt>
                <c:pt idx="39935">
                  <c:v>2019/12/16 5:10</c:v>
                </c:pt>
                <c:pt idx="39936">
                  <c:v>2019/12/16 5:10</c:v>
                </c:pt>
                <c:pt idx="39937">
                  <c:v>2019/12/16 5:10</c:v>
                </c:pt>
                <c:pt idx="39938">
                  <c:v>2019/12/16 5:10</c:v>
                </c:pt>
                <c:pt idx="39939">
                  <c:v>2019/12/16 5:10</c:v>
                </c:pt>
                <c:pt idx="39940">
                  <c:v>2019/12/16 5:10</c:v>
                </c:pt>
                <c:pt idx="39941">
                  <c:v>2019/12/16 5:10</c:v>
                </c:pt>
                <c:pt idx="39942">
                  <c:v>2019/12/16 5:10</c:v>
                </c:pt>
                <c:pt idx="39943">
                  <c:v>2019/12/16 5:10</c:v>
                </c:pt>
                <c:pt idx="39944">
                  <c:v>2019/12/16 5:10</c:v>
                </c:pt>
                <c:pt idx="39945">
                  <c:v>2019/12/16 5:10</c:v>
                </c:pt>
                <c:pt idx="39946">
                  <c:v>2019/12/16 5:10</c:v>
                </c:pt>
                <c:pt idx="39947">
                  <c:v>2019/12/16 5:10</c:v>
                </c:pt>
                <c:pt idx="39948">
                  <c:v>2019/12/16 5:10</c:v>
                </c:pt>
                <c:pt idx="39949">
                  <c:v>2019/12/16 5:10</c:v>
                </c:pt>
                <c:pt idx="39950">
                  <c:v>2019/12/16 5:10</c:v>
                </c:pt>
                <c:pt idx="39951">
                  <c:v>2019/12/16 5:10</c:v>
                </c:pt>
                <c:pt idx="39952">
                  <c:v>2019/12/16 5:10</c:v>
                </c:pt>
                <c:pt idx="39953">
                  <c:v>2019/12/16 5:11</c:v>
                </c:pt>
                <c:pt idx="39954">
                  <c:v>2019/12/16 5:11</c:v>
                </c:pt>
                <c:pt idx="39955">
                  <c:v>2019/12/16 5:11</c:v>
                </c:pt>
                <c:pt idx="39956">
                  <c:v>2019/12/16 5:11</c:v>
                </c:pt>
                <c:pt idx="39957">
                  <c:v>2019/12/16 5:11</c:v>
                </c:pt>
                <c:pt idx="39958">
                  <c:v>2019/12/16 5:11</c:v>
                </c:pt>
                <c:pt idx="39959">
                  <c:v>2019/12/16 5:11</c:v>
                </c:pt>
                <c:pt idx="39960">
                  <c:v>2019/12/16 5:11</c:v>
                </c:pt>
                <c:pt idx="39961">
                  <c:v>2019/12/16 5:11</c:v>
                </c:pt>
                <c:pt idx="39962">
                  <c:v>2019/12/16 5:11</c:v>
                </c:pt>
                <c:pt idx="39963">
                  <c:v>2019/12/16 5:11</c:v>
                </c:pt>
                <c:pt idx="39964">
                  <c:v>2019/12/16 5:11</c:v>
                </c:pt>
                <c:pt idx="39965">
                  <c:v>2019/12/16 5:11</c:v>
                </c:pt>
                <c:pt idx="39966">
                  <c:v>2019/12/16 5:11</c:v>
                </c:pt>
                <c:pt idx="39967">
                  <c:v>2019/12/16 5:11</c:v>
                </c:pt>
                <c:pt idx="39968">
                  <c:v>2019/12/16 5:11</c:v>
                </c:pt>
                <c:pt idx="39969">
                  <c:v>2019/12/16 5:11</c:v>
                </c:pt>
                <c:pt idx="39970">
                  <c:v>2019/12/16 5:11</c:v>
                </c:pt>
                <c:pt idx="39971">
                  <c:v>2019/12/16 5:11</c:v>
                </c:pt>
                <c:pt idx="39972">
                  <c:v>2019/12/16 5:11</c:v>
                </c:pt>
                <c:pt idx="39973">
                  <c:v>2019/12/16 5:12</c:v>
                </c:pt>
                <c:pt idx="39974">
                  <c:v>2019/12/16 5:12</c:v>
                </c:pt>
                <c:pt idx="39975">
                  <c:v>2019/12/16 5:12</c:v>
                </c:pt>
                <c:pt idx="39976">
                  <c:v>2019/12/16 5:12</c:v>
                </c:pt>
                <c:pt idx="39977">
                  <c:v>2019/12/16 5:12</c:v>
                </c:pt>
                <c:pt idx="39978">
                  <c:v>2019/12/16 5:12</c:v>
                </c:pt>
                <c:pt idx="39979">
                  <c:v>2019/12/16 5:12</c:v>
                </c:pt>
                <c:pt idx="39980">
                  <c:v>2019/12/16 5:12</c:v>
                </c:pt>
                <c:pt idx="39981">
                  <c:v>2019/12/16 5:12</c:v>
                </c:pt>
                <c:pt idx="39982">
                  <c:v>2019/12/16 5:12</c:v>
                </c:pt>
                <c:pt idx="39983">
                  <c:v>2019/12/16 5:12</c:v>
                </c:pt>
                <c:pt idx="39984">
                  <c:v>2019/12/16 5:12</c:v>
                </c:pt>
                <c:pt idx="39985">
                  <c:v>2019/12/16 5:12</c:v>
                </c:pt>
                <c:pt idx="39986">
                  <c:v>2019/12/16 5:12</c:v>
                </c:pt>
                <c:pt idx="39987">
                  <c:v>2019/12/16 5:12</c:v>
                </c:pt>
                <c:pt idx="39988">
                  <c:v>2019/12/16 5:12</c:v>
                </c:pt>
                <c:pt idx="39989">
                  <c:v>2019/12/16 5:12</c:v>
                </c:pt>
                <c:pt idx="39990">
                  <c:v>2019/12/16 5:12</c:v>
                </c:pt>
                <c:pt idx="39991">
                  <c:v>2019/12/16 5:12</c:v>
                </c:pt>
                <c:pt idx="39992">
                  <c:v>2019/12/16 5:12</c:v>
                </c:pt>
                <c:pt idx="39993">
                  <c:v>2019/12/16 5:13</c:v>
                </c:pt>
                <c:pt idx="39994">
                  <c:v>2019/12/16 5:13</c:v>
                </c:pt>
                <c:pt idx="39995">
                  <c:v>2019/12/16 5:13</c:v>
                </c:pt>
                <c:pt idx="39996">
                  <c:v>2019/12/16 5:13</c:v>
                </c:pt>
                <c:pt idx="39997">
                  <c:v>2019/12/16 5:13</c:v>
                </c:pt>
                <c:pt idx="39998">
                  <c:v>2019/12/16 5:13</c:v>
                </c:pt>
                <c:pt idx="39999">
                  <c:v>2019/12/16 5:13</c:v>
                </c:pt>
                <c:pt idx="40000">
                  <c:v>2019/12/16 5:13</c:v>
                </c:pt>
                <c:pt idx="40001">
                  <c:v>2019/12/16 5:13</c:v>
                </c:pt>
                <c:pt idx="40002">
                  <c:v>2019/12/16 5:13</c:v>
                </c:pt>
                <c:pt idx="40003">
                  <c:v>2019/12/16 5:13</c:v>
                </c:pt>
                <c:pt idx="40004">
                  <c:v>2019/12/16 5:13</c:v>
                </c:pt>
                <c:pt idx="40005">
                  <c:v>2019/12/16 5:13</c:v>
                </c:pt>
                <c:pt idx="40006">
                  <c:v>2019/12/16 5:13</c:v>
                </c:pt>
                <c:pt idx="40007">
                  <c:v>2019/12/16 5:13</c:v>
                </c:pt>
                <c:pt idx="40008">
                  <c:v>2019/12/16 5:13</c:v>
                </c:pt>
                <c:pt idx="40009">
                  <c:v>2019/12/16 5:13</c:v>
                </c:pt>
                <c:pt idx="40010">
                  <c:v>2019/12/16 5:13</c:v>
                </c:pt>
                <c:pt idx="40011">
                  <c:v>2019/12/16 5:13</c:v>
                </c:pt>
                <c:pt idx="40012">
                  <c:v>2019/12/16 5:13</c:v>
                </c:pt>
                <c:pt idx="40013">
                  <c:v>2019/12/16 5:14</c:v>
                </c:pt>
                <c:pt idx="40014">
                  <c:v>2019/12/16 5:14</c:v>
                </c:pt>
                <c:pt idx="40015">
                  <c:v>2019/12/16 5:14</c:v>
                </c:pt>
                <c:pt idx="40016">
                  <c:v>2019/12/16 5:14</c:v>
                </c:pt>
                <c:pt idx="40017">
                  <c:v>2019/12/16 5:14</c:v>
                </c:pt>
                <c:pt idx="40018">
                  <c:v>2019/12/16 5:14</c:v>
                </c:pt>
                <c:pt idx="40019">
                  <c:v>2019/12/16 5:14</c:v>
                </c:pt>
                <c:pt idx="40020">
                  <c:v>2019/12/16 5:14</c:v>
                </c:pt>
                <c:pt idx="40021">
                  <c:v>2019/12/16 5:14</c:v>
                </c:pt>
                <c:pt idx="40022">
                  <c:v>2019/12/16 5:14</c:v>
                </c:pt>
                <c:pt idx="40023">
                  <c:v>2019/12/16 5:14</c:v>
                </c:pt>
                <c:pt idx="40024">
                  <c:v>2019/12/16 5:14</c:v>
                </c:pt>
                <c:pt idx="40025">
                  <c:v>2019/12/16 5:14</c:v>
                </c:pt>
                <c:pt idx="40026">
                  <c:v>2019/12/16 5:14</c:v>
                </c:pt>
                <c:pt idx="40027">
                  <c:v>2019/12/16 5:14</c:v>
                </c:pt>
                <c:pt idx="40028">
                  <c:v>2019/12/16 5:14</c:v>
                </c:pt>
                <c:pt idx="40029">
                  <c:v>2019/12/16 5:14</c:v>
                </c:pt>
                <c:pt idx="40030">
                  <c:v>2019/12/16 5:14</c:v>
                </c:pt>
                <c:pt idx="40031">
                  <c:v>2019/12/16 5:14</c:v>
                </c:pt>
                <c:pt idx="40032">
                  <c:v>2019/12/16 5:14</c:v>
                </c:pt>
                <c:pt idx="40033">
                  <c:v>2019/12/16 5:15</c:v>
                </c:pt>
                <c:pt idx="40034">
                  <c:v>2019/12/16 5:15</c:v>
                </c:pt>
                <c:pt idx="40035">
                  <c:v>2019/12/16 5:15</c:v>
                </c:pt>
                <c:pt idx="40036">
                  <c:v>2019/12/16 5:15</c:v>
                </c:pt>
                <c:pt idx="40037">
                  <c:v>2019/12/16 5:15</c:v>
                </c:pt>
                <c:pt idx="40038">
                  <c:v>2019/12/16 5:15</c:v>
                </c:pt>
                <c:pt idx="40039">
                  <c:v>2019/12/16 5:15</c:v>
                </c:pt>
                <c:pt idx="40040">
                  <c:v>2019/12/16 5:15</c:v>
                </c:pt>
                <c:pt idx="40041">
                  <c:v>2019/12/16 5:15</c:v>
                </c:pt>
                <c:pt idx="40042">
                  <c:v>2019/12/16 5:15</c:v>
                </c:pt>
                <c:pt idx="40043">
                  <c:v>2019/12/16 5:15</c:v>
                </c:pt>
                <c:pt idx="40044">
                  <c:v>2019/12/16 5:15</c:v>
                </c:pt>
                <c:pt idx="40045">
                  <c:v>2019/12/16 5:15</c:v>
                </c:pt>
                <c:pt idx="40046">
                  <c:v>2019/12/16 5:15</c:v>
                </c:pt>
                <c:pt idx="40047">
                  <c:v>2019/12/16 5:15</c:v>
                </c:pt>
                <c:pt idx="40048">
                  <c:v>2019/12/16 5:15</c:v>
                </c:pt>
                <c:pt idx="40049">
                  <c:v>2019/12/16 5:15</c:v>
                </c:pt>
                <c:pt idx="40050">
                  <c:v>2019/12/16 5:15</c:v>
                </c:pt>
                <c:pt idx="40051">
                  <c:v>2019/12/16 5:15</c:v>
                </c:pt>
                <c:pt idx="40052">
                  <c:v>2019/12/16 5:15</c:v>
                </c:pt>
                <c:pt idx="40053">
                  <c:v>2019/12/16 5:16</c:v>
                </c:pt>
                <c:pt idx="40054">
                  <c:v>2019/12/16 5:16</c:v>
                </c:pt>
                <c:pt idx="40055">
                  <c:v>2019/12/16 5:16</c:v>
                </c:pt>
                <c:pt idx="40056">
                  <c:v>2019/12/16 5:16</c:v>
                </c:pt>
                <c:pt idx="40057">
                  <c:v>2019/12/16 5:16</c:v>
                </c:pt>
                <c:pt idx="40058">
                  <c:v>2019/12/16 5:16</c:v>
                </c:pt>
                <c:pt idx="40059">
                  <c:v>2019/12/16 5:16</c:v>
                </c:pt>
                <c:pt idx="40060">
                  <c:v>2019/12/16 5:16</c:v>
                </c:pt>
                <c:pt idx="40061">
                  <c:v>2019/12/16 5:16</c:v>
                </c:pt>
                <c:pt idx="40062">
                  <c:v>2019/12/16 5:16</c:v>
                </c:pt>
                <c:pt idx="40063">
                  <c:v>2019/12/16 5:16</c:v>
                </c:pt>
                <c:pt idx="40064">
                  <c:v>2019/12/16 5:16</c:v>
                </c:pt>
                <c:pt idx="40065">
                  <c:v>2019/12/16 5:16</c:v>
                </c:pt>
                <c:pt idx="40066">
                  <c:v>2019/12/16 5:16</c:v>
                </c:pt>
                <c:pt idx="40067">
                  <c:v>2019/12/16 5:16</c:v>
                </c:pt>
                <c:pt idx="40068">
                  <c:v>2019/12/16 5:16</c:v>
                </c:pt>
                <c:pt idx="40069">
                  <c:v>2019/12/16 5:16</c:v>
                </c:pt>
                <c:pt idx="40070">
                  <c:v>2019/12/16 5:16</c:v>
                </c:pt>
                <c:pt idx="40071">
                  <c:v>2019/12/16 5:16</c:v>
                </c:pt>
                <c:pt idx="40072">
                  <c:v>2019/12/16 5:16</c:v>
                </c:pt>
                <c:pt idx="40073">
                  <c:v>2019/12/16 5:17</c:v>
                </c:pt>
                <c:pt idx="40074">
                  <c:v>2019/12/16 5:17</c:v>
                </c:pt>
                <c:pt idx="40075">
                  <c:v>2019/12/16 5:17</c:v>
                </c:pt>
                <c:pt idx="40076">
                  <c:v>2019/12/16 5:17</c:v>
                </c:pt>
                <c:pt idx="40077">
                  <c:v>2019/12/16 5:17</c:v>
                </c:pt>
                <c:pt idx="40078">
                  <c:v>2019/12/16 5:17</c:v>
                </c:pt>
                <c:pt idx="40079">
                  <c:v>2019/12/16 5:17</c:v>
                </c:pt>
                <c:pt idx="40080">
                  <c:v>2019/12/16 5:17</c:v>
                </c:pt>
                <c:pt idx="40081">
                  <c:v>2019/12/16 5:17</c:v>
                </c:pt>
                <c:pt idx="40082">
                  <c:v>2019/12/16 5:17</c:v>
                </c:pt>
                <c:pt idx="40083">
                  <c:v>2019/12/16 5:17</c:v>
                </c:pt>
                <c:pt idx="40084">
                  <c:v>2019/12/16 5:17</c:v>
                </c:pt>
                <c:pt idx="40085">
                  <c:v>2019/12/16 5:17</c:v>
                </c:pt>
                <c:pt idx="40086">
                  <c:v>2019/12/16 5:17</c:v>
                </c:pt>
                <c:pt idx="40087">
                  <c:v>2019/12/16 5:17</c:v>
                </c:pt>
                <c:pt idx="40088">
                  <c:v>2019/12/16 5:17</c:v>
                </c:pt>
                <c:pt idx="40089">
                  <c:v>2019/12/16 5:17</c:v>
                </c:pt>
                <c:pt idx="40090">
                  <c:v>2019/12/16 5:17</c:v>
                </c:pt>
                <c:pt idx="40091">
                  <c:v>2019/12/16 5:17</c:v>
                </c:pt>
                <c:pt idx="40092">
                  <c:v>2019/12/16 5:18</c:v>
                </c:pt>
                <c:pt idx="40093">
                  <c:v>2019/12/16 5:18</c:v>
                </c:pt>
                <c:pt idx="40094">
                  <c:v>2019/12/16 5:18</c:v>
                </c:pt>
                <c:pt idx="40095">
                  <c:v>2019/12/16 5:18</c:v>
                </c:pt>
                <c:pt idx="40096">
                  <c:v>2019/12/16 5:18</c:v>
                </c:pt>
                <c:pt idx="40097">
                  <c:v>2019/12/16 5:18</c:v>
                </c:pt>
                <c:pt idx="40098">
                  <c:v>2019/12/16 5:18</c:v>
                </c:pt>
                <c:pt idx="40099">
                  <c:v>2019/12/16 5:18</c:v>
                </c:pt>
                <c:pt idx="40100">
                  <c:v>2019/12/16 5:18</c:v>
                </c:pt>
                <c:pt idx="40101">
                  <c:v>2019/12/16 5:18</c:v>
                </c:pt>
                <c:pt idx="40102">
                  <c:v>2019/12/16 5:18</c:v>
                </c:pt>
                <c:pt idx="40103">
                  <c:v>2019/12/16 5:18</c:v>
                </c:pt>
                <c:pt idx="40104">
                  <c:v>2019/12/16 5:18</c:v>
                </c:pt>
                <c:pt idx="40105">
                  <c:v>2019/12/16 5:18</c:v>
                </c:pt>
                <c:pt idx="40106">
                  <c:v>2019/12/16 5:18</c:v>
                </c:pt>
                <c:pt idx="40107">
                  <c:v>2019/12/16 5:18</c:v>
                </c:pt>
                <c:pt idx="40108">
                  <c:v>2019/12/16 5:18</c:v>
                </c:pt>
                <c:pt idx="40109">
                  <c:v>2019/12/16 5:18</c:v>
                </c:pt>
                <c:pt idx="40110">
                  <c:v>2019/12/16 5:18</c:v>
                </c:pt>
                <c:pt idx="40111">
                  <c:v>2019/12/16 5:18</c:v>
                </c:pt>
                <c:pt idx="40112">
                  <c:v>2019/12/16 5:18</c:v>
                </c:pt>
                <c:pt idx="40113">
                  <c:v>2019/12/16 5:19</c:v>
                </c:pt>
                <c:pt idx="40114">
                  <c:v>2019/12/16 5:19</c:v>
                </c:pt>
                <c:pt idx="40115">
                  <c:v>2019/12/16 5:19</c:v>
                </c:pt>
                <c:pt idx="40116">
                  <c:v>2019/12/16 5:19</c:v>
                </c:pt>
                <c:pt idx="40117">
                  <c:v>2019/12/16 5:19</c:v>
                </c:pt>
                <c:pt idx="40118">
                  <c:v>2019/12/16 5:19</c:v>
                </c:pt>
                <c:pt idx="40119">
                  <c:v>2019/12/16 5:19</c:v>
                </c:pt>
                <c:pt idx="40120">
                  <c:v>2019/12/16 5:19</c:v>
                </c:pt>
                <c:pt idx="40121">
                  <c:v>2019/12/16 5:19</c:v>
                </c:pt>
                <c:pt idx="40122">
                  <c:v>2019/12/16 5:19</c:v>
                </c:pt>
                <c:pt idx="40123">
                  <c:v>2019/12/16 5:19</c:v>
                </c:pt>
                <c:pt idx="40124">
                  <c:v>2019/12/16 5:19</c:v>
                </c:pt>
                <c:pt idx="40125">
                  <c:v>2019/12/16 5:19</c:v>
                </c:pt>
                <c:pt idx="40126">
                  <c:v>2019/12/16 5:19</c:v>
                </c:pt>
                <c:pt idx="40127">
                  <c:v>2019/12/16 5:19</c:v>
                </c:pt>
                <c:pt idx="40128">
                  <c:v>2019/12/16 5:19</c:v>
                </c:pt>
                <c:pt idx="40129">
                  <c:v>2019/12/16 5:19</c:v>
                </c:pt>
                <c:pt idx="40130">
                  <c:v>2019/12/16 5:19</c:v>
                </c:pt>
                <c:pt idx="40131">
                  <c:v>2019/12/16 5:19</c:v>
                </c:pt>
                <c:pt idx="40132">
                  <c:v>2019/12/16 5:19</c:v>
                </c:pt>
                <c:pt idx="40133">
                  <c:v>2019/12/16 5:20</c:v>
                </c:pt>
                <c:pt idx="40134">
                  <c:v>2019/12/16 5:20</c:v>
                </c:pt>
                <c:pt idx="40135">
                  <c:v>2019/12/16 5:20</c:v>
                </c:pt>
                <c:pt idx="40136">
                  <c:v>2019/12/16 5:20</c:v>
                </c:pt>
                <c:pt idx="40137">
                  <c:v>2019/12/16 5:20</c:v>
                </c:pt>
                <c:pt idx="40138">
                  <c:v>2019/12/16 5:20</c:v>
                </c:pt>
                <c:pt idx="40139">
                  <c:v>2019/12/16 5:20</c:v>
                </c:pt>
                <c:pt idx="40140">
                  <c:v>2019/12/16 5:20</c:v>
                </c:pt>
                <c:pt idx="40141">
                  <c:v>2019/12/16 5:20</c:v>
                </c:pt>
                <c:pt idx="40142">
                  <c:v>2019/12/16 5:20</c:v>
                </c:pt>
                <c:pt idx="40143">
                  <c:v>2019/12/16 5:20</c:v>
                </c:pt>
                <c:pt idx="40144">
                  <c:v>2019/12/16 5:20</c:v>
                </c:pt>
                <c:pt idx="40145">
                  <c:v>2019/12/16 5:20</c:v>
                </c:pt>
                <c:pt idx="40146">
                  <c:v>2019/12/16 5:20</c:v>
                </c:pt>
                <c:pt idx="40147">
                  <c:v>2019/12/16 5:20</c:v>
                </c:pt>
                <c:pt idx="40148">
                  <c:v>2019/12/16 5:20</c:v>
                </c:pt>
                <c:pt idx="40149">
                  <c:v>2019/12/16 5:20</c:v>
                </c:pt>
                <c:pt idx="40150">
                  <c:v>2019/12/16 5:20</c:v>
                </c:pt>
                <c:pt idx="40151">
                  <c:v>2019/12/16 5:20</c:v>
                </c:pt>
                <c:pt idx="40152">
                  <c:v>2019/12/16 5:20</c:v>
                </c:pt>
                <c:pt idx="40153">
                  <c:v>2019/12/16 5:21</c:v>
                </c:pt>
                <c:pt idx="40154">
                  <c:v>2019/12/16 5:21</c:v>
                </c:pt>
                <c:pt idx="40155">
                  <c:v>2019/12/16 5:21</c:v>
                </c:pt>
                <c:pt idx="40156">
                  <c:v>2019/12/16 5:21</c:v>
                </c:pt>
                <c:pt idx="40157">
                  <c:v>2019/12/16 5:21</c:v>
                </c:pt>
                <c:pt idx="40158">
                  <c:v>2019/12/16 5:21</c:v>
                </c:pt>
                <c:pt idx="40159">
                  <c:v>2019/12/16 5:21</c:v>
                </c:pt>
                <c:pt idx="40160">
                  <c:v>2019/12/16 5:21</c:v>
                </c:pt>
                <c:pt idx="40161">
                  <c:v>2019/12/16 5:21</c:v>
                </c:pt>
                <c:pt idx="40162">
                  <c:v>2019/12/16 5:21</c:v>
                </c:pt>
                <c:pt idx="40163">
                  <c:v>2019/12/16 5:21</c:v>
                </c:pt>
                <c:pt idx="40164">
                  <c:v>2019/12/16 5:21</c:v>
                </c:pt>
                <c:pt idx="40165">
                  <c:v>2019/12/16 5:21</c:v>
                </c:pt>
                <c:pt idx="40166">
                  <c:v>2019/12/16 5:21</c:v>
                </c:pt>
                <c:pt idx="40167">
                  <c:v>2019/12/16 5:21</c:v>
                </c:pt>
                <c:pt idx="40168">
                  <c:v>2019/12/16 5:21</c:v>
                </c:pt>
                <c:pt idx="40169">
                  <c:v>2019/12/16 5:21</c:v>
                </c:pt>
                <c:pt idx="40170">
                  <c:v>2019/12/16 5:21</c:v>
                </c:pt>
                <c:pt idx="40171">
                  <c:v>2019/12/16 5:21</c:v>
                </c:pt>
                <c:pt idx="40172">
                  <c:v>2019/12/16 5:21</c:v>
                </c:pt>
                <c:pt idx="40173">
                  <c:v>2019/12/16 5:22</c:v>
                </c:pt>
                <c:pt idx="40174">
                  <c:v>2019/12/16 5:22</c:v>
                </c:pt>
                <c:pt idx="40175">
                  <c:v>2019/12/16 5:22</c:v>
                </c:pt>
                <c:pt idx="40176">
                  <c:v>2019/12/16 5:22</c:v>
                </c:pt>
                <c:pt idx="40177">
                  <c:v>2019/12/16 5:22</c:v>
                </c:pt>
                <c:pt idx="40178">
                  <c:v>2019/12/16 5:22</c:v>
                </c:pt>
                <c:pt idx="40179">
                  <c:v>2019/12/16 5:22</c:v>
                </c:pt>
                <c:pt idx="40180">
                  <c:v>2019/12/16 5:22</c:v>
                </c:pt>
                <c:pt idx="40181">
                  <c:v>2019/12/16 5:22</c:v>
                </c:pt>
                <c:pt idx="40182">
                  <c:v>2019/12/16 5:22</c:v>
                </c:pt>
                <c:pt idx="40183">
                  <c:v>2019/12/16 5:22</c:v>
                </c:pt>
                <c:pt idx="40184">
                  <c:v>2019/12/16 5:22</c:v>
                </c:pt>
                <c:pt idx="40185">
                  <c:v>2019/12/16 5:22</c:v>
                </c:pt>
                <c:pt idx="40186">
                  <c:v>2019/12/16 5:22</c:v>
                </c:pt>
                <c:pt idx="40187">
                  <c:v>2019/12/16 5:22</c:v>
                </c:pt>
                <c:pt idx="40188">
                  <c:v>2019/12/16 5:22</c:v>
                </c:pt>
                <c:pt idx="40189">
                  <c:v>2019/12/16 5:22</c:v>
                </c:pt>
                <c:pt idx="40190">
                  <c:v>2019/12/16 5:22</c:v>
                </c:pt>
                <c:pt idx="40191">
                  <c:v>2019/12/16 5:22</c:v>
                </c:pt>
                <c:pt idx="40192">
                  <c:v>2019/12/16 5:22</c:v>
                </c:pt>
                <c:pt idx="40193">
                  <c:v>2019/12/16 5:23</c:v>
                </c:pt>
                <c:pt idx="40194">
                  <c:v>2019/12/16 5:23</c:v>
                </c:pt>
                <c:pt idx="40195">
                  <c:v>2019/12/16 5:23</c:v>
                </c:pt>
                <c:pt idx="40196">
                  <c:v>2019/12/16 5:23</c:v>
                </c:pt>
                <c:pt idx="40197">
                  <c:v>2019/12/16 5:23</c:v>
                </c:pt>
                <c:pt idx="40198">
                  <c:v>2019/12/16 5:23</c:v>
                </c:pt>
                <c:pt idx="40199">
                  <c:v>2019/12/16 5:23</c:v>
                </c:pt>
                <c:pt idx="40200">
                  <c:v>2019/12/16 5:23</c:v>
                </c:pt>
                <c:pt idx="40201">
                  <c:v>2019/12/16 5:23</c:v>
                </c:pt>
                <c:pt idx="40202">
                  <c:v>2019/12/16 5:23</c:v>
                </c:pt>
                <c:pt idx="40203">
                  <c:v>2019/12/16 5:23</c:v>
                </c:pt>
                <c:pt idx="40204">
                  <c:v>2019/12/16 5:23</c:v>
                </c:pt>
                <c:pt idx="40205">
                  <c:v>2019/12/16 5:23</c:v>
                </c:pt>
                <c:pt idx="40206">
                  <c:v>2019/12/16 5:23</c:v>
                </c:pt>
                <c:pt idx="40207">
                  <c:v>2019/12/16 5:23</c:v>
                </c:pt>
                <c:pt idx="40208">
                  <c:v>2019/12/16 5:23</c:v>
                </c:pt>
                <c:pt idx="40209">
                  <c:v>2019/12/16 5:23</c:v>
                </c:pt>
                <c:pt idx="40210">
                  <c:v>2019/12/16 5:23</c:v>
                </c:pt>
                <c:pt idx="40211">
                  <c:v>2019/12/16 5:23</c:v>
                </c:pt>
                <c:pt idx="40212">
                  <c:v>2019/12/16 5:23</c:v>
                </c:pt>
                <c:pt idx="40213">
                  <c:v>2019/12/16 5:24</c:v>
                </c:pt>
                <c:pt idx="40214">
                  <c:v>2019/12/16 5:24</c:v>
                </c:pt>
                <c:pt idx="40215">
                  <c:v>2019/12/16 5:24</c:v>
                </c:pt>
                <c:pt idx="40216">
                  <c:v>2019/12/16 5:24</c:v>
                </c:pt>
                <c:pt idx="40217">
                  <c:v>2019/12/16 5:24</c:v>
                </c:pt>
                <c:pt idx="40218">
                  <c:v>2019/12/16 5:24</c:v>
                </c:pt>
                <c:pt idx="40219">
                  <c:v>2019/12/16 5:24</c:v>
                </c:pt>
                <c:pt idx="40220">
                  <c:v>2019/12/16 5:24</c:v>
                </c:pt>
                <c:pt idx="40221">
                  <c:v>2019/12/16 5:24</c:v>
                </c:pt>
                <c:pt idx="40222">
                  <c:v>2019/12/16 5:24</c:v>
                </c:pt>
                <c:pt idx="40223">
                  <c:v>2019/12/16 5:24</c:v>
                </c:pt>
                <c:pt idx="40224">
                  <c:v>2019/12/16 5:24</c:v>
                </c:pt>
                <c:pt idx="40225">
                  <c:v>2019/12/16 5:24</c:v>
                </c:pt>
                <c:pt idx="40226">
                  <c:v>2019/12/16 5:24</c:v>
                </c:pt>
                <c:pt idx="40227">
                  <c:v>2019/12/16 5:24</c:v>
                </c:pt>
                <c:pt idx="40228">
                  <c:v>2019/12/16 5:24</c:v>
                </c:pt>
                <c:pt idx="40229">
                  <c:v>2019/12/16 5:24</c:v>
                </c:pt>
                <c:pt idx="40230">
                  <c:v>2019/12/16 5:24</c:v>
                </c:pt>
                <c:pt idx="40231">
                  <c:v>2019/12/16 5:24</c:v>
                </c:pt>
                <c:pt idx="40232">
                  <c:v>2019/12/16 5:24</c:v>
                </c:pt>
                <c:pt idx="40233">
                  <c:v>2019/12/16 5:25</c:v>
                </c:pt>
                <c:pt idx="40234">
                  <c:v>2019/12/16 5:25</c:v>
                </c:pt>
                <c:pt idx="40235">
                  <c:v>2019/12/16 5:25</c:v>
                </c:pt>
                <c:pt idx="40236">
                  <c:v>2019/12/16 5:25</c:v>
                </c:pt>
                <c:pt idx="40237">
                  <c:v>2019/12/16 5:25</c:v>
                </c:pt>
                <c:pt idx="40238">
                  <c:v>2019/12/16 5:25</c:v>
                </c:pt>
                <c:pt idx="40239">
                  <c:v>2019/12/16 5:25</c:v>
                </c:pt>
                <c:pt idx="40240">
                  <c:v>2019/12/16 5:25</c:v>
                </c:pt>
                <c:pt idx="40241">
                  <c:v>2019/12/16 5:25</c:v>
                </c:pt>
                <c:pt idx="40242">
                  <c:v>2019/12/16 5:25</c:v>
                </c:pt>
                <c:pt idx="40243">
                  <c:v>2019/12/16 5:25</c:v>
                </c:pt>
                <c:pt idx="40244">
                  <c:v>2019/12/16 5:25</c:v>
                </c:pt>
                <c:pt idx="40245">
                  <c:v>2019/12/16 5:25</c:v>
                </c:pt>
                <c:pt idx="40246">
                  <c:v>2019/12/16 5:25</c:v>
                </c:pt>
                <c:pt idx="40247">
                  <c:v>2019/12/16 5:25</c:v>
                </c:pt>
                <c:pt idx="40248">
                  <c:v>2019/12/16 5:25</c:v>
                </c:pt>
                <c:pt idx="40249">
                  <c:v>2019/12/16 5:25</c:v>
                </c:pt>
                <c:pt idx="40250">
                  <c:v>2019/12/16 5:25</c:v>
                </c:pt>
                <c:pt idx="40251">
                  <c:v>2019/12/16 5:25</c:v>
                </c:pt>
                <c:pt idx="40252">
                  <c:v>2019/12/16 5:25</c:v>
                </c:pt>
                <c:pt idx="40253">
                  <c:v>2019/12/16 5:26</c:v>
                </c:pt>
                <c:pt idx="40254">
                  <c:v>2019/12/16 5:26</c:v>
                </c:pt>
                <c:pt idx="40255">
                  <c:v>2019/12/16 5:26</c:v>
                </c:pt>
                <c:pt idx="40256">
                  <c:v>2019/12/16 5:26</c:v>
                </c:pt>
                <c:pt idx="40257">
                  <c:v>2019/12/16 5:26</c:v>
                </c:pt>
                <c:pt idx="40258">
                  <c:v>2019/12/16 5:26</c:v>
                </c:pt>
                <c:pt idx="40259">
                  <c:v>2019/12/16 5:26</c:v>
                </c:pt>
                <c:pt idx="40260">
                  <c:v>2019/12/16 5:26</c:v>
                </c:pt>
                <c:pt idx="40261">
                  <c:v>2019/12/16 5:26</c:v>
                </c:pt>
                <c:pt idx="40262">
                  <c:v>2019/12/16 5:26</c:v>
                </c:pt>
                <c:pt idx="40263">
                  <c:v>2019/12/16 5:26</c:v>
                </c:pt>
                <c:pt idx="40264">
                  <c:v>2019/12/16 5:26</c:v>
                </c:pt>
                <c:pt idx="40265">
                  <c:v>2019/12/16 5:26</c:v>
                </c:pt>
                <c:pt idx="40266">
                  <c:v>2019/12/16 5:26</c:v>
                </c:pt>
                <c:pt idx="40267">
                  <c:v>2019/12/16 5:26</c:v>
                </c:pt>
                <c:pt idx="40268">
                  <c:v>2019/12/16 5:26</c:v>
                </c:pt>
                <c:pt idx="40269">
                  <c:v>2019/12/16 5:26</c:v>
                </c:pt>
                <c:pt idx="40270">
                  <c:v>2019/12/16 5:26</c:v>
                </c:pt>
                <c:pt idx="40271">
                  <c:v>2019/12/16 5:26</c:v>
                </c:pt>
                <c:pt idx="40272">
                  <c:v>2019/12/16 5:26</c:v>
                </c:pt>
                <c:pt idx="40273">
                  <c:v>2019/12/16 5:27</c:v>
                </c:pt>
                <c:pt idx="40274">
                  <c:v>2019/12/16 5:27</c:v>
                </c:pt>
                <c:pt idx="40275">
                  <c:v>2019/12/16 5:27</c:v>
                </c:pt>
                <c:pt idx="40276">
                  <c:v>2019/12/16 5:27</c:v>
                </c:pt>
                <c:pt idx="40277">
                  <c:v>2019/12/16 5:27</c:v>
                </c:pt>
                <c:pt idx="40278">
                  <c:v>2019/12/16 5:27</c:v>
                </c:pt>
                <c:pt idx="40279">
                  <c:v>2019/12/16 5:27</c:v>
                </c:pt>
                <c:pt idx="40280">
                  <c:v>2019/12/16 5:27</c:v>
                </c:pt>
                <c:pt idx="40281">
                  <c:v>2019/12/16 5:27</c:v>
                </c:pt>
                <c:pt idx="40282">
                  <c:v>2019/12/16 5:27</c:v>
                </c:pt>
                <c:pt idx="40283">
                  <c:v>2019/12/16 5:27</c:v>
                </c:pt>
                <c:pt idx="40284">
                  <c:v>2019/12/16 5:27</c:v>
                </c:pt>
                <c:pt idx="40285">
                  <c:v>2019/12/16 5:27</c:v>
                </c:pt>
                <c:pt idx="40286">
                  <c:v>2019/12/16 5:27</c:v>
                </c:pt>
                <c:pt idx="40287">
                  <c:v>2019/12/16 5:27</c:v>
                </c:pt>
                <c:pt idx="40288">
                  <c:v>2019/12/16 5:27</c:v>
                </c:pt>
                <c:pt idx="40289">
                  <c:v>2019/12/16 5:27</c:v>
                </c:pt>
                <c:pt idx="40290">
                  <c:v>2019/12/16 5:27</c:v>
                </c:pt>
                <c:pt idx="40291">
                  <c:v>2019/12/16 5:27</c:v>
                </c:pt>
                <c:pt idx="40292">
                  <c:v>2019/12/16 5:27</c:v>
                </c:pt>
                <c:pt idx="40293">
                  <c:v>2019/12/16 5:28</c:v>
                </c:pt>
                <c:pt idx="40294">
                  <c:v>2019/12/16 5:28</c:v>
                </c:pt>
                <c:pt idx="40295">
                  <c:v>2019/12/16 5:28</c:v>
                </c:pt>
                <c:pt idx="40296">
                  <c:v>2019/12/16 5:28</c:v>
                </c:pt>
                <c:pt idx="40297">
                  <c:v>2019/12/16 5:28</c:v>
                </c:pt>
                <c:pt idx="40298">
                  <c:v>2019/12/16 5:28</c:v>
                </c:pt>
                <c:pt idx="40299">
                  <c:v>2019/12/16 5:28</c:v>
                </c:pt>
                <c:pt idx="40300">
                  <c:v>2019/12/16 5:28</c:v>
                </c:pt>
                <c:pt idx="40301">
                  <c:v>2019/12/16 5:28</c:v>
                </c:pt>
                <c:pt idx="40302">
                  <c:v>2019/12/16 5:28</c:v>
                </c:pt>
                <c:pt idx="40303">
                  <c:v>2019/12/16 5:28</c:v>
                </c:pt>
                <c:pt idx="40304">
                  <c:v>2019/12/16 5:28</c:v>
                </c:pt>
                <c:pt idx="40305">
                  <c:v>2019/12/16 5:28</c:v>
                </c:pt>
                <c:pt idx="40306">
                  <c:v>2019/12/16 5:28</c:v>
                </c:pt>
                <c:pt idx="40307">
                  <c:v>2019/12/16 5:28</c:v>
                </c:pt>
                <c:pt idx="40308">
                  <c:v>2019/12/16 5:28</c:v>
                </c:pt>
                <c:pt idx="40309">
                  <c:v>2019/12/16 5:28</c:v>
                </c:pt>
                <c:pt idx="40310">
                  <c:v>2019/12/16 5:28</c:v>
                </c:pt>
                <c:pt idx="40311">
                  <c:v>2019/12/16 5:28</c:v>
                </c:pt>
                <c:pt idx="40312">
                  <c:v>2019/12/16 5:28</c:v>
                </c:pt>
                <c:pt idx="40313">
                  <c:v>2019/12/16 5:29</c:v>
                </c:pt>
                <c:pt idx="40314">
                  <c:v>2019/12/16 5:29</c:v>
                </c:pt>
                <c:pt idx="40315">
                  <c:v>2019/12/16 5:29</c:v>
                </c:pt>
                <c:pt idx="40316">
                  <c:v>2019/12/16 5:29</c:v>
                </c:pt>
                <c:pt idx="40317">
                  <c:v>2019/12/16 5:29</c:v>
                </c:pt>
                <c:pt idx="40318">
                  <c:v>2019/12/16 5:29</c:v>
                </c:pt>
                <c:pt idx="40319">
                  <c:v>2019/12/16 5:29</c:v>
                </c:pt>
                <c:pt idx="40320">
                  <c:v>2019/12/16 5:29</c:v>
                </c:pt>
                <c:pt idx="40321">
                  <c:v>2019/12/16 5:29</c:v>
                </c:pt>
                <c:pt idx="40322">
                  <c:v>2019/12/16 5:29</c:v>
                </c:pt>
                <c:pt idx="40323">
                  <c:v>2019/12/16 5:29</c:v>
                </c:pt>
                <c:pt idx="40324">
                  <c:v>2019/12/16 5:29</c:v>
                </c:pt>
                <c:pt idx="40325">
                  <c:v>2019/12/16 5:29</c:v>
                </c:pt>
                <c:pt idx="40326">
                  <c:v>2019/12/16 5:29</c:v>
                </c:pt>
                <c:pt idx="40327">
                  <c:v>2019/12/16 5:29</c:v>
                </c:pt>
                <c:pt idx="40328">
                  <c:v>2019/12/16 5:29</c:v>
                </c:pt>
                <c:pt idx="40329">
                  <c:v>2019/12/16 5:29</c:v>
                </c:pt>
                <c:pt idx="40330">
                  <c:v>2019/12/16 5:29</c:v>
                </c:pt>
                <c:pt idx="40331">
                  <c:v>2019/12/16 5:29</c:v>
                </c:pt>
                <c:pt idx="40332">
                  <c:v>2019/12/16 5:29</c:v>
                </c:pt>
                <c:pt idx="40333">
                  <c:v>2019/12/16 5:30</c:v>
                </c:pt>
                <c:pt idx="40334">
                  <c:v>2019/12/16 5:30</c:v>
                </c:pt>
                <c:pt idx="40335">
                  <c:v>2019/12/16 5:30</c:v>
                </c:pt>
                <c:pt idx="40336">
                  <c:v>2019/12/16 5:30</c:v>
                </c:pt>
                <c:pt idx="40337">
                  <c:v>2019/12/16 5:30</c:v>
                </c:pt>
                <c:pt idx="40338">
                  <c:v>2019/12/16 5:30</c:v>
                </c:pt>
                <c:pt idx="40339">
                  <c:v>2019/12/16 5:30</c:v>
                </c:pt>
                <c:pt idx="40340">
                  <c:v>2019/12/16 5:30</c:v>
                </c:pt>
                <c:pt idx="40341">
                  <c:v>2019/12/16 5:30</c:v>
                </c:pt>
                <c:pt idx="40342">
                  <c:v>2019/12/16 5:30</c:v>
                </c:pt>
                <c:pt idx="40343">
                  <c:v>2019/12/16 5:30</c:v>
                </c:pt>
                <c:pt idx="40344">
                  <c:v>2019/12/16 5:30</c:v>
                </c:pt>
                <c:pt idx="40345">
                  <c:v>2019/12/16 5:30</c:v>
                </c:pt>
                <c:pt idx="40346">
                  <c:v>2019/12/16 5:30</c:v>
                </c:pt>
                <c:pt idx="40347">
                  <c:v>2019/12/16 5:30</c:v>
                </c:pt>
                <c:pt idx="40348">
                  <c:v>2019/12/16 5:30</c:v>
                </c:pt>
                <c:pt idx="40349">
                  <c:v>2019/12/16 5:30</c:v>
                </c:pt>
                <c:pt idx="40350">
                  <c:v>2019/12/16 5:30</c:v>
                </c:pt>
                <c:pt idx="40351">
                  <c:v>2019/12/16 5:30</c:v>
                </c:pt>
                <c:pt idx="40352">
                  <c:v>2019/12/16 5:30</c:v>
                </c:pt>
                <c:pt idx="40353">
                  <c:v>2019/12/16 5:31</c:v>
                </c:pt>
                <c:pt idx="40354">
                  <c:v>2019/12/16 5:31</c:v>
                </c:pt>
                <c:pt idx="40355">
                  <c:v>2019/12/16 5:31</c:v>
                </c:pt>
                <c:pt idx="40356">
                  <c:v>2019/12/16 5:31</c:v>
                </c:pt>
                <c:pt idx="40357">
                  <c:v>2019/12/16 5:31</c:v>
                </c:pt>
                <c:pt idx="40358">
                  <c:v>2019/12/16 5:31</c:v>
                </c:pt>
                <c:pt idx="40359">
                  <c:v>2019/12/16 5:31</c:v>
                </c:pt>
                <c:pt idx="40360">
                  <c:v>2019/12/16 5:31</c:v>
                </c:pt>
                <c:pt idx="40361">
                  <c:v>2019/12/16 5:31</c:v>
                </c:pt>
                <c:pt idx="40362">
                  <c:v>2019/12/16 5:31</c:v>
                </c:pt>
                <c:pt idx="40363">
                  <c:v>2019/12/16 5:31</c:v>
                </c:pt>
                <c:pt idx="40364">
                  <c:v>2019/12/16 5:31</c:v>
                </c:pt>
                <c:pt idx="40365">
                  <c:v>2019/12/16 5:31</c:v>
                </c:pt>
                <c:pt idx="40366">
                  <c:v>2019/12/16 5:31</c:v>
                </c:pt>
                <c:pt idx="40367">
                  <c:v>2019/12/16 5:31</c:v>
                </c:pt>
                <c:pt idx="40368">
                  <c:v>2019/12/16 5:31</c:v>
                </c:pt>
                <c:pt idx="40369">
                  <c:v>2019/12/16 5:31</c:v>
                </c:pt>
                <c:pt idx="40370">
                  <c:v>2019/12/16 5:31</c:v>
                </c:pt>
                <c:pt idx="40371">
                  <c:v>2019/12/16 5:31</c:v>
                </c:pt>
                <c:pt idx="40372">
                  <c:v>2019/12/16 5:32</c:v>
                </c:pt>
                <c:pt idx="40373">
                  <c:v>2019/12/16 5:32</c:v>
                </c:pt>
                <c:pt idx="40374">
                  <c:v>2019/12/16 5:32</c:v>
                </c:pt>
                <c:pt idx="40375">
                  <c:v>2019/12/16 5:32</c:v>
                </c:pt>
                <c:pt idx="40376">
                  <c:v>2019/12/16 5:32</c:v>
                </c:pt>
                <c:pt idx="40377">
                  <c:v>2019/12/16 5:32</c:v>
                </c:pt>
                <c:pt idx="40378">
                  <c:v>2019/12/16 5:32</c:v>
                </c:pt>
                <c:pt idx="40379">
                  <c:v>2019/12/16 5:32</c:v>
                </c:pt>
                <c:pt idx="40380">
                  <c:v>2019/12/16 5:32</c:v>
                </c:pt>
                <c:pt idx="40381">
                  <c:v>2019/12/16 5:32</c:v>
                </c:pt>
                <c:pt idx="40382">
                  <c:v>2019/12/16 5:32</c:v>
                </c:pt>
                <c:pt idx="40383">
                  <c:v>2019/12/16 5:32</c:v>
                </c:pt>
                <c:pt idx="40384">
                  <c:v>2019/12/16 5:32</c:v>
                </c:pt>
                <c:pt idx="40385">
                  <c:v>2019/12/16 5:32</c:v>
                </c:pt>
                <c:pt idx="40386">
                  <c:v>2019/12/16 5:32</c:v>
                </c:pt>
                <c:pt idx="40387">
                  <c:v>2019/12/16 5:32</c:v>
                </c:pt>
                <c:pt idx="40388">
                  <c:v>2019/12/16 5:32</c:v>
                </c:pt>
                <c:pt idx="40389">
                  <c:v>2019/12/16 5:32</c:v>
                </c:pt>
                <c:pt idx="40390">
                  <c:v>2019/12/16 5:32</c:v>
                </c:pt>
                <c:pt idx="40391">
                  <c:v>2019/12/16 5:32</c:v>
                </c:pt>
                <c:pt idx="40392">
                  <c:v>2019/12/16 5:32</c:v>
                </c:pt>
                <c:pt idx="40393">
                  <c:v>2019/12/16 5:33</c:v>
                </c:pt>
                <c:pt idx="40394">
                  <c:v>2019/12/16 5:33</c:v>
                </c:pt>
                <c:pt idx="40395">
                  <c:v>2019/12/16 5:33</c:v>
                </c:pt>
                <c:pt idx="40396">
                  <c:v>2019/12/16 5:33</c:v>
                </c:pt>
                <c:pt idx="40397">
                  <c:v>2019/12/16 5:33</c:v>
                </c:pt>
                <c:pt idx="40398">
                  <c:v>2019/12/16 5:33</c:v>
                </c:pt>
                <c:pt idx="40399">
                  <c:v>2019/12/16 5:33</c:v>
                </c:pt>
                <c:pt idx="40400">
                  <c:v>2019/12/16 5:33</c:v>
                </c:pt>
                <c:pt idx="40401">
                  <c:v>2019/12/16 5:33</c:v>
                </c:pt>
                <c:pt idx="40402">
                  <c:v>2019/12/16 5:33</c:v>
                </c:pt>
                <c:pt idx="40403">
                  <c:v>2019/12/16 5:33</c:v>
                </c:pt>
                <c:pt idx="40404">
                  <c:v>2019/12/16 5:33</c:v>
                </c:pt>
                <c:pt idx="40405">
                  <c:v>2019/12/16 5:33</c:v>
                </c:pt>
                <c:pt idx="40406">
                  <c:v>2019/12/16 5:33</c:v>
                </c:pt>
                <c:pt idx="40407">
                  <c:v>2019/12/16 5:33</c:v>
                </c:pt>
                <c:pt idx="40408">
                  <c:v>2019/12/16 5:33</c:v>
                </c:pt>
                <c:pt idx="40409">
                  <c:v>2019/12/16 5:33</c:v>
                </c:pt>
                <c:pt idx="40410">
                  <c:v>2019/12/16 5:33</c:v>
                </c:pt>
                <c:pt idx="40411">
                  <c:v>2019/12/16 5:33</c:v>
                </c:pt>
                <c:pt idx="40412">
                  <c:v>2019/12/16 5:33</c:v>
                </c:pt>
                <c:pt idx="40413">
                  <c:v>2019/12/16 5:34</c:v>
                </c:pt>
                <c:pt idx="40414">
                  <c:v>2019/12/16 5:34</c:v>
                </c:pt>
                <c:pt idx="40415">
                  <c:v>2019/12/16 5:34</c:v>
                </c:pt>
                <c:pt idx="40416">
                  <c:v>2019/12/16 5:34</c:v>
                </c:pt>
                <c:pt idx="40417">
                  <c:v>2019/12/16 5:34</c:v>
                </c:pt>
                <c:pt idx="40418">
                  <c:v>2019/12/16 5:34</c:v>
                </c:pt>
                <c:pt idx="40419">
                  <c:v>2019/12/16 5:34</c:v>
                </c:pt>
                <c:pt idx="40420">
                  <c:v>2019/12/16 5:34</c:v>
                </c:pt>
                <c:pt idx="40421">
                  <c:v>2019/12/16 5:34</c:v>
                </c:pt>
                <c:pt idx="40422">
                  <c:v>2019/12/16 5:34</c:v>
                </c:pt>
                <c:pt idx="40423">
                  <c:v>2019/12/16 5:34</c:v>
                </c:pt>
                <c:pt idx="40424">
                  <c:v>2019/12/16 5:34</c:v>
                </c:pt>
                <c:pt idx="40425">
                  <c:v>2019/12/16 5:34</c:v>
                </c:pt>
                <c:pt idx="40426">
                  <c:v>2019/12/16 5:34</c:v>
                </c:pt>
                <c:pt idx="40427">
                  <c:v>2019/12/16 5:34</c:v>
                </c:pt>
                <c:pt idx="40428">
                  <c:v>2019/12/16 5:34</c:v>
                </c:pt>
                <c:pt idx="40429">
                  <c:v>2019/12/16 5:34</c:v>
                </c:pt>
                <c:pt idx="40430">
                  <c:v>2019/12/16 5:34</c:v>
                </c:pt>
                <c:pt idx="40431">
                  <c:v>2019/12/16 5:34</c:v>
                </c:pt>
                <c:pt idx="40432">
                  <c:v>2019/12/16 5:34</c:v>
                </c:pt>
                <c:pt idx="40433">
                  <c:v>2019/12/16 5:35</c:v>
                </c:pt>
                <c:pt idx="40434">
                  <c:v>2019/12/16 5:35</c:v>
                </c:pt>
                <c:pt idx="40435">
                  <c:v>2019/12/16 5:35</c:v>
                </c:pt>
                <c:pt idx="40436">
                  <c:v>2019/12/16 5:35</c:v>
                </c:pt>
                <c:pt idx="40437">
                  <c:v>2019/12/16 5:35</c:v>
                </c:pt>
                <c:pt idx="40438">
                  <c:v>2019/12/16 5:35</c:v>
                </c:pt>
                <c:pt idx="40439">
                  <c:v>2019/12/16 5:35</c:v>
                </c:pt>
                <c:pt idx="40440">
                  <c:v>2019/12/16 5:35</c:v>
                </c:pt>
                <c:pt idx="40441">
                  <c:v>2019/12/16 5:35</c:v>
                </c:pt>
                <c:pt idx="40442">
                  <c:v>2019/12/16 5:35</c:v>
                </c:pt>
                <c:pt idx="40443">
                  <c:v>2019/12/16 5:35</c:v>
                </c:pt>
                <c:pt idx="40444">
                  <c:v>2019/12/16 5:35</c:v>
                </c:pt>
                <c:pt idx="40445">
                  <c:v>2019/12/16 5:35</c:v>
                </c:pt>
                <c:pt idx="40446">
                  <c:v>2019/12/16 5:35</c:v>
                </c:pt>
                <c:pt idx="40447">
                  <c:v>2019/12/16 5:35</c:v>
                </c:pt>
                <c:pt idx="40448">
                  <c:v>2019/12/16 5:35</c:v>
                </c:pt>
                <c:pt idx="40449">
                  <c:v>2019/12/16 5:35</c:v>
                </c:pt>
                <c:pt idx="40450">
                  <c:v>2019/12/16 5:35</c:v>
                </c:pt>
                <c:pt idx="40451">
                  <c:v>2019/12/16 5:35</c:v>
                </c:pt>
                <c:pt idx="40452">
                  <c:v>2019/12/16 5:35</c:v>
                </c:pt>
                <c:pt idx="40453">
                  <c:v>2019/12/16 5:36</c:v>
                </c:pt>
                <c:pt idx="40454">
                  <c:v>2019/12/16 5:36</c:v>
                </c:pt>
                <c:pt idx="40455">
                  <c:v>2019/12/16 5:36</c:v>
                </c:pt>
                <c:pt idx="40456">
                  <c:v>2019/12/16 5:36</c:v>
                </c:pt>
                <c:pt idx="40457">
                  <c:v>2019/12/16 5:36</c:v>
                </c:pt>
                <c:pt idx="40458">
                  <c:v>2019/12/16 5:36</c:v>
                </c:pt>
                <c:pt idx="40459">
                  <c:v>2019/12/16 5:36</c:v>
                </c:pt>
                <c:pt idx="40460">
                  <c:v>2019/12/16 5:36</c:v>
                </c:pt>
                <c:pt idx="40461">
                  <c:v>2019/12/16 5:36</c:v>
                </c:pt>
                <c:pt idx="40462">
                  <c:v>2019/12/16 5:36</c:v>
                </c:pt>
                <c:pt idx="40463">
                  <c:v>2019/12/16 5:36</c:v>
                </c:pt>
                <c:pt idx="40464">
                  <c:v>2019/12/16 5:36</c:v>
                </c:pt>
                <c:pt idx="40465">
                  <c:v>2019/12/16 5:36</c:v>
                </c:pt>
                <c:pt idx="40466">
                  <c:v>2019/12/16 5:36</c:v>
                </c:pt>
                <c:pt idx="40467">
                  <c:v>2019/12/16 5:36</c:v>
                </c:pt>
                <c:pt idx="40468">
                  <c:v>2019/12/16 5:36</c:v>
                </c:pt>
                <c:pt idx="40469">
                  <c:v>2019/12/16 5:36</c:v>
                </c:pt>
                <c:pt idx="40470">
                  <c:v>2019/12/16 5:36</c:v>
                </c:pt>
                <c:pt idx="40471">
                  <c:v>2019/12/16 5:36</c:v>
                </c:pt>
                <c:pt idx="40472">
                  <c:v>2019/12/16 5:36</c:v>
                </c:pt>
                <c:pt idx="40473">
                  <c:v>2019/12/16 5:37</c:v>
                </c:pt>
                <c:pt idx="40474">
                  <c:v>2019/12/16 5:37</c:v>
                </c:pt>
                <c:pt idx="40475">
                  <c:v>2019/12/16 5:37</c:v>
                </c:pt>
                <c:pt idx="40476">
                  <c:v>2019/12/16 5:37</c:v>
                </c:pt>
                <c:pt idx="40477">
                  <c:v>2019/12/16 5:37</c:v>
                </c:pt>
                <c:pt idx="40478">
                  <c:v>2019/12/16 5:37</c:v>
                </c:pt>
                <c:pt idx="40479">
                  <c:v>2019/12/16 5:37</c:v>
                </c:pt>
                <c:pt idx="40480">
                  <c:v>2019/12/16 5:37</c:v>
                </c:pt>
                <c:pt idx="40481">
                  <c:v>2019/12/16 5:37</c:v>
                </c:pt>
                <c:pt idx="40482">
                  <c:v>2019/12/16 5:37</c:v>
                </c:pt>
                <c:pt idx="40483">
                  <c:v>2019/12/16 5:37</c:v>
                </c:pt>
                <c:pt idx="40484">
                  <c:v>2019/12/16 5:37</c:v>
                </c:pt>
                <c:pt idx="40485">
                  <c:v>2019/12/16 5:37</c:v>
                </c:pt>
                <c:pt idx="40486">
                  <c:v>2019/12/16 5:37</c:v>
                </c:pt>
                <c:pt idx="40487">
                  <c:v>2019/12/16 5:37</c:v>
                </c:pt>
                <c:pt idx="40488">
                  <c:v>2019/12/16 5:37</c:v>
                </c:pt>
                <c:pt idx="40489">
                  <c:v>2019/12/16 5:37</c:v>
                </c:pt>
                <c:pt idx="40490">
                  <c:v>2019/12/16 5:37</c:v>
                </c:pt>
                <c:pt idx="40491">
                  <c:v>2019/12/16 5:37</c:v>
                </c:pt>
                <c:pt idx="40492">
                  <c:v>2019/12/16 5:37</c:v>
                </c:pt>
                <c:pt idx="40493">
                  <c:v>2019/12/16 5:38</c:v>
                </c:pt>
                <c:pt idx="40494">
                  <c:v>2019/12/16 5:38</c:v>
                </c:pt>
                <c:pt idx="40495">
                  <c:v>2019/12/16 5:38</c:v>
                </c:pt>
                <c:pt idx="40496">
                  <c:v>2019/12/16 5:38</c:v>
                </c:pt>
                <c:pt idx="40497">
                  <c:v>2019/12/16 5:38</c:v>
                </c:pt>
                <c:pt idx="40498">
                  <c:v>2019/12/16 5:38</c:v>
                </c:pt>
                <c:pt idx="40499">
                  <c:v>2019/12/16 5:38</c:v>
                </c:pt>
                <c:pt idx="40500">
                  <c:v>2019/12/16 5:38</c:v>
                </c:pt>
                <c:pt idx="40501">
                  <c:v>2019/12/16 5:38</c:v>
                </c:pt>
                <c:pt idx="40502">
                  <c:v>2019/12/16 5:38</c:v>
                </c:pt>
                <c:pt idx="40503">
                  <c:v>2019/12/16 5:38</c:v>
                </c:pt>
                <c:pt idx="40504">
                  <c:v>2019/12/16 5:38</c:v>
                </c:pt>
                <c:pt idx="40505">
                  <c:v>2019/12/16 5:38</c:v>
                </c:pt>
                <c:pt idx="40506">
                  <c:v>2019/12/16 5:38</c:v>
                </c:pt>
                <c:pt idx="40507">
                  <c:v>2019/12/16 5:38</c:v>
                </c:pt>
                <c:pt idx="40508">
                  <c:v>2019/12/16 5:38</c:v>
                </c:pt>
                <c:pt idx="40509">
                  <c:v>2019/12/16 5:38</c:v>
                </c:pt>
                <c:pt idx="40510">
                  <c:v>2019/12/16 5:38</c:v>
                </c:pt>
                <c:pt idx="40511">
                  <c:v>2019/12/16 5:38</c:v>
                </c:pt>
                <c:pt idx="40512">
                  <c:v>2019/12/16 5:38</c:v>
                </c:pt>
                <c:pt idx="40513">
                  <c:v>2019/12/16 5:39</c:v>
                </c:pt>
                <c:pt idx="40514">
                  <c:v>2019/12/16 5:39</c:v>
                </c:pt>
                <c:pt idx="40515">
                  <c:v>2019/12/16 5:39</c:v>
                </c:pt>
                <c:pt idx="40516">
                  <c:v>2019/12/16 5:39</c:v>
                </c:pt>
                <c:pt idx="40517">
                  <c:v>2019/12/16 5:39</c:v>
                </c:pt>
                <c:pt idx="40518">
                  <c:v>2019/12/16 5:39</c:v>
                </c:pt>
                <c:pt idx="40519">
                  <c:v>2019/12/16 5:39</c:v>
                </c:pt>
                <c:pt idx="40520">
                  <c:v>2019/12/16 5:39</c:v>
                </c:pt>
                <c:pt idx="40521">
                  <c:v>2019/12/16 5:39</c:v>
                </c:pt>
                <c:pt idx="40522">
                  <c:v>2019/12/16 5:39</c:v>
                </c:pt>
                <c:pt idx="40523">
                  <c:v>2019/12/16 5:39</c:v>
                </c:pt>
                <c:pt idx="40524">
                  <c:v>2019/12/16 5:39</c:v>
                </c:pt>
                <c:pt idx="40525">
                  <c:v>2019/12/16 5:39</c:v>
                </c:pt>
                <c:pt idx="40526">
                  <c:v>2019/12/16 5:39</c:v>
                </c:pt>
                <c:pt idx="40527">
                  <c:v>2019/12/16 5:39</c:v>
                </c:pt>
                <c:pt idx="40528">
                  <c:v>2019/12/16 5:39</c:v>
                </c:pt>
                <c:pt idx="40529">
                  <c:v>2019/12/16 5:39</c:v>
                </c:pt>
                <c:pt idx="40530">
                  <c:v>2019/12/16 5:39</c:v>
                </c:pt>
                <c:pt idx="40531">
                  <c:v>2019/12/16 5:39</c:v>
                </c:pt>
                <c:pt idx="40532">
                  <c:v>2019/12/16 5:39</c:v>
                </c:pt>
                <c:pt idx="40533">
                  <c:v>2019/12/16 5:40</c:v>
                </c:pt>
                <c:pt idx="40534">
                  <c:v>2019/12/16 5:40</c:v>
                </c:pt>
                <c:pt idx="40535">
                  <c:v>2019/12/16 5:40</c:v>
                </c:pt>
                <c:pt idx="40536">
                  <c:v>2019/12/16 5:40</c:v>
                </c:pt>
                <c:pt idx="40537">
                  <c:v>2019/12/16 5:40</c:v>
                </c:pt>
                <c:pt idx="40538">
                  <c:v>2019/12/16 5:40</c:v>
                </c:pt>
                <c:pt idx="40539">
                  <c:v>2019/12/16 5:40</c:v>
                </c:pt>
                <c:pt idx="40540">
                  <c:v>2019/12/16 5:40</c:v>
                </c:pt>
                <c:pt idx="40541">
                  <c:v>2019/12/16 5:40</c:v>
                </c:pt>
                <c:pt idx="40542">
                  <c:v>2019/12/16 5:40</c:v>
                </c:pt>
                <c:pt idx="40543">
                  <c:v>2019/12/16 5:40</c:v>
                </c:pt>
                <c:pt idx="40544">
                  <c:v>2019/12/16 5:40</c:v>
                </c:pt>
                <c:pt idx="40545">
                  <c:v>2019/12/16 5:40</c:v>
                </c:pt>
                <c:pt idx="40546">
                  <c:v>2019/12/16 5:40</c:v>
                </c:pt>
                <c:pt idx="40547">
                  <c:v>2019/12/16 5:40</c:v>
                </c:pt>
                <c:pt idx="40548">
                  <c:v>2019/12/16 5:40</c:v>
                </c:pt>
                <c:pt idx="40549">
                  <c:v>2019/12/16 5:40</c:v>
                </c:pt>
                <c:pt idx="40550">
                  <c:v>2019/12/16 5:40</c:v>
                </c:pt>
                <c:pt idx="40551">
                  <c:v>2019/12/16 5:40</c:v>
                </c:pt>
                <c:pt idx="40552">
                  <c:v>2019/12/16 5:40</c:v>
                </c:pt>
                <c:pt idx="40553">
                  <c:v>2019/12/16 5:41</c:v>
                </c:pt>
                <c:pt idx="40554">
                  <c:v>2019/12/16 5:41</c:v>
                </c:pt>
                <c:pt idx="40555">
                  <c:v>2019/12/16 5:41</c:v>
                </c:pt>
                <c:pt idx="40556">
                  <c:v>2019/12/16 5:41</c:v>
                </c:pt>
                <c:pt idx="40557">
                  <c:v>2019/12/16 5:41</c:v>
                </c:pt>
                <c:pt idx="40558">
                  <c:v>2019/12/16 5:41</c:v>
                </c:pt>
                <c:pt idx="40559">
                  <c:v>2019/12/16 5:41</c:v>
                </c:pt>
                <c:pt idx="40560">
                  <c:v>2019/12/16 5:41</c:v>
                </c:pt>
                <c:pt idx="40561">
                  <c:v>2019/12/16 5:41</c:v>
                </c:pt>
                <c:pt idx="40562">
                  <c:v>2019/12/16 5:41</c:v>
                </c:pt>
                <c:pt idx="40563">
                  <c:v>2019/12/16 5:41</c:v>
                </c:pt>
                <c:pt idx="40564">
                  <c:v>2019/12/16 5:41</c:v>
                </c:pt>
                <c:pt idx="40565">
                  <c:v>2019/12/16 5:41</c:v>
                </c:pt>
                <c:pt idx="40566">
                  <c:v>2019/12/16 5:41</c:v>
                </c:pt>
                <c:pt idx="40567">
                  <c:v>2019/12/16 5:41</c:v>
                </c:pt>
                <c:pt idx="40568">
                  <c:v>2019/12/16 5:41</c:v>
                </c:pt>
                <c:pt idx="40569">
                  <c:v>2019/12/16 5:41</c:v>
                </c:pt>
                <c:pt idx="40570">
                  <c:v>2019/12/16 5:41</c:v>
                </c:pt>
                <c:pt idx="40571">
                  <c:v>2019/12/16 5:41</c:v>
                </c:pt>
                <c:pt idx="40572">
                  <c:v>2019/12/16 5:41</c:v>
                </c:pt>
                <c:pt idx="40573">
                  <c:v>2019/12/16 5:42</c:v>
                </c:pt>
                <c:pt idx="40574">
                  <c:v>2019/12/16 5:42</c:v>
                </c:pt>
                <c:pt idx="40575">
                  <c:v>2019/12/16 5:42</c:v>
                </c:pt>
                <c:pt idx="40576">
                  <c:v>2019/12/16 5:42</c:v>
                </c:pt>
                <c:pt idx="40577">
                  <c:v>2019/12/16 5:42</c:v>
                </c:pt>
                <c:pt idx="40578">
                  <c:v>2019/12/16 5:42</c:v>
                </c:pt>
                <c:pt idx="40579">
                  <c:v>2019/12/16 5:42</c:v>
                </c:pt>
                <c:pt idx="40580">
                  <c:v>2019/12/16 5:42</c:v>
                </c:pt>
                <c:pt idx="40581">
                  <c:v>2019/12/16 5:42</c:v>
                </c:pt>
                <c:pt idx="40582">
                  <c:v>2019/12/16 5:42</c:v>
                </c:pt>
                <c:pt idx="40583">
                  <c:v>2019/12/16 5:42</c:v>
                </c:pt>
                <c:pt idx="40584">
                  <c:v>2019/12/16 5:42</c:v>
                </c:pt>
                <c:pt idx="40585">
                  <c:v>2019/12/16 5:42</c:v>
                </c:pt>
                <c:pt idx="40586">
                  <c:v>2019/12/16 5:42</c:v>
                </c:pt>
                <c:pt idx="40587">
                  <c:v>2019/12/16 5:42</c:v>
                </c:pt>
                <c:pt idx="40588">
                  <c:v>2019/12/16 5:42</c:v>
                </c:pt>
                <c:pt idx="40589">
                  <c:v>2019/12/16 5:42</c:v>
                </c:pt>
                <c:pt idx="40590">
                  <c:v>2019/12/16 5:42</c:v>
                </c:pt>
                <c:pt idx="40591">
                  <c:v>2019/12/16 5:42</c:v>
                </c:pt>
                <c:pt idx="40592">
                  <c:v>2019/12/16 5:42</c:v>
                </c:pt>
                <c:pt idx="40593">
                  <c:v>2019/12/16 5:43</c:v>
                </c:pt>
                <c:pt idx="40594">
                  <c:v>2019/12/16 5:43</c:v>
                </c:pt>
                <c:pt idx="40595">
                  <c:v>2019/12/16 5:43</c:v>
                </c:pt>
                <c:pt idx="40596">
                  <c:v>2019/12/16 5:43</c:v>
                </c:pt>
                <c:pt idx="40597">
                  <c:v>2019/12/16 5:43</c:v>
                </c:pt>
                <c:pt idx="40598">
                  <c:v>2019/12/16 5:43</c:v>
                </c:pt>
                <c:pt idx="40599">
                  <c:v>2019/12/16 5:43</c:v>
                </c:pt>
                <c:pt idx="40600">
                  <c:v>2019/12/16 5:43</c:v>
                </c:pt>
                <c:pt idx="40601">
                  <c:v>2019/12/16 5:43</c:v>
                </c:pt>
                <c:pt idx="40602">
                  <c:v>2019/12/16 5:43</c:v>
                </c:pt>
                <c:pt idx="40603">
                  <c:v>2019/12/16 5:43</c:v>
                </c:pt>
                <c:pt idx="40604">
                  <c:v>2019/12/16 5:43</c:v>
                </c:pt>
                <c:pt idx="40605">
                  <c:v>2019/12/16 5:43</c:v>
                </c:pt>
                <c:pt idx="40606">
                  <c:v>2019/12/16 5:43</c:v>
                </c:pt>
                <c:pt idx="40607">
                  <c:v>2019/12/16 5:43</c:v>
                </c:pt>
                <c:pt idx="40608">
                  <c:v>2019/12/16 5:43</c:v>
                </c:pt>
                <c:pt idx="40609">
                  <c:v>2019/12/16 5:43</c:v>
                </c:pt>
                <c:pt idx="40610">
                  <c:v>2019/12/16 5:43</c:v>
                </c:pt>
                <c:pt idx="40611">
                  <c:v>2019/12/16 5:43</c:v>
                </c:pt>
                <c:pt idx="40612">
                  <c:v>2019/12/16 5:43</c:v>
                </c:pt>
                <c:pt idx="40613">
                  <c:v>2019/12/16 5:44</c:v>
                </c:pt>
                <c:pt idx="40614">
                  <c:v>2019/12/16 5:44</c:v>
                </c:pt>
                <c:pt idx="40615">
                  <c:v>2019/12/16 5:44</c:v>
                </c:pt>
                <c:pt idx="40616">
                  <c:v>2019/12/16 5:44</c:v>
                </c:pt>
                <c:pt idx="40617">
                  <c:v>2019/12/16 5:44</c:v>
                </c:pt>
                <c:pt idx="40618">
                  <c:v>2019/12/16 5:44</c:v>
                </c:pt>
                <c:pt idx="40619">
                  <c:v>2019/12/16 5:44</c:v>
                </c:pt>
                <c:pt idx="40620">
                  <c:v>2019/12/16 5:44</c:v>
                </c:pt>
                <c:pt idx="40621">
                  <c:v>2019/12/16 5:44</c:v>
                </c:pt>
                <c:pt idx="40622">
                  <c:v>2019/12/16 5:44</c:v>
                </c:pt>
                <c:pt idx="40623">
                  <c:v>2019/12/16 5:44</c:v>
                </c:pt>
                <c:pt idx="40624">
                  <c:v>2019/12/16 5:44</c:v>
                </c:pt>
                <c:pt idx="40625">
                  <c:v>2019/12/16 5:44</c:v>
                </c:pt>
                <c:pt idx="40626">
                  <c:v>2019/12/16 5:44</c:v>
                </c:pt>
                <c:pt idx="40627">
                  <c:v>2019/12/16 5:44</c:v>
                </c:pt>
                <c:pt idx="40628">
                  <c:v>2019/12/16 5:44</c:v>
                </c:pt>
                <c:pt idx="40629">
                  <c:v>2019/12/16 5:44</c:v>
                </c:pt>
                <c:pt idx="40630">
                  <c:v>2019/12/16 5:44</c:v>
                </c:pt>
                <c:pt idx="40631">
                  <c:v>2019/12/16 5:44</c:v>
                </c:pt>
                <c:pt idx="40632">
                  <c:v>2019/12/16 5:44</c:v>
                </c:pt>
                <c:pt idx="40633">
                  <c:v>2019/12/16 5:45</c:v>
                </c:pt>
                <c:pt idx="40634">
                  <c:v>2019/12/16 5:45</c:v>
                </c:pt>
                <c:pt idx="40635">
                  <c:v>2019/12/16 5:45</c:v>
                </c:pt>
                <c:pt idx="40636">
                  <c:v>2019/12/16 5:45</c:v>
                </c:pt>
                <c:pt idx="40637">
                  <c:v>2019/12/16 5:45</c:v>
                </c:pt>
                <c:pt idx="40638">
                  <c:v>2019/12/16 5:45</c:v>
                </c:pt>
                <c:pt idx="40639">
                  <c:v>2019/12/16 5:45</c:v>
                </c:pt>
                <c:pt idx="40640">
                  <c:v>2019/12/16 5:45</c:v>
                </c:pt>
                <c:pt idx="40641">
                  <c:v>2019/12/16 5:45</c:v>
                </c:pt>
                <c:pt idx="40642">
                  <c:v>2019/12/16 5:45</c:v>
                </c:pt>
                <c:pt idx="40643">
                  <c:v>2019/12/16 5:45</c:v>
                </c:pt>
                <c:pt idx="40644">
                  <c:v>2019/12/16 5:45</c:v>
                </c:pt>
                <c:pt idx="40645">
                  <c:v>2019/12/16 5:45</c:v>
                </c:pt>
                <c:pt idx="40646">
                  <c:v>2019/12/16 5:45</c:v>
                </c:pt>
                <c:pt idx="40647">
                  <c:v>2019/12/16 5:45</c:v>
                </c:pt>
                <c:pt idx="40648">
                  <c:v>2019/12/16 5:45</c:v>
                </c:pt>
                <c:pt idx="40649">
                  <c:v>2019/12/16 5:45</c:v>
                </c:pt>
                <c:pt idx="40650">
                  <c:v>2019/12/16 5:45</c:v>
                </c:pt>
                <c:pt idx="40651">
                  <c:v>2019/12/16 5:45</c:v>
                </c:pt>
                <c:pt idx="40652">
                  <c:v>2019/12/16 5:45</c:v>
                </c:pt>
                <c:pt idx="40653">
                  <c:v>2019/12/16 5:46</c:v>
                </c:pt>
                <c:pt idx="40654">
                  <c:v>2019/12/16 5:46</c:v>
                </c:pt>
                <c:pt idx="40655">
                  <c:v>2019/12/16 5:46</c:v>
                </c:pt>
                <c:pt idx="40656">
                  <c:v>2019/12/16 5:46</c:v>
                </c:pt>
                <c:pt idx="40657">
                  <c:v>2019/12/16 5:46</c:v>
                </c:pt>
                <c:pt idx="40658">
                  <c:v>2019/12/16 5:46</c:v>
                </c:pt>
                <c:pt idx="40659">
                  <c:v>2019/12/16 5:46</c:v>
                </c:pt>
                <c:pt idx="40660">
                  <c:v>2019/12/16 5:46</c:v>
                </c:pt>
                <c:pt idx="40661">
                  <c:v>2019/12/16 5:46</c:v>
                </c:pt>
                <c:pt idx="40662">
                  <c:v>2019/12/16 5:46</c:v>
                </c:pt>
                <c:pt idx="40663">
                  <c:v>2019/12/16 5:46</c:v>
                </c:pt>
                <c:pt idx="40664">
                  <c:v>2019/12/16 5:46</c:v>
                </c:pt>
                <c:pt idx="40665">
                  <c:v>2019/12/16 5:46</c:v>
                </c:pt>
                <c:pt idx="40666">
                  <c:v>2019/12/16 5:46</c:v>
                </c:pt>
                <c:pt idx="40667">
                  <c:v>2019/12/16 5:46</c:v>
                </c:pt>
                <c:pt idx="40668">
                  <c:v>2019/12/16 5:46</c:v>
                </c:pt>
                <c:pt idx="40669">
                  <c:v>2019/12/16 5:46</c:v>
                </c:pt>
                <c:pt idx="40670">
                  <c:v>2019/12/16 5:46</c:v>
                </c:pt>
                <c:pt idx="40671">
                  <c:v>2019/12/16 5:46</c:v>
                </c:pt>
                <c:pt idx="40672">
                  <c:v>2019/12/16 5:46</c:v>
                </c:pt>
                <c:pt idx="40673">
                  <c:v>2019/12/16 5:47</c:v>
                </c:pt>
                <c:pt idx="40674">
                  <c:v>2019/12/16 5:47</c:v>
                </c:pt>
                <c:pt idx="40675">
                  <c:v>2019/12/16 5:47</c:v>
                </c:pt>
                <c:pt idx="40676">
                  <c:v>2019/12/16 5:47</c:v>
                </c:pt>
                <c:pt idx="40677">
                  <c:v>2019/12/16 5:47</c:v>
                </c:pt>
                <c:pt idx="40678">
                  <c:v>2019/12/16 5:47</c:v>
                </c:pt>
                <c:pt idx="40679">
                  <c:v>2019/12/16 5:47</c:v>
                </c:pt>
                <c:pt idx="40680">
                  <c:v>2019/12/16 5:47</c:v>
                </c:pt>
                <c:pt idx="40681">
                  <c:v>2019/12/16 5:47</c:v>
                </c:pt>
                <c:pt idx="40682">
                  <c:v>2019/12/16 5:47</c:v>
                </c:pt>
                <c:pt idx="40683">
                  <c:v>2019/12/16 5:47</c:v>
                </c:pt>
                <c:pt idx="40684">
                  <c:v>2019/12/16 5:47</c:v>
                </c:pt>
                <c:pt idx="40685">
                  <c:v>2019/12/16 5:47</c:v>
                </c:pt>
                <c:pt idx="40686">
                  <c:v>2019/12/16 5:47</c:v>
                </c:pt>
                <c:pt idx="40687">
                  <c:v>2019/12/16 5:47</c:v>
                </c:pt>
                <c:pt idx="40688">
                  <c:v>2019/12/16 5:47</c:v>
                </c:pt>
                <c:pt idx="40689">
                  <c:v>2019/12/16 5:47</c:v>
                </c:pt>
                <c:pt idx="40690">
                  <c:v>2019/12/16 5:47</c:v>
                </c:pt>
                <c:pt idx="40691">
                  <c:v>2019/12/16 5:47</c:v>
                </c:pt>
                <c:pt idx="40692">
                  <c:v>2019/12/16 5:47</c:v>
                </c:pt>
                <c:pt idx="40693">
                  <c:v>2019/12/16 5:48</c:v>
                </c:pt>
                <c:pt idx="40694">
                  <c:v>2019/12/16 5:48</c:v>
                </c:pt>
                <c:pt idx="40695">
                  <c:v>2019/12/16 5:48</c:v>
                </c:pt>
                <c:pt idx="40696">
                  <c:v>2019/12/16 5:48</c:v>
                </c:pt>
                <c:pt idx="40697">
                  <c:v>2019/12/16 5:48</c:v>
                </c:pt>
                <c:pt idx="40698">
                  <c:v>2019/12/16 5:48</c:v>
                </c:pt>
                <c:pt idx="40699">
                  <c:v>2019/12/16 5:48</c:v>
                </c:pt>
                <c:pt idx="40700">
                  <c:v>2019/12/16 5:48</c:v>
                </c:pt>
                <c:pt idx="40701">
                  <c:v>2019/12/16 5:48</c:v>
                </c:pt>
                <c:pt idx="40702">
                  <c:v>2019/12/16 5:48</c:v>
                </c:pt>
                <c:pt idx="40703">
                  <c:v>2019/12/16 5:48</c:v>
                </c:pt>
                <c:pt idx="40704">
                  <c:v>2019/12/16 5:48</c:v>
                </c:pt>
                <c:pt idx="40705">
                  <c:v>2019/12/16 5:48</c:v>
                </c:pt>
                <c:pt idx="40706">
                  <c:v>2019/12/16 5:48</c:v>
                </c:pt>
                <c:pt idx="40707">
                  <c:v>2019/12/16 5:48</c:v>
                </c:pt>
                <c:pt idx="40708">
                  <c:v>2019/12/16 5:48</c:v>
                </c:pt>
                <c:pt idx="40709">
                  <c:v>2019/12/16 5:48</c:v>
                </c:pt>
                <c:pt idx="40710">
                  <c:v>2019/12/16 5:48</c:v>
                </c:pt>
                <c:pt idx="40711">
                  <c:v>2019/12/16 5:48</c:v>
                </c:pt>
                <c:pt idx="40712">
                  <c:v>2019/12/16 5:48</c:v>
                </c:pt>
                <c:pt idx="40713">
                  <c:v>2019/12/16 5:49</c:v>
                </c:pt>
                <c:pt idx="40714">
                  <c:v>2019/12/16 5:49</c:v>
                </c:pt>
                <c:pt idx="40715">
                  <c:v>2019/12/16 5:49</c:v>
                </c:pt>
                <c:pt idx="40716">
                  <c:v>2019/12/16 5:49</c:v>
                </c:pt>
                <c:pt idx="40717">
                  <c:v>2019/12/16 5:49</c:v>
                </c:pt>
                <c:pt idx="40718">
                  <c:v>2019/12/16 5:49</c:v>
                </c:pt>
                <c:pt idx="40719">
                  <c:v>2019/12/16 5:49</c:v>
                </c:pt>
                <c:pt idx="40720">
                  <c:v>2019/12/16 5:49</c:v>
                </c:pt>
                <c:pt idx="40721">
                  <c:v>2019/12/16 5:49</c:v>
                </c:pt>
                <c:pt idx="40722">
                  <c:v>2019/12/16 5:49</c:v>
                </c:pt>
                <c:pt idx="40723">
                  <c:v>2019/12/16 5:49</c:v>
                </c:pt>
                <c:pt idx="40724">
                  <c:v>2019/12/16 5:49</c:v>
                </c:pt>
                <c:pt idx="40725">
                  <c:v>2019/12/16 5:49</c:v>
                </c:pt>
                <c:pt idx="40726">
                  <c:v>2019/12/16 5:49</c:v>
                </c:pt>
                <c:pt idx="40727">
                  <c:v>2019/12/16 5:49</c:v>
                </c:pt>
                <c:pt idx="40728">
                  <c:v>2019/12/16 5:49</c:v>
                </c:pt>
                <c:pt idx="40729">
                  <c:v>2019/12/16 5:49</c:v>
                </c:pt>
                <c:pt idx="40730">
                  <c:v>2019/12/16 5:49</c:v>
                </c:pt>
                <c:pt idx="40731">
                  <c:v>2019/12/16 5:49</c:v>
                </c:pt>
                <c:pt idx="40732">
                  <c:v>2019/12/16 5:49</c:v>
                </c:pt>
                <c:pt idx="40733">
                  <c:v>2019/12/16 5:50</c:v>
                </c:pt>
                <c:pt idx="40734">
                  <c:v>2019/12/16 5:50</c:v>
                </c:pt>
                <c:pt idx="40735">
                  <c:v>2019/12/16 5:50</c:v>
                </c:pt>
                <c:pt idx="40736">
                  <c:v>2019/12/16 5:50</c:v>
                </c:pt>
                <c:pt idx="40737">
                  <c:v>2019/12/16 5:50</c:v>
                </c:pt>
                <c:pt idx="40738">
                  <c:v>2019/12/16 5:50</c:v>
                </c:pt>
                <c:pt idx="40739">
                  <c:v>2019/12/16 5:50</c:v>
                </c:pt>
                <c:pt idx="40740">
                  <c:v>2019/12/16 5:50</c:v>
                </c:pt>
                <c:pt idx="40741">
                  <c:v>2019/12/16 5:50</c:v>
                </c:pt>
                <c:pt idx="40742">
                  <c:v>2019/12/16 5:50</c:v>
                </c:pt>
                <c:pt idx="40743">
                  <c:v>2019/12/16 5:50</c:v>
                </c:pt>
                <c:pt idx="40744">
                  <c:v>2019/12/16 5:50</c:v>
                </c:pt>
                <c:pt idx="40745">
                  <c:v>2019/12/16 5:50</c:v>
                </c:pt>
                <c:pt idx="40746">
                  <c:v>2019/12/16 5:50</c:v>
                </c:pt>
                <c:pt idx="40747">
                  <c:v>2019/12/16 5:50</c:v>
                </c:pt>
                <c:pt idx="40748">
                  <c:v>2019/12/16 5:50</c:v>
                </c:pt>
                <c:pt idx="40749">
                  <c:v>2019/12/16 5:50</c:v>
                </c:pt>
                <c:pt idx="40750">
                  <c:v>2019/12/16 5:50</c:v>
                </c:pt>
                <c:pt idx="40751">
                  <c:v>2019/12/16 5:50</c:v>
                </c:pt>
                <c:pt idx="40752">
                  <c:v>2019/12/16 5:50</c:v>
                </c:pt>
                <c:pt idx="40753">
                  <c:v>2019/12/16 5:51</c:v>
                </c:pt>
                <c:pt idx="40754">
                  <c:v>2019/12/16 5:51</c:v>
                </c:pt>
                <c:pt idx="40755">
                  <c:v>2019/12/16 5:51</c:v>
                </c:pt>
                <c:pt idx="40756">
                  <c:v>2019/12/16 5:51</c:v>
                </c:pt>
                <c:pt idx="40757">
                  <c:v>2019/12/16 5:51</c:v>
                </c:pt>
                <c:pt idx="40758">
                  <c:v>2019/12/16 5:51</c:v>
                </c:pt>
                <c:pt idx="40759">
                  <c:v>2019/12/16 5:51</c:v>
                </c:pt>
                <c:pt idx="40760">
                  <c:v>2019/12/16 5:51</c:v>
                </c:pt>
                <c:pt idx="40761">
                  <c:v>2019/12/16 5:51</c:v>
                </c:pt>
                <c:pt idx="40762">
                  <c:v>2019/12/16 5:51</c:v>
                </c:pt>
                <c:pt idx="40763">
                  <c:v>2019/12/16 5:51</c:v>
                </c:pt>
                <c:pt idx="40764">
                  <c:v>2019/12/16 5:51</c:v>
                </c:pt>
                <c:pt idx="40765">
                  <c:v>2019/12/16 5:51</c:v>
                </c:pt>
                <c:pt idx="40766">
                  <c:v>2019/12/16 5:51</c:v>
                </c:pt>
                <c:pt idx="40767">
                  <c:v>2019/12/16 5:51</c:v>
                </c:pt>
                <c:pt idx="40768">
                  <c:v>2019/12/16 5:51</c:v>
                </c:pt>
                <c:pt idx="40769">
                  <c:v>2019/12/16 5:51</c:v>
                </c:pt>
                <c:pt idx="40770">
                  <c:v>2019/12/16 5:51</c:v>
                </c:pt>
                <c:pt idx="40771">
                  <c:v>2019/12/16 5:51</c:v>
                </c:pt>
                <c:pt idx="40772">
                  <c:v>2019/12/16 5:51</c:v>
                </c:pt>
                <c:pt idx="40773">
                  <c:v>2019/12/16 5:52</c:v>
                </c:pt>
                <c:pt idx="40774">
                  <c:v>2019/12/16 5:52</c:v>
                </c:pt>
                <c:pt idx="40775">
                  <c:v>2019/12/16 5:52</c:v>
                </c:pt>
                <c:pt idx="40776">
                  <c:v>2019/12/16 5:52</c:v>
                </c:pt>
                <c:pt idx="40777">
                  <c:v>2019/12/16 5:52</c:v>
                </c:pt>
                <c:pt idx="40778">
                  <c:v>2019/12/16 5:52</c:v>
                </c:pt>
                <c:pt idx="40779">
                  <c:v>2019/12/16 5:52</c:v>
                </c:pt>
                <c:pt idx="40780">
                  <c:v>2019/12/16 5:52</c:v>
                </c:pt>
                <c:pt idx="40781">
                  <c:v>2019/12/16 5:52</c:v>
                </c:pt>
                <c:pt idx="40782">
                  <c:v>2019/12/16 5:52</c:v>
                </c:pt>
                <c:pt idx="40783">
                  <c:v>2019/12/16 5:52</c:v>
                </c:pt>
                <c:pt idx="40784">
                  <c:v>2019/12/16 5:52</c:v>
                </c:pt>
                <c:pt idx="40785">
                  <c:v>2019/12/16 5:52</c:v>
                </c:pt>
                <c:pt idx="40786">
                  <c:v>2019/12/16 5:52</c:v>
                </c:pt>
                <c:pt idx="40787">
                  <c:v>2019/12/16 5:52</c:v>
                </c:pt>
                <c:pt idx="40788">
                  <c:v>2019/12/16 5:52</c:v>
                </c:pt>
                <c:pt idx="40789">
                  <c:v>2019/12/16 5:52</c:v>
                </c:pt>
                <c:pt idx="40790">
                  <c:v>2019/12/16 5:52</c:v>
                </c:pt>
                <c:pt idx="40791">
                  <c:v>2019/12/16 5:52</c:v>
                </c:pt>
                <c:pt idx="40792">
                  <c:v>2019/12/16 5:52</c:v>
                </c:pt>
                <c:pt idx="40793">
                  <c:v>2019/12/16 5:53</c:v>
                </c:pt>
                <c:pt idx="40794">
                  <c:v>2019/12/16 5:53</c:v>
                </c:pt>
                <c:pt idx="40795">
                  <c:v>2019/12/16 5:53</c:v>
                </c:pt>
                <c:pt idx="40796">
                  <c:v>2019/12/16 5:53</c:v>
                </c:pt>
                <c:pt idx="40797">
                  <c:v>2019/12/16 5:53</c:v>
                </c:pt>
                <c:pt idx="40798">
                  <c:v>2019/12/16 5:53</c:v>
                </c:pt>
                <c:pt idx="40799">
                  <c:v>2019/12/16 5:53</c:v>
                </c:pt>
                <c:pt idx="40800">
                  <c:v>2019/12/16 5:53</c:v>
                </c:pt>
                <c:pt idx="40801">
                  <c:v>2019/12/16 5:53</c:v>
                </c:pt>
                <c:pt idx="40802">
                  <c:v>2019/12/16 5:53</c:v>
                </c:pt>
                <c:pt idx="40803">
                  <c:v>2019/12/16 5:53</c:v>
                </c:pt>
                <c:pt idx="40804">
                  <c:v>2019/12/16 5:53</c:v>
                </c:pt>
                <c:pt idx="40805">
                  <c:v>2019/12/16 5:53</c:v>
                </c:pt>
                <c:pt idx="40806">
                  <c:v>2019/12/16 5:53</c:v>
                </c:pt>
                <c:pt idx="40807">
                  <c:v>2019/12/16 5:53</c:v>
                </c:pt>
                <c:pt idx="40808">
                  <c:v>2019/12/16 5:53</c:v>
                </c:pt>
                <c:pt idx="40809">
                  <c:v>2019/12/16 5:53</c:v>
                </c:pt>
                <c:pt idx="40810">
                  <c:v>2019/12/16 5:53</c:v>
                </c:pt>
                <c:pt idx="40811">
                  <c:v>2019/12/16 5:53</c:v>
                </c:pt>
                <c:pt idx="40812">
                  <c:v>2019/12/16 5:54</c:v>
                </c:pt>
                <c:pt idx="40813">
                  <c:v>2019/12/16 5:54</c:v>
                </c:pt>
                <c:pt idx="40814">
                  <c:v>2019/12/16 5:54</c:v>
                </c:pt>
                <c:pt idx="40815">
                  <c:v>2019/12/16 5:54</c:v>
                </c:pt>
                <c:pt idx="40816">
                  <c:v>2019/12/16 5:54</c:v>
                </c:pt>
                <c:pt idx="40817">
                  <c:v>2019/12/16 5:54</c:v>
                </c:pt>
                <c:pt idx="40818">
                  <c:v>2019/12/16 5:54</c:v>
                </c:pt>
                <c:pt idx="40819">
                  <c:v>2019/12/16 5:54</c:v>
                </c:pt>
                <c:pt idx="40820">
                  <c:v>2019/12/16 5:54</c:v>
                </c:pt>
                <c:pt idx="40821">
                  <c:v>2019/12/16 5:54</c:v>
                </c:pt>
                <c:pt idx="40822">
                  <c:v>2019/12/16 5:54</c:v>
                </c:pt>
                <c:pt idx="40823">
                  <c:v>2019/12/16 5:54</c:v>
                </c:pt>
                <c:pt idx="40824">
                  <c:v>2019/12/16 5:54</c:v>
                </c:pt>
                <c:pt idx="40825">
                  <c:v>2019/12/16 5:54</c:v>
                </c:pt>
                <c:pt idx="40826">
                  <c:v>2019/12/16 5:54</c:v>
                </c:pt>
                <c:pt idx="40827">
                  <c:v>2019/12/16 5:54</c:v>
                </c:pt>
                <c:pt idx="40828">
                  <c:v>2019/12/16 5:54</c:v>
                </c:pt>
                <c:pt idx="40829">
                  <c:v>2019/12/16 5:54</c:v>
                </c:pt>
                <c:pt idx="40830">
                  <c:v>2019/12/16 5:54</c:v>
                </c:pt>
                <c:pt idx="40831">
                  <c:v>2019/12/16 5:54</c:v>
                </c:pt>
                <c:pt idx="40832">
                  <c:v>2019/12/16 5:54</c:v>
                </c:pt>
                <c:pt idx="40833">
                  <c:v>2019/12/16 5:55</c:v>
                </c:pt>
                <c:pt idx="40834">
                  <c:v>2019/12/16 5:55</c:v>
                </c:pt>
                <c:pt idx="40835">
                  <c:v>2019/12/16 5:55</c:v>
                </c:pt>
                <c:pt idx="40836">
                  <c:v>2019/12/16 5:55</c:v>
                </c:pt>
                <c:pt idx="40837">
                  <c:v>2019/12/16 5:55</c:v>
                </c:pt>
                <c:pt idx="40838">
                  <c:v>2019/12/16 5:55</c:v>
                </c:pt>
                <c:pt idx="40839">
                  <c:v>2019/12/16 5:55</c:v>
                </c:pt>
                <c:pt idx="40840">
                  <c:v>2019/12/16 5:55</c:v>
                </c:pt>
                <c:pt idx="40841">
                  <c:v>2019/12/16 5:55</c:v>
                </c:pt>
                <c:pt idx="40842">
                  <c:v>2019/12/16 5:55</c:v>
                </c:pt>
                <c:pt idx="40843">
                  <c:v>2019/12/16 5:55</c:v>
                </c:pt>
                <c:pt idx="40844">
                  <c:v>2019/12/16 5:55</c:v>
                </c:pt>
                <c:pt idx="40845">
                  <c:v>2019/12/16 5:55</c:v>
                </c:pt>
                <c:pt idx="40846">
                  <c:v>2019/12/16 5:55</c:v>
                </c:pt>
                <c:pt idx="40847">
                  <c:v>2019/12/16 5:55</c:v>
                </c:pt>
                <c:pt idx="40848">
                  <c:v>2019/12/16 5:55</c:v>
                </c:pt>
                <c:pt idx="40849">
                  <c:v>2019/12/16 5:55</c:v>
                </c:pt>
                <c:pt idx="40850">
                  <c:v>2019/12/16 5:55</c:v>
                </c:pt>
                <c:pt idx="40851">
                  <c:v>2019/12/16 5:55</c:v>
                </c:pt>
                <c:pt idx="40852">
                  <c:v>2019/12/16 5:55</c:v>
                </c:pt>
                <c:pt idx="40853">
                  <c:v>2019/12/16 5:56</c:v>
                </c:pt>
                <c:pt idx="40854">
                  <c:v>2019/12/16 5:56</c:v>
                </c:pt>
                <c:pt idx="40855">
                  <c:v>2019/12/16 5:56</c:v>
                </c:pt>
                <c:pt idx="40856">
                  <c:v>2019/12/16 5:56</c:v>
                </c:pt>
                <c:pt idx="40857">
                  <c:v>2019/12/16 5:56</c:v>
                </c:pt>
                <c:pt idx="40858">
                  <c:v>2019/12/16 5:56</c:v>
                </c:pt>
                <c:pt idx="40859">
                  <c:v>2019/12/16 5:56</c:v>
                </c:pt>
                <c:pt idx="40860">
                  <c:v>2019/12/16 5:56</c:v>
                </c:pt>
                <c:pt idx="40861">
                  <c:v>2019/12/16 5:56</c:v>
                </c:pt>
                <c:pt idx="40862">
                  <c:v>2019/12/16 5:56</c:v>
                </c:pt>
                <c:pt idx="40863">
                  <c:v>2019/12/16 5:56</c:v>
                </c:pt>
                <c:pt idx="40864">
                  <c:v>2019/12/16 5:56</c:v>
                </c:pt>
                <c:pt idx="40865">
                  <c:v>2019/12/16 5:56</c:v>
                </c:pt>
                <c:pt idx="40866">
                  <c:v>2019/12/16 5:56</c:v>
                </c:pt>
                <c:pt idx="40867">
                  <c:v>2019/12/16 5:56</c:v>
                </c:pt>
                <c:pt idx="40868">
                  <c:v>2019/12/16 5:56</c:v>
                </c:pt>
                <c:pt idx="40869">
                  <c:v>2019/12/16 5:56</c:v>
                </c:pt>
                <c:pt idx="40870">
                  <c:v>2019/12/16 5:56</c:v>
                </c:pt>
                <c:pt idx="40871">
                  <c:v>2019/12/16 5:56</c:v>
                </c:pt>
                <c:pt idx="40872">
                  <c:v>2019/12/16 5:56</c:v>
                </c:pt>
                <c:pt idx="40873">
                  <c:v>2019/12/16 5:57</c:v>
                </c:pt>
                <c:pt idx="40874">
                  <c:v>2019/12/16 5:57</c:v>
                </c:pt>
                <c:pt idx="40875">
                  <c:v>2019/12/16 5:57</c:v>
                </c:pt>
                <c:pt idx="40876">
                  <c:v>2019/12/16 5:57</c:v>
                </c:pt>
                <c:pt idx="40877">
                  <c:v>2019/12/16 5:57</c:v>
                </c:pt>
                <c:pt idx="40878">
                  <c:v>2019/12/16 5:57</c:v>
                </c:pt>
                <c:pt idx="40879">
                  <c:v>2019/12/16 5:57</c:v>
                </c:pt>
                <c:pt idx="40880">
                  <c:v>2019/12/16 5:57</c:v>
                </c:pt>
                <c:pt idx="40881">
                  <c:v>2019/12/16 5:57</c:v>
                </c:pt>
                <c:pt idx="40882">
                  <c:v>2019/12/16 5:57</c:v>
                </c:pt>
                <c:pt idx="40883">
                  <c:v>2019/12/16 5:57</c:v>
                </c:pt>
                <c:pt idx="40884">
                  <c:v>2019/12/16 5:57</c:v>
                </c:pt>
                <c:pt idx="40885">
                  <c:v>2019/12/16 5:57</c:v>
                </c:pt>
                <c:pt idx="40886">
                  <c:v>2019/12/16 5:57</c:v>
                </c:pt>
                <c:pt idx="40887">
                  <c:v>2019/12/16 5:57</c:v>
                </c:pt>
                <c:pt idx="40888">
                  <c:v>2019/12/16 5:57</c:v>
                </c:pt>
                <c:pt idx="40889">
                  <c:v>2019/12/16 5:57</c:v>
                </c:pt>
                <c:pt idx="40890">
                  <c:v>2019/12/16 5:57</c:v>
                </c:pt>
                <c:pt idx="40891">
                  <c:v>2019/12/16 5:57</c:v>
                </c:pt>
                <c:pt idx="40892">
                  <c:v>2019/12/16 5:57</c:v>
                </c:pt>
                <c:pt idx="40893">
                  <c:v>2019/12/16 5:58</c:v>
                </c:pt>
                <c:pt idx="40894">
                  <c:v>2019/12/16 5:58</c:v>
                </c:pt>
                <c:pt idx="40895">
                  <c:v>2019/12/16 5:58</c:v>
                </c:pt>
                <c:pt idx="40896">
                  <c:v>2019/12/16 5:58</c:v>
                </c:pt>
                <c:pt idx="40897">
                  <c:v>2019/12/16 5:58</c:v>
                </c:pt>
                <c:pt idx="40898">
                  <c:v>2019/12/16 5:58</c:v>
                </c:pt>
                <c:pt idx="40899">
                  <c:v>2019/12/16 5:58</c:v>
                </c:pt>
                <c:pt idx="40900">
                  <c:v>2019/12/16 5:58</c:v>
                </c:pt>
                <c:pt idx="40901">
                  <c:v>2019/12/16 5:58</c:v>
                </c:pt>
                <c:pt idx="40902">
                  <c:v>2019/12/16 5:58</c:v>
                </c:pt>
                <c:pt idx="40903">
                  <c:v>2019/12/16 5:58</c:v>
                </c:pt>
                <c:pt idx="40904">
                  <c:v>2019/12/16 5:58</c:v>
                </c:pt>
                <c:pt idx="40905">
                  <c:v>2019/12/16 5:58</c:v>
                </c:pt>
                <c:pt idx="40906">
                  <c:v>2019/12/16 5:58</c:v>
                </c:pt>
                <c:pt idx="40907">
                  <c:v>2019/12/16 5:58</c:v>
                </c:pt>
                <c:pt idx="40908">
                  <c:v>2019/12/16 5:58</c:v>
                </c:pt>
                <c:pt idx="40909">
                  <c:v>2019/12/16 5:58</c:v>
                </c:pt>
                <c:pt idx="40910">
                  <c:v>2019/12/16 5:58</c:v>
                </c:pt>
                <c:pt idx="40911">
                  <c:v>2019/12/16 5:58</c:v>
                </c:pt>
                <c:pt idx="40912">
                  <c:v>2019/12/16 5:58</c:v>
                </c:pt>
                <c:pt idx="40913">
                  <c:v>2019/12/16 5:59</c:v>
                </c:pt>
                <c:pt idx="40914">
                  <c:v>2019/12/16 5:59</c:v>
                </c:pt>
                <c:pt idx="40915">
                  <c:v>2019/12/16 5:59</c:v>
                </c:pt>
                <c:pt idx="40916">
                  <c:v>2019/12/16 5:59</c:v>
                </c:pt>
                <c:pt idx="40917">
                  <c:v>2019/12/16 5:59</c:v>
                </c:pt>
                <c:pt idx="40918">
                  <c:v>2019/12/16 5:59</c:v>
                </c:pt>
                <c:pt idx="40919">
                  <c:v>2019/12/16 5:59</c:v>
                </c:pt>
                <c:pt idx="40920">
                  <c:v>2019/12/16 5:59</c:v>
                </c:pt>
                <c:pt idx="40921">
                  <c:v>2019/12/16 5:59</c:v>
                </c:pt>
                <c:pt idx="40922">
                  <c:v>2019/12/16 5:59</c:v>
                </c:pt>
                <c:pt idx="40923">
                  <c:v>2019/12/16 5:59</c:v>
                </c:pt>
                <c:pt idx="40924">
                  <c:v>2019/12/16 5:59</c:v>
                </c:pt>
                <c:pt idx="40925">
                  <c:v>2019/12/16 5:59</c:v>
                </c:pt>
                <c:pt idx="40926">
                  <c:v>2019/12/16 5:59</c:v>
                </c:pt>
                <c:pt idx="40927">
                  <c:v>2019/12/16 5:59</c:v>
                </c:pt>
                <c:pt idx="40928">
                  <c:v>2019/12/16 5:59</c:v>
                </c:pt>
                <c:pt idx="40929">
                  <c:v>2019/12/16 5:59</c:v>
                </c:pt>
                <c:pt idx="40930">
                  <c:v>2019/12/16 5:59</c:v>
                </c:pt>
                <c:pt idx="40931">
                  <c:v>2019/12/16 5:59</c:v>
                </c:pt>
                <c:pt idx="40932">
                  <c:v>2019/12/16 5:59</c:v>
                </c:pt>
                <c:pt idx="40933">
                  <c:v>2019/12/16 6:00</c:v>
                </c:pt>
                <c:pt idx="40934">
                  <c:v>2019/12/16 6:00</c:v>
                </c:pt>
                <c:pt idx="40935">
                  <c:v>2019/12/16 6:00</c:v>
                </c:pt>
                <c:pt idx="40936">
                  <c:v>2019/12/16 6:00</c:v>
                </c:pt>
                <c:pt idx="40937">
                  <c:v>2019/12/16 6:00</c:v>
                </c:pt>
                <c:pt idx="40938">
                  <c:v>2019/12/16 6:00</c:v>
                </c:pt>
                <c:pt idx="40939">
                  <c:v>2019/12/16 6:00</c:v>
                </c:pt>
                <c:pt idx="40940">
                  <c:v>2019/12/16 6:00</c:v>
                </c:pt>
                <c:pt idx="40941">
                  <c:v>2019/12/16 6:00</c:v>
                </c:pt>
                <c:pt idx="40942">
                  <c:v>2019/12/16 6:00</c:v>
                </c:pt>
                <c:pt idx="40943">
                  <c:v>2019/12/16 6:00</c:v>
                </c:pt>
                <c:pt idx="40944">
                  <c:v>2019/12/16 6:00</c:v>
                </c:pt>
                <c:pt idx="40945">
                  <c:v>2019/12/16 6:00</c:v>
                </c:pt>
                <c:pt idx="40946">
                  <c:v>2019/12/16 6:00</c:v>
                </c:pt>
                <c:pt idx="40947">
                  <c:v>2019/12/16 6:00</c:v>
                </c:pt>
                <c:pt idx="40948">
                  <c:v>2019/12/16 6:00</c:v>
                </c:pt>
                <c:pt idx="40949">
                  <c:v>2019/12/16 6:00</c:v>
                </c:pt>
                <c:pt idx="40950">
                  <c:v>2019/12/16 6:00</c:v>
                </c:pt>
                <c:pt idx="40951">
                  <c:v>2019/12/16 6:00</c:v>
                </c:pt>
                <c:pt idx="40952">
                  <c:v>2019/12/16 6:00</c:v>
                </c:pt>
                <c:pt idx="40953">
                  <c:v>2019/12/16 6:01</c:v>
                </c:pt>
                <c:pt idx="40954">
                  <c:v>2019/12/16 6:01</c:v>
                </c:pt>
                <c:pt idx="40955">
                  <c:v>2019/12/16 6:01</c:v>
                </c:pt>
                <c:pt idx="40956">
                  <c:v>2019/12/16 6:01</c:v>
                </c:pt>
                <c:pt idx="40957">
                  <c:v>2019/12/16 6:01</c:v>
                </c:pt>
                <c:pt idx="40958">
                  <c:v>2019/12/16 6:01</c:v>
                </c:pt>
                <c:pt idx="40959">
                  <c:v>2019/12/16 6:01</c:v>
                </c:pt>
                <c:pt idx="40960">
                  <c:v>2019/12/16 6:01</c:v>
                </c:pt>
                <c:pt idx="40961">
                  <c:v>2019/12/16 6:01</c:v>
                </c:pt>
                <c:pt idx="40962">
                  <c:v>2019/12/16 6:01</c:v>
                </c:pt>
                <c:pt idx="40963">
                  <c:v>2019/12/16 6:01</c:v>
                </c:pt>
                <c:pt idx="40964">
                  <c:v>2019/12/16 6:01</c:v>
                </c:pt>
                <c:pt idx="40965">
                  <c:v>2019/12/16 6:01</c:v>
                </c:pt>
                <c:pt idx="40966">
                  <c:v>2019/12/16 6:01</c:v>
                </c:pt>
                <c:pt idx="40967">
                  <c:v>2019/12/16 6:01</c:v>
                </c:pt>
                <c:pt idx="40968">
                  <c:v>2019/12/16 6:01</c:v>
                </c:pt>
                <c:pt idx="40969">
                  <c:v>2019/12/16 6:01</c:v>
                </c:pt>
                <c:pt idx="40970">
                  <c:v>2019/12/16 6:01</c:v>
                </c:pt>
                <c:pt idx="40971">
                  <c:v>2019/12/16 6:01</c:v>
                </c:pt>
                <c:pt idx="40972">
                  <c:v>2019/12/16 6:01</c:v>
                </c:pt>
                <c:pt idx="40973">
                  <c:v>2019/12/16 6:02</c:v>
                </c:pt>
                <c:pt idx="40974">
                  <c:v>2019/12/16 6:02</c:v>
                </c:pt>
                <c:pt idx="40975">
                  <c:v>2019/12/16 6:02</c:v>
                </c:pt>
                <c:pt idx="40976">
                  <c:v>2019/12/16 6:02</c:v>
                </c:pt>
                <c:pt idx="40977">
                  <c:v>2019/12/16 6:02</c:v>
                </c:pt>
                <c:pt idx="40978">
                  <c:v>2019/12/16 6:02</c:v>
                </c:pt>
                <c:pt idx="40979">
                  <c:v>2019/12/16 6:02</c:v>
                </c:pt>
                <c:pt idx="40980">
                  <c:v>2019/12/16 6:02</c:v>
                </c:pt>
                <c:pt idx="40981">
                  <c:v>2019/12/16 6:02</c:v>
                </c:pt>
                <c:pt idx="40982">
                  <c:v>2019/12/16 6:02</c:v>
                </c:pt>
                <c:pt idx="40983">
                  <c:v>2019/12/16 6:02</c:v>
                </c:pt>
                <c:pt idx="40984">
                  <c:v>2019/12/16 6:02</c:v>
                </c:pt>
                <c:pt idx="40985">
                  <c:v>2019/12/16 6:02</c:v>
                </c:pt>
                <c:pt idx="40986">
                  <c:v>2019/12/16 6:02</c:v>
                </c:pt>
                <c:pt idx="40987">
                  <c:v>2019/12/16 6:02</c:v>
                </c:pt>
                <c:pt idx="40988">
                  <c:v>2019/12/16 6:02</c:v>
                </c:pt>
                <c:pt idx="40989">
                  <c:v>2019/12/16 6:02</c:v>
                </c:pt>
                <c:pt idx="40990">
                  <c:v>2019/12/16 6:02</c:v>
                </c:pt>
                <c:pt idx="40991">
                  <c:v>2019/12/16 6:02</c:v>
                </c:pt>
                <c:pt idx="40992">
                  <c:v>2019/12/16 6:02</c:v>
                </c:pt>
                <c:pt idx="40993">
                  <c:v>2019/12/16 6:03</c:v>
                </c:pt>
                <c:pt idx="40994">
                  <c:v>2019/12/16 6:03</c:v>
                </c:pt>
                <c:pt idx="40995">
                  <c:v>2019/12/16 6:03</c:v>
                </c:pt>
                <c:pt idx="40996">
                  <c:v>2019/12/16 6:03</c:v>
                </c:pt>
                <c:pt idx="40997">
                  <c:v>2019/12/16 6:03</c:v>
                </c:pt>
                <c:pt idx="40998">
                  <c:v>2019/12/16 6:03</c:v>
                </c:pt>
                <c:pt idx="40999">
                  <c:v>2019/12/16 6:03</c:v>
                </c:pt>
                <c:pt idx="41000">
                  <c:v>2019/12/16 6:03</c:v>
                </c:pt>
                <c:pt idx="41001">
                  <c:v>2019/12/16 6:03</c:v>
                </c:pt>
                <c:pt idx="41002">
                  <c:v>2019/12/16 6:03</c:v>
                </c:pt>
                <c:pt idx="41003">
                  <c:v>2019/12/16 6:03</c:v>
                </c:pt>
                <c:pt idx="41004">
                  <c:v>2019/12/16 6:03</c:v>
                </c:pt>
                <c:pt idx="41005">
                  <c:v>2019/12/16 6:03</c:v>
                </c:pt>
                <c:pt idx="41006">
                  <c:v>2019/12/16 6:03</c:v>
                </c:pt>
                <c:pt idx="41007">
                  <c:v>2019/12/16 6:03</c:v>
                </c:pt>
                <c:pt idx="41008">
                  <c:v>2019/12/16 6:03</c:v>
                </c:pt>
                <c:pt idx="41009">
                  <c:v>2019/12/16 6:03</c:v>
                </c:pt>
                <c:pt idx="41010">
                  <c:v>2019/12/16 6:03</c:v>
                </c:pt>
                <c:pt idx="41011">
                  <c:v>2019/12/16 6:03</c:v>
                </c:pt>
                <c:pt idx="41012">
                  <c:v>2019/12/16 6:04</c:v>
                </c:pt>
                <c:pt idx="41013">
                  <c:v>2019/12/16 6:04</c:v>
                </c:pt>
                <c:pt idx="41014">
                  <c:v>2019/12/16 6:04</c:v>
                </c:pt>
                <c:pt idx="41015">
                  <c:v>2019/12/16 6:04</c:v>
                </c:pt>
                <c:pt idx="41016">
                  <c:v>2019/12/16 6:04</c:v>
                </c:pt>
                <c:pt idx="41017">
                  <c:v>2019/12/16 6:04</c:v>
                </c:pt>
                <c:pt idx="41018">
                  <c:v>2019/12/16 6:04</c:v>
                </c:pt>
                <c:pt idx="41019">
                  <c:v>2019/12/16 6:04</c:v>
                </c:pt>
                <c:pt idx="41020">
                  <c:v>2019/12/16 6:04</c:v>
                </c:pt>
                <c:pt idx="41021">
                  <c:v>2019/12/16 6:04</c:v>
                </c:pt>
                <c:pt idx="41022">
                  <c:v>2019/12/16 6:04</c:v>
                </c:pt>
                <c:pt idx="41023">
                  <c:v>2019/12/16 6:04</c:v>
                </c:pt>
                <c:pt idx="41024">
                  <c:v>2019/12/16 6:04</c:v>
                </c:pt>
                <c:pt idx="41025">
                  <c:v>2019/12/16 6:04</c:v>
                </c:pt>
                <c:pt idx="41026">
                  <c:v>2019/12/16 6:04</c:v>
                </c:pt>
                <c:pt idx="41027">
                  <c:v>2019/12/16 6:04</c:v>
                </c:pt>
                <c:pt idx="41028">
                  <c:v>2019/12/16 6:04</c:v>
                </c:pt>
                <c:pt idx="41029">
                  <c:v>2019/12/16 6:04</c:v>
                </c:pt>
                <c:pt idx="41030">
                  <c:v>2019/12/16 6:04</c:v>
                </c:pt>
                <c:pt idx="41031">
                  <c:v>2019/12/16 6:04</c:v>
                </c:pt>
                <c:pt idx="41032">
                  <c:v>2019/12/16 6:04</c:v>
                </c:pt>
                <c:pt idx="41033">
                  <c:v>2019/12/16 6:05</c:v>
                </c:pt>
                <c:pt idx="41034">
                  <c:v>2019/12/16 6:05</c:v>
                </c:pt>
                <c:pt idx="41035">
                  <c:v>2019/12/16 6:05</c:v>
                </c:pt>
                <c:pt idx="41036">
                  <c:v>2019/12/16 6:05</c:v>
                </c:pt>
                <c:pt idx="41037">
                  <c:v>2019/12/16 6:05</c:v>
                </c:pt>
                <c:pt idx="41038">
                  <c:v>2019/12/16 6:05</c:v>
                </c:pt>
                <c:pt idx="41039">
                  <c:v>2019/12/16 6:05</c:v>
                </c:pt>
                <c:pt idx="41040">
                  <c:v>2019/12/16 6:05</c:v>
                </c:pt>
                <c:pt idx="41041">
                  <c:v>2019/12/16 6:05</c:v>
                </c:pt>
                <c:pt idx="41042">
                  <c:v>2019/12/16 6:05</c:v>
                </c:pt>
                <c:pt idx="41043">
                  <c:v>2019/12/16 6:05</c:v>
                </c:pt>
                <c:pt idx="41044">
                  <c:v>2019/12/16 6:05</c:v>
                </c:pt>
                <c:pt idx="41045">
                  <c:v>2019/12/16 6:05</c:v>
                </c:pt>
                <c:pt idx="41046">
                  <c:v>2019/12/16 6:05</c:v>
                </c:pt>
                <c:pt idx="41047">
                  <c:v>2019/12/16 6:05</c:v>
                </c:pt>
                <c:pt idx="41048">
                  <c:v>2019/12/16 6:05</c:v>
                </c:pt>
                <c:pt idx="41049">
                  <c:v>2019/12/16 6:05</c:v>
                </c:pt>
                <c:pt idx="41050">
                  <c:v>2019/12/16 6:05</c:v>
                </c:pt>
                <c:pt idx="41051">
                  <c:v>2019/12/16 6:05</c:v>
                </c:pt>
                <c:pt idx="41052">
                  <c:v>2019/12/16 6:05</c:v>
                </c:pt>
                <c:pt idx="41053">
                  <c:v>2019/12/16 6:06</c:v>
                </c:pt>
                <c:pt idx="41054">
                  <c:v>2019/12/16 6:06</c:v>
                </c:pt>
                <c:pt idx="41055">
                  <c:v>2019/12/16 6:06</c:v>
                </c:pt>
                <c:pt idx="41056">
                  <c:v>2019/12/16 6:06</c:v>
                </c:pt>
                <c:pt idx="41057">
                  <c:v>2019/12/16 6:06</c:v>
                </c:pt>
                <c:pt idx="41058">
                  <c:v>2019/12/16 6:06</c:v>
                </c:pt>
                <c:pt idx="41059">
                  <c:v>2019/12/16 6:06</c:v>
                </c:pt>
                <c:pt idx="41060">
                  <c:v>2019/12/16 6:06</c:v>
                </c:pt>
                <c:pt idx="41061">
                  <c:v>2019/12/16 6:06</c:v>
                </c:pt>
                <c:pt idx="41062">
                  <c:v>2019/12/16 6:06</c:v>
                </c:pt>
                <c:pt idx="41063">
                  <c:v>2019/12/16 6:06</c:v>
                </c:pt>
                <c:pt idx="41064">
                  <c:v>2019/12/16 6:06</c:v>
                </c:pt>
                <c:pt idx="41065">
                  <c:v>2019/12/16 6:06</c:v>
                </c:pt>
                <c:pt idx="41066">
                  <c:v>2019/12/16 6:06</c:v>
                </c:pt>
                <c:pt idx="41067">
                  <c:v>2019/12/16 6:06</c:v>
                </c:pt>
                <c:pt idx="41068">
                  <c:v>2019/12/16 6:06</c:v>
                </c:pt>
                <c:pt idx="41069">
                  <c:v>2019/12/16 6:06</c:v>
                </c:pt>
                <c:pt idx="41070">
                  <c:v>2019/12/16 6:06</c:v>
                </c:pt>
                <c:pt idx="41071">
                  <c:v>2019/12/16 6:06</c:v>
                </c:pt>
                <c:pt idx="41072">
                  <c:v>2019/12/16 6:06</c:v>
                </c:pt>
                <c:pt idx="41073">
                  <c:v>2019/12/16 6:07</c:v>
                </c:pt>
                <c:pt idx="41074">
                  <c:v>2019/12/16 6:07</c:v>
                </c:pt>
                <c:pt idx="41075">
                  <c:v>2019/12/16 6:07</c:v>
                </c:pt>
                <c:pt idx="41076">
                  <c:v>2019/12/16 6:07</c:v>
                </c:pt>
                <c:pt idx="41077">
                  <c:v>2019/12/16 6:07</c:v>
                </c:pt>
                <c:pt idx="41078">
                  <c:v>2019/12/16 6:07</c:v>
                </c:pt>
                <c:pt idx="41079">
                  <c:v>2019/12/16 6:07</c:v>
                </c:pt>
                <c:pt idx="41080">
                  <c:v>2019/12/16 6:07</c:v>
                </c:pt>
                <c:pt idx="41081">
                  <c:v>2019/12/16 6:07</c:v>
                </c:pt>
                <c:pt idx="41082">
                  <c:v>2019/12/16 6:07</c:v>
                </c:pt>
                <c:pt idx="41083">
                  <c:v>2019/12/16 6:07</c:v>
                </c:pt>
                <c:pt idx="41084">
                  <c:v>2019/12/16 6:07</c:v>
                </c:pt>
                <c:pt idx="41085">
                  <c:v>2019/12/16 6:07</c:v>
                </c:pt>
                <c:pt idx="41086">
                  <c:v>2019/12/16 6:07</c:v>
                </c:pt>
                <c:pt idx="41087">
                  <c:v>2019/12/16 6:07</c:v>
                </c:pt>
                <c:pt idx="41088">
                  <c:v>2019/12/16 6:07</c:v>
                </c:pt>
                <c:pt idx="41089">
                  <c:v>2019/12/16 6:07</c:v>
                </c:pt>
                <c:pt idx="41090">
                  <c:v>2019/12/16 6:07</c:v>
                </c:pt>
                <c:pt idx="41091">
                  <c:v>2019/12/16 6:07</c:v>
                </c:pt>
                <c:pt idx="41092">
                  <c:v>2019/12/16 6:07</c:v>
                </c:pt>
                <c:pt idx="41093">
                  <c:v>2019/12/16 6:08</c:v>
                </c:pt>
                <c:pt idx="41094">
                  <c:v>2019/12/16 6:08</c:v>
                </c:pt>
                <c:pt idx="41095">
                  <c:v>2019/12/16 6:08</c:v>
                </c:pt>
                <c:pt idx="41096">
                  <c:v>2019/12/16 6:08</c:v>
                </c:pt>
                <c:pt idx="41097">
                  <c:v>2019/12/16 6:08</c:v>
                </c:pt>
                <c:pt idx="41098">
                  <c:v>2019/12/16 6:08</c:v>
                </c:pt>
                <c:pt idx="41099">
                  <c:v>2019/12/16 6:08</c:v>
                </c:pt>
                <c:pt idx="41100">
                  <c:v>2019/12/16 6:08</c:v>
                </c:pt>
                <c:pt idx="41101">
                  <c:v>2019/12/16 6:08</c:v>
                </c:pt>
                <c:pt idx="41102">
                  <c:v>2019/12/16 6:08</c:v>
                </c:pt>
                <c:pt idx="41103">
                  <c:v>2019/12/16 6:08</c:v>
                </c:pt>
                <c:pt idx="41104">
                  <c:v>2019/12/16 6:08</c:v>
                </c:pt>
                <c:pt idx="41105">
                  <c:v>2019/12/16 6:08</c:v>
                </c:pt>
                <c:pt idx="41106">
                  <c:v>2019/12/16 6:08</c:v>
                </c:pt>
                <c:pt idx="41107">
                  <c:v>2019/12/16 6:08</c:v>
                </c:pt>
                <c:pt idx="41108">
                  <c:v>2019/12/16 6:08</c:v>
                </c:pt>
                <c:pt idx="41109">
                  <c:v>2019/12/16 6:08</c:v>
                </c:pt>
                <c:pt idx="41110">
                  <c:v>2019/12/16 6:08</c:v>
                </c:pt>
                <c:pt idx="41111">
                  <c:v>2019/12/16 6:08</c:v>
                </c:pt>
                <c:pt idx="41112">
                  <c:v>2019/12/16 6:08</c:v>
                </c:pt>
                <c:pt idx="41113">
                  <c:v>2019/12/16 6:09</c:v>
                </c:pt>
                <c:pt idx="41114">
                  <c:v>2019/12/16 6:09</c:v>
                </c:pt>
                <c:pt idx="41115">
                  <c:v>2019/12/16 6:09</c:v>
                </c:pt>
                <c:pt idx="41116">
                  <c:v>2019/12/16 6:09</c:v>
                </c:pt>
                <c:pt idx="41117">
                  <c:v>2019/12/16 6:09</c:v>
                </c:pt>
                <c:pt idx="41118">
                  <c:v>2019/12/16 6:09</c:v>
                </c:pt>
                <c:pt idx="41119">
                  <c:v>2019/12/16 6:09</c:v>
                </c:pt>
                <c:pt idx="41120">
                  <c:v>2019/12/16 6:09</c:v>
                </c:pt>
                <c:pt idx="41121">
                  <c:v>2019/12/16 6:09</c:v>
                </c:pt>
                <c:pt idx="41122">
                  <c:v>2019/12/16 6:09</c:v>
                </c:pt>
                <c:pt idx="41123">
                  <c:v>2019/12/16 6:09</c:v>
                </c:pt>
                <c:pt idx="41124">
                  <c:v>2019/12/16 6:09</c:v>
                </c:pt>
                <c:pt idx="41125">
                  <c:v>2019/12/16 6:09</c:v>
                </c:pt>
                <c:pt idx="41126">
                  <c:v>2019/12/16 6:09</c:v>
                </c:pt>
                <c:pt idx="41127">
                  <c:v>2019/12/16 6:09</c:v>
                </c:pt>
                <c:pt idx="41128">
                  <c:v>2019/12/16 6:09</c:v>
                </c:pt>
                <c:pt idx="41129">
                  <c:v>2019/12/16 6:09</c:v>
                </c:pt>
                <c:pt idx="41130">
                  <c:v>2019/12/16 6:09</c:v>
                </c:pt>
                <c:pt idx="41131">
                  <c:v>2019/12/16 6:09</c:v>
                </c:pt>
                <c:pt idx="41132">
                  <c:v>2019/12/16 6:09</c:v>
                </c:pt>
                <c:pt idx="41133">
                  <c:v>2019/12/16 6:10</c:v>
                </c:pt>
                <c:pt idx="41134">
                  <c:v>2019/12/16 6:10</c:v>
                </c:pt>
                <c:pt idx="41135">
                  <c:v>2019/12/16 6:10</c:v>
                </c:pt>
                <c:pt idx="41136">
                  <c:v>2019/12/16 6:10</c:v>
                </c:pt>
                <c:pt idx="41137">
                  <c:v>2019/12/16 6:10</c:v>
                </c:pt>
                <c:pt idx="41138">
                  <c:v>2019/12/16 6:10</c:v>
                </c:pt>
                <c:pt idx="41139">
                  <c:v>2019/12/16 6:10</c:v>
                </c:pt>
                <c:pt idx="41140">
                  <c:v>2019/12/16 6:10</c:v>
                </c:pt>
                <c:pt idx="41141">
                  <c:v>2019/12/16 6:10</c:v>
                </c:pt>
                <c:pt idx="41142">
                  <c:v>2019/12/16 6:10</c:v>
                </c:pt>
                <c:pt idx="41143">
                  <c:v>2019/12/16 6:10</c:v>
                </c:pt>
                <c:pt idx="41144">
                  <c:v>2019/12/16 6:10</c:v>
                </c:pt>
                <c:pt idx="41145">
                  <c:v>2019/12/16 6:10</c:v>
                </c:pt>
                <c:pt idx="41146">
                  <c:v>2019/12/16 6:10</c:v>
                </c:pt>
                <c:pt idx="41147">
                  <c:v>2019/12/16 6:10</c:v>
                </c:pt>
                <c:pt idx="41148">
                  <c:v>2019/12/16 6:10</c:v>
                </c:pt>
                <c:pt idx="41149">
                  <c:v>2019/12/16 6:10</c:v>
                </c:pt>
                <c:pt idx="41150">
                  <c:v>2019/12/16 6:10</c:v>
                </c:pt>
                <c:pt idx="41151">
                  <c:v>2019/12/16 6:10</c:v>
                </c:pt>
                <c:pt idx="41152">
                  <c:v>2019/12/16 6:10</c:v>
                </c:pt>
                <c:pt idx="41153">
                  <c:v>2019/12/16 6:11</c:v>
                </c:pt>
                <c:pt idx="41154">
                  <c:v>2019/12/16 6:11</c:v>
                </c:pt>
                <c:pt idx="41155">
                  <c:v>2019/12/16 6:11</c:v>
                </c:pt>
                <c:pt idx="41156">
                  <c:v>2019/12/16 6:11</c:v>
                </c:pt>
                <c:pt idx="41157">
                  <c:v>2019/12/16 6:11</c:v>
                </c:pt>
                <c:pt idx="41158">
                  <c:v>2019/12/16 6:11</c:v>
                </c:pt>
                <c:pt idx="41159">
                  <c:v>2019/12/16 6:11</c:v>
                </c:pt>
                <c:pt idx="41160">
                  <c:v>2019/12/16 6:11</c:v>
                </c:pt>
                <c:pt idx="41161">
                  <c:v>2019/12/16 6:11</c:v>
                </c:pt>
                <c:pt idx="41162">
                  <c:v>2019/12/16 6:11</c:v>
                </c:pt>
                <c:pt idx="41163">
                  <c:v>2019/12/16 6:11</c:v>
                </c:pt>
                <c:pt idx="41164">
                  <c:v>2019/12/16 6:11</c:v>
                </c:pt>
                <c:pt idx="41165">
                  <c:v>2019/12/16 6:11</c:v>
                </c:pt>
                <c:pt idx="41166">
                  <c:v>2019/12/16 6:11</c:v>
                </c:pt>
                <c:pt idx="41167">
                  <c:v>2019/12/16 6:11</c:v>
                </c:pt>
                <c:pt idx="41168">
                  <c:v>2019/12/16 6:11</c:v>
                </c:pt>
                <c:pt idx="41169">
                  <c:v>2019/12/16 6:11</c:v>
                </c:pt>
                <c:pt idx="41170">
                  <c:v>2019/12/16 6:11</c:v>
                </c:pt>
                <c:pt idx="41171">
                  <c:v>2019/12/16 6:11</c:v>
                </c:pt>
                <c:pt idx="41172">
                  <c:v>2019/12/16 6:11</c:v>
                </c:pt>
                <c:pt idx="41173">
                  <c:v>2019/12/16 6:12</c:v>
                </c:pt>
                <c:pt idx="41174">
                  <c:v>2019/12/16 6:12</c:v>
                </c:pt>
                <c:pt idx="41175">
                  <c:v>2019/12/16 6:12</c:v>
                </c:pt>
                <c:pt idx="41176">
                  <c:v>2019/12/16 6:12</c:v>
                </c:pt>
                <c:pt idx="41177">
                  <c:v>2019/12/16 6:12</c:v>
                </c:pt>
                <c:pt idx="41178">
                  <c:v>2019/12/16 6:12</c:v>
                </c:pt>
                <c:pt idx="41179">
                  <c:v>2019/12/16 6:12</c:v>
                </c:pt>
                <c:pt idx="41180">
                  <c:v>2019/12/16 6:12</c:v>
                </c:pt>
                <c:pt idx="41181">
                  <c:v>2019/12/16 6:12</c:v>
                </c:pt>
                <c:pt idx="41182">
                  <c:v>2019/12/16 6:12</c:v>
                </c:pt>
                <c:pt idx="41183">
                  <c:v>2019/12/16 6:12</c:v>
                </c:pt>
                <c:pt idx="41184">
                  <c:v>2019/12/16 6:12</c:v>
                </c:pt>
                <c:pt idx="41185">
                  <c:v>2019/12/16 6:12</c:v>
                </c:pt>
                <c:pt idx="41186">
                  <c:v>2019/12/16 6:12</c:v>
                </c:pt>
                <c:pt idx="41187">
                  <c:v>2019/12/16 6:12</c:v>
                </c:pt>
                <c:pt idx="41188">
                  <c:v>2019/12/16 6:12</c:v>
                </c:pt>
                <c:pt idx="41189">
                  <c:v>2019/12/16 6:12</c:v>
                </c:pt>
                <c:pt idx="41190">
                  <c:v>2019/12/16 6:12</c:v>
                </c:pt>
                <c:pt idx="41191">
                  <c:v>2019/12/16 6:12</c:v>
                </c:pt>
                <c:pt idx="41192">
                  <c:v>2019/12/16 6:12</c:v>
                </c:pt>
                <c:pt idx="41193">
                  <c:v>2019/12/16 6:13</c:v>
                </c:pt>
                <c:pt idx="41194">
                  <c:v>2019/12/16 6:13</c:v>
                </c:pt>
                <c:pt idx="41195">
                  <c:v>2019/12/16 6:13</c:v>
                </c:pt>
                <c:pt idx="41196">
                  <c:v>2019/12/16 6:13</c:v>
                </c:pt>
                <c:pt idx="41197">
                  <c:v>2019/12/16 6:13</c:v>
                </c:pt>
                <c:pt idx="41198">
                  <c:v>2019/12/16 6:13</c:v>
                </c:pt>
                <c:pt idx="41199">
                  <c:v>2019/12/16 6:13</c:v>
                </c:pt>
                <c:pt idx="41200">
                  <c:v>2019/12/16 6:13</c:v>
                </c:pt>
                <c:pt idx="41201">
                  <c:v>2019/12/16 6:13</c:v>
                </c:pt>
                <c:pt idx="41202">
                  <c:v>2019/12/16 6:13</c:v>
                </c:pt>
                <c:pt idx="41203">
                  <c:v>2019/12/16 6:13</c:v>
                </c:pt>
                <c:pt idx="41204">
                  <c:v>2019/12/16 6:13</c:v>
                </c:pt>
                <c:pt idx="41205">
                  <c:v>2019/12/16 6:13</c:v>
                </c:pt>
                <c:pt idx="41206">
                  <c:v>2019/12/16 6:13</c:v>
                </c:pt>
                <c:pt idx="41207">
                  <c:v>2019/12/16 6:13</c:v>
                </c:pt>
                <c:pt idx="41208">
                  <c:v>2019/12/16 6:13</c:v>
                </c:pt>
                <c:pt idx="41209">
                  <c:v>2019/12/16 6:13</c:v>
                </c:pt>
                <c:pt idx="41210">
                  <c:v>2019/12/16 6:13</c:v>
                </c:pt>
                <c:pt idx="41211">
                  <c:v>2019/12/16 6:13</c:v>
                </c:pt>
                <c:pt idx="41212">
                  <c:v>2019/12/16 6:14</c:v>
                </c:pt>
                <c:pt idx="41213">
                  <c:v>2019/12/16 6:14</c:v>
                </c:pt>
                <c:pt idx="41214">
                  <c:v>2019/12/16 6:14</c:v>
                </c:pt>
                <c:pt idx="41215">
                  <c:v>2019/12/16 6:14</c:v>
                </c:pt>
                <c:pt idx="41216">
                  <c:v>2019/12/16 6:14</c:v>
                </c:pt>
                <c:pt idx="41217">
                  <c:v>2019/12/16 6:14</c:v>
                </c:pt>
                <c:pt idx="41218">
                  <c:v>2019/12/16 6:14</c:v>
                </c:pt>
                <c:pt idx="41219">
                  <c:v>2019/12/16 6:14</c:v>
                </c:pt>
                <c:pt idx="41220">
                  <c:v>2019/12/16 6:14</c:v>
                </c:pt>
                <c:pt idx="41221">
                  <c:v>2019/12/16 6:14</c:v>
                </c:pt>
                <c:pt idx="41222">
                  <c:v>2019/12/16 6:14</c:v>
                </c:pt>
                <c:pt idx="41223">
                  <c:v>2019/12/16 6:14</c:v>
                </c:pt>
                <c:pt idx="41224">
                  <c:v>2019/12/16 6:14</c:v>
                </c:pt>
                <c:pt idx="41225">
                  <c:v>2019/12/16 6:14</c:v>
                </c:pt>
                <c:pt idx="41226">
                  <c:v>2019/12/16 6:14</c:v>
                </c:pt>
                <c:pt idx="41227">
                  <c:v>2019/12/16 6:14</c:v>
                </c:pt>
                <c:pt idx="41228">
                  <c:v>2019/12/16 6:14</c:v>
                </c:pt>
                <c:pt idx="41229">
                  <c:v>2019/12/16 6:14</c:v>
                </c:pt>
                <c:pt idx="41230">
                  <c:v>2019/12/16 6:14</c:v>
                </c:pt>
                <c:pt idx="41231">
                  <c:v>2019/12/16 6:14</c:v>
                </c:pt>
                <c:pt idx="41232">
                  <c:v>2019/12/16 6:14</c:v>
                </c:pt>
                <c:pt idx="41233">
                  <c:v>2019/12/16 6:15</c:v>
                </c:pt>
                <c:pt idx="41234">
                  <c:v>2019/12/16 6:15</c:v>
                </c:pt>
                <c:pt idx="41235">
                  <c:v>2019/12/16 6:15</c:v>
                </c:pt>
                <c:pt idx="41236">
                  <c:v>2019/12/16 6:15</c:v>
                </c:pt>
                <c:pt idx="41237">
                  <c:v>2019/12/16 6:15</c:v>
                </c:pt>
                <c:pt idx="41238">
                  <c:v>2019/12/16 6:15</c:v>
                </c:pt>
                <c:pt idx="41239">
                  <c:v>2019/12/16 6:15</c:v>
                </c:pt>
                <c:pt idx="41240">
                  <c:v>2019/12/16 6:15</c:v>
                </c:pt>
                <c:pt idx="41241">
                  <c:v>2019/12/16 6:15</c:v>
                </c:pt>
                <c:pt idx="41242">
                  <c:v>2019/12/16 6:15</c:v>
                </c:pt>
                <c:pt idx="41243">
                  <c:v>2019/12/16 6:15</c:v>
                </c:pt>
                <c:pt idx="41244">
                  <c:v>2019/12/16 6:15</c:v>
                </c:pt>
                <c:pt idx="41245">
                  <c:v>2019/12/16 6:15</c:v>
                </c:pt>
                <c:pt idx="41246">
                  <c:v>2019/12/16 6:15</c:v>
                </c:pt>
                <c:pt idx="41247">
                  <c:v>2019/12/16 6:15</c:v>
                </c:pt>
                <c:pt idx="41248">
                  <c:v>2019/12/16 6:15</c:v>
                </c:pt>
                <c:pt idx="41249">
                  <c:v>2019/12/16 6:15</c:v>
                </c:pt>
                <c:pt idx="41250">
                  <c:v>2019/12/16 6:15</c:v>
                </c:pt>
                <c:pt idx="41251">
                  <c:v>2019/12/16 6:15</c:v>
                </c:pt>
                <c:pt idx="41252">
                  <c:v>2019/12/16 6:15</c:v>
                </c:pt>
                <c:pt idx="41253">
                  <c:v>2019/12/16 6:16</c:v>
                </c:pt>
                <c:pt idx="41254">
                  <c:v>2019/12/16 6:16</c:v>
                </c:pt>
                <c:pt idx="41255">
                  <c:v>2019/12/16 6:16</c:v>
                </c:pt>
                <c:pt idx="41256">
                  <c:v>2019/12/16 6:16</c:v>
                </c:pt>
                <c:pt idx="41257">
                  <c:v>2019/12/16 6:16</c:v>
                </c:pt>
                <c:pt idx="41258">
                  <c:v>2019/12/16 6:16</c:v>
                </c:pt>
                <c:pt idx="41259">
                  <c:v>2019/12/16 6:16</c:v>
                </c:pt>
                <c:pt idx="41260">
                  <c:v>2019/12/16 6:16</c:v>
                </c:pt>
                <c:pt idx="41261">
                  <c:v>2019/12/16 6:16</c:v>
                </c:pt>
                <c:pt idx="41262">
                  <c:v>2019/12/16 6:16</c:v>
                </c:pt>
                <c:pt idx="41263">
                  <c:v>2019/12/16 6:16</c:v>
                </c:pt>
                <c:pt idx="41264">
                  <c:v>2019/12/16 6:16</c:v>
                </c:pt>
                <c:pt idx="41265">
                  <c:v>2019/12/16 6:16</c:v>
                </c:pt>
                <c:pt idx="41266">
                  <c:v>2019/12/16 6:16</c:v>
                </c:pt>
                <c:pt idx="41267">
                  <c:v>2019/12/16 6:16</c:v>
                </c:pt>
                <c:pt idx="41268">
                  <c:v>2019/12/16 6:16</c:v>
                </c:pt>
                <c:pt idx="41269">
                  <c:v>2019/12/16 6:16</c:v>
                </c:pt>
                <c:pt idx="41270">
                  <c:v>2019/12/16 6:16</c:v>
                </c:pt>
                <c:pt idx="41271">
                  <c:v>2019/12/16 6:16</c:v>
                </c:pt>
                <c:pt idx="41272">
                  <c:v>2019/12/16 6:16</c:v>
                </c:pt>
                <c:pt idx="41273">
                  <c:v>2019/12/16 6:17</c:v>
                </c:pt>
                <c:pt idx="41274">
                  <c:v>2019/12/16 6:17</c:v>
                </c:pt>
                <c:pt idx="41275">
                  <c:v>2019/12/16 6:17</c:v>
                </c:pt>
                <c:pt idx="41276">
                  <c:v>2019/12/16 6:17</c:v>
                </c:pt>
                <c:pt idx="41277">
                  <c:v>2019/12/16 6:17</c:v>
                </c:pt>
                <c:pt idx="41278">
                  <c:v>2019/12/16 6:17</c:v>
                </c:pt>
                <c:pt idx="41279">
                  <c:v>2019/12/16 6:17</c:v>
                </c:pt>
                <c:pt idx="41280">
                  <c:v>2019/12/16 6:17</c:v>
                </c:pt>
                <c:pt idx="41281">
                  <c:v>2019/12/16 6:17</c:v>
                </c:pt>
                <c:pt idx="41282">
                  <c:v>2019/12/16 6:17</c:v>
                </c:pt>
                <c:pt idx="41283">
                  <c:v>2019/12/16 6:17</c:v>
                </c:pt>
                <c:pt idx="41284">
                  <c:v>2019/12/16 6:17</c:v>
                </c:pt>
                <c:pt idx="41285">
                  <c:v>2019/12/16 6:17</c:v>
                </c:pt>
                <c:pt idx="41286">
                  <c:v>2019/12/16 6:17</c:v>
                </c:pt>
                <c:pt idx="41287">
                  <c:v>2019/12/16 6:17</c:v>
                </c:pt>
                <c:pt idx="41288">
                  <c:v>2019/12/16 6:17</c:v>
                </c:pt>
                <c:pt idx="41289">
                  <c:v>2019/12/16 6:17</c:v>
                </c:pt>
                <c:pt idx="41290">
                  <c:v>2019/12/16 6:17</c:v>
                </c:pt>
                <c:pt idx="41291">
                  <c:v>2019/12/16 6:17</c:v>
                </c:pt>
                <c:pt idx="41292">
                  <c:v>2019/12/16 6:17</c:v>
                </c:pt>
                <c:pt idx="41293">
                  <c:v>2019/12/16 6:18</c:v>
                </c:pt>
                <c:pt idx="41294">
                  <c:v>2019/12/16 6:18</c:v>
                </c:pt>
                <c:pt idx="41295">
                  <c:v>2019/12/16 6:18</c:v>
                </c:pt>
                <c:pt idx="41296">
                  <c:v>2019/12/16 6:18</c:v>
                </c:pt>
                <c:pt idx="41297">
                  <c:v>2019/12/16 6:18</c:v>
                </c:pt>
                <c:pt idx="41298">
                  <c:v>2019/12/16 6:18</c:v>
                </c:pt>
                <c:pt idx="41299">
                  <c:v>2019/12/16 6:18</c:v>
                </c:pt>
                <c:pt idx="41300">
                  <c:v>2019/12/16 6:18</c:v>
                </c:pt>
                <c:pt idx="41301">
                  <c:v>2019/12/16 6:18</c:v>
                </c:pt>
                <c:pt idx="41302">
                  <c:v>2019/12/16 6:18</c:v>
                </c:pt>
                <c:pt idx="41303">
                  <c:v>2019/12/16 6:18</c:v>
                </c:pt>
                <c:pt idx="41304">
                  <c:v>2019/12/16 6:18</c:v>
                </c:pt>
                <c:pt idx="41305">
                  <c:v>2019/12/16 6:18</c:v>
                </c:pt>
                <c:pt idx="41306">
                  <c:v>2019/12/16 6:18</c:v>
                </c:pt>
                <c:pt idx="41307">
                  <c:v>2019/12/16 6:18</c:v>
                </c:pt>
                <c:pt idx="41308">
                  <c:v>2019/12/16 6:18</c:v>
                </c:pt>
                <c:pt idx="41309">
                  <c:v>2019/12/16 6:18</c:v>
                </c:pt>
                <c:pt idx="41310">
                  <c:v>2019/12/16 6:18</c:v>
                </c:pt>
                <c:pt idx="41311">
                  <c:v>2019/12/16 6:18</c:v>
                </c:pt>
                <c:pt idx="41312">
                  <c:v>2019/12/16 6:18</c:v>
                </c:pt>
                <c:pt idx="41313">
                  <c:v>2019/12/16 6:19</c:v>
                </c:pt>
                <c:pt idx="41314">
                  <c:v>2019/12/16 6:19</c:v>
                </c:pt>
                <c:pt idx="41315">
                  <c:v>2019/12/16 6:19</c:v>
                </c:pt>
                <c:pt idx="41316">
                  <c:v>2019/12/16 6:19</c:v>
                </c:pt>
                <c:pt idx="41317">
                  <c:v>2019/12/16 6:19</c:v>
                </c:pt>
                <c:pt idx="41318">
                  <c:v>2019/12/16 6:19</c:v>
                </c:pt>
                <c:pt idx="41319">
                  <c:v>2019/12/16 6:19</c:v>
                </c:pt>
                <c:pt idx="41320">
                  <c:v>2019/12/16 6:19</c:v>
                </c:pt>
                <c:pt idx="41321">
                  <c:v>2019/12/16 6:19</c:v>
                </c:pt>
                <c:pt idx="41322">
                  <c:v>2019/12/16 6:19</c:v>
                </c:pt>
                <c:pt idx="41323">
                  <c:v>2019/12/16 6:19</c:v>
                </c:pt>
                <c:pt idx="41324">
                  <c:v>2019/12/16 6:19</c:v>
                </c:pt>
                <c:pt idx="41325">
                  <c:v>2019/12/16 6:19</c:v>
                </c:pt>
                <c:pt idx="41326">
                  <c:v>2019/12/16 6:19</c:v>
                </c:pt>
                <c:pt idx="41327">
                  <c:v>2019/12/16 6:19</c:v>
                </c:pt>
                <c:pt idx="41328">
                  <c:v>2019/12/16 6:19</c:v>
                </c:pt>
                <c:pt idx="41329">
                  <c:v>2019/12/16 6:19</c:v>
                </c:pt>
                <c:pt idx="41330">
                  <c:v>2019/12/16 6:19</c:v>
                </c:pt>
                <c:pt idx="41331">
                  <c:v>2019/12/16 6:19</c:v>
                </c:pt>
                <c:pt idx="41332">
                  <c:v>2019/12/16 6:19</c:v>
                </c:pt>
                <c:pt idx="41333">
                  <c:v>2019/12/16 6:20</c:v>
                </c:pt>
                <c:pt idx="41334">
                  <c:v>2019/12/16 6:20</c:v>
                </c:pt>
                <c:pt idx="41335">
                  <c:v>2019/12/16 6:20</c:v>
                </c:pt>
                <c:pt idx="41336">
                  <c:v>2019/12/16 6:20</c:v>
                </c:pt>
                <c:pt idx="41337">
                  <c:v>2019/12/16 6:20</c:v>
                </c:pt>
                <c:pt idx="41338">
                  <c:v>2019/12/16 6:20</c:v>
                </c:pt>
                <c:pt idx="41339">
                  <c:v>2019/12/16 6:20</c:v>
                </c:pt>
                <c:pt idx="41340">
                  <c:v>2019/12/16 6:20</c:v>
                </c:pt>
                <c:pt idx="41341">
                  <c:v>2019/12/16 6:20</c:v>
                </c:pt>
                <c:pt idx="41342">
                  <c:v>2019/12/16 6:20</c:v>
                </c:pt>
                <c:pt idx="41343">
                  <c:v>2019/12/16 6:20</c:v>
                </c:pt>
                <c:pt idx="41344">
                  <c:v>2019/12/16 6:20</c:v>
                </c:pt>
                <c:pt idx="41345">
                  <c:v>2019/12/16 6:20</c:v>
                </c:pt>
                <c:pt idx="41346">
                  <c:v>2019/12/16 6:20</c:v>
                </c:pt>
                <c:pt idx="41347">
                  <c:v>2019/12/16 6:20</c:v>
                </c:pt>
                <c:pt idx="41348">
                  <c:v>2019/12/16 6:20</c:v>
                </c:pt>
                <c:pt idx="41349">
                  <c:v>2019/12/16 6:20</c:v>
                </c:pt>
                <c:pt idx="41350">
                  <c:v>2019/12/16 6:20</c:v>
                </c:pt>
                <c:pt idx="41351">
                  <c:v>2019/12/16 6:20</c:v>
                </c:pt>
                <c:pt idx="41352">
                  <c:v>2019/12/16 6:20</c:v>
                </c:pt>
                <c:pt idx="41353">
                  <c:v>2019/12/16 6:21</c:v>
                </c:pt>
                <c:pt idx="41354">
                  <c:v>2019/12/16 6:21</c:v>
                </c:pt>
                <c:pt idx="41355">
                  <c:v>2019/12/16 6:21</c:v>
                </c:pt>
                <c:pt idx="41356">
                  <c:v>2019/12/16 6:21</c:v>
                </c:pt>
                <c:pt idx="41357">
                  <c:v>2019/12/16 6:21</c:v>
                </c:pt>
                <c:pt idx="41358">
                  <c:v>2019/12/16 6:21</c:v>
                </c:pt>
                <c:pt idx="41359">
                  <c:v>2019/12/16 6:21</c:v>
                </c:pt>
                <c:pt idx="41360">
                  <c:v>2019/12/16 6:21</c:v>
                </c:pt>
                <c:pt idx="41361">
                  <c:v>2019/12/16 6:21</c:v>
                </c:pt>
                <c:pt idx="41362">
                  <c:v>2019/12/16 6:21</c:v>
                </c:pt>
                <c:pt idx="41363">
                  <c:v>2019/12/16 6:21</c:v>
                </c:pt>
                <c:pt idx="41364">
                  <c:v>2019/12/16 6:21</c:v>
                </c:pt>
                <c:pt idx="41365">
                  <c:v>2019/12/16 6:21</c:v>
                </c:pt>
                <c:pt idx="41366">
                  <c:v>2019/12/16 6:21</c:v>
                </c:pt>
                <c:pt idx="41367">
                  <c:v>2019/12/16 6:21</c:v>
                </c:pt>
                <c:pt idx="41368">
                  <c:v>2019/12/16 6:21</c:v>
                </c:pt>
                <c:pt idx="41369">
                  <c:v>2019/12/16 6:21</c:v>
                </c:pt>
                <c:pt idx="41370">
                  <c:v>2019/12/16 6:21</c:v>
                </c:pt>
                <c:pt idx="41371">
                  <c:v>2019/12/16 6:21</c:v>
                </c:pt>
                <c:pt idx="41372">
                  <c:v>2019/12/16 6:21</c:v>
                </c:pt>
                <c:pt idx="41373">
                  <c:v>2019/12/16 6:22</c:v>
                </c:pt>
                <c:pt idx="41374">
                  <c:v>2019/12/16 6:22</c:v>
                </c:pt>
                <c:pt idx="41375">
                  <c:v>2019/12/16 6:22</c:v>
                </c:pt>
                <c:pt idx="41376">
                  <c:v>2019/12/16 6:22</c:v>
                </c:pt>
                <c:pt idx="41377">
                  <c:v>2019/12/16 6:22</c:v>
                </c:pt>
                <c:pt idx="41378">
                  <c:v>2019/12/16 6:22</c:v>
                </c:pt>
                <c:pt idx="41379">
                  <c:v>2019/12/16 6:22</c:v>
                </c:pt>
                <c:pt idx="41380">
                  <c:v>2019/12/16 6:22</c:v>
                </c:pt>
                <c:pt idx="41381">
                  <c:v>2019/12/16 6:22</c:v>
                </c:pt>
                <c:pt idx="41382">
                  <c:v>2019/12/16 6:22</c:v>
                </c:pt>
                <c:pt idx="41383">
                  <c:v>2019/12/16 6:22</c:v>
                </c:pt>
                <c:pt idx="41384">
                  <c:v>2019/12/16 6:22</c:v>
                </c:pt>
                <c:pt idx="41385">
                  <c:v>2019/12/16 6:22</c:v>
                </c:pt>
                <c:pt idx="41386">
                  <c:v>2019/12/16 6:22</c:v>
                </c:pt>
                <c:pt idx="41387">
                  <c:v>2019/12/16 6:22</c:v>
                </c:pt>
                <c:pt idx="41388">
                  <c:v>2019/12/16 6:22</c:v>
                </c:pt>
                <c:pt idx="41389">
                  <c:v>2019/12/16 6:22</c:v>
                </c:pt>
                <c:pt idx="41390">
                  <c:v>2019/12/16 6:22</c:v>
                </c:pt>
                <c:pt idx="41391">
                  <c:v>2019/12/16 6:22</c:v>
                </c:pt>
                <c:pt idx="41392">
                  <c:v>2019/12/16 6:22</c:v>
                </c:pt>
                <c:pt idx="41393">
                  <c:v>2019/12/16 6:23</c:v>
                </c:pt>
                <c:pt idx="41394">
                  <c:v>2019/12/16 6:23</c:v>
                </c:pt>
                <c:pt idx="41395">
                  <c:v>2019/12/16 6:23</c:v>
                </c:pt>
                <c:pt idx="41396">
                  <c:v>2019/12/16 6:23</c:v>
                </c:pt>
                <c:pt idx="41397">
                  <c:v>2019/12/16 6:23</c:v>
                </c:pt>
                <c:pt idx="41398">
                  <c:v>2019/12/16 6:23</c:v>
                </c:pt>
                <c:pt idx="41399">
                  <c:v>2019/12/16 6:23</c:v>
                </c:pt>
                <c:pt idx="41400">
                  <c:v>2019/12/16 6:23</c:v>
                </c:pt>
                <c:pt idx="41401">
                  <c:v>2019/12/16 6:23</c:v>
                </c:pt>
                <c:pt idx="41402">
                  <c:v>2019/12/16 6:23</c:v>
                </c:pt>
                <c:pt idx="41403">
                  <c:v>2019/12/16 6:23</c:v>
                </c:pt>
                <c:pt idx="41404">
                  <c:v>2019/12/16 6:23</c:v>
                </c:pt>
                <c:pt idx="41405">
                  <c:v>2019/12/16 6:23</c:v>
                </c:pt>
                <c:pt idx="41406">
                  <c:v>2019/12/16 6:23</c:v>
                </c:pt>
                <c:pt idx="41407">
                  <c:v>2019/12/16 6:23</c:v>
                </c:pt>
                <c:pt idx="41408">
                  <c:v>2019/12/16 6:23</c:v>
                </c:pt>
                <c:pt idx="41409">
                  <c:v>2019/12/16 6:23</c:v>
                </c:pt>
                <c:pt idx="41410">
                  <c:v>2019/12/16 6:23</c:v>
                </c:pt>
                <c:pt idx="41411">
                  <c:v>2019/12/16 6:23</c:v>
                </c:pt>
                <c:pt idx="41412">
                  <c:v>2019/12/16 6:23</c:v>
                </c:pt>
                <c:pt idx="41413">
                  <c:v>2019/12/16 6:24</c:v>
                </c:pt>
                <c:pt idx="41414">
                  <c:v>2019/12/16 6:24</c:v>
                </c:pt>
                <c:pt idx="41415">
                  <c:v>2019/12/16 6:24</c:v>
                </c:pt>
                <c:pt idx="41416">
                  <c:v>2019/12/16 6:24</c:v>
                </c:pt>
                <c:pt idx="41417">
                  <c:v>2019/12/16 6:24</c:v>
                </c:pt>
                <c:pt idx="41418">
                  <c:v>2019/12/16 6:24</c:v>
                </c:pt>
                <c:pt idx="41419">
                  <c:v>2019/12/16 6:24</c:v>
                </c:pt>
                <c:pt idx="41420">
                  <c:v>2019/12/16 6:24</c:v>
                </c:pt>
                <c:pt idx="41421">
                  <c:v>2019/12/16 6:24</c:v>
                </c:pt>
                <c:pt idx="41422">
                  <c:v>2019/12/16 6:24</c:v>
                </c:pt>
                <c:pt idx="41423">
                  <c:v>2019/12/16 6:24</c:v>
                </c:pt>
                <c:pt idx="41424">
                  <c:v>2019/12/16 6:24</c:v>
                </c:pt>
                <c:pt idx="41425">
                  <c:v>2019/12/16 6:24</c:v>
                </c:pt>
                <c:pt idx="41426">
                  <c:v>2019/12/16 6:24</c:v>
                </c:pt>
                <c:pt idx="41427">
                  <c:v>2019/12/16 6:24</c:v>
                </c:pt>
                <c:pt idx="41428">
                  <c:v>2019/12/16 6:24</c:v>
                </c:pt>
                <c:pt idx="41429">
                  <c:v>2019/12/16 6:24</c:v>
                </c:pt>
                <c:pt idx="41430">
                  <c:v>2019/12/16 6:24</c:v>
                </c:pt>
                <c:pt idx="41431">
                  <c:v>2019/12/16 6:24</c:v>
                </c:pt>
                <c:pt idx="41432">
                  <c:v>2019/12/16 6:24</c:v>
                </c:pt>
                <c:pt idx="41433">
                  <c:v>2019/12/16 6:25</c:v>
                </c:pt>
                <c:pt idx="41434">
                  <c:v>2019/12/16 6:25</c:v>
                </c:pt>
                <c:pt idx="41435">
                  <c:v>2019/12/16 6:25</c:v>
                </c:pt>
                <c:pt idx="41436">
                  <c:v>2019/12/16 6:25</c:v>
                </c:pt>
                <c:pt idx="41437">
                  <c:v>2019/12/16 6:25</c:v>
                </c:pt>
                <c:pt idx="41438">
                  <c:v>2019/12/16 6:25</c:v>
                </c:pt>
                <c:pt idx="41439">
                  <c:v>2019/12/16 6:25</c:v>
                </c:pt>
                <c:pt idx="41440">
                  <c:v>2019/12/16 6:25</c:v>
                </c:pt>
                <c:pt idx="41441">
                  <c:v>2019/12/16 6:25</c:v>
                </c:pt>
                <c:pt idx="41442">
                  <c:v>2019/12/16 6:25</c:v>
                </c:pt>
                <c:pt idx="41443">
                  <c:v>2019/12/16 6:25</c:v>
                </c:pt>
                <c:pt idx="41444">
                  <c:v>2019/12/16 6:25</c:v>
                </c:pt>
                <c:pt idx="41445">
                  <c:v>2019/12/16 6:25</c:v>
                </c:pt>
                <c:pt idx="41446">
                  <c:v>2019/12/16 6:25</c:v>
                </c:pt>
                <c:pt idx="41447">
                  <c:v>2019/12/16 6:25</c:v>
                </c:pt>
                <c:pt idx="41448">
                  <c:v>2019/12/16 6:25</c:v>
                </c:pt>
                <c:pt idx="41449">
                  <c:v>2019/12/16 6:25</c:v>
                </c:pt>
                <c:pt idx="41450">
                  <c:v>2019/12/16 6:25</c:v>
                </c:pt>
                <c:pt idx="41451">
                  <c:v>2019/12/16 6:25</c:v>
                </c:pt>
                <c:pt idx="41452">
                  <c:v>2019/12/16 6:25</c:v>
                </c:pt>
                <c:pt idx="41453">
                  <c:v>2019/12/16 6:26</c:v>
                </c:pt>
                <c:pt idx="41454">
                  <c:v>2019/12/16 6:26</c:v>
                </c:pt>
                <c:pt idx="41455">
                  <c:v>2019/12/16 6:26</c:v>
                </c:pt>
                <c:pt idx="41456">
                  <c:v>2019/12/16 6:26</c:v>
                </c:pt>
                <c:pt idx="41457">
                  <c:v>2019/12/16 6:26</c:v>
                </c:pt>
                <c:pt idx="41458">
                  <c:v>2019/12/16 6:26</c:v>
                </c:pt>
                <c:pt idx="41459">
                  <c:v>2019/12/16 6:26</c:v>
                </c:pt>
                <c:pt idx="41460">
                  <c:v>2019/12/16 6:26</c:v>
                </c:pt>
                <c:pt idx="41461">
                  <c:v>2019/12/16 6:26</c:v>
                </c:pt>
                <c:pt idx="41462">
                  <c:v>2019/12/16 6:26</c:v>
                </c:pt>
                <c:pt idx="41463">
                  <c:v>2019/12/16 6:26</c:v>
                </c:pt>
                <c:pt idx="41464">
                  <c:v>2019/12/16 6:26</c:v>
                </c:pt>
                <c:pt idx="41465">
                  <c:v>2019/12/16 6:26</c:v>
                </c:pt>
                <c:pt idx="41466">
                  <c:v>2019/12/16 6:26</c:v>
                </c:pt>
                <c:pt idx="41467">
                  <c:v>2019/12/16 6:26</c:v>
                </c:pt>
                <c:pt idx="41468">
                  <c:v>2019/12/16 6:26</c:v>
                </c:pt>
                <c:pt idx="41469">
                  <c:v>2019/12/16 6:26</c:v>
                </c:pt>
                <c:pt idx="41470">
                  <c:v>2019/12/16 6:26</c:v>
                </c:pt>
                <c:pt idx="41471">
                  <c:v>2019/12/16 6:26</c:v>
                </c:pt>
                <c:pt idx="41472">
                  <c:v>2019/12/16 6:26</c:v>
                </c:pt>
                <c:pt idx="41473">
                  <c:v>2019/12/16 6:27</c:v>
                </c:pt>
                <c:pt idx="41474">
                  <c:v>2019/12/16 6:27</c:v>
                </c:pt>
                <c:pt idx="41475">
                  <c:v>2019/12/16 6:27</c:v>
                </c:pt>
                <c:pt idx="41476">
                  <c:v>2019/12/16 6:27</c:v>
                </c:pt>
                <c:pt idx="41477">
                  <c:v>2019/12/16 6:27</c:v>
                </c:pt>
                <c:pt idx="41478">
                  <c:v>2019/12/16 6:27</c:v>
                </c:pt>
                <c:pt idx="41479">
                  <c:v>2019/12/16 6:27</c:v>
                </c:pt>
                <c:pt idx="41480">
                  <c:v>2019/12/16 6:27</c:v>
                </c:pt>
                <c:pt idx="41481">
                  <c:v>2019/12/16 6:27</c:v>
                </c:pt>
                <c:pt idx="41482">
                  <c:v>2019/12/16 6:27</c:v>
                </c:pt>
                <c:pt idx="41483">
                  <c:v>2019/12/16 6:27</c:v>
                </c:pt>
                <c:pt idx="41484">
                  <c:v>2019/12/16 6:27</c:v>
                </c:pt>
                <c:pt idx="41485">
                  <c:v>2019/12/16 6:27</c:v>
                </c:pt>
                <c:pt idx="41486">
                  <c:v>2019/12/16 6:27</c:v>
                </c:pt>
                <c:pt idx="41487">
                  <c:v>2019/12/16 6:27</c:v>
                </c:pt>
                <c:pt idx="41488">
                  <c:v>2019/12/16 6:27</c:v>
                </c:pt>
                <c:pt idx="41489">
                  <c:v>2019/12/16 6:27</c:v>
                </c:pt>
                <c:pt idx="41490">
                  <c:v>2019/12/16 6:27</c:v>
                </c:pt>
                <c:pt idx="41491">
                  <c:v>2019/12/16 6:27</c:v>
                </c:pt>
                <c:pt idx="41492">
                  <c:v>2019/12/16 6:27</c:v>
                </c:pt>
                <c:pt idx="41493">
                  <c:v>2019/12/16 6:28</c:v>
                </c:pt>
                <c:pt idx="41494">
                  <c:v>2019/12/16 6:28</c:v>
                </c:pt>
                <c:pt idx="41495">
                  <c:v>2019/12/16 6:28</c:v>
                </c:pt>
                <c:pt idx="41496">
                  <c:v>2019/12/16 6:28</c:v>
                </c:pt>
                <c:pt idx="41497">
                  <c:v>2019/12/16 6:28</c:v>
                </c:pt>
                <c:pt idx="41498">
                  <c:v>2019/12/16 6:28</c:v>
                </c:pt>
                <c:pt idx="41499">
                  <c:v>2019/12/16 6:28</c:v>
                </c:pt>
                <c:pt idx="41500">
                  <c:v>2019/12/16 6:28</c:v>
                </c:pt>
                <c:pt idx="41501">
                  <c:v>2019/12/16 6:28</c:v>
                </c:pt>
                <c:pt idx="41502">
                  <c:v>2019/12/16 6:28</c:v>
                </c:pt>
                <c:pt idx="41503">
                  <c:v>2019/12/16 6:28</c:v>
                </c:pt>
                <c:pt idx="41504">
                  <c:v>2019/12/16 6:28</c:v>
                </c:pt>
                <c:pt idx="41505">
                  <c:v>2019/12/16 6:28</c:v>
                </c:pt>
                <c:pt idx="41506">
                  <c:v>2019/12/16 6:28</c:v>
                </c:pt>
                <c:pt idx="41507">
                  <c:v>2019/12/16 6:28</c:v>
                </c:pt>
                <c:pt idx="41508">
                  <c:v>2019/12/16 6:28</c:v>
                </c:pt>
                <c:pt idx="41509">
                  <c:v>2019/12/16 6:28</c:v>
                </c:pt>
                <c:pt idx="41510">
                  <c:v>2019/12/16 6:28</c:v>
                </c:pt>
                <c:pt idx="41511">
                  <c:v>2019/12/16 6:28</c:v>
                </c:pt>
                <c:pt idx="41512">
                  <c:v>2019/12/16 6:28</c:v>
                </c:pt>
                <c:pt idx="41513">
                  <c:v>2019/12/16 6:29</c:v>
                </c:pt>
                <c:pt idx="41514">
                  <c:v>2019/12/16 6:29</c:v>
                </c:pt>
                <c:pt idx="41515">
                  <c:v>2019/12/16 6:29</c:v>
                </c:pt>
                <c:pt idx="41516">
                  <c:v>2019/12/16 6:29</c:v>
                </c:pt>
                <c:pt idx="41517">
                  <c:v>2019/12/16 6:29</c:v>
                </c:pt>
                <c:pt idx="41518">
                  <c:v>2019/12/16 6:29</c:v>
                </c:pt>
                <c:pt idx="41519">
                  <c:v>2019/12/16 6:29</c:v>
                </c:pt>
                <c:pt idx="41520">
                  <c:v>2019/12/16 6:29</c:v>
                </c:pt>
                <c:pt idx="41521">
                  <c:v>2019/12/16 6:29</c:v>
                </c:pt>
                <c:pt idx="41522">
                  <c:v>2019/12/16 6:29</c:v>
                </c:pt>
                <c:pt idx="41523">
                  <c:v>2019/12/16 6:29</c:v>
                </c:pt>
                <c:pt idx="41524">
                  <c:v>2019/12/16 6:29</c:v>
                </c:pt>
                <c:pt idx="41525">
                  <c:v>2019/12/16 6:29</c:v>
                </c:pt>
                <c:pt idx="41526">
                  <c:v>2019/12/16 6:29</c:v>
                </c:pt>
                <c:pt idx="41527">
                  <c:v>2019/12/16 6:29</c:v>
                </c:pt>
                <c:pt idx="41528">
                  <c:v>2019/12/16 6:29</c:v>
                </c:pt>
                <c:pt idx="41529">
                  <c:v>2019/12/16 6:29</c:v>
                </c:pt>
                <c:pt idx="41530">
                  <c:v>2019/12/16 6:29</c:v>
                </c:pt>
                <c:pt idx="41531">
                  <c:v>2019/12/16 6:29</c:v>
                </c:pt>
                <c:pt idx="41532">
                  <c:v>2019/12/16 6:29</c:v>
                </c:pt>
                <c:pt idx="41533">
                  <c:v>2019/12/16 6:30</c:v>
                </c:pt>
                <c:pt idx="41534">
                  <c:v>2019/12/16 6:30</c:v>
                </c:pt>
                <c:pt idx="41535">
                  <c:v>2019/12/16 6:30</c:v>
                </c:pt>
                <c:pt idx="41536">
                  <c:v>2019/12/16 6:30</c:v>
                </c:pt>
                <c:pt idx="41537">
                  <c:v>2019/12/16 6:30</c:v>
                </c:pt>
                <c:pt idx="41538">
                  <c:v>2019/12/16 6:30</c:v>
                </c:pt>
                <c:pt idx="41539">
                  <c:v>2019/12/16 6:30</c:v>
                </c:pt>
                <c:pt idx="41540">
                  <c:v>2019/12/16 6:30</c:v>
                </c:pt>
                <c:pt idx="41541">
                  <c:v>2019/12/16 6:30</c:v>
                </c:pt>
                <c:pt idx="41542">
                  <c:v>2019/12/16 6:30</c:v>
                </c:pt>
                <c:pt idx="41543">
                  <c:v>2019/12/16 6:30</c:v>
                </c:pt>
                <c:pt idx="41544">
                  <c:v>2019/12/16 6:30</c:v>
                </c:pt>
                <c:pt idx="41545">
                  <c:v>2019/12/16 6:30</c:v>
                </c:pt>
                <c:pt idx="41546">
                  <c:v>2019/12/16 6:30</c:v>
                </c:pt>
                <c:pt idx="41547">
                  <c:v>2019/12/16 6:30</c:v>
                </c:pt>
                <c:pt idx="41548">
                  <c:v>2019/12/16 6:30</c:v>
                </c:pt>
                <c:pt idx="41549">
                  <c:v>2019/12/16 6:30</c:v>
                </c:pt>
                <c:pt idx="41550">
                  <c:v>2019/12/16 6:30</c:v>
                </c:pt>
                <c:pt idx="41551">
                  <c:v>2019/12/16 6:30</c:v>
                </c:pt>
                <c:pt idx="41552">
                  <c:v>2019/12/16 6:30</c:v>
                </c:pt>
                <c:pt idx="41553">
                  <c:v>2019/12/16 6:31</c:v>
                </c:pt>
                <c:pt idx="41554">
                  <c:v>2019/12/16 6:31</c:v>
                </c:pt>
                <c:pt idx="41555">
                  <c:v>2019/12/16 6:31</c:v>
                </c:pt>
                <c:pt idx="41556">
                  <c:v>2019/12/16 6:31</c:v>
                </c:pt>
                <c:pt idx="41557">
                  <c:v>2019/12/16 6:31</c:v>
                </c:pt>
                <c:pt idx="41558">
                  <c:v>2019/12/16 6:31</c:v>
                </c:pt>
                <c:pt idx="41559">
                  <c:v>2019/12/16 6:31</c:v>
                </c:pt>
                <c:pt idx="41560">
                  <c:v>2019/12/16 6:31</c:v>
                </c:pt>
                <c:pt idx="41561">
                  <c:v>2019/12/16 6:31</c:v>
                </c:pt>
                <c:pt idx="41562">
                  <c:v>2019/12/16 6:31</c:v>
                </c:pt>
                <c:pt idx="41563">
                  <c:v>2019/12/16 6:31</c:v>
                </c:pt>
                <c:pt idx="41564">
                  <c:v>2019/12/16 6:31</c:v>
                </c:pt>
                <c:pt idx="41565">
                  <c:v>2019/12/16 6:31</c:v>
                </c:pt>
                <c:pt idx="41566">
                  <c:v>2019/12/16 6:31</c:v>
                </c:pt>
                <c:pt idx="41567">
                  <c:v>2019/12/16 6:31</c:v>
                </c:pt>
                <c:pt idx="41568">
                  <c:v>2019/12/16 6:31</c:v>
                </c:pt>
                <c:pt idx="41569">
                  <c:v>2019/12/16 6:31</c:v>
                </c:pt>
                <c:pt idx="41570">
                  <c:v>2019/12/16 6:31</c:v>
                </c:pt>
                <c:pt idx="41571">
                  <c:v>2019/12/16 6:31</c:v>
                </c:pt>
                <c:pt idx="41572">
                  <c:v>2019/12/16 6:31</c:v>
                </c:pt>
                <c:pt idx="41573">
                  <c:v>2019/12/16 6:32</c:v>
                </c:pt>
                <c:pt idx="41574">
                  <c:v>2019/12/16 6:32</c:v>
                </c:pt>
                <c:pt idx="41575">
                  <c:v>2019/12/16 6:32</c:v>
                </c:pt>
                <c:pt idx="41576">
                  <c:v>2019/12/16 6:32</c:v>
                </c:pt>
                <c:pt idx="41577">
                  <c:v>2019/12/16 6:32</c:v>
                </c:pt>
                <c:pt idx="41578">
                  <c:v>2019/12/16 6:32</c:v>
                </c:pt>
                <c:pt idx="41579">
                  <c:v>2019/12/16 6:32</c:v>
                </c:pt>
                <c:pt idx="41580">
                  <c:v>2019/12/16 6:32</c:v>
                </c:pt>
                <c:pt idx="41581">
                  <c:v>2019/12/16 6:32</c:v>
                </c:pt>
                <c:pt idx="41582">
                  <c:v>2019/12/16 6:32</c:v>
                </c:pt>
                <c:pt idx="41583">
                  <c:v>2019/12/16 6:32</c:v>
                </c:pt>
                <c:pt idx="41584">
                  <c:v>2019/12/16 6:32</c:v>
                </c:pt>
                <c:pt idx="41585">
                  <c:v>2019/12/16 6:32</c:v>
                </c:pt>
                <c:pt idx="41586">
                  <c:v>2019/12/16 6:32</c:v>
                </c:pt>
                <c:pt idx="41587">
                  <c:v>2019/12/16 6:32</c:v>
                </c:pt>
                <c:pt idx="41588">
                  <c:v>2019/12/16 6:32</c:v>
                </c:pt>
                <c:pt idx="41589">
                  <c:v>2019/12/16 6:32</c:v>
                </c:pt>
                <c:pt idx="41590">
                  <c:v>2019/12/16 6:32</c:v>
                </c:pt>
                <c:pt idx="41591">
                  <c:v>2019/12/16 6:32</c:v>
                </c:pt>
                <c:pt idx="41592">
                  <c:v>2019/12/16 6:32</c:v>
                </c:pt>
                <c:pt idx="41593">
                  <c:v>2019/12/16 6:33</c:v>
                </c:pt>
                <c:pt idx="41594">
                  <c:v>2019/12/16 6:33</c:v>
                </c:pt>
                <c:pt idx="41595">
                  <c:v>2019/12/16 6:33</c:v>
                </c:pt>
                <c:pt idx="41596">
                  <c:v>2019/12/16 6:33</c:v>
                </c:pt>
                <c:pt idx="41597">
                  <c:v>2019/12/16 6:33</c:v>
                </c:pt>
                <c:pt idx="41598">
                  <c:v>2019/12/16 6:33</c:v>
                </c:pt>
                <c:pt idx="41599">
                  <c:v>2019/12/16 6:33</c:v>
                </c:pt>
                <c:pt idx="41600">
                  <c:v>2019/12/16 6:33</c:v>
                </c:pt>
                <c:pt idx="41601">
                  <c:v>2019/12/16 6:33</c:v>
                </c:pt>
                <c:pt idx="41602">
                  <c:v>2019/12/16 6:33</c:v>
                </c:pt>
                <c:pt idx="41603">
                  <c:v>2019/12/16 6:33</c:v>
                </c:pt>
                <c:pt idx="41604">
                  <c:v>2019/12/16 6:33</c:v>
                </c:pt>
                <c:pt idx="41605">
                  <c:v>2019/12/16 6:33</c:v>
                </c:pt>
                <c:pt idx="41606">
                  <c:v>2019/12/16 6:33</c:v>
                </c:pt>
                <c:pt idx="41607">
                  <c:v>2019/12/16 6:33</c:v>
                </c:pt>
                <c:pt idx="41608">
                  <c:v>2019/12/16 6:33</c:v>
                </c:pt>
                <c:pt idx="41609">
                  <c:v>2019/12/16 6:33</c:v>
                </c:pt>
                <c:pt idx="41610">
                  <c:v>2019/12/16 6:33</c:v>
                </c:pt>
                <c:pt idx="41611">
                  <c:v>2019/12/16 6:33</c:v>
                </c:pt>
                <c:pt idx="41612">
                  <c:v>2019/12/16 6:33</c:v>
                </c:pt>
                <c:pt idx="41613">
                  <c:v>2019/12/16 6:34</c:v>
                </c:pt>
                <c:pt idx="41614">
                  <c:v>2019/12/16 6:34</c:v>
                </c:pt>
                <c:pt idx="41615">
                  <c:v>2019/12/16 6:34</c:v>
                </c:pt>
                <c:pt idx="41616">
                  <c:v>2019/12/16 6:34</c:v>
                </c:pt>
                <c:pt idx="41617">
                  <c:v>2019/12/16 6:34</c:v>
                </c:pt>
                <c:pt idx="41618">
                  <c:v>2019/12/16 6:34</c:v>
                </c:pt>
                <c:pt idx="41619">
                  <c:v>2019/12/16 6:34</c:v>
                </c:pt>
                <c:pt idx="41620">
                  <c:v>2019/12/16 6:34</c:v>
                </c:pt>
                <c:pt idx="41621">
                  <c:v>2019/12/16 6:34</c:v>
                </c:pt>
                <c:pt idx="41622">
                  <c:v>2019/12/16 6:34</c:v>
                </c:pt>
                <c:pt idx="41623">
                  <c:v>2019/12/16 6:34</c:v>
                </c:pt>
                <c:pt idx="41624">
                  <c:v>2019/12/16 6:34</c:v>
                </c:pt>
                <c:pt idx="41625">
                  <c:v>2019/12/16 6:34</c:v>
                </c:pt>
                <c:pt idx="41626">
                  <c:v>2019/12/16 6:34</c:v>
                </c:pt>
                <c:pt idx="41627">
                  <c:v>2019/12/16 6:34</c:v>
                </c:pt>
                <c:pt idx="41628">
                  <c:v>2019/12/16 6:34</c:v>
                </c:pt>
                <c:pt idx="41629">
                  <c:v>2019/12/16 6:34</c:v>
                </c:pt>
                <c:pt idx="41630">
                  <c:v>2019/12/16 6:34</c:v>
                </c:pt>
                <c:pt idx="41631">
                  <c:v>2019/12/16 6:34</c:v>
                </c:pt>
                <c:pt idx="41632">
                  <c:v>2019/12/16 6:34</c:v>
                </c:pt>
                <c:pt idx="41633">
                  <c:v>2019/12/16 6:35</c:v>
                </c:pt>
                <c:pt idx="41634">
                  <c:v>2019/12/16 6:35</c:v>
                </c:pt>
                <c:pt idx="41635">
                  <c:v>2019/12/16 6:35</c:v>
                </c:pt>
                <c:pt idx="41636">
                  <c:v>2019/12/16 6:35</c:v>
                </c:pt>
                <c:pt idx="41637">
                  <c:v>2019/12/16 6:35</c:v>
                </c:pt>
                <c:pt idx="41638">
                  <c:v>2019/12/16 6:35</c:v>
                </c:pt>
                <c:pt idx="41639">
                  <c:v>2019/12/16 6:35</c:v>
                </c:pt>
                <c:pt idx="41640">
                  <c:v>2019/12/16 6:35</c:v>
                </c:pt>
                <c:pt idx="41641">
                  <c:v>2019/12/16 6:35</c:v>
                </c:pt>
                <c:pt idx="41642">
                  <c:v>2019/12/16 6:35</c:v>
                </c:pt>
                <c:pt idx="41643">
                  <c:v>2019/12/16 6:35</c:v>
                </c:pt>
                <c:pt idx="41644">
                  <c:v>2019/12/16 6:35</c:v>
                </c:pt>
                <c:pt idx="41645">
                  <c:v>2019/12/16 6:35</c:v>
                </c:pt>
                <c:pt idx="41646">
                  <c:v>2019/12/16 6:35</c:v>
                </c:pt>
                <c:pt idx="41647">
                  <c:v>2019/12/16 6:35</c:v>
                </c:pt>
                <c:pt idx="41648">
                  <c:v>2019/12/16 6:35</c:v>
                </c:pt>
                <c:pt idx="41649">
                  <c:v>2019/12/16 6:35</c:v>
                </c:pt>
                <c:pt idx="41650">
                  <c:v>2019/12/16 6:35</c:v>
                </c:pt>
                <c:pt idx="41651">
                  <c:v>2019/12/16 6:35</c:v>
                </c:pt>
                <c:pt idx="41652">
                  <c:v>2019/12/16 6:35</c:v>
                </c:pt>
                <c:pt idx="41653">
                  <c:v>2019/12/16 6:36</c:v>
                </c:pt>
                <c:pt idx="41654">
                  <c:v>2019/12/16 6:36</c:v>
                </c:pt>
                <c:pt idx="41655">
                  <c:v>2019/12/16 6:36</c:v>
                </c:pt>
                <c:pt idx="41656">
                  <c:v>2019/12/16 6:36</c:v>
                </c:pt>
                <c:pt idx="41657">
                  <c:v>2019/12/16 6:36</c:v>
                </c:pt>
                <c:pt idx="41658">
                  <c:v>2019/12/16 6:36</c:v>
                </c:pt>
                <c:pt idx="41659">
                  <c:v>2019/12/16 6:36</c:v>
                </c:pt>
                <c:pt idx="41660">
                  <c:v>2019/12/16 6:36</c:v>
                </c:pt>
                <c:pt idx="41661">
                  <c:v>2019/12/16 6:36</c:v>
                </c:pt>
                <c:pt idx="41662">
                  <c:v>2019/12/16 6:36</c:v>
                </c:pt>
                <c:pt idx="41663">
                  <c:v>2019/12/16 6:36</c:v>
                </c:pt>
                <c:pt idx="41664">
                  <c:v>2019/12/16 6:36</c:v>
                </c:pt>
                <c:pt idx="41665">
                  <c:v>2019/12/16 6:36</c:v>
                </c:pt>
                <c:pt idx="41666">
                  <c:v>2019/12/16 6:36</c:v>
                </c:pt>
                <c:pt idx="41667">
                  <c:v>2019/12/16 6:36</c:v>
                </c:pt>
                <c:pt idx="41668">
                  <c:v>2019/12/16 6:36</c:v>
                </c:pt>
                <c:pt idx="41669">
                  <c:v>2019/12/16 6:36</c:v>
                </c:pt>
                <c:pt idx="41670">
                  <c:v>2019/12/16 6:36</c:v>
                </c:pt>
                <c:pt idx="41671">
                  <c:v>2019/12/16 6:36</c:v>
                </c:pt>
                <c:pt idx="41672">
                  <c:v>2019/12/16 6:36</c:v>
                </c:pt>
                <c:pt idx="41673">
                  <c:v>2019/12/16 6:37</c:v>
                </c:pt>
                <c:pt idx="41674">
                  <c:v>2019/12/16 6:37</c:v>
                </c:pt>
                <c:pt idx="41675">
                  <c:v>2019/12/16 6:37</c:v>
                </c:pt>
                <c:pt idx="41676">
                  <c:v>2019/12/16 6:37</c:v>
                </c:pt>
                <c:pt idx="41677">
                  <c:v>2019/12/16 6:37</c:v>
                </c:pt>
                <c:pt idx="41678">
                  <c:v>2019/12/16 6:37</c:v>
                </c:pt>
                <c:pt idx="41679">
                  <c:v>2019/12/16 6:37</c:v>
                </c:pt>
                <c:pt idx="41680">
                  <c:v>2019/12/16 6:37</c:v>
                </c:pt>
                <c:pt idx="41681">
                  <c:v>2019/12/16 6:37</c:v>
                </c:pt>
                <c:pt idx="41682">
                  <c:v>2019/12/16 6:37</c:v>
                </c:pt>
                <c:pt idx="41683">
                  <c:v>2019/12/16 6:37</c:v>
                </c:pt>
                <c:pt idx="41684">
                  <c:v>2019/12/16 6:37</c:v>
                </c:pt>
                <c:pt idx="41685">
                  <c:v>2019/12/16 6:37</c:v>
                </c:pt>
                <c:pt idx="41686">
                  <c:v>2019/12/16 6:37</c:v>
                </c:pt>
                <c:pt idx="41687">
                  <c:v>2019/12/16 6:37</c:v>
                </c:pt>
                <c:pt idx="41688">
                  <c:v>2019/12/16 6:37</c:v>
                </c:pt>
                <c:pt idx="41689">
                  <c:v>2019/12/16 6:37</c:v>
                </c:pt>
                <c:pt idx="41690">
                  <c:v>2019/12/16 6:37</c:v>
                </c:pt>
                <c:pt idx="41691">
                  <c:v>2019/12/16 6:37</c:v>
                </c:pt>
                <c:pt idx="41692">
                  <c:v>2019/12/16 6:37</c:v>
                </c:pt>
                <c:pt idx="41693">
                  <c:v>2019/12/16 6:38</c:v>
                </c:pt>
                <c:pt idx="41694">
                  <c:v>2019/12/16 6:38</c:v>
                </c:pt>
                <c:pt idx="41695">
                  <c:v>2019/12/16 6:38</c:v>
                </c:pt>
                <c:pt idx="41696">
                  <c:v>2019/12/16 6:38</c:v>
                </c:pt>
                <c:pt idx="41697">
                  <c:v>2019/12/16 6:38</c:v>
                </c:pt>
                <c:pt idx="41698">
                  <c:v>2019/12/16 6:38</c:v>
                </c:pt>
                <c:pt idx="41699">
                  <c:v>2019/12/16 6:38</c:v>
                </c:pt>
                <c:pt idx="41700">
                  <c:v>2019/12/16 6:38</c:v>
                </c:pt>
                <c:pt idx="41701">
                  <c:v>2019/12/16 6:38</c:v>
                </c:pt>
                <c:pt idx="41702">
                  <c:v>2019/12/16 6:38</c:v>
                </c:pt>
                <c:pt idx="41703">
                  <c:v>2019/12/16 6:38</c:v>
                </c:pt>
                <c:pt idx="41704">
                  <c:v>2019/12/16 6:38</c:v>
                </c:pt>
                <c:pt idx="41705">
                  <c:v>2019/12/16 6:38</c:v>
                </c:pt>
                <c:pt idx="41706">
                  <c:v>2019/12/16 6:38</c:v>
                </c:pt>
                <c:pt idx="41707">
                  <c:v>2019/12/16 6:38</c:v>
                </c:pt>
                <c:pt idx="41708">
                  <c:v>2019/12/16 6:38</c:v>
                </c:pt>
                <c:pt idx="41709">
                  <c:v>2019/12/16 6:38</c:v>
                </c:pt>
                <c:pt idx="41710">
                  <c:v>2019/12/16 6:38</c:v>
                </c:pt>
                <c:pt idx="41711">
                  <c:v>2019/12/16 6:38</c:v>
                </c:pt>
                <c:pt idx="41712">
                  <c:v>2019/12/16 6:38</c:v>
                </c:pt>
                <c:pt idx="41713">
                  <c:v>2019/12/16 6:39</c:v>
                </c:pt>
                <c:pt idx="41714">
                  <c:v>2019/12/16 6:39</c:v>
                </c:pt>
                <c:pt idx="41715">
                  <c:v>2019/12/16 6:39</c:v>
                </c:pt>
                <c:pt idx="41716">
                  <c:v>2019/12/16 6:39</c:v>
                </c:pt>
                <c:pt idx="41717">
                  <c:v>2019/12/16 6:39</c:v>
                </c:pt>
                <c:pt idx="41718">
                  <c:v>2019/12/16 6:39</c:v>
                </c:pt>
                <c:pt idx="41719">
                  <c:v>2019/12/16 6:39</c:v>
                </c:pt>
                <c:pt idx="41720">
                  <c:v>2019/12/16 6:39</c:v>
                </c:pt>
                <c:pt idx="41721">
                  <c:v>2019/12/16 6:39</c:v>
                </c:pt>
                <c:pt idx="41722">
                  <c:v>2019/12/16 6:39</c:v>
                </c:pt>
                <c:pt idx="41723">
                  <c:v>2019/12/16 6:39</c:v>
                </c:pt>
                <c:pt idx="41724">
                  <c:v>2019/12/16 6:39</c:v>
                </c:pt>
                <c:pt idx="41725">
                  <c:v>2019/12/16 6:39</c:v>
                </c:pt>
                <c:pt idx="41726">
                  <c:v>2019/12/16 6:39</c:v>
                </c:pt>
                <c:pt idx="41727">
                  <c:v>2019/12/16 6:39</c:v>
                </c:pt>
                <c:pt idx="41728">
                  <c:v>2019/12/16 6:39</c:v>
                </c:pt>
                <c:pt idx="41729">
                  <c:v>2019/12/16 6:39</c:v>
                </c:pt>
                <c:pt idx="41730">
                  <c:v>2019/12/16 6:39</c:v>
                </c:pt>
                <c:pt idx="41731">
                  <c:v>2019/12/16 6:39</c:v>
                </c:pt>
                <c:pt idx="41732">
                  <c:v>2019/12/16 6:39</c:v>
                </c:pt>
                <c:pt idx="41733">
                  <c:v>2019/12/16 6:40</c:v>
                </c:pt>
                <c:pt idx="41734">
                  <c:v>2019/12/16 6:40</c:v>
                </c:pt>
                <c:pt idx="41735">
                  <c:v>2019/12/16 6:40</c:v>
                </c:pt>
                <c:pt idx="41736">
                  <c:v>2019/12/16 6:40</c:v>
                </c:pt>
                <c:pt idx="41737">
                  <c:v>2019/12/16 6:40</c:v>
                </c:pt>
                <c:pt idx="41738">
                  <c:v>2019/12/16 6:40</c:v>
                </c:pt>
                <c:pt idx="41739">
                  <c:v>2019/12/16 6:40</c:v>
                </c:pt>
                <c:pt idx="41740">
                  <c:v>2019/12/16 6:40</c:v>
                </c:pt>
                <c:pt idx="41741">
                  <c:v>2019/12/16 6:40</c:v>
                </c:pt>
                <c:pt idx="41742">
                  <c:v>2019/12/16 6:40</c:v>
                </c:pt>
                <c:pt idx="41743">
                  <c:v>2019/12/16 6:40</c:v>
                </c:pt>
                <c:pt idx="41744">
                  <c:v>2019/12/16 6:40</c:v>
                </c:pt>
                <c:pt idx="41745">
                  <c:v>2019/12/16 6:40</c:v>
                </c:pt>
                <c:pt idx="41746">
                  <c:v>2019/12/16 6:40</c:v>
                </c:pt>
                <c:pt idx="41747">
                  <c:v>2019/12/16 6:40</c:v>
                </c:pt>
                <c:pt idx="41748">
                  <c:v>2019/12/16 6:40</c:v>
                </c:pt>
                <c:pt idx="41749">
                  <c:v>2019/12/16 6:40</c:v>
                </c:pt>
                <c:pt idx="41750">
                  <c:v>2019/12/16 6:40</c:v>
                </c:pt>
                <c:pt idx="41751">
                  <c:v>2019/12/16 6:40</c:v>
                </c:pt>
                <c:pt idx="41752">
                  <c:v>2019/12/16 6:40</c:v>
                </c:pt>
                <c:pt idx="41753">
                  <c:v>2019/12/16 6:41</c:v>
                </c:pt>
                <c:pt idx="41754">
                  <c:v>2019/12/16 6:41</c:v>
                </c:pt>
                <c:pt idx="41755">
                  <c:v>2019/12/16 6:41</c:v>
                </c:pt>
                <c:pt idx="41756">
                  <c:v>2019/12/16 6:41</c:v>
                </c:pt>
                <c:pt idx="41757">
                  <c:v>2019/12/16 6:41</c:v>
                </c:pt>
                <c:pt idx="41758">
                  <c:v>2019/12/16 6:41</c:v>
                </c:pt>
                <c:pt idx="41759">
                  <c:v>2019/12/16 6:41</c:v>
                </c:pt>
                <c:pt idx="41760">
                  <c:v>2019/12/16 6:41</c:v>
                </c:pt>
                <c:pt idx="41761">
                  <c:v>2019/12/16 6:41</c:v>
                </c:pt>
                <c:pt idx="41762">
                  <c:v>2019/12/16 6:41</c:v>
                </c:pt>
                <c:pt idx="41763">
                  <c:v>2019/12/16 6:41</c:v>
                </c:pt>
                <c:pt idx="41764">
                  <c:v>2019/12/16 6:41</c:v>
                </c:pt>
                <c:pt idx="41765">
                  <c:v>2019/12/16 6:41</c:v>
                </c:pt>
                <c:pt idx="41766">
                  <c:v>2019/12/16 6:41</c:v>
                </c:pt>
                <c:pt idx="41767">
                  <c:v>2019/12/16 6:41</c:v>
                </c:pt>
                <c:pt idx="41768">
                  <c:v>2019/12/16 6:41</c:v>
                </c:pt>
                <c:pt idx="41769">
                  <c:v>2019/12/16 6:41</c:v>
                </c:pt>
                <c:pt idx="41770">
                  <c:v>2019/12/16 6:41</c:v>
                </c:pt>
                <c:pt idx="41771">
                  <c:v>2019/12/16 6:41</c:v>
                </c:pt>
                <c:pt idx="41772">
                  <c:v>2019/12/16 6:41</c:v>
                </c:pt>
                <c:pt idx="41773">
                  <c:v>2019/12/16 6:42</c:v>
                </c:pt>
                <c:pt idx="41774">
                  <c:v>2019/12/16 6:42</c:v>
                </c:pt>
                <c:pt idx="41775">
                  <c:v>2019/12/16 6:42</c:v>
                </c:pt>
                <c:pt idx="41776">
                  <c:v>2019/12/16 6:42</c:v>
                </c:pt>
                <c:pt idx="41777">
                  <c:v>2019/12/16 6:42</c:v>
                </c:pt>
                <c:pt idx="41778">
                  <c:v>2019/12/16 6:42</c:v>
                </c:pt>
                <c:pt idx="41779">
                  <c:v>2019/12/16 6:42</c:v>
                </c:pt>
                <c:pt idx="41780">
                  <c:v>2019/12/16 6:42</c:v>
                </c:pt>
                <c:pt idx="41781">
                  <c:v>2019/12/16 6:42</c:v>
                </c:pt>
                <c:pt idx="41782">
                  <c:v>2019/12/16 6:42</c:v>
                </c:pt>
                <c:pt idx="41783">
                  <c:v>2019/12/16 6:42</c:v>
                </c:pt>
                <c:pt idx="41784">
                  <c:v>2019/12/16 6:42</c:v>
                </c:pt>
                <c:pt idx="41785">
                  <c:v>2019/12/16 6:42</c:v>
                </c:pt>
                <c:pt idx="41786">
                  <c:v>2019/12/16 6:42</c:v>
                </c:pt>
                <c:pt idx="41787">
                  <c:v>2019/12/16 6:42</c:v>
                </c:pt>
                <c:pt idx="41788">
                  <c:v>2019/12/16 6:42</c:v>
                </c:pt>
                <c:pt idx="41789">
                  <c:v>2019/12/16 6:42</c:v>
                </c:pt>
                <c:pt idx="41790">
                  <c:v>2019/12/16 6:42</c:v>
                </c:pt>
                <c:pt idx="41791">
                  <c:v>2019/12/16 6:42</c:v>
                </c:pt>
                <c:pt idx="41792">
                  <c:v>2019/12/16 6:42</c:v>
                </c:pt>
                <c:pt idx="41793">
                  <c:v>2019/12/16 6:43</c:v>
                </c:pt>
                <c:pt idx="41794">
                  <c:v>2019/12/16 6:43</c:v>
                </c:pt>
                <c:pt idx="41795">
                  <c:v>2019/12/16 6:43</c:v>
                </c:pt>
                <c:pt idx="41796">
                  <c:v>2019/12/16 6:43</c:v>
                </c:pt>
                <c:pt idx="41797">
                  <c:v>2019/12/16 6:43</c:v>
                </c:pt>
                <c:pt idx="41798">
                  <c:v>2019/12/16 6:43</c:v>
                </c:pt>
                <c:pt idx="41799">
                  <c:v>2019/12/16 6:43</c:v>
                </c:pt>
                <c:pt idx="41800">
                  <c:v>2019/12/16 6:43</c:v>
                </c:pt>
                <c:pt idx="41801">
                  <c:v>2019/12/16 6:43</c:v>
                </c:pt>
                <c:pt idx="41802">
                  <c:v>2019/12/16 6:43</c:v>
                </c:pt>
                <c:pt idx="41803">
                  <c:v>2019/12/16 6:43</c:v>
                </c:pt>
                <c:pt idx="41804">
                  <c:v>2019/12/16 6:43</c:v>
                </c:pt>
                <c:pt idx="41805">
                  <c:v>2019/12/16 6:43</c:v>
                </c:pt>
                <c:pt idx="41806">
                  <c:v>2019/12/16 6:43</c:v>
                </c:pt>
                <c:pt idx="41807">
                  <c:v>2019/12/16 6:43</c:v>
                </c:pt>
                <c:pt idx="41808">
                  <c:v>2019/12/16 6:43</c:v>
                </c:pt>
                <c:pt idx="41809">
                  <c:v>2019/12/16 6:43</c:v>
                </c:pt>
                <c:pt idx="41810">
                  <c:v>2019/12/16 6:43</c:v>
                </c:pt>
                <c:pt idx="41811">
                  <c:v>2019/12/16 6:43</c:v>
                </c:pt>
                <c:pt idx="41812">
                  <c:v>2019/12/16 6:43</c:v>
                </c:pt>
                <c:pt idx="41813">
                  <c:v>2019/12/16 6:44</c:v>
                </c:pt>
                <c:pt idx="41814">
                  <c:v>2019/12/16 6:44</c:v>
                </c:pt>
                <c:pt idx="41815">
                  <c:v>2019/12/16 6:44</c:v>
                </c:pt>
                <c:pt idx="41816">
                  <c:v>2019/12/16 6:44</c:v>
                </c:pt>
                <c:pt idx="41817">
                  <c:v>2019/12/16 6:44</c:v>
                </c:pt>
                <c:pt idx="41818">
                  <c:v>2019/12/16 6:44</c:v>
                </c:pt>
                <c:pt idx="41819">
                  <c:v>2019/12/16 6:44</c:v>
                </c:pt>
                <c:pt idx="41820">
                  <c:v>2019/12/16 6:44</c:v>
                </c:pt>
                <c:pt idx="41821">
                  <c:v>2019/12/16 6:44</c:v>
                </c:pt>
                <c:pt idx="41822">
                  <c:v>2019/12/16 6:44</c:v>
                </c:pt>
                <c:pt idx="41823">
                  <c:v>2019/12/16 6:44</c:v>
                </c:pt>
                <c:pt idx="41824">
                  <c:v>2019/12/16 6:44</c:v>
                </c:pt>
                <c:pt idx="41825">
                  <c:v>2019/12/16 6:44</c:v>
                </c:pt>
                <c:pt idx="41826">
                  <c:v>2019/12/16 6:44</c:v>
                </c:pt>
                <c:pt idx="41827">
                  <c:v>2019/12/16 6:44</c:v>
                </c:pt>
                <c:pt idx="41828">
                  <c:v>2019/12/16 6:44</c:v>
                </c:pt>
                <c:pt idx="41829">
                  <c:v>2019/12/16 6:44</c:v>
                </c:pt>
                <c:pt idx="41830">
                  <c:v>2019/12/16 6:44</c:v>
                </c:pt>
                <c:pt idx="41831">
                  <c:v>2019/12/16 6:44</c:v>
                </c:pt>
                <c:pt idx="41832">
                  <c:v>2019/12/16 6:44</c:v>
                </c:pt>
                <c:pt idx="41833">
                  <c:v>2019/12/16 6:45</c:v>
                </c:pt>
                <c:pt idx="41834">
                  <c:v>2019/12/16 6:45</c:v>
                </c:pt>
                <c:pt idx="41835">
                  <c:v>2019/12/16 6:45</c:v>
                </c:pt>
                <c:pt idx="41836">
                  <c:v>2019/12/16 6:45</c:v>
                </c:pt>
                <c:pt idx="41837">
                  <c:v>2019/12/16 6:45</c:v>
                </c:pt>
                <c:pt idx="41838">
                  <c:v>2019/12/16 6:45</c:v>
                </c:pt>
                <c:pt idx="41839">
                  <c:v>2019/12/16 6:45</c:v>
                </c:pt>
                <c:pt idx="41840">
                  <c:v>2019/12/16 6:45</c:v>
                </c:pt>
                <c:pt idx="41841">
                  <c:v>2019/12/16 6:45</c:v>
                </c:pt>
                <c:pt idx="41842">
                  <c:v>2019/12/16 6:45</c:v>
                </c:pt>
                <c:pt idx="41843">
                  <c:v>2019/12/16 6:45</c:v>
                </c:pt>
                <c:pt idx="41844">
                  <c:v>2019/12/16 6:45</c:v>
                </c:pt>
                <c:pt idx="41845">
                  <c:v>2019/12/16 6:45</c:v>
                </c:pt>
                <c:pt idx="41846">
                  <c:v>2019/12/16 6:45</c:v>
                </c:pt>
                <c:pt idx="41847">
                  <c:v>2019/12/16 6:45</c:v>
                </c:pt>
                <c:pt idx="41848">
                  <c:v>2019/12/16 6:45</c:v>
                </c:pt>
                <c:pt idx="41849">
                  <c:v>2019/12/16 6:45</c:v>
                </c:pt>
                <c:pt idx="41850">
                  <c:v>2019/12/16 6:45</c:v>
                </c:pt>
                <c:pt idx="41851">
                  <c:v>2019/12/16 6:45</c:v>
                </c:pt>
                <c:pt idx="41852">
                  <c:v>2019/12/16 6:45</c:v>
                </c:pt>
                <c:pt idx="41853">
                  <c:v>2019/12/16 6:46</c:v>
                </c:pt>
                <c:pt idx="41854">
                  <c:v>2019/12/16 6:46</c:v>
                </c:pt>
                <c:pt idx="41855">
                  <c:v>2019/12/16 6:46</c:v>
                </c:pt>
                <c:pt idx="41856">
                  <c:v>2019/12/16 6:46</c:v>
                </c:pt>
                <c:pt idx="41857">
                  <c:v>2019/12/16 6:46</c:v>
                </c:pt>
                <c:pt idx="41858">
                  <c:v>2019/12/16 6:46</c:v>
                </c:pt>
                <c:pt idx="41859">
                  <c:v>2019/12/16 6:46</c:v>
                </c:pt>
                <c:pt idx="41860">
                  <c:v>2019/12/16 6:46</c:v>
                </c:pt>
                <c:pt idx="41861">
                  <c:v>2019/12/16 6:46</c:v>
                </c:pt>
                <c:pt idx="41862">
                  <c:v>2019/12/16 6:46</c:v>
                </c:pt>
                <c:pt idx="41863">
                  <c:v>2019/12/16 6:46</c:v>
                </c:pt>
                <c:pt idx="41864">
                  <c:v>2019/12/16 6:46</c:v>
                </c:pt>
                <c:pt idx="41865">
                  <c:v>2019/12/16 6:46</c:v>
                </c:pt>
                <c:pt idx="41866">
                  <c:v>2019/12/16 6:46</c:v>
                </c:pt>
                <c:pt idx="41867">
                  <c:v>2019/12/16 6:46</c:v>
                </c:pt>
                <c:pt idx="41868">
                  <c:v>2019/12/16 6:46</c:v>
                </c:pt>
                <c:pt idx="41869">
                  <c:v>2019/12/16 6:46</c:v>
                </c:pt>
                <c:pt idx="41870">
                  <c:v>2019/12/16 6:46</c:v>
                </c:pt>
                <c:pt idx="41871">
                  <c:v>2019/12/16 6:46</c:v>
                </c:pt>
                <c:pt idx="41872">
                  <c:v>2019/12/16 6:46</c:v>
                </c:pt>
                <c:pt idx="41873">
                  <c:v>2019/12/16 6:47</c:v>
                </c:pt>
                <c:pt idx="41874">
                  <c:v>2019/12/16 6:47</c:v>
                </c:pt>
                <c:pt idx="41875">
                  <c:v>2019/12/16 6:47</c:v>
                </c:pt>
                <c:pt idx="41876">
                  <c:v>2019/12/16 6:47</c:v>
                </c:pt>
                <c:pt idx="41877">
                  <c:v>2019/12/16 6:47</c:v>
                </c:pt>
                <c:pt idx="41878">
                  <c:v>2019/12/16 6:47</c:v>
                </c:pt>
                <c:pt idx="41879">
                  <c:v>2019/12/16 6:47</c:v>
                </c:pt>
                <c:pt idx="41880">
                  <c:v>2019/12/16 6:47</c:v>
                </c:pt>
                <c:pt idx="41881">
                  <c:v>2019/12/16 6:47</c:v>
                </c:pt>
                <c:pt idx="41882">
                  <c:v>2019/12/16 6:47</c:v>
                </c:pt>
                <c:pt idx="41883">
                  <c:v>2019/12/16 6:47</c:v>
                </c:pt>
                <c:pt idx="41884">
                  <c:v>2019/12/16 6:47</c:v>
                </c:pt>
                <c:pt idx="41885">
                  <c:v>2019/12/16 6:47</c:v>
                </c:pt>
                <c:pt idx="41886">
                  <c:v>2019/12/16 6:47</c:v>
                </c:pt>
                <c:pt idx="41887">
                  <c:v>2019/12/16 6:47</c:v>
                </c:pt>
                <c:pt idx="41888">
                  <c:v>2019/12/16 6:47</c:v>
                </c:pt>
                <c:pt idx="41889">
                  <c:v>2019/12/16 6:47</c:v>
                </c:pt>
                <c:pt idx="41890">
                  <c:v>2019/12/16 6:47</c:v>
                </c:pt>
                <c:pt idx="41891">
                  <c:v>2019/12/16 6:47</c:v>
                </c:pt>
                <c:pt idx="41892">
                  <c:v>2019/12/16 6:47</c:v>
                </c:pt>
                <c:pt idx="41893">
                  <c:v>2019/12/16 6:48</c:v>
                </c:pt>
                <c:pt idx="41894">
                  <c:v>2019/12/16 6:48</c:v>
                </c:pt>
                <c:pt idx="41895">
                  <c:v>2019/12/16 6:48</c:v>
                </c:pt>
                <c:pt idx="41896">
                  <c:v>2019/12/16 6:48</c:v>
                </c:pt>
                <c:pt idx="41897">
                  <c:v>2019/12/16 6:48</c:v>
                </c:pt>
                <c:pt idx="41898">
                  <c:v>2019/12/16 6:48</c:v>
                </c:pt>
                <c:pt idx="41899">
                  <c:v>2019/12/16 6:48</c:v>
                </c:pt>
                <c:pt idx="41900">
                  <c:v>2019/12/16 6:48</c:v>
                </c:pt>
                <c:pt idx="41901">
                  <c:v>2019/12/16 6:48</c:v>
                </c:pt>
                <c:pt idx="41902">
                  <c:v>2019/12/16 6:48</c:v>
                </c:pt>
                <c:pt idx="41903">
                  <c:v>2019/12/16 6:48</c:v>
                </c:pt>
                <c:pt idx="41904">
                  <c:v>2019/12/16 6:48</c:v>
                </c:pt>
                <c:pt idx="41905">
                  <c:v>2019/12/16 6:48</c:v>
                </c:pt>
                <c:pt idx="41906">
                  <c:v>2019/12/16 6:48</c:v>
                </c:pt>
                <c:pt idx="41907">
                  <c:v>2019/12/16 6:48</c:v>
                </c:pt>
                <c:pt idx="41908">
                  <c:v>2019/12/16 6:48</c:v>
                </c:pt>
                <c:pt idx="41909">
                  <c:v>2019/12/16 6:48</c:v>
                </c:pt>
                <c:pt idx="41910">
                  <c:v>2019/12/16 6:48</c:v>
                </c:pt>
                <c:pt idx="41911">
                  <c:v>2019/12/16 6:48</c:v>
                </c:pt>
                <c:pt idx="41912">
                  <c:v>2019/12/16 6:48</c:v>
                </c:pt>
                <c:pt idx="41913">
                  <c:v>2019/12/16 6:49</c:v>
                </c:pt>
                <c:pt idx="41914">
                  <c:v>2019/12/16 6:49</c:v>
                </c:pt>
                <c:pt idx="41915">
                  <c:v>2019/12/16 6:49</c:v>
                </c:pt>
                <c:pt idx="41916">
                  <c:v>2019/12/16 6:49</c:v>
                </c:pt>
                <c:pt idx="41917">
                  <c:v>2019/12/16 6:49</c:v>
                </c:pt>
                <c:pt idx="41918">
                  <c:v>2019/12/16 6:49</c:v>
                </c:pt>
                <c:pt idx="41919">
                  <c:v>2019/12/16 6:49</c:v>
                </c:pt>
                <c:pt idx="41920">
                  <c:v>2019/12/16 6:49</c:v>
                </c:pt>
                <c:pt idx="41921">
                  <c:v>2019/12/16 6:49</c:v>
                </c:pt>
                <c:pt idx="41922">
                  <c:v>2019/12/16 6:49</c:v>
                </c:pt>
                <c:pt idx="41923">
                  <c:v>2019/12/16 6:49</c:v>
                </c:pt>
                <c:pt idx="41924">
                  <c:v>2019/12/16 6:49</c:v>
                </c:pt>
                <c:pt idx="41925">
                  <c:v>2019/12/16 6:49</c:v>
                </c:pt>
                <c:pt idx="41926">
                  <c:v>2019/12/16 6:49</c:v>
                </c:pt>
                <c:pt idx="41927">
                  <c:v>2019/12/16 6:49</c:v>
                </c:pt>
                <c:pt idx="41928">
                  <c:v>2019/12/16 6:49</c:v>
                </c:pt>
                <c:pt idx="41929">
                  <c:v>2019/12/16 6:49</c:v>
                </c:pt>
                <c:pt idx="41930">
                  <c:v>2019/12/16 6:49</c:v>
                </c:pt>
                <c:pt idx="41931">
                  <c:v>2019/12/16 6:49</c:v>
                </c:pt>
                <c:pt idx="41932">
                  <c:v>2019/12/16 6:49</c:v>
                </c:pt>
                <c:pt idx="41933">
                  <c:v>2019/12/16 6:50</c:v>
                </c:pt>
                <c:pt idx="41934">
                  <c:v>2019/12/16 6:50</c:v>
                </c:pt>
                <c:pt idx="41935">
                  <c:v>2019/12/16 6:50</c:v>
                </c:pt>
                <c:pt idx="41936">
                  <c:v>2019/12/16 6:50</c:v>
                </c:pt>
                <c:pt idx="41937">
                  <c:v>2019/12/16 6:50</c:v>
                </c:pt>
                <c:pt idx="41938">
                  <c:v>2019/12/16 6:50</c:v>
                </c:pt>
                <c:pt idx="41939">
                  <c:v>2019/12/16 6:50</c:v>
                </c:pt>
                <c:pt idx="41940">
                  <c:v>2019/12/16 6:50</c:v>
                </c:pt>
                <c:pt idx="41941">
                  <c:v>2019/12/16 6:50</c:v>
                </c:pt>
                <c:pt idx="41942">
                  <c:v>2019/12/16 6:50</c:v>
                </c:pt>
                <c:pt idx="41943">
                  <c:v>2019/12/16 6:50</c:v>
                </c:pt>
                <c:pt idx="41944">
                  <c:v>2019/12/16 6:50</c:v>
                </c:pt>
                <c:pt idx="41945">
                  <c:v>2019/12/16 6:50</c:v>
                </c:pt>
                <c:pt idx="41946">
                  <c:v>2019/12/16 6:50</c:v>
                </c:pt>
                <c:pt idx="41947">
                  <c:v>2019/12/16 6:50</c:v>
                </c:pt>
                <c:pt idx="41948">
                  <c:v>2019/12/16 6:50</c:v>
                </c:pt>
                <c:pt idx="41949">
                  <c:v>2019/12/16 6:50</c:v>
                </c:pt>
                <c:pt idx="41950">
                  <c:v>2019/12/16 6:50</c:v>
                </c:pt>
                <c:pt idx="41951">
                  <c:v>2019/12/16 6:50</c:v>
                </c:pt>
                <c:pt idx="41952">
                  <c:v>2019/12/16 6:50</c:v>
                </c:pt>
                <c:pt idx="41953">
                  <c:v>2019/12/16 6:51</c:v>
                </c:pt>
                <c:pt idx="41954">
                  <c:v>2019/12/16 6:51</c:v>
                </c:pt>
                <c:pt idx="41955">
                  <c:v>2019/12/16 6:51</c:v>
                </c:pt>
                <c:pt idx="41956">
                  <c:v>2019/12/16 6:51</c:v>
                </c:pt>
                <c:pt idx="41957">
                  <c:v>2019/12/16 6:51</c:v>
                </c:pt>
                <c:pt idx="41958">
                  <c:v>2019/12/16 6:51</c:v>
                </c:pt>
                <c:pt idx="41959">
                  <c:v>2019/12/16 6:51</c:v>
                </c:pt>
                <c:pt idx="41960">
                  <c:v>2019/12/16 6:51</c:v>
                </c:pt>
                <c:pt idx="41961">
                  <c:v>2019/12/16 6:51</c:v>
                </c:pt>
                <c:pt idx="41962">
                  <c:v>2019/12/16 6:51</c:v>
                </c:pt>
                <c:pt idx="41963">
                  <c:v>2019/12/16 6:51</c:v>
                </c:pt>
                <c:pt idx="41964">
                  <c:v>2019/12/16 6:51</c:v>
                </c:pt>
                <c:pt idx="41965">
                  <c:v>2019/12/16 6:51</c:v>
                </c:pt>
                <c:pt idx="41966">
                  <c:v>2019/12/16 6:51</c:v>
                </c:pt>
                <c:pt idx="41967">
                  <c:v>2019/12/16 6:51</c:v>
                </c:pt>
                <c:pt idx="41968">
                  <c:v>2019/12/16 6:51</c:v>
                </c:pt>
                <c:pt idx="41969">
                  <c:v>2019/12/16 6:51</c:v>
                </c:pt>
                <c:pt idx="41970">
                  <c:v>2019/12/16 6:51</c:v>
                </c:pt>
                <c:pt idx="41971">
                  <c:v>2019/12/16 6:51</c:v>
                </c:pt>
                <c:pt idx="41972">
                  <c:v>2019/12/16 6:51</c:v>
                </c:pt>
                <c:pt idx="41973">
                  <c:v>2019/12/16 6:52</c:v>
                </c:pt>
                <c:pt idx="41974">
                  <c:v>2019/12/16 6:52</c:v>
                </c:pt>
                <c:pt idx="41975">
                  <c:v>2019/12/16 6:52</c:v>
                </c:pt>
                <c:pt idx="41976">
                  <c:v>2019/12/16 6:52</c:v>
                </c:pt>
                <c:pt idx="41977">
                  <c:v>2019/12/16 6:52</c:v>
                </c:pt>
                <c:pt idx="41978">
                  <c:v>2019/12/16 6:52</c:v>
                </c:pt>
                <c:pt idx="41979">
                  <c:v>2019/12/16 6:52</c:v>
                </c:pt>
                <c:pt idx="41980">
                  <c:v>2019/12/16 6:52</c:v>
                </c:pt>
                <c:pt idx="41981">
                  <c:v>2019/12/16 6:52</c:v>
                </c:pt>
                <c:pt idx="41982">
                  <c:v>2019/12/16 6:52</c:v>
                </c:pt>
                <c:pt idx="41983">
                  <c:v>2019/12/16 6:52</c:v>
                </c:pt>
                <c:pt idx="41984">
                  <c:v>2019/12/16 6:52</c:v>
                </c:pt>
                <c:pt idx="41985">
                  <c:v>2019/12/16 6:52</c:v>
                </c:pt>
                <c:pt idx="41986">
                  <c:v>2019/12/16 6:52</c:v>
                </c:pt>
                <c:pt idx="41987">
                  <c:v>2019/12/16 6:52</c:v>
                </c:pt>
                <c:pt idx="41988">
                  <c:v>2019/12/16 6:52</c:v>
                </c:pt>
                <c:pt idx="41989">
                  <c:v>2019/12/16 6:52</c:v>
                </c:pt>
                <c:pt idx="41990">
                  <c:v>2019/12/16 6:52</c:v>
                </c:pt>
                <c:pt idx="41991">
                  <c:v>2019/12/16 6:52</c:v>
                </c:pt>
                <c:pt idx="41992">
                  <c:v>2019/12/16 6:52</c:v>
                </c:pt>
                <c:pt idx="41993">
                  <c:v>2019/12/16 6:53</c:v>
                </c:pt>
                <c:pt idx="41994">
                  <c:v>2019/12/16 6:53</c:v>
                </c:pt>
                <c:pt idx="41995">
                  <c:v>2019/12/16 6:53</c:v>
                </c:pt>
                <c:pt idx="41996">
                  <c:v>2019/12/16 6:53</c:v>
                </c:pt>
                <c:pt idx="41997">
                  <c:v>2019/12/16 6:53</c:v>
                </c:pt>
                <c:pt idx="41998">
                  <c:v>2019/12/16 6:53</c:v>
                </c:pt>
                <c:pt idx="41999">
                  <c:v>2019/12/16 6:53</c:v>
                </c:pt>
                <c:pt idx="42000">
                  <c:v>2019/12/16 6:53</c:v>
                </c:pt>
                <c:pt idx="42001">
                  <c:v>2019/12/16 6:53</c:v>
                </c:pt>
                <c:pt idx="42002">
                  <c:v>2019/12/16 6:53</c:v>
                </c:pt>
                <c:pt idx="42003">
                  <c:v>2019/12/16 6:53</c:v>
                </c:pt>
                <c:pt idx="42004">
                  <c:v>2019/12/16 6:53</c:v>
                </c:pt>
                <c:pt idx="42005">
                  <c:v>2019/12/16 6:53</c:v>
                </c:pt>
                <c:pt idx="42006">
                  <c:v>2019/12/16 6:53</c:v>
                </c:pt>
                <c:pt idx="42007">
                  <c:v>2019/12/16 6:53</c:v>
                </c:pt>
                <c:pt idx="42008">
                  <c:v>2019/12/16 6:53</c:v>
                </c:pt>
                <c:pt idx="42009">
                  <c:v>2019/12/16 6:53</c:v>
                </c:pt>
                <c:pt idx="42010">
                  <c:v>2019/12/16 6:53</c:v>
                </c:pt>
                <c:pt idx="42011">
                  <c:v>2019/12/16 6:53</c:v>
                </c:pt>
                <c:pt idx="42012">
                  <c:v>2019/12/16 6:53</c:v>
                </c:pt>
                <c:pt idx="42013">
                  <c:v>2019/12/16 6:54</c:v>
                </c:pt>
                <c:pt idx="42014">
                  <c:v>2019/12/16 6:54</c:v>
                </c:pt>
                <c:pt idx="42015">
                  <c:v>2019/12/16 6:54</c:v>
                </c:pt>
                <c:pt idx="42016">
                  <c:v>2019/12/16 6:54</c:v>
                </c:pt>
                <c:pt idx="42017">
                  <c:v>2019/12/16 6:54</c:v>
                </c:pt>
                <c:pt idx="42018">
                  <c:v>2019/12/16 6:54</c:v>
                </c:pt>
                <c:pt idx="42019">
                  <c:v>2019/12/16 6:54</c:v>
                </c:pt>
                <c:pt idx="42020">
                  <c:v>2019/12/16 6:54</c:v>
                </c:pt>
                <c:pt idx="42021">
                  <c:v>2019/12/16 6:54</c:v>
                </c:pt>
                <c:pt idx="42022">
                  <c:v>2019/12/16 6:54</c:v>
                </c:pt>
                <c:pt idx="42023">
                  <c:v>2019/12/16 6:54</c:v>
                </c:pt>
                <c:pt idx="42024">
                  <c:v>2019/12/16 6:54</c:v>
                </c:pt>
                <c:pt idx="42025">
                  <c:v>2019/12/16 6:54</c:v>
                </c:pt>
                <c:pt idx="42026">
                  <c:v>2019/12/16 6:54</c:v>
                </c:pt>
                <c:pt idx="42027">
                  <c:v>2019/12/16 6:54</c:v>
                </c:pt>
                <c:pt idx="42028">
                  <c:v>2019/12/16 6:54</c:v>
                </c:pt>
                <c:pt idx="42029">
                  <c:v>2019/12/16 6:54</c:v>
                </c:pt>
                <c:pt idx="42030">
                  <c:v>2019/12/16 6:54</c:v>
                </c:pt>
                <c:pt idx="42031">
                  <c:v>2019/12/16 6:54</c:v>
                </c:pt>
                <c:pt idx="42032">
                  <c:v>2019/12/16 6:54</c:v>
                </c:pt>
                <c:pt idx="42033">
                  <c:v>2019/12/16 6:55</c:v>
                </c:pt>
                <c:pt idx="42034">
                  <c:v>2019/12/16 6:55</c:v>
                </c:pt>
                <c:pt idx="42035">
                  <c:v>2019/12/16 6:55</c:v>
                </c:pt>
                <c:pt idx="42036">
                  <c:v>2019/12/16 6:55</c:v>
                </c:pt>
                <c:pt idx="42037">
                  <c:v>2019/12/16 6:55</c:v>
                </c:pt>
                <c:pt idx="42038">
                  <c:v>2019/12/16 6:55</c:v>
                </c:pt>
                <c:pt idx="42039">
                  <c:v>2019/12/16 6:55</c:v>
                </c:pt>
                <c:pt idx="42040">
                  <c:v>2019/12/16 6:55</c:v>
                </c:pt>
                <c:pt idx="42041">
                  <c:v>2019/12/16 6:55</c:v>
                </c:pt>
                <c:pt idx="42042">
                  <c:v>2019/12/16 6:55</c:v>
                </c:pt>
                <c:pt idx="42043">
                  <c:v>2019/12/16 6:55</c:v>
                </c:pt>
                <c:pt idx="42044">
                  <c:v>2019/12/16 6:55</c:v>
                </c:pt>
                <c:pt idx="42045">
                  <c:v>2019/12/16 6:55</c:v>
                </c:pt>
                <c:pt idx="42046">
                  <c:v>2019/12/16 6:55</c:v>
                </c:pt>
                <c:pt idx="42047">
                  <c:v>2019/12/16 6:55</c:v>
                </c:pt>
                <c:pt idx="42048">
                  <c:v>2019/12/16 6:55</c:v>
                </c:pt>
                <c:pt idx="42049">
                  <c:v>2019/12/16 6:55</c:v>
                </c:pt>
                <c:pt idx="42050">
                  <c:v>2019/12/16 6:55</c:v>
                </c:pt>
                <c:pt idx="42051">
                  <c:v>2019/12/16 6:55</c:v>
                </c:pt>
                <c:pt idx="42052">
                  <c:v>2019/12/16 6:55</c:v>
                </c:pt>
                <c:pt idx="42053">
                  <c:v>2019/12/16 6:56</c:v>
                </c:pt>
                <c:pt idx="42054">
                  <c:v>2019/12/16 6:56</c:v>
                </c:pt>
                <c:pt idx="42055">
                  <c:v>2019/12/16 6:56</c:v>
                </c:pt>
                <c:pt idx="42056">
                  <c:v>2019/12/16 6:56</c:v>
                </c:pt>
                <c:pt idx="42057">
                  <c:v>2019/12/16 6:56</c:v>
                </c:pt>
                <c:pt idx="42058">
                  <c:v>2019/12/16 6:56</c:v>
                </c:pt>
                <c:pt idx="42059">
                  <c:v>2019/12/16 6:56</c:v>
                </c:pt>
                <c:pt idx="42060">
                  <c:v>2019/12/16 6:56</c:v>
                </c:pt>
                <c:pt idx="42061">
                  <c:v>2019/12/16 6:56</c:v>
                </c:pt>
                <c:pt idx="42062">
                  <c:v>2019/12/16 6:56</c:v>
                </c:pt>
                <c:pt idx="42063">
                  <c:v>2019/12/16 6:56</c:v>
                </c:pt>
                <c:pt idx="42064">
                  <c:v>2019/12/16 6:56</c:v>
                </c:pt>
                <c:pt idx="42065">
                  <c:v>2019/12/16 6:56</c:v>
                </c:pt>
                <c:pt idx="42066">
                  <c:v>2019/12/16 6:56</c:v>
                </c:pt>
                <c:pt idx="42067">
                  <c:v>2019/12/16 6:56</c:v>
                </c:pt>
                <c:pt idx="42068">
                  <c:v>2019/12/16 6:56</c:v>
                </c:pt>
                <c:pt idx="42069">
                  <c:v>2019/12/16 6:56</c:v>
                </c:pt>
                <c:pt idx="42070">
                  <c:v>2019/12/16 6:56</c:v>
                </c:pt>
                <c:pt idx="42071">
                  <c:v>2019/12/16 6:56</c:v>
                </c:pt>
                <c:pt idx="42072">
                  <c:v>2019/12/16 6:56</c:v>
                </c:pt>
                <c:pt idx="42073">
                  <c:v>2019/12/16 6:57</c:v>
                </c:pt>
                <c:pt idx="42074">
                  <c:v>2019/12/16 6:57</c:v>
                </c:pt>
                <c:pt idx="42075">
                  <c:v>2019/12/16 6:57</c:v>
                </c:pt>
                <c:pt idx="42076">
                  <c:v>2019/12/16 6:57</c:v>
                </c:pt>
                <c:pt idx="42077">
                  <c:v>2019/12/16 6:57</c:v>
                </c:pt>
                <c:pt idx="42078">
                  <c:v>2019/12/16 6:57</c:v>
                </c:pt>
                <c:pt idx="42079">
                  <c:v>2019/12/16 6:57</c:v>
                </c:pt>
                <c:pt idx="42080">
                  <c:v>2019/12/16 6:57</c:v>
                </c:pt>
                <c:pt idx="42081">
                  <c:v>2019/12/16 6:57</c:v>
                </c:pt>
                <c:pt idx="42082">
                  <c:v>2019/12/16 6:57</c:v>
                </c:pt>
                <c:pt idx="42083">
                  <c:v>2019/12/16 6:57</c:v>
                </c:pt>
                <c:pt idx="42084">
                  <c:v>2019/12/16 6:57</c:v>
                </c:pt>
                <c:pt idx="42085">
                  <c:v>2019/12/16 6:57</c:v>
                </c:pt>
                <c:pt idx="42086">
                  <c:v>2019/12/16 6:57</c:v>
                </c:pt>
                <c:pt idx="42087">
                  <c:v>2019/12/16 6:57</c:v>
                </c:pt>
                <c:pt idx="42088">
                  <c:v>2019/12/16 6:57</c:v>
                </c:pt>
                <c:pt idx="42089">
                  <c:v>2019/12/16 6:57</c:v>
                </c:pt>
                <c:pt idx="42090">
                  <c:v>2019/12/16 6:57</c:v>
                </c:pt>
                <c:pt idx="42091">
                  <c:v>2019/12/16 6:57</c:v>
                </c:pt>
                <c:pt idx="42092">
                  <c:v>2019/12/16 6:57</c:v>
                </c:pt>
                <c:pt idx="42093">
                  <c:v>2019/12/16 6:58</c:v>
                </c:pt>
                <c:pt idx="42094">
                  <c:v>2019/12/16 6:58</c:v>
                </c:pt>
                <c:pt idx="42095">
                  <c:v>2019/12/16 6:58</c:v>
                </c:pt>
                <c:pt idx="42096">
                  <c:v>2019/12/16 6:58</c:v>
                </c:pt>
                <c:pt idx="42097">
                  <c:v>2019/12/16 6:58</c:v>
                </c:pt>
                <c:pt idx="42098">
                  <c:v>2019/12/16 6:58</c:v>
                </c:pt>
                <c:pt idx="42099">
                  <c:v>2019/12/16 6:58</c:v>
                </c:pt>
                <c:pt idx="42100">
                  <c:v>2019/12/16 6:58</c:v>
                </c:pt>
                <c:pt idx="42101">
                  <c:v>2019/12/16 6:58</c:v>
                </c:pt>
                <c:pt idx="42102">
                  <c:v>2019/12/16 6:58</c:v>
                </c:pt>
                <c:pt idx="42103">
                  <c:v>2019/12/16 6:58</c:v>
                </c:pt>
                <c:pt idx="42104">
                  <c:v>2019/12/16 6:58</c:v>
                </c:pt>
                <c:pt idx="42105">
                  <c:v>2019/12/16 6:58</c:v>
                </c:pt>
                <c:pt idx="42106">
                  <c:v>2019/12/16 6:58</c:v>
                </c:pt>
                <c:pt idx="42107">
                  <c:v>2019/12/16 6:58</c:v>
                </c:pt>
                <c:pt idx="42108">
                  <c:v>2019/12/16 6:58</c:v>
                </c:pt>
                <c:pt idx="42109">
                  <c:v>2019/12/16 6:58</c:v>
                </c:pt>
                <c:pt idx="42110">
                  <c:v>2019/12/16 6:58</c:v>
                </c:pt>
                <c:pt idx="42111">
                  <c:v>2019/12/16 6:58</c:v>
                </c:pt>
                <c:pt idx="42112">
                  <c:v>2019/12/16 6:58</c:v>
                </c:pt>
                <c:pt idx="42113">
                  <c:v>2019/12/16 6:59</c:v>
                </c:pt>
                <c:pt idx="42114">
                  <c:v>2019/12/16 6:59</c:v>
                </c:pt>
                <c:pt idx="42115">
                  <c:v>2019/12/16 6:59</c:v>
                </c:pt>
                <c:pt idx="42116">
                  <c:v>2019/12/16 6:59</c:v>
                </c:pt>
                <c:pt idx="42117">
                  <c:v>2019/12/16 6:59</c:v>
                </c:pt>
                <c:pt idx="42118">
                  <c:v>2019/12/16 6:59</c:v>
                </c:pt>
                <c:pt idx="42119">
                  <c:v>2019/12/16 6:59</c:v>
                </c:pt>
                <c:pt idx="42120">
                  <c:v>2019/12/16 6:59</c:v>
                </c:pt>
                <c:pt idx="42121">
                  <c:v>2019/12/16 6:59</c:v>
                </c:pt>
                <c:pt idx="42122">
                  <c:v>2019/12/16 6:59</c:v>
                </c:pt>
                <c:pt idx="42123">
                  <c:v>2019/12/16 6:59</c:v>
                </c:pt>
                <c:pt idx="42124">
                  <c:v>2019/12/16 6:59</c:v>
                </c:pt>
                <c:pt idx="42125">
                  <c:v>2019/12/16 6:59</c:v>
                </c:pt>
                <c:pt idx="42126">
                  <c:v>2019/12/16 6:59</c:v>
                </c:pt>
                <c:pt idx="42127">
                  <c:v>2019/12/16 6:59</c:v>
                </c:pt>
                <c:pt idx="42128">
                  <c:v>2019/12/16 6:59</c:v>
                </c:pt>
                <c:pt idx="42129">
                  <c:v>2019/12/16 6:59</c:v>
                </c:pt>
                <c:pt idx="42130">
                  <c:v>2019/12/16 6:59</c:v>
                </c:pt>
                <c:pt idx="42131">
                  <c:v>2019/12/16 6:59</c:v>
                </c:pt>
                <c:pt idx="42132">
                  <c:v>2019/12/16 6:59</c:v>
                </c:pt>
                <c:pt idx="42133">
                  <c:v>2019/12/16 7:00</c:v>
                </c:pt>
                <c:pt idx="42134">
                  <c:v>2019/12/16 7:00</c:v>
                </c:pt>
                <c:pt idx="42135">
                  <c:v>2019/12/16 7:00</c:v>
                </c:pt>
                <c:pt idx="42136">
                  <c:v>2019/12/16 7:00</c:v>
                </c:pt>
                <c:pt idx="42137">
                  <c:v>2019/12/16 7:00</c:v>
                </c:pt>
                <c:pt idx="42138">
                  <c:v>2019/12/16 7:00</c:v>
                </c:pt>
                <c:pt idx="42139">
                  <c:v>2019/12/16 7:00</c:v>
                </c:pt>
                <c:pt idx="42140">
                  <c:v>2019/12/16 7:00</c:v>
                </c:pt>
                <c:pt idx="42141">
                  <c:v>2019/12/16 7:00</c:v>
                </c:pt>
                <c:pt idx="42142">
                  <c:v>2019/12/16 7:00</c:v>
                </c:pt>
                <c:pt idx="42143">
                  <c:v>2019/12/16 7:00</c:v>
                </c:pt>
                <c:pt idx="42144">
                  <c:v>2019/12/16 7:00</c:v>
                </c:pt>
                <c:pt idx="42145">
                  <c:v>2019/12/16 7:00</c:v>
                </c:pt>
                <c:pt idx="42146">
                  <c:v>2019/12/16 7:00</c:v>
                </c:pt>
                <c:pt idx="42147">
                  <c:v>2019/12/16 7:00</c:v>
                </c:pt>
                <c:pt idx="42148">
                  <c:v>2019/12/16 7:00</c:v>
                </c:pt>
                <c:pt idx="42149">
                  <c:v>2019/12/16 7:00</c:v>
                </c:pt>
                <c:pt idx="42150">
                  <c:v>2019/12/16 7:00</c:v>
                </c:pt>
                <c:pt idx="42151">
                  <c:v>2019/12/16 7:00</c:v>
                </c:pt>
                <c:pt idx="42152">
                  <c:v>2019/12/16 7:00</c:v>
                </c:pt>
                <c:pt idx="42153">
                  <c:v>2019/12/16 7:01</c:v>
                </c:pt>
                <c:pt idx="42154">
                  <c:v>2019/12/16 7:01</c:v>
                </c:pt>
                <c:pt idx="42155">
                  <c:v>2019/12/16 7:01</c:v>
                </c:pt>
                <c:pt idx="42156">
                  <c:v>2019/12/16 7:01</c:v>
                </c:pt>
                <c:pt idx="42157">
                  <c:v>2019/12/16 7:01</c:v>
                </c:pt>
                <c:pt idx="42158">
                  <c:v>2019/12/16 7:01</c:v>
                </c:pt>
                <c:pt idx="42159">
                  <c:v>2019/12/16 7:01</c:v>
                </c:pt>
                <c:pt idx="42160">
                  <c:v>2019/12/16 7:01</c:v>
                </c:pt>
                <c:pt idx="42161">
                  <c:v>2019/12/16 7:01</c:v>
                </c:pt>
                <c:pt idx="42162">
                  <c:v>2019/12/16 7:01</c:v>
                </c:pt>
                <c:pt idx="42163">
                  <c:v>2019/12/16 7:01</c:v>
                </c:pt>
                <c:pt idx="42164">
                  <c:v>2019/12/16 7:01</c:v>
                </c:pt>
                <c:pt idx="42165">
                  <c:v>2019/12/16 7:01</c:v>
                </c:pt>
                <c:pt idx="42166">
                  <c:v>2019/12/16 7:01</c:v>
                </c:pt>
                <c:pt idx="42167">
                  <c:v>2019/12/16 7:01</c:v>
                </c:pt>
                <c:pt idx="42168">
                  <c:v>2019/12/16 7:01</c:v>
                </c:pt>
                <c:pt idx="42169">
                  <c:v>2019/12/16 7:01</c:v>
                </c:pt>
                <c:pt idx="42170">
                  <c:v>2019/12/16 7:01</c:v>
                </c:pt>
                <c:pt idx="42171">
                  <c:v>2019/12/16 7:01</c:v>
                </c:pt>
                <c:pt idx="42172">
                  <c:v>2019/12/16 7:01</c:v>
                </c:pt>
                <c:pt idx="42173">
                  <c:v>2019/12/16 7:02</c:v>
                </c:pt>
                <c:pt idx="42174">
                  <c:v>2019/12/16 7:02</c:v>
                </c:pt>
                <c:pt idx="42175">
                  <c:v>2019/12/16 7:02</c:v>
                </c:pt>
                <c:pt idx="42176">
                  <c:v>2019/12/16 7:02</c:v>
                </c:pt>
                <c:pt idx="42177">
                  <c:v>2019/12/16 7:02</c:v>
                </c:pt>
                <c:pt idx="42178">
                  <c:v>2019/12/16 7:02</c:v>
                </c:pt>
                <c:pt idx="42179">
                  <c:v>2019/12/16 7:02</c:v>
                </c:pt>
                <c:pt idx="42180">
                  <c:v>2019/12/16 7:02</c:v>
                </c:pt>
                <c:pt idx="42181">
                  <c:v>2019/12/16 7:02</c:v>
                </c:pt>
                <c:pt idx="42182">
                  <c:v>2019/12/16 7:02</c:v>
                </c:pt>
                <c:pt idx="42183">
                  <c:v>2019/12/16 7:02</c:v>
                </c:pt>
                <c:pt idx="42184">
                  <c:v>2019/12/16 7:02</c:v>
                </c:pt>
                <c:pt idx="42185">
                  <c:v>2019/12/16 7:02</c:v>
                </c:pt>
                <c:pt idx="42186">
                  <c:v>2019/12/16 7:02</c:v>
                </c:pt>
                <c:pt idx="42187">
                  <c:v>2019/12/16 7:02</c:v>
                </c:pt>
                <c:pt idx="42188">
                  <c:v>2019/12/16 7:02</c:v>
                </c:pt>
                <c:pt idx="42189">
                  <c:v>2019/12/16 7:02</c:v>
                </c:pt>
                <c:pt idx="42190">
                  <c:v>2019/12/16 7:02</c:v>
                </c:pt>
                <c:pt idx="42191">
                  <c:v>2019/12/16 7:02</c:v>
                </c:pt>
                <c:pt idx="42192">
                  <c:v>2019/12/16 7:03</c:v>
                </c:pt>
                <c:pt idx="42193">
                  <c:v>2019/12/16 7:03</c:v>
                </c:pt>
                <c:pt idx="42194">
                  <c:v>2019/12/16 7:03</c:v>
                </c:pt>
                <c:pt idx="42195">
                  <c:v>2019/12/16 7:03</c:v>
                </c:pt>
                <c:pt idx="42196">
                  <c:v>2019/12/16 7:03</c:v>
                </c:pt>
                <c:pt idx="42197">
                  <c:v>2019/12/16 7:03</c:v>
                </c:pt>
                <c:pt idx="42198">
                  <c:v>2019/12/16 7:03</c:v>
                </c:pt>
                <c:pt idx="42199">
                  <c:v>2019/12/16 7:03</c:v>
                </c:pt>
                <c:pt idx="42200">
                  <c:v>2019/12/16 7:03</c:v>
                </c:pt>
                <c:pt idx="42201">
                  <c:v>2019/12/16 7:03</c:v>
                </c:pt>
                <c:pt idx="42202">
                  <c:v>2019/12/16 7:03</c:v>
                </c:pt>
                <c:pt idx="42203">
                  <c:v>2019/12/16 7:03</c:v>
                </c:pt>
                <c:pt idx="42204">
                  <c:v>2019/12/16 7:03</c:v>
                </c:pt>
                <c:pt idx="42205">
                  <c:v>2019/12/16 7:03</c:v>
                </c:pt>
                <c:pt idx="42206">
                  <c:v>2019/12/16 7:03</c:v>
                </c:pt>
                <c:pt idx="42207">
                  <c:v>2019/12/16 7:03</c:v>
                </c:pt>
                <c:pt idx="42208">
                  <c:v>2019/12/16 7:03</c:v>
                </c:pt>
                <c:pt idx="42209">
                  <c:v>2019/12/16 7:03</c:v>
                </c:pt>
                <c:pt idx="42210">
                  <c:v>2019/12/16 7:03</c:v>
                </c:pt>
                <c:pt idx="42211">
                  <c:v>2019/12/16 7:03</c:v>
                </c:pt>
                <c:pt idx="42212">
                  <c:v>2019/12/16 7:03</c:v>
                </c:pt>
                <c:pt idx="42213">
                  <c:v>2019/12/16 7:04</c:v>
                </c:pt>
                <c:pt idx="42214">
                  <c:v>2019/12/16 7:04</c:v>
                </c:pt>
                <c:pt idx="42215">
                  <c:v>2019/12/16 7:04</c:v>
                </c:pt>
                <c:pt idx="42216">
                  <c:v>2019/12/16 7:04</c:v>
                </c:pt>
                <c:pt idx="42217">
                  <c:v>2019/12/16 7:04</c:v>
                </c:pt>
                <c:pt idx="42218">
                  <c:v>2019/12/16 7:04</c:v>
                </c:pt>
                <c:pt idx="42219">
                  <c:v>2019/12/16 7:04</c:v>
                </c:pt>
                <c:pt idx="42220">
                  <c:v>2019/12/16 7:04</c:v>
                </c:pt>
                <c:pt idx="42221">
                  <c:v>2019/12/16 7:04</c:v>
                </c:pt>
                <c:pt idx="42222">
                  <c:v>2019/12/16 7:04</c:v>
                </c:pt>
                <c:pt idx="42223">
                  <c:v>2019/12/16 7:04</c:v>
                </c:pt>
                <c:pt idx="42224">
                  <c:v>2019/12/16 7:04</c:v>
                </c:pt>
                <c:pt idx="42225">
                  <c:v>2019/12/16 7:04</c:v>
                </c:pt>
                <c:pt idx="42226">
                  <c:v>2019/12/16 7:04</c:v>
                </c:pt>
                <c:pt idx="42227">
                  <c:v>2019/12/16 7:04</c:v>
                </c:pt>
                <c:pt idx="42228">
                  <c:v>2019/12/16 7:04</c:v>
                </c:pt>
                <c:pt idx="42229">
                  <c:v>2019/12/16 7:04</c:v>
                </c:pt>
                <c:pt idx="42230">
                  <c:v>2019/12/16 7:04</c:v>
                </c:pt>
                <c:pt idx="42231">
                  <c:v>2019/12/16 7:04</c:v>
                </c:pt>
                <c:pt idx="42232">
                  <c:v>2019/12/16 7:04</c:v>
                </c:pt>
                <c:pt idx="42233">
                  <c:v>2019/12/16 7:05</c:v>
                </c:pt>
                <c:pt idx="42234">
                  <c:v>2019/12/16 7:05</c:v>
                </c:pt>
                <c:pt idx="42235">
                  <c:v>2019/12/16 7:05</c:v>
                </c:pt>
                <c:pt idx="42236">
                  <c:v>2019/12/16 7:05</c:v>
                </c:pt>
                <c:pt idx="42237">
                  <c:v>2019/12/16 7:05</c:v>
                </c:pt>
                <c:pt idx="42238">
                  <c:v>2019/12/16 7:05</c:v>
                </c:pt>
                <c:pt idx="42239">
                  <c:v>2019/12/16 7:05</c:v>
                </c:pt>
                <c:pt idx="42240">
                  <c:v>2019/12/16 7:05</c:v>
                </c:pt>
                <c:pt idx="42241">
                  <c:v>2019/12/16 7:05</c:v>
                </c:pt>
                <c:pt idx="42242">
                  <c:v>2019/12/16 7:05</c:v>
                </c:pt>
                <c:pt idx="42243">
                  <c:v>2019/12/16 7:05</c:v>
                </c:pt>
                <c:pt idx="42244">
                  <c:v>2019/12/16 7:05</c:v>
                </c:pt>
                <c:pt idx="42245">
                  <c:v>2019/12/16 7:05</c:v>
                </c:pt>
                <c:pt idx="42246">
                  <c:v>2019/12/16 7:05</c:v>
                </c:pt>
                <c:pt idx="42247">
                  <c:v>2019/12/16 7:05</c:v>
                </c:pt>
                <c:pt idx="42248">
                  <c:v>2019/12/16 7:05</c:v>
                </c:pt>
                <c:pt idx="42249">
                  <c:v>2019/12/16 7:05</c:v>
                </c:pt>
                <c:pt idx="42250">
                  <c:v>2019/12/16 7:05</c:v>
                </c:pt>
                <c:pt idx="42251">
                  <c:v>2019/12/16 7:05</c:v>
                </c:pt>
                <c:pt idx="42252">
                  <c:v>2019/12/16 7:05</c:v>
                </c:pt>
                <c:pt idx="42253">
                  <c:v>2019/12/16 7:06</c:v>
                </c:pt>
                <c:pt idx="42254">
                  <c:v>2019/12/16 7:06</c:v>
                </c:pt>
                <c:pt idx="42255">
                  <c:v>2019/12/16 7:06</c:v>
                </c:pt>
                <c:pt idx="42256">
                  <c:v>2019/12/16 7:06</c:v>
                </c:pt>
                <c:pt idx="42257">
                  <c:v>2019/12/16 7:06</c:v>
                </c:pt>
                <c:pt idx="42258">
                  <c:v>2019/12/16 7:06</c:v>
                </c:pt>
                <c:pt idx="42259">
                  <c:v>2019/12/16 7:06</c:v>
                </c:pt>
                <c:pt idx="42260">
                  <c:v>2019/12/16 7:06</c:v>
                </c:pt>
                <c:pt idx="42261">
                  <c:v>2019/12/16 7:06</c:v>
                </c:pt>
                <c:pt idx="42262">
                  <c:v>2019/12/16 7:06</c:v>
                </c:pt>
                <c:pt idx="42263">
                  <c:v>2019/12/16 7:06</c:v>
                </c:pt>
                <c:pt idx="42264">
                  <c:v>2019/12/16 7:06</c:v>
                </c:pt>
                <c:pt idx="42265">
                  <c:v>2019/12/16 7:06</c:v>
                </c:pt>
                <c:pt idx="42266">
                  <c:v>2019/12/16 7:06</c:v>
                </c:pt>
                <c:pt idx="42267">
                  <c:v>2019/12/16 7:06</c:v>
                </c:pt>
                <c:pt idx="42268">
                  <c:v>2019/12/16 7:06</c:v>
                </c:pt>
                <c:pt idx="42269">
                  <c:v>2019/12/16 7:06</c:v>
                </c:pt>
                <c:pt idx="42270">
                  <c:v>2019/12/16 7:06</c:v>
                </c:pt>
                <c:pt idx="42271">
                  <c:v>2019/12/16 7:06</c:v>
                </c:pt>
                <c:pt idx="42272">
                  <c:v>2019/12/16 7:06</c:v>
                </c:pt>
                <c:pt idx="42273">
                  <c:v>2019/12/16 7:07</c:v>
                </c:pt>
                <c:pt idx="42274">
                  <c:v>2019/12/16 7:07</c:v>
                </c:pt>
                <c:pt idx="42275">
                  <c:v>2019/12/16 7:07</c:v>
                </c:pt>
                <c:pt idx="42276">
                  <c:v>2019/12/16 7:07</c:v>
                </c:pt>
                <c:pt idx="42277">
                  <c:v>2019/12/16 7:07</c:v>
                </c:pt>
                <c:pt idx="42278">
                  <c:v>2019/12/16 7:07</c:v>
                </c:pt>
                <c:pt idx="42279">
                  <c:v>2019/12/16 7:07</c:v>
                </c:pt>
                <c:pt idx="42280">
                  <c:v>2019/12/16 7:07</c:v>
                </c:pt>
                <c:pt idx="42281">
                  <c:v>2019/12/16 7:07</c:v>
                </c:pt>
                <c:pt idx="42282">
                  <c:v>2019/12/16 7:07</c:v>
                </c:pt>
                <c:pt idx="42283">
                  <c:v>2019/12/16 7:07</c:v>
                </c:pt>
                <c:pt idx="42284">
                  <c:v>2019/12/16 7:07</c:v>
                </c:pt>
                <c:pt idx="42285">
                  <c:v>2019/12/16 7:07</c:v>
                </c:pt>
                <c:pt idx="42286">
                  <c:v>2019/12/16 7:07</c:v>
                </c:pt>
                <c:pt idx="42287">
                  <c:v>2019/12/16 7:07</c:v>
                </c:pt>
                <c:pt idx="42288">
                  <c:v>2019/12/16 7:07</c:v>
                </c:pt>
                <c:pt idx="42289">
                  <c:v>2019/12/16 7:07</c:v>
                </c:pt>
                <c:pt idx="42290">
                  <c:v>2019/12/16 7:07</c:v>
                </c:pt>
                <c:pt idx="42291">
                  <c:v>2019/12/16 7:07</c:v>
                </c:pt>
                <c:pt idx="42292">
                  <c:v>2019/12/16 7:07</c:v>
                </c:pt>
                <c:pt idx="42293">
                  <c:v>2019/12/16 7:08</c:v>
                </c:pt>
                <c:pt idx="42294">
                  <c:v>2019/12/16 7:08</c:v>
                </c:pt>
                <c:pt idx="42295">
                  <c:v>2019/12/16 7:08</c:v>
                </c:pt>
                <c:pt idx="42296">
                  <c:v>2019/12/16 7:08</c:v>
                </c:pt>
                <c:pt idx="42297">
                  <c:v>2019/12/16 7:08</c:v>
                </c:pt>
                <c:pt idx="42298">
                  <c:v>2019/12/16 7:08</c:v>
                </c:pt>
                <c:pt idx="42299">
                  <c:v>2019/12/16 7:08</c:v>
                </c:pt>
                <c:pt idx="42300">
                  <c:v>2019/12/16 7:08</c:v>
                </c:pt>
                <c:pt idx="42301">
                  <c:v>2019/12/16 7:08</c:v>
                </c:pt>
                <c:pt idx="42302">
                  <c:v>2019/12/16 7:08</c:v>
                </c:pt>
                <c:pt idx="42303">
                  <c:v>2019/12/16 7:08</c:v>
                </c:pt>
                <c:pt idx="42304">
                  <c:v>2019/12/16 7:08</c:v>
                </c:pt>
                <c:pt idx="42305">
                  <c:v>2019/12/16 7:08</c:v>
                </c:pt>
                <c:pt idx="42306">
                  <c:v>2019/12/16 7:08</c:v>
                </c:pt>
                <c:pt idx="42307">
                  <c:v>2019/12/16 7:08</c:v>
                </c:pt>
                <c:pt idx="42308">
                  <c:v>2019/12/16 7:08</c:v>
                </c:pt>
                <c:pt idx="42309">
                  <c:v>2019/12/16 7:08</c:v>
                </c:pt>
                <c:pt idx="42310">
                  <c:v>2019/12/16 7:08</c:v>
                </c:pt>
                <c:pt idx="42311">
                  <c:v>2019/12/16 7:08</c:v>
                </c:pt>
                <c:pt idx="42312">
                  <c:v>2019/12/16 7:08</c:v>
                </c:pt>
                <c:pt idx="42313">
                  <c:v>2019/12/16 7:09</c:v>
                </c:pt>
                <c:pt idx="42314">
                  <c:v>2019/12/16 7:09</c:v>
                </c:pt>
                <c:pt idx="42315">
                  <c:v>2019/12/16 7:09</c:v>
                </c:pt>
                <c:pt idx="42316">
                  <c:v>2019/12/16 7:09</c:v>
                </c:pt>
                <c:pt idx="42317">
                  <c:v>2019/12/16 7:09</c:v>
                </c:pt>
                <c:pt idx="42318">
                  <c:v>2019/12/16 7:09</c:v>
                </c:pt>
                <c:pt idx="42319">
                  <c:v>2019/12/16 7:09</c:v>
                </c:pt>
                <c:pt idx="42320">
                  <c:v>2019/12/16 7:09</c:v>
                </c:pt>
                <c:pt idx="42321">
                  <c:v>2019/12/16 7:09</c:v>
                </c:pt>
                <c:pt idx="42322">
                  <c:v>2019/12/16 7:09</c:v>
                </c:pt>
                <c:pt idx="42323">
                  <c:v>2019/12/16 7:09</c:v>
                </c:pt>
                <c:pt idx="42324">
                  <c:v>2019/12/16 7:09</c:v>
                </c:pt>
                <c:pt idx="42325">
                  <c:v>2019/12/16 7:09</c:v>
                </c:pt>
                <c:pt idx="42326">
                  <c:v>2019/12/16 7:09</c:v>
                </c:pt>
                <c:pt idx="42327">
                  <c:v>2019/12/16 7:09</c:v>
                </c:pt>
                <c:pt idx="42328">
                  <c:v>2019/12/16 7:09</c:v>
                </c:pt>
                <c:pt idx="42329">
                  <c:v>2019/12/16 7:09</c:v>
                </c:pt>
                <c:pt idx="42330">
                  <c:v>2019/12/16 7:09</c:v>
                </c:pt>
                <c:pt idx="42331">
                  <c:v>2019/12/16 7:09</c:v>
                </c:pt>
                <c:pt idx="42332">
                  <c:v>2019/12/16 7:09</c:v>
                </c:pt>
                <c:pt idx="42333">
                  <c:v>2019/12/16 7:10</c:v>
                </c:pt>
                <c:pt idx="42334">
                  <c:v>2019/12/16 7:10</c:v>
                </c:pt>
                <c:pt idx="42335">
                  <c:v>2019/12/16 7:10</c:v>
                </c:pt>
                <c:pt idx="42336">
                  <c:v>2019/12/16 7:10</c:v>
                </c:pt>
                <c:pt idx="42337">
                  <c:v>2019/12/16 7:10</c:v>
                </c:pt>
                <c:pt idx="42338">
                  <c:v>2019/12/16 7:10</c:v>
                </c:pt>
                <c:pt idx="42339">
                  <c:v>2019/12/16 7:10</c:v>
                </c:pt>
                <c:pt idx="42340">
                  <c:v>2019/12/16 7:10</c:v>
                </c:pt>
                <c:pt idx="42341">
                  <c:v>2019/12/16 7:10</c:v>
                </c:pt>
                <c:pt idx="42342">
                  <c:v>2019/12/16 7:10</c:v>
                </c:pt>
                <c:pt idx="42343">
                  <c:v>2019/12/16 7:10</c:v>
                </c:pt>
                <c:pt idx="42344">
                  <c:v>2019/12/16 7:10</c:v>
                </c:pt>
                <c:pt idx="42345">
                  <c:v>2019/12/16 7:10</c:v>
                </c:pt>
                <c:pt idx="42346">
                  <c:v>2019/12/16 7:10</c:v>
                </c:pt>
                <c:pt idx="42347">
                  <c:v>2019/12/16 7:10</c:v>
                </c:pt>
                <c:pt idx="42348">
                  <c:v>2019/12/16 7:10</c:v>
                </c:pt>
                <c:pt idx="42349">
                  <c:v>2019/12/16 7:10</c:v>
                </c:pt>
                <c:pt idx="42350">
                  <c:v>2019/12/16 7:10</c:v>
                </c:pt>
                <c:pt idx="42351">
                  <c:v>2019/12/16 7:10</c:v>
                </c:pt>
                <c:pt idx="42352">
                  <c:v>2019/12/16 7:10</c:v>
                </c:pt>
                <c:pt idx="42353">
                  <c:v>2019/12/16 7:11</c:v>
                </c:pt>
                <c:pt idx="42354">
                  <c:v>2019/12/16 7:11</c:v>
                </c:pt>
                <c:pt idx="42355">
                  <c:v>2019/12/16 7:11</c:v>
                </c:pt>
                <c:pt idx="42356">
                  <c:v>2019/12/16 7:11</c:v>
                </c:pt>
                <c:pt idx="42357">
                  <c:v>2019/12/16 7:11</c:v>
                </c:pt>
                <c:pt idx="42358">
                  <c:v>2019/12/16 7:11</c:v>
                </c:pt>
                <c:pt idx="42359">
                  <c:v>2019/12/16 7:11</c:v>
                </c:pt>
                <c:pt idx="42360">
                  <c:v>2019/12/16 7:11</c:v>
                </c:pt>
                <c:pt idx="42361">
                  <c:v>2019/12/16 7:11</c:v>
                </c:pt>
                <c:pt idx="42362">
                  <c:v>2019/12/16 7:11</c:v>
                </c:pt>
                <c:pt idx="42363">
                  <c:v>2019/12/16 7:11</c:v>
                </c:pt>
                <c:pt idx="42364">
                  <c:v>2019/12/16 7:11</c:v>
                </c:pt>
                <c:pt idx="42365">
                  <c:v>2019/12/16 7:11</c:v>
                </c:pt>
                <c:pt idx="42366">
                  <c:v>2019/12/16 7:11</c:v>
                </c:pt>
                <c:pt idx="42367">
                  <c:v>2019/12/16 7:11</c:v>
                </c:pt>
                <c:pt idx="42368">
                  <c:v>2019/12/16 7:11</c:v>
                </c:pt>
                <c:pt idx="42369">
                  <c:v>2019/12/16 7:11</c:v>
                </c:pt>
                <c:pt idx="42370">
                  <c:v>2019/12/16 7:11</c:v>
                </c:pt>
                <c:pt idx="42371">
                  <c:v>2019/12/16 7:11</c:v>
                </c:pt>
                <c:pt idx="42372">
                  <c:v>2019/12/16 7:11</c:v>
                </c:pt>
                <c:pt idx="42373">
                  <c:v>2019/12/16 7:12</c:v>
                </c:pt>
                <c:pt idx="42374">
                  <c:v>2019/12/16 7:12</c:v>
                </c:pt>
                <c:pt idx="42375">
                  <c:v>2019/12/16 7:12</c:v>
                </c:pt>
                <c:pt idx="42376">
                  <c:v>2019/12/16 7:12</c:v>
                </c:pt>
                <c:pt idx="42377">
                  <c:v>2019/12/16 7:12</c:v>
                </c:pt>
                <c:pt idx="42378">
                  <c:v>2019/12/16 7:12</c:v>
                </c:pt>
                <c:pt idx="42379">
                  <c:v>2019/12/16 7:12</c:v>
                </c:pt>
                <c:pt idx="42380">
                  <c:v>2019/12/16 7:12</c:v>
                </c:pt>
                <c:pt idx="42381">
                  <c:v>2019/12/16 7:12</c:v>
                </c:pt>
                <c:pt idx="42382">
                  <c:v>2019/12/16 7:12</c:v>
                </c:pt>
                <c:pt idx="42383">
                  <c:v>2019/12/16 7:12</c:v>
                </c:pt>
                <c:pt idx="42384">
                  <c:v>2019/12/16 7:12</c:v>
                </c:pt>
                <c:pt idx="42385">
                  <c:v>2019/12/16 7:12</c:v>
                </c:pt>
                <c:pt idx="42386">
                  <c:v>2019/12/16 7:12</c:v>
                </c:pt>
                <c:pt idx="42387">
                  <c:v>2019/12/16 7:12</c:v>
                </c:pt>
                <c:pt idx="42388">
                  <c:v>2019/12/16 7:12</c:v>
                </c:pt>
                <c:pt idx="42389">
                  <c:v>2019/12/16 7:12</c:v>
                </c:pt>
                <c:pt idx="42390">
                  <c:v>2019/12/16 7:12</c:v>
                </c:pt>
                <c:pt idx="42391">
                  <c:v>2019/12/16 7:12</c:v>
                </c:pt>
                <c:pt idx="42392">
                  <c:v>2019/12/16 7:12</c:v>
                </c:pt>
                <c:pt idx="42393">
                  <c:v>2019/12/16 7:13</c:v>
                </c:pt>
                <c:pt idx="42394">
                  <c:v>2019/12/16 7:13</c:v>
                </c:pt>
                <c:pt idx="42395">
                  <c:v>2019/12/16 7:13</c:v>
                </c:pt>
                <c:pt idx="42396">
                  <c:v>2019/12/16 7:13</c:v>
                </c:pt>
                <c:pt idx="42397">
                  <c:v>2019/12/16 7:13</c:v>
                </c:pt>
                <c:pt idx="42398">
                  <c:v>2019/12/16 7:13</c:v>
                </c:pt>
                <c:pt idx="42399">
                  <c:v>2019/12/16 7:13</c:v>
                </c:pt>
                <c:pt idx="42400">
                  <c:v>2019/12/16 7:13</c:v>
                </c:pt>
                <c:pt idx="42401">
                  <c:v>2019/12/16 7:13</c:v>
                </c:pt>
                <c:pt idx="42402">
                  <c:v>2019/12/16 7:13</c:v>
                </c:pt>
                <c:pt idx="42403">
                  <c:v>2019/12/16 7:13</c:v>
                </c:pt>
                <c:pt idx="42404">
                  <c:v>2019/12/16 7:13</c:v>
                </c:pt>
                <c:pt idx="42405">
                  <c:v>2019/12/16 7:13</c:v>
                </c:pt>
                <c:pt idx="42406">
                  <c:v>2019/12/16 7:13</c:v>
                </c:pt>
                <c:pt idx="42407">
                  <c:v>2019/12/16 7:13</c:v>
                </c:pt>
                <c:pt idx="42408">
                  <c:v>2019/12/16 7:13</c:v>
                </c:pt>
                <c:pt idx="42409">
                  <c:v>2019/12/16 7:13</c:v>
                </c:pt>
                <c:pt idx="42410">
                  <c:v>2019/12/16 7:13</c:v>
                </c:pt>
                <c:pt idx="42411">
                  <c:v>2019/12/16 7:13</c:v>
                </c:pt>
                <c:pt idx="42412">
                  <c:v>2019/12/16 7:13</c:v>
                </c:pt>
                <c:pt idx="42413">
                  <c:v>2019/12/16 7:14</c:v>
                </c:pt>
                <c:pt idx="42414">
                  <c:v>2019/12/16 7:14</c:v>
                </c:pt>
                <c:pt idx="42415">
                  <c:v>2019/12/16 7:14</c:v>
                </c:pt>
                <c:pt idx="42416">
                  <c:v>2019/12/16 7:14</c:v>
                </c:pt>
                <c:pt idx="42417">
                  <c:v>2019/12/16 7:14</c:v>
                </c:pt>
                <c:pt idx="42418">
                  <c:v>2019/12/16 7:14</c:v>
                </c:pt>
                <c:pt idx="42419">
                  <c:v>2019/12/16 7:14</c:v>
                </c:pt>
                <c:pt idx="42420">
                  <c:v>2019/12/16 7:14</c:v>
                </c:pt>
                <c:pt idx="42421">
                  <c:v>2019/12/16 7:14</c:v>
                </c:pt>
                <c:pt idx="42422">
                  <c:v>2019/12/16 7:14</c:v>
                </c:pt>
                <c:pt idx="42423">
                  <c:v>2019/12/16 7:14</c:v>
                </c:pt>
                <c:pt idx="42424">
                  <c:v>2019/12/16 7:14</c:v>
                </c:pt>
                <c:pt idx="42425">
                  <c:v>2019/12/16 7:14</c:v>
                </c:pt>
                <c:pt idx="42426">
                  <c:v>2019/12/16 7:14</c:v>
                </c:pt>
                <c:pt idx="42427">
                  <c:v>2019/12/16 7:14</c:v>
                </c:pt>
                <c:pt idx="42428">
                  <c:v>2019/12/16 7:14</c:v>
                </c:pt>
                <c:pt idx="42429">
                  <c:v>2019/12/16 7:14</c:v>
                </c:pt>
                <c:pt idx="42430">
                  <c:v>2019/12/16 7:14</c:v>
                </c:pt>
                <c:pt idx="42431">
                  <c:v>2019/12/16 7:14</c:v>
                </c:pt>
                <c:pt idx="42432">
                  <c:v>2019/12/16 7:14</c:v>
                </c:pt>
                <c:pt idx="42433">
                  <c:v>2019/12/16 7:15</c:v>
                </c:pt>
                <c:pt idx="42434">
                  <c:v>2019/12/16 7:15</c:v>
                </c:pt>
                <c:pt idx="42435">
                  <c:v>2019/12/16 7:15</c:v>
                </c:pt>
                <c:pt idx="42436">
                  <c:v>2019/12/16 7:15</c:v>
                </c:pt>
                <c:pt idx="42437">
                  <c:v>2019/12/16 7:15</c:v>
                </c:pt>
                <c:pt idx="42438">
                  <c:v>2019/12/16 7:15</c:v>
                </c:pt>
                <c:pt idx="42439">
                  <c:v>2019/12/16 7:15</c:v>
                </c:pt>
                <c:pt idx="42440">
                  <c:v>2019/12/16 7:15</c:v>
                </c:pt>
                <c:pt idx="42441">
                  <c:v>2019/12/16 7:15</c:v>
                </c:pt>
                <c:pt idx="42442">
                  <c:v>2019/12/16 7:15</c:v>
                </c:pt>
                <c:pt idx="42443">
                  <c:v>2019/12/16 7:15</c:v>
                </c:pt>
                <c:pt idx="42444">
                  <c:v>2019/12/16 7:15</c:v>
                </c:pt>
                <c:pt idx="42445">
                  <c:v>2019/12/16 7:15</c:v>
                </c:pt>
                <c:pt idx="42446">
                  <c:v>2019/12/16 7:15</c:v>
                </c:pt>
                <c:pt idx="42447">
                  <c:v>2019/12/16 7:15</c:v>
                </c:pt>
                <c:pt idx="42448">
                  <c:v>2019/12/16 7:15</c:v>
                </c:pt>
                <c:pt idx="42449">
                  <c:v>2019/12/16 7:15</c:v>
                </c:pt>
                <c:pt idx="42450">
                  <c:v>2019/12/16 7:15</c:v>
                </c:pt>
                <c:pt idx="42451">
                  <c:v>2019/12/16 7:15</c:v>
                </c:pt>
                <c:pt idx="42452">
                  <c:v>2019/12/16 7:15</c:v>
                </c:pt>
                <c:pt idx="42453">
                  <c:v>2019/12/16 7:16</c:v>
                </c:pt>
                <c:pt idx="42454">
                  <c:v>2019/12/16 7:16</c:v>
                </c:pt>
                <c:pt idx="42455">
                  <c:v>2019/12/16 7:16</c:v>
                </c:pt>
                <c:pt idx="42456">
                  <c:v>2019/12/16 7:16</c:v>
                </c:pt>
                <c:pt idx="42457">
                  <c:v>2019/12/16 7:16</c:v>
                </c:pt>
                <c:pt idx="42458">
                  <c:v>2019/12/16 7:16</c:v>
                </c:pt>
                <c:pt idx="42459">
                  <c:v>2019/12/16 7:16</c:v>
                </c:pt>
                <c:pt idx="42460">
                  <c:v>2019/12/16 7:16</c:v>
                </c:pt>
                <c:pt idx="42461">
                  <c:v>2019/12/16 7:16</c:v>
                </c:pt>
                <c:pt idx="42462">
                  <c:v>2019/12/16 7:16</c:v>
                </c:pt>
                <c:pt idx="42463">
                  <c:v>2019/12/16 7:16</c:v>
                </c:pt>
                <c:pt idx="42464">
                  <c:v>2019/12/16 7:16</c:v>
                </c:pt>
                <c:pt idx="42465">
                  <c:v>2019/12/16 7:16</c:v>
                </c:pt>
                <c:pt idx="42466">
                  <c:v>2019/12/16 7:16</c:v>
                </c:pt>
                <c:pt idx="42467">
                  <c:v>2019/12/16 7:16</c:v>
                </c:pt>
                <c:pt idx="42468">
                  <c:v>2019/12/16 7:16</c:v>
                </c:pt>
                <c:pt idx="42469">
                  <c:v>2019/12/16 7:16</c:v>
                </c:pt>
                <c:pt idx="42470">
                  <c:v>2019/12/16 7:16</c:v>
                </c:pt>
                <c:pt idx="42471">
                  <c:v>2019/12/16 7:16</c:v>
                </c:pt>
                <c:pt idx="42472">
                  <c:v>2019/12/16 7:16</c:v>
                </c:pt>
                <c:pt idx="42473">
                  <c:v>2019/12/16 7:17</c:v>
                </c:pt>
                <c:pt idx="42474">
                  <c:v>2019/12/16 7:17</c:v>
                </c:pt>
                <c:pt idx="42475">
                  <c:v>2019/12/16 7:17</c:v>
                </c:pt>
                <c:pt idx="42476">
                  <c:v>2019/12/16 7:17</c:v>
                </c:pt>
                <c:pt idx="42477">
                  <c:v>2019/12/16 7:17</c:v>
                </c:pt>
                <c:pt idx="42478">
                  <c:v>2019/12/16 7:17</c:v>
                </c:pt>
                <c:pt idx="42479">
                  <c:v>2019/12/16 7:17</c:v>
                </c:pt>
                <c:pt idx="42480">
                  <c:v>2019/12/16 7:17</c:v>
                </c:pt>
                <c:pt idx="42481">
                  <c:v>2019/12/16 7:17</c:v>
                </c:pt>
                <c:pt idx="42482">
                  <c:v>2019/12/16 7:17</c:v>
                </c:pt>
                <c:pt idx="42483">
                  <c:v>2019/12/16 7:17</c:v>
                </c:pt>
                <c:pt idx="42484">
                  <c:v>2019/12/16 7:17</c:v>
                </c:pt>
                <c:pt idx="42485">
                  <c:v>2019/12/16 7:17</c:v>
                </c:pt>
                <c:pt idx="42486">
                  <c:v>2019/12/16 7:17</c:v>
                </c:pt>
                <c:pt idx="42487">
                  <c:v>2019/12/16 7:17</c:v>
                </c:pt>
                <c:pt idx="42488">
                  <c:v>2019/12/16 7:17</c:v>
                </c:pt>
                <c:pt idx="42489">
                  <c:v>2019/12/16 7:17</c:v>
                </c:pt>
                <c:pt idx="42490">
                  <c:v>2019/12/16 7:17</c:v>
                </c:pt>
                <c:pt idx="42491">
                  <c:v>2019/12/16 7:17</c:v>
                </c:pt>
                <c:pt idx="42492">
                  <c:v>2019/12/16 7:17</c:v>
                </c:pt>
                <c:pt idx="42493">
                  <c:v>2019/12/16 7:18</c:v>
                </c:pt>
                <c:pt idx="42494">
                  <c:v>2019/12/16 7:18</c:v>
                </c:pt>
                <c:pt idx="42495">
                  <c:v>2019/12/16 7:18</c:v>
                </c:pt>
                <c:pt idx="42496">
                  <c:v>2019/12/16 7:18</c:v>
                </c:pt>
                <c:pt idx="42497">
                  <c:v>2019/12/16 7:18</c:v>
                </c:pt>
                <c:pt idx="42498">
                  <c:v>2019/12/16 7:18</c:v>
                </c:pt>
                <c:pt idx="42499">
                  <c:v>2019/12/16 7:18</c:v>
                </c:pt>
                <c:pt idx="42500">
                  <c:v>2019/12/16 7:18</c:v>
                </c:pt>
                <c:pt idx="42501">
                  <c:v>2019/12/16 7:18</c:v>
                </c:pt>
                <c:pt idx="42502">
                  <c:v>2019/12/16 7:18</c:v>
                </c:pt>
                <c:pt idx="42503">
                  <c:v>2019/12/16 7:18</c:v>
                </c:pt>
                <c:pt idx="42504">
                  <c:v>2019/12/16 7:18</c:v>
                </c:pt>
                <c:pt idx="42505">
                  <c:v>2019/12/16 7:18</c:v>
                </c:pt>
                <c:pt idx="42506">
                  <c:v>2019/12/16 7:18</c:v>
                </c:pt>
                <c:pt idx="42507">
                  <c:v>2019/12/16 7:18</c:v>
                </c:pt>
                <c:pt idx="42508">
                  <c:v>2019/12/16 7:18</c:v>
                </c:pt>
                <c:pt idx="42509">
                  <c:v>2019/12/16 7:18</c:v>
                </c:pt>
                <c:pt idx="42510">
                  <c:v>2019/12/16 7:18</c:v>
                </c:pt>
                <c:pt idx="42511">
                  <c:v>2019/12/16 7:18</c:v>
                </c:pt>
                <c:pt idx="42512">
                  <c:v>2019/12/16 7:18</c:v>
                </c:pt>
                <c:pt idx="42513">
                  <c:v>2019/12/16 7:19</c:v>
                </c:pt>
                <c:pt idx="42514">
                  <c:v>2019/12/16 7:19</c:v>
                </c:pt>
                <c:pt idx="42515">
                  <c:v>2019/12/16 7:19</c:v>
                </c:pt>
                <c:pt idx="42516">
                  <c:v>2019/12/16 7:19</c:v>
                </c:pt>
                <c:pt idx="42517">
                  <c:v>2019/12/16 7:19</c:v>
                </c:pt>
                <c:pt idx="42518">
                  <c:v>2019/12/16 7:19</c:v>
                </c:pt>
                <c:pt idx="42519">
                  <c:v>2019/12/16 7:19</c:v>
                </c:pt>
                <c:pt idx="42520">
                  <c:v>2019/12/16 7:19</c:v>
                </c:pt>
                <c:pt idx="42521">
                  <c:v>2019/12/16 7:19</c:v>
                </c:pt>
                <c:pt idx="42522">
                  <c:v>2019/12/16 7:19</c:v>
                </c:pt>
                <c:pt idx="42523">
                  <c:v>2019/12/16 7:19</c:v>
                </c:pt>
                <c:pt idx="42524">
                  <c:v>2019/12/16 7:19</c:v>
                </c:pt>
                <c:pt idx="42525">
                  <c:v>2019/12/16 7:19</c:v>
                </c:pt>
                <c:pt idx="42526">
                  <c:v>2019/12/16 7:19</c:v>
                </c:pt>
                <c:pt idx="42527">
                  <c:v>2019/12/16 7:19</c:v>
                </c:pt>
                <c:pt idx="42528">
                  <c:v>2019/12/16 7:19</c:v>
                </c:pt>
                <c:pt idx="42529">
                  <c:v>2019/12/16 7:19</c:v>
                </c:pt>
                <c:pt idx="42530">
                  <c:v>2019/12/16 7:19</c:v>
                </c:pt>
                <c:pt idx="42531">
                  <c:v>2019/12/16 7:19</c:v>
                </c:pt>
                <c:pt idx="42532">
                  <c:v>2019/12/16 7:19</c:v>
                </c:pt>
                <c:pt idx="42533">
                  <c:v>2019/12/16 7:20</c:v>
                </c:pt>
                <c:pt idx="42534">
                  <c:v>2019/12/16 7:20</c:v>
                </c:pt>
                <c:pt idx="42535">
                  <c:v>2019/12/16 7:20</c:v>
                </c:pt>
                <c:pt idx="42536">
                  <c:v>2019/12/16 7:20</c:v>
                </c:pt>
                <c:pt idx="42537">
                  <c:v>2019/12/16 7:20</c:v>
                </c:pt>
                <c:pt idx="42538">
                  <c:v>2019/12/16 7:20</c:v>
                </c:pt>
                <c:pt idx="42539">
                  <c:v>2019/12/16 7:20</c:v>
                </c:pt>
                <c:pt idx="42540">
                  <c:v>2019/12/16 7:20</c:v>
                </c:pt>
                <c:pt idx="42541">
                  <c:v>2019/12/16 7:20</c:v>
                </c:pt>
                <c:pt idx="42542">
                  <c:v>2019/12/16 7:20</c:v>
                </c:pt>
                <c:pt idx="42543">
                  <c:v>2019/12/16 7:20</c:v>
                </c:pt>
                <c:pt idx="42544">
                  <c:v>2019/12/16 7:20</c:v>
                </c:pt>
                <c:pt idx="42545">
                  <c:v>2019/12/16 7:20</c:v>
                </c:pt>
                <c:pt idx="42546">
                  <c:v>2019/12/16 7:20</c:v>
                </c:pt>
                <c:pt idx="42547">
                  <c:v>2019/12/16 7:20</c:v>
                </c:pt>
                <c:pt idx="42548">
                  <c:v>2019/12/16 7:20</c:v>
                </c:pt>
                <c:pt idx="42549">
                  <c:v>2019/12/16 7:20</c:v>
                </c:pt>
                <c:pt idx="42550">
                  <c:v>2019/12/16 7:20</c:v>
                </c:pt>
                <c:pt idx="42551">
                  <c:v>2019/12/16 7:20</c:v>
                </c:pt>
                <c:pt idx="42552">
                  <c:v>2019/12/16 7:20</c:v>
                </c:pt>
                <c:pt idx="42553">
                  <c:v>2019/12/16 7:21</c:v>
                </c:pt>
                <c:pt idx="42554">
                  <c:v>2019/12/16 7:21</c:v>
                </c:pt>
                <c:pt idx="42555">
                  <c:v>2019/12/16 7:21</c:v>
                </c:pt>
                <c:pt idx="42556">
                  <c:v>2019/12/16 7:21</c:v>
                </c:pt>
                <c:pt idx="42557">
                  <c:v>2019/12/16 7:21</c:v>
                </c:pt>
                <c:pt idx="42558">
                  <c:v>2019/12/16 7:21</c:v>
                </c:pt>
                <c:pt idx="42559">
                  <c:v>2019/12/16 7:21</c:v>
                </c:pt>
                <c:pt idx="42560">
                  <c:v>2019/12/16 7:21</c:v>
                </c:pt>
                <c:pt idx="42561">
                  <c:v>2019/12/16 7:21</c:v>
                </c:pt>
                <c:pt idx="42562">
                  <c:v>2019/12/16 7:21</c:v>
                </c:pt>
                <c:pt idx="42563">
                  <c:v>2019/12/16 7:21</c:v>
                </c:pt>
                <c:pt idx="42564">
                  <c:v>2019/12/16 7:21</c:v>
                </c:pt>
                <c:pt idx="42565">
                  <c:v>2019/12/16 7:21</c:v>
                </c:pt>
                <c:pt idx="42566">
                  <c:v>2019/12/16 7:21</c:v>
                </c:pt>
                <c:pt idx="42567">
                  <c:v>2019/12/16 7:21</c:v>
                </c:pt>
                <c:pt idx="42568">
                  <c:v>2019/12/16 7:21</c:v>
                </c:pt>
                <c:pt idx="42569">
                  <c:v>2019/12/16 7:21</c:v>
                </c:pt>
                <c:pt idx="42570">
                  <c:v>2019/12/16 7:21</c:v>
                </c:pt>
                <c:pt idx="42571">
                  <c:v>2019/12/16 7:21</c:v>
                </c:pt>
                <c:pt idx="42572">
                  <c:v>2019/12/16 7:21</c:v>
                </c:pt>
                <c:pt idx="42573">
                  <c:v>2019/12/16 7:22</c:v>
                </c:pt>
                <c:pt idx="42574">
                  <c:v>2019/12/16 7:22</c:v>
                </c:pt>
                <c:pt idx="42575">
                  <c:v>2019/12/16 7:22</c:v>
                </c:pt>
                <c:pt idx="42576">
                  <c:v>2019/12/16 7:22</c:v>
                </c:pt>
                <c:pt idx="42577">
                  <c:v>2019/12/16 7:22</c:v>
                </c:pt>
                <c:pt idx="42578">
                  <c:v>2019/12/16 7:22</c:v>
                </c:pt>
                <c:pt idx="42579">
                  <c:v>2019/12/16 7:22</c:v>
                </c:pt>
                <c:pt idx="42580">
                  <c:v>2019/12/16 7:22</c:v>
                </c:pt>
                <c:pt idx="42581">
                  <c:v>2019/12/16 7:22</c:v>
                </c:pt>
                <c:pt idx="42582">
                  <c:v>2019/12/16 7:22</c:v>
                </c:pt>
                <c:pt idx="42583">
                  <c:v>2019/12/16 7:22</c:v>
                </c:pt>
                <c:pt idx="42584">
                  <c:v>2019/12/16 7:22</c:v>
                </c:pt>
                <c:pt idx="42585">
                  <c:v>2019/12/16 7:22</c:v>
                </c:pt>
                <c:pt idx="42586">
                  <c:v>2019/12/16 7:22</c:v>
                </c:pt>
                <c:pt idx="42587">
                  <c:v>2019/12/16 7:22</c:v>
                </c:pt>
                <c:pt idx="42588">
                  <c:v>2019/12/16 7:22</c:v>
                </c:pt>
                <c:pt idx="42589">
                  <c:v>2019/12/16 7:22</c:v>
                </c:pt>
                <c:pt idx="42590">
                  <c:v>2019/12/16 7:22</c:v>
                </c:pt>
                <c:pt idx="42591">
                  <c:v>2019/12/16 7:22</c:v>
                </c:pt>
                <c:pt idx="42592">
                  <c:v>2019/12/16 7:22</c:v>
                </c:pt>
                <c:pt idx="42593">
                  <c:v>2019/12/16 7:23</c:v>
                </c:pt>
                <c:pt idx="42594">
                  <c:v>2019/12/16 7:23</c:v>
                </c:pt>
                <c:pt idx="42595">
                  <c:v>2019/12/16 7:23</c:v>
                </c:pt>
                <c:pt idx="42596">
                  <c:v>2019/12/16 7:23</c:v>
                </c:pt>
                <c:pt idx="42597">
                  <c:v>2019/12/16 7:23</c:v>
                </c:pt>
                <c:pt idx="42598">
                  <c:v>2019/12/16 7:23</c:v>
                </c:pt>
                <c:pt idx="42599">
                  <c:v>2019/12/16 7:23</c:v>
                </c:pt>
                <c:pt idx="42600">
                  <c:v>2019/12/16 7:23</c:v>
                </c:pt>
                <c:pt idx="42601">
                  <c:v>2019/12/16 7:23</c:v>
                </c:pt>
                <c:pt idx="42602">
                  <c:v>2019/12/16 7:23</c:v>
                </c:pt>
                <c:pt idx="42603">
                  <c:v>2019/12/16 7:23</c:v>
                </c:pt>
                <c:pt idx="42604">
                  <c:v>2019/12/16 7:23</c:v>
                </c:pt>
                <c:pt idx="42605">
                  <c:v>2019/12/16 7:23</c:v>
                </c:pt>
                <c:pt idx="42606">
                  <c:v>2019/12/16 7:23</c:v>
                </c:pt>
                <c:pt idx="42607">
                  <c:v>2019/12/16 7:23</c:v>
                </c:pt>
                <c:pt idx="42608">
                  <c:v>2019/12/16 7:23</c:v>
                </c:pt>
                <c:pt idx="42609">
                  <c:v>2019/12/16 7:23</c:v>
                </c:pt>
                <c:pt idx="42610">
                  <c:v>2019/12/16 7:23</c:v>
                </c:pt>
                <c:pt idx="42611">
                  <c:v>2019/12/16 7:23</c:v>
                </c:pt>
                <c:pt idx="42612">
                  <c:v>2019/12/16 7:23</c:v>
                </c:pt>
                <c:pt idx="42613">
                  <c:v>2019/12/16 7:24</c:v>
                </c:pt>
                <c:pt idx="42614">
                  <c:v>2019/12/16 7:24</c:v>
                </c:pt>
                <c:pt idx="42615">
                  <c:v>2019/12/16 7:24</c:v>
                </c:pt>
                <c:pt idx="42616">
                  <c:v>2019/12/16 7:24</c:v>
                </c:pt>
                <c:pt idx="42617">
                  <c:v>2019/12/16 7:24</c:v>
                </c:pt>
                <c:pt idx="42618">
                  <c:v>2019/12/16 7:24</c:v>
                </c:pt>
                <c:pt idx="42619">
                  <c:v>2019/12/16 7:24</c:v>
                </c:pt>
                <c:pt idx="42620">
                  <c:v>2019/12/16 7:24</c:v>
                </c:pt>
                <c:pt idx="42621">
                  <c:v>2019/12/16 7:24</c:v>
                </c:pt>
                <c:pt idx="42622">
                  <c:v>2019/12/16 7:24</c:v>
                </c:pt>
                <c:pt idx="42623">
                  <c:v>2019/12/16 7:24</c:v>
                </c:pt>
                <c:pt idx="42624">
                  <c:v>2019/12/16 7:24</c:v>
                </c:pt>
                <c:pt idx="42625">
                  <c:v>2019/12/16 7:24</c:v>
                </c:pt>
                <c:pt idx="42626">
                  <c:v>2019/12/16 7:24</c:v>
                </c:pt>
                <c:pt idx="42627">
                  <c:v>2019/12/16 7:24</c:v>
                </c:pt>
                <c:pt idx="42628">
                  <c:v>2019/12/16 7:24</c:v>
                </c:pt>
                <c:pt idx="42629">
                  <c:v>2019/12/16 7:24</c:v>
                </c:pt>
                <c:pt idx="42630">
                  <c:v>2019/12/16 7:24</c:v>
                </c:pt>
                <c:pt idx="42631">
                  <c:v>2019/12/16 7:24</c:v>
                </c:pt>
                <c:pt idx="42632">
                  <c:v>2019/12/16 7:24</c:v>
                </c:pt>
                <c:pt idx="42633">
                  <c:v>2019/12/16 7:25</c:v>
                </c:pt>
                <c:pt idx="42634">
                  <c:v>2019/12/16 7:25</c:v>
                </c:pt>
                <c:pt idx="42635">
                  <c:v>2019/12/16 7:25</c:v>
                </c:pt>
                <c:pt idx="42636">
                  <c:v>2019/12/16 7:25</c:v>
                </c:pt>
                <c:pt idx="42637">
                  <c:v>2019/12/16 7:25</c:v>
                </c:pt>
                <c:pt idx="42638">
                  <c:v>2019/12/16 7:25</c:v>
                </c:pt>
                <c:pt idx="42639">
                  <c:v>2019/12/16 7:25</c:v>
                </c:pt>
                <c:pt idx="42640">
                  <c:v>2019/12/16 7:25</c:v>
                </c:pt>
                <c:pt idx="42641">
                  <c:v>2019/12/16 7:25</c:v>
                </c:pt>
                <c:pt idx="42642">
                  <c:v>2019/12/16 7:25</c:v>
                </c:pt>
                <c:pt idx="42643">
                  <c:v>2019/12/16 7:25</c:v>
                </c:pt>
                <c:pt idx="42644">
                  <c:v>2019/12/16 7:25</c:v>
                </c:pt>
                <c:pt idx="42645">
                  <c:v>2019/12/16 7:25</c:v>
                </c:pt>
                <c:pt idx="42646">
                  <c:v>2019/12/16 7:25</c:v>
                </c:pt>
                <c:pt idx="42647">
                  <c:v>2019/12/16 7:25</c:v>
                </c:pt>
                <c:pt idx="42648">
                  <c:v>2019/12/16 7:25</c:v>
                </c:pt>
                <c:pt idx="42649">
                  <c:v>2019/12/16 7:25</c:v>
                </c:pt>
                <c:pt idx="42650">
                  <c:v>2019/12/16 7:25</c:v>
                </c:pt>
                <c:pt idx="42651">
                  <c:v>2019/12/16 7:25</c:v>
                </c:pt>
                <c:pt idx="42652">
                  <c:v>2019/12/16 7:25</c:v>
                </c:pt>
                <c:pt idx="42653">
                  <c:v>2019/12/16 7:26</c:v>
                </c:pt>
                <c:pt idx="42654">
                  <c:v>2019/12/16 7:26</c:v>
                </c:pt>
                <c:pt idx="42655">
                  <c:v>2019/12/16 7:26</c:v>
                </c:pt>
                <c:pt idx="42656">
                  <c:v>2019/12/16 7:26</c:v>
                </c:pt>
                <c:pt idx="42657">
                  <c:v>2019/12/16 7:26</c:v>
                </c:pt>
                <c:pt idx="42658">
                  <c:v>2019/12/16 7:26</c:v>
                </c:pt>
                <c:pt idx="42659">
                  <c:v>2019/12/16 7:26</c:v>
                </c:pt>
                <c:pt idx="42660">
                  <c:v>2019/12/16 7:26</c:v>
                </c:pt>
                <c:pt idx="42661">
                  <c:v>2019/12/16 7:26</c:v>
                </c:pt>
                <c:pt idx="42662">
                  <c:v>2019/12/16 7:26</c:v>
                </c:pt>
                <c:pt idx="42663">
                  <c:v>2019/12/16 7:26</c:v>
                </c:pt>
                <c:pt idx="42664">
                  <c:v>2019/12/16 7:26</c:v>
                </c:pt>
                <c:pt idx="42665">
                  <c:v>2019/12/16 7:26</c:v>
                </c:pt>
                <c:pt idx="42666">
                  <c:v>2019/12/16 7:26</c:v>
                </c:pt>
                <c:pt idx="42667">
                  <c:v>2019/12/16 7:26</c:v>
                </c:pt>
                <c:pt idx="42668">
                  <c:v>2019/12/16 7:26</c:v>
                </c:pt>
                <c:pt idx="42669">
                  <c:v>2019/12/16 7:26</c:v>
                </c:pt>
                <c:pt idx="42670">
                  <c:v>2019/12/16 7:26</c:v>
                </c:pt>
                <c:pt idx="42671">
                  <c:v>2019/12/16 7:26</c:v>
                </c:pt>
                <c:pt idx="42672">
                  <c:v>2019/12/16 7:26</c:v>
                </c:pt>
                <c:pt idx="42673">
                  <c:v>2019/12/16 7:27</c:v>
                </c:pt>
                <c:pt idx="42674">
                  <c:v>2019/12/16 7:27</c:v>
                </c:pt>
                <c:pt idx="42675">
                  <c:v>2019/12/16 7:27</c:v>
                </c:pt>
                <c:pt idx="42676">
                  <c:v>2019/12/16 7:27</c:v>
                </c:pt>
                <c:pt idx="42677">
                  <c:v>2019/12/16 7:27</c:v>
                </c:pt>
                <c:pt idx="42678">
                  <c:v>2019/12/16 7:27</c:v>
                </c:pt>
                <c:pt idx="42679">
                  <c:v>2019/12/16 7:27</c:v>
                </c:pt>
                <c:pt idx="42680">
                  <c:v>2019/12/16 7:27</c:v>
                </c:pt>
                <c:pt idx="42681">
                  <c:v>2019/12/16 7:27</c:v>
                </c:pt>
                <c:pt idx="42682">
                  <c:v>2019/12/16 7:27</c:v>
                </c:pt>
                <c:pt idx="42683">
                  <c:v>2019/12/16 7:27</c:v>
                </c:pt>
                <c:pt idx="42684">
                  <c:v>2019/12/16 7:27</c:v>
                </c:pt>
                <c:pt idx="42685">
                  <c:v>2019/12/16 7:27</c:v>
                </c:pt>
                <c:pt idx="42686">
                  <c:v>2019/12/16 7:27</c:v>
                </c:pt>
                <c:pt idx="42687">
                  <c:v>2019/12/16 7:27</c:v>
                </c:pt>
                <c:pt idx="42688">
                  <c:v>2019/12/16 7:27</c:v>
                </c:pt>
                <c:pt idx="42689">
                  <c:v>2019/12/16 7:27</c:v>
                </c:pt>
                <c:pt idx="42690">
                  <c:v>2019/12/16 7:27</c:v>
                </c:pt>
                <c:pt idx="42691">
                  <c:v>2019/12/16 7:27</c:v>
                </c:pt>
                <c:pt idx="42692">
                  <c:v>2019/12/16 7:27</c:v>
                </c:pt>
                <c:pt idx="42693">
                  <c:v>2019/12/16 7:28</c:v>
                </c:pt>
                <c:pt idx="42694">
                  <c:v>2019/12/16 7:28</c:v>
                </c:pt>
                <c:pt idx="42695">
                  <c:v>2019/12/16 7:28</c:v>
                </c:pt>
                <c:pt idx="42696">
                  <c:v>2019/12/16 7:28</c:v>
                </c:pt>
                <c:pt idx="42697">
                  <c:v>2019/12/16 7:28</c:v>
                </c:pt>
                <c:pt idx="42698">
                  <c:v>2019/12/16 7:28</c:v>
                </c:pt>
                <c:pt idx="42699">
                  <c:v>2019/12/16 7:28</c:v>
                </c:pt>
                <c:pt idx="42700">
                  <c:v>2019/12/16 7:28</c:v>
                </c:pt>
                <c:pt idx="42701">
                  <c:v>2019/12/16 7:28</c:v>
                </c:pt>
                <c:pt idx="42702">
                  <c:v>2019/12/16 7:28</c:v>
                </c:pt>
                <c:pt idx="42703">
                  <c:v>2019/12/16 7:28</c:v>
                </c:pt>
                <c:pt idx="42704">
                  <c:v>2019/12/16 7:28</c:v>
                </c:pt>
                <c:pt idx="42705">
                  <c:v>2019/12/16 7:28</c:v>
                </c:pt>
                <c:pt idx="42706">
                  <c:v>2019/12/16 7:28</c:v>
                </c:pt>
                <c:pt idx="42707">
                  <c:v>2019/12/16 7:28</c:v>
                </c:pt>
                <c:pt idx="42708">
                  <c:v>2019/12/16 7:28</c:v>
                </c:pt>
                <c:pt idx="42709">
                  <c:v>2019/12/16 7:28</c:v>
                </c:pt>
                <c:pt idx="42710">
                  <c:v>2019/12/16 7:28</c:v>
                </c:pt>
                <c:pt idx="42711">
                  <c:v>2019/12/16 7:28</c:v>
                </c:pt>
                <c:pt idx="42712">
                  <c:v>2019/12/16 7:28</c:v>
                </c:pt>
                <c:pt idx="42713">
                  <c:v>2019/12/16 7:29</c:v>
                </c:pt>
                <c:pt idx="42714">
                  <c:v>2019/12/16 7:29</c:v>
                </c:pt>
                <c:pt idx="42715">
                  <c:v>2019/12/16 7:29</c:v>
                </c:pt>
                <c:pt idx="42716">
                  <c:v>2019/12/16 7:29</c:v>
                </c:pt>
                <c:pt idx="42717">
                  <c:v>2019/12/16 7:29</c:v>
                </c:pt>
                <c:pt idx="42718">
                  <c:v>2019/12/16 7:29</c:v>
                </c:pt>
                <c:pt idx="42719">
                  <c:v>2019/12/16 7:29</c:v>
                </c:pt>
                <c:pt idx="42720">
                  <c:v>2019/12/16 7:29</c:v>
                </c:pt>
                <c:pt idx="42721">
                  <c:v>2019/12/16 7:29</c:v>
                </c:pt>
                <c:pt idx="42722">
                  <c:v>2019/12/16 7:29</c:v>
                </c:pt>
                <c:pt idx="42723">
                  <c:v>2019/12/16 7:29</c:v>
                </c:pt>
                <c:pt idx="42724">
                  <c:v>2019/12/16 7:29</c:v>
                </c:pt>
                <c:pt idx="42725">
                  <c:v>2019/12/16 7:29</c:v>
                </c:pt>
                <c:pt idx="42726">
                  <c:v>2019/12/16 7:29</c:v>
                </c:pt>
                <c:pt idx="42727">
                  <c:v>2019/12/16 7:29</c:v>
                </c:pt>
                <c:pt idx="42728">
                  <c:v>2019/12/16 7:29</c:v>
                </c:pt>
                <c:pt idx="42729">
                  <c:v>2019/12/16 7:29</c:v>
                </c:pt>
                <c:pt idx="42730">
                  <c:v>2019/12/16 7:29</c:v>
                </c:pt>
                <c:pt idx="42731">
                  <c:v>2019/12/16 7:29</c:v>
                </c:pt>
                <c:pt idx="42732">
                  <c:v>2019/12/16 7:29</c:v>
                </c:pt>
                <c:pt idx="42733">
                  <c:v>2019/12/16 7:30</c:v>
                </c:pt>
                <c:pt idx="42734">
                  <c:v>2019/12/16 7:30</c:v>
                </c:pt>
                <c:pt idx="42735">
                  <c:v>2019/12/16 7:30</c:v>
                </c:pt>
                <c:pt idx="42736">
                  <c:v>2019/12/16 7:30</c:v>
                </c:pt>
                <c:pt idx="42737">
                  <c:v>2019/12/16 7:30</c:v>
                </c:pt>
                <c:pt idx="42738">
                  <c:v>2019/12/16 7:30</c:v>
                </c:pt>
                <c:pt idx="42739">
                  <c:v>2019/12/16 7:30</c:v>
                </c:pt>
                <c:pt idx="42740">
                  <c:v>2019/12/16 7:30</c:v>
                </c:pt>
                <c:pt idx="42741">
                  <c:v>2019/12/16 7:30</c:v>
                </c:pt>
                <c:pt idx="42742">
                  <c:v>2019/12/16 7:30</c:v>
                </c:pt>
                <c:pt idx="42743">
                  <c:v>2019/12/16 7:30</c:v>
                </c:pt>
                <c:pt idx="42744">
                  <c:v>2019/12/16 7:30</c:v>
                </c:pt>
                <c:pt idx="42745">
                  <c:v>2019/12/16 7:30</c:v>
                </c:pt>
                <c:pt idx="42746">
                  <c:v>2019/12/16 7:30</c:v>
                </c:pt>
                <c:pt idx="42747">
                  <c:v>2019/12/16 7:30</c:v>
                </c:pt>
                <c:pt idx="42748">
                  <c:v>2019/12/16 7:30</c:v>
                </c:pt>
                <c:pt idx="42749">
                  <c:v>2019/12/16 7:30</c:v>
                </c:pt>
                <c:pt idx="42750">
                  <c:v>2019/12/16 7:30</c:v>
                </c:pt>
                <c:pt idx="42751">
                  <c:v>2019/12/16 7:30</c:v>
                </c:pt>
                <c:pt idx="42752">
                  <c:v>2019/12/16 7:30</c:v>
                </c:pt>
                <c:pt idx="42753">
                  <c:v>2019/12/16 7:31</c:v>
                </c:pt>
                <c:pt idx="42754">
                  <c:v>2019/12/16 7:31</c:v>
                </c:pt>
                <c:pt idx="42755">
                  <c:v>2019/12/16 7:31</c:v>
                </c:pt>
                <c:pt idx="42756">
                  <c:v>2019/12/16 7:31</c:v>
                </c:pt>
                <c:pt idx="42757">
                  <c:v>2019/12/16 7:31</c:v>
                </c:pt>
                <c:pt idx="42758">
                  <c:v>2019/12/16 7:31</c:v>
                </c:pt>
                <c:pt idx="42759">
                  <c:v>2019/12/16 7:31</c:v>
                </c:pt>
                <c:pt idx="42760">
                  <c:v>2019/12/16 7:31</c:v>
                </c:pt>
                <c:pt idx="42761">
                  <c:v>2019/12/16 7:31</c:v>
                </c:pt>
                <c:pt idx="42762">
                  <c:v>2019/12/16 7:31</c:v>
                </c:pt>
                <c:pt idx="42763">
                  <c:v>2019/12/16 7:31</c:v>
                </c:pt>
                <c:pt idx="42764">
                  <c:v>2019/12/16 7:31</c:v>
                </c:pt>
                <c:pt idx="42765">
                  <c:v>2019/12/16 7:31</c:v>
                </c:pt>
                <c:pt idx="42766">
                  <c:v>2019/12/16 7:31</c:v>
                </c:pt>
                <c:pt idx="42767">
                  <c:v>2019/12/16 7:31</c:v>
                </c:pt>
                <c:pt idx="42768">
                  <c:v>2019/12/16 7:31</c:v>
                </c:pt>
                <c:pt idx="42769">
                  <c:v>2019/12/16 7:31</c:v>
                </c:pt>
                <c:pt idx="42770">
                  <c:v>2019/12/16 7:31</c:v>
                </c:pt>
                <c:pt idx="42771">
                  <c:v>2019/12/16 7:31</c:v>
                </c:pt>
                <c:pt idx="42772">
                  <c:v>2019/12/16 7:31</c:v>
                </c:pt>
                <c:pt idx="42773">
                  <c:v>2019/12/16 7:32</c:v>
                </c:pt>
                <c:pt idx="42774">
                  <c:v>2019/12/16 7:32</c:v>
                </c:pt>
                <c:pt idx="42775">
                  <c:v>2019/12/16 7:32</c:v>
                </c:pt>
                <c:pt idx="42776">
                  <c:v>2019/12/16 7:32</c:v>
                </c:pt>
                <c:pt idx="42777">
                  <c:v>2019/12/16 7:32</c:v>
                </c:pt>
                <c:pt idx="42778">
                  <c:v>2019/12/16 7:32</c:v>
                </c:pt>
                <c:pt idx="42779">
                  <c:v>2019/12/16 7:32</c:v>
                </c:pt>
                <c:pt idx="42780">
                  <c:v>2019/12/16 7:32</c:v>
                </c:pt>
                <c:pt idx="42781">
                  <c:v>2019/12/16 7:32</c:v>
                </c:pt>
                <c:pt idx="42782">
                  <c:v>2019/12/16 7:32</c:v>
                </c:pt>
                <c:pt idx="42783">
                  <c:v>2019/12/16 7:32</c:v>
                </c:pt>
                <c:pt idx="42784">
                  <c:v>2019/12/16 7:32</c:v>
                </c:pt>
                <c:pt idx="42785">
                  <c:v>2019/12/16 7:32</c:v>
                </c:pt>
                <c:pt idx="42786">
                  <c:v>2019/12/16 7:32</c:v>
                </c:pt>
                <c:pt idx="42787">
                  <c:v>2019/12/16 7:32</c:v>
                </c:pt>
                <c:pt idx="42788">
                  <c:v>2019/12/16 7:32</c:v>
                </c:pt>
                <c:pt idx="42789">
                  <c:v>2019/12/16 7:32</c:v>
                </c:pt>
                <c:pt idx="42790">
                  <c:v>2019/12/16 7:32</c:v>
                </c:pt>
                <c:pt idx="42791">
                  <c:v>2019/12/16 7:32</c:v>
                </c:pt>
                <c:pt idx="42792">
                  <c:v>2019/12/16 7:32</c:v>
                </c:pt>
                <c:pt idx="42793">
                  <c:v>2019/12/16 7:33</c:v>
                </c:pt>
                <c:pt idx="42794">
                  <c:v>2019/12/16 7:33</c:v>
                </c:pt>
                <c:pt idx="42795">
                  <c:v>2019/12/16 7:33</c:v>
                </c:pt>
                <c:pt idx="42796">
                  <c:v>2019/12/16 7:33</c:v>
                </c:pt>
                <c:pt idx="42797">
                  <c:v>2019/12/16 7:33</c:v>
                </c:pt>
                <c:pt idx="42798">
                  <c:v>2019/12/16 7:33</c:v>
                </c:pt>
                <c:pt idx="42799">
                  <c:v>2019/12/16 7:33</c:v>
                </c:pt>
                <c:pt idx="42800">
                  <c:v>2019/12/16 7:33</c:v>
                </c:pt>
                <c:pt idx="42801">
                  <c:v>2019/12/16 7:33</c:v>
                </c:pt>
                <c:pt idx="42802">
                  <c:v>2019/12/16 7:33</c:v>
                </c:pt>
                <c:pt idx="42803">
                  <c:v>2019/12/16 7:33</c:v>
                </c:pt>
                <c:pt idx="42804">
                  <c:v>2019/12/16 7:33</c:v>
                </c:pt>
                <c:pt idx="42805">
                  <c:v>2019/12/16 7:33</c:v>
                </c:pt>
                <c:pt idx="42806">
                  <c:v>2019/12/16 7:33</c:v>
                </c:pt>
                <c:pt idx="42807">
                  <c:v>2019/12/16 7:33</c:v>
                </c:pt>
                <c:pt idx="42808">
                  <c:v>2019/12/16 7:33</c:v>
                </c:pt>
                <c:pt idx="42809">
                  <c:v>2019/12/16 7:33</c:v>
                </c:pt>
                <c:pt idx="42810">
                  <c:v>2019/12/16 7:33</c:v>
                </c:pt>
                <c:pt idx="42811">
                  <c:v>2019/12/16 7:33</c:v>
                </c:pt>
                <c:pt idx="42812">
                  <c:v>2019/12/16 7:33</c:v>
                </c:pt>
                <c:pt idx="42813">
                  <c:v>2019/12/16 7:34</c:v>
                </c:pt>
                <c:pt idx="42814">
                  <c:v>2019/12/16 7:34</c:v>
                </c:pt>
                <c:pt idx="42815">
                  <c:v>2019/12/16 7:34</c:v>
                </c:pt>
                <c:pt idx="42816">
                  <c:v>2019/12/16 7:34</c:v>
                </c:pt>
                <c:pt idx="42817">
                  <c:v>2019/12/16 7:34</c:v>
                </c:pt>
                <c:pt idx="42818">
                  <c:v>2019/12/16 7:34</c:v>
                </c:pt>
                <c:pt idx="42819">
                  <c:v>2019/12/16 7:34</c:v>
                </c:pt>
                <c:pt idx="42820">
                  <c:v>2019/12/16 7:34</c:v>
                </c:pt>
                <c:pt idx="42821">
                  <c:v>2019/12/16 7:34</c:v>
                </c:pt>
                <c:pt idx="42822">
                  <c:v>2019/12/16 7:34</c:v>
                </c:pt>
                <c:pt idx="42823">
                  <c:v>2019/12/16 7:34</c:v>
                </c:pt>
                <c:pt idx="42824">
                  <c:v>2019/12/16 7:34</c:v>
                </c:pt>
                <c:pt idx="42825">
                  <c:v>2019/12/16 7:34</c:v>
                </c:pt>
                <c:pt idx="42826">
                  <c:v>2019/12/16 7:34</c:v>
                </c:pt>
                <c:pt idx="42827">
                  <c:v>2019/12/16 7:34</c:v>
                </c:pt>
                <c:pt idx="42828">
                  <c:v>2019/12/16 7:34</c:v>
                </c:pt>
                <c:pt idx="42829">
                  <c:v>2019/12/16 7:34</c:v>
                </c:pt>
                <c:pt idx="42830">
                  <c:v>2019/12/16 7:34</c:v>
                </c:pt>
                <c:pt idx="42831">
                  <c:v>2019/12/16 7:34</c:v>
                </c:pt>
                <c:pt idx="42832">
                  <c:v>2019/12/16 7:34</c:v>
                </c:pt>
                <c:pt idx="42833">
                  <c:v>2019/12/16 7:35</c:v>
                </c:pt>
                <c:pt idx="42834">
                  <c:v>2019/12/16 7:35</c:v>
                </c:pt>
                <c:pt idx="42835">
                  <c:v>2019/12/16 7:35</c:v>
                </c:pt>
                <c:pt idx="42836">
                  <c:v>2019/12/16 7:35</c:v>
                </c:pt>
                <c:pt idx="42837">
                  <c:v>2019/12/16 7:35</c:v>
                </c:pt>
                <c:pt idx="42838">
                  <c:v>2019/12/16 7:35</c:v>
                </c:pt>
                <c:pt idx="42839">
                  <c:v>2019/12/16 7:35</c:v>
                </c:pt>
                <c:pt idx="42840">
                  <c:v>2019/12/16 7:35</c:v>
                </c:pt>
                <c:pt idx="42841">
                  <c:v>2019/12/16 7:35</c:v>
                </c:pt>
                <c:pt idx="42842">
                  <c:v>2019/12/16 7:35</c:v>
                </c:pt>
                <c:pt idx="42843">
                  <c:v>2019/12/16 7:35</c:v>
                </c:pt>
                <c:pt idx="42844">
                  <c:v>2019/12/16 7:35</c:v>
                </c:pt>
                <c:pt idx="42845">
                  <c:v>2019/12/16 7:35</c:v>
                </c:pt>
                <c:pt idx="42846">
                  <c:v>2019/12/16 7:35</c:v>
                </c:pt>
                <c:pt idx="42847">
                  <c:v>2019/12/16 7:35</c:v>
                </c:pt>
                <c:pt idx="42848">
                  <c:v>2019/12/16 7:35</c:v>
                </c:pt>
                <c:pt idx="42849">
                  <c:v>2019/12/16 7:35</c:v>
                </c:pt>
                <c:pt idx="42850">
                  <c:v>2019/12/16 7:35</c:v>
                </c:pt>
                <c:pt idx="42851">
                  <c:v>2019/12/16 7:35</c:v>
                </c:pt>
                <c:pt idx="42852">
                  <c:v>2019/12/16 7:35</c:v>
                </c:pt>
                <c:pt idx="42853">
                  <c:v>2019/12/16 7:36</c:v>
                </c:pt>
                <c:pt idx="42854">
                  <c:v>2019/12/16 7:36</c:v>
                </c:pt>
                <c:pt idx="42855">
                  <c:v>2019/12/16 7:36</c:v>
                </c:pt>
                <c:pt idx="42856">
                  <c:v>2019/12/16 7:36</c:v>
                </c:pt>
                <c:pt idx="42857">
                  <c:v>2019/12/16 7:36</c:v>
                </c:pt>
                <c:pt idx="42858">
                  <c:v>2019/12/16 7:36</c:v>
                </c:pt>
                <c:pt idx="42859">
                  <c:v>2019/12/16 7:36</c:v>
                </c:pt>
                <c:pt idx="42860">
                  <c:v>2019/12/16 7:36</c:v>
                </c:pt>
                <c:pt idx="42861">
                  <c:v>2019/12/16 7:36</c:v>
                </c:pt>
                <c:pt idx="42862">
                  <c:v>2019/12/16 7:36</c:v>
                </c:pt>
                <c:pt idx="42863">
                  <c:v>2019/12/16 7:36</c:v>
                </c:pt>
                <c:pt idx="42864">
                  <c:v>2019/12/16 7:36</c:v>
                </c:pt>
                <c:pt idx="42865">
                  <c:v>2019/12/16 7:36</c:v>
                </c:pt>
                <c:pt idx="42866">
                  <c:v>2019/12/16 7:36</c:v>
                </c:pt>
                <c:pt idx="42867">
                  <c:v>2019/12/16 7:36</c:v>
                </c:pt>
                <c:pt idx="42868">
                  <c:v>2019/12/16 7:36</c:v>
                </c:pt>
                <c:pt idx="42869">
                  <c:v>2019/12/16 7:36</c:v>
                </c:pt>
                <c:pt idx="42870">
                  <c:v>2019/12/16 7:36</c:v>
                </c:pt>
                <c:pt idx="42871">
                  <c:v>2019/12/16 7:36</c:v>
                </c:pt>
                <c:pt idx="42872">
                  <c:v>2019/12/16 7:36</c:v>
                </c:pt>
                <c:pt idx="42873">
                  <c:v>2019/12/16 7:37</c:v>
                </c:pt>
                <c:pt idx="42874">
                  <c:v>2019/12/16 7:37</c:v>
                </c:pt>
                <c:pt idx="42875">
                  <c:v>2019/12/16 7:37</c:v>
                </c:pt>
                <c:pt idx="42876">
                  <c:v>2019/12/16 7:37</c:v>
                </c:pt>
                <c:pt idx="42877">
                  <c:v>2019/12/16 7:37</c:v>
                </c:pt>
                <c:pt idx="42878">
                  <c:v>2019/12/16 7:37</c:v>
                </c:pt>
                <c:pt idx="42879">
                  <c:v>2019/12/16 7:37</c:v>
                </c:pt>
                <c:pt idx="42880">
                  <c:v>2019/12/16 7:37</c:v>
                </c:pt>
                <c:pt idx="42881">
                  <c:v>2019/12/16 7:37</c:v>
                </c:pt>
                <c:pt idx="42882">
                  <c:v>2019/12/16 7:37</c:v>
                </c:pt>
                <c:pt idx="42883">
                  <c:v>2019/12/16 7:37</c:v>
                </c:pt>
                <c:pt idx="42884">
                  <c:v>2019/12/16 7:37</c:v>
                </c:pt>
                <c:pt idx="42885">
                  <c:v>2019/12/16 7:37</c:v>
                </c:pt>
                <c:pt idx="42886">
                  <c:v>2019/12/16 7:37</c:v>
                </c:pt>
                <c:pt idx="42887">
                  <c:v>2019/12/16 7:37</c:v>
                </c:pt>
                <c:pt idx="42888">
                  <c:v>2019/12/16 7:37</c:v>
                </c:pt>
                <c:pt idx="42889">
                  <c:v>2019/12/16 7:37</c:v>
                </c:pt>
                <c:pt idx="42890">
                  <c:v>2019/12/16 7:37</c:v>
                </c:pt>
                <c:pt idx="42891">
                  <c:v>2019/12/16 7:37</c:v>
                </c:pt>
                <c:pt idx="42892">
                  <c:v>2019/12/16 7:37</c:v>
                </c:pt>
                <c:pt idx="42893">
                  <c:v>2019/12/16 7:38</c:v>
                </c:pt>
                <c:pt idx="42894">
                  <c:v>2019/12/16 7:38</c:v>
                </c:pt>
                <c:pt idx="42895">
                  <c:v>2019/12/16 7:38</c:v>
                </c:pt>
                <c:pt idx="42896">
                  <c:v>2019/12/16 7:38</c:v>
                </c:pt>
                <c:pt idx="42897">
                  <c:v>2019/12/16 7:38</c:v>
                </c:pt>
                <c:pt idx="42898">
                  <c:v>2019/12/16 7:38</c:v>
                </c:pt>
                <c:pt idx="42899">
                  <c:v>2019/12/16 7:38</c:v>
                </c:pt>
                <c:pt idx="42900">
                  <c:v>2019/12/16 7:38</c:v>
                </c:pt>
                <c:pt idx="42901">
                  <c:v>2019/12/16 7:38</c:v>
                </c:pt>
                <c:pt idx="42902">
                  <c:v>2019/12/16 7:38</c:v>
                </c:pt>
                <c:pt idx="42903">
                  <c:v>2019/12/16 7:38</c:v>
                </c:pt>
                <c:pt idx="42904">
                  <c:v>2019/12/16 7:38</c:v>
                </c:pt>
                <c:pt idx="42905">
                  <c:v>2019/12/16 7:38</c:v>
                </c:pt>
                <c:pt idx="42906">
                  <c:v>2019/12/16 7:38</c:v>
                </c:pt>
                <c:pt idx="42907">
                  <c:v>2019/12/16 7:38</c:v>
                </c:pt>
                <c:pt idx="42908">
                  <c:v>2019/12/16 7:38</c:v>
                </c:pt>
                <c:pt idx="42909">
                  <c:v>2019/12/16 7:38</c:v>
                </c:pt>
                <c:pt idx="42910">
                  <c:v>2019/12/16 7:38</c:v>
                </c:pt>
                <c:pt idx="42911">
                  <c:v>2019/12/16 7:38</c:v>
                </c:pt>
                <c:pt idx="42912">
                  <c:v>2019/12/16 7:38</c:v>
                </c:pt>
                <c:pt idx="42913">
                  <c:v>2019/12/16 7:39</c:v>
                </c:pt>
                <c:pt idx="42914">
                  <c:v>2019/12/16 7:39</c:v>
                </c:pt>
                <c:pt idx="42915">
                  <c:v>2019/12/16 7:39</c:v>
                </c:pt>
                <c:pt idx="42916">
                  <c:v>2019/12/16 7:39</c:v>
                </c:pt>
                <c:pt idx="42917">
                  <c:v>2019/12/16 7:39</c:v>
                </c:pt>
                <c:pt idx="42918">
                  <c:v>2019/12/16 7:39</c:v>
                </c:pt>
                <c:pt idx="42919">
                  <c:v>2019/12/16 7:39</c:v>
                </c:pt>
                <c:pt idx="42920">
                  <c:v>2019/12/16 7:39</c:v>
                </c:pt>
                <c:pt idx="42921">
                  <c:v>2019/12/16 7:39</c:v>
                </c:pt>
                <c:pt idx="42922">
                  <c:v>2019/12/16 7:39</c:v>
                </c:pt>
                <c:pt idx="42923">
                  <c:v>2019/12/16 7:39</c:v>
                </c:pt>
                <c:pt idx="42924">
                  <c:v>2019/12/16 7:39</c:v>
                </c:pt>
                <c:pt idx="42925">
                  <c:v>2019/12/16 7:39</c:v>
                </c:pt>
                <c:pt idx="42926">
                  <c:v>2019/12/16 7:39</c:v>
                </c:pt>
                <c:pt idx="42927">
                  <c:v>2019/12/16 7:39</c:v>
                </c:pt>
                <c:pt idx="42928">
                  <c:v>2019/12/16 7:39</c:v>
                </c:pt>
                <c:pt idx="42929">
                  <c:v>2019/12/16 7:39</c:v>
                </c:pt>
                <c:pt idx="42930">
                  <c:v>2019/12/16 7:39</c:v>
                </c:pt>
                <c:pt idx="42931">
                  <c:v>2019/12/16 7:39</c:v>
                </c:pt>
                <c:pt idx="42932">
                  <c:v>2019/12/16 7:39</c:v>
                </c:pt>
                <c:pt idx="42933">
                  <c:v>2019/12/16 7:40</c:v>
                </c:pt>
                <c:pt idx="42934">
                  <c:v>2019/12/16 7:40</c:v>
                </c:pt>
                <c:pt idx="42935">
                  <c:v>2019/12/16 7:40</c:v>
                </c:pt>
                <c:pt idx="42936">
                  <c:v>2019/12/16 7:40</c:v>
                </c:pt>
                <c:pt idx="42937">
                  <c:v>2019/12/16 7:40</c:v>
                </c:pt>
                <c:pt idx="42938">
                  <c:v>2019/12/16 7:40</c:v>
                </c:pt>
                <c:pt idx="42939">
                  <c:v>2019/12/16 7:40</c:v>
                </c:pt>
                <c:pt idx="42940">
                  <c:v>2019/12/16 7:40</c:v>
                </c:pt>
                <c:pt idx="42941">
                  <c:v>2019/12/16 7:40</c:v>
                </c:pt>
                <c:pt idx="42942">
                  <c:v>2019/12/16 7:40</c:v>
                </c:pt>
                <c:pt idx="42943">
                  <c:v>2019/12/16 7:40</c:v>
                </c:pt>
                <c:pt idx="42944">
                  <c:v>2019/12/16 7:40</c:v>
                </c:pt>
                <c:pt idx="42945">
                  <c:v>2019/12/16 7:40</c:v>
                </c:pt>
                <c:pt idx="42946">
                  <c:v>2019/12/16 7:40</c:v>
                </c:pt>
                <c:pt idx="42947">
                  <c:v>2019/12/16 7:40</c:v>
                </c:pt>
                <c:pt idx="42948">
                  <c:v>2019/12/16 7:40</c:v>
                </c:pt>
                <c:pt idx="42949">
                  <c:v>2019/12/16 7:40</c:v>
                </c:pt>
                <c:pt idx="42950">
                  <c:v>2019/12/16 7:40</c:v>
                </c:pt>
                <c:pt idx="42951">
                  <c:v>2019/12/16 7:40</c:v>
                </c:pt>
                <c:pt idx="42952">
                  <c:v>2019/12/16 7:40</c:v>
                </c:pt>
                <c:pt idx="42953">
                  <c:v>2019/12/16 7:41</c:v>
                </c:pt>
                <c:pt idx="42954">
                  <c:v>2019/12/16 7:41</c:v>
                </c:pt>
                <c:pt idx="42955">
                  <c:v>2019/12/16 7:41</c:v>
                </c:pt>
                <c:pt idx="42956">
                  <c:v>2019/12/16 7:41</c:v>
                </c:pt>
                <c:pt idx="42957">
                  <c:v>2019/12/16 7:41</c:v>
                </c:pt>
                <c:pt idx="42958">
                  <c:v>2019/12/16 7:41</c:v>
                </c:pt>
                <c:pt idx="42959">
                  <c:v>2019/12/16 7:41</c:v>
                </c:pt>
                <c:pt idx="42960">
                  <c:v>2019/12/16 7:41</c:v>
                </c:pt>
                <c:pt idx="42961">
                  <c:v>2019/12/16 7:41</c:v>
                </c:pt>
                <c:pt idx="42962">
                  <c:v>2019/12/16 7:41</c:v>
                </c:pt>
                <c:pt idx="42963">
                  <c:v>2019/12/16 7:41</c:v>
                </c:pt>
                <c:pt idx="42964">
                  <c:v>2019/12/16 7:41</c:v>
                </c:pt>
                <c:pt idx="42965">
                  <c:v>2019/12/16 7:41</c:v>
                </c:pt>
                <c:pt idx="42966">
                  <c:v>2019/12/16 7:41</c:v>
                </c:pt>
                <c:pt idx="42967">
                  <c:v>2019/12/16 7:41</c:v>
                </c:pt>
                <c:pt idx="42968">
                  <c:v>2019/12/16 7:41</c:v>
                </c:pt>
                <c:pt idx="42969">
                  <c:v>2019/12/16 7:41</c:v>
                </c:pt>
                <c:pt idx="42970">
                  <c:v>2019/12/16 7:41</c:v>
                </c:pt>
                <c:pt idx="42971">
                  <c:v>2019/12/16 7:41</c:v>
                </c:pt>
                <c:pt idx="42972">
                  <c:v>2019/12/16 7:41</c:v>
                </c:pt>
                <c:pt idx="42973">
                  <c:v>2019/12/16 7:42</c:v>
                </c:pt>
                <c:pt idx="42974">
                  <c:v>2019/12/16 7:42</c:v>
                </c:pt>
                <c:pt idx="42975">
                  <c:v>2019/12/16 7:42</c:v>
                </c:pt>
                <c:pt idx="42976">
                  <c:v>2019/12/16 7:42</c:v>
                </c:pt>
                <c:pt idx="42977">
                  <c:v>2019/12/16 7:42</c:v>
                </c:pt>
                <c:pt idx="42978">
                  <c:v>2019/12/16 7:42</c:v>
                </c:pt>
                <c:pt idx="42979">
                  <c:v>2019/12/16 7:42</c:v>
                </c:pt>
                <c:pt idx="42980">
                  <c:v>2019/12/16 7:42</c:v>
                </c:pt>
                <c:pt idx="42981">
                  <c:v>2019/12/16 7:42</c:v>
                </c:pt>
                <c:pt idx="42982">
                  <c:v>2019/12/16 7:42</c:v>
                </c:pt>
                <c:pt idx="42983">
                  <c:v>2019/12/16 7:42</c:v>
                </c:pt>
                <c:pt idx="42984">
                  <c:v>2019/12/16 7:42</c:v>
                </c:pt>
                <c:pt idx="42985">
                  <c:v>2019/12/16 7:42</c:v>
                </c:pt>
                <c:pt idx="42986">
                  <c:v>2019/12/16 7:42</c:v>
                </c:pt>
                <c:pt idx="42987">
                  <c:v>2019/12/16 7:42</c:v>
                </c:pt>
                <c:pt idx="42988">
                  <c:v>2019/12/16 7:42</c:v>
                </c:pt>
                <c:pt idx="42989">
                  <c:v>2019/12/16 7:42</c:v>
                </c:pt>
                <c:pt idx="42990">
                  <c:v>2019/12/16 7:42</c:v>
                </c:pt>
                <c:pt idx="42991">
                  <c:v>2019/12/16 7:42</c:v>
                </c:pt>
                <c:pt idx="42992">
                  <c:v>2019/12/16 7:42</c:v>
                </c:pt>
                <c:pt idx="42993">
                  <c:v>2019/12/16 7:43</c:v>
                </c:pt>
                <c:pt idx="42994">
                  <c:v>2019/12/16 7:43</c:v>
                </c:pt>
                <c:pt idx="42995">
                  <c:v>2019/12/16 7:43</c:v>
                </c:pt>
                <c:pt idx="42996">
                  <c:v>2019/12/16 7:43</c:v>
                </c:pt>
                <c:pt idx="42997">
                  <c:v>2019/12/16 7:43</c:v>
                </c:pt>
                <c:pt idx="42998">
                  <c:v>2019/12/16 7:43</c:v>
                </c:pt>
                <c:pt idx="42999">
                  <c:v>2019/12/16 7:43</c:v>
                </c:pt>
                <c:pt idx="43000">
                  <c:v>2019/12/16 7:43</c:v>
                </c:pt>
                <c:pt idx="43001">
                  <c:v>2019/12/16 7:43</c:v>
                </c:pt>
                <c:pt idx="43002">
                  <c:v>2019/12/16 7:43</c:v>
                </c:pt>
                <c:pt idx="43003">
                  <c:v>2019/12/16 7:43</c:v>
                </c:pt>
                <c:pt idx="43004">
                  <c:v>2019/12/16 7:43</c:v>
                </c:pt>
                <c:pt idx="43005">
                  <c:v>2019/12/16 7:43</c:v>
                </c:pt>
                <c:pt idx="43006">
                  <c:v>2019/12/16 7:43</c:v>
                </c:pt>
                <c:pt idx="43007">
                  <c:v>2019/12/16 7:43</c:v>
                </c:pt>
                <c:pt idx="43008">
                  <c:v>2019/12/16 7:43</c:v>
                </c:pt>
                <c:pt idx="43009">
                  <c:v>2019/12/16 7:43</c:v>
                </c:pt>
                <c:pt idx="43010">
                  <c:v>2019/12/16 7:43</c:v>
                </c:pt>
                <c:pt idx="43011">
                  <c:v>2019/12/16 7:43</c:v>
                </c:pt>
                <c:pt idx="43012">
                  <c:v>2019/12/16 7:43</c:v>
                </c:pt>
                <c:pt idx="43013">
                  <c:v>2019/12/16 7:44</c:v>
                </c:pt>
                <c:pt idx="43014">
                  <c:v>2019/12/16 7:44</c:v>
                </c:pt>
                <c:pt idx="43015">
                  <c:v>2019/12/16 7:44</c:v>
                </c:pt>
                <c:pt idx="43016">
                  <c:v>2019/12/16 7:44</c:v>
                </c:pt>
                <c:pt idx="43017">
                  <c:v>2019/12/16 7:44</c:v>
                </c:pt>
                <c:pt idx="43018">
                  <c:v>2019/12/16 7:44</c:v>
                </c:pt>
                <c:pt idx="43019">
                  <c:v>2019/12/16 7:44</c:v>
                </c:pt>
                <c:pt idx="43020">
                  <c:v>2019/12/16 7:44</c:v>
                </c:pt>
                <c:pt idx="43021">
                  <c:v>2019/12/16 7:44</c:v>
                </c:pt>
                <c:pt idx="43022">
                  <c:v>2019/12/16 7:44</c:v>
                </c:pt>
                <c:pt idx="43023">
                  <c:v>2019/12/16 7:44</c:v>
                </c:pt>
                <c:pt idx="43024">
                  <c:v>2019/12/16 7:44</c:v>
                </c:pt>
                <c:pt idx="43025">
                  <c:v>2019/12/16 7:44</c:v>
                </c:pt>
                <c:pt idx="43026">
                  <c:v>2019/12/16 7:44</c:v>
                </c:pt>
                <c:pt idx="43027">
                  <c:v>2019/12/16 7:44</c:v>
                </c:pt>
                <c:pt idx="43028">
                  <c:v>2019/12/16 7:44</c:v>
                </c:pt>
                <c:pt idx="43029">
                  <c:v>2019/12/16 7:44</c:v>
                </c:pt>
                <c:pt idx="43030">
                  <c:v>2019/12/16 7:44</c:v>
                </c:pt>
                <c:pt idx="43031">
                  <c:v>2019/12/16 7:44</c:v>
                </c:pt>
                <c:pt idx="43032">
                  <c:v>2019/12/16 7:44</c:v>
                </c:pt>
                <c:pt idx="43033">
                  <c:v>2019/12/16 7:45</c:v>
                </c:pt>
                <c:pt idx="43034">
                  <c:v>2019/12/16 7:45</c:v>
                </c:pt>
                <c:pt idx="43035">
                  <c:v>2019/12/16 7:45</c:v>
                </c:pt>
                <c:pt idx="43036">
                  <c:v>2019/12/16 7:45</c:v>
                </c:pt>
                <c:pt idx="43037">
                  <c:v>2019/12/16 7:45</c:v>
                </c:pt>
                <c:pt idx="43038">
                  <c:v>2019/12/16 7:45</c:v>
                </c:pt>
                <c:pt idx="43039">
                  <c:v>2019/12/16 7:45</c:v>
                </c:pt>
                <c:pt idx="43040">
                  <c:v>2019/12/16 7:45</c:v>
                </c:pt>
                <c:pt idx="43041">
                  <c:v>2019/12/16 7:45</c:v>
                </c:pt>
                <c:pt idx="43042">
                  <c:v>2019/12/16 7:45</c:v>
                </c:pt>
                <c:pt idx="43043">
                  <c:v>2019/12/16 7:45</c:v>
                </c:pt>
                <c:pt idx="43044">
                  <c:v>2019/12/16 7:45</c:v>
                </c:pt>
                <c:pt idx="43045">
                  <c:v>2019/12/16 7:45</c:v>
                </c:pt>
                <c:pt idx="43046">
                  <c:v>2019/12/16 7:45</c:v>
                </c:pt>
                <c:pt idx="43047">
                  <c:v>2019/12/16 7:45</c:v>
                </c:pt>
                <c:pt idx="43048">
                  <c:v>2019/12/16 7:45</c:v>
                </c:pt>
                <c:pt idx="43049">
                  <c:v>2019/12/16 7:45</c:v>
                </c:pt>
                <c:pt idx="43050">
                  <c:v>2019/12/16 7:45</c:v>
                </c:pt>
                <c:pt idx="43051">
                  <c:v>2019/12/16 7:45</c:v>
                </c:pt>
                <c:pt idx="43052">
                  <c:v>2019/12/16 7:46</c:v>
                </c:pt>
                <c:pt idx="43053">
                  <c:v>2019/12/16 7:46</c:v>
                </c:pt>
                <c:pt idx="43054">
                  <c:v>2019/12/16 7:46</c:v>
                </c:pt>
                <c:pt idx="43055">
                  <c:v>2019/12/16 7:46</c:v>
                </c:pt>
                <c:pt idx="43056">
                  <c:v>2019/12/16 7:46</c:v>
                </c:pt>
                <c:pt idx="43057">
                  <c:v>2019/12/16 7:46</c:v>
                </c:pt>
                <c:pt idx="43058">
                  <c:v>2019/12/16 7:46</c:v>
                </c:pt>
                <c:pt idx="43059">
                  <c:v>2019/12/16 7:46</c:v>
                </c:pt>
                <c:pt idx="43060">
                  <c:v>2019/12/16 7:46</c:v>
                </c:pt>
                <c:pt idx="43061">
                  <c:v>2019/12/16 7:46</c:v>
                </c:pt>
                <c:pt idx="43062">
                  <c:v>2019/12/16 7:46</c:v>
                </c:pt>
                <c:pt idx="43063">
                  <c:v>2019/12/16 7:46</c:v>
                </c:pt>
                <c:pt idx="43064">
                  <c:v>2019/12/16 7:46</c:v>
                </c:pt>
                <c:pt idx="43065">
                  <c:v>2019/12/16 7:46</c:v>
                </c:pt>
                <c:pt idx="43066">
                  <c:v>2019/12/16 7:46</c:v>
                </c:pt>
                <c:pt idx="43067">
                  <c:v>2019/12/16 7:46</c:v>
                </c:pt>
                <c:pt idx="43068">
                  <c:v>2019/12/16 7:46</c:v>
                </c:pt>
                <c:pt idx="43069">
                  <c:v>2019/12/16 7:46</c:v>
                </c:pt>
                <c:pt idx="43070">
                  <c:v>2019/12/16 7:46</c:v>
                </c:pt>
                <c:pt idx="43071">
                  <c:v>2019/12/16 7:46</c:v>
                </c:pt>
                <c:pt idx="43072">
                  <c:v>2019/12/16 7:46</c:v>
                </c:pt>
                <c:pt idx="43073">
                  <c:v>2019/12/16 7:47</c:v>
                </c:pt>
                <c:pt idx="43074">
                  <c:v>2019/12/16 7:47</c:v>
                </c:pt>
                <c:pt idx="43075">
                  <c:v>2019/12/16 7:47</c:v>
                </c:pt>
                <c:pt idx="43076">
                  <c:v>2019/12/16 7:47</c:v>
                </c:pt>
                <c:pt idx="43077">
                  <c:v>2019/12/16 7:47</c:v>
                </c:pt>
                <c:pt idx="43078">
                  <c:v>2019/12/16 7:47</c:v>
                </c:pt>
                <c:pt idx="43079">
                  <c:v>2019/12/16 7:47</c:v>
                </c:pt>
                <c:pt idx="43080">
                  <c:v>2019/12/16 7:47</c:v>
                </c:pt>
                <c:pt idx="43081">
                  <c:v>2019/12/16 7:47</c:v>
                </c:pt>
                <c:pt idx="43082">
                  <c:v>2019/12/16 7:47</c:v>
                </c:pt>
                <c:pt idx="43083">
                  <c:v>2019/12/16 7:47</c:v>
                </c:pt>
                <c:pt idx="43084">
                  <c:v>2019/12/16 7:47</c:v>
                </c:pt>
                <c:pt idx="43085">
                  <c:v>2019/12/16 7:47</c:v>
                </c:pt>
                <c:pt idx="43086">
                  <c:v>2019/12/16 7:47</c:v>
                </c:pt>
                <c:pt idx="43087">
                  <c:v>2019/12/16 7:47</c:v>
                </c:pt>
                <c:pt idx="43088">
                  <c:v>2019/12/16 7:47</c:v>
                </c:pt>
                <c:pt idx="43089">
                  <c:v>2019/12/16 7:47</c:v>
                </c:pt>
                <c:pt idx="43090">
                  <c:v>2019/12/16 7:47</c:v>
                </c:pt>
                <c:pt idx="43091">
                  <c:v>2019/12/16 7:47</c:v>
                </c:pt>
                <c:pt idx="43092">
                  <c:v>2019/12/16 7:47</c:v>
                </c:pt>
                <c:pt idx="43093">
                  <c:v>2019/12/16 7:48</c:v>
                </c:pt>
                <c:pt idx="43094">
                  <c:v>2019/12/16 7:48</c:v>
                </c:pt>
                <c:pt idx="43095">
                  <c:v>2019/12/16 7:48</c:v>
                </c:pt>
                <c:pt idx="43096">
                  <c:v>2019/12/16 7:48</c:v>
                </c:pt>
                <c:pt idx="43097">
                  <c:v>2019/12/16 7:48</c:v>
                </c:pt>
                <c:pt idx="43098">
                  <c:v>2019/12/16 7:48</c:v>
                </c:pt>
                <c:pt idx="43099">
                  <c:v>2019/12/16 7:48</c:v>
                </c:pt>
                <c:pt idx="43100">
                  <c:v>2019/12/16 7:48</c:v>
                </c:pt>
                <c:pt idx="43101">
                  <c:v>2019/12/16 7:48</c:v>
                </c:pt>
                <c:pt idx="43102">
                  <c:v>2019/12/16 7:48</c:v>
                </c:pt>
                <c:pt idx="43103">
                  <c:v>2019/12/16 7:48</c:v>
                </c:pt>
                <c:pt idx="43104">
                  <c:v>2019/12/16 7:48</c:v>
                </c:pt>
                <c:pt idx="43105">
                  <c:v>2019/12/16 7:48</c:v>
                </c:pt>
                <c:pt idx="43106">
                  <c:v>2019/12/16 7:48</c:v>
                </c:pt>
                <c:pt idx="43107">
                  <c:v>2019/12/16 7:48</c:v>
                </c:pt>
                <c:pt idx="43108">
                  <c:v>2019/12/16 7:48</c:v>
                </c:pt>
                <c:pt idx="43109">
                  <c:v>2019/12/16 7:48</c:v>
                </c:pt>
                <c:pt idx="43110">
                  <c:v>2019/12/16 7:48</c:v>
                </c:pt>
                <c:pt idx="43111">
                  <c:v>2019/12/16 7:48</c:v>
                </c:pt>
                <c:pt idx="43112">
                  <c:v>2019/12/16 7:48</c:v>
                </c:pt>
                <c:pt idx="43113">
                  <c:v>2019/12/16 7:49</c:v>
                </c:pt>
                <c:pt idx="43114">
                  <c:v>2019/12/16 7:49</c:v>
                </c:pt>
                <c:pt idx="43115">
                  <c:v>2019/12/16 7:49</c:v>
                </c:pt>
                <c:pt idx="43116">
                  <c:v>2019/12/16 7:49</c:v>
                </c:pt>
                <c:pt idx="43117">
                  <c:v>2019/12/16 7:49</c:v>
                </c:pt>
                <c:pt idx="43118">
                  <c:v>2019/12/16 7:49</c:v>
                </c:pt>
                <c:pt idx="43119">
                  <c:v>2019/12/16 7:49</c:v>
                </c:pt>
                <c:pt idx="43120">
                  <c:v>2019/12/16 7:49</c:v>
                </c:pt>
                <c:pt idx="43121">
                  <c:v>2019/12/16 7:49</c:v>
                </c:pt>
                <c:pt idx="43122">
                  <c:v>2019/12/16 7:49</c:v>
                </c:pt>
                <c:pt idx="43123">
                  <c:v>2019/12/16 7:49</c:v>
                </c:pt>
                <c:pt idx="43124">
                  <c:v>2019/12/16 7:49</c:v>
                </c:pt>
                <c:pt idx="43125">
                  <c:v>2019/12/16 7:49</c:v>
                </c:pt>
                <c:pt idx="43126">
                  <c:v>2019/12/16 7:49</c:v>
                </c:pt>
                <c:pt idx="43127">
                  <c:v>2019/12/16 7:49</c:v>
                </c:pt>
                <c:pt idx="43128">
                  <c:v>2019/12/16 7:49</c:v>
                </c:pt>
                <c:pt idx="43129">
                  <c:v>2019/12/16 7:49</c:v>
                </c:pt>
                <c:pt idx="43130">
                  <c:v>2019/12/16 7:49</c:v>
                </c:pt>
                <c:pt idx="43131">
                  <c:v>2019/12/16 7:49</c:v>
                </c:pt>
                <c:pt idx="43132">
                  <c:v>2019/12/16 7:49</c:v>
                </c:pt>
                <c:pt idx="43133">
                  <c:v>2019/12/16 7:50</c:v>
                </c:pt>
                <c:pt idx="43134">
                  <c:v>2019/12/16 7:50</c:v>
                </c:pt>
                <c:pt idx="43135">
                  <c:v>2019/12/16 7:50</c:v>
                </c:pt>
                <c:pt idx="43136">
                  <c:v>2019/12/16 7:50</c:v>
                </c:pt>
                <c:pt idx="43137">
                  <c:v>2019/12/16 7:50</c:v>
                </c:pt>
                <c:pt idx="43138">
                  <c:v>2019/12/16 7:50</c:v>
                </c:pt>
                <c:pt idx="43139">
                  <c:v>2019/12/16 7:50</c:v>
                </c:pt>
                <c:pt idx="43140">
                  <c:v>2019/12/16 7:50</c:v>
                </c:pt>
                <c:pt idx="43141">
                  <c:v>2019/12/16 7:50</c:v>
                </c:pt>
                <c:pt idx="43142">
                  <c:v>2019/12/16 7:50</c:v>
                </c:pt>
                <c:pt idx="43143">
                  <c:v>2019/12/16 7:50</c:v>
                </c:pt>
                <c:pt idx="43144">
                  <c:v>2019/12/16 7:50</c:v>
                </c:pt>
                <c:pt idx="43145">
                  <c:v>2019/12/16 7:50</c:v>
                </c:pt>
                <c:pt idx="43146">
                  <c:v>2019/12/16 7:50</c:v>
                </c:pt>
                <c:pt idx="43147">
                  <c:v>2019/12/16 7:50</c:v>
                </c:pt>
                <c:pt idx="43148">
                  <c:v>2019/12/16 7:50</c:v>
                </c:pt>
                <c:pt idx="43149">
                  <c:v>2019/12/16 7:50</c:v>
                </c:pt>
                <c:pt idx="43150">
                  <c:v>2019/12/16 7:50</c:v>
                </c:pt>
                <c:pt idx="43151">
                  <c:v>2019/12/16 7:50</c:v>
                </c:pt>
                <c:pt idx="43152">
                  <c:v>2019/12/16 7:50</c:v>
                </c:pt>
                <c:pt idx="43153">
                  <c:v>2019/12/16 7:51</c:v>
                </c:pt>
                <c:pt idx="43154">
                  <c:v>2019/12/16 7:51</c:v>
                </c:pt>
                <c:pt idx="43155">
                  <c:v>2019/12/16 7:51</c:v>
                </c:pt>
                <c:pt idx="43156">
                  <c:v>2019/12/16 7:51</c:v>
                </c:pt>
                <c:pt idx="43157">
                  <c:v>2019/12/16 7:51</c:v>
                </c:pt>
                <c:pt idx="43158">
                  <c:v>2019/12/16 7:51</c:v>
                </c:pt>
                <c:pt idx="43159">
                  <c:v>2019/12/16 7:51</c:v>
                </c:pt>
                <c:pt idx="43160">
                  <c:v>2019/12/16 7:51</c:v>
                </c:pt>
                <c:pt idx="43161">
                  <c:v>2019/12/16 7:51</c:v>
                </c:pt>
                <c:pt idx="43162">
                  <c:v>2019/12/16 7:51</c:v>
                </c:pt>
                <c:pt idx="43163">
                  <c:v>2019/12/16 7:51</c:v>
                </c:pt>
                <c:pt idx="43164">
                  <c:v>2019/12/16 7:51</c:v>
                </c:pt>
                <c:pt idx="43165">
                  <c:v>2019/12/16 7:51</c:v>
                </c:pt>
                <c:pt idx="43166">
                  <c:v>2019/12/16 7:51</c:v>
                </c:pt>
                <c:pt idx="43167">
                  <c:v>2019/12/16 7:51</c:v>
                </c:pt>
                <c:pt idx="43168">
                  <c:v>2019/12/16 7:51</c:v>
                </c:pt>
                <c:pt idx="43169">
                  <c:v>2019/12/16 7:51</c:v>
                </c:pt>
                <c:pt idx="43170">
                  <c:v>2019/12/16 7:51</c:v>
                </c:pt>
                <c:pt idx="43171">
                  <c:v>2019/12/16 7:51</c:v>
                </c:pt>
                <c:pt idx="43172">
                  <c:v>2019/12/16 7:51</c:v>
                </c:pt>
                <c:pt idx="43173">
                  <c:v>2019/12/16 7:52</c:v>
                </c:pt>
                <c:pt idx="43174">
                  <c:v>2019/12/16 7:52</c:v>
                </c:pt>
                <c:pt idx="43175">
                  <c:v>2019/12/16 7:52</c:v>
                </c:pt>
                <c:pt idx="43176">
                  <c:v>2019/12/16 7:52</c:v>
                </c:pt>
                <c:pt idx="43177">
                  <c:v>2019/12/16 7:52</c:v>
                </c:pt>
                <c:pt idx="43178">
                  <c:v>2019/12/16 7:52</c:v>
                </c:pt>
                <c:pt idx="43179">
                  <c:v>2019/12/16 7:52</c:v>
                </c:pt>
                <c:pt idx="43180">
                  <c:v>2019/12/16 7:52</c:v>
                </c:pt>
                <c:pt idx="43181">
                  <c:v>2019/12/16 7:52</c:v>
                </c:pt>
                <c:pt idx="43182">
                  <c:v>2019/12/16 7:52</c:v>
                </c:pt>
                <c:pt idx="43183">
                  <c:v>2019/12/16 7:52</c:v>
                </c:pt>
                <c:pt idx="43184">
                  <c:v>2019/12/16 7:52</c:v>
                </c:pt>
                <c:pt idx="43185">
                  <c:v>2019/12/16 7:52</c:v>
                </c:pt>
                <c:pt idx="43186">
                  <c:v>2019/12/16 7:52</c:v>
                </c:pt>
                <c:pt idx="43187">
                  <c:v>2019/12/16 7:52</c:v>
                </c:pt>
                <c:pt idx="43188">
                  <c:v>2019/12/16 7:52</c:v>
                </c:pt>
                <c:pt idx="43189">
                  <c:v>2019/12/16 7:52</c:v>
                </c:pt>
                <c:pt idx="43190">
                  <c:v>2019/12/16 7:52</c:v>
                </c:pt>
                <c:pt idx="43191">
                  <c:v>2019/12/16 7:52</c:v>
                </c:pt>
                <c:pt idx="43192">
                  <c:v>2019/12/16 7:52</c:v>
                </c:pt>
                <c:pt idx="43193">
                  <c:v>2019/12/16 7:53</c:v>
                </c:pt>
                <c:pt idx="43194">
                  <c:v>2019/12/16 7:53</c:v>
                </c:pt>
                <c:pt idx="43195">
                  <c:v>2019/12/16 7:53</c:v>
                </c:pt>
                <c:pt idx="43196">
                  <c:v>2019/12/16 7:53</c:v>
                </c:pt>
                <c:pt idx="43197">
                  <c:v>2019/12/16 7:53</c:v>
                </c:pt>
                <c:pt idx="43198">
                  <c:v>2019/12/16 7:53</c:v>
                </c:pt>
                <c:pt idx="43199">
                  <c:v>2019/12/16 7:53</c:v>
                </c:pt>
                <c:pt idx="43200">
                  <c:v>2019/12/16 7:53</c:v>
                </c:pt>
                <c:pt idx="43201">
                  <c:v>2019/12/16 7:53</c:v>
                </c:pt>
                <c:pt idx="43202">
                  <c:v>2019/12/16 7:53</c:v>
                </c:pt>
                <c:pt idx="43203">
                  <c:v>2019/12/16 7:53</c:v>
                </c:pt>
                <c:pt idx="43204">
                  <c:v>2019/12/16 7:53</c:v>
                </c:pt>
                <c:pt idx="43205">
                  <c:v>2019/12/16 7:53</c:v>
                </c:pt>
                <c:pt idx="43206">
                  <c:v>2019/12/16 7:53</c:v>
                </c:pt>
                <c:pt idx="43207">
                  <c:v>2019/12/16 7:53</c:v>
                </c:pt>
                <c:pt idx="43208">
                  <c:v>2019/12/16 7:53</c:v>
                </c:pt>
                <c:pt idx="43209">
                  <c:v>2019/12/16 7:53</c:v>
                </c:pt>
                <c:pt idx="43210">
                  <c:v>2019/12/16 7:53</c:v>
                </c:pt>
                <c:pt idx="43211">
                  <c:v>2019/12/16 7:53</c:v>
                </c:pt>
                <c:pt idx="43212">
                  <c:v>2019/12/16 7:53</c:v>
                </c:pt>
                <c:pt idx="43213">
                  <c:v>2019/12/16 7:54</c:v>
                </c:pt>
                <c:pt idx="43214">
                  <c:v>2019/12/16 7:54</c:v>
                </c:pt>
                <c:pt idx="43215">
                  <c:v>2019/12/16 7:54</c:v>
                </c:pt>
                <c:pt idx="43216">
                  <c:v>2019/12/16 7:54</c:v>
                </c:pt>
                <c:pt idx="43217">
                  <c:v>2019/12/16 7:54</c:v>
                </c:pt>
                <c:pt idx="43218">
                  <c:v>2019/12/16 7:54</c:v>
                </c:pt>
                <c:pt idx="43219">
                  <c:v>2019/12/16 7:54</c:v>
                </c:pt>
                <c:pt idx="43220">
                  <c:v>2019/12/16 7:54</c:v>
                </c:pt>
                <c:pt idx="43221">
                  <c:v>2019/12/16 7:54</c:v>
                </c:pt>
                <c:pt idx="43222">
                  <c:v>2019/12/16 7:54</c:v>
                </c:pt>
                <c:pt idx="43223">
                  <c:v>2019/12/16 7:54</c:v>
                </c:pt>
                <c:pt idx="43224">
                  <c:v>2019/12/16 7:54</c:v>
                </c:pt>
                <c:pt idx="43225">
                  <c:v>2019/12/16 7:54</c:v>
                </c:pt>
                <c:pt idx="43226">
                  <c:v>2019/12/16 7:54</c:v>
                </c:pt>
                <c:pt idx="43227">
                  <c:v>2019/12/16 7:54</c:v>
                </c:pt>
                <c:pt idx="43228">
                  <c:v>2019/12/16 7:54</c:v>
                </c:pt>
                <c:pt idx="43229">
                  <c:v>2019/12/16 7:54</c:v>
                </c:pt>
                <c:pt idx="43230">
                  <c:v>2019/12/16 7:54</c:v>
                </c:pt>
                <c:pt idx="43231">
                  <c:v>2019/12/16 7:54</c:v>
                </c:pt>
                <c:pt idx="43232">
                  <c:v>2019/12/16 7:54</c:v>
                </c:pt>
                <c:pt idx="43233">
                  <c:v>2019/12/16 7:55</c:v>
                </c:pt>
                <c:pt idx="43234">
                  <c:v>2019/12/16 7:55</c:v>
                </c:pt>
                <c:pt idx="43235">
                  <c:v>2019/12/16 7:55</c:v>
                </c:pt>
                <c:pt idx="43236">
                  <c:v>2019/12/16 7:55</c:v>
                </c:pt>
                <c:pt idx="43237">
                  <c:v>2019/12/16 7:55</c:v>
                </c:pt>
                <c:pt idx="43238">
                  <c:v>2019/12/16 7:55</c:v>
                </c:pt>
                <c:pt idx="43239">
                  <c:v>2019/12/16 7:55</c:v>
                </c:pt>
                <c:pt idx="43240">
                  <c:v>2019/12/16 7:55</c:v>
                </c:pt>
                <c:pt idx="43241">
                  <c:v>2019/12/16 7:55</c:v>
                </c:pt>
                <c:pt idx="43242">
                  <c:v>2019/12/16 7:55</c:v>
                </c:pt>
                <c:pt idx="43243">
                  <c:v>2019/12/16 7:55</c:v>
                </c:pt>
                <c:pt idx="43244">
                  <c:v>2019/12/16 7:55</c:v>
                </c:pt>
                <c:pt idx="43245">
                  <c:v>2019/12/16 7:55</c:v>
                </c:pt>
                <c:pt idx="43246">
                  <c:v>2019/12/16 7:55</c:v>
                </c:pt>
                <c:pt idx="43247">
                  <c:v>2019/12/16 7:55</c:v>
                </c:pt>
                <c:pt idx="43248">
                  <c:v>2019/12/16 7:55</c:v>
                </c:pt>
                <c:pt idx="43249">
                  <c:v>2019/12/16 7:55</c:v>
                </c:pt>
                <c:pt idx="43250">
                  <c:v>2019/12/16 7:55</c:v>
                </c:pt>
                <c:pt idx="43251">
                  <c:v>2019/12/16 7:55</c:v>
                </c:pt>
                <c:pt idx="43252">
                  <c:v>2019/12/16 7:55</c:v>
                </c:pt>
                <c:pt idx="43253">
                  <c:v>2019/12/16 7:56</c:v>
                </c:pt>
                <c:pt idx="43254">
                  <c:v>2019/12/16 7:56</c:v>
                </c:pt>
                <c:pt idx="43255">
                  <c:v>2019/12/16 7:56</c:v>
                </c:pt>
                <c:pt idx="43256">
                  <c:v>2019/12/16 7:56</c:v>
                </c:pt>
                <c:pt idx="43257">
                  <c:v>2019/12/16 7:56</c:v>
                </c:pt>
                <c:pt idx="43258">
                  <c:v>2019/12/16 7:56</c:v>
                </c:pt>
                <c:pt idx="43259">
                  <c:v>2019/12/16 7:56</c:v>
                </c:pt>
                <c:pt idx="43260">
                  <c:v>2019/12/16 7:56</c:v>
                </c:pt>
                <c:pt idx="43261">
                  <c:v>2019/12/16 7:56</c:v>
                </c:pt>
                <c:pt idx="43262">
                  <c:v>2019/12/16 7:56</c:v>
                </c:pt>
                <c:pt idx="43263">
                  <c:v>2019/12/16 7:56</c:v>
                </c:pt>
                <c:pt idx="43264">
                  <c:v>2019/12/16 7:56</c:v>
                </c:pt>
                <c:pt idx="43265">
                  <c:v>2019/12/16 7:56</c:v>
                </c:pt>
                <c:pt idx="43266">
                  <c:v>2019/12/16 7:56</c:v>
                </c:pt>
                <c:pt idx="43267">
                  <c:v>2019/12/16 7:56</c:v>
                </c:pt>
                <c:pt idx="43268">
                  <c:v>2019/12/16 7:56</c:v>
                </c:pt>
                <c:pt idx="43269">
                  <c:v>2019/12/16 7:56</c:v>
                </c:pt>
                <c:pt idx="43270">
                  <c:v>2019/12/16 7:56</c:v>
                </c:pt>
                <c:pt idx="43271">
                  <c:v>2019/12/16 7:56</c:v>
                </c:pt>
                <c:pt idx="43272">
                  <c:v>2019/12/16 7:56</c:v>
                </c:pt>
                <c:pt idx="43273">
                  <c:v>2019/12/16 7:57</c:v>
                </c:pt>
                <c:pt idx="43274">
                  <c:v>2019/12/16 7:57</c:v>
                </c:pt>
                <c:pt idx="43275">
                  <c:v>2019/12/16 7:57</c:v>
                </c:pt>
                <c:pt idx="43276">
                  <c:v>2019/12/16 7:57</c:v>
                </c:pt>
                <c:pt idx="43277">
                  <c:v>2019/12/16 7:57</c:v>
                </c:pt>
                <c:pt idx="43278">
                  <c:v>2019/12/16 7:57</c:v>
                </c:pt>
                <c:pt idx="43279">
                  <c:v>2019/12/16 7:57</c:v>
                </c:pt>
                <c:pt idx="43280">
                  <c:v>2019/12/16 7:57</c:v>
                </c:pt>
                <c:pt idx="43281">
                  <c:v>2019/12/16 7:57</c:v>
                </c:pt>
                <c:pt idx="43282">
                  <c:v>2019/12/16 7:57</c:v>
                </c:pt>
                <c:pt idx="43283">
                  <c:v>2019/12/16 7:57</c:v>
                </c:pt>
                <c:pt idx="43284">
                  <c:v>2019/12/16 7:57</c:v>
                </c:pt>
                <c:pt idx="43285">
                  <c:v>2019/12/16 7:57</c:v>
                </c:pt>
                <c:pt idx="43286">
                  <c:v>2019/12/16 7:57</c:v>
                </c:pt>
                <c:pt idx="43287">
                  <c:v>2019/12/16 7:57</c:v>
                </c:pt>
                <c:pt idx="43288">
                  <c:v>2019/12/16 7:57</c:v>
                </c:pt>
                <c:pt idx="43289">
                  <c:v>2019/12/16 7:57</c:v>
                </c:pt>
                <c:pt idx="43290">
                  <c:v>2019/12/16 7:57</c:v>
                </c:pt>
                <c:pt idx="43291">
                  <c:v>2019/12/16 7:57</c:v>
                </c:pt>
                <c:pt idx="43292">
                  <c:v>2019/12/16 7:57</c:v>
                </c:pt>
                <c:pt idx="43293">
                  <c:v>2019/12/16 7:58</c:v>
                </c:pt>
                <c:pt idx="43294">
                  <c:v>2019/12/16 7:58</c:v>
                </c:pt>
                <c:pt idx="43295">
                  <c:v>2019/12/16 7:58</c:v>
                </c:pt>
                <c:pt idx="43296">
                  <c:v>2019/12/16 7:58</c:v>
                </c:pt>
                <c:pt idx="43297">
                  <c:v>2019/12/16 7:58</c:v>
                </c:pt>
                <c:pt idx="43298">
                  <c:v>2019/12/16 7:58</c:v>
                </c:pt>
                <c:pt idx="43299">
                  <c:v>2019/12/16 7:58</c:v>
                </c:pt>
                <c:pt idx="43300">
                  <c:v>2019/12/16 7:58</c:v>
                </c:pt>
                <c:pt idx="43301">
                  <c:v>2019/12/16 7:58</c:v>
                </c:pt>
                <c:pt idx="43302">
                  <c:v>2019/12/16 7:58</c:v>
                </c:pt>
                <c:pt idx="43303">
                  <c:v>2019/12/16 7:58</c:v>
                </c:pt>
                <c:pt idx="43304">
                  <c:v>2019/12/16 7:58</c:v>
                </c:pt>
                <c:pt idx="43305">
                  <c:v>2019/12/16 7:58</c:v>
                </c:pt>
                <c:pt idx="43306">
                  <c:v>2019/12/16 7:58</c:v>
                </c:pt>
                <c:pt idx="43307">
                  <c:v>2019/12/16 7:58</c:v>
                </c:pt>
                <c:pt idx="43308">
                  <c:v>2019/12/16 7:58</c:v>
                </c:pt>
                <c:pt idx="43309">
                  <c:v>2019/12/16 7:58</c:v>
                </c:pt>
                <c:pt idx="43310">
                  <c:v>2019/12/16 7:58</c:v>
                </c:pt>
                <c:pt idx="43311">
                  <c:v>2019/12/16 7:58</c:v>
                </c:pt>
                <c:pt idx="43312">
                  <c:v>2019/12/16 7:58</c:v>
                </c:pt>
                <c:pt idx="43313">
                  <c:v>2019/12/16 7:59</c:v>
                </c:pt>
                <c:pt idx="43314">
                  <c:v>2019/12/16 7:59</c:v>
                </c:pt>
                <c:pt idx="43315">
                  <c:v>2019/12/16 7:59</c:v>
                </c:pt>
                <c:pt idx="43316">
                  <c:v>2019/12/16 7:59</c:v>
                </c:pt>
                <c:pt idx="43317">
                  <c:v>2019/12/16 7:59</c:v>
                </c:pt>
                <c:pt idx="43318">
                  <c:v>2019/12/16 7:59</c:v>
                </c:pt>
                <c:pt idx="43319">
                  <c:v>2019/12/16 7:59</c:v>
                </c:pt>
                <c:pt idx="43320">
                  <c:v>2019/12/16 7:59</c:v>
                </c:pt>
                <c:pt idx="43321">
                  <c:v>2019/12/16 7:59</c:v>
                </c:pt>
                <c:pt idx="43322">
                  <c:v>2019/12/16 7:59</c:v>
                </c:pt>
                <c:pt idx="43323">
                  <c:v>2019/12/16 7:59</c:v>
                </c:pt>
                <c:pt idx="43324">
                  <c:v>2019/12/16 7:59</c:v>
                </c:pt>
                <c:pt idx="43325">
                  <c:v>2019/12/16 7:59</c:v>
                </c:pt>
                <c:pt idx="43326">
                  <c:v>2019/12/16 7:59</c:v>
                </c:pt>
                <c:pt idx="43327">
                  <c:v>2019/12/16 7:59</c:v>
                </c:pt>
                <c:pt idx="43328">
                  <c:v>2019/12/16 7:59</c:v>
                </c:pt>
                <c:pt idx="43329">
                  <c:v>2019/12/16 7:59</c:v>
                </c:pt>
                <c:pt idx="43330">
                  <c:v>2019/12/16 7:59</c:v>
                </c:pt>
                <c:pt idx="43331">
                  <c:v>2019/12/16 7:59</c:v>
                </c:pt>
                <c:pt idx="43332">
                  <c:v>2019/12/16 7:59</c:v>
                </c:pt>
                <c:pt idx="43333">
                  <c:v>2019/12/16 8:00</c:v>
                </c:pt>
                <c:pt idx="43334">
                  <c:v>2019/12/16 8:00</c:v>
                </c:pt>
                <c:pt idx="43335">
                  <c:v>2019/12/16 8:00</c:v>
                </c:pt>
                <c:pt idx="43336">
                  <c:v>2019/12/16 8:00</c:v>
                </c:pt>
                <c:pt idx="43337">
                  <c:v>2019/12/16 8:00</c:v>
                </c:pt>
                <c:pt idx="43338">
                  <c:v>2019/12/16 8:00</c:v>
                </c:pt>
                <c:pt idx="43339">
                  <c:v>2019/12/16 8:00</c:v>
                </c:pt>
                <c:pt idx="43340">
                  <c:v>2019/12/16 8:00</c:v>
                </c:pt>
                <c:pt idx="43341">
                  <c:v>2019/12/16 8:00</c:v>
                </c:pt>
                <c:pt idx="43342">
                  <c:v>2019/12/16 8:00</c:v>
                </c:pt>
                <c:pt idx="43343">
                  <c:v>2019/12/16 8:00</c:v>
                </c:pt>
                <c:pt idx="43344">
                  <c:v>2019/12/16 8:00</c:v>
                </c:pt>
                <c:pt idx="43345">
                  <c:v>2019/12/16 8:00</c:v>
                </c:pt>
                <c:pt idx="43346">
                  <c:v>2019/12/16 8:00</c:v>
                </c:pt>
                <c:pt idx="43347">
                  <c:v>2019/12/16 8:00</c:v>
                </c:pt>
                <c:pt idx="43348">
                  <c:v>2019/12/16 8:00</c:v>
                </c:pt>
                <c:pt idx="43349">
                  <c:v>2019/12/16 8:00</c:v>
                </c:pt>
                <c:pt idx="43350">
                  <c:v>2019/12/16 8:00</c:v>
                </c:pt>
                <c:pt idx="43351">
                  <c:v>2019/12/16 8:00</c:v>
                </c:pt>
                <c:pt idx="43352">
                  <c:v>2019/12/16 8:00</c:v>
                </c:pt>
                <c:pt idx="43353">
                  <c:v>2019/12/16 8:01</c:v>
                </c:pt>
                <c:pt idx="43354">
                  <c:v>2019/12/16 8:01</c:v>
                </c:pt>
                <c:pt idx="43355">
                  <c:v>2019/12/16 8:01</c:v>
                </c:pt>
                <c:pt idx="43356">
                  <c:v>2019/12/16 8:01</c:v>
                </c:pt>
                <c:pt idx="43357">
                  <c:v>2019/12/16 8:01</c:v>
                </c:pt>
                <c:pt idx="43358">
                  <c:v>2019/12/16 8:01</c:v>
                </c:pt>
                <c:pt idx="43359">
                  <c:v>2019/12/16 8:01</c:v>
                </c:pt>
                <c:pt idx="43360">
                  <c:v>2019/12/16 8:01</c:v>
                </c:pt>
                <c:pt idx="43361">
                  <c:v>2019/12/16 8:01</c:v>
                </c:pt>
                <c:pt idx="43362">
                  <c:v>2019/12/16 8:01</c:v>
                </c:pt>
                <c:pt idx="43363">
                  <c:v>2019/12/16 8:01</c:v>
                </c:pt>
                <c:pt idx="43364">
                  <c:v>2019/12/16 8:01</c:v>
                </c:pt>
                <c:pt idx="43365">
                  <c:v>2019/12/16 8:01</c:v>
                </c:pt>
                <c:pt idx="43366">
                  <c:v>2019/12/16 8:01</c:v>
                </c:pt>
                <c:pt idx="43367">
                  <c:v>2019/12/16 8:01</c:v>
                </c:pt>
                <c:pt idx="43368">
                  <c:v>2019/12/16 8:01</c:v>
                </c:pt>
                <c:pt idx="43369">
                  <c:v>2019/12/16 8:01</c:v>
                </c:pt>
                <c:pt idx="43370">
                  <c:v>2019/12/16 8:01</c:v>
                </c:pt>
                <c:pt idx="43371">
                  <c:v>2019/12/16 8:01</c:v>
                </c:pt>
                <c:pt idx="43372">
                  <c:v>2019/12/16 8:01</c:v>
                </c:pt>
                <c:pt idx="43373">
                  <c:v>2019/12/16 8:02</c:v>
                </c:pt>
                <c:pt idx="43374">
                  <c:v>2019/12/16 8:02</c:v>
                </c:pt>
                <c:pt idx="43375">
                  <c:v>2019/12/16 8:02</c:v>
                </c:pt>
                <c:pt idx="43376">
                  <c:v>2019/12/16 8:02</c:v>
                </c:pt>
                <c:pt idx="43377">
                  <c:v>2019/12/16 8:02</c:v>
                </c:pt>
                <c:pt idx="43378">
                  <c:v>2019/12/16 8:02</c:v>
                </c:pt>
                <c:pt idx="43379">
                  <c:v>2019/12/16 8:02</c:v>
                </c:pt>
                <c:pt idx="43380">
                  <c:v>2019/12/16 8:02</c:v>
                </c:pt>
                <c:pt idx="43381">
                  <c:v>2019/12/16 8:02</c:v>
                </c:pt>
                <c:pt idx="43382">
                  <c:v>2019/12/16 8:02</c:v>
                </c:pt>
                <c:pt idx="43383">
                  <c:v>2019/12/16 8:02</c:v>
                </c:pt>
                <c:pt idx="43384">
                  <c:v>2019/12/16 8:02</c:v>
                </c:pt>
                <c:pt idx="43385">
                  <c:v>2019/12/16 8:02</c:v>
                </c:pt>
                <c:pt idx="43386">
                  <c:v>2019/12/16 8:02</c:v>
                </c:pt>
                <c:pt idx="43387">
                  <c:v>2019/12/16 8:02</c:v>
                </c:pt>
                <c:pt idx="43388">
                  <c:v>2019/12/16 8:02</c:v>
                </c:pt>
                <c:pt idx="43389">
                  <c:v>2019/12/16 8:02</c:v>
                </c:pt>
                <c:pt idx="43390">
                  <c:v>2019/12/16 8:02</c:v>
                </c:pt>
                <c:pt idx="43391">
                  <c:v>2019/12/16 8:02</c:v>
                </c:pt>
                <c:pt idx="43392">
                  <c:v>2019/12/16 8:02</c:v>
                </c:pt>
                <c:pt idx="43393">
                  <c:v>2019/12/16 8:03</c:v>
                </c:pt>
                <c:pt idx="43394">
                  <c:v>2019/12/16 8:03</c:v>
                </c:pt>
                <c:pt idx="43395">
                  <c:v>2019/12/16 8:03</c:v>
                </c:pt>
                <c:pt idx="43396">
                  <c:v>2019/12/16 8:03</c:v>
                </c:pt>
                <c:pt idx="43397">
                  <c:v>2019/12/16 8:03</c:v>
                </c:pt>
                <c:pt idx="43398">
                  <c:v>2019/12/16 8:03</c:v>
                </c:pt>
                <c:pt idx="43399">
                  <c:v>2019/12/16 8:03</c:v>
                </c:pt>
                <c:pt idx="43400">
                  <c:v>2019/12/16 8:03</c:v>
                </c:pt>
                <c:pt idx="43401">
                  <c:v>2019/12/16 8:03</c:v>
                </c:pt>
                <c:pt idx="43402">
                  <c:v>2019/12/16 8:03</c:v>
                </c:pt>
                <c:pt idx="43403">
                  <c:v>2019/12/16 8:03</c:v>
                </c:pt>
                <c:pt idx="43404">
                  <c:v>2019/12/16 8:03</c:v>
                </c:pt>
                <c:pt idx="43405">
                  <c:v>2019/12/16 8:03</c:v>
                </c:pt>
                <c:pt idx="43406">
                  <c:v>2019/12/16 8:03</c:v>
                </c:pt>
                <c:pt idx="43407">
                  <c:v>2019/12/16 8:03</c:v>
                </c:pt>
                <c:pt idx="43408">
                  <c:v>2019/12/16 8:03</c:v>
                </c:pt>
                <c:pt idx="43409">
                  <c:v>2019/12/16 8:03</c:v>
                </c:pt>
                <c:pt idx="43410">
                  <c:v>2019/12/16 8:03</c:v>
                </c:pt>
                <c:pt idx="43411">
                  <c:v>2019/12/16 8:03</c:v>
                </c:pt>
                <c:pt idx="43412">
                  <c:v>2019/12/16 8:03</c:v>
                </c:pt>
                <c:pt idx="43413">
                  <c:v>2019/12/16 8:04</c:v>
                </c:pt>
                <c:pt idx="43414">
                  <c:v>2019/12/16 8:04</c:v>
                </c:pt>
                <c:pt idx="43415">
                  <c:v>2019/12/16 8:04</c:v>
                </c:pt>
                <c:pt idx="43416">
                  <c:v>2019/12/16 8:04</c:v>
                </c:pt>
                <c:pt idx="43417">
                  <c:v>2019/12/16 8:04</c:v>
                </c:pt>
                <c:pt idx="43418">
                  <c:v>2019/12/16 8:04</c:v>
                </c:pt>
                <c:pt idx="43419">
                  <c:v>2019/12/16 8:04</c:v>
                </c:pt>
                <c:pt idx="43420">
                  <c:v>2019/12/16 8:04</c:v>
                </c:pt>
                <c:pt idx="43421">
                  <c:v>2019/12/16 8:04</c:v>
                </c:pt>
                <c:pt idx="43422">
                  <c:v>2019/12/16 8:04</c:v>
                </c:pt>
                <c:pt idx="43423">
                  <c:v>2019/12/16 8:04</c:v>
                </c:pt>
                <c:pt idx="43424">
                  <c:v>2019/12/16 8:04</c:v>
                </c:pt>
                <c:pt idx="43425">
                  <c:v>2019/12/16 8:04</c:v>
                </c:pt>
                <c:pt idx="43426">
                  <c:v>2019/12/16 8:04</c:v>
                </c:pt>
                <c:pt idx="43427">
                  <c:v>2019/12/16 8:04</c:v>
                </c:pt>
                <c:pt idx="43428">
                  <c:v>2019/12/16 8:04</c:v>
                </c:pt>
                <c:pt idx="43429">
                  <c:v>2019/12/16 8:04</c:v>
                </c:pt>
                <c:pt idx="43430">
                  <c:v>2019/12/16 8:04</c:v>
                </c:pt>
                <c:pt idx="43431">
                  <c:v>2019/12/16 8:04</c:v>
                </c:pt>
                <c:pt idx="43432">
                  <c:v>2019/12/16 8:04</c:v>
                </c:pt>
                <c:pt idx="43433">
                  <c:v>2019/12/16 8:05</c:v>
                </c:pt>
                <c:pt idx="43434">
                  <c:v>2019/12/16 8:05</c:v>
                </c:pt>
                <c:pt idx="43435">
                  <c:v>2019/12/16 8:05</c:v>
                </c:pt>
                <c:pt idx="43436">
                  <c:v>2019/12/16 8:05</c:v>
                </c:pt>
                <c:pt idx="43437">
                  <c:v>2019/12/16 8:05</c:v>
                </c:pt>
                <c:pt idx="43438">
                  <c:v>2019/12/16 8:05</c:v>
                </c:pt>
                <c:pt idx="43439">
                  <c:v>2019/12/16 8:05</c:v>
                </c:pt>
                <c:pt idx="43440">
                  <c:v>2019/12/16 8:05</c:v>
                </c:pt>
                <c:pt idx="43441">
                  <c:v>2019/12/16 8:05</c:v>
                </c:pt>
                <c:pt idx="43442">
                  <c:v>2019/12/16 8:05</c:v>
                </c:pt>
                <c:pt idx="43443">
                  <c:v>2019/12/16 8:05</c:v>
                </c:pt>
                <c:pt idx="43444">
                  <c:v>2019/12/16 8:05</c:v>
                </c:pt>
                <c:pt idx="43445">
                  <c:v>2019/12/16 8:05</c:v>
                </c:pt>
                <c:pt idx="43446">
                  <c:v>2019/12/16 8:05</c:v>
                </c:pt>
                <c:pt idx="43447">
                  <c:v>2019/12/16 8:05</c:v>
                </c:pt>
                <c:pt idx="43448">
                  <c:v>2019/12/16 8:05</c:v>
                </c:pt>
                <c:pt idx="43449">
                  <c:v>2019/12/16 8:05</c:v>
                </c:pt>
                <c:pt idx="43450">
                  <c:v>2019/12/16 8:05</c:v>
                </c:pt>
                <c:pt idx="43451">
                  <c:v>2019/12/16 8:05</c:v>
                </c:pt>
                <c:pt idx="43452">
                  <c:v>2019/12/16 8:05</c:v>
                </c:pt>
                <c:pt idx="43453">
                  <c:v>2019/12/16 8:06</c:v>
                </c:pt>
                <c:pt idx="43454">
                  <c:v>2019/12/16 8:06</c:v>
                </c:pt>
                <c:pt idx="43455">
                  <c:v>2019/12/16 8:06</c:v>
                </c:pt>
                <c:pt idx="43456">
                  <c:v>2019/12/16 8:06</c:v>
                </c:pt>
                <c:pt idx="43457">
                  <c:v>2019/12/16 8:06</c:v>
                </c:pt>
                <c:pt idx="43458">
                  <c:v>2019/12/16 8:06</c:v>
                </c:pt>
                <c:pt idx="43459">
                  <c:v>2019/12/16 8:06</c:v>
                </c:pt>
                <c:pt idx="43460">
                  <c:v>2019/12/16 8:06</c:v>
                </c:pt>
                <c:pt idx="43461">
                  <c:v>2019/12/16 8:06</c:v>
                </c:pt>
                <c:pt idx="43462">
                  <c:v>2019/12/16 8:06</c:v>
                </c:pt>
                <c:pt idx="43463">
                  <c:v>2019/12/16 8:06</c:v>
                </c:pt>
                <c:pt idx="43464">
                  <c:v>2019/12/16 8:06</c:v>
                </c:pt>
                <c:pt idx="43465">
                  <c:v>2019/12/16 8:06</c:v>
                </c:pt>
                <c:pt idx="43466">
                  <c:v>2019/12/16 8:06</c:v>
                </c:pt>
                <c:pt idx="43467">
                  <c:v>2019/12/16 8:06</c:v>
                </c:pt>
                <c:pt idx="43468">
                  <c:v>2019/12/16 8:06</c:v>
                </c:pt>
                <c:pt idx="43469">
                  <c:v>2019/12/16 8:06</c:v>
                </c:pt>
                <c:pt idx="43470">
                  <c:v>2019/12/16 8:06</c:v>
                </c:pt>
                <c:pt idx="43471">
                  <c:v>2019/12/16 8:06</c:v>
                </c:pt>
                <c:pt idx="43472">
                  <c:v>2019/12/16 8:06</c:v>
                </c:pt>
                <c:pt idx="43473">
                  <c:v>2019/12/16 8:07</c:v>
                </c:pt>
                <c:pt idx="43474">
                  <c:v>2019/12/16 8:07</c:v>
                </c:pt>
                <c:pt idx="43475">
                  <c:v>2019/12/16 8:07</c:v>
                </c:pt>
                <c:pt idx="43476">
                  <c:v>2019/12/16 8:07</c:v>
                </c:pt>
                <c:pt idx="43477">
                  <c:v>2019/12/16 8:07</c:v>
                </c:pt>
                <c:pt idx="43478">
                  <c:v>2019/12/16 8:07</c:v>
                </c:pt>
                <c:pt idx="43479">
                  <c:v>2019/12/16 8:07</c:v>
                </c:pt>
                <c:pt idx="43480">
                  <c:v>2019/12/16 8:07</c:v>
                </c:pt>
                <c:pt idx="43481">
                  <c:v>2019/12/16 8:07</c:v>
                </c:pt>
                <c:pt idx="43482">
                  <c:v>2019/12/16 8:07</c:v>
                </c:pt>
                <c:pt idx="43483">
                  <c:v>2019/12/16 8:07</c:v>
                </c:pt>
                <c:pt idx="43484">
                  <c:v>2019/12/16 8:07</c:v>
                </c:pt>
                <c:pt idx="43485">
                  <c:v>2019/12/16 8:07</c:v>
                </c:pt>
                <c:pt idx="43486">
                  <c:v>2019/12/16 8:07</c:v>
                </c:pt>
                <c:pt idx="43487">
                  <c:v>2019/12/16 8:07</c:v>
                </c:pt>
                <c:pt idx="43488">
                  <c:v>2019/12/16 8:07</c:v>
                </c:pt>
                <c:pt idx="43489">
                  <c:v>2019/12/16 8:07</c:v>
                </c:pt>
                <c:pt idx="43490">
                  <c:v>2019/12/16 8:07</c:v>
                </c:pt>
                <c:pt idx="43491">
                  <c:v>2019/12/16 8:07</c:v>
                </c:pt>
                <c:pt idx="43492">
                  <c:v>2019/12/16 8:07</c:v>
                </c:pt>
                <c:pt idx="43493">
                  <c:v>2019/12/16 8:08</c:v>
                </c:pt>
                <c:pt idx="43494">
                  <c:v>2019/12/16 8:08</c:v>
                </c:pt>
                <c:pt idx="43495">
                  <c:v>2019/12/16 8:08</c:v>
                </c:pt>
                <c:pt idx="43496">
                  <c:v>2019/12/16 8:08</c:v>
                </c:pt>
                <c:pt idx="43497">
                  <c:v>2019/12/16 8:08</c:v>
                </c:pt>
                <c:pt idx="43498">
                  <c:v>2019/12/16 8:08</c:v>
                </c:pt>
                <c:pt idx="43499">
                  <c:v>2019/12/16 8:08</c:v>
                </c:pt>
                <c:pt idx="43500">
                  <c:v>2019/12/16 8:08</c:v>
                </c:pt>
                <c:pt idx="43501">
                  <c:v>2019/12/16 8:08</c:v>
                </c:pt>
                <c:pt idx="43502">
                  <c:v>2019/12/16 8:08</c:v>
                </c:pt>
                <c:pt idx="43503">
                  <c:v>2019/12/16 8:08</c:v>
                </c:pt>
                <c:pt idx="43504">
                  <c:v>2019/12/16 8:08</c:v>
                </c:pt>
                <c:pt idx="43505">
                  <c:v>2019/12/16 8:08</c:v>
                </c:pt>
                <c:pt idx="43506">
                  <c:v>2019/12/16 8:08</c:v>
                </c:pt>
                <c:pt idx="43507">
                  <c:v>2019/12/16 8:08</c:v>
                </c:pt>
                <c:pt idx="43508">
                  <c:v>2019/12/16 8:08</c:v>
                </c:pt>
                <c:pt idx="43509">
                  <c:v>2019/12/16 8:08</c:v>
                </c:pt>
                <c:pt idx="43510">
                  <c:v>2019/12/16 8:08</c:v>
                </c:pt>
                <c:pt idx="43511">
                  <c:v>2019/12/16 8:08</c:v>
                </c:pt>
                <c:pt idx="43512">
                  <c:v>2019/12/16 8:08</c:v>
                </c:pt>
                <c:pt idx="43513">
                  <c:v>2019/12/16 8:09</c:v>
                </c:pt>
                <c:pt idx="43514">
                  <c:v>2019/12/16 8:09</c:v>
                </c:pt>
                <c:pt idx="43515">
                  <c:v>2019/12/16 8:09</c:v>
                </c:pt>
                <c:pt idx="43516">
                  <c:v>2019/12/16 8:09</c:v>
                </c:pt>
                <c:pt idx="43517">
                  <c:v>2019/12/16 8:09</c:v>
                </c:pt>
                <c:pt idx="43518">
                  <c:v>2019/12/16 8:09</c:v>
                </c:pt>
                <c:pt idx="43519">
                  <c:v>2019/12/16 8:09</c:v>
                </c:pt>
                <c:pt idx="43520">
                  <c:v>2019/12/16 8:09</c:v>
                </c:pt>
                <c:pt idx="43521">
                  <c:v>2019/12/16 8:09</c:v>
                </c:pt>
                <c:pt idx="43522">
                  <c:v>2019/12/16 8:09</c:v>
                </c:pt>
                <c:pt idx="43523">
                  <c:v>2019/12/16 8:09</c:v>
                </c:pt>
                <c:pt idx="43524">
                  <c:v>2019/12/16 8:09</c:v>
                </c:pt>
                <c:pt idx="43525">
                  <c:v>2019/12/16 8:09</c:v>
                </c:pt>
                <c:pt idx="43526">
                  <c:v>2019/12/16 8:09</c:v>
                </c:pt>
                <c:pt idx="43527">
                  <c:v>2019/12/16 8:09</c:v>
                </c:pt>
                <c:pt idx="43528">
                  <c:v>2019/12/16 8:09</c:v>
                </c:pt>
                <c:pt idx="43529">
                  <c:v>2019/12/16 8:09</c:v>
                </c:pt>
                <c:pt idx="43530">
                  <c:v>2019/12/16 8:09</c:v>
                </c:pt>
                <c:pt idx="43531">
                  <c:v>2019/12/16 8:09</c:v>
                </c:pt>
                <c:pt idx="43532">
                  <c:v>2019/12/16 8:09</c:v>
                </c:pt>
                <c:pt idx="43533">
                  <c:v>2019/12/16 8:10</c:v>
                </c:pt>
                <c:pt idx="43534">
                  <c:v>2019/12/16 8:10</c:v>
                </c:pt>
                <c:pt idx="43535">
                  <c:v>2019/12/16 8:10</c:v>
                </c:pt>
                <c:pt idx="43536">
                  <c:v>2019/12/16 8:10</c:v>
                </c:pt>
                <c:pt idx="43537">
                  <c:v>2019/12/16 8:10</c:v>
                </c:pt>
                <c:pt idx="43538">
                  <c:v>2019/12/16 8:10</c:v>
                </c:pt>
                <c:pt idx="43539">
                  <c:v>2019/12/16 8:10</c:v>
                </c:pt>
                <c:pt idx="43540">
                  <c:v>2019/12/16 8:10</c:v>
                </c:pt>
                <c:pt idx="43541">
                  <c:v>2019/12/16 8:10</c:v>
                </c:pt>
                <c:pt idx="43542">
                  <c:v>2019/12/16 8:10</c:v>
                </c:pt>
                <c:pt idx="43543">
                  <c:v>2019/12/16 8:10</c:v>
                </c:pt>
                <c:pt idx="43544">
                  <c:v>2019/12/16 8:10</c:v>
                </c:pt>
                <c:pt idx="43545">
                  <c:v>2019/12/16 8:10</c:v>
                </c:pt>
                <c:pt idx="43546">
                  <c:v>2019/12/16 8:10</c:v>
                </c:pt>
                <c:pt idx="43547">
                  <c:v>2019/12/16 8:10</c:v>
                </c:pt>
                <c:pt idx="43548">
                  <c:v>2019/12/16 8:10</c:v>
                </c:pt>
                <c:pt idx="43549">
                  <c:v>2019/12/16 8:10</c:v>
                </c:pt>
                <c:pt idx="43550">
                  <c:v>2019/12/16 8:10</c:v>
                </c:pt>
                <c:pt idx="43551">
                  <c:v>2019/12/16 8:10</c:v>
                </c:pt>
                <c:pt idx="43552">
                  <c:v>2019/12/16 8:10</c:v>
                </c:pt>
                <c:pt idx="43553">
                  <c:v>2019/12/16 8:11</c:v>
                </c:pt>
                <c:pt idx="43554">
                  <c:v>2019/12/16 8:11</c:v>
                </c:pt>
                <c:pt idx="43555">
                  <c:v>2019/12/16 8:11</c:v>
                </c:pt>
                <c:pt idx="43556">
                  <c:v>2019/12/16 8:11</c:v>
                </c:pt>
                <c:pt idx="43557">
                  <c:v>2019/12/16 8:11</c:v>
                </c:pt>
                <c:pt idx="43558">
                  <c:v>2019/12/16 8:11</c:v>
                </c:pt>
                <c:pt idx="43559">
                  <c:v>2019/12/16 8:11</c:v>
                </c:pt>
                <c:pt idx="43560">
                  <c:v>2019/12/16 8:11</c:v>
                </c:pt>
                <c:pt idx="43561">
                  <c:v>2019/12/16 8:11</c:v>
                </c:pt>
                <c:pt idx="43562">
                  <c:v>2019/12/16 8:11</c:v>
                </c:pt>
                <c:pt idx="43563">
                  <c:v>2019/12/16 8:11</c:v>
                </c:pt>
                <c:pt idx="43564">
                  <c:v>2019/12/16 8:11</c:v>
                </c:pt>
                <c:pt idx="43565">
                  <c:v>2019/12/16 8:11</c:v>
                </c:pt>
                <c:pt idx="43566">
                  <c:v>2019/12/16 8:11</c:v>
                </c:pt>
                <c:pt idx="43567">
                  <c:v>2019/12/16 8:11</c:v>
                </c:pt>
                <c:pt idx="43568">
                  <c:v>2019/12/16 8:11</c:v>
                </c:pt>
                <c:pt idx="43569">
                  <c:v>2019/12/16 8:11</c:v>
                </c:pt>
                <c:pt idx="43570">
                  <c:v>2019/12/16 8:11</c:v>
                </c:pt>
                <c:pt idx="43571">
                  <c:v>2019/12/16 8:11</c:v>
                </c:pt>
                <c:pt idx="43572">
                  <c:v>2019/12/16 8:11</c:v>
                </c:pt>
                <c:pt idx="43573">
                  <c:v>2019/12/16 8:12</c:v>
                </c:pt>
                <c:pt idx="43574">
                  <c:v>2019/12/16 8:12</c:v>
                </c:pt>
                <c:pt idx="43575">
                  <c:v>2019/12/16 8:12</c:v>
                </c:pt>
                <c:pt idx="43576">
                  <c:v>2019/12/16 8:12</c:v>
                </c:pt>
                <c:pt idx="43577">
                  <c:v>2019/12/16 8:12</c:v>
                </c:pt>
                <c:pt idx="43578">
                  <c:v>2019/12/16 8:12</c:v>
                </c:pt>
                <c:pt idx="43579">
                  <c:v>2019/12/16 8:12</c:v>
                </c:pt>
                <c:pt idx="43580">
                  <c:v>2019/12/16 8:12</c:v>
                </c:pt>
                <c:pt idx="43581">
                  <c:v>2019/12/16 8:12</c:v>
                </c:pt>
                <c:pt idx="43582">
                  <c:v>2019/12/16 8:12</c:v>
                </c:pt>
                <c:pt idx="43583">
                  <c:v>2019/12/16 8:12</c:v>
                </c:pt>
                <c:pt idx="43584">
                  <c:v>2019/12/16 8:12</c:v>
                </c:pt>
                <c:pt idx="43585">
                  <c:v>2019/12/16 8:12</c:v>
                </c:pt>
                <c:pt idx="43586">
                  <c:v>2019/12/16 8:12</c:v>
                </c:pt>
                <c:pt idx="43587">
                  <c:v>2019/12/16 8:12</c:v>
                </c:pt>
                <c:pt idx="43588">
                  <c:v>2019/12/16 8:12</c:v>
                </c:pt>
                <c:pt idx="43589">
                  <c:v>2019/12/16 8:12</c:v>
                </c:pt>
                <c:pt idx="43590">
                  <c:v>2019/12/16 8:12</c:v>
                </c:pt>
                <c:pt idx="43591">
                  <c:v>2019/12/16 8:12</c:v>
                </c:pt>
                <c:pt idx="43592">
                  <c:v>2019/12/16 8:12</c:v>
                </c:pt>
                <c:pt idx="43593">
                  <c:v>2019/12/16 8:13</c:v>
                </c:pt>
                <c:pt idx="43594">
                  <c:v>2019/12/16 8:13</c:v>
                </c:pt>
                <c:pt idx="43595">
                  <c:v>2019/12/16 8:13</c:v>
                </c:pt>
                <c:pt idx="43596">
                  <c:v>2019/12/16 8:13</c:v>
                </c:pt>
                <c:pt idx="43597">
                  <c:v>2019/12/16 8:13</c:v>
                </c:pt>
                <c:pt idx="43598">
                  <c:v>2019/12/16 8:13</c:v>
                </c:pt>
                <c:pt idx="43599">
                  <c:v>2019/12/16 8:13</c:v>
                </c:pt>
                <c:pt idx="43600">
                  <c:v>2019/12/16 8:13</c:v>
                </c:pt>
                <c:pt idx="43601">
                  <c:v>2019/12/16 8:13</c:v>
                </c:pt>
                <c:pt idx="43602">
                  <c:v>2019/12/16 8:13</c:v>
                </c:pt>
                <c:pt idx="43603">
                  <c:v>2019/12/16 8:13</c:v>
                </c:pt>
                <c:pt idx="43604">
                  <c:v>2019/12/16 8:13</c:v>
                </c:pt>
                <c:pt idx="43605">
                  <c:v>2019/12/16 8:13</c:v>
                </c:pt>
                <c:pt idx="43606">
                  <c:v>2019/12/16 8:13</c:v>
                </c:pt>
                <c:pt idx="43607">
                  <c:v>2019/12/16 8:13</c:v>
                </c:pt>
                <c:pt idx="43608">
                  <c:v>2019/12/16 8:13</c:v>
                </c:pt>
                <c:pt idx="43609">
                  <c:v>2019/12/16 8:13</c:v>
                </c:pt>
                <c:pt idx="43610">
                  <c:v>2019/12/16 8:13</c:v>
                </c:pt>
                <c:pt idx="43611">
                  <c:v>2019/12/16 8:13</c:v>
                </c:pt>
                <c:pt idx="43612">
                  <c:v>2019/12/16 8:13</c:v>
                </c:pt>
                <c:pt idx="43613">
                  <c:v>2019/12/16 8:14</c:v>
                </c:pt>
                <c:pt idx="43614">
                  <c:v>2019/12/16 8:14</c:v>
                </c:pt>
                <c:pt idx="43615">
                  <c:v>2019/12/16 8:14</c:v>
                </c:pt>
                <c:pt idx="43616">
                  <c:v>2019/12/16 8:14</c:v>
                </c:pt>
                <c:pt idx="43617">
                  <c:v>2019/12/16 8:14</c:v>
                </c:pt>
                <c:pt idx="43618">
                  <c:v>2019/12/16 8:14</c:v>
                </c:pt>
                <c:pt idx="43619">
                  <c:v>2019/12/16 8:14</c:v>
                </c:pt>
                <c:pt idx="43620">
                  <c:v>2019/12/16 8:14</c:v>
                </c:pt>
                <c:pt idx="43621">
                  <c:v>2019/12/16 8:14</c:v>
                </c:pt>
                <c:pt idx="43622">
                  <c:v>2019/12/16 8:14</c:v>
                </c:pt>
                <c:pt idx="43623">
                  <c:v>2019/12/16 8:14</c:v>
                </c:pt>
                <c:pt idx="43624">
                  <c:v>2019/12/16 8:14</c:v>
                </c:pt>
                <c:pt idx="43625">
                  <c:v>2019/12/16 8:14</c:v>
                </c:pt>
                <c:pt idx="43626">
                  <c:v>2019/12/16 8:14</c:v>
                </c:pt>
                <c:pt idx="43627">
                  <c:v>2019/12/16 8:14</c:v>
                </c:pt>
                <c:pt idx="43628">
                  <c:v>2019/12/16 8:14</c:v>
                </c:pt>
                <c:pt idx="43629">
                  <c:v>2019/12/16 8:14</c:v>
                </c:pt>
                <c:pt idx="43630">
                  <c:v>2019/12/16 8:14</c:v>
                </c:pt>
                <c:pt idx="43631">
                  <c:v>2019/12/16 8:14</c:v>
                </c:pt>
                <c:pt idx="43632">
                  <c:v>2019/12/16 8:14</c:v>
                </c:pt>
                <c:pt idx="43633">
                  <c:v>2019/12/16 8:15</c:v>
                </c:pt>
                <c:pt idx="43634">
                  <c:v>2019/12/16 8:15</c:v>
                </c:pt>
                <c:pt idx="43635">
                  <c:v>2019/12/16 8:15</c:v>
                </c:pt>
                <c:pt idx="43636">
                  <c:v>2019/12/16 8:15</c:v>
                </c:pt>
                <c:pt idx="43637">
                  <c:v>2019/12/16 8:15</c:v>
                </c:pt>
                <c:pt idx="43638">
                  <c:v>2019/12/16 8:15</c:v>
                </c:pt>
                <c:pt idx="43639">
                  <c:v>2019/12/16 8:15</c:v>
                </c:pt>
                <c:pt idx="43640">
                  <c:v>2019/12/16 8:15</c:v>
                </c:pt>
                <c:pt idx="43641">
                  <c:v>2019/12/16 8:15</c:v>
                </c:pt>
                <c:pt idx="43642">
                  <c:v>2019/12/16 8:15</c:v>
                </c:pt>
                <c:pt idx="43643">
                  <c:v>2019/12/16 8:15</c:v>
                </c:pt>
                <c:pt idx="43644">
                  <c:v>2019/12/16 8:15</c:v>
                </c:pt>
                <c:pt idx="43645">
                  <c:v>2019/12/16 8:15</c:v>
                </c:pt>
                <c:pt idx="43646">
                  <c:v>2019/12/16 8:15</c:v>
                </c:pt>
                <c:pt idx="43647">
                  <c:v>2019/12/16 8:15</c:v>
                </c:pt>
                <c:pt idx="43648">
                  <c:v>2019/12/16 8:15</c:v>
                </c:pt>
                <c:pt idx="43649">
                  <c:v>2019/12/16 8:15</c:v>
                </c:pt>
                <c:pt idx="43650">
                  <c:v>2019/12/16 8:15</c:v>
                </c:pt>
                <c:pt idx="43651">
                  <c:v>2019/12/16 8:15</c:v>
                </c:pt>
                <c:pt idx="43652">
                  <c:v>2019/12/16 8:15</c:v>
                </c:pt>
                <c:pt idx="43653">
                  <c:v>2019/12/16 8:16</c:v>
                </c:pt>
                <c:pt idx="43654">
                  <c:v>2019/12/16 8:16</c:v>
                </c:pt>
                <c:pt idx="43655">
                  <c:v>2019/12/16 8:16</c:v>
                </c:pt>
                <c:pt idx="43656">
                  <c:v>2019/12/16 8:16</c:v>
                </c:pt>
                <c:pt idx="43657">
                  <c:v>2019/12/16 8:16</c:v>
                </c:pt>
                <c:pt idx="43658">
                  <c:v>2019/12/16 8:16</c:v>
                </c:pt>
                <c:pt idx="43659">
                  <c:v>2019/12/16 8:16</c:v>
                </c:pt>
                <c:pt idx="43660">
                  <c:v>2019/12/16 8:16</c:v>
                </c:pt>
                <c:pt idx="43661">
                  <c:v>2019/12/16 8:16</c:v>
                </c:pt>
                <c:pt idx="43662">
                  <c:v>2019/12/16 8:16</c:v>
                </c:pt>
                <c:pt idx="43663">
                  <c:v>2019/12/16 8:16</c:v>
                </c:pt>
                <c:pt idx="43664">
                  <c:v>2019/12/16 8:16</c:v>
                </c:pt>
                <c:pt idx="43665">
                  <c:v>2019/12/16 8:16</c:v>
                </c:pt>
                <c:pt idx="43666">
                  <c:v>2019/12/16 8:16</c:v>
                </c:pt>
                <c:pt idx="43667">
                  <c:v>2019/12/16 8:16</c:v>
                </c:pt>
                <c:pt idx="43668">
                  <c:v>2019/12/16 8:16</c:v>
                </c:pt>
                <c:pt idx="43669">
                  <c:v>2019/12/16 8:16</c:v>
                </c:pt>
                <c:pt idx="43670">
                  <c:v>2019/12/16 8:16</c:v>
                </c:pt>
                <c:pt idx="43671">
                  <c:v>2019/12/16 8:16</c:v>
                </c:pt>
                <c:pt idx="43672">
                  <c:v>2019/12/16 8:16</c:v>
                </c:pt>
                <c:pt idx="43673">
                  <c:v>2019/12/16 8:17</c:v>
                </c:pt>
                <c:pt idx="43674">
                  <c:v>2019/12/16 8:17</c:v>
                </c:pt>
                <c:pt idx="43675">
                  <c:v>2019/12/16 8:17</c:v>
                </c:pt>
                <c:pt idx="43676">
                  <c:v>2019/12/16 8:17</c:v>
                </c:pt>
                <c:pt idx="43677">
                  <c:v>2019/12/16 8:17</c:v>
                </c:pt>
                <c:pt idx="43678">
                  <c:v>2019/12/16 8:17</c:v>
                </c:pt>
                <c:pt idx="43679">
                  <c:v>2019/12/16 8:17</c:v>
                </c:pt>
                <c:pt idx="43680">
                  <c:v>2019/12/16 8:17</c:v>
                </c:pt>
                <c:pt idx="43681">
                  <c:v>2019/12/16 8:17</c:v>
                </c:pt>
                <c:pt idx="43682">
                  <c:v>2019/12/16 8:17</c:v>
                </c:pt>
                <c:pt idx="43683">
                  <c:v>2019/12/16 8:17</c:v>
                </c:pt>
                <c:pt idx="43684">
                  <c:v>2019/12/16 8:17</c:v>
                </c:pt>
                <c:pt idx="43685">
                  <c:v>2019/12/16 8:17</c:v>
                </c:pt>
                <c:pt idx="43686">
                  <c:v>2019/12/16 8:17</c:v>
                </c:pt>
                <c:pt idx="43687">
                  <c:v>2019/12/16 8:17</c:v>
                </c:pt>
                <c:pt idx="43688">
                  <c:v>2019/12/16 8:17</c:v>
                </c:pt>
                <c:pt idx="43689">
                  <c:v>2019/12/16 8:17</c:v>
                </c:pt>
                <c:pt idx="43690">
                  <c:v>2019/12/16 8:17</c:v>
                </c:pt>
                <c:pt idx="43691">
                  <c:v>2019/12/16 8:17</c:v>
                </c:pt>
                <c:pt idx="43692">
                  <c:v>2019/12/16 8:17</c:v>
                </c:pt>
                <c:pt idx="43693">
                  <c:v>2019/12/16 8:18</c:v>
                </c:pt>
                <c:pt idx="43694">
                  <c:v>2019/12/16 8:18</c:v>
                </c:pt>
                <c:pt idx="43695">
                  <c:v>2019/12/16 8:18</c:v>
                </c:pt>
                <c:pt idx="43696">
                  <c:v>2019/12/16 8:18</c:v>
                </c:pt>
                <c:pt idx="43697">
                  <c:v>2019/12/16 8:18</c:v>
                </c:pt>
                <c:pt idx="43698">
                  <c:v>2019/12/16 8:18</c:v>
                </c:pt>
                <c:pt idx="43699">
                  <c:v>2019/12/16 8:18</c:v>
                </c:pt>
                <c:pt idx="43700">
                  <c:v>2019/12/16 8:18</c:v>
                </c:pt>
                <c:pt idx="43701">
                  <c:v>2019/12/16 8:18</c:v>
                </c:pt>
                <c:pt idx="43702">
                  <c:v>2019/12/16 8:18</c:v>
                </c:pt>
                <c:pt idx="43703">
                  <c:v>2019/12/16 8:18</c:v>
                </c:pt>
                <c:pt idx="43704">
                  <c:v>2019/12/16 8:18</c:v>
                </c:pt>
                <c:pt idx="43705">
                  <c:v>2019/12/16 8:18</c:v>
                </c:pt>
                <c:pt idx="43706">
                  <c:v>2019/12/16 8:18</c:v>
                </c:pt>
                <c:pt idx="43707">
                  <c:v>2019/12/16 8:18</c:v>
                </c:pt>
                <c:pt idx="43708">
                  <c:v>2019/12/16 8:18</c:v>
                </c:pt>
                <c:pt idx="43709">
                  <c:v>2019/12/16 8:18</c:v>
                </c:pt>
                <c:pt idx="43710">
                  <c:v>2019/12/16 8:18</c:v>
                </c:pt>
                <c:pt idx="43711">
                  <c:v>2019/12/16 8:18</c:v>
                </c:pt>
                <c:pt idx="43712">
                  <c:v>2019/12/16 8:18</c:v>
                </c:pt>
                <c:pt idx="43713">
                  <c:v>2019/12/16 8:19</c:v>
                </c:pt>
                <c:pt idx="43714">
                  <c:v>2019/12/16 8:19</c:v>
                </c:pt>
                <c:pt idx="43715">
                  <c:v>2019/12/16 8:19</c:v>
                </c:pt>
                <c:pt idx="43716">
                  <c:v>2019/12/16 8:19</c:v>
                </c:pt>
                <c:pt idx="43717">
                  <c:v>2019/12/16 8:19</c:v>
                </c:pt>
                <c:pt idx="43718">
                  <c:v>2019/12/16 8:19</c:v>
                </c:pt>
                <c:pt idx="43719">
                  <c:v>2019/12/16 8:19</c:v>
                </c:pt>
                <c:pt idx="43720">
                  <c:v>2019/12/16 8:19</c:v>
                </c:pt>
                <c:pt idx="43721">
                  <c:v>2019/12/16 8:19</c:v>
                </c:pt>
                <c:pt idx="43722">
                  <c:v>2019/12/16 8:19</c:v>
                </c:pt>
                <c:pt idx="43723">
                  <c:v>2019/12/16 8:19</c:v>
                </c:pt>
                <c:pt idx="43724">
                  <c:v>2019/12/16 8:19</c:v>
                </c:pt>
                <c:pt idx="43725">
                  <c:v>2019/12/16 8:19</c:v>
                </c:pt>
                <c:pt idx="43726">
                  <c:v>2019/12/16 8:19</c:v>
                </c:pt>
                <c:pt idx="43727">
                  <c:v>2019/12/16 8:19</c:v>
                </c:pt>
                <c:pt idx="43728">
                  <c:v>2019/12/16 8:19</c:v>
                </c:pt>
                <c:pt idx="43729">
                  <c:v>2019/12/16 8:19</c:v>
                </c:pt>
                <c:pt idx="43730">
                  <c:v>2019/12/16 8:19</c:v>
                </c:pt>
                <c:pt idx="43731">
                  <c:v>2019/12/16 8:19</c:v>
                </c:pt>
                <c:pt idx="43732">
                  <c:v>2019/12/16 8:19</c:v>
                </c:pt>
                <c:pt idx="43733">
                  <c:v>2019/12/16 8:20</c:v>
                </c:pt>
                <c:pt idx="43734">
                  <c:v>2019/12/16 8:20</c:v>
                </c:pt>
                <c:pt idx="43735">
                  <c:v>2019/12/16 8:20</c:v>
                </c:pt>
                <c:pt idx="43736">
                  <c:v>2019/12/16 8:20</c:v>
                </c:pt>
                <c:pt idx="43737">
                  <c:v>2019/12/16 8:20</c:v>
                </c:pt>
                <c:pt idx="43738">
                  <c:v>2019/12/16 8:20</c:v>
                </c:pt>
                <c:pt idx="43739">
                  <c:v>2019/12/16 8:20</c:v>
                </c:pt>
                <c:pt idx="43740">
                  <c:v>2019/12/16 8:20</c:v>
                </c:pt>
                <c:pt idx="43741">
                  <c:v>2019/12/16 8:20</c:v>
                </c:pt>
                <c:pt idx="43742">
                  <c:v>2019/12/16 8:20</c:v>
                </c:pt>
                <c:pt idx="43743">
                  <c:v>2019/12/16 8:20</c:v>
                </c:pt>
                <c:pt idx="43744">
                  <c:v>2019/12/16 8:20</c:v>
                </c:pt>
                <c:pt idx="43745">
                  <c:v>2019/12/16 8:20</c:v>
                </c:pt>
                <c:pt idx="43746">
                  <c:v>2019/12/16 8:20</c:v>
                </c:pt>
                <c:pt idx="43747">
                  <c:v>2019/12/16 8:20</c:v>
                </c:pt>
                <c:pt idx="43748">
                  <c:v>2019/12/16 8:20</c:v>
                </c:pt>
                <c:pt idx="43749">
                  <c:v>2019/12/16 8:20</c:v>
                </c:pt>
                <c:pt idx="43750">
                  <c:v>2019/12/16 8:20</c:v>
                </c:pt>
                <c:pt idx="43751">
                  <c:v>2019/12/16 8:20</c:v>
                </c:pt>
                <c:pt idx="43752">
                  <c:v>2019/12/16 8:20</c:v>
                </c:pt>
                <c:pt idx="43753">
                  <c:v>2019/12/16 8:21</c:v>
                </c:pt>
                <c:pt idx="43754">
                  <c:v>2019/12/16 8:21</c:v>
                </c:pt>
                <c:pt idx="43755">
                  <c:v>2019/12/16 8:21</c:v>
                </c:pt>
                <c:pt idx="43756">
                  <c:v>2019/12/16 8:21</c:v>
                </c:pt>
                <c:pt idx="43757">
                  <c:v>2019/12/16 8:21</c:v>
                </c:pt>
                <c:pt idx="43758">
                  <c:v>2019/12/16 8:21</c:v>
                </c:pt>
                <c:pt idx="43759">
                  <c:v>2019/12/16 8:21</c:v>
                </c:pt>
                <c:pt idx="43760">
                  <c:v>2019/12/16 8:21</c:v>
                </c:pt>
                <c:pt idx="43761">
                  <c:v>2019/12/16 8:21</c:v>
                </c:pt>
                <c:pt idx="43762">
                  <c:v>2019/12/16 8:21</c:v>
                </c:pt>
                <c:pt idx="43763">
                  <c:v>2019/12/16 8:21</c:v>
                </c:pt>
                <c:pt idx="43764">
                  <c:v>2019/12/16 8:21</c:v>
                </c:pt>
                <c:pt idx="43765">
                  <c:v>2019/12/16 8:21</c:v>
                </c:pt>
                <c:pt idx="43766">
                  <c:v>2019/12/16 8:21</c:v>
                </c:pt>
                <c:pt idx="43767">
                  <c:v>2019/12/16 8:21</c:v>
                </c:pt>
                <c:pt idx="43768">
                  <c:v>2019/12/16 8:21</c:v>
                </c:pt>
                <c:pt idx="43769">
                  <c:v>2019/12/16 8:21</c:v>
                </c:pt>
                <c:pt idx="43770">
                  <c:v>2019/12/16 8:21</c:v>
                </c:pt>
                <c:pt idx="43771">
                  <c:v>2019/12/16 8:21</c:v>
                </c:pt>
                <c:pt idx="43772">
                  <c:v>2019/12/16 8:21</c:v>
                </c:pt>
                <c:pt idx="43773">
                  <c:v>2019/12/16 8:22</c:v>
                </c:pt>
                <c:pt idx="43774">
                  <c:v>2019/12/16 8:22</c:v>
                </c:pt>
                <c:pt idx="43775">
                  <c:v>2019/12/16 8:22</c:v>
                </c:pt>
                <c:pt idx="43776">
                  <c:v>2019/12/16 8:22</c:v>
                </c:pt>
                <c:pt idx="43777">
                  <c:v>2019/12/16 8:22</c:v>
                </c:pt>
                <c:pt idx="43778">
                  <c:v>2019/12/16 8:22</c:v>
                </c:pt>
                <c:pt idx="43779">
                  <c:v>2019/12/16 8:22</c:v>
                </c:pt>
                <c:pt idx="43780">
                  <c:v>2019/12/16 8:22</c:v>
                </c:pt>
                <c:pt idx="43781">
                  <c:v>2019/12/16 8:22</c:v>
                </c:pt>
                <c:pt idx="43782">
                  <c:v>2019/12/16 8:22</c:v>
                </c:pt>
                <c:pt idx="43783">
                  <c:v>2019/12/16 8:22</c:v>
                </c:pt>
                <c:pt idx="43784">
                  <c:v>2019/12/16 8:22</c:v>
                </c:pt>
                <c:pt idx="43785">
                  <c:v>2019/12/16 8:22</c:v>
                </c:pt>
                <c:pt idx="43786">
                  <c:v>2019/12/16 8:22</c:v>
                </c:pt>
                <c:pt idx="43787">
                  <c:v>2019/12/16 8:22</c:v>
                </c:pt>
                <c:pt idx="43788">
                  <c:v>2019/12/16 8:22</c:v>
                </c:pt>
                <c:pt idx="43789">
                  <c:v>2019/12/16 8:22</c:v>
                </c:pt>
                <c:pt idx="43790">
                  <c:v>2019/12/16 8:22</c:v>
                </c:pt>
                <c:pt idx="43791">
                  <c:v>2019/12/16 8:22</c:v>
                </c:pt>
                <c:pt idx="43792">
                  <c:v>2019/12/16 8:22</c:v>
                </c:pt>
                <c:pt idx="43793">
                  <c:v>2019/12/16 8:23</c:v>
                </c:pt>
                <c:pt idx="43794">
                  <c:v>2019/12/16 8:23</c:v>
                </c:pt>
                <c:pt idx="43795">
                  <c:v>2019/12/16 8:23</c:v>
                </c:pt>
                <c:pt idx="43796">
                  <c:v>2019/12/16 8:23</c:v>
                </c:pt>
                <c:pt idx="43797">
                  <c:v>2019/12/16 8:23</c:v>
                </c:pt>
                <c:pt idx="43798">
                  <c:v>2019/12/16 8:23</c:v>
                </c:pt>
                <c:pt idx="43799">
                  <c:v>2019/12/16 8:23</c:v>
                </c:pt>
                <c:pt idx="43800">
                  <c:v>2019/12/16 8:23</c:v>
                </c:pt>
                <c:pt idx="43801">
                  <c:v>2019/12/16 8:23</c:v>
                </c:pt>
                <c:pt idx="43802">
                  <c:v>2019/12/16 8:23</c:v>
                </c:pt>
                <c:pt idx="43803">
                  <c:v>2019/12/16 8:23</c:v>
                </c:pt>
                <c:pt idx="43804">
                  <c:v>2019/12/16 8:23</c:v>
                </c:pt>
                <c:pt idx="43805">
                  <c:v>2019/12/16 8:23</c:v>
                </c:pt>
                <c:pt idx="43806">
                  <c:v>2019/12/16 8:23</c:v>
                </c:pt>
                <c:pt idx="43807">
                  <c:v>2019/12/16 8:23</c:v>
                </c:pt>
                <c:pt idx="43808">
                  <c:v>2019/12/16 8:23</c:v>
                </c:pt>
                <c:pt idx="43809">
                  <c:v>2019/12/16 8:23</c:v>
                </c:pt>
                <c:pt idx="43810">
                  <c:v>2019/12/16 8:23</c:v>
                </c:pt>
                <c:pt idx="43811">
                  <c:v>2019/12/16 8:23</c:v>
                </c:pt>
                <c:pt idx="43812">
                  <c:v>2019/12/16 8:23</c:v>
                </c:pt>
                <c:pt idx="43813">
                  <c:v>2019/12/16 8:24</c:v>
                </c:pt>
                <c:pt idx="43814">
                  <c:v>2019/12/16 8:24</c:v>
                </c:pt>
                <c:pt idx="43815">
                  <c:v>2019/12/16 8:24</c:v>
                </c:pt>
                <c:pt idx="43816">
                  <c:v>2019/12/16 8:24</c:v>
                </c:pt>
                <c:pt idx="43817">
                  <c:v>2019/12/16 8:24</c:v>
                </c:pt>
                <c:pt idx="43818">
                  <c:v>2019/12/16 8:24</c:v>
                </c:pt>
                <c:pt idx="43819">
                  <c:v>2019/12/16 8:24</c:v>
                </c:pt>
                <c:pt idx="43820">
                  <c:v>2019/12/16 8:24</c:v>
                </c:pt>
                <c:pt idx="43821">
                  <c:v>2019/12/16 8:24</c:v>
                </c:pt>
                <c:pt idx="43822">
                  <c:v>2019/12/16 8:24</c:v>
                </c:pt>
                <c:pt idx="43823">
                  <c:v>2019/12/16 8:24</c:v>
                </c:pt>
                <c:pt idx="43824">
                  <c:v>2019/12/16 8:24</c:v>
                </c:pt>
                <c:pt idx="43825">
                  <c:v>2019/12/16 8:24</c:v>
                </c:pt>
                <c:pt idx="43826">
                  <c:v>2019/12/16 8:24</c:v>
                </c:pt>
                <c:pt idx="43827">
                  <c:v>2019/12/16 8:24</c:v>
                </c:pt>
                <c:pt idx="43828">
                  <c:v>2019/12/16 8:24</c:v>
                </c:pt>
                <c:pt idx="43829">
                  <c:v>2019/12/16 8:24</c:v>
                </c:pt>
                <c:pt idx="43830">
                  <c:v>2019/12/16 8:24</c:v>
                </c:pt>
                <c:pt idx="43831">
                  <c:v>2019/12/16 8:24</c:v>
                </c:pt>
                <c:pt idx="43832">
                  <c:v>2019/12/16 8:24</c:v>
                </c:pt>
                <c:pt idx="43833">
                  <c:v>2019/12/16 8:25</c:v>
                </c:pt>
                <c:pt idx="43834">
                  <c:v>2019/12/16 8:25</c:v>
                </c:pt>
                <c:pt idx="43835">
                  <c:v>2019/12/16 8:25</c:v>
                </c:pt>
                <c:pt idx="43836">
                  <c:v>2019/12/16 8:25</c:v>
                </c:pt>
                <c:pt idx="43837">
                  <c:v>2019/12/16 8:25</c:v>
                </c:pt>
                <c:pt idx="43838">
                  <c:v>2019/12/16 8:25</c:v>
                </c:pt>
                <c:pt idx="43839">
                  <c:v>2019/12/16 8:25</c:v>
                </c:pt>
                <c:pt idx="43840">
                  <c:v>2019/12/16 8:25</c:v>
                </c:pt>
                <c:pt idx="43841">
                  <c:v>2019/12/16 8:25</c:v>
                </c:pt>
                <c:pt idx="43842">
                  <c:v>2019/12/16 8:25</c:v>
                </c:pt>
                <c:pt idx="43843">
                  <c:v>2019/12/16 8:25</c:v>
                </c:pt>
                <c:pt idx="43844">
                  <c:v>2019/12/16 8:25</c:v>
                </c:pt>
                <c:pt idx="43845">
                  <c:v>2019/12/16 8:25</c:v>
                </c:pt>
                <c:pt idx="43846">
                  <c:v>2019/12/16 8:25</c:v>
                </c:pt>
                <c:pt idx="43847">
                  <c:v>2019/12/16 8:25</c:v>
                </c:pt>
                <c:pt idx="43848">
                  <c:v>2019/12/16 8:25</c:v>
                </c:pt>
                <c:pt idx="43849">
                  <c:v>2019/12/16 8:25</c:v>
                </c:pt>
                <c:pt idx="43850">
                  <c:v>2019/12/16 8:25</c:v>
                </c:pt>
                <c:pt idx="43851">
                  <c:v>2019/12/16 8:25</c:v>
                </c:pt>
                <c:pt idx="43852">
                  <c:v>2019/12/16 8:25</c:v>
                </c:pt>
                <c:pt idx="43853">
                  <c:v>2019/12/16 8:26</c:v>
                </c:pt>
                <c:pt idx="43854">
                  <c:v>2019/12/16 8:26</c:v>
                </c:pt>
                <c:pt idx="43855">
                  <c:v>2019/12/16 8:26</c:v>
                </c:pt>
                <c:pt idx="43856">
                  <c:v>2019/12/16 8:26</c:v>
                </c:pt>
                <c:pt idx="43857">
                  <c:v>2019/12/16 8:26</c:v>
                </c:pt>
                <c:pt idx="43858">
                  <c:v>2019/12/16 8:26</c:v>
                </c:pt>
                <c:pt idx="43859">
                  <c:v>2019/12/16 8:26</c:v>
                </c:pt>
                <c:pt idx="43860">
                  <c:v>2019/12/16 8:26</c:v>
                </c:pt>
                <c:pt idx="43861">
                  <c:v>2019/12/16 8:26</c:v>
                </c:pt>
                <c:pt idx="43862">
                  <c:v>2019/12/16 8:26</c:v>
                </c:pt>
                <c:pt idx="43863">
                  <c:v>2019/12/16 8:26</c:v>
                </c:pt>
                <c:pt idx="43864">
                  <c:v>2019/12/16 8:26</c:v>
                </c:pt>
                <c:pt idx="43865">
                  <c:v>2019/12/16 8:26</c:v>
                </c:pt>
                <c:pt idx="43866">
                  <c:v>2019/12/16 8:26</c:v>
                </c:pt>
                <c:pt idx="43867">
                  <c:v>2019/12/16 8:26</c:v>
                </c:pt>
                <c:pt idx="43868">
                  <c:v>2019/12/16 8:26</c:v>
                </c:pt>
                <c:pt idx="43869">
                  <c:v>2019/12/16 8:26</c:v>
                </c:pt>
                <c:pt idx="43870">
                  <c:v>2019/12/16 8:26</c:v>
                </c:pt>
                <c:pt idx="43871">
                  <c:v>2019/12/16 8:26</c:v>
                </c:pt>
                <c:pt idx="43872">
                  <c:v>2019/12/16 8:26</c:v>
                </c:pt>
                <c:pt idx="43873">
                  <c:v>2019/12/16 8:27</c:v>
                </c:pt>
                <c:pt idx="43874">
                  <c:v>2019/12/16 8:27</c:v>
                </c:pt>
                <c:pt idx="43875">
                  <c:v>2019/12/16 8:27</c:v>
                </c:pt>
                <c:pt idx="43876">
                  <c:v>2019/12/16 8:27</c:v>
                </c:pt>
                <c:pt idx="43877">
                  <c:v>2019/12/16 8:27</c:v>
                </c:pt>
                <c:pt idx="43878">
                  <c:v>2019/12/16 8:27</c:v>
                </c:pt>
                <c:pt idx="43879">
                  <c:v>2019/12/16 8:27</c:v>
                </c:pt>
                <c:pt idx="43880">
                  <c:v>2019/12/16 8:27</c:v>
                </c:pt>
                <c:pt idx="43881">
                  <c:v>2019/12/16 8:27</c:v>
                </c:pt>
                <c:pt idx="43882">
                  <c:v>2019/12/16 8:27</c:v>
                </c:pt>
                <c:pt idx="43883">
                  <c:v>2019/12/16 8:27</c:v>
                </c:pt>
                <c:pt idx="43884">
                  <c:v>2019/12/16 8:27</c:v>
                </c:pt>
                <c:pt idx="43885">
                  <c:v>2019/12/16 8:27</c:v>
                </c:pt>
                <c:pt idx="43886">
                  <c:v>2019/12/16 8:27</c:v>
                </c:pt>
                <c:pt idx="43887">
                  <c:v>2019/12/16 8:27</c:v>
                </c:pt>
                <c:pt idx="43888">
                  <c:v>2019/12/16 8:27</c:v>
                </c:pt>
                <c:pt idx="43889">
                  <c:v>2019/12/16 8:27</c:v>
                </c:pt>
                <c:pt idx="43890">
                  <c:v>2019/12/16 8:27</c:v>
                </c:pt>
                <c:pt idx="43891">
                  <c:v>2019/12/16 8:27</c:v>
                </c:pt>
                <c:pt idx="43892">
                  <c:v>2019/12/16 8:27</c:v>
                </c:pt>
                <c:pt idx="43893">
                  <c:v>2019/12/16 8:28</c:v>
                </c:pt>
                <c:pt idx="43894">
                  <c:v>2019/12/16 8:28</c:v>
                </c:pt>
                <c:pt idx="43895">
                  <c:v>2019/12/16 8:28</c:v>
                </c:pt>
                <c:pt idx="43896">
                  <c:v>2019/12/16 8:28</c:v>
                </c:pt>
                <c:pt idx="43897">
                  <c:v>2019/12/16 8:28</c:v>
                </c:pt>
                <c:pt idx="43898">
                  <c:v>2019/12/16 8:28</c:v>
                </c:pt>
                <c:pt idx="43899">
                  <c:v>2019/12/16 8:28</c:v>
                </c:pt>
                <c:pt idx="43900">
                  <c:v>2019/12/16 8:28</c:v>
                </c:pt>
                <c:pt idx="43901">
                  <c:v>2019/12/16 8:28</c:v>
                </c:pt>
                <c:pt idx="43902">
                  <c:v>2019/12/16 8:28</c:v>
                </c:pt>
                <c:pt idx="43903">
                  <c:v>2019/12/16 8:28</c:v>
                </c:pt>
                <c:pt idx="43904">
                  <c:v>2019/12/16 8:28</c:v>
                </c:pt>
                <c:pt idx="43905">
                  <c:v>2019/12/16 8:28</c:v>
                </c:pt>
                <c:pt idx="43906">
                  <c:v>2019/12/16 8:28</c:v>
                </c:pt>
                <c:pt idx="43907">
                  <c:v>2019/12/16 8:28</c:v>
                </c:pt>
                <c:pt idx="43908">
                  <c:v>2019/12/16 8:28</c:v>
                </c:pt>
                <c:pt idx="43909">
                  <c:v>2019/12/16 8:28</c:v>
                </c:pt>
                <c:pt idx="43910">
                  <c:v>2019/12/16 8:28</c:v>
                </c:pt>
                <c:pt idx="43911">
                  <c:v>2019/12/16 8:28</c:v>
                </c:pt>
                <c:pt idx="43912">
                  <c:v>2019/12/16 8:28</c:v>
                </c:pt>
                <c:pt idx="43913">
                  <c:v>2019/12/16 8:29</c:v>
                </c:pt>
                <c:pt idx="43914">
                  <c:v>2019/12/16 8:29</c:v>
                </c:pt>
                <c:pt idx="43915">
                  <c:v>2019/12/16 8:29</c:v>
                </c:pt>
                <c:pt idx="43916">
                  <c:v>2019/12/16 8:29</c:v>
                </c:pt>
                <c:pt idx="43917">
                  <c:v>2019/12/16 8:29</c:v>
                </c:pt>
                <c:pt idx="43918">
                  <c:v>2019/12/16 8:29</c:v>
                </c:pt>
                <c:pt idx="43919">
                  <c:v>2019/12/16 8:29</c:v>
                </c:pt>
                <c:pt idx="43920">
                  <c:v>2019/12/16 8:29</c:v>
                </c:pt>
                <c:pt idx="43921">
                  <c:v>2019/12/16 8:29</c:v>
                </c:pt>
                <c:pt idx="43922">
                  <c:v>2019/12/16 8:29</c:v>
                </c:pt>
                <c:pt idx="43923">
                  <c:v>2019/12/16 8:29</c:v>
                </c:pt>
                <c:pt idx="43924">
                  <c:v>2019/12/16 8:29</c:v>
                </c:pt>
                <c:pt idx="43925">
                  <c:v>2019/12/16 8:29</c:v>
                </c:pt>
                <c:pt idx="43926">
                  <c:v>2019/12/16 8:29</c:v>
                </c:pt>
                <c:pt idx="43927">
                  <c:v>2019/12/16 8:29</c:v>
                </c:pt>
                <c:pt idx="43928">
                  <c:v>2019/12/16 8:29</c:v>
                </c:pt>
                <c:pt idx="43929">
                  <c:v>2019/12/16 8:29</c:v>
                </c:pt>
                <c:pt idx="43930">
                  <c:v>2019/12/16 8:29</c:v>
                </c:pt>
                <c:pt idx="43931">
                  <c:v>2019/12/16 8:29</c:v>
                </c:pt>
                <c:pt idx="43932">
                  <c:v>2019/12/16 8:29</c:v>
                </c:pt>
                <c:pt idx="43933">
                  <c:v>2019/12/16 8:30</c:v>
                </c:pt>
                <c:pt idx="43934">
                  <c:v>2019/12/16 8:30</c:v>
                </c:pt>
                <c:pt idx="43935">
                  <c:v>2019/12/16 8:30</c:v>
                </c:pt>
                <c:pt idx="43936">
                  <c:v>2019/12/16 8:30</c:v>
                </c:pt>
                <c:pt idx="43937">
                  <c:v>2019/12/16 8:30</c:v>
                </c:pt>
                <c:pt idx="43938">
                  <c:v>2019/12/16 8:30</c:v>
                </c:pt>
                <c:pt idx="43939">
                  <c:v>2019/12/16 8:30</c:v>
                </c:pt>
                <c:pt idx="43940">
                  <c:v>2019/12/16 8:30</c:v>
                </c:pt>
                <c:pt idx="43941">
                  <c:v>2019/12/16 8:30</c:v>
                </c:pt>
                <c:pt idx="43942">
                  <c:v>2019/12/16 8:30</c:v>
                </c:pt>
                <c:pt idx="43943">
                  <c:v>2019/12/16 8:30</c:v>
                </c:pt>
                <c:pt idx="43944">
                  <c:v>2019/12/16 8:30</c:v>
                </c:pt>
                <c:pt idx="43945">
                  <c:v>2019/12/16 8:30</c:v>
                </c:pt>
                <c:pt idx="43946">
                  <c:v>2019/12/16 8:30</c:v>
                </c:pt>
                <c:pt idx="43947">
                  <c:v>2019/12/16 8:30</c:v>
                </c:pt>
                <c:pt idx="43948">
                  <c:v>2019/12/16 8:30</c:v>
                </c:pt>
                <c:pt idx="43949">
                  <c:v>2019/12/16 8:30</c:v>
                </c:pt>
                <c:pt idx="43950">
                  <c:v>2019/12/16 8:30</c:v>
                </c:pt>
                <c:pt idx="43951">
                  <c:v>2019/12/16 8:30</c:v>
                </c:pt>
                <c:pt idx="43952">
                  <c:v>2019/12/16 8:30</c:v>
                </c:pt>
                <c:pt idx="43953">
                  <c:v>2019/12/16 8:31</c:v>
                </c:pt>
                <c:pt idx="43954">
                  <c:v>2019/12/16 8:31</c:v>
                </c:pt>
                <c:pt idx="43955">
                  <c:v>2019/12/16 8:31</c:v>
                </c:pt>
                <c:pt idx="43956">
                  <c:v>2019/12/16 8:31</c:v>
                </c:pt>
                <c:pt idx="43957">
                  <c:v>2019/12/16 8:31</c:v>
                </c:pt>
                <c:pt idx="43958">
                  <c:v>2019/12/16 8:31</c:v>
                </c:pt>
                <c:pt idx="43959">
                  <c:v>2019/12/16 8:31</c:v>
                </c:pt>
                <c:pt idx="43960">
                  <c:v>2019/12/16 8:31</c:v>
                </c:pt>
                <c:pt idx="43961">
                  <c:v>2019/12/16 8:31</c:v>
                </c:pt>
                <c:pt idx="43962">
                  <c:v>2019/12/16 8:31</c:v>
                </c:pt>
                <c:pt idx="43963">
                  <c:v>2019/12/16 8:31</c:v>
                </c:pt>
                <c:pt idx="43964">
                  <c:v>2019/12/16 8:31</c:v>
                </c:pt>
                <c:pt idx="43965">
                  <c:v>2019/12/16 8:31</c:v>
                </c:pt>
                <c:pt idx="43966">
                  <c:v>2019/12/16 8:31</c:v>
                </c:pt>
                <c:pt idx="43967">
                  <c:v>2019/12/16 8:31</c:v>
                </c:pt>
                <c:pt idx="43968">
                  <c:v>2019/12/16 8:31</c:v>
                </c:pt>
                <c:pt idx="43969">
                  <c:v>2019/12/16 8:31</c:v>
                </c:pt>
                <c:pt idx="43970">
                  <c:v>2019/12/16 8:31</c:v>
                </c:pt>
                <c:pt idx="43971">
                  <c:v>2019/12/16 8:31</c:v>
                </c:pt>
                <c:pt idx="43972">
                  <c:v>2019/12/16 8:31</c:v>
                </c:pt>
                <c:pt idx="43973">
                  <c:v>2019/12/16 8:32</c:v>
                </c:pt>
                <c:pt idx="43974">
                  <c:v>2019/12/16 8:32</c:v>
                </c:pt>
                <c:pt idx="43975">
                  <c:v>2019/12/16 8:32</c:v>
                </c:pt>
                <c:pt idx="43976">
                  <c:v>2019/12/16 8:32</c:v>
                </c:pt>
                <c:pt idx="43977">
                  <c:v>2019/12/16 8:32</c:v>
                </c:pt>
                <c:pt idx="43978">
                  <c:v>2019/12/16 8:32</c:v>
                </c:pt>
                <c:pt idx="43979">
                  <c:v>2019/12/16 8:32</c:v>
                </c:pt>
                <c:pt idx="43980">
                  <c:v>2019/12/16 8:32</c:v>
                </c:pt>
                <c:pt idx="43981">
                  <c:v>2019/12/16 8:32</c:v>
                </c:pt>
                <c:pt idx="43982">
                  <c:v>2019/12/16 8:32</c:v>
                </c:pt>
                <c:pt idx="43983">
                  <c:v>2019/12/16 8:32</c:v>
                </c:pt>
                <c:pt idx="43984">
                  <c:v>2019/12/16 8:32</c:v>
                </c:pt>
                <c:pt idx="43985">
                  <c:v>2019/12/16 8:32</c:v>
                </c:pt>
                <c:pt idx="43986">
                  <c:v>2019/12/16 8:32</c:v>
                </c:pt>
                <c:pt idx="43987">
                  <c:v>2019/12/16 8:32</c:v>
                </c:pt>
                <c:pt idx="43988">
                  <c:v>2019/12/16 8:32</c:v>
                </c:pt>
                <c:pt idx="43989">
                  <c:v>2019/12/16 8:32</c:v>
                </c:pt>
                <c:pt idx="43990">
                  <c:v>2019/12/16 8:32</c:v>
                </c:pt>
                <c:pt idx="43991">
                  <c:v>2019/12/16 8:32</c:v>
                </c:pt>
                <c:pt idx="43992">
                  <c:v>2019/12/16 8:32</c:v>
                </c:pt>
                <c:pt idx="43993">
                  <c:v>2019/12/16 8:33</c:v>
                </c:pt>
                <c:pt idx="43994">
                  <c:v>2019/12/16 8:33</c:v>
                </c:pt>
                <c:pt idx="43995">
                  <c:v>2019/12/16 8:33</c:v>
                </c:pt>
                <c:pt idx="43996">
                  <c:v>2019/12/16 8:33</c:v>
                </c:pt>
                <c:pt idx="43997">
                  <c:v>2019/12/16 8:33</c:v>
                </c:pt>
                <c:pt idx="43998">
                  <c:v>2019/12/16 8:33</c:v>
                </c:pt>
                <c:pt idx="43999">
                  <c:v>2019/12/16 8:33</c:v>
                </c:pt>
                <c:pt idx="44000">
                  <c:v>2019/12/16 8:33</c:v>
                </c:pt>
                <c:pt idx="44001">
                  <c:v>2019/12/16 8:33</c:v>
                </c:pt>
                <c:pt idx="44002">
                  <c:v>2019/12/16 8:33</c:v>
                </c:pt>
                <c:pt idx="44003">
                  <c:v>2019/12/16 8:33</c:v>
                </c:pt>
                <c:pt idx="44004">
                  <c:v>2019/12/16 8:33</c:v>
                </c:pt>
                <c:pt idx="44005">
                  <c:v>2019/12/16 8:33</c:v>
                </c:pt>
                <c:pt idx="44006">
                  <c:v>2019/12/16 8:33</c:v>
                </c:pt>
                <c:pt idx="44007">
                  <c:v>2019/12/16 8:33</c:v>
                </c:pt>
                <c:pt idx="44008">
                  <c:v>2019/12/16 8:33</c:v>
                </c:pt>
                <c:pt idx="44009">
                  <c:v>2019/12/16 8:33</c:v>
                </c:pt>
                <c:pt idx="44010">
                  <c:v>2019/12/16 8:33</c:v>
                </c:pt>
                <c:pt idx="44011">
                  <c:v>2019/12/16 8:33</c:v>
                </c:pt>
                <c:pt idx="44012">
                  <c:v>2019/12/16 8:33</c:v>
                </c:pt>
                <c:pt idx="44013">
                  <c:v>2019/12/16 8:34</c:v>
                </c:pt>
                <c:pt idx="44014">
                  <c:v>2019/12/16 8:34</c:v>
                </c:pt>
                <c:pt idx="44015">
                  <c:v>2019/12/16 8:34</c:v>
                </c:pt>
                <c:pt idx="44016">
                  <c:v>2019/12/16 8:34</c:v>
                </c:pt>
                <c:pt idx="44017">
                  <c:v>2019/12/16 8:34</c:v>
                </c:pt>
                <c:pt idx="44018">
                  <c:v>2019/12/16 8:34</c:v>
                </c:pt>
                <c:pt idx="44019">
                  <c:v>2019/12/16 8:34</c:v>
                </c:pt>
                <c:pt idx="44020">
                  <c:v>2019/12/16 8:34</c:v>
                </c:pt>
                <c:pt idx="44021">
                  <c:v>2019/12/16 8:34</c:v>
                </c:pt>
                <c:pt idx="44022">
                  <c:v>2019/12/16 8:34</c:v>
                </c:pt>
                <c:pt idx="44023">
                  <c:v>2019/12/16 8:34</c:v>
                </c:pt>
                <c:pt idx="44024">
                  <c:v>2019/12/16 8:34</c:v>
                </c:pt>
                <c:pt idx="44025">
                  <c:v>2019/12/16 8:34</c:v>
                </c:pt>
                <c:pt idx="44026">
                  <c:v>2019/12/16 8:34</c:v>
                </c:pt>
                <c:pt idx="44027">
                  <c:v>2019/12/16 8:34</c:v>
                </c:pt>
                <c:pt idx="44028">
                  <c:v>2019/12/16 8:34</c:v>
                </c:pt>
                <c:pt idx="44029">
                  <c:v>2019/12/16 8:34</c:v>
                </c:pt>
                <c:pt idx="44030">
                  <c:v>2019/12/16 8:34</c:v>
                </c:pt>
                <c:pt idx="44031">
                  <c:v>2019/12/16 8:34</c:v>
                </c:pt>
                <c:pt idx="44032">
                  <c:v>2019/12/16 8:34</c:v>
                </c:pt>
                <c:pt idx="44033">
                  <c:v>2019/12/16 8:35</c:v>
                </c:pt>
                <c:pt idx="44034">
                  <c:v>2019/12/16 8:35</c:v>
                </c:pt>
                <c:pt idx="44035">
                  <c:v>2019/12/16 8:35</c:v>
                </c:pt>
                <c:pt idx="44036">
                  <c:v>2019/12/16 8:35</c:v>
                </c:pt>
                <c:pt idx="44037">
                  <c:v>2019/12/16 8:35</c:v>
                </c:pt>
                <c:pt idx="44038">
                  <c:v>2019/12/16 8:35</c:v>
                </c:pt>
                <c:pt idx="44039">
                  <c:v>2019/12/16 8:35</c:v>
                </c:pt>
                <c:pt idx="44040">
                  <c:v>2019/12/16 8:35</c:v>
                </c:pt>
                <c:pt idx="44041">
                  <c:v>2019/12/16 8:35</c:v>
                </c:pt>
                <c:pt idx="44042">
                  <c:v>2019/12/16 8:35</c:v>
                </c:pt>
                <c:pt idx="44043">
                  <c:v>2019/12/16 8:35</c:v>
                </c:pt>
                <c:pt idx="44044">
                  <c:v>2019/12/16 8:35</c:v>
                </c:pt>
                <c:pt idx="44045">
                  <c:v>2019/12/16 8:35</c:v>
                </c:pt>
                <c:pt idx="44046">
                  <c:v>2019/12/16 8:35</c:v>
                </c:pt>
                <c:pt idx="44047">
                  <c:v>2019/12/16 8:35</c:v>
                </c:pt>
                <c:pt idx="44048">
                  <c:v>2019/12/16 8:35</c:v>
                </c:pt>
                <c:pt idx="44049">
                  <c:v>2019/12/16 8:35</c:v>
                </c:pt>
                <c:pt idx="44050">
                  <c:v>2019/12/16 8:35</c:v>
                </c:pt>
                <c:pt idx="44051">
                  <c:v>2019/12/16 8:35</c:v>
                </c:pt>
                <c:pt idx="44052">
                  <c:v>2019/12/16 8:35</c:v>
                </c:pt>
                <c:pt idx="44053">
                  <c:v>2019/12/16 8:36</c:v>
                </c:pt>
                <c:pt idx="44054">
                  <c:v>2019/12/16 8:36</c:v>
                </c:pt>
                <c:pt idx="44055">
                  <c:v>2019/12/16 8:36</c:v>
                </c:pt>
                <c:pt idx="44056">
                  <c:v>2019/12/16 8:36</c:v>
                </c:pt>
                <c:pt idx="44057">
                  <c:v>2019/12/16 8:36</c:v>
                </c:pt>
                <c:pt idx="44058">
                  <c:v>2019/12/16 8:36</c:v>
                </c:pt>
                <c:pt idx="44059">
                  <c:v>2019/12/16 8:36</c:v>
                </c:pt>
                <c:pt idx="44060">
                  <c:v>2019/12/16 8:36</c:v>
                </c:pt>
                <c:pt idx="44061">
                  <c:v>2019/12/16 8:36</c:v>
                </c:pt>
                <c:pt idx="44062">
                  <c:v>2019/12/16 8:36</c:v>
                </c:pt>
                <c:pt idx="44063">
                  <c:v>2019/12/16 8:36</c:v>
                </c:pt>
                <c:pt idx="44064">
                  <c:v>2019/12/16 8:36</c:v>
                </c:pt>
                <c:pt idx="44065">
                  <c:v>2019/12/16 8:36</c:v>
                </c:pt>
                <c:pt idx="44066">
                  <c:v>2019/12/16 8:36</c:v>
                </c:pt>
                <c:pt idx="44067">
                  <c:v>2019/12/16 8:36</c:v>
                </c:pt>
                <c:pt idx="44068">
                  <c:v>2019/12/16 8:36</c:v>
                </c:pt>
                <c:pt idx="44069">
                  <c:v>2019/12/16 8:36</c:v>
                </c:pt>
                <c:pt idx="44070">
                  <c:v>2019/12/16 8:36</c:v>
                </c:pt>
                <c:pt idx="44071">
                  <c:v>2019/12/16 8:36</c:v>
                </c:pt>
                <c:pt idx="44072">
                  <c:v>2019/12/16 8:36</c:v>
                </c:pt>
                <c:pt idx="44073">
                  <c:v>2019/12/16 8:37</c:v>
                </c:pt>
                <c:pt idx="44074">
                  <c:v>2019/12/16 8:37</c:v>
                </c:pt>
                <c:pt idx="44075">
                  <c:v>2019/12/16 8:37</c:v>
                </c:pt>
                <c:pt idx="44076">
                  <c:v>2019/12/16 8:37</c:v>
                </c:pt>
                <c:pt idx="44077">
                  <c:v>2019/12/16 8:37</c:v>
                </c:pt>
                <c:pt idx="44078">
                  <c:v>2019/12/16 8:37</c:v>
                </c:pt>
                <c:pt idx="44079">
                  <c:v>2019/12/16 8:37</c:v>
                </c:pt>
                <c:pt idx="44080">
                  <c:v>2019/12/16 8:37</c:v>
                </c:pt>
                <c:pt idx="44081">
                  <c:v>2019/12/16 8:37</c:v>
                </c:pt>
                <c:pt idx="44082">
                  <c:v>2019/12/16 8:37</c:v>
                </c:pt>
                <c:pt idx="44083">
                  <c:v>2019/12/16 8:37</c:v>
                </c:pt>
                <c:pt idx="44084">
                  <c:v>2019/12/16 8:37</c:v>
                </c:pt>
                <c:pt idx="44085">
                  <c:v>2019/12/16 8:37</c:v>
                </c:pt>
                <c:pt idx="44086">
                  <c:v>2019/12/16 8:37</c:v>
                </c:pt>
                <c:pt idx="44087">
                  <c:v>2019/12/16 8:37</c:v>
                </c:pt>
                <c:pt idx="44088">
                  <c:v>2019/12/16 8:37</c:v>
                </c:pt>
                <c:pt idx="44089">
                  <c:v>2019/12/16 8:37</c:v>
                </c:pt>
                <c:pt idx="44090">
                  <c:v>2019/12/16 8:37</c:v>
                </c:pt>
                <c:pt idx="44091">
                  <c:v>2019/12/16 8:37</c:v>
                </c:pt>
                <c:pt idx="44092">
                  <c:v>2019/12/16 8:37</c:v>
                </c:pt>
                <c:pt idx="44093">
                  <c:v>2019/12/16 8:38</c:v>
                </c:pt>
                <c:pt idx="44094">
                  <c:v>2019/12/16 8:38</c:v>
                </c:pt>
                <c:pt idx="44095">
                  <c:v>2019/12/16 8:38</c:v>
                </c:pt>
                <c:pt idx="44096">
                  <c:v>2019/12/16 8:38</c:v>
                </c:pt>
                <c:pt idx="44097">
                  <c:v>2019/12/16 8:38</c:v>
                </c:pt>
                <c:pt idx="44098">
                  <c:v>2019/12/16 8:38</c:v>
                </c:pt>
                <c:pt idx="44099">
                  <c:v>2019/12/16 8:38</c:v>
                </c:pt>
                <c:pt idx="44100">
                  <c:v>2019/12/16 8:38</c:v>
                </c:pt>
                <c:pt idx="44101">
                  <c:v>2019/12/16 8:38</c:v>
                </c:pt>
                <c:pt idx="44102">
                  <c:v>2019/12/16 8:38</c:v>
                </c:pt>
                <c:pt idx="44103">
                  <c:v>2019/12/16 8:38</c:v>
                </c:pt>
                <c:pt idx="44104">
                  <c:v>2019/12/16 8:38</c:v>
                </c:pt>
                <c:pt idx="44105">
                  <c:v>2019/12/16 8:38</c:v>
                </c:pt>
                <c:pt idx="44106">
                  <c:v>2019/12/16 8:38</c:v>
                </c:pt>
                <c:pt idx="44107">
                  <c:v>2019/12/16 8:38</c:v>
                </c:pt>
                <c:pt idx="44108">
                  <c:v>2019/12/16 8:38</c:v>
                </c:pt>
                <c:pt idx="44109">
                  <c:v>2019/12/16 8:38</c:v>
                </c:pt>
                <c:pt idx="44110">
                  <c:v>2019/12/16 8:38</c:v>
                </c:pt>
                <c:pt idx="44111">
                  <c:v>2019/12/16 8:38</c:v>
                </c:pt>
                <c:pt idx="44112">
                  <c:v>2019/12/16 8:38</c:v>
                </c:pt>
                <c:pt idx="44113">
                  <c:v>2019/12/16 8:39</c:v>
                </c:pt>
                <c:pt idx="44114">
                  <c:v>2019/12/16 8:39</c:v>
                </c:pt>
                <c:pt idx="44115">
                  <c:v>2019/12/16 8:39</c:v>
                </c:pt>
                <c:pt idx="44116">
                  <c:v>2019/12/16 8:39</c:v>
                </c:pt>
                <c:pt idx="44117">
                  <c:v>2019/12/16 8:39</c:v>
                </c:pt>
                <c:pt idx="44118">
                  <c:v>2019/12/16 8:39</c:v>
                </c:pt>
                <c:pt idx="44119">
                  <c:v>2019/12/16 8:39</c:v>
                </c:pt>
                <c:pt idx="44120">
                  <c:v>2019/12/16 8:39</c:v>
                </c:pt>
                <c:pt idx="44121">
                  <c:v>2019/12/16 8:39</c:v>
                </c:pt>
                <c:pt idx="44122">
                  <c:v>2019/12/16 8:39</c:v>
                </c:pt>
                <c:pt idx="44123">
                  <c:v>2019/12/16 8:39</c:v>
                </c:pt>
                <c:pt idx="44124">
                  <c:v>2019/12/16 8:39</c:v>
                </c:pt>
                <c:pt idx="44125">
                  <c:v>2019/12/16 8:39</c:v>
                </c:pt>
                <c:pt idx="44126">
                  <c:v>2019/12/16 8:39</c:v>
                </c:pt>
                <c:pt idx="44127">
                  <c:v>2019/12/16 8:39</c:v>
                </c:pt>
                <c:pt idx="44128">
                  <c:v>2019/12/16 8:39</c:v>
                </c:pt>
                <c:pt idx="44129">
                  <c:v>2019/12/16 8:39</c:v>
                </c:pt>
                <c:pt idx="44130">
                  <c:v>2019/12/16 8:39</c:v>
                </c:pt>
                <c:pt idx="44131">
                  <c:v>2019/12/16 8:39</c:v>
                </c:pt>
                <c:pt idx="44132">
                  <c:v>2019/12/16 8:39</c:v>
                </c:pt>
                <c:pt idx="44133">
                  <c:v>2019/12/16 8:40</c:v>
                </c:pt>
                <c:pt idx="44134">
                  <c:v>2019/12/16 8:40</c:v>
                </c:pt>
                <c:pt idx="44135">
                  <c:v>2019/12/16 8:40</c:v>
                </c:pt>
                <c:pt idx="44136">
                  <c:v>2019/12/16 8:40</c:v>
                </c:pt>
                <c:pt idx="44137">
                  <c:v>2019/12/16 8:40</c:v>
                </c:pt>
                <c:pt idx="44138">
                  <c:v>2019/12/16 8:40</c:v>
                </c:pt>
                <c:pt idx="44139">
                  <c:v>2019/12/16 8:40</c:v>
                </c:pt>
                <c:pt idx="44140">
                  <c:v>2019/12/16 8:40</c:v>
                </c:pt>
                <c:pt idx="44141">
                  <c:v>2019/12/16 8:40</c:v>
                </c:pt>
                <c:pt idx="44142">
                  <c:v>2019/12/16 8:40</c:v>
                </c:pt>
                <c:pt idx="44143">
                  <c:v>2019/12/16 8:40</c:v>
                </c:pt>
                <c:pt idx="44144">
                  <c:v>2019/12/16 8:40</c:v>
                </c:pt>
                <c:pt idx="44145">
                  <c:v>2019/12/16 8:40</c:v>
                </c:pt>
                <c:pt idx="44146">
                  <c:v>2019/12/16 8:40</c:v>
                </c:pt>
                <c:pt idx="44147">
                  <c:v>2019/12/16 8:40</c:v>
                </c:pt>
                <c:pt idx="44148">
                  <c:v>2019/12/16 8:40</c:v>
                </c:pt>
                <c:pt idx="44149">
                  <c:v>2019/12/16 8:40</c:v>
                </c:pt>
                <c:pt idx="44150">
                  <c:v>2019/12/16 8:40</c:v>
                </c:pt>
                <c:pt idx="44151">
                  <c:v>2019/12/16 8:40</c:v>
                </c:pt>
                <c:pt idx="44152">
                  <c:v>2019/12/16 8:40</c:v>
                </c:pt>
                <c:pt idx="44153">
                  <c:v>2019/12/16 8:41</c:v>
                </c:pt>
                <c:pt idx="44154">
                  <c:v>2019/12/16 8:41</c:v>
                </c:pt>
                <c:pt idx="44155">
                  <c:v>2019/12/16 8:41</c:v>
                </c:pt>
                <c:pt idx="44156">
                  <c:v>2019/12/16 8:41</c:v>
                </c:pt>
                <c:pt idx="44157">
                  <c:v>2019/12/16 8:41</c:v>
                </c:pt>
                <c:pt idx="44158">
                  <c:v>2019/12/16 8:41</c:v>
                </c:pt>
                <c:pt idx="44159">
                  <c:v>2019/12/16 8:41</c:v>
                </c:pt>
                <c:pt idx="44160">
                  <c:v>2019/12/16 8:41</c:v>
                </c:pt>
                <c:pt idx="44161">
                  <c:v>2019/12/16 8:41</c:v>
                </c:pt>
                <c:pt idx="44162">
                  <c:v>2019/12/16 8:41</c:v>
                </c:pt>
                <c:pt idx="44163">
                  <c:v>2019/12/16 8:41</c:v>
                </c:pt>
                <c:pt idx="44164">
                  <c:v>2019/12/16 8:41</c:v>
                </c:pt>
                <c:pt idx="44165">
                  <c:v>2019/12/16 8:41</c:v>
                </c:pt>
                <c:pt idx="44166">
                  <c:v>2019/12/16 8:41</c:v>
                </c:pt>
                <c:pt idx="44167">
                  <c:v>2019/12/16 8:41</c:v>
                </c:pt>
                <c:pt idx="44168">
                  <c:v>2019/12/16 8:41</c:v>
                </c:pt>
                <c:pt idx="44169">
                  <c:v>2019/12/16 8:41</c:v>
                </c:pt>
                <c:pt idx="44170">
                  <c:v>2019/12/16 8:41</c:v>
                </c:pt>
                <c:pt idx="44171">
                  <c:v>2019/12/16 8:41</c:v>
                </c:pt>
                <c:pt idx="44172">
                  <c:v>2019/12/16 8:41</c:v>
                </c:pt>
                <c:pt idx="44173">
                  <c:v>2019/12/16 8:42</c:v>
                </c:pt>
                <c:pt idx="44174">
                  <c:v>2019/12/16 8:42</c:v>
                </c:pt>
                <c:pt idx="44175">
                  <c:v>2019/12/16 8:42</c:v>
                </c:pt>
                <c:pt idx="44176">
                  <c:v>2019/12/16 8:42</c:v>
                </c:pt>
                <c:pt idx="44177">
                  <c:v>2019/12/16 8:42</c:v>
                </c:pt>
                <c:pt idx="44178">
                  <c:v>2019/12/16 8:42</c:v>
                </c:pt>
                <c:pt idx="44179">
                  <c:v>2019/12/16 8:42</c:v>
                </c:pt>
                <c:pt idx="44180">
                  <c:v>2019/12/16 8:42</c:v>
                </c:pt>
                <c:pt idx="44181">
                  <c:v>2019/12/16 8:42</c:v>
                </c:pt>
                <c:pt idx="44182">
                  <c:v>2019/12/16 8:42</c:v>
                </c:pt>
                <c:pt idx="44183">
                  <c:v>2019/12/16 8:42</c:v>
                </c:pt>
                <c:pt idx="44184">
                  <c:v>2019/12/16 8:42</c:v>
                </c:pt>
                <c:pt idx="44185">
                  <c:v>2019/12/16 8:42</c:v>
                </c:pt>
                <c:pt idx="44186">
                  <c:v>2019/12/16 8:42</c:v>
                </c:pt>
                <c:pt idx="44187">
                  <c:v>2019/12/16 8:42</c:v>
                </c:pt>
                <c:pt idx="44188">
                  <c:v>2019/12/16 8:42</c:v>
                </c:pt>
                <c:pt idx="44189">
                  <c:v>2019/12/16 8:42</c:v>
                </c:pt>
                <c:pt idx="44190">
                  <c:v>2019/12/16 8:42</c:v>
                </c:pt>
                <c:pt idx="44191">
                  <c:v>2019/12/16 8:42</c:v>
                </c:pt>
                <c:pt idx="44192">
                  <c:v>2019/12/16 8:42</c:v>
                </c:pt>
                <c:pt idx="44193">
                  <c:v>2019/12/16 8:43</c:v>
                </c:pt>
                <c:pt idx="44194">
                  <c:v>2019/12/16 8:43</c:v>
                </c:pt>
                <c:pt idx="44195">
                  <c:v>2019/12/16 8:43</c:v>
                </c:pt>
                <c:pt idx="44196">
                  <c:v>2019/12/16 8:43</c:v>
                </c:pt>
                <c:pt idx="44197">
                  <c:v>2019/12/16 8:43</c:v>
                </c:pt>
                <c:pt idx="44198">
                  <c:v>2019/12/16 8:43</c:v>
                </c:pt>
                <c:pt idx="44199">
                  <c:v>2019/12/16 8:43</c:v>
                </c:pt>
                <c:pt idx="44200">
                  <c:v>2019/12/16 8:43</c:v>
                </c:pt>
                <c:pt idx="44201">
                  <c:v>2019/12/16 8:43</c:v>
                </c:pt>
                <c:pt idx="44202">
                  <c:v>2019/12/16 8:43</c:v>
                </c:pt>
                <c:pt idx="44203">
                  <c:v>2019/12/16 8:43</c:v>
                </c:pt>
                <c:pt idx="44204">
                  <c:v>2019/12/16 8:43</c:v>
                </c:pt>
                <c:pt idx="44205">
                  <c:v>2019/12/16 8:43</c:v>
                </c:pt>
                <c:pt idx="44206">
                  <c:v>2019/12/16 8:43</c:v>
                </c:pt>
                <c:pt idx="44207">
                  <c:v>2019/12/16 8:43</c:v>
                </c:pt>
                <c:pt idx="44208">
                  <c:v>2019/12/16 8:43</c:v>
                </c:pt>
                <c:pt idx="44209">
                  <c:v>2019/12/16 8:43</c:v>
                </c:pt>
                <c:pt idx="44210">
                  <c:v>2019/12/16 8:43</c:v>
                </c:pt>
                <c:pt idx="44211">
                  <c:v>2019/12/16 8:43</c:v>
                </c:pt>
                <c:pt idx="44212">
                  <c:v>2019/12/16 8:43</c:v>
                </c:pt>
                <c:pt idx="44213">
                  <c:v>2019/12/16 8:44</c:v>
                </c:pt>
                <c:pt idx="44214">
                  <c:v>2019/12/16 8:44</c:v>
                </c:pt>
                <c:pt idx="44215">
                  <c:v>2019/12/16 8:44</c:v>
                </c:pt>
                <c:pt idx="44216">
                  <c:v>2019/12/16 8:44</c:v>
                </c:pt>
                <c:pt idx="44217">
                  <c:v>2019/12/16 8:44</c:v>
                </c:pt>
                <c:pt idx="44218">
                  <c:v>2019/12/16 8:44</c:v>
                </c:pt>
                <c:pt idx="44219">
                  <c:v>2019/12/16 8:44</c:v>
                </c:pt>
                <c:pt idx="44220">
                  <c:v>2019/12/16 8:44</c:v>
                </c:pt>
                <c:pt idx="44221">
                  <c:v>2019/12/16 8:44</c:v>
                </c:pt>
                <c:pt idx="44222">
                  <c:v>2019/12/16 8:44</c:v>
                </c:pt>
                <c:pt idx="44223">
                  <c:v>2019/12/16 8:44</c:v>
                </c:pt>
                <c:pt idx="44224">
                  <c:v>2019/12/16 8:44</c:v>
                </c:pt>
                <c:pt idx="44225">
                  <c:v>2019/12/16 8:44</c:v>
                </c:pt>
                <c:pt idx="44226">
                  <c:v>2019/12/16 8:44</c:v>
                </c:pt>
                <c:pt idx="44227">
                  <c:v>2019/12/16 8:44</c:v>
                </c:pt>
                <c:pt idx="44228">
                  <c:v>2019/12/16 8:44</c:v>
                </c:pt>
                <c:pt idx="44229">
                  <c:v>2019/12/16 8:44</c:v>
                </c:pt>
                <c:pt idx="44230">
                  <c:v>2019/12/16 8:44</c:v>
                </c:pt>
                <c:pt idx="44231">
                  <c:v>2019/12/16 8:44</c:v>
                </c:pt>
                <c:pt idx="44232">
                  <c:v>2019/12/16 8:44</c:v>
                </c:pt>
                <c:pt idx="44233">
                  <c:v>2019/12/16 8:45</c:v>
                </c:pt>
                <c:pt idx="44234">
                  <c:v>2019/12/16 8:45</c:v>
                </c:pt>
                <c:pt idx="44235">
                  <c:v>2019/12/16 8:45</c:v>
                </c:pt>
                <c:pt idx="44236">
                  <c:v>2019/12/16 8:45</c:v>
                </c:pt>
                <c:pt idx="44237">
                  <c:v>2019/12/16 8:45</c:v>
                </c:pt>
                <c:pt idx="44238">
                  <c:v>2019/12/16 8:45</c:v>
                </c:pt>
                <c:pt idx="44239">
                  <c:v>2019/12/16 8:45</c:v>
                </c:pt>
                <c:pt idx="44240">
                  <c:v>2019/12/16 8:45</c:v>
                </c:pt>
                <c:pt idx="44241">
                  <c:v>2019/12/16 8:45</c:v>
                </c:pt>
                <c:pt idx="44242">
                  <c:v>2019/12/16 8:45</c:v>
                </c:pt>
                <c:pt idx="44243">
                  <c:v>2019/12/16 8:45</c:v>
                </c:pt>
                <c:pt idx="44244">
                  <c:v>2019/12/16 8:45</c:v>
                </c:pt>
                <c:pt idx="44245">
                  <c:v>2019/12/16 8:45</c:v>
                </c:pt>
                <c:pt idx="44246">
                  <c:v>2019/12/16 8:45</c:v>
                </c:pt>
                <c:pt idx="44247">
                  <c:v>2019/12/16 8:45</c:v>
                </c:pt>
                <c:pt idx="44248">
                  <c:v>2019/12/16 8:45</c:v>
                </c:pt>
                <c:pt idx="44249">
                  <c:v>2019/12/16 8:45</c:v>
                </c:pt>
                <c:pt idx="44250">
                  <c:v>2019/12/16 8:45</c:v>
                </c:pt>
                <c:pt idx="44251">
                  <c:v>2019/12/16 8:45</c:v>
                </c:pt>
                <c:pt idx="44252">
                  <c:v>2019/12/16 8:45</c:v>
                </c:pt>
                <c:pt idx="44253">
                  <c:v>2019/12/16 8:46</c:v>
                </c:pt>
                <c:pt idx="44254">
                  <c:v>2019/12/16 8:46</c:v>
                </c:pt>
                <c:pt idx="44255">
                  <c:v>2019/12/16 8:46</c:v>
                </c:pt>
                <c:pt idx="44256">
                  <c:v>2019/12/16 8:46</c:v>
                </c:pt>
                <c:pt idx="44257">
                  <c:v>2019/12/16 8:46</c:v>
                </c:pt>
                <c:pt idx="44258">
                  <c:v>2019/12/16 8:46</c:v>
                </c:pt>
                <c:pt idx="44259">
                  <c:v>2019/12/16 8:46</c:v>
                </c:pt>
                <c:pt idx="44260">
                  <c:v>2019/12/16 8:46</c:v>
                </c:pt>
                <c:pt idx="44261">
                  <c:v>2019/12/16 8:46</c:v>
                </c:pt>
                <c:pt idx="44262">
                  <c:v>2019/12/16 8:46</c:v>
                </c:pt>
                <c:pt idx="44263">
                  <c:v>2019/12/16 8:46</c:v>
                </c:pt>
                <c:pt idx="44264">
                  <c:v>2019/12/16 8:46</c:v>
                </c:pt>
                <c:pt idx="44265">
                  <c:v>2019/12/16 8:46</c:v>
                </c:pt>
                <c:pt idx="44266">
                  <c:v>2019/12/16 8:46</c:v>
                </c:pt>
                <c:pt idx="44267">
                  <c:v>2019/12/16 8:46</c:v>
                </c:pt>
                <c:pt idx="44268">
                  <c:v>2019/12/16 8:46</c:v>
                </c:pt>
                <c:pt idx="44269">
                  <c:v>2019/12/16 8:46</c:v>
                </c:pt>
                <c:pt idx="44270">
                  <c:v>2019/12/16 8:46</c:v>
                </c:pt>
                <c:pt idx="44271">
                  <c:v>2019/12/16 8:46</c:v>
                </c:pt>
                <c:pt idx="44272">
                  <c:v>2019/12/16 8:46</c:v>
                </c:pt>
                <c:pt idx="44273">
                  <c:v>2019/12/16 8:47</c:v>
                </c:pt>
                <c:pt idx="44274">
                  <c:v>2019/12/16 8:47</c:v>
                </c:pt>
                <c:pt idx="44275">
                  <c:v>2019/12/16 8:47</c:v>
                </c:pt>
                <c:pt idx="44276">
                  <c:v>2019/12/16 8:47</c:v>
                </c:pt>
                <c:pt idx="44277">
                  <c:v>2019/12/16 8:47</c:v>
                </c:pt>
                <c:pt idx="44278">
                  <c:v>2019/12/16 8:47</c:v>
                </c:pt>
                <c:pt idx="44279">
                  <c:v>2019/12/16 8:47</c:v>
                </c:pt>
                <c:pt idx="44280">
                  <c:v>2019/12/16 8:47</c:v>
                </c:pt>
                <c:pt idx="44281">
                  <c:v>2019/12/16 8:47</c:v>
                </c:pt>
                <c:pt idx="44282">
                  <c:v>2019/12/16 8:47</c:v>
                </c:pt>
                <c:pt idx="44283">
                  <c:v>2019/12/16 8:47</c:v>
                </c:pt>
                <c:pt idx="44284">
                  <c:v>2019/12/16 8:47</c:v>
                </c:pt>
                <c:pt idx="44285">
                  <c:v>2019/12/16 8:47</c:v>
                </c:pt>
                <c:pt idx="44286">
                  <c:v>2019/12/16 8:47</c:v>
                </c:pt>
                <c:pt idx="44287">
                  <c:v>2019/12/16 8:47</c:v>
                </c:pt>
                <c:pt idx="44288">
                  <c:v>2019/12/16 8:47</c:v>
                </c:pt>
                <c:pt idx="44289">
                  <c:v>2019/12/16 8:47</c:v>
                </c:pt>
                <c:pt idx="44290">
                  <c:v>2019/12/16 8:47</c:v>
                </c:pt>
                <c:pt idx="44291">
                  <c:v>2019/12/16 8:47</c:v>
                </c:pt>
                <c:pt idx="44292">
                  <c:v>2019/12/16 8:47</c:v>
                </c:pt>
                <c:pt idx="44293">
                  <c:v>2019/12/16 8:48</c:v>
                </c:pt>
                <c:pt idx="44294">
                  <c:v>2019/12/16 8:48</c:v>
                </c:pt>
                <c:pt idx="44295">
                  <c:v>2019/12/16 8:48</c:v>
                </c:pt>
                <c:pt idx="44296">
                  <c:v>2019/12/16 8:48</c:v>
                </c:pt>
                <c:pt idx="44297">
                  <c:v>2019/12/16 8:48</c:v>
                </c:pt>
                <c:pt idx="44298">
                  <c:v>2019/12/16 8:48</c:v>
                </c:pt>
                <c:pt idx="44299">
                  <c:v>2019/12/16 8:48</c:v>
                </c:pt>
                <c:pt idx="44300">
                  <c:v>2019/12/16 8:48</c:v>
                </c:pt>
                <c:pt idx="44301">
                  <c:v>2019/12/16 8:48</c:v>
                </c:pt>
                <c:pt idx="44302">
                  <c:v>2019/12/16 8:48</c:v>
                </c:pt>
                <c:pt idx="44303">
                  <c:v>2019/12/16 8:48</c:v>
                </c:pt>
                <c:pt idx="44304">
                  <c:v>2019/12/16 8:48</c:v>
                </c:pt>
                <c:pt idx="44305">
                  <c:v>2019/12/16 8:48</c:v>
                </c:pt>
                <c:pt idx="44306">
                  <c:v>2019/12/16 8:48</c:v>
                </c:pt>
                <c:pt idx="44307">
                  <c:v>2019/12/16 8:48</c:v>
                </c:pt>
                <c:pt idx="44308">
                  <c:v>2019/12/16 8:48</c:v>
                </c:pt>
                <c:pt idx="44309">
                  <c:v>2019/12/16 8:48</c:v>
                </c:pt>
                <c:pt idx="44310">
                  <c:v>2019/12/16 8:48</c:v>
                </c:pt>
                <c:pt idx="44311">
                  <c:v>2019/12/16 8:48</c:v>
                </c:pt>
                <c:pt idx="44312">
                  <c:v>2019/12/16 8:48</c:v>
                </c:pt>
                <c:pt idx="44313">
                  <c:v>2019/12/16 8:49</c:v>
                </c:pt>
                <c:pt idx="44314">
                  <c:v>2019/12/16 8:49</c:v>
                </c:pt>
                <c:pt idx="44315">
                  <c:v>2019/12/16 8:49</c:v>
                </c:pt>
                <c:pt idx="44316">
                  <c:v>2019/12/16 8:49</c:v>
                </c:pt>
                <c:pt idx="44317">
                  <c:v>2019/12/16 8:49</c:v>
                </c:pt>
                <c:pt idx="44318">
                  <c:v>2019/12/16 8:49</c:v>
                </c:pt>
                <c:pt idx="44319">
                  <c:v>2019/12/16 8:49</c:v>
                </c:pt>
                <c:pt idx="44320">
                  <c:v>2019/12/16 8:49</c:v>
                </c:pt>
                <c:pt idx="44321">
                  <c:v>2019/12/16 8:49</c:v>
                </c:pt>
                <c:pt idx="44322">
                  <c:v>2019/12/16 8:49</c:v>
                </c:pt>
                <c:pt idx="44323">
                  <c:v>2019/12/16 8:49</c:v>
                </c:pt>
                <c:pt idx="44324">
                  <c:v>2019/12/16 8:49</c:v>
                </c:pt>
                <c:pt idx="44325">
                  <c:v>2019/12/16 8:49</c:v>
                </c:pt>
                <c:pt idx="44326">
                  <c:v>2019/12/16 8:49</c:v>
                </c:pt>
                <c:pt idx="44327">
                  <c:v>2019/12/16 8:49</c:v>
                </c:pt>
                <c:pt idx="44328">
                  <c:v>2019/12/16 8:49</c:v>
                </c:pt>
                <c:pt idx="44329">
                  <c:v>2019/12/16 8:49</c:v>
                </c:pt>
                <c:pt idx="44330">
                  <c:v>2019/12/16 8:49</c:v>
                </c:pt>
                <c:pt idx="44331">
                  <c:v>2019/12/16 8:49</c:v>
                </c:pt>
                <c:pt idx="44332">
                  <c:v>2019/12/16 8:49</c:v>
                </c:pt>
                <c:pt idx="44333">
                  <c:v>2019/12/16 8:50</c:v>
                </c:pt>
                <c:pt idx="44334">
                  <c:v>2019/12/16 8:50</c:v>
                </c:pt>
                <c:pt idx="44335">
                  <c:v>2019/12/16 8:50</c:v>
                </c:pt>
                <c:pt idx="44336">
                  <c:v>2019/12/16 8:50</c:v>
                </c:pt>
                <c:pt idx="44337">
                  <c:v>2019/12/16 8:50</c:v>
                </c:pt>
                <c:pt idx="44338">
                  <c:v>2019/12/16 8:50</c:v>
                </c:pt>
                <c:pt idx="44339">
                  <c:v>2019/12/16 8:50</c:v>
                </c:pt>
                <c:pt idx="44340">
                  <c:v>2019/12/16 8:50</c:v>
                </c:pt>
                <c:pt idx="44341">
                  <c:v>2019/12/16 8:50</c:v>
                </c:pt>
                <c:pt idx="44342">
                  <c:v>2019/12/16 8:50</c:v>
                </c:pt>
                <c:pt idx="44343">
                  <c:v>2019/12/16 8:50</c:v>
                </c:pt>
                <c:pt idx="44344">
                  <c:v>2019/12/16 8:50</c:v>
                </c:pt>
                <c:pt idx="44345">
                  <c:v>2019/12/16 8:50</c:v>
                </c:pt>
                <c:pt idx="44346">
                  <c:v>2019/12/16 8:50</c:v>
                </c:pt>
                <c:pt idx="44347">
                  <c:v>2019/12/16 8:50</c:v>
                </c:pt>
                <c:pt idx="44348">
                  <c:v>2019/12/16 8:50</c:v>
                </c:pt>
                <c:pt idx="44349">
                  <c:v>2019/12/16 8:50</c:v>
                </c:pt>
                <c:pt idx="44350">
                  <c:v>2019/12/16 8:50</c:v>
                </c:pt>
                <c:pt idx="44351">
                  <c:v>2019/12/16 8:50</c:v>
                </c:pt>
                <c:pt idx="44352">
                  <c:v>2019/12/16 8:50</c:v>
                </c:pt>
                <c:pt idx="44353">
                  <c:v>2019/12/16 8:51</c:v>
                </c:pt>
                <c:pt idx="44354">
                  <c:v>2019/12/16 8:51</c:v>
                </c:pt>
                <c:pt idx="44355">
                  <c:v>2019/12/16 8:51</c:v>
                </c:pt>
                <c:pt idx="44356">
                  <c:v>2019/12/16 8:51</c:v>
                </c:pt>
                <c:pt idx="44357">
                  <c:v>2019/12/16 8:51</c:v>
                </c:pt>
                <c:pt idx="44358">
                  <c:v>2019/12/16 8:51</c:v>
                </c:pt>
                <c:pt idx="44359">
                  <c:v>2019/12/16 8:51</c:v>
                </c:pt>
                <c:pt idx="44360">
                  <c:v>2019/12/16 8:51</c:v>
                </c:pt>
                <c:pt idx="44361">
                  <c:v>2019/12/16 8:51</c:v>
                </c:pt>
                <c:pt idx="44362">
                  <c:v>2019/12/16 8:51</c:v>
                </c:pt>
                <c:pt idx="44363">
                  <c:v>2019/12/16 8:51</c:v>
                </c:pt>
                <c:pt idx="44364">
                  <c:v>2019/12/16 8:51</c:v>
                </c:pt>
                <c:pt idx="44365">
                  <c:v>2019/12/16 8:51</c:v>
                </c:pt>
                <c:pt idx="44366">
                  <c:v>2019/12/16 8:51</c:v>
                </c:pt>
                <c:pt idx="44367">
                  <c:v>2019/12/16 8:51</c:v>
                </c:pt>
                <c:pt idx="44368">
                  <c:v>2019/12/16 8:51</c:v>
                </c:pt>
                <c:pt idx="44369">
                  <c:v>2019/12/16 8:51</c:v>
                </c:pt>
                <c:pt idx="44370">
                  <c:v>2019/12/16 8:51</c:v>
                </c:pt>
                <c:pt idx="44371">
                  <c:v>2019/12/16 8:51</c:v>
                </c:pt>
                <c:pt idx="44372">
                  <c:v>2019/12/16 8:51</c:v>
                </c:pt>
                <c:pt idx="44373">
                  <c:v>2019/12/16 8:52</c:v>
                </c:pt>
                <c:pt idx="44374">
                  <c:v>2019/12/16 8:52</c:v>
                </c:pt>
                <c:pt idx="44375">
                  <c:v>2019/12/16 8:52</c:v>
                </c:pt>
                <c:pt idx="44376">
                  <c:v>2019/12/16 8:52</c:v>
                </c:pt>
                <c:pt idx="44377">
                  <c:v>2019/12/16 8:52</c:v>
                </c:pt>
                <c:pt idx="44378">
                  <c:v>2019/12/16 8:52</c:v>
                </c:pt>
                <c:pt idx="44379">
                  <c:v>2019/12/16 8:52</c:v>
                </c:pt>
                <c:pt idx="44380">
                  <c:v>2019/12/16 8:52</c:v>
                </c:pt>
                <c:pt idx="44381">
                  <c:v>2019/12/16 8:52</c:v>
                </c:pt>
                <c:pt idx="44382">
                  <c:v>2019/12/16 8:52</c:v>
                </c:pt>
                <c:pt idx="44383">
                  <c:v>2019/12/16 8:52</c:v>
                </c:pt>
                <c:pt idx="44384">
                  <c:v>2019/12/16 8:52</c:v>
                </c:pt>
                <c:pt idx="44385">
                  <c:v>2019/12/16 8:52</c:v>
                </c:pt>
                <c:pt idx="44386">
                  <c:v>2019/12/16 8:52</c:v>
                </c:pt>
                <c:pt idx="44387">
                  <c:v>2019/12/16 8:52</c:v>
                </c:pt>
                <c:pt idx="44388">
                  <c:v>2019/12/16 8:52</c:v>
                </c:pt>
                <c:pt idx="44389">
                  <c:v>2019/12/16 8:52</c:v>
                </c:pt>
                <c:pt idx="44390">
                  <c:v>2019/12/16 8:52</c:v>
                </c:pt>
                <c:pt idx="44391">
                  <c:v>2019/12/16 8:52</c:v>
                </c:pt>
                <c:pt idx="44392">
                  <c:v>2019/12/16 8:52</c:v>
                </c:pt>
                <c:pt idx="44393">
                  <c:v>2019/12/16 8:53</c:v>
                </c:pt>
                <c:pt idx="44394">
                  <c:v>2019/12/16 8:53</c:v>
                </c:pt>
                <c:pt idx="44395">
                  <c:v>2019/12/16 8:53</c:v>
                </c:pt>
                <c:pt idx="44396">
                  <c:v>2019/12/16 8:53</c:v>
                </c:pt>
                <c:pt idx="44397">
                  <c:v>2019/12/16 8:53</c:v>
                </c:pt>
                <c:pt idx="44398">
                  <c:v>2019/12/16 8:53</c:v>
                </c:pt>
                <c:pt idx="44399">
                  <c:v>2019/12/16 8:53</c:v>
                </c:pt>
                <c:pt idx="44400">
                  <c:v>2019/12/16 8:53</c:v>
                </c:pt>
                <c:pt idx="44401">
                  <c:v>2019/12/16 8:53</c:v>
                </c:pt>
                <c:pt idx="44402">
                  <c:v>2019/12/16 8:53</c:v>
                </c:pt>
                <c:pt idx="44403">
                  <c:v>2019/12/16 8:53</c:v>
                </c:pt>
                <c:pt idx="44404">
                  <c:v>2019/12/16 8:53</c:v>
                </c:pt>
                <c:pt idx="44405">
                  <c:v>2019/12/16 8:53</c:v>
                </c:pt>
                <c:pt idx="44406">
                  <c:v>2019/12/16 8:53</c:v>
                </c:pt>
                <c:pt idx="44407">
                  <c:v>2019/12/16 8:53</c:v>
                </c:pt>
                <c:pt idx="44408">
                  <c:v>2019/12/16 8:53</c:v>
                </c:pt>
                <c:pt idx="44409">
                  <c:v>2019/12/16 8:53</c:v>
                </c:pt>
                <c:pt idx="44410">
                  <c:v>2019/12/16 8:53</c:v>
                </c:pt>
                <c:pt idx="44411">
                  <c:v>2019/12/16 8:53</c:v>
                </c:pt>
                <c:pt idx="44412">
                  <c:v>2019/12/16 8:53</c:v>
                </c:pt>
                <c:pt idx="44413">
                  <c:v>2019/12/16 8:54</c:v>
                </c:pt>
                <c:pt idx="44414">
                  <c:v>2019/12/16 8:54</c:v>
                </c:pt>
                <c:pt idx="44415">
                  <c:v>2019/12/16 8:54</c:v>
                </c:pt>
                <c:pt idx="44416">
                  <c:v>2019/12/16 8:54</c:v>
                </c:pt>
                <c:pt idx="44417">
                  <c:v>2019/12/16 8:54</c:v>
                </c:pt>
                <c:pt idx="44418">
                  <c:v>2019/12/16 8:54</c:v>
                </c:pt>
                <c:pt idx="44419">
                  <c:v>2019/12/16 8:54</c:v>
                </c:pt>
                <c:pt idx="44420">
                  <c:v>2019/12/16 8:54</c:v>
                </c:pt>
                <c:pt idx="44421">
                  <c:v>2019/12/16 8:54</c:v>
                </c:pt>
                <c:pt idx="44422">
                  <c:v>2019/12/16 8:54</c:v>
                </c:pt>
                <c:pt idx="44423">
                  <c:v>2019/12/16 8:54</c:v>
                </c:pt>
                <c:pt idx="44424">
                  <c:v>2019/12/16 8:54</c:v>
                </c:pt>
                <c:pt idx="44425">
                  <c:v>2019/12/16 8:54</c:v>
                </c:pt>
                <c:pt idx="44426">
                  <c:v>2019/12/16 8:54</c:v>
                </c:pt>
                <c:pt idx="44427">
                  <c:v>2019/12/16 8:54</c:v>
                </c:pt>
                <c:pt idx="44428">
                  <c:v>2019/12/16 8:54</c:v>
                </c:pt>
                <c:pt idx="44429">
                  <c:v>2019/12/16 8:54</c:v>
                </c:pt>
                <c:pt idx="44430">
                  <c:v>2019/12/16 8:54</c:v>
                </c:pt>
                <c:pt idx="44431">
                  <c:v>2019/12/16 8:54</c:v>
                </c:pt>
                <c:pt idx="44432">
                  <c:v>2019/12/16 8:54</c:v>
                </c:pt>
                <c:pt idx="44433">
                  <c:v>2019/12/16 8:55</c:v>
                </c:pt>
                <c:pt idx="44434">
                  <c:v>2019/12/16 8:55</c:v>
                </c:pt>
                <c:pt idx="44435">
                  <c:v>2019/12/16 8:55</c:v>
                </c:pt>
                <c:pt idx="44436">
                  <c:v>2019/12/16 8:55</c:v>
                </c:pt>
                <c:pt idx="44437">
                  <c:v>2019/12/16 8:55</c:v>
                </c:pt>
                <c:pt idx="44438">
                  <c:v>2019/12/16 8:55</c:v>
                </c:pt>
                <c:pt idx="44439">
                  <c:v>2019/12/16 8:55</c:v>
                </c:pt>
                <c:pt idx="44440">
                  <c:v>2019/12/16 8:55</c:v>
                </c:pt>
                <c:pt idx="44441">
                  <c:v>2019/12/16 8:55</c:v>
                </c:pt>
                <c:pt idx="44442">
                  <c:v>2019/12/16 8:55</c:v>
                </c:pt>
                <c:pt idx="44443">
                  <c:v>2019/12/16 8:55</c:v>
                </c:pt>
                <c:pt idx="44444">
                  <c:v>2019/12/16 8:55</c:v>
                </c:pt>
                <c:pt idx="44445">
                  <c:v>2019/12/16 8:55</c:v>
                </c:pt>
                <c:pt idx="44446">
                  <c:v>2019/12/16 8:55</c:v>
                </c:pt>
                <c:pt idx="44447">
                  <c:v>2019/12/16 8:55</c:v>
                </c:pt>
                <c:pt idx="44448">
                  <c:v>2019/12/16 8:55</c:v>
                </c:pt>
                <c:pt idx="44449">
                  <c:v>2019/12/16 8:55</c:v>
                </c:pt>
                <c:pt idx="44450">
                  <c:v>2019/12/16 8:55</c:v>
                </c:pt>
                <c:pt idx="44451">
                  <c:v>2019/12/16 8:55</c:v>
                </c:pt>
                <c:pt idx="44452">
                  <c:v>2019/12/16 8:55</c:v>
                </c:pt>
                <c:pt idx="44453">
                  <c:v>2019/12/16 8:56</c:v>
                </c:pt>
                <c:pt idx="44454">
                  <c:v>2019/12/16 8:56</c:v>
                </c:pt>
                <c:pt idx="44455">
                  <c:v>2019/12/16 8:56</c:v>
                </c:pt>
                <c:pt idx="44456">
                  <c:v>2019/12/16 8:56</c:v>
                </c:pt>
                <c:pt idx="44457">
                  <c:v>2019/12/16 8:56</c:v>
                </c:pt>
                <c:pt idx="44458">
                  <c:v>2019/12/16 8:56</c:v>
                </c:pt>
                <c:pt idx="44459">
                  <c:v>2019/12/16 8:56</c:v>
                </c:pt>
                <c:pt idx="44460">
                  <c:v>2019/12/16 8:56</c:v>
                </c:pt>
                <c:pt idx="44461">
                  <c:v>2019/12/16 8:56</c:v>
                </c:pt>
                <c:pt idx="44462">
                  <c:v>2019/12/16 8:56</c:v>
                </c:pt>
                <c:pt idx="44463">
                  <c:v>2019/12/16 8:56</c:v>
                </c:pt>
                <c:pt idx="44464">
                  <c:v>2019/12/16 8:56</c:v>
                </c:pt>
                <c:pt idx="44465">
                  <c:v>2019/12/16 8:56</c:v>
                </c:pt>
                <c:pt idx="44466">
                  <c:v>2019/12/16 8:56</c:v>
                </c:pt>
                <c:pt idx="44467">
                  <c:v>2019/12/16 8:56</c:v>
                </c:pt>
                <c:pt idx="44468">
                  <c:v>2019/12/16 8:56</c:v>
                </c:pt>
                <c:pt idx="44469">
                  <c:v>2019/12/16 8:56</c:v>
                </c:pt>
                <c:pt idx="44470">
                  <c:v>2019/12/16 8:56</c:v>
                </c:pt>
                <c:pt idx="44471">
                  <c:v>2019/12/16 8:56</c:v>
                </c:pt>
                <c:pt idx="44472">
                  <c:v>2019/12/16 8:56</c:v>
                </c:pt>
                <c:pt idx="44473">
                  <c:v>2019/12/16 8:57</c:v>
                </c:pt>
                <c:pt idx="44474">
                  <c:v>2019/12/16 8:57</c:v>
                </c:pt>
                <c:pt idx="44475">
                  <c:v>2019/12/16 8:57</c:v>
                </c:pt>
                <c:pt idx="44476">
                  <c:v>2019/12/16 8:57</c:v>
                </c:pt>
                <c:pt idx="44477">
                  <c:v>2019/12/16 8:57</c:v>
                </c:pt>
                <c:pt idx="44478">
                  <c:v>2019/12/16 8:57</c:v>
                </c:pt>
                <c:pt idx="44479">
                  <c:v>2019/12/16 8:57</c:v>
                </c:pt>
                <c:pt idx="44480">
                  <c:v>2019/12/16 8:57</c:v>
                </c:pt>
                <c:pt idx="44481">
                  <c:v>2019/12/16 8:57</c:v>
                </c:pt>
                <c:pt idx="44482">
                  <c:v>2019/12/16 8:57</c:v>
                </c:pt>
                <c:pt idx="44483">
                  <c:v>2019/12/16 8:57</c:v>
                </c:pt>
                <c:pt idx="44484">
                  <c:v>2019/12/16 8:57</c:v>
                </c:pt>
                <c:pt idx="44485">
                  <c:v>2019/12/16 8:57</c:v>
                </c:pt>
                <c:pt idx="44486">
                  <c:v>2019/12/16 8:57</c:v>
                </c:pt>
                <c:pt idx="44487">
                  <c:v>2019/12/16 8:57</c:v>
                </c:pt>
                <c:pt idx="44488">
                  <c:v>2019/12/16 8:57</c:v>
                </c:pt>
                <c:pt idx="44489">
                  <c:v>2019/12/16 8:57</c:v>
                </c:pt>
                <c:pt idx="44490">
                  <c:v>2019/12/16 8:57</c:v>
                </c:pt>
                <c:pt idx="44491">
                  <c:v>2019/12/16 8:57</c:v>
                </c:pt>
                <c:pt idx="44492">
                  <c:v>2019/12/16 8:57</c:v>
                </c:pt>
                <c:pt idx="44493">
                  <c:v>2019/12/16 8:58</c:v>
                </c:pt>
                <c:pt idx="44494">
                  <c:v>2019/12/16 8:58</c:v>
                </c:pt>
                <c:pt idx="44495">
                  <c:v>2019/12/16 8:58</c:v>
                </c:pt>
                <c:pt idx="44496">
                  <c:v>2019/12/16 8:58</c:v>
                </c:pt>
                <c:pt idx="44497">
                  <c:v>2019/12/16 8:58</c:v>
                </c:pt>
                <c:pt idx="44498">
                  <c:v>2019/12/16 8:58</c:v>
                </c:pt>
                <c:pt idx="44499">
                  <c:v>2019/12/16 8:58</c:v>
                </c:pt>
                <c:pt idx="44500">
                  <c:v>2019/12/16 8:58</c:v>
                </c:pt>
                <c:pt idx="44501">
                  <c:v>2019/12/16 8:58</c:v>
                </c:pt>
                <c:pt idx="44502">
                  <c:v>2019/12/16 8:58</c:v>
                </c:pt>
                <c:pt idx="44503">
                  <c:v>2019/12/16 8:58</c:v>
                </c:pt>
                <c:pt idx="44504">
                  <c:v>2019/12/16 8:58</c:v>
                </c:pt>
                <c:pt idx="44505">
                  <c:v>2019/12/16 8:58</c:v>
                </c:pt>
                <c:pt idx="44506">
                  <c:v>2019/12/16 8:58</c:v>
                </c:pt>
                <c:pt idx="44507">
                  <c:v>2019/12/16 8:58</c:v>
                </c:pt>
                <c:pt idx="44508">
                  <c:v>2019/12/16 8:58</c:v>
                </c:pt>
                <c:pt idx="44509">
                  <c:v>2019/12/16 8:58</c:v>
                </c:pt>
                <c:pt idx="44510">
                  <c:v>2019/12/16 8:58</c:v>
                </c:pt>
                <c:pt idx="44511">
                  <c:v>2019/12/16 8:58</c:v>
                </c:pt>
                <c:pt idx="44512">
                  <c:v>2019/12/16 8:58</c:v>
                </c:pt>
                <c:pt idx="44513">
                  <c:v>2019/12/16 8:59</c:v>
                </c:pt>
                <c:pt idx="44514">
                  <c:v>2019/12/16 8:59</c:v>
                </c:pt>
                <c:pt idx="44515">
                  <c:v>2019/12/16 8:59</c:v>
                </c:pt>
                <c:pt idx="44516">
                  <c:v>2019/12/16 8:59</c:v>
                </c:pt>
                <c:pt idx="44517">
                  <c:v>2019/12/16 8:59</c:v>
                </c:pt>
                <c:pt idx="44518">
                  <c:v>2019/12/16 8:59</c:v>
                </c:pt>
                <c:pt idx="44519">
                  <c:v>2019/12/16 8:59</c:v>
                </c:pt>
                <c:pt idx="44520">
                  <c:v>2019/12/16 8:59</c:v>
                </c:pt>
                <c:pt idx="44521">
                  <c:v>2019/12/16 8:59</c:v>
                </c:pt>
                <c:pt idx="44522">
                  <c:v>2019/12/16 8:59</c:v>
                </c:pt>
                <c:pt idx="44523">
                  <c:v>2019/12/16 8:59</c:v>
                </c:pt>
                <c:pt idx="44524">
                  <c:v>2019/12/16 8:59</c:v>
                </c:pt>
                <c:pt idx="44525">
                  <c:v>2019/12/16 8:59</c:v>
                </c:pt>
                <c:pt idx="44526">
                  <c:v>2019/12/16 8:59</c:v>
                </c:pt>
                <c:pt idx="44527">
                  <c:v>2019/12/16 8:59</c:v>
                </c:pt>
                <c:pt idx="44528">
                  <c:v>2019/12/16 8:59</c:v>
                </c:pt>
                <c:pt idx="44529">
                  <c:v>2019/12/16 8:59</c:v>
                </c:pt>
                <c:pt idx="44530">
                  <c:v>2019/12/16 8:59</c:v>
                </c:pt>
                <c:pt idx="44531">
                  <c:v>2019/12/16 8:59</c:v>
                </c:pt>
                <c:pt idx="44532">
                  <c:v>2019/12/16 8:59</c:v>
                </c:pt>
                <c:pt idx="44533">
                  <c:v>2019/12/16 9:00</c:v>
                </c:pt>
                <c:pt idx="44534">
                  <c:v>2019/12/16 9:00</c:v>
                </c:pt>
                <c:pt idx="44535">
                  <c:v>2019/12/16 9:00</c:v>
                </c:pt>
                <c:pt idx="44536">
                  <c:v>2019/12/16 9:00</c:v>
                </c:pt>
                <c:pt idx="44537">
                  <c:v>2019/12/16 9:00</c:v>
                </c:pt>
                <c:pt idx="44538">
                  <c:v>2019/12/16 9:00</c:v>
                </c:pt>
                <c:pt idx="44539">
                  <c:v>2019/12/16 9:00</c:v>
                </c:pt>
                <c:pt idx="44540">
                  <c:v>2019/12/16 9:00</c:v>
                </c:pt>
                <c:pt idx="44541">
                  <c:v>2019/12/16 9:00</c:v>
                </c:pt>
                <c:pt idx="44542">
                  <c:v>2019/12/16 9:00</c:v>
                </c:pt>
                <c:pt idx="44543">
                  <c:v>2019/12/16 9:00</c:v>
                </c:pt>
                <c:pt idx="44544">
                  <c:v>2019/12/16 9:00</c:v>
                </c:pt>
                <c:pt idx="44545">
                  <c:v>2019/12/16 9:00</c:v>
                </c:pt>
                <c:pt idx="44546">
                  <c:v>2019/12/16 9:00</c:v>
                </c:pt>
                <c:pt idx="44547">
                  <c:v>2019/12/16 9:00</c:v>
                </c:pt>
                <c:pt idx="44548">
                  <c:v>2019/12/16 9:00</c:v>
                </c:pt>
                <c:pt idx="44549">
                  <c:v>2019/12/16 9:00</c:v>
                </c:pt>
                <c:pt idx="44550">
                  <c:v>2019/12/16 9:00</c:v>
                </c:pt>
                <c:pt idx="44551">
                  <c:v>2019/12/16 9:00</c:v>
                </c:pt>
                <c:pt idx="44552">
                  <c:v>2019/12/16 9:00</c:v>
                </c:pt>
                <c:pt idx="44553">
                  <c:v>2019/12/16 9:01</c:v>
                </c:pt>
                <c:pt idx="44554">
                  <c:v>2019/12/16 9:01</c:v>
                </c:pt>
                <c:pt idx="44555">
                  <c:v>2019/12/16 9:01</c:v>
                </c:pt>
                <c:pt idx="44556">
                  <c:v>2019/12/16 9:01</c:v>
                </c:pt>
                <c:pt idx="44557">
                  <c:v>2019/12/16 9:01</c:v>
                </c:pt>
                <c:pt idx="44558">
                  <c:v>2019/12/16 9:01</c:v>
                </c:pt>
                <c:pt idx="44559">
                  <c:v>2019/12/16 9:01</c:v>
                </c:pt>
                <c:pt idx="44560">
                  <c:v>2019/12/16 9:01</c:v>
                </c:pt>
                <c:pt idx="44561">
                  <c:v>2019/12/16 9:01</c:v>
                </c:pt>
                <c:pt idx="44562">
                  <c:v>2019/12/16 9:01</c:v>
                </c:pt>
                <c:pt idx="44563">
                  <c:v>2019/12/16 9:01</c:v>
                </c:pt>
                <c:pt idx="44564">
                  <c:v>2019/12/16 9:01</c:v>
                </c:pt>
                <c:pt idx="44565">
                  <c:v>2019/12/16 9:01</c:v>
                </c:pt>
                <c:pt idx="44566">
                  <c:v>2019/12/16 9:01</c:v>
                </c:pt>
                <c:pt idx="44567">
                  <c:v>2019/12/16 9:01</c:v>
                </c:pt>
                <c:pt idx="44568">
                  <c:v>2019/12/16 9:01</c:v>
                </c:pt>
                <c:pt idx="44569">
                  <c:v>2019/12/16 9:01</c:v>
                </c:pt>
                <c:pt idx="44570">
                  <c:v>2019/12/16 9:01</c:v>
                </c:pt>
                <c:pt idx="44571">
                  <c:v>2019/12/16 9:01</c:v>
                </c:pt>
                <c:pt idx="44572">
                  <c:v>2019/12/16 9:01</c:v>
                </c:pt>
                <c:pt idx="44573">
                  <c:v>2019/12/16 9:02</c:v>
                </c:pt>
                <c:pt idx="44574">
                  <c:v>2019/12/16 9:02</c:v>
                </c:pt>
                <c:pt idx="44575">
                  <c:v>2019/12/16 9:02</c:v>
                </c:pt>
                <c:pt idx="44576">
                  <c:v>2019/12/16 9:02</c:v>
                </c:pt>
                <c:pt idx="44577">
                  <c:v>2019/12/16 9:02</c:v>
                </c:pt>
                <c:pt idx="44578">
                  <c:v>2019/12/16 9:02</c:v>
                </c:pt>
                <c:pt idx="44579">
                  <c:v>2019/12/16 9:02</c:v>
                </c:pt>
                <c:pt idx="44580">
                  <c:v>2019/12/16 9:02</c:v>
                </c:pt>
                <c:pt idx="44581">
                  <c:v>2019/12/16 9:02</c:v>
                </c:pt>
                <c:pt idx="44582">
                  <c:v>2019/12/16 9:02</c:v>
                </c:pt>
                <c:pt idx="44583">
                  <c:v>2019/12/16 9:02</c:v>
                </c:pt>
                <c:pt idx="44584">
                  <c:v>2019/12/16 9:02</c:v>
                </c:pt>
                <c:pt idx="44585">
                  <c:v>2019/12/16 9:02</c:v>
                </c:pt>
                <c:pt idx="44586">
                  <c:v>2019/12/16 9:02</c:v>
                </c:pt>
                <c:pt idx="44587">
                  <c:v>2019/12/16 9:02</c:v>
                </c:pt>
                <c:pt idx="44588">
                  <c:v>2019/12/16 9:02</c:v>
                </c:pt>
                <c:pt idx="44589">
                  <c:v>2019/12/16 9:02</c:v>
                </c:pt>
                <c:pt idx="44590">
                  <c:v>2019/12/16 9:02</c:v>
                </c:pt>
                <c:pt idx="44591">
                  <c:v>2019/12/16 9:02</c:v>
                </c:pt>
                <c:pt idx="44592">
                  <c:v>2019/12/16 9:02</c:v>
                </c:pt>
                <c:pt idx="44593">
                  <c:v>2019/12/16 9:03</c:v>
                </c:pt>
                <c:pt idx="44594">
                  <c:v>2019/12/16 9:03</c:v>
                </c:pt>
                <c:pt idx="44595">
                  <c:v>2019/12/16 9:03</c:v>
                </c:pt>
                <c:pt idx="44596">
                  <c:v>2019/12/16 9:03</c:v>
                </c:pt>
                <c:pt idx="44597">
                  <c:v>2019/12/16 9:03</c:v>
                </c:pt>
                <c:pt idx="44598">
                  <c:v>2019/12/16 9:03</c:v>
                </c:pt>
                <c:pt idx="44599">
                  <c:v>2019/12/16 9:03</c:v>
                </c:pt>
                <c:pt idx="44600">
                  <c:v>2019/12/16 9:03</c:v>
                </c:pt>
                <c:pt idx="44601">
                  <c:v>2019/12/16 9:03</c:v>
                </c:pt>
                <c:pt idx="44602">
                  <c:v>2019/12/16 9:03</c:v>
                </c:pt>
                <c:pt idx="44603">
                  <c:v>2019/12/16 9:03</c:v>
                </c:pt>
                <c:pt idx="44604">
                  <c:v>2019/12/16 9:03</c:v>
                </c:pt>
                <c:pt idx="44605">
                  <c:v>2019/12/16 9:03</c:v>
                </c:pt>
                <c:pt idx="44606">
                  <c:v>2019/12/16 9:03</c:v>
                </c:pt>
                <c:pt idx="44607">
                  <c:v>2019/12/16 9:03</c:v>
                </c:pt>
                <c:pt idx="44608">
                  <c:v>2019/12/16 9:03</c:v>
                </c:pt>
                <c:pt idx="44609">
                  <c:v>2019/12/16 9:03</c:v>
                </c:pt>
                <c:pt idx="44610">
                  <c:v>2019/12/16 9:03</c:v>
                </c:pt>
                <c:pt idx="44611">
                  <c:v>2019/12/16 9:03</c:v>
                </c:pt>
                <c:pt idx="44612">
                  <c:v>2019/12/16 9:03</c:v>
                </c:pt>
                <c:pt idx="44613">
                  <c:v>2019/12/16 9:04</c:v>
                </c:pt>
                <c:pt idx="44614">
                  <c:v>2019/12/16 9:04</c:v>
                </c:pt>
                <c:pt idx="44615">
                  <c:v>2019/12/16 9:04</c:v>
                </c:pt>
                <c:pt idx="44616">
                  <c:v>2019/12/16 9:04</c:v>
                </c:pt>
                <c:pt idx="44617">
                  <c:v>2019/12/16 9:04</c:v>
                </c:pt>
                <c:pt idx="44618">
                  <c:v>2019/12/16 9:04</c:v>
                </c:pt>
                <c:pt idx="44619">
                  <c:v>2019/12/16 9:04</c:v>
                </c:pt>
                <c:pt idx="44620">
                  <c:v>2019/12/16 9:04</c:v>
                </c:pt>
                <c:pt idx="44621">
                  <c:v>2019/12/16 9:04</c:v>
                </c:pt>
                <c:pt idx="44622">
                  <c:v>2019/12/16 9:04</c:v>
                </c:pt>
                <c:pt idx="44623">
                  <c:v>2019/12/16 9:04</c:v>
                </c:pt>
                <c:pt idx="44624">
                  <c:v>2019/12/16 9:04</c:v>
                </c:pt>
                <c:pt idx="44625">
                  <c:v>2019/12/16 9:04</c:v>
                </c:pt>
                <c:pt idx="44626">
                  <c:v>2019/12/16 9:04</c:v>
                </c:pt>
                <c:pt idx="44627">
                  <c:v>2019/12/16 9:04</c:v>
                </c:pt>
                <c:pt idx="44628">
                  <c:v>2019/12/16 9:04</c:v>
                </c:pt>
                <c:pt idx="44629">
                  <c:v>2019/12/16 9:04</c:v>
                </c:pt>
                <c:pt idx="44630">
                  <c:v>2019/12/16 9:04</c:v>
                </c:pt>
                <c:pt idx="44631">
                  <c:v>2019/12/16 9:04</c:v>
                </c:pt>
                <c:pt idx="44632">
                  <c:v>2019/12/16 9:04</c:v>
                </c:pt>
                <c:pt idx="44633">
                  <c:v>2019/12/16 9:05</c:v>
                </c:pt>
                <c:pt idx="44634">
                  <c:v>2019/12/16 9:05</c:v>
                </c:pt>
                <c:pt idx="44635">
                  <c:v>2019/12/16 9:05</c:v>
                </c:pt>
                <c:pt idx="44636">
                  <c:v>2019/12/16 9:05</c:v>
                </c:pt>
                <c:pt idx="44637">
                  <c:v>2019/12/16 9:05</c:v>
                </c:pt>
                <c:pt idx="44638">
                  <c:v>2019/12/16 9:05</c:v>
                </c:pt>
                <c:pt idx="44639">
                  <c:v>2019/12/16 9:05</c:v>
                </c:pt>
                <c:pt idx="44640">
                  <c:v>2019/12/16 9:05</c:v>
                </c:pt>
                <c:pt idx="44641">
                  <c:v>2019/12/16 9:05</c:v>
                </c:pt>
                <c:pt idx="44642">
                  <c:v>2019/12/16 9:05</c:v>
                </c:pt>
                <c:pt idx="44643">
                  <c:v>2019/12/16 9:05</c:v>
                </c:pt>
                <c:pt idx="44644">
                  <c:v>2019/12/16 9:05</c:v>
                </c:pt>
                <c:pt idx="44645">
                  <c:v>2019/12/16 9:05</c:v>
                </c:pt>
                <c:pt idx="44646">
                  <c:v>2019/12/16 9:05</c:v>
                </c:pt>
                <c:pt idx="44647">
                  <c:v>2019/12/16 9:05</c:v>
                </c:pt>
                <c:pt idx="44648">
                  <c:v>2019/12/16 9:05</c:v>
                </c:pt>
                <c:pt idx="44649">
                  <c:v>2019/12/16 9:05</c:v>
                </c:pt>
                <c:pt idx="44650">
                  <c:v>2019/12/16 9:05</c:v>
                </c:pt>
                <c:pt idx="44651">
                  <c:v>2019/12/16 9:05</c:v>
                </c:pt>
                <c:pt idx="44652">
                  <c:v>2019/12/16 9:05</c:v>
                </c:pt>
                <c:pt idx="44653">
                  <c:v>2019/12/16 9:06</c:v>
                </c:pt>
                <c:pt idx="44654">
                  <c:v>2019/12/16 9:06</c:v>
                </c:pt>
                <c:pt idx="44655">
                  <c:v>2019/12/16 9:06</c:v>
                </c:pt>
                <c:pt idx="44656">
                  <c:v>2019/12/16 9:06</c:v>
                </c:pt>
                <c:pt idx="44657">
                  <c:v>2019/12/16 9:06</c:v>
                </c:pt>
                <c:pt idx="44658">
                  <c:v>2019/12/16 9:06</c:v>
                </c:pt>
                <c:pt idx="44659">
                  <c:v>2019/12/16 9:06</c:v>
                </c:pt>
                <c:pt idx="44660">
                  <c:v>2019/12/16 9:06</c:v>
                </c:pt>
                <c:pt idx="44661">
                  <c:v>2019/12/16 9:06</c:v>
                </c:pt>
                <c:pt idx="44662">
                  <c:v>2019/12/16 9:06</c:v>
                </c:pt>
                <c:pt idx="44663">
                  <c:v>2019/12/16 9:06</c:v>
                </c:pt>
                <c:pt idx="44664">
                  <c:v>2019/12/16 9:06</c:v>
                </c:pt>
                <c:pt idx="44665">
                  <c:v>2019/12/16 9:06</c:v>
                </c:pt>
                <c:pt idx="44666">
                  <c:v>2019/12/16 9:06</c:v>
                </c:pt>
                <c:pt idx="44667">
                  <c:v>2019/12/16 9:06</c:v>
                </c:pt>
                <c:pt idx="44668">
                  <c:v>2019/12/16 9:06</c:v>
                </c:pt>
                <c:pt idx="44669">
                  <c:v>2019/12/16 9:06</c:v>
                </c:pt>
                <c:pt idx="44670">
                  <c:v>2019/12/16 9:06</c:v>
                </c:pt>
                <c:pt idx="44671">
                  <c:v>2019/12/16 9:06</c:v>
                </c:pt>
                <c:pt idx="44672">
                  <c:v>2019/12/16 9:06</c:v>
                </c:pt>
                <c:pt idx="44673">
                  <c:v>2019/12/16 9:07</c:v>
                </c:pt>
                <c:pt idx="44674">
                  <c:v>2019/12/16 9:07</c:v>
                </c:pt>
                <c:pt idx="44675">
                  <c:v>2019/12/16 9:07</c:v>
                </c:pt>
                <c:pt idx="44676">
                  <c:v>2019/12/16 9:07</c:v>
                </c:pt>
                <c:pt idx="44677">
                  <c:v>2019/12/16 9:07</c:v>
                </c:pt>
                <c:pt idx="44678">
                  <c:v>2019/12/16 9:07</c:v>
                </c:pt>
                <c:pt idx="44679">
                  <c:v>2019/12/16 9:07</c:v>
                </c:pt>
                <c:pt idx="44680">
                  <c:v>2019/12/16 9:07</c:v>
                </c:pt>
                <c:pt idx="44681">
                  <c:v>2019/12/16 9:07</c:v>
                </c:pt>
                <c:pt idx="44682">
                  <c:v>2019/12/16 9:07</c:v>
                </c:pt>
                <c:pt idx="44683">
                  <c:v>2019/12/16 9:07</c:v>
                </c:pt>
                <c:pt idx="44684">
                  <c:v>2019/12/16 9:07</c:v>
                </c:pt>
                <c:pt idx="44685">
                  <c:v>2019/12/16 9:07</c:v>
                </c:pt>
                <c:pt idx="44686">
                  <c:v>2019/12/16 9:07</c:v>
                </c:pt>
                <c:pt idx="44687">
                  <c:v>2019/12/16 9:07</c:v>
                </c:pt>
                <c:pt idx="44688">
                  <c:v>2019/12/16 9:07</c:v>
                </c:pt>
                <c:pt idx="44689">
                  <c:v>2019/12/16 9:07</c:v>
                </c:pt>
                <c:pt idx="44690">
                  <c:v>2019/12/16 9:07</c:v>
                </c:pt>
                <c:pt idx="44691">
                  <c:v>2019/12/16 9:07</c:v>
                </c:pt>
                <c:pt idx="44692">
                  <c:v>2019/12/16 9:07</c:v>
                </c:pt>
                <c:pt idx="44693">
                  <c:v>2019/12/16 9:08</c:v>
                </c:pt>
                <c:pt idx="44694">
                  <c:v>2019/12/16 9:08</c:v>
                </c:pt>
                <c:pt idx="44695">
                  <c:v>2019/12/16 9:08</c:v>
                </c:pt>
                <c:pt idx="44696">
                  <c:v>2019/12/16 9:08</c:v>
                </c:pt>
                <c:pt idx="44697">
                  <c:v>2019/12/16 9:08</c:v>
                </c:pt>
                <c:pt idx="44698">
                  <c:v>2019/12/16 9:08</c:v>
                </c:pt>
                <c:pt idx="44699">
                  <c:v>2019/12/16 9:08</c:v>
                </c:pt>
                <c:pt idx="44700">
                  <c:v>2019/12/16 9:08</c:v>
                </c:pt>
                <c:pt idx="44701">
                  <c:v>2019/12/16 9:08</c:v>
                </c:pt>
                <c:pt idx="44702">
                  <c:v>2019/12/16 9:08</c:v>
                </c:pt>
                <c:pt idx="44703">
                  <c:v>2019/12/16 9:08</c:v>
                </c:pt>
                <c:pt idx="44704">
                  <c:v>2019/12/16 9:08</c:v>
                </c:pt>
                <c:pt idx="44705">
                  <c:v>2019/12/16 9:08</c:v>
                </c:pt>
                <c:pt idx="44706">
                  <c:v>2019/12/16 9:08</c:v>
                </c:pt>
                <c:pt idx="44707">
                  <c:v>2019/12/16 9:08</c:v>
                </c:pt>
                <c:pt idx="44708">
                  <c:v>2019/12/16 9:08</c:v>
                </c:pt>
                <c:pt idx="44709">
                  <c:v>2019/12/16 9:08</c:v>
                </c:pt>
                <c:pt idx="44710">
                  <c:v>2019/12/16 9:08</c:v>
                </c:pt>
                <c:pt idx="44711">
                  <c:v>2019/12/16 9:08</c:v>
                </c:pt>
                <c:pt idx="44712">
                  <c:v>2019/12/16 9:08</c:v>
                </c:pt>
                <c:pt idx="44713">
                  <c:v>2019/12/16 9:09</c:v>
                </c:pt>
                <c:pt idx="44714">
                  <c:v>2019/12/16 9:09</c:v>
                </c:pt>
                <c:pt idx="44715">
                  <c:v>2019/12/16 9:09</c:v>
                </c:pt>
                <c:pt idx="44716">
                  <c:v>2019/12/16 9:09</c:v>
                </c:pt>
                <c:pt idx="44717">
                  <c:v>2019/12/16 9:09</c:v>
                </c:pt>
                <c:pt idx="44718">
                  <c:v>2019/12/16 9:09</c:v>
                </c:pt>
                <c:pt idx="44719">
                  <c:v>2019/12/16 9:09</c:v>
                </c:pt>
                <c:pt idx="44720">
                  <c:v>2019/12/16 9:09</c:v>
                </c:pt>
                <c:pt idx="44721">
                  <c:v>2019/12/16 9:09</c:v>
                </c:pt>
                <c:pt idx="44722">
                  <c:v>2019/12/16 9:09</c:v>
                </c:pt>
                <c:pt idx="44723">
                  <c:v>2019/12/16 9:09</c:v>
                </c:pt>
                <c:pt idx="44724">
                  <c:v>2019/12/16 9:09</c:v>
                </c:pt>
                <c:pt idx="44725">
                  <c:v>2019/12/16 9:09</c:v>
                </c:pt>
                <c:pt idx="44726">
                  <c:v>2019/12/16 9:09</c:v>
                </c:pt>
                <c:pt idx="44727">
                  <c:v>2019/12/16 9:09</c:v>
                </c:pt>
                <c:pt idx="44728">
                  <c:v>2019/12/16 9:09</c:v>
                </c:pt>
                <c:pt idx="44729">
                  <c:v>2019/12/16 9:09</c:v>
                </c:pt>
                <c:pt idx="44730">
                  <c:v>2019/12/16 9:09</c:v>
                </c:pt>
                <c:pt idx="44731">
                  <c:v>2019/12/16 9:09</c:v>
                </c:pt>
                <c:pt idx="44732">
                  <c:v>2019/12/16 9:09</c:v>
                </c:pt>
                <c:pt idx="44733">
                  <c:v>2019/12/16 9:10</c:v>
                </c:pt>
                <c:pt idx="44734">
                  <c:v>2019/12/16 9:10</c:v>
                </c:pt>
                <c:pt idx="44735">
                  <c:v>2019/12/16 9:10</c:v>
                </c:pt>
                <c:pt idx="44736">
                  <c:v>2019/12/16 9:10</c:v>
                </c:pt>
                <c:pt idx="44737">
                  <c:v>2019/12/16 9:10</c:v>
                </c:pt>
                <c:pt idx="44738">
                  <c:v>2019/12/16 9:10</c:v>
                </c:pt>
                <c:pt idx="44739">
                  <c:v>2019/12/16 9:10</c:v>
                </c:pt>
                <c:pt idx="44740">
                  <c:v>2019/12/16 9:10</c:v>
                </c:pt>
                <c:pt idx="44741">
                  <c:v>2019/12/16 9:10</c:v>
                </c:pt>
                <c:pt idx="44742">
                  <c:v>2019/12/16 9:10</c:v>
                </c:pt>
                <c:pt idx="44743">
                  <c:v>2019/12/16 9:10</c:v>
                </c:pt>
                <c:pt idx="44744">
                  <c:v>2019/12/16 9:10</c:v>
                </c:pt>
                <c:pt idx="44745">
                  <c:v>2019/12/16 9:10</c:v>
                </c:pt>
                <c:pt idx="44746">
                  <c:v>2019/12/16 9:10</c:v>
                </c:pt>
                <c:pt idx="44747">
                  <c:v>2019/12/16 9:10</c:v>
                </c:pt>
                <c:pt idx="44748">
                  <c:v>2019/12/16 9:10</c:v>
                </c:pt>
                <c:pt idx="44749">
                  <c:v>2019/12/16 9:10</c:v>
                </c:pt>
                <c:pt idx="44750">
                  <c:v>2019/12/16 9:10</c:v>
                </c:pt>
                <c:pt idx="44751">
                  <c:v>2019/12/16 9:10</c:v>
                </c:pt>
                <c:pt idx="44752">
                  <c:v>2019/12/16 9:10</c:v>
                </c:pt>
                <c:pt idx="44753">
                  <c:v>2019/12/16 9:11</c:v>
                </c:pt>
                <c:pt idx="44754">
                  <c:v>2019/12/16 9:11</c:v>
                </c:pt>
                <c:pt idx="44755">
                  <c:v>2019/12/16 9:11</c:v>
                </c:pt>
                <c:pt idx="44756">
                  <c:v>2019/12/16 9:11</c:v>
                </c:pt>
                <c:pt idx="44757">
                  <c:v>2019/12/16 9:11</c:v>
                </c:pt>
                <c:pt idx="44758">
                  <c:v>2019/12/16 9:11</c:v>
                </c:pt>
                <c:pt idx="44759">
                  <c:v>2019/12/16 9:11</c:v>
                </c:pt>
                <c:pt idx="44760">
                  <c:v>2019/12/16 9:11</c:v>
                </c:pt>
                <c:pt idx="44761">
                  <c:v>2019/12/16 9:11</c:v>
                </c:pt>
                <c:pt idx="44762">
                  <c:v>2019/12/16 9:11</c:v>
                </c:pt>
                <c:pt idx="44763">
                  <c:v>2019/12/16 9:11</c:v>
                </c:pt>
                <c:pt idx="44764">
                  <c:v>2019/12/16 9:11</c:v>
                </c:pt>
                <c:pt idx="44765">
                  <c:v>2019/12/16 9:11</c:v>
                </c:pt>
                <c:pt idx="44766">
                  <c:v>2019/12/16 9:11</c:v>
                </c:pt>
                <c:pt idx="44767">
                  <c:v>2019/12/16 9:11</c:v>
                </c:pt>
                <c:pt idx="44768">
                  <c:v>2019/12/16 9:11</c:v>
                </c:pt>
                <c:pt idx="44769">
                  <c:v>2019/12/16 9:11</c:v>
                </c:pt>
                <c:pt idx="44770">
                  <c:v>2019/12/16 9:11</c:v>
                </c:pt>
                <c:pt idx="44771">
                  <c:v>2019/12/16 9:11</c:v>
                </c:pt>
                <c:pt idx="44772">
                  <c:v>2019/12/16 9:11</c:v>
                </c:pt>
                <c:pt idx="44773">
                  <c:v>2019/12/16 9:12</c:v>
                </c:pt>
                <c:pt idx="44774">
                  <c:v>2019/12/16 9:12</c:v>
                </c:pt>
                <c:pt idx="44775">
                  <c:v>2019/12/16 9:12</c:v>
                </c:pt>
                <c:pt idx="44776">
                  <c:v>2019/12/16 9:12</c:v>
                </c:pt>
                <c:pt idx="44777">
                  <c:v>2019/12/16 9:12</c:v>
                </c:pt>
                <c:pt idx="44778">
                  <c:v>2019/12/16 9:12</c:v>
                </c:pt>
                <c:pt idx="44779">
                  <c:v>2019/12/16 9:12</c:v>
                </c:pt>
                <c:pt idx="44780">
                  <c:v>2019/12/16 9:12</c:v>
                </c:pt>
                <c:pt idx="44781">
                  <c:v>2019/12/16 9:12</c:v>
                </c:pt>
                <c:pt idx="44782">
                  <c:v>2019/12/16 9:12</c:v>
                </c:pt>
                <c:pt idx="44783">
                  <c:v>2019/12/16 9:12</c:v>
                </c:pt>
                <c:pt idx="44784">
                  <c:v>2019/12/16 9:12</c:v>
                </c:pt>
                <c:pt idx="44785">
                  <c:v>2019/12/16 9:12</c:v>
                </c:pt>
                <c:pt idx="44786">
                  <c:v>2019/12/16 9:12</c:v>
                </c:pt>
                <c:pt idx="44787">
                  <c:v>2019/12/16 9:12</c:v>
                </c:pt>
                <c:pt idx="44788">
                  <c:v>2019/12/16 9:12</c:v>
                </c:pt>
                <c:pt idx="44789">
                  <c:v>2019/12/16 9:12</c:v>
                </c:pt>
                <c:pt idx="44790">
                  <c:v>2019/12/16 9:12</c:v>
                </c:pt>
                <c:pt idx="44791">
                  <c:v>2019/12/16 9:12</c:v>
                </c:pt>
                <c:pt idx="44792">
                  <c:v>2019/12/16 9:12</c:v>
                </c:pt>
                <c:pt idx="44793">
                  <c:v>2019/12/16 9:13</c:v>
                </c:pt>
                <c:pt idx="44794">
                  <c:v>2019/12/16 9:13</c:v>
                </c:pt>
                <c:pt idx="44795">
                  <c:v>2019/12/16 9:13</c:v>
                </c:pt>
                <c:pt idx="44796">
                  <c:v>2019/12/16 9:13</c:v>
                </c:pt>
                <c:pt idx="44797">
                  <c:v>2019/12/16 9:13</c:v>
                </c:pt>
                <c:pt idx="44798">
                  <c:v>2019/12/16 9:13</c:v>
                </c:pt>
                <c:pt idx="44799">
                  <c:v>2019/12/16 9:13</c:v>
                </c:pt>
                <c:pt idx="44800">
                  <c:v>2019/12/16 9:13</c:v>
                </c:pt>
                <c:pt idx="44801">
                  <c:v>2019/12/16 9:13</c:v>
                </c:pt>
                <c:pt idx="44802">
                  <c:v>2019/12/16 9:13</c:v>
                </c:pt>
                <c:pt idx="44803">
                  <c:v>2019/12/16 9:13</c:v>
                </c:pt>
                <c:pt idx="44804">
                  <c:v>2019/12/16 9:13</c:v>
                </c:pt>
                <c:pt idx="44805">
                  <c:v>2019/12/16 9:13</c:v>
                </c:pt>
                <c:pt idx="44806">
                  <c:v>2019/12/16 9:13</c:v>
                </c:pt>
                <c:pt idx="44807">
                  <c:v>2019/12/16 9:13</c:v>
                </c:pt>
                <c:pt idx="44808">
                  <c:v>2019/12/16 9:13</c:v>
                </c:pt>
                <c:pt idx="44809">
                  <c:v>2019/12/16 9:13</c:v>
                </c:pt>
                <c:pt idx="44810">
                  <c:v>2019/12/16 9:13</c:v>
                </c:pt>
                <c:pt idx="44811">
                  <c:v>2019/12/16 9:13</c:v>
                </c:pt>
                <c:pt idx="44812">
                  <c:v>2019/12/16 9:13</c:v>
                </c:pt>
                <c:pt idx="44813">
                  <c:v>2019/12/16 9:14</c:v>
                </c:pt>
                <c:pt idx="44814">
                  <c:v>2019/12/16 9:14</c:v>
                </c:pt>
                <c:pt idx="44815">
                  <c:v>2019/12/16 9:14</c:v>
                </c:pt>
                <c:pt idx="44816">
                  <c:v>2019/12/16 9:14</c:v>
                </c:pt>
                <c:pt idx="44817">
                  <c:v>2019/12/16 9:14</c:v>
                </c:pt>
                <c:pt idx="44818">
                  <c:v>2019/12/16 9:14</c:v>
                </c:pt>
                <c:pt idx="44819">
                  <c:v>2019/12/16 9:14</c:v>
                </c:pt>
                <c:pt idx="44820">
                  <c:v>2019/12/16 9:14</c:v>
                </c:pt>
                <c:pt idx="44821">
                  <c:v>2019/12/16 9:14</c:v>
                </c:pt>
                <c:pt idx="44822">
                  <c:v>2019/12/16 9:14</c:v>
                </c:pt>
                <c:pt idx="44823">
                  <c:v>2019/12/16 9:14</c:v>
                </c:pt>
                <c:pt idx="44824">
                  <c:v>2019/12/16 9:14</c:v>
                </c:pt>
                <c:pt idx="44825">
                  <c:v>2019/12/16 9:14</c:v>
                </c:pt>
                <c:pt idx="44826">
                  <c:v>2019/12/16 9:14</c:v>
                </c:pt>
                <c:pt idx="44827">
                  <c:v>2019/12/16 9:14</c:v>
                </c:pt>
                <c:pt idx="44828">
                  <c:v>2019/12/16 9:14</c:v>
                </c:pt>
                <c:pt idx="44829">
                  <c:v>2019/12/16 9:14</c:v>
                </c:pt>
                <c:pt idx="44830">
                  <c:v>2019/12/16 9:14</c:v>
                </c:pt>
                <c:pt idx="44831">
                  <c:v>2019/12/16 9:14</c:v>
                </c:pt>
                <c:pt idx="44832">
                  <c:v>2019/12/16 9:14</c:v>
                </c:pt>
                <c:pt idx="44833">
                  <c:v>2019/12/16 9:15</c:v>
                </c:pt>
                <c:pt idx="44834">
                  <c:v>2019/12/16 9:15</c:v>
                </c:pt>
                <c:pt idx="44835">
                  <c:v>2019/12/16 9:15</c:v>
                </c:pt>
                <c:pt idx="44836">
                  <c:v>2019/12/16 9:15</c:v>
                </c:pt>
                <c:pt idx="44837">
                  <c:v>2019/12/16 9:15</c:v>
                </c:pt>
                <c:pt idx="44838">
                  <c:v>2019/12/16 9:15</c:v>
                </c:pt>
                <c:pt idx="44839">
                  <c:v>2019/12/16 9:15</c:v>
                </c:pt>
                <c:pt idx="44840">
                  <c:v>2019/12/16 9:15</c:v>
                </c:pt>
                <c:pt idx="44841">
                  <c:v>2019/12/16 9:15</c:v>
                </c:pt>
                <c:pt idx="44842">
                  <c:v>2019/12/16 9:15</c:v>
                </c:pt>
                <c:pt idx="44843">
                  <c:v>2019/12/16 9:15</c:v>
                </c:pt>
                <c:pt idx="44844">
                  <c:v>2019/12/16 9:15</c:v>
                </c:pt>
                <c:pt idx="44845">
                  <c:v>2019/12/16 9:15</c:v>
                </c:pt>
                <c:pt idx="44846">
                  <c:v>2019/12/16 9:15</c:v>
                </c:pt>
                <c:pt idx="44847">
                  <c:v>2019/12/16 9:15</c:v>
                </c:pt>
                <c:pt idx="44848">
                  <c:v>2019/12/16 9:15</c:v>
                </c:pt>
                <c:pt idx="44849">
                  <c:v>2019/12/16 9:15</c:v>
                </c:pt>
                <c:pt idx="44850">
                  <c:v>2019/12/16 9:15</c:v>
                </c:pt>
                <c:pt idx="44851">
                  <c:v>2019/12/16 9:15</c:v>
                </c:pt>
                <c:pt idx="44852">
                  <c:v>2019/12/16 9:15</c:v>
                </c:pt>
                <c:pt idx="44853">
                  <c:v>2019/12/16 9:16</c:v>
                </c:pt>
                <c:pt idx="44854">
                  <c:v>2019/12/16 9:16</c:v>
                </c:pt>
                <c:pt idx="44855">
                  <c:v>2019/12/16 9:16</c:v>
                </c:pt>
                <c:pt idx="44856">
                  <c:v>2019/12/16 9:16</c:v>
                </c:pt>
                <c:pt idx="44857">
                  <c:v>2019/12/16 9:16</c:v>
                </c:pt>
                <c:pt idx="44858">
                  <c:v>2019/12/16 9:16</c:v>
                </c:pt>
                <c:pt idx="44859">
                  <c:v>2019/12/16 9:16</c:v>
                </c:pt>
                <c:pt idx="44860">
                  <c:v>2019/12/16 9:16</c:v>
                </c:pt>
                <c:pt idx="44861">
                  <c:v>2019/12/16 9:16</c:v>
                </c:pt>
                <c:pt idx="44862">
                  <c:v>2019/12/16 9:16</c:v>
                </c:pt>
                <c:pt idx="44863">
                  <c:v>2019/12/16 9:16</c:v>
                </c:pt>
                <c:pt idx="44864">
                  <c:v>2019/12/16 9:16</c:v>
                </c:pt>
                <c:pt idx="44865">
                  <c:v>2019/12/16 9:16</c:v>
                </c:pt>
                <c:pt idx="44866">
                  <c:v>2019/12/16 9:16</c:v>
                </c:pt>
                <c:pt idx="44867">
                  <c:v>2019/12/16 9:16</c:v>
                </c:pt>
                <c:pt idx="44868">
                  <c:v>2019/12/16 9:16</c:v>
                </c:pt>
                <c:pt idx="44869">
                  <c:v>2019/12/16 9:16</c:v>
                </c:pt>
                <c:pt idx="44870">
                  <c:v>2019/12/16 9:16</c:v>
                </c:pt>
                <c:pt idx="44871">
                  <c:v>2019/12/16 9:16</c:v>
                </c:pt>
                <c:pt idx="44872">
                  <c:v>2019/12/16 9:16</c:v>
                </c:pt>
                <c:pt idx="44873">
                  <c:v>2019/12/16 9:17</c:v>
                </c:pt>
                <c:pt idx="44874">
                  <c:v>2019/12/16 9:17</c:v>
                </c:pt>
                <c:pt idx="44875">
                  <c:v>2019/12/16 9:17</c:v>
                </c:pt>
                <c:pt idx="44876">
                  <c:v>2019/12/16 9:17</c:v>
                </c:pt>
                <c:pt idx="44877">
                  <c:v>2019/12/16 9:17</c:v>
                </c:pt>
                <c:pt idx="44878">
                  <c:v>2019/12/16 9:17</c:v>
                </c:pt>
                <c:pt idx="44879">
                  <c:v>2019/12/16 9:17</c:v>
                </c:pt>
                <c:pt idx="44880">
                  <c:v>2019/12/16 9:17</c:v>
                </c:pt>
                <c:pt idx="44881">
                  <c:v>2019/12/16 9:17</c:v>
                </c:pt>
                <c:pt idx="44882">
                  <c:v>2019/12/16 9:17</c:v>
                </c:pt>
                <c:pt idx="44883">
                  <c:v>2019/12/16 9:17</c:v>
                </c:pt>
                <c:pt idx="44884">
                  <c:v>2019/12/16 9:17</c:v>
                </c:pt>
                <c:pt idx="44885">
                  <c:v>2019/12/16 9:17</c:v>
                </c:pt>
                <c:pt idx="44886">
                  <c:v>2019/12/16 9:17</c:v>
                </c:pt>
                <c:pt idx="44887">
                  <c:v>2019/12/16 9:17</c:v>
                </c:pt>
                <c:pt idx="44888">
                  <c:v>2019/12/16 9:17</c:v>
                </c:pt>
                <c:pt idx="44889">
                  <c:v>2019/12/16 9:17</c:v>
                </c:pt>
                <c:pt idx="44890">
                  <c:v>2019/12/16 9:17</c:v>
                </c:pt>
                <c:pt idx="44891">
                  <c:v>2019/12/16 9:17</c:v>
                </c:pt>
                <c:pt idx="44892">
                  <c:v>2019/12/16 9:17</c:v>
                </c:pt>
                <c:pt idx="44893">
                  <c:v>2019/12/16 9:18</c:v>
                </c:pt>
                <c:pt idx="44894">
                  <c:v>2019/12/16 9:18</c:v>
                </c:pt>
                <c:pt idx="44895">
                  <c:v>2019/12/16 9:18</c:v>
                </c:pt>
                <c:pt idx="44896">
                  <c:v>2019/12/16 9:18</c:v>
                </c:pt>
                <c:pt idx="44897">
                  <c:v>2019/12/16 9:18</c:v>
                </c:pt>
                <c:pt idx="44898">
                  <c:v>2019/12/16 9:18</c:v>
                </c:pt>
                <c:pt idx="44899">
                  <c:v>2019/12/16 9:18</c:v>
                </c:pt>
                <c:pt idx="44900">
                  <c:v>2019/12/16 9:18</c:v>
                </c:pt>
                <c:pt idx="44901">
                  <c:v>2019/12/16 9:18</c:v>
                </c:pt>
                <c:pt idx="44902">
                  <c:v>2019/12/16 9:18</c:v>
                </c:pt>
                <c:pt idx="44903">
                  <c:v>2019/12/16 9:18</c:v>
                </c:pt>
                <c:pt idx="44904">
                  <c:v>2019/12/16 9:18</c:v>
                </c:pt>
                <c:pt idx="44905">
                  <c:v>2019/12/16 9:18</c:v>
                </c:pt>
                <c:pt idx="44906">
                  <c:v>2019/12/16 9:18</c:v>
                </c:pt>
                <c:pt idx="44907">
                  <c:v>2019/12/16 9:18</c:v>
                </c:pt>
                <c:pt idx="44908">
                  <c:v>2019/12/16 9:18</c:v>
                </c:pt>
                <c:pt idx="44909">
                  <c:v>2019/12/16 9:18</c:v>
                </c:pt>
                <c:pt idx="44910">
                  <c:v>2019/12/16 9:18</c:v>
                </c:pt>
                <c:pt idx="44911">
                  <c:v>2019/12/16 9:18</c:v>
                </c:pt>
                <c:pt idx="44912">
                  <c:v>2019/12/16 9:18</c:v>
                </c:pt>
                <c:pt idx="44913">
                  <c:v>2019/12/16 9:19</c:v>
                </c:pt>
                <c:pt idx="44914">
                  <c:v>2019/12/16 9:19</c:v>
                </c:pt>
                <c:pt idx="44915">
                  <c:v>2019/12/16 9:19</c:v>
                </c:pt>
                <c:pt idx="44916">
                  <c:v>2019/12/16 9:19</c:v>
                </c:pt>
                <c:pt idx="44917">
                  <c:v>2019/12/16 9:19</c:v>
                </c:pt>
                <c:pt idx="44918">
                  <c:v>2019/12/16 9:19</c:v>
                </c:pt>
                <c:pt idx="44919">
                  <c:v>2019/12/16 9:19</c:v>
                </c:pt>
                <c:pt idx="44920">
                  <c:v>2019/12/16 9:19</c:v>
                </c:pt>
                <c:pt idx="44921">
                  <c:v>2019/12/16 9:19</c:v>
                </c:pt>
                <c:pt idx="44922">
                  <c:v>2019/12/16 9:19</c:v>
                </c:pt>
                <c:pt idx="44923">
                  <c:v>2019/12/16 9:19</c:v>
                </c:pt>
                <c:pt idx="44924">
                  <c:v>2019/12/16 9:19</c:v>
                </c:pt>
                <c:pt idx="44925">
                  <c:v>2019/12/16 9:19</c:v>
                </c:pt>
                <c:pt idx="44926">
                  <c:v>2019/12/16 9:19</c:v>
                </c:pt>
                <c:pt idx="44927">
                  <c:v>2019/12/16 9:19</c:v>
                </c:pt>
                <c:pt idx="44928">
                  <c:v>2019/12/16 9:19</c:v>
                </c:pt>
                <c:pt idx="44929">
                  <c:v>2019/12/16 9:19</c:v>
                </c:pt>
                <c:pt idx="44930">
                  <c:v>2019/12/16 9:19</c:v>
                </c:pt>
                <c:pt idx="44931">
                  <c:v>2019/12/16 9:19</c:v>
                </c:pt>
                <c:pt idx="44932">
                  <c:v>2019/12/16 9:19</c:v>
                </c:pt>
                <c:pt idx="44933">
                  <c:v>2019/12/16 9:20</c:v>
                </c:pt>
                <c:pt idx="44934">
                  <c:v>2019/12/16 9:20</c:v>
                </c:pt>
                <c:pt idx="44935">
                  <c:v>2019/12/16 9:20</c:v>
                </c:pt>
                <c:pt idx="44936">
                  <c:v>2019/12/16 9:20</c:v>
                </c:pt>
                <c:pt idx="44937">
                  <c:v>2019/12/16 9:20</c:v>
                </c:pt>
                <c:pt idx="44938">
                  <c:v>2019/12/16 9:20</c:v>
                </c:pt>
                <c:pt idx="44939">
                  <c:v>2019/12/16 9:20</c:v>
                </c:pt>
                <c:pt idx="44940">
                  <c:v>2019/12/16 9:20</c:v>
                </c:pt>
                <c:pt idx="44941">
                  <c:v>2019/12/16 9:20</c:v>
                </c:pt>
                <c:pt idx="44942">
                  <c:v>2019/12/16 9:20</c:v>
                </c:pt>
                <c:pt idx="44943">
                  <c:v>2019/12/16 9:20</c:v>
                </c:pt>
                <c:pt idx="44944">
                  <c:v>2019/12/16 9:20</c:v>
                </c:pt>
                <c:pt idx="44945">
                  <c:v>2019/12/16 9:20</c:v>
                </c:pt>
                <c:pt idx="44946">
                  <c:v>2019/12/16 9:20</c:v>
                </c:pt>
                <c:pt idx="44947">
                  <c:v>2019/12/16 9:20</c:v>
                </c:pt>
                <c:pt idx="44948">
                  <c:v>2019/12/16 9:20</c:v>
                </c:pt>
                <c:pt idx="44949">
                  <c:v>2019/12/16 9:20</c:v>
                </c:pt>
                <c:pt idx="44950">
                  <c:v>2019/12/16 9:20</c:v>
                </c:pt>
                <c:pt idx="44951">
                  <c:v>2019/12/16 9:20</c:v>
                </c:pt>
                <c:pt idx="44952">
                  <c:v>2019/12/16 9:20</c:v>
                </c:pt>
                <c:pt idx="44953">
                  <c:v>2019/12/16 9:21</c:v>
                </c:pt>
                <c:pt idx="44954">
                  <c:v>2019/12/16 9:21</c:v>
                </c:pt>
                <c:pt idx="44955">
                  <c:v>2019/12/16 9:21</c:v>
                </c:pt>
                <c:pt idx="44956">
                  <c:v>2019/12/16 9:21</c:v>
                </c:pt>
                <c:pt idx="44957">
                  <c:v>2019/12/16 9:21</c:v>
                </c:pt>
                <c:pt idx="44958">
                  <c:v>2019/12/16 9:21</c:v>
                </c:pt>
                <c:pt idx="44959">
                  <c:v>2019/12/16 9:21</c:v>
                </c:pt>
                <c:pt idx="44960">
                  <c:v>2019/12/16 9:21</c:v>
                </c:pt>
                <c:pt idx="44961">
                  <c:v>2019/12/16 9:21</c:v>
                </c:pt>
                <c:pt idx="44962">
                  <c:v>2019/12/16 9:21</c:v>
                </c:pt>
                <c:pt idx="44963">
                  <c:v>2019/12/16 9:21</c:v>
                </c:pt>
                <c:pt idx="44964">
                  <c:v>2019/12/16 9:21</c:v>
                </c:pt>
                <c:pt idx="44965">
                  <c:v>2019/12/16 9:21</c:v>
                </c:pt>
                <c:pt idx="44966">
                  <c:v>2019/12/16 9:21</c:v>
                </c:pt>
                <c:pt idx="44967">
                  <c:v>2019/12/16 9:21</c:v>
                </c:pt>
                <c:pt idx="44968">
                  <c:v>2019/12/16 9:21</c:v>
                </c:pt>
                <c:pt idx="44969">
                  <c:v>2019/12/16 9:21</c:v>
                </c:pt>
                <c:pt idx="44970">
                  <c:v>2019/12/16 9:21</c:v>
                </c:pt>
                <c:pt idx="44971">
                  <c:v>2019/12/16 9:21</c:v>
                </c:pt>
                <c:pt idx="44972">
                  <c:v>2019/12/16 9:21</c:v>
                </c:pt>
                <c:pt idx="44973">
                  <c:v>2019/12/16 9:22</c:v>
                </c:pt>
                <c:pt idx="44974">
                  <c:v>2019/12/16 9:22</c:v>
                </c:pt>
                <c:pt idx="44975">
                  <c:v>2019/12/16 9:22</c:v>
                </c:pt>
                <c:pt idx="44976">
                  <c:v>2019/12/16 9:22</c:v>
                </c:pt>
                <c:pt idx="44977">
                  <c:v>2019/12/16 9:22</c:v>
                </c:pt>
                <c:pt idx="44978">
                  <c:v>2019/12/16 9:22</c:v>
                </c:pt>
                <c:pt idx="44979">
                  <c:v>2019/12/16 9:22</c:v>
                </c:pt>
                <c:pt idx="44980">
                  <c:v>2019/12/16 9:22</c:v>
                </c:pt>
                <c:pt idx="44981">
                  <c:v>2019/12/16 9:22</c:v>
                </c:pt>
                <c:pt idx="44982">
                  <c:v>2019/12/16 9:22</c:v>
                </c:pt>
                <c:pt idx="44983">
                  <c:v>2019/12/16 9:22</c:v>
                </c:pt>
                <c:pt idx="44984">
                  <c:v>2019/12/16 9:22</c:v>
                </c:pt>
                <c:pt idx="44985">
                  <c:v>2019/12/16 9:22</c:v>
                </c:pt>
                <c:pt idx="44986">
                  <c:v>2019/12/16 9:22</c:v>
                </c:pt>
                <c:pt idx="44987">
                  <c:v>2019/12/16 9:22</c:v>
                </c:pt>
                <c:pt idx="44988">
                  <c:v>2019/12/16 9:22</c:v>
                </c:pt>
                <c:pt idx="44989">
                  <c:v>2019/12/16 9:22</c:v>
                </c:pt>
                <c:pt idx="44990">
                  <c:v>2019/12/16 9:22</c:v>
                </c:pt>
                <c:pt idx="44991">
                  <c:v>2019/12/16 9:22</c:v>
                </c:pt>
                <c:pt idx="44992">
                  <c:v>2019/12/16 9:22</c:v>
                </c:pt>
                <c:pt idx="44993">
                  <c:v>2019/12/16 9:23</c:v>
                </c:pt>
                <c:pt idx="44994">
                  <c:v>2019/12/16 9:23</c:v>
                </c:pt>
                <c:pt idx="44995">
                  <c:v>2019/12/16 9:23</c:v>
                </c:pt>
                <c:pt idx="44996">
                  <c:v>2019/12/16 9:23</c:v>
                </c:pt>
                <c:pt idx="44997">
                  <c:v>2019/12/16 9:23</c:v>
                </c:pt>
                <c:pt idx="44998">
                  <c:v>2019/12/16 9:23</c:v>
                </c:pt>
                <c:pt idx="44999">
                  <c:v>2019/12/16 9:23</c:v>
                </c:pt>
                <c:pt idx="45000">
                  <c:v>2019/12/16 9:23</c:v>
                </c:pt>
                <c:pt idx="45001">
                  <c:v>2019/12/16 9:23</c:v>
                </c:pt>
                <c:pt idx="45002">
                  <c:v>2019/12/16 9:23</c:v>
                </c:pt>
                <c:pt idx="45003">
                  <c:v>2019/12/16 9:23</c:v>
                </c:pt>
                <c:pt idx="45004">
                  <c:v>2019/12/16 9:23</c:v>
                </c:pt>
                <c:pt idx="45005">
                  <c:v>2019/12/16 9:23</c:v>
                </c:pt>
                <c:pt idx="45006">
                  <c:v>2019/12/16 9:23</c:v>
                </c:pt>
                <c:pt idx="45007">
                  <c:v>2019/12/16 9:23</c:v>
                </c:pt>
                <c:pt idx="45008">
                  <c:v>2019/12/16 9:23</c:v>
                </c:pt>
                <c:pt idx="45009">
                  <c:v>2019/12/16 9:23</c:v>
                </c:pt>
                <c:pt idx="45010">
                  <c:v>2019/12/16 9:23</c:v>
                </c:pt>
                <c:pt idx="45011">
                  <c:v>2019/12/16 9:23</c:v>
                </c:pt>
                <c:pt idx="45012">
                  <c:v>2019/12/16 9:23</c:v>
                </c:pt>
                <c:pt idx="45013">
                  <c:v>2019/12/16 9:24</c:v>
                </c:pt>
                <c:pt idx="45014">
                  <c:v>2019/12/16 9:24</c:v>
                </c:pt>
                <c:pt idx="45015">
                  <c:v>2019/12/16 9:24</c:v>
                </c:pt>
                <c:pt idx="45016">
                  <c:v>2019/12/16 9:24</c:v>
                </c:pt>
                <c:pt idx="45017">
                  <c:v>2019/12/16 9:24</c:v>
                </c:pt>
                <c:pt idx="45018">
                  <c:v>2019/12/16 9:24</c:v>
                </c:pt>
                <c:pt idx="45019">
                  <c:v>2019/12/16 9:24</c:v>
                </c:pt>
                <c:pt idx="45020">
                  <c:v>2019/12/16 9:24</c:v>
                </c:pt>
                <c:pt idx="45021">
                  <c:v>2019/12/16 9:24</c:v>
                </c:pt>
                <c:pt idx="45022">
                  <c:v>2019/12/16 9:24</c:v>
                </c:pt>
                <c:pt idx="45023">
                  <c:v>2019/12/16 9:24</c:v>
                </c:pt>
                <c:pt idx="45024">
                  <c:v>2019/12/16 9:24</c:v>
                </c:pt>
                <c:pt idx="45025">
                  <c:v>2019/12/16 9:24</c:v>
                </c:pt>
                <c:pt idx="45026">
                  <c:v>2019/12/16 9:24</c:v>
                </c:pt>
                <c:pt idx="45027">
                  <c:v>2019/12/16 9:24</c:v>
                </c:pt>
                <c:pt idx="45028">
                  <c:v>2019/12/16 9:24</c:v>
                </c:pt>
                <c:pt idx="45029">
                  <c:v>2019/12/16 9:24</c:v>
                </c:pt>
                <c:pt idx="45030">
                  <c:v>2019/12/16 9:24</c:v>
                </c:pt>
                <c:pt idx="45031">
                  <c:v>2019/12/16 9:24</c:v>
                </c:pt>
                <c:pt idx="45032">
                  <c:v>2019/12/16 9:24</c:v>
                </c:pt>
                <c:pt idx="45033">
                  <c:v>2019/12/16 9:25</c:v>
                </c:pt>
                <c:pt idx="45034">
                  <c:v>2019/12/16 9:25</c:v>
                </c:pt>
                <c:pt idx="45035">
                  <c:v>2019/12/16 9:25</c:v>
                </c:pt>
                <c:pt idx="45036">
                  <c:v>2019/12/16 9:25</c:v>
                </c:pt>
                <c:pt idx="45037">
                  <c:v>2019/12/16 9:25</c:v>
                </c:pt>
                <c:pt idx="45038">
                  <c:v>2019/12/16 9:25</c:v>
                </c:pt>
                <c:pt idx="45039">
                  <c:v>2019/12/16 9:25</c:v>
                </c:pt>
                <c:pt idx="45040">
                  <c:v>2019/12/16 9:25</c:v>
                </c:pt>
                <c:pt idx="45041">
                  <c:v>2019/12/16 9:25</c:v>
                </c:pt>
                <c:pt idx="45042">
                  <c:v>2019/12/16 9:25</c:v>
                </c:pt>
                <c:pt idx="45043">
                  <c:v>2019/12/16 9:25</c:v>
                </c:pt>
                <c:pt idx="45044">
                  <c:v>2019/12/16 9:25</c:v>
                </c:pt>
                <c:pt idx="45045">
                  <c:v>2019/12/16 9:25</c:v>
                </c:pt>
                <c:pt idx="45046">
                  <c:v>2019/12/16 9:25</c:v>
                </c:pt>
                <c:pt idx="45047">
                  <c:v>2019/12/16 9:25</c:v>
                </c:pt>
                <c:pt idx="45048">
                  <c:v>2019/12/16 9:25</c:v>
                </c:pt>
                <c:pt idx="45049">
                  <c:v>2019/12/16 9:25</c:v>
                </c:pt>
                <c:pt idx="45050">
                  <c:v>2019/12/16 9:25</c:v>
                </c:pt>
                <c:pt idx="45051">
                  <c:v>2019/12/16 9:25</c:v>
                </c:pt>
                <c:pt idx="45052">
                  <c:v>2019/12/16 9:25</c:v>
                </c:pt>
                <c:pt idx="45053">
                  <c:v>2019/12/16 9:26</c:v>
                </c:pt>
                <c:pt idx="45054">
                  <c:v>2019/12/16 9:26</c:v>
                </c:pt>
                <c:pt idx="45055">
                  <c:v>2019/12/16 9:26</c:v>
                </c:pt>
                <c:pt idx="45056">
                  <c:v>2019/12/16 9:26</c:v>
                </c:pt>
                <c:pt idx="45057">
                  <c:v>2019/12/16 9:26</c:v>
                </c:pt>
                <c:pt idx="45058">
                  <c:v>2019/12/16 9:26</c:v>
                </c:pt>
                <c:pt idx="45059">
                  <c:v>2019/12/16 9:26</c:v>
                </c:pt>
                <c:pt idx="45060">
                  <c:v>2019/12/16 9:26</c:v>
                </c:pt>
                <c:pt idx="45061">
                  <c:v>2019/12/16 9:26</c:v>
                </c:pt>
                <c:pt idx="45062">
                  <c:v>2019/12/16 9:26</c:v>
                </c:pt>
                <c:pt idx="45063">
                  <c:v>2019/12/16 9:26</c:v>
                </c:pt>
                <c:pt idx="45064">
                  <c:v>2019/12/16 9:26</c:v>
                </c:pt>
                <c:pt idx="45065">
                  <c:v>2019/12/16 9:26</c:v>
                </c:pt>
                <c:pt idx="45066">
                  <c:v>2019/12/16 9:26</c:v>
                </c:pt>
                <c:pt idx="45067">
                  <c:v>2019/12/16 9:26</c:v>
                </c:pt>
                <c:pt idx="45068">
                  <c:v>2019/12/16 9:26</c:v>
                </c:pt>
                <c:pt idx="45069">
                  <c:v>2019/12/16 9:26</c:v>
                </c:pt>
                <c:pt idx="45070">
                  <c:v>2019/12/16 9:26</c:v>
                </c:pt>
                <c:pt idx="45071">
                  <c:v>2019/12/16 9:26</c:v>
                </c:pt>
                <c:pt idx="45072">
                  <c:v>2019/12/16 9:26</c:v>
                </c:pt>
                <c:pt idx="45073">
                  <c:v>2019/12/16 9:27</c:v>
                </c:pt>
                <c:pt idx="45074">
                  <c:v>2019/12/16 9:27</c:v>
                </c:pt>
                <c:pt idx="45075">
                  <c:v>2019/12/16 9:27</c:v>
                </c:pt>
                <c:pt idx="45076">
                  <c:v>2019/12/16 9:27</c:v>
                </c:pt>
                <c:pt idx="45077">
                  <c:v>2019/12/16 9:27</c:v>
                </c:pt>
                <c:pt idx="45078">
                  <c:v>2019/12/16 9:27</c:v>
                </c:pt>
                <c:pt idx="45079">
                  <c:v>2019/12/16 9:27</c:v>
                </c:pt>
                <c:pt idx="45080">
                  <c:v>2019/12/16 9:27</c:v>
                </c:pt>
                <c:pt idx="45081">
                  <c:v>2019/12/16 9:27</c:v>
                </c:pt>
                <c:pt idx="45082">
                  <c:v>2019/12/16 9:27</c:v>
                </c:pt>
                <c:pt idx="45083">
                  <c:v>2019/12/16 9:27</c:v>
                </c:pt>
                <c:pt idx="45084">
                  <c:v>2019/12/16 9:27</c:v>
                </c:pt>
                <c:pt idx="45085">
                  <c:v>2019/12/16 9:27</c:v>
                </c:pt>
                <c:pt idx="45086">
                  <c:v>2019/12/16 9:27</c:v>
                </c:pt>
                <c:pt idx="45087">
                  <c:v>2019/12/16 9:27</c:v>
                </c:pt>
                <c:pt idx="45088">
                  <c:v>2019/12/16 9:27</c:v>
                </c:pt>
                <c:pt idx="45089">
                  <c:v>2019/12/16 9:27</c:v>
                </c:pt>
                <c:pt idx="45090">
                  <c:v>2019/12/16 9:27</c:v>
                </c:pt>
                <c:pt idx="45091">
                  <c:v>2019/12/16 9:27</c:v>
                </c:pt>
                <c:pt idx="45092">
                  <c:v>2019/12/16 9:27</c:v>
                </c:pt>
                <c:pt idx="45093">
                  <c:v>2019/12/16 9:28</c:v>
                </c:pt>
                <c:pt idx="45094">
                  <c:v>2019/12/16 9:28</c:v>
                </c:pt>
                <c:pt idx="45095">
                  <c:v>2019/12/16 9:28</c:v>
                </c:pt>
                <c:pt idx="45096">
                  <c:v>2019/12/16 9:28</c:v>
                </c:pt>
                <c:pt idx="45097">
                  <c:v>2019/12/16 9:28</c:v>
                </c:pt>
                <c:pt idx="45098">
                  <c:v>2019/12/16 9:28</c:v>
                </c:pt>
                <c:pt idx="45099">
                  <c:v>2019/12/16 9:28</c:v>
                </c:pt>
                <c:pt idx="45100">
                  <c:v>2019/12/16 9:28</c:v>
                </c:pt>
                <c:pt idx="45101">
                  <c:v>2019/12/16 9:28</c:v>
                </c:pt>
                <c:pt idx="45102">
                  <c:v>2019/12/16 9:28</c:v>
                </c:pt>
                <c:pt idx="45103">
                  <c:v>2019/12/16 9:28</c:v>
                </c:pt>
                <c:pt idx="45104">
                  <c:v>2019/12/16 9:28</c:v>
                </c:pt>
                <c:pt idx="45105">
                  <c:v>2019/12/16 9:28</c:v>
                </c:pt>
                <c:pt idx="45106">
                  <c:v>2019/12/16 9:28</c:v>
                </c:pt>
                <c:pt idx="45107">
                  <c:v>2019/12/16 9:28</c:v>
                </c:pt>
                <c:pt idx="45108">
                  <c:v>2019/12/16 9:28</c:v>
                </c:pt>
                <c:pt idx="45109">
                  <c:v>2019/12/16 9:28</c:v>
                </c:pt>
                <c:pt idx="45110">
                  <c:v>2019/12/16 9:28</c:v>
                </c:pt>
                <c:pt idx="45111">
                  <c:v>2019/12/16 9:28</c:v>
                </c:pt>
                <c:pt idx="45112">
                  <c:v>2019/12/16 9:28</c:v>
                </c:pt>
                <c:pt idx="45113">
                  <c:v>2019/12/16 9:29</c:v>
                </c:pt>
                <c:pt idx="45114">
                  <c:v>2019/12/16 9:29</c:v>
                </c:pt>
                <c:pt idx="45115">
                  <c:v>2019/12/16 9:29</c:v>
                </c:pt>
                <c:pt idx="45116">
                  <c:v>2019/12/16 9:29</c:v>
                </c:pt>
                <c:pt idx="45117">
                  <c:v>2019/12/16 9:29</c:v>
                </c:pt>
                <c:pt idx="45118">
                  <c:v>2019/12/16 9:29</c:v>
                </c:pt>
                <c:pt idx="45119">
                  <c:v>2019/12/16 9:29</c:v>
                </c:pt>
                <c:pt idx="45120">
                  <c:v>2019/12/16 9:29</c:v>
                </c:pt>
                <c:pt idx="45121">
                  <c:v>2019/12/16 9:29</c:v>
                </c:pt>
                <c:pt idx="45122">
                  <c:v>2019/12/16 9:29</c:v>
                </c:pt>
                <c:pt idx="45123">
                  <c:v>2019/12/16 9:29</c:v>
                </c:pt>
                <c:pt idx="45124">
                  <c:v>2019/12/16 9:29</c:v>
                </c:pt>
                <c:pt idx="45125">
                  <c:v>2019/12/16 9:29</c:v>
                </c:pt>
                <c:pt idx="45126">
                  <c:v>2019/12/16 9:29</c:v>
                </c:pt>
                <c:pt idx="45127">
                  <c:v>2019/12/16 9:29</c:v>
                </c:pt>
                <c:pt idx="45128">
                  <c:v>2019/12/16 9:29</c:v>
                </c:pt>
                <c:pt idx="45129">
                  <c:v>2019/12/16 9:29</c:v>
                </c:pt>
                <c:pt idx="45130">
                  <c:v>2019/12/16 9:29</c:v>
                </c:pt>
                <c:pt idx="45131">
                  <c:v>2019/12/16 9:29</c:v>
                </c:pt>
                <c:pt idx="45132">
                  <c:v>2019/12/16 9:29</c:v>
                </c:pt>
                <c:pt idx="45133">
                  <c:v>2019/12/16 9:30</c:v>
                </c:pt>
                <c:pt idx="45134">
                  <c:v>2019/12/16 9:30</c:v>
                </c:pt>
                <c:pt idx="45135">
                  <c:v>2019/12/16 9:30</c:v>
                </c:pt>
                <c:pt idx="45136">
                  <c:v>2019/12/16 9:30</c:v>
                </c:pt>
                <c:pt idx="45137">
                  <c:v>2019/12/16 9:30</c:v>
                </c:pt>
                <c:pt idx="45138">
                  <c:v>2019/12/16 9:30</c:v>
                </c:pt>
                <c:pt idx="45139">
                  <c:v>2019/12/16 9:30</c:v>
                </c:pt>
                <c:pt idx="45140">
                  <c:v>2019/12/16 9:30</c:v>
                </c:pt>
                <c:pt idx="45141">
                  <c:v>2019/12/16 9:30</c:v>
                </c:pt>
                <c:pt idx="45142">
                  <c:v>2019/12/16 9:30</c:v>
                </c:pt>
                <c:pt idx="45143">
                  <c:v>2019/12/16 9:30</c:v>
                </c:pt>
                <c:pt idx="45144">
                  <c:v>2019/12/16 9:30</c:v>
                </c:pt>
                <c:pt idx="45145">
                  <c:v>2019/12/16 9:30</c:v>
                </c:pt>
                <c:pt idx="45146">
                  <c:v>2019/12/16 9:30</c:v>
                </c:pt>
                <c:pt idx="45147">
                  <c:v>2019/12/16 9:30</c:v>
                </c:pt>
                <c:pt idx="45148">
                  <c:v>2019/12/16 9:30</c:v>
                </c:pt>
                <c:pt idx="45149">
                  <c:v>2019/12/16 9:30</c:v>
                </c:pt>
                <c:pt idx="45150">
                  <c:v>2019/12/16 9:30</c:v>
                </c:pt>
                <c:pt idx="45151">
                  <c:v>2019/12/16 9:30</c:v>
                </c:pt>
                <c:pt idx="45152">
                  <c:v>2019/12/16 9:30</c:v>
                </c:pt>
                <c:pt idx="45153">
                  <c:v>2019/12/16 9:31</c:v>
                </c:pt>
                <c:pt idx="45154">
                  <c:v>2019/12/16 9:31</c:v>
                </c:pt>
                <c:pt idx="45155">
                  <c:v>2019/12/16 9:31</c:v>
                </c:pt>
                <c:pt idx="45156">
                  <c:v>2019/12/16 9:31</c:v>
                </c:pt>
                <c:pt idx="45157">
                  <c:v>2019/12/16 9:31</c:v>
                </c:pt>
                <c:pt idx="45158">
                  <c:v>2019/12/16 9:31</c:v>
                </c:pt>
                <c:pt idx="45159">
                  <c:v>2019/12/16 9:31</c:v>
                </c:pt>
                <c:pt idx="45160">
                  <c:v>2019/12/16 9:31</c:v>
                </c:pt>
                <c:pt idx="45161">
                  <c:v>2019/12/16 9:31</c:v>
                </c:pt>
                <c:pt idx="45162">
                  <c:v>2019/12/16 9:31</c:v>
                </c:pt>
                <c:pt idx="45163">
                  <c:v>2019/12/16 9:31</c:v>
                </c:pt>
                <c:pt idx="45164">
                  <c:v>2019/12/16 9:31</c:v>
                </c:pt>
                <c:pt idx="45165">
                  <c:v>2019/12/16 9:31</c:v>
                </c:pt>
                <c:pt idx="45166">
                  <c:v>2019/12/16 9:31</c:v>
                </c:pt>
                <c:pt idx="45167">
                  <c:v>2019/12/16 9:31</c:v>
                </c:pt>
                <c:pt idx="45168">
                  <c:v>2019/12/16 9:31</c:v>
                </c:pt>
                <c:pt idx="45169">
                  <c:v>2019/12/16 9:31</c:v>
                </c:pt>
                <c:pt idx="45170">
                  <c:v>2019/12/16 9:31</c:v>
                </c:pt>
                <c:pt idx="45171">
                  <c:v>2019/12/16 9:31</c:v>
                </c:pt>
                <c:pt idx="45172">
                  <c:v>2019/12/16 9:31</c:v>
                </c:pt>
                <c:pt idx="45173">
                  <c:v>2019/12/16 9:32</c:v>
                </c:pt>
                <c:pt idx="45174">
                  <c:v>2019/12/16 9:32</c:v>
                </c:pt>
                <c:pt idx="45175">
                  <c:v>2019/12/16 9:32</c:v>
                </c:pt>
                <c:pt idx="45176">
                  <c:v>2019/12/16 9:32</c:v>
                </c:pt>
                <c:pt idx="45177">
                  <c:v>2019/12/16 9:32</c:v>
                </c:pt>
                <c:pt idx="45178">
                  <c:v>2019/12/16 9:32</c:v>
                </c:pt>
                <c:pt idx="45179">
                  <c:v>2019/12/16 9:32</c:v>
                </c:pt>
                <c:pt idx="45180">
                  <c:v>2019/12/16 9:32</c:v>
                </c:pt>
                <c:pt idx="45181">
                  <c:v>2019/12/16 9:32</c:v>
                </c:pt>
                <c:pt idx="45182">
                  <c:v>2019/12/16 9:32</c:v>
                </c:pt>
                <c:pt idx="45183">
                  <c:v>2019/12/16 9:32</c:v>
                </c:pt>
                <c:pt idx="45184">
                  <c:v>2019/12/16 9:32</c:v>
                </c:pt>
                <c:pt idx="45185">
                  <c:v>2019/12/16 9:32</c:v>
                </c:pt>
                <c:pt idx="45186">
                  <c:v>2019/12/16 9:32</c:v>
                </c:pt>
                <c:pt idx="45187">
                  <c:v>2019/12/16 9:32</c:v>
                </c:pt>
                <c:pt idx="45188">
                  <c:v>2019/12/16 9:32</c:v>
                </c:pt>
                <c:pt idx="45189">
                  <c:v>2019/12/16 9:32</c:v>
                </c:pt>
                <c:pt idx="45190">
                  <c:v>2019/12/16 9:32</c:v>
                </c:pt>
                <c:pt idx="45191">
                  <c:v>2019/12/16 9:32</c:v>
                </c:pt>
                <c:pt idx="45192">
                  <c:v>2019/12/16 9:32</c:v>
                </c:pt>
                <c:pt idx="45193">
                  <c:v>2019/12/16 9:33</c:v>
                </c:pt>
                <c:pt idx="45194">
                  <c:v>2019/12/16 9:33</c:v>
                </c:pt>
                <c:pt idx="45195">
                  <c:v>2019/12/16 9:33</c:v>
                </c:pt>
                <c:pt idx="45196">
                  <c:v>2019/12/16 9:33</c:v>
                </c:pt>
                <c:pt idx="45197">
                  <c:v>2019/12/16 9:33</c:v>
                </c:pt>
                <c:pt idx="45198">
                  <c:v>2019/12/16 9:33</c:v>
                </c:pt>
                <c:pt idx="45199">
                  <c:v>2019/12/16 9:33</c:v>
                </c:pt>
                <c:pt idx="45200">
                  <c:v>2019/12/16 9:33</c:v>
                </c:pt>
                <c:pt idx="45201">
                  <c:v>2019/12/16 9:33</c:v>
                </c:pt>
                <c:pt idx="45202">
                  <c:v>2019/12/16 9:33</c:v>
                </c:pt>
                <c:pt idx="45203">
                  <c:v>2019/12/16 9:33</c:v>
                </c:pt>
                <c:pt idx="45204">
                  <c:v>2019/12/16 9:33</c:v>
                </c:pt>
                <c:pt idx="45205">
                  <c:v>2019/12/16 9:33</c:v>
                </c:pt>
                <c:pt idx="45206">
                  <c:v>2019/12/16 9:33</c:v>
                </c:pt>
                <c:pt idx="45207">
                  <c:v>2019/12/16 9:33</c:v>
                </c:pt>
                <c:pt idx="45208">
                  <c:v>2019/12/16 9:33</c:v>
                </c:pt>
                <c:pt idx="45209">
                  <c:v>2019/12/16 9:33</c:v>
                </c:pt>
                <c:pt idx="45210">
                  <c:v>2019/12/16 9:33</c:v>
                </c:pt>
                <c:pt idx="45211">
                  <c:v>2019/12/16 9:33</c:v>
                </c:pt>
                <c:pt idx="45212">
                  <c:v>2019/12/16 9:33</c:v>
                </c:pt>
                <c:pt idx="45213">
                  <c:v>2019/12/16 9:34</c:v>
                </c:pt>
                <c:pt idx="45214">
                  <c:v>2019/12/16 9:34</c:v>
                </c:pt>
                <c:pt idx="45215">
                  <c:v>2019/12/16 9:34</c:v>
                </c:pt>
                <c:pt idx="45216">
                  <c:v>2019/12/16 9:34</c:v>
                </c:pt>
                <c:pt idx="45217">
                  <c:v>2019/12/16 9:34</c:v>
                </c:pt>
                <c:pt idx="45218">
                  <c:v>2019/12/16 9:34</c:v>
                </c:pt>
                <c:pt idx="45219">
                  <c:v>2019/12/16 9:34</c:v>
                </c:pt>
                <c:pt idx="45220">
                  <c:v>2019/12/16 9:34</c:v>
                </c:pt>
                <c:pt idx="45221">
                  <c:v>2019/12/16 9:34</c:v>
                </c:pt>
                <c:pt idx="45222">
                  <c:v>2019/12/16 9:34</c:v>
                </c:pt>
                <c:pt idx="45223">
                  <c:v>2019/12/16 9:34</c:v>
                </c:pt>
                <c:pt idx="45224">
                  <c:v>2019/12/16 9:34</c:v>
                </c:pt>
                <c:pt idx="45225">
                  <c:v>2019/12/16 9:34</c:v>
                </c:pt>
                <c:pt idx="45226">
                  <c:v>2019/12/16 9:34</c:v>
                </c:pt>
                <c:pt idx="45227">
                  <c:v>2019/12/16 9:34</c:v>
                </c:pt>
                <c:pt idx="45228">
                  <c:v>2019/12/16 9:34</c:v>
                </c:pt>
                <c:pt idx="45229">
                  <c:v>2019/12/16 9:34</c:v>
                </c:pt>
                <c:pt idx="45230">
                  <c:v>2019/12/16 9:34</c:v>
                </c:pt>
                <c:pt idx="45231">
                  <c:v>2019/12/16 9:34</c:v>
                </c:pt>
                <c:pt idx="45232">
                  <c:v>2019/12/16 9:34</c:v>
                </c:pt>
                <c:pt idx="45233">
                  <c:v>2019/12/16 9:35</c:v>
                </c:pt>
                <c:pt idx="45234">
                  <c:v>2019/12/16 9:35</c:v>
                </c:pt>
                <c:pt idx="45235">
                  <c:v>2019/12/16 9:35</c:v>
                </c:pt>
                <c:pt idx="45236">
                  <c:v>2019/12/16 9:35</c:v>
                </c:pt>
                <c:pt idx="45237">
                  <c:v>2019/12/16 9:35</c:v>
                </c:pt>
                <c:pt idx="45238">
                  <c:v>2019/12/16 9:35</c:v>
                </c:pt>
                <c:pt idx="45239">
                  <c:v>2019/12/16 9:35</c:v>
                </c:pt>
                <c:pt idx="45240">
                  <c:v>2019/12/16 9:35</c:v>
                </c:pt>
                <c:pt idx="45241">
                  <c:v>2019/12/16 9:35</c:v>
                </c:pt>
                <c:pt idx="45242">
                  <c:v>2019/12/16 9:35</c:v>
                </c:pt>
                <c:pt idx="45243">
                  <c:v>2019/12/16 9:35</c:v>
                </c:pt>
                <c:pt idx="45244">
                  <c:v>2019/12/16 9:35</c:v>
                </c:pt>
                <c:pt idx="45245">
                  <c:v>2019/12/16 9:35</c:v>
                </c:pt>
                <c:pt idx="45246">
                  <c:v>2019/12/16 9:35</c:v>
                </c:pt>
                <c:pt idx="45247">
                  <c:v>2019/12/16 9:35</c:v>
                </c:pt>
                <c:pt idx="45248">
                  <c:v>2019/12/16 9:35</c:v>
                </c:pt>
                <c:pt idx="45249">
                  <c:v>2019/12/16 9:35</c:v>
                </c:pt>
                <c:pt idx="45250">
                  <c:v>2019/12/16 9:35</c:v>
                </c:pt>
                <c:pt idx="45251">
                  <c:v>2019/12/16 9:35</c:v>
                </c:pt>
                <c:pt idx="45252">
                  <c:v>2019/12/16 9:35</c:v>
                </c:pt>
                <c:pt idx="45253">
                  <c:v>2019/12/16 9:36</c:v>
                </c:pt>
                <c:pt idx="45254">
                  <c:v>2019/12/16 9:36</c:v>
                </c:pt>
                <c:pt idx="45255">
                  <c:v>2019/12/16 9:36</c:v>
                </c:pt>
                <c:pt idx="45256">
                  <c:v>2019/12/16 9:36</c:v>
                </c:pt>
                <c:pt idx="45257">
                  <c:v>2019/12/16 9:36</c:v>
                </c:pt>
                <c:pt idx="45258">
                  <c:v>2019/12/16 9:36</c:v>
                </c:pt>
                <c:pt idx="45259">
                  <c:v>2019/12/16 9:36</c:v>
                </c:pt>
                <c:pt idx="45260">
                  <c:v>2019/12/16 9:36</c:v>
                </c:pt>
                <c:pt idx="45261">
                  <c:v>2019/12/16 9:36</c:v>
                </c:pt>
                <c:pt idx="45262">
                  <c:v>2019/12/16 9:36</c:v>
                </c:pt>
                <c:pt idx="45263">
                  <c:v>2019/12/16 9:36</c:v>
                </c:pt>
                <c:pt idx="45264">
                  <c:v>2019/12/16 9:36</c:v>
                </c:pt>
                <c:pt idx="45265">
                  <c:v>2019/12/16 9:36</c:v>
                </c:pt>
                <c:pt idx="45266">
                  <c:v>2019/12/16 9:36</c:v>
                </c:pt>
                <c:pt idx="45267">
                  <c:v>2019/12/16 9:36</c:v>
                </c:pt>
                <c:pt idx="45268">
                  <c:v>2019/12/16 9:36</c:v>
                </c:pt>
                <c:pt idx="45269">
                  <c:v>2019/12/16 9:36</c:v>
                </c:pt>
                <c:pt idx="45270">
                  <c:v>2019/12/16 9:36</c:v>
                </c:pt>
                <c:pt idx="45271">
                  <c:v>2019/12/16 9:36</c:v>
                </c:pt>
                <c:pt idx="45272">
                  <c:v>2019/12/16 9:36</c:v>
                </c:pt>
                <c:pt idx="45273">
                  <c:v>2019/12/16 9:37</c:v>
                </c:pt>
                <c:pt idx="45274">
                  <c:v>2019/12/16 9:37</c:v>
                </c:pt>
                <c:pt idx="45275">
                  <c:v>2019/12/16 9:37</c:v>
                </c:pt>
                <c:pt idx="45276">
                  <c:v>2019/12/16 9:37</c:v>
                </c:pt>
                <c:pt idx="45277">
                  <c:v>2019/12/16 9:37</c:v>
                </c:pt>
                <c:pt idx="45278">
                  <c:v>2019/12/16 9:37</c:v>
                </c:pt>
                <c:pt idx="45279">
                  <c:v>2019/12/16 9:37</c:v>
                </c:pt>
                <c:pt idx="45280">
                  <c:v>2019/12/16 9:37</c:v>
                </c:pt>
                <c:pt idx="45281">
                  <c:v>2019/12/16 9:37</c:v>
                </c:pt>
                <c:pt idx="45282">
                  <c:v>2019/12/16 9:37</c:v>
                </c:pt>
                <c:pt idx="45283">
                  <c:v>2019/12/16 9:37</c:v>
                </c:pt>
                <c:pt idx="45284">
                  <c:v>2019/12/16 9:37</c:v>
                </c:pt>
                <c:pt idx="45285">
                  <c:v>2019/12/16 9:37</c:v>
                </c:pt>
                <c:pt idx="45286">
                  <c:v>2019/12/16 9:37</c:v>
                </c:pt>
                <c:pt idx="45287">
                  <c:v>2019/12/16 9:37</c:v>
                </c:pt>
                <c:pt idx="45288">
                  <c:v>2019/12/16 9:37</c:v>
                </c:pt>
                <c:pt idx="45289">
                  <c:v>2019/12/16 9:37</c:v>
                </c:pt>
                <c:pt idx="45290">
                  <c:v>2019/12/16 9:37</c:v>
                </c:pt>
                <c:pt idx="45291">
                  <c:v>2019/12/16 9:37</c:v>
                </c:pt>
                <c:pt idx="45292">
                  <c:v>2019/12/16 9:37</c:v>
                </c:pt>
                <c:pt idx="45293">
                  <c:v>2019/12/16 9:38</c:v>
                </c:pt>
                <c:pt idx="45294">
                  <c:v>2019/12/16 9:38</c:v>
                </c:pt>
                <c:pt idx="45295">
                  <c:v>2019/12/16 9:38</c:v>
                </c:pt>
                <c:pt idx="45296">
                  <c:v>2019/12/16 9:38</c:v>
                </c:pt>
                <c:pt idx="45297">
                  <c:v>2019/12/16 9:38</c:v>
                </c:pt>
                <c:pt idx="45298">
                  <c:v>2019/12/16 9:38</c:v>
                </c:pt>
                <c:pt idx="45299">
                  <c:v>2019/12/16 9:38</c:v>
                </c:pt>
                <c:pt idx="45300">
                  <c:v>2019/12/16 9:38</c:v>
                </c:pt>
                <c:pt idx="45301">
                  <c:v>2019/12/16 9:38</c:v>
                </c:pt>
                <c:pt idx="45302">
                  <c:v>2019/12/16 9:38</c:v>
                </c:pt>
                <c:pt idx="45303">
                  <c:v>2019/12/16 9:38</c:v>
                </c:pt>
                <c:pt idx="45304">
                  <c:v>2019/12/16 9:38</c:v>
                </c:pt>
                <c:pt idx="45305">
                  <c:v>2019/12/16 9:38</c:v>
                </c:pt>
                <c:pt idx="45306">
                  <c:v>2019/12/16 9:38</c:v>
                </c:pt>
                <c:pt idx="45307">
                  <c:v>2019/12/16 9:38</c:v>
                </c:pt>
                <c:pt idx="45308">
                  <c:v>2019/12/16 9:38</c:v>
                </c:pt>
                <c:pt idx="45309">
                  <c:v>2019/12/16 9:38</c:v>
                </c:pt>
                <c:pt idx="45310">
                  <c:v>2019/12/16 9:38</c:v>
                </c:pt>
                <c:pt idx="45311">
                  <c:v>2019/12/16 9:38</c:v>
                </c:pt>
                <c:pt idx="45312">
                  <c:v>2019/12/16 9:38</c:v>
                </c:pt>
                <c:pt idx="45313">
                  <c:v>2019/12/16 9:39</c:v>
                </c:pt>
                <c:pt idx="45314">
                  <c:v>2019/12/16 9:39</c:v>
                </c:pt>
                <c:pt idx="45315">
                  <c:v>2019/12/16 9:39</c:v>
                </c:pt>
                <c:pt idx="45316">
                  <c:v>2019/12/16 9:39</c:v>
                </c:pt>
                <c:pt idx="45317">
                  <c:v>2019/12/16 9:39</c:v>
                </c:pt>
                <c:pt idx="45318">
                  <c:v>2019/12/16 9:39</c:v>
                </c:pt>
                <c:pt idx="45319">
                  <c:v>2019/12/16 9:39</c:v>
                </c:pt>
                <c:pt idx="45320">
                  <c:v>2019/12/16 9:39</c:v>
                </c:pt>
                <c:pt idx="45321">
                  <c:v>2019/12/16 9:39</c:v>
                </c:pt>
                <c:pt idx="45322">
                  <c:v>2019/12/16 9:39</c:v>
                </c:pt>
                <c:pt idx="45323">
                  <c:v>2019/12/16 9:39</c:v>
                </c:pt>
                <c:pt idx="45324">
                  <c:v>2019/12/16 9:39</c:v>
                </c:pt>
                <c:pt idx="45325">
                  <c:v>2019/12/16 9:39</c:v>
                </c:pt>
                <c:pt idx="45326">
                  <c:v>2019/12/16 9:39</c:v>
                </c:pt>
                <c:pt idx="45327">
                  <c:v>2019/12/16 9:39</c:v>
                </c:pt>
                <c:pt idx="45328">
                  <c:v>2019/12/16 9:39</c:v>
                </c:pt>
                <c:pt idx="45329">
                  <c:v>2019/12/16 9:39</c:v>
                </c:pt>
                <c:pt idx="45330">
                  <c:v>2019/12/16 9:39</c:v>
                </c:pt>
                <c:pt idx="45331">
                  <c:v>2019/12/16 9:39</c:v>
                </c:pt>
                <c:pt idx="45332">
                  <c:v>2019/12/16 9:39</c:v>
                </c:pt>
                <c:pt idx="45333">
                  <c:v>2019/12/16 9:40</c:v>
                </c:pt>
                <c:pt idx="45334">
                  <c:v>2019/12/16 9:40</c:v>
                </c:pt>
                <c:pt idx="45335">
                  <c:v>2019/12/16 9:40</c:v>
                </c:pt>
                <c:pt idx="45336">
                  <c:v>2019/12/16 9:40</c:v>
                </c:pt>
                <c:pt idx="45337">
                  <c:v>2019/12/16 9:40</c:v>
                </c:pt>
                <c:pt idx="45338">
                  <c:v>2019/12/16 9:40</c:v>
                </c:pt>
                <c:pt idx="45339">
                  <c:v>2019/12/16 9:40</c:v>
                </c:pt>
                <c:pt idx="45340">
                  <c:v>2019/12/16 9:40</c:v>
                </c:pt>
                <c:pt idx="45341">
                  <c:v>2019/12/16 9:40</c:v>
                </c:pt>
                <c:pt idx="45342">
                  <c:v>2019/12/16 9:40</c:v>
                </c:pt>
                <c:pt idx="45343">
                  <c:v>2019/12/16 9:40</c:v>
                </c:pt>
                <c:pt idx="45344">
                  <c:v>2019/12/16 9:40</c:v>
                </c:pt>
                <c:pt idx="45345">
                  <c:v>2019/12/16 9:40</c:v>
                </c:pt>
                <c:pt idx="45346">
                  <c:v>2019/12/16 9:40</c:v>
                </c:pt>
                <c:pt idx="45347">
                  <c:v>2019/12/16 9:40</c:v>
                </c:pt>
                <c:pt idx="45348">
                  <c:v>2019/12/16 9:40</c:v>
                </c:pt>
                <c:pt idx="45349">
                  <c:v>2019/12/16 9:40</c:v>
                </c:pt>
                <c:pt idx="45350">
                  <c:v>2019/12/16 9:40</c:v>
                </c:pt>
                <c:pt idx="45351">
                  <c:v>2019/12/16 9:40</c:v>
                </c:pt>
                <c:pt idx="45352">
                  <c:v>2019/12/16 9:40</c:v>
                </c:pt>
                <c:pt idx="45353">
                  <c:v>2019/12/16 9:41</c:v>
                </c:pt>
                <c:pt idx="45354">
                  <c:v>2019/12/16 9:41</c:v>
                </c:pt>
                <c:pt idx="45355">
                  <c:v>2019/12/16 9:41</c:v>
                </c:pt>
                <c:pt idx="45356">
                  <c:v>2019/12/16 9:41</c:v>
                </c:pt>
                <c:pt idx="45357">
                  <c:v>2019/12/16 9:41</c:v>
                </c:pt>
                <c:pt idx="45358">
                  <c:v>2019/12/16 9:41</c:v>
                </c:pt>
                <c:pt idx="45359">
                  <c:v>2019/12/16 9:41</c:v>
                </c:pt>
                <c:pt idx="45360">
                  <c:v>2019/12/16 9:41</c:v>
                </c:pt>
                <c:pt idx="45361">
                  <c:v>2019/12/16 9:41</c:v>
                </c:pt>
                <c:pt idx="45362">
                  <c:v>2019/12/16 9:41</c:v>
                </c:pt>
                <c:pt idx="45363">
                  <c:v>2019/12/16 9:41</c:v>
                </c:pt>
                <c:pt idx="45364">
                  <c:v>2019/12/16 9:41</c:v>
                </c:pt>
                <c:pt idx="45365">
                  <c:v>2019/12/16 9:41</c:v>
                </c:pt>
                <c:pt idx="45366">
                  <c:v>2019/12/16 9:41</c:v>
                </c:pt>
                <c:pt idx="45367">
                  <c:v>2019/12/16 9:41</c:v>
                </c:pt>
                <c:pt idx="45368">
                  <c:v>2019/12/16 9:41</c:v>
                </c:pt>
                <c:pt idx="45369">
                  <c:v>2019/12/16 9:41</c:v>
                </c:pt>
                <c:pt idx="45370">
                  <c:v>2019/12/16 9:41</c:v>
                </c:pt>
                <c:pt idx="45371">
                  <c:v>2019/12/16 9:41</c:v>
                </c:pt>
                <c:pt idx="45372">
                  <c:v>2019/12/16 9:41</c:v>
                </c:pt>
                <c:pt idx="45373">
                  <c:v>2019/12/16 9:42</c:v>
                </c:pt>
                <c:pt idx="45374">
                  <c:v>2019/12/16 9:42</c:v>
                </c:pt>
                <c:pt idx="45375">
                  <c:v>2019/12/16 9:42</c:v>
                </c:pt>
                <c:pt idx="45376">
                  <c:v>2019/12/16 9:42</c:v>
                </c:pt>
                <c:pt idx="45377">
                  <c:v>2019/12/16 9:42</c:v>
                </c:pt>
                <c:pt idx="45378">
                  <c:v>2019/12/16 9:42</c:v>
                </c:pt>
                <c:pt idx="45379">
                  <c:v>2019/12/16 9:42</c:v>
                </c:pt>
                <c:pt idx="45380">
                  <c:v>2019/12/16 9:42</c:v>
                </c:pt>
                <c:pt idx="45381">
                  <c:v>2019/12/16 9:42</c:v>
                </c:pt>
                <c:pt idx="45382">
                  <c:v>2019/12/16 9:42</c:v>
                </c:pt>
                <c:pt idx="45383">
                  <c:v>2019/12/16 9:42</c:v>
                </c:pt>
                <c:pt idx="45384">
                  <c:v>2019/12/16 9:42</c:v>
                </c:pt>
                <c:pt idx="45385">
                  <c:v>2019/12/16 9:42</c:v>
                </c:pt>
                <c:pt idx="45386">
                  <c:v>2019/12/16 9:42</c:v>
                </c:pt>
                <c:pt idx="45387">
                  <c:v>2019/12/16 9:42</c:v>
                </c:pt>
                <c:pt idx="45388">
                  <c:v>2019/12/16 9:42</c:v>
                </c:pt>
                <c:pt idx="45389">
                  <c:v>2019/12/16 9:42</c:v>
                </c:pt>
                <c:pt idx="45390">
                  <c:v>2019/12/16 9:42</c:v>
                </c:pt>
                <c:pt idx="45391">
                  <c:v>2019/12/16 9:42</c:v>
                </c:pt>
                <c:pt idx="45392">
                  <c:v>2019/12/16 9:42</c:v>
                </c:pt>
                <c:pt idx="45393">
                  <c:v>2019/12/16 9:43</c:v>
                </c:pt>
                <c:pt idx="45394">
                  <c:v>2019/12/16 9:43</c:v>
                </c:pt>
                <c:pt idx="45395">
                  <c:v>2019/12/16 9:43</c:v>
                </c:pt>
                <c:pt idx="45396">
                  <c:v>2019/12/16 9:43</c:v>
                </c:pt>
                <c:pt idx="45397">
                  <c:v>2019/12/16 9:43</c:v>
                </c:pt>
                <c:pt idx="45398">
                  <c:v>2019/12/16 9:43</c:v>
                </c:pt>
                <c:pt idx="45399">
                  <c:v>2019/12/16 9:43</c:v>
                </c:pt>
                <c:pt idx="45400">
                  <c:v>2019/12/16 9:43</c:v>
                </c:pt>
                <c:pt idx="45401">
                  <c:v>2019/12/16 9:43</c:v>
                </c:pt>
                <c:pt idx="45402">
                  <c:v>2019/12/16 9:43</c:v>
                </c:pt>
                <c:pt idx="45403">
                  <c:v>2019/12/16 9:43</c:v>
                </c:pt>
                <c:pt idx="45404">
                  <c:v>2019/12/16 9:43</c:v>
                </c:pt>
                <c:pt idx="45405">
                  <c:v>2019/12/16 9:43</c:v>
                </c:pt>
                <c:pt idx="45406">
                  <c:v>2019/12/16 9:43</c:v>
                </c:pt>
                <c:pt idx="45407">
                  <c:v>2019/12/16 9:43</c:v>
                </c:pt>
                <c:pt idx="45408">
                  <c:v>2019/12/16 9:43</c:v>
                </c:pt>
                <c:pt idx="45409">
                  <c:v>2019/12/16 9:43</c:v>
                </c:pt>
                <c:pt idx="45410">
                  <c:v>2019/12/16 9:43</c:v>
                </c:pt>
                <c:pt idx="45411">
                  <c:v>2019/12/16 9:43</c:v>
                </c:pt>
                <c:pt idx="45412">
                  <c:v>2019/12/16 9:43</c:v>
                </c:pt>
                <c:pt idx="45413">
                  <c:v>2019/12/16 9:44</c:v>
                </c:pt>
                <c:pt idx="45414">
                  <c:v>2019/12/16 9:44</c:v>
                </c:pt>
                <c:pt idx="45415">
                  <c:v>2019/12/16 9:44</c:v>
                </c:pt>
                <c:pt idx="45416">
                  <c:v>2019/12/16 9:44</c:v>
                </c:pt>
                <c:pt idx="45417">
                  <c:v>2019/12/16 9:44</c:v>
                </c:pt>
                <c:pt idx="45418">
                  <c:v>2019/12/16 9:44</c:v>
                </c:pt>
                <c:pt idx="45419">
                  <c:v>2019/12/16 9:44</c:v>
                </c:pt>
                <c:pt idx="45420">
                  <c:v>2019/12/16 9:44</c:v>
                </c:pt>
                <c:pt idx="45421">
                  <c:v>2019/12/16 9:44</c:v>
                </c:pt>
                <c:pt idx="45422">
                  <c:v>2019/12/16 9:44</c:v>
                </c:pt>
                <c:pt idx="45423">
                  <c:v>2019/12/16 9:44</c:v>
                </c:pt>
                <c:pt idx="45424">
                  <c:v>2019/12/16 9:44</c:v>
                </c:pt>
                <c:pt idx="45425">
                  <c:v>2019/12/16 9:44</c:v>
                </c:pt>
                <c:pt idx="45426">
                  <c:v>2019/12/16 9:44</c:v>
                </c:pt>
                <c:pt idx="45427">
                  <c:v>2019/12/16 9:44</c:v>
                </c:pt>
                <c:pt idx="45428">
                  <c:v>2019/12/16 9:44</c:v>
                </c:pt>
                <c:pt idx="45429">
                  <c:v>2019/12/16 9:44</c:v>
                </c:pt>
                <c:pt idx="45430">
                  <c:v>2019/12/16 9:44</c:v>
                </c:pt>
                <c:pt idx="45431">
                  <c:v>2019/12/16 9:44</c:v>
                </c:pt>
                <c:pt idx="45432">
                  <c:v>2019/12/16 9:44</c:v>
                </c:pt>
                <c:pt idx="45433">
                  <c:v>2019/12/16 9:45</c:v>
                </c:pt>
                <c:pt idx="45434">
                  <c:v>2019/12/16 9:45</c:v>
                </c:pt>
                <c:pt idx="45435">
                  <c:v>2019/12/16 9:45</c:v>
                </c:pt>
                <c:pt idx="45436">
                  <c:v>2019/12/16 9:45</c:v>
                </c:pt>
                <c:pt idx="45437">
                  <c:v>2019/12/16 9:45</c:v>
                </c:pt>
                <c:pt idx="45438">
                  <c:v>2019/12/16 9:45</c:v>
                </c:pt>
                <c:pt idx="45439">
                  <c:v>2019/12/16 9:45</c:v>
                </c:pt>
                <c:pt idx="45440">
                  <c:v>2019/12/16 9:45</c:v>
                </c:pt>
                <c:pt idx="45441">
                  <c:v>2019/12/16 9:45</c:v>
                </c:pt>
                <c:pt idx="45442">
                  <c:v>2019/12/16 9:45</c:v>
                </c:pt>
                <c:pt idx="45443">
                  <c:v>2019/12/16 9:45</c:v>
                </c:pt>
                <c:pt idx="45444">
                  <c:v>2019/12/16 9:45</c:v>
                </c:pt>
                <c:pt idx="45445">
                  <c:v>2019/12/16 9:45</c:v>
                </c:pt>
                <c:pt idx="45446">
                  <c:v>2019/12/16 9:45</c:v>
                </c:pt>
                <c:pt idx="45447">
                  <c:v>2019/12/16 9:45</c:v>
                </c:pt>
                <c:pt idx="45448">
                  <c:v>2019/12/16 9:45</c:v>
                </c:pt>
                <c:pt idx="45449">
                  <c:v>2019/12/16 9:45</c:v>
                </c:pt>
                <c:pt idx="45450">
                  <c:v>2019/12/16 9:45</c:v>
                </c:pt>
                <c:pt idx="45451">
                  <c:v>2019/12/16 9:45</c:v>
                </c:pt>
                <c:pt idx="45452">
                  <c:v>2019/12/16 9:45</c:v>
                </c:pt>
                <c:pt idx="45453">
                  <c:v>2019/12/16 9:46</c:v>
                </c:pt>
                <c:pt idx="45454">
                  <c:v>2019/12/16 9:46</c:v>
                </c:pt>
                <c:pt idx="45455">
                  <c:v>2019/12/16 9:46</c:v>
                </c:pt>
                <c:pt idx="45456">
                  <c:v>2019/12/16 9:46</c:v>
                </c:pt>
                <c:pt idx="45457">
                  <c:v>2019/12/16 9:46</c:v>
                </c:pt>
                <c:pt idx="45458">
                  <c:v>2019/12/16 9:46</c:v>
                </c:pt>
                <c:pt idx="45459">
                  <c:v>2019/12/16 9:46</c:v>
                </c:pt>
                <c:pt idx="45460">
                  <c:v>2019/12/16 9:46</c:v>
                </c:pt>
                <c:pt idx="45461">
                  <c:v>2019/12/16 9:46</c:v>
                </c:pt>
                <c:pt idx="45462">
                  <c:v>2019/12/16 9:46</c:v>
                </c:pt>
                <c:pt idx="45463">
                  <c:v>2019/12/16 9:46</c:v>
                </c:pt>
                <c:pt idx="45464">
                  <c:v>2019/12/16 9:46</c:v>
                </c:pt>
                <c:pt idx="45465">
                  <c:v>2019/12/16 9:46</c:v>
                </c:pt>
                <c:pt idx="45466">
                  <c:v>2019/12/16 9:46</c:v>
                </c:pt>
                <c:pt idx="45467">
                  <c:v>2019/12/16 9:46</c:v>
                </c:pt>
                <c:pt idx="45468">
                  <c:v>2019/12/16 9:46</c:v>
                </c:pt>
                <c:pt idx="45469">
                  <c:v>2019/12/16 9:46</c:v>
                </c:pt>
                <c:pt idx="45470">
                  <c:v>2019/12/16 9:46</c:v>
                </c:pt>
                <c:pt idx="45471">
                  <c:v>2019/12/16 9:46</c:v>
                </c:pt>
                <c:pt idx="45472">
                  <c:v>2019/12/16 9:46</c:v>
                </c:pt>
                <c:pt idx="45473">
                  <c:v>2019/12/16 9:47</c:v>
                </c:pt>
                <c:pt idx="45474">
                  <c:v>2019/12/16 9:47</c:v>
                </c:pt>
                <c:pt idx="45475">
                  <c:v>2019/12/16 9:47</c:v>
                </c:pt>
                <c:pt idx="45476">
                  <c:v>2019/12/16 9:47</c:v>
                </c:pt>
                <c:pt idx="45477">
                  <c:v>2019/12/16 9:47</c:v>
                </c:pt>
                <c:pt idx="45478">
                  <c:v>2019/12/16 9:47</c:v>
                </c:pt>
                <c:pt idx="45479">
                  <c:v>2019/12/16 9:47</c:v>
                </c:pt>
                <c:pt idx="45480">
                  <c:v>2019/12/16 9:47</c:v>
                </c:pt>
                <c:pt idx="45481">
                  <c:v>2019/12/16 9:47</c:v>
                </c:pt>
                <c:pt idx="45482">
                  <c:v>2019/12/16 9:47</c:v>
                </c:pt>
                <c:pt idx="45483">
                  <c:v>2019/12/16 9:47</c:v>
                </c:pt>
                <c:pt idx="45484">
                  <c:v>2019/12/16 9:47</c:v>
                </c:pt>
                <c:pt idx="45485">
                  <c:v>2019/12/16 9:47</c:v>
                </c:pt>
                <c:pt idx="45486">
                  <c:v>2019/12/16 9:47</c:v>
                </c:pt>
                <c:pt idx="45487">
                  <c:v>2019/12/16 9:47</c:v>
                </c:pt>
                <c:pt idx="45488">
                  <c:v>2019/12/16 9:47</c:v>
                </c:pt>
                <c:pt idx="45489">
                  <c:v>2019/12/16 9:47</c:v>
                </c:pt>
                <c:pt idx="45490">
                  <c:v>2019/12/16 9:47</c:v>
                </c:pt>
                <c:pt idx="45491">
                  <c:v>2019/12/16 9:47</c:v>
                </c:pt>
                <c:pt idx="45492">
                  <c:v>2019/12/16 9:47</c:v>
                </c:pt>
                <c:pt idx="45493">
                  <c:v>2019/12/16 9:48</c:v>
                </c:pt>
                <c:pt idx="45494">
                  <c:v>2019/12/16 9:48</c:v>
                </c:pt>
                <c:pt idx="45495">
                  <c:v>2019/12/16 9:48</c:v>
                </c:pt>
                <c:pt idx="45496">
                  <c:v>2019/12/16 9:48</c:v>
                </c:pt>
                <c:pt idx="45497">
                  <c:v>2019/12/16 9:48</c:v>
                </c:pt>
                <c:pt idx="45498">
                  <c:v>2019/12/16 9:48</c:v>
                </c:pt>
                <c:pt idx="45499">
                  <c:v>2019/12/16 9:48</c:v>
                </c:pt>
                <c:pt idx="45500">
                  <c:v>2019/12/16 9:48</c:v>
                </c:pt>
                <c:pt idx="45501">
                  <c:v>2019/12/16 9:48</c:v>
                </c:pt>
                <c:pt idx="45502">
                  <c:v>2019/12/16 9:48</c:v>
                </c:pt>
                <c:pt idx="45503">
                  <c:v>2019/12/16 9:48</c:v>
                </c:pt>
                <c:pt idx="45504">
                  <c:v>2019/12/16 9:48</c:v>
                </c:pt>
                <c:pt idx="45505">
                  <c:v>2019/12/16 9:48</c:v>
                </c:pt>
                <c:pt idx="45506">
                  <c:v>2019/12/16 9:48</c:v>
                </c:pt>
                <c:pt idx="45507">
                  <c:v>2019/12/16 9:48</c:v>
                </c:pt>
                <c:pt idx="45508">
                  <c:v>2019/12/16 9:48</c:v>
                </c:pt>
                <c:pt idx="45509">
                  <c:v>2019/12/16 9:48</c:v>
                </c:pt>
                <c:pt idx="45510">
                  <c:v>2019/12/16 9:48</c:v>
                </c:pt>
                <c:pt idx="45511">
                  <c:v>2019/12/16 9:48</c:v>
                </c:pt>
                <c:pt idx="45512">
                  <c:v>2019/12/16 9:48</c:v>
                </c:pt>
                <c:pt idx="45513">
                  <c:v>2019/12/16 9:49</c:v>
                </c:pt>
                <c:pt idx="45514">
                  <c:v>2019/12/16 9:49</c:v>
                </c:pt>
                <c:pt idx="45515">
                  <c:v>2019/12/16 9:49</c:v>
                </c:pt>
                <c:pt idx="45516">
                  <c:v>2019/12/16 9:49</c:v>
                </c:pt>
                <c:pt idx="45517">
                  <c:v>2019/12/16 9:49</c:v>
                </c:pt>
                <c:pt idx="45518">
                  <c:v>2019/12/16 9:49</c:v>
                </c:pt>
                <c:pt idx="45519">
                  <c:v>2019/12/16 9:49</c:v>
                </c:pt>
                <c:pt idx="45520">
                  <c:v>2019/12/16 9:49</c:v>
                </c:pt>
                <c:pt idx="45521">
                  <c:v>2019/12/16 9:49</c:v>
                </c:pt>
                <c:pt idx="45522">
                  <c:v>2019/12/16 9:49</c:v>
                </c:pt>
                <c:pt idx="45523">
                  <c:v>2019/12/16 9:49</c:v>
                </c:pt>
                <c:pt idx="45524">
                  <c:v>2019/12/16 9:49</c:v>
                </c:pt>
                <c:pt idx="45525">
                  <c:v>2019/12/16 9:49</c:v>
                </c:pt>
                <c:pt idx="45526">
                  <c:v>2019/12/16 9:49</c:v>
                </c:pt>
                <c:pt idx="45527">
                  <c:v>2019/12/16 9:49</c:v>
                </c:pt>
                <c:pt idx="45528">
                  <c:v>2019/12/16 9:49</c:v>
                </c:pt>
                <c:pt idx="45529">
                  <c:v>2019/12/16 9:49</c:v>
                </c:pt>
                <c:pt idx="45530">
                  <c:v>2019/12/16 9:49</c:v>
                </c:pt>
                <c:pt idx="45531">
                  <c:v>2019/12/16 9:49</c:v>
                </c:pt>
                <c:pt idx="45532">
                  <c:v>2019/12/16 9:49</c:v>
                </c:pt>
                <c:pt idx="45533">
                  <c:v>2019/12/16 9:50</c:v>
                </c:pt>
                <c:pt idx="45534">
                  <c:v>2019/12/16 9:50</c:v>
                </c:pt>
                <c:pt idx="45535">
                  <c:v>2019/12/16 9:50</c:v>
                </c:pt>
                <c:pt idx="45536">
                  <c:v>2019/12/16 9:50</c:v>
                </c:pt>
                <c:pt idx="45537">
                  <c:v>2019/12/16 9:50</c:v>
                </c:pt>
                <c:pt idx="45538">
                  <c:v>2019/12/16 9:50</c:v>
                </c:pt>
                <c:pt idx="45539">
                  <c:v>2019/12/16 9:50</c:v>
                </c:pt>
                <c:pt idx="45540">
                  <c:v>2019/12/16 9:50</c:v>
                </c:pt>
                <c:pt idx="45541">
                  <c:v>2019/12/16 9:50</c:v>
                </c:pt>
                <c:pt idx="45542">
                  <c:v>2019/12/16 9:50</c:v>
                </c:pt>
                <c:pt idx="45543">
                  <c:v>2019/12/16 9:50</c:v>
                </c:pt>
                <c:pt idx="45544">
                  <c:v>2019/12/16 9:50</c:v>
                </c:pt>
                <c:pt idx="45545">
                  <c:v>2019/12/16 9:50</c:v>
                </c:pt>
                <c:pt idx="45546">
                  <c:v>2019/12/16 9:50</c:v>
                </c:pt>
                <c:pt idx="45547">
                  <c:v>2019/12/16 9:50</c:v>
                </c:pt>
                <c:pt idx="45548">
                  <c:v>2019/12/16 9:50</c:v>
                </c:pt>
                <c:pt idx="45549">
                  <c:v>2019/12/16 9:50</c:v>
                </c:pt>
                <c:pt idx="45550">
                  <c:v>2019/12/16 9:50</c:v>
                </c:pt>
                <c:pt idx="45551">
                  <c:v>2019/12/16 9:50</c:v>
                </c:pt>
                <c:pt idx="45552">
                  <c:v>2019/12/16 9:50</c:v>
                </c:pt>
                <c:pt idx="45553">
                  <c:v>2019/12/16 9:51</c:v>
                </c:pt>
                <c:pt idx="45554">
                  <c:v>2019/12/16 9:51</c:v>
                </c:pt>
                <c:pt idx="45555">
                  <c:v>2019/12/16 9:51</c:v>
                </c:pt>
                <c:pt idx="45556">
                  <c:v>2019/12/16 9:51</c:v>
                </c:pt>
                <c:pt idx="45557">
                  <c:v>2019/12/16 9:51</c:v>
                </c:pt>
                <c:pt idx="45558">
                  <c:v>2019/12/16 9:51</c:v>
                </c:pt>
                <c:pt idx="45559">
                  <c:v>2019/12/16 9:51</c:v>
                </c:pt>
                <c:pt idx="45560">
                  <c:v>2019/12/16 9:51</c:v>
                </c:pt>
                <c:pt idx="45561">
                  <c:v>2019/12/16 9:51</c:v>
                </c:pt>
                <c:pt idx="45562">
                  <c:v>2019/12/16 9:51</c:v>
                </c:pt>
                <c:pt idx="45563">
                  <c:v>2019/12/16 9:51</c:v>
                </c:pt>
                <c:pt idx="45564">
                  <c:v>2019/12/16 9:51</c:v>
                </c:pt>
                <c:pt idx="45565">
                  <c:v>2019/12/16 9:51</c:v>
                </c:pt>
                <c:pt idx="45566">
                  <c:v>2019/12/16 9:51</c:v>
                </c:pt>
                <c:pt idx="45567">
                  <c:v>2019/12/16 9:51</c:v>
                </c:pt>
                <c:pt idx="45568">
                  <c:v>2019/12/16 9:51</c:v>
                </c:pt>
                <c:pt idx="45569">
                  <c:v>2019/12/16 9:51</c:v>
                </c:pt>
                <c:pt idx="45570">
                  <c:v>2019/12/16 9:51</c:v>
                </c:pt>
                <c:pt idx="45571">
                  <c:v>2019/12/16 9:51</c:v>
                </c:pt>
                <c:pt idx="45572">
                  <c:v>2019/12/16 9:51</c:v>
                </c:pt>
                <c:pt idx="45573">
                  <c:v>2019/12/16 9:52</c:v>
                </c:pt>
                <c:pt idx="45574">
                  <c:v>2019/12/16 9:52</c:v>
                </c:pt>
                <c:pt idx="45575">
                  <c:v>2019/12/16 9:52</c:v>
                </c:pt>
                <c:pt idx="45576">
                  <c:v>2019/12/16 9:52</c:v>
                </c:pt>
                <c:pt idx="45577">
                  <c:v>2019/12/16 9:52</c:v>
                </c:pt>
                <c:pt idx="45578">
                  <c:v>2019/12/16 9:52</c:v>
                </c:pt>
                <c:pt idx="45579">
                  <c:v>2019/12/16 9:52</c:v>
                </c:pt>
                <c:pt idx="45580">
                  <c:v>2019/12/16 9:52</c:v>
                </c:pt>
                <c:pt idx="45581">
                  <c:v>2019/12/16 9:52</c:v>
                </c:pt>
                <c:pt idx="45582">
                  <c:v>2019/12/16 9:52</c:v>
                </c:pt>
                <c:pt idx="45583">
                  <c:v>2019/12/16 9:52</c:v>
                </c:pt>
                <c:pt idx="45584">
                  <c:v>2019/12/16 9:52</c:v>
                </c:pt>
                <c:pt idx="45585">
                  <c:v>2019/12/16 9:52</c:v>
                </c:pt>
                <c:pt idx="45586">
                  <c:v>2019/12/16 9:52</c:v>
                </c:pt>
                <c:pt idx="45587">
                  <c:v>2019/12/16 9:52</c:v>
                </c:pt>
                <c:pt idx="45588">
                  <c:v>2019/12/16 9:52</c:v>
                </c:pt>
                <c:pt idx="45589">
                  <c:v>2019/12/16 9:52</c:v>
                </c:pt>
                <c:pt idx="45590">
                  <c:v>2019/12/16 9:52</c:v>
                </c:pt>
                <c:pt idx="45591">
                  <c:v>2019/12/16 9:52</c:v>
                </c:pt>
                <c:pt idx="45592">
                  <c:v>2019/12/16 9:52</c:v>
                </c:pt>
                <c:pt idx="45593">
                  <c:v>2019/12/16 9:53</c:v>
                </c:pt>
                <c:pt idx="45594">
                  <c:v>2019/12/16 9:53</c:v>
                </c:pt>
                <c:pt idx="45595">
                  <c:v>2019/12/16 9:53</c:v>
                </c:pt>
                <c:pt idx="45596">
                  <c:v>2019/12/16 9:53</c:v>
                </c:pt>
                <c:pt idx="45597">
                  <c:v>2019/12/16 9:53</c:v>
                </c:pt>
                <c:pt idx="45598">
                  <c:v>2019/12/16 9:53</c:v>
                </c:pt>
                <c:pt idx="45599">
                  <c:v>2019/12/16 9:53</c:v>
                </c:pt>
                <c:pt idx="45600">
                  <c:v>2019/12/16 9:53</c:v>
                </c:pt>
                <c:pt idx="45601">
                  <c:v>2019/12/16 9:53</c:v>
                </c:pt>
                <c:pt idx="45602">
                  <c:v>2019/12/16 9:53</c:v>
                </c:pt>
                <c:pt idx="45603">
                  <c:v>2019/12/16 9:53</c:v>
                </c:pt>
                <c:pt idx="45604">
                  <c:v>2019/12/16 9:53</c:v>
                </c:pt>
                <c:pt idx="45605">
                  <c:v>2019/12/16 9:53</c:v>
                </c:pt>
                <c:pt idx="45606">
                  <c:v>2019/12/16 9:53</c:v>
                </c:pt>
                <c:pt idx="45607">
                  <c:v>2019/12/16 9:53</c:v>
                </c:pt>
                <c:pt idx="45608">
                  <c:v>2019/12/16 9:53</c:v>
                </c:pt>
                <c:pt idx="45609">
                  <c:v>2019/12/16 9:53</c:v>
                </c:pt>
                <c:pt idx="45610">
                  <c:v>2019/12/16 9:53</c:v>
                </c:pt>
                <c:pt idx="45611">
                  <c:v>2019/12/16 9:53</c:v>
                </c:pt>
                <c:pt idx="45612">
                  <c:v>2019/12/16 9:53</c:v>
                </c:pt>
                <c:pt idx="45613">
                  <c:v>2019/12/16 9:54</c:v>
                </c:pt>
                <c:pt idx="45614">
                  <c:v>2019/12/16 9:54</c:v>
                </c:pt>
                <c:pt idx="45615">
                  <c:v>2019/12/16 9:54</c:v>
                </c:pt>
                <c:pt idx="45616">
                  <c:v>2019/12/16 9:54</c:v>
                </c:pt>
                <c:pt idx="45617">
                  <c:v>2019/12/16 9:54</c:v>
                </c:pt>
                <c:pt idx="45618">
                  <c:v>2019/12/16 9:54</c:v>
                </c:pt>
                <c:pt idx="45619">
                  <c:v>2019/12/16 9:54</c:v>
                </c:pt>
                <c:pt idx="45620">
                  <c:v>2019/12/16 9:54</c:v>
                </c:pt>
                <c:pt idx="45621">
                  <c:v>2019/12/16 9:54</c:v>
                </c:pt>
                <c:pt idx="45622">
                  <c:v>2019/12/16 9:54</c:v>
                </c:pt>
                <c:pt idx="45623">
                  <c:v>2019/12/16 9:54</c:v>
                </c:pt>
                <c:pt idx="45624">
                  <c:v>2019/12/16 9:54</c:v>
                </c:pt>
                <c:pt idx="45625">
                  <c:v>2019/12/16 9:54</c:v>
                </c:pt>
                <c:pt idx="45626">
                  <c:v>2019/12/16 9:54</c:v>
                </c:pt>
                <c:pt idx="45627">
                  <c:v>2019/12/16 9:54</c:v>
                </c:pt>
                <c:pt idx="45628">
                  <c:v>2019/12/16 9:54</c:v>
                </c:pt>
                <c:pt idx="45629">
                  <c:v>2019/12/16 9:54</c:v>
                </c:pt>
                <c:pt idx="45630">
                  <c:v>2019/12/16 9:54</c:v>
                </c:pt>
                <c:pt idx="45631">
                  <c:v>2019/12/16 9:54</c:v>
                </c:pt>
                <c:pt idx="45632">
                  <c:v>2019/12/16 9:54</c:v>
                </c:pt>
                <c:pt idx="45633">
                  <c:v>2019/12/16 9:55</c:v>
                </c:pt>
                <c:pt idx="45634">
                  <c:v>2019/12/16 9:55</c:v>
                </c:pt>
                <c:pt idx="45635">
                  <c:v>2019/12/16 9:55</c:v>
                </c:pt>
                <c:pt idx="45636">
                  <c:v>2019/12/16 9:55</c:v>
                </c:pt>
                <c:pt idx="45637">
                  <c:v>2019/12/16 9:55</c:v>
                </c:pt>
                <c:pt idx="45638">
                  <c:v>2019/12/16 9:55</c:v>
                </c:pt>
                <c:pt idx="45639">
                  <c:v>2019/12/16 9:55</c:v>
                </c:pt>
                <c:pt idx="45640">
                  <c:v>2019/12/16 9:55</c:v>
                </c:pt>
                <c:pt idx="45641">
                  <c:v>2019/12/16 9:55</c:v>
                </c:pt>
                <c:pt idx="45642">
                  <c:v>2019/12/16 9:55</c:v>
                </c:pt>
                <c:pt idx="45643">
                  <c:v>2019/12/16 9:55</c:v>
                </c:pt>
                <c:pt idx="45644">
                  <c:v>2019/12/16 9:55</c:v>
                </c:pt>
                <c:pt idx="45645">
                  <c:v>2019/12/16 9:55</c:v>
                </c:pt>
                <c:pt idx="45646">
                  <c:v>2019/12/16 9:55</c:v>
                </c:pt>
                <c:pt idx="45647">
                  <c:v>2019/12/16 9:55</c:v>
                </c:pt>
                <c:pt idx="45648">
                  <c:v>2019/12/16 9:55</c:v>
                </c:pt>
                <c:pt idx="45649">
                  <c:v>2019/12/16 9:55</c:v>
                </c:pt>
                <c:pt idx="45650">
                  <c:v>2019/12/16 9:55</c:v>
                </c:pt>
                <c:pt idx="45651">
                  <c:v>2019/12/16 9:55</c:v>
                </c:pt>
                <c:pt idx="45652">
                  <c:v>2019/12/16 9:55</c:v>
                </c:pt>
                <c:pt idx="45653">
                  <c:v>2019/12/16 9:56</c:v>
                </c:pt>
                <c:pt idx="45654">
                  <c:v>2019/12/16 9:56</c:v>
                </c:pt>
                <c:pt idx="45655">
                  <c:v>2019/12/16 9:56</c:v>
                </c:pt>
                <c:pt idx="45656">
                  <c:v>2019/12/16 9:56</c:v>
                </c:pt>
                <c:pt idx="45657">
                  <c:v>2019/12/16 9:56</c:v>
                </c:pt>
                <c:pt idx="45658">
                  <c:v>2019/12/16 9:56</c:v>
                </c:pt>
                <c:pt idx="45659">
                  <c:v>2019/12/16 9:56</c:v>
                </c:pt>
                <c:pt idx="45660">
                  <c:v>2019/12/16 9:56</c:v>
                </c:pt>
                <c:pt idx="45661">
                  <c:v>2019/12/16 9:56</c:v>
                </c:pt>
                <c:pt idx="45662">
                  <c:v>2019/12/16 9:56</c:v>
                </c:pt>
                <c:pt idx="45663">
                  <c:v>2019/12/16 9:56</c:v>
                </c:pt>
                <c:pt idx="45664">
                  <c:v>2019/12/16 9:56</c:v>
                </c:pt>
                <c:pt idx="45665">
                  <c:v>2019/12/16 9:56</c:v>
                </c:pt>
                <c:pt idx="45666">
                  <c:v>2019/12/16 9:56</c:v>
                </c:pt>
                <c:pt idx="45667">
                  <c:v>2019/12/16 9:56</c:v>
                </c:pt>
                <c:pt idx="45668">
                  <c:v>2019/12/16 9:56</c:v>
                </c:pt>
                <c:pt idx="45669">
                  <c:v>2019/12/16 9:56</c:v>
                </c:pt>
                <c:pt idx="45670">
                  <c:v>2019/12/16 9:56</c:v>
                </c:pt>
                <c:pt idx="45671">
                  <c:v>2019/12/16 9:56</c:v>
                </c:pt>
                <c:pt idx="45672">
                  <c:v>2019/12/16 9:56</c:v>
                </c:pt>
                <c:pt idx="45673">
                  <c:v>2019/12/16 9:57</c:v>
                </c:pt>
                <c:pt idx="45674">
                  <c:v>2019/12/16 9:57</c:v>
                </c:pt>
                <c:pt idx="45675">
                  <c:v>2019/12/16 9:57</c:v>
                </c:pt>
                <c:pt idx="45676">
                  <c:v>2019/12/16 9:57</c:v>
                </c:pt>
                <c:pt idx="45677">
                  <c:v>2019/12/16 9:57</c:v>
                </c:pt>
                <c:pt idx="45678">
                  <c:v>2019/12/16 9:57</c:v>
                </c:pt>
                <c:pt idx="45679">
                  <c:v>2019/12/16 9:57</c:v>
                </c:pt>
                <c:pt idx="45680">
                  <c:v>2019/12/16 9:57</c:v>
                </c:pt>
                <c:pt idx="45681">
                  <c:v>2019/12/16 9:57</c:v>
                </c:pt>
                <c:pt idx="45682">
                  <c:v>2019/12/16 9:57</c:v>
                </c:pt>
                <c:pt idx="45683">
                  <c:v>2019/12/16 9:57</c:v>
                </c:pt>
                <c:pt idx="45684">
                  <c:v>2019/12/16 9:57</c:v>
                </c:pt>
                <c:pt idx="45685">
                  <c:v>2019/12/16 9:57</c:v>
                </c:pt>
                <c:pt idx="45686">
                  <c:v>2019/12/16 9:57</c:v>
                </c:pt>
                <c:pt idx="45687">
                  <c:v>2019/12/16 9:57</c:v>
                </c:pt>
                <c:pt idx="45688">
                  <c:v>2019/12/16 9:57</c:v>
                </c:pt>
                <c:pt idx="45689">
                  <c:v>2019/12/16 9:57</c:v>
                </c:pt>
                <c:pt idx="45690">
                  <c:v>2019/12/16 9:57</c:v>
                </c:pt>
                <c:pt idx="45691">
                  <c:v>2019/12/16 9:57</c:v>
                </c:pt>
                <c:pt idx="45692">
                  <c:v>2019/12/16 9:57</c:v>
                </c:pt>
                <c:pt idx="45693">
                  <c:v>2019/12/16 9:58</c:v>
                </c:pt>
                <c:pt idx="45694">
                  <c:v>2019/12/16 9:58</c:v>
                </c:pt>
                <c:pt idx="45695">
                  <c:v>2019/12/16 9:58</c:v>
                </c:pt>
                <c:pt idx="45696">
                  <c:v>2019/12/16 9:58</c:v>
                </c:pt>
                <c:pt idx="45697">
                  <c:v>2019/12/16 9:58</c:v>
                </c:pt>
                <c:pt idx="45698">
                  <c:v>2019/12/16 9:58</c:v>
                </c:pt>
                <c:pt idx="45699">
                  <c:v>2019/12/16 9:58</c:v>
                </c:pt>
                <c:pt idx="45700">
                  <c:v>2019/12/16 9:58</c:v>
                </c:pt>
                <c:pt idx="45701">
                  <c:v>2019/12/16 9:58</c:v>
                </c:pt>
                <c:pt idx="45702">
                  <c:v>2019/12/16 9:58</c:v>
                </c:pt>
                <c:pt idx="45703">
                  <c:v>2019/12/16 9:58</c:v>
                </c:pt>
                <c:pt idx="45704">
                  <c:v>2019/12/16 9:58</c:v>
                </c:pt>
                <c:pt idx="45705">
                  <c:v>2019/12/16 9:58</c:v>
                </c:pt>
                <c:pt idx="45706">
                  <c:v>2019/12/16 9:58</c:v>
                </c:pt>
                <c:pt idx="45707">
                  <c:v>2019/12/16 9:58</c:v>
                </c:pt>
                <c:pt idx="45708">
                  <c:v>2019/12/16 9:58</c:v>
                </c:pt>
                <c:pt idx="45709">
                  <c:v>2019/12/16 9:58</c:v>
                </c:pt>
                <c:pt idx="45710">
                  <c:v>2019/12/16 9:58</c:v>
                </c:pt>
                <c:pt idx="45711">
                  <c:v>2019/12/16 9:58</c:v>
                </c:pt>
                <c:pt idx="45712">
                  <c:v>2019/12/16 9:58</c:v>
                </c:pt>
                <c:pt idx="45713">
                  <c:v>2019/12/16 9:59</c:v>
                </c:pt>
                <c:pt idx="45714">
                  <c:v>2019/12/16 9:59</c:v>
                </c:pt>
                <c:pt idx="45715">
                  <c:v>2019/12/16 9:59</c:v>
                </c:pt>
                <c:pt idx="45716">
                  <c:v>2019/12/16 9:59</c:v>
                </c:pt>
                <c:pt idx="45717">
                  <c:v>2019/12/16 9:59</c:v>
                </c:pt>
                <c:pt idx="45718">
                  <c:v>2019/12/16 9:59</c:v>
                </c:pt>
                <c:pt idx="45719">
                  <c:v>2019/12/16 9:59</c:v>
                </c:pt>
                <c:pt idx="45720">
                  <c:v>2019/12/16 9:59</c:v>
                </c:pt>
                <c:pt idx="45721">
                  <c:v>2019/12/16 9:59</c:v>
                </c:pt>
                <c:pt idx="45722">
                  <c:v>2019/12/16 9:59</c:v>
                </c:pt>
                <c:pt idx="45723">
                  <c:v>2019/12/16 9:59</c:v>
                </c:pt>
                <c:pt idx="45724">
                  <c:v>2019/12/16 9:59</c:v>
                </c:pt>
                <c:pt idx="45725">
                  <c:v>2019/12/16 9:59</c:v>
                </c:pt>
                <c:pt idx="45726">
                  <c:v>2019/12/16 9:59</c:v>
                </c:pt>
                <c:pt idx="45727">
                  <c:v>2019/12/16 9:59</c:v>
                </c:pt>
                <c:pt idx="45728">
                  <c:v>2019/12/16 9:59</c:v>
                </c:pt>
                <c:pt idx="45729">
                  <c:v>2019/12/16 9:59</c:v>
                </c:pt>
                <c:pt idx="45730">
                  <c:v>2019/12/16 9:59</c:v>
                </c:pt>
                <c:pt idx="45731">
                  <c:v>2019/12/16 9:59</c:v>
                </c:pt>
                <c:pt idx="45732">
                  <c:v>2019/12/16 9:59</c:v>
                </c:pt>
                <c:pt idx="45733">
                  <c:v>2019/12/16 10:00</c:v>
                </c:pt>
                <c:pt idx="45734">
                  <c:v>2019/12/16 10:00</c:v>
                </c:pt>
                <c:pt idx="45735">
                  <c:v>2019/12/16 10:00</c:v>
                </c:pt>
                <c:pt idx="45736">
                  <c:v>2019/12/16 10:00</c:v>
                </c:pt>
                <c:pt idx="45737">
                  <c:v>2019/12/16 10:00</c:v>
                </c:pt>
                <c:pt idx="45738">
                  <c:v>2019/12/16 10:00</c:v>
                </c:pt>
                <c:pt idx="45739">
                  <c:v>2019/12/16 10:00</c:v>
                </c:pt>
                <c:pt idx="45740">
                  <c:v>2019/12/16 10:00</c:v>
                </c:pt>
                <c:pt idx="45741">
                  <c:v>2019/12/16 10:00</c:v>
                </c:pt>
                <c:pt idx="45742">
                  <c:v>2019/12/16 10:00</c:v>
                </c:pt>
                <c:pt idx="45743">
                  <c:v>2019/12/16 10:00</c:v>
                </c:pt>
                <c:pt idx="45744">
                  <c:v>2019/12/16 10:00</c:v>
                </c:pt>
                <c:pt idx="45745">
                  <c:v>2019/12/16 10:00</c:v>
                </c:pt>
                <c:pt idx="45746">
                  <c:v>2019/12/16 10:00</c:v>
                </c:pt>
                <c:pt idx="45747">
                  <c:v>2019/12/16 10:00</c:v>
                </c:pt>
                <c:pt idx="45748">
                  <c:v>2019/12/16 10:00</c:v>
                </c:pt>
                <c:pt idx="45749">
                  <c:v>2019/12/16 10:00</c:v>
                </c:pt>
                <c:pt idx="45750">
                  <c:v>2019/12/16 10:00</c:v>
                </c:pt>
                <c:pt idx="45751">
                  <c:v>2019/12/16 10:00</c:v>
                </c:pt>
                <c:pt idx="45752">
                  <c:v>2019/12/16 10:00</c:v>
                </c:pt>
                <c:pt idx="45753">
                  <c:v>2019/12/16 10:01</c:v>
                </c:pt>
                <c:pt idx="45754">
                  <c:v>2019/12/16 10:01</c:v>
                </c:pt>
                <c:pt idx="45755">
                  <c:v>2019/12/16 10:01</c:v>
                </c:pt>
                <c:pt idx="45756">
                  <c:v>2019/12/16 10:01</c:v>
                </c:pt>
                <c:pt idx="45757">
                  <c:v>2019/12/16 10:01</c:v>
                </c:pt>
                <c:pt idx="45758">
                  <c:v>2019/12/16 10:01</c:v>
                </c:pt>
                <c:pt idx="45759">
                  <c:v>2019/12/16 10:01</c:v>
                </c:pt>
                <c:pt idx="45760">
                  <c:v>2019/12/16 10:01</c:v>
                </c:pt>
                <c:pt idx="45761">
                  <c:v>2019/12/16 10:01</c:v>
                </c:pt>
                <c:pt idx="45762">
                  <c:v>2019/12/16 10:01</c:v>
                </c:pt>
                <c:pt idx="45763">
                  <c:v>2019/12/16 10:01</c:v>
                </c:pt>
                <c:pt idx="45764">
                  <c:v>2019/12/16 10:01</c:v>
                </c:pt>
                <c:pt idx="45765">
                  <c:v>2019/12/16 10:01</c:v>
                </c:pt>
                <c:pt idx="45766">
                  <c:v>2019/12/16 10:01</c:v>
                </c:pt>
                <c:pt idx="45767">
                  <c:v>2019/12/16 10:01</c:v>
                </c:pt>
                <c:pt idx="45768">
                  <c:v>2019/12/16 10:01</c:v>
                </c:pt>
                <c:pt idx="45769">
                  <c:v>2019/12/16 10:01</c:v>
                </c:pt>
                <c:pt idx="45770">
                  <c:v>2019/12/16 10:01</c:v>
                </c:pt>
                <c:pt idx="45771">
                  <c:v>2019/12/16 10:01</c:v>
                </c:pt>
                <c:pt idx="45772">
                  <c:v>2019/12/16 10:01</c:v>
                </c:pt>
                <c:pt idx="45773">
                  <c:v>2019/12/16 10:02</c:v>
                </c:pt>
                <c:pt idx="45774">
                  <c:v>2019/12/16 10:02</c:v>
                </c:pt>
                <c:pt idx="45775">
                  <c:v>2019/12/16 10:02</c:v>
                </c:pt>
                <c:pt idx="45776">
                  <c:v>2019/12/16 10:02</c:v>
                </c:pt>
                <c:pt idx="45777">
                  <c:v>2019/12/16 10:02</c:v>
                </c:pt>
                <c:pt idx="45778">
                  <c:v>2019/12/16 10:02</c:v>
                </c:pt>
                <c:pt idx="45779">
                  <c:v>2019/12/16 10:02</c:v>
                </c:pt>
                <c:pt idx="45780">
                  <c:v>2019/12/16 10:02</c:v>
                </c:pt>
                <c:pt idx="45781">
                  <c:v>2019/12/16 10:02</c:v>
                </c:pt>
                <c:pt idx="45782">
                  <c:v>2019/12/16 10:02</c:v>
                </c:pt>
                <c:pt idx="45783">
                  <c:v>2019/12/16 10:02</c:v>
                </c:pt>
                <c:pt idx="45784">
                  <c:v>2019/12/16 10:02</c:v>
                </c:pt>
                <c:pt idx="45785">
                  <c:v>2019/12/16 10:02</c:v>
                </c:pt>
                <c:pt idx="45786">
                  <c:v>2019/12/16 10:02</c:v>
                </c:pt>
                <c:pt idx="45787">
                  <c:v>2019/12/16 10:02</c:v>
                </c:pt>
                <c:pt idx="45788">
                  <c:v>2019/12/16 10:02</c:v>
                </c:pt>
                <c:pt idx="45789">
                  <c:v>2019/12/16 10:02</c:v>
                </c:pt>
                <c:pt idx="45790">
                  <c:v>2019/12/16 10:02</c:v>
                </c:pt>
                <c:pt idx="45791">
                  <c:v>2019/12/16 10:02</c:v>
                </c:pt>
                <c:pt idx="45792">
                  <c:v>2019/12/16 10:02</c:v>
                </c:pt>
                <c:pt idx="45793">
                  <c:v>2019/12/16 10:03</c:v>
                </c:pt>
                <c:pt idx="45794">
                  <c:v>2019/12/16 10:03</c:v>
                </c:pt>
                <c:pt idx="45795">
                  <c:v>2019/12/16 10:03</c:v>
                </c:pt>
                <c:pt idx="45796">
                  <c:v>2019/12/16 10:03</c:v>
                </c:pt>
                <c:pt idx="45797">
                  <c:v>2019/12/16 10:03</c:v>
                </c:pt>
                <c:pt idx="45798">
                  <c:v>2019/12/16 10:03</c:v>
                </c:pt>
                <c:pt idx="45799">
                  <c:v>2019/12/16 10:03</c:v>
                </c:pt>
                <c:pt idx="45800">
                  <c:v>2019/12/16 10:03</c:v>
                </c:pt>
                <c:pt idx="45801">
                  <c:v>2019/12/16 10:03</c:v>
                </c:pt>
                <c:pt idx="45802">
                  <c:v>2019/12/16 10:03</c:v>
                </c:pt>
                <c:pt idx="45803">
                  <c:v>2019/12/16 10:03</c:v>
                </c:pt>
                <c:pt idx="45804">
                  <c:v>2019/12/16 10:03</c:v>
                </c:pt>
                <c:pt idx="45805">
                  <c:v>2019/12/16 10:03</c:v>
                </c:pt>
                <c:pt idx="45806">
                  <c:v>2019/12/16 10:03</c:v>
                </c:pt>
                <c:pt idx="45807">
                  <c:v>2019/12/16 10:03</c:v>
                </c:pt>
                <c:pt idx="45808">
                  <c:v>2019/12/16 10:03</c:v>
                </c:pt>
                <c:pt idx="45809">
                  <c:v>2019/12/16 10:03</c:v>
                </c:pt>
                <c:pt idx="45810">
                  <c:v>2019/12/16 10:03</c:v>
                </c:pt>
                <c:pt idx="45811">
                  <c:v>2019/12/16 10:03</c:v>
                </c:pt>
                <c:pt idx="45812">
                  <c:v>2019/12/16 10:03</c:v>
                </c:pt>
                <c:pt idx="45813">
                  <c:v>2019/12/16 10:04</c:v>
                </c:pt>
                <c:pt idx="45814">
                  <c:v>2019/12/16 10:04</c:v>
                </c:pt>
                <c:pt idx="45815">
                  <c:v>2019/12/16 10:04</c:v>
                </c:pt>
                <c:pt idx="45816">
                  <c:v>2019/12/16 10:04</c:v>
                </c:pt>
                <c:pt idx="45817">
                  <c:v>2019/12/16 10:04</c:v>
                </c:pt>
                <c:pt idx="45818">
                  <c:v>2019/12/16 10:04</c:v>
                </c:pt>
                <c:pt idx="45819">
                  <c:v>2019/12/16 10:04</c:v>
                </c:pt>
                <c:pt idx="45820">
                  <c:v>2019/12/16 10:04</c:v>
                </c:pt>
                <c:pt idx="45821">
                  <c:v>2019/12/16 10:04</c:v>
                </c:pt>
                <c:pt idx="45822">
                  <c:v>2019/12/16 10:04</c:v>
                </c:pt>
                <c:pt idx="45823">
                  <c:v>2019/12/16 10:04</c:v>
                </c:pt>
                <c:pt idx="45824">
                  <c:v>2019/12/16 10:04</c:v>
                </c:pt>
                <c:pt idx="45825">
                  <c:v>2019/12/16 10:04</c:v>
                </c:pt>
                <c:pt idx="45826">
                  <c:v>2019/12/16 10:04</c:v>
                </c:pt>
                <c:pt idx="45827">
                  <c:v>2019/12/16 10:04</c:v>
                </c:pt>
                <c:pt idx="45828">
                  <c:v>2019/12/16 10:04</c:v>
                </c:pt>
                <c:pt idx="45829">
                  <c:v>2019/12/16 10:04</c:v>
                </c:pt>
                <c:pt idx="45830">
                  <c:v>2019/12/16 10:04</c:v>
                </c:pt>
                <c:pt idx="45831">
                  <c:v>2019/12/16 10:04</c:v>
                </c:pt>
                <c:pt idx="45832">
                  <c:v>2019/12/16 10:04</c:v>
                </c:pt>
                <c:pt idx="45833">
                  <c:v>2019/12/16 10:05</c:v>
                </c:pt>
                <c:pt idx="45834">
                  <c:v>2019/12/16 10:05</c:v>
                </c:pt>
                <c:pt idx="45835">
                  <c:v>2019/12/16 10:05</c:v>
                </c:pt>
                <c:pt idx="45836">
                  <c:v>2019/12/16 10:05</c:v>
                </c:pt>
                <c:pt idx="45837">
                  <c:v>2019/12/16 10:05</c:v>
                </c:pt>
                <c:pt idx="45838">
                  <c:v>2019/12/16 10:05</c:v>
                </c:pt>
                <c:pt idx="45839">
                  <c:v>2019/12/16 10:05</c:v>
                </c:pt>
                <c:pt idx="45840">
                  <c:v>2019/12/16 10:05</c:v>
                </c:pt>
                <c:pt idx="45841">
                  <c:v>2019/12/16 10:05</c:v>
                </c:pt>
                <c:pt idx="45842">
                  <c:v>2019/12/16 10:05</c:v>
                </c:pt>
                <c:pt idx="45843">
                  <c:v>2019/12/16 10:05</c:v>
                </c:pt>
                <c:pt idx="45844">
                  <c:v>2019/12/16 10:05</c:v>
                </c:pt>
                <c:pt idx="45845">
                  <c:v>2019/12/16 10:05</c:v>
                </c:pt>
                <c:pt idx="45846">
                  <c:v>2019/12/16 10:05</c:v>
                </c:pt>
                <c:pt idx="45847">
                  <c:v>2019/12/16 10:05</c:v>
                </c:pt>
                <c:pt idx="45848">
                  <c:v>2019/12/16 10:05</c:v>
                </c:pt>
                <c:pt idx="45849">
                  <c:v>2019/12/16 10:05</c:v>
                </c:pt>
                <c:pt idx="45850">
                  <c:v>2019/12/16 10:05</c:v>
                </c:pt>
                <c:pt idx="45851">
                  <c:v>2019/12/16 10:05</c:v>
                </c:pt>
                <c:pt idx="45852">
                  <c:v>2019/12/16 10:05</c:v>
                </c:pt>
                <c:pt idx="45853">
                  <c:v>2019/12/16 10:06</c:v>
                </c:pt>
                <c:pt idx="45854">
                  <c:v>2019/12/16 10:06</c:v>
                </c:pt>
                <c:pt idx="45855">
                  <c:v>2019/12/16 10:06</c:v>
                </c:pt>
                <c:pt idx="45856">
                  <c:v>2019/12/16 10:06</c:v>
                </c:pt>
                <c:pt idx="45857">
                  <c:v>2019/12/16 10:06</c:v>
                </c:pt>
                <c:pt idx="45858">
                  <c:v>2019/12/16 10:06</c:v>
                </c:pt>
                <c:pt idx="45859">
                  <c:v>2019/12/16 10:06</c:v>
                </c:pt>
                <c:pt idx="45860">
                  <c:v>2019/12/16 10:06</c:v>
                </c:pt>
                <c:pt idx="45861">
                  <c:v>2019/12/16 10:06</c:v>
                </c:pt>
                <c:pt idx="45862">
                  <c:v>2019/12/16 10:06</c:v>
                </c:pt>
                <c:pt idx="45863">
                  <c:v>2019/12/16 10:06</c:v>
                </c:pt>
                <c:pt idx="45864">
                  <c:v>2019/12/16 10:06</c:v>
                </c:pt>
                <c:pt idx="45865">
                  <c:v>2019/12/16 10:06</c:v>
                </c:pt>
                <c:pt idx="45866">
                  <c:v>2019/12/16 10:06</c:v>
                </c:pt>
                <c:pt idx="45867">
                  <c:v>2019/12/16 10:06</c:v>
                </c:pt>
                <c:pt idx="45868">
                  <c:v>2019/12/16 10:06</c:v>
                </c:pt>
                <c:pt idx="45869">
                  <c:v>2019/12/16 10:06</c:v>
                </c:pt>
                <c:pt idx="45870">
                  <c:v>2019/12/16 10:06</c:v>
                </c:pt>
                <c:pt idx="45871">
                  <c:v>2019/12/16 10:06</c:v>
                </c:pt>
                <c:pt idx="45872">
                  <c:v>2019/12/16 10:06</c:v>
                </c:pt>
                <c:pt idx="45873">
                  <c:v>2019/12/16 10:07</c:v>
                </c:pt>
                <c:pt idx="45874">
                  <c:v>2019/12/16 10:07</c:v>
                </c:pt>
                <c:pt idx="45875">
                  <c:v>2019/12/16 10:07</c:v>
                </c:pt>
                <c:pt idx="45876">
                  <c:v>2019/12/16 10:07</c:v>
                </c:pt>
                <c:pt idx="45877">
                  <c:v>2019/12/16 10:07</c:v>
                </c:pt>
                <c:pt idx="45878">
                  <c:v>2019/12/16 10:07</c:v>
                </c:pt>
                <c:pt idx="45879">
                  <c:v>2019/12/16 10:07</c:v>
                </c:pt>
                <c:pt idx="45880">
                  <c:v>2019/12/16 10:07</c:v>
                </c:pt>
                <c:pt idx="45881">
                  <c:v>2019/12/16 10:07</c:v>
                </c:pt>
                <c:pt idx="45882">
                  <c:v>2019/12/16 10:07</c:v>
                </c:pt>
                <c:pt idx="45883">
                  <c:v>2019/12/16 10:07</c:v>
                </c:pt>
                <c:pt idx="45884">
                  <c:v>2019/12/16 10:07</c:v>
                </c:pt>
                <c:pt idx="45885">
                  <c:v>2019/12/16 10:07</c:v>
                </c:pt>
                <c:pt idx="45886">
                  <c:v>2019/12/16 10:07</c:v>
                </c:pt>
                <c:pt idx="45887">
                  <c:v>2019/12/16 10:07</c:v>
                </c:pt>
                <c:pt idx="45888">
                  <c:v>2019/12/16 10:07</c:v>
                </c:pt>
                <c:pt idx="45889">
                  <c:v>2019/12/16 10:07</c:v>
                </c:pt>
                <c:pt idx="45890">
                  <c:v>2019/12/16 10:07</c:v>
                </c:pt>
                <c:pt idx="45891">
                  <c:v>2019/12/16 10:07</c:v>
                </c:pt>
                <c:pt idx="45892">
                  <c:v>2019/12/16 10:07</c:v>
                </c:pt>
                <c:pt idx="45893">
                  <c:v>2019/12/16 10:08</c:v>
                </c:pt>
                <c:pt idx="45894">
                  <c:v>2019/12/16 10:08</c:v>
                </c:pt>
                <c:pt idx="45895">
                  <c:v>2019/12/16 10:08</c:v>
                </c:pt>
                <c:pt idx="45896">
                  <c:v>2019/12/16 10:08</c:v>
                </c:pt>
                <c:pt idx="45897">
                  <c:v>2019/12/16 10:08</c:v>
                </c:pt>
                <c:pt idx="45898">
                  <c:v>2019/12/16 10:08</c:v>
                </c:pt>
                <c:pt idx="45899">
                  <c:v>2019/12/16 10:08</c:v>
                </c:pt>
                <c:pt idx="45900">
                  <c:v>2019/12/16 10:08</c:v>
                </c:pt>
                <c:pt idx="45901">
                  <c:v>2019/12/16 10:08</c:v>
                </c:pt>
                <c:pt idx="45902">
                  <c:v>2019/12/16 10:08</c:v>
                </c:pt>
                <c:pt idx="45903">
                  <c:v>2019/12/16 10:08</c:v>
                </c:pt>
                <c:pt idx="45904">
                  <c:v>2019/12/16 10:08</c:v>
                </c:pt>
                <c:pt idx="45905">
                  <c:v>2019/12/16 10:08</c:v>
                </c:pt>
                <c:pt idx="45906">
                  <c:v>2019/12/16 10:08</c:v>
                </c:pt>
                <c:pt idx="45907">
                  <c:v>2019/12/16 10:08</c:v>
                </c:pt>
                <c:pt idx="45908">
                  <c:v>2019/12/16 10:08</c:v>
                </c:pt>
                <c:pt idx="45909">
                  <c:v>2019/12/16 10:08</c:v>
                </c:pt>
                <c:pt idx="45910">
                  <c:v>2019/12/16 10:08</c:v>
                </c:pt>
                <c:pt idx="45911">
                  <c:v>2019/12/16 10:08</c:v>
                </c:pt>
                <c:pt idx="45912">
                  <c:v>2019/12/16 10:08</c:v>
                </c:pt>
                <c:pt idx="45913">
                  <c:v>2019/12/16 10:09</c:v>
                </c:pt>
                <c:pt idx="45914">
                  <c:v>2019/12/16 10:09</c:v>
                </c:pt>
                <c:pt idx="45915">
                  <c:v>2019/12/16 10:09</c:v>
                </c:pt>
                <c:pt idx="45916">
                  <c:v>2019/12/16 10:09</c:v>
                </c:pt>
                <c:pt idx="45917">
                  <c:v>2019/12/16 10:09</c:v>
                </c:pt>
                <c:pt idx="45918">
                  <c:v>2019/12/16 10:09</c:v>
                </c:pt>
                <c:pt idx="45919">
                  <c:v>2019/12/16 10:09</c:v>
                </c:pt>
                <c:pt idx="45920">
                  <c:v>2019/12/16 10:09</c:v>
                </c:pt>
                <c:pt idx="45921">
                  <c:v>2019/12/16 10:09</c:v>
                </c:pt>
                <c:pt idx="45922">
                  <c:v>2019/12/16 10:09</c:v>
                </c:pt>
                <c:pt idx="45923">
                  <c:v>2019/12/16 10:09</c:v>
                </c:pt>
                <c:pt idx="45924">
                  <c:v>2019/12/16 10:09</c:v>
                </c:pt>
                <c:pt idx="45925">
                  <c:v>2019/12/16 10:09</c:v>
                </c:pt>
                <c:pt idx="45926">
                  <c:v>2019/12/16 10:09</c:v>
                </c:pt>
                <c:pt idx="45927">
                  <c:v>2019/12/16 10:09</c:v>
                </c:pt>
                <c:pt idx="45928">
                  <c:v>2019/12/16 10:09</c:v>
                </c:pt>
                <c:pt idx="45929">
                  <c:v>2019/12/16 10:09</c:v>
                </c:pt>
                <c:pt idx="45930">
                  <c:v>2019/12/16 10:09</c:v>
                </c:pt>
                <c:pt idx="45931">
                  <c:v>2019/12/16 10:09</c:v>
                </c:pt>
                <c:pt idx="45932">
                  <c:v>2019/12/16 10:09</c:v>
                </c:pt>
                <c:pt idx="45933">
                  <c:v>2019/12/16 10:10</c:v>
                </c:pt>
                <c:pt idx="45934">
                  <c:v>2019/12/16 10:10</c:v>
                </c:pt>
                <c:pt idx="45935">
                  <c:v>2019/12/16 10:10</c:v>
                </c:pt>
                <c:pt idx="45936">
                  <c:v>2019/12/16 10:10</c:v>
                </c:pt>
                <c:pt idx="45937">
                  <c:v>2019/12/16 10:10</c:v>
                </c:pt>
                <c:pt idx="45938">
                  <c:v>2019/12/16 10:10</c:v>
                </c:pt>
                <c:pt idx="45939">
                  <c:v>2019/12/16 10:10</c:v>
                </c:pt>
                <c:pt idx="45940">
                  <c:v>2019/12/16 10:10</c:v>
                </c:pt>
                <c:pt idx="45941">
                  <c:v>2019/12/16 10:10</c:v>
                </c:pt>
                <c:pt idx="45942">
                  <c:v>2019/12/16 10:10</c:v>
                </c:pt>
                <c:pt idx="45943">
                  <c:v>2019/12/16 10:10</c:v>
                </c:pt>
                <c:pt idx="45944">
                  <c:v>2019/12/16 10:10</c:v>
                </c:pt>
                <c:pt idx="45945">
                  <c:v>2019/12/16 10:10</c:v>
                </c:pt>
                <c:pt idx="45946">
                  <c:v>2019/12/16 10:10</c:v>
                </c:pt>
                <c:pt idx="45947">
                  <c:v>2019/12/16 10:10</c:v>
                </c:pt>
                <c:pt idx="45948">
                  <c:v>2019/12/16 10:10</c:v>
                </c:pt>
                <c:pt idx="45949">
                  <c:v>2019/12/16 10:10</c:v>
                </c:pt>
                <c:pt idx="45950">
                  <c:v>2019/12/16 10:10</c:v>
                </c:pt>
                <c:pt idx="45951">
                  <c:v>2019/12/16 10:10</c:v>
                </c:pt>
                <c:pt idx="45952">
                  <c:v>2019/12/16 10:10</c:v>
                </c:pt>
                <c:pt idx="45953">
                  <c:v>2019/12/16 10:11</c:v>
                </c:pt>
                <c:pt idx="45954">
                  <c:v>2019/12/16 10:11</c:v>
                </c:pt>
                <c:pt idx="45955">
                  <c:v>2019/12/16 10:11</c:v>
                </c:pt>
                <c:pt idx="45956">
                  <c:v>2019/12/16 10:11</c:v>
                </c:pt>
                <c:pt idx="45957">
                  <c:v>2019/12/16 10:11</c:v>
                </c:pt>
                <c:pt idx="45958">
                  <c:v>2019/12/16 10:11</c:v>
                </c:pt>
                <c:pt idx="45959">
                  <c:v>2019/12/16 10:11</c:v>
                </c:pt>
                <c:pt idx="45960">
                  <c:v>2019/12/16 10:11</c:v>
                </c:pt>
                <c:pt idx="45961">
                  <c:v>2019/12/16 10:11</c:v>
                </c:pt>
                <c:pt idx="45962">
                  <c:v>2019/12/16 10:11</c:v>
                </c:pt>
                <c:pt idx="45963">
                  <c:v>2019/12/16 10:11</c:v>
                </c:pt>
                <c:pt idx="45964">
                  <c:v>2019/12/16 10:11</c:v>
                </c:pt>
                <c:pt idx="45965">
                  <c:v>2019/12/16 10:11</c:v>
                </c:pt>
                <c:pt idx="45966">
                  <c:v>2019/12/16 10:11</c:v>
                </c:pt>
                <c:pt idx="45967">
                  <c:v>2019/12/16 10:11</c:v>
                </c:pt>
                <c:pt idx="45968">
                  <c:v>2019/12/16 10:11</c:v>
                </c:pt>
                <c:pt idx="45969">
                  <c:v>2019/12/16 10:11</c:v>
                </c:pt>
                <c:pt idx="45970">
                  <c:v>2019/12/16 10:11</c:v>
                </c:pt>
                <c:pt idx="45971">
                  <c:v>2019/12/16 10:11</c:v>
                </c:pt>
                <c:pt idx="45972">
                  <c:v>2019/12/16 10:11</c:v>
                </c:pt>
                <c:pt idx="45973">
                  <c:v>2019/12/16 10:12</c:v>
                </c:pt>
                <c:pt idx="45974">
                  <c:v>2019/12/16 10:12</c:v>
                </c:pt>
                <c:pt idx="45975">
                  <c:v>2019/12/16 10:12</c:v>
                </c:pt>
                <c:pt idx="45976">
                  <c:v>2019/12/16 10:12</c:v>
                </c:pt>
                <c:pt idx="45977">
                  <c:v>2019/12/16 10:12</c:v>
                </c:pt>
                <c:pt idx="45978">
                  <c:v>2019/12/16 10:12</c:v>
                </c:pt>
                <c:pt idx="45979">
                  <c:v>2019/12/16 10:12</c:v>
                </c:pt>
                <c:pt idx="45980">
                  <c:v>2019/12/16 10:12</c:v>
                </c:pt>
                <c:pt idx="45981">
                  <c:v>2019/12/16 10:12</c:v>
                </c:pt>
                <c:pt idx="45982">
                  <c:v>2019/12/16 10:12</c:v>
                </c:pt>
                <c:pt idx="45983">
                  <c:v>2019/12/16 10:12</c:v>
                </c:pt>
                <c:pt idx="45984">
                  <c:v>2019/12/16 10:12</c:v>
                </c:pt>
                <c:pt idx="45985">
                  <c:v>2019/12/16 10:12</c:v>
                </c:pt>
                <c:pt idx="45986">
                  <c:v>2019/12/16 10:12</c:v>
                </c:pt>
                <c:pt idx="45987">
                  <c:v>2019/12/16 10:12</c:v>
                </c:pt>
                <c:pt idx="45988">
                  <c:v>2019/12/16 10:12</c:v>
                </c:pt>
                <c:pt idx="45989">
                  <c:v>2019/12/16 10:12</c:v>
                </c:pt>
                <c:pt idx="45990">
                  <c:v>2019/12/16 10:12</c:v>
                </c:pt>
                <c:pt idx="45991">
                  <c:v>2019/12/16 10:12</c:v>
                </c:pt>
                <c:pt idx="45992">
                  <c:v>2019/12/16 10:12</c:v>
                </c:pt>
                <c:pt idx="45993">
                  <c:v>2019/12/16 10:13</c:v>
                </c:pt>
                <c:pt idx="45994">
                  <c:v>2019/12/16 10:13</c:v>
                </c:pt>
                <c:pt idx="45995">
                  <c:v>2019/12/16 10:13</c:v>
                </c:pt>
                <c:pt idx="45996">
                  <c:v>2019/12/16 10:13</c:v>
                </c:pt>
                <c:pt idx="45997">
                  <c:v>2019/12/16 10:13</c:v>
                </c:pt>
                <c:pt idx="45998">
                  <c:v>2019/12/16 10:13</c:v>
                </c:pt>
                <c:pt idx="45999">
                  <c:v>2019/12/16 10:13</c:v>
                </c:pt>
                <c:pt idx="46000">
                  <c:v>2019/12/16 10:13</c:v>
                </c:pt>
                <c:pt idx="46001">
                  <c:v>2019/12/16 10:13</c:v>
                </c:pt>
                <c:pt idx="46002">
                  <c:v>2019/12/16 10:13</c:v>
                </c:pt>
                <c:pt idx="46003">
                  <c:v>2019/12/16 10:13</c:v>
                </c:pt>
                <c:pt idx="46004">
                  <c:v>2019/12/16 10:13</c:v>
                </c:pt>
                <c:pt idx="46005">
                  <c:v>2019/12/16 10:13</c:v>
                </c:pt>
                <c:pt idx="46006">
                  <c:v>2019/12/16 10:13</c:v>
                </c:pt>
                <c:pt idx="46007">
                  <c:v>2019/12/16 10:13</c:v>
                </c:pt>
                <c:pt idx="46008">
                  <c:v>2019/12/16 10:13</c:v>
                </c:pt>
                <c:pt idx="46009">
                  <c:v>2019/12/16 10:13</c:v>
                </c:pt>
                <c:pt idx="46010">
                  <c:v>2019/12/16 10:13</c:v>
                </c:pt>
                <c:pt idx="46011">
                  <c:v>2019/12/16 10:13</c:v>
                </c:pt>
                <c:pt idx="46012">
                  <c:v>2019/12/16 10:13</c:v>
                </c:pt>
                <c:pt idx="46013">
                  <c:v>2019/12/16 10:14</c:v>
                </c:pt>
                <c:pt idx="46014">
                  <c:v>2019/12/16 10:14</c:v>
                </c:pt>
                <c:pt idx="46015">
                  <c:v>2019/12/16 10:14</c:v>
                </c:pt>
                <c:pt idx="46016">
                  <c:v>2019/12/16 10:14</c:v>
                </c:pt>
                <c:pt idx="46017">
                  <c:v>2019/12/16 10:14</c:v>
                </c:pt>
                <c:pt idx="46018">
                  <c:v>2019/12/16 10:14</c:v>
                </c:pt>
                <c:pt idx="46019">
                  <c:v>2019/12/16 10:14</c:v>
                </c:pt>
                <c:pt idx="46020">
                  <c:v>2019/12/16 10:14</c:v>
                </c:pt>
                <c:pt idx="46021">
                  <c:v>2019/12/16 10:14</c:v>
                </c:pt>
                <c:pt idx="46022">
                  <c:v>2019/12/16 10:14</c:v>
                </c:pt>
                <c:pt idx="46023">
                  <c:v>2019/12/16 10:14</c:v>
                </c:pt>
                <c:pt idx="46024">
                  <c:v>2019/12/16 10:14</c:v>
                </c:pt>
                <c:pt idx="46025">
                  <c:v>2019/12/16 10:14</c:v>
                </c:pt>
                <c:pt idx="46026">
                  <c:v>2019/12/16 10:14</c:v>
                </c:pt>
                <c:pt idx="46027">
                  <c:v>2019/12/16 10:14</c:v>
                </c:pt>
                <c:pt idx="46028">
                  <c:v>2019/12/16 10:14</c:v>
                </c:pt>
                <c:pt idx="46029">
                  <c:v>2019/12/16 10:14</c:v>
                </c:pt>
                <c:pt idx="46030">
                  <c:v>2019/12/16 10:14</c:v>
                </c:pt>
                <c:pt idx="46031">
                  <c:v>2019/12/16 10:14</c:v>
                </c:pt>
                <c:pt idx="46032">
                  <c:v>2019/12/16 10:14</c:v>
                </c:pt>
                <c:pt idx="46033">
                  <c:v>2019/12/16 10:15</c:v>
                </c:pt>
                <c:pt idx="46034">
                  <c:v>2019/12/16 10:15</c:v>
                </c:pt>
                <c:pt idx="46035">
                  <c:v>2019/12/16 10:15</c:v>
                </c:pt>
                <c:pt idx="46036">
                  <c:v>2019/12/16 10:15</c:v>
                </c:pt>
                <c:pt idx="46037">
                  <c:v>2019/12/16 10:15</c:v>
                </c:pt>
                <c:pt idx="46038">
                  <c:v>2019/12/16 10:15</c:v>
                </c:pt>
                <c:pt idx="46039">
                  <c:v>2019/12/16 10:15</c:v>
                </c:pt>
                <c:pt idx="46040">
                  <c:v>2019/12/16 10:15</c:v>
                </c:pt>
                <c:pt idx="46041">
                  <c:v>2019/12/16 10:15</c:v>
                </c:pt>
                <c:pt idx="46042">
                  <c:v>2019/12/16 10:15</c:v>
                </c:pt>
                <c:pt idx="46043">
                  <c:v>2019/12/16 10:15</c:v>
                </c:pt>
                <c:pt idx="46044">
                  <c:v>2019/12/16 10:15</c:v>
                </c:pt>
                <c:pt idx="46045">
                  <c:v>2019/12/16 10:15</c:v>
                </c:pt>
                <c:pt idx="46046">
                  <c:v>2019/12/16 10:15</c:v>
                </c:pt>
                <c:pt idx="46047">
                  <c:v>2019/12/16 10:15</c:v>
                </c:pt>
                <c:pt idx="46048">
                  <c:v>2019/12/16 10:15</c:v>
                </c:pt>
                <c:pt idx="46049">
                  <c:v>2019/12/16 10:15</c:v>
                </c:pt>
                <c:pt idx="46050">
                  <c:v>2019/12/16 10:15</c:v>
                </c:pt>
                <c:pt idx="46051">
                  <c:v>2019/12/16 10:15</c:v>
                </c:pt>
                <c:pt idx="46052">
                  <c:v>2019/12/16 10:15</c:v>
                </c:pt>
                <c:pt idx="46053">
                  <c:v>2019/12/16 10:16</c:v>
                </c:pt>
                <c:pt idx="46054">
                  <c:v>2019/12/16 10:16</c:v>
                </c:pt>
                <c:pt idx="46055">
                  <c:v>2019/12/16 10:16</c:v>
                </c:pt>
                <c:pt idx="46056">
                  <c:v>2019/12/16 10:16</c:v>
                </c:pt>
                <c:pt idx="46057">
                  <c:v>2019/12/16 10:16</c:v>
                </c:pt>
                <c:pt idx="46058">
                  <c:v>2019/12/16 10:16</c:v>
                </c:pt>
                <c:pt idx="46059">
                  <c:v>2019/12/16 10:16</c:v>
                </c:pt>
                <c:pt idx="46060">
                  <c:v>2019/12/16 10:16</c:v>
                </c:pt>
                <c:pt idx="46061">
                  <c:v>2019/12/16 10:16</c:v>
                </c:pt>
                <c:pt idx="46062">
                  <c:v>2019/12/16 10:16</c:v>
                </c:pt>
                <c:pt idx="46063">
                  <c:v>2019/12/16 10:16</c:v>
                </c:pt>
                <c:pt idx="46064">
                  <c:v>2019/12/16 10:16</c:v>
                </c:pt>
                <c:pt idx="46065">
                  <c:v>2019/12/16 10:16</c:v>
                </c:pt>
                <c:pt idx="46066">
                  <c:v>2019/12/16 10:16</c:v>
                </c:pt>
                <c:pt idx="46067">
                  <c:v>2019/12/16 10:16</c:v>
                </c:pt>
                <c:pt idx="46068">
                  <c:v>2019/12/16 10:16</c:v>
                </c:pt>
                <c:pt idx="46069">
                  <c:v>2019/12/16 10:16</c:v>
                </c:pt>
                <c:pt idx="46070">
                  <c:v>2019/12/16 10:16</c:v>
                </c:pt>
                <c:pt idx="46071">
                  <c:v>2019/12/16 10:16</c:v>
                </c:pt>
                <c:pt idx="46072">
                  <c:v>2019/12/16 10:16</c:v>
                </c:pt>
                <c:pt idx="46073">
                  <c:v>2019/12/16 10:17</c:v>
                </c:pt>
                <c:pt idx="46074">
                  <c:v>2019/12/16 10:17</c:v>
                </c:pt>
                <c:pt idx="46075">
                  <c:v>2019/12/16 10:17</c:v>
                </c:pt>
                <c:pt idx="46076">
                  <c:v>2019/12/16 10:17</c:v>
                </c:pt>
                <c:pt idx="46077">
                  <c:v>2019/12/16 10:17</c:v>
                </c:pt>
                <c:pt idx="46078">
                  <c:v>2019/12/16 10:17</c:v>
                </c:pt>
                <c:pt idx="46079">
                  <c:v>2019/12/16 10:17</c:v>
                </c:pt>
                <c:pt idx="46080">
                  <c:v>2019/12/16 10:17</c:v>
                </c:pt>
                <c:pt idx="46081">
                  <c:v>2019/12/16 10:17</c:v>
                </c:pt>
                <c:pt idx="46082">
                  <c:v>2019/12/16 10:17</c:v>
                </c:pt>
                <c:pt idx="46083">
                  <c:v>2019/12/16 10:17</c:v>
                </c:pt>
                <c:pt idx="46084">
                  <c:v>2019/12/16 10:17</c:v>
                </c:pt>
                <c:pt idx="46085">
                  <c:v>2019/12/16 10:17</c:v>
                </c:pt>
                <c:pt idx="46086">
                  <c:v>2019/12/16 10:17</c:v>
                </c:pt>
                <c:pt idx="46087">
                  <c:v>2019/12/16 10:17</c:v>
                </c:pt>
                <c:pt idx="46088">
                  <c:v>2019/12/16 10:17</c:v>
                </c:pt>
                <c:pt idx="46089">
                  <c:v>2019/12/16 10:17</c:v>
                </c:pt>
                <c:pt idx="46090">
                  <c:v>2019/12/16 10:17</c:v>
                </c:pt>
                <c:pt idx="46091">
                  <c:v>2019/12/16 10:17</c:v>
                </c:pt>
                <c:pt idx="46092">
                  <c:v>2019/12/16 10:17</c:v>
                </c:pt>
                <c:pt idx="46093">
                  <c:v>2019/12/16 10:18</c:v>
                </c:pt>
                <c:pt idx="46094">
                  <c:v>2019/12/16 10:18</c:v>
                </c:pt>
                <c:pt idx="46095">
                  <c:v>2019/12/16 10:18</c:v>
                </c:pt>
                <c:pt idx="46096">
                  <c:v>2019/12/16 10:18</c:v>
                </c:pt>
                <c:pt idx="46097">
                  <c:v>2019/12/16 10:18</c:v>
                </c:pt>
                <c:pt idx="46098">
                  <c:v>2019/12/16 10:18</c:v>
                </c:pt>
                <c:pt idx="46099">
                  <c:v>2019/12/16 10:18</c:v>
                </c:pt>
                <c:pt idx="46100">
                  <c:v>2019/12/16 10:18</c:v>
                </c:pt>
                <c:pt idx="46101">
                  <c:v>2019/12/16 10:18</c:v>
                </c:pt>
                <c:pt idx="46102">
                  <c:v>2019/12/16 10:18</c:v>
                </c:pt>
                <c:pt idx="46103">
                  <c:v>2019/12/16 10:18</c:v>
                </c:pt>
                <c:pt idx="46104">
                  <c:v>2019/12/16 10:18</c:v>
                </c:pt>
                <c:pt idx="46105">
                  <c:v>2019/12/16 10:18</c:v>
                </c:pt>
                <c:pt idx="46106">
                  <c:v>2019/12/16 10:18</c:v>
                </c:pt>
                <c:pt idx="46107">
                  <c:v>2019/12/16 10:18</c:v>
                </c:pt>
                <c:pt idx="46108">
                  <c:v>2019/12/16 10:18</c:v>
                </c:pt>
                <c:pt idx="46109">
                  <c:v>2019/12/16 10:18</c:v>
                </c:pt>
                <c:pt idx="46110">
                  <c:v>2019/12/16 10:18</c:v>
                </c:pt>
                <c:pt idx="46111">
                  <c:v>2019/12/16 10:18</c:v>
                </c:pt>
                <c:pt idx="46112">
                  <c:v>2019/12/16 10:18</c:v>
                </c:pt>
                <c:pt idx="46113">
                  <c:v>2019/12/16 10:19</c:v>
                </c:pt>
                <c:pt idx="46114">
                  <c:v>2019/12/16 10:19</c:v>
                </c:pt>
                <c:pt idx="46115">
                  <c:v>2019/12/16 10:19</c:v>
                </c:pt>
                <c:pt idx="46116">
                  <c:v>2019/12/16 10:19</c:v>
                </c:pt>
                <c:pt idx="46117">
                  <c:v>2019/12/16 10:19</c:v>
                </c:pt>
                <c:pt idx="46118">
                  <c:v>2019/12/16 10:19</c:v>
                </c:pt>
                <c:pt idx="46119">
                  <c:v>2019/12/16 10:19</c:v>
                </c:pt>
                <c:pt idx="46120">
                  <c:v>2019/12/16 10:19</c:v>
                </c:pt>
                <c:pt idx="46121">
                  <c:v>2019/12/16 10:19</c:v>
                </c:pt>
                <c:pt idx="46122">
                  <c:v>2019/12/16 10:19</c:v>
                </c:pt>
                <c:pt idx="46123">
                  <c:v>2019/12/16 10:19</c:v>
                </c:pt>
                <c:pt idx="46124">
                  <c:v>2019/12/16 10:19</c:v>
                </c:pt>
                <c:pt idx="46125">
                  <c:v>2019/12/16 10:19</c:v>
                </c:pt>
                <c:pt idx="46126">
                  <c:v>2019/12/16 10:19</c:v>
                </c:pt>
                <c:pt idx="46127">
                  <c:v>2019/12/16 10:19</c:v>
                </c:pt>
                <c:pt idx="46128">
                  <c:v>2019/12/16 10:19</c:v>
                </c:pt>
                <c:pt idx="46129">
                  <c:v>2019/12/16 10:19</c:v>
                </c:pt>
                <c:pt idx="46130">
                  <c:v>2019/12/16 10:19</c:v>
                </c:pt>
                <c:pt idx="46131">
                  <c:v>2019/12/16 10:19</c:v>
                </c:pt>
                <c:pt idx="46132">
                  <c:v>2019/12/16 10:19</c:v>
                </c:pt>
                <c:pt idx="46133">
                  <c:v>2019/12/16 10:20</c:v>
                </c:pt>
                <c:pt idx="46134">
                  <c:v>2019/12/16 10:20</c:v>
                </c:pt>
                <c:pt idx="46135">
                  <c:v>2019/12/16 10:20</c:v>
                </c:pt>
                <c:pt idx="46136">
                  <c:v>2019/12/16 10:20</c:v>
                </c:pt>
                <c:pt idx="46137">
                  <c:v>2019/12/16 10:20</c:v>
                </c:pt>
                <c:pt idx="46138">
                  <c:v>2019/12/16 10:20</c:v>
                </c:pt>
                <c:pt idx="46139">
                  <c:v>2019/12/16 10:20</c:v>
                </c:pt>
                <c:pt idx="46140">
                  <c:v>2019/12/16 10:20</c:v>
                </c:pt>
                <c:pt idx="46141">
                  <c:v>2019/12/16 10:20</c:v>
                </c:pt>
                <c:pt idx="46142">
                  <c:v>2019/12/16 10:20</c:v>
                </c:pt>
                <c:pt idx="46143">
                  <c:v>2019/12/16 10:20</c:v>
                </c:pt>
                <c:pt idx="46144">
                  <c:v>2019/12/16 10:20</c:v>
                </c:pt>
                <c:pt idx="46145">
                  <c:v>2019/12/16 10:20</c:v>
                </c:pt>
                <c:pt idx="46146">
                  <c:v>2019/12/16 10:20</c:v>
                </c:pt>
                <c:pt idx="46147">
                  <c:v>2019/12/16 10:20</c:v>
                </c:pt>
                <c:pt idx="46148">
                  <c:v>2019/12/16 10:20</c:v>
                </c:pt>
                <c:pt idx="46149">
                  <c:v>2019/12/16 10:20</c:v>
                </c:pt>
                <c:pt idx="46150">
                  <c:v>2019/12/16 10:20</c:v>
                </c:pt>
                <c:pt idx="46151">
                  <c:v>2019/12/16 10:20</c:v>
                </c:pt>
                <c:pt idx="46152">
                  <c:v>2019/12/16 10:20</c:v>
                </c:pt>
                <c:pt idx="46153">
                  <c:v>2019/12/16 10:21</c:v>
                </c:pt>
                <c:pt idx="46154">
                  <c:v>2019/12/16 10:21</c:v>
                </c:pt>
                <c:pt idx="46155">
                  <c:v>2019/12/16 10:21</c:v>
                </c:pt>
                <c:pt idx="46156">
                  <c:v>2019/12/16 10:21</c:v>
                </c:pt>
                <c:pt idx="46157">
                  <c:v>2019/12/16 10:21</c:v>
                </c:pt>
                <c:pt idx="46158">
                  <c:v>2019/12/16 10:21</c:v>
                </c:pt>
                <c:pt idx="46159">
                  <c:v>2019/12/16 10:21</c:v>
                </c:pt>
                <c:pt idx="46160">
                  <c:v>2019/12/16 10:21</c:v>
                </c:pt>
                <c:pt idx="46161">
                  <c:v>2019/12/16 10:21</c:v>
                </c:pt>
                <c:pt idx="46162">
                  <c:v>2019/12/16 10:21</c:v>
                </c:pt>
                <c:pt idx="46163">
                  <c:v>2019/12/16 10:21</c:v>
                </c:pt>
                <c:pt idx="46164">
                  <c:v>2019/12/16 10:21</c:v>
                </c:pt>
                <c:pt idx="46165">
                  <c:v>2019/12/16 10:21</c:v>
                </c:pt>
                <c:pt idx="46166">
                  <c:v>2019/12/16 10:21</c:v>
                </c:pt>
                <c:pt idx="46167">
                  <c:v>2019/12/16 10:21</c:v>
                </c:pt>
                <c:pt idx="46168">
                  <c:v>2019/12/16 10:21</c:v>
                </c:pt>
                <c:pt idx="46169">
                  <c:v>2019/12/16 10:21</c:v>
                </c:pt>
                <c:pt idx="46170">
                  <c:v>2019/12/16 10:21</c:v>
                </c:pt>
                <c:pt idx="46171">
                  <c:v>2019/12/16 10:21</c:v>
                </c:pt>
                <c:pt idx="46172">
                  <c:v>2019/12/16 10:21</c:v>
                </c:pt>
                <c:pt idx="46173">
                  <c:v>2019/12/16 10:22</c:v>
                </c:pt>
                <c:pt idx="46174">
                  <c:v>2019/12/16 10:22</c:v>
                </c:pt>
                <c:pt idx="46175">
                  <c:v>2019/12/16 10:22</c:v>
                </c:pt>
                <c:pt idx="46176">
                  <c:v>2019/12/16 10:22</c:v>
                </c:pt>
                <c:pt idx="46177">
                  <c:v>2019/12/16 10:22</c:v>
                </c:pt>
                <c:pt idx="46178">
                  <c:v>2019/12/16 10:22</c:v>
                </c:pt>
                <c:pt idx="46179">
                  <c:v>2019/12/16 10:22</c:v>
                </c:pt>
                <c:pt idx="46180">
                  <c:v>2019/12/16 10:22</c:v>
                </c:pt>
                <c:pt idx="46181">
                  <c:v>2019/12/16 10:22</c:v>
                </c:pt>
                <c:pt idx="46182">
                  <c:v>2019/12/16 10:22</c:v>
                </c:pt>
                <c:pt idx="46183">
                  <c:v>2019/12/16 10:22</c:v>
                </c:pt>
                <c:pt idx="46184">
                  <c:v>2019/12/16 10:22</c:v>
                </c:pt>
                <c:pt idx="46185">
                  <c:v>2019/12/16 10:22</c:v>
                </c:pt>
                <c:pt idx="46186">
                  <c:v>2019/12/16 10:22</c:v>
                </c:pt>
                <c:pt idx="46187">
                  <c:v>2019/12/16 10:22</c:v>
                </c:pt>
                <c:pt idx="46188">
                  <c:v>2019/12/16 10:22</c:v>
                </c:pt>
                <c:pt idx="46189">
                  <c:v>2019/12/16 10:22</c:v>
                </c:pt>
                <c:pt idx="46190">
                  <c:v>2019/12/16 10:22</c:v>
                </c:pt>
                <c:pt idx="46191">
                  <c:v>2019/12/16 10:22</c:v>
                </c:pt>
                <c:pt idx="46192">
                  <c:v>2019/12/16 10:22</c:v>
                </c:pt>
                <c:pt idx="46193">
                  <c:v>2019/12/16 10:23</c:v>
                </c:pt>
                <c:pt idx="46194">
                  <c:v>2019/12/16 10:23</c:v>
                </c:pt>
                <c:pt idx="46195">
                  <c:v>2019/12/16 10:23</c:v>
                </c:pt>
                <c:pt idx="46196">
                  <c:v>2019/12/16 10:23</c:v>
                </c:pt>
                <c:pt idx="46197">
                  <c:v>2019/12/16 10:23</c:v>
                </c:pt>
                <c:pt idx="46198">
                  <c:v>2019/12/16 10:23</c:v>
                </c:pt>
                <c:pt idx="46199">
                  <c:v>2019/12/16 10:23</c:v>
                </c:pt>
                <c:pt idx="46200">
                  <c:v>2019/12/16 10:23</c:v>
                </c:pt>
                <c:pt idx="46201">
                  <c:v>2019/12/16 10:23</c:v>
                </c:pt>
                <c:pt idx="46202">
                  <c:v>2019/12/16 10:23</c:v>
                </c:pt>
                <c:pt idx="46203">
                  <c:v>2019/12/16 10:23</c:v>
                </c:pt>
                <c:pt idx="46204">
                  <c:v>2019/12/16 10:23</c:v>
                </c:pt>
                <c:pt idx="46205">
                  <c:v>2019/12/16 10:23</c:v>
                </c:pt>
                <c:pt idx="46206">
                  <c:v>2019/12/16 10:23</c:v>
                </c:pt>
                <c:pt idx="46207">
                  <c:v>2019/12/16 10:23</c:v>
                </c:pt>
                <c:pt idx="46208">
                  <c:v>2019/12/16 10:23</c:v>
                </c:pt>
                <c:pt idx="46209">
                  <c:v>2019/12/16 10:23</c:v>
                </c:pt>
                <c:pt idx="46210">
                  <c:v>2019/12/16 10:23</c:v>
                </c:pt>
                <c:pt idx="46211">
                  <c:v>2019/12/16 10:23</c:v>
                </c:pt>
                <c:pt idx="46212">
                  <c:v>2019/12/16 10:23</c:v>
                </c:pt>
                <c:pt idx="46213">
                  <c:v>2019/12/16 10:24</c:v>
                </c:pt>
                <c:pt idx="46214">
                  <c:v>2019/12/16 10:24</c:v>
                </c:pt>
                <c:pt idx="46215">
                  <c:v>2019/12/16 10:24</c:v>
                </c:pt>
                <c:pt idx="46216">
                  <c:v>2019/12/16 10:24</c:v>
                </c:pt>
                <c:pt idx="46217">
                  <c:v>2019/12/16 10:24</c:v>
                </c:pt>
                <c:pt idx="46218">
                  <c:v>2019/12/16 10:24</c:v>
                </c:pt>
                <c:pt idx="46219">
                  <c:v>2019/12/16 10:24</c:v>
                </c:pt>
                <c:pt idx="46220">
                  <c:v>2019/12/16 10:24</c:v>
                </c:pt>
                <c:pt idx="46221">
                  <c:v>2019/12/16 10:24</c:v>
                </c:pt>
                <c:pt idx="46222">
                  <c:v>2019/12/16 10:24</c:v>
                </c:pt>
                <c:pt idx="46223">
                  <c:v>2019/12/16 10:24</c:v>
                </c:pt>
                <c:pt idx="46224">
                  <c:v>2019/12/16 10:24</c:v>
                </c:pt>
                <c:pt idx="46225">
                  <c:v>2019/12/16 10:24</c:v>
                </c:pt>
                <c:pt idx="46226">
                  <c:v>2019/12/16 10:24</c:v>
                </c:pt>
                <c:pt idx="46227">
                  <c:v>2019/12/16 10:24</c:v>
                </c:pt>
                <c:pt idx="46228">
                  <c:v>2019/12/16 10:24</c:v>
                </c:pt>
                <c:pt idx="46229">
                  <c:v>2019/12/16 10:24</c:v>
                </c:pt>
                <c:pt idx="46230">
                  <c:v>2019/12/16 10:24</c:v>
                </c:pt>
                <c:pt idx="46231">
                  <c:v>2019/12/16 10:24</c:v>
                </c:pt>
                <c:pt idx="46232">
                  <c:v>2019/12/16 10:24</c:v>
                </c:pt>
                <c:pt idx="46233">
                  <c:v>2019/12/16 10:25</c:v>
                </c:pt>
                <c:pt idx="46234">
                  <c:v>2019/12/16 10:25</c:v>
                </c:pt>
                <c:pt idx="46235">
                  <c:v>2019/12/16 10:25</c:v>
                </c:pt>
                <c:pt idx="46236">
                  <c:v>2019/12/16 10:25</c:v>
                </c:pt>
                <c:pt idx="46237">
                  <c:v>2019/12/16 10:25</c:v>
                </c:pt>
                <c:pt idx="46238">
                  <c:v>2019/12/16 10:25</c:v>
                </c:pt>
                <c:pt idx="46239">
                  <c:v>2019/12/16 10:25</c:v>
                </c:pt>
                <c:pt idx="46240">
                  <c:v>2019/12/16 10:25</c:v>
                </c:pt>
                <c:pt idx="46241">
                  <c:v>2019/12/16 10:25</c:v>
                </c:pt>
                <c:pt idx="46242">
                  <c:v>2019/12/16 10:25</c:v>
                </c:pt>
                <c:pt idx="46243">
                  <c:v>2019/12/16 10:25</c:v>
                </c:pt>
                <c:pt idx="46244">
                  <c:v>2019/12/16 10:25</c:v>
                </c:pt>
                <c:pt idx="46245">
                  <c:v>2019/12/16 10:25</c:v>
                </c:pt>
                <c:pt idx="46246">
                  <c:v>2019/12/16 10:25</c:v>
                </c:pt>
                <c:pt idx="46247">
                  <c:v>2019/12/16 10:25</c:v>
                </c:pt>
                <c:pt idx="46248">
                  <c:v>2019/12/16 10:25</c:v>
                </c:pt>
                <c:pt idx="46249">
                  <c:v>2019/12/16 10:25</c:v>
                </c:pt>
                <c:pt idx="46250">
                  <c:v>2019/12/16 10:25</c:v>
                </c:pt>
                <c:pt idx="46251">
                  <c:v>2019/12/16 10:25</c:v>
                </c:pt>
                <c:pt idx="46252">
                  <c:v>2019/12/16 10:25</c:v>
                </c:pt>
                <c:pt idx="46253">
                  <c:v>2019/12/16 10:26</c:v>
                </c:pt>
                <c:pt idx="46254">
                  <c:v>2019/12/16 10:26</c:v>
                </c:pt>
                <c:pt idx="46255">
                  <c:v>2019/12/16 10:26</c:v>
                </c:pt>
                <c:pt idx="46256">
                  <c:v>2019/12/16 10:26</c:v>
                </c:pt>
                <c:pt idx="46257">
                  <c:v>2019/12/16 10:26</c:v>
                </c:pt>
                <c:pt idx="46258">
                  <c:v>2019/12/16 10:26</c:v>
                </c:pt>
                <c:pt idx="46259">
                  <c:v>2019/12/16 10:26</c:v>
                </c:pt>
                <c:pt idx="46260">
                  <c:v>2019/12/16 10:26</c:v>
                </c:pt>
                <c:pt idx="46261">
                  <c:v>2019/12/16 10:26</c:v>
                </c:pt>
                <c:pt idx="46262">
                  <c:v>2019/12/16 10:26</c:v>
                </c:pt>
                <c:pt idx="46263">
                  <c:v>2019/12/16 10:26</c:v>
                </c:pt>
                <c:pt idx="46264">
                  <c:v>2019/12/16 10:26</c:v>
                </c:pt>
                <c:pt idx="46265">
                  <c:v>2019/12/16 10:26</c:v>
                </c:pt>
                <c:pt idx="46266">
                  <c:v>2019/12/16 10:26</c:v>
                </c:pt>
                <c:pt idx="46267">
                  <c:v>2019/12/16 10:26</c:v>
                </c:pt>
                <c:pt idx="46268">
                  <c:v>2019/12/16 10:26</c:v>
                </c:pt>
                <c:pt idx="46269">
                  <c:v>2019/12/16 10:26</c:v>
                </c:pt>
                <c:pt idx="46270">
                  <c:v>2019/12/16 10:26</c:v>
                </c:pt>
                <c:pt idx="46271">
                  <c:v>2019/12/16 10:26</c:v>
                </c:pt>
                <c:pt idx="46272">
                  <c:v>2019/12/16 10:26</c:v>
                </c:pt>
                <c:pt idx="46273">
                  <c:v>2019/12/16 10:27</c:v>
                </c:pt>
                <c:pt idx="46274">
                  <c:v>2019/12/16 10:27</c:v>
                </c:pt>
                <c:pt idx="46275">
                  <c:v>2019/12/16 10:27</c:v>
                </c:pt>
                <c:pt idx="46276">
                  <c:v>2019/12/16 10:27</c:v>
                </c:pt>
                <c:pt idx="46277">
                  <c:v>2019/12/16 10:27</c:v>
                </c:pt>
                <c:pt idx="46278">
                  <c:v>2019/12/16 10:27</c:v>
                </c:pt>
                <c:pt idx="46279">
                  <c:v>2019/12/16 10:27</c:v>
                </c:pt>
                <c:pt idx="46280">
                  <c:v>2019/12/16 10:27</c:v>
                </c:pt>
                <c:pt idx="46281">
                  <c:v>2019/12/16 10:27</c:v>
                </c:pt>
                <c:pt idx="46282">
                  <c:v>2019/12/16 10:27</c:v>
                </c:pt>
                <c:pt idx="46283">
                  <c:v>2019/12/16 10:27</c:v>
                </c:pt>
                <c:pt idx="46284">
                  <c:v>2019/12/16 10:27</c:v>
                </c:pt>
                <c:pt idx="46285">
                  <c:v>2019/12/16 10:27</c:v>
                </c:pt>
                <c:pt idx="46286">
                  <c:v>2019/12/16 10:27</c:v>
                </c:pt>
                <c:pt idx="46287">
                  <c:v>2019/12/16 10:27</c:v>
                </c:pt>
                <c:pt idx="46288">
                  <c:v>2019/12/16 10:27</c:v>
                </c:pt>
                <c:pt idx="46289">
                  <c:v>2019/12/16 10:27</c:v>
                </c:pt>
                <c:pt idx="46290">
                  <c:v>2019/12/16 10:27</c:v>
                </c:pt>
                <c:pt idx="46291">
                  <c:v>2019/12/16 10:27</c:v>
                </c:pt>
                <c:pt idx="46292">
                  <c:v>2019/12/16 10:27</c:v>
                </c:pt>
                <c:pt idx="46293">
                  <c:v>2019/12/16 10:28</c:v>
                </c:pt>
                <c:pt idx="46294">
                  <c:v>2019/12/16 10:28</c:v>
                </c:pt>
                <c:pt idx="46295">
                  <c:v>2019/12/16 10:28</c:v>
                </c:pt>
                <c:pt idx="46296">
                  <c:v>2019/12/16 10:28</c:v>
                </c:pt>
                <c:pt idx="46297">
                  <c:v>2019/12/16 10:28</c:v>
                </c:pt>
                <c:pt idx="46298">
                  <c:v>2019/12/16 10:28</c:v>
                </c:pt>
                <c:pt idx="46299">
                  <c:v>2019/12/16 10:28</c:v>
                </c:pt>
                <c:pt idx="46300">
                  <c:v>2019/12/16 10:28</c:v>
                </c:pt>
                <c:pt idx="46301">
                  <c:v>2019/12/16 10:28</c:v>
                </c:pt>
                <c:pt idx="46302">
                  <c:v>2019/12/16 10:28</c:v>
                </c:pt>
                <c:pt idx="46303">
                  <c:v>2019/12/16 10:28</c:v>
                </c:pt>
                <c:pt idx="46304">
                  <c:v>2019/12/16 10:28</c:v>
                </c:pt>
                <c:pt idx="46305">
                  <c:v>2019/12/16 10:28</c:v>
                </c:pt>
                <c:pt idx="46306">
                  <c:v>2019/12/16 10:28</c:v>
                </c:pt>
                <c:pt idx="46307">
                  <c:v>2019/12/16 10:28</c:v>
                </c:pt>
                <c:pt idx="46308">
                  <c:v>2019/12/16 10:28</c:v>
                </c:pt>
                <c:pt idx="46309">
                  <c:v>2019/12/16 10:28</c:v>
                </c:pt>
                <c:pt idx="46310">
                  <c:v>2019/12/16 10:28</c:v>
                </c:pt>
                <c:pt idx="46311">
                  <c:v>2019/12/16 10:28</c:v>
                </c:pt>
                <c:pt idx="46312">
                  <c:v>2019/12/16 10:28</c:v>
                </c:pt>
                <c:pt idx="46313">
                  <c:v>2019/12/16 10:29</c:v>
                </c:pt>
                <c:pt idx="46314">
                  <c:v>2019/12/16 10:29</c:v>
                </c:pt>
                <c:pt idx="46315">
                  <c:v>2019/12/16 10:29</c:v>
                </c:pt>
                <c:pt idx="46316">
                  <c:v>2019/12/16 10:29</c:v>
                </c:pt>
                <c:pt idx="46317">
                  <c:v>2019/12/16 10:29</c:v>
                </c:pt>
                <c:pt idx="46318">
                  <c:v>2019/12/16 10:29</c:v>
                </c:pt>
                <c:pt idx="46319">
                  <c:v>2019/12/16 10:29</c:v>
                </c:pt>
                <c:pt idx="46320">
                  <c:v>2019/12/16 10:29</c:v>
                </c:pt>
                <c:pt idx="46321">
                  <c:v>2019/12/16 10:29</c:v>
                </c:pt>
                <c:pt idx="46322">
                  <c:v>2019/12/16 10:29</c:v>
                </c:pt>
                <c:pt idx="46323">
                  <c:v>2019/12/16 10:29</c:v>
                </c:pt>
                <c:pt idx="46324">
                  <c:v>2019/12/16 10:29</c:v>
                </c:pt>
                <c:pt idx="46325">
                  <c:v>2019/12/16 10:29</c:v>
                </c:pt>
                <c:pt idx="46326">
                  <c:v>2019/12/16 10:29</c:v>
                </c:pt>
                <c:pt idx="46327">
                  <c:v>2019/12/16 10:29</c:v>
                </c:pt>
                <c:pt idx="46328">
                  <c:v>2019/12/16 10:29</c:v>
                </c:pt>
                <c:pt idx="46329">
                  <c:v>2019/12/16 10:29</c:v>
                </c:pt>
                <c:pt idx="46330">
                  <c:v>2019/12/16 10:29</c:v>
                </c:pt>
                <c:pt idx="46331">
                  <c:v>2019/12/16 10:29</c:v>
                </c:pt>
                <c:pt idx="46332">
                  <c:v>2019/12/16 10:29</c:v>
                </c:pt>
                <c:pt idx="46333">
                  <c:v>2019/12/16 10:30</c:v>
                </c:pt>
                <c:pt idx="46334">
                  <c:v>2019/12/16 10:30</c:v>
                </c:pt>
                <c:pt idx="46335">
                  <c:v>2019/12/16 10:30</c:v>
                </c:pt>
                <c:pt idx="46336">
                  <c:v>2019/12/16 10:30</c:v>
                </c:pt>
                <c:pt idx="46337">
                  <c:v>2019/12/16 10:30</c:v>
                </c:pt>
                <c:pt idx="46338">
                  <c:v>2019/12/16 10:30</c:v>
                </c:pt>
                <c:pt idx="46339">
                  <c:v>2019/12/16 10:30</c:v>
                </c:pt>
                <c:pt idx="46340">
                  <c:v>2019/12/16 10:30</c:v>
                </c:pt>
                <c:pt idx="46341">
                  <c:v>2019/12/16 10:30</c:v>
                </c:pt>
                <c:pt idx="46342">
                  <c:v>2019/12/16 10:30</c:v>
                </c:pt>
                <c:pt idx="46343">
                  <c:v>2019/12/16 10:30</c:v>
                </c:pt>
                <c:pt idx="46344">
                  <c:v>2019/12/16 10:30</c:v>
                </c:pt>
                <c:pt idx="46345">
                  <c:v>2019/12/16 10:30</c:v>
                </c:pt>
                <c:pt idx="46346">
                  <c:v>2019/12/16 10:30</c:v>
                </c:pt>
                <c:pt idx="46347">
                  <c:v>2019/12/16 10:30</c:v>
                </c:pt>
                <c:pt idx="46348">
                  <c:v>2019/12/16 10:30</c:v>
                </c:pt>
                <c:pt idx="46349">
                  <c:v>2019/12/16 10:30</c:v>
                </c:pt>
                <c:pt idx="46350">
                  <c:v>2019/12/16 10:30</c:v>
                </c:pt>
                <c:pt idx="46351">
                  <c:v>2019/12/16 10:30</c:v>
                </c:pt>
                <c:pt idx="46352">
                  <c:v>2019/12/16 10:30</c:v>
                </c:pt>
                <c:pt idx="46353">
                  <c:v>2019/12/16 10:31</c:v>
                </c:pt>
                <c:pt idx="46354">
                  <c:v>2019/12/16 10:31</c:v>
                </c:pt>
                <c:pt idx="46355">
                  <c:v>2019/12/16 10:31</c:v>
                </c:pt>
                <c:pt idx="46356">
                  <c:v>2019/12/16 10:31</c:v>
                </c:pt>
                <c:pt idx="46357">
                  <c:v>2019/12/16 10:31</c:v>
                </c:pt>
                <c:pt idx="46358">
                  <c:v>2019/12/16 10:31</c:v>
                </c:pt>
                <c:pt idx="46359">
                  <c:v>2019/12/16 10:31</c:v>
                </c:pt>
                <c:pt idx="46360">
                  <c:v>2019/12/16 10:31</c:v>
                </c:pt>
                <c:pt idx="46361">
                  <c:v>2019/12/16 10:31</c:v>
                </c:pt>
                <c:pt idx="46362">
                  <c:v>2019/12/16 10:31</c:v>
                </c:pt>
                <c:pt idx="46363">
                  <c:v>2019/12/16 10:31</c:v>
                </c:pt>
                <c:pt idx="46364">
                  <c:v>2019/12/16 10:31</c:v>
                </c:pt>
                <c:pt idx="46365">
                  <c:v>2019/12/16 10:31</c:v>
                </c:pt>
                <c:pt idx="46366">
                  <c:v>2019/12/16 10:31</c:v>
                </c:pt>
                <c:pt idx="46367">
                  <c:v>2019/12/16 10:31</c:v>
                </c:pt>
                <c:pt idx="46368">
                  <c:v>2019/12/16 10:31</c:v>
                </c:pt>
                <c:pt idx="46369">
                  <c:v>2019/12/16 10:31</c:v>
                </c:pt>
                <c:pt idx="46370">
                  <c:v>2019/12/16 10:31</c:v>
                </c:pt>
                <c:pt idx="46371">
                  <c:v>2019/12/16 10:31</c:v>
                </c:pt>
                <c:pt idx="46372">
                  <c:v>2019/12/16 10:31</c:v>
                </c:pt>
                <c:pt idx="46373">
                  <c:v>2019/12/16 10:32</c:v>
                </c:pt>
                <c:pt idx="46374">
                  <c:v>2019/12/16 10:32</c:v>
                </c:pt>
                <c:pt idx="46375">
                  <c:v>2019/12/16 10:32</c:v>
                </c:pt>
                <c:pt idx="46376">
                  <c:v>2019/12/16 10:32</c:v>
                </c:pt>
                <c:pt idx="46377">
                  <c:v>2019/12/16 10:32</c:v>
                </c:pt>
                <c:pt idx="46378">
                  <c:v>2019/12/16 10:32</c:v>
                </c:pt>
                <c:pt idx="46379">
                  <c:v>2019/12/16 10:32</c:v>
                </c:pt>
                <c:pt idx="46380">
                  <c:v>2019/12/16 10:32</c:v>
                </c:pt>
                <c:pt idx="46381">
                  <c:v>2019/12/16 10:32</c:v>
                </c:pt>
                <c:pt idx="46382">
                  <c:v>2019/12/16 10:32</c:v>
                </c:pt>
                <c:pt idx="46383">
                  <c:v>2019/12/16 10:32</c:v>
                </c:pt>
                <c:pt idx="46384">
                  <c:v>2019/12/16 10:32</c:v>
                </c:pt>
                <c:pt idx="46385">
                  <c:v>2019/12/16 10:32</c:v>
                </c:pt>
                <c:pt idx="46386">
                  <c:v>2019/12/16 10:32</c:v>
                </c:pt>
                <c:pt idx="46387">
                  <c:v>2019/12/16 10:32</c:v>
                </c:pt>
                <c:pt idx="46388">
                  <c:v>2019/12/16 10:32</c:v>
                </c:pt>
                <c:pt idx="46389">
                  <c:v>2019/12/16 10:32</c:v>
                </c:pt>
                <c:pt idx="46390">
                  <c:v>2019/12/16 10:32</c:v>
                </c:pt>
                <c:pt idx="46391">
                  <c:v>2019/12/16 10:32</c:v>
                </c:pt>
                <c:pt idx="46392">
                  <c:v>2019/12/16 10:32</c:v>
                </c:pt>
                <c:pt idx="46393">
                  <c:v>2019/12/16 10:33</c:v>
                </c:pt>
                <c:pt idx="46394">
                  <c:v>2019/12/16 10:33</c:v>
                </c:pt>
                <c:pt idx="46395">
                  <c:v>2019/12/16 10:33</c:v>
                </c:pt>
                <c:pt idx="46396">
                  <c:v>2019/12/16 10:33</c:v>
                </c:pt>
                <c:pt idx="46397">
                  <c:v>2019/12/16 10:33</c:v>
                </c:pt>
                <c:pt idx="46398">
                  <c:v>2019/12/16 10:33</c:v>
                </c:pt>
                <c:pt idx="46399">
                  <c:v>2019/12/16 10:33</c:v>
                </c:pt>
                <c:pt idx="46400">
                  <c:v>2019/12/16 10:33</c:v>
                </c:pt>
                <c:pt idx="46401">
                  <c:v>2019/12/16 10:33</c:v>
                </c:pt>
                <c:pt idx="46402">
                  <c:v>2019/12/16 10:33</c:v>
                </c:pt>
                <c:pt idx="46403">
                  <c:v>2019/12/16 10:33</c:v>
                </c:pt>
                <c:pt idx="46404">
                  <c:v>2019/12/16 10:33</c:v>
                </c:pt>
                <c:pt idx="46405">
                  <c:v>2019/12/16 10:33</c:v>
                </c:pt>
                <c:pt idx="46406">
                  <c:v>2019/12/16 10:33</c:v>
                </c:pt>
                <c:pt idx="46407">
                  <c:v>2019/12/16 10:33</c:v>
                </c:pt>
                <c:pt idx="46408">
                  <c:v>2019/12/16 10:33</c:v>
                </c:pt>
                <c:pt idx="46409">
                  <c:v>2019/12/16 10:33</c:v>
                </c:pt>
                <c:pt idx="46410">
                  <c:v>2019/12/16 10:33</c:v>
                </c:pt>
                <c:pt idx="46411">
                  <c:v>2019/12/16 10:33</c:v>
                </c:pt>
                <c:pt idx="46412">
                  <c:v>2019/12/16 10:33</c:v>
                </c:pt>
                <c:pt idx="46413">
                  <c:v>2019/12/16 10:34</c:v>
                </c:pt>
                <c:pt idx="46414">
                  <c:v>2019/12/16 10:34</c:v>
                </c:pt>
                <c:pt idx="46415">
                  <c:v>2019/12/16 10:34</c:v>
                </c:pt>
                <c:pt idx="46416">
                  <c:v>2019/12/16 10:34</c:v>
                </c:pt>
                <c:pt idx="46417">
                  <c:v>2019/12/16 10:34</c:v>
                </c:pt>
                <c:pt idx="46418">
                  <c:v>2019/12/16 10:34</c:v>
                </c:pt>
                <c:pt idx="46419">
                  <c:v>2019/12/16 10:34</c:v>
                </c:pt>
                <c:pt idx="46420">
                  <c:v>2019/12/16 10:34</c:v>
                </c:pt>
                <c:pt idx="46421">
                  <c:v>2019/12/16 10:34</c:v>
                </c:pt>
                <c:pt idx="46422">
                  <c:v>2019/12/16 10:34</c:v>
                </c:pt>
                <c:pt idx="46423">
                  <c:v>2019/12/16 10:34</c:v>
                </c:pt>
                <c:pt idx="46424">
                  <c:v>2019/12/16 10:34</c:v>
                </c:pt>
                <c:pt idx="46425">
                  <c:v>2019/12/16 10:34</c:v>
                </c:pt>
                <c:pt idx="46426">
                  <c:v>2019/12/16 10:34</c:v>
                </c:pt>
                <c:pt idx="46427">
                  <c:v>2019/12/16 10:34</c:v>
                </c:pt>
                <c:pt idx="46428">
                  <c:v>2019/12/16 10:34</c:v>
                </c:pt>
                <c:pt idx="46429">
                  <c:v>2019/12/16 10:34</c:v>
                </c:pt>
                <c:pt idx="46430">
                  <c:v>2019/12/16 10:34</c:v>
                </c:pt>
                <c:pt idx="46431">
                  <c:v>2019/12/16 10:34</c:v>
                </c:pt>
                <c:pt idx="46432">
                  <c:v>2019/12/16 10:34</c:v>
                </c:pt>
                <c:pt idx="46433">
                  <c:v>2019/12/16 10:35</c:v>
                </c:pt>
                <c:pt idx="46434">
                  <c:v>2019/12/16 10:35</c:v>
                </c:pt>
                <c:pt idx="46435">
                  <c:v>2019/12/16 10:35</c:v>
                </c:pt>
                <c:pt idx="46436">
                  <c:v>2019/12/16 10:35</c:v>
                </c:pt>
                <c:pt idx="46437">
                  <c:v>2019/12/16 10:35</c:v>
                </c:pt>
                <c:pt idx="46438">
                  <c:v>2019/12/16 10:35</c:v>
                </c:pt>
                <c:pt idx="46439">
                  <c:v>2019/12/16 10:35</c:v>
                </c:pt>
                <c:pt idx="46440">
                  <c:v>2019/12/16 10:35</c:v>
                </c:pt>
                <c:pt idx="46441">
                  <c:v>2019/12/16 10:35</c:v>
                </c:pt>
                <c:pt idx="46442">
                  <c:v>2019/12/16 10:35</c:v>
                </c:pt>
                <c:pt idx="46443">
                  <c:v>2019/12/16 10:35</c:v>
                </c:pt>
                <c:pt idx="46444">
                  <c:v>2019/12/16 10:35</c:v>
                </c:pt>
                <c:pt idx="46445">
                  <c:v>2019/12/16 10:35</c:v>
                </c:pt>
                <c:pt idx="46446">
                  <c:v>2019/12/16 10:35</c:v>
                </c:pt>
                <c:pt idx="46447">
                  <c:v>2019/12/16 10:35</c:v>
                </c:pt>
                <c:pt idx="46448">
                  <c:v>2019/12/16 10:35</c:v>
                </c:pt>
                <c:pt idx="46449">
                  <c:v>2019/12/16 10:35</c:v>
                </c:pt>
                <c:pt idx="46450">
                  <c:v>2019/12/16 10:35</c:v>
                </c:pt>
                <c:pt idx="46451">
                  <c:v>2019/12/16 10:35</c:v>
                </c:pt>
                <c:pt idx="46452">
                  <c:v>2019/12/16 10:35</c:v>
                </c:pt>
                <c:pt idx="46453">
                  <c:v>2019/12/16 10:36</c:v>
                </c:pt>
                <c:pt idx="46454">
                  <c:v>2019/12/16 10:36</c:v>
                </c:pt>
                <c:pt idx="46455">
                  <c:v>2019/12/16 10:36</c:v>
                </c:pt>
                <c:pt idx="46456">
                  <c:v>2019/12/16 10:36</c:v>
                </c:pt>
                <c:pt idx="46457">
                  <c:v>2019/12/16 10:36</c:v>
                </c:pt>
                <c:pt idx="46458">
                  <c:v>2019/12/16 10:36</c:v>
                </c:pt>
                <c:pt idx="46459">
                  <c:v>2019/12/16 10:36</c:v>
                </c:pt>
                <c:pt idx="46460">
                  <c:v>2019/12/16 10:36</c:v>
                </c:pt>
                <c:pt idx="46461">
                  <c:v>2019/12/16 10:36</c:v>
                </c:pt>
                <c:pt idx="46462">
                  <c:v>2019/12/16 10:36</c:v>
                </c:pt>
                <c:pt idx="46463">
                  <c:v>2019/12/16 10:36</c:v>
                </c:pt>
                <c:pt idx="46464">
                  <c:v>2019/12/16 10:36</c:v>
                </c:pt>
                <c:pt idx="46465">
                  <c:v>2019/12/16 10:36</c:v>
                </c:pt>
                <c:pt idx="46466">
                  <c:v>2019/12/16 10:36</c:v>
                </c:pt>
                <c:pt idx="46467">
                  <c:v>2019/12/16 10:36</c:v>
                </c:pt>
                <c:pt idx="46468">
                  <c:v>2019/12/16 10:36</c:v>
                </c:pt>
                <c:pt idx="46469">
                  <c:v>2019/12/16 10:36</c:v>
                </c:pt>
                <c:pt idx="46470">
                  <c:v>2019/12/16 10:36</c:v>
                </c:pt>
                <c:pt idx="46471">
                  <c:v>2019/12/16 10:36</c:v>
                </c:pt>
                <c:pt idx="46472">
                  <c:v>2019/12/16 10:36</c:v>
                </c:pt>
                <c:pt idx="46473">
                  <c:v>2019/12/16 10:37</c:v>
                </c:pt>
                <c:pt idx="46474">
                  <c:v>2019/12/16 10:37</c:v>
                </c:pt>
                <c:pt idx="46475">
                  <c:v>2019/12/16 10:37</c:v>
                </c:pt>
                <c:pt idx="46476">
                  <c:v>2019/12/16 10:37</c:v>
                </c:pt>
                <c:pt idx="46477">
                  <c:v>2019/12/16 10:37</c:v>
                </c:pt>
                <c:pt idx="46478">
                  <c:v>2019/12/16 10:37</c:v>
                </c:pt>
                <c:pt idx="46479">
                  <c:v>2019/12/16 10:37</c:v>
                </c:pt>
                <c:pt idx="46480">
                  <c:v>2019/12/16 10:37</c:v>
                </c:pt>
                <c:pt idx="46481">
                  <c:v>2019/12/16 10:37</c:v>
                </c:pt>
                <c:pt idx="46482">
                  <c:v>2019/12/16 10:37</c:v>
                </c:pt>
                <c:pt idx="46483">
                  <c:v>2019/12/16 10:37</c:v>
                </c:pt>
                <c:pt idx="46484">
                  <c:v>2019/12/16 10:37</c:v>
                </c:pt>
                <c:pt idx="46485">
                  <c:v>2019/12/16 10:37</c:v>
                </c:pt>
                <c:pt idx="46486">
                  <c:v>2019/12/16 10:37</c:v>
                </c:pt>
                <c:pt idx="46487">
                  <c:v>2019/12/16 10:37</c:v>
                </c:pt>
                <c:pt idx="46488">
                  <c:v>2019/12/16 10:37</c:v>
                </c:pt>
                <c:pt idx="46489">
                  <c:v>2019/12/16 10:37</c:v>
                </c:pt>
                <c:pt idx="46490">
                  <c:v>2019/12/16 10:37</c:v>
                </c:pt>
                <c:pt idx="46491">
                  <c:v>2019/12/16 10:37</c:v>
                </c:pt>
                <c:pt idx="46492">
                  <c:v>2019/12/16 10:37</c:v>
                </c:pt>
                <c:pt idx="46493">
                  <c:v>2019/12/16 10:38</c:v>
                </c:pt>
                <c:pt idx="46494">
                  <c:v>2019/12/16 10:38</c:v>
                </c:pt>
                <c:pt idx="46495">
                  <c:v>2019/12/16 10:38</c:v>
                </c:pt>
                <c:pt idx="46496">
                  <c:v>2019/12/16 10:38</c:v>
                </c:pt>
                <c:pt idx="46497">
                  <c:v>2019/12/16 10:38</c:v>
                </c:pt>
                <c:pt idx="46498">
                  <c:v>2019/12/16 10:38</c:v>
                </c:pt>
                <c:pt idx="46499">
                  <c:v>2019/12/16 10:38</c:v>
                </c:pt>
                <c:pt idx="46500">
                  <c:v>2019/12/16 10:38</c:v>
                </c:pt>
                <c:pt idx="46501">
                  <c:v>2019/12/16 10:38</c:v>
                </c:pt>
                <c:pt idx="46502">
                  <c:v>2019/12/16 10:38</c:v>
                </c:pt>
                <c:pt idx="46503">
                  <c:v>2019/12/16 10:38</c:v>
                </c:pt>
                <c:pt idx="46504">
                  <c:v>2019/12/16 10:38</c:v>
                </c:pt>
                <c:pt idx="46505">
                  <c:v>2019/12/16 10:38</c:v>
                </c:pt>
                <c:pt idx="46506">
                  <c:v>2019/12/16 10:38</c:v>
                </c:pt>
                <c:pt idx="46507">
                  <c:v>2019/12/16 10:38</c:v>
                </c:pt>
                <c:pt idx="46508">
                  <c:v>2019/12/16 10:38</c:v>
                </c:pt>
                <c:pt idx="46509">
                  <c:v>2019/12/16 10:38</c:v>
                </c:pt>
                <c:pt idx="46510">
                  <c:v>2019/12/16 10:38</c:v>
                </c:pt>
                <c:pt idx="46511">
                  <c:v>2019/12/16 10:38</c:v>
                </c:pt>
                <c:pt idx="46512">
                  <c:v>2019/12/16 10:38</c:v>
                </c:pt>
                <c:pt idx="46513">
                  <c:v>2019/12/16 10:39</c:v>
                </c:pt>
                <c:pt idx="46514">
                  <c:v>2019/12/16 10:39</c:v>
                </c:pt>
                <c:pt idx="46515">
                  <c:v>2019/12/16 10:39</c:v>
                </c:pt>
                <c:pt idx="46516">
                  <c:v>2019/12/16 10:39</c:v>
                </c:pt>
                <c:pt idx="46517">
                  <c:v>2019/12/16 10:39</c:v>
                </c:pt>
                <c:pt idx="46518">
                  <c:v>2019/12/16 10:39</c:v>
                </c:pt>
                <c:pt idx="46519">
                  <c:v>2019/12/16 10:39</c:v>
                </c:pt>
                <c:pt idx="46520">
                  <c:v>2019/12/16 10:39</c:v>
                </c:pt>
                <c:pt idx="46521">
                  <c:v>2019/12/16 10:39</c:v>
                </c:pt>
                <c:pt idx="46522">
                  <c:v>2019/12/16 10:39</c:v>
                </c:pt>
                <c:pt idx="46523">
                  <c:v>2019/12/16 10:39</c:v>
                </c:pt>
                <c:pt idx="46524">
                  <c:v>2019/12/16 10:39</c:v>
                </c:pt>
                <c:pt idx="46525">
                  <c:v>2019/12/16 10:39</c:v>
                </c:pt>
                <c:pt idx="46526">
                  <c:v>2019/12/16 10:39</c:v>
                </c:pt>
                <c:pt idx="46527">
                  <c:v>2019/12/16 10:39</c:v>
                </c:pt>
                <c:pt idx="46528">
                  <c:v>2019/12/16 10:39</c:v>
                </c:pt>
                <c:pt idx="46529">
                  <c:v>2019/12/16 10:39</c:v>
                </c:pt>
                <c:pt idx="46530">
                  <c:v>2019/12/16 10:39</c:v>
                </c:pt>
                <c:pt idx="46531">
                  <c:v>2019/12/16 10:39</c:v>
                </c:pt>
                <c:pt idx="46532">
                  <c:v>2019/12/16 10:39</c:v>
                </c:pt>
                <c:pt idx="46533">
                  <c:v>2019/12/16 10:40</c:v>
                </c:pt>
                <c:pt idx="46534">
                  <c:v>2019/12/16 10:40</c:v>
                </c:pt>
                <c:pt idx="46535">
                  <c:v>2019/12/16 10:40</c:v>
                </c:pt>
                <c:pt idx="46536">
                  <c:v>2019/12/16 10:40</c:v>
                </c:pt>
                <c:pt idx="46537">
                  <c:v>2019/12/16 10:40</c:v>
                </c:pt>
                <c:pt idx="46538">
                  <c:v>2019/12/16 10:40</c:v>
                </c:pt>
                <c:pt idx="46539">
                  <c:v>2019/12/16 10:40</c:v>
                </c:pt>
                <c:pt idx="46540">
                  <c:v>2019/12/16 10:40</c:v>
                </c:pt>
                <c:pt idx="46541">
                  <c:v>2019/12/16 10:40</c:v>
                </c:pt>
                <c:pt idx="46542">
                  <c:v>2019/12/16 10:40</c:v>
                </c:pt>
                <c:pt idx="46543">
                  <c:v>2019/12/16 10:40</c:v>
                </c:pt>
                <c:pt idx="46544">
                  <c:v>2019/12/16 10:40</c:v>
                </c:pt>
                <c:pt idx="46545">
                  <c:v>2019/12/16 10:40</c:v>
                </c:pt>
                <c:pt idx="46546">
                  <c:v>2019/12/16 10:40</c:v>
                </c:pt>
                <c:pt idx="46547">
                  <c:v>2019/12/16 10:40</c:v>
                </c:pt>
                <c:pt idx="46548">
                  <c:v>2019/12/16 10:40</c:v>
                </c:pt>
                <c:pt idx="46549">
                  <c:v>2019/12/16 10:40</c:v>
                </c:pt>
                <c:pt idx="46550">
                  <c:v>2019/12/16 10:40</c:v>
                </c:pt>
                <c:pt idx="46551">
                  <c:v>2019/12/16 10:40</c:v>
                </c:pt>
                <c:pt idx="46552">
                  <c:v>2019/12/16 10:40</c:v>
                </c:pt>
                <c:pt idx="46553">
                  <c:v>2019/12/16 10:41</c:v>
                </c:pt>
                <c:pt idx="46554">
                  <c:v>2019/12/16 10:41</c:v>
                </c:pt>
                <c:pt idx="46555">
                  <c:v>2019/12/16 10:41</c:v>
                </c:pt>
                <c:pt idx="46556">
                  <c:v>2019/12/16 10:41</c:v>
                </c:pt>
                <c:pt idx="46557">
                  <c:v>2019/12/16 10:41</c:v>
                </c:pt>
                <c:pt idx="46558">
                  <c:v>2019/12/16 10:41</c:v>
                </c:pt>
                <c:pt idx="46559">
                  <c:v>2019/12/16 10:41</c:v>
                </c:pt>
                <c:pt idx="46560">
                  <c:v>2019/12/16 10:41</c:v>
                </c:pt>
                <c:pt idx="46561">
                  <c:v>2019/12/16 10:41</c:v>
                </c:pt>
                <c:pt idx="46562">
                  <c:v>2019/12/16 10:41</c:v>
                </c:pt>
                <c:pt idx="46563">
                  <c:v>2019/12/16 10:41</c:v>
                </c:pt>
                <c:pt idx="46564">
                  <c:v>2019/12/16 10:41</c:v>
                </c:pt>
                <c:pt idx="46565">
                  <c:v>2019/12/16 10:41</c:v>
                </c:pt>
                <c:pt idx="46566">
                  <c:v>2019/12/16 10:41</c:v>
                </c:pt>
                <c:pt idx="46567">
                  <c:v>2019/12/16 10:41</c:v>
                </c:pt>
                <c:pt idx="46568">
                  <c:v>2019/12/16 10:41</c:v>
                </c:pt>
                <c:pt idx="46569">
                  <c:v>2019/12/16 10:41</c:v>
                </c:pt>
                <c:pt idx="46570">
                  <c:v>2019/12/16 10:41</c:v>
                </c:pt>
                <c:pt idx="46571">
                  <c:v>2019/12/16 10:41</c:v>
                </c:pt>
                <c:pt idx="46572">
                  <c:v>2019/12/16 10:41</c:v>
                </c:pt>
                <c:pt idx="46573">
                  <c:v>2019/12/16 10:42</c:v>
                </c:pt>
                <c:pt idx="46574">
                  <c:v>2019/12/16 10:42</c:v>
                </c:pt>
                <c:pt idx="46575">
                  <c:v>2019/12/16 10:42</c:v>
                </c:pt>
                <c:pt idx="46576">
                  <c:v>2019/12/16 10:42</c:v>
                </c:pt>
                <c:pt idx="46577">
                  <c:v>2019/12/16 10:42</c:v>
                </c:pt>
                <c:pt idx="46578">
                  <c:v>2019/12/16 10:42</c:v>
                </c:pt>
                <c:pt idx="46579">
                  <c:v>2019/12/16 10:42</c:v>
                </c:pt>
                <c:pt idx="46580">
                  <c:v>2019/12/16 10:42</c:v>
                </c:pt>
                <c:pt idx="46581">
                  <c:v>2019/12/16 10:42</c:v>
                </c:pt>
                <c:pt idx="46582">
                  <c:v>2019/12/16 10:42</c:v>
                </c:pt>
                <c:pt idx="46583">
                  <c:v>2019/12/16 10:42</c:v>
                </c:pt>
                <c:pt idx="46584">
                  <c:v>2019/12/16 10:42</c:v>
                </c:pt>
                <c:pt idx="46585">
                  <c:v>2019/12/16 10:42</c:v>
                </c:pt>
                <c:pt idx="46586">
                  <c:v>2019/12/16 10:42</c:v>
                </c:pt>
                <c:pt idx="46587">
                  <c:v>2019/12/16 10:42</c:v>
                </c:pt>
                <c:pt idx="46588">
                  <c:v>2019/12/16 10:42</c:v>
                </c:pt>
                <c:pt idx="46589">
                  <c:v>2019/12/16 10:42</c:v>
                </c:pt>
                <c:pt idx="46590">
                  <c:v>2019/12/16 10:42</c:v>
                </c:pt>
                <c:pt idx="46591">
                  <c:v>2019/12/16 10:42</c:v>
                </c:pt>
                <c:pt idx="46592">
                  <c:v>2019/12/16 10:42</c:v>
                </c:pt>
                <c:pt idx="46593">
                  <c:v>2019/12/16 10:43</c:v>
                </c:pt>
                <c:pt idx="46594">
                  <c:v>2019/12/16 10:43</c:v>
                </c:pt>
                <c:pt idx="46595">
                  <c:v>2019/12/16 10:43</c:v>
                </c:pt>
                <c:pt idx="46596">
                  <c:v>2019/12/16 10:43</c:v>
                </c:pt>
                <c:pt idx="46597">
                  <c:v>2019/12/16 10:43</c:v>
                </c:pt>
                <c:pt idx="46598">
                  <c:v>2019/12/16 10:43</c:v>
                </c:pt>
                <c:pt idx="46599">
                  <c:v>2019/12/16 10:43</c:v>
                </c:pt>
                <c:pt idx="46600">
                  <c:v>2019/12/16 10:43</c:v>
                </c:pt>
                <c:pt idx="46601">
                  <c:v>2019/12/16 10:43</c:v>
                </c:pt>
                <c:pt idx="46602">
                  <c:v>2019/12/16 10:43</c:v>
                </c:pt>
                <c:pt idx="46603">
                  <c:v>2019/12/16 10:43</c:v>
                </c:pt>
                <c:pt idx="46604">
                  <c:v>2019/12/16 10:43</c:v>
                </c:pt>
                <c:pt idx="46605">
                  <c:v>2019/12/16 10:43</c:v>
                </c:pt>
                <c:pt idx="46606">
                  <c:v>2019/12/16 10:43</c:v>
                </c:pt>
                <c:pt idx="46607">
                  <c:v>2019/12/16 10:43</c:v>
                </c:pt>
                <c:pt idx="46608">
                  <c:v>2019/12/16 10:43</c:v>
                </c:pt>
                <c:pt idx="46609">
                  <c:v>2019/12/16 10:43</c:v>
                </c:pt>
                <c:pt idx="46610">
                  <c:v>2019/12/16 10:43</c:v>
                </c:pt>
                <c:pt idx="46611">
                  <c:v>2019/12/16 10:43</c:v>
                </c:pt>
                <c:pt idx="46612">
                  <c:v>2019/12/16 10:43</c:v>
                </c:pt>
                <c:pt idx="46613">
                  <c:v>2019/12/16 10:44</c:v>
                </c:pt>
                <c:pt idx="46614">
                  <c:v>2019/12/16 10:44</c:v>
                </c:pt>
                <c:pt idx="46615">
                  <c:v>2019/12/16 10:44</c:v>
                </c:pt>
                <c:pt idx="46616">
                  <c:v>2019/12/16 10:44</c:v>
                </c:pt>
                <c:pt idx="46617">
                  <c:v>2019/12/16 10:44</c:v>
                </c:pt>
                <c:pt idx="46618">
                  <c:v>2019/12/16 10:44</c:v>
                </c:pt>
                <c:pt idx="46619">
                  <c:v>2019/12/16 10:44</c:v>
                </c:pt>
                <c:pt idx="46620">
                  <c:v>2019/12/16 10:44</c:v>
                </c:pt>
                <c:pt idx="46621">
                  <c:v>2019/12/16 10:44</c:v>
                </c:pt>
                <c:pt idx="46622">
                  <c:v>2019/12/16 10:44</c:v>
                </c:pt>
                <c:pt idx="46623">
                  <c:v>2019/12/16 10:44</c:v>
                </c:pt>
                <c:pt idx="46624">
                  <c:v>2019/12/16 10:44</c:v>
                </c:pt>
                <c:pt idx="46625">
                  <c:v>2019/12/16 10:44</c:v>
                </c:pt>
                <c:pt idx="46626">
                  <c:v>2019/12/16 10:44</c:v>
                </c:pt>
                <c:pt idx="46627">
                  <c:v>2019/12/16 10:44</c:v>
                </c:pt>
                <c:pt idx="46628">
                  <c:v>2019/12/16 10:44</c:v>
                </c:pt>
                <c:pt idx="46629">
                  <c:v>2019/12/16 10:44</c:v>
                </c:pt>
                <c:pt idx="46630">
                  <c:v>2019/12/16 10:44</c:v>
                </c:pt>
                <c:pt idx="46631">
                  <c:v>2019/12/16 10:44</c:v>
                </c:pt>
                <c:pt idx="46632">
                  <c:v>2019/12/16 10:44</c:v>
                </c:pt>
                <c:pt idx="46633">
                  <c:v>2019/12/16 10:45</c:v>
                </c:pt>
                <c:pt idx="46634">
                  <c:v>2019/12/16 10:45</c:v>
                </c:pt>
                <c:pt idx="46635">
                  <c:v>2019/12/16 10:45</c:v>
                </c:pt>
                <c:pt idx="46636">
                  <c:v>2019/12/16 10:45</c:v>
                </c:pt>
                <c:pt idx="46637">
                  <c:v>2019/12/16 10:45</c:v>
                </c:pt>
                <c:pt idx="46638">
                  <c:v>2019/12/16 10:45</c:v>
                </c:pt>
                <c:pt idx="46639">
                  <c:v>2019/12/16 10:45</c:v>
                </c:pt>
                <c:pt idx="46640">
                  <c:v>2019/12/16 10:45</c:v>
                </c:pt>
                <c:pt idx="46641">
                  <c:v>2019/12/16 10:45</c:v>
                </c:pt>
                <c:pt idx="46642">
                  <c:v>2019/12/16 10:45</c:v>
                </c:pt>
                <c:pt idx="46643">
                  <c:v>2019/12/16 10:45</c:v>
                </c:pt>
                <c:pt idx="46644">
                  <c:v>2019/12/16 10:45</c:v>
                </c:pt>
                <c:pt idx="46645">
                  <c:v>2019/12/16 10:45</c:v>
                </c:pt>
                <c:pt idx="46646">
                  <c:v>2019/12/16 10:45</c:v>
                </c:pt>
                <c:pt idx="46647">
                  <c:v>2019/12/16 10:45</c:v>
                </c:pt>
                <c:pt idx="46648">
                  <c:v>2019/12/16 10:45</c:v>
                </c:pt>
                <c:pt idx="46649">
                  <c:v>2019/12/16 10:45</c:v>
                </c:pt>
                <c:pt idx="46650">
                  <c:v>2019/12/16 10:45</c:v>
                </c:pt>
                <c:pt idx="46651">
                  <c:v>2019/12/16 10:45</c:v>
                </c:pt>
                <c:pt idx="46652">
                  <c:v>2019/12/16 10:45</c:v>
                </c:pt>
                <c:pt idx="46653">
                  <c:v>2019/12/16 10:46</c:v>
                </c:pt>
                <c:pt idx="46654">
                  <c:v>2019/12/16 10:46</c:v>
                </c:pt>
                <c:pt idx="46655">
                  <c:v>2019/12/16 10:46</c:v>
                </c:pt>
                <c:pt idx="46656">
                  <c:v>2019/12/16 10:46</c:v>
                </c:pt>
                <c:pt idx="46657">
                  <c:v>2019/12/16 10:46</c:v>
                </c:pt>
                <c:pt idx="46658">
                  <c:v>2019/12/16 10:46</c:v>
                </c:pt>
                <c:pt idx="46659">
                  <c:v>2019/12/16 10:46</c:v>
                </c:pt>
                <c:pt idx="46660">
                  <c:v>2019/12/16 10:46</c:v>
                </c:pt>
                <c:pt idx="46661">
                  <c:v>2019/12/16 10:46</c:v>
                </c:pt>
                <c:pt idx="46662">
                  <c:v>2019/12/16 10:46</c:v>
                </c:pt>
                <c:pt idx="46663">
                  <c:v>2019/12/16 10:46</c:v>
                </c:pt>
                <c:pt idx="46664">
                  <c:v>2019/12/16 10:46</c:v>
                </c:pt>
                <c:pt idx="46665">
                  <c:v>2019/12/16 10:46</c:v>
                </c:pt>
                <c:pt idx="46666">
                  <c:v>2019/12/16 10:46</c:v>
                </c:pt>
                <c:pt idx="46667">
                  <c:v>2019/12/16 10:46</c:v>
                </c:pt>
                <c:pt idx="46668">
                  <c:v>2019/12/16 10:46</c:v>
                </c:pt>
                <c:pt idx="46669">
                  <c:v>2019/12/16 10:46</c:v>
                </c:pt>
                <c:pt idx="46670">
                  <c:v>2019/12/16 10:46</c:v>
                </c:pt>
                <c:pt idx="46671">
                  <c:v>2019/12/16 10:46</c:v>
                </c:pt>
                <c:pt idx="46672">
                  <c:v>2019/12/16 10:46</c:v>
                </c:pt>
                <c:pt idx="46673">
                  <c:v>2019/12/16 10:47</c:v>
                </c:pt>
                <c:pt idx="46674">
                  <c:v>2019/12/16 10:47</c:v>
                </c:pt>
                <c:pt idx="46675">
                  <c:v>2019/12/16 10:47</c:v>
                </c:pt>
                <c:pt idx="46676">
                  <c:v>2019/12/16 10:47</c:v>
                </c:pt>
                <c:pt idx="46677">
                  <c:v>2019/12/16 10:47</c:v>
                </c:pt>
                <c:pt idx="46678">
                  <c:v>2019/12/16 10:47</c:v>
                </c:pt>
                <c:pt idx="46679">
                  <c:v>2019/12/16 10:47</c:v>
                </c:pt>
                <c:pt idx="46680">
                  <c:v>2019/12/16 10:47</c:v>
                </c:pt>
                <c:pt idx="46681">
                  <c:v>2019/12/16 10:47</c:v>
                </c:pt>
                <c:pt idx="46682">
                  <c:v>2019/12/16 10:47</c:v>
                </c:pt>
                <c:pt idx="46683">
                  <c:v>2019/12/16 10:47</c:v>
                </c:pt>
                <c:pt idx="46684">
                  <c:v>2019/12/16 10:47</c:v>
                </c:pt>
                <c:pt idx="46685">
                  <c:v>2019/12/16 10:47</c:v>
                </c:pt>
                <c:pt idx="46686">
                  <c:v>2019/12/16 10:47</c:v>
                </c:pt>
                <c:pt idx="46687">
                  <c:v>2019/12/16 10:47</c:v>
                </c:pt>
                <c:pt idx="46688">
                  <c:v>2019/12/16 10:47</c:v>
                </c:pt>
                <c:pt idx="46689">
                  <c:v>2019/12/16 10:47</c:v>
                </c:pt>
                <c:pt idx="46690">
                  <c:v>2019/12/16 10:47</c:v>
                </c:pt>
                <c:pt idx="46691">
                  <c:v>2019/12/16 10:47</c:v>
                </c:pt>
                <c:pt idx="46692">
                  <c:v>2019/12/16 10:47</c:v>
                </c:pt>
                <c:pt idx="46693">
                  <c:v>2019/12/16 10:48</c:v>
                </c:pt>
                <c:pt idx="46694">
                  <c:v>2019/12/16 10:48</c:v>
                </c:pt>
                <c:pt idx="46695">
                  <c:v>2019/12/16 10:48</c:v>
                </c:pt>
                <c:pt idx="46696">
                  <c:v>2019/12/16 10:48</c:v>
                </c:pt>
                <c:pt idx="46697">
                  <c:v>2019/12/16 10:48</c:v>
                </c:pt>
                <c:pt idx="46698">
                  <c:v>2019/12/16 10:48</c:v>
                </c:pt>
                <c:pt idx="46699">
                  <c:v>2019/12/16 10:48</c:v>
                </c:pt>
                <c:pt idx="46700">
                  <c:v>2019/12/16 10:48</c:v>
                </c:pt>
                <c:pt idx="46701">
                  <c:v>2019/12/16 10:48</c:v>
                </c:pt>
                <c:pt idx="46702">
                  <c:v>2019/12/16 10:48</c:v>
                </c:pt>
                <c:pt idx="46703">
                  <c:v>2019/12/16 10:48</c:v>
                </c:pt>
                <c:pt idx="46704">
                  <c:v>2019/12/16 10:48</c:v>
                </c:pt>
                <c:pt idx="46705">
                  <c:v>2019/12/16 10:48</c:v>
                </c:pt>
                <c:pt idx="46706">
                  <c:v>2019/12/16 10:48</c:v>
                </c:pt>
                <c:pt idx="46707">
                  <c:v>2019/12/16 10:48</c:v>
                </c:pt>
                <c:pt idx="46708">
                  <c:v>2019/12/16 10:48</c:v>
                </c:pt>
                <c:pt idx="46709">
                  <c:v>2019/12/16 10:48</c:v>
                </c:pt>
                <c:pt idx="46710">
                  <c:v>2019/12/16 10:48</c:v>
                </c:pt>
                <c:pt idx="46711">
                  <c:v>2019/12/16 10:48</c:v>
                </c:pt>
                <c:pt idx="46712">
                  <c:v>2019/12/16 10:48</c:v>
                </c:pt>
                <c:pt idx="46713">
                  <c:v>2019/12/16 10:49</c:v>
                </c:pt>
                <c:pt idx="46714">
                  <c:v>2019/12/16 10:49</c:v>
                </c:pt>
                <c:pt idx="46715">
                  <c:v>2019/12/16 10:49</c:v>
                </c:pt>
                <c:pt idx="46716">
                  <c:v>2019/12/16 10:49</c:v>
                </c:pt>
                <c:pt idx="46717">
                  <c:v>2019/12/16 10:49</c:v>
                </c:pt>
                <c:pt idx="46718">
                  <c:v>2019/12/16 10:49</c:v>
                </c:pt>
                <c:pt idx="46719">
                  <c:v>2019/12/16 10:49</c:v>
                </c:pt>
                <c:pt idx="46720">
                  <c:v>2019/12/16 10:49</c:v>
                </c:pt>
                <c:pt idx="46721">
                  <c:v>2019/12/16 10:49</c:v>
                </c:pt>
                <c:pt idx="46722">
                  <c:v>2019/12/16 10:49</c:v>
                </c:pt>
                <c:pt idx="46723">
                  <c:v>2019/12/16 10:49</c:v>
                </c:pt>
                <c:pt idx="46724">
                  <c:v>2019/12/16 10:49</c:v>
                </c:pt>
                <c:pt idx="46725">
                  <c:v>2019/12/16 10:49</c:v>
                </c:pt>
                <c:pt idx="46726">
                  <c:v>2019/12/16 10:49</c:v>
                </c:pt>
                <c:pt idx="46727">
                  <c:v>2019/12/16 10:49</c:v>
                </c:pt>
                <c:pt idx="46728">
                  <c:v>2019/12/16 10:49</c:v>
                </c:pt>
                <c:pt idx="46729">
                  <c:v>2019/12/16 10:49</c:v>
                </c:pt>
                <c:pt idx="46730">
                  <c:v>2019/12/16 10:49</c:v>
                </c:pt>
                <c:pt idx="46731">
                  <c:v>2019/12/16 10:50</c:v>
                </c:pt>
                <c:pt idx="46732">
                  <c:v>2019/12/16 10:50</c:v>
                </c:pt>
                <c:pt idx="46733">
                  <c:v>2019/12/16 10:50</c:v>
                </c:pt>
                <c:pt idx="46734">
                  <c:v>2019/12/16 10:50</c:v>
                </c:pt>
                <c:pt idx="46735">
                  <c:v>2019/12/16 10:50</c:v>
                </c:pt>
                <c:pt idx="46736">
                  <c:v>2019/12/16 10:50</c:v>
                </c:pt>
                <c:pt idx="46737">
                  <c:v>2019/12/16 10:50</c:v>
                </c:pt>
                <c:pt idx="46738">
                  <c:v>2019/12/16 10:50</c:v>
                </c:pt>
                <c:pt idx="46739">
                  <c:v>2019/12/16 10:50</c:v>
                </c:pt>
                <c:pt idx="46740">
                  <c:v>2019/12/16 10:50</c:v>
                </c:pt>
                <c:pt idx="46741">
                  <c:v>2019/12/16 10:50</c:v>
                </c:pt>
                <c:pt idx="46742">
                  <c:v>2019/12/16 10:50</c:v>
                </c:pt>
                <c:pt idx="46743">
                  <c:v>2019/12/16 10:50</c:v>
                </c:pt>
                <c:pt idx="46744">
                  <c:v>2019/12/16 10:50</c:v>
                </c:pt>
                <c:pt idx="46745">
                  <c:v>2019/12/16 10:50</c:v>
                </c:pt>
                <c:pt idx="46746">
                  <c:v>2019/12/16 10:50</c:v>
                </c:pt>
                <c:pt idx="46747">
                  <c:v>2019/12/16 10:50</c:v>
                </c:pt>
                <c:pt idx="46748">
                  <c:v>2019/12/16 10:50</c:v>
                </c:pt>
                <c:pt idx="46749">
                  <c:v>2019/12/16 10:50</c:v>
                </c:pt>
                <c:pt idx="46750">
                  <c:v>2019/12/16 10:50</c:v>
                </c:pt>
                <c:pt idx="46751">
                  <c:v>2019/12/16 10:51</c:v>
                </c:pt>
                <c:pt idx="46752">
                  <c:v>2019/12/16 10:51</c:v>
                </c:pt>
                <c:pt idx="46753">
                  <c:v>2019/12/16 10:51</c:v>
                </c:pt>
                <c:pt idx="46754">
                  <c:v>2019/12/16 10:51</c:v>
                </c:pt>
                <c:pt idx="46755">
                  <c:v>2019/12/16 10:51</c:v>
                </c:pt>
                <c:pt idx="46756">
                  <c:v>2019/12/16 10:51</c:v>
                </c:pt>
                <c:pt idx="46757">
                  <c:v>2019/12/16 10:51</c:v>
                </c:pt>
                <c:pt idx="46758">
                  <c:v>2019/12/16 10:51</c:v>
                </c:pt>
                <c:pt idx="46759">
                  <c:v>2019/12/16 10:51</c:v>
                </c:pt>
                <c:pt idx="46760">
                  <c:v>2019/12/16 10:51</c:v>
                </c:pt>
                <c:pt idx="46761">
                  <c:v>2019/12/16 10:51</c:v>
                </c:pt>
                <c:pt idx="46762">
                  <c:v>2019/12/16 10:51</c:v>
                </c:pt>
                <c:pt idx="46763">
                  <c:v>2019/12/16 10:51</c:v>
                </c:pt>
                <c:pt idx="46764">
                  <c:v>2019/12/16 10:51</c:v>
                </c:pt>
                <c:pt idx="46765">
                  <c:v>2019/12/16 10:51</c:v>
                </c:pt>
                <c:pt idx="46766">
                  <c:v>2019/12/16 10:51</c:v>
                </c:pt>
                <c:pt idx="46767">
                  <c:v>2019/12/16 10:51</c:v>
                </c:pt>
                <c:pt idx="46768">
                  <c:v>2019/12/16 10:51</c:v>
                </c:pt>
                <c:pt idx="46769">
                  <c:v>2019/12/16 10:51</c:v>
                </c:pt>
                <c:pt idx="46770">
                  <c:v>2019/12/16 10:51</c:v>
                </c:pt>
                <c:pt idx="46771">
                  <c:v>2019/12/16 10:52</c:v>
                </c:pt>
                <c:pt idx="46772">
                  <c:v>2019/12/16 10:52</c:v>
                </c:pt>
                <c:pt idx="46773">
                  <c:v>2019/12/16 10:52</c:v>
                </c:pt>
                <c:pt idx="46774">
                  <c:v>2019/12/16 10:52</c:v>
                </c:pt>
                <c:pt idx="46775">
                  <c:v>2019/12/16 10:52</c:v>
                </c:pt>
                <c:pt idx="46776">
                  <c:v>2019/12/16 10:52</c:v>
                </c:pt>
                <c:pt idx="46777">
                  <c:v>2019/12/16 10:52</c:v>
                </c:pt>
                <c:pt idx="46778">
                  <c:v>2019/12/16 10:52</c:v>
                </c:pt>
                <c:pt idx="46779">
                  <c:v>2019/12/16 10:52</c:v>
                </c:pt>
                <c:pt idx="46780">
                  <c:v>2019/12/16 10:52</c:v>
                </c:pt>
                <c:pt idx="46781">
                  <c:v>2019/12/16 10:52</c:v>
                </c:pt>
                <c:pt idx="46782">
                  <c:v>2019/12/16 10:52</c:v>
                </c:pt>
                <c:pt idx="46783">
                  <c:v>2019/12/16 10:52</c:v>
                </c:pt>
                <c:pt idx="46784">
                  <c:v>2019/12/16 10:52</c:v>
                </c:pt>
                <c:pt idx="46785">
                  <c:v>2019/12/16 10:52</c:v>
                </c:pt>
                <c:pt idx="46786">
                  <c:v>2019/12/16 10:52</c:v>
                </c:pt>
                <c:pt idx="46787">
                  <c:v>2019/12/16 10:52</c:v>
                </c:pt>
                <c:pt idx="46788">
                  <c:v>2019/12/16 10:52</c:v>
                </c:pt>
                <c:pt idx="46789">
                  <c:v>2019/12/16 10:52</c:v>
                </c:pt>
                <c:pt idx="46790">
                  <c:v>2019/12/16 10:52</c:v>
                </c:pt>
                <c:pt idx="46791">
                  <c:v>2019/12/16 10:53</c:v>
                </c:pt>
                <c:pt idx="46792">
                  <c:v>2019/12/16 10:53</c:v>
                </c:pt>
                <c:pt idx="46793">
                  <c:v>2019/12/16 10:53</c:v>
                </c:pt>
                <c:pt idx="46794">
                  <c:v>2019/12/16 10:53</c:v>
                </c:pt>
                <c:pt idx="46795">
                  <c:v>2019/12/16 10:53</c:v>
                </c:pt>
                <c:pt idx="46796">
                  <c:v>2019/12/16 10:53</c:v>
                </c:pt>
                <c:pt idx="46797">
                  <c:v>2019/12/16 10:53</c:v>
                </c:pt>
                <c:pt idx="46798">
                  <c:v>2019/12/16 10:53</c:v>
                </c:pt>
                <c:pt idx="46799">
                  <c:v>2019/12/16 10:53</c:v>
                </c:pt>
                <c:pt idx="46800">
                  <c:v>2019/12/16 10:53</c:v>
                </c:pt>
                <c:pt idx="46801">
                  <c:v>2019/12/16 10:53</c:v>
                </c:pt>
                <c:pt idx="46802">
                  <c:v>2019/12/16 10:53</c:v>
                </c:pt>
                <c:pt idx="46803">
                  <c:v>2019/12/16 10:53</c:v>
                </c:pt>
                <c:pt idx="46804">
                  <c:v>2019/12/16 10:53</c:v>
                </c:pt>
                <c:pt idx="46805">
                  <c:v>2019/12/16 10:53</c:v>
                </c:pt>
                <c:pt idx="46806">
                  <c:v>2019/12/16 10:53</c:v>
                </c:pt>
                <c:pt idx="46807">
                  <c:v>2019/12/16 10:53</c:v>
                </c:pt>
                <c:pt idx="46808">
                  <c:v>2019/12/16 10:53</c:v>
                </c:pt>
                <c:pt idx="46809">
                  <c:v>2019/12/16 10:53</c:v>
                </c:pt>
                <c:pt idx="46810">
                  <c:v>2019/12/16 10:53</c:v>
                </c:pt>
                <c:pt idx="46811">
                  <c:v>2019/12/16 10:54</c:v>
                </c:pt>
                <c:pt idx="46812">
                  <c:v>2019/12/16 10:54</c:v>
                </c:pt>
                <c:pt idx="46813">
                  <c:v>2019/12/16 10:54</c:v>
                </c:pt>
                <c:pt idx="46814">
                  <c:v>2019/12/16 10:54</c:v>
                </c:pt>
                <c:pt idx="46815">
                  <c:v>2019/12/16 10:54</c:v>
                </c:pt>
                <c:pt idx="46816">
                  <c:v>2019/12/16 10:54</c:v>
                </c:pt>
                <c:pt idx="46817">
                  <c:v>2019/12/16 10:54</c:v>
                </c:pt>
                <c:pt idx="46818">
                  <c:v>2019/12/16 10:54</c:v>
                </c:pt>
                <c:pt idx="46819">
                  <c:v>2019/12/16 10:54</c:v>
                </c:pt>
                <c:pt idx="46820">
                  <c:v>2019/12/16 10:54</c:v>
                </c:pt>
                <c:pt idx="46821">
                  <c:v>2019/12/16 10:54</c:v>
                </c:pt>
                <c:pt idx="46822">
                  <c:v>2019/12/16 10:54</c:v>
                </c:pt>
                <c:pt idx="46823">
                  <c:v>2019/12/16 10:54</c:v>
                </c:pt>
                <c:pt idx="46824">
                  <c:v>2019/12/16 10:54</c:v>
                </c:pt>
                <c:pt idx="46825">
                  <c:v>2019/12/16 10:54</c:v>
                </c:pt>
                <c:pt idx="46826">
                  <c:v>2019/12/16 10:54</c:v>
                </c:pt>
                <c:pt idx="46827">
                  <c:v>2019/12/16 10:54</c:v>
                </c:pt>
                <c:pt idx="46828">
                  <c:v>2019/12/16 10:54</c:v>
                </c:pt>
                <c:pt idx="46829">
                  <c:v>2019/12/16 10:54</c:v>
                </c:pt>
                <c:pt idx="46830">
                  <c:v>2019/12/16 10:54</c:v>
                </c:pt>
                <c:pt idx="46831">
                  <c:v>2019/12/16 10:55</c:v>
                </c:pt>
                <c:pt idx="46832">
                  <c:v>2019/12/16 10:55</c:v>
                </c:pt>
                <c:pt idx="46833">
                  <c:v>2019/12/16 10:55</c:v>
                </c:pt>
                <c:pt idx="46834">
                  <c:v>2019/12/16 10:55</c:v>
                </c:pt>
                <c:pt idx="46835">
                  <c:v>2019/12/16 10:55</c:v>
                </c:pt>
                <c:pt idx="46836">
                  <c:v>2019/12/16 10:55</c:v>
                </c:pt>
                <c:pt idx="46837">
                  <c:v>2019/12/16 10:55</c:v>
                </c:pt>
                <c:pt idx="46838">
                  <c:v>2019/12/16 10:55</c:v>
                </c:pt>
                <c:pt idx="46839">
                  <c:v>2019/12/16 10:55</c:v>
                </c:pt>
                <c:pt idx="46840">
                  <c:v>2019/12/16 10:55</c:v>
                </c:pt>
                <c:pt idx="46841">
                  <c:v>2019/12/16 10:55</c:v>
                </c:pt>
                <c:pt idx="46842">
                  <c:v>2019/12/16 10:55</c:v>
                </c:pt>
                <c:pt idx="46843">
                  <c:v>2019/12/16 10:55</c:v>
                </c:pt>
                <c:pt idx="46844">
                  <c:v>2019/12/16 10:55</c:v>
                </c:pt>
                <c:pt idx="46845">
                  <c:v>2019/12/16 10:55</c:v>
                </c:pt>
                <c:pt idx="46846">
                  <c:v>2019/12/16 10:55</c:v>
                </c:pt>
                <c:pt idx="46847">
                  <c:v>2019/12/16 10:55</c:v>
                </c:pt>
                <c:pt idx="46848">
                  <c:v>2019/12/16 10:55</c:v>
                </c:pt>
                <c:pt idx="46849">
                  <c:v>2019/12/16 10:55</c:v>
                </c:pt>
                <c:pt idx="46850">
                  <c:v>2019/12/16 10:55</c:v>
                </c:pt>
                <c:pt idx="46851">
                  <c:v>2019/12/16 10:56</c:v>
                </c:pt>
                <c:pt idx="46852">
                  <c:v>2019/12/16 10:56</c:v>
                </c:pt>
                <c:pt idx="46853">
                  <c:v>2019/12/16 10:56</c:v>
                </c:pt>
                <c:pt idx="46854">
                  <c:v>2019/12/16 10:56</c:v>
                </c:pt>
                <c:pt idx="46855">
                  <c:v>2019/12/16 10:56</c:v>
                </c:pt>
                <c:pt idx="46856">
                  <c:v>2019/12/16 10:56</c:v>
                </c:pt>
                <c:pt idx="46857">
                  <c:v>2019/12/16 10:56</c:v>
                </c:pt>
                <c:pt idx="46858">
                  <c:v>2019/12/16 10:56</c:v>
                </c:pt>
                <c:pt idx="46859">
                  <c:v>2019/12/16 10:56</c:v>
                </c:pt>
                <c:pt idx="46860">
                  <c:v>2019/12/16 10:56</c:v>
                </c:pt>
                <c:pt idx="46861">
                  <c:v>2019/12/16 10:56</c:v>
                </c:pt>
                <c:pt idx="46862">
                  <c:v>2019/12/16 10:56</c:v>
                </c:pt>
                <c:pt idx="46863">
                  <c:v>2019/12/16 10:56</c:v>
                </c:pt>
                <c:pt idx="46864">
                  <c:v>2019/12/16 10:56</c:v>
                </c:pt>
                <c:pt idx="46865">
                  <c:v>2019/12/16 10:56</c:v>
                </c:pt>
                <c:pt idx="46866">
                  <c:v>2019/12/16 10:56</c:v>
                </c:pt>
                <c:pt idx="46867">
                  <c:v>2019/12/16 10:56</c:v>
                </c:pt>
                <c:pt idx="46868">
                  <c:v>2019/12/16 10:56</c:v>
                </c:pt>
                <c:pt idx="46869">
                  <c:v>2019/12/16 10:56</c:v>
                </c:pt>
                <c:pt idx="46870">
                  <c:v>2019/12/16 10:56</c:v>
                </c:pt>
                <c:pt idx="46871">
                  <c:v>2019/12/16 10:57</c:v>
                </c:pt>
                <c:pt idx="46872">
                  <c:v>2019/12/16 10:57</c:v>
                </c:pt>
                <c:pt idx="46873">
                  <c:v>2019/12/16 10:57</c:v>
                </c:pt>
                <c:pt idx="46874">
                  <c:v>2019/12/16 10:57</c:v>
                </c:pt>
                <c:pt idx="46875">
                  <c:v>2019/12/16 10:57</c:v>
                </c:pt>
                <c:pt idx="46876">
                  <c:v>2019/12/16 10:57</c:v>
                </c:pt>
                <c:pt idx="46877">
                  <c:v>2019/12/16 10:57</c:v>
                </c:pt>
                <c:pt idx="46878">
                  <c:v>2019/12/16 10:57</c:v>
                </c:pt>
                <c:pt idx="46879">
                  <c:v>2019/12/16 10:57</c:v>
                </c:pt>
                <c:pt idx="46880">
                  <c:v>2019/12/16 10:57</c:v>
                </c:pt>
                <c:pt idx="46881">
                  <c:v>2019/12/16 10:57</c:v>
                </c:pt>
                <c:pt idx="46882">
                  <c:v>2019/12/16 10:57</c:v>
                </c:pt>
                <c:pt idx="46883">
                  <c:v>2019/12/16 10:57</c:v>
                </c:pt>
                <c:pt idx="46884">
                  <c:v>2019/12/16 10:57</c:v>
                </c:pt>
                <c:pt idx="46885">
                  <c:v>2019/12/16 10:57</c:v>
                </c:pt>
                <c:pt idx="46886">
                  <c:v>2019/12/16 10:57</c:v>
                </c:pt>
                <c:pt idx="46887">
                  <c:v>2019/12/16 10:57</c:v>
                </c:pt>
                <c:pt idx="46888">
                  <c:v>2019/12/16 10:57</c:v>
                </c:pt>
                <c:pt idx="46889">
                  <c:v>2019/12/16 10:57</c:v>
                </c:pt>
                <c:pt idx="46890">
                  <c:v>2019/12/16 10:57</c:v>
                </c:pt>
                <c:pt idx="46891">
                  <c:v>2019/12/16 10:58</c:v>
                </c:pt>
                <c:pt idx="46892">
                  <c:v>2019/12/16 10:58</c:v>
                </c:pt>
                <c:pt idx="46893">
                  <c:v>2019/12/16 10:58</c:v>
                </c:pt>
                <c:pt idx="46894">
                  <c:v>2019/12/16 10:58</c:v>
                </c:pt>
                <c:pt idx="46895">
                  <c:v>2019/12/16 10:58</c:v>
                </c:pt>
                <c:pt idx="46896">
                  <c:v>2019/12/16 10:58</c:v>
                </c:pt>
                <c:pt idx="46897">
                  <c:v>2019/12/16 10:58</c:v>
                </c:pt>
                <c:pt idx="46898">
                  <c:v>2019/12/16 10:58</c:v>
                </c:pt>
                <c:pt idx="46899">
                  <c:v>2019/12/16 10:58</c:v>
                </c:pt>
                <c:pt idx="46900">
                  <c:v>2019/12/16 10:58</c:v>
                </c:pt>
                <c:pt idx="46901">
                  <c:v>2019/12/16 10:58</c:v>
                </c:pt>
                <c:pt idx="46902">
                  <c:v>2019/12/16 10:58</c:v>
                </c:pt>
                <c:pt idx="46903">
                  <c:v>2019/12/16 10:58</c:v>
                </c:pt>
                <c:pt idx="46904">
                  <c:v>2019/12/16 10:58</c:v>
                </c:pt>
                <c:pt idx="46905">
                  <c:v>2019/12/16 10:58</c:v>
                </c:pt>
                <c:pt idx="46906">
                  <c:v>2019/12/16 10:58</c:v>
                </c:pt>
                <c:pt idx="46907">
                  <c:v>2019/12/16 10:58</c:v>
                </c:pt>
                <c:pt idx="46908">
                  <c:v>2019/12/16 10:58</c:v>
                </c:pt>
                <c:pt idx="46909">
                  <c:v>2019/12/16 10:58</c:v>
                </c:pt>
                <c:pt idx="46910">
                  <c:v>2019/12/16 10:58</c:v>
                </c:pt>
                <c:pt idx="46911">
                  <c:v>2019/12/16 10:59</c:v>
                </c:pt>
                <c:pt idx="46912">
                  <c:v>2019/12/16 10:59</c:v>
                </c:pt>
                <c:pt idx="46913">
                  <c:v>2019/12/16 10:59</c:v>
                </c:pt>
                <c:pt idx="46914">
                  <c:v>2019/12/16 10:59</c:v>
                </c:pt>
                <c:pt idx="46915">
                  <c:v>2019/12/16 10:59</c:v>
                </c:pt>
                <c:pt idx="46916">
                  <c:v>2019/12/16 10:59</c:v>
                </c:pt>
                <c:pt idx="46917">
                  <c:v>2019/12/16 10:59</c:v>
                </c:pt>
                <c:pt idx="46918">
                  <c:v>2019/12/16 10:59</c:v>
                </c:pt>
                <c:pt idx="46919">
                  <c:v>2019/12/16 10:59</c:v>
                </c:pt>
                <c:pt idx="46920">
                  <c:v>2019/12/16 10:59</c:v>
                </c:pt>
                <c:pt idx="46921">
                  <c:v>2019/12/16 10:59</c:v>
                </c:pt>
                <c:pt idx="46922">
                  <c:v>2019/12/16 10:59</c:v>
                </c:pt>
                <c:pt idx="46923">
                  <c:v>2019/12/16 10:59</c:v>
                </c:pt>
                <c:pt idx="46924">
                  <c:v>2019/12/16 10:59</c:v>
                </c:pt>
                <c:pt idx="46925">
                  <c:v>2019/12/16 10:59</c:v>
                </c:pt>
                <c:pt idx="46926">
                  <c:v>2019/12/16 10:59</c:v>
                </c:pt>
                <c:pt idx="46927">
                  <c:v>2019/12/16 10:59</c:v>
                </c:pt>
                <c:pt idx="46928">
                  <c:v>2019/12/16 10:59</c:v>
                </c:pt>
                <c:pt idx="46929">
                  <c:v>2019/12/16 10:59</c:v>
                </c:pt>
                <c:pt idx="46930">
                  <c:v>2019/12/16 10:59</c:v>
                </c:pt>
                <c:pt idx="46931">
                  <c:v>2019/12/16 11:00</c:v>
                </c:pt>
                <c:pt idx="46932">
                  <c:v>2019/12/16 11:00</c:v>
                </c:pt>
                <c:pt idx="46933">
                  <c:v>2019/12/16 11:00</c:v>
                </c:pt>
                <c:pt idx="46934">
                  <c:v>2019/12/16 11:00</c:v>
                </c:pt>
                <c:pt idx="46935">
                  <c:v>2019/12/16 11:00</c:v>
                </c:pt>
                <c:pt idx="46936">
                  <c:v>2019/12/16 11:00</c:v>
                </c:pt>
                <c:pt idx="46937">
                  <c:v>2019/12/16 11:00</c:v>
                </c:pt>
                <c:pt idx="46938">
                  <c:v>2019/12/16 11:00</c:v>
                </c:pt>
                <c:pt idx="46939">
                  <c:v>2019/12/16 11:00</c:v>
                </c:pt>
                <c:pt idx="46940">
                  <c:v>2019/12/16 11:00</c:v>
                </c:pt>
                <c:pt idx="46941">
                  <c:v>2019/12/16 11:00</c:v>
                </c:pt>
                <c:pt idx="46942">
                  <c:v>2019/12/16 11:00</c:v>
                </c:pt>
                <c:pt idx="46943">
                  <c:v>2019/12/16 11:00</c:v>
                </c:pt>
                <c:pt idx="46944">
                  <c:v>2019/12/16 11:00</c:v>
                </c:pt>
                <c:pt idx="46945">
                  <c:v>2019/12/16 11:00</c:v>
                </c:pt>
                <c:pt idx="46946">
                  <c:v>2019/12/16 11:00</c:v>
                </c:pt>
                <c:pt idx="46947">
                  <c:v>2019/12/16 11:00</c:v>
                </c:pt>
                <c:pt idx="46948">
                  <c:v>2019/12/16 11:00</c:v>
                </c:pt>
                <c:pt idx="46949">
                  <c:v>2019/12/16 11:00</c:v>
                </c:pt>
                <c:pt idx="46950">
                  <c:v>2019/12/16 11:00</c:v>
                </c:pt>
                <c:pt idx="46951">
                  <c:v>2019/12/16 11:01</c:v>
                </c:pt>
                <c:pt idx="46952">
                  <c:v>2019/12/16 11:01</c:v>
                </c:pt>
                <c:pt idx="46953">
                  <c:v>2019/12/16 11:01</c:v>
                </c:pt>
                <c:pt idx="46954">
                  <c:v>2019/12/16 11:01</c:v>
                </c:pt>
                <c:pt idx="46955">
                  <c:v>2019/12/16 11:01</c:v>
                </c:pt>
                <c:pt idx="46956">
                  <c:v>2019/12/16 11:01</c:v>
                </c:pt>
                <c:pt idx="46957">
                  <c:v>2019/12/16 11:01</c:v>
                </c:pt>
                <c:pt idx="46958">
                  <c:v>2019/12/16 11:01</c:v>
                </c:pt>
                <c:pt idx="46959">
                  <c:v>2019/12/16 11:01</c:v>
                </c:pt>
                <c:pt idx="46960">
                  <c:v>2019/12/16 11:01</c:v>
                </c:pt>
                <c:pt idx="46961">
                  <c:v>2019/12/16 11:01</c:v>
                </c:pt>
                <c:pt idx="46962">
                  <c:v>2019/12/16 11:01</c:v>
                </c:pt>
                <c:pt idx="46963">
                  <c:v>2019/12/16 11:01</c:v>
                </c:pt>
                <c:pt idx="46964">
                  <c:v>2019/12/16 11:01</c:v>
                </c:pt>
                <c:pt idx="46965">
                  <c:v>2019/12/16 11:01</c:v>
                </c:pt>
                <c:pt idx="46966">
                  <c:v>2019/12/16 11:01</c:v>
                </c:pt>
                <c:pt idx="46967">
                  <c:v>2019/12/16 11:01</c:v>
                </c:pt>
                <c:pt idx="46968">
                  <c:v>2019/12/16 11:01</c:v>
                </c:pt>
                <c:pt idx="46969">
                  <c:v>2019/12/16 11:01</c:v>
                </c:pt>
                <c:pt idx="46970">
                  <c:v>2019/12/16 11:01</c:v>
                </c:pt>
                <c:pt idx="46971">
                  <c:v>2019/12/16 11:02</c:v>
                </c:pt>
                <c:pt idx="46972">
                  <c:v>2019/12/16 11:02</c:v>
                </c:pt>
                <c:pt idx="46973">
                  <c:v>2019/12/16 11:02</c:v>
                </c:pt>
                <c:pt idx="46974">
                  <c:v>2019/12/16 11:02</c:v>
                </c:pt>
                <c:pt idx="46975">
                  <c:v>2019/12/16 11:02</c:v>
                </c:pt>
                <c:pt idx="46976">
                  <c:v>2019/12/16 11:02</c:v>
                </c:pt>
                <c:pt idx="46977">
                  <c:v>2019/12/16 11:02</c:v>
                </c:pt>
                <c:pt idx="46978">
                  <c:v>2019/12/16 11:02</c:v>
                </c:pt>
                <c:pt idx="46979">
                  <c:v>2019/12/16 11:02</c:v>
                </c:pt>
                <c:pt idx="46980">
                  <c:v>2019/12/16 11:02</c:v>
                </c:pt>
                <c:pt idx="46981">
                  <c:v>2019/12/16 11:02</c:v>
                </c:pt>
                <c:pt idx="46982">
                  <c:v>2019/12/16 11:02</c:v>
                </c:pt>
                <c:pt idx="46983">
                  <c:v>2019/12/16 11:02</c:v>
                </c:pt>
                <c:pt idx="46984">
                  <c:v>2019/12/16 11:02</c:v>
                </c:pt>
                <c:pt idx="46985">
                  <c:v>2019/12/16 11:02</c:v>
                </c:pt>
                <c:pt idx="46986">
                  <c:v>2019/12/16 11:02</c:v>
                </c:pt>
                <c:pt idx="46987">
                  <c:v>2019/12/16 11:02</c:v>
                </c:pt>
                <c:pt idx="46988">
                  <c:v>2019/12/16 11:02</c:v>
                </c:pt>
                <c:pt idx="46989">
                  <c:v>2019/12/16 11:02</c:v>
                </c:pt>
                <c:pt idx="46990">
                  <c:v>2019/12/16 11:02</c:v>
                </c:pt>
                <c:pt idx="46991">
                  <c:v>2019/12/16 11:03</c:v>
                </c:pt>
                <c:pt idx="46992">
                  <c:v>2019/12/16 11:03</c:v>
                </c:pt>
                <c:pt idx="46993">
                  <c:v>2019/12/16 11:03</c:v>
                </c:pt>
                <c:pt idx="46994">
                  <c:v>2019/12/16 11:03</c:v>
                </c:pt>
                <c:pt idx="46995">
                  <c:v>2019/12/16 11:03</c:v>
                </c:pt>
                <c:pt idx="46996">
                  <c:v>2019/12/16 11:03</c:v>
                </c:pt>
                <c:pt idx="46997">
                  <c:v>2019/12/16 11:03</c:v>
                </c:pt>
                <c:pt idx="46998">
                  <c:v>2019/12/16 11:03</c:v>
                </c:pt>
                <c:pt idx="46999">
                  <c:v>2019/12/16 11:03</c:v>
                </c:pt>
                <c:pt idx="47000">
                  <c:v>2019/12/16 11:03</c:v>
                </c:pt>
                <c:pt idx="47001">
                  <c:v>2019/12/16 11:03</c:v>
                </c:pt>
                <c:pt idx="47002">
                  <c:v>2019/12/16 11:03</c:v>
                </c:pt>
                <c:pt idx="47003">
                  <c:v>2019/12/16 11:03</c:v>
                </c:pt>
                <c:pt idx="47004">
                  <c:v>2019/12/16 11:03</c:v>
                </c:pt>
                <c:pt idx="47005">
                  <c:v>2019/12/16 11:03</c:v>
                </c:pt>
                <c:pt idx="47006">
                  <c:v>2019/12/16 11:03</c:v>
                </c:pt>
                <c:pt idx="47007">
                  <c:v>2019/12/16 11:03</c:v>
                </c:pt>
                <c:pt idx="47008">
                  <c:v>2019/12/16 11:03</c:v>
                </c:pt>
                <c:pt idx="47009">
                  <c:v>2019/12/16 11:03</c:v>
                </c:pt>
                <c:pt idx="47010">
                  <c:v>2019/12/16 11:03</c:v>
                </c:pt>
                <c:pt idx="47011">
                  <c:v>2019/12/16 11:04</c:v>
                </c:pt>
                <c:pt idx="47012">
                  <c:v>2019/12/16 11:04</c:v>
                </c:pt>
                <c:pt idx="47013">
                  <c:v>2019/12/16 11:04</c:v>
                </c:pt>
                <c:pt idx="47014">
                  <c:v>2019/12/16 11:04</c:v>
                </c:pt>
                <c:pt idx="47015">
                  <c:v>2019/12/16 11:04</c:v>
                </c:pt>
                <c:pt idx="47016">
                  <c:v>2019/12/16 11:04</c:v>
                </c:pt>
                <c:pt idx="47017">
                  <c:v>2019/12/16 11:04</c:v>
                </c:pt>
                <c:pt idx="47018">
                  <c:v>2019/12/16 11:04</c:v>
                </c:pt>
                <c:pt idx="47019">
                  <c:v>2019/12/16 11:04</c:v>
                </c:pt>
                <c:pt idx="47020">
                  <c:v>2019/12/16 11:04</c:v>
                </c:pt>
                <c:pt idx="47021">
                  <c:v>2019/12/16 11:04</c:v>
                </c:pt>
                <c:pt idx="47022">
                  <c:v>2019/12/16 11:04</c:v>
                </c:pt>
                <c:pt idx="47023">
                  <c:v>2019/12/16 11:04</c:v>
                </c:pt>
                <c:pt idx="47024">
                  <c:v>2019/12/16 11:04</c:v>
                </c:pt>
                <c:pt idx="47025">
                  <c:v>2019/12/16 11:04</c:v>
                </c:pt>
                <c:pt idx="47026">
                  <c:v>2019/12/16 11:04</c:v>
                </c:pt>
                <c:pt idx="47027">
                  <c:v>2019/12/16 11:04</c:v>
                </c:pt>
                <c:pt idx="47028">
                  <c:v>2019/12/16 11:04</c:v>
                </c:pt>
                <c:pt idx="47029">
                  <c:v>2019/12/16 11:04</c:v>
                </c:pt>
                <c:pt idx="47030">
                  <c:v>2019/12/16 11:04</c:v>
                </c:pt>
                <c:pt idx="47031">
                  <c:v>2019/12/16 11:05</c:v>
                </c:pt>
                <c:pt idx="47032">
                  <c:v>2019/12/16 11:05</c:v>
                </c:pt>
                <c:pt idx="47033">
                  <c:v>2019/12/16 11:05</c:v>
                </c:pt>
                <c:pt idx="47034">
                  <c:v>2019/12/16 11:05</c:v>
                </c:pt>
                <c:pt idx="47035">
                  <c:v>2019/12/16 11:05</c:v>
                </c:pt>
                <c:pt idx="47036">
                  <c:v>2019/12/16 11:05</c:v>
                </c:pt>
                <c:pt idx="47037">
                  <c:v>2019/12/16 11:05</c:v>
                </c:pt>
                <c:pt idx="47038">
                  <c:v>2019/12/16 11:05</c:v>
                </c:pt>
                <c:pt idx="47039">
                  <c:v>2019/12/16 11:05</c:v>
                </c:pt>
                <c:pt idx="47040">
                  <c:v>2019/12/16 11:05</c:v>
                </c:pt>
                <c:pt idx="47041">
                  <c:v>2019/12/16 11:05</c:v>
                </c:pt>
                <c:pt idx="47042">
                  <c:v>2019/12/16 11:05</c:v>
                </c:pt>
                <c:pt idx="47043">
                  <c:v>2019/12/16 11:05</c:v>
                </c:pt>
                <c:pt idx="47044">
                  <c:v>2019/12/16 11:05</c:v>
                </c:pt>
                <c:pt idx="47045">
                  <c:v>2019/12/16 11:05</c:v>
                </c:pt>
                <c:pt idx="47046">
                  <c:v>2019/12/16 11:05</c:v>
                </c:pt>
                <c:pt idx="47047">
                  <c:v>2019/12/16 11:05</c:v>
                </c:pt>
                <c:pt idx="47048">
                  <c:v>2019/12/16 11:05</c:v>
                </c:pt>
                <c:pt idx="47049">
                  <c:v>2019/12/16 11:05</c:v>
                </c:pt>
                <c:pt idx="47050">
                  <c:v>2019/12/16 11:05</c:v>
                </c:pt>
                <c:pt idx="47051">
                  <c:v>2019/12/16 11:06</c:v>
                </c:pt>
                <c:pt idx="47052">
                  <c:v>2019/12/16 11:06</c:v>
                </c:pt>
                <c:pt idx="47053">
                  <c:v>2019/12/16 11:06</c:v>
                </c:pt>
                <c:pt idx="47054">
                  <c:v>2019/12/16 11:06</c:v>
                </c:pt>
                <c:pt idx="47055">
                  <c:v>2019/12/16 11:06</c:v>
                </c:pt>
                <c:pt idx="47056">
                  <c:v>2019/12/16 11:06</c:v>
                </c:pt>
                <c:pt idx="47057">
                  <c:v>2019/12/16 11:06</c:v>
                </c:pt>
                <c:pt idx="47058">
                  <c:v>2019/12/16 11:06</c:v>
                </c:pt>
                <c:pt idx="47059">
                  <c:v>2019/12/16 11:06</c:v>
                </c:pt>
                <c:pt idx="47060">
                  <c:v>2019/12/16 11:06</c:v>
                </c:pt>
                <c:pt idx="47061">
                  <c:v>2019/12/16 11:06</c:v>
                </c:pt>
                <c:pt idx="47062">
                  <c:v>2019/12/16 11:06</c:v>
                </c:pt>
                <c:pt idx="47063">
                  <c:v>2019/12/16 11:06</c:v>
                </c:pt>
                <c:pt idx="47064">
                  <c:v>2019/12/16 11:06</c:v>
                </c:pt>
                <c:pt idx="47065">
                  <c:v>2019/12/16 11:06</c:v>
                </c:pt>
                <c:pt idx="47066">
                  <c:v>2019/12/16 11:06</c:v>
                </c:pt>
                <c:pt idx="47067">
                  <c:v>2019/12/16 11:06</c:v>
                </c:pt>
                <c:pt idx="47068">
                  <c:v>2019/12/16 11:06</c:v>
                </c:pt>
                <c:pt idx="47069">
                  <c:v>2019/12/16 11:06</c:v>
                </c:pt>
                <c:pt idx="47070">
                  <c:v>2019/12/16 11:06</c:v>
                </c:pt>
                <c:pt idx="47071">
                  <c:v>2019/12/16 11:07</c:v>
                </c:pt>
                <c:pt idx="47072">
                  <c:v>2019/12/16 11:07</c:v>
                </c:pt>
                <c:pt idx="47073">
                  <c:v>2019/12/16 11:07</c:v>
                </c:pt>
                <c:pt idx="47074">
                  <c:v>2019/12/16 11:07</c:v>
                </c:pt>
                <c:pt idx="47075">
                  <c:v>2019/12/16 11:07</c:v>
                </c:pt>
                <c:pt idx="47076">
                  <c:v>2019/12/16 11:07</c:v>
                </c:pt>
                <c:pt idx="47077">
                  <c:v>2019/12/16 11:07</c:v>
                </c:pt>
                <c:pt idx="47078">
                  <c:v>2019/12/16 11:07</c:v>
                </c:pt>
                <c:pt idx="47079">
                  <c:v>2019/12/16 11:07</c:v>
                </c:pt>
                <c:pt idx="47080">
                  <c:v>2019/12/16 11:07</c:v>
                </c:pt>
                <c:pt idx="47081">
                  <c:v>2019/12/16 11:07</c:v>
                </c:pt>
                <c:pt idx="47082">
                  <c:v>2019/12/16 11:07</c:v>
                </c:pt>
                <c:pt idx="47083">
                  <c:v>2019/12/16 11:07</c:v>
                </c:pt>
                <c:pt idx="47084">
                  <c:v>2019/12/16 11:07</c:v>
                </c:pt>
                <c:pt idx="47085">
                  <c:v>2019/12/16 11:07</c:v>
                </c:pt>
                <c:pt idx="47086">
                  <c:v>2019/12/16 11:07</c:v>
                </c:pt>
                <c:pt idx="47087">
                  <c:v>2019/12/16 11:07</c:v>
                </c:pt>
                <c:pt idx="47088">
                  <c:v>2019/12/16 11:07</c:v>
                </c:pt>
                <c:pt idx="47089">
                  <c:v>2019/12/16 11:07</c:v>
                </c:pt>
                <c:pt idx="47090">
                  <c:v>2019/12/16 11:07</c:v>
                </c:pt>
                <c:pt idx="47091">
                  <c:v>2019/12/16 11:08</c:v>
                </c:pt>
                <c:pt idx="47092">
                  <c:v>2019/12/16 11:08</c:v>
                </c:pt>
                <c:pt idx="47093">
                  <c:v>2019/12/16 11:08</c:v>
                </c:pt>
                <c:pt idx="47094">
                  <c:v>2019/12/16 11:08</c:v>
                </c:pt>
                <c:pt idx="47095">
                  <c:v>2019/12/16 11:08</c:v>
                </c:pt>
                <c:pt idx="47096">
                  <c:v>2019/12/16 11:08</c:v>
                </c:pt>
                <c:pt idx="47097">
                  <c:v>2019/12/16 11:08</c:v>
                </c:pt>
                <c:pt idx="47098">
                  <c:v>2019/12/16 11:08</c:v>
                </c:pt>
                <c:pt idx="47099">
                  <c:v>2019/12/16 11:08</c:v>
                </c:pt>
                <c:pt idx="47100">
                  <c:v>2019/12/16 11:08</c:v>
                </c:pt>
                <c:pt idx="47101">
                  <c:v>2019/12/16 11:08</c:v>
                </c:pt>
                <c:pt idx="47102">
                  <c:v>2019/12/16 11:08</c:v>
                </c:pt>
                <c:pt idx="47103">
                  <c:v>2019/12/16 11:08</c:v>
                </c:pt>
                <c:pt idx="47104">
                  <c:v>2019/12/16 11:08</c:v>
                </c:pt>
                <c:pt idx="47105">
                  <c:v>2019/12/16 11:08</c:v>
                </c:pt>
                <c:pt idx="47106">
                  <c:v>2019/12/16 11:08</c:v>
                </c:pt>
                <c:pt idx="47107">
                  <c:v>2019/12/16 11:08</c:v>
                </c:pt>
                <c:pt idx="47108">
                  <c:v>2019/12/16 11:08</c:v>
                </c:pt>
                <c:pt idx="47109">
                  <c:v>2019/12/16 11:08</c:v>
                </c:pt>
                <c:pt idx="47110">
                  <c:v>2019/12/16 11:08</c:v>
                </c:pt>
                <c:pt idx="47111">
                  <c:v>2019/12/16 11:09</c:v>
                </c:pt>
                <c:pt idx="47112">
                  <c:v>2019/12/16 11:09</c:v>
                </c:pt>
                <c:pt idx="47113">
                  <c:v>2019/12/16 11:09</c:v>
                </c:pt>
                <c:pt idx="47114">
                  <c:v>2019/12/16 11:09</c:v>
                </c:pt>
                <c:pt idx="47115">
                  <c:v>2019/12/16 11:09</c:v>
                </c:pt>
                <c:pt idx="47116">
                  <c:v>2019/12/16 11:09</c:v>
                </c:pt>
                <c:pt idx="47117">
                  <c:v>2019/12/16 11:09</c:v>
                </c:pt>
                <c:pt idx="47118">
                  <c:v>2019/12/16 11:09</c:v>
                </c:pt>
                <c:pt idx="47119">
                  <c:v>2019/12/16 11:09</c:v>
                </c:pt>
                <c:pt idx="47120">
                  <c:v>2019/12/16 11:09</c:v>
                </c:pt>
                <c:pt idx="47121">
                  <c:v>2019/12/16 11:09</c:v>
                </c:pt>
                <c:pt idx="47122">
                  <c:v>2019/12/16 11:09</c:v>
                </c:pt>
                <c:pt idx="47123">
                  <c:v>2019/12/16 11:09</c:v>
                </c:pt>
                <c:pt idx="47124">
                  <c:v>2019/12/16 11:09</c:v>
                </c:pt>
                <c:pt idx="47125">
                  <c:v>2019/12/16 11:09</c:v>
                </c:pt>
                <c:pt idx="47126">
                  <c:v>2019/12/16 11:09</c:v>
                </c:pt>
                <c:pt idx="47127">
                  <c:v>2019/12/16 11:09</c:v>
                </c:pt>
                <c:pt idx="47128">
                  <c:v>2019/12/16 11:09</c:v>
                </c:pt>
                <c:pt idx="47129">
                  <c:v>2019/12/16 11:09</c:v>
                </c:pt>
                <c:pt idx="47130">
                  <c:v>2019/12/16 11:09</c:v>
                </c:pt>
                <c:pt idx="47131">
                  <c:v>2019/12/16 11:10</c:v>
                </c:pt>
                <c:pt idx="47132">
                  <c:v>2019/12/16 11:10</c:v>
                </c:pt>
                <c:pt idx="47133">
                  <c:v>2019/12/16 11:10</c:v>
                </c:pt>
                <c:pt idx="47134">
                  <c:v>2019/12/16 11:10</c:v>
                </c:pt>
                <c:pt idx="47135">
                  <c:v>2019/12/16 11:10</c:v>
                </c:pt>
                <c:pt idx="47136">
                  <c:v>2019/12/16 11:10</c:v>
                </c:pt>
                <c:pt idx="47137">
                  <c:v>2019/12/16 11:10</c:v>
                </c:pt>
                <c:pt idx="47138">
                  <c:v>2019/12/16 11:10</c:v>
                </c:pt>
                <c:pt idx="47139">
                  <c:v>2019/12/16 11:10</c:v>
                </c:pt>
                <c:pt idx="47140">
                  <c:v>2019/12/16 11:10</c:v>
                </c:pt>
                <c:pt idx="47141">
                  <c:v>2019/12/16 11:10</c:v>
                </c:pt>
                <c:pt idx="47142">
                  <c:v>2019/12/16 11:10</c:v>
                </c:pt>
                <c:pt idx="47143">
                  <c:v>2019/12/16 11:10</c:v>
                </c:pt>
                <c:pt idx="47144">
                  <c:v>2019/12/16 11:10</c:v>
                </c:pt>
                <c:pt idx="47145">
                  <c:v>2019/12/16 11:10</c:v>
                </c:pt>
                <c:pt idx="47146">
                  <c:v>2019/12/16 11:10</c:v>
                </c:pt>
                <c:pt idx="47147">
                  <c:v>2019/12/16 11:10</c:v>
                </c:pt>
                <c:pt idx="47148">
                  <c:v>2019/12/16 11:10</c:v>
                </c:pt>
                <c:pt idx="47149">
                  <c:v>2019/12/16 11:10</c:v>
                </c:pt>
                <c:pt idx="47150">
                  <c:v>2019/12/16 11:10</c:v>
                </c:pt>
                <c:pt idx="47151">
                  <c:v>2019/12/16 11:11</c:v>
                </c:pt>
                <c:pt idx="47152">
                  <c:v>2019/12/16 11:11</c:v>
                </c:pt>
                <c:pt idx="47153">
                  <c:v>2019/12/16 11:11</c:v>
                </c:pt>
                <c:pt idx="47154">
                  <c:v>2019/12/16 11:11</c:v>
                </c:pt>
                <c:pt idx="47155">
                  <c:v>2019/12/16 11:11</c:v>
                </c:pt>
                <c:pt idx="47156">
                  <c:v>2019/12/16 11:11</c:v>
                </c:pt>
                <c:pt idx="47157">
                  <c:v>2019/12/16 11:11</c:v>
                </c:pt>
                <c:pt idx="47158">
                  <c:v>2019/12/16 11:11</c:v>
                </c:pt>
                <c:pt idx="47159">
                  <c:v>2019/12/16 11:11</c:v>
                </c:pt>
                <c:pt idx="47160">
                  <c:v>2019/12/16 11:11</c:v>
                </c:pt>
                <c:pt idx="47161">
                  <c:v>2019/12/16 11:11</c:v>
                </c:pt>
                <c:pt idx="47162">
                  <c:v>2019/12/16 11:11</c:v>
                </c:pt>
                <c:pt idx="47163">
                  <c:v>2019/12/16 11:11</c:v>
                </c:pt>
                <c:pt idx="47164">
                  <c:v>2019/12/16 11:11</c:v>
                </c:pt>
                <c:pt idx="47165">
                  <c:v>2019/12/16 11:11</c:v>
                </c:pt>
                <c:pt idx="47166">
                  <c:v>2019/12/16 11:11</c:v>
                </c:pt>
                <c:pt idx="47167">
                  <c:v>2019/12/16 11:11</c:v>
                </c:pt>
                <c:pt idx="47168">
                  <c:v>2019/12/16 11:11</c:v>
                </c:pt>
                <c:pt idx="47169">
                  <c:v>2019/12/16 11:11</c:v>
                </c:pt>
                <c:pt idx="47170">
                  <c:v>2019/12/16 11:11</c:v>
                </c:pt>
                <c:pt idx="47171">
                  <c:v>2019/12/16 11:12</c:v>
                </c:pt>
                <c:pt idx="47172">
                  <c:v>2019/12/16 11:12</c:v>
                </c:pt>
                <c:pt idx="47173">
                  <c:v>2019/12/16 11:12</c:v>
                </c:pt>
                <c:pt idx="47174">
                  <c:v>2019/12/16 11:12</c:v>
                </c:pt>
                <c:pt idx="47175">
                  <c:v>2019/12/16 11:12</c:v>
                </c:pt>
                <c:pt idx="47176">
                  <c:v>2019/12/16 11:12</c:v>
                </c:pt>
                <c:pt idx="47177">
                  <c:v>2019/12/16 11:12</c:v>
                </c:pt>
                <c:pt idx="47178">
                  <c:v>2019/12/16 11:12</c:v>
                </c:pt>
                <c:pt idx="47179">
                  <c:v>2019/12/16 11:12</c:v>
                </c:pt>
                <c:pt idx="47180">
                  <c:v>2019/12/16 11:12</c:v>
                </c:pt>
                <c:pt idx="47181">
                  <c:v>2019/12/16 11:12</c:v>
                </c:pt>
                <c:pt idx="47182">
                  <c:v>2019/12/16 11:12</c:v>
                </c:pt>
                <c:pt idx="47183">
                  <c:v>2019/12/16 11:12</c:v>
                </c:pt>
                <c:pt idx="47184">
                  <c:v>2019/12/16 11:12</c:v>
                </c:pt>
                <c:pt idx="47185">
                  <c:v>2019/12/16 11:12</c:v>
                </c:pt>
                <c:pt idx="47186">
                  <c:v>2019/12/16 11:12</c:v>
                </c:pt>
                <c:pt idx="47187">
                  <c:v>2019/12/16 11:12</c:v>
                </c:pt>
                <c:pt idx="47188">
                  <c:v>2019/12/16 11:12</c:v>
                </c:pt>
                <c:pt idx="47189">
                  <c:v>2019/12/16 11:12</c:v>
                </c:pt>
                <c:pt idx="47190">
                  <c:v>2019/12/16 11:12</c:v>
                </c:pt>
                <c:pt idx="47191">
                  <c:v>2019/12/16 11:13</c:v>
                </c:pt>
                <c:pt idx="47192">
                  <c:v>2019/12/16 11:13</c:v>
                </c:pt>
                <c:pt idx="47193">
                  <c:v>2019/12/16 11:13</c:v>
                </c:pt>
                <c:pt idx="47194">
                  <c:v>2019/12/16 11:13</c:v>
                </c:pt>
                <c:pt idx="47195">
                  <c:v>2019/12/16 11:13</c:v>
                </c:pt>
                <c:pt idx="47196">
                  <c:v>2019/12/16 11:13</c:v>
                </c:pt>
                <c:pt idx="47197">
                  <c:v>2019/12/16 11:13</c:v>
                </c:pt>
                <c:pt idx="47198">
                  <c:v>2019/12/16 11:13</c:v>
                </c:pt>
                <c:pt idx="47199">
                  <c:v>2019/12/16 11:13</c:v>
                </c:pt>
                <c:pt idx="47200">
                  <c:v>2019/12/16 11:13</c:v>
                </c:pt>
                <c:pt idx="47201">
                  <c:v>2019/12/16 11:13</c:v>
                </c:pt>
                <c:pt idx="47202">
                  <c:v>2019/12/16 11:13</c:v>
                </c:pt>
                <c:pt idx="47203">
                  <c:v>2019/12/16 11:13</c:v>
                </c:pt>
                <c:pt idx="47204">
                  <c:v>2019/12/16 11:13</c:v>
                </c:pt>
                <c:pt idx="47205">
                  <c:v>2019/12/16 11:13</c:v>
                </c:pt>
                <c:pt idx="47206">
                  <c:v>2019/12/16 11:13</c:v>
                </c:pt>
                <c:pt idx="47207">
                  <c:v>2019/12/16 11:13</c:v>
                </c:pt>
                <c:pt idx="47208">
                  <c:v>2019/12/16 11:13</c:v>
                </c:pt>
                <c:pt idx="47209">
                  <c:v>2019/12/16 11:13</c:v>
                </c:pt>
                <c:pt idx="47210">
                  <c:v>2019/12/16 11:13</c:v>
                </c:pt>
                <c:pt idx="47211">
                  <c:v>2019/12/16 11:14</c:v>
                </c:pt>
                <c:pt idx="47212">
                  <c:v>2019/12/16 11:14</c:v>
                </c:pt>
                <c:pt idx="47213">
                  <c:v>2019/12/16 11:14</c:v>
                </c:pt>
                <c:pt idx="47214">
                  <c:v>2019/12/16 11:14</c:v>
                </c:pt>
                <c:pt idx="47215">
                  <c:v>2019/12/16 11:14</c:v>
                </c:pt>
                <c:pt idx="47216">
                  <c:v>2019/12/16 11:14</c:v>
                </c:pt>
                <c:pt idx="47217">
                  <c:v>2019/12/16 11:14</c:v>
                </c:pt>
                <c:pt idx="47218">
                  <c:v>2019/12/16 11:14</c:v>
                </c:pt>
                <c:pt idx="47219">
                  <c:v>2019/12/16 11:14</c:v>
                </c:pt>
                <c:pt idx="47220">
                  <c:v>2019/12/16 11:14</c:v>
                </c:pt>
                <c:pt idx="47221">
                  <c:v>2019/12/16 11:14</c:v>
                </c:pt>
                <c:pt idx="47222">
                  <c:v>2019/12/16 11:14</c:v>
                </c:pt>
                <c:pt idx="47223">
                  <c:v>2019/12/16 11:14</c:v>
                </c:pt>
                <c:pt idx="47224">
                  <c:v>2019/12/16 11:14</c:v>
                </c:pt>
                <c:pt idx="47225">
                  <c:v>2019/12/16 11:14</c:v>
                </c:pt>
                <c:pt idx="47226">
                  <c:v>2019/12/16 11:14</c:v>
                </c:pt>
                <c:pt idx="47227">
                  <c:v>2019/12/16 11:14</c:v>
                </c:pt>
                <c:pt idx="47228">
                  <c:v>2019/12/16 11:14</c:v>
                </c:pt>
                <c:pt idx="47229">
                  <c:v>2019/12/16 11:14</c:v>
                </c:pt>
                <c:pt idx="47230">
                  <c:v>2019/12/16 11:14</c:v>
                </c:pt>
                <c:pt idx="47231">
                  <c:v>2019/12/16 11:15</c:v>
                </c:pt>
                <c:pt idx="47232">
                  <c:v>2019/12/16 11:15</c:v>
                </c:pt>
                <c:pt idx="47233">
                  <c:v>2019/12/16 11:15</c:v>
                </c:pt>
                <c:pt idx="47234">
                  <c:v>2019/12/16 11:15</c:v>
                </c:pt>
                <c:pt idx="47235">
                  <c:v>2019/12/16 11:15</c:v>
                </c:pt>
                <c:pt idx="47236">
                  <c:v>2019/12/16 11:15</c:v>
                </c:pt>
                <c:pt idx="47237">
                  <c:v>2019/12/16 11:15</c:v>
                </c:pt>
                <c:pt idx="47238">
                  <c:v>2019/12/16 11:15</c:v>
                </c:pt>
                <c:pt idx="47239">
                  <c:v>2019/12/16 11:15</c:v>
                </c:pt>
                <c:pt idx="47240">
                  <c:v>2019/12/16 11:15</c:v>
                </c:pt>
                <c:pt idx="47241">
                  <c:v>2019/12/16 11:15</c:v>
                </c:pt>
                <c:pt idx="47242">
                  <c:v>2019/12/16 11:15</c:v>
                </c:pt>
                <c:pt idx="47243">
                  <c:v>2019/12/16 11:15</c:v>
                </c:pt>
                <c:pt idx="47244">
                  <c:v>2019/12/16 11:15</c:v>
                </c:pt>
                <c:pt idx="47245">
                  <c:v>2019/12/16 11:15</c:v>
                </c:pt>
                <c:pt idx="47246">
                  <c:v>2019/12/16 11:15</c:v>
                </c:pt>
                <c:pt idx="47247">
                  <c:v>2019/12/16 11:15</c:v>
                </c:pt>
                <c:pt idx="47248">
                  <c:v>2019/12/16 11:15</c:v>
                </c:pt>
                <c:pt idx="47249">
                  <c:v>2019/12/16 11:15</c:v>
                </c:pt>
                <c:pt idx="47250">
                  <c:v>2019/12/16 11:15</c:v>
                </c:pt>
                <c:pt idx="47251">
                  <c:v>2019/12/16 11:16</c:v>
                </c:pt>
                <c:pt idx="47252">
                  <c:v>2019/12/16 11:16</c:v>
                </c:pt>
                <c:pt idx="47253">
                  <c:v>2019/12/16 11:16</c:v>
                </c:pt>
                <c:pt idx="47254">
                  <c:v>2019/12/16 11:16</c:v>
                </c:pt>
                <c:pt idx="47255">
                  <c:v>2019/12/16 11:16</c:v>
                </c:pt>
                <c:pt idx="47256">
                  <c:v>2019/12/16 11:16</c:v>
                </c:pt>
                <c:pt idx="47257">
                  <c:v>2019/12/16 11:16</c:v>
                </c:pt>
                <c:pt idx="47258">
                  <c:v>2019/12/16 11:16</c:v>
                </c:pt>
                <c:pt idx="47259">
                  <c:v>2019/12/16 11:16</c:v>
                </c:pt>
                <c:pt idx="47260">
                  <c:v>2019/12/16 11:16</c:v>
                </c:pt>
                <c:pt idx="47261">
                  <c:v>2019/12/16 11:16</c:v>
                </c:pt>
                <c:pt idx="47262">
                  <c:v>2019/12/16 11:16</c:v>
                </c:pt>
                <c:pt idx="47263">
                  <c:v>2019/12/16 11:16</c:v>
                </c:pt>
                <c:pt idx="47264">
                  <c:v>2019/12/16 11:16</c:v>
                </c:pt>
                <c:pt idx="47265">
                  <c:v>2019/12/16 11:16</c:v>
                </c:pt>
                <c:pt idx="47266">
                  <c:v>2019/12/16 11:16</c:v>
                </c:pt>
                <c:pt idx="47267">
                  <c:v>2019/12/16 11:16</c:v>
                </c:pt>
                <c:pt idx="47268">
                  <c:v>2019/12/16 11:16</c:v>
                </c:pt>
                <c:pt idx="47269">
                  <c:v>2019/12/16 11:16</c:v>
                </c:pt>
                <c:pt idx="47270">
                  <c:v>2019/12/16 11:16</c:v>
                </c:pt>
                <c:pt idx="47271">
                  <c:v>2019/12/16 11:17</c:v>
                </c:pt>
                <c:pt idx="47272">
                  <c:v>2019/12/16 11:17</c:v>
                </c:pt>
                <c:pt idx="47273">
                  <c:v>2019/12/16 11:17</c:v>
                </c:pt>
                <c:pt idx="47274">
                  <c:v>2019/12/16 11:17</c:v>
                </c:pt>
                <c:pt idx="47275">
                  <c:v>2019/12/16 11:17</c:v>
                </c:pt>
                <c:pt idx="47276">
                  <c:v>2019/12/16 11:17</c:v>
                </c:pt>
                <c:pt idx="47277">
                  <c:v>2019/12/16 11:17</c:v>
                </c:pt>
                <c:pt idx="47278">
                  <c:v>2019/12/16 11:17</c:v>
                </c:pt>
                <c:pt idx="47279">
                  <c:v>2019/12/16 11:17</c:v>
                </c:pt>
                <c:pt idx="47280">
                  <c:v>2019/12/16 11:17</c:v>
                </c:pt>
                <c:pt idx="47281">
                  <c:v>2019/12/16 11:17</c:v>
                </c:pt>
                <c:pt idx="47282">
                  <c:v>2019/12/16 11:17</c:v>
                </c:pt>
                <c:pt idx="47283">
                  <c:v>2019/12/16 11:17</c:v>
                </c:pt>
                <c:pt idx="47284">
                  <c:v>2019/12/16 11:17</c:v>
                </c:pt>
                <c:pt idx="47285">
                  <c:v>2019/12/16 11:17</c:v>
                </c:pt>
                <c:pt idx="47286">
                  <c:v>2019/12/16 11:17</c:v>
                </c:pt>
                <c:pt idx="47287">
                  <c:v>2019/12/16 11:17</c:v>
                </c:pt>
                <c:pt idx="47288">
                  <c:v>2019/12/16 11:17</c:v>
                </c:pt>
                <c:pt idx="47289">
                  <c:v>2019/12/16 11:17</c:v>
                </c:pt>
                <c:pt idx="47290">
                  <c:v>2019/12/16 11:17</c:v>
                </c:pt>
                <c:pt idx="47291">
                  <c:v>2019/12/16 11:18</c:v>
                </c:pt>
                <c:pt idx="47292">
                  <c:v>2019/12/16 11:18</c:v>
                </c:pt>
                <c:pt idx="47293">
                  <c:v>2019/12/16 11:18</c:v>
                </c:pt>
                <c:pt idx="47294">
                  <c:v>2019/12/16 11:18</c:v>
                </c:pt>
                <c:pt idx="47295">
                  <c:v>2019/12/16 11:18</c:v>
                </c:pt>
                <c:pt idx="47296">
                  <c:v>2019/12/16 11:18</c:v>
                </c:pt>
                <c:pt idx="47297">
                  <c:v>2019/12/16 11:18</c:v>
                </c:pt>
                <c:pt idx="47298">
                  <c:v>2019/12/16 11:18</c:v>
                </c:pt>
                <c:pt idx="47299">
                  <c:v>2019/12/16 11:18</c:v>
                </c:pt>
                <c:pt idx="47300">
                  <c:v>2019/12/16 11:18</c:v>
                </c:pt>
                <c:pt idx="47301">
                  <c:v>2019/12/16 11:18</c:v>
                </c:pt>
                <c:pt idx="47302">
                  <c:v>2019/12/16 11:18</c:v>
                </c:pt>
                <c:pt idx="47303">
                  <c:v>2019/12/16 11:18</c:v>
                </c:pt>
                <c:pt idx="47304">
                  <c:v>2019/12/16 11:18</c:v>
                </c:pt>
                <c:pt idx="47305">
                  <c:v>2019/12/16 11:18</c:v>
                </c:pt>
                <c:pt idx="47306">
                  <c:v>2019/12/16 11:18</c:v>
                </c:pt>
                <c:pt idx="47307">
                  <c:v>2019/12/16 11:18</c:v>
                </c:pt>
                <c:pt idx="47308">
                  <c:v>2019/12/16 11:18</c:v>
                </c:pt>
                <c:pt idx="47309">
                  <c:v>2019/12/16 11:18</c:v>
                </c:pt>
                <c:pt idx="47310">
                  <c:v>2019/12/16 11:18</c:v>
                </c:pt>
                <c:pt idx="47311">
                  <c:v>2019/12/16 11:19</c:v>
                </c:pt>
                <c:pt idx="47312">
                  <c:v>2019/12/16 11:19</c:v>
                </c:pt>
                <c:pt idx="47313">
                  <c:v>2019/12/16 11:19</c:v>
                </c:pt>
                <c:pt idx="47314">
                  <c:v>2019/12/16 11:19</c:v>
                </c:pt>
                <c:pt idx="47315">
                  <c:v>2019/12/16 11:19</c:v>
                </c:pt>
                <c:pt idx="47316">
                  <c:v>2019/12/16 11:19</c:v>
                </c:pt>
                <c:pt idx="47317">
                  <c:v>2019/12/16 11:19</c:v>
                </c:pt>
                <c:pt idx="47318">
                  <c:v>2019/12/16 11:19</c:v>
                </c:pt>
                <c:pt idx="47319">
                  <c:v>2019/12/16 11:19</c:v>
                </c:pt>
                <c:pt idx="47320">
                  <c:v>2019/12/16 11:19</c:v>
                </c:pt>
                <c:pt idx="47321">
                  <c:v>2019/12/16 11:19</c:v>
                </c:pt>
                <c:pt idx="47322">
                  <c:v>2019/12/16 11:19</c:v>
                </c:pt>
                <c:pt idx="47323">
                  <c:v>2019/12/16 11:19</c:v>
                </c:pt>
                <c:pt idx="47324">
                  <c:v>2019/12/16 11:19</c:v>
                </c:pt>
                <c:pt idx="47325">
                  <c:v>2019/12/16 11:19</c:v>
                </c:pt>
                <c:pt idx="47326">
                  <c:v>2019/12/16 11:19</c:v>
                </c:pt>
                <c:pt idx="47327">
                  <c:v>2019/12/16 11:19</c:v>
                </c:pt>
                <c:pt idx="47328">
                  <c:v>2019/12/16 11:19</c:v>
                </c:pt>
                <c:pt idx="47329">
                  <c:v>2019/12/16 11:19</c:v>
                </c:pt>
                <c:pt idx="47330">
                  <c:v>2019/12/16 11:19</c:v>
                </c:pt>
                <c:pt idx="47331">
                  <c:v>2019/12/16 11:20</c:v>
                </c:pt>
                <c:pt idx="47332">
                  <c:v>2019/12/16 11:20</c:v>
                </c:pt>
                <c:pt idx="47333">
                  <c:v>2019/12/16 11:20</c:v>
                </c:pt>
                <c:pt idx="47334">
                  <c:v>2019/12/16 11:20</c:v>
                </c:pt>
                <c:pt idx="47335">
                  <c:v>2019/12/16 11:20</c:v>
                </c:pt>
                <c:pt idx="47336">
                  <c:v>2019/12/16 11:20</c:v>
                </c:pt>
                <c:pt idx="47337">
                  <c:v>2019/12/16 11:20</c:v>
                </c:pt>
                <c:pt idx="47338">
                  <c:v>2019/12/16 11:20</c:v>
                </c:pt>
                <c:pt idx="47339">
                  <c:v>2019/12/16 11:20</c:v>
                </c:pt>
                <c:pt idx="47340">
                  <c:v>2019/12/16 11:20</c:v>
                </c:pt>
                <c:pt idx="47341">
                  <c:v>2019/12/16 11:20</c:v>
                </c:pt>
                <c:pt idx="47342">
                  <c:v>2019/12/16 11:20</c:v>
                </c:pt>
                <c:pt idx="47343">
                  <c:v>2019/12/16 11:20</c:v>
                </c:pt>
                <c:pt idx="47344">
                  <c:v>2019/12/16 11:20</c:v>
                </c:pt>
                <c:pt idx="47345">
                  <c:v>2019/12/16 11:20</c:v>
                </c:pt>
                <c:pt idx="47346">
                  <c:v>2019/12/16 11:20</c:v>
                </c:pt>
                <c:pt idx="47347">
                  <c:v>2019/12/16 11:20</c:v>
                </c:pt>
                <c:pt idx="47348">
                  <c:v>2019/12/16 11:20</c:v>
                </c:pt>
                <c:pt idx="47349">
                  <c:v>2019/12/16 11:20</c:v>
                </c:pt>
                <c:pt idx="47350">
                  <c:v>2019/12/16 11:20</c:v>
                </c:pt>
                <c:pt idx="47351">
                  <c:v>2019/12/16 11:21</c:v>
                </c:pt>
                <c:pt idx="47352">
                  <c:v>2019/12/16 11:21</c:v>
                </c:pt>
                <c:pt idx="47353">
                  <c:v>2019/12/16 11:21</c:v>
                </c:pt>
                <c:pt idx="47354">
                  <c:v>2019/12/16 11:21</c:v>
                </c:pt>
                <c:pt idx="47355">
                  <c:v>2019/12/16 11:21</c:v>
                </c:pt>
                <c:pt idx="47356">
                  <c:v>2019/12/16 11:21</c:v>
                </c:pt>
                <c:pt idx="47357">
                  <c:v>2019/12/16 11:21</c:v>
                </c:pt>
                <c:pt idx="47358">
                  <c:v>2019/12/16 11:21</c:v>
                </c:pt>
                <c:pt idx="47359">
                  <c:v>2019/12/16 11:21</c:v>
                </c:pt>
                <c:pt idx="47360">
                  <c:v>2019/12/16 11:21</c:v>
                </c:pt>
                <c:pt idx="47361">
                  <c:v>2019/12/16 11:21</c:v>
                </c:pt>
                <c:pt idx="47362">
                  <c:v>2019/12/16 11:21</c:v>
                </c:pt>
                <c:pt idx="47363">
                  <c:v>2019/12/16 11:21</c:v>
                </c:pt>
                <c:pt idx="47364">
                  <c:v>2019/12/16 11:21</c:v>
                </c:pt>
                <c:pt idx="47365">
                  <c:v>2019/12/16 11:21</c:v>
                </c:pt>
                <c:pt idx="47366">
                  <c:v>2019/12/16 11:21</c:v>
                </c:pt>
                <c:pt idx="47367">
                  <c:v>2019/12/16 11:21</c:v>
                </c:pt>
                <c:pt idx="47368">
                  <c:v>2019/12/16 11:21</c:v>
                </c:pt>
                <c:pt idx="47369">
                  <c:v>2019/12/16 11:21</c:v>
                </c:pt>
                <c:pt idx="47370">
                  <c:v>2019/12/16 11:21</c:v>
                </c:pt>
                <c:pt idx="47371">
                  <c:v>2019/12/16 11:22</c:v>
                </c:pt>
                <c:pt idx="47372">
                  <c:v>2019/12/16 11:22</c:v>
                </c:pt>
                <c:pt idx="47373">
                  <c:v>2019/12/16 11:22</c:v>
                </c:pt>
                <c:pt idx="47374">
                  <c:v>2019/12/16 11:22</c:v>
                </c:pt>
                <c:pt idx="47375">
                  <c:v>2019/12/16 11:22</c:v>
                </c:pt>
                <c:pt idx="47376">
                  <c:v>2019/12/16 11:22</c:v>
                </c:pt>
                <c:pt idx="47377">
                  <c:v>2019/12/16 11:22</c:v>
                </c:pt>
                <c:pt idx="47378">
                  <c:v>2019/12/16 11:22</c:v>
                </c:pt>
                <c:pt idx="47379">
                  <c:v>2019/12/16 11:22</c:v>
                </c:pt>
                <c:pt idx="47380">
                  <c:v>2019/12/16 11:22</c:v>
                </c:pt>
                <c:pt idx="47381">
                  <c:v>2019/12/16 11:22</c:v>
                </c:pt>
                <c:pt idx="47382">
                  <c:v>2019/12/16 11:22</c:v>
                </c:pt>
                <c:pt idx="47383">
                  <c:v>2019/12/16 11:22</c:v>
                </c:pt>
                <c:pt idx="47384">
                  <c:v>2019/12/16 11:22</c:v>
                </c:pt>
                <c:pt idx="47385">
                  <c:v>2019/12/16 11:22</c:v>
                </c:pt>
                <c:pt idx="47386">
                  <c:v>2019/12/16 11:22</c:v>
                </c:pt>
                <c:pt idx="47387">
                  <c:v>2019/12/16 11:22</c:v>
                </c:pt>
                <c:pt idx="47388">
                  <c:v>2019/12/16 11:22</c:v>
                </c:pt>
                <c:pt idx="47389">
                  <c:v>2019/12/16 11:22</c:v>
                </c:pt>
                <c:pt idx="47390">
                  <c:v>2019/12/16 11:22</c:v>
                </c:pt>
                <c:pt idx="47391">
                  <c:v>2019/12/16 11:23</c:v>
                </c:pt>
                <c:pt idx="47392">
                  <c:v>2019/12/16 11:23</c:v>
                </c:pt>
                <c:pt idx="47393">
                  <c:v>2019/12/16 11:23</c:v>
                </c:pt>
                <c:pt idx="47394">
                  <c:v>2019/12/16 11:23</c:v>
                </c:pt>
                <c:pt idx="47395">
                  <c:v>2019/12/16 11:23</c:v>
                </c:pt>
                <c:pt idx="47396">
                  <c:v>2019/12/16 11:23</c:v>
                </c:pt>
                <c:pt idx="47397">
                  <c:v>2019/12/16 11:23</c:v>
                </c:pt>
                <c:pt idx="47398">
                  <c:v>2019/12/16 11:23</c:v>
                </c:pt>
                <c:pt idx="47399">
                  <c:v>2019/12/16 11:23</c:v>
                </c:pt>
                <c:pt idx="47400">
                  <c:v>2019/12/16 11:23</c:v>
                </c:pt>
                <c:pt idx="47401">
                  <c:v>2019/12/16 11:23</c:v>
                </c:pt>
                <c:pt idx="47402">
                  <c:v>2019/12/16 11:23</c:v>
                </c:pt>
                <c:pt idx="47403">
                  <c:v>2019/12/16 11:23</c:v>
                </c:pt>
                <c:pt idx="47404">
                  <c:v>2019/12/16 11:23</c:v>
                </c:pt>
                <c:pt idx="47405">
                  <c:v>2019/12/16 11:23</c:v>
                </c:pt>
                <c:pt idx="47406">
                  <c:v>2019/12/16 11:23</c:v>
                </c:pt>
                <c:pt idx="47407">
                  <c:v>2019/12/16 11:23</c:v>
                </c:pt>
                <c:pt idx="47408">
                  <c:v>2019/12/16 11:23</c:v>
                </c:pt>
                <c:pt idx="47409">
                  <c:v>2019/12/16 11:23</c:v>
                </c:pt>
                <c:pt idx="47410">
                  <c:v>2019/12/16 11:23</c:v>
                </c:pt>
                <c:pt idx="47411">
                  <c:v>2019/12/16 11:24</c:v>
                </c:pt>
                <c:pt idx="47412">
                  <c:v>2019/12/16 11:24</c:v>
                </c:pt>
                <c:pt idx="47413">
                  <c:v>2019/12/16 11:24</c:v>
                </c:pt>
                <c:pt idx="47414">
                  <c:v>2019/12/16 11:24</c:v>
                </c:pt>
                <c:pt idx="47415">
                  <c:v>2019/12/16 11:24</c:v>
                </c:pt>
                <c:pt idx="47416">
                  <c:v>2019/12/16 11:24</c:v>
                </c:pt>
                <c:pt idx="47417">
                  <c:v>2019/12/16 11:24</c:v>
                </c:pt>
                <c:pt idx="47418">
                  <c:v>2019/12/16 11:24</c:v>
                </c:pt>
                <c:pt idx="47419">
                  <c:v>2019/12/16 11:24</c:v>
                </c:pt>
                <c:pt idx="47420">
                  <c:v>2019/12/16 11:24</c:v>
                </c:pt>
                <c:pt idx="47421">
                  <c:v>2019/12/16 11:24</c:v>
                </c:pt>
                <c:pt idx="47422">
                  <c:v>2019/12/16 11:24</c:v>
                </c:pt>
                <c:pt idx="47423">
                  <c:v>2019/12/16 11:24</c:v>
                </c:pt>
                <c:pt idx="47424">
                  <c:v>2019/12/16 11:24</c:v>
                </c:pt>
                <c:pt idx="47425">
                  <c:v>2019/12/16 11:24</c:v>
                </c:pt>
                <c:pt idx="47426">
                  <c:v>2019/12/16 11:24</c:v>
                </c:pt>
                <c:pt idx="47427">
                  <c:v>2019/12/16 11:24</c:v>
                </c:pt>
                <c:pt idx="47428">
                  <c:v>2019/12/16 11:24</c:v>
                </c:pt>
                <c:pt idx="47429">
                  <c:v>2019/12/16 11:24</c:v>
                </c:pt>
                <c:pt idx="47430">
                  <c:v>2019/12/16 11:24</c:v>
                </c:pt>
                <c:pt idx="47431">
                  <c:v>2019/12/16 11:25</c:v>
                </c:pt>
                <c:pt idx="47432">
                  <c:v>2019/12/16 11:25</c:v>
                </c:pt>
                <c:pt idx="47433">
                  <c:v>2019/12/16 11:25</c:v>
                </c:pt>
                <c:pt idx="47434">
                  <c:v>2019/12/16 11:25</c:v>
                </c:pt>
                <c:pt idx="47435">
                  <c:v>2019/12/16 11:25</c:v>
                </c:pt>
                <c:pt idx="47436">
                  <c:v>2019/12/16 11:25</c:v>
                </c:pt>
                <c:pt idx="47437">
                  <c:v>2019/12/16 11:25</c:v>
                </c:pt>
                <c:pt idx="47438">
                  <c:v>2019/12/16 11:25</c:v>
                </c:pt>
                <c:pt idx="47439">
                  <c:v>2019/12/16 11:25</c:v>
                </c:pt>
                <c:pt idx="47440">
                  <c:v>2019/12/16 11:25</c:v>
                </c:pt>
                <c:pt idx="47441">
                  <c:v>2019/12/16 11:25</c:v>
                </c:pt>
                <c:pt idx="47442">
                  <c:v>2019/12/16 11:25</c:v>
                </c:pt>
                <c:pt idx="47443">
                  <c:v>2019/12/16 11:25</c:v>
                </c:pt>
                <c:pt idx="47444">
                  <c:v>2019/12/16 11:25</c:v>
                </c:pt>
                <c:pt idx="47445">
                  <c:v>2019/12/16 11:25</c:v>
                </c:pt>
                <c:pt idx="47446">
                  <c:v>2019/12/16 11:25</c:v>
                </c:pt>
                <c:pt idx="47447">
                  <c:v>2019/12/16 11:25</c:v>
                </c:pt>
                <c:pt idx="47448">
                  <c:v>2019/12/16 11:25</c:v>
                </c:pt>
                <c:pt idx="47449">
                  <c:v>2019/12/16 11:25</c:v>
                </c:pt>
                <c:pt idx="47450">
                  <c:v>2019/12/16 11:25</c:v>
                </c:pt>
                <c:pt idx="47451">
                  <c:v>2019/12/16 11:26</c:v>
                </c:pt>
                <c:pt idx="47452">
                  <c:v>2019/12/16 11:26</c:v>
                </c:pt>
                <c:pt idx="47453">
                  <c:v>2019/12/16 11:26</c:v>
                </c:pt>
                <c:pt idx="47454">
                  <c:v>2019/12/16 11:26</c:v>
                </c:pt>
                <c:pt idx="47455">
                  <c:v>2019/12/16 11:26</c:v>
                </c:pt>
                <c:pt idx="47456">
                  <c:v>2019/12/16 11:26</c:v>
                </c:pt>
                <c:pt idx="47457">
                  <c:v>2019/12/16 11:26</c:v>
                </c:pt>
                <c:pt idx="47458">
                  <c:v>2019/12/16 11:26</c:v>
                </c:pt>
                <c:pt idx="47459">
                  <c:v>2019/12/16 11:26</c:v>
                </c:pt>
                <c:pt idx="47460">
                  <c:v>2019/12/16 11:26</c:v>
                </c:pt>
                <c:pt idx="47461">
                  <c:v>2019/12/16 11:26</c:v>
                </c:pt>
                <c:pt idx="47462">
                  <c:v>2019/12/16 11:26</c:v>
                </c:pt>
                <c:pt idx="47463">
                  <c:v>2019/12/16 11:26</c:v>
                </c:pt>
                <c:pt idx="47464">
                  <c:v>2019/12/16 11:26</c:v>
                </c:pt>
                <c:pt idx="47465">
                  <c:v>2019/12/16 11:26</c:v>
                </c:pt>
                <c:pt idx="47466">
                  <c:v>2019/12/16 11:26</c:v>
                </c:pt>
                <c:pt idx="47467">
                  <c:v>2019/12/16 11:26</c:v>
                </c:pt>
                <c:pt idx="47468">
                  <c:v>2019/12/16 11:26</c:v>
                </c:pt>
                <c:pt idx="47469">
                  <c:v>2019/12/16 11:26</c:v>
                </c:pt>
                <c:pt idx="47470">
                  <c:v>2019/12/16 11:26</c:v>
                </c:pt>
                <c:pt idx="47471">
                  <c:v>2019/12/16 11:27</c:v>
                </c:pt>
                <c:pt idx="47472">
                  <c:v>2019/12/16 11:27</c:v>
                </c:pt>
                <c:pt idx="47473">
                  <c:v>2019/12/16 11:27</c:v>
                </c:pt>
                <c:pt idx="47474">
                  <c:v>2019/12/16 11:27</c:v>
                </c:pt>
                <c:pt idx="47475">
                  <c:v>2019/12/16 11:27</c:v>
                </c:pt>
                <c:pt idx="47476">
                  <c:v>2019/12/16 11:27</c:v>
                </c:pt>
                <c:pt idx="47477">
                  <c:v>2019/12/16 11:27</c:v>
                </c:pt>
                <c:pt idx="47478">
                  <c:v>2019/12/16 11:27</c:v>
                </c:pt>
                <c:pt idx="47479">
                  <c:v>2019/12/16 11:27</c:v>
                </c:pt>
                <c:pt idx="47480">
                  <c:v>2019/12/16 11:27</c:v>
                </c:pt>
                <c:pt idx="47481">
                  <c:v>2019/12/16 11:27</c:v>
                </c:pt>
                <c:pt idx="47482">
                  <c:v>2019/12/16 11:27</c:v>
                </c:pt>
                <c:pt idx="47483">
                  <c:v>2019/12/16 11:27</c:v>
                </c:pt>
                <c:pt idx="47484">
                  <c:v>2019/12/16 11:27</c:v>
                </c:pt>
                <c:pt idx="47485">
                  <c:v>2019/12/16 11:27</c:v>
                </c:pt>
                <c:pt idx="47486">
                  <c:v>2019/12/16 11:27</c:v>
                </c:pt>
                <c:pt idx="47487">
                  <c:v>2019/12/16 11:27</c:v>
                </c:pt>
                <c:pt idx="47488">
                  <c:v>2019/12/16 11:27</c:v>
                </c:pt>
                <c:pt idx="47489">
                  <c:v>2019/12/16 11:27</c:v>
                </c:pt>
                <c:pt idx="47490">
                  <c:v>2019/12/16 11:27</c:v>
                </c:pt>
                <c:pt idx="47491">
                  <c:v>2019/12/16 11:28</c:v>
                </c:pt>
                <c:pt idx="47492">
                  <c:v>2019/12/16 11:28</c:v>
                </c:pt>
                <c:pt idx="47493">
                  <c:v>2019/12/16 11:28</c:v>
                </c:pt>
                <c:pt idx="47494">
                  <c:v>2019/12/16 11:28</c:v>
                </c:pt>
                <c:pt idx="47495">
                  <c:v>2019/12/16 11:28</c:v>
                </c:pt>
                <c:pt idx="47496">
                  <c:v>2019/12/16 11:28</c:v>
                </c:pt>
                <c:pt idx="47497">
                  <c:v>2019/12/16 11:28</c:v>
                </c:pt>
                <c:pt idx="47498">
                  <c:v>2019/12/16 11:28</c:v>
                </c:pt>
                <c:pt idx="47499">
                  <c:v>2019/12/16 11:28</c:v>
                </c:pt>
                <c:pt idx="47500">
                  <c:v>2019/12/16 11:28</c:v>
                </c:pt>
                <c:pt idx="47501">
                  <c:v>2019/12/16 11:28</c:v>
                </c:pt>
                <c:pt idx="47502">
                  <c:v>2019/12/16 11:28</c:v>
                </c:pt>
                <c:pt idx="47503">
                  <c:v>2019/12/16 11:28</c:v>
                </c:pt>
                <c:pt idx="47504">
                  <c:v>2019/12/16 11:28</c:v>
                </c:pt>
                <c:pt idx="47505">
                  <c:v>2019/12/16 11:28</c:v>
                </c:pt>
                <c:pt idx="47506">
                  <c:v>2019/12/16 11:28</c:v>
                </c:pt>
                <c:pt idx="47507">
                  <c:v>2019/12/16 11:28</c:v>
                </c:pt>
                <c:pt idx="47508">
                  <c:v>2019/12/16 11:28</c:v>
                </c:pt>
                <c:pt idx="47509">
                  <c:v>2019/12/16 11:28</c:v>
                </c:pt>
                <c:pt idx="47510">
                  <c:v>2019/12/16 11:28</c:v>
                </c:pt>
                <c:pt idx="47511">
                  <c:v>2019/12/16 11:29</c:v>
                </c:pt>
                <c:pt idx="47512">
                  <c:v>2019/12/16 11:29</c:v>
                </c:pt>
                <c:pt idx="47513">
                  <c:v>2019/12/16 11:29</c:v>
                </c:pt>
                <c:pt idx="47514">
                  <c:v>2019/12/16 11:29</c:v>
                </c:pt>
                <c:pt idx="47515">
                  <c:v>2019/12/16 11:29</c:v>
                </c:pt>
                <c:pt idx="47516">
                  <c:v>2019/12/16 11:29</c:v>
                </c:pt>
                <c:pt idx="47517">
                  <c:v>2019/12/16 11:29</c:v>
                </c:pt>
                <c:pt idx="47518">
                  <c:v>2019/12/16 11:29</c:v>
                </c:pt>
                <c:pt idx="47519">
                  <c:v>2019/12/16 11:29</c:v>
                </c:pt>
                <c:pt idx="47520">
                  <c:v>2019/12/16 11:29</c:v>
                </c:pt>
                <c:pt idx="47521">
                  <c:v>2019/12/16 11:29</c:v>
                </c:pt>
                <c:pt idx="47522">
                  <c:v>2019/12/16 11:29</c:v>
                </c:pt>
                <c:pt idx="47523">
                  <c:v>2019/12/16 11:29</c:v>
                </c:pt>
                <c:pt idx="47524">
                  <c:v>2019/12/16 11:29</c:v>
                </c:pt>
                <c:pt idx="47525">
                  <c:v>2019/12/16 11:29</c:v>
                </c:pt>
                <c:pt idx="47526">
                  <c:v>2019/12/16 11:29</c:v>
                </c:pt>
                <c:pt idx="47527">
                  <c:v>2019/12/16 11:29</c:v>
                </c:pt>
                <c:pt idx="47528">
                  <c:v>2019/12/16 11:29</c:v>
                </c:pt>
                <c:pt idx="47529">
                  <c:v>2019/12/16 11:29</c:v>
                </c:pt>
                <c:pt idx="47530">
                  <c:v>2019/12/16 11:29</c:v>
                </c:pt>
                <c:pt idx="47531">
                  <c:v>2019/12/16 11:30</c:v>
                </c:pt>
                <c:pt idx="47532">
                  <c:v>2019/12/16 11:30</c:v>
                </c:pt>
                <c:pt idx="47533">
                  <c:v>2019/12/16 11:30</c:v>
                </c:pt>
                <c:pt idx="47534">
                  <c:v>2019/12/16 11:30</c:v>
                </c:pt>
                <c:pt idx="47535">
                  <c:v>2019/12/16 11:30</c:v>
                </c:pt>
                <c:pt idx="47536">
                  <c:v>2019/12/16 11:30</c:v>
                </c:pt>
                <c:pt idx="47537">
                  <c:v>2019/12/16 11:30</c:v>
                </c:pt>
                <c:pt idx="47538">
                  <c:v>2019/12/16 11:30</c:v>
                </c:pt>
                <c:pt idx="47539">
                  <c:v>2019/12/16 11:30</c:v>
                </c:pt>
                <c:pt idx="47540">
                  <c:v>2019/12/16 11:30</c:v>
                </c:pt>
                <c:pt idx="47541">
                  <c:v>2019/12/16 11:30</c:v>
                </c:pt>
                <c:pt idx="47542">
                  <c:v>2019/12/16 11:30</c:v>
                </c:pt>
                <c:pt idx="47543">
                  <c:v>2019/12/16 11:30</c:v>
                </c:pt>
                <c:pt idx="47544">
                  <c:v>2019/12/16 11:30</c:v>
                </c:pt>
                <c:pt idx="47545">
                  <c:v>2019/12/16 11:30</c:v>
                </c:pt>
                <c:pt idx="47546">
                  <c:v>2019/12/16 11:30</c:v>
                </c:pt>
                <c:pt idx="47547">
                  <c:v>2019/12/16 11:30</c:v>
                </c:pt>
                <c:pt idx="47548">
                  <c:v>2019/12/16 11:30</c:v>
                </c:pt>
                <c:pt idx="47549">
                  <c:v>2019/12/16 11:30</c:v>
                </c:pt>
                <c:pt idx="47550">
                  <c:v>2019/12/16 11:30</c:v>
                </c:pt>
                <c:pt idx="47551">
                  <c:v>2019/12/16 11:31</c:v>
                </c:pt>
                <c:pt idx="47552">
                  <c:v>2019/12/16 11:31</c:v>
                </c:pt>
                <c:pt idx="47553">
                  <c:v>2019/12/16 11:31</c:v>
                </c:pt>
                <c:pt idx="47554">
                  <c:v>2019/12/16 11:31</c:v>
                </c:pt>
                <c:pt idx="47555">
                  <c:v>2019/12/16 11:31</c:v>
                </c:pt>
                <c:pt idx="47556">
                  <c:v>2019/12/16 11:31</c:v>
                </c:pt>
                <c:pt idx="47557">
                  <c:v>2019/12/16 11:31</c:v>
                </c:pt>
                <c:pt idx="47558">
                  <c:v>2019/12/16 11:31</c:v>
                </c:pt>
                <c:pt idx="47559">
                  <c:v>2019/12/16 11:31</c:v>
                </c:pt>
                <c:pt idx="47560">
                  <c:v>2019/12/16 11:31</c:v>
                </c:pt>
                <c:pt idx="47561">
                  <c:v>2019/12/16 11:31</c:v>
                </c:pt>
                <c:pt idx="47562">
                  <c:v>2019/12/16 11:31</c:v>
                </c:pt>
                <c:pt idx="47563">
                  <c:v>2019/12/16 11:31</c:v>
                </c:pt>
                <c:pt idx="47564">
                  <c:v>2019/12/16 11:31</c:v>
                </c:pt>
                <c:pt idx="47565">
                  <c:v>2019/12/16 11:31</c:v>
                </c:pt>
                <c:pt idx="47566">
                  <c:v>2019/12/16 11:31</c:v>
                </c:pt>
                <c:pt idx="47567">
                  <c:v>2019/12/16 11:31</c:v>
                </c:pt>
                <c:pt idx="47568">
                  <c:v>2019/12/16 11:31</c:v>
                </c:pt>
                <c:pt idx="47569">
                  <c:v>2019/12/16 11:31</c:v>
                </c:pt>
                <c:pt idx="47570">
                  <c:v>2019/12/16 11:31</c:v>
                </c:pt>
                <c:pt idx="47571">
                  <c:v>2019/12/16 11:32</c:v>
                </c:pt>
                <c:pt idx="47572">
                  <c:v>2019/12/16 11:32</c:v>
                </c:pt>
                <c:pt idx="47573">
                  <c:v>2019/12/16 11:32</c:v>
                </c:pt>
                <c:pt idx="47574">
                  <c:v>2019/12/16 11:32</c:v>
                </c:pt>
                <c:pt idx="47575">
                  <c:v>2019/12/16 11:32</c:v>
                </c:pt>
                <c:pt idx="47576">
                  <c:v>2019/12/16 11:32</c:v>
                </c:pt>
                <c:pt idx="47577">
                  <c:v>2019/12/16 11:32</c:v>
                </c:pt>
                <c:pt idx="47578">
                  <c:v>2019/12/16 11:32</c:v>
                </c:pt>
                <c:pt idx="47579">
                  <c:v>2019/12/16 11:32</c:v>
                </c:pt>
                <c:pt idx="47580">
                  <c:v>2019/12/16 11:32</c:v>
                </c:pt>
                <c:pt idx="47581">
                  <c:v>2019/12/16 11:32</c:v>
                </c:pt>
                <c:pt idx="47582">
                  <c:v>2019/12/16 11:32</c:v>
                </c:pt>
                <c:pt idx="47583">
                  <c:v>2019/12/16 11:32</c:v>
                </c:pt>
                <c:pt idx="47584">
                  <c:v>2019/12/16 11:32</c:v>
                </c:pt>
                <c:pt idx="47585">
                  <c:v>2019/12/16 11:32</c:v>
                </c:pt>
                <c:pt idx="47586">
                  <c:v>2019/12/16 11:32</c:v>
                </c:pt>
                <c:pt idx="47587">
                  <c:v>2019/12/16 11:32</c:v>
                </c:pt>
                <c:pt idx="47588">
                  <c:v>2019/12/16 11:32</c:v>
                </c:pt>
                <c:pt idx="47589">
                  <c:v>2019/12/16 11:32</c:v>
                </c:pt>
                <c:pt idx="47590">
                  <c:v>2019/12/16 11:32</c:v>
                </c:pt>
                <c:pt idx="47591">
                  <c:v>2019/12/16 11:33</c:v>
                </c:pt>
                <c:pt idx="47592">
                  <c:v>2019/12/16 11:33</c:v>
                </c:pt>
                <c:pt idx="47593">
                  <c:v>2019/12/16 11:33</c:v>
                </c:pt>
                <c:pt idx="47594">
                  <c:v>2019/12/16 11:33</c:v>
                </c:pt>
                <c:pt idx="47595">
                  <c:v>2019/12/16 11:33</c:v>
                </c:pt>
                <c:pt idx="47596">
                  <c:v>2019/12/16 11:33</c:v>
                </c:pt>
                <c:pt idx="47597">
                  <c:v>2019/12/16 11:33</c:v>
                </c:pt>
                <c:pt idx="47598">
                  <c:v>2019/12/16 11:33</c:v>
                </c:pt>
                <c:pt idx="47599">
                  <c:v>2019/12/16 11:33</c:v>
                </c:pt>
                <c:pt idx="47600">
                  <c:v>2019/12/16 11:33</c:v>
                </c:pt>
                <c:pt idx="47601">
                  <c:v>2019/12/16 11:33</c:v>
                </c:pt>
                <c:pt idx="47602">
                  <c:v>2019/12/16 11:33</c:v>
                </c:pt>
                <c:pt idx="47603">
                  <c:v>2019/12/16 11:33</c:v>
                </c:pt>
                <c:pt idx="47604">
                  <c:v>2019/12/16 11:33</c:v>
                </c:pt>
                <c:pt idx="47605">
                  <c:v>2019/12/16 11:33</c:v>
                </c:pt>
                <c:pt idx="47606">
                  <c:v>2019/12/16 11:33</c:v>
                </c:pt>
                <c:pt idx="47607">
                  <c:v>2019/12/16 11:33</c:v>
                </c:pt>
                <c:pt idx="47608">
                  <c:v>2019/12/16 11:33</c:v>
                </c:pt>
                <c:pt idx="47609">
                  <c:v>2019/12/16 11:33</c:v>
                </c:pt>
                <c:pt idx="47610">
                  <c:v>2019/12/16 11:33</c:v>
                </c:pt>
                <c:pt idx="47611">
                  <c:v>2019/12/16 11:34</c:v>
                </c:pt>
                <c:pt idx="47612">
                  <c:v>2019/12/16 11:34</c:v>
                </c:pt>
                <c:pt idx="47613">
                  <c:v>2019/12/16 11:34</c:v>
                </c:pt>
                <c:pt idx="47614">
                  <c:v>2019/12/16 11:34</c:v>
                </c:pt>
                <c:pt idx="47615">
                  <c:v>2019/12/16 11:34</c:v>
                </c:pt>
                <c:pt idx="47616">
                  <c:v>2019/12/16 11:34</c:v>
                </c:pt>
                <c:pt idx="47617">
                  <c:v>2019/12/16 11:34</c:v>
                </c:pt>
                <c:pt idx="47618">
                  <c:v>2019/12/16 11:34</c:v>
                </c:pt>
                <c:pt idx="47619">
                  <c:v>2019/12/16 11:34</c:v>
                </c:pt>
                <c:pt idx="47620">
                  <c:v>2019/12/16 11:34</c:v>
                </c:pt>
                <c:pt idx="47621">
                  <c:v>2019/12/16 11:34</c:v>
                </c:pt>
                <c:pt idx="47622">
                  <c:v>2019/12/16 11:34</c:v>
                </c:pt>
                <c:pt idx="47623">
                  <c:v>2019/12/16 11:34</c:v>
                </c:pt>
                <c:pt idx="47624">
                  <c:v>2019/12/16 11:34</c:v>
                </c:pt>
                <c:pt idx="47625">
                  <c:v>2019/12/16 11:34</c:v>
                </c:pt>
                <c:pt idx="47626">
                  <c:v>2019/12/16 11:34</c:v>
                </c:pt>
                <c:pt idx="47627">
                  <c:v>2019/12/16 11:34</c:v>
                </c:pt>
                <c:pt idx="47628">
                  <c:v>2019/12/16 11:34</c:v>
                </c:pt>
                <c:pt idx="47629">
                  <c:v>2019/12/16 11:34</c:v>
                </c:pt>
                <c:pt idx="47630">
                  <c:v>2019/12/16 11:34</c:v>
                </c:pt>
                <c:pt idx="47631">
                  <c:v>2019/12/16 11:35</c:v>
                </c:pt>
                <c:pt idx="47632">
                  <c:v>2019/12/16 11:35</c:v>
                </c:pt>
                <c:pt idx="47633">
                  <c:v>2019/12/16 11:35</c:v>
                </c:pt>
                <c:pt idx="47634">
                  <c:v>2019/12/16 11:35</c:v>
                </c:pt>
                <c:pt idx="47635">
                  <c:v>2019/12/16 11:35</c:v>
                </c:pt>
                <c:pt idx="47636">
                  <c:v>2019/12/16 11:35</c:v>
                </c:pt>
                <c:pt idx="47637">
                  <c:v>2019/12/16 11:35</c:v>
                </c:pt>
                <c:pt idx="47638">
                  <c:v>2019/12/16 11:35</c:v>
                </c:pt>
                <c:pt idx="47639">
                  <c:v>2019/12/16 11:35</c:v>
                </c:pt>
                <c:pt idx="47640">
                  <c:v>2019/12/16 11:35</c:v>
                </c:pt>
                <c:pt idx="47641">
                  <c:v>2019/12/16 11:35</c:v>
                </c:pt>
                <c:pt idx="47642">
                  <c:v>2019/12/16 11:35</c:v>
                </c:pt>
                <c:pt idx="47643">
                  <c:v>2019/12/16 11:35</c:v>
                </c:pt>
                <c:pt idx="47644">
                  <c:v>2019/12/16 11:35</c:v>
                </c:pt>
                <c:pt idx="47645">
                  <c:v>2019/12/16 11:35</c:v>
                </c:pt>
                <c:pt idx="47646">
                  <c:v>2019/12/16 11:35</c:v>
                </c:pt>
                <c:pt idx="47647">
                  <c:v>2019/12/16 11:35</c:v>
                </c:pt>
                <c:pt idx="47648">
                  <c:v>2019/12/16 11:35</c:v>
                </c:pt>
                <c:pt idx="47649">
                  <c:v>2019/12/16 11:35</c:v>
                </c:pt>
                <c:pt idx="47650">
                  <c:v>2019/12/16 11:35</c:v>
                </c:pt>
                <c:pt idx="47651">
                  <c:v>2019/12/16 11:36</c:v>
                </c:pt>
                <c:pt idx="47652">
                  <c:v>2019/12/16 11:36</c:v>
                </c:pt>
                <c:pt idx="47653">
                  <c:v>2019/12/16 11:36</c:v>
                </c:pt>
                <c:pt idx="47654">
                  <c:v>2019/12/16 11:36</c:v>
                </c:pt>
                <c:pt idx="47655">
                  <c:v>2019/12/16 11:36</c:v>
                </c:pt>
                <c:pt idx="47656">
                  <c:v>2019/12/16 11:36</c:v>
                </c:pt>
                <c:pt idx="47657">
                  <c:v>2019/12/16 11:36</c:v>
                </c:pt>
                <c:pt idx="47658">
                  <c:v>2019/12/16 11:36</c:v>
                </c:pt>
                <c:pt idx="47659">
                  <c:v>2019/12/16 11:36</c:v>
                </c:pt>
                <c:pt idx="47660">
                  <c:v>2019/12/16 11:36</c:v>
                </c:pt>
                <c:pt idx="47661">
                  <c:v>2019/12/16 11:36</c:v>
                </c:pt>
                <c:pt idx="47662">
                  <c:v>2019/12/16 11:36</c:v>
                </c:pt>
                <c:pt idx="47663">
                  <c:v>2019/12/16 11:36</c:v>
                </c:pt>
                <c:pt idx="47664">
                  <c:v>2019/12/16 11:36</c:v>
                </c:pt>
                <c:pt idx="47665">
                  <c:v>2019/12/16 11:36</c:v>
                </c:pt>
                <c:pt idx="47666">
                  <c:v>2019/12/16 11:36</c:v>
                </c:pt>
                <c:pt idx="47667">
                  <c:v>2019/12/16 11:36</c:v>
                </c:pt>
                <c:pt idx="47668">
                  <c:v>2019/12/16 11:36</c:v>
                </c:pt>
                <c:pt idx="47669">
                  <c:v>2019/12/16 11:36</c:v>
                </c:pt>
                <c:pt idx="47670">
                  <c:v>2019/12/16 11:36</c:v>
                </c:pt>
                <c:pt idx="47671">
                  <c:v>2019/12/16 11:37</c:v>
                </c:pt>
                <c:pt idx="47672">
                  <c:v>2019/12/16 11:37</c:v>
                </c:pt>
                <c:pt idx="47673">
                  <c:v>2019/12/16 11:37</c:v>
                </c:pt>
                <c:pt idx="47674">
                  <c:v>2019/12/16 11:37</c:v>
                </c:pt>
                <c:pt idx="47675">
                  <c:v>2019/12/16 11:37</c:v>
                </c:pt>
                <c:pt idx="47676">
                  <c:v>2019/12/16 11:37</c:v>
                </c:pt>
                <c:pt idx="47677">
                  <c:v>2019/12/16 11:37</c:v>
                </c:pt>
                <c:pt idx="47678">
                  <c:v>2019/12/16 11:37</c:v>
                </c:pt>
                <c:pt idx="47679">
                  <c:v>2019/12/16 11:37</c:v>
                </c:pt>
                <c:pt idx="47680">
                  <c:v>2019/12/16 11:37</c:v>
                </c:pt>
                <c:pt idx="47681">
                  <c:v>2019/12/16 11:37</c:v>
                </c:pt>
                <c:pt idx="47682">
                  <c:v>2019/12/16 11:37</c:v>
                </c:pt>
                <c:pt idx="47683">
                  <c:v>2019/12/16 11:37</c:v>
                </c:pt>
                <c:pt idx="47684">
                  <c:v>2019/12/16 11:37</c:v>
                </c:pt>
                <c:pt idx="47685">
                  <c:v>2019/12/16 11:37</c:v>
                </c:pt>
                <c:pt idx="47686">
                  <c:v>2019/12/16 11:37</c:v>
                </c:pt>
                <c:pt idx="47687">
                  <c:v>2019/12/16 11:37</c:v>
                </c:pt>
                <c:pt idx="47688">
                  <c:v>2019/12/16 11:37</c:v>
                </c:pt>
                <c:pt idx="47689">
                  <c:v>2019/12/16 11:37</c:v>
                </c:pt>
                <c:pt idx="47690">
                  <c:v>2019/12/16 11:37</c:v>
                </c:pt>
                <c:pt idx="47691">
                  <c:v>2019/12/16 11:38</c:v>
                </c:pt>
                <c:pt idx="47692">
                  <c:v>2019/12/16 11:38</c:v>
                </c:pt>
                <c:pt idx="47693">
                  <c:v>2019/12/16 11:38</c:v>
                </c:pt>
                <c:pt idx="47694">
                  <c:v>2019/12/16 11:38</c:v>
                </c:pt>
                <c:pt idx="47695">
                  <c:v>2019/12/16 11:38</c:v>
                </c:pt>
                <c:pt idx="47696">
                  <c:v>2019/12/16 11:38</c:v>
                </c:pt>
                <c:pt idx="47697">
                  <c:v>2019/12/16 11:38</c:v>
                </c:pt>
                <c:pt idx="47698">
                  <c:v>2019/12/16 11:38</c:v>
                </c:pt>
                <c:pt idx="47699">
                  <c:v>2019/12/16 11:38</c:v>
                </c:pt>
                <c:pt idx="47700">
                  <c:v>2019/12/16 11:38</c:v>
                </c:pt>
                <c:pt idx="47701">
                  <c:v>2019/12/16 11:38</c:v>
                </c:pt>
                <c:pt idx="47702">
                  <c:v>2019/12/16 11:38</c:v>
                </c:pt>
                <c:pt idx="47703">
                  <c:v>2019/12/16 11:38</c:v>
                </c:pt>
                <c:pt idx="47704">
                  <c:v>2019/12/16 11:38</c:v>
                </c:pt>
                <c:pt idx="47705">
                  <c:v>2019/12/16 11:38</c:v>
                </c:pt>
                <c:pt idx="47706">
                  <c:v>2019/12/16 11:38</c:v>
                </c:pt>
                <c:pt idx="47707">
                  <c:v>2019/12/16 11:38</c:v>
                </c:pt>
                <c:pt idx="47708">
                  <c:v>2019/12/16 11:38</c:v>
                </c:pt>
                <c:pt idx="47709">
                  <c:v>2019/12/16 11:38</c:v>
                </c:pt>
                <c:pt idx="47710">
                  <c:v>2019/12/16 11:38</c:v>
                </c:pt>
                <c:pt idx="47711">
                  <c:v>2019/12/16 11:39</c:v>
                </c:pt>
                <c:pt idx="47712">
                  <c:v>2019/12/16 11:39</c:v>
                </c:pt>
                <c:pt idx="47713">
                  <c:v>2019/12/16 11:39</c:v>
                </c:pt>
                <c:pt idx="47714">
                  <c:v>2019/12/16 11:39</c:v>
                </c:pt>
                <c:pt idx="47715">
                  <c:v>2019/12/16 11:39</c:v>
                </c:pt>
                <c:pt idx="47716">
                  <c:v>2019/12/16 11:39</c:v>
                </c:pt>
                <c:pt idx="47717">
                  <c:v>2019/12/16 11:39</c:v>
                </c:pt>
                <c:pt idx="47718">
                  <c:v>2019/12/16 11:39</c:v>
                </c:pt>
                <c:pt idx="47719">
                  <c:v>2019/12/16 11:39</c:v>
                </c:pt>
                <c:pt idx="47720">
                  <c:v>2019/12/16 11:39</c:v>
                </c:pt>
                <c:pt idx="47721">
                  <c:v>2019/12/16 11:39</c:v>
                </c:pt>
                <c:pt idx="47722">
                  <c:v>2019/12/16 11:39</c:v>
                </c:pt>
                <c:pt idx="47723">
                  <c:v>2019/12/16 11:39</c:v>
                </c:pt>
                <c:pt idx="47724">
                  <c:v>2019/12/16 11:39</c:v>
                </c:pt>
                <c:pt idx="47725">
                  <c:v>2019/12/16 11:39</c:v>
                </c:pt>
                <c:pt idx="47726">
                  <c:v>2019/12/16 11:39</c:v>
                </c:pt>
                <c:pt idx="47727">
                  <c:v>2019/12/16 11:39</c:v>
                </c:pt>
                <c:pt idx="47728">
                  <c:v>2019/12/16 11:39</c:v>
                </c:pt>
                <c:pt idx="47729">
                  <c:v>2019/12/16 11:39</c:v>
                </c:pt>
                <c:pt idx="47730">
                  <c:v>2019/12/16 11:39</c:v>
                </c:pt>
                <c:pt idx="47731">
                  <c:v>2019/12/16 11:40</c:v>
                </c:pt>
                <c:pt idx="47732">
                  <c:v>2019/12/16 11:40</c:v>
                </c:pt>
                <c:pt idx="47733">
                  <c:v>2019/12/16 11:40</c:v>
                </c:pt>
                <c:pt idx="47734">
                  <c:v>2019/12/16 11:40</c:v>
                </c:pt>
                <c:pt idx="47735">
                  <c:v>2019/12/16 11:40</c:v>
                </c:pt>
                <c:pt idx="47736">
                  <c:v>2019/12/16 11:40</c:v>
                </c:pt>
                <c:pt idx="47737">
                  <c:v>2019/12/16 11:40</c:v>
                </c:pt>
                <c:pt idx="47738">
                  <c:v>2019/12/16 11:40</c:v>
                </c:pt>
                <c:pt idx="47739">
                  <c:v>2019/12/16 11:40</c:v>
                </c:pt>
                <c:pt idx="47740">
                  <c:v>2019/12/16 11:40</c:v>
                </c:pt>
                <c:pt idx="47741">
                  <c:v>2019/12/16 11:40</c:v>
                </c:pt>
                <c:pt idx="47742">
                  <c:v>2019/12/16 11:40</c:v>
                </c:pt>
                <c:pt idx="47743">
                  <c:v>2019/12/16 11:40</c:v>
                </c:pt>
                <c:pt idx="47744">
                  <c:v>2019/12/16 11:40</c:v>
                </c:pt>
                <c:pt idx="47745">
                  <c:v>2019/12/16 11:40</c:v>
                </c:pt>
                <c:pt idx="47746">
                  <c:v>2019/12/16 11:40</c:v>
                </c:pt>
                <c:pt idx="47747">
                  <c:v>2019/12/16 11:40</c:v>
                </c:pt>
                <c:pt idx="47748">
                  <c:v>2019/12/16 11:40</c:v>
                </c:pt>
                <c:pt idx="47749">
                  <c:v>2019/12/16 11:40</c:v>
                </c:pt>
                <c:pt idx="47750">
                  <c:v>2019/12/16 11:40</c:v>
                </c:pt>
                <c:pt idx="47751">
                  <c:v>2019/12/16 11:41</c:v>
                </c:pt>
                <c:pt idx="47752">
                  <c:v>2019/12/16 11:41</c:v>
                </c:pt>
                <c:pt idx="47753">
                  <c:v>2019/12/16 11:41</c:v>
                </c:pt>
                <c:pt idx="47754">
                  <c:v>2019/12/16 11:41</c:v>
                </c:pt>
                <c:pt idx="47755">
                  <c:v>2019/12/16 11:41</c:v>
                </c:pt>
                <c:pt idx="47756">
                  <c:v>2019/12/16 11:41</c:v>
                </c:pt>
                <c:pt idx="47757">
                  <c:v>2019/12/16 11:41</c:v>
                </c:pt>
                <c:pt idx="47758">
                  <c:v>2019/12/16 11:41</c:v>
                </c:pt>
                <c:pt idx="47759">
                  <c:v>2019/12/16 11:41</c:v>
                </c:pt>
                <c:pt idx="47760">
                  <c:v>2019/12/16 11:41</c:v>
                </c:pt>
                <c:pt idx="47761">
                  <c:v>2019/12/16 11:41</c:v>
                </c:pt>
                <c:pt idx="47762">
                  <c:v>2019/12/16 11:41</c:v>
                </c:pt>
                <c:pt idx="47763">
                  <c:v>2019/12/16 11:41</c:v>
                </c:pt>
                <c:pt idx="47764">
                  <c:v>2019/12/16 11:41</c:v>
                </c:pt>
                <c:pt idx="47765">
                  <c:v>2019/12/16 11:41</c:v>
                </c:pt>
                <c:pt idx="47766">
                  <c:v>2019/12/16 11:41</c:v>
                </c:pt>
                <c:pt idx="47767">
                  <c:v>2019/12/16 11:41</c:v>
                </c:pt>
                <c:pt idx="47768">
                  <c:v>2019/12/16 11:41</c:v>
                </c:pt>
                <c:pt idx="47769">
                  <c:v>2019/12/16 11:41</c:v>
                </c:pt>
                <c:pt idx="47770">
                  <c:v>2019/12/16 11:41</c:v>
                </c:pt>
                <c:pt idx="47771">
                  <c:v>2019/12/16 11:42</c:v>
                </c:pt>
                <c:pt idx="47772">
                  <c:v>2019/12/16 11:42</c:v>
                </c:pt>
                <c:pt idx="47773">
                  <c:v>2019/12/16 11:42</c:v>
                </c:pt>
                <c:pt idx="47774">
                  <c:v>2019/12/16 11:42</c:v>
                </c:pt>
                <c:pt idx="47775">
                  <c:v>2019/12/16 11:42</c:v>
                </c:pt>
                <c:pt idx="47776">
                  <c:v>2019/12/16 11:42</c:v>
                </c:pt>
                <c:pt idx="47777">
                  <c:v>2019/12/16 11:42</c:v>
                </c:pt>
                <c:pt idx="47778">
                  <c:v>2019/12/16 11:42</c:v>
                </c:pt>
                <c:pt idx="47779">
                  <c:v>2019/12/16 11:42</c:v>
                </c:pt>
                <c:pt idx="47780">
                  <c:v>2019/12/16 11:42</c:v>
                </c:pt>
                <c:pt idx="47781">
                  <c:v>2019/12/16 11:42</c:v>
                </c:pt>
                <c:pt idx="47782">
                  <c:v>2019/12/16 11:42</c:v>
                </c:pt>
                <c:pt idx="47783">
                  <c:v>2019/12/16 11:42</c:v>
                </c:pt>
                <c:pt idx="47784">
                  <c:v>2019/12/16 11:42</c:v>
                </c:pt>
                <c:pt idx="47785">
                  <c:v>2019/12/16 11:42</c:v>
                </c:pt>
                <c:pt idx="47786">
                  <c:v>2019/12/16 11:42</c:v>
                </c:pt>
                <c:pt idx="47787">
                  <c:v>2019/12/16 11:42</c:v>
                </c:pt>
                <c:pt idx="47788">
                  <c:v>2019/12/16 11:42</c:v>
                </c:pt>
                <c:pt idx="47789">
                  <c:v>2019/12/16 11:42</c:v>
                </c:pt>
                <c:pt idx="47790">
                  <c:v>2019/12/16 11:42</c:v>
                </c:pt>
                <c:pt idx="47791">
                  <c:v>2019/12/16 11:43</c:v>
                </c:pt>
                <c:pt idx="47792">
                  <c:v>2019/12/16 11:43</c:v>
                </c:pt>
                <c:pt idx="47793">
                  <c:v>2019/12/16 11:43</c:v>
                </c:pt>
                <c:pt idx="47794">
                  <c:v>2019/12/16 11:43</c:v>
                </c:pt>
                <c:pt idx="47795">
                  <c:v>2019/12/16 11:43</c:v>
                </c:pt>
                <c:pt idx="47796">
                  <c:v>2019/12/16 11:43</c:v>
                </c:pt>
                <c:pt idx="47797">
                  <c:v>2019/12/16 11:43</c:v>
                </c:pt>
                <c:pt idx="47798">
                  <c:v>2019/12/16 11:43</c:v>
                </c:pt>
                <c:pt idx="47799">
                  <c:v>2019/12/16 11:43</c:v>
                </c:pt>
                <c:pt idx="47800">
                  <c:v>2019/12/16 11:43</c:v>
                </c:pt>
                <c:pt idx="47801">
                  <c:v>2019/12/16 11:43</c:v>
                </c:pt>
                <c:pt idx="47802">
                  <c:v>2019/12/16 11:43</c:v>
                </c:pt>
                <c:pt idx="47803">
                  <c:v>2019/12/16 11:43</c:v>
                </c:pt>
                <c:pt idx="47804">
                  <c:v>2019/12/16 11:43</c:v>
                </c:pt>
                <c:pt idx="47805">
                  <c:v>2019/12/16 11:43</c:v>
                </c:pt>
                <c:pt idx="47806">
                  <c:v>2019/12/16 11:43</c:v>
                </c:pt>
                <c:pt idx="47807">
                  <c:v>2019/12/16 11:43</c:v>
                </c:pt>
                <c:pt idx="47808">
                  <c:v>2019/12/16 11:43</c:v>
                </c:pt>
                <c:pt idx="47809">
                  <c:v>2019/12/16 11:43</c:v>
                </c:pt>
                <c:pt idx="47810">
                  <c:v>2019/12/16 11:43</c:v>
                </c:pt>
                <c:pt idx="47811">
                  <c:v>2019/12/16 11:44</c:v>
                </c:pt>
                <c:pt idx="47812">
                  <c:v>2019/12/16 11:44</c:v>
                </c:pt>
                <c:pt idx="47813">
                  <c:v>2019/12/16 11:44</c:v>
                </c:pt>
                <c:pt idx="47814">
                  <c:v>2019/12/16 11:44</c:v>
                </c:pt>
                <c:pt idx="47815">
                  <c:v>2019/12/16 11:44</c:v>
                </c:pt>
                <c:pt idx="47816">
                  <c:v>2019/12/16 11:44</c:v>
                </c:pt>
                <c:pt idx="47817">
                  <c:v>2019/12/16 11:44</c:v>
                </c:pt>
                <c:pt idx="47818">
                  <c:v>2019/12/16 11:44</c:v>
                </c:pt>
                <c:pt idx="47819">
                  <c:v>2019/12/16 11:44</c:v>
                </c:pt>
                <c:pt idx="47820">
                  <c:v>2019/12/16 11:44</c:v>
                </c:pt>
                <c:pt idx="47821">
                  <c:v>2019/12/16 11:44</c:v>
                </c:pt>
                <c:pt idx="47822">
                  <c:v>2019/12/16 11:44</c:v>
                </c:pt>
                <c:pt idx="47823">
                  <c:v>2019/12/16 11:44</c:v>
                </c:pt>
                <c:pt idx="47824">
                  <c:v>2019/12/16 11:44</c:v>
                </c:pt>
                <c:pt idx="47825">
                  <c:v>2019/12/16 11:44</c:v>
                </c:pt>
                <c:pt idx="47826">
                  <c:v>2019/12/16 11:44</c:v>
                </c:pt>
                <c:pt idx="47827">
                  <c:v>2019/12/16 11:44</c:v>
                </c:pt>
                <c:pt idx="47828">
                  <c:v>2019/12/16 11:44</c:v>
                </c:pt>
                <c:pt idx="47829">
                  <c:v>2019/12/16 11:44</c:v>
                </c:pt>
                <c:pt idx="47830">
                  <c:v>2019/12/16 11:44</c:v>
                </c:pt>
                <c:pt idx="47831">
                  <c:v>2019/12/16 11:45</c:v>
                </c:pt>
                <c:pt idx="47832">
                  <c:v>2019/12/16 11:45</c:v>
                </c:pt>
                <c:pt idx="47833">
                  <c:v>2019/12/16 11:45</c:v>
                </c:pt>
                <c:pt idx="47834">
                  <c:v>2019/12/16 11:45</c:v>
                </c:pt>
                <c:pt idx="47835">
                  <c:v>2019/12/16 11:45</c:v>
                </c:pt>
                <c:pt idx="47836">
                  <c:v>2019/12/16 11:45</c:v>
                </c:pt>
                <c:pt idx="47837">
                  <c:v>2019/12/16 11:45</c:v>
                </c:pt>
                <c:pt idx="47838">
                  <c:v>2019/12/16 11:45</c:v>
                </c:pt>
                <c:pt idx="47839">
                  <c:v>2019/12/16 11:45</c:v>
                </c:pt>
                <c:pt idx="47840">
                  <c:v>2019/12/16 11:45</c:v>
                </c:pt>
                <c:pt idx="47841">
                  <c:v>2019/12/16 11:45</c:v>
                </c:pt>
                <c:pt idx="47842">
                  <c:v>2019/12/16 11:45</c:v>
                </c:pt>
                <c:pt idx="47843">
                  <c:v>2019/12/16 11:45</c:v>
                </c:pt>
                <c:pt idx="47844">
                  <c:v>2019/12/16 11:45</c:v>
                </c:pt>
                <c:pt idx="47845">
                  <c:v>2019/12/16 11:45</c:v>
                </c:pt>
                <c:pt idx="47846">
                  <c:v>2019/12/16 11:45</c:v>
                </c:pt>
                <c:pt idx="47847">
                  <c:v>2019/12/16 11:45</c:v>
                </c:pt>
                <c:pt idx="47848">
                  <c:v>2019/12/16 11:45</c:v>
                </c:pt>
                <c:pt idx="47849">
                  <c:v>2019/12/16 11:45</c:v>
                </c:pt>
                <c:pt idx="47850">
                  <c:v>2019/12/16 11:45</c:v>
                </c:pt>
                <c:pt idx="47851">
                  <c:v>2019/12/16 11:46</c:v>
                </c:pt>
                <c:pt idx="47852">
                  <c:v>2019/12/16 11:46</c:v>
                </c:pt>
                <c:pt idx="47853">
                  <c:v>2019/12/16 11:46</c:v>
                </c:pt>
                <c:pt idx="47854">
                  <c:v>2019/12/16 11:46</c:v>
                </c:pt>
                <c:pt idx="47855">
                  <c:v>2019/12/16 11:46</c:v>
                </c:pt>
                <c:pt idx="47856">
                  <c:v>2019/12/16 11:46</c:v>
                </c:pt>
                <c:pt idx="47857">
                  <c:v>2019/12/16 11:46</c:v>
                </c:pt>
                <c:pt idx="47858">
                  <c:v>2019/12/16 11:46</c:v>
                </c:pt>
                <c:pt idx="47859">
                  <c:v>2019/12/16 11:46</c:v>
                </c:pt>
                <c:pt idx="47860">
                  <c:v>2019/12/16 11:46</c:v>
                </c:pt>
                <c:pt idx="47861">
                  <c:v>2019/12/16 11:46</c:v>
                </c:pt>
                <c:pt idx="47862">
                  <c:v>2019/12/16 11:46</c:v>
                </c:pt>
                <c:pt idx="47863">
                  <c:v>2019/12/16 11:46</c:v>
                </c:pt>
                <c:pt idx="47864">
                  <c:v>2019/12/16 11:46</c:v>
                </c:pt>
                <c:pt idx="47865">
                  <c:v>2019/12/16 11:46</c:v>
                </c:pt>
                <c:pt idx="47866">
                  <c:v>2019/12/16 11:46</c:v>
                </c:pt>
                <c:pt idx="47867">
                  <c:v>2019/12/16 11:46</c:v>
                </c:pt>
                <c:pt idx="47868">
                  <c:v>2019/12/16 11:46</c:v>
                </c:pt>
                <c:pt idx="47869">
                  <c:v>2019/12/16 11:46</c:v>
                </c:pt>
                <c:pt idx="47870">
                  <c:v>2019/12/16 11:46</c:v>
                </c:pt>
                <c:pt idx="47871">
                  <c:v>2019/12/16 11:47</c:v>
                </c:pt>
                <c:pt idx="47872">
                  <c:v>2019/12/16 11:47</c:v>
                </c:pt>
                <c:pt idx="47873">
                  <c:v>2019/12/16 11:47</c:v>
                </c:pt>
                <c:pt idx="47874">
                  <c:v>2019/12/16 11:47</c:v>
                </c:pt>
                <c:pt idx="47875">
                  <c:v>2019/12/16 11:47</c:v>
                </c:pt>
                <c:pt idx="47876">
                  <c:v>2019/12/16 11:47</c:v>
                </c:pt>
                <c:pt idx="47877">
                  <c:v>2019/12/16 11:47</c:v>
                </c:pt>
                <c:pt idx="47878">
                  <c:v>2019/12/16 11:47</c:v>
                </c:pt>
                <c:pt idx="47879">
                  <c:v>2019/12/16 11:47</c:v>
                </c:pt>
                <c:pt idx="47880">
                  <c:v>2019/12/16 11:47</c:v>
                </c:pt>
                <c:pt idx="47881">
                  <c:v>2019/12/16 11:47</c:v>
                </c:pt>
                <c:pt idx="47882">
                  <c:v>2019/12/16 11:47</c:v>
                </c:pt>
                <c:pt idx="47883">
                  <c:v>2019/12/16 11:47</c:v>
                </c:pt>
                <c:pt idx="47884">
                  <c:v>2019/12/16 11:47</c:v>
                </c:pt>
                <c:pt idx="47885">
                  <c:v>2019/12/16 11:47</c:v>
                </c:pt>
                <c:pt idx="47886">
                  <c:v>2019/12/16 11:47</c:v>
                </c:pt>
                <c:pt idx="47887">
                  <c:v>2019/12/16 11:47</c:v>
                </c:pt>
                <c:pt idx="47888">
                  <c:v>2019/12/16 11:47</c:v>
                </c:pt>
                <c:pt idx="47889">
                  <c:v>2019/12/16 11:47</c:v>
                </c:pt>
                <c:pt idx="47890">
                  <c:v>2019/12/16 11:47</c:v>
                </c:pt>
                <c:pt idx="47891">
                  <c:v>2019/12/16 11:48</c:v>
                </c:pt>
                <c:pt idx="47892">
                  <c:v>2019/12/16 11:48</c:v>
                </c:pt>
                <c:pt idx="47893">
                  <c:v>2019/12/16 11:48</c:v>
                </c:pt>
                <c:pt idx="47894">
                  <c:v>2019/12/16 11:48</c:v>
                </c:pt>
                <c:pt idx="47895">
                  <c:v>2019/12/16 11:48</c:v>
                </c:pt>
                <c:pt idx="47896">
                  <c:v>2019/12/16 11:48</c:v>
                </c:pt>
                <c:pt idx="47897">
                  <c:v>2019/12/16 11:48</c:v>
                </c:pt>
                <c:pt idx="47898">
                  <c:v>2019/12/16 11:48</c:v>
                </c:pt>
                <c:pt idx="47899">
                  <c:v>2019/12/16 11:48</c:v>
                </c:pt>
                <c:pt idx="47900">
                  <c:v>2019/12/16 11:48</c:v>
                </c:pt>
                <c:pt idx="47901">
                  <c:v>2019/12/16 11:48</c:v>
                </c:pt>
                <c:pt idx="47902">
                  <c:v>2019/12/16 11:48</c:v>
                </c:pt>
                <c:pt idx="47903">
                  <c:v>2019/12/16 11:48</c:v>
                </c:pt>
                <c:pt idx="47904">
                  <c:v>2019/12/16 11:48</c:v>
                </c:pt>
                <c:pt idx="47905">
                  <c:v>2019/12/16 11:48</c:v>
                </c:pt>
                <c:pt idx="47906">
                  <c:v>2019/12/16 11:48</c:v>
                </c:pt>
                <c:pt idx="47907">
                  <c:v>2019/12/16 11:48</c:v>
                </c:pt>
                <c:pt idx="47908">
                  <c:v>2019/12/16 11:48</c:v>
                </c:pt>
                <c:pt idx="47909">
                  <c:v>2019/12/16 11:48</c:v>
                </c:pt>
                <c:pt idx="47910">
                  <c:v>2019/12/16 11:48</c:v>
                </c:pt>
                <c:pt idx="47911">
                  <c:v>2019/12/16 11:49</c:v>
                </c:pt>
                <c:pt idx="47912">
                  <c:v>2019/12/16 11:49</c:v>
                </c:pt>
                <c:pt idx="47913">
                  <c:v>2019/12/16 11:49</c:v>
                </c:pt>
                <c:pt idx="47914">
                  <c:v>2019/12/16 11:49</c:v>
                </c:pt>
                <c:pt idx="47915">
                  <c:v>2019/12/16 11:49</c:v>
                </c:pt>
                <c:pt idx="47916">
                  <c:v>2019/12/16 11:49</c:v>
                </c:pt>
                <c:pt idx="47917">
                  <c:v>2019/12/16 11:49</c:v>
                </c:pt>
                <c:pt idx="47918">
                  <c:v>2019/12/16 11:49</c:v>
                </c:pt>
                <c:pt idx="47919">
                  <c:v>2019/12/16 11:49</c:v>
                </c:pt>
                <c:pt idx="47920">
                  <c:v>2019/12/16 11:49</c:v>
                </c:pt>
                <c:pt idx="47921">
                  <c:v>2019/12/16 11:49</c:v>
                </c:pt>
                <c:pt idx="47922">
                  <c:v>2019/12/16 11:49</c:v>
                </c:pt>
                <c:pt idx="47923">
                  <c:v>2019/12/16 11:49</c:v>
                </c:pt>
                <c:pt idx="47924">
                  <c:v>2019/12/16 11:49</c:v>
                </c:pt>
                <c:pt idx="47925">
                  <c:v>2019/12/16 11:49</c:v>
                </c:pt>
                <c:pt idx="47926">
                  <c:v>2019/12/16 11:49</c:v>
                </c:pt>
                <c:pt idx="47927">
                  <c:v>2019/12/16 11:49</c:v>
                </c:pt>
                <c:pt idx="47928">
                  <c:v>2019/12/16 11:49</c:v>
                </c:pt>
                <c:pt idx="47929">
                  <c:v>2019/12/16 11:49</c:v>
                </c:pt>
                <c:pt idx="47930">
                  <c:v>2019/12/16 11:49</c:v>
                </c:pt>
                <c:pt idx="47931">
                  <c:v>2019/12/16 11:50</c:v>
                </c:pt>
                <c:pt idx="47932">
                  <c:v>2019/12/16 11:50</c:v>
                </c:pt>
                <c:pt idx="47933">
                  <c:v>2019/12/16 11:50</c:v>
                </c:pt>
                <c:pt idx="47934">
                  <c:v>2019/12/16 11:50</c:v>
                </c:pt>
                <c:pt idx="47935">
                  <c:v>2019/12/16 11:50</c:v>
                </c:pt>
                <c:pt idx="47936">
                  <c:v>2019/12/16 11:50</c:v>
                </c:pt>
                <c:pt idx="47937">
                  <c:v>2019/12/16 11:50</c:v>
                </c:pt>
                <c:pt idx="47938">
                  <c:v>2019/12/16 11:50</c:v>
                </c:pt>
                <c:pt idx="47939">
                  <c:v>2019/12/16 11:50</c:v>
                </c:pt>
                <c:pt idx="47940">
                  <c:v>2019/12/16 11:50</c:v>
                </c:pt>
                <c:pt idx="47941">
                  <c:v>2019/12/16 11:50</c:v>
                </c:pt>
                <c:pt idx="47942">
                  <c:v>2019/12/16 11:50</c:v>
                </c:pt>
                <c:pt idx="47943">
                  <c:v>2019/12/16 11:50</c:v>
                </c:pt>
                <c:pt idx="47944">
                  <c:v>2019/12/16 11:50</c:v>
                </c:pt>
                <c:pt idx="47945">
                  <c:v>2019/12/16 11:50</c:v>
                </c:pt>
                <c:pt idx="47946">
                  <c:v>2019/12/16 11:50</c:v>
                </c:pt>
                <c:pt idx="47947">
                  <c:v>2019/12/16 11:50</c:v>
                </c:pt>
                <c:pt idx="47948">
                  <c:v>2019/12/16 11:50</c:v>
                </c:pt>
                <c:pt idx="47949">
                  <c:v>2019/12/16 11:50</c:v>
                </c:pt>
                <c:pt idx="47950">
                  <c:v>2019/12/16 11:50</c:v>
                </c:pt>
                <c:pt idx="47951">
                  <c:v>2019/12/16 11:51</c:v>
                </c:pt>
                <c:pt idx="47952">
                  <c:v>2019/12/16 11:51</c:v>
                </c:pt>
                <c:pt idx="47953">
                  <c:v>2019/12/16 11:51</c:v>
                </c:pt>
                <c:pt idx="47954">
                  <c:v>2019/12/16 11:51</c:v>
                </c:pt>
                <c:pt idx="47955">
                  <c:v>2019/12/16 11:51</c:v>
                </c:pt>
                <c:pt idx="47956">
                  <c:v>2019/12/16 11:51</c:v>
                </c:pt>
                <c:pt idx="47957">
                  <c:v>2019/12/16 11:51</c:v>
                </c:pt>
                <c:pt idx="47958">
                  <c:v>2019/12/16 11:51</c:v>
                </c:pt>
                <c:pt idx="47959">
                  <c:v>2019/12/16 11:51</c:v>
                </c:pt>
                <c:pt idx="47960">
                  <c:v>2019/12/16 11:51</c:v>
                </c:pt>
                <c:pt idx="47961">
                  <c:v>2019/12/16 11:51</c:v>
                </c:pt>
                <c:pt idx="47962">
                  <c:v>2019/12/16 11:51</c:v>
                </c:pt>
                <c:pt idx="47963">
                  <c:v>2019/12/16 11:51</c:v>
                </c:pt>
                <c:pt idx="47964">
                  <c:v>2019/12/16 11:51</c:v>
                </c:pt>
                <c:pt idx="47965">
                  <c:v>2019/12/16 11:51</c:v>
                </c:pt>
                <c:pt idx="47966">
                  <c:v>2019/12/16 11:51</c:v>
                </c:pt>
                <c:pt idx="47967">
                  <c:v>2019/12/16 11:51</c:v>
                </c:pt>
                <c:pt idx="47968">
                  <c:v>2019/12/16 11:51</c:v>
                </c:pt>
                <c:pt idx="47969">
                  <c:v>2019/12/16 11:51</c:v>
                </c:pt>
                <c:pt idx="47970">
                  <c:v>2019/12/16 11:51</c:v>
                </c:pt>
                <c:pt idx="47971">
                  <c:v>2019/12/16 11:52</c:v>
                </c:pt>
                <c:pt idx="47972">
                  <c:v>2019/12/16 11:52</c:v>
                </c:pt>
                <c:pt idx="47973">
                  <c:v>2019/12/16 11:52</c:v>
                </c:pt>
                <c:pt idx="47974">
                  <c:v>2019/12/16 11:52</c:v>
                </c:pt>
                <c:pt idx="47975">
                  <c:v>2019/12/16 11:52</c:v>
                </c:pt>
                <c:pt idx="47976">
                  <c:v>2019/12/16 11:52</c:v>
                </c:pt>
                <c:pt idx="47977">
                  <c:v>2019/12/16 11:52</c:v>
                </c:pt>
                <c:pt idx="47978">
                  <c:v>2019/12/16 11:52</c:v>
                </c:pt>
                <c:pt idx="47979">
                  <c:v>2019/12/16 11:52</c:v>
                </c:pt>
                <c:pt idx="47980">
                  <c:v>2019/12/16 11:52</c:v>
                </c:pt>
                <c:pt idx="47981">
                  <c:v>2019/12/16 11:52</c:v>
                </c:pt>
                <c:pt idx="47982">
                  <c:v>2019/12/16 11:52</c:v>
                </c:pt>
                <c:pt idx="47983">
                  <c:v>2019/12/16 11:52</c:v>
                </c:pt>
                <c:pt idx="47984">
                  <c:v>2019/12/16 11:52</c:v>
                </c:pt>
                <c:pt idx="47985">
                  <c:v>2019/12/16 11:52</c:v>
                </c:pt>
                <c:pt idx="47986">
                  <c:v>2019/12/16 11:52</c:v>
                </c:pt>
                <c:pt idx="47987">
                  <c:v>2019/12/16 11:52</c:v>
                </c:pt>
                <c:pt idx="47988">
                  <c:v>2019/12/16 11:52</c:v>
                </c:pt>
                <c:pt idx="47989">
                  <c:v>2019/12/16 11:52</c:v>
                </c:pt>
                <c:pt idx="47990">
                  <c:v>2019/12/16 11:52</c:v>
                </c:pt>
                <c:pt idx="47991">
                  <c:v>2019/12/16 11:53</c:v>
                </c:pt>
                <c:pt idx="47992">
                  <c:v>2019/12/16 11:53</c:v>
                </c:pt>
                <c:pt idx="47993">
                  <c:v>2019/12/16 11:53</c:v>
                </c:pt>
                <c:pt idx="47994">
                  <c:v>2019/12/16 11:53</c:v>
                </c:pt>
                <c:pt idx="47995">
                  <c:v>2019/12/16 11:53</c:v>
                </c:pt>
                <c:pt idx="47996">
                  <c:v>2019/12/16 11:53</c:v>
                </c:pt>
                <c:pt idx="47997">
                  <c:v>2019/12/16 11:53</c:v>
                </c:pt>
                <c:pt idx="47998">
                  <c:v>2019/12/16 11:53</c:v>
                </c:pt>
                <c:pt idx="47999">
                  <c:v>2019/12/16 11:53</c:v>
                </c:pt>
                <c:pt idx="48000">
                  <c:v>2019/12/16 11:53</c:v>
                </c:pt>
                <c:pt idx="48001">
                  <c:v>2019/12/16 11:53</c:v>
                </c:pt>
                <c:pt idx="48002">
                  <c:v>2019/12/16 11:53</c:v>
                </c:pt>
                <c:pt idx="48003">
                  <c:v>2019/12/16 11:53</c:v>
                </c:pt>
                <c:pt idx="48004">
                  <c:v>2019/12/16 11:53</c:v>
                </c:pt>
                <c:pt idx="48005">
                  <c:v>2019/12/16 11:53</c:v>
                </c:pt>
                <c:pt idx="48006">
                  <c:v>2019/12/16 11:53</c:v>
                </c:pt>
                <c:pt idx="48007">
                  <c:v>2019/12/16 11:53</c:v>
                </c:pt>
                <c:pt idx="48008">
                  <c:v>2019/12/16 11:53</c:v>
                </c:pt>
                <c:pt idx="48009">
                  <c:v>2019/12/16 11:53</c:v>
                </c:pt>
                <c:pt idx="48010">
                  <c:v>2019/12/16 11:53</c:v>
                </c:pt>
                <c:pt idx="48011">
                  <c:v>2019/12/16 11:54</c:v>
                </c:pt>
                <c:pt idx="48012">
                  <c:v>2019/12/16 11:54</c:v>
                </c:pt>
                <c:pt idx="48013">
                  <c:v>2019/12/16 11:54</c:v>
                </c:pt>
                <c:pt idx="48014">
                  <c:v>2019/12/16 11:54</c:v>
                </c:pt>
                <c:pt idx="48015">
                  <c:v>2019/12/16 11:54</c:v>
                </c:pt>
                <c:pt idx="48016">
                  <c:v>2019/12/16 11:54</c:v>
                </c:pt>
                <c:pt idx="48017">
                  <c:v>2019/12/16 11:54</c:v>
                </c:pt>
                <c:pt idx="48018">
                  <c:v>2019/12/16 11:54</c:v>
                </c:pt>
                <c:pt idx="48019">
                  <c:v>2019/12/16 11:54</c:v>
                </c:pt>
                <c:pt idx="48020">
                  <c:v>2019/12/16 11:54</c:v>
                </c:pt>
                <c:pt idx="48021">
                  <c:v>2019/12/16 11:54</c:v>
                </c:pt>
                <c:pt idx="48022">
                  <c:v>2019/12/16 11:54</c:v>
                </c:pt>
                <c:pt idx="48023">
                  <c:v>2019/12/16 11:54</c:v>
                </c:pt>
                <c:pt idx="48024">
                  <c:v>2019/12/16 11:54</c:v>
                </c:pt>
                <c:pt idx="48025">
                  <c:v>2019/12/16 11:54</c:v>
                </c:pt>
                <c:pt idx="48026">
                  <c:v>2019/12/16 11:54</c:v>
                </c:pt>
                <c:pt idx="48027">
                  <c:v>2019/12/16 11:54</c:v>
                </c:pt>
                <c:pt idx="48028">
                  <c:v>2019/12/16 11:54</c:v>
                </c:pt>
                <c:pt idx="48029">
                  <c:v>2019/12/16 11:54</c:v>
                </c:pt>
                <c:pt idx="48030">
                  <c:v>2019/12/16 11:54</c:v>
                </c:pt>
                <c:pt idx="48031">
                  <c:v>2019/12/16 11:55</c:v>
                </c:pt>
                <c:pt idx="48032">
                  <c:v>2019/12/16 11:55</c:v>
                </c:pt>
                <c:pt idx="48033">
                  <c:v>2019/12/16 11:55</c:v>
                </c:pt>
                <c:pt idx="48034">
                  <c:v>2019/12/16 11:55</c:v>
                </c:pt>
                <c:pt idx="48035">
                  <c:v>2019/12/16 11:55</c:v>
                </c:pt>
                <c:pt idx="48036">
                  <c:v>2019/12/16 11:55</c:v>
                </c:pt>
                <c:pt idx="48037">
                  <c:v>2019/12/16 11:55</c:v>
                </c:pt>
                <c:pt idx="48038">
                  <c:v>2019/12/16 11:55</c:v>
                </c:pt>
                <c:pt idx="48039">
                  <c:v>2019/12/16 11:55</c:v>
                </c:pt>
                <c:pt idx="48040">
                  <c:v>2019/12/16 11:55</c:v>
                </c:pt>
                <c:pt idx="48041">
                  <c:v>2019/12/16 11:55</c:v>
                </c:pt>
                <c:pt idx="48042">
                  <c:v>2019/12/16 11:55</c:v>
                </c:pt>
                <c:pt idx="48043">
                  <c:v>2019/12/16 11:55</c:v>
                </c:pt>
                <c:pt idx="48044">
                  <c:v>2019/12/16 11:55</c:v>
                </c:pt>
                <c:pt idx="48045">
                  <c:v>2019/12/16 11:55</c:v>
                </c:pt>
                <c:pt idx="48046">
                  <c:v>2019/12/16 11:55</c:v>
                </c:pt>
                <c:pt idx="48047">
                  <c:v>2019/12/16 11:55</c:v>
                </c:pt>
                <c:pt idx="48048">
                  <c:v>2019/12/16 11:55</c:v>
                </c:pt>
                <c:pt idx="48049">
                  <c:v>2019/12/16 11:55</c:v>
                </c:pt>
                <c:pt idx="48050">
                  <c:v>2019/12/16 11:55</c:v>
                </c:pt>
                <c:pt idx="48051">
                  <c:v>2019/12/16 11:56</c:v>
                </c:pt>
                <c:pt idx="48052">
                  <c:v>2019/12/16 11:56</c:v>
                </c:pt>
                <c:pt idx="48053">
                  <c:v>2019/12/16 11:56</c:v>
                </c:pt>
                <c:pt idx="48054">
                  <c:v>2019/12/16 11:56</c:v>
                </c:pt>
                <c:pt idx="48055">
                  <c:v>2019/12/16 11:56</c:v>
                </c:pt>
                <c:pt idx="48056">
                  <c:v>2019/12/16 11:56</c:v>
                </c:pt>
                <c:pt idx="48057">
                  <c:v>2019/12/16 11:56</c:v>
                </c:pt>
                <c:pt idx="48058">
                  <c:v>2019/12/16 11:56</c:v>
                </c:pt>
                <c:pt idx="48059">
                  <c:v>2019/12/16 11:56</c:v>
                </c:pt>
                <c:pt idx="48060">
                  <c:v>2019/12/16 11:56</c:v>
                </c:pt>
                <c:pt idx="48061">
                  <c:v>2019/12/16 11:56</c:v>
                </c:pt>
                <c:pt idx="48062">
                  <c:v>2019/12/16 11:56</c:v>
                </c:pt>
                <c:pt idx="48063">
                  <c:v>2019/12/16 11:56</c:v>
                </c:pt>
                <c:pt idx="48064">
                  <c:v>2019/12/16 11:56</c:v>
                </c:pt>
                <c:pt idx="48065">
                  <c:v>2019/12/16 11:56</c:v>
                </c:pt>
                <c:pt idx="48066">
                  <c:v>2019/12/16 11:56</c:v>
                </c:pt>
                <c:pt idx="48067">
                  <c:v>2019/12/16 11:56</c:v>
                </c:pt>
                <c:pt idx="48068">
                  <c:v>2019/12/16 11:56</c:v>
                </c:pt>
                <c:pt idx="48069">
                  <c:v>2019/12/16 11:56</c:v>
                </c:pt>
                <c:pt idx="48070">
                  <c:v>2019/12/16 11:56</c:v>
                </c:pt>
                <c:pt idx="48071">
                  <c:v>2019/12/16 11:57</c:v>
                </c:pt>
                <c:pt idx="48072">
                  <c:v>2019/12/16 11:57</c:v>
                </c:pt>
                <c:pt idx="48073">
                  <c:v>2019/12/16 11:57</c:v>
                </c:pt>
                <c:pt idx="48074">
                  <c:v>2019/12/16 11:57</c:v>
                </c:pt>
                <c:pt idx="48075">
                  <c:v>2019/12/16 11:57</c:v>
                </c:pt>
                <c:pt idx="48076">
                  <c:v>2019/12/16 11:57</c:v>
                </c:pt>
                <c:pt idx="48077">
                  <c:v>2019/12/16 11:57</c:v>
                </c:pt>
                <c:pt idx="48078">
                  <c:v>2019/12/16 11:57</c:v>
                </c:pt>
                <c:pt idx="48079">
                  <c:v>2019/12/16 11:57</c:v>
                </c:pt>
                <c:pt idx="48080">
                  <c:v>2019/12/16 11:57</c:v>
                </c:pt>
                <c:pt idx="48081">
                  <c:v>2019/12/16 11:57</c:v>
                </c:pt>
                <c:pt idx="48082">
                  <c:v>2019/12/16 11:57</c:v>
                </c:pt>
                <c:pt idx="48083">
                  <c:v>2019/12/16 11:57</c:v>
                </c:pt>
                <c:pt idx="48084">
                  <c:v>2019/12/16 11:57</c:v>
                </c:pt>
                <c:pt idx="48085">
                  <c:v>2019/12/16 11:57</c:v>
                </c:pt>
                <c:pt idx="48086">
                  <c:v>2019/12/16 11:57</c:v>
                </c:pt>
                <c:pt idx="48087">
                  <c:v>2019/12/16 11:57</c:v>
                </c:pt>
                <c:pt idx="48088">
                  <c:v>2019/12/16 11:57</c:v>
                </c:pt>
                <c:pt idx="48089">
                  <c:v>2019/12/16 11:57</c:v>
                </c:pt>
                <c:pt idx="48090">
                  <c:v>2019/12/16 11:57</c:v>
                </c:pt>
                <c:pt idx="48091">
                  <c:v>2019/12/16 11:58</c:v>
                </c:pt>
                <c:pt idx="48092">
                  <c:v>2019/12/16 11:58</c:v>
                </c:pt>
                <c:pt idx="48093">
                  <c:v>2019/12/16 11:58</c:v>
                </c:pt>
                <c:pt idx="48094">
                  <c:v>2019/12/16 11:58</c:v>
                </c:pt>
                <c:pt idx="48095">
                  <c:v>2019/12/16 11:58</c:v>
                </c:pt>
                <c:pt idx="48096">
                  <c:v>2019/12/16 11:58</c:v>
                </c:pt>
                <c:pt idx="48097">
                  <c:v>2019/12/16 11:58</c:v>
                </c:pt>
                <c:pt idx="48098">
                  <c:v>2019/12/16 11:58</c:v>
                </c:pt>
                <c:pt idx="48099">
                  <c:v>2019/12/16 11:58</c:v>
                </c:pt>
                <c:pt idx="48100">
                  <c:v>2019/12/16 11:58</c:v>
                </c:pt>
                <c:pt idx="48101">
                  <c:v>2019/12/16 11:58</c:v>
                </c:pt>
                <c:pt idx="48102">
                  <c:v>2019/12/16 11:58</c:v>
                </c:pt>
                <c:pt idx="48103">
                  <c:v>2019/12/16 11:58</c:v>
                </c:pt>
                <c:pt idx="48104">
                  <c:v>2019/12/16 11:58</c:v>
                </c:pt>
                <c:pt idx="48105">
                  <c:v>2019/12/16 11:58</c:v>
                </c:pt>
                <c:pt idx="48106">
                  <c:v>2019/12/16 11:58</c:v>
                </c:pt>
                <c:pt idx="48107">
                  <c:v>2019/12/16 11:58</c:v>
                </c:pt>
                <c:pt idx="48108">
                  <c:v>2019/12/16 11:58</c:v>
                </c:pt>
                <c:pt idx="48109">
                  <c:v>2019/12/16 11:58</c:v>
                </c:pt>
                <c:pt idx="48110">
                  <c:v>2019/12/16 11:58</c:v>
                </c:pt>
                <c:pt idx="48111">
                  <c:v>2019/12/16 11:59</c:v>
                </c:pt>
                <c:pt idx="48112">
                  <c:v>2019/12/16 11:59</c:v>
                </c:pt>
                <c:pt idx="48113">
                  <c:v>2019/12/16 11:59</c:v>
                </c:pt>
                <c:pt idx="48114">
                  <c:v>2019/12/16 11:59</c:v>
                </c:pt>
                <c:pt idx="48115">
                  <c:v>2019/12/16 11:59</c:v>
                </c:pt>
                <c:pt idx="48116">
                  <c:v>2019/12/16 11:59</c:v>
                </c:pt>
                <c:pt idx="48117">
                  <c:v>2019/12/16 11:59</c:v>
                </c:pt>
                <c:pt idx="48118">
                  <c:v>2019/12/16 11:59</c:v>
                </c:pt>
                <c:pt idx="48119">
                  <c:v>2019/12/16 11:59</c:v>
                </c:pt>
                <c:pt idx="48120">
                  <c:v>2019/12/16 11:59</c:v>
                </c:pt>
                <c:pt idx="48121">
                  <c:v>2019/12/16 11:59</c:v>
                </c:pt>
                <c:pt idx="48122">
                  <c:v>2019/12/16 11:59</c:v>
                </c:pt>
                <c:pt idx="48123">
                  <c:v>2019/12/16 11:59</c:v>
                </c:pt>
                <c:pt idx="48124">
                  <c:v>2019/12/16 11:59</c:v>
                </c:pt>
                <c:pt idx="48125">
                  <c:v>2019/12/16 11:59</c:v>
                </c:pt>
                <c:pt idx="48126">
                  <c:v>2019/12/16 11:59</c:v>
                </c:pt>
                <c:pt idx="48127">
                  <c:v>2019/12/16 11:59</c:v>
                </c:pt>
                <c:pt idx="48128">
                  <c:v>2019/12/16 11:59</c:v>
                </c:pt>
                <c:pt idx="48129">
                  <c:v>2019/12/16 11:59</c:v>
                </c:pt>
                <c:pt idx="48130">
                  <c:v>2019/12/16 11:59</c:v>
                </c:pt>
                <c:pt idx="48131">
                  <c:v>2019/12/16 12:00</c:v>
                </c:pt>
                <c:pt idx="48132">
                  <c:v>2019/12/16 12:00</c:v>
                </c:pt>
                <c:pt idx="48133">
                  <c:v>2019/12/16 12:00</c:v>
                </c:pt>
                <c:pt idx="48134">
                  <c:v>2019/12/16 12:00</c:v>
                </c:pt>
                <c:pt idx="48135">
                  <c:v>2019/12/16 12:00</c:v>
                </c:pt>
                <c:pt idx="48136">
                  <c:v>2019/12/16 12:00</c:v>
                </c:pt>
                <c:pt idx="48137">
                  <c:v>2019/12/16 12:00</c:v>
                </c:pt>
                <c:pt idx="48138">
                  <c:v>2019/12/16 12:00</c:v>
                </c:pt>
                <c:pt idx="48139">
                  <c:v>2019/12/16 12:00</c:v>
                </c:pt>
                <c:pt idx="48140">
                  <c:v>2019/12/16 12:00</c:v>
                </c:pt>
                <c:pt idx="48141">
                  <c:v>2019/12/16 12:00</c:v>
                </c:pt>
                <c:pt idx="48142">
                  <c:v>2019/12/16 12:00</c:v>
                </c:pt>
                <c:pt idx="48143">
                  <c:v>2019/12/16 12:00</c:v>
                </c:pt>
                <c:pt idx="48144">
                  <c:v>2019/12/16 12:00</c:v>
                </c:pt>
                <c:pt idx="48145">
                  <c:v>2019/12/16 12:00</c:v>
                </c:pt>
                <c:pt idx="48146">
                  <c:v>2019/12/16 12:00</c:v>
                </c:pt>
                <c:pt idx="48147">
                  <c:v>2019/12/16 12:00</c:v>
                </c:pt>
                <c:pt idx="48148">
                  <c:v>2019/12/16 12:00</c:v>
                </c:pt>
                <c:pt idx="48149">
                  <c:v>2019/12/16 12:00</c:v>
                </c:pt>
                <c:pt idx="48150">
                  <c:v>2019/12/16 12:00</c:v>
                </c:pt>
                <c:pt idx="48151">
                  <c:v>2019/12/16 12:01</c:v>
                </c:pt>
                <c:pt idx="48152">
                  <c:v>2019/12/16 12:01</c:v>
                </c:pt>
                <c:pt idx="48153">
                  <c:v>2019/12/16 12:01</c:v>
                </c:pt>
                <c:pt idx="48154">
                  <c:v>2019/12/16 12:01</c:v>
                </c:pt>
                <c:pt idx="48155">
                  <c:v>2019/12/16 12:01</c:v>
                </c:pt>
                <c:pt idx="48156">
                  <c:v>2019/12/16 12:01</c:v>
                </c:pt>
                <c:pt idx="48157">
                  <c:v>2019/12/16 12:01</c:v>
                </c:pt>
                <c:pt idx="48158">
                  <c:v>2019/12/16 12:01</c:v>
                </c:pt>
                <c:pt idx="48159">
                  <c:v>2019/12/16 12:01</c:v>
                </c:pt>
                <c:pt idx="48160">
                  <c:v>2019/12/16 12:01</c:v>
                </c:pt>
                <c:pt idx="48161">
                  <c:v>2019/12/16 12:01</c:v>
                </c:pt>
                <c:pt idx="48162">
                  <c:v>2019/12/16 12:01</c:v>
                </c:pt>
                <c:pt idx="48163">
                  <c:v>2019/12/16 12:01</c:v>
                </c:pt>
                <c:pt idx="48164">
                  <c:v>2019/12/16 12:01</c:v>
                </c:pt>
                <c:pt idx="48165">
                  <c:v>2019/12/16 12:01</c:v>
                </c:pt>
                <c:pt idx="48166">
                  <c:v>2019/12/16 12:01</c:v>
                </c:pt>
                <c:pt idx="48167">
                  <c:v>2019/12/16 12:01</c:v>
                </c:pt>
                <c:pt idx="48168">
                  <c:v>2019/12/16 12:01</c:v>
                </c:pt>
                <c:pt idx="48169">
                  <c:v>2019/12/16 12:01</c:v>
                </c:pt>
                <c:pt idx="48170">
                  <c:v>2019/12/16 12:01</c:v>
                </c:pt>
                <c:pt idx="48171">
                  <c:v>2019/12/16 12:02</c:v>
                </c:pt>
                <c:pt idx="48172">
                  <c:v>2019/12/16 12:02</c:v>
                </c:pt>
                <c:pt idx="48173">
                  <c:v>2019/12/16 12:02</c:v>
                </c:pt>
                <c:pt idx="48174">
                  <c:v>2019/12/16 12:02</c:v>
                </c:pt>
                <c:pt idx="48175">
                  <c:v>2019/12/16 12:02</c:v>
                </c:pt>
                <c:pt idx="48176">
                  <c:v>2019/12/16 12:02</c:v>
                </c:pt>
                <c:pt idx="48177">
                  <c:v>2019/12/16 12:02</c:v>
                </c:pt>
                <c:pt idx="48178">
                  <c:v>2019/12/16 12:02</c:v>
                </c:pt>
                <c:pt idx="48179">
                  <c:v>2019/12/16 12:02</c:v>
                </c:pt>
                <c:pt idx="48180">
                  <c:v>2019/12/16 12:02</c:v>
                </c:pt>
                <c:pt idx="48181">
                  <c:v>2019/12/16 12:02</c:v>
                </c:pt>
                <c:pt idx="48182">
                  <c:v>2019/12/16 12:02</c:v>
                </c:pt>
                <c:pt idx="48183">
                  <c:v>2019/12/16 12:02</c:v>
                </c:pt>
                <c:pt idx="48184">
                  <c:v>2019/12/16 12:02</c:v>
                </c:pt>
                <c:pt idx="48185">
                  <c:v>2019/12/16 12:02</c:v>
                </c:pt>
                <c:pt idx="48186">
                  <c:v>2019/12/16 12:02</c:v>
                </c:pt>
                <c:pt idx="48187">
                  <c:v>2019/12/16 12:02</c:v>
                </c:pt>
                <c:pt idx="48188">
                  <c:v>2019/12/16 12:02</c:v>
                </c:pt>
                <c:pt idx="48189">
                  <c:v>2019/12/16 12:02</c:v>
                </c:pt>
                <c:pt idx="48190">
                  <c:v>2019/12/16 12:02</c:v>
                </c:pt>
                <c:pt idx="48191">
                  <c:v>2019/12/16 12:03</c:v>
                </c:pt>
                <c:pt idx="48192">
                  <c:v>2019/12/16 12:03</c:v>
                </c:pt>
                <c:pt idx="48193">
                  <c:v>2019/12/16 12:03</c:v>
                </c:pt>
                <c:pt idx="48194">
                  <c:v>2019/12/16 12:03</c:v>
                </c:pt>
                <c:pt idx="48195">
                  <c:v>2019/12/16 12:03</c:v>
                </c:pt>
                <c:pt idx="48196">
                  <c:v>2019/12/16 12:03</c:v>
                </c:pt>
                <c:pt idx="48197">
                  <c:v>2019/12/16 12:03</c:v>
                </c:pt>
                <c:pt idx="48198">
                  <c:v>2019/12/16 12:03</c:v>
                </c:pt>
                <c:pt idx="48199">
                  <c:v>2019/12/16 12:03</c:v>
                </c:pt>
                <c:pt idx="48200">
                  <c:v>2019/12/16 12:03</c:v>
                </c:pt>
                <c:pt idx="48201">
                  <c:v>2019/12/16 12:03</c:v>
                </c:pt>
                <c:pt idx="48202">
                  <c:v>2019/12/16 12:03</c:v>
                </c:pt>
                <c:pt idx="48203">
                  <c:v>2019/12/16 12:03</c:v>
                </c:pt>
                <c:pt idx="48204">
                  <c:v>2019/12/16 12:03</c:v>
                </c:pt>
                <c:pt idx="48205">
                  <c:v>2019/12/16 12:03</c:v>
                </c:pt>
                <c:pt idx="48206">
                  <c:v>2019/12/16 12:03</c:v>
                </c:pt>
                <c:pt idx="48207">
                  <c:v>2019/12/16 12:03</c:v>
                </c:pt>
                <c:pt idx="48208">
                  <c:v>2019/12/16 12:03</c:v>
                </c:pt>
                <c:pt idx="48209">
                  <c:v>2019/12/16 12:03</c:v>
                </c:pt>
                <c:pt idx="48210">
                  <c:v>2019/12/16 12:03</c:v>
                </c:pt>
                <c:pt idx="48211">
                  <c:v>2019/12/16 12:04</c:v>
                </c:pt>
                <c:pt idx="48212">
                  <c:v>2019/12/16 12:04</c:v>
                </c:pt>
                <c:pt idx="48213">
                  <c:v>2019/12/16 12:04</c:v>
                </c:pt>
                <c:pt idx="48214">
                  <c:v>2019/12/16 12:04</c:v>
                </c:pt>
                <c:pt idx="48215">
                  <c:v>2019/12/16 12:04</c:v>
                </c:pt>
                <c:pt idx="48216">
                  <c:v>2019/12/16 12:04</c:v>
                </c:pt>
                <c:pt idx="48217">
                  <c:v>2019/12/16 12:04</c:v>
                </c:pt>
                <c:pt idx="48218">
                  <c:v>2019/12/16 12:04</c:v>
                </c:pt>
                <c:pt idx="48219">
                  <c:v>2019/12/16 12:04</c:v>
                </c:pt>
                <c:pt idx="48220">
                  <c:v>2019/12/16 12:04</c:v>
                </c:pt>
                <c:pt idx="48221">
                  <c:v>2019/12/16 12:04</c:v>
                </c:pt>
                <c:pt idx="48222">
                  <c:v>2019/12/16 12:04</c:v>
                </c:pt>
                <c:pt idx="48223">
                  <c:v>2019/12/16 12:04</c:v>
                </c:pt>
                <c:pt idx="48224">
                  <c:v>2019/12/16 12:04</c:v>
                </c:pt>
                <c:pt idx="48225">
                  <c:v>2019/12/16 12:04</c:v>
                </c:pt>
                <c:pt idx="48226">
                  <c:v>2019/12/16 12:04</c:v>
                </c:pt>
                <c:pt idx="48227">
                  <c:v>2019/12/16 12:04</c:v>
                </c:pt>
                <c:pt idx="48228">
                  <c:v>2019/12/16 12:04</c:v>
                </c:pt>
                <c:pt idx="48229">
                  <c:v>2019/12/16 12:04</c:v>
                </c:pt>
                <c:pt idx="48230">
                  <c:v>2019/12/16 12:04</c:v>
                </c:pt>
                <c:pt idx="48231">
                  <c:v>2019/12/16 12:05</c:v>
                </c:pt>
                <c:pt idx="48232">
                  <c:v>2019/12/16 12:05</c:v>
                </c:pt>
                <c:pt idx="48233">
                  <c:v>2019/12/16 12:05</c:v>
                </c:pt>
                <c:pt idx="48234">
                  <c:v>2019/12/16 12:05</c:v>
                </c:pt>
                <c:pt idx="48235">
                  <c:v>2019/12/16 12:05</c:v>
                </c:pt>
                <c:pt idx="48236">
                  <c:v>2019/12/16 12:05</c:v>
                </c:pt>
                <c:pt idx="48237">
                  <c:v>2019/12/16 12:05</c:v>
                </c:pt>
                <c:pt idx="48238">
                  <c:v>2019/12/16 12:05</c:v>
                </c:pt>
                <c:pt idx="48239">
                  <c:v>2019/12/16 12:05</c:v>
                </c:pt>
                <c:pt idx="48240">
                  <c:v>2019/12/16 12:05</c:v>
                </c:pt>
                <c:pt idx="48241">
                  <c:v>2019/12/16 12:05</c:v>
                </c:pt>
                <c:pt idx="48242">
                  <c:v>2019/12/16 12:05</c:v>
                </c:pt>
                <c:pt idx="48243">
                  <c:v>2019/12/16 12:05</c:v>
                </c:pt>
                <c:pt idx="48244">
                  <c:v>2019/12/16 12:05</c:v>
                </c:pt>
                <c:pt idx="48245">
                  <c:v>2019/12/16 12:05</c:v>
                </c:pt>
                <c:pt idx="48246">
                  <c:v>2019/12/16 12:05</c:v>
                </c:pt>
                <c:pt idx="48247">
                  <c:v>2019/12/16 12:05</c:v>
                </c:pt>
                <c:pt idx="48248">
                  <c:v>2019/12/16 12:05</c:v>
                </c:pt>
                <c:pt idx="48249">
                  <c:v>2019/12/16 12:05</c:v>
                </c:pt>
                <c:pt idx="48250">
                  <c:v>2019/12/16 12:05</c:v>
                </c:pt>
                <c:pt idx="48251">
                  <c:v>2019/12/16 12:06</c:v>
                </c:pt>
                <c:pt idx="48252">
                  <c:v>2019/12/16 12:06</c:v>
                </c:pt>
                <c:pt idx="48253">
                  <c:v>2019/12/16 12:06</c:v>
                </c:pt>
                <c:pt idx="48254">
                  <c:v>2019/12/16 12:06</c:v>
                </c:pt>
                <c:pt idx="48255">
                  <c:v>2019/12/16 12:06</c:v>
                </c:pt>
                <c:pt idx="48256">
                  <c:v>2019/12/16 12:06</c:v>
                </c:pt>
                <c:pt idx="48257">
                  <c:v>2019/12/16 12:06</c:v>
                </c:pt>
                <c:pt idx="48258">
                  <c:v>2019/12/16 12:06</c:v>
                </c:pt>
                <c:pt idx="48259">
                  <c:v>2019/12/16 12:06</c:v>
                </c:pt>
                <c:pt idx="48260">
                  <c:v>2019/12/16 12:06</c:v>
                </c:pt>
                <c:pt idx="48261">
                  <c:v>2019/12/16 12:06</c:v>
                </c:pt>
                <c:pt idx="48262">
                  <c:v>2019/12/16 12:06</c:v>
                </c:pt>
                <c:pt idx="48263">
                  <c:v>2019/12/16 12:06</c:v>
                </c:pt>
                <c:pt idx="48264">
                  <c:v>2019/12/16 12:06</c:v>
                </c:pt>
                <c:pt idx="48265">
                  <c:v>2019/12/16 12:06</c:v>
                </c:pt>
                <c:pt idx="48266">
                  <c:v>2019/12/16 12:06</c:v>
                </c:pt>
                <c:pt idx="48267">
                  <c:v>2019/12/16 12:06</c:v>
                </c:pt>
                <c:pt idx="48268">
                  <c:v>2019/12/16 12:06</c:v>
                </c:pt>
                <c:pt idx="48269">
                  <c:v>2019/12/16 12:06</c:v>
                </c:pt>
                <c:pt idx="48270">
                  <c:v>2019/12/16 12:06</c:v>
                </c:pt>
                <c:pt idx="48271">
                  <c:v>2019/12/16 12:07</c:v>
                </c:pt>
                <c:pt idx="48272">
                  <c:v>2019/12/16 12:07</c:v>
                </c:pt>
                <c:pt idx="48273">
                  <c:v>2019/12/16 12:07</c:v>
                </c:pt>
                <c:pt idx="48274">
                  <c:v>2019/12/16 12:07</c:v>
                </c:pt>
                <c:pt idx="48275">
                  <c:v>2019/12/16 12:07</c:v>
                </c:pt>
                <c:pt idx="48276">
                  <c:v>2019/12/16 12:07</c:v>
                </c:pt>
                <c:pt idx="48277">
                  <c:v>2019/12/16 12:07</c:v>
                </c:pt>
                <c:pt idx="48278">
                  <c:v>2019/12/16 12:07</c:v>
                </c:pt>
                <c:pt idx="48279">
                  <c:v>2019/12/16 12:07</c:v>
                </c:pt>
                <c:pt idx="48280">
                  <c:v>2019/12/16 12:07</c:v>
                </c:pt>
                <c:pt idx="48281">
                  <c:v>2019/12/16 12:07</c:v>
                </c:pt>
                <c:pt idx="48282">
                  <c:v>2019/12/16 12:07</c:v>
                </c:pt>
                <c:pt idx="48283">
                  <c:v>2019/12/16 12:07</c:v>
                </c:pt>
                <c:pt idx="48284">
                  <c:v>2019/12/16 12:07</c:v>
                </c:pt>
                <c:pt idx="48285">
                  <c:v>2019/12/16 12:07</c:v>
                </c:pt>
                <c:pt idx="48286">
                  <c:v>2019/12/16 12:07</c:v>
                </c:pt>
                <c:pt idx="48287">
                  <c:v>2019/12/16 12:07</c:v>
                </c:pt>
                <c:pt idx="48288">
                  <c:v>2019/12/16 12:07</c:v>
                </c:pt>
                <c:pt idx="48289">
                  <c:v>2019/12/16 12:07</c:v>
                </c:pt>
                <c:pt idx="48290">
                  <c:v>2019/12/16 12:07</c:v>
                </c:pt>
                <c:pt idx="48291">
                  <c:v>2019/12/16 12:08</c:v>
                </c:pt>
                <c:pt idx="48292">
                  <c:v>2019/12/16 12:08</c:v>
                </c:pt>
                <c:pt idx="48293">
                  <c:v>2019/12/16 12:08</c:v>
                </c:pt>
                <c:pt idx="48294">
                  <c:v>2019/12/16 12:08</c:v>
                </c:pt>
                <c:pt idx="48295">
                  <c:v>2019/12/16 12:08</c:v>
                </c:pt>
                <c:pt idx="48296">
                  <c:v>2019/12/16 12:08</c:v>
                </c:pt>
                <c:pt idx="48297">
                  <c:v>2019/12/16 12:08</c:v>
                </c:pt>
                <c:pt idx="48298">
                  <c:v>2019/12/16 12:08</c:v>
                </c:pt>
                <c:pt idx="48299">
                  <c:v>2019/12/16 12:08</c:v>
                </c:pt>
                <c:pt idx="48300">
                  <c:v>2019/12/16 12:08</c:v>
                </c:pt>
                <c:pt idx="48301">
                  <c:v>2019/12/16 12:08</c:v>
                </c:pt>
                <c:pt idx="48302">
                  <c:v>2019/12/16 12:08</c:v>
                </c:pt>
                <c:pt idx="48303">
                  <c:v>2019/12/16 12:08</c:v>
                </c:pt>
                <c:pt idx="48304">
                  <c:v>2019/12/16 12:08</c:v>
                </c:pt>
                <c:pt idx="48305">
                  <c:v>2019/12/16 12:08</c:v>
                </c:pt>
                <c:pt idx="48306">
                  <c:v>2019/12/16 12:08</c:v>
                </c:pt>
                <c:pt idx="48307">
                  <c:v>2019/12/16 12:08</c:v>
                </c:pt>
                <c:pt idx="48308">
                  <c:v>2019/12/16 12:08</c:v>
                </c:pt>
                <c:pt idx="48309">
                  <c:v>2019/12/16 12:08</c:v>
                </c:pt>
                <c:pt idx="48310">
                  <c:v>2019/12/16 12:08</c:v>
                </c:pt>
                <c:pt idx="48311">
                  <c:v>2019/12/16 12:09</c:v>
                </c:pt>
                <c:pt idx="48312">
                  <c:v>2019/12/16 12:09</c:v>
                </c:pt>
                <c:pt idx="48313">
                  <c:v>2019/12/16 12:09</c:v>
                </c:pt>
                <c:pt idx="48314">
                  <c:v>2019/12/16 12:09</c:v>
                </c:pt>
                <c:pt idx="48315">
                  <c:v>2019/12/16 12:09</c:v>
                </c:pt>
                <c:pt idx="48316">
                  <c:v>2019/12/16 12:09</c:v>
                </c:pt>
                <c:pt idx="48317">
                  <c:v>2019/12/16 12:09</c:v>
                </c:pt>
                <c:pt idx="48318">
                  <c:v>2019/12/16 12:09</c:v>
                </c:pt>
                <c:pt idx="48319">
                  <c:v>2019/12/16 12:09</c:v>
                </c:pt>
                <c:pt idx="48320">
                  <c:v>2019/12/16 12:09</c:v>
                </c:pt>
                <c:pt idx="48321">
                  <c:v>2019/12/16 12:09</c:v>
                </c:pt>
                <c:pt idx="48322">
                  <c:v>2019/12/16 12:09</c:v>
                </c:pt>
                <c:pt idx="48323">
                  <c:v>2019/12/16 12:09</c:v>
                </c:pt>
                <c:pt idx="48324">
                  <c:v>2019/12/16 12:09</c:v>
                </c:pt>
                <c:pt idx="48325">
                  <c:v>2019/12/16 12:09</c:v>
                </c:pt>
                <c:pt idx="48326">
                  <c:v>2019/12/16 12:09</c:v>
                </c:pt>
                <c:pt idx="48327">
                  <c:v>2019/12/16 12:09</c:v>
                </c:pt>
                <c:pt idx="48328">
                  <c:v>2019/12/16 12:09</c:v>
                </c:pt>
                <c:pt idx="48329">
                  <c:v>2019/12/16 12:09</c:v>
                </c:pt>
                <c:pt idx="48330">
                  <c:v>2019/12/16 12:09</c:v>
                </c:pt>
                <c:pt idx="48331">
                  <c:v>2019/12/16 12:10</c:v>
                </c:pt>
                <c:pt idx="48332">
                  <c:v>2019/12/16 12:10</c:v>
                </c:pt>
                <c:pt idx="48333">
                  <c:v>2019/12/16 12:10</c:v>
                </c:pt>
                <c:pt idx="48334">
                  <c:v>2019/12/16 12:10</c:v>
                </c:pt>
                <c:pt idx="48335">
                  <c:v>2019/12/16 12:10</c:v>
                </c:pt>
                <c:pt idx="48336">
                  <c:v>2019/12/16 12:10</c:v>
                </c:pt>
                <c:pt idx="48337">
                  <c:v>2019/12/16 12:10</c:v>
                </c:pt>
                <c:pt idx="48338">
                  <c:v>2019/12/16 12:10</c:v>
                </c:pt>
                <c:pt idx="48339">
                  <c:v>2019/12/16 12:10</c:v>
                </c:pt>
                <c:pt idx="48340">
                  <c:v>2019/12/16 12:10</c:v>
                </c:pt>
                <c:pt idx="48341">
                  <c:v>2019/12/16 12:10</c:v>
                </c:pt>
                <c:pt idx="48342">
                  <c:v>2019/12/16 12:10</c:v>
                </c:pt>
                <c:pt idx="48343">
                  <c:v>2019/12/16 12:10</c:v>
                </c:pt>
                <c:pt idx="48344">
                  <c:v>2019/12/16 12:10</c:v>
                </c:pt>
                <c:pt idx="48345">
                  <c:v>2019/12/16 12:10</c:v>
                </c:pt>
                <c:pt idx="48346">
                  <c:v>2019/12/16 12:10</c:v>
                </c:pt>
                <c:pt idx="48347">
                  <c:v>2019/12/16 12:10</c:v>
                </c:pt>
                <c:pt idx="48348">
                  <c:v>2019/12/16 12:10</c:v>
                </c:pt>
                <c:pt idx="48349">
                  <c:v>2019/12/16 12:10</c:v>
                </c:pt>
                <c:pt idx="48350">
                  <c:v>2019/12/16 12:10</c:v>
                </c:pt>
                <c:pt idx="48351">
                  <c:v>2019/12/16 12:11</c:v>
                </c:pt>
                <c:pt idx="48352">
                  <c:v>2019/12/16 12:11</c:v>
                </c:pt>
                <c:pt idx="48353">
                  <c:v>2019/12/16 12:11</c:v>
                </c:pt>
                <c:pt idx="48354">
                  <c:v>2019/12/16 12:11</c:v>
                </c:pt>
                <c:pt idx="48355">
                  <c:v>2019/12/16 12:11</c:v>
                </c:pt>
                <c:pt idx="48356">
                  <c:v>2019/12/16 12:11</c:v>
                </c:pt>
                <c:pt idx="48357">
                  <c:v>2019/12/16 12:11</c:v>
                </c:pt>
                <c:pt idx="48358">
                  <c:v>2019/12/16 12:11</c:v>
                </c:pt>
                <c:pt idx="48359">
                  <c:v>2019/12/16 12:11</c:v>
                </c:pt>
                <c:pt idx="48360">
                  <c:v>2019/12/16 12:11</c:v>
                </c:pt>
                <c:pt idx="48361">
                  <c:v>2019/12/16 12:11</c:v>
                </c:pt>
                <c:pt idx="48362">
                  <c:v>2019/12/16 12:11</c:v>
                </c:pt>
                <c:pt idx="48363">
                  <c:v>2019/12/16 12:11</c:v>
                </c:pt>
                <c:pt idx="48364">
                  <c:v>2019/12/16 12:11</c:v>
                </c:pt>
                <c:pt idx="48365">
                  <c:v>2019/12/16 12:11</c:v>
                </c:pt>
                <c:pt idx="48366">
                  <c:v>2019/12/16 12:11</c:v>
                </c:pt>
                <c:pt idx="48367">
                  <c:v>2019/12/16 12:11</c:v>
                </c:pt>
                <c:pt idx="48368">
                  <c:v>2019/12/16 12:11</c:v>
                </c:pt>
                <c:pt idx="48369">
                  <c:v>2019/12/16 12:11</c:v>
                </c:pt>
                <c:pt idx="48370">
                  <c:v>2019/12/16 12:11</c:v>
                </c:pt>
                <c:pt idx="48371">
                  <c:v>2019/12/16 12:12</c:v>
                </c:pt>
                <c:pt idx="48372">
                  <c:v>2019/12/16 12:12</c:v>
                </c:pt>
                <c:pt idx="48373">
                  <c:v>2019/12/16 12:12</c:v>
                </c:pt>
                <c:pt idx="48374">
                  <c:v>2019/12/16 12:12</c:v>
                </c:pt>
                <c:pt idx="48375">
                  <c:v>2019/12/16 12:12</c:v>
                </c:pt>
                <c:pt idx="48376">
                  <c:v>2019/12/16 12:12</c:v>
                </c:pt>
                <c:pt idx="48377">
                  <c:v>2019/12/16 12:12</c:v>
                </c:pt>
                <c:pt idx="48378">
                  <c:v>2019/12/16 12:12</c:v>
                </c:pt>
                <c:pt idx="48379">
                  <c:v>2019/12/16 12:12</c:v>
                </c:pt>
                <c:pt idx="48380">
                  <c:v>2019/12/16 12:12</c:v>
                </c:pt>
                <c:pt idx="48381">
                  <c:v>2019/12/16 12:12</c:v>
                </c:pt>
                <c:pt idx="48382">
                  <c:v>2019/12/16 12:12</c:v>
                </c:pt>
                <c:pt idx="48383">
                  <c:v>2019/12/16 12:12</c:v>
                </c:pt>
                <c:pt idx="48384">
                  <c:v>2019/12/16 12:12</c:v>
                </c:pt>
                <c:pt idx="48385">
                  <c:v>2019/12/16 12:12</c:v>
                </c:pt>
                <c:pt idx="48386">
                  <c:v>2019/12/16 12:12</c:v>
                </c:pt>
                <c:pt idx="48387">
                  <c:v>2019/12/16 12:12</c:v>
                </c:pt>
                <c:pt idx="48388">
                  <c:v>2019/12/16 12:12</c:v>
                </c:pt>
                <c:pt idx="48389">
                  <c:v>2019/12/16 12:12</c:v>
                </c:pt>
                <c:pt idx="48390">
                  <c:v>2019/12/16 12:12</c:v>
                </c:pt>
                <c:pt idx="48391">
                  <c:v>2019/12/16 12:13</c:v>
                </c:pt>
                <c:pt idx="48392">
                  <c:v>2019/12/16 12:13</c:v>
                </c:pt>
                <c:pt idx="48393">
                  <c:v>2019/12/16 12:13</c:v>
                </c:pt>
                <c:pt idx="48394">
                  <c:v>2019/12/16 12:13</c:v>
                </c:pt>
                <c:pt idx="48395">
                  <c:v>2019/12/16 12:13</c:v>
                </c:pt>
                <c:pt idx="48396">
                  <c:v>2019/12/16 12:13</c:v>
                </c:pt>
                <c:pt idx="48397">
                  <c:v>2019/12/16 12:13</c:v>
                </c:pt>
                <c:pt idx="48398">
                  <c:v>2019/12/16 12:13</c:v>
                </c:pt>
                <c:pt idx="48399">
                  <c:v>2019/12/16 12:13</c:v>
                </c:pt>
                <c:pt idx="48400">
                  <c:v>2019/12/16 12:13</c:v>
                </c:pt>
              </c:strCache>
            </c:strRef>
          </c:cat>
          <c:val>
            <c:numRef>
              <c:f>hkla!$B$3:$B$48403</c:f>
              <c:numCache>
                <c:formatCode>General</c:formatCode>
                <c:ptCount val="48401"/>
                <c:pt idx="1">
                  <c:v>56.489999999999903</c:v>
                </c:pt>
                <c:pt idx="2">
                  <c:v>56.493515625000001</c:v>
                </c:pt>
                <c:pt idx="3">
                  <c:v>56.4970312499999</c:v>
                </c:pt>
                <c:pt idx="4">
                  <c:v>56.500546874999898</c:v>
                </c:pt>
                <c:pt idx="5">
                  <c:v>56.504062499999897</c:v>
                </c:pt>
                <c:pt idx="6">
                  <c:v>56.507578125000002</c:v>
                </c:pt>
                <c:pt idx="7">
                  <c:v>56.511171874999903</c:v>
                </c:pt>
                <c:pt idx="8">
                  <c:v>56.514687499999901</c:v>
                </c:pt>
                <c:pt idx="9">
                  <c:v>56.518124999999898</c:v>
                </c:pt>
                <c:pt idx="10">
                  <c:v>56.521640624999897</c:v>
                </c:pt>
                <c:pt idx="11">
                  <c:v>56.525312499999998</c:v>
                </c:pt>
                <c:pt idx="12">
                  <c:v>56.528984374999901</c:v>
                </c:pt>
                <c:pt idx="13">
                  <c:v>56.532578124999901</c:v>
                </c:pt>
                <c:pt idx="14">
                  <c:v>56.536171874999901</c:v>
                </c:pt>
                <c:pt idx="15">
                  <c:v>56.5396874999999</c:v>
                </c:pt>
                <c:pt idx="16">
                  <c:v>56.543125000000003</c:v>
                </c:pt>
                <c:pt idx="17">
                  <c:v>56.546718749999897</c:v>
                </c:pt>
                <c:pt idx="18">
                  <c:v>56.550312499999997</c:v>
                </c:pt>
                <c:pt idx="19">
                  <c:v>56.553749999999901</c:v>
                </c:pt>
                <c:pt idx="20">
                  <c:v>56.557187499999998</c:v>
                </c:pt>
                <c:pt idx="21">
                  <c:v>56.560624999999902</c:v>
                </c:pt>
                <c:pt idx="22">
                  <c:v>56.564062499999899</c:v>
                </c:pt>
                <c:pt idx="23">
                  <c:v>56.567421874999901</c:v>
                </c:pt>
                <c:pt idx="24">
                  <c:v>56.570781249999897</c:v>
                </c:pt>
                <c:pt idx="25">
                  <c:v>56.57421875</c:v>
                </c:pt>
                <c:pt idx="26">
                  <c:v>56.577656249999997</c:v>
                </c:pt>
                <c:pt idx="27">
                  <c:v>56.580937499999997</c:v>
                </c:pt>
                <c:pt idx="28">
                  <c:v>56.583281249999899</c:v>
                </c:pt>
                <c:pt idx="29">
                  <c:v>56.585312500000001</c:v>
                </c:pt>
                <c:pt idx="30">
                  <c:v>56.587499999999899</c:v>
                </c:pt>
                <c:pt idx="31">
                  <c:v>56.589140624999899</c:v>
                </c:pt>
                <c:pt idx="32">
                  <c:v>56.590546874999902</c:v>
                </c:pt>
                <c:pt idx="33">
                  <c:v>56.591953124999897</c:v>
                </c:pt>
                <c:pt idx="34">
                  <c:v>56.593359374999999</c:v>
                </c:pt>
                <c:pt idx="35">
                  <c:v>56.594843750000003</c:v>
                </c:pt>
                <c:pt idx="36">
                  <c:v>56.5963281249999</c:v>
                </c:pt>
                <c:pt idx="37">
                  <c:v>56.597734374999902</c:v>
                </c:pt>
                <c:pt idx="38">
                  <c:v>56.599140624999997</c:v>
                </c:pt>
                <c:pt idx="39">
                  <c:v>56.6005468749999</c:v>
                </c:pt>
                <c:pt idx="40">
                  <c:v>56.6021874999999</c:v>
                </c:pt>
                <c:pt idx="41">
                  <c:v>56.604218749999902</c:v>
                </c:pt>
                <c:pt idx="42">
                  <c:v>56.606640624999997</c:v>
                </c:pt>
                <c:pt idx="43">
                  <c:v>56.609218749999997</c:v>
                </c:pt>
                <c:pt idx="44">
                  <c:v>56.611406249999902</c:v>
                </c:pt>
                <c:pt idx="45">
                  <c:v>56.61328125</c:v>
                </c:pt>
                <c:pt idx="46">
                  <c:v>56.614999999999903</c:v>
                </c:pt>
                <c:pt idx="47">
                  <c:v>56.616406249999898</c:v>
                </c:pt>
                <c:pt idx="48">
                  <c:v>56.6174999999999</c:v>
                </c:pt>
                <c:pt idx="49">
                  <c:v>56.618359374999997</c:v>
                </c:pt>
                <c:pt idx="50">
                  <c:v>56.619062499999899</c:v>
                </c:pt>
                <c:pt idx="51">
                  <c:v>56.619687499999898</c:v>
                </c:pt>
                <c:pt idx="52">
                  <c:v>56.620234375000003</c:v>
                </c:pt>
                <c:pt idx="53">
                  <c:v>56.620624999999897</c:v>
                </c:pt>
                <c:pt idx="54">
                  <c:v>56.620937499999997</c:v>
                </c:pt>
                <c:pt idx="55">
                  <c:v>56.62078125</c:v>
                </c:pt>
                <c:pt idx="56">
                  <c:v>56.619453125</c:v>
                </c:pt>
                <c:pt idx="57">
                  <c:v>56.617578125000001</c:v>
                </c:pt>
                <c:pt idx="58">
                  <c:v>56.6158593749999</c:v>
                </c:pt>
                <c:pt idx="59">
                  <c:v>56.613984375000001</c:v>
                </c:pt>
                <c:pt idx="60">
                  <c:v>56.612265624999999</c:v>
                </c:pt>
                <c:pt idx="61">
                  <c:v>56.610703125000001</c:v>
                </c:pt>
                <c:pt idx="62">
                  <c:v>56.609296874999998</c:v>
                </c:pt>
                <c:pt idx="63">
                  <c:v>56.608046874999999</c:v>
                </c:pt>
                <c:pt idx="64">
                  <c:v>56.606640624999997</c:v>
                </c:pt>
                <c:pt idx="65">
                  <c:v>56.605390624999899</c:v>
                </c:pt>
                <c:pt idx="66">
                  <c:v>56.604140624999999</c:v>
                </c:pt>
                <c:pt idx="67">
                  <c:v>56.602734374999898</c:v>
                </c:pt>
                <c:pt idx="68">
                  <c:v>56.601562499999901</c:v>
                </c:pt>
                <c:pt idx="69">
                  <c:v>56.600624999999901</c:v>
                </c:pt>
                <c:pt idx="70">
                  <c:v>56.599687499999902</c:v>
                </c:pt>
                <c:pt idx="71">
                  <c:v>56.598828124999898</c:v>
                </c:pt>
                <c:pt idx="72">
                  <c:v>56.5979687499999</c:v>
                </c:pt>
                <c:pt idx="73">
                  <c:v>56.597109374999903</c:v>
                </c:pt>
                <c:pt idx="74">
                  <c:v>56.5963281249999</c:v>
                </c:pt>
                <c:pt idx="75">
                  <c:v>56.595312499999899</c:v>
                </c:pt>
                <c:pt idx="76">
                  <c:v>56.5940624999999</c:v>
                </c:pt>
                <c:pt idx="77">
                  <c:v>56.592890624999903</c:v>
                </c:pt>
                <c:pt idx="78">
                  <c:v>56.591874999999902</c:v>
                </c:pt>
                <c:pt idx="79">
                  <c:v>56.591718749999899</c:v>
                </c:pt>
                <c:pt idx="80">
                  <c:v>56.592031249999899</c:v>
                </c:pt>
                <c:pt idx="81">
                  <c:v>56.591953124999897</c:v>
                </c:pt>
                <c:pt idx="82">
                  <c:v>56.592421874999999</c:v>
                </c:pt>
                <c:pt idx="83">
                  <c:v>56.593203124999903</c:v>
                </c:pt>
                <c:pt idx="84">
                  <c:v>56.593515624999903</c:v>
                </c:pt>
                <c:pt idx="85">
                  <c:v>56.593515625000002</c:v>
                </c:pt>
                <c:pt idx="86">
                  <c:v>56.593203124999903</c:v>
                </c:pt>
                <c:pt idx="87">
                  <c:v>56.596953124999999</c:v>
                </c:pt>
                <c:pt idx="88">
                  <c:v>56.605624999999897</c:v>
                </c:pt>
                <c:pt idx="89">
                  <c:v>56.614999999999903</c:v>
                </c:pt>
                <c:pt idx="90">
                  <c:v>56.624296874999999</c:v>
                </c:pt>
                <c:pt idx="91">
                  <c:v>56.633593749999903</c:v>
                </c:pt>
                <c:pt idx="92">
                  <c:v>56.642968749999902</c:v>
                </c:pt>
                <c:pt idx="93">
                  <c:v>56.652187499999897</c:v>
                </c:pt>
                <c:pt idx="94">
                  <c:v>56.6610937499999</c:v>
                </c:pt>
                <c:pt idx="95">
                  <c:v>56.669765624999997</c:v>
                </c:pt>
                <c:pt idx="96">
                  <c:v>56.678437499999902</c:v>
                </c:pt>
                <c:pt idx="97">
                  <c:v>56.687187499999901</c:v>
                </c:pt>
                <c:pt idx="98">
                  <c:v>56.695859374999998</c:v>
                </c:pt>
                <c:pt idx="99">
                  <c:v>56.704531249999903</c:v>
                </c:pt>
                <c:pt idx="100">
                  <c:v>56.713281250000001</c:v>
                </c:pt>
                <c:pt idx="101">
                  <c:v>56.722187499999897</c:v>
                </c:pt>
                <c:pt idx="102">
                  <c:v>56.731249999999903</c:v>
                </c:pt>
                <c:pt idx="103">
                  <c:v>56.740468749999899</c:v>
                </c:pt>
                <c:pt idx="104">
                  <c:v>56.749999999999901</c:v>
                </c:pt>
                <c:pt idx="105">
                  <c:v>56.759765625</c:v>
                </c:pt>
                <c:pt idx="106">
                  <c:v>56.769296875000002</c:v>
                </c:pt>
                <c:pt idx="107">
                  <c:v>56.779062499999903</c:v>
                </c:pt>
                <c:pt idx="108">
                  <c:v>56.789609374999898</c:v>
                </c:pt>
                <c:pt idx="109">
                  <c:v>56.800234374999903</c:v>
                </c:pt>
                <c:pt idx="110">
                  <c:v>56.810937500000001</c:v>
                </c:pt>
                <c:pt idx="111">
                  <c:v>56.822421875000003</c:v>
                </c:pt>
                <c:pt idx="112">
                  <c:v>56.834218749999998</c:v>
                </c:pt>
                <c:pt idx="113">
                  <c:v>56.845781249999902</c:v>
                </c:pt>
                <c:pt idx="114">
                  <c:v>56.857421874999901</c:v>
                </c:pt>
                <c:pt idx="115">
                  <c:v>56.869218749999902</c:v>
                </c:pt>
                <c:pt idx="116">
                  <c:v>56.881328124999897</c:v>
                </c:pt>
                <c:pt idx="117">
                  <c:v>56.894296874999903</c:v>
                </c:pt>
                <c:pt idx="118">
                  <c:v>56.907890625</c:v>
                </c:pt>
                <c:pt idx="119">
                  <c:v>56.921484374999899</c:v>
                </c:pt>
                <c:pt idx="120">
                  <c:v>56.934843749999899</c:v>
                </c:pt>
                <c:pt idx="121">
                  <c:v>56.947968749999902</c:v>
                </c:pt>
                <c:pt idx="122">
                  <c:v>56.961093749999897</c:v>
                </c:pt>
                <c:pt idx="123">
                  <c:v>56.974218749999899</c:v>
                </c:pt>
                <c:pt idx="124">
                  <c:v>56.988203124999899</c:v>
                </c:pt>
                <c:pt idx="125">
                  <c:v>57.003203124999899</c:v>
                </c:pt>
                <c:pt idx="126">
                  <c:v>57.018281250000001</c:v>
                </c:pt>
                <c:pt idx="127">
                  <c:v>57.032968749999903</c:v>
                </c:pt>
                <c:pt idx="128">
                  <c:v>57.047343749999897</c:v>
                </c:pt>
                <c:pt idx="129">
                  <c:v>57.061796874999899</c:v>
                </c:pt>
                <c:pt idx="130">
                  <c:v>57.075859374999901</c:v>
                </c:pt>
                <c:pt idx="131">
                  <c:v>57.089374999999897</c:v>
                </c:pt>
                <c:pt idx="132">
                  <c:v>57.102812499999899</c:v>
                </c:pt>
                <c:pt idx="133">
                  <c:v>57.116328124999903</c:v>
                </c:pt>
                <c:pt idx="134">
                  <c:v>57.128828124999899</c:v>
                </c:pt>
                <c:pt idx="135">
                  <c:v>57.140546874999899</c:v>
                </c:pt>
                <c:pt idx="136">
                  <c:v>57.153124999999903</c:v>
                </c:pt>
                <c:pt idx="137">
                  <c:v>57.1663281249999</c:v>
                </c:pt>
                <c:pt idx="138">
                  <c:v>57.179609374999899</c:v>
                </c:pt>
                <c:pt idx="139">
                  <c:v>57.192890624999997</c:v>
                </c:pt>
                <c:pt idx="140">
                  <c:v>57.206171875000003</c:v>
                </c:pt>
                <c:pt idx="141">
                  <c:v>57.219531249999903</c:v>
                </c:pt>
                <c:pt idx="142">
                  <c:v>57.2330468749999</c:v>
                </c:pt>
                <c:pt idx="143">
                  <c:v>57.246640624999898</c:v>
                </c:pt>
                <c:pt idx="144">
                  <c:v>57.260312499999998</c:v>
                </c:pt>
                <c:pt idx="145">
                  <c:v>57.273984374999898</c:v>
                </c:pt>
                <c:pt idx="146">
                  <c:v>57.287578124999897</c:v>
                </c:pt>
                <c:pt idx="147">
                  <c:v>57.301171875000001</c:v>
                </c:pt>
                <c:pt idx="148">
                  <c:v>57.3147656249999</c:v>
                </c:pt>
                <c:pt idx="149">
                  <c:v>57.328124999999901</c:v>
                </c:pt>
                <c:pt idx="150">
                  <c:v>57.341171874999901</c:v>
                </c:pt>
                <c:pt idx="151">
                  <c:v>57.354218749999902</c:v>
                </c:pt>
                <c:pt idx="152">
                  <c:v>57.367343749999897</c:v>
                </c:pt>
                <c:pt idx="153">
                  <c:v>57.380390624999997</c:v>
                </c:pt>
                <c:pt idx="154">
                  <c:v>57.393828124999899</c:v>
                </c:pt>
                <c:pt idx="155">
                  <c:v>57.407421874999997</c:v>
                </c:pt>
                <c:pt idx="156">
                  <c:v>57.420390624999897</c:v>
                </c:pt>
                <c:pt idx="157">
                  <c:v>57.433046874999903</c:v>
                </c:pt>
                <c:pt idx="158">
                  <c:v>57.445546874999899</c:v>
                </c:pt>
                <c:pt idx="159">
                  <c:v>57.457734374999902</c:v>
                </c:pt>
                <c:pt idx="160">
                  <c:v>57.470156249999903</c:v>
                </c:pt>
                <c:pt idx="161">
                  <c:v>57.4833593749999</c:v>
                </c:pt>
                <c:pt idx="162">
                  <c:v>57.496874999999903</c:v>
                </c:pt>
                <c:pt idx="163">
                  <c:v>57.510234375000003</c:v>
                </c:pt>
                <c:pt idx="164">
                  <c:v>57.523203124999903</c:v>
                </c:pt>
                <c:pt idx="165">
                  <c:v>57.536015624999898</c:v>
                </c:pt>
                <c:pt idx="166">
                  <c:v>57.549687499999997</c:v>
                </c:pt>
                <c:pt idx="167">
                  <c:v>57.563515624999901</c:v>
                </c:pt>
                <c:pt idx="168">
                  <c:v>57.577031249999898</c:v>
                </c:pt>
                <c:pt idx="169">
                  <c:v>57.590546874999902</c:v>
                </c:pt>
                <c:pt idx="170">
                  <c:v>57.603593749999902</c:v>
                </c:pt>
                <c:pt idx="171">
                  <c:v>57.616640624999903</c:v>
                </c:pt>
                <c:pt idx="172">
                  <c:v>57.629999999999903</c:v>
                </c:pt>
                <c:pt idx="173">
                  <c:v>57.643359374999903</c:v>
                </c:pt>
                <c:pt idx="174">
                  <c:v>57.656484374999899</c:v>
                </c:pt>
                <c:pt idx="175">
                  <c:v>57.669609374999901</c:v>
                </c:pt>
                <c:pt idx="176">
                  <c:v>57.682968749999901</c:v>
                </c:pt>
                <c:pt idx="177">
                  <c:v>57.696249999999999</c:v>
                </c:pt>
                <c:pt idx="178">
                  <c:v>57.709218749999998</c:v>
                </c:pt>
                <c:pt idx="179">
                  <c:v>57.721484374999903</c:v>
                </c:pt>
                <c:pt idx="180">
                  <c:v>57.733203124999903</c:v>
                </c:pt>
                <c:pt idx="181">
                  <c:v>57.745156249999901</c:v>
                </c:pt>
                <c:pt idx="182">
                  <c:v>57.757421874999899</c:v>
                </c:pt>
                <c:pt idx="183">
                  <c:v>57.769687499999897</c:v>
                </c:pt>
                <c:pt idx="184">
                  <c:v>57.782265624999901</c:v>
                </c:pt>
                <c:pt idx="185">
                  <c:v>57.794999999999902</c:v>
                </c:pt>
                <c:pt idx="186">
                  <c:v>57.807656249999901</c:v>
                </c:pt>
                <c:pt idx="187">
                  <c:v>57.8206249999999</c:v>
                </c:pt>
                <c:pt idx="188">
                  <c:v>57.833671874999901</c:v>
                </c:pt>
                <c:pt idx="189">
                  <c:v>57.846718749999901</c:v>
                </c:pt>
                <c:pt idx="190">
                  <c:v>57.859921874999898</c:v>
                </c:pt>
                <c:pt idx="191">
                  <c:v>57.873124999999902</c:v>
                </c:pt>
                <c:pt idx="192">
                  <c:v>57.886406249999901</c:v>
                </c:pt>
                <c:pt idx="193">
                  <c:v>57.899921874999997</c:v>
                </c:pt>
                <c:pt idx="194">
                  <c:v>57.913515624999903</c:v>
                </c:pt>
                <c:pt idx="195">
                  <c:v>57.927187499999903</c:v>
                </c:pt>
                <c:pt idx="196">
                  <c:v>57.941015624999899</c:v>
                </c:pt>
                <c:pt idx="197">
                  <c:v>57.954999999999899</c:v>
                </c:pt>
                <c:pt idx="198">
                  <c:v>57.968984374999998</c:v>
                </c:pt>
                <c:pt idx="199">
                  <c:v>57.982812499999902</c:v>
                </c:pt>
                <c:pt idx="200">
                  <c:v>57.996562500000003</c:v>
                </c:pt>
                <c:pt idx="201">
                  <c:v>58.010312499999998</c:v>
                </c:pt>
                <c:pt idx="202">
                  <c:v>58.024218749999903</c:v>
                </c:pt>
                <c:pt idx="203">
                  <c:v>58.0380468749999</c:v>
                </c:pt>
                <c:pt idx="204">
                  <c:v>58.051171874999902</c:v>
                </c:pt>
                <c:pt idx="205">
                  <c:v>58.063671874999898</c:v>
                </c:pt>
                <c:pt idx="206">
                  <c:v>58.076406249999899</c:v>
                </c:pt>
                <c:pt idx="207">
                  <c:v>58.089453124999899</c:v>
                </c:pt>
                <c:pt idx="208">
                  <c:v>58.102343749999903</c:v>
                </c:pt>
                <c:pt idx="209">
                  <c:v>58.115156249999899</c:v>
                </c:pt>
                <c:pt idx="210">
                  <c:v>58.128124999999898</c:v>
                </c:pt>
                <c:pt idx="211">
                  <c:v>58.140078124999903</c:v>
                </c:pt>
                <c:pt idx="212">
                  <c:v>58.145781249999899</c:v>
                </c:pt>
                <c:pt idx="213">
                  <c:v>58.146015624999997</c:v>
                </c:pt>
                <c:pt idx="214">
                  <c:v>58.145624999999903</c:v>
                </c:pt>
                <c:pt idx="215">
                  <c:v>58.145078124999898</c:v>
                </c:pt>
                <c:pt idx="216">
                  <c:v>58.144609374999902</c:v>
                </c:pt>
                <c:pt idx="217">
                  <c:v>58.144140624999899</c:v>
                </c:pt>
                <c:pt idx="218">
                  <c:v>58.143749999999997</c:v>
                </c:pt>
                <c:pt idx="219">
                  <c:v>58.143593750000001</c:v>
                </c:pt>
                <c:pt idx="220">
                  <c:v>58.1435156249999</c:v>
                </c:pt>
                <c:pt idx="221">
                  <c:v>58.143359374999903</c:v>
                </c:pt>
                <c:pt idx="222">
                  <c:v>58.143359374999903</c:v>
                </c:pt>
                <c:pt idx="223">
                  <c:v>58.143281249999902</c:v>
                </c:pt>
                <c:pt idx="224">
                  <c:v>58.143046874999897</c:v>
                </c:pt>
                <c:pt idx="225">
                  <c:v>58.142812499999998</c:v>
                </c:pt>
                <c:pt idx="226">
                  <c:v>58.142578125</c:v>
                </c:pt>
                <c:pt idx="227">
                  <c:v>58.142343749999903</c:v>
                </c:pt>
                <c:pt idx="228">
                  <c:v>58.142265624999901</c:v>
                </c:pt>
                <c:pt idx="229">
                  <c:v>58.142343749999903</c:v>
                </c:pt>
                <c:pt idx="230">
                  <c:v>58.142421874999997</c:v>
                </c:pt>
                <c:pt idx="231">
                  <c:v>58.142578125</c:v>
                </c:pt>
                <c:pt idx="232">
                  <c:v>58.142656249999902</c:v>
                </c:pt>
                <c:pt idx="233">
                  <c:v>58.142734374999897</c:v>
                </c:pt>
                <c:pt idx="234">
                  <c:v>58.142968749999902</c:v>
                </c:pt>
                <c:pt idx="235">
                  <c:v>58.1432031249999</c:v>
                </c:pt>
                <c:pt idx="236">
                  <c:v>58.143359374999903</c:v>
                </c:pt>
                <c:pt idx="237">
                  <c:v>58.143671874999903</c:v>
                </c:pt>
                <c:pt idx="238">
                  <c:v>58.144140624999999</c:v>
                </c:pt>
                <c:pt idx="239">
                  <c:v>58.144609374999902</c:v>
                </c:pt>
                <c:pt idx="240">
                  <c:v>58.145234374999902</c:v>
                </c:pt>
                <c:pt idx="241">
                  <c:v>58.145937499999903</c:v>
                </c:pt>
                <c:pt idx="242">
                  <c:v>58.146562499999902</c:v>
                </c:pt>
                <c:pt idx="243">
                  <c:v>58.147109374999999</c:v>
                </c:pt>
                <c:pt idx="244">
                  <c:v>58.147656249999898</c:v>
                </c:pt>
                <c:pt idx="245">
                  <c:v>58.148203125000002</c:v>
                </c:pt>
                <c:pt idx="246">
                  <c:v>58.1487499999999</c:v>
                </c:pt>
                <c:pt idx="247">
                  <c:v>58.1493749999999</c:v>
                </c:pt>
                <c:pt idx="248">
                  <c:v>58.149921874999997</c:v>
                </c:pt>
                <c:pt idx="249">
                  <c:v>58.150468749999902</c:v>
                </c:pt>
                <c:pt idx="250">
                  <c:v>58.1510156249999</c:v>
                </c:pt>
                <c:pt idx="251">
                  <c:v>58.151562499999898</c:v>
                </c:pt>
                <c:pt idx="252">
                  <c:v>58.152109374999903</c:v>
                </c:pt>
                <c:pt idx="253">
                  <c:v>58.1526562499999</c:v>
                </c:pt>
                <c:pt idx="254">
                  <c:v>58.1532812499999</c:v>
                </c:pt>
                <c:pt idx="255">
                  <c:v>58.153828124999997</c:v>
                </c:pt>
                <c:pt idx="256">
                  <c:v>58.154374999999902</c:v>
                </c:pt>
                <c:pt idx="257">
                  <c:v>58.154765624999897</c:v>
                </c:pt>
                <c:pt idx="258">
                  <c:v>58.155078124999903</c:v>
                </c:pt>
                <c:pt idx="259">
                  <c:v>58.155546874999999</c:v>
                </c:pt>
                <c:pt idx="260">
                  <c:v>58.155937499999901</c:v>
                </c:pt>
                <c:pt idx="261">
                  <c:v>58.156249999999901</c:v>
                </c:pt>
                <c:pt idx="262">
                  <c:v>58.1565625</c:v>
                </c:pt>
                <c:pt idx="263">
                  <c:v>58.156640625000001</c:v>
                </c:pt>
                <c:pt idx="264">
                  <c:v>58.155859374999899</c:v>
                </c:pt>
                <c:pt idx="265">
                  <c:v>58.154843749999898</c:v>
                </c:pt>
                <c:pt idx="266">
                  <c:v>58.154453124999897</c:v>
                </c:pt>
                <c:pt idx="267">
                  <c:v>58.154140624999997</c:v>
                </c:pt>
                <c:pt idx="268">
                  <c:v>58.153437499999903</c:v>
                </c:pt>
                <c:pt idx="269">
                  <c:v>58.152421874999902</c:v>
                </c:pt>
                <c:pt idx="270">
                  <c:v>58.151328124999999</c:v>
                </c:pt>
                <c:pt idx="271">
                  <c:v>58.150078124999901</c:v>
                </c:pt>
                <c:pt idx="272">
                  <c:v>58.148593749999897</c:v>
                </c:pt>
                <c:pt idx="273">
                  <c:v>58.146953124999897</c:v>
                </c:pt>
                <c:pt idx="274">
                  <c:v>58.145937499999903</c:v>
                </c:pt>
                <c:pt idx="275">
                  <c:v>58.145703124999997</c:v>
                </c:pt>
                <c:pt idx="276">
                  <c:v>58.145624999999903</c:v>
                </c:pt>
                <c:pt idx="277">
                  <c:v>58.145546874999901</c:v>
                </c:pt>
                <c:pt idx="278">
                  <c:v>58.145468749999999</c:v>
                </c:pt>
                <c:pt idx="279">
                  <c:v>58.1454687499999</c:v>
                </c:pt>
                <c:pt idx="280">
                  <c:v>58.145468749999999</c:v>
                </c:pt>
                <c:pt idx="281">
                  <c:v>58.1454687499999</c:v>
                </c:pt>
                <c:pt idx="282">
                  <c:v>58.145468749999999</c:v>
                </c:pt>
                <c:pt idx="283">
                  <c:v>58.145468749999999</c:v>
                </c:pt>
                <c:pt idx="284">
                  <c:v>58.145312499999903</c:v>
                </c:pt>
                <c:pt idx="285">
                  <c:v>58.144765624999899</c:v>
                </c:pt>
                <c:pt idx="286">
                  <c:v>58.143984374999903</c:v>
                </c:pt>
                <c:pt idx="287">
                  <c:v>58.142968749999902</c:v>
                </c:pt>
                <c:pt idx="288">
                  <c:v>58.141640624999901</c:v>
                </c:pt>
                <c:pt idx="289">
                  <c:v>58.140234374999999</c:v>
                </c:pt>
                <c:pt idx="290">
                  <c:v>58.138984375</c:v>
                </c:pt>
                <c:pt idx="291">
                  <c:v>58.138203124999997</c:v>
                </c:pt>
                <c:pt idx="292">
                  <c:v>58.137421874999902</c:v>
                </c:pt>
                <c:pt idx="293">
                  <c:v>58.136249999999997</c:v>
                </c:pt>
                <c:pt idx="294">
                  <c:v>58.134765624999901</c:v>
                </c:pt>
                <c:pt idx="295">
                  <c:v>58.133046874999899</c:v>
                </c:pt>
                <c:pt idx="296">
                  <c:v>58.131328124999897</c:v>
                </c:pt>
                <c:pt idx="297">
                  <c:v>58.129609374999902</c:v>
                </c:pt>
                <c:pt idx="298">
                  <c:v>58.127734374999903</c:v>
                </c:pt>
                <c:pt idx="299">
                  <c:v>58.125468749999897</c:v>
                </c:pt>
                <c:pt idx="300">
                  <c:v>58.123046874999901</c:v>
                </c:pt>
                <c:pt idx="301">
                  <c:v>58.120859374999903</c:v>
                </c:pt>
                <c:pt idx="302">
                  <c:v>58.118593749999903</c:v>
                </c:pt>
                <c:pt idx="303">
                  <c:v>58.116093749999997</c:v>
                </c:pt>
                <c:pt idx="304">
                  <c:v>58.1135937499999</c:v>
                </c:pt>
                <c:pt idx="305">
                  <c:v>58.110937499999899</c:v>
                </c:pt>
                <c:pt idx="306">
                  <c:v>58.107968749999998</c:v>
                </c:pt>
                <c:pt idx="307">
                  <c:v>58.104921874999903</c:v>
                </c:pt>
                <c:pt idx="308">
                  <c:v>58.101875</c:v>
                </c:pt>
                <c:pt idx="309">
                  <c:v>58.098749999999903</c:v>
                </c:pt>
                <c:pt idx="310">
                  <c:v>58.095703125</c:v>
                </c:pt>
                <c:pt idx="311">
                  <c:v>58.0927343749999</c:v>
                </c:pt>
                <c:pt idx="312">
                  <c:v>58.089765624999899</c:v>
                </c:pt>
                <c:pt idx="313">
                  <c:v>58.0868749999999</c:v>
                </c:pt>
                <c:pt idx="314">
                  <c:v>58.084062499999902</c:v>
                </c:pt>
                <c:pt idx="315">
                  <c:v>58.081328124999899</c:v>
                </c:pt>
                <c:pt idx="316">
                  <c:v>58.078593749999897</c:v>
                </c:pt>
                <c:pt idx="317">
                  <c:v>58.075937499999903</c:v>
                </c:pt>
                <c:pt idx="318">
                  <c:v>58.073437499999997</c:v>
                </c:pt>
                <c:pt idx="319">
                  <c:v>58.070781249999897</c:v>
                </c:pt>
                <c:pt idx="320">
                  <c:v>58.067890624999997</c:v>
                </c:pt>
                <c:pt idx="321">
                  <c:v>58.064843750000001</c:v>
                </c:pt>
                <c:pt idx="322">
                  <c:v>58.0614843749999</c:v>
                </c:pt>
                <c:pt idx="323">
                  <c:v>58.058046874999903</c:v>
                </c:pt>
                <c:pt idx="324">
                  <c:v>58.054765625000002</c:v>
                </c:pt>
                <c:pt idx="325">
                  <c:v>58.051640624999898</c:v>
                </c:pt>
                <c:pt idx="326">
                  <c:v>58.048593749999903</c:v>
                </c:pt>
                <c:pt idx="327">
                  <c:v>58.0455468749999</c:v>
                </c:pt>
                <c:pt idx="328">
                  <c:v>58.042578124999899</c:v>
                </c:pt>
                <c:pt idx="329">
                  <c:v>58.039609374999998</c:v>
                </c:pt>
                <c:pt idx="330">
                  <c:v>58.036640624999997</c:v>
                </c:pt>
                <c:pt idx="331">
                  <c:v>58.033749999999898</c:v>
                </c:pt>
                <c:pt idx="332">
                  <c:v>58.031171874999899</c:v>
                </c:pt>
                <c:pt idx="333">
                  <c:v>58.028593749999899</c:v>
                </c:pt>
                <c:pt idx="334">
                  <c:v>58.025703125</c:v>
                </c:pt>
                <c:pt idx="335">
                  <c:v>58.022734374999899</c:v>
                </c:pt>
                <c:pt idx="336">
                  <c:v>58.019765624999899</c:v>
                </c:pt>
                <c:pt idx="337">
                  <c:v>58.016874999999899</c:v>
                </c:pt>
                <c:pt idx="338">
                  <c:v>58.014062500000001</c:v>
                </c:pt>
                <c:pt idx="339">
                  <c:v>58.01140625</c:v>
                </c:pt>
                <c:pt idx="340">
                  <c:v>58.008984374999997</c:v>
                </c:pt>
                <c:pt idx="341">
                  <c:v>58.006484374999999</c:v>
                </c:pt>
                <c:pt idx="342">
                  <c:v>58.00421875</c:v>
                </c:pt>
                <c:pt idx="343">
                  <c:v>58.002656249999902</c:v>
                </c:pt>
                <c:pt idx="344">
                  <c:v>58.001562499999999</c:v>
                </c:pt>
                <c:pt idx="345">
                  <c:v>58.000546874999898</c:v>
                </c:pt>
                <c:pt idx="346">
                  <c:v>57.999296874999899</c:v>
                </c:pt>
                <c:pt idx="347">
                  <c:v>57.998124999999902</c:v>
                </c:pt>
                <c:pt idx="348">
                  <c:v>57.997187500000003</c:v>
                </c:pt>
                <c:pt idx="349">
                  <c:v>57.996328124999899</c:v>
                </c:pt>
                <c:pt idx="350">
                  <c:v>57.995546874999903</c:v>
                </c:pt>
                <c:pt idx="351">
                  <c:v>57.994687499999898</c:v>
                </c:pt>
                <c:pt idx="352">
                  <c:v>57.993671874999997</c:v>
                </c:pt>
                <c:pt idx="353">
                  <c:v>57.992656249999897</c:v>
                </c:pt>
                <c:pt idx="354">
                  <c:v>57.991796874999899</c:v>
                </c:pt>
                <c:pt idx="355">
                  <c:v>57.991015624999903</c:v>
                </c:pt>
                <c:pt idx="356">
                  <c:v>57.990312500000002</c:v>
                </c:pt>
                <c:pt idx="357">
                  <c:v>57.989453124999997</c:v>
                </c:pt>
                <c:pt idx="358">
                  <c:v>57.988359375000002</c:v>
                </c:pt>
                <c:pt idx="359">
                  <c:v>57.9872656249999</c:v>
                </c:pt>
                <c:pt idx="360">
                  <c:v>57.986249999999899</c:v>
                </c:pt>
                <c:pt idx="361">
                  <c:v>57.985234374999997</c:v>
                </c:pt>
                <c:pt idx="362">
                  <c:v>57.984374999999901</c:v>
                </c:pt>
                <c:pt idx="363">
                  <c:v>57.983593749999898</c:v>
                </c:pt>
                <c:pt idx="364">
                  <c:v>57.982656249999998</c:v>
                </c:pt>
                <c:pt idx="365">
                  <c:v>57.981874999999903</c:v>
                </c:pt>
                <c:pt idx="366">
                  <c:v>57.981328124999997</c:v>
                </c:pt>
                <c:pt idx="367">
                  <c:v>57.980703124999899</c:v>
                </c:pt>
                <c:pt idx="368">
                  <c:v>57.979843750000001</c:v>
                </c:pt>
                <c:pt idx="369">
                  <c:v>57.978671874999897</c:v>
                </c:pt>
                <c:pt idx="370">
                  <c:v>57.977343749999903</c:v>
                </c:pt>
                <c:pt idx="371">
                  <c:v>57.976484374999899</c:v>
                </c:pt>
                <c:pt idx="372">
                  <c:v>57.975937499999901</c:v>
                </c:pt>
                <c:pt idx="373">
                  <c:v>57.975156249999998</c:v>
                </c:pt>
                <c:pt idx="374">
                  <c:v>57.9755468749999</c:v>
                </c:pt>
                <c:pt idx="375">
                  <c:v>57.977343749999903</c:v>
                </c:pt>
                <c:pt idx="376">
                  <c:v>57.979140624999999</c:v>
                </c:pt>
                <c:pt idx="377">
                  <c:v>57.980859374999902</c:v>
                </c:pt>
                <c:pt idx="378">
                  <c:v>57.982656249999998</c:v>
                </c:pt>
                <c:pt idx="379">
                  <c:v>57.984140624999903</c:v>
                </c:pt>
                <c:pt idx="380">
                  <c:v>57.984921874999998</c:v>
                </c:pt>
                <c:pt idx="381">
                  <c:v>57.985390624999901</c:v>
                </c:pt>
                <c:pt idx="382">
                  <c:v>57.986015624999901</c:v>
                </c:pt>
                <c:pt idx="383">
                  <c:v>57.986796874999897</c:v>
                </c:pt>
                <c:pt idx="384">
                  <c:v>57.987656250000001</c:v>
                </c:pt>
                <c:pt idx="385">
                  <c:v>57.988046874999903</c:v>
                </c:pt>
                <c:pt idx="386">
                  <c:v>57.988203124999899</c:v>
                </c:pt>
                <c:pt idx="387">
                  <c:v>57.987499999999997</c:v>
                </c:pt>
                <c:pt idx="388">
                  <c:v>57.985078124999902</c:v>
                </c:pt>
                <c:pt idx="389">
                  <c:v>57.982187499999903</c:v>
                </c:pt>
                <c:pt idx="390">
                  <c:v>57.979609374999903</c:v>
                </c:pt>
                <c:pt idx="391">
                  <c:v>57.977421874999997</c:v>
                </c:pt>
                <c:pt idx="392">
                  <c:v>57.975468749999898</c:v>
                </c:pt>
                <c:pt idx="393">
                  <c:v>57.973359375000001</c:v>
                </c:pt>
                <c:pt idx="394">
                  <c:v>57.9710156249999</c:v>
                </c:pt>
                <c:pt idx="395">
                  <c:v>57.968906250000003</c:v>
                </c:pt>
                <c:pt idx="396">
                  <c:v>57.966874999999902</c:v>
                </c:pt>
                <c:pt idx="397">
                  <c:v>57.964609374999903</c:v>
                </c:pt>
                <c:pt idx="398">
                  <c:v>57.962343749999903</c:v>
                </c:pt>
                <c:pt idx="399">
                  <c:v>57.960156249999898</c:v>
                </c:pt>
                <c:pt idx="400">
                  <c:v>57.958046874999901</c:v>
                </c:pt>
                <c:pt idx="401">
                  <c:v>57.955859374999903</c:v>
                </c:pt>
                <c:pt idx="402">
                  <c:v>57.952968749999897</c:v>
                </c:pt>
                <c:pt idx="403">
                  <c:v>57.949453124999899</c:v>
                </c:pt>
                <c:pt idx="404">
                  <c:v>57.946015624999902</c:v>
                </c:pt>
                <c:pt idx="405">
                  <c:v>57.942734374999901</c:v>
                </c:pt>
                <c:pt idx="406">
                  <c:v>57.939609374999897</c:v>
                </c:pt>
                <c:pt idx="407">
                  <c:v>57.936562499999901</c:v>
                </c:pt>
                <c:pt idx="408">
                  <c:v>57.933515624999899</c:v>
                </c:pt>
                <c:pt idx="409">
                  <c:v>57.930468749999903</c:v>
                </c:pt>
                <c:pt idx="410">
                  <c:v>57.927343749999999</c:v>
                </c:pt>
                <c:pt idx="411">
                  <c:v>57.9241406249999</c:v>
                </c:pt>
                <c:pt idx="412">
                  <c:v>57.920625000000001</c:v>
                </c:pt>
                <c:pt idx="413">
                  <c:v>57.917031249999901</c:v>
                </c:pt>
                <c:pt idx="414">
                  <c:v>57.913437499999901</c:v>
                </c:pt>
                <c:pt idx="415">
                  <c:v>57.909609374999903</c:v>
                </c:pt>
                <c:pt idx="416">
                  <c:v>57.905624999999901</c:v>
                </c:pt>
                <c:pt idx="417">
                  <c:v>57.901874999999997</c:v>
                </c:pt>
                <c:pt idx="418">
                  <c:v>57.899453124999901</c:v>
                </c:pt>
                <c:pt idx="419">
                  <c:v>57.898515624999902</c:v>
                </c:pt>
                <c:pt idx="420">
                  <c:v>57.898124999999901</c:v>
                </c:pt>
                <c:pt idx="421">
                  <c:v>57.897812499999901</c:v>
                </c:pt>
                <c:pt idx="422">
                  <c:v>57.897187499999902</c:v>
                </c:pt>
                <c:pt idx="423">
                  <c:v>57.894531249999901</c:v>
                </c:pt>
                <c:pt idx="424">
                  <c:v>57.889999999999901</c:v>
                </c:pt>
                <c:pt idx="425">
                  <c:v>57.885546874999903</c:v>
                </c:pt>
                <c:pt idx="426">
                  <c:v>57.881562499999902</c:v>
                </c:pt>
                <c:pt idx="427">
                  <c:v>57.877812499999997</c:v>
                </c:pt>
                <c:pt idx="428">
                  <c:v>57.873906249999997</c:v>
                </c:pt>
                <c:pt idx="429">
                  <c:v>57.869921874999903</c:v>
                </c:pt>
                <c:pt idx="430">
                  <c:v>57.866249999999901</c:v>
                </c:pt>
                <c:pt idx="431">
                  <c:v>57.862968749999901</c:v>
                </c:pt>
                <c:pt idx="432">
                  <c:v>57.859765624999902</c:v>
                </c:pt>
                <c:pt idx="433">
                  <c:v>57.8560937499999</c:v>
                </c:pt>
                <c:pt idx="434">
                  <c:v>57.852265625000001</c:v>
                </c:pt>
                <c:pt idx="435">
                  <c:v>57.848828124999997</c:v>
                </c:pt>
                <c:pt idx="436">
                  <c:v>57.845546874999897</c:v>
                </c:pt>
                <c:pt idx="437">
                  <c:v>57.842031249999998</c:v>
                </c:pt>
                <c:pt idx="438">
                  <c:v>57.838281249999902</c:v>
                </c:pt>
                <c:pt idx="439">
                  <c:v>57.834765624999903</c:v>
                </c:pt>
                <c:pt idx="440">
                  <c:v>57.831562499999997</c:v>
                </c:pt>
                <c:pt idx="441">
                  <c:v>57.828593749999897</c:v>
                </c:pt>
                <c:pt idx="442">
                  <c:v>57.8271093749999</c:v>
                </c:pt>
                <c:pt idx="443">
                  <c:v>57.826250000000002</c:v>
                </c:pt>
                <c:pt idx="444">
                  <c:v>57.825624999999903</c:v>
                </c:pt>
                <c:pt idx="445">
                  <c:v>57.826093749999899</c:v>
                </c:pt>
                <c:pt idx="446">
                  <c:v>57.826718749999898</c:v>
                </c:pt>
                <c:pt idx="447">
                  <c:v>57.827890624999903</c:v>
                </c:pt>
                <c:pt idx="448">
                  <c:v>57.829374999999899</c:v>
                </c:pt>
                <c:pt idx="449">
                  <c:v>57.830859374999903</c:v>
                </c:pt>
                <c:pt idx="450">
                  <c:v>57.832890624999997</c:v>
                </c:pt>
                <c:pt idx="451">
                  <c:v>57.835390624999903</c:v>
                </c:pt>
                <c:pt idx="452">
                  <c:v>57.837890624999901</c:v>
                </c:pt>
                <c:pt idx="453">
                  <c:v>57.840078124999998</c:v>
                </c:pt>
                <c:pt idx="454">
                  <c:v>57.8421093749999</c:v>
                </c:pt>
                <c:pt idx="455">
                  <c:v>57.843906249999897</c:v>
                </c:pt>
                <c:pt idx="456">
                  <c:v>57.845468749999903</c:v>
                </c:pt>
                <c:pt idx="457">
                  <c:v>57.846953124999899</c:v>
                </c:pt>
                <c:pt idx="458">
                  <c:v>57.848359375000001</c:v>
                </c:pt>
                <c:pt idx="459">
                  <c:v>57.849687499999902</c:v>
                </c:pt>
                <c:pt idx="460">
                  <c:v>57.850937499999901</c:v>
                </c:pt>
                <c:pt idx="461">
                  <c:v>57.852265625000001</c:v>
                </c:pt>
                <c:pt idx="462">
                  <c:v>57.853828125</c:v>
                </c:pt>
                <c:pt idx="463">
                  <c:v>57.855546874999902</c:v>
                </c:pt>
                <c:pt idx="464">
                  <c:v>57.857265624999997</c:v>
                </c:pt>
                <c:pt idx="465">
                  <c:v>57.859062499999901</c:v>
                </c:pt>
                <c:pt idx="466">
                  <c:v>57.861171874999997</c:v>
                </c:pt>
                <c:pt idx="467">
                  <c:v>57.863281249999901</c:v>
                </c:pt>
                <c:pt idx="468">
                  <c:v>57.865078124999897</c:v>
                </c:pt>
                <c:pt idx="469">
                  <c:v>57.866953124999903</c:v>
                </c:pt>
                <c:pt idx="470">
                  <c:v>57.869218749999902</c:v>
                </c:pt>
                <c:pt idx="471">
                  <c:v>57.871874999999903</c:v>
                </c:pt>
                <c:pt idx="472">
                  <c:v>57.874609374999899</c:v>
                </c:pt>
                <c:pt idx="473">
                  <c:v>57.877421874999897</c:v>
                </c:pt>
                <c:pt idx="474">
                  <c:v>57.880624999999903</c:v>
                </c:pt>
                <c:pt idx="475">
                  <c:v>57.883984374999997</c:v>
                </c:pt>
                <c:pt idx="476">
                  <c:v>57.887265624999998</c:v>
                </c:pt>
                <c:pt idx="477">
                  <c:v>57.890624999999901</c:v>
                </c:pt>
                <c:pt idx="478">
                  <c:v>57.893984374999903</c:v>
                </c:pt>
                <c:pt idx="479">
                  <c:v>57.897343749999898</c:v>
                </c:pt>
                <c:pt idx="480">
                  <c:v>57.900624999999998</c:v>
                </c:pt>
                <c:pt idx="481">
                  <c:v>57.903749999999903</c:v>
                </c:pt>
                <c:pt idx="482">
                  <c:v>57.906953125000001</c:v>
                </c:pt>
                <c:pt idx="483">
                  <c:v>57.91</c:v>
                </c:pt>
                <c:pt idx="484">
                  <c:v>57.912890624999903</c:v>
                </c:pt>
                <c:pt idx="485">
                  <c:v>57.915937499999899</c:v>
                </c:pt>
                <c:pt idx="486">
                  <c:v>57.919140624999898</c:v>
                </c:pt>
                <c:pt idx="487">
                  <c:v>57.922578124999902</c:v>
                </c:pt>
                <c:pt idx="488">
                  <c:v>57.926249999999897</c:v>
                </c:pt>
                <c:pt idx="489">
                  <c:v>57.929921874999998</c:v>
                </c:pt>
                <c:pt idx="490">
                  <c:v>57.933515624999998</c:v>
                </c:pt>
                <c:pt idx="491">
                  <c:v>57.937265624999903</c:v>
                </c:pt>
                <c:pt idx="492">
                  <c:v>57.941171875000002</c:v>
                </c:pt>
                <c:pt idx="493">
                  <c:v>57.945078124999903</c:v>
                </c:pt>
                <c:pt idx="494">
                  <c:v>57.94890625</c:v>
                </c:pt>
                <c:pt idx="495">
                  <c:v>57.952734374999899</c:v>
                </c:pt>
                <c:pt idx="496">
                  <c:v>57.956562499999897</c:v>
                </c:pt>
                <c:pt idx="497">
                  <c:v>57.960312499999901</c:v>
                </c:pt>
                <c:pt idx="498">
                  <c:v>57.963984375000003</c:v>
                </c:pt>
                <c:pt idx="499">
                  <c:v>57.967578124999903</c:v>
                </c:pt>
                <c:pt idx="500">
                  <c:v>57.970859374999897</c:v>
                </c:pt>
                <c:pt idx="501">
                  <c:v>57.973906249999999</c:v>
                </c:pt>
                <c:pt idx="502">
                  <c:v>57.976875</c:v>
                </c:pt>
                <c:pt idx="503">
                  <c:v>57.979921874999903</c:v>
                </c:pt>
                <c:pt idx="504">
                  <c:v>57.982968749999898</c:v>
                </c:pt>
                <c:pt idx="505">
                  <c:v>57.985937499999999</c:v>
                </c:pt>
                <c:pt idx="506">
                  <c:v>57.989140624999997</c:v>
                </c:pt>
                <c:pt idx="507">
                  <c:v>57.992265624999902</c:v>
                </c:pt>
                <c:pt idx="508">
                  <c:v>57.995312499999898</c:v>
                </c:pt>
                <c:pt idx="509">
                  <c:v>57.998437499999902</c:v>
                </c:pt>
                <c:pt idx="510">
                  <c:v>58.001562499999999</c:v>
                </c:pt>
                <c:pt idx="511">
                  <c:v>58.004765624999898</c:v>
                </c:pt>
                <c:pt idx="512">
                  <c:v>58.008281249999897</c:v>
                </c:pt>
                <c:pt idx="513">
                  <c:v>58.012109374999902</c:v>
                </c:pt>
                <c:pt idx="514">
                  <c:v>58.015781250000003</c:v>
                </c:pt>
                <c:pt idx="515">
                  <c:v>58.018281249999902</c:v>
                </c:pt>
                <c:pt idx="516">
                  <c:v>58.020312499999903</c:v>
                </c:pt>
                <c:pt idx="517">
                  <c:v>58.023281249999897</c:v>
                </c:pt>
                <c:pt idx="518">
                  <c:v>58.026718749999901</c:v>
                </c:pt>
                <c:pt idx="519">
                  <c:v>58.030078124999903</c:v>
                </c:pt>
                <c:pt idx="520">
                  <c:v>58.033437499999899</c:v>
                </c:pt>
                <c:pt idx="521">
                  <c:v>58.037031249999899</c:v>
                </c:pt>
                <c:pt idx="522">
                  <c:v>58.040234374999997</c:v>
                </c:pt>
                <c:pt idx="523">
                  <c:v>58.043203124999998</c:v>
                </c:pt>
                <c:pt idx="524">
                  <c:v>58.046484374999899</c:v>
                </c:pt>
                <c:pt idx="525">
                  <c:v>58.0497656249999</c:v>
                </c:pt>
                <c:pt idx="526">
                  <c:v>58.052968749999899</c:v>
                </c:pt>
                <c:pt idx="527">
                  <c:v>58.055937499999899</c:v>
                </c:pt>
                <c:pt idx="528">
                  <c:v>58.058750000000003</c:v>
                </c:pt>
                <c:pt idx="529">
                  <c:v>58.061328124999903</c:v>
                </c:pt>
                <c:pt idx="530">
                  <c:v>58.063515624999901</c:v>
                </c:pt>
                <c:pt idx="531">
                  <c:v>58.065468749999901</c:v>
                </c:pt>
                <c:pt idx="532">
                  <c:v>58.067499999999903</c:v>
                </c:pt>
                <c:pt idx="533">
                  <c:v>58.069765624999903</c:v>
                </c:pt>
                <c:pt idx="534">
                  <c:v>58.071953124999901</c:v>
                </c:pt>
                <c:pt idx="535">
                  <c:v>58.073984374999903</c:v>
                </c:pt>
                <c:pt idx="536">
                  <c:v>58.076171874999901</c:v>
                </c:pt>
                <c:pt idx="537">
                  <c:v>58.0784374999999</c:v>
                </c:pt>
                <c:pt idx="538">
                  <c:v>58.080859374999903</c:v>
                </c:pt>
                <c:pt idx="539">
                  <c:v>58.083593749999999</c:v>
                </c:pt>
                <c:pt idx="540">
                  <c:v>58.086484374999898</c:v>
                </c:pt>
                <c:pt idx="541">
                  <c:v>58.089531249999901</c:v>
                </c:pt>
                <c:pt idx="542">
                  <c:v>58.092812499999901</c:v>
                </c:pt>
                <c:pt idx="543">
                  <c:v>58.096093749999902</c:v>
                </c:pt>
                <c:pt idx="544">
                  <c:v>58.099218749999899</c:v>
                </c:pt>
                <c:pt idx="545">
                  <c:v>58.102343749999903</c:v>
                </c:pt>
                <c:pt idx="546">
                  <c:v>58.105390624999899</c:v>
                </c:pt>
                <c:pt idx="547">
                  <c:v>58.108125000000001</c:v>
                </c:pt>
                <c:pt idx="548">
                  <c:v>58.110468749999903</c:v>
                </c:pt>
                <c:pt idx="549">
                  <c:v>58.112578124999899</c:v>
                </c:pt>
                <c:pt idx="550">
                  <c:v>58.114765624999997</c:v>
                </c:pt>
                <c:pt idx="551">
                  <c:v>58.116484374999899</c:v>
                </c:pt>
                <c:pt idx="552">
                  <c:v>58.117656249999897</c:v>
                </c:pt>
                <c:pt idx="553">
                  <c:v>58.118828124999901</c:v>
                </c:pt>
                <c:pt idx="554">
                  <c:v>58.119843749999902</c:v>
                </c:pt>
                <c:pt idx="555">
                  <c:v>58.121015624999899</c:v>
                </c:pt>
                <c:pt idx="556">
                  <c:v>58.122578124999997</c:v>
                </c:pt>
                <c:pt idx="557">
                  <c:v>58.124375000000001</c:v>
                </c:pt>
                <c:pt idx="558">
                  <c:v>58.126328124999901</c:v>
                </c:pt>
                <c:pt idx="559">
                  <c:v>58.128359374999903</c:v>
                </c:pt>
                <c:pt idx="560">
                  <c:v>58.130468749999999</c:v>
                </c:pt>
                <c:pt idx="561">
                  <c:v>58.132578124999903</c:v>
                </c:pt>
                <c:pt idx="562">
                  <c:v>58.134687499999899</c:v>
                </c:pt>
                <c:pt idx="563">
                  <c:v>58.13671875</c:v>
                </c:pt>
                <c:pt idx="564">
                  <c:v>58.138437500000002</c:v>
                </c:pt>
                <c:pt idx="565">
                  <c:v>58.139999999999901</c:v>
                </c:pt>
                <c:pt idx="566">
                  <c:v>58.1415624999999</c:v>
                </c:pt>
                <c:pt idx="567">
                  <c:v>58.143124999999898</c:v>
                </c:pt>
                <c:pt idx="568">
                  <c:v>58.144687500000003</c:v>
                </c:pt>
                <c:pt idx="569">
                  <c:v>58.146171874999901</c:v>
                </c:pt>
                <c:pt idx="570">
                  <c:v>58.147578124999903</c:v>
                </c:pt>
                <c:pt idx="571">
                  <c:v>58.148984374999898</c:v>
                </c:pt>
                <c:pt idx="572">
                  <c:v>58.150390625</c:v>
                </c:pt>
                <c:pt idx="573">
                  <c:v>58.151796875000002</c:v>
                </c:pt>
                <c:pt idx="574">
                  <c:v>58.153203124999997</c:v>
                </c:pt>
                <c:pt idx="575">
                  <c:v>58.154374999999902</c:v>
                </c:pt>
                <c:pt idx="576">
                  <c:v>58.155390625000003</c:v>
                </c:pt>
                <c:pt idx="577">
                  <c:v>58.156953124999902</c:v>
                </c:pt>
                <c:pt idx="578">
                  <c:v>58.158671874999897</c:v>
                </c:pt>
                <c:pt idx="579">
                  <c:v>58.159921875000002</c:v>
                </c:pt>
                <c:pt idx="580">
                  <c:v>58.161015624999898</c:v>
                </c:pt>
                <c:pt idx="581">
                  <c:v>58.162187500000002</c:v>
                </c:pt>
                <c:pt idx="582">
                  <c:v>58.163593749999997</c:v>
                </c:pt>
                <c:pt idx="583">
                  <c:v>58.165312499999899</c:v>
                </c:pt>
                <c:pt idx="584">
                  <c:v>58.167499999999997</c:v>
                </c:pt>
                <c:pt idx="585">
                  <c:v>58.170078124999897</c:v>
                </c:pt>
                <c:pt idx="586">
                  <c:v>58.172734374999997</c:v>
                </c:pt>
                <c:pt idx="587">
                  <c:v>58.175546874999903</c:v>
                </c:pt>
                <c:pt idx="588">
                  <c:v>58.1786718749999</c:v>
                </c:pt>
                <c:pt idx="589">
                  <c:v>58.181874999999998</c:v>
                </c:pt>
                <c:pt idx="590">
                  <c:v>58.184999999999903</c:v>
                </c:pt>
                <c:pt idx="591">
                  <c:v>58.188203124999902</c:v>
                </c:pt>
                <c:pt idx="592">
                  <c:v>58.191484374999902</c:v>
                </c:pt>
                <c:pt idx="593">
                  <c:v>58.194765624999903</c:v>
                </c:pt>
                <c:pt idx="594">
                  <c:v>58.197968749999902</c:v>
                </c:pt>
                <c:pt idx="595">
                  <c:v>58.201249999999902</c:v>
                </c:pt>
                <c:pt idx="596">
                  <c:v>58.204609374999997</c:v>
                </c:pt>
                <c:pt idx="597">
                  <c:v>58.207812499999903</c:v>
                </c:pt>
                <c:pt idx="598">
                  <c:v>58.211171874999998</c:v>
                </c:pt>
                <c:pt idx="599">
                  <c:v>58.214765624999899</c:v>
                </c:pt>
                <c:pt idx="600">
                  <c:v>58.218281249999997</c:v>
                </c:pt>
                <c:pt idx="601">
                  <c:v>58.2216406249999</c:v>
                </c:pt>
                <c:pt idx="602">
                  <c:v>58.225078124999897</c:v>
                </c:pt>
                <c:pt idx="603">
                  <c:v>58.227812499999899</c:v>
                </c:pt>
                <c:pt idx="604">
                  <c:v>58.229765624999899</c:v>
                </c:pt>
                <c:pt idx="605">
                  <c:v>58.232109374999901</c:v>
                </c:pt>
                <c:pt idx="606">
                  <c:v>58.235156250000003</c:v>
                </c:pt>
                <c:pt idx="607">
                  <c:v>58.238203124999899</c:v>
                </c:pt>
                <c:pt idx="608">
                  <c:v>58.240937499999902</c:v>
                </c:pt>
                <c:pt idx="609">
                  <c:v>58.243671874999897</c:v>
                </c:pt>
                <c:pt idx="610">
                  <c:v>58.246328124999998</c:v>
                </c:pt>
                <c:pt idx="611">
                  <c:v>58.2489843749999</c:v>
                </c:pt>
                <c:pt idx="612">
                  <c:v>58.251640624999901</c:v>
                </c:pt>
                <c:pt idx="613">
                  <c:v>58.254374999999897</c:v>
                </c:pt>
                <c:pt idx="614">
                  <c:v>58.257187499999901</c:v>
                </c:pt>
                <c:pt idx="615">
                  <c:v>58.260390624999999</c:v>
                </c:pt>
                <c:pt idx="616">
                  <c:v>58.2639843749999</c:v>
                </c:pt>
                <c:pt idx="617">
                  <c:v>58.267578124999901</c:v>
                </c:pt>
                <c:pt idx="618">
                  <c:v>58.271406249999998</c:v>
                </c:pt>
                <c:pt idx="619">
                  <c:v>58.275546874999897</c:v>
                </c:pt>
                <c:pt idx="620">
                  <c:v>58.279765625000003</c:v>
                </c:pt>
                <c:pt idx="621">
                  <c:v>58.283984374999903</c:v>
                </c:pt>
                <c:pt idx="622">
                  <c:v>58.288203124999903</c:v>
                </c:pt>
                <c:pt idx="623">
                  <c:v>58.292031249999901</c:v>
                </c:pt>
                <c:pt idx="624">
                  <c:v>58.296015624999903</c:v>
                </c:pt>
                <c:pt idx="625">
                  <c:v>58.300390624999899</c:v>
                </c:pt>
                <c:pt idx="626">
                  <c:v>58.304687499999901</c:v>
                </c:pt>
                <c:pt idx="627">
                  <c:v>58.309062499999897</c:v>
                </c:pt>
                <c:pt idx="628">
                  <c:v>58.313359374999898</c:v>
                </c:pt>
                <c:pt idx="629">
                  <c:v>58.317500000000003</c:v>
                </c:pt>
                <c:pt idx="630">
                  <c:v>58.321562499999899</c:v>
                </c:pt>
                <c:pt idx="631">
                  <c:v>58.325624999999903</c:v>
                </c:pt>
                <c:pt idx="632">
                  <c:v>58.329296874999997</c:v>
                </c:pt>
                <c:pt idx="633">
                  <c:v>58.3326562499999</c:v>
                </c:pt>
                <c:pt idx="634">
                  <c:v>58.336015624999902</c:v>
                </c:pt>
                <c:pt idx="635">
                  <c:v>58.339218749999901</c:v>
                </c:pt>
                <c:pt idx="636">
                  <c:v>58.342187500000001</c:v>
                </c:pt>
                <c:pt idx="637">
                  <c:v>58.345312499999999</c:v>
                </c:pt>
                <c:pt idx="638">
                  <c:v>58.348671874999901</c:v>
                </c:pt>
                <c:pt idx="639">
                  <c:v>58.351718750000003</c:v>
                </c:pt>
                <c:pt idx="640">
                  <c:v>58.354609374999903</c:v>
                </c:pt>
                <c:pt idx="641">
                  <c:v>58.357578124999897</c:v>
                </c:pt>
                <c:pt idx="642">
                  <c:v>58.360546874999997</c:v>
                </c:pt>
                <c:pt idx="643">
                  <c:v>58.363437499999897</c:v>
                </c:pt>
                <c:pt idx="644">
                  <c:v>58.366171874999999</c:v>
                </c:pt>
                <c:pt idx="645">
                  <c:v>58.368828125</c:v>
                </c:pt>
                <c:pt idx="646">
                  <c:v>58.371328124999899</c:v>
                </c:pt>
                <c:pt idx="647">
                  <c:v>58.3736718749999</c:v>
                </c:pt>
                <c:pt idx="648">
                  <c:v>58.376093749999903</c:v>
                </c:pt>
                <c:pt idx="649">
                  <c:v>58.378593749999901</c:v>
                </c:pt>
                <c:pt idx="650">
                  <c:v>58.3811718749999</c:v>
                </c:pt>
                <c:pt idx="651">
                  <c:v>58.3837499999999</c:v>
                </c:pt>
                <c:pt idx="652">
                  <c:v>58.386171874999903</c:v>
                </c:pt>
                <c:pt idx="653">
                  <c:v>58.388593749999998</c:v>
                </c:pt>
                <c:pt idx="654">
                  <c:v>58.391015624999902</c:v>
                </c:pt>
                <c:pt idx="655">
                  <c:v>58.3932031249999</c:v>
                </c:pt>
                <c:pt idx="656">
                  <c:v>58.395312500000003</c:v>
                </c:pt>
                <c:pt idx="657">
                  <c:v>58.397499999999901</c:v>
                </c:pt>
                <c:pt idx="658">
                  <c:v>58.399765625000001</c:v>
                </c:pt>
                <c:pt idx="659">
                  <c:v>58.401953124999899</c:v>
                </c:pt>
                <c:pt idx="660">
                  <c:v>58.403593749999999</c:v>
                </c:pt>
                <c:pt idx="661">
                  <c:v>58.404999999999902</c:v>
                </c:pt>
                <c:pt idx="662">
                  <c:v>58.406640625000001</c:v>
                </c:pt>
                <c:pt idx="663">
                  <c:v>58.408281250000002</c:v>
                </c:pt>
                <c:pt idx="664">
                  <c:v>58.409374999999997</c:v>
                </c:pt>
                <c:pt idx="665">
                  <c:v>58.4104687499999</c:v>
                </c:pt>
                <c:pt idx="666">
                  <c:v>58.412187500000002</c:v>
                </c:pt>
                <c:pt idx="667">
                  <c:v>58.4140625</c:v>
                </c:pt>
                <c:pt idx="668">
                  <c:v>58.415781249999903</c:v>
                </c:pt>
                <c:pt idx="669">
                  <c:v>58.417031249999901</c:v>
                </c:pt>
                <c:pt idx="670">
                  <c:v>58.417890624999899</c:v>
                </c:pt>
                <c:pt idx="671">
                  <c:v>58.4185937499999</c:v>
                </c:pt>
                <c:pt idx="672">
                  <c:v>58.419218749999899</c:v>
                </c:pt>
                <c:pt idx="673">
                  <c:v>58.419609375</c:v>
                </c:pt>
                <c:pt idx="674">
                  <c:v>58.419687499999903</c:v>
                </c:pt>
                <c:pt idx="675">
                  <c:v>58.419765624999897</c:v>
                </c:pt>
                <c:pt idx="676">
                  <c:v>58.419921874999901</c:v>
                </c:pt>
                <c:pt idx="677">
                  <c:v>58.420156249999998</c:v>
                </c:pt>
                <c:pt idx="678">
                  <c:v>58.4205468749999</c:v>
                </c:pt>
                <c:pt idx="679">
                  <c:v>58.421171874999899</c:v>
                </c:pt>
                <c:pt idx="680">
                  <c:v>58.421874999999901</c:v>
                </c:pt>
                <c:pt idx="681">
                  <c:v>58.422656249999903</c:v>
                </c:pt>
                <c:pt idx="682">
                  <c:v>58.423828125</c:v>
                </c:pt>
                <c:pt idx="683">
                  <c:v>58.425312499999997</c:v>
                </c:pt>
                <c:pt idx="684">
                  <c:v>58.426796874999901</c:v>
                </c:pt>
                <c:pt idx="685">
                  <c:v>58.428203125000003</c:v>
                </c:pt>
                <c:pt idx="686">
                  <c:v>58.429531249999897</c:v>
                </c:pt>
                <c:pt idx="687">
                  <c:v>58.430781249999903</c:v>
                </c:pt>
                <c:pt idx="688">
                  <c:v>58.4319531249999</c:v>
                </c:pt>
                <c:pt idx="689">
                  <c:v>58.433046874999903</c:v>
                </c:pt>
                <c:pt idx="690">
                  <c:v>58.434140624999898</c:v>
                </c:pt>
                <c:pt idx="691">
                  <c:v>58.435312499999903</c:v>
                </c:pt>
                <c:pt idx="692">
                  <c:v>58.436484374999999</c:v>
                </c:pt>
                <c:pt idx="693">
                  <c:v>58.432343749999902</c:v>
                </c:pt>
                <c:pt idx="694">
                  <c:v>58.4228124999999</c:v>
                </c:pt>
                <c:pt idx="695">
                  <c:v>58.412968749999898</c:v>
                </c:pt>
                <c:pt idx="696">
                  <c:v>58.403125000000003</c:v>
                </c:pt>
                <c:pt idx="697">
                  <c:v>58.393359374999903</c:v>
                </c:pt>
                <c:pt idx="698">
                  <c:v>58.383515625000001</c:v>
                </c:pt>
                <c:pt idx="699">
                  <c:v>58.373593749999898</c:v>
                </c:pt>
                <c:pt idx="700">
                  <c:v>58.363671875000001</c:v>
                </c:pt>
                <c:pt idx="701">
                  <c:v>58.353749999999998</c:v>
                </c:pt>
                <c:pt idx="702">
                  <c:v>58.343828124999902</c:v>
                </c:pt>
                <c:pt idx="703">
                  <c:v>58.333984375</c:v>
                </c:pt>
                <c:pt idx="704">
                  <c:v>58.324062499999997</c:v>
                </c:pt>
                <c:pt idx="705">
                  <c:v>58.314062499999899</c:v>
                </c:pt>
                <c:pt idx="706">
                  <c:v>58.304062499999901</c:v>
                </c:pt>
                <c:pt idx="707">
                  <c:v>58.293984374999901</c:v>
                </c:pt>
                <c:pt idx="708">
                  <c:v>58.283593750000001</c:v>
                </c:pt>
                <c:pt idx="709">
                  <c:v>58.273203125000002</c:v>
                </c:pt>
                <c:pt idx="710">
                  <c:v>58.263046874999901</c:v>
                </c:pt>
                <c:pt idx="711">
                  <c:v>58.252968749999901</c:v>
                </c:pt>
                <c:pt idx="712">
                  <c:v>58.242890624999902</c:v>
                </c:pt>
                <c:pt idx="713">
                  <c:v>58.232187500000002</c:v>
                </c:pt>
                <c:pt idx="714">
                  <c:v>58.220937499999998</c:v>
                </c:pt>
                <c:pt idx="715">
                  <c:v>58.2099218749999</c:v>
                </c:pt>
                <c:pt idx="716">
                  <c:v>58.198906249999901</c:v>
                </c:pt>
                <c:pt idx="717">
                  <c:v>58.187656249999897</c:v>
                </c:pt>
                <c:pt idx="718">
                  <c:v>58.176249999999897</c:v>
                </c:pt>
                <c:pt idx="719">
                  <c:v>58.164296874999899</c:v>
                </c:pt>
                <c:pt idx="720">
                  <c:v>58.151562499999997</c:v>
                </c:pt>
                <c:pt idx="721">
                  <c:v>58.138515624999897</c:v>
                </c:pt>
                <c:pt idx="722">
                  <c:v>58.125546874999998</c:v>
                </c:pt>
                <c:pt idx="723">
                  <c:v>58.112578124999899</c:v>
                </c:pt>
                <c:pt idx="724">
                  <c:v>58.099765625000003</c:v>
                </c:pt>
                <c:pt idx="725">
                  <c:v>58.086796874999997</c:v>
                </c:pt>
                <c:pt idx="726">
                  <c:v>58.073906249999901</c:v>
                </c:pt>
                <c:pt idx="727">
                  <c:v>58.061406249999997</c:v>
                </c:pt>
                <c:pt idx="728">
                  <c:v>58.047968749999903</c:v>
                </c:pt>
                <c:pt idx="729">
                  <c:v>58.033359374999897</c:v>
                </c:pt>
                <c:pt idx="730">
                  <c:v>58.018046874999897</c:v>
                </c:pt>
                <c:pt idx="731">
                  <c:v>58.002187499999899</c:v>
                </c:pt>
                <c:pt idx="732">
                  <c:v>57.986562499999998</c:v>
                </c:pt>
                <c:pt idx="733">
                  <c:v>57.971484374999903</c:v>
                </c:pt>
                <c:pt idx="734">
                  <c:v>57.95703125</c:v>
                </c:pt>
                <c:pt idx="735">
                  <c:v>57.943046874999901</c:v>
                </c:pt>
                <c:pt idx="736">
                  <c:v>57.929218749999997</c:v>
                </c:pt>
                <c:pt idx="737">
                  <c:v>57.915390624999901</c:v>
                </c:pt>
                <c:pt idx="738">
                  <c:v>57.901640624999899</c:v>
                </c:pt>
                <c:pt idx="739">
                  <c:v>57.888203124999897</c:v>
                </c:pt>
                <c:pt idx="740">
                  <c:v>57.875703125000001</c:v>
                </c:pt>
                <c:pt idx="741">
                  <c:v>57.863906249999999</c:v>
                </c:pt>
                <c:pt idx="742">
                  <c:v>57.851718750000003</c:v>
                </c:pt>
                <c:pt idx="743">
                  <c:v>57.838984374999903</c:v>
                </c:pt>
                <c:pt idx="744">
                  <c:v>57.826171874999901</c:v>
                </c:pt>
                <c:pt idx="745">
                  <c:v>57.813593749999903</c:v>
                </c:pt>
                <c:pt idx="746">
                  <c:v>57.801171875000001</c:v>
                </c:pt>
                <c:pt idx="747">
                  <c:v>57.788906249999897</c:v>
                </c:pt>
                <c:pt idx="748">
                  <c:v>57.776640624999899</c:v>
                </c:pt>
                <c:pt idx="749">
                  <c:v>57.764374999999902</c:v>
                </c:pt>
                <c:pt idx="750">
                  <c:v>57.752343749999902</c:v>
                </c:pt>
                <c:pt idx="751">
                  <c:v>57.740624999999902</c:v>
                </c:pt>
                <c:pt idx="752">
                  <c:v>57.728828125</c:v>
                </c:pt>
                <c:pt idx="753">
                  <c:v>57.717031249999899</c:v>
                </c:pt>
                <c:pt idx="754">
                  <c:v>57.705624999999898</c:v>
                </c:pt>
                <c:pt idx="755">
                  <c:v>57.694296874999999</c:v>
                </c:pt>
                <c:pt idx="756">
                  <c:v>57.682812499999898</c:v>
                </c:pt>
                <c:pt idx="757">
                  <c:v>57.671406249999997</c:v>
                </c:pt>
                <c:pt idx="758">
                  <c:v>57.660078124999899</c:v>
                </c:pt>
                <c:pt idx="759">
                  <c:v>57.648671874999899</c:v>
                </c:pt>
                <c:pt idx="760">
                  <c:v>57.637499999999903</c:v>
                </c:pt>
                <c:pt idx="761">
                  <c:v>57.626562499999899</c:v>
                </c:pt>
                <c:pt idx="762">
                  <c:v>57.615624999999902</c:v>
                </c:pt>
                <c:pt idx="763">
                  <c:v>57.604687499999898</c:v>
                </c:pt>
                <c:pt idx="764">
                  <c:v>57.593671874999998</c:v>
                </c:pt>
                <c:pt idx="765">
                  <c:v>57.582421874999902</c:v>
                </c:pt>
                <c:pt idx="766">
                  <c:v>57.571484374999997</c:v>
                </c:pt>
                <c:pt idx="767">
                  <c:v>57.565546874999903</c:v>
                </c:pt>
                <c:pt idx="768">
                  <c:v>57.564218749999903</c:v>
                </c:pt>
                <c:pt idx="769">
                  <c:v>57.563046874999898</c:v>
                </c:pt>
                <c:pt idx="770">
                  <c:v>57.561796874999999</c:v>
                </c:pt>
                <c:pt idx="771">
                  <c:v>57.560312499999903</c:v>
                </c:pt>
                <c:pt idx="772">
                  <c:v>57.558828124999998</c:v>
                </c:pt>
                <c:pt idx="773">
                  <c:v>57.557421874999903</c:v>
                </c:pt>
                <c:pt idx="774">
                  <c:v>57.556171874999897</c:v>
                </c:pt>
                <c:pt idx="775">
                  <c:v>57.554921874999998</c:v>
                </c:pt>
                <c:pt idx="776">
                  <c:v>57.553359374999999</c:v>
                </c:pt>
                <c:pt idx="777">
                  <c:v>57.551640624999898</c:v>
                </c:pt>
                <c:pt idx="778">
                  <c:v>57.549999999999898</c:v>
                </c:pt>
                <c:pt idx="779">
                  <c:v>57.548984375000003</c:v>
                </c:pt>
                <c:pt idx="780">
                  <c:v>57.548359374999897</c:v>
                </c:pt>
                <c:pt idx="781">
                  <c:v>57.547578124999902</c:v>
                </c:pt>
                <c:pt idx="782">
                  <c:v>57.546875</c:v>
                </c:pt>
                <c:pt idx="783">
                  <c:v>57.546328124999903</c:v>
                </c:pt>
                <c:pt idx="784">
                  <c:v>57.546015625000003</c:v>
                </c:pt>
                <c:pt idx="785">
                  <c:v>57.5458593749999</c:v>
                </c:pt>
                <c:pt idx="786">
                  <c:v>57.552265624999997</c:v>
                </c:pt>
                <c:pt idx="787">
                  <c:v>57.566484374999902</c:v>
                </c:pt>
                <c:pt idx="788">
                  <c:v>57.581718749999901</c:v>
                </c:pt>
                <c:pt idx="789">
                  <c:v>57.597031249999901</c:v>
                </c:pt>
                <c:pt idx="790">
                  <c:v>57.612187499999898</c:v>
                </c:pt>
                <c:pt idx="791">
                  <c:v>57.626953124999901</c:v>
                </c:pt>
                <c:pt idx="792">
                  <c:v>57.643124999999898</c:v>
                </c:pt>
                <c:pt idx="793">
                  <c:v>57.660156249999901</c:v>
                </c:pt>
                <c:pt idx="794">
                  <c:v>57.676796874999901</c:v>
                </c:pt>
                <c:pt idx="795">
                  <c:v>57.693437499999902</c:v>
                </c:pt>
                <c:pt idx="796">
                  <c:v>57.709687500000001</c:v>
                </c:pt>
                <c:pt idx="797">
                  <c:v>57.725546874999999</c:v>
                </c:pt>
                <c:pt idx="798">
                  <c:v>57.741249999999901</c:v>
                </c:pt>
                <c:pt idx="799">
                  <c:v>57.7564843749999</c:v>
                </c:pt>
                <c:pt idx="800">
                  <c:v>57.771328124999897</c:v>
                </c:pt>
                <c:pt idx="801">
                  <c:v>57.785234374999902</c:v>
                </c:pt>
                <c:pt idx="802">
                  <c:v>57.798046874999898</c:v>
                </c:pt>
                <c:pt idx="803">
                  <c:v>57.811328124999903</c:v>
                </c:pt>
                <c:pt idx="804">
                  <c:v>57.825390624999898</c:v>
                </c:pt>
                <c:pt idx="805">
                  <c:v>57.839765624999899</c:v>
                </c:pt>
                <c:pt idx="806">
                  <c:v>57.854296874999903</c:v>
                </c:pt>
                <c:pt idx="807">
                  <c:v>57.868671874999897</c:v>
                </c:pt>
                <c:pt idx="808">
                  <c:v>57.882890624999902</c:v>
                </c:pt>
                <c:pt idx="809">
                  <c:v>57.8971093749999</c:v>
                </c:pt>
                <c:pt idx="810">
                  <c:v>57.911328124999997</c:v>
                </c:pt>
                <c:pt idx="811">
                  <c:v>57.925468749999901</c:v>
                </c:pt>
                <c:pt idx="812">
                  <c:v>57.939609374999897</c:v>
                </c:pt>
                <c:pt idx="813">
                  <c:v>57.953359374999998</c:v>
                </c:pt>
                <c:pt idx="814">
                  <c:v>57.966796874999901</c:v>
                </c:pt>
                <c:pt idx="815">
                  <c:v>57.980546874999902</c:v>
                </c:pt>
                <c:pt idx="816">
                  <c:v>57.994453125</c:v>
                </c:pt>
                <c:pt idx="817">
                  <c:v>58.008359374999898</c:v>
                </c:pt>
                <c:pt idx="818">
                  <c:v>58.022187500000001</c:v>
                </c:pt>
                <c:pt idx="819">
                  <c:v>58.035937499999903</c:v>
                </c:pt>
                <c:pt idx="820">
                  <c:v>58.049687499999997</c:v>
                </c:pt>
                <c:pt idx="821">
                  <c:v>58.063593749999903</c:v>
                </c:pt>
                <c:pt idx="822">
                  <c:v>58.077499999999901</c:v>
                </c:pt>
                <c:pt idx="823">
                  <c:v>58.091406249999999</c:v>
                </c:pt>
                <c:pt idx="824">
                  <c:v>58.105625000000003</c:v>
                </c:pt>
                <c:pt idx="825">
                  <c:v>58.1200781249999</c:v>
                </c:pt>
                <c:pt idx="826">
                  <c:v>58.134843749999902</c:v>
                </c:pt>
                <c:pt idx="827">
                  <c:v>58.149609374999997</c:v>
                </c:pt>
                <c:pt idx="828">
                  <c:v>58.164218749999897</c:v>
                </c:pt>
                <c:pt idx="829">
                  <c:v>58.178906249999997</c:v>
                </c:pt>
                <c:pt idx="830">
                  <c:v>58.1936718749999</c:v>
                </c:pt>
                <c:pt idx="831">
                  <c:v>58.208515624999997</c:v>
                </c:pt>
                <c:pt idx="832">
                  <c:v>58.223359374999902</c:v>
                </c:pt>
                <c:pt idx="833">
                  <c:v>58.238124999999897</c:v>
                </c:pt>
                <c:pt idx="834">
                  <c:v>58.252812499999997</c:v>
                </c:pt>
                <c:pt idx="835">
                  <c:v>58.267499999999899</c:v>
                </c:pt>
                <c:pt idx="836">
                  <c:v>58.282343749999903</c:v>
                </c:pt>
                <c:pt idx="837">
                  <c:v>58.297265624999902</c:v>
                </c:pt>
                <c:pt idx="838">
                  <c:v>58.312109374999999</c:v>
                </c:pt>
                <c:pt idx="839">
                  <c:v>58.3271093749999</c:v>
                </c:pt>
                <c:pt idx="840">
                  <c:v>58.342031249999998</c:v>
                </c:pt>
                <c:pt idx="841">
                  <c:v>58.356874999999903</c:v>
                </c:pt>
                <c:pt idx="842">
                  <c:v>58.371875000000003</c:v>
                </c:pt>
                <c:pt idx="843">
                  <c:v>58.386718749999901</c:v>
                </c:pt>
                <c:pt idx="844">
                  <c:v>58.402187499999997</c:v>
                </c:pt>
                <c:pt idx="845">
                  <c:v>58.417343750000001</c:v>
                </c:pt>
                <c:pt idx="846">
                  <c:v>58.425546875000002</c:v>
                </c:pt>
                <c:pt idx="847">
                  <c:v>58.427109375000001</c:v>
                </c:pt>
                <c:pt idx="848">
                  <c:v>58.428125000000001</c:v>
                </c:pt>
                <c:pt idx="849">
                  <c:v>58.429374999999901</c:v>
                </c:pt>
                <c:pt idx="850">
                  <c:v>58.430468749999903</c:v>
                </c:pt>
                <c:pt idx="851">
                  <c:v>58.431562499999899</c:v>
                </c:pt>
                <c:pt idx="852">
                  <c:v>58.432812499999898</c:v>
                </c:pt>
                <c:pt idx="853">
                  <c:v>58.434062499999897</c:v>
                </c:pt>
                <c:pt idx="854">
                  <c:v>58.435312499999903</c:v>
                </c:pt>
                <c:pt idx="855">
                  <c:v>58.436562499999901</c:v>
                </c:pt>
                <c:pt idx="856">
                  <c:v>58.4378124999999</c:v>
                </c:pt>
                <c:pt idx="857">
                  <c:v>58.439062499999899</c:v>
                </c:pt>
                <c:pt idx="858">
                  <c:v>58.440546875000003</c:v>
                </c:pt>
                <c:pt idx="859">
                  <c:v>58.442109374999902</c:v>
                </c:pt>
                <c:pt idx="860">
                  <c:v>58.443515624999897</c:v>
                </c:pt>
                <c:pt idx="861">
                  <c:v>58.444765624999903</c:v>
                </c:pt>
                <c:pt idx="862">
                  <c:v>58.446015624999902</c:v>
                </c:pt>
                <c:pt idx="863">
                  <c:v>58.447265624999901</c:v>
                </c:pt>
                <c:pt idx="864">
                  <c:v>58.448515624999999</c:v>
                </c:pt>
                <c:pt idx="865">
                  <c:v>58.449921874999902</c:v>
                </c:pt>
                <c:pt idx="866">
                  <c:v>58.451406249999899</c:v>
                </c:pt>
                <c:pt idx="867">
                  <c:v>58.452890624999903</c:v>
                </c:pt>
                <c:pt idx="868">
                  <c:v>58.454296874999898</c:v>
                </c:pt>
                <c:pt idx="869">
                  <c:v>58.4557031249999</c:v>
                </c:pt>
                <c:pt idx="870">
                  <c:v>58.457109374999902</c:v>
                </c:pt>
                <c:pt idx="871">
                  <c:v>58.458515624999897</c:v>
                </c:pt>
                <c:pt idx="872">
                  <c:v>58.4599218749999</c:v>
                </c:pt>
                <c:pt idx="873">
                  <c:v>58.4612499999999</c:v>
                </c:pt>
                <c:pt idx="874">
                  <c:v>58.462499999999899</c:v>
                </c:pt>
                <c:pt idx="875">
                  <c:v>58.463749999999898</c:v>
                </c:pt>
                <c:pt idx="876">
                  <c:v>58.465000000000003</c:v>
                </c:pt>
                <c:pt idx="877">
                  <c:v>58.466249999999903</c:v>
                </c:pt>
                <c:pt idx="878">
                  <c:v>58.467499999999902</c:v>
                </c:pt>
                <c:pt idx="879">
                  <c:v>58.46875</c:v>
                </c:pt>
                <c:pt idx="880">
                  <c:v>58.470078124999901</c:v>
                </c:pt>
                <c:pt idx="881">
                  <c:v>58.471406249999902</c:v>
                </c:pt>
                <c:pt idx="882">
                  <c:v>58.47265625</c:v>
                </c:pt>
                <c:pt idx="883">
                  <c:v>58.473906249999899</c:v>
                </c:pt>
                <c:pt idx="884">
                  <c:v>58.475156249999898</c:v>
                </c:pt>
                <c:pt idx="885">
                  <c:v>58.476484374999899</c:v>
                </c:pt>
                <c:pt idx="886">
                  <c:v>58.477656250000003</c:v>
                </c:pt>
                <c:pt idx="887">
                  <c:v>58.478515624999901</c:v>
                </c:pt>
                <c:pt idx="888">
                  <c:v>58.478593749999902</c:v>
                </c:pt>
                <c:pt idx="889">
                  <c:v>58.4788281249999</c:v>
                </c:pt>
                <c:pt idx="890">
                  <c:v>58.479921874999903</c:v>
                </c:pt>
                <c:pt idx="891">
                  <c:v>58.481015624999898</c:v>
                </c:pt>
                <c:pt idx="892">
                  <c:v>58.481015624999898</c:v>
                </c:pt>
                <c:pt idx="893">
                  <c:v>58.479218749999902</c:v>
                </c:pt>
                <c:pt idx="894">
                  <c:v>58.4768749999999</c:v>
                </c:pt>
                <c:pt idx="895">
                  <c:v>58.474843749999998</c:v>
                </c:pt>
                <c:pt idx="896">
                  <c:v>58.473203124999898</c:v>
                </c:pt>
                <c:pt idx="897">
                  <c:v>58.471874999999898</c:v>
                </c:pt>
                <c:pt idx="898">
                  <c:v>58.470624999999998</c:v>
                </c:pt>
                <c:pt idx="899">
                  <c:v>58.469453124999902</c:v>
                </c:pt>
                <c:pt idx="900">
                  <c:v>58.468359374999999</c:v>
                </c:pt>
                <c:pt idx="901">
                  <c:v>58.467343749999898</c:v>
                </c:pt>
                <c:pt idx="902">
                  <c:v>58.466562499999903</c:v>
                </c:pt>
                <c:pt idx="903">
                  <c:v>58.466015624999898</c:v>
                </c:pt>
                <c:pt idx="904">
                  <c:v>58.465546874999902</c:v>
                </c:pt>
                <c:pt idx="905">
                  <c:v>58.465078124999899</c:v>
                </c:pt>
                <c:pt idx="906">
                  <c:v>58.464531249999901</c:v>
                </c:pt>
                <c:pt idx="907">
                  <c:v>58.463906250000001</c:v>
                </c:pt>
                <c:pt idx="908">
                  <c:v>58.463281249999902</c:v>
                </c:pt>
                <c:pt idx="909">
                  <c:v>58.462656249999903</c:v>
                </c:pt>
                <c:pt idx="910">
                  <c:v>58.462031249999903</c:v>
                </c:pt>
                <c:pt idx="911">
                  <c:v>58.461406249999897</c:v>
                </c:pt>
                <c:pt idx="912">
                  <c:v>58.460781249999997</c:v>
                </c:pt>
                <c:pt idx="913">
                  <c:v>58.460156249999898</c:v>
                </c:pt>
                <c:pt idx="914">
                  <c:v>58.459531249999998</c:v>
                </c:pt>
                <c:pt idx="915">
                  <c:v>58.458906249999899</c:v>
                </c:pt>
                <c:pt idx="916">
                  <c:v>58.458203124999898</c:v>
                </c:pt>
                <c:pt idx="917">
                  <c:v>58.4573437499999</c:v>
                </c:pt>
                <c:pt idx="918">
                  <c:v>58.456406249999901</c:v>
                </c:pt>
                <c:pt idx="919">
                  <c:v>58.4553906249999</c:v>
                </c:pt>
                <c:pt idx="920">
                  <c:v>58.454218750000003</c:v>
                </c:pt>
                <c:pt idx="921">
                  <c:v>58.453046874999899</c:v>
                </c:pt>
                <c:pt idx="922">
                  <c:v>58.451796874999999</c:v>
                </c:pt>
                <c:pt idx="923">
                  <c:v>58.450312500000003</c:v>
                </c:pt>
                <c:pt idx="924">
                  <c:v>58.448828124999999</c:v>
                </c:pt>
                <c:pt idx="925">
                  <c:v>58.447421874999897</c:v>
                </c:pt>
                <c:pt idx="926">
                  <c:v>58.446093749999903</c:v>
                </c:pt>
                <c:pt idx="927">
                  <c:v>58.444765624999903</c:v>
                </c:pt>
                <c:pt idx="928">
                  <c:v>58.443359374999901</c:v>
                </c:pt>
                <c:pt idx="929">
                  <c:v>58.441874999999897</c:v>
                </c:pt>
                <c:pt idx="930">
                  <c:v>58.4403906249999</c:v>
                </c:pt>
                <c:pt idx="931">
                  <c:v>58.438984374999997</c:v>
                </c:pt>
                <c:pt idx="932">
                  <c:v>58.437578124999902</c:v>
                </c:pt>
                <c:pt idx="933">
                  <c:v>58.4361718749999</c:v>
                </c:pt>
                <c:pt idx="934">
                  <c:v>58.434843749999899</c:v>
                </c:pt>
                <c:pt idx="935">
                  <c:v>58.433515624999899</c:v>
                </c:pt>
                <c:pt idx="936">
                  <c:v>58.432031249999902</c:v>
                </c:pt>
                <c:pt idx="937">
                  <c:v>58.430546874999898</c:v>
                </c:pt>
                <c:pt idx="938">
                  <c:v>58.429140624999903</c:v>
                </c:pt>
                <c:pt idx="939">
                  <c:v>58.427656249999899</c:v>
                </c:pt>
                <c:pt idx="940">
                  <c:v>58.42609375</c:v>
                </c:pt>
                <c:pt idx="941">
                  <c:v>58.424687499999997</c:v>
                </c:pt>
                <c:pt idx="942">
                  <c:v>58.423359374999897</c:v>
                </c:pt>
                <c:pt idx="943">
                  <c:v>58.422109374999899</c:v>
                </c:pt>
                <c:pt idx="944">
                  <c:v>58.420937499999901</c:v>
                </c:pt>
                <c:pt idx="945">
                  <c:v>58.419531249999899</c:v>
                </c:pt>
                <c:pt idx="946">
                  <c:v>58.417968749999901</c:v>
                </c:pt>
                <c:pt idx="947">
                  <c:v>58.416249999999998</c:v>
                </c:pt>
                <c:pt idx="948">
                  <c:v>58.414453124999902</c:v>
                </c:pt>
                <c:pt idx="949">
                  <c:v>58.412890624999903</c:v>
                </c:pt>
                <c:pt idx="950">
                  <c:v>58.411484374999901</c:v>
                </c:pt>
                <c:pt idx="951">
                  <c:v>58.409921874999903</c:v>
                </c:pt>
                <c:pt idx="952">
                  <c:v>58.408906249999902</c:v>
                </c:pt>
                <c:pt idx="953">
                  <c:v>58.408437499999998</c:v>
                </c:pt>
                <c:pt idx="954">
                  <c:v>58.407734374999997</c:v>
                </c:pt>
                <c:pt idx="955">
                  <c:v>58.406953124999902</c:v>
                </c:pt>
                <c:pt idx="956">
                  <c:v>58.406249999999901</c:v>
                </c:pt>
                <c:pt idx="957">
                  <c:v>58.406093749999997</c:v>
                </c:pt>
                <c:pt idx="958">
                  <c:v>58.407109374999997</c:v>
                </c:pt>
                <c:pt idx="959">
                  <c:v>58.408906249999902</c:v>
                </c:pt>
                <c:pt idx="960">
                  <c:v>58.41</c:v>
                </c:pt>
                <c:pt idx="961">
                  <c:v>58.410546875000001</c:v>
                </c:pt>
                <c:pt idx="962">
                  <c:v>58.411640624999897</c:v>
                </c:pt>
                <c:pt idx="963">
                  <c:v>58.413124999999901</c:v>
                </c:pt>
                <c:pt idx="964">
                  <c:v>58.414765624999902</c:v>
                </c:pt>
                <c:pt idx="965">
                  <c:v>58.416640624999999</c:v>
                </c:pt>
                <c:pt idx="966">
                  <c:v>58.418906249999999</c:v>
                </c:pt>
                <c:pt idx="967">
                  <c:v>58.421484374999899</c:v>
                </c:pt>
                <c:pt idx="968">
                  <c:v>58.424140625</c:v>
                </c:pt>
                <c:pt idx="969">
                  <c:v>58.426796874999901</c:v>
                </c:pt>
                <c:pt idx="970">
                  <c:v>58.429375</c:v>
                </c:pt>
                <c:pt idx="971">
                  <c:v>58.4319531249999</c:v>
                </c:pt>
                <c:pt idx="972">
                  <c:v>58.434609374999901</c:v>
                </c:pt>
                <c:pt idx="973">
                  <c:v>58.437265625000002</c:v>
                </c:pt>
                <c:pt idx="974">
                  <c:v>58.439921874999897</c:v>
                </c:pt>
                <c:pt idx="975">
                  <c:v>58.442656249999899</c:v>
                </c:pt>
                <c:pt idx="976">
                  <c:v>58.445546874999998</c:v>
                </c:pt>
                <c:pt idx="977">
                  <c:v>58.448671874999903</c:v>
                </c:pt>
                <c:pt idx="978">
                  <c:v>58.452031249999997</c:v>
                </c:pt>
                <c:pt idx="979">
                  <c:v>58.455468749999902</c:v>
                </c:pt>
                <c:pt idx="980">
                  <c:v>58.458906249999998</c:v>
                </c:pt>
                <c:pt idx="981">
                  <c:v>58.462421874999897</c:v>
                </c:pt>
                <c:pt idx="982">
                  <c:v>58.465859374999901</c:v>
                </c:pt>
                <c:pt idx="983">
                  <c:v>58.469218749999897</c:v>
                </c:pt>
                <c:pt idx="984">
                  <c:v>58.47265625</c:v>
                </c:pt>
                <c:pt idx="985">
                  <c:v>58.476093749999897</c:v>
                </c:pt>
                <c:pt idx="986">
                  <c:v>58.4794531249999</c:v>
                </c:pt>
                <c:pt idx="987">
                  <c:v>58.482812499999902</c:v>
                </c:pt>
                <c:pt idx="988">
                  <c:v>58.486171874999897</c:v>
                </c:pt>
                <c:pt idx="989">
                  <c:v>58.489609374999901</c:v>
                </c:pt>
                <c:pt idx="990">
                  <c:v>58.493124999999999</c:v>
                </c:pt>
                <c:pt idx="991">
                  <c:v>58.496484374999902</c:v>
                </c:pt>
                <c:pt idx="992">
                  <c:v>58.499921874999998</c:v>
                </c:pt>
                <c:pt idx="993">
                  <c:v>58.503437499999897</c:v>
                </c:pt>
                <c:pt idx="994">
                  <c:v>58.506875000000001</c:v>
                </c:pt>
                <c:pt idx="995">
                  <c:v>58.510312499999898</c:v>
                </c:pt>
                <c:pt idx="996">
                  <c:v>58.513750000000002</c:v>
                </c:pt>
                <c:pt idx="997">
                  <c:v>58.517265625</c:v>
                </c:pt>
                <c:pt idx="998">
                  <c:v>58.520859374999901</c:v>
                </c:pt>
                <c:pt idx="999">
                  <c:v>58.523984374999998</c:v>
                </c:pt>
                <c:pt idx="1000">
                  <c:v>58.526640624999999</c:v>
                </c:pt>
                <c:pt idx="1001">
                  <c:v>58.529453124999897</c:v>
                </c:pt>
                <c:pt idx="1002">
                  <c:v>58.532265624999901</c:v>
                </c:pt>
                <c:pt idx="1003">
                  <c:v>58.534765624999899</c:v>
                </c:pt>
                <c:pt idx="1004">
                  <c:v>58.537265624999897</c:v>
                </c:pt>
                <c:pt idx="1005">
                  <c:v>58.5399999999999</c:v>
                </c:pt>
                <c:pt idx="1006">
                  <c:v>58.542812499999897</c:v>
                </c:pt>
                <c:pt idx="1007">
                  <c:v>58.545156249999899</c:v>
                </c:pt>
                <c:pt idx="1008">
                  <c:v>58.547031249999897</c:v>
                </c:pt>
                <c:pt idx="1009">
                  <c:v>58.548984374999897</c:v>
                </c:pt>
                <c:pt idx="1010">
                  <c:v>58.551015624999998</c:v>
                </c:pt>
                <c:pt idx="1011">
                  <c:v>58.552890624999897</c:v>
                </c:pt>
                <c:pt idx="1012">
                  <c:v>58.554687499999901</c:v>
                </c:pt>
                <c:pt idx="1013">
                  <c:v>58.556562499999899</c:v>
                </c:pt>
                <c:pt idx="1014">
                  <c:v>58.55859375</c:v>
                </c:pt>
                <c:pt idx="1015">
                  <c:v>58.560624999999902</c:v>
                </c:pt>
                <c:pt idx="1016">
                  <c:v>58.562499999999901</c:v>
                </c:pt>
                <c:pt idx="1017">
                  <c:v>58.564374999999899</c:v>
                </c:pt>
                <c:pt idx="1018">
                  <c:v>58.566249999999897</c:v>
                </c:pt>
                <c:pt idx="1019">
                  <c:v>58.568124999999903</c:v>
                </c:pt>
                <c:pt idx="1020">
                  <c:v>58.569921874999999</c:v>
                </c:pt>
                <c:pt idx="1021">
                  <c:v>58.571640624999901</c:v>
                </c:pt>
                <c:pt idx="1022">
                  <c:v>58.573437499999898</c:v>
                </c:pt>
                <c:pt idx="1023">
                  <c:v>58.575234375000001</c:v>
                </c:pt>
                <c:pt idx="1024">
                  <c:v>58.576953124999903</c:v>
                </c:pt>
                <c:pt idx="1025">
                  <c:v>58.578671874999898</c:v>
                </c:pt>
                <c:pt idx="1026">
                  <c:v>58.580390625</c:v>
                </c:pt>
                <c:pt idx="1027">
                  <c:v>58.581640624999899</c:v>
                </c:pt>
                <c:pt idx="1028">
                  <c:v>58.582499999999897</c:v>
                </c:pt>
                <c:pt idx="1029">
                  <c:v>58.583124999999903</c:v>
                </c:pt>
                <c:pt idx="1030">
                  <c:v>58.583593749999999</c:v>
                </c:pt>
                <c:pt idx="1031">
                  <c:v>58.5842968749999</c:v>
                </c:pt>
                <c:pt idx="1032">
                  <c:v>58.585156249999898</c:v>
                </c:pt>
                <c:pt idx="1033">
                  <c:v>58.585859374999899</c:v>
                </c:pt>
                <c:pt idx="1034">
                  <c:v>58.586015624999902</c:v>
                </c:pt>
                <c:pt idx="1035">
                  <c:v>58.585703125000002</c:v>
                </c:pt>
                <c:pt idx="1036">
                  <c:v>58.585078124999903</c:v>
                </c:pt>
                <c:pt idx="1037">
                  <c:v>58.584296875</c:v>
                </c:pt>
                <c:pt idx="1038">
                  <c:v>58.583437499999903</c:v>
                </c:pt>
                <c:pt idx="1039">
                  <c:v>58.582421874999902</c:v>
                </c:pt>
                <c:pt idx="1040">
                  <c:v>58.580781250000001</c:v>
                </c:pt>
                <c:pt idx="1041">
                  <c:v>58.578515625000001</c:v>
                </c:pt>
                <c:pt idx="1042">
                  <c:v>58.576406249999899</c:v>
                </c:pt>
                <c:pt idx="1043">
                  <c:v>58.574296874999902</c:v>
                </c:pt>
                <c:pt idx="1044">
                  <c:v>58.571796874999997</c:v>
                </c:pt>
                <c:pt idx="1045">
                  <c:v>58.569062499999902</c:v>
                </c:pt>
                <c:pt idx="1046">
                  <c:v>58.566640624999899</c:v>
                </c:pt>
                <c:pt idx="1047">
                  <c:v>58.564843750000001</c:v>
                </c:pt>
                <c:pt idx="1048">
                  <c:v>58.562968750000003</c:v>
                </c:pt>
                <c:pt idx="1049">
                  <c:v>58.560312499999903</c:v>
                </c:pt>
                <c:pt idx="1050">
                  <c:v>58.557109374999897</c:v>
                </c:pt>
                <c:pt idx="1051">
                  <c:v>58.553749999999901</c:v>
                </c:pt>
                <c:pt idx="1052">
                  <c:v>58.550312499999897</c:v>
                </c:pt>
                <c:pt idx="1053">
                  <c:v>58.5471874999999</c:v>
                </c:pt>
                <c:pt idx="1054">
                  <c:v>58.544140624999898</c:v>
                </c:pt>
                <c:pt idx="1055">
                  <c:v>58.540937499999899</c:v>
                </c:pt>
                <c:pt idx="1056">
                  <c:v>58.537968749999898</c:v>
                </c:pt>
                <c:pt idx="1057">
                  <c:v>58.535156249999901</c:v>
                </c:pt>
                <c:pt idx="1058">
                  <c:v>58.532187499999999</c:v>
                </c:pt>
                <c:pt idx="1059">
                  <c:v>58.529062499999903</c:v>
                </c:pt>
                <c:pt idx="1060">
                  <c:v>58.5263281249999</c:v>
                </c:pt>
                <c:pt idx="1061">
                  <c:v>58.52375</c:v>
                </c:pt>
                <c:pt idx="1062">
                  <c:v>58.520781249999999</c:v>
                </c:pt>
                <c:pt idx="1063">
                  <c:v>58.517734374999897</c:v>
                </c:pt>
                <c:pt idx="1064">
                  <c:v>58.514687499999901</c:v>
                </c:pt>
                <c:pt idx="1065">
                  <c:v>58.511562499999897</c:v>
                </c:pt>
                <c:pt idx="1066">
                  <c:v>58.508281249999897</c:v>
                </c:pt>
                <c:pt idx="1067">
                  <c:v>58.504999999999903</c:v>
                </c:pt>
                <c:pt idx="1068">
                  <c:v>58.501874999999899</c:v>
                </c:pt>
                <c:pt idx="1069">
                  <c:v>58.498749999999902</c:v>
                </c:pt>
                <c:pt idx="1070">
                  <c:v>58.495781249999901</c:v>
                </c:pt>
                <c:pt idx="1071">
                  <c:v>58.494374999999998</c:v>
                </c:pt>
                <c:pt idx="1072">
                  <c:v>58.493437499999899</c:v>
                </c:pt>
                <c:pt idx="1073">
                  <c:v>58.491406249999997</c:v>
                </c:pt>
                <c:pt idx="1074">
                  <c:v>58.489296875000001</c:v>
                </c:pt>
                <c:pt idx="1075">
                  <c:v>58.487578124999899</c:v>
                </c:pt>
                <c:pt idx="1076">
                  <c:v>58.486406249999902</c:v>
                </c:pt>
                <c:pt idx="1077">
                  <c:v>58.486093749999903</c:v>
                </c:pt>
                <c:pt idx="1078">
                  <c:v>58.486249999999899</c:v>
                </c:pt>
                <c:pt idx="1079">
                  <c:v>58.486328124999901</c:v>
                </c:pt>
                <c:pt idx="1080">
                  <c:v>58.486328125</c:v>
                </c:pt>
                <c:pt idx="1081">
                  <c:v>58.485781249999903</c:v>
                </c:pt>
                <c:pt idx="1082">
                  <c:v>58.484609374999998</c:v>
                </c:pt>
                <c:pt idx="1083">
                  <c:v>58.483906249999997</c:v>
                </c:pt>
                <c:pt idx="1084">
                  <c:v>58.484218749999897</c:v>
                </c:pt>
                <c:pt idx="1085">
                  <c:v>58.4846874999999</c:v>
                </c:pt>
                <c:pt idx="1086">
                  <c:v>58.484375</c:v>
                </c:pt>
                <c:pt idx="1087">
                  <c:v>58.482968749999898</c:v>
                </c:pt>
                <c:pt idx="1088">
                  <c:v>58.481249999999903</c:v>
                </c:pt>
                <c:pt idx="1089">
                  <c:v>58.479921874999903</c:v>
                </c:pt>
                <c:pt idx="1090">
                  <c:v>58.479218749999902</c:v>
                </c:pt>
                <c:pt idx="1091">
                  <c:v>58.479062499999898</c:v>
                </c:pt>
                <c:pt idx="1092">
                  <c:v>58.479218749999902</c:v>
                </c:pt>
                <c:pt idx="1093">
                  <c:v>58.479296875000003</c:v>
                </c:pt>
                <c:pt idx="1094">
                  <c:v>58.479453124999999</c:v>
                </c:pt>
                <c:pt idx="1095">
                  <c:v>58.479062499999898</c:v>
                </c:pt>
                <c:pt idx="1096">
                  <c:v>58.478437499999899</c:v>
                </c:pt>
                <c:pt idx="1097">
                  <c:v>58.478749999999998</c:v>
                </c:pt>
                <c:pt idx="1098">
                  <c:v>58.479921874999903</c:v>
                </c:pt>
                <c:pt idx="1099">
                  <c:v>58.481171874999902</c:v>
                </c:pt>
                <c:pt idx="1100">
                  <c:v>58.482421874999901</c:v>
                </c:pt>
                <c:pt idx="1101">
                  <c:v>58.484140624999903</c:v>
                </c:pt>
                <c:pt idx="1102">
                  <c:v>58.486171874999897</c:v>
                </c:pt>
                <c:pt idx="1103">
                  <c:v>58.488906249999999</c:v>
                </c:pt>
                <c:pt idx="1104">
                  <c:v>58.492031249999997</c:v>
                </c:pt>
                <c:pt idx="1105">
                  <c:v>58.494921874999903</c:v>
                </c:pt>
                <c:pt idx="1106">
                  <c:v>58.497656249999999</c:v>
                </c:pt>
                <c:pt idx="1107">
                  <c:v>58.5006249999999</c:v>
                </c:pt>
                <c:pt idx="1108">
                  <c:v>58.503359374999903</c:v>
                </c:pt>
                <c:pt idx="1109">
                  <c:v>58.505703124999997</c:v>
                </c:pt>
                <c:pt idx="1110">
                  <c:v>58.507968750000003</c:v>
                </c:pt>
                <c:pt idx="1111">
                  <c:v>58.510234374999897</c:v>
                </c:pt>
                <c:pt idx="1112">
                  <c:v>58.512656249999999</c:v>
                </c:pt>
                <c:pt idx="1113">
                  <c:v>58.515078124999903</c:v>
                </c:pt>
                <c:pt idx="1114">
                  <c:v>58.516953124999901</c:v>
                </c:pt>
                <c:pt idx="1115">
                  <c:v>58.517968749999902</c:v>
                </c:pt>
                <c:pt idx="1116">
                  <c:v>58.518671875000003</c:v>
                </c:pt>
                <c:pt idx="1117">
                  <c:v>58.519765624999998</c:v>
                </c:pt>
                <c:pt idx="1118">
                  <c:v>58.521249999999903</c:v>
                </c:pt>
                <c:pt idx="1119">
                  <c:v>58.522421874999999</c:v>
                </c:pt>
                <c:pt idx="1120">
                  <c:v>58.523359374999899</c:v>
                </c:pt>
                <c:pt idx="1121">
                  <c:v>58.5240624999999</c:v>
                </c:pt>
                <c:pt idx="1122">
                  <c:v>58.524296874999997</c:v>
                </c:pt>
                <c:pt idx="1123">
                  <c:v>58.524531249999903</c:v>
                </c:pt>
                <c:pt idx="1124">
                  <c:v>58.525078124999901</c:v>
                </c:pt>
                <c:pt idx="1125">
                  <c:v>58.525781250000001</c:v>
                </c:pt>
                <c:pt idx="1126">
                  <c:v>58.526484374999903</c:v>
                </c:pt>
                <c:pt idx="1127">
                  <c:v>58.527578124999998</c:v>
                </c:pt>
                <c:pt idx="1128">
                  <c:v>58.528828124999997</c:v>
                </c:pt>
                <c:pt idx="1129">
                  <c:v>58.529531249999899</c:v>
                </c:pt>
                <c:pt idx="1130">
                  <c:v>58.529999999999902</c:v>
                </c:pt>
                <c:pt idx="1131">
                  <c:v>58.530624999999901</c:v>
                </c:pt>
                <c:pt idx="1132">
                  <c:v>58.531718750000003</c:v>
                </c:pt>
                <c:pt idx="1133">
                  <c:v>58.533046874999997</c:v>
                </c:pt>
                <c:pt idx="1134">
                  <c:v>58.534374999999898</c:v>
                </c:pt>
                <c:pt idx="1135">
                  <c:v>58.535859375000001</c:v>
                </c:pt>
                <c:pt idx="1136">
                  <c:v>58.537265624999897</c:v>
                </c:pt>
                <c:pt idx="1137">
                  <c:v>58.538437499999901</c:v>
                </c:pt>
                <c:pt idx="1138">
                  <c:v>58.539453125000001</c:v>
                </c:pt>
                <c:pt idx="1139">
                  <c:v>58.541093749999902</c:v>
                </c:pt>
                <c:pt idx="1140">
                  <c:v>58.542734375000002</c:v>
                </c:pt>
                <c:pt idx="1141">
                  <c:v>58.544296875000001</c:v>
                </c:pt>
                <c:pt idx="1142">
                  <c:v>58.545781249999997</c:v>
                </c:pt>
                <c:pt idx="1143">
                  <c:v>58.546406249999997</c:v>
                </c:pt>
                <c:pt idx="1144">
                  <c:v>58.546953125000002</c:v>
                </c:pt>
                <c:pt idx="1145">
                  <c:v>58.548203124999901</c:v>
                </c:pt>
                <c:pt idx="1146">
                  <c:v>58.549609374999903</c:v>
                </c:pt>
                <c:pt idx="1147">
                  <c:v>58.550468749999901</c:v>
                </c:pt>
                <c:pt idx="1148">
                  <c:v>58.551484374999902</c:v>
                </c:pt>
                <c:pt idx="1149">
                  <c:v>58.552578124999897</c:v>
                </c:pt>
                <c:pt idx="1150">
                  <c:v>58.553749999999901</c:v>
                </c:pt>
                <c:pt idx="1151">
                  <c:v>58.555234374999998</c:v>
                </c:pt>
                <c:pt idx="1152">
                  <c:v>58.556171874999997</c:v>
                </c:pt>
                <c:pt idx="1153">
                  <c:v>58.557343749999902</c:v>
                </c:pt>
                <c:pt idx="1154">
                  <c:v>58.5589062499999</c:v>
                </c:pt>
                <c:pt idx="1155">
                  <c:v>58.560234374999901</c:v>
                </c:pt>
                <c:pt idx="1156">
                  <c:v>58.561640624999903</c:v>
                </c:pt>
                <c:pt idx="1157">
                  <c:v>58.562656250000003</c:v>
                </c:pt>
                <c:pt idx="1158">
                  <c:v>58.563515624999901</c:v>
                </c:pt>
                <c:pt idx="1159">
                  <c:v>58.564609374999897</c:v>
                </c:pt>
                <c:pt idx="1160">
                  <c:v>58.566640624999899</c:v>
                </c:pt>
                <c:pt idx="1161">
                  <c:v>58.569140624999903</c:v>
                </c:pt>
                <c:pt idx="1162">
                  <c:v>58.570859374999998</c:v>
                </c:pt>
                <c:pt idx="1163">
                  <c:v>58.572421875000003</c:v>
                </c:pt>
                <c:pt idx="1164">
                  <c:v>58.574140624999899</c:v>
                </c:pt>
                <c:pt idx="1165">
                  <c:v>58.576093749999998</c:v>
                </c:pt>
                <c:pt idx="1166">
                  <c:v>58.578359374999899</c:v>
                </c:pt>
                <c:pt idx="1167">
                  <c:v>58.5810156249999</c:v>
                </c:pt>
                <c:pt idx="1168">
                  <c:v>58.583750000000002</c:v>
                </c:pt>
                <c:pt idx="1169">
                  <c:v>58.585937499999901</c:v>
                </c:pt>
                <c:pt idx="1170">
                  <c:v>58.5882031249999</c:v>
                </c:pt>
                <c:pt idx="1171">
                  <c:v>58.5907812499999</c:v>
                </c:pt>
                <c:pt idx="1172">
                  <c:v>58.593281249999997</c:v>
                </c:pt>
                <c:pt idx="1173">
                  <c:v>58.595859374999897</c:v>
                </c:pt>
                <c:pt idx="1174">
                  <c:v>58.598515624999997</c:v>
                </c:pt>
                <c:pt idx="1175">
                  <c:v>58.601093749999997</c:v>
                </c:pt>
                <c:pt idx="1176">
                  <c:v>58.603593750000002</c:v>
                </c:pt>
                <c:pt idx="1177">
                  <c:v>58.6064062499999</c:v>
                </c:pt>
                <c:pt idx="1178">
                  <c:v>58.609531250000003</c:v>
                </c:pt>
                <c:pt idx="1179">
                  <c:v>58.612734374999903</c:v>
                </c:pt>
                <c:pt idx="1180">
                  <c:v>58.615859374999999</c:v>
                </c:pt>
                <c:pt idx="1181">
                  <c:v>58.618593750000002</c:v>
                </c:pt>
                <c:pt idx="1182">
                  <c:v>58.621171874999902</c:v>
                </c:pt>
                <c:pt idx="1183">
                  <c:v>58.6236718749999</c:v>
                </c:pt>
                <c:pt idx="1184">
                  <c:v>58.625859374999898</c:v>
                </c:pt>
                <c:pt idx="1185">
                  <c:v>58.628046874999903</c:v>
                </c:pt>
                <c:pt idx="1186">
                  <c:v>58.630078124999997</c:v>
                </c:pt>
                <c:pt idx="1187">
                  <c:v>58.632031249999997</c:v>
                </c:pt>
                <c:pt idx="1188">
                  <c:v>58.633984374999898</c:v>
                </c:pt>
                <c:pt idx="1189">
                  <c:v>58.635859375000003</c:v>
                </c:pt>
                <c:pt idx="1190">
                  <c:v>58.638359374999901</c:v>
                </c:pt>
                <c:pt idx="1191">
                  <c:v>58.641328124999902</c:v>
                </c:pt>
                <c:pt idx="1192">
                  <c:v>58.644296874999903</c:v>
                </c:pt>
                <c:pt idx="1193">
                  <c:v>58.647343749999898</c:v>
                </c:pt>
                <c:pt idx="1194">
                  <c:v>58.650390624999901</c:v>
                </c:pt>
                <c:pt idx="1195">
                  <c:v>58.653437500000003</c:v>
                </c:pt>
                <c:pt idx="1196">
                  <c:v>58.656796874999898</c:v>
                </c:pt>
                <c:pt idx="1197">
                  <c:v>58.660390624999998</c:v>
                </c:pt>
                <c:pt idx="1198">
                  <c:v>58.663984374999899</c:v>
                </c:pt>
                <c:pt idx="1199">
                  <c:v>58.667656249999901</c:v>
                </c:pt>
                <c:pt idx="1200">
                  <c:v>58.671328124999903</c:v>
                </c:pt>
                <c:pt idx="1201">
                  <c:v>58.674374999999998</c:v>
                </c:pt>
                <c:pt idx="1202">
                  <c:v>58.676406249999999</c:v>
                </c:pt>
                <c:pt idx="1203">
                  <c:v>58.677734374999901</c:v>
                </c:pt>
                <c:pt idx="1204">
                  <c:v>58.678828125000003</c:v>
                </c:pt>
                <c:pt idx="1205">
                  <c:v>58.679843749999897</c:v>
                </c:pt>
                <c:pt idx="1206">
                  <c:v>58.680781249999903</c:v>
                </c:pt>
                <c:pt idx="1207">
                  <c:v>58.681640625</c:v>
                </c:pt>
                <c:pt idx="1208">
                  <c:v>58.682499999999997</c:v>
                </c:pt>
                <c:pt idx="1209">
                  <c:v>58.683437499999997</c:v>
                </c:pt>
                <c:pt idx="1210">
                  <c:v>58.684374999999903</c:v>
                </c:pt>
                <c:pt idx="1211">
                  <c:v>58.685234374999901</c:v>
                </c:pt>
                <c:pt idx="1212">
                  <c:v>58.685624999999902</c:v>
                </c:pt>
                <c:pt idx="1213">
                  <c:v>58.6864843749999</c:v>
                </c:pt>
                <c:pt idx="1214">
                  <c:v>58.6878124999999</c:v>
                </c:pt>
                <c:pt idx="1215">
                  <c:v>58.688671874999898</c:v>
                </c:pt>
                <c:pt idx="1216">
                  <c:v>58.689531250000002</c:v>
                </c:pt>
                <c:pt idx="1217">
                  <c:v>58.690546874999903</c:v>
                </c:pt>
                <c:pt idx="1218">
                  <c:v>58.691562500000003</c:v>
                </c:pt>
                <c:pt idx="1219">
                  <c:v>58.6923437499999</c:v>
                </c:pt>
                <c:pt idx="1220">
                  <c:v>58.692499999999903</c:v>
                </c:pt>
                <c:pt idx="1221">
                  <c:v>58.692187499999903</c:v>
                </c:pt>
                <c:pt idx="1222">
                  <c:v>58.691796875000001</c:v>
                </c:pt>
                <c:pt idx="1223">
                  <c:v>58.691484374999902</c:v>
                </c:pt>
                <c:pt idx="1224">
                  <c:v>58.691484374999902</c:v>
                </c:pt>
                <c:pt idx="1225">
                  <c:v>58.691640624999998</c:v>
                </c:pt>
                <c:pt idx="1226">
                  <c:v>58.691640624999998</c:v>
                </c:pt>
                <c:pt idx="1227">
                  <c:v>58.691406249999901</c:v>
                </c:pt>
                <c:pt idx="1228">
                  <c:v>58.691249999999897</c:v>
                </c:pt>
                <c:pt idx="1229">
                  <c:v>58.691171875000002</c:v>
                </c:pt>
                <c:pt idx="1230">
                  <c:v>58.691015624999999</c:v>
                </c:pt>
                <c:pt idx="1231">
                  <c:v>58.690937499999897</c:v>
                </c:pt>
                <c:pt idx="1232">
                  <c:v>58.690859374999903</c:v>
                </c:pt>
                <c:pt idx="1233">
                  <c:v>58.690781249999901</c:v>
                </c:pt>
                <c:pt idx="1234">
                  <c:v>58.690859374999903</c:v>
                </c:pt>
                <c:pt idx="1235">
                  <c:v>58.691015624999899</c:v>
                </c:pt>
                <c:pt idx="1236">
                  <c:v>58.691093749999901</c:v>
                </c:pt>
                <c:pt idx="1237">
                  <c:v>58.691171875000002</c:v>
                </c:pt>
                <c:pt idx="1238">
                  <c:v>58.69140625</c:v>
                </c:pt>
                <c:pt idx="1239">
                  <c:v>58.69171875</c:v>
                </c:pt>
                <c:pt idx="1240">
                  <c:v>58.692109374999902</c:v>
                </c:pt>
                <c:pt idx="1241">
                  <c:v>58.692578124999898</c:v>
                </c:pt>
                <c:pt idx="1242">
                  <c:v>58.693046874999901</c:v>
                </c:pt>
                <c:pt idx="1243">
                  <c:v>58.694374999999901</c:v>
                </c:pt>
                <c:pt idx="1244">
                  <c:v>58.696015625000001</c:v>
                </c:pt>
                <c:pt idx="1245">
                  <c:v>58.697031249999903</c:v>
                </c:pt>
                <c:pt idx="1246">
                  <c:v>58.698437499999898</c:v>
                </c:pt>
                <c:pt idx="1247">
                  <c:v>58.700468749999899</c:v>
                </c:pt>
                <c:pt idx="1248">
                  <c:v>58.701953124999903</c:v>
                </c:pt>
                <c:pt idx="1249">
                  <c:v>58.702656249999897</c:v>
                </c:pt>
                <c:pt idx="1250">
                  <c:v>58.703593749999897</c:v>
                </c:pt>
                <c:pt idx="1251">
                  <c:v>58.704921874999897</c:v>
                </c:pt>
                <c:pt idx="1252">
                  <c:v>58.706406250000001</c:v>
                </c:pt>
                <c:pt idx="1253">
                  <c:v>58.708124999999903</c:v>
                </c:pt>
                <c:pt idx="1254">
                  <c:v>58.709999999999901</c:v>
                </c:pt>
                <c:pt idx="1255">
                  <c:v>58.712031249999903</c:v>
                </c:pt>
                <c:pt idx="1256">
                  <c:v>58.714218749999901</c:v>
                </c:pt>
                <c:pt idx="1257">
                  <c:v>58.716406249999999</c:v>
                </c:pt>
                <c:pt idx="1258">
                  <c:v>58.718671874999998</c:v>
                </c:pt>
                <c:pt idx="1259">
                  <c:v>58.721093749999902</c:v>
                </c:pt>
                <c:pt idx="1260">
                  <c:v>58.7235937499999</c:v>
                </c:pt>
                <c:pt idx="1261">
                  <c:v>58.726015624999903</c:v>
                </c:pt>
                <c:pt idx="1262">
                  <c:v>58.728437499999998</c:v>
                </c:pt>
                <c:pt idx="1263">
                  <c:v>58.731015624999998</c:v>
                </c:pt>
                <c:pt idx="1264">
                  <c:v>58.733749999999901</c:v>
                </c:pt>
                <c:pt idx="1265">
                  <c:v>58.736640625</c:v>
                </c:pt>
                <c:pt idx="1266">
                  <c:v>58.739609374999901</c:v>
                </c:pt>
                <c:pt idx="1267">
                  <c:v>58.742656249999897</c:v>
                </c:pt>
                <c:pt idx="1268">
                  <c:v>58.745937499999997</c:v>
                </c:pt>
                <c:pt idx="1269">
                  <c:v>58.749453124999903</c:v>
                </c:pt>
                <c:pt idx="1270">
                  <c:v>58.752968750000001</c:v>
                </c:pt>
                <c:pt idx="1271">
                  <c:v>58.7564843749999</c:v>
                </c:pt>
                <c:pt idx="1272">
                  <c:v>58.7600781249999</c:v>
                </c:pt>
                <c:pt idx="1273">
                  <c:v>58.763671874999901</c:v>
                </c:pt>
                <c:pt idx="1274">
                  <c:v>58.767265624999901</c:v>
                </c:pt>
                <c:pt idx="1275">
                  <c:v>58.770937499999903</c:v>
                </c:pt>
                <c:pt idx="1276">
                  <c:v>58.774687499999899</c:v>
                </c:pt>
                <c:pt idx="1277">
                  <c:v>58.778437499999903</c:v>
                </c:pt>
                <c:pt idx="1278">
                  <c:v>58.782187499999999</c:v>
                </c:pt>
                <c:pt idx="1279">
                  <c:v>58.786015624999898</c:v>
                </c:pt>
                <c:pt idx="1280">
                  <c:v>58.789765625000001</c:v>
                </c:pt>
                <c:pt idx="1281">
                  <c:v>58.793359374999902</c:v>
                </c:pt>
                <c:pt idx="1282">
                  <c:v>58.797031250000003</c:v>
                </c:pt>
                <c:pt idx="1283">
                  <c:v>58.800703124999899</c:v>
                </c:pt>
                <c:pt idx="1284">
                  <c:v>58.804453124999903</c:v>
                </c:pt>
                <c:pt idx="1285">
                  <c:v>58.808359374999903</c:v>
                </c:pt>
                <c:pt idx="1286">
                  <c:v>58.812187499999901</c:v>
                </c:pt>
                <c:pt idx="1287">
                  <c:v>58.815859374999903</c:v>
                </c:pt>
                <c:pt idx="1288">
                  <c:v>58.819687499999901</c:v>
                </c:pt>
                <c:pt idx="1289">
                  <c:v>58.823437499999898</c:v>
                </c:pt>
                <c:pt idx="1290">
                  <c:v>58.826171874999901</c:v>
                </c:pt>
                <c:pt idx="1291">
                  <c:v>58.828125</c:v>
                </c:pt>
                <c:pt idx="1292">
                  <c:v>58.829921874999897</c:v>
                </c:pt>
                <c:pt idx="1293">
                  <c:v>58.831796874999903</c:v>
                </c:pt>
                <c:pt idx="1294">
                  <c:v>58.833984374999901</c:v>
                </c:pt>
                <c:pt idx="1295">
                  <c:v>58.8365624999999</c:v>
                </c:pt>
                <c:pt idx="1296">
                  <c:v>58.839296875000002</c:v>
                </c:pt>
                <c:pt idx="1297">
                  <c:v>58.842031249999899</c:v>
                </c:pt>
                <c:pt idx="1298">
                  <c:v>58.844921874999997</c:v>
                </c:pt>
                <c:pt idx="1299">
                  <c:v>58.847890624999899</c:v>
                </c:pt>
                <c:pt idx="1300">
                  <c:v>58.850937499999901</c:v>
                </c:pt>
                <c:pt idx="1301">
                  <c:v>58.854062499999898</c:v>
                </c:pt>
                <c:pt idx="1302">
                  <c:v>58.857109375</c:v>
                </c:pt>
                <c:pt idx="1303">
                  <c:v>58.860156249999903</c:v>
                </c:pt>
                <c:pt idx="1304">
                  <c:v>58.863359374999902</c:v>
                </c:pt>
                <c:pt idx="1305">
                  <c:v>58.866562499999901</c:v>
                </c:pt>
                <c:pt idx="1306">
                  <c:v>58.869687499999998</c:v>
                </c:pt>
                <c:pt idx="1307">
                  <c:v>58.872734375</c:v>
                </c:pt>
                <c:pt idx="1308">
                  <c:v>58.875703125000001</c:v>
                </c:pt>
                <c:pt idx="1309">
                  <c:v>58.87890625</c:v>
                </c:pt>
                <c:pt idx="1310">
                  <c:v>58.882343749999997</c:v>
                </c:pt>
                <c:pt idx="1311">
                  <c:v>58.885937499999997</c:v>
                </c:pt>
                <c:pt idx="1312">
                  <c:v>58.889687499999901</c:v>
                </c:pt>
                <c:pt idx="1313">
                  <c:v>58.893515624999999</c:v>
                </c:pt>
                <c:pt idx="1314">
                  <c:v>58.897421874999999</c:v>
                </c:pt>
                <c:pt idx="1315">
                  <c:v>58.9013281249999</c:v>
                </c:pt>
                <c:pt idx="1316">
                  <c:v>58.905078124999903</c:v>
                </c:pt>
                <c:pt idx="1317">
                  <c:v>58.9085156249999</c:v>
                </c:pt>
                <c:pt idx="1318">
                  <c:v>58.912187499999902</c:v>
                </c:pt>
                <c:pt idx="1319">
                  <c:v>58.916015624999901</c:v>
                </c:pt>
                <c:pt idx="1320">
                  <c:v>58.919453124999897</c:v>
                </c:pt>
                <c:pt idx="1321">
                  <c:v>58.922734374999898</c:v>
                </c:pt>
                <c:pt idx="1322">
                  <c:v>58.926015624999998</c:v>
                </c:pt>
                <c:pt idx="1323">
                  <c:v>58.929296874999899</c:v>
                </c:pt>
                <c:pt idx="1324">
                  <c:v>58.932265624999999</c:v>
                </c:pt>
                <c:pt idx="1325">
                  <c:v>58.935312499999903</c:v>
                </c:pt>
                <c:pt idx="1326">
                  <c:v>58.938671874999997</c:v>
                </c:pt>
                <c:pt idx="1327">
                  <c:v>58.941953124999898</c:v>
                </c:pt>
                <c:pt idx="1328">
                  <c:v>58.945234374999998</c:v>
                </c:pt>
                <c:pt idx="1329">
                  <c:v>58.948359375000003</c:v>
                </c:pt>
                <c:pt idx="1330">
                  <c:v>58.951328124999897</c:v>
                </c:pt>
                <c:pt idx="1331">
                  <c:v>58.954140624999901</c:v>
                </c:pt>
                <c:pt idx="1332">
                  <c:v>58.956718749999901</c:v>
                </c:pt>
                <c:pt idx="1333">
                  <c:v>58.959218749999899</c:v>
                </c:pt>
                <c:pt idx="1334">
                  <c:v>58.961796874999898</c:v>
                </c:pt>
                <c:pt idx="1335">
                  <c:v>58.964374999999997</c:v>
                </c:pt>
                <c:pt idx="1336">
                  <c:v>58.966875000000002</c:v>
                </c:pt>
                <c:pt idx="1337">
                  <c:v>58.969218749999897</c:v>
                </c:pt>
                <c:pt idx="1338">
                  <c:v>58.971406249999902</c:v>
                </c:pt>
                <c:pt idx="1339">
                  <c:v>58.973671874999901</c:v>
                </c:pt>
                <c:pt idx="1340">
                  <c:v>58.975937499999901</c:v>
                </c:pt>
                <c:pt idx="1341">
                  <c:v>58.978046874999997</c:v>
                </c:pt>
                <c:pt idx="1342">
                  <c:v>58.980078124999899</c:v>
                </c:pt>
                <c:pt idx="1343">
                  <c:v>58.981953124999897</c:v>
                </c:pt>
                <c:pt idx="1344">
                  <c:v>58.983593749999997</c:v>
                </c:pt>
                <c:pt idx="1345">
                  <c:v>58.985390624999901</c:v>
                </c:pt>
                <c:pt idx="1346">
                  <c:v>58.987343749999901</c:v>
                </c:pt>
                <c:pt idx="1347">
                  <c:v>58.989218749999999</c:v>
                </c:pt>
                <c:pt idx="1348">
                  <c:v>58.990781249999898</c:v>
                </c:pt>
                <c:pt idx="1349">
                  <c:v>58.991796874999899</c:v>
                </c:pt>
                <c:pt idx="1350">
                  <c:v>58.992421874999899</c:v>
                </c:pt>
                <c:pt idx="1351">
                  <c:v>58.992656249999897</c:v>
                </c:pt>
                <c:pt idx="1352">
                  <c:v>58.992734374999998</c:v>
                </c:pt>
                <c:pt idx="1353">
                  <c:v>58.992890624999902</c:v>
                </c:pt>
                <c:pt idx="1354">
                  <c:v>58.993281250000003</c:v>
                </c:pt>
                <c:pt idx="1355">
                  <c:v>58.993984374999897</c:v>
                </c:pt>
                <c:pt idx="1356">
                  <c:v>58.994765624999999</c:v>
                </c:pt>
                <c:pt idx="1357">
                  <c:v>58.995703124999999</c:v>
                </c:pt>
                <c:pt idx="1358">
                  <c:v>58.997109375000001</c:v>
                </c:pt>
                <c:pt idx="1359">
                  <c:v>58.998749999999902</c:v>
                </c:pt>
                <c:pt idx="1360">
                  <c:v>59.000156249999897</c:v>
                </c:pt>
                <c:pt idx="1361">
                  <c:v>59.001406249999903</c:v>
                </c:pt>
                <c:pt idx="1362">
                  <c:v>59.002734374999903</c:v>
                </c:pt>
                <c:pt idx="1363">
                  <c:v>58.999218749999997</c:v>
                </c:pt>
                <c:pt idx="1364">
                  <c:v>58.989843749999999</c:v>
                </c:pt>
                <c:pt idx="1365">
                  <c:v>58.9794531249999</c:v>
                </c:pt>
                <c:pt idx="1366">
                  <c:v>58.968906249999897</c:v>
                </c:pt>
                <c:pt idx="1367">
                  <c:v>58.958359374999901</c:v>
                </c:pt>
                <c:pt idx="1368">
                  <c:v>58.947812499999998</c:v>
                </c:pt>
                <c:pt idx="1369">
                  <c:v>58.936875000000001</c:v>
                </c:pt>
                <c:pt idx="1370">
                  <c:v>58.926015624999998</c:v>
                </c:pt>
                <c:pt idx="1371">
                  <c:v>58.915546874999997</c:v>
                </c:pt>
                <c:pt idx="1372">
                  <c:v>58.905156249999997</c:v>
                </c:pt>
                <c:pt idx="1373">
                  <c:v>58.8948437499999</c:v>
                </c:pt>
                <c:pt idx="1374">
                  <c:v>58.884531249999903</c:v>
                </c:pt>
                <c:pt idx="1375">
                  <c:v>58.874140624999903</c:v>
                </c:pt>
                <c:pt idx="1376">
                  <c:v>58.8635937499999</c:v>
                </c:pt>
                <c:pt idx="1377">
                  <c:v>58.852968749999903</c:v>
                </c:pt>
                <c:pt idx="1378">
                  <c:v>58.842109375</c:v>
                </c:pt>
                <c:pt idx="1379">
                  <c:v>58.831171874999903</c:v>
                </c:pt>
                <c:pt idx="1380">
                  <c:v>58.820468749999897</c:v>
                </c:pt>
                <c:pt idx="1381">
                  <c:v>58.809843749999899</c:v>
                </c:pt>
                <c:pt idx="1382">
                  <c:v>58.799218750000001</c:v>
                </c:pt>
                <c:pt idx="1383">
                  <c:v>58.788593749999997</c:v>
                </c:pt>
                <c:pt idx="1384">
                  <c:v>58.777265624999998</c:v>
                </c:pt>
                <c:pt idx="1385">
                  <c:v>58.765546874999998</c:v>
                </c:pt>
                <c:pt idx="1386">
                  <c:v>58.754140624999899</c:v>
                </c:pt>
                <c:pt idx="1387">
                  <c:v>58.742578125000001</c:v>
                </c:pt>
                <c:pt idx="1388">
                  <c:v>58.7307812499999</c:v>
                </c:pt>
                <c:pt idx="1389">
                  <c:v>58.718828124999902</c:v>
                </c:pt>
                <c:pt idx="1390">
                  <c:v>58.706562499999997</c:v>
                </c:pt>
                <c:pt idx="1391">
                  <c:v>58.6939843749999</c:v>
                </c:pt>
                <c:pt idx="1392">
                  <c:v>58.681249999999899</c:v>
                </c:pt>
                <c:pt idx="1393">
                  <c:v>58.668203124999899</c:v>
                </c:pt>
                <c:pt idx="1394">
                  <c:v>58.654843749999998</c:v>
                </c:pt>
                <c:pt idx="1395">
                  <c:v>58.641406249999903</c:v>
                </c:pt>
                <c:pt idx="1396">
                  <c:v>58.627968749999901</c:v>
                </c:pt>
                <c:pt idx="1397">
                  <c:v>58.614531249999899</c:v>
                </c:pt>
                <c:pt idx="1398">
                  <c:v>58.601328124999903</c:v>
                </c:pt>
                <c:pt idx="1399">
                  <c:v>58.588359374999897</c:v>
                </c:pt>
                <c:pt idx="1400">
                  <c:v>58.574609375000001</c:v>
                </c:pt>
                <c:pt idx="1401">
                  <c:v>58.5608593749999</c:v>
                </c:pt>
                <c:pt idx="1402">
                  <c:v>58.546562499999901</c:v>
                </c:pt>
                <c:pt idx="1403">
                  <c:v>58.530624999999901</c:v>
                </c:pt>
                <c:pt idx="1404">
                  <c:v>58.514531249999997</c:v>
                </c:pt>
                <c:pt idx="1405">
                  <c:v>58.498437499999902</c:v>
                </c:pt>
                <c:pt idx="1406">
                  <c:v>58.481796874999901</c:v>
                </c:pt>
                <c:pt idx="1407">
                  <c:v>58.466171874999901</c:v>
                </c:pt>
                <c:pt idx="1408">
                  <c:v>58.452031249999898</c:v>
                </c:pt>
                <c:pt idx="1409">
                  <c:v>58.4381249999999</c:v>
                </c:pt>
                <c:pt idx="1410">
                  <c:v>58.424296874999897</c:v>
                </c:pt>
                <c:pt idx="1411">
                  <c:v>58.411484374999901</c:v>
                </c:pt>
                <c:pt idx="1412">
                  <c:v>58.399843749999903</c:v>
                </c:pt>
                <c:pt idx="1413">
                  <c:v>58.387421874999902</c:v>
                </c:pt>
                <c:pt idx="1414">
                  <c:v>58.374140624999903</c:v>
                </c:pt>
                <c:pt idx="1415">
                  <c:v>58.360859374999897</c:v>
                </c:pt>
                <c:pt idx="1416">
                  <c:v>58.347656249999901</c:v>
                </c:pt>
                <c:pt idx="1417">
                  <c:v>58.334531249999898</c:v>
                </c:pt>
                <c:pt idx="1418">
                  <c:v>58.321484374999997</c:v>
                </c:pt>
                <c:pt idx="1419">
                  <c:v>58.308593749999901</c:v>
                </c:pt>
                <c:pt idx="1420">
                  <c:v>58.296093749999898</c:v>
                </c:pt>
                <c:pt idx="1421">
                  <c:v>58.2835156249999</c:v>
                </c:pt>
                <c:pt idx="1422">
                  <c:v>58.270546874999901</c:v>
                </c:pt>
                <c:pt idx="1423">
                  <c:v>58.257656249999897</c:v>
                </c:pt>
                <c:pt idx="1424">
                  <c:v>58.244999999999997</c:v>
                </c:pt>
                <c:pt idx="1425">
                  <c:v>58.232499999999902</c:v>
                </c:pt>
                <c:pt idx="1426">
                  <c:v>58.219921874999997</c:v>
                </c:pt>
                <c:pt idx="1427">
                  <c:v>58.207265624999899</c:v>
                </c:pt>
                <c:pt idx="1428">
                  <c:v>58.194687499999901</c:v>
                </c:pt>
                <c:pt idx="1429">
                  <c:v>58.182187499999898</c:v>
                </c:pt>
                <c:pt idx="1430">
                  <c:v>58.169687499999903</c:v>
                </c:pt>
                <c:pt idx="1431">
                  <c:v>58.1571874999999</c:v>
                </c:pt>
                <c:pt idx="1432">
                  <c:v>58.144687500000003</c:v>
                </c:pt>
                <c:pt idx="1433">
                  <c:v>58.132187500000001</c:v>
                </c:pt>
                <c:pt idx="1434">
                  <c:v>58.119843750000001</c:v>
                </c:pt>
                <c:pt idx="1435">
                  <c:v>58.107656249999899</c:v>
                </c:pt>
                <c:pt idx="1436">
                  <c:v>58.095546874999997</c:v>
                </c:pt>
                <c:pt idx="1437">
                  <c:v>58.083515624999897</c:v>
                </c:pt>
                <c:pt idx="1438">
                  <c:v>58.071406250000003</c:v>
                </c:pt>
                <c:pt idx="1439">
                  <c:v>58.0592187499999</c:v>
                </c:pt>
                <c:pt idx="1440">
                  <c:v>58.047109374999998</c:v>
                </c:pt>
                <c:pt idx="1441">
                  <c:v>58.035703124999998</c:v>
                </c:pt>
                <c:pt idx="1442">
                  <c:v>58.024687499999999</c:v>
                </c:pt>
                <c:pt idx="1443">
                  <c:v>58.013359374999901</c:v>
                </c:pt>
                <c:pt idx="1444">
                  <c:v>58.001874999999899</c:v>
                </c:pt>
                <c:pt idx="1445">
                  <c:v>57.990078124999997</c:v>
                </c:pt>
                <c:pt idx="1446">
                  <c:v>57.977734374999898</c:v>
                </c:pt>
                <c:pt idx="1447">
                  <c:v>57.9651562499999</c:v>
                </c:pt>
                <c:pt idx="1448">
                  <c:v>57.952499999999901</c:v>
                </c:pt>
                <c:pt idx="1449">
                  <c:v>57.939843750000001</c:v>
                </c:pt>
                <c:pt idx="1450">
                  <c:v>57.927109374999901</c:v>
                </c:pt>
                <c:pt idx="1451">
                  <c:v>57.914140624999902</c:v>
                </c:pt>
                <c:pt idx="1452">
                  <c:v>57.901249999999997</c:v>
                </c:pt>
                <c:pt idx="1453">
                  <c:v>57.888437499999903</c:v>
                </c:pt>
                <c:pt idx="1454">
                  <c:v>57.875468749999897</c:v>
                </c:pt>
                <c:pt idx="1455">
                  <c:v>57.866640625000002</c:v>
                </c:pt>
                <c:pt idx="1456">
                  <c:v>57.863203124999998</c:v>
                </c:pt>
                <c:pt idx="1457">
                  <c:v>57.861093750000002</c:v>
                </c:pt>
                <c:pt idx="1458">
                  <c:v>57.859375</c:v>
                </c:pt>
                <c:pt idx="1459">
                  <c:v>57.857890624999897</c:v>
                </c:pt>
                <c:pt idx="1460">
                  <c:v>57.856328124999997</c:v>
                </c:pt>
                <c:pt idx="1461">
                  <c:v>57.854531249999901</c:v>
                </c:pt>
                <c:pt idx="1462">
                  <c:v>57.852656249999903</c:v>
                </c:pt>
                <c:pt idx="1463">
                  <c:v>57.850859374999899</c:v>
                </c:pt>
                <c:pt idx="1464">
                  <c:v>57.849296874999901</c:v>
                </c:pt>
                <c:pt idx="1465">
                  <c:v>57.849453124999997</c:v>
                </c:pt>
                <c:pt idx="1466">
                  <c:v>57.856718749999899</c:v>
                </c:pt>
                <c:pt idx="1467">
                  <c:v>57.870390624999899</c:v>
                </c:pt>
                <c:pt idx="1468">
                  <c:v>57.884921874999897</c:v>
                </c:pt>
                <c:pt idx="1469">
                  <c:v>57.899687499999899</c:v>
                </c:pt>
                <c:pt idx="1470">
                  <c:v>57.915234374999898</c:v>
                </c:pt>
                <c:pt idx="1471">
                  <c:v>57.931249999999899</c:v>
                </c:pt>
                <c:pt idx="1472">
                  <c:v>57.947031250000002</c:v>
                </c:pt>
                <c:pt idx="1473">
                  <c:v>57.962656249999903</c:v>
                </c:pt>
                <c:pt idx="1474">
                  <c:v>57.978281249999903</c:v>
                </c:pt>
                <c:pt idx="1475">
                  <c:v>57.993749999999899</c:v>
                </c:pt>
                <c:pt idx="1476">
                  <c:v>58.009062499999899</c:v>
                </c:pt>
                <c:pt idx="1477">
                  <c:v>58.028046874999902</c:v>
                </c:pt>
                <c:pt idx="1478">
                  <c:v>58.047343749999897</c:v>
                </c:pt>
                <c:pt idx="1479">
                  <c:v>58.063281249999903</c:v>
                </c:pt>
                <c:pt idx="1480">
                  <c:v>58.079140624999901</c:v>
                </c:pt>
                <c:pt idx="1481">
                  <c:v>58.094453124999902</c:v>
                </c:pt>
                <c:pt idx="1482">
                  <c:v>58.109453125000002</c:v>
                </c:pt>
                <c:pt idx="1483">
                  <c:v>58.124531249999897</c:v>
                </c:pt>
                <c:pt idx="1484">
                  <c:v>58.138437499999903</c:v>
                </c:pt>
                <c:pt idx="1485">
                  <c:v>58.1513281249999</c:v>
                </c:pt>
                <c:pt idx="1486">
                  <c:v>58.164921874999997</c:v>
                </c:pt>
                <c:pt idx="1487">
                  <c:v>58.179218749999997</c:v>
                </c:pt>
                <c:pt idx="1488">
                  <c:v>58.193593749999998</c:v>
                </c:pt>
                <c:pt idx="1489">
                  <c:v>58.2079687499999</c:v>
                </c:pt>
                <c:pt idx="1490">
                  <c:v>58.222343749999901</c:v>
                </c:pt>
                <c:pt idx="1491">
                  <c:v>58.236718749999902</c:v>
                </c:pt>
                <c:pt idx="1492">
                  <c:v>58.251093749999903</c:v>
                </c:pt>
                <c:pt idx="1493">
                  <c:v>58.265468749999897</c:v>
                </c:pt>
                <c:pt idx="1494">
                  <c:v>58.279843749999898</c:v>
                </c:pt>
                <c:pt idx="1495">
                  <c:v>58.294140624999898</c:v>
                </c:pt>
                <c:pt idx="1496">
                  <c:v>58.308046874999903</c:v>
                </c:pt>
                <c:pt idx="1497">
                  <c:v>58.321953124999901</c:v>
                </c:pt>
                <c:pt idx="1498">
                  <c:v>58.336093750000003</c:v>
                </c:pt>
                <c:pt idx="1499">
                  <c:v>58.350156249999998</c:v>
                </c:pt>
                <c:pt idx="1500">
                  <c:v>58.364218749999999</c:v>
                </c:pt>
                <c:pt idx="1501">
                  <c:v>58.378281249999901</c:v>
                </c:pt>
                <c:pt idx="1502">
                  <c:v>58.392343749999903</c:v>
                </c:pt>
                <c:pt idx="1503">
                  <c:v>58.406406249999897</c:v>
                </c:pt>
                <c:pt idx="1504">
                  <c:v>58.420546874999999</c:v>
                </c:pt>
                <c:pt idx="1505">
                  <c:v>58.434843749999899</c:v>
                </c:pt>
                <c:pt idx="1506">
                  <c:v>58.449218749999901</c:v>
                </c:pt>
                <c:pt idx="1507">
                  <c:v>58.463749999999898</c:v>
                </c:pt>
                <c:pt idx="1508">
                  <c:v>58.478281250000002</c:v>
                </c:pt>
                <c:pt idx="1509">
                  <c:v>58.4925</c:v>
                </c:pt>
                <c:pt idx="1510">
                  <c:v>58.506640624999903</c:v>
                </c:pt>
                <c:pt idx="1511">
                  <c:v>58.520781249999899</c:v>
                </c:pt>
                <c:pt idx="1512">
                  <c:v>58.534921874999903</c:v>
                </c:pt>
                <c:pt idx="1513">
                  <c:v>58.549218750000001</c:v>
                </c:pt>
                <c:pt idx="1514">
                  <c:v>58.563593750000003</c:v>
                </c:pt>
                <c:pt idx="1515">
                  <c:v>58.577968749999897</c:v>
                </c:pt>
                <c:pt idx="1516">
                  <c:v>58.592421874999999</c:v>
                </c:pt>
                <c:pt idx="1517">
                  <c:v>58.606874999999903</c:v>
                </c:pt>
                <c:pt idx="1518">
                  <c:v>58.621250000000003</c:v>
                </c:pt>
                <c:pt idx="1519">
                  <c:v>58.635624999999997</c:v>
                </c:pt>
                <c:pt idx="1520">
                  <c:v>58.65</c:v>
                </c:pt>
                <c:pt idx="1521">
                  <c:v>58.6643749999999</c:v>
                </c:pt>
                <c:pt idx="1522">
                  <c:v>58.678750000000001</c:v>
                </c:pt>
                <c:pt idx="1523">
                  <c:v>58.693124999999903</c:v>
                </c:pt>
                <c:pt idx="1524">
                  <c:v>58.707499999999897</c:v>
                </c:pt>
                <c:pt idx="1525">
                  <c:v>58.722343749999901</c:v>
                </c:pt>
                <c:pt idx="1526">
                  <c:v>58.737343749999901</c:v>
                </c:pt>
                <c:pt idx="1527">
                  <c:v>58.751718749999903</c:v>
                </c:pt>
                <c:pt idx="1528">
                  <c:v>58.760546874999903</c:v>
                </c:pt>
                <c:pt idx="1529">
                  <c:v>58.763671874999901</c:v>
                </c:pt>
                <c:pt idx="1530">
                  <c:v>58.7662499999999</c:v>
                </c:pt>
                <c:pt idx="1531">
                  <c:v>58.768749999999898</c:v>
                </c:pt>
                <c:pt idx="1532">
                  <c:v>58.771093749999999</c:v>
                </c:pt>
                <c:pt idx="1533">
                  <c:v>58.773281249999897</c:v>
                </c:pt>
                <c:pt idx="1534">
                  <c:v>58.775468750000002</c:v>
                </c:pt>
                <c:pt idx="1535">
                  <c:v>58.7776562499999</c:v>
                </c:pt>
                <c:pt idx="1536">
                  <c:v>58.779843749999898</c:v>
                </c:pt>
                <c:pt idx="1537">
                  <c:v>58.781953124999902</c:v>
                </c:pt>
                <c:pt idx="1538">
                  <c:v>58.783906250000001</c:v>
                </c:pt>
                <c:pt idx="1539">
                  <c:v>58.7857812499999</c:v>
                </c:pt>
                <c:pt idx="1540">
                  <c:v>58.787656249999998</c:v>
                </c:pt>
                <c:pt idx="1541">
                  <c:v>58.789531249999897</c:v>
                </c:pt>
                <c:pt idx="1542">
                  <c:v>58.791406249999902</c:v>
                </c:pt>
                <c:pt idx="1543">
                  <c:v>58.793125000000003</c:v>
                </c:pt>
                <c:pt idx="1544">
                  <c:v>58.794687499999903</c:v>
                </c:pt>
                <c:pt idx="1545">
                  <c:v>58.796328124999903</c:v>
                </c:pt>
                <c:pt idx="1546">
                  <c:v>58.797968749999903</c:v>
                </c:pt>
                <c:pt idx="1547">
                  <c:v>58.799531250000001</c:v>
                </c:pt>
                <c:pt idx="1548">
                  <c:v>58.80109375</c:v>
                </c:pt>
                <c:pt idx="1549">
                  <c:v>58.802343749999899</c:v>
                </c:pt>
                <c:pt idx="1550">
                  <c:v>58.8033593749999</c:v>
                </c:pt>
                <c:pt idx="1551">
                  <c:v>58.804531249999997</c:v>
                </c:pt>
                <c:pt idx="1552">
                  <c:v>58.805703125000001</c:v>
                </c:pt>
                <c:pt idx="1553">
                  <c:v>58.806874999999899</c:v>
                </c:pt>
                <c:pt idx="1554">
                  <c:v>58.808124999999997</c:v>
                </c:pt>
                <c:pt idx="1555">
                  <c:v>58.809374999999903</c:v>
                </c:pt>
                <c:pt idx="1556">
                  <c:v>58.810468749999899</c:v>
                </c:pt>
                <c:pt idx="1557">
                  <c:v>58.811406249999997</c:v>
                </c:pt>
                <c:pt idx="1558">
                  <c:v>58.812343749999897</c:v>
                </c:pt>
                <c:pt idx="1559">
                  <c:v>58.813281249999903</c:v>
                </c:pt>
                <c:pt idx="1560">
                  <c:v>58.814218749999903</c:v>
                </c:pt>
                <c:pt idx="1561">
                  <c:v>58.815156250000001</c:v>
                </c:pt>
                <c:pt idx="1562">
                  <c:v>58.816093749999901</c:v>
                </c:pt>
                <c:pt idx="1563">
                  <c:v>58.817031249999999</c:v>
                </c:pt>
                <c:pt idx="1564">
                  <c:v>58.817968749999999</c:v>
                </c:pt>
                <c:pt idx="1565">
                  <c:v>58.818906249999898</c:v>
                </c:pt>
                <c:pt idx="1566">
                  <c:v>58.819843749999997</c:v>
                </c:pt>
                <c:pt idx="1567">
                  <c:v>58.820781249999897</c:v>
                </c:pt>
                <c:pt idx="1568">
                  <c:v>58.821718749999903</c:v>
                </c:pt>
                <c:pt idx="1569">
                  <c:v>58.822656250000001</c:v>
                </c:pt>
                <c:pt idx="1570">
                  <c:v>58.823593750000001</c:v>
                </c:pt>
                <c:pt idx="1571">
                  <c:v>58.8245312499999</c:v>
                </c:pt>
                <c:pt idx="1572">
                  <c:v>58.825468749999899</c:v>
                </c:pt>
                <c:pt idx="1573">
                  <c:v>58.826406249999899</c:v>
                </c:pt>
                <c:pt idx="1574">
                  <c:v>58.827343749999997</c:v>
                </c:pt>
                <c:pt idx="1575">
                  <c:v>58.828281249999897</c:v>
                </c:pt>
                <c:pt idx="1576">
                  <c:v>58.829218750000003</c:v>
                </c:pt>
                <c:pt idx="1577">
                  <c:v>58.830156249999902</c:v>
                </c:pt>
                <c:pt idx="1578">
                  <c:v>58.831093750000001</c:v>
                </c:pt>
                <c:pt idx="1579">
                  <c:v>58.831953124999998</c:v>
                </c:pt>
                <c:pt idx="1580">
                  <c:v>58.832812500000003</c:v>
                </c:pt>
                <c:pt idx="1581">
                  <c:v>58.833671874999901</c:v>
                </c:pt>
                <c:pt idx="1582">
                  <c:v>58.834453124999897</c:v>
                </c:pt>
                <c:pt idx="1583">
                  <c:v>58.835234374999899</c:v>
                </c:pt>
                <c:pt idx="1584">
                  <c:v>58.836015624999902</c:v>
                </c:pt>
                <c:pt idx="1585">
                  <c:v>58.836796874999898</c:v>
                </c:pt>
                <c:pt idx="1586">
                  <c:v>58.837578124999901</c:v>
                </c:pt>
                <c:pt idx="1587">
                  <c:v>58.838359374999897</c:v>
                </c:pt>
                <c:pt idx="1588">
                  <c:v>58.839140624999999</c:v>
                </c:pt>
                <c:pt idx="1589">
                  <c:v>58.839921874999902</c:v>
                </c:pt>
                <c:pt idx="1590">
                  <c:v>58.840703124999898</c:v>
                </c:pt>
                <c:pt idx="1591">
                  <c:v>58.841484374999901</c:v>
                </c:pt>
                <c:pt idx="1592">
                  <c:v>58.842265624999897</c:v>
                </c:pt>
                <c:pt idx="1593">
                  <c:v>58.843046874999899</c:v>
                </c:pt>
                <c:pt idx="1594">
                  <c:v>58.843828124999902</c:v>
                </c:pt>
                <c:pt idx="1595">
                  <c:v>58.844609374999997</c:v>
                </c:pt>
                <c:pt idx="1596">
                  <c:v>58.845312499999999</c:v>
                </c:pt>
                <c:pt idx="1597">
                  <c:v>58.845937499999899</c:v>
                </c:pt>
                <c:pt idx="1598">
                  <c:v>58.8466406249999</c:v>
                </c:pt>
                <c:pt idx="1599">
                  <c:v>58.847421874999903</c:v>
                </c:pt>
                <c:pt idx="1600">
                  <c:v>58.848203124999898</c:v>
                </c:pt>
                <c:pt idx="1601">
                  <c:v>58.848984374999901</c:v>
                </c:pt>
                <c:pt idx="1602">
                  <c:v>58.849687500000002</c:v>
                </c:pt>
                <c:pt idx="1603">
                  <c:v>58.850390624999903</c:v>
                </c:pt>
                <c:pt idx="1604">
                  <c:v>58.851093749999997</c:v>
                </c:pt>
                <c:pt idx="1605">
                  <c:v>58.851796874999899</c:v>
                </c:pt>
                <c:pt idx="1606">
                  <c:v>58.852656249999903</c:v>
                </c:pt>
                <c:pt idx="1607">
                  <c:v>58.853593749999902</c:v>
                </c:pt>
                <c:pt idx="1608">
                  <c:v>58.854609374999903</c:v>
                </c:pt>
                <c:pt idx="1609">
                  <c:v>58.855625000000003</c:v>
                </c:pt>
                <c:pt idx="1610">
                  <c:v>58.856484375000001</c:v>
                </c:pt>
                <c:pt idx="1611">
                  <c:v>58.857343749999899</c:v>
                </c:pt>
                <c:pt idx="1612">
                  <c:v>58.858359374999999</c:v>
                </c:pt>
                <c:pt idx="1613">
                  <c:v>58.859453124999902</c:v>
                </c:pt>
                <c:pt idx="1614">
                  <c:v>58.860390625000001</c:v>
                </c:pt>
                <c:pt idx="1615">
                  <c:v>58.861328124999901</c:v>
                </c:pt>
                <c:pt idx="1616">
                  <c:v>58.862421874999903</c:v>
                </c:pt>
                <c:pt idx="1617">
                  <c:v>58.863437499999897</c:v>
                </c:pt>
                <c:pt idx="1618">
                  <c:v>58.864453124999997</c:v>
                </c:pt>
                <c:pt idx="1619">
                  <c:v>58.865390624999897</c:v>
                </c:pt>
                <c:pt idx="1620">
                  <c:v>58.8661718749999</c:v>
                </c:pt>
                <c:pt idx="1621">
                  <c:v>58.867109374999899</c:v>
                </c:pt>
                <c:pt idx="1622">
                  <c:v>58.868046874999898</c:v>
                </c:pt>
                <c:pt idx="1623">
                  <c:v>58.868828124999901</c:v>
                </c:pt>
                <c:pt idx="1624">
                  <c:v>58.8694531249999</c:v>
                </c:pt>
                <c:pt idx="1625">
                  <c:v>58.8697656249999</c:v>
                </c:pt>
                <c:pt idx="1626">
                  <c:v>58.869765624999999</c:v>
                </c:pt>
                <c:pt idx="1627">
                  <c:v>58.8694531249999</c:v>
                </c:pt>
                <c:pt idx="1628">
                  <c:v>58.868984374999997</c:v>
                </c:pt>
                <c:pt idx="1629">
                  <c:v>58.867578124999902</c:v>
                </c:pt>
                <c:pt idx="1630">
                  <c:v>58.865468749999899</c:v>
                </c:pt>
                <c:pt idx="1631">
                  <c:v>58.864140624999997</c:v>
                </c:pt>
                <c:pt idx="1632">
                  <c:v>58.864062500000003</c:v>
                </c:pt>
                <c:pt idx="1633">
                  <c:v>58.864765624999897</c:v>
                </c:pt>
                <c:pt idx="1634">
                  <c:v>58.865156249999998</c:v>
                </c:pt>
                <c:pt idx="1635">
                  <c:v>58.865312499999902</c:v>
                </c:pt>
                <c:pt idx="1636">
                  <c:v>58.866015624999903</c:v>
                </c:pt>
                <c:pt idx="1637">
                  <c:v>58.867265624999902</c:v>
                </c:pt>
                <c:pt idx="1638">
                  <c:v>58.868515625000001</c:v>
                </c:pt>
                <c:pt idx="1639">
                  <c:v>58.869687499999898</c:v>
                </c:pt>
                <c:pt idx="1640">
                  <c:v>58.870546874999903</c:v>
                </c:pt>
                <c:pt idx="1641">
                  <c:v>58.870781249999901</c:v>
                </c:pt>
                <c:pt idx="1642">
                  <c:v>58.87078125</c:v>
                </c:pt>
                <c:pt idx="1643">
                  <c:v>58.870781249999901</c:v>
                </c:pt>
                <c:pt idx="1644">
                  <c:v>58.870937499999997</c:v>
                </c:pt>
                <c:pt idx="1645">
                  <c:v>58.871249999999897</c:v>
                </c:pt>
                <c:pt idx="1646">
                  <c:v>58.871796874999902</c:v>
                </c:pt>
                <c:pt idx="1647">
                  <c:v>58.872656249999899</c:v>
                </c:pt>
                <c:pt idx="1648">
                  <c:v>58.8739843749999</c:v>
                </c:pt>
                <c:pt idx="1649">
                  <c:v>58.8759374999999</c:v>
                </c:pt>
                <c:pt idx="1650">
                  <c:v>58.878359374999903</c:v>
                </c:pt>
                <c:pt idx="1651">
                  <c:v>58.881015624999897</c:v>
                </c:pt>
                <c:pt idx="1652">
                  <c:v>58.883671874999997</c:v>
                </c:pt>
                <c:pt idx="1653">
                  <c:v>58.886249999999997</c:v>
                </c:pt>
                <c:pt idx="1654">
                  <c:v>58.888828125000003</c:v>
                </c:pt>
                <c:pt idx="1655">
                  <c:v>58.891484374999898</c:v>
                </c:pt>
                <c:pt idx="1656">
                  <c:v>58.894140624999899</c:v>
                </c:pt>
                <c:pt idx="1657">
                  <c:v>58.896484374999901</c:v>
                </c:pt>
                <c:pt idx="1658">
                  <c:v>58.898437499999901</c:v>
                </c:pt>
                <c:pt idx="1659">
                  <c:v>58.900234374999897</c:v>
                </c:pt>
                <c:pt idx="1660">
                  <c:v>58.901718749999901</c:v>
                </c:pt>
                <c:pt idx="1661">
                  <c:v>58.903437499999903</c:v>
                </c:pt>
                <c:pt idx="1662">
                  <c:v>58.906093749999897</c:v>
                </c:pt>
                <c:pt idx="1663">
                  <c:v>58.909531250000001</c:v>
                </c:pt>
                <c:pt idx="1664">
                  <c:v>58.913281249999997</c:v>
                </c:pt>
                <c:pt idx="1665">
                  <c:v>58.916718749999902</c:v>
                </c:pt>
                <c:pt idx="1666">
                  <c:v>58.919453124999997</c:v>
                </c:pt>
                <c:pt idx="1667">
                  <c:v>58.921406249999897</c:v>
                </c:pt>
                <c:pt idx="1668">
                  <c:v>58.9221874999999</c:v>
                </c:pt>
                <c:pt idx="1669">
                  <c:v>58.922343749999897</c:v>
                </c:pt>
                <c:pt idx="1670">
                  <c:v>58.922734374999898</c:v>
                </c:pt>
                <c:pt idx="1671">
                  <c:v>58.923281249999903</c:v>
                </c:pt>
                <c:pt idx="1672">
                  <c:v>58.924921874999903</c:v>
                </c:pt>
                <c:pt idx="1673">
                  <c:v>58.927499999999903</c:v>
                </c:pt>
                <c:pt idx="1674">
                  <c:v>58.929921874999899</c:v>
                </c:pt>
                <c:pt idx="1675">
                  <c:v>58.932499999999997</c:v>
                </c:pt>
                <c:pt idx="1676">
                  <c:v>58.935390624999897</c:v>
                </c:pt>
                <c:pt idx="1677">
                  <c:v>58.938359374999898</c:v>
                </c:pt>
                <c:pt idx="1678">
                  <c:v>58.941484374999902</c:v>
                </c:pt>
                <c:pt idx="1679">
                  <c:v>58.944687499999901</c:v>
                </c:pt>
                <c:pt idx="1680">
                  <c:v>58.947734375000003</c:v>
                </c:pt>
                <c:pt idx="1681">
                  <c:v>58.950781249999899</c:v>
                </c:pt>
                <c:pt idx="1682">
                  <c:v>58.953281250000003</c:v>
                </c:pt>
                <c:pt idx="1683">
                  <c:v>58.955546874999897</c:v>
                </c:pt>
                <c:pt idx="1684">
                  <c:v>58.958359374999901</c:v>
                </c:pt>
                <c:pt idx="1685">
                  <c:v>58.961328124999902</c:v>
                </c:pt>
                <c:pt idx="1686">
                  <c:v>58.964296874999903</c:v>
                </c:pt>
                <c:pt idx="1687">
                  <c:v>58.967343749999898</c:v>
                </c:pt>
                <c:pt idx="1688">
                  <c:v>58.970312499999899</c:v>
                </c:pt>
                <c:pt idx="1689">
                  <c:v>58.973203124999998</c:v>
                </c:pt>
                <c:pt idx="1690">
                  <c:v>58.976484374999899</c:v>
                </c:pt>
                <c:pt idx="1691">
                  <c:v>58.979765624999899</c:v>
                </c:pt>
                <c:pt idx="1692">
                  <c:v>58.982734375</c:v>
                </c:pt>
                <c:pt idx="1693">
                  <c:v>58.985859374999897</c:v>
                </c:pt>
                <c:pt idx="1694">
                  <c:v>58.989296874999901</c:v>
                </c:pt>
                <c:pt idx="1695">
                  <c:v>58.993046874999898</c:v>
                </c:pt>
                <c:pt idx="1696">
                  <c:v>58.996953124999997</c:v>
                </c:pt>
                <c:pt idx="1697">
                  <c:v>59.001093750000003</c:v>
                </c:pt>
                <c:pt idx="1698">
                  <c:v>59.005546874999901</c:v>
                </c:pt>
                <c:pt idx="1699">
                  <c:v>59.01</c:v>
                </c:pt>
                <c:pt idx="1700">
                  <c:v>59.014374999999902</c:v>
                </c:pt>
                <c:pt idx="1701">
                  <c:v>59.018593749999901</c:v>
                </c:pt>
                <c:pt idx="1702">
                  <c:v>59.022578124999903</c:v>
                </c:pt>
                <c:pt idx="1703">
                  <c:v>59.026406249999901</c:v>
                </c:pt>
                <c:pt idx="1704">
                  <c:v>59.029999999999902</c:v>
                </c:pt>
                <c:pt idx="1705">
                  <c:v>59.0335156249999</c:v>
                </c:pt>
                <c:pt idx="1706">
                  <c:v>59.037265624999897</c:v>
                </c:pt>
                <c:pt idx="1707">
                  <c:v>59.040546874999997</c:v>
                </c:pt>
                <c:pt idx="1708">
                  <c:v>59.04296875</c:v>
                </c:pt>
                <c:pt idx="1709">
                  <c:v>59.045312500000001</c:v>
                </c:pt>
                <c:pt idx="1710">
                  <c:v>59.047734374999997</c:v>
                </c:pt>
                <c:pt idx="1711">
                  <c:v>59.049999999999898</c:v>
                </c:pt>
                <c:pt idx="1712">
                  <c:v>59.052187500000002</c:v>
                </c:pt>
                <c:pt idx="1713">
                  <c:v>59.054374999999901</c:v>
                </c:pt>
                <c:pt idx="1714">
                  <c:v>59.056562499999998</c:v>
                </c:pt>
                <c:pt idx="1715">
                  <c:v>59.058750000000003</c:v>
                </c:pt>
                <c:pt idx="1716">
                  <c:v>59.060859375</c:v>
                </c:pt>
                <c:pt idx="1717">
                  <c:v>59.062890624999902</c:v>
                </c:pt>
                <c:pt idx="1718">
                  <c:v>59.064921874999897</c:v>
                </c:pt>
                <c:pt idx="1719">
                  <c:v>59.066953124999898</c:v>
                </c:pt>
                <c:pt idx="1720">
                  <c:v>59.068984374999999</c:v>
                </c:pt>
                <c:pt idx="1721">
                  <c:v>59.071015624999902</c:v>
                </c:pt>
                <c:pt idx="1722">
                  <c:v>59.073046874999903</c:v>
                </c:pt>
                <c:pt idx="1723">
                  <c:v>59.075078124999997</c:v>
                </c:pt>
                <c:pt idx="1724">
                  <c:v>59.077187499999901</c:v>
                </c:pt>
                <c:pt idx="1725">
                  <c:v>59.079218750000003</c:v>
                </c:pt>
                <c:pt idx="1726">
                  <c:v>59.081093749999901</c:v>
                </c:pt>
                <c:pt idx="1727">
                  <c:v>59.082890624999898</c:v>
                </c:pt>
                <c:pt idx="1728">
                  <c:v>59.084687500000001</c:v>
                </c:pt>
                <c:pt idx="1729">
                  <c:v>59.086484374999898</c:v>
                </c:pt>
                <c:pt idx="1730">
                  <c:v>59.0882031249999</c:v>
                </c:pt>
                <c:pt idx="1731">
                  <c:v>59.089921875000002</c:v>
                </c:pt>
                <c:pt idx="1732">
                  <c:v>59.091640624999897</c:v>
                </c:pt>
                <c:pt idx="1733">
                  <c:v>59.093203124999903</c:v>
                </c:pt>
                <c:pt idx="1734">
                  <c:v>59.094609374999997</c:v>
                </c:pt>
                <c:pt idx="1735">
                  <c:v>59.095703125</c:v>
                </c:pt>
                <c:pt idx="1736">
                  <c:v>59.096484374999903</c:v>
                </c:pt>
                <c:pt idx="1737">
                  <c:v>59.097265624999899</c:v>
                </c:pt>
                <c:pt idx="1738">
                  <c:v>59.098046875000001</c:v>
                </c:pt>
                <c:pt idx="1739">
                  <c:v>59.098828124999898</c:v>
                </c:pt>
                <c:pt idx="1740">
                  <c:v>59.099531249999998</c:v>
                </c:pt>
                <c:pt idx="1741">
                  <c:v>59.1</c:v>
                </c:pt>
                <c:pt idx="1742">
                  <c:v>59.100234374999999</c:v>
                </c:pt>
                <c:pt idx="1743">
                  <c:v>59.100468749999997</c:v>
                </c:pt>
                <c:pt idx="1744">
                  <c:v>59.100703124999903</c:v>
                </c:pt>
                <c:pt idx="1745">
                  <c:v>59.100937500000001</c:v>
                </c:pt>
                <c:pt idx="1746">
                  <c:v>59.101249999999901</c:v>
                </c:pt>
                <c:pt idx="1747">
                  <c:v>59.101640624999902</c:v>
                </c:pt>
                <c:pt idx="1748">
                  <c:v>59.102109374999898</c:v>
                </c:pt>
                <c:pt idx="1749">
                  <c:v>59.102578124999901</c:v>
                </c:pt>
                <c:pt idx="1750">
                  <c:v>59.103046874999997</c:v>
                </c:pt>
                <c:pt idx="1751">
                  <c:v>59.103359374999897</c:v>
                </c:pt>
                <c:pt idx="1752">
                  <c:v>59.103749999999899</c:v>
                </c:pt>
                <c:pt idx="1753">
                  <c:v>59.104374999999898</c:v>
                </c:pt>
                <c:pt idx="1754">
                  <c:v>59.104999999999997</c:v>
                </c:pt>
                <c:pt idx="1755">
                  <c:v>59.10546875</c:v>
                </c:pt>
                <c:pt idx="1756">
                  <c:v>59.105859374999902</c:v>
                </c:pt>
                <c:pt idx="1757">
                  <c:v>59.106328124999898</c:v>
                </c:pt>
                <c:pt idx="1758">
                  <c:v>59.106718749999899</c:v>
                </c:pt>
                <c:pt idx="1759">
                  <c:v>59.106874999999903</c:v>
                </c:pt>
                <c:pt idx="1760">
                  <c:v>59.107031249999999</c:v>
                </c:pt>
                <c:pt idx="1761">
                  <c:v>59.107421874999901</c:v>
                </c:pt>
                <c:pt idx="1762">
                  <c:v>59.107734375</c:v>
                </c:pt>
                <c:pt idx="1763">
                  <c:v>59.107656249999899</c:v>
                </c:pt>
                <c:pt idx="1764">
                  <c:v>59.107265624999997</c:v>
                </c:pt>
                <c:pt idx="1765">
                  <c:v>59.106796875000001</c:v>
                </c:pt>
                <c:pt idx="1766">
                  <c:v>59.105859375000001</c:v>
                </c:pt>
                <c:pt idx="1767">
                  <c:v>59.104453124999999</c:v>
                </c:pt>
                <c:pt idx="1768">
                  <c:v>59.102968749999903</c:v>
                </c:pt>
                <c:pt idx="1769">
                  <c:v>59.101328124999903</c:v>
                </c:pt>
                <c:pt idx="1770">
                  <c:v>59.099687500000002</c:v>
                </c:pt>
                <c:pt idx="1771">
                  <c:v>59.0979687499999</c:v>
                </c:pt>
                <c:pt idx="1772">
                  <c:v>59.095703125</c:v>
                </c:pt>
                <c:pt idx="1773">
                  <c:v>59.093203124999903</c:v>
                </c:pt>
                <c:pt idx="1774">
                  <c:v>59.090859374999901</c:v>
                </c:pt>
                <c:pt idx="1775">
                  <c:v>59.088671874999903</c:v>
                </c:pt>
                <c:pt idx="1776">
                  <c:v>59.086640624999902</c:v>
                </c:pt>
                <c:pt idx="1777">
                  <c:v>59.084687500000001</c:v>
                </c:pt>
                <c:pt idx="1778">
                  <c:v>59.082890624999997</c:v>
                </c:pt>
                <c:pt idx="1779">
                  <c:v>59.081249999999898</c:v>
                </c:pt>
                <c:pt idx="1780">
                  <c:v>59.080312499999998</c:v>
                </c:pt>
                <c:pt idx="1781">
                  <c:v>59.079531250000002</c:v>
                </c:pt>
                <c:pt idx="1782">
                  <c:v>59.078281249999897</c:v>
                </c:pt>
                <c:pt idx="1783">
                  <c:v>59.077656249999897</c:v>
                </c:pt>
                <c:pt idx="1784">
                  <c:v>59.077421874999899</c:v>
                </c:pt>
                <c:pt idx="1785">
                  <c:v>59.077656249999897</c:v>
                </c:pt>
                <c:pt idx="1786">
                  <c:v>59.078671874999998</c:v>
                </c:pt>
                <c:pt idx="1787">
                  <c:v>59.079843749999903</c:v>
                </c:pt>
                <c:pt idx="1788">
                  <c:v>59.080937499999997</c:v>
                </c:pt>
                <c:pt idx="1789">
                  <c:v>59.081874999999897</c:v>
                </c:pt>
                <c:pt idx="1790">
                  <c:v>59.082734374999902</c:v>
                </c:pt>
                <c:pt idx="1791">
                  <c:v>59.083593749999999</c:v>
                </c:pt>
                <c:pt idx="1792">
                  <c:v>59.084374999999902</c:v>
                </c:pt>
                <c:pt idx="1793">
                  <c:v>59.085078124999903</c:v>
                </c:pt>
                <c:pt idx="1794">
                  <c:v>59.085703124999903</c:v>
                </c:pt>
                <c:pt idx="1795">
                  <c:v>59.085937499999901</c:v>
                </c:pt>
                <c:pt idx="1796">
                  <c:v>59.085625</c:v>
                </c:pt>
                <c:pt idx="1797">
                  <c:v>59.085390624999903</c:v>
                </c:pt>
                <c:pt idx="1798">
                  <c:v>59.085703124999903</c:v>
                </c:pt>
                <c:pt idx="1799">
                  <c:v>59.086328125000001</c:v>
                </c:pt>
                <c:pt idx="1800">
                  <c:v>59.086953124999901</c:v>
                </c:pt>
                <c:pt idx="1801">
                  <c:v>59.087421874999897</c:v>
                </c:pt>
                <c:pt idx="1802">
                  <c:v>59.087734374999997</c:v>
                </c:pt>
                <c:pt idx="1803">
                  <c:v>59.088124999999998</c:v>
                </c:pt>
                <c:pt idx="1804">
                  <c:v>59.089140624999899</c:v>
                </c:pt>
                <c:pt idx="1805">
                  <c:v>59.090624999999903</c:v>
                </c:pt>
                <c:pt idx="1806">
                  <c:v>59.091874999999902</c:v>
                </c:pt>
                <c:pt idx="1807">
                  <c:v>59.092968749999898</c:v>
                </c:pt>
                <c:pt idx="1808">
                  <c:v>59.094218750000003</c:v>
                </c:pt>
                <c:pt idx="1809">
                  <c:v>59.095312499999899</c:v>
                </c:pt>
                <c:pt idx="1810">
                  <c:v>59.096484374999903</c:v>
                </c:pt>
                <c:pt idx="1811">
                  <c:v>59.097890624999998</c:v>
                </c:pt>
                <c:pt idx="1812">
                  <c:v>59.099531249999998</c:v>
                </c:pt>
                <c:pt idx="1813">
                  <c:v>59.101328124999903</c:v>
                </c:pt>
                <c:pt idx="1814">
                  <c:v>59.102734374999898</c:v>
                </c:pt>
                <c:pt idx="1815">
                  <c:v>59.103906250000001</c:v>
                </c:pt>
                <c:pt idx="1816">
                  <c:v>59.105078124999999</c:v>
                </c:pt>
                <c:pt idx="1817">
                  <c:v>59.106171874999902</c:v>
                </c:pt>
                <c:pt idx="1818">
                  <c:v>59.106953124999997</c:v>
                </c:pt>
                <c:pt idx="1819">
                  <c:v>59.107343749999899</c:v>
                </c:pt>
                <c:pt idx="1820">
                  <c:v>59.107343749999899</c:v>
                </c:pt>
                <c:pt idx="1821">
                  <c:v>59.106953124999997</c:v>
                </c:pt>
                <c:pt idx="1822">
                  <c:v>59.106406249999999</c:v>
                </c:pt>
                <c:pt idx="1823">
                  <c:v>59.1060937499999</c:v>
                </c:pt>
                <c:pt idx="1824">
                  <c:v>59.105078124999899</c:v>
                </c:pt>
                <c:pt idx="1825">
                  <c:v>59.102578125000001</c:v>
                </c:pt>
                <c:pt idx="1826">
                  <c:v>59.099765625000003</c:v>
                </c:pt>
                <c:pt idx="1827">
                  <c:v>59.097421874999903</c:v>
                </c:pt>
                <c:pt idx="1828">
                  <c:v>59.095234374999997</c:v>
                </c:pt>
                <c:pt idx="1829">
                  <c:v>59.093046874999999</c:v>
                </c:pt>
                <c:pt idx="1830">
                  <c:v>59.091171875000001</c:v>
                </c:pt>
                <c:pt idx="1831">
                  <c:v>59.089531249999901</c:v>
                </c:pt>
                <c:pt idx="1832">
                  <c:v>59.088124999999998</c:v>
                </c:pt>
                <c:pt idx="1833">
                  <c:v>59.086796874999898</c:v>
                </c:pt>
                <c:pt idx="1834">
                  <c:v>59.085468749999997</c:v>
                </c:pt>
                <c:pt idx="1835">
                  <c:v>59.084218749999998</c:v>
                </c:pt>
                <c:pt idx="1836">
                  <c:v>59.082968749999999</c:v>
                </c:pt>
                <c:pt idx="1837">
                  <c:v>59.081640624999899</c:v>
                </c:pt>
                <c:pt idx="1838">
                  <c:v>59.080156249999902</c:v>
                </c:pt>
                <c:pt idx="1839">
                  <c:v>59.078671874999998</c:v>
                </c:pt>
                <c:pt idx="1840">
                  <c:v>59.077109374999999</c:v>
                </c:pt>
                <c:pt idx="1841">
                  <c:v>59.075468749999999</c:v>
                </c:pt>
                <c:pt idx="1842">
                  <c:v>59.073984374999903</c:v>
                </c:pt>
                <c:pt idx="1843">
                  <c:v>59.0725781249999</c:v>
                </c:pt>
                <c:pt idx="1844">
                  <c:v>59.071171874999997</c:v>
                </c:pt>
                <c:pt idx="1845">
                  <c:v>59.069765624999903</c:v>
                </c:pt>
                <c:pt idx="1846">
                  <c:v>59.068281249999899</c:v>
                </c:pt>
                <c:pt idx="1847">
                  <c:v>59.0667187499999</c:v>
                </c:pt>
                <c:pt idx="1848">
                  <c:v>59.065234374999903</c:v>
                </c:pt>
                <c:pt idx="1849">
                  <c:v>59.063749999999899</c:v>
                </c:pt>
                <c:pt idx="1850">
                  <c:v>59.062109374999999</c:v>
                </c:pt>
                <c:pt idx="1851">
                  <c:v>59.060312499999903</c:v>
                </c:pt>
                <c:pt idx="1852">
                  <c:v>59.058437499999997</c:v>
                </c:pt>
                <c:pt idx="1853">
                  <c:v>59.056484374999897</c:v>
                </c:pt>
                <c:pt idx="1854">
                  <c:v>59.054453124999903</c:v>
                </c:pt>
                <c:pt idx="1855">
                  <c:v>59.052343749999899</c:v>
                </c:pt>
                <c:pt idx="1856">
                  <c:v>59.050156250000001</c:v>
                </c:pt>
                <c:pt idx="1857">
                  <c:v>59.048124999999899</c:v>
                </c:pt>
                <c:pt idx="1858">
                  <c:v>59.046171874999999</c:v>
                </c:pt>
                <c:pt idx="1859">
                  <c:v>59.044218749999899</c:v>
                </c:pt>
                <c:pt idx="1860">
                  <c:v>59.042343750000001</c:v>
                </c:pt>
                <c:pt idx="1861">
                  <c:v>59.040312499999999</c:v>
                </c:pt>
                <c:pt idx="1862">
                  <c:v>59.038124999999901</c:v>
                </c:pt>
                <c:pt idx="1863">
                  <c:v>59.036249999999903</c:v>
                </c:pt>
                <c:pt idx="1864">
                  <c:v>59.035156249999901</c:v>
                </c:pt>
                <c:pt idx="1865">
                  <c:v>59.0341406249999</c:v>
                </c:pt>
                <c:pt idx="1866">
                  <c:v>59.033437499999998</c:v>
                </c:pt>
                <c:pt idx="1867">
                  <c:v>59.033749999999898</c:v>
                </c:pt>
                <c:pt idx="1868">
                  <c:v>59.034765624999999</c:v>
                </c:pt>
                <c:pt idx="1869">
                  <c:v>59.036249999999903</c:v>
                </c:pt>
                <c:pt idx="1870">
                  <c:v>59.037890625000003</c:v>
                </c:pt>
                <c:pt idx="1871">
                  <c:v>59.039765624999902</c:v>
                </c:pt>
                <c:pt idx="1872">
                  <c:v>59.041874999999997</c:v>
                </c:pt>
                <c:pt idx="1873">
                  <c:v>59.043984374999901</c:v>
                </c:pt>
                <c:pt idx="1874">
                  <c:v>59.044999999999902</c:v>
                </c:pt>
                <c:pt idx="1875">
                  <c:v>59.044687499999903</c:v>
                </c:pt>
                <c:pt idx="1876">
                  <c:v>59.043749999999903</c:v>
                </c:pt>
                <c:pt idx="1877">
                  <c:v>59.042421874999903</c:v>
                </c:pt>
                <c:pt idx="1878">
                  <c:v>59.040781249999903</c:v>
                </c:pt>
                <c:pt idx="1879">
                  <c:v>59.038906249999897</c:v>
                </c:pt>
                <c:pt idx="1880">
                  <c:v>59.036953124999997</c:v>
                </c:pt>
                <c:pt idx="1881">
                  <c:v>59.034765624999899</c:v>
                </c:pt>
                <c:pt idx="1882">
                  <c:v>59.032421874999898</c:v>
                </c:pt>
                <c:pt idx="1883">
                  <c:v>59.030156249999898</c:v>
                </c:pt>
                <c:pt idx="1884">
                  <c:v>59.028203124999997</c:v>
                </c:pt>
                <c:pt idx="1885">
                  <c:v>59.026718749999901</c:v>
                </c:pt>
                <c:pt idx="1886">
                  <c:v>59.025156250000002</c:v>
                </c:pt>
                <c:pt idx="1887">
                  <c:v>59.023593749999897</c:v>
                </c:pt>
                <c:pt idx="1888">
                  <c:v>59.022499999999901</c:v>
                </c:pt>
                <c:pt idx="1889">
                  <c:v>59.021484374999901</c:v>
                </c:pt>
                <c:pt idx="1890">
                  <c:v>59.020156249999999</c:v>
                </c:pt>
                <c:pt idx="1891">
                  <c:v>59.018281249999902</c:v>
                </c:pt>
                <c:pt idx="1892">
                  <c:v>59.016406249999903</c:v>
                </c:pt>
                <c:pt idx="1893">
                  <c:v>59.014999999999901</c:v>
                </c:pt>
                <c:pt idx="1894">
                  <c:v>59.013906249999998</c:v>
                </c:pt>
                <c:pt idx="1895">
                  <c:v>59.013046874999901</c:v>
                </c:pt>
                <c:pt idx="1896">
                  <c:v>59.012187499999897</c:v>
                </c:pt>
                <c:pt idx="1897">
                  <c:v>59.011328124999999</c:v>
                </c:pt>
                <c:pt idx="1898">
                  <c:v>59.010624999999898</c:v>
                </c:pt>
                <c:pt idx="1899">
                  <c:v>59.010312499999898</c:v>
                </c:pt>
                <c:pt idx="1900">
                  <c:v>59.010234375000003</c:v>
                </c:pt>
                <c:pt idx="1901">
                  <c:v>59.01</c:v>
                </c:pt>
                <c:pt idx="1902">
                  <c:v>59.009921874999897</c:v>
                </c:pt>
                <c:pt idx="1903">
                  <c:v>59.009843749999902</c:v>
                </c:pt>
                <c:pt idx="1904">
                  <c:v>59.009531249999903</c:v>
                </c:pt>
                <c:pt idx="1905">
                  <c:v>59.009374999999899</c:v>
                </c:pt>
                <c:pt idx="1906">
                  <c:v>59.009609374999997</c:v>
                </c:pt>
                <c:pt idx="1907">
                  <c:v>59.010234374999897</c:v>
                </c:pt>
                <c:pt idx="1908">
                  <c:v>59.010859374999903</c:v>
                </c:pt>
                <c:pt idx="1909">
                  <c:v>59.011406249999901</c:v>
                </c:pt>
                <c:pt idx="1910">
                  <c:v>59.0120312499999</c:v>
                </c:pt>
                <c:pt idx="1911">
                  <c:v>59.0126562499999</c:v>
                </c:pt>
                <c:pt idx="1912">
                  <c:v>59.013203124999997</c:v>
                </c:pt>
                <c:pt idx="1913">
                  <c:v>59.013515624999897</c:v>
                </c:pt>
                <c:pt idx="1914">
                  <c:v>59.013593749999899</c:v>
                </c:pt>
                <c:pt idx="1915">
                  <c:v>59.013515624999897</c:v>
                </c:pt>
                <c:pt idx="1916">
                  <c:v>59.013437499999903</c:v>
                </c:pt>
                <c:pt idx="1917">
                  <c:v>59.013593749999899</c:v>
                </c:pt>
                <c:pt idx="1918">
                  <c:v>59.013984375</c:v>
                </c:pt>
                <c:pt idx="1919">
                  <c:v>59.014374999999902</c:v>
                </c:pt>
                <c:pt idx="1920">
                  <c:v>59.015000000000001</c:v>
                </c:pt>
                <c:pt idx="1921">
                  <c:v>59.0162499999999</c:v>
                </c:pt>
                <c:pt idx="1922">
                  <c:v>59.017890625</c:v>
                </c:pt>
                <c:pt idx="1923">
                  <c:v>59.019531249999901</c:v>
                </c:pt>
                <c:pt idx="1924">
                  <c:v>59.021015624999997</c:v>
                </c:pt>
                <c:pt idx="1925">
                  <c:v>59.022421874999999</c:v>
                </c:pt>
                <c:pt idx="1926">
                  <c:v>59.023984374999898</c:v>
                </c:pt>
                <c:pt idx="1927">
                  <c:v>59.024921874999997</c:v>
                </c:pt>
                <c:pt idx="1928">
                  <c:v>59.024843749999903</c:v>
                </c:pt>
                <c:pt idx="1929">
                  <c:v>59.024843749999903</c:v>
                </c:pt>
                <c:pt idx="1930">
                  <c:v>59.024843749999903</c:v>
                </c:pt>
                <c:pt idx="1931">
                  <c:v>59.024531249999903</c:v>
                </c:pt>
                <c:pt idx="1932">
                  <c:v>59.024453124999901</c:v>
                </c:pt>
                <c:pt idx="1933">
                  <c:v>59.024765624999901</c:v>
                </c:pt>
                <c:pt idx="1934">
                  <c:v>59.024999999999899</c:v>
                </c:pt>
                <c:pt idx="1935">
                  <c:v>59.024999999999899</c:v>
                </c:pt>
                <c:pt idx="1936">
                  <c:v>59.025078125</c:v>
                </c:pt>
                <c:pt idx="1937">
                  <c:v>59.025468749999902</c:v>
                </c:pt>
                <c:pt idx="1938">
                  <c:v>59.026015624999999</c:v>
                </c:pt>
                <c:pt idx="1939">
                  <c:v>59.025937499999998</c:v>
                </c:pt>
                <c:pt idx="1940">
                  <c:v>59.025390625</c:v>
                </c:pt>
                <c:pt idx="1941">
                  <c:v>59.025390624999901</c:v>
                </c:pt>
                <c:pt idx="1942">
                  <c:v>59.025546875000003</c:v>
                </c:pt>
                <c:pt idx="1943">
                  <c:v>59.025234374999897</c:v>
                </c:pt>
                <c:pt idx="1944">
                  <c:v>59.024921874999997</c:v>
                </c:pt>
                <c:pt idx="1945">
                  <c:v>59.024687499999899</c:v>
                </c:pt>
                <c:pt idx="1946">
                  <c:v>59.025312499999998</c:v>
                </c:pt>
                <c:pt idx="1947">
                  <c:v>59.027578124999899</c:v>
                </c:pt>
                <c:pt idx="1948">
                  <c:v>59.030234374999999</c:v>
                </c:pt>
                <c:pt idx="1949">
                  <c:v>59.032499999999899</c:v>
                </c:pt>
                <c:pt idx="1950">
                  <c:v>59.034687499999997</c:v>
                </c:pt>
                <c:pt idx="1951">
                  <c:v>59.036640624999897</c:v>
                </c:pt>
                <c:pt idx="1952">
                  <c:v>59.038515624999903</c:v>
                </c:pt>
                <c:pt idx="1953">
                  <c:v>59.040546874999897</c:v>
                </c:pt>
                <c:pt idx="1954">
                  <c:v>59.042421874999903</c:v>
                </c:pt>
                <c:pt idx="1955">
                  <c:v>59.044062499999903</c:v>
                </c:pt>
                <c:pt idx="1956">
                  <c:v>59.045468749999898</c:v>
                </c:pt>
                <c:pt idx="1957">
                  <c:v>59.046953124999902</c:v>
                </c:pt>
                <c:pt idx="1958">
                  <c:v>59.0491406249999</c:v>
                </c:pt>
                <c:pt idx="1959">
                  <c:v>59.051796874999901</c:v>
                </c:pt>
                <c:pt idx="1960">
                  <c:v>59.054453124999903</c:v>
                </c:pt>
                <c:pt idx="1961">
                  <c:v>59.057109374999897</c:v>
                </c:pt>
                <c:pt idx="1962">
                  <c:v>59.059374999999903</c:v>
                </c:pt>
                <c:pt idx="1963">
                  <c:v>59.061406249999997</c:v>
                </c:pt>
                <c:pt idx="1964">
                  <c:v>59.063671874999997</c:v>
                </c:pt>
                <c:pt idx="1965">
                  <c:v>59.065859374999903</c:v>
                </c:pt>
                <c:pt idx="1966">
                  <c:v>59.067890624999897</c:v>
                </c:pt>
                <c:pt idx="1967">
                  <c:v>59.069999999999901</c:v>
                </c:pt>
                <c:pt idx="1968">
                  <c:v>59.072265625</c:v>
                </c:pt>
                <c:pt idx="1969">
                  <c:v>59.075234374999901</c:v>
                </c:pt>
                <c:pt idx="1970">
                  <c:v>59.078593750000003</c:v>
                </c:pt>
                <c:pt idx="1971">
                  <c:v>59.081640624999899</c:v>
                </c:pt>
                <c:pt idx="1972">
                  <c:v>59.084687499999902</c:v>
                </c:pt>
                <c:pt idx="1973">
                  <c:v>59.088124999999899</c:v>
                </c:pt>
                <c:pt idx="1974">
                  <c:v>59.0904687499999</c:v>
                </c:pt>
                <c:pt idx="1975">
                  <c:v>59.091328124999997</c:v>
                </c:pt>
                <c:pt idx="1976">
                  <c:v>59.0921093749999</c:v>
                </c:pt>
                <c:pt idx="1977">
                  <c:v>59.092890624999903</c:v>
                </c:pt>
                <c:pt idx="1978">
                  <c:v>59.093671874999899</c:v>
                </c:pt>
                <c:pt idx="1979">
                  <c:v>59.094453124999902</c:v>
                </c:pt>
                <c:pt idx="1980">
                  <c:v>59.095234374999997</c:v>
                </c:pt>
                <c:pt idx="1981">
                  <c:v>59.096171874999897</c:v>
                </c:pt>
                <c:pt idx="1982">
                  <c:v>59.097343749999901</c:v>
                </c:pt>
                <c:pt idx="1983">
                  <c:v>59.098515624999997</c:v>
                </c:pt>
                <c:pt idx="1984">
                  <c:v>59.099609374999901</c:v>
                </c:pt>
                <c:pt idx="1985">
                  <c:v>59.101249999999901</c:v>
                </c:pt>
                <c:pt idx="1986">
                  <c:v>59.103203124999901</c:v>
                </c:pt>
                <c:pt idx="1987">
                  <c:v>59.106093749999999</c:v>
                </c:pt>
                <c:pt idx="1988">
                  <c:v>59.110624999999899</c:v>
                </c:pt>
                <c:pt idx="1989">
                  <c:v>59.115468749999998</c:v>
                </c:pt>
                <c:pt idx="1990">
                  <c:v>59.12</c:v>
                </c:pt>
                <c:pt idx="1991">
                  <c:v>59.124296874999899</c:v>
                </c:pt>
                <c:pt idx="1992">
                  <c:v>59.128359374999903</c:v>
                </c:pt>
                <c:pt idx="1993">
                  <c:v>59.132343749999897</c:v>
                </c:pt>
                <c:pt idx="1994">
                  <c:v>59.136484375000002</c:v>
                </c:pt>
                <c:pt idx="1995">
                  <c:v>59.140468749999897</c:v>
                </c:pt>
                <c:pt idx="1996">
                  <c:v>59.144296874999903</c:v>
                </c:pt>
                <c:pt idx="1997">
                  <c:v>59.148281249999897</c:v>
                </c:pt>
                <c:pt idx="1998">
                  <c:v>59.15234375</c:v>
                </c:pt>
                <c:pt idx="1999">
                  <c:v>59.156328124999902</c:v>
                </c:pt>
                <c:pt idx="2000">
                  <c:v>59.160156249999901</c:v>
                </c:pt>
                <c:pt idx="2001">
                  <c:v>59.163984374999998</c:v>
                </c:pt>
                <c:pt idx="2002">
                  <c:v>59.16796875</c:v>
                </c:pt>
                <c:pt idx="2003">
                  <c:v>59.172031249999897</c:v>
                </c:pt>
                <c:pt idx="2004">
                  <c:v>59.175859374999902</c:v>
                </c:pt>
                <c:pt idx="2005">
                  <c:v>59.179453125000002</c:v>
                </c:pt>
                <c:pt idx="2006">
                  <c:v>59.182890624999899</c:v>
                </c:pt>
                <c:pt idx="2007">
                  <c:v>59.186093749999998</c:v>
                </c:pt>
                <c:pt idx="2008">
                  <c:v>59.189140624999901</c:v>
                </c:pt>
                <c:pt idx="2009">
                  <c:v>59.192187499999903</c:v>
                </c:pt>
                <c:pt idx="2010">
                  <c:v>59.195390625000002</c:v>
                </c:pt>
                <c:pt idx="2011">
                  <c:v>59.198671874999903</c:v>
                </c:pt>
                <c:pt idx="2012">
                  <c:v>59.202109374999999</c:v>
                </c:pt>
                <c:pt idx="2013">
                  <c:v>59.205546874999897</c:v>
                </c:pt>
                <c:pt idx="2014">
                  <c:v>59.209062499999902</c:v>
                </c:pt>
                <c:pt idx="2015">
                  <c:v>59.212968749999902</c:v>
                </c:pt>
                <c:pt idx="2016">
                  <c:v>59.217031249999998</c:v>
                </c:pt>
                <c:pt idx="2017">
                  <c:v>59.220859374999897</c:v>
                </c:pt>
                <c:pt idx="2018">
                  <c:v>59.223515624999898</c:v>
                </c:pt>
                <c:pt idx="2019">
                  <c:v>59.224687499999902</c:v>
                </c:pt>
                <c:pt idx="2020">
                  <c:v>59.2252343749999</c:v>
                </c:pt>
                <c:pt idx="2021">
                  <c:v>59.225781249999898</c:v>
                </c:pt>
                <c:pt idx="2022">
                  <c:v>59.226640625000002</c:v>
                </c:pt>
                <c:pt idx="2023">
                  <c:v>59.229531249999901</c:v>
                </c:pt>
                <c:pt idx="2024">
                  <c:v>59.234453124999902</c:v>
                </c:pt>
                <c:pt idx="2025">
                  <c:v>59.239296874999901</c:v>
                </c:pt>
                <c:pt idx="2026">
                  <c:v>59.243671874999997</c:v>
                </c:pt>
                <c:pt idx="2027">
                  <c:v>59.247968749999998</c:v>
                </c:pt>
                <c:pt idx="2028">
                  <c:v>59.252421875000003</c:v>
                </c:pt>
                <c:pt idx="2029">
                  <c:v>59.256875000000001</c:v>
                </c:pt>
                <c:pt idx="2030">
                  <c:v>59.261015624999899</c:v>
                </c:pt>
                <c:pt idx="2031">
                  <c:v>59.264765625000003</c:v>
                </c:pt>
                <c:pt idx="2032">
                  <c:v>59.268437499999997</c:v>
                </c:pt>
                <c:pt idx="2033">
                  <c:v>59.272656249999898</c:v>
                </c:pt>
                <c:pt idx="2034">
                  <c:v>59.277109375000002</c:v>
                </c:pt>
                <c:pt idx="2035">
                  <c:v>59.281171874999998</c:v>
                </c:pt>
                <c:pt idx="2036">
                  <c:v>59.285078124999998</c:v>
                </c:pt>
                <c:pt idx="2037">
                  <c:v>59.289296874999998</c:v>
                </c:pt>
                <c:pt idx="2038">
                  <c:v>59.293906249999999</c:v>
                </c:pt>
                <c:pt idx="2039">
                  <c:v>59.298281249999903</c:v>
                </c:pt>
                <c:pt idx="2040">
                  <c:v>59.302343749999899</c:v>
                </c:pt>
                <c:pt idx="2041">
                  <c:v>59.306406249999903</c:v>
                </c:pt>
                <c:pt idx="2042">
                  <c:v>59.310624999999902</c:v>
                </c:pt>
                <c:pt idx="2043">
                  <c:v>59.314609374999897</c:v>
                </c:pt>
                <c:pt idx="2044">
                  <c:v>59.3173437499999</c:v>
                </c:pt>
                <c:pt idx="2045">
                  <c:v>59.3189843749999</c:v>
                </c:pt>
                <c:pt idx="2046">
                  <c:v>59.320390624999902</c:v>
                </c:pt>
                <c:pt idx="2047">
                  <c:v>59.321640624999901</c:v>
                </c:pt>
                <c:pt idx="2048">
                  <c:v>59.3228906249999</c:v>
                </c:pt>
                <c:pt idx="2049">
                  <c:v>59.324296874999902</c:v>
                </c:pt>
                <c:pt idx="2050">
                  <c:v>59.325703124999997</c:v>
                </c:pt>
                <c:pt idx="2051">
                  <c:v>59.327265624999903</c:v>
                </c:pt>
                <c:pt idx="2052">
                  <c:v>59.329218749999903</c:v>
                </c:pt>
                <c:pt idx="2053">
                  <c:v>59.331484374999903</c:v>
                </c:pt>
                <c:pt idx="2054">
                  <c:v>59.333749999999903</c:v>
                </c:pt>
                <c:pt idx="2055">
                  <c:v>59.336093749999897</c:v>
                </c:pt>
                <c:pt idx="2056">
                  <c:v>59.338671874999903</c:v>
                </c:pt>
                <c:pt idx="2057">
                  <c:v>59.341406249999899</c:v>
                </c:pt>
                <c:pt idx="2058">
                  <c:v>59.344296874999898</c:v>
                </c:pt>
                <c:pt idx="2059">
                  <c:v>59.347265624999999</c:v>
                </c:pt>
                <c:pt idx="2060">
                  <c:v>59.3502343749999</c:v>
                </c:pt>
                <c:pt idx="2061">
                  <c:v>59.353124999999899</c:v>
                </c:pt>
                <c:pt idx="2062">
                  <c:v>59.355937499999897</c:v>
                </c:pt>
                <c:pt idx="2063">
                  <c:v>59.358749999999901</c:v>
                </c:pt>
                <c:pt idx="2064">
                  <c:v>59.361562499999998</c:v>
                </c:pt>
                <c:pt idx="2065">
                  <c:v>59.364374999999903</c:v>
                </c:pt>
                <c:pt idx="2066">
                  <c:v>59.367031249999997</c:v>
                </c:pt>
                <c:pt idx="2067">
                  <c:v>59.369609374999897</c:v>
                </c:pt>
                <c:pt idx="2068">
                  <c:v>59.372265624999898</c:v>
                </c:pt>
                <c:pt idx="2069">
                  <c:v>59.374921874999899</c:v>
                </c:pt>
                <c:pt idx="2070">
                  <c:v>59.377343749999902</c:v>
                </c:pt>
                <c:pt idx="2071">
                  <c:v>59.379374999999897</c:v>
                </c:pt>
                <c:pt idx="2072">
                  <c:v>59.381406249999998</c:v>
                </c:pt>
                <c:pt idx="2073">
                  <c:v>59.383671874999997</c:v>
                </c:pt>
                <c:pt idx="2074">
                  <c:v>59.385937499999898</c:v>
                </c:pt>
                <c:pt idx="2075">
                  <c:v>59.388281249999999</c:v>
                </c:pt>
                <c:pt idx="2076">
                  <c:v>59.390703125000002</c:v>
                </c:pt>
                <c:pt idx="2077">
                  <c:v>59.393046874999897</c:v>
                </c:pt>
                <c:pt idx="2078">
                  <c:v>59.395390624999898</c:v>
                </c:pt>
                <c:pt idx="2079">
                  <c:v>59.397890624999903</c:v>
                </c:pt>
                <c:pt idx="2080">
                  <c:v>59.400546874999897</c:v>
                </c:pt>
                <c:pt idx="2081">
                  <c:v>59.403671874999901</c:v>
                </c:pt>
                <c:pt idx="2082">
                  <c:v>59.4071874999999</c:v>
                </c:pt>
                <c:pt idx="2083">
                  <c:v>59.410546875000001</c:v>
                </c:pt>
                <c:pt idx="2084">
                  <c:v>59.413828124999903</c:v>
                </c:pt>
                <c:pt idx="2085">
                  <c:v>59.417109374999903</c:v>
                </c:pt>
                <c:pt idx="2086">
                  <c:v>59.4202343749999</c:v>
                </c:pt>
                <c:pt idx="2087">
                  <c:v>59.423124999999899</c:v>
                </c:pt>
                <c:pt idx="2088">
                  <c:v>59.425937500000003</c:v>
                </c:pt>
                <c:pt idx="2089">
                  <c:v>59.428749999999901</c:v>
                </c:pt>
                <c:pt idx="2090">
                  <c:v>59.431562499999899</c:v>
                </c:pt>
                <c:pt idx="2091">
                  <c:v>59.434296874999902</c:v>
                </c:pt>
                <c:pt idx="2092">
                  <c:v>59.436953125000002</c:v>
                </c:pt>
                <c:pt idx="2093">
                  <c:v>59.439453124999901</c:v>
                </c:pt>
                <c:pt idx="2094">
                  <c:v>59.441796874999902</c:v>
                </c:pt>
                <c:pt idx="2095">
                  <c:v>59.444140624999903</c:v>
                </c:pt>
                <c:pt idx="2096">
                  <c:v>59.446328124999901</c:v>
                </c:pt>
                <c:pt idx="2097">
                  <c:v>59.448515624999999</c:v>
                </c:pt>
                <c:pt idx="2098">
                  <c:v>59.450703124999997</c:v>
                </c:pt>
                <c:pt idx="2099">
                  <c:v>59.452734374999899</c:v>
                </c:pt>
                <c:pt idx="2100">
                  <c:v>59.454999999999899</c:v>
                </c:pt>
                <c:pt idx="2101">
                  <c:v>59.457499999999897</c:v>
                </c:pt>
                <c:pt idx="2102">
                  <c:v>59.460078124999903</c:v>
                </c:pt>
                <c:pt idx="2103">
                  <c:v>59.462734374999997</c:v>
                </c:pt>
                <c:pt idx="2104">
                  <c:v>59.4654687499999</c:v>
                </c:pt>
                <c:pt idx="2105">
                  <c:v>59.468046874999899</c:v>
                </c:pt>
                <c:pt idx="2106">
                  <c:v>59.470390624999901</c:v>
                </c:pt>
                <c:pt idx="2107">
                  <c:v>59.472578124999899</c:v>
                </c:pt>
                <c:pt idx="2108">
                  <c:v>59.474687499999902</c:v>
                </c:pt>
                <c:pt idx="2109">
                  <c:v>59.476796874999899</c:v>
                </c:pt>
                <c:pt idx="2110">
                  <c:v>59.478749999999998</c:v>
                </c:pt>
                <c:pt idx="2111">
                  <c:v>59.480703124999899</c:v>
                </c:pt>
                <c:pt idx="2112">
                  <c:v>59.482656249999998</c:v>
                </c:pt>
                <c:pt idx="2113">
                  <c:v>59.484453124999902</c:v>
                </c:pt>
                <c:pt idx="2114">
                  <c:v>59.485624999999899</c:v>
                </c:pt>
                <c:pt idx="2115">
                  <c:v>59.486406249999902</c:v>
                </c:pt>
                <c:pt idx="2116">
                  <c:v>59.487578124999899</c:v>
                </c:pt>
                <c:pt idx="2117">
                  <c:v>59.4892187499999</c:v>
                </c:pt>
                <c:pt idx="2118">
                  <c:v>59.490781249999898</c:v>
                </c:pt>
                <c:pt idx="2119">
                  <c:v>59.491796874999899</c:v>
                </c:pt>
                <c:pt idx="2120">
                  <c:v>59.492578125000001</c:v>
                </c:pt>
                <c:pt idx="2121">
                  <c:v>59.493359374999898</c:v>
                </c:pt>
                <c:pt idx="2122">
                  <c:v>59.493984374999897</c:v>
                </c:pt>
                <c:pt idx="2123">
                  <c:v>59.494140624999901</c:v>
                </c:pt>
                <c:pt idx="2124">
                  <c:v>59.494062499999998</c:v>
                </c:pt>
                <c:pt idx="2125">
                  <c:v>59.494062499999998</c:v>
                </c:pt>
                <c:pt idx="2126">
                  <c:v>59.494296874999897</c:v>
                </c:pt>
                <c:pt idx="2127">
                  <c:v>59.4950781249999</c:v>
                </c:pt>
                <c:pt idx="2128">
                  <c:v>59.496171874999902</c:v>
                </c:pt>
                <c:pt idx="2129">
                  <c:v>59.497265624999997</c:v>
                </c:pt>
                <c:pt idx="2130">
                  <c:v>59.498515624999897</c:v>
                </c:pt>
                <c:pt idx="2131">
                  <c:v>59.500234374999998</c:v>
                </c:pt>
                <c:pt idx="2132">
                  <c:v>59.498515624999897</c:v>
                </c:pt>
                <c:pt idx="2133">
                  <c:v>59.490937499999902</c:v>
                </c:pt>
                <c:pt idx="2134">
                  <c:v>59.480937499999897</c:v>
                </c:pt>
                <c:pt idx="2135">
                  <c:v>59.470546874999897</c:v>
                </c:pt>
                <c:pt idx="2136">
                  <c:v>59.459999999999901</c:v>
                </c:pt>
                <c:pt idx="2137">
                  <c:v>59.449374999999897</c:v>
                </c:pt>
                <c:pt idx="2138">
                  <c:v>59.438828125000001</c:v>
                </c:pt>
                <c:pt idx="2139">
                  <c:v>59.428281249999998</c:v>
                </c:pt>
                <c:pt idx="2140">
                  <c:v>59.417734374999903</c:v>
                </c:pt>
                <c:pt idx="2141">
                  <c:v>59.407265624999901</c:v>
                </c:pt>
                <c:pt idx="2142">
                  <c:v>59.396093749999899</c:v>
                </c:pt>
                <c:pt idx="2143">
                  <c:v>59.384609374999897</c:v>
                </c:pt>
                <c:pt idx="2144">
                  <c:v>59.373593749999898</c:v>
                </c:pt>
                <c:pt idx="2145">
                  <c:v>59.362421874999903</c:v>
                </c:pt>
                <c:pt idx="2146">
                  <c:v>59.350937499999901</c:v>
                </c:pt>
                <c:pt idx="2147">
                  <c:v>59.338906249999901</c:v>
                </c:pt>
                <c:pt idx="2148">
                  <c:v>59.326328124999897</c:v>
                </c:pt>
                <c:pt idx="2149">
                  <c:v>59.313593749999903</c:v>
                </c:pt>
                <c:pt idx="2150">
                  <c:v>59.300390624999899</c:v>
                </c:pt>
                <c:pt idx="2151">
                  <c:v>59.286874999999903</c:v>
                </c:pt>
                <c:pt idx="2152">
                  <c:v>59.273359374999899</c:v>
                </c:pt>
                <c:pt idx="2153">
                  <c:v>59.2600781249999</c:v>
                </c:pt>
                <c:pt idx="2154">
                  <c:v>59.247109375000001</c:v>
                </c:pt>
                <c:pt idx="2155">
                  <c:v>59.2333593749999</c:v>
                </c:pt>
                <c:pt idx="2156">
                  <c:v>59.2177343749999</c:v>
                </c:pt>
                <c:pt idx="2157">
                  <c:v>59.202421874999899</c:v>
                </c:pt>
                <c:pt idx="2158">
                  <c:v>59.188593750000003</c:v>
                </c:pt>
                <c:pt idx="2159">
                  <c:v>59.175234374999903</c:v>
                </c:pt>
                <c:pt idx="2160">
                  <c:v>59.162265624999897</c:v>
                </c:pt>
                <c:pt idx="2161">
                  <c:v>59.149453124999901</c:v>
                </c:pt>
                <c:pt idx="2162">
                  <c:v>59.13703125</c:v>
                </c:pt>
                <c:pt idx="2163">
                  <c:v>59.125468749999897</c:v>
                </c:pt>
                <c:pt idx="2164">
                  <c:v>59.114296874999901</c:v>
                </c:pt>
                <c:pt idx="2165">
                  <c:v>59.102421874999997</c:v>
                </c:pt>
                <c:pt idx="2166">
                  <c:v>59.089999999999897</c:v>
                </c:pt>
                <c:pt idx="2167">
                  <c:v>59.077499999999901</c:v>
                </c:pt>
                <c:pt idx="2168">
                  <c:v>59.064999999999898</c:v>
                </c:pt>
                <c:pt idx="2169">
                  <c:v>59.052499999999903</c:v>
                </c:pt>
                <c:pt idx="2170">
                  <c:v>59.0399999999999</c:v>
                </c:pt>
                <c:pt idx="2171">
                  <c:v>59.027734374999902</c:v>
                </c:pt>
                <c:pt idx="2172">
                  <c:v>59.015625</c:v>
                </c:pt>
                <c:pt idx="2173">
                  <c:v>59.003281249999901</c:v>
                </c:pt>
                <c:pt idx="2174">
                  <c:v>58.9908593749999</c:v>
                </c:pt>
                <c:pt idx="2175">
                  <c:v>58.978593750000002</c:v>
                </c:pt>
                <c:pt idx="2176">
                  <c:v>58.966406249999999</c:v>
                </c:pt>
                <c:pt idx="2177">
                  <c:v>58.953984374999898</c:v>
                </c:pt>
                <c:pt idx="2178">
                  <c:v>58.941328124999998</c:v>
                </c:pt>
                <c:pt idx="2179">
                  <c:v>58.928671874999999</c:v>
                </c:pt>
                <c:pt idx="2180">
                  <c:v>58.916015625</c:v>
                </c:pt>
                <c:pt idx="2181">
                  <c:v>58.903281249999999</c:v>
                </c:pt>
                <c:pt idx="2182">
                  <c:v>58.890468749999897</c:v>
                </c:pt>
                <c:pt idx="2183">
                  <c:v>58.877499999999998</c:v>
                </c:pt>
                <c:pt idx="2184">
                  <c:v>58.864296874999901</c:v>
                </c:pt>
                <c:pt idx="2185">
                  <c:v>58.851093749999897</c:v>
                </c:pt>
                <c:pt idx="2186">
                  <c:v>58.837968749999902</c:v>
                </c:pt>
                <c:pt idx="2187">
                  <c:v>58.824843749999999</c:v>
                </c:pt>
                <c:pt idx="2188">
                  <c:v>58.811718749999997</c:v>
                </c:pt>
                <c:pt idx="2189">
                  <c:v>58.798671874999897</c:v>
                </c:pt>
                <c:pt idx="2190">
                  <c:v>58.785703124999898</c:v>
                </c:pt>
                <c:pt idx="2191">
                  <c:v>58.772656249999898</c:v>
                </c:pt>
                <c:pt idx="2192">
                  <c:v>58.759531250000002</c:v>
                </c:pt>
                <c:pt idx="2193">
                  <c:v>58.746328124999899</c:v>
                </c:pt>
                <c:pt idx="2194">
                  <c:v>58.733125000000001</c:v>
                </c:pt>
                <c:pt idx="2195">
                  <c:v>58.719999999999899</c:v>
                </c:pt>
                <c:pt idx="2196">
                  <c:v>58.706874999999897</c:v>
                </c:pt>
                <c:pt idx="2197">
                  <c:v>58.6936718749999</c:v>
                </c:pt>
                <c:pt idx="2198">
                  <c:v>58.680468749999903</c:v>
                </c:pt>
                <c:pt idx="2199">
                  <c:v>58.667265624999899</c:v>
                </c:pt>
                <c:pt idx="2200">
                  <c:v>58.653984375</c:v>
                </c:pt>
                <c:pt idx="2201">
                  <c:v>58.640156249999997</c:v>
                </c:pt>
                <c:pt idx="2202">
                  <c:v>58.628359375000002</c:v>
                </c:pt>
                <c:pt idx="2203">
                  <c:v>58.624453124999903</c:v>
                </c:pt>
                <c:pt idx="2204">
                  <c:v>58.626249999999899</c:v>
                </c:pt>
                <c:pt idx="2205">
                  <c:v>58.628437499999897</c:v>
                </c:pt>
                <c:pt idx="2206">
                  <c:v>58.630624999999903</c:v>
                </c:pt>
                <c:pt idx="2207">
                  <c:v>58.632812499999901</c:v>
                </c:pt>
                <c:pt idx="2208">
                  <c:v>58.634999999999998</c:v>
                </c:pt>
                <c:pt idx="2209">
                  <c:v>58.637265624999898</c:v>
                </c:pt>
                <c:pt idx="2210">
                  <c:v>58.639531249999997</c:v>
                </c:pt>
                <c:pt idx="2211">
                  <c:v>58.641718749999903</c:v>
                </c:pt>
                <c:pt idx="2212">
                  <c:v>58.643906249999901</c:v>
                </c:pt>
                <c:pt idx="2213">
                  <c:v>58.646015624999997</c:v>
                </c:pt>
                <c:pt idx="2214">
                  <c:v>58.647968749999897</c:v>
                </c:pt>
                <c:pt idx="2215">
                  <c:v>58.649765624999901</c:v>
                </c:pt>
                <c:pt idx="2216">
                  <c:v>58.651484375000003</c:v>
                </c:pt>
                <c:pt idx="2217">
                  <c:v>58.653203124999898</c:v>
                </c:pt>
                <c:pt idx="2218">
                  <c:v>58.6546093749999</c:v>
                </c:pt>
                <c:pt idx="2219">
                  <c:v>58.655625000000001</c:v>
                </c:pt>
                <c:pt idx="2220">
                  <c:v>58.656406249999897</c:v>
                </c:pt>
                <c:pt idx="2221">
                  <c:v>58.657031249999903</c:v>
                </c:pt>
                <c:pt idx="2222">
                  <c:v>58.657812499999899</c:v>
                </c:pt>
                <c:pt idx="2223">
                  <c:v>58.659062499999898</c:v>
                </c:pt>
                <c:pt idx="2224">
                  <c:v>58.660156249999901</c:v>
                </c:pt>
                <c:pt idx="2225">
                  <c:v>58.660937500000003</c:v>
                </c:pt>
                <c:pt idx="2226">
                  <c:v>58.662031249999899</c:v>
                </c:pt>
                <c:pt idx="2227">
                  <c:v>58.663359374999899</c:v>
                </c:pt>
                <c:pt idx="2228">
                  <c:v>58.664765625000001</c:v>
                </c:pt>
                <c:pt idx="2229">
                  <c:v>58.666093749999902</c:v>
                </c:pt>
                <c:pt idx="2230">
                  <c:v>58.667499999999897</c:v>
                </c:pt>
                <c:pt idx="2231">
                  <c:v>58.6689062499999</c:v>
                </c:pt>
                <c:pt idx="2232">
                  <c:v>58.6702343749999</c:v>
                </c:pt>
                <c:pt idx="2233">
                  <c:v>58.671718749999897</c:v>
                </c:pt>
                <c:pt idx="2234">
                  <c:v>58.673124999999899</c:v>
                </c:pt>
                <c:pt idx="2235">
                  <c:v>58.674609374999903</c:v>
                </c:pt>
                <c:pt idx="2236">
                  <c:v>58.676328124999898</c:v>
                </c:pt>
                <c:pt idx="2237">
                  <c:v>58.6780468749999</c:v>
                </c:pt>
                <c:pt idx="2238">
                  <c:v>58.679765624999902</c:v>
                </c:pt>
                <c:pt idx="2239">
                  <c:v>58.681562499999899</c:v>
                </c:pt>
                <c:pt idx="2240">
                  <c:v>58.683437499999997</c:v>
                </c:pt>
                <c:pt idx="2241">
                  <c:v>58.685390624999897</c:v>
                </c:pt>
                <c:pt idx="2242">
                  <c:v>58.687421874999899</c:v>
                </c:pt>
                <c:pt idx="2243">
                  <c:v>58.689453124999901</c:v>
                </c:pt>
                <c:pt idx="2244">
                  <c:v>58.691562499999897</c:v>
                </c:pt>
                <c:pt idx="2245">
                  <c:v>58.693749999999902</c:v>
                </c:pt>
                <c:pt idx="2246">
                  <c:v>58.696015625000001</c:v>
                </c:pt>
                <c:pt idx="2247">
                  <c:v>58.698359374999903</c:v>
                </c:pt>
                <c:pt idx="2248">
                  <c:v>58.700703124999997</c:v>
                </c:pt>
                <c:pt idx="2249">
                  <c:v>58.703046874999899</c:v>
                </c:pt>
                <c:pt idx="2250">
                  <c:v>58.705312499999899</c:v>
                </c:pt>
                <c:pt idx="2251">
                  <c:v>58.707578124999898</c:v>
                </c:pt>
                <c:pt idx="2252">
                  <c:v>58.709999999999901</c:v>
                </c:pt>
                <c:pt idx="2253">
                  <c:v>58.712421874999897</c:v>
                </c:pt>
                <c:pt idx="2254">
                  <c:v>58.71484375</c:v>
                </c:pt>
                <c:pt idx="2255">
                  <c:v>58.717421874999999</c:v>
                </c:pt>
                <c:pt idx="2256">
                  <c:v>58.719999999999899</c:v>
                </c:pt>
                <c:pt idx="2257">
                  <c:v>58.722499999999897</c:v>
                </c:pt>
                <c:pt idx="2258">
                  <c:v>58.7249218749999</c:v>
                </c:pt>
                <c:pt idx="2259">
                  <c:v>58.727343749999903</c:v>
                </c:pt>
                <c:pt idx="2260">
                  <c:v>58.729921874999903</c:v>
                </c:pt>
                <c:pt idx="2261">
                  <c:v>58.732656249999899</c:v>
                </c:pt>
                <c:pt idx="2262">
                  <c:v>58.735468750000003</c:v>
                </c:pt>
                <c:pt idx="2263">
                  <c:v>58.738359374999902</c:v>
                </c:pt>
                <c:pt idx="2264">
                  <c:v>58.741874999999901</c:v>
                </c:pt>
                <c:pt idx="2265">
                  <c:v>58.745390624999899</c:v>
                </c:pt>
                <c:pt idx="2266">
                  <c:v>58.748281249999899</c:v>
                </c:pt>
                <c:pt idx="2267">
                  <c:v>58.751171874999898</c:v>
                </c:pt>
                <c:pt idx="2268">
                  <c:v>58.754296875000001</c:v>
                </c:pt>
                <c:pt idx="2269">
                  <c:v>58.7578125</c:v>
                </c:pt>
                <c:pt idx="2270">
                  <c:v>58.761640624999899</c:v>
                </c:pt>
                <c:pt idx="2271">
                  <c:v>58.765624999999901</c:v>
                </c:pt>
                <c:pt idx="2272">
                  <c:v>58.769687499999897</c:v>
                </c:pt>
                <c:pt idx="2273">
                  <c:v>58.773984374999898</c:v>
                </c:pt>
                <c:pt idx="2274">
                  <c:v>58.778593749999999</c:v>
                </c:pt>
                <c:pt idx="2275">
                  <c:v>58.783203124999901</c:v>
                </c:pt>
                <c:pt idx="2276">
                  <c:v>58.787734374999999</c:v>
                </c:pt>
                <c:pt idx="2277">
                  <c:v>58.792187499999997</c:v>
                </c:pt>
                <c:pt idx="2278">
                  <c:v>58.796406249999997</c:v>
                </c:pt>
                <c:pt idx="2279">
                  <c:v>58.800312499999997</c:v>
                </c:pt>
                <c:pt idx="2280">
                  <c:v>58.803906249999898</c:v>
                </c:pt>
                <c:pt idx="2281">
                  <c:v>58.807343750000001</c:v>
                </c:pt>
                <c:pt idx="2282">
                  <c:v>58.810546874999901</c:v>
                </c:pt>
                <c:pt idx="2283">
                  <c:v>58.8134374999999</c:v>
                </c:pt>
                <c:pt idx="2284">
                  <c:v>58.816328124999998</c:v>
                </c:pt>
                <c:pt idx="2285">
                  <c:v>58.819296874999999</c:v>
                </c:pt>
                <c:pt idx="2286">
                  <c:v>58.822265625</c:v>
                </c:pt>
                <c:pt idx="2287">
                  <c:v>58.825234374999901</c:v>
                </c:pt>
                <c:pt idx="2288">
                  <c:v>58.8284374999999</c:v>
                </c:pt>
                <c:pt idx="2289">
                  <c:v>58.831874999999997</c:v>
                </c:pt>
                <c:pt idx="2290">
                  <c:v>58.835234374999899</c:v>
                </c:pt>
                <c:pt idx="2291">
                  <c:v>58.838359374999897</c:v>
                </c:pt>
                <c:pt idx="2292">
                  <c:v>58.841406249999999</c:v>
                </c:pt>
                <c:pt idx="2293">
                  <c:v>58.8499218749999</c:v>
                </c:pt>
                <c:pt idx="2294">
                  <c:v>58.863984374999902</c:v>
                </c:pt>
                <c:pt idx="2295">
                  <c:v>58.878124999999898</c:v>
                </c:pt>
                <c:pt idx="2296">
                  <c:v>58.892109374999997</c:v>
                </c:pt>
                <c:pt idx="2297">
                  <c:v>58.905937499999901</c:v>
                </c:pt>
                <c:pt idx="2298">
                  <c:v>58.919687499999903</c:v>
                </c:pt>
                <c:pt idx="2299">
                  <c:v>58.933593749999901</c:v>
                </c:pt>
                <c:pt idx="2300">
                  <c:v>58.947578125</c:v>
                </c:pt>
                <c:pt idx="2301">
                  <c:v>58.961406249999897</c:v>
                </c:pt>
                <c:pt idx="2302">
                  <c:v>58.975078124999897</c:v>
                </c:pt>
                <c:pt idx="2303">
                  <c:v>58.988828124999898</c:v>
                </c:pt>
                <c:pt idx="2304">
                  <c:v>59.002734374999903</c:v>
                </c:pt>
                <c:pt idx="2305">
                  <c:v>59.016640624999901</c:v>
                </c:pt>
                <c:pt idx="2306">
                  <c:v>59.030625000000001</c:v>
                </c:pt>
                <c:pt idx="2307">
                  <c:v>59.044687499999903</c:v>
                </c:pt>
                <c:pt idx="2308">
                  <c:v>59.058046875000002</c:v>
                </c:pt>
                <c:pt idx="2309">
                  <c:v>59.070468749999897</c:v>
                </c:pt>
                <c:pt idx="2310">
                  <c:v>59.082578124999898</c:v>
                </c:pt>
                <c:pt idx="2311">
                  <c:v>59.0943749999999</c:v>
                </c:pt>
                <c:pt idx="2312">
                  <c:v>59.1057812499999</c:v>
                </c:pt>
                <c:pt idx="2313">
                  <c:v>59.118203124999901</c:v>
                </c:pt>
                <c:pt idx="2314">
                  <c:v>59.132187499999901</c:v>
                </c:pt>
                <c:pt idx="2315">
                  <c:v>59.146484374999901</c:v>
                </c:pt>
                <c:pt idx="2316">
                  <c:v>59.160703124999998</c:v>
                </c:pt>
                <c:pt idx="2317">
                  <c:v>59.174687499999898</c:v>
                </c:pt>
                <c:pt idx="2318">
                  <c:v>59.1884374999999</c:v>
                </c:pt>
                <c:pt idx="2319">
                  <c:v>59.202421874999899</c:v>
                </c:pt>
                <c:pt idx="2320">
                  <c:v>59.216874999999902</c:v>
                </c:pt>
                <c:pt idx="2321">
                  <c:v>59.2314062499999</c:v>
                </c:pt>
                <c:pt idx="2322">
                  <c:v>59.245624999999897</c:v>
                </c:pt>
                <c:pt idx="2323">
                  <c:v>59.259609374999997</c:v>
                </c:pt>
                <c:pt idx="2324">
                  <c:v>59.273359374999899</c:v>
                </c:pt>
                <c:pt idx="2325">
                  <c:v>59.286874999999903</c:v>
                </c:pt>
                <c:pt idx="2326">
                  <c:v>59.300156249999901</c:v>
                </c:pt>
                <c:pt idx="2327">
                  <c:v>59.313281250000003</c:v>
                </c:pt>
                <c:pt idx="2328">
                  <c:v>59.327343749999997</c:v>
                </c:pt>
                <c:pt idx="2329">
                  <c:v>59.342265624999897</c:v>
                </c:pt>
                <c:pt idx="2330">
                  <c:v>59.357187499999903</c:v>
                </c:pt>
                <c:pt idx="2331">
                  <c:v>59.371953124999898</c:v>
                </c:pt>
                <c:pt idx="2332">
                  <c:v>59.386249999999997</c:v>
                </c:pt>
                <c:pt idx="2333">
                  <c:v>59.400234374999897</c:v>
                </c:pt>
                <c:pt idx="2334">
                  <c:v>59.413749999999901</c:v>
                </c:pt>
                <c:pt idx="2335">
                  <c:v>59.426874999999903</c:v>
                </c:pt>
                <c:pt idx="2336">
                  <c:v>59.439999999999898</c:v>
                </c:pt>
                <c:pt idx="2337">
                  <c:v>59.453124999999901</c:v>
                </c:pt>
                <c:pt idx="2338">
                  <c:v>59.466171874999901</c:v>
                </c:pt>
                <c:pt idx="2339">
                  <c:v>59.479062499999898</c:v>
                </c:pt>
                <c:pt idx="2340">
                  <c:v>59.491015624999903</c:v>
                </c:pt>
                <c:pt idx="2341">
                  <c:v>59.5022656249999</c:v>
                </c:pt>
                <c:pt idx="2342">
                  <c:v>59.514062499999902</c:v>
                </c:pt>
                <c:pt idx="2343">
                  <c:v>59.526484374999903</c:v>
                </c:pt>
                <c:pt idx="2344">
                  <c:v>59.5390625</c:v>
                </c:pt>
                <c:pt idx="2345">
                  <c:v>59.551484374999902</c:v>
                </c:pt>
                <c:pt idx="2346">
                  <c:v>59.563828124999901</c:v>
                </c:pt>
                <c:pt idx="2347">
                  <c:v>59.576171874999901</c:v>
                </c:pt>
                <c:pt idx="2348">
                  <c:v>59.588437499999898</c:v>
                </c:pt>
                <c:pt idx="2349">
                  <c:v>59.600624999999901</c:v>
                </c:pt>
                <c:pt idx="2350">
                  <c:v>59.612890624999999</c:v>
                </c:pt>
                <c:pt idx="2351">
                  <c:v>59.624921874999899</c:v>
                </c:pt>
                <c:pt idx="2352">
                  <c:v>59.636874999999897</c:v>
                </c:pt>
                <c:pt idx="2353">
                  <c:v>59.648906250000003</c:v>
                </c:pt>
                <c:pt idx="2354">
                  <c:v>59.660624999999897</c:v>
                </c:pt>
                <c:pt idx="2355">
                  <c:v>59.672265624999902</c:v>
                </c:pt>
                <c:pt idx="2356">
                  <c:v>59.684999999999903</c:v>
                </c:pt>
                <c:pt idx="2357">
                  <c:v>59.698749999999897</c:v>
                </c:pt>
                <c:pt idx="2358">
                  <c:v>59.712499999999899</c:v>
                </c:pt>
                <c:pt idx="2359">
                  <c:v>59.726328124999903</c:v>
                </c:pt>
                <c:pt idx="2360">
                  <c:v>59.740234375</c:v>
                </c:pt>
                <c:pt idx="2361">
                  <c:v>59.754062499999897</c:v>
                </c:pt>
                <c:pt idx="2362">
                  <c:v>59.7678906249999</c:v>
                </c:pt>
                <c:pt idx="2363">
                  <c:v>59.781796874999898</c:v>
                </c:pt>
                <c:pt idx="2364">
                  <c:v>59.795781249999997</c:v>
                </c:pt>
                <c:pt idx="2365">
                  <c:v>59.809921874999901</c:v>
                </c:pt>
                <c:pt idx="2366">
                  <c:v>59.824374999999897</c:v>
                </c:pt>
                <c:pt idx="2367">
                  <c:v>59.838984374999903</c:v>
                </c:pt>
                <c:pt idx="2368">
                  <c:v>59.853593749999902</c:v>
                </c:pt>
                <c:pt idx="2369">
                  <c:v>59.868203124999901</c:v>
                </c:pt>
                <c:pt idx="2370">
                  <c:v>59.882890625000002</c:v>
                </c:pt>
                <c:pt idx="2371">
                  <c:v>59.897812499999901</c:v>
                </c:pt>
                <c:pt idx="2372">
                  <c:v>59.912812499999902</c:v>
                </c:pt>
                <c:pt idx="2373">
                  <c:v>59.927812499999902</c:v>
                </c:pt>
                <c:pt idx="2374">
                  <c:v>59.942968749999999</c:v>
                </c:pt>
                <c:pt idx="2375">
                  <c:v>59.958281249999899</c:v>
                </c:pt>
                <c:pt idx="2376">
                  <c:v>59.9735937499999</c:v>
                </c:pt>
                <c:pt idx="2377">
                  <c:v>59.988906249999999</c:v>
                </c:pt>
                <c:pt idx="2378">
                  <c:v>60.00421875</c:v>
                </c:pt>
                <c:pt idx="2379">
                  <c:v>60.019531249999901</c:v>
                </c:pt>
                <c:pt idx="2380">
                  <c:v>60.034765624999899</c:v>
                </c:pt>
                <c:pt idx="2381">
                  <c:v>60.049921874999903</c:v>
                </c:pt>
                <c:pt idx="2382">
                  <c:v>60.065234374999903</c:v>
                </c:pt>
                <c:pt idx="2383">
                  <c:v>60.0807031249999</c:v>
                </c:pt>
                <c:pt idx="2384">
                  <c:v>60.096171874999897</c:v>
                </c:pt>
                <c:pt idx="2385">
                  <c:v>60.111718749999902</c:v>
                </c:pt>
                <c:pt idx="2386">
                  <c:v>60.120703124999899</c:v>
                </c:pt>
                <c:pt idx="2387">
                  <c:v>60.122187499999903</c:v>
                </c:pt>
                <c:pt idx="2388">
                  <c:v>60.123046874999901</c:v>
                </c:pt>
                <c:pt idx="2389">
                  <c:v>60.123749999999902</c:v>
                </c:pt>
                <c:pt idx="2390">
                  <c:v>60.124296874999899</c:v>
                </c:pt>
                <c:pt idx="2391">
                  <c:v>60.124999999999901</c:v>
                </c:pt>
                <c:pt idx="2392">
                  <c:v>60.125624999999999</c:v>
                </c:pt>
                <c:pt idx="2393">
                  <c:v>60.126406249999903</c:v>
                </c:pt>
                <c:pt idx="2394">
                  <c:v>60.127343750000001</c:v>
                </c:pt>
                <c:pt idx="2395">
                  <c:v>60.128124999999898</c:v>
                </c:pt>
                <c:pt idx="2396">
                  <c:v>60.128749999999997</c:v>
                </c:pt>
                <c:pt idx="2397">
                  <c:v>60.129374999999897</c:v>
                </c:pt>
                <c:pt idx="2398">
                  <c:v>60.1298437499999</c:v>
                </c:pt>
                <c:pt idx="2399">
                  <c:v>60.130468749999899</c:v>
                </c:pt>
                <c:pt idx="2400">
                  <c:v>60.131406249999898</c:v>
                </c:pt>
                <c:pt idx="2401">
                  <c:v>60.132187499999901</c:v>
                </c:pt>
                <c:pt idx="2402">
                  <c:v>60.132812499999901</c:v>
                </c:pt>
                <c:pt idx="2403">
                  <c:v>60.133593749999903</c:v>
                </c:pt>
                <c:pt idx="2404">
                  <c:v>60.134374999999999</c:v>
                </c:pt>
                <c:pt idx="2405">
                  <c:v>60.134999999999899</c:v>
                </c:pt>
                <c:pt idx="2406">
                  <c:v>60.135624999999898</c:v>
                </c:pt>
                <c:pt idx="2407">
                  <c:v>60.136406249999901</c:v>
                </c:pt>
                <c:pt idx="2408">
                  <c:v>60.1373437499999</c:v>
                </c:pt>
                <c:pt idx="2409">
                  <c:v>60.138281249999999</c:v>
                </c:pt>
                <c:pt idx="2410">
                  <c:v>60.139218749999998</c:v>
                </c:pt>
                <c:pt idx="2411">
                  <c:v>60.139999999999901</c:v>
                </c:pt>
                <c:pt idx="2412">
                  <c:v>60.140781250000003</c:v>
                </c:pt>
                <c:pt idx="2413">
                  <c:v>60.141718749999903</c:v>
                </c:pt>
                <c:pt idx="2414">
                  <c:v>60.142656250000002</c:v>
                </c:pt>
                <c:pt idx="2415">
                  <c:v>60.143593749999901</c:v>
                </c:pt>
                <c:pt idx="2416">
                  <c:v>60.144531249999901</c:v>
                </c:pt>
                <c:pt idx="2417">
                  <c:v>60.1454687499999</c:v>
                </c:pt>
                <c:pt idx="2418">
                  <c:v>60.146250000000002</c:v>
                </c:pt>
                <c:pt idx="2419">
                  <c:v>60.147031249999898</c:v>
                </c:pt>
                <c:pt idx="2420">
                  <c:v>60.147968749999997</c:v>
                </c:pt>
                <c:pt idx="2421">
                  <c:v>60.148906249999897</c:v>
                </c:pt>
                <c:pt idx="2422">
                  <c:v>60.149843749999903</c:v>
                </c:pt>
                <c:pt idx="2423">
                  <c:v>60.150624999999899</c:v>
                </c:pt>
                <c:pt idx="2424">
                  <c:v>60.151249999999997</c:v>
                </c:pt>
                <c:pt idx="2425">
                  <c:v>60.151874999999897</c:v>
                </c:pt>
                <c:pt idx="2426">
                  <c:v>60.152343749999901</c:v>
                </c:pt>
                <c:pt idx="2427">
                  <c:v>60.1529687499999</c:v>
                </c:pt>
                <c:pt idx="2428">
                  <c:v>60.153906249999899</c:v>
                </c:pt>
                <c:pt idx="2429">
                  <c:v>60.154843749999898</c:v>
                </c:pt>
                <c:pt idx="2430">
                  <c:v>60.155781249999997</c:v>
                </c:pt>
                <c:pt idx="2431">
                  <c:v>60.156718749999897</c:v>
                </c:pt>
                <c:pt idx="2432">
                  <c:v>60.157499999999899</c:v>
                </c:pt>
                <c:pt idx="2433">
                  <c:v>60.158124999999899</c:v>
                </c:pt>
                <c:pt idx="2434">
                  <c:v>60.158749999999898</c:v>
                </c:pt>
                <c:pt idx="2435">
                  <c:v>60.159374999999898</c:v>
                </c:pt>
                <c:pt idx="2436">
                  <c:v>60.159999999999897</c:v>
                </c:pt>
                <c:pt idx="2437">
                  <c:v>60.160624999999897</c:v>
                </c:pt>
                <c:pt idx="2438">
                  <c:v>60.161249999999903</c:v>
                </c:pt>
                <c:pt idx="2439">
                  <c:v>60.161718749999899</c:v>
                </c:pt>
                <c:pt idx="2440">
                  <c:v>60.162031249999899</c:v>
                </c:pt>
                <c:pt idx="2441">
                  <c:v>60.162187499999902</c:v>
                </c:pt>
                <c:pt idx="2442">
                  <c:v>60.162187499999902</c:v>
                </c:pt>
                <c:pt idx="2443">
                  <c:v>60.162500000000001</c:v>
                </c:pt>
                <c:pt idx="2444">
                  <c:v>60.162812500000001</c:v>
                </c:pt>
                <c:pt idx="2445">
                  <c:v>60.162968749999898</c:v>
                </c:pt>
                <c:pt idx="2446">
                  <c:v>60.163281249999997</c:v>
                </c:pt>
                <c:pt idx="2447">
                  <c:v>60.163593749999897</c:v>
                </c:pt>
                <c:pt idx="2448">
                  <c:v>60.163906249999997</c:v>
                </c:pt>
                <c:pt idx="2449">
                  <c:v>60.164218749999897</c:v>
                </c:pt>
                <c:pt idx="2450">
                  <c:v>60.1646874999999</c:v>
                </c:pt>
                <c:pt idx="2451">
                  <c:v>60.165156249999903</c:v>
                </c:pt>
                <c:pt idx="2452">
                  <c:v>60.165468749999903</c:v>
                </c:pt>
                <c:pt idx="2453">
                  <c:v>60.165781249999903</c:v>
                </c:pt>
                <c:pt idx="2454">
                  <c:v>60.166093749999902</c:v>
                </c:pt>
                <c:pt idx="2455">
                  <c:v>60.165156249999903</c:v>
                </c:pt>
                <c:pt idx="2456">
                  <c:v>60.162187499999902</c:v>
                </c:pt>
                <c:pt idx="2457">
                  <c:v>60.159921874999903</c:v>
                </c:pt>
                <c:pt idx="2458">
                  <c:v>60.159374999999997</c:v>
                </c:pt>
                <c:pt idx="2459">
                  <c:v>60.159062499999997</c:v>
                </c:pt>
                <c:pt idx="2460">
                  <c:v>60.158593750000001</c:v>
                </c:pt>
                <c:pt idx="2461">
                  <c:v>60.158046874999897</c:v>
                </c:pt>
                <c:pt idx="2462">
                  <c:v>60.157499999999899</c:v>
                </c:pt>
                <c:pt idx="2463">
                  <c:v>60.156874999999999</c:v>
                </c:pt>
                <c:pt idx="2464">
                  <c:v>60.156015624999903</c:v>
                </c:pt>
                <c:pt idx="2465">
                  <c:v>60.154921874999999</c:v>
                </c:pt>
                <c:pt idx="2466">
                  <c:v>60.153828124999997</c:v>
                </c:pt>
                <c:pt idx="2467">
                  <c:v>60.152734374999902</c:v>
                </c:pt>
                <c:pt idx="2468">
                  <c:v>60.151640624999899</c:v>
                </c:pt>
                <c:pt idx="2469">
                  <c:v>60.150468749999902</c:v>
                </c:pt>
                <c:pt idx="2470">
                  <c:v>60.149140624999902</c:v>
                </c:pt>
                <c:pt idx="2471">
                  <c:v>60.147734374999899</c:v>
                </c:pt>
                <c:pt idx="2472">
                  <c:v>60.146328124999897</c:v>
                </c:pt>
                <c:pt idx="2473">
                  <c:v>60.1448437499999</c:v>
                </c:pt>
                <c:pt idx="2474">
                  <c:v>60.143281250000001</c:v>
                </c:pt>
                <c:pt idx="2475">
                  <c:v>60.141718749999903</c:v>
                </c:pt>
                <c:pt idx="2476">
                  <c:v>60.140234374999899</c:v>
                </c:pt>
                <c:pt idx="2477">
                  <c:v>60.138671874999901</c:v>
                </c:pt>
                <c:pt idx="2478">
                  <c:v>60.136874999999897</c:v>
                </c:pt>
                <c:pt idx="2479">
                  <c:v>60.134999999999998</c:v>
                </c:pt>
                <c:pt idx="2480">
                  <c:v>60.1331249999999</c:v>
                </c:pt>
                <c:pt idx="2481">
                  <c:v>60.131328125000003</c:v>
                </c:pt>
                <c:pt idx="2482">
                  <c:v>60.13</c:v>
                </c:pt>
                <c:pt idx="2483">
                  <c:v>60.129374999999897</c:v>
                </c:pt>
                <c:pt idx="2484">
                  <c:v>60.1292187499999</c:v>
                </c:pt>
                <c:pt idx="2485">
                  <c:v>60.1292187499999</c:v>
                </c:pt>
                <c:pt idx="2486">
                  <c:v>60.129374999999897</c:v>
                </c:pt>
                <c:pt idx="2487">
                  <c:v>60.1298437499999</c:v>
                </c:pt>
                <c:pt idx="2488">
                  <c:v>60.131093749999899</c:v>
                </c:pt>
                <c:pt idx="2489">
                  <c:v>60.132187499999901</c:v>
                </c:pt>
                <c:pt idx="2490">
                  <c:v>60.132499999999901</c:v>
                </c:pt>
                <c:pt idx="2491">
                  <c:v>60.132968749999897</c:v>
                </c:pt>
                <c:pt idx="2492">
                  <c:v>60.134687499999899</c:v>
                </c:pt>
                <c:pt idx="2493">
                  <c:v>60.138203124999997</c:v>
                </c:pt>
                <c:pt idx="2494">
                  <c:v>60.142265624999901</c:v>
                </c:pt>
                <c:pt idx="2495">
                  <c:v>60.145937499999903</c:v>
                </c:pt>
                <c:pt idx="2496">
                  <c:v>60.149218749999903</c:v>
                </c:pt>
                <c:pt idx="2497">
                  <c:v>60.152187499999897</c:v>
                </c:pt>
                <c:pt idx="2498">
                  <c:v>60.154999999999902</c:v>
                </c:pt>
                <c:pt idx="2499">
                  <c:v>60.157734374999997</c:v>
                </c:pt>
                <c:pt idx="2500">
                  <c:v>60.160390624999899</c:v>
                </c:pt>
                <c:pt idx="2501">
                  <c:v>60.162968749999997</c:v>
                </c:pt>
                <c:pt idx="2502">
                  <c:v>60.165312499999899</c:v>
                </c:pt>
                <c:pt idx="2503">
                  <c:v>60.167499999999897</c:v>
                </c:pt>
                <c:pt idx="2504">
                  <c:v>60.169296875000001</c:v>
                </c:pt>
                <c:pt idx="2505">
                  <c:v>60.170703124999903</c:v>
                </c:pt>
                <c:pt idx="2506">
                  <c:v>60.172109374999998</c:v>
                </c:pt>
                <c:pt idx="2507">
                  <c:v>60.173437499999899</c:v>
                </c:pt>
                <c:pt idx="2508">
                  <c:v>60.174609374999903</c:v>
                </c:pt>
                <c:pt idx="2509">
                  <c:v>60.175624999999997</c:v>
                </c:pt>
                <c:pt idx="2510">
                  <c:v>60.176562499999903</c:v>
                </c:pt>
                <c:pt idx="2511">
                  <c:v>60.177421874999901</c:v>
                </c:pt>
                <c:pt idx="2512">
                  <c:v>60.1780468749999</c:v>
                </c:pt>
                <c:pt idx="2513">
                  <c:v>60.178593749999997</c:v>
                </c:pt>
                <c:pt idx="2514">
                  <c:v>60.179062500000001</c:v>
                </c:pt>
                <c:pt idx="2515">
                  <c:v>60.179296874999899</c:v>
                </c:pt>
                <c:pt idx="2516">
                  <c:v>60.179296874999999</c:v>
                </c:pt>
                <c:pt idx="2517">
                  <c:v>60.179218749999997</c:v>
                </c:pt>
                <c:pt idx="2518">
                  <c:v>60.179296874999999</c:v>
                </c:pt>
                <c:pt idx="2519">
                  <c:v>60.179374999999901</c:v>
                </c:pt>
                <c:pt idx="2520">
                  <c:v>60.179374999999901</c:v>
                </c:pt>
                <c:pt idx="2521">
                  <c:v>60.179296874999999</c:v>
                </c:pt>
                <c:pt idx="2522">
                  <c:v>60.179296874999999</c:v>
                </c:pt>
                <c:pt idx="2523">
                  <c:v>60.179531249999997</c:v>
                </c:pt>
                <c:pt idx="2524">
                  <c:v>60.179609374999899</c:v>
                </c:pt>
                <c:pt idx="2525">
                  <c:v>60.179531249999997</c:v>
                </c:pt>
                <c:pt idx="2526">
                  <c:v>60.179531249999897</c:v>
                </c:pt>
                <c:pt idx="2527">
                  <c:v>60.1796875</c:v>
                </c:pt>
                <c:pt idx="2528">
                  <c:v>60.179843750000003</c:v>
                </c:pt>
                <c:pt idx="2529">
                  <c:v>60.179921874999899</c:v>
                </c:pt>
                <c:pt idx="2530">
                  <c:v>60.180078125000001</c:v>
                </c:pt>
                <c:pt idx="2531">
                  <c:v>60.180156249999897</c:v>
                </c:pt>
                <c:pt idx="2532">
                  <c:v>60.180156249999897</c:v>
                </c:pt>
                <c:pt idx="2533">
                  <c:v>60.180234374999898</c:v>
                </c:pt>
                <c:pt idx="2534">
                  <c:v>60.1803124999999</c:v>
                </c:pt>
                <c:pt idx="2535">
                  <c:v>60.180312499999999</c:v>
                </c:pt>
                <c:pt idx="2536">
                  <c:v>60.180390625000001</c:v>
                </c:pt>
                <c:pt idx="2537">
                  <c:v>60.180468750000003</c:v>
                </c:pt>
                <c:pt idx="2538">
                  <c:v>60.180468749999903</c:v>
                </c:pt>
                <c:pt idx="2539">
                  <c:v>60.1806249999999</c:v>
                </c:pt>
                <c:pt idx="2540">
                  <c:v>60.180781249999903</c:v>
                </c:pt>
                <c:pt idx="2541">
                  <c:v>60.180703124999901</c:v>
                </c:pt>
                <c:pt idx="2542">
                  <c:v>60.180624999999999</c:v>
                </c:pt>
                <c:pt idx="2543">
                  <c:v>60.180468749999903</c:v>
                </c:pt>
                <c:pt idx="2544">
                  <c:v>60.180156249999897</c:v>
                </c:pt>
                <c:pt idx="2545">
                  <c:v>60.180078124999902</c:v>
                </c:pt>
                <c:pt idx="2546">
                  <c:v>60.180390625000001</c:v>
                </c:pt>
                <c:pt idx="2547">
                  <c:v>60.180781249999903</c:v>
                </c:pt>
                <c:pt idx="2548">
                  <c:v>60.181093749999903</c:v>
                </c:pt>
                <c:pt idx="2549">
                  <c:v>60.181328125</c:v>
                </c:pt>
                <c:pt idx="2550">
                  <c:v>60.181328124999901</c:v>
                </c:pt>
                <c:pt idx="2551">
                  <c:v>60.181328124999901</c:v>
                </c:pt>
                <c:pt idx="2552">
                  <c:v>60.1806249999999</c:v>
                </c:pt>
                <c:pt idx="2553">
                  <c:v>60.179218749999897</c:v>
                </c:pt>
                <c:pt idx="2554">
                  <c:v>60.1780468749999</c:v>
                </c:pt>
                <c:pt idx="2555">
                  <c:v>60.176874999999903</c:v>
                </c:pt>
                <c:pt idx="2556">
                  <c:v>60.175546874999903</c:v>
                </c:pt>
                <c:pt idx="2557">
                  <c:v>60.1741406249999</c:v>
                </c:pt>
                <c:pt idx="2558">
                  <c:v>60.172656249999903</c:v>
                </c:pt>
                <c:pt idx="2559">
                  <c:v>60.171093749999898</c:v>
                </c:pt>
                <c:pt idx="2560">
                  <c:v>60.169609374999901</c:v>
                </c:pt>
                <c:pt idx="2561">
                  <c:v>60.1682812499999</c:v>
                </c:pt>
                <c:pt idx="2562">
                  <c:v>60.1669531249999</c:v>
                </c:pt>
                <c:pt idx="2563">
                  <c:v>60.165546874999997</c:v>
                </c:pt>
                <c:pt idx="2564">
                  <c:v>60.1640625</c:v>
                </c:pt>
                <c:pt idx="2565">
                  <c:v>60.162499999999902</c:v>
                </c:pt>
                <c:pt idx="2566">
                  <c:v>60.160859374999902</c:v>
                </c:pt>
                <c:pt idx="2567">
                  <c:v>60.1591406249999</c:v>
                </c:pt>
                <c:pt idx="2568">
                  <c:v>60.157421874999898</c:v>
                </c:pt>
                <c:pt idx="2569">
                  <c:v>60.155624999999901</c:v>
                </c:pt>
                <c:pt idx="2570">
                  <c:v>60.153828124999997</c:v>
                </c:pt>
                <c:pt idx="2571">
                  <c:v>60.152265624999998</c:v>
                </c:pt>
                <c:pt idx="2572">
                  <c:v>60.1507031249999</c:v>
                </c:pt>
                <c:pt idx="2573">
                  <c:v>60.1490624999999</c:v>
                </c:pt>
                <c:pt idx="2574">
                  <c:v>60.147343749999997</c:v>
                </c:pt>
                <c:pt idx="2575">
                  <c:v>60.1454687499999</c:v>
                </c:pt>
                <c:pt idx="2576">
                  <c:v>60.143281249999902</c:v>
                </c:pt>
                <c:pt idx="2577">
                  <c:v>60.140859374999998</c:v>
                </c:pt>
                <c:pt idx="2578">
                  <c:v>60.138515624999897</c:v>
                </c:pt>
                <c:pt idx="2579">
                  <c:v>60.135937499999898</c:v>
                </c:pt>
                <c:pt idx="2580">
                  <c:v>60.1331249999999</c:v>
                </c:pt>
                <c:pt idx="2581">
                  <c:v>60.130312499999903</c:v>
                </c:pt>
                <c:pt idx="2582">
                  <c:v>60.127656249999902</c:v>
                </c:pt>
                <c:pt idx="2583">
                  <c:v>60.125156249999897</c:v>
                </c:pt>
                <c:pt idx="2584">
                  <c:v>60.122578124999997</c:v>
                </c:pt>
                <c:pt idx="2585">
                  <c:v>60.119921875000003</c:v>
                </c:pt>
                <c:pt idx="2586">
                  <c:v>60.117265625000002</c:v>
                </c:pt>
                <c:pt idx="2587">
                  <c:v>60.114609374999901</c:v>
                </c:pt>
                <c:pt idx="2588">
                  <c:v>60.1119531249999</c:v>
                </c:pt>
                <c:pt idx="2589">
                  <c:v>60.109218749999997</c:v>
                </c:pt>
                <c:pt idx="2590">
                  <c:v>60.106562499999903</c:v>
                </c:pt>
                <c:pt idx="2591">
                  <c:v>60.1041406249999</c:v>
                </c:pt>
                <c:pt idx="2592">
                  <c:v>60.101796874999899</c:v>
                </c:pt>
                <c:pt idx="2593">
                  <c:v>60.099609375</c:v>
                </c:pt>
                <c:pt idx="2594">
                  <c:v>60.097265624999899</c:v>
                </c:pt>
                <c:pt idx="2595">
                  <c:v>60.0946874999999</c:v>
                </c:pt>
                <c:pt idx="2596">
                  <c:v>60.092031249999899</c:v>
                </c:pt>
                <c:pt idx="2597">
                  <c:v>60.089218749999901</c:v>
                </c:pt>
                <c:pt idx="2598">
                  <c:v>60.086406249999897</c:v>
                </c:pt>
                <c:pt idx="2599">
                  <c:v>60.083749999999903</c:v>
                </c:pt>
                <c:pt idx="2600">
                  <c:v>60.081249999999898</c:v>
                </c:pt>
                <c:pt idx="2601">
                  <c:v>60.0787499999999</c:v>
                </c:pt>
                <c:pt idx="2602">
                  <c:v>60.076249999999902</c:v>
                </c:pt>
                <c:pt idx="2603">
                  <c:v>60.073515624999899</c:v>
                </c:pt>
                <c:pt idx="2604">
                  <c:v>60.070625</c:v>
                </c:pt>
                <c:pt idx="2605">
                  <c:v>60.067890624999897</c:v>
                </c:pt>
                <c:pt idx="2606">
                  <c:v>60.065156249999902</c:v>
                </c:pt>
                <c:pt idx="2607">
                  <c:v>60.062343749999997</c:v>
                </c:pt>
                <c:pt idx="2608">
                  <c:v>60.059765624999898</c:v>
                </c:pt>
                <c:pt idx="2609">
                  <c:v>60.057343749999902</c:v>
                </c:pt>
                <c:pt idx="2610">
                  <c:v>60.0546875</c:v>
                </c:pt>
                <c:pt idx="2611">
                  <c:v>60.051874999999903</c:v>
                </c:pt>
                <c:pt idx="2612">
                  <c:v>60.0494531249999</c:v>
                </c:pt>
                <c:pt idx="2613">
                  <c:v>60.047265624999902</c:v>
                </c:pt>
                <c:pt idx="2614">
                  <c:v>60.044765624999997</c:v>
                </c:pt>
                <c:pt idx="2615">
                  <c:v>60.042031249999901</c:v>
                </c:pt>
                <c:pt idx="2616">
                  <c:v>60.0393749999999</c:v>
                </c:pt>
                <c:pt idx="2617">
                  <c:v>60.037031249999899</c:v>
                </c:pt>
                <c:pt idx="2618">
                  <c:v>60.034687499999897</c:v>
                </c:pt>
                <c:pt idx="2619">
                  <c:v>60.032031249999903</c:v>
                </c:pt>
                <c:pt idx="2620">
                  <c:v>60.029453124999897</c:v>
                </c:pt>
                <c:pt idx="2621">
                  <c:v>60.026874999999897</c:v>
                </c:pt>
                <c:pt idx="2622">
                  <c:v>60.024374999999999</c:v>
                </c:pt>
                <c:pt idx="2623">
                  <c:v>60.021875000000001</c:v>
                </c:pt>
                <c:pt idx="2624">
                  <c:v>60.019062499999997</c:v>
                </c:pt>
                <c:pt idx="2625">
                  <c:v>60.016171874999898</c:v>
                </c:pt>
                <c:pt idx="2626">
                  <c:v>60.013359374999901</c:v>
                </c:pt>
                <c:pt idx="2627">
                  <c:v>60.0107031249999</c:v>
                </c:pt>
                <c:pt idx="2628">
                  <c:v>60.008515624999902</c:v>
                </c:pt>
                <c:pt idx="2629">
                  <c:v>60.006640625000003</c:v>
                </c:pt>
                <c:pt idx="2630">
                  <c:v>60.004609374999902</c:v>
                </c:pt>
                <c:pt idx="2631">
                  <c:v>60.002734374999903</c:v>
                </c:pt>
                <c:pt idx="2632">
                  <c:v>60.000859374999997</c:v>
                </c:pt>
                <c:pt idx="2633">
                  <c:v>59.998828124999903</c:v>
                </c:pt>
                <c:pt idx="2634">
                  <c:v>59.996874999999903</c:v>
                </c:pt>
                <c:pt idx="2635">
                  <c:v>59.995468749999901</c:v>
                </c:pt>
                <c:pt idx="2636">
                  <c:v>59.994843750000001</c:v>
                </c:pt>
                <c:pt idx="2637">
                  <c:v>59.994374999999899</c:v>
                </c:pt>
                <c:pt idx="2638">
                  <c:v>59.993828124999901</c:v>
                </c:pt>
                <c:pt idx="2639">
                  <c:v>59.993359374999997</c:v>
                </c:pt>
                <c:pt idx="2640">
                  <c:v>59.993203124999901</c:v>
                </c:pt>
                <c:pt idx="2641">
                  <c:v>59.993593749999903</c:v>
                </c:pt>
                <c:pt idx="2642">
                  <c:v>59.994296874999897</c:v>
                </c:pt>
                <c:pt idx="2643">
                  <c:v>59.995234374999903</c:v>
                </c:pt>
                <c:pt idx="2644">
                  <c:v>59.996562500000003</c:v>
                </c:pt>
                <c:pt idx="2645">
                  <c:v>59.997812499999903</c:v>
                </c:pt>
                <c:pt idx="2646">
                  <c:v>59.998437499999902</c:v>
                </c:pt>
                <c:pt idx="2647">
                  <c:v>59.997578124999897</c:v>
                </c:pt>
                <c:pt idx="2648">
                  <c:v>59.995468749999901</c:v>
                </c:pt>
                <c:pt idx="2649">
                  <c:v>59.994843749999902</c:v>
                </c:pt>
                <c:pt idx="2650">
                  <c:v>59.9967187499999</c:v>
                </c:pt>
                <c:pt idx="2651">
                  <c:v>59.999999999999901</c:v>
                </c:pt>
                <c:pt idx="2652">
                  <c:v>60.003359375000002</c:v>
                </c:pt>
                <c:pt idx="2653">
                  <c:v>60.005624999999903</c:v>
                </c:pt>
                <c:pt idx="2654">
                  <c:v>60.007734374999899</c:v>
                </c:pt>
                <c:pt idx="2655">
                  <c:v>60.010624999999898</c:v>
                </c:pt>
                <c:pt idx="2656">
                  <c:v>60.013671874999901</c:v>
                </c:pt>
                <c:pt idx="2657">
                  <c:v>60.016406249999903</c:v>
                </c:pt>
                <c:pt idx="2658">
                  <c:v>60.018906249999901</c:v>
                </c:pt>
                <c:pt idx="2659">
                  <c:v>60.021249999999903</c:v>
                </c:pt>
                <c:pt idx="2660">
                  <c:v>60.023124999999901</c:v>
                </c:pt>
                <c:pt idx="2661">
                  <c:v>60.024843749999903</c:v>
                </c:pt>
                <c:pt idx="2662">
                  <c:v>60.026796874999903</c:v>
                </c:pt>
                <c:pt idx="2663">
                  <c:v>60.028906249999999</c:v>
                </c:pt>
                <c:pt idx="2664">
                  <c:v>60.031015625000002</c:v>
                </c:pt>
                <c:pt idx="2665">
                  <c:v>60.033046874999997</c:v>
                </c:pt>
                <c:pt idx="2666">
                  <c:v>60.03515625</c:v>
                </c:pt>
                <c:pt idx="2667">
                  <c:v>60.037187499999902</c:v>
                </c:pt>
                <c:pt idx="2668">
                  <c:v>60.0390625</c:v>
                </c:pt>
                <c:pt idx="2669">
                  <c:v>60.040937499999998</c:v>
                </c:pt>
                <c:pt idx="2670">
                  <c:v>60.042734375000002</c:v>
                </c:pt>
                <c:pt idx="2671">
                  <c:v>60.044296874999901</c:v>
                </c:pt>
                <c:pt idx="2672">
                  <c:v>60.045781249999997</c:v>
                </c:pt>
                <c:pt idx="2673">
                  <c:v>60.047421874999898</c:v>
                </c:pt>
                <c:pt idx="2674">
                  <c:v>60.048984375000003</c:v>
                </c:pt>
                <c:pt idx="2675">
                  <c:v>60.050156249999901</c:v>
                </c:pt>
                <c:pt idx="2676">
                  <c:v>60.051171874999902</c:v>
                </c:pt>
                <c:pt idx="2677">
                  <c:v>60.052187499999903</c:v>
                </c:pt>
                <c:pt idx="2678">
                  <c:v>60.053281249999998</c:v>
                </c:pt>
                <c:pt idx="2679">
                  <c:v>60.054687499999901</c:v>
                </c:pt>
                <c:pt idx="2680">
                  <c:v>60.056249999999999</c:v>
                </c:pt>
                <c:pt idx="2681">
                  <c:v>60.057421874999903</c:v>
                </c:pt>
                <c:pt idx="2682">
                  <c:v>60.058281249999901</c:v>
                </c:pt>
                <c:pt idx="2683">
                  <c:v>60.059140624999898</c:v>
                </c:pt>
                <c:pt idx="2684">
                  <c:v>60.060078124999997</c:v>
                </c:pt>
                <c:pt idx="2685">
                  <c:v>60.0614843749999</c:v>
                </c:pt>
                <c:pt idx="2686">
                  <c:v>60.063203124999902</c:v>
                </c:pt>
                <c:pt idx="2687">
                  <c:v>60.064921874999897</c:v>
                </c:pt>
                <c:pt idx="2688">
                  <c:v>60.066562500000003</c:v>
                </c:pt>
                <c:pt idx="2689">
                  <c:v>60.068046874999901</c:v>
                </c:pt>
                <c:pt idx="2690">
                  <c:v>60.069218749999997</c:v>
                </c:pt>
                <c:pt idx="2691">
                  <c:v>60.069921874999899</c:v>
                </c:pt>
                <c:pt idx="2692">
                  <c:v>60.070234374999899</c:v>
                </c:pt>
                <c:pt idx="2693">
                  <c:v>60.070312499999901</c:v>
                </c:pt>
                <c:pt idx="2694">
                  <c:v>60.070312499999901</c:v>
                </c:pt>
                <c:pt idx="2695">
                  <c:v>60.070468750000003</c:v>
                </c:pt>
                <c:pt idx="2696">
                  <c:v>60.070156249999997</c:v>
                </c:pt>
                <c:pt idx="2697">
                  <c:v>60.069140624999903</c:v>
                </c:pt>
                <c:pt idx="2698">
                  <c:v>60.068125000000002</c:v>
                </c:pt>
                <c:pt idx="2699">
                  <c:v>60.067187499999903</c:v>
                </c:pt>
                <c:pt idx="2700">
                  <c:v>60.066406249999901</c:v>
                </c:pt>
                <c:pt idx="2701">
                  <c:v>60.065937499999897</c:v>
                </c:pt>
                <c:pt idx="2702">
                  <c:v>60.065624999999898</c:v>
                </c:pt>
                <c:pt idx="2703">
                  <c:v>60.065390624999999</c:v>
                </c:pt>
                <c:pt idx="2704">
                  <c:v>60.065234375000003</c:v>
                </c:pt>
                <c:pt idx="2705">
                  <c:v>60.065312499999997</c:v>
                </c:pt>
                <c:pt idx="2706">
                  <c:v>60.0653906249999</c:v>
                </c:pt>
                <c:pt idx="2707">
                  <c:v>60.064999999999898</c:v>
                </c:pt>
                <c:pt idx="2708">
                  <c:v>60.064843749999902</c:v>
                </c:pt>
                <c:pt idx="2709">
                  <c:v>60.064921874999897</c:v>
                </c:pt>
                <c:pt idx="2710">
                  <c:v>60.064843749999902</c:v>
                </c:pt>
                <c:pt idx="2711">
                  <c:v>60.064843749999902</c:v>
                </c:pt>
                <c:pt idx="2712">
                  <c:v>60.064687499999899</c:v>
                </c:pt>
                <c:pt idx="2713">
                  <c:v>60.064531250000002</c:v>
                </c:pt>
                <c:pt idx="2714">
                  <c:v>60.064609374999897</c:v>
                </c:pt>
                <c:pt idx="2715">
                  <c:v>60.065234374999903</c:v>
                </c:pt>
                <c:pt idx="2716">
                  <c:v>60.066406249999901</c:v>
                </c:pt>
                <c:pt idx="2717">
                  <c:v>60.067187499999903</c:v>
                </c:pt>
                <c:pt idx="2718">
                  <c:v>60.067499999999903</c:v>
                </c:pt>
                <c:pt idx="2719">
                  <c:v>60.068281249999899</c:v>
                </c:pt>
                <c:pt idx="2720">
                  <c:v>60.069531249999898</c:v>
                </c:pt>
                <c:pt idx="2721">
                  <c:v>60.071015624999902</c:v>
                </c:pt>
                <c:pt idx="2722">
                  <c:v>60.072734374999897</c:v>
                </c:pt>
                <c:pt idx="2723">
                  <c:v>60.0745312499999</c:v>
                </c:pt>
                <c:pt idx="2724">
                  <c:v>60.076328124999897</c:v>
                </c:pt>
                <c:pt idx="2725">
                  <c:v>60.077890624999903</c:v>
                </c:pt>
                <c:pt idx="2726">
                  <c:v>60.079453124999901</c:v>
                </c:pt>
                <c:pt idx="2727">
                  <c:v>60.081093749999901</c:v>
                </c:pt>
                <c:pt idx="2728">
                  <c:v>60.082578124999998</c:v>
                </c:pt>
                <c:pt idx="2729">
                  <c:v>60.083984374999901</c:v>
                </c:pt>
                <c:pt idx="2730">
                  <c:v>60.085234374999999</c:v>
                </c:pt>
                <c:pt idx="2731">
                  <c:v>60.086328125000001</c:v>
                </c:pt>
                <c:pt idx="2732">
                  <c:v>60.087031250000003</c:v>
                </c:pt>
                <c:pt idx="2733">
                  <c:v>60.087734374999897</c:v>
                </c:pt>
                <c:pt idx="2734">
                  <c:v>60.088437499999898</c:v>
                </c:pt>
                <c:pt idx="2735">
                  <c:v>60.088984374999903</c:v>
                </c:pt>
                <c:pt idx="2736">
                  <c:v>60.089765624999899</c:v>
                </c:pt>
                <c:pt idx="2737">
                  <c:v>60.090546874999902</c:v>
                </c:pt>
                <c:pt idx="2738">
                  <c:v>60.091328124999997</c:v>
                </c:pt>
                <c:pt idx="2739">
                  <c:v>60.091718749999899</c:v>
                </c:pt>
                <c:pt idx="2740">
                  <c:v>60.092265624999897</c:v>
                </c:pt>
                <c:pt idx="2741">
                  <c:v>60.092968749999898</c:v>
                </c:pt>
                <c:pt idx="2742">
                  <c:v>60.093515624999903</c:v>
                </c:pt>
                <c:pt idx="2743">
                  <c:v>60.094453124999902</c:v>
                </c:pt>
                <c:pt idx="2744">
                  <c:v>60.095312499999899</c:v>
                </c:pt>
                <c:pt idx="2745">
                  <c:v>60.095546874999997</c:v>
                </c:pt>
                <c:pt idx="2746">
                  <c:v>60.095624999999899</c:v>
                </c:pt>
                <c:pt idx="2747">
                  <c:v>60.0963281249999</c:v>
                </c:pt>
                <c:pt idx="2748">
                  <c:v>60.097187499999997</c:v>
                </c:pt>
                <c:pt idx="2749">
                  <c:v>60.098046874999902</c:v>
                </c:pt>
                <c:pt idx="2750">
                  <c:v>60.098906249999899</c:v>
                </c:pt>
                <c:pt idx="2751">
                  <c:v>60.099531249999998</c:v>
                </c:pt>
                <c:pt idx="2752">
                  <c:v>60.100703125000003</c:v>
                </c:pt>
                <c:pt idx="2753">
                  <c:v>60.101718750000003</c:v>
                </c:pt>
                <c:pt idx="2754">
                  <c:v>60.102343750000003</c:v>
                </c:pt>
                <c:pt idx="2755">
                  <c:v>60.103203124999901</c:v>
                </c:pt>
                <c:pt idx="2756">
                  <c:v>60.103906250000001</c:v>
                </c:pt>
                <c:pt idx="2757">
                  <c:v>60.104843750000001</c:v>
                </c:pt>
                <c:pt idx="2758">
                  <c:v>60.106015624999898</c:v>
                </c:pt>
                <c:pt idx="2759">
                  <c:v>60.107187500000002</c:v>
                </c:pt>
                <c:pt idx="2760">
                  <c:v>60.107499999999902</c:v>
                </c:pt>
                <c:pt idx="2761">
                  <c:v>60.107187499999903</c:v>
                </c:pt>
                <c:pt idx="2762">
                  <c:v>60.107187500000002</c:v>
                </c:pt>
                <c:pt idx="2763">
                  <c:v>60.107031249999899</c:v>
                </c:pt>
                <c:pt idx="2764">
                  <c:v>60.107031249999899</c:v>
                </c:pt>
                <c:pt idx="2765">
                  <c:v>60.107109374999901</c:v>
                </c:pt>
                <c:pt idx="2766">
                  <c:v>60.106953124999997</c:v>
                </c:pt>
                <c:pt idx="2767">
                  <c:v>60.106484374999901</c:v>
                </c:pt>
                <c:pt idx="2768">
                  <c:v>60.106015624999998</c:v>
                </c:pt>
                <c:pt idx="2769">
                  <c:v>60.106093749999999</c:v>
                </c:pt>
                <c:pt idx="2770">
                  <c:v>60.106015624999898</c:v>
                </c:pt>
                <c:pt idx="2771">
                  <c:v>60.105624999999897</c:v>
                </c:pt>
                <c:pt idx="2772">
                  <c:v>60.105312499999897</c:v>
                </c:pt>
                <c:pt idx="2773">
                  <c:v>60.104999999999997</c:v>
                </c:pt>
                <c:pt idx="2774">
                  <c:v>60.104765624999899</c:v>
                </c:pt>
                <c:pt idx="2775">
                  <c:v>60.104687499999898</c:v>
                </c:pt>
                <c:pt idx="2776">
                  <c:v>60.104765624999899</c:v>
                </c:pt>
                <c:pt idx="2777">
                  <c:v>60.104687499999898</c:v>
                </c:pt>
                <c:pt idx="2778">
                  <c:v>60.104296874999903</c:v>
                </c:pt>
                <c:pt idx="2779">
                  <c:v>60.103749999999899</c:v>
                </c:pt>
                <c:pt idx="2780">
                  <c:v>60.103437499999899</c:v>
                </c:pt>
                <c:pt idx="2781">
                  <c:v>60.103593749999902</c:v>
                </c:pt>
                <c:pt idx="2782">
                  <c:v>60.104374999999898</c:v>
                </c:pt>
                <c:pt idx="2783">
                  <c:v>60.105937499999897</c:v>
                </c:pt>
                <c:pt idx="2784">
                  <c:v>60.107968749999898</c:v>
                </c:pt>
                <c:pt idx="2785">
                  <c:v>60.109609374999899</c:v>
                </c:pt>
                <c:pt idx="2786">
                  <c:v>60.111406250000002</c:v>
                </c:pt>
                <c:pt idx="2787">
                  <c:v>60.113671874999902</c:v>
                </c:pt>
                <c:pt idx="2788">
                  <c:v>60.115859374999999</c:v>
                </c:pt>
                <c:pt idx="2789">
                  <c:v>60.117734374999898</c:v>
                </c:pt>
                <c:pt idx="2790">
                  <c:v>60.118906249999903</c:v>
                </c:pt>
                <c:pt idx="2791">
                  <c:v>60.119609374999897</c:v>
                </c:pt>
                <c:pt idx="2792">
                  <c:v>60.12</c:v>
                </c:pt>
                <c:pt idx="2793">
                  <c:v>60.1200781249999</c:v>
                </c:pt>
                <c:pt idx="2794">
                  <c:v>60.119843749999902</c:v>
                </c:pt>
                <c:pt idx="2795">
                  <c:v>60.119374999999998</c:v>
                </c:pt>
                <c:pt idx="2796">
                  <c:v>60.118515625000001</c:v>
                </c:pt>
                <c:pt idx="2797">
                  <c:v>60.117578124999902</c:v>
                </c:pt>
                <c:pt idx="2798">
                  <c:v>60.116718749999997</c:v>
                </c:pt>
                <c:pt idx="2799">
                  <c:v>60.115859374999999</c:v>
                </c:pt>
                <c:pt idx="2800">
                  <c:v>60.115156249999899</c:v>
                </c:pt>
                <c:pt idx="2801">
                  <c:v>60.114531249999899</c:v>
                </c:pt>
                <c:pt idx="2802">
                  <c:v>60.113828124999998</c:v>
                </c:pt>
                <c:pt idx="2803">
                  <c:v>60.113124999999897</c:v>
                </c:pt>
                <c:pt idx="2804">
                  <c:v>60.112421875000003</c:v>
                </c:pt>
                <c:pt idx="2805">
                  <c:v>60.111718750000001</c:v>
                </c:pt>
                <c:pt idx="2806">
                  <c:v>60.111249999999998</c:v>
                </c:pt>
                <c:pt idx="2807">
                  <c:v>60.111093749999903</c:v>
                </c:pt>
                <c:pt idx="2808">
                  <c:v>60.111171874999897</c:v>
                </c:pt>
                <c:pt idx="2809">
                  <c:v>60.111718750000001</c:v>
                </c:pt>
                <c:pt idx="2810">
                  <c:v>60.112656249999901</c:v>
                </c:pt>
                <c:pt idx="2811">
                  <c:v>60.113515624999899</c:v>
                </c:pt>
                <c:pt idx="2812">
                  <c:v>60.114453124999898</c:v>
                </c:pt>
                <c:pt idx="2813">
                  <c:v>60.115234374999901</c:v>
                </c:pt>
                <c:pt idx="2814">
                  <c:v>60.116093749999898</c:v>
                </c:pt>
                <c:pt idx="2815">
                  <c:v>60.117265624999902</c:v>
                </c:pt>
                <c:pt idx="2816">
                  <c:v>60.118359374999898</c:v>
                </c:pt>
                <c:pt idx="2817">
                  <c:v>60.119374999999998</c:v>
                </c:pt>
                <c:pt idx="2818">
                  <c:v>60.120312499999997</c:v>
                </c:pt>
                <c:pt idx="2819">
                  <c:v>60.121249999999897</c:v>
                </c:pt>
                <c:pt idx="2820">
                  <c:v>60.122578124999997</c:v>
                </c:pt>
                <c:pt idx="2821">
                  <c:v>60.124296874999899</c:v>
                </c:pt>
                <c:pt idx="2822">
                  <c:v>60.126093749999903</c:v>
                </c:pt>
                <c:pt idx="2823">
                  <c:v>60.1278906249999</c:v>
                </c:pt>
                <c:pt idx="2824">
                  <c:v>60.129609374999902</c:v>
                </c:pt>
                <c:pt idx="2825">
                  <c:v>60.131328124999897</c:v>
                </c:pt>
                <c:pt idx="2826">
                  <c:v>60.133046874999998</c:v>
                </c:pt>
                <c:pt idx="2827">
                  <c:v>60.134609374999897</c:v>
                </c:pt>
                <c:pt idx="2828">
                  <c:v>60.136015624999899</c:v>
                </c:pt>
                <c:pt idx="2829">
                  <c:v>60.137421874999902</c:v>
                </c:pt>
                <c:pt idx="2830">
                  <c:v>60.138828124999897</c:v>
                </c:pt>
                <c:pt idx="2831">
                  <c:v>60.140234374999899</c:v>
                </c:pt>
                <c:pt idx="2832">
                  <c:v>60.141640624999901</c:v>
                </c:pt>
                <c:pt idx="2833">
                  <c:v>60.142812499999998</c:v>
                </c:pt>
                <c:pt idx="2834">
                  <c:v>60.143593749999901</c:v>
                </c:pt>
                <c:pt idx="2835">
                  <c:v>60.144296874999903</c:v>
                </c:pt>
                <c:pt idx="2836">
                  <c:v>60.145078124999898</c:v>
                </c:pt>
                <c:pt idx="2837">
                  <c:v>60.145859374999901</c:v>
                </c:pt>
                <c:pt idx="2838">
                  <c:v>60.146718749999899</c:v>
                </c:pt>
                <c:pt idx="2839">
                  <c:v>60.147499999999901</c:v>
                </c:pt>
                <c:pt idx="2840">
                  <c:v>60.148203124999903</c:v>
                </c:pt>
                <c:pt idx="2841">
                  <c:v>60.148984374999998</c:v>
                </c:pt>
                <c:pt idx="2842">
                  <c:v>60.149921874999997</c:v>
                </c:pt>
                <c:pt idx="2843">
                  <c:v>60.150859375000003</c:v>
                </c:pt>
                <c:pt idx="2844">
                  <c:v>60.151718749999901</c:v>
                </c:pt>
                <c:pt idx="2845">
                  <c:v>60.1526562499999</c:v>
                </c:pt>
                <c:pt idx="2846">
                  <c:v>60.153515624999898</c:v>
                </c:pt>
                <c:pt idx="2847">
                  <c:v>60.154296874999901</c:v>
                </c:pt>
                <c:pt idx="2848">
                  <c:v>60.155078124999903</c:v>
                </c:pt>
                <c:pt idx="2849">
                  <c:v>60.155937499999901</c:v>
                </c:pt>
                <c:pt idx="2850">
                  <c:v>60.156796874999898</c:v>
                </c:pt>
                <c:pt idx="2851">
                  <c:v>60.157578125000001</c:v>
                </c:pt>
                <c:pt idx="2852">
                  <c:v>60.158437499999899</c:v>
                </c:pt>
                <c:pt idx="2853">
                  <c:v>60.159296874999903</c:v>
                </c:pt>
                <c:pt idx="2854">
                  <c:v>60.160156249999901</c:v>
                </c:pt>
                <c:pt idx="2855">
                  <c:v>60.1610937499999</c:v>
                </c:pt>
                <c:pt idx="2856">
                  <c:v>60.162031249999899</c:v>
                </c:pt>
                <c:pt idx="2857">
                  <c:v>60.162890624999903</c:v>
                </c:pt>
                <c:pt idx="2858">
                  <c:v>60.163749999999901</c:v>
                </c:pt>
                <c:pt idx="2859">
                  <c:v>60.1646874999999</c:v>
                </c:pt>
                <c:pt idx="2860">
                  <c:v>60.165624999999999</c:v>
                </c:pt>
                <c:pt idx="2861">
                  <c:v>60.166562499999998</c:v>
                </c:pt>
                <c:pt idx="2862">
                  <c:v>60.167578124999899</c:v>
                </c:pt>
                <c:pt idx="2863">
                  <c:v>60.1685937499999</c:v>
                </c:pt>
                <c:pt idx="2864">
                  <c:v>60.169609374999901</c:v>
                </c:pt>
                <c:pt idx="2865">
                  <c:v>60.170624999999902</c:v>
                </c:pt>
                <c:pt idx="2866">
                  <c:v>60.171640624999903</c:v>
                </c:pt>
                <c:pt idx="2867">
                  <c:v>60.1728124999999</c:v>
                </c:pt>
                <c:pt idx="2868">
                  <c:v>60.173984375000003</c:v>
                </c:pt>
                <c:pt idx="2869">
                  <c:v>60.174999999999898</c:v>
                </c:pt>
                <c:pt idx="2870">
                  <c:v>60.176015624999899</c:v>
                </c:pt>
                <c:pt idx="2871">
                  <c:v>60.177109374999901</c:v>
                </c:pt>
                <c:pt idx="2872">
                  <c:v>60.178203124999897</c:v>
                </c:pt>
                <c:pt idx="2873">
                  <c:v>60.179374999999901</c:v>
                </c:pt>
                <c:pt idx="2874">
                  <c:v>60.180546874999898</c:v>
                </c:pt>
                <c:pt idx="2875">
                  <c:v>60.181640624999901</c:v>
                </c:pt>
                <c:pt idx="2876">
                  <c:v>60.182734375000003</c:v>
                </c:pt>
                <c:pt idx="2877">
                  <c:v>60.183750000000003</c:v>
                </c:pt>
                <c:pt idx="2878">
                  <c:v>60.184765624999898</c:v>
                </c:pt>
                <c:pt idx="2879">
                  <c:v>60.1858593749999</c:v>
                </c:pt>
                <c:pt idx="2880">
                  <c:v>60.186953125000002</c:v>
                </c:pt>
                <c:pt idx="2881">
                  <c:v>60.188046874999898</c:v>
                </c:pt>
                <c:pt idx="2882">
                  <c:v>60.189218749999903</c:v>
                </c:pt>
                <c:pt idx="2883">
                  <c:v>60.190468750000001</c:v>
                </c:pt>
                <c:pt idx="2884">
                  <c:v>60.191640624999899</c:v>
                </c:pt>
                <c:pt idx="2885">
                  <c:v>60.192734375000001</c:v>
                </c:pt>
                <c:pt idx="2886">
                  <c:v>60.193828124999897</c:v>
                </c:pt>
                <c:pt idx="2887">
                  <c:v>60.194921874999899</c:v>
                </c:pt>
                <c:pt idx="2888">
                  <c:v>60.195937499999999</c:v>
                </c:pt>
                <c:pt idx="2889">
                  <c:v>60.196953124999901</c:v>
                </c:pt>
                <c:pt idx="2890">
                  <c:v>60.198046874999903</c:v>
                </c:pt>
                <c:pt idx="2891">
                  <c:v>60.199140624999899</c:v>
                </c:pt>
                <c:pt idx="2892">
                  <c:v>60.200234374999901</c:v>
                </c:pt>
                <c:pt idx="2893">
                  <c:v>60.201249999999902</c:v>
                </c:pt>
                <c:pt idx="2894">
                  <c:v>60.202265624999903</c:v>
                </c:pt>
                <c:pt idx="2895">
                  <c:v>60.203281250000003</c:v>
                </c:pt>
                <c:pt idx="2896">
                  <c:v>60.204296874999898</c:v>
                </c:pt>
                <c:pt idx="2897">
                  <c:v>60.2053906249999</c:v>
                </c:pt>
                <c:pt idx="2898">
                  <c:v>60.206406250000001</c:v>
                </c:pt>
                <c:pt idx="2899">
                  <c:v>60.207499999999897</c:v>
                </c:pt>
                <c:pt idx="2900">
                  <c:v>60.208749999999903</c:v>
                </c:pt>
                <c:pt idx="2901">
                  <c:v>60.209999999999901</c:v>
                </c:pt>
                <c:pt idx="2902">
                  <c:v>60.2112499999999</c:v>
                </c:pt>
                <c:pt idx="2903">
                  <c:v>60.212421874999897</c:v>
                </c:pt>
                <c:pt idx="2904">
                  <c:v>60.213515624999999</c:v>
                </c:pt>
                <c:pt idx="2905">
                  <c:v>60.214609374999903</c:v>
                </c:pt>
                <c:pt idx="2906">
                  <c:v>60.215781249999999</c:v>
                </c:pt>
                <c:pt idx="2907">
                  <c:v>60.217031249999998</c:v>
                </c:pt>
                <c:pt idx="2908">
                  <c:v>60.218593749999997</c:v>
                </c:pt>
                <c:pt idx="2909">
                  <c:v>60.220703124999901</c:v>
                </c:pt>
                <c:pt idx="2910">
                  <c:v>60.223046875000001</c:v>
                </c:pt>
                <c:pt idx="2911">
                  <c:v>60.225156249999898</c:v>
                </c:pt>
                <c:pt idx="2912">
                  <c:v>60.2268749999999</c:v>
                </c:pt>
                <c:pt idx="2913">
                  <c:v>60.227968749999903</c:v>
                </c:pt>
                <c:pt idx="2914">
                  <c:v>60.228593750000002</c:v>
                </c:pt>
                <c:pt idx="2915">
                  <c:v>60.229062499999898</c:v>
                </c:pt>
                <c:pt idx="2916">
                  <c:v>60.229531249999901</c:v>
                </c:pt>
                <c:pt idx="2917">
                  <c:v>60.230312499999997</c:v>
                </c:pt>
                <c:pt idx="2918">
                  <c:v>60.230937499999897</c:v>
                </c:pt>
                <c:pt idx="2919">
                  <c:v>60.231406249999999</c:v>
                </c:pt>
                <c:pt idx="2920">
                  <c:v>60.232031249999999</c:v>
                </c:pt>
                <c:pt idx="2921">
                  <c:v>60.232656249999899</c:v>
                </c:pt>
                <c:pt idx="2922">
                  <c:v>60.233281249999997</c:v>
                </c:pt>
                <c:pt idx="2923">
                  <c:v>60.233906249999997</c:v>
                </c:pt>
                <c:pt idx="2924">
                  <c:v>60.234531249999897</c:v>
                </c:pt>
                <c:pt idx="2925">
                  <c:v>60.235156249999903</c:v>
                </c:pt>
                <c:pt idx="2926">
                  <c:v>60.235703125000001</c:v>
                </c:pt>
                <c:pt idx="2927">
                  <c:v>60.236328124999901</c:v>
                </c:pt>
                <c:pt idx="2928">
                  <c:v>60.236874999999898</c:v>
                </c:pt>
                <c:pt idx="2929">
                  <c:v>60.237265624999999</c:v>
                </c:pt>
                <c:pt idx="2930">
                  <c:v>60.237734374999903</c:v>
                </c:pt>
                <c:pt idx="2931">
                  <c:v>60.238124999999897</c:v>
                </c:pt>
                <c:pt idx="2932">
                  <c:v>60.238671875000001</c:v>
                </c:pt>
                <c:pt idx="2933">
                  <c:v>60.239296874999901</c:v>
                </c:pt>
                <c:pt idx="2934">
                  <c:v>60.239609375000001</c:v>
                </c:pt>
                <c:pt idx="2935">
                  <c:v>60.239843749999899</c:v>
                </c:pt>
                <c:pt idx="2936">
                  <c:v>60.240234374999901</c:v>
                </c:pt>
                <c:pt idx="2937">
                  <c:v>60.240781249999898</c:v>
                </c:pt>
                <c:pt idx="2938">
                  <c:v>60.241406249999898</c:v>
                </c:pt>
                <c:pt idx="2939">
                  <c:v>60.241874999999901</c:v>
                </c:pt>
                <c:pt idx="2940">
                  <c:v>60.241953124999903</c:v>
                </c:pt>
                <c:pt idx="2941">
                  <c:v>60.242265624999902</c:v>
                </c:pt>
                <c:pt idx="2942">
                  <c:v>60.243046874999898</c:v>
                </c:pt>
                <c:pt idx="2943">
                  <c:v>60.243671874999997</c:v>
                </c:pt>
                <c:pt idx="2944">
                  <c:v>60.244062499999899</c:v>
                </c:pt>
                <c:pt idx="2945">
                  <c:v>60.244140624999901</c:v>
                </c:pt>
                <c:pt idx="2946">
                  <c:v>60.243906250000002</c:v>
                </c:pt>
                <c:pt idx="2947">
                  <c:v>60.243359374999898</c:v>
                </c:pt>
                <c:pt idx="2948">
                  <c:v>60.242968749999903</c:v>
                </c:pt>
                <c:pt idx="2949">
                  <c:v>60.243515625000001</c:v>
                </c:pt>
                <c:pt idx="2950">
                  <c:v>60.2447656249999</c:v>
                </c:pt>
                <c:pt idx="2951">
                  <c:v>60.246484375000001</c:v>
                </c:pt>
                <c:pt idx="2952">
                  <c:v>60.248593749999898</c:v>
                </c:pt>
                <c:pt idx="2953">
                  <c:v>60.2503124999999</c:v>
                </c:pt>
                <c:pt idx="2954">
                  <c:v>60.251484374999997</c:v>
                </c:pt>
                <c:pt idx="2955">
                  <c:v>60.252578124999999</c:v>
                </c:pt>
                <c:pt idx="2956">
                  <c:v>60.25390625</c:v>
                </c:pt>
                <c:pt idx="2957">
                  <c:v>60.254765624999898</c:v>
                </c:pt>
                <c:pt idx="2958">
                  <c:v>60.2548437499999</c:v>
                </c:pt>
                <c:pt idx="2959">
                  <c:v>60.254999999999903</c:v>
                </c:pt>
                <c:pt idx="2960">
                  <c:v>60.255546875</c:v>
                </c:pt>
                <c:pt idx="2961">
                  <c:v>60.256249999999902</c:v>
                </c:pt>
                <c:pt idx="2962">
                  <c:v>60.256874999999901</c:v>
                </c:pt>
                <c:pt idx="2963">
                  <c:v>60.262421874999902</c:v>
                </c:pt>
                <c:pt idx="2964">
                  <c:v>60.2737499999999</c:v>
                </c:pt>
                <c:pt idx="2965">
                  <c:v>60.2860937499999</c:v>
                </c:pt>
                <c:pt idx="2966">
                  <c:v>60.298515624999901</c:v>
                </c:pt>
                <c:pt idx="2967">
                  <c:v>60.310937500000001</c:v>
                </c:pt>
                <c:pt idx="2968">
                  <c:v>60.323437499999898</c:v>
                </c:pt>
                <c:pt idx="2969">
                  <c:v>60.336015624999902</c:v>
                </c:pt>
                <c:pt idx="2970">
                  <c:v>60.348671874999901</c:v>
                </c:pt>
                <c:pt idx="2971">
                  <c:v>60.361328124999901</c:v>
                </c:pt>
                <c:pt idx="2972">
                  <c:v>60.373906249999898</c:v>
                </c:pt>
                <c:pt idx="2973">
                  <c:v>60.386406249999901</c:v>
                </c:pt>
                <c:pt idx="2974">
                  <c:v>60.398906249999897</c:v>
                </c:pt>
                <c:pt idx="2975">
                  <c:v>60.411484374999901</c:v>
                </c:pt>
                <c:pt idx="2976">
                  <c:v>60.424218749999902</c:v>
                </c:pt>
                <c:pt idx="2977">
                  <c:v>60.437031249999997</c:v>
                </c:pt>
                <c:pt idx="2978">
                  <c:v>60.449999999999903</c:v>
                </c:pt>
                <c:pt idx="2979">
                  <c:v>60.462968749999902</c:v>
                </c:pt>
                <c:pt idx="2980">
                  <c:v>60.475781249999898</c:v>
                </c:pt>
                <c:pt idx="2981">
                  <c:v>60.4885937499999</c:v>
                </c:pt>
                <c:pt idx="2982">
                  <c:v>60.501406249999903</c:v>
                </c:pt>
                <c:pt idx="2983">
                  <c:v>60.514218749999898</c:v>
                </c:pt>
                <c:pt idx="2984">
                  <c:v>60.527734374999902</c:v>
                </c:pt>
                <c:pt idx="2985">
                  <c:v>60.541562499999898</c:v>
                </c:pt>
                <c:pt idx="2986">
                  <c:v>60.5549999999999</c:v>
                </c:pt>
                <c:pt idx="2987">
                  <c:v>60.568593749999998</c:v>
                </c:pt>
                <c:pt idx="2988">
                  <c:v>60.582421874999902</c:v>
                </c:pt>
                <c:pt idx="2989">
                  <c:v>60.596562499999898</c:v>
                </c:pt>
                <c:pt idx="2990">
                  <c:v>60.611171874999897</c:v>
                </c:pt>
                <c:pt idx="2991">
                  <c:v>60.626093750000003</c:v>
                </c:pt>
                <c:pt idx="2992">
                  <c:v>60.641093749999897</c:v>
                </c:pt>
                <c:pt idx="2993">
                  <c:v>60.656328124999902</c:v>
                </c:pt>
                <c:pt idx="2994">
                  <c:v>60.672031249999897</c:v>
                </c:pt>
                <c:pt idx="2995">
                  <c:v>60.688281249999903</c:v>
                </c:pt>
                <c:pt idx="2996">
                  <c:v>60.704531250000002</c:v>
                </c:pt>
                <c:pt idx="2997">
                  <c:v>60.720468749999903</c:v>
                </c:pt>
                <c:pt idx="2998">
                  <c:v>60.7369531249999</c:v>
                </c:pt>
                <c:pt idx="2999">
                  <c:v>60.753671874999903</c:v>
                </c:pt>
                <c:pt idx="3000">
                  <c:v>60.770624999999903</c:v>
                </c:pt>
                <c:pt idx="3001">
                  <c:v>60.787343749999899</c:v>
                </c:pt>
                <c:pt idx="3002">
                  <c:v>60.803984374999899</c:v>
                </c:pt>
                <c:pt idx="3003">
                  <c:v>60.821640624999901</c:v>
                </c:pt>
                <c:pt idx="3004">
                  <c:v>60.839374999999997</c:v>
                </c:pt>
                <c:pt idx="3005">
                  <c:v>60.856874999999903</c:v>
                </c:pt>
                <c:pt idx="3006">
                  <c:v>60.874843749999897</c:v>
                </c:pt>
                <c:pt idx="3007">
                  <c:v>60.891953125000001</c:v>
                </c:pt>
                <c:pt idx="3008">
                  <c:v>60.907656250000002</c:v>
                </c:pt>
                <c:pt idx="3009">
                  <c:v>60.923203124999901</c:v>
                </c:pt>
                <c:pt idx="3010">
                  <c:v>60.938749999999899</c:v>
                </c:pt>
                <c:pt idx="3011">
                  <c:v>60.953281250000003</c:v>
                </c:pt>
                <c:pt idx="3012">
                  <c:v>60.966640624999997</c:v>
                </c:pt>
                <c:pt idx="3013">
                  <c:v>60.980859374999902</c:v>
                </c:pt>
                <c:pt idx="3014">
                  <c:v>60.995937499999897</c:v>
                </c:pt>
                <c:pt idx="3015">
                  <c:v>61.010781249999901</c:v>
                </c:pt>
                <c:pt idx="3016">
                  <c:v>61.025624999999998</c:v>
                </c:pt>
                <c:pt idx="3017">
                  <c:v>61.040468749999903</c:v>
                </c:pt>
                <c:pt idx="3018">
                  <c:v>61.055312499999999</c:v>
                </c:pt>
                <c:pt idx="3019">
                  <c:v>61.0703125</c:v>
                </c:pt>
                <c:pt idx="3020">
                  <c:v>61.084765624999903</c:v>
                </c:pt>
                <c:pt idx="3021">
                  <c:v>61.099062499999903</c:v>
                </c:pt>
                <c:pt idx="3022">
                  <c:v>61.11359375</c:v>
                </c:pt>
                <c:pt idx="3023">
                  <c:v>61.127968749999901</c:v>
                </c:pt>
                <c:pt idx="3024">
                  <c:v>61.142187499999899</c:v>
                </c:pt>
                <c:pt idx="3025">
                  <c:v>61.156328124999902</c:v>
                </c:pt>
                <c:pt idx="3026">
                  <c:v>61.170624999999902</c:v>
                </c:pt>
                <c:pt idx="3027">
                  <c:v>61.184843749999899</c:v>
                </c:pt>
                <c:pt idx="3028">
                  <c:v>61.198906249999901</c:v>
                </c:pt>
                <c:pt idx="3029">
                  <c:v>61.212968749999902</c:v>
                </c:pt>
                <c:pt idx="3030">
                  <c:v>61.227031249999897</c:v>
                </c:pt>
                <c:pt idx="3031">
                  <c:v>61.240703124999897</c:v>
                </c:pt>
                <c:pt idx="3032">
                  <c:v>61.253984375000002</c:v>
                </c:pt>
                <c:pt idx="3033">
                  <c:v>61.267578124999901</c:v>
                </c:pt>
                <c:pt idx="3034">
                  <c:v>61.281328124999902</c:v>
                </c:pt>
                <c:pt idx="3035">
                  <c:v>61.294921874999901</c:v>
                </c:pt>
                <c:pt idx="3036">
                  <c:v>61.308515624999899</c:v>
                </c:pt>
                <c:pt idx="3037">
                  <c:v>61.322499999999899</c:v>
                </c:pt>
                <c:pt idx="3038">
                  <c:v>61.332734375000001</c:v>
                </c:pt>
                <c:pt idx="3039">
                  <c:v>61.336093749999897</c:v>
                </c:pt>
                <c:pt idx="3040">
                  <c:v>61.336640624999902</c:v>
                </c:pt>
                <c:pt idx="3041">
                  <c:v>61.337109374999898</c:v>
                </c:pt>
                <c:pt idx="3042">
                  <c:v>61.337421874999997</c:v>
                </c:pt>
                <c:pt idx="3043">
                  <c:v>61.337578124999901</c:v>
                </c:pt>
                <c:pt idx="3044">
                  <c:v>61.337968749999902</c:v>
                </c:pt>
                <c:pt idx="3045">
                  <c:v>61.338749999999997</c:v>
                </c:pt>
                <c:pt idx="3046">
                  <c:v>61.339687499999897</c:v>
                </c:pt>
                <c:pt idx="3047">
                  <c:v>61.340624999999903</c:v>
                </c:pt>
                <c:pt idx="3048">
                  <c:v>61.341093749999899</c:v>
                </c:pt>
                <c:pt idx="3049">
                  <c:v>61.341171875000001</c:v>
                </c:pt>
                <c:pt idx="3050">
                  <c:v>61.341640624999997</c:v>
                </c:pt>
                <c:pt idx="3051">
                  <c:v>61.342343749999998</c:v>
                </c:pt>
                <c:pt idx="3052">
                  <c:v>61.342812500000001</c:v>
                </c:pt>
                <c:pt idx="3053">
                  <c:v>61.343046874999899</c:v>
                </c:pt>
                <c:pt idx="3054">
                  <c:v>61.343046874999899</c:v>
                </c:pt>
                <c:pt idx="3055">
                  <c:v>61.342968749999997</c:v>
                </c:pt>
                <c:pt idx="3056">
                  <c:v>61.343124999999901</c:v>
                </c:pt>
                <c:pt idx="3057">
                  <c:v>61.343203124999903</c:v>
                </c:pt>
                <c:pt idx="3058">
                  <c:v>61.342968749999997</c:v>
                </c:pt>
                <c:pt idx="3059">
                  <c:v>61.342421874999999</c:v>
                </c:pt>
                <c:pt idx="3060">
                  <c:v>61.341640624999897</c:v>
                </c:pt>
                <c:pt idx="3061">
                  <c:v>61.340937499999903</c:v>
                </c:pt>
                <c:pt idx="3062">
                  <c:v>61.340234374999902</c:v>
                </c:pt>
                <c:pt idx="3063">
                  <c:v>61.339687499999897</c:v>
                </c:pt>
                <c:pt idx="3064">
                  <c:v>61.339843749999901</c:v>
                </c:pt>
                <c:pt idx="3065">
                  <c:v>61.338671874999903</c:v>
                </c:pt>
                <c:pt idx="3066">
                  <c:v>61.329921874999897</c:v>
                </c:pt>
                <c:pt idx="3067">
                  <c:v>61.314140624999901</c:v>
                </c:pt>
                <c:pt idx="3068">
                  <c:v>61.2974999999999</c:v>
                </c:pt>
                <c:pt idx="3069">
                  <c:v>61.279453124999897</c:v>
                </c:pt>
                <c:pt idx="3070">
                  <c:v>61.261093749999901</c:v>
                </c:pt>
                <c:pt idx="3071">
                  <c:v>61.244687499999898</c:v>
                </c:pt>
                <c:pt idx="3072">
                  <c:v>61.229062499999998</c:v>
                </c:pt>
                <c:pt idx="3073">
                  <c:v>61.213749999999898</c:v>
                </c:pt>
                <c:pt idx="3074">
                  <c:v>61.198593749999901</c:v>
                </c:pt>
                <c:pt idx="3075">
                  <c:v>61.1842187499999</c:v>
                </c:pt>
                <c:pt idx="3076">
                  <c:v>61.171015624999903</c:v>
                </c:pt>
                <c:pt idx="3077">
                  <c:v>61.157968750000002</c:v>
                </c:pt>
                <c:pt idx="3078">
                  <c:v>61.144140624999899</c:v>
                </c:pt>
                <c:pt idx="3079">
                  <c:v>61.129687499999903</c:v>
                </c:pt>
                <c:pt idx="3080">
                  <c:v>61.114999999999903</c:v>
                </c:pt>
                <c:pt idx="3081">
                  <c:v>61.100468749999997</c:v>
                </c:pt>
                <c:pt idx="3082">
                  <c:v>61.086093749999897</c:v>
                </c:pt>
                <c:pt idx="3083">
                  <c:v>61.071718750000002</c:v>
                </c:pt>
                <c:pt idx="3084">
                  <c:v>61.057343749999902</c:v>
                </c:pt>
                <c:pt idx="3085">
                  <c:v>61.043359374999902</c:v>
                </c:pt>
                <c:pt idx="3086">
                  <c:v>61.029374999999902</c:v>
                </c:pt>
                <c:pt idx="3087">
                  <c:v>61.015078124999903</c:v>
                </c:pt>
                <c:pt idx="3088">
                  <c:v>61.001015624999901</c:v>
                </c:pt>
                <c:pt idx="3089">
                  <c:v>60.987109374999903</c:v>
                </c:pt>
                <c:pt idx="3090">
                  <c:v>60.972656249999901</c:v>
                </c:pt>
                <c:pt idx="3091">
                  <c:v>60.958124999999903</c:v>
                </c:pt>
                <c:pt idx="3092">
                  <c:v>60.944140624999903</c:v>
                </c:pt>
                <c:pt idx="3093">
                  <c:v>60.929843749999897</c:v>
                </c:pt>
                <c:pt idx="3094">
                  <c:v>60.915078124999901</c:v>
                </c:pt>
                <c:pt idx="3095">
                  <c:v>60.900390624999901</c:v>
                </c:pt>
                <c:pt idx="3096">
                  <c:v>60.885624999999997</c:v>
                </c:pt>
                <c:pt idx="3097">
                  <c:v>60.870781249999901</c:v>
                </c:pt>
                <c:pt idx="3098">
                  <c:v>60.856171875000001</c:v>
                </c:pt>
                <c:pt idx="3099">
                  <c:v>60.841484374999901</c:v>
                </c:pt>
                <c:pt idx="3100">
                  <c:v>60.826640624999897</c:v>
                </c:pt>
                <c:pt idx="3101">
                  <c:v>60.811796874999899</c:v>
                </c:pt>
                <c:pt idx="3102">
                  <c:v>60.796953124999902</c:v>
                </c:pt>
                <c:pt idx="3103">
                  <c:v>60.781953124999902</c:v>
                </c:pt>
                <c:pt idx="3104">
                  <c:v>60.766953124999901</c:v>
                </c:pt>
                <c:pt idx="3105">
                  <c:v>60.752109374999897</c:v>
                </c:pt>
                <c:pt idx="3106">
                  <c:v>60.737265624999999</c:v>
                </c:pt>
                <c:pt idx="3107">
                  <c:v>60.722421875000002</c:v>
                </c:pt>
                <c:pt idx="3108">
                  <c:v>60.707578124999898</c:v>
                </c:pt>
                <c:pt idx="3109">
                  <c:v>60.692734374999901</c:v>
                </c:pt>
                <c:pt idx="3110">
                  <c:v>60.677890624999897</c:v>
                </c:pt>
                <c:pt idx="3111">
                  <c:v>60.6630468749999</c:v>
                </c:pt>
                <c:pt idx="3112">
                  <c:v>60.647656249999997</c:v>
                </c:pt>
                <c:pt idx="3113">
                  <c:v>60.632968749999897</c:v>
                </c:pt>
                <c:pt idx="3114">
                  <c:v>60.626093749999903</c:v>
                </c:pt>
                <c:pt idx="3115">
                  <c:v>60.626718749999903</c:v>
                </c:pt>
                <c:pt idx="3116">
                  <c:v>60.627968750000001</c:v>
                </c:pt>
                <c:pt idx="3117">
                  <c:v>60.628906249999901</c:v>
                </c:pt>
                <c:pt idx="3118">
                  <c:v>60.629843749999999</c:v>
                </c:pt>
                <c:pt idx="3119">
                  <c:v>60.630937500000002</c:v>
                </c:pt>
                <c:pt idx="3120">
                  <c:v>60.632343749999897</c:v>
                </c:pt>
                <c:pt idx="3121">
                  <c:v>60.6337499999999</c:v>
                </c:pt>
                <c:pt idx="3122">
                  <c:v>60.635156250000001</c:v>
                </c:pt>
                <c:pt idx="3123">
                  <c:v>60.636718749999901</c:v>
                </c:pt>
                <c:pt idx="3124">
                  <c:v>60.638281249999999</c:v>
                </c:pt>
                <c:pt idx="3125">
                  <c:v>60.639843749999898</c:v>
                </c:pt>
                <c:pt idx="3126">
                  <c:v>60.6412499999999</c:v>
                </c:pt>
                <c:pt idx="3127">
                  <c:v>60.642343750000002</c:v>
                </c:pt>
                <c:pt idx="3128">
                  <c:v>60.642968749999902</c:v>
                </c:pt>
                <c:pt idx="3129">
                  <c:v>60.643281249999902</c:v>
                </c:pt>
                <c:pt idx="3130">
                  <c:v>60.643437499999997</c:v>
                </c:pt>
                <c:pt idx="3131">
                  <c:v>60.643437499999997</c:v>
                </c:pt>
                <c:pt idx="3132">
                  <c:v>60.643437499999898</c:v>
                </c:pt>
                <c:pt idx="3133">
                  <c:v>60.643437499999997</c:v>
                </c:pt>
                <c:pt idx="3134">
                  <c:v>60.643437499999898</c:v>
                </c:pt>
                <c:pt idx="3135">
                  <c:v>60.643437499999997</c:v>
                </c:pt>
                <c:pt idx="3136">
                  <c:v>60.643437499999997</c:v>
                </c:pt>
                <c:pt idx="3137">
                  <c:v>60.643437499999898</c:v>
                </c:pt>
                <c:pt idx="3138">
                  <c:v>60.643437499999898</c:v>
                </c:pt>
                <c:pt idx="3139">
                  <c:v>60.643437499999997</c:v>
                </c:pt>
                <c:pt idx="3140">
                  <c:v>60.643437499999997</c:v>
                </c:pt>
                <c:pt idx="3141">
                  <c:v>60.643437499999997</c:v>
                </c:pt>
                <c:pt idx="3142">
                  <c:v>60.643437499999997</c:v>
                </c:pt>
                <c:pt idx="3143">
                  <c:v>60.643593749999901</c:v>
                </c:pt>
                <c:pt idx="3144">
                  <c:v>60.643906250000001</c:v>
                </c:pt>
                <c:pt idx="3145">
                  <c:v>60.644218749999901</c:v>
                </c:pt>
                <c:pt idx="3146">
                  <c:v>60.64453125</c:v>
                </c:pt>
                <c:pt idx="3147">
                  <c:v>60.6448437499999</c:v>
                </c:pt>
                <c:pt idx="3148">
                  <c:v>60.645156249999999</c:v>
                </c:pt>
                <c:pt idx="3149">
                  <c:v>60.645781249999899</c:v>
                </c:pt>
                <c:pt idx="3150">
                  <c:v>60.646718749999998</c:v>
                </c:pt>
                <c:pt idx="3151">
                  <c:v>60.647656249999898</c:v>
                </c:pt>
                <c:pt idx="3152">
                  <c:v>60.648593749999897</c:v>
                </c:pt>
                <c:pt idx="3153">
                  <c:v>60.649531249999903</c:v>
                </c:pt>
                <c:pt idx="3154">
                  <c:v>60.650468750000002</c:v>
                </c:pt>
                <c:pt idx="3155">
                  <c:v>60.651406249999901</c:v>
                </c:pt>
                <c:pt idx="3156">
                  <c:v>60.652499999999897</c:v>
                </c:pt>
                <c:pt idx="3157">
                  <c:v>60.653750000000002</c:v>
                </c:pt>
                <c:pt idx="3158">
                  <c:v>60.655000000000001</c:v>
                </c:pt>
                <c:pt idx="3159">
                  <c:v>60.656249999999901</c:v>
                </c:pt>
                <c:pt idx="3160">
                  <c:v>60.657499999999999</c:v>
                </c:pt>
                <c:pt idx="3161">
                  <c:v>60.658749999999898</c:v>
                </c:pt>
                <c:pt idx="3162">
                  <c:v>60.66</c:v>
                </c:pt>
                <c:pt idx="3163">
                  <c:v>60.661249999999903</c:v>
                </c:pt>
                <c:pt idx="3164">
                  <c:v>60.662500000000001</c:v>
                </c:pt>
                <c:pt idx="3165">
                  <c:v>60.663749999999901</c:v>
                </c:pt>
                <c:pt idx="3166">
                  <c:v>60.6649999999999</c:v>
                </c:pt>
                <c:pt idx="3167">
                  <c:v>60.666249999999899</c:v>
                </c:pt>
                <c:pt idx="3168">
                  <c:v>60.667499999999997</c:v>
                </c:pt>
                <c:pt idx="3169">
                  <c:v>60.668749999999903</c:v>
                </c:pt>
                <c:pt idx="3170">
                  <c:v>60.67</c:v>
                </c:pt>
                <c:pt idx="3171">
                  <c:v>60.671249999999901</c:v>
                </c:pt>
                <c:pt idx="3172">
                  <c:v>60.6724999999999</c:v>
                </c:pt>
                <c:pt idx="3173">
                  <c:v>60.673749999999899</c:v>
                </c:pt>
                <c:pt idx="3174">
                  <c:v>60.674999999999997</c:v>
                </c:pt>
                <c:pt idx="3175">
                  <c:v>60.676249999999897</c:v>
                </c:pt>
                <c:pt idx="3176">
                  <c:v>60.677656249999899</c:v>
                </c:pt>
                <c:pt idx="3177">
                  <c:v>60.679062499999901</c:v>
                </c:pt>
                <c:pt idx="3178">
                  <c:v>60.6803124999999</c:v>
                </c:pt>
                <c:pt idx="3179">
                  <c:v>60.681562499999899</c:v>
                </c:pt>
                <c:pt idx="3180">
                  <c:v>60.682812499999898</c:v>
                </c:pt>
                <c:pt idx="3181">
                  <c:v>60.684062499999897</c:v>
                </c:pt>
                <c:pt idx="3182">
                  <c:v>60.685468749999899</c:v>
                </c:pt>
                <c:pt idx="3183">
                  <c:v>60.687031249999997</c:v>
                </c:pt>
                <c:pt idx="3184">
                  <c:v>60.688593749999903</c:v>
                </c:pt>
                <c:pt idx="3185">
                  <c:v>60.690156249999902</c:v>
                </c:pt>
                <c:pt idx="3186">
                  <c:v>60.69171875</c:v>
                </c:pt>
                <c:pt idx="3187">
                  <c:v>60.693281249999899</c:v>
                </c:pt>
                <c:pt idx="3188">
                  <c:v>60.694843749999997</c:v>
                </c:pt>
                <c:pt idx="3189">
                  <c:v>60.696406250000003</c:v>
                </c:pt>
                <c:pt idx="3190">
                  <c:v>60.697968749999902</c:v>
                </c:pt>
                <c:pt idx="3191">
                  <c:v>60.6995312499999</c:v>
                </c:pt>
                <c:pt idx="3192">
                  <c:v>60.701093749999899</c:v>
                </c:pt>
                <c:pt idx="3193">
                  <c:v>60.702187499999901</c:v>
                </c:pt>
                <c:pt idx="3194">
                  <c:v>60.7021093749999</c:v>
                </c:pt>
                <c:pt idx="3195">
                  <c:v>60.701406249999899</c:v>
                </c:pt>
                <c:pt idx="3196">
                  <c:v>60.700312499999903</c:v>
                </c:pt>
                <c:pt idx="3197">
                  <c:v>60.699296874999902</c:v>
                </c:pt>
                <c:pt idx="3198">
                  <c:v>60.6995312499999</c:v>
                </c:pt>
                <c:pt idx="3199">
                  <c:v>60.6998437499999</c:v>
                </c:pt>
                <c:pt idx="3200">
                  <c:v>60.699296874999902</c:v>
                </c:pt>
                <c:pt idx="3201">
                  <c:v>60.6995312499999</c:v>
                </c:pt>
                <c:pt idx="3202">
                  <c:v>60.700937500000002</c:v>
                </c:pt>
                <c:pt idx="3203">
                  <c:v>60.702499999999901</c:v>
                </c:pt>
                <c:pt idx="3204">
                  <c:v>60.7040624999999</c:v>
                </c:pt>
                <c:pt idx="3205">
                  <c:v>60.705624999999898</c:v>
                </c:pt>
                <c:pt idx="3206">
                  <c:v>60.707031249999901</c:v>
                </c:pt>
                <c:pt idx="3207">
                  <c:v>60.708281249999999</c:v>
                </c:pt>
                <c:pt idx="3208">
                  <c:v>60.709531249999898</c:v>
                </c:pt>
                <c:pt idx="3209">
                  <c:v>60.710624999999901</c:v>
                </c:pt>
                <c:pt idx="3210">
                  <c:v>60.7115624999999</c:v>
                </c:pt>
                <c:pt idx="3211">
                  <c:v>60.712343750000002</c:v>
                </c:pt>
                <c:pt idx="3212">
                  <c:v>60.712656249999903</c:v>
                </c:pt>
                <c:pt idx="3213">
                  <c:v>60.712968749999902</c:v>
                </c:pt>
                <c:pt idx="3214">
                  <c:v>60.713906249999901</c:v>
                </c:pt>
                <c:pt idx="3215">
                  <c:v>60.714999999999897</c:v>
                </c:pt>
                <c:pt idx="3216">
                  <c:v>60.715937499999903</c:v>
                </c:pt>
                <c:pt idx="3217">
                  <c:v>60.716874999999902</c:v>
                </c:pt>
                <c:pt idx="3218">
                  <c:v>60.717812499999901</c:v>
                </c:pt>
                <c:pt idx="3219">
                  <c:v>60.718906250000003</c:v>
                </c:pt>
                <c:pt idx="3220">
                  <c:v>60.720156249999903</c:v>
                </c:pt>
                <c:pt idx="3221">
                  <c:v>60.721093749999902</c:v>
                </c:pt>
                <c:pt idx="3222">
                  <c:v>60.722031249999901</c:v>
                </c:pt>
                <c:pt idx="3223">
                  <c:v>60.7232812499999</c:v>
                </c:pt>
                <c:pt idx="3224">
                  <c:v>60.724531249999899</c:v>
                </c:pt>
                <c:pt idx="3225">
                  <c:v>60.726093749999997</c:v>
                </c:pt>
                <c:pt idx="3226">
                  <c:v>60.727968749999903</c:v>
                </c:pt>
                <c:pt idx="3227">
                  <c:v>60.730234375000002</c:v>
                </c:pt>
                <c:pt idx="3228">
                  <c:v>60.733593749999997</c:v>
                </c:pt>
                <c:pt idx="3229">
                  <c:v>60.738046874999903</c:v>
                </c:pt>
                <c:pt idx="3230">
                  <c:v>60.742890624999902</c:v>
                </c:pt>
                <c:pt idx="3231">
                  <c:v>60.747421874999901</c:v>
                </c:pt>
                <c:pt idx="3232">
                  <c:v>60.7509374999999</c:v>
                </c:pt>
                <c:pt idx="3233">
                  <c:v>60.753671875000002</c:v>
                </c:pt>
                <c:pt idx="3234">
                  <c:v>60.756874999999901</c:v>
                </c:pt>
                <c:pt idx="3235">
                  <c:v>60.760234375000003</c:v>
                </c:pt>
                <c:pt idx="3236">
                  <c:v>60.762890624999898</c:v>
                </c:pt>
                <c:pt idx="3237">
                  <c:v>60.765078124999903</c:v>
                </c:pt>
                <c:pt idx="3238">
                  <c:v>60.767109374999897</c:v>
                </c:pt>
                <c:pt idx="3239">
                  <c:v>60.769218749999901</c:v>
                </c:pt>
                <c:pt idx="3240">
                  <c:v>60.771484374999901</c:v>
                </c:pt>
                <c:pt idx="3241">
                  <c:v>60.773906249999897</c:v>
                </c:pt>
                <c:pt idx="3242">
                  <c:v>60.776015624999999</c:v>
                </c:pt>
                <c:pt idx="3243">
                  <c:v>60.777968749999999</c:v>
                </c:pt>
                <c:pt idx="3244">
                  <c:v>60.7802343749999</c:v>
                </c:pt>
                <c:pt idx="3245">
                  <c:v>60.782578124999901</c:v>
                </c:pt>
                <c:pt idx="3246">
                  <c:v>60.784765624999899</c:v>
                </c:pt>
                <c:pt idx="3247">
                  <c:v>60.786953124999897</c:v>
                </c:pt>
                <c:pt idx="3248">
                  <c:v>60.788906249999897</c:v>
                </c:pt>
                <c:pt idx="3249">
                  <c:v>60.790156250000003</c:v>
                </c:pt>
                <c:pt idx="3250">
                  <c:v>60.790781249999903</c:v>
                </c:pt>
                <c:pt idx="3251">
                  <c:v>60.791249999999998</c:v>
                </c:pt>
                <c:pt idx="3252">
                  <c:v>60.791874999999898</c:v>
                </c:pt>
                <c:pt idx="3253">
                  <c:v>60.792656249999901</c:v>
                </c:pt>
                <c:pt idx="3254">
                  <c:v>60.7935937499999</c:v>
                </c:pt>
                <c:pt idx="3255">
                  <c:v>60.794765624999997</c:v>
                </c:pt>
                <c:pt idx="3256">
                  <c:v>60.796171874999999</c:v>
                </c:pt>
                <c:pt idx="3257">
                  <c:v>60.7978124999999</c:v>
                </c:pt>
                <c:pt idx="3258">
                  <c:v>60.7997656249999</c:v>
                </c:pt>
                <c:pt idx="3259">
                  <c:v>60.801874999999903</c:v>
                </c:pt>
                <c:pt idx="3260">
                  <c:v>60.804218749999997</c:v>
                </c:pt>
                <c:pt idx="3261">
                  <c:v>60.806249999999999</c:v>
                </c:pt>
                <c:pt idx="3262">
                  <c:v>60.807343749999902</c:v>
                </c:pt>
                <c:pt idx="3263">
                  <c:v>60.807812499999898</c:v>
                </c:pt>
                <c:pt idx="3264">
                  <c:v>60.808124999999997</c:v>
                </c:pt>
                <c:pt idx="3265">
                  <c:v>60.808593749999901</c:v>
                </c:pt>
                <c:pt idx="3266">
                  <c:v>60.809765624999898</c:v>
                </c:pt>
                <c:pt idx="3267">
                  <c:v>60.811718749999898</c:v>
                </c:pt>
                <c:pt idx="3268">
                  <c:v>60.814531249999902</c:v>
                </c:pt>
                <c:pt idx="3269">
                  <c:v>60.818046874999901</c:v>
                </c:pt>
                <c:pt idx="3270">
                  <c:v>60.821562499999999</c:v>
                </c:pt>
                <c:pt idx="3271">
                  <c:v>60.824999999999903</c:v>
                </c:pt>
                <c:pt idx="3272">
                  <c:v>60.827656249999997</c:v>
                </c:pt>
                <c:pt idx="3273">
                  <c:v>60.829218749999903</c:v>
                </c:pt>
                <c:pt idx="3274">
                  <c:v>60.830468749999902</c:v>
                </c:pt>
                <c:pt idx="3275">
                  <c:v>60.831640624999999</c:v>
                </c:pt>
                <c:pt idx="3276">
                  <c:v>60.832656249999999</c:v>
                </c:pt>
                <c:pt idx="3277">
                  <c:v>60.833671874999901</c:v>
                </c:pt>
                <c:pt idx="3278">
                  <c:v>60.834843749999997</c:v>
                </c:pt>
                <c:pt idx="3279">
                  <c:v>60.836171874999899</c:v>
                </c:pt>
                <c:pt idx="3280">
                  <c:v>60.837578124999901</c:v>
                </c:pt>
                <c:pt idx="3281">
                  <c:v>60.838906249999901</c:v>
                </c:pt>
                <c:pt idx="3282">
                  <c:v>60.84015625</c:v>
                </c:pt>
                <c:pt idx="3283">
                  <c:v>60.841328124999997</c:v>
                </c:pt>
                <c:pt idx="3284">
                  <c:v>60.842421874999999</c:v>
                </c:pt>
                <c:pt idx="3285">
                  <c:v>60.843593749999997</c:v>
                </c:pt>
                <c:pt idx="3286">
                  <c:v>60.844843749999903</c:v>
                </c:pt>
                <c:pt idx="3287">
                  <c:v>60.8460156249999</c:v>
                </c:pt>
                <c:pt idx="3288">
                  <c:v>60.847109374999903</c:v>
                </c:pt>
                <c:pt idx="3289">
                  <c:v>60.848203124999898</c:v>
                </c:pt>
                <c:pt idx="3290">
                  <c:v>60.849218749999899</c:v>
                </c:pt>
                <c:pt idx="3291">
                  <c:v>60.850390624999903</c:v>
                </c:pt>
                <c:pt idx="3292">
                  <c:v>60.851796874999899</c:v>
                </c:pt>
                <c:pt idx="3293">
                  <c:v>60.853203124999901</c:v>
                </c:pt>
                <c:pt idx="3294">
                  <c:v>60.854531249999901</c:v>
                </c:pt>
                <c:pt idx="3295">
                  <c:v>60.8557812499999</c:v>
                </c:pt>
                <c:pt idx="3296">
                  <c:v>60.857265624999897</c:v>
                </c:pt>
                <c:pt idx="3297">
                  <c:v>60.858593749999898</c:v>
                </c:pt>
                <c:pt idx="3298">
                  <c:v>60.859531250000003</c:v>
                </c:pt>
                <c:pt idx="3299">
                  <c:v>60.860468749999903</c:v>
                </c:pt>
                <c:pt idx="3300">
                  <c:v>60.861406249999902</c:v>
                </c:pt>
                <c:pt idx="3301">
                  <c:v>60.862343749999901</c:v>
                </c:pt>
                <c:pt idx="3302">
                  <c:v>60.863281249999901</c:v>
                </c:pt>
                <c:pt idx="3303">
                  <c:v>60.8642187499999</c:v>
                </c:pt>
                <c:pt idx="3304">
                  <c:v>60.865156249999998</c:v>
                </c:pt>
                <c:pt idx="3305">
                  <c:v>60.866093749999997</c:v>
                </c:pt>
                <c:pt idx="3306">
                  <c:v>60.867031249999997</c:v>
                </c:pt>
                <c:pt idx="3307">
                  <c:v>60.867968749999903</c:v>
                </c:pt>
                <c:pt idx="3308">
                  <c:v>60.868906250000002</c:v>
                </c:pt>
                <c:pt idx="3309">
                  <c:v>60.869843749999902</c:v>
                </c:pt>
                <c:pt idx="3310">
                  <c:v>60.870781249999901</c:v>
                </c:pt>
                <c:pt idx="3311">
                  <c:v>60.871562499999897</c:v>
                </c:pt>
                <c:pt idx="3312">
                  <c:v>60.872343749999899</c:v>
                </c:pt>
                <c:pt idx="3313">
                  <c:v>60.873281249999899</c:v>
                </c:pt>
                <c:pt idx="3314">
                  <c:v>60.874218749999898</c:v>
                </c:pt>
                <c:pt idx="3315">
                  <c:v>60.875156249999897</c:v>
                </c:pt>
                <c:pt idx="3316">
                  <c:v>60.876093749999903</c:v>
                </c:pt>
                <c:pt idx="3317">
                  <c:v>60.877031249999902</c:v>
                </c:pt>
                <c:pt idx="3318">
                  <c:v>60.877968749999901</c:v>
                </c:pt>
                <c:pt idx="3319">
                  <c:v>60.878906249999901</c:v>
                </c:pt>
                <c:pt idx="3320">
                  <c:v>60.8798437499999</c:v>
                </c:pt>
                <c:pt idx="3321">
                  <c:v>60.880781249999899</c:v>
                </c:pt>
                <c:pt idx="3322">
                  <c:v>60.881718749999898</c:v>
                </c:pt>
                <c:pt idx="3323">
                  <c:v>60.882656249999997</c:v>
                </c:pt>
                <c:pt idx="3324">
                  <c:v>60.883437499999999</c:v>
                </c:pt>
                <c:pt idx="3325">
                  <c:v>60.884374999999999</c:v>
                </c:pt>
                <c:pt idx="3326">
                  <c:v>60.885468749999902</c:v>
                </c:pt>
                <c:pt idx="3327">
                  <c:v>60.886406249999901</c:v>
                </c:pt>
                <c:pt idx="3328">
                  <c:v>60.887343749999999</c:v>
                </c:pt>
                <c:pt idx="3329">
                  <c:v>60.888281249999899</c:v>
                </c:pt>
                <c:pt idx="3330">
                  <c:v>60.889218749999898</c:v>
                </c:pt>
                <c:pt idx="3331">
                  <c:v>60.890156249999997</c:v>
                </c:pt>
                <c:pt idx="3332">
                  <c:v>60.891093749999897</c:v>
                </c:pt>
                <c:pt idx="3333">
                  <c:v>60.892031249999903</c:v>
                </c:pt>
                <c:pt idx="3334">
                  <c:v>60.892968750000001</c:v>
                </c:pt>
                <c:pt idx="3335">
                  <c:v>60.894062499999997</c:v>
                </c:pt>
                <c:pt idx="3336">
                  <c:v>60.895312499999903</c:v>
                </c:pt>
                <c:pt idx="3337">
                  <c:v>60.896562499999902</c:v>
                </c:pt>
                <c:pt idx="3338">
                  <c:v>60.897812499999901</c:v>
                </c:pt>
                <c:pt idx="3339">
                  <c:v>60.8990624999999</c:v>
                </c:pt>
                <c:pt idx="3340">
                  <c:v>60.900390625</c:v>
                </c:pt>
                <c:pt idx="3341">
                  <c:v>60.901874999999997</c:v>
                </c:pt>
                <c:pt idx="3342">
                  <c:v>60.9032812499999</c:v>
                </c:pt>
                <c:pt idx="3343">
                  <c:v>60.9046093749999</c:v>
                </c:pt>
                <c:pt idx="3344">
                  <c:v>60.905859374999899</c:v>
                </c:pt>
                <c:pt idx="3345">
                  <c:v>60.906953125000001</c:v>
                </c:pt>
                <c:pt idx="3346">
                  <c:v>60.908203124999901</c:v>
                </c:pt>
                <c:pt idx="3347">
                  <c:v>60.909374999999997</c:v>
                </c:pt>
                <c:pt idx="3348">
                  <c:v>60.9104687499999</c:v>
                </c:pt>
                <c:pt idx="3349">
                  <c:v>60.911718749999999</c:v>
                </c:pt>
                <c:pt idx="3350">
                  <c:v>60.9130468749999</c:v>
                </c:pt>
                <c:pt idx="3351">
                  <c:v>60.914531249999897</c:v>
                </c:pt>
                <c:pt idx="3352">
                  <c:v>60.915937499999998</c:v>
                </c:pt>
                <c:pt idx="3353">
                  <c:v>60.917187499999997</c:v>
                </c:pt>
                <c:pt idx="3354">
                  <c:v>60.9182812499999</c:v>
                </c:pt>
                <c:pt idx="3355">
                  <c:v>60.919531249999999</c:v>
                </c:pt>
                <c:pt idx="3356">
                  <c:v>60.9208593749999</c:v>
                </c:pt>
                <c:pt idx="3357">
                  <c:v>60.921953124999902</c:v>
                </c:pt>
                <c:pt idx="3358">
                  <c:v>60.923124999999899</c:v>
                </c:pt>
                <c:pt idx="3359">
                  <c:v>60.924531249999902</c:v>
                </c:pt>
                <c:pt idx="3360">
                  <c:v>60.925937499999897</c:v>
                </c:pt>
                <c:pt idx="3361">
                  <c:v>60.927109375000001</c:v>
                </c:pt>
                <c:pt idx="3362">
                  <c:v>60.928359374999999</c:v>
                </c:pt>
                <c:pt idx="3363">
                  <c:v>60.930078124999902</c:v>
                </c:pt>
                <c:pt idx="3364">
                  <c:v>60.932109374999897</c:v>
                </c:pt>
                <c:pt idx="3365">
                  <c:v>60.934296875000001</c:v>
                </c:pt>
                <c:pt idx="3366">
                  <c:v>60.937031249999897</c:v>
                </c:pt>
                <c:pt idx="3367">
                  <c:v>60.940156249999902</c:v>
                </c:pt>
                <c:pt idx="3368">
                  <c:v>60.943359375</c:v>
                </c:pt>
                <c:pt idx="3369">
                  <c:v>60.946718749999903</c:v>
                </c:pt>
                <c:pt idx="3370">
                  <c:v>60.9501562499999</c:v>
                </c:pt>
                <c:pt idx="3371">
                  <c:v>60.953515625000001</c:v>
                </c:pt>
                <c:pt idx="3372">
                  <c:v>60.9573437499999</c:v>
                </c:pt>
                <c:pt idx="3373">
                  <c:v>60.9615624999999</c:v>
                </c:pt>
                <c:pt idx="3374">
                  <c:v>60.965624999999903</c:v>
                </c:pt>
                <c:pt idx="3375">
                  <c:v>60.969531249999903</c:v>
                </c:pt>
                <c:pt idx="3376">
                  <c:v>60.9732812499999</c:v>
                </c:pt>
                <c:pt idx="3377">
                  <c:v>60.977031249999897</c:v>
                </c:pt>
                <c:pt idx="3378">
                  <c:v>60.980703124999998</c:v>
                </c:pt>
                <c:pt idx="3379">
                  <c:v>60.984531249999897</c:v>
                </c:pt>
                <c:pt idx="3380">
                  <c:v>60.988046874999903</c:v>
                </c:pt>
                <c:pt idx="3381">
                  <c:v>60.991249999999901</c:v>
                </c:pt>
                <c:pt idx="3382">
                  <c:v>60.9947656249999</c:v>
                </c:pt>
                <c:pt idx="3383">
                  <c:v>60.997656249999899</c:v>
                </c:pt>
                <c:pt idx="3384">
                  <c:v>60.999765624999903</c:v>
                </c:pt>
                <c:pt idx="3385">
                  <c:v>61.001093749999903</c:v>
                </c:pt>
                <c:pt idx="3386">
                  <c:v>61.001640624999901</c:v>
                </c:pt>
                <c:pt idx="3387">
                  <c:v>61.002031249999902</c:v>
                </c:pt>
                <c:pt idx="3388">
                  <c:v>61.002499999999898</c:v>
                </c:pt>
                <c:pt idx="3389">
                  <c:v>61.003281249999901</c:v>
                </c:pt>
                <c:pt idx="3390">
                  <c:v>61.0042187499999</c:v>
                </c:pt>
                <c:pt idx="3391">
                  <c:v>61.004999999999903</c:v>
                </c:pt>
                <c:pt idx="3392">
                  <c:v>61.005703124999997</c:v>
                </c:pt>
                <c:pt idx="3393">
                  <c:v>61.006406249999898</c:v>
                </c:pt>
                <c:pt idx="3394">
                  <c:v>61.007187499999901</c:v>
                </c:pt>
                <c:pt idx="3395">
                  <c:v>61.008281249999897</c:v>
                </c:pt>
                <c:pt idx="3396">
                  <c:v>61.009765624999901</c:v>
                </c:pt>
                <c:pt idx="3397">
                  <c:v>61.011015624999999</c:v>
                </c:pt>
                <c:pt idx="3398">
                  <c:v>61.011562499999897</c:v>
                </c:pt>
                <c:pt idx="3399">
                  <c:v>61.011718749999901</c:v>
                </c:pt>
                <c:pt idx="3400">
                  <c:v>61.011875000000003</c:v>
                </c:pt>
                <c:pt idx="3401">
                  <c:v>61.012421874999902</c:v>
                </c:pt>
                <c:pt idx="3402">
                  <c:v>61.013124999999903</c:v>
                </c:pt>
                <c:pt idx="3403">
                  <c:v>61.013671874999901</c:v>
                </c:pt>
                <c:pt idx="3404">
                  <c:v>61.0139843749999</c:v>
                </c:pt>
                <c:pt idx="3405">
                  <c:v>61.014374999999902</c:v>
                </c:pt>
                <c:pt idx="3406">
                  <c:v>61.014843749999898</c:v>
                </c:pt>
                <c:pt idx="3407">
                  <c:v>61.014843749999898</c:v>
                </c:pt>
                <c:pt idx="3408">
                  <c:v>61.014375000000001</c:v>
                </c:pt>
                <c:pt idx="3409">
                  <c:v>61.0139843749999</c:v>
                </c:pt>
                <c:pt idx="3410">
                  <c:v>61.013750000000002</c:v>
                </c:pt>
                <c:pt idx="3411">
                  <c:v>61.013671874999901</c:v>
                </c:pt>
                <c:pt idx="3412">
                  <c:v>61.013749999999902</c:v>
                </c:pt>
                <c:pt idx="3413">
                  <c:v>61.013593749999899</c:v>
                </c:pt>
                <c:pt idx="3414">
                  <c:v>61.013828124999897</c:v>
                </c:pt>
                <c:pt idx="3415">
                  <c:v>61.0142968749999</c:v>
                </c:pt>
                <c:pt idx="3416">
                  <c:v>61.014453124999903</c:v>
                </c:pt>
                <c:pt idx="3417">
                  <c:v>61.014687499999901</c:v>
                </c:pt>
                <c:pt idx="3418">
                  <c:v>61.015000000000001</c:v>
                </c:pt>
                <c:pt idx="3419">
                  <c:v>61.015468749999897</c:v>
                </c:pt>
                <c:pt idx="3420">
                  <c:v>61.016249999999999</c:v>
                </c:pt>
                <c:pt idx="3421">
                  <c:v>61.017421874999997</c:v>
                </c:pt>
                <c:pt idx="3422">
                  <c:v>61.018984374999903</c:v>
                </c:pt>
                <c:pt idx="3423">
                  <c:v>61.0204687499999</c:v>
                </c:pt>
                <c:pt idx="3424">
                  <c:v>61.022656249999898</c:v>
                </c:pt>
                <c:pt idx="3425">
                  <c:v>61.0263281249999</c:v>
                </c:pt>
                <c:pt idx="3426">
                  <c:v>61.030468749999898</c:v>
                </c:pt>
                <c:pt idx="3427">
                  <c:v>61.034296875000003</c:v>
                </c:pt>
                <c:pt idx="3428">
                  <c:v>61.037968749999898</c:v>
                </c:pt>
                <c:pt idx="3429">
                  <c:v>61.0416406249999</c:v>
                </c:pt>
                <c:pt idx="3430">
                  <c:v>61.045078124999897</c:v>
                </c:pt>
                <c:pt idx="3431">
                  <c:v>61.048281249999903</c:v>
                </c:pt>
                <c:pt idx="3432">
                  <c:v>61.051406249999999</c:v>
                </c:pt>
                <c:pt idx="3433">
                  <c:v>61.054531249999997</c:v>
                </c:pt>
                <c:pt idx="3434">
                  <c:v>61.0575781249999</c:v>
                </c:pt>
                <c:pt idx="3435">
                  <c:v>61.060390624999897</c:v>
                </c:pt>
                <c:pt idx="3436">
                  <c:v>61.062890625000001</c:v>
                </c:pt>
                <c:pt idx="3437">
                  <c:v>61.064843749999902</c:v>
                </c:pt>
                <c:pt idx="3438">
                  <c:v>61.066249999999897</c:v>
                </c:pt>
                <c:pt idx="3439">
                  <c:v>61.067421874999901</c:v>
                </c:pt>
                <c:pt idx="3440">
                  <c:v>61.068437500000002</c:v>
                </c:pt>
                <c:pt idx="3441">
                  <c:v>61.069140624999903</c:v>
                </c:pt>
                <c:pt idx="3442">
                  <c:v>61.069531249999997</c:v>
                </c:pt>
                <c:pt idx="3443">
                  <c:v>61.069999999999901</c:v>
                </c:pt>
                <c:pt idx="3444">
                  <c:v>61.070703125000001</c:v>
                </c:pt>
                <c:pt idx="3445">
                  <c:v>61.071640625000001</c:v>
                </c:pt>
                <c:pt idx="3446">
                  <c:v>61.072656249999902</c:v>
                </c:pt>
                <c:pt idx="3447">
                  <c:v>61.073359374999903</c:v>
                </c:pt>
                <c:pt idx="3448">
                  <c:v>61.073984374999903</c:v>
                </c:pt>
                <c:pt idx="3449">
                  <c:v>61.074453124999899</c:v>
                </c:pt>
                <c:pt idx="3450">
                  <c:v>61.074765624999998</c:v>
                </c:pt>
                <c:pt idx="3451">
                  <c:v>61.075624999999903</c:v>
                </c:pt>
                <c:pt idx="3452">
                  <c:v>61.076718749999998</c:v>
                </c:pt>
                <c:pt idx="3453">
                  <c:v>61.077499999999901</c:v>
                </c:pt>
                <c:pt idx="3454">
                  <c:v>61.078828124999902</c:v>
                </c:pt>
                <c:pt idx="3455">
                  <c:v>61.0807031249999</c:v>
                </c:pt>
                <c:pt idx="3456">
                  <c:v>61.08234375</c:v>
                </c:pt>
                <c:pt idx="3457">
                  <c:v>61.083671874999901</c:v>
                </c:pt>
                <c:pt idx="3458">
                  <c:v>61.084687499999902</c:v>
                </c:pt>
                <c:pt idx="3459">
                  <c:v>61.085546874999899</c:v>
                </c:pt>
                <c:pt idx="3460">
                  <c:v>61.0865624999999</c:v>
                </c:pt>
                <c:pt idx="3461">
                  <c:v>61.087968750000002</c:v>
                </c:pt>
                <c:pt idx="3462">
                  <c:v>61.089687499999997</c:v>
                </c:pt>
                <c:pt idx="3463">
                  <c:v>61.091171874999901</c:v>
                </c:pt>
                <c:pt idx="3464">
                  <c:v>61.092343749999898</c:v>
                </c:pt>
                <c:pt idx="3465">
                  <c:v>61.093593749999997</c:v>
                </c:pt>
                <c:pt idx="3466">
                  <c:v>61.094218749999897</c:v>
                </c:pt>
                <c:pt idx="3467">
                  <c:v>61.094609374999997</c:v>
                </c:pt>
                <c:pt idx="3468">
                  <c:v>61.095312499999999</c:v>
                </c:pt>
                <c:pt idx="3469">
                  <c:v>61.095703124999901</c:v>
                </c:pt>
                <c:pt idx="3470">
                  <c:v>61.095390624999901</c:v>
                </c:pt>
                <c:pt idx="3471">
                  <c:v>61.094999999999899</c:v>
                </c:pt>
                <c:pt idx="3472">
                  <c:v>61.094765624999901</c:v>
                </c:pt>
                <c:pt idx="3473">
                  <c:v>61.094609374999898</c:v>
                </c:pt>
                <c:pt idx="3474">
                  <c:v>61.095234374999897</c:v>
                </c:pt>
                <c:pt idx="3475">
                  <c:v>61.096249999999898</c:v>
                </c:pt>
                <c:pt idx="3476">
                  <c:v>61.097890624999998</c:v>
                </c:pt>
                <c:pt idx="3477">
                  <c:v>61.100468749999898</c:v>
                </c:pt>
                <c:pt idx="3478">
                  <c:v>61.102890624999901</c:v>
                </c:pt>
                <c:pt idx="3479">
                  <c:v>61.104609374999903</c:v>
                </c:pt>
                <c:pt idx="3480">
                  <c:v>61.106171875000001</c:v>
                </c:pt>
                <c:pt idx="3481">
                  <c:v>61.108828124999903</c:v>
                </c:pt>
                <c:pt idx="3482">
                  <c:v>61.112421875000003</c:v>
                </c:pt>
                <c:pt idx="3483">
                  <c:v>61.115781249999898</c:v>
                </c:pt>
                <c:pt idx="3484">
                  <c:v>61.118359374999997</c:v>
                </c:pt>
                <c:pt idx="3485">
                  <c:v>61.119843749999902</c:v>
                </c:pt>
                <c:pt idx="3486">
                  <c:v>61.121484375000001</c:v>
                </c:pt>
                <c:pt idx="3487">
                  <c:v>61.123749999999902</c:v>
                </c:pt>
                <c:pt idx="3488">
                  <c:v>61.126328125000001</c:v>
                </c:pt>
                <c:pt idx="3489">
                  <c:v>61.128828124999899</c:v>
                </c:pt>
                <c:pt idx="3490">
                  <c:v>61.130781249999998</c:v>
                </c:pt>
                <c:pt idx="3491">
                  <c:v>61.132109374999999</c:v>
                </c:pt>
                <c:pt idx="3492">
                  <c:v>61.132499999999901</c:v>
                </c:pt>
                <c:pt idx="3493">
                  <c:v>61.132499999999901</c:v>
                </c:pt>
                <c:pt idx="3494">
                  <c:v>61.132656249999897</c:v>
                </c:pt>
                <c:pt idx="3495">
                  <c:v>61.132968750000003</c:v>
                </c:pt>
                <c:pt idx="3496">
                  <c:v>61.133437499999999</c:v>
                </c:pt>
                <c:pt idx="3497">
                  <c:v>61.134374999999899</c:v>
                </c:pt>
                <c:pt idx="3498">
                  <c:v>61.135937499999898</c:v>
                </c:pt>
                <c:pt idx="3499">
                  <c:v>61.137812499999903</c:v>
                </c:pt>
                <c:pt idx="3500">
                  <c:v>61.1392968749999</c:v>
                </c:pt>
                <c:pt idx="3501">
                  <c:v>61.1409374999999</c:v>
                </c:pt>
                <c:pt idx="3502">
                  <c:v>61.143359374999903</c:v>
                </c:pt>
                <c:pt idx="3503">
                  <c:v>61.145781249999899</c:v>
                </c:pt>
                <c:pt idx="3504">
                  <c:v>61.147343749999997</c:v>
                </c:pt>
                <c:pt idx="3505">
                  <c:v>61.147812500000001</c:v>
                </c:pt>
                <c:pt idx="3506">
                  <c:v>61.148046874999899</c:v>
                </c:pt>
                <c:pt idx="3507">
                  <c:v>61.148593749999897</c:v>
                </c:pt>
                <c:pt idx="3508">
                  <c:v>61.1493749999999</c:v>
                </c:pt>
                <c:pt idx="3509">
                  <c:v>61.150156249999903</c:v>
                </c:pt>
                <c:pt idx="3510">
                  <c:v>61.151015624999999</c:v>
                </c:pt>
                <c:pt idx="3511">
                  <c:v>61.151953124999999</c:v>
                </c:pt>
                <c:pt idx="3512">
                  <c:v>61.153046874999902</c:v>
                </c:pt>
                <c:pt idx="3513">
                  <c:v>61.154140624999897</c:v>
                </c:pt>
                <c:pt idx="3514">
                  <c:v>61.154999999999902</c:v>
                </c:pt>
                <c:pt idx="3515">
                  <c:v>61.15625</c:v>
                </c:pt>
                <c:pt idx="3516">
                  <c:v>61.157265624999901</c:v>
                </c:pt>
                <c:pt idx="3517">
                  <c:v>61.158046874999897</c:v>
                </c:pt>
                <c:pt idx="3518">
                  <c:v>61.158984374999903</c:v>
                </c:pt>
                <c:pt idx="3519">
                  <c:v>61.160078124999998</c:v>
                </c:pt>
                <c:pt idx="3520">
                  <c:v>61.161250000000003</c:v>
                </c:pt>
                <c:pt idx="3521">
                  <c:v>61.161328124999997</c:v>
                </c:pt>
                <c:pt idx="3522">
                  <c:v>61.1604687499999</c:v>
                </c:pt>
                <c:pt idx="3523">
                  <c:v>61.159609374999903</c:v>
                </c:pt>
                <c:pt idx="3524">
                  <c:v>61.158984374999903</c:v>
                </c:pt>
                <c:pt idx="3525">
                  <c:v>61.158593749999902</c:v>
                </c:pt>
                <c:pt idx="3526">
                  <c:v>61.158359374999897</c:v>
                </c:pt>
                <c:pt idx="3527">
                  <c:v>61.158593749999902</c:v>
                </c:pt>
                <c:pt idx="3528">
                  <c:v>61.160390624999998</c:v>
                </c:pt>
                <c:pt idx="3529">
                  <c:v>61.162968749999997</c:v>
                </c:pt>
                <c:pt idx="3530">
                  <c:v>61.165468749999903</c:v>
                </c:pt>
                <c:pt idx="3531">
                  <c:v>61.168437499999897</c:v>
                </c:pt>
                <c:pt idx="3532">
                  <c:v>61.171640624999903</c:v>
                </c:pt>
                <c:pt idx="3533">
                  <c:v>61.174843749999901</c:v>
                </c:pt>
                <c:pt idx="3534">
                  <c:v>61.178281249999998</c:v>
                </c:pt>
                <c:pt idx="3535">
                  <c:v>61.182109374999897</c:v>
                </c:pt>
                <c:pt idx="3536">
                  <c:v>61.1858593749999</c:v>
                </c:pt>
                <c:pt idx="3537">
                  <c:v>61.188828124999901</c:v>
                </c:pt>
                <c:pt idx="3538">
                  <c:v>61.191171874999903</c:v>
                </c:pt>
                <c:pt idx="3539">
                  <c:v>61.193906249999898</c:v>
                </c:pt>
                <c:pt idx="3540">
                  <c:v>61.196562499999899</c:v>
                </c:pt>
                <c:pt idx="3541">
                  <c:v>61.198281249999901</c:v>
                </c:pt>
                <c:pt idx="3542">
                  <c:v>61.199921874999902</c:v>
                </c:pt>
                <c:pt idx="3543">
                  <c:v>61.202421874999999</c:v>
                </c:pt>
                <c:pt idx="3544">
                  <c:v>61.205234375000003</c:v>
                </c:pt>
                <c:pt idx="3545">
                  <c:v>61.208046874999901</c:v>
                </c:pt>
                <c:pt idx="3546">
                  <c:v>61.210234374999999</c:v>
                </c:pt>
                <c:pt idx="3547">
                  <c:v>61.210937499999901</c:v>
                </c:pt>
                <c:pt idx="3548">
                  <c:v>61.21125</c:v>
                </c:pt>
                <c:pt idx="3549">
                  <c:v>61.211874999999999</c:v>
                </c:pt>
                <c:pt idx="3550">
                  <c:v>61.212656249999903</c:v>
                </c:pt>
                <c:pt idx="3551">
                  <c:v>61.2138281249999</c:v>
                </c:pt>
                <c:pt idx="3552">
                  <c:v>61.215234374999902</c:v>
                </c:pt>
                <c:pt idx="3553">
                  <c:v>61.216484374999901</c:v>
                </c:pt>
                <c:pt idx="3554">
                  <c:v>61.217499999999902</c:v>
                </c:pt>
                <c:pt idx="3555">
                  <c:v>61.218593749999897</c:v>
                </c:pt>
                <c:pt idx="3556">
                  <c:v>61.219999999999899</c:v>
                </c:pt>
                <c:pt idx="3557">
                  <c:v>61.222265624999899</c:v>
                </c:pt>
                <c:pt idx="3558">
                  <c:v>61.224843749999899</c:v>
                </c:pt>
                <c:pt idx="3559">
                  <c:v>61.227031249999897</c:v>
                </c:pt>
                <c:pt idx="3560">
                  <c:v>61.229218750000001</c:v>
                </c:pt>
                <c:pt idx="3561">
                  <c:v>61.231718749999999</c:v>
                </c:pt>
                <c:pt idx="3562">
                  <c:v>61.2346875</c:v>
                </c:pt>
                <c:pt idx="3563">
                  <c:v>61.237734374999903</c:v>
                </c:pt>
                <c:pt idx="3564">
                  <c:v>61.2405468749999</c:v>
                </c:pt>
                <c:pt idx="3565">
                  <c:v>61.243203124999901</c:v>
                </c:pt>
                <c:pt idx="3566">
                  <c:v>61.245859374999903</c:v>
                </c:pt>
                <c:pt idx="3567">
                  <c:v>61.248515625000003</c:v>
                </c:pt>
                <c:pt idx="3568">
                  <c:v>61.251171874999898</c:v>
                </c:pt>
                <c:pt idx="3569">
                  <c:v>61.253359374999903</c:v>
                </c:pt>
                <c:pt idx="3570">
                  <c:v>61.255234374999901</c:v>
                </c:pt>
                <c:pt idx="3571">
                  <c:v>61.257265624999903</c:v>
                </c:pt>
                <c:pt idx="3572">
                  <c:v>61.259140625000001</c:v>
                </c:pt>
                <c:pt idx="3573">
                  <c:v>61.2607031249999</c:v>
                </c:pt>
                <c:pt idx="3574">
                  <c:v>61.261953124999998</c:v>
                </c:pt>
                <c:pt idx="3575">
                  <c:v>61.263046874999901</c:v>
                </c:pt>
                <c:pt idx="3576">
                  <c:v>61.264140624999897</c:v>
                </c:pt>
                <c:pt idx="3577">
                  <c:v>61.265156249999897</c:v>
                </c:pt>
                <c:pt idx="3578">
                  <c:v>61.2659374999999</c:v>
                </c:pt>
                <c:pt idx="3579">
                  <c:v>61.266484374999898</c:v>
                </c:pt>
                <c:pt idx="3580">
                  <c:v>61.267031249999903</c:v>
                </c:pt>
                <c:pt idx="3581">
                  <c:v>61.267578124999901</c:v>
                </c:pt>
                <c:pt idx="3582">
                  <c:v>61.267968750000001</c:v>
                </c:pt>
                <c:pt idx="3583">
                  <c:v>61.268359374999903</c:v>
                </c:pt>
                <c:pt idx="3584">
                  <c:v>61.268906250000001</c:v>
                </c:pt>
                <c:pt idx="3585">
                  <c:v>61.269453124999899</c:v>
                </c:pt>
                <c:pt idx="3586">
                  <c:v>61.2698437499999</c:v>
                </c:pt>
                <c:pt idx="3587">
                  <c:v>61.2701562499999</c:v>
                </c:pt>
                <c:pt idx="3588">
                  <c:v>61.270468749999999</c:v>
                </c:pt>
                <c:pt idx="3589">
                  <c:v>61.270859374999901</c:v>
                </c:pt>
                <c:pt idx="3590">
                  <c:v>61.271328124999897</c:v>
                </c:pt>
                <c:pt idx="3591">
                  <c:v>61.271718749999998</c:v>
                </c:pt>
                <c:pt idx="3592">
                  <c:v>61.272109374999999</c:v>
                </c:pt>
                <c:pt idx="3593">
                  <c:v>61.272812499999901</c:v>
                </c:pt>
                <c:pt idx="3594">
                  <c:v>61.273593749999897</c:v>
                </c:pt>
                <c:pt idx="3595">
                  <c:v>61.274218750000003</c:v>
                </c:pt>
                <c:pt idx="3596">
                  <c:v>61.274921874999997</c:v>
                </c:pt>
                <c:pt idx="3597">
                  <c:v>61.275624999999899</c:v>
                </c:pt>
                <c:pt idx="3598">
                  <c:v>61.2763281249999</c:v>
                </c:pt>
                <c:pt idx="3599">
                  <c:v>61.277109374999903</c:v>
                </c:pt>
                <c:pt idx="3600">
                  <c:v>61.277812500000003</c:v>
                </c:pt>
                <c:pt idx="3601">
                  <c:v>61.278437499999903</c:v>
                </c:pt>
                <c:pt idx="3602">
                  <c:v>61.279218749999899</c:v>
                </c:pt>
                <c:pt idx="3603">
                  <c:v>61.280312499999901</c:v>
                </c:pt>
                <c:pt idx="3604">
                  <c:v>61.2815624999999</c:v>
                </c:pt>
                <c:pt idx="3605">
                  <c:v>61.282812499999899</c:v>
                </c:pt>
                <c:pt idx="3606">
                  <c:v>61.2841406249999</c:v>
                </c:pt>
                <c:pt idx="3607">
                  <c:v>61.285546874999902</c:v>
                </c:pt>
                <c:pt idx="3608">
                  <c:v>61.286953124999897</c:v>
                </c:pt>
                <c:pt idx="3609">
                  <c:v>61.288437499999901</c:v>
                </c:pt>
                <c:pt idx="3610">
                  <c:v>61.289921874999997</c:v>
                </c:pt>
                <c:pt idx="3611">
                  <c:v>61.291328125</c:v>
                </c:pt>
                <c:pt idx="3612">
                  <c:v>61.292656249999901</c:v>
                </c:pt>
                <c:pt idx="3613">
                  <c:v>61.293984374999901</c:v>
                </c:pt>
                <c:pt idx="3614">
                  <c:v>61.2955468749999</c:v>
                </c:pt>
                <c:pt idx="3615">
                  <c:v>61.2971874999999</c:v>
                </c:pt>
                <c:pt idx="3616">
                  <c:v>61.298749999999998</c:v>
                </c:pt>
                <c:pt idx="3617">
                  <c:v>61.300312499999997</c:v>
                </c:pt>
                <c:pt idx="3618">
                  <c:v>61.301874999999903</c:v>
                </c:pt>
                <c:pt idx="3619">
                  <c:v>61.303437499999902</c:v>
                </c:pt>
                <c:pt idx="3620">
                  <c:v>61.3049999999999</c:v>
                </c:pt>
                <c:pt idx="3621">
                  <c:v>61.306562499999899</c:v>
                </c:pt>
                <c:pt idx="3622">
                  <c:v>61.308124999999897</c:v>
                </c:pt>
                <c:pt idx="3623">
                  <c:v>61.309609374999901</c:v>
                </c:pt>
                <c:pt idx="3624">
                  <c:v>61.311015624999897</c:v>
                </c:pt>
                <c:pt idx="3625">
                  <c:v>61.312499999999901</c:v>
                </c:pt>
                <c:pt idx="3626">
                  <c:v>61.313984374999997</c:v>
                </c:pt>
                <c:pt idx="3627">
                  <c:v>61.315312499999997</c:v>
                </c:pt>
                <c:pt idx="3628">
                  <c:v>61.316640624999899</c:v>
                </c:pt>
                <c:pt idx="3629">
                  <c:v>61.318046874999901</c:v>
                </c:pt>
                <c:pt idx="3630">
                  <c:v>61.319453124999903</c:v>
                </c:pt>
                <c:pt idx="3631">
                  <c:v>61.320859374999898</c:v>
                </c:pt>
                <c:pt idx="3632">
                  <c:v>61.322421875000003</c:v>
                </c:pt>
                <c:pt idx="3633">
                  <c:v>61.324062499999997</c:v>
                </c:pt>
                <c:pt idx="3634">
                  <c:v>61.325624999999903</c:v>
                </c:pt>
                <c:pt idx="3635">
                  <c:v>61.327031249999898</c:v>
                </c:pt>
                <c:pt idx="3636">
                  <c:v>61.3284375</c:v>
                </c:pt>
                <c:pt idx="3637">
                  <c:v>61.329921874999897</c:v>
                </c:pt>
                <c:pt idx="3638">
                  <c:v>61.331249999999898</c:v>
                </c:pt>
                <c:pt idx="3639">
                  <c:v>61.332578124999898</c:v>
                </c:pt>
                <c:pt idx="3640">
                  <c:v>61.333984374999901</c:v>
                </c:pt>
                <c:pt idx="3641">
                  <c:v>61.335390624999903</c:v>
                </c:pt>
                <c:pt idx="3642">
                  <c:v>61.336796874999997</c:v>
                </c:pt>
                <c:pt idx="3643">
                  <c:v>61.338359375000003</c:v>
                </c:pt>
                <c:pt idx="3644">
                  <c:v>61.340078124999899</c:v>
                </c:pt>
                <c:pt idx="3645">
                  <c:v>61.341562500000002</c:v>
                </c:pt>
                <c:pt idx="3646">
                  <c:v>61.342968749999898</c:v>
                </c:pt>
                <c:pt idx="3647">
                  <c:v>61.344609374999898</c:v>
                </c:pt>
                <c:pt idx="3648">
                  <c:v>61.346249999999998</c:v>
                </c:pt>
                <c:pt idx="3649">
                  <c:v>61.347812500000003</c:v>
                </c:pt>
                <c:pt idx="3650">
                  <c:v>61.349531249999899</c:v>
                </c:pt>
                <c:pt idx="3651">
                  <c:v>61.351328124999903</c:v>
                </c:pt>
                <c:pt idx="3652">
                  <c:v>61.353359374999997</c:v>
                </c:pt>
                <c:pt idx="3653">
                  <c:v>61.355859374999902</c:v>
                </c:pt>
                <c:pt idx="3654">
                  <c:v>61.358593749999898</c:v>
                </c:pt>
                <c:pt idx="3655">
                  <c:v>61.361249999999899</c:v>
                </c:pt>
                <c:pt idx="3656">
                  <c:v>61.363671875000001</c:v>
                </c:pt>
                <c:pt idx="3657">
                  <c:v>61.366015624999903</c:v>
                </c:pt>
                <c:pt idx="3658">
                  <c:v>61.368359374999898</c:v>
                </c:pt>
                <c:pt idx="3659">
                  <c:v>61.370703124999899</c:v>
                </c:pt>
                <c:pt idx="3660">
                  <c:v>61.373046874999901</c:v>
                </c:pt>
                <c:pt idx="3661">
                  <c:v>61.375234374999998</c:v>
                </c:pt>
                <c:pt idx="3662">
                  <c:v>61.377187499999899</c:v>
                </c:pt>
                <c:pt idx="3663">
                  <c:v>61.379062499999897</c:v>
                </c:pt>
                <c:pt idx="3664">
                  <c:v>61.380937499999902</c:v>
                </c:pt>
                <c:pt idx="3665">
                  <c:v>61.382812499999901</c:v>
                </c:pt>
                <c:pt idx="3666">
                  <c:v>61.384531249999903</c:v>
                </c:pt>
                <c:pt idx="3667">
                  <c:v>61.386093750000001</c:v>
                </c:pt>
                <c:pt idx="3668">
                  <c:v>61.3876562499999</c:v>
                </c:pt>
                <c:pt idx="3669">
                  <c:v>61.389140624999897</c:v>
                </c:pt>
                <c:pt idx="3670">
                  <c:v>61.390546874999998</c:v>
                </c:pt>
                <c:pt idx="3671">
                  <c:v>61.391796874999898</c:v>
                </c:pt>
                <c:pt idx="3672">
                  <c:v>61.392890625</c:v>
                </c:pt>
                <c:pt idx="3673">
                  <c:v>61.393906249999901</c:v>
                </c:pt>
                <c:pt idx="3674">
                  <c:v>61.394921875000001</c:v>
                </c:pt>
                <c:pt idx="3675">
                  <c:v>61.395937499999903</c:v>
                </c:pt>
                <c:pt idx="3676">
                  <c:v>61.396953124999897</c:v>
                </c:pt>
                <c:pt idx="3677">
                  <c:v>61.398046874999999</c:v>
                </c:pt>
                <c:pt idx="3678">
                  <c:v>61.399140624999902</c:v>
                </c:pt>
                <c:pt idx="3679">
                  <c:v>61.399999999999899</c:v>
                </c:pt>
                <c:pt idx="3680">
                  <c:v>61.400624999999998</c:v>
                </c:pt>
                <c:pt idx="3681">
                  <c:v>61.400624999999998</c:v>
                </c:pt>
                <c:pt idx="3682">
                  <c:v>61.399999999999899</c:v>
                </c:pt>
                <c:pt idx="3683">
                  <c:v>61.399531249999903</c:v>
                </c:pt>
                <c:pt idx="3684">
                  <c:v>61.399218749999903</c:v>
                </c:pt>
                <c:pt idx="3685">
                  <c:v>61.398906249999897</c:v>
                </c:pt>
                <c:pt idx="3686">
                  <c:v>61.398593749999897</c:v>
                </c:pt>
                <c:pt idx="3687">
                  <c:v>61.398281249999997</c:v>
                </c:pt>
                <c:pt idx="3688">
                  <c:v>61.397968749999997</c:v>
                </c:pt>
                <c:pt idx="3689">
                  <c:v>61.397656249999898</c:v>
                </c:pt>
                <c:pt idx="3690">
                  <c:v>61.3971093749999</c:v>
                </c:pt>
                <c:pt idx="3691">
                  <c:v>61.396562499999902</c:v>
                </c:pt>
                <c:pt idx="3692">
                  <c:v>61.396406249999899</c:v>
                </c:pt>
                <c:pt idx="3693">
                  <c:v>61.396249999999903</c:v>
                </c:pt>
                <c:pt idx="3694">
                  <c:v>61.395781249999899</c:v>
                </c:pt>
                <c:pt idx="3695">
                  <c:v>61.394999999999897</c:v>
                </c:pt>
                <c:pt idx="3696">
                  <c:v>61.393906249999901</c:v>
                </c:pt>
                <c:pt idx="3697">
                  <c:v>61.392578124999901</c:v>
                </c:pt>
                <c:pt idx="3698">
                  <c:v>61.391562499999999</c:v>
                </c:pt>
                <c:pt idx="3699">
                  <c:v>61.391015624999902</c:v>
                </c:pt>
                <c:pt idx="3700">
                  <c:v>61.390625</c:v>
                </c:pt>
                <c:pt idx="3701">
                  <c:v>61.390468749999997</c:v>
                </c:pt>
                <c:pt idx="3702">
                  <c:v>61.390468749999997</c:v>
                </c:pt>
                <c:pt idx="3703">
                  <c:v>61.390468749999897</c:v>
                </c:pt>
                <c:pt idx="3704">
                  <c:v>61.390624999999901</c:v>
                </c:pt>
                <c:pt idx="3705">
                  <c:v>61.390781249999897</c:v>
                </c:pt>
                <c:pt idx="3706">
                  <c:v>61.384531250000002</c:v>
                </c:pt>
                <c:pt idx="3707">
                  <c:v>61.372109374999901</c:v>
                </c:pt>
                <c:pt idx="3708">
                  <c:v>61.3596874999999</c:v>
                </c:pt>
                <c:pt idx="3709">
                  <c:v>61.347187499999997</c:v>
                </c:pt>
                <c:pt idx="3710">
                  <c:v>61.334687499999902</c:v>
                </c:pt>
                <c:pt idx="3711">
                  <c:v>61.322187499999899</c:v>
                </c:pt>
                <c:pt idx="3712">
                  <c:v>61.309687499999903</c:v>
                </c:pt>
                <c:pt idx="3713">
                  <c:v>61.297265625000001</c:v>
                </c:pt>
                <c:pt idx="3714">
                  <c:v>61.285546874999902</c:v>
                </c:pt>
                <c:pt idx="3715">
                  <c:v>61.274296874999898</c:v>
                </c:pt>
                <c:pt idx="3716">
                  <c:v>61.262734375000001</c:v>
                </c:pt>
                <c:pt idx="3717">
                  <c:v>61.250703124999902</c:v>
                </c:pt>
                <c:pt idx="3718">
                  <c:v>61.237968749999901</c:v>
                </c:pt>
                <c:pt idx="3719">
                  <c:v>61.225468749999997</c:v>
                </c:pt>
                <c:pt idx="3720">
                  <c:v>61.213593750000001</c:v>
                </c:pt>
                <c:pt idx="3721">
                  <c:v>61.201562499999902</c:v>
                </c:pt>
                <c:pt idx="3722">
                  <c:v>61.189453124999901</c:v>
                </c:pt>
                <c:pt idx="3723">
                  <c:v>61.177343749999899</c:v>
                </c:pt>
                <c:pt idx="3724">
                  <c:v>61.165078124999901</c:v>
                </c:pt>
                <c:pt idx="3725">
                  <c:v>61.152499999999897</c:v>
                </c:pt>
                <c:pt idx="3726">
                  <c:v>61.139140624999897</c:v>
                </c:pt>
                <c:pt idx="3727">
                  <c:v>61.124999999999901</c:v>
                </c:pt>
                <c:pt idx="3728">
                  <c:v>61.110624999999899</c:v>
                </c:pt>
                <c:pt idx="3729">
                  <c:v>61.096562499999997</c:v>
                </c:pt>
                <c:pt idx="3730">
                  <c:v>61.082656249999999</c:v>
                </c:pt>
                <c:pt idx="3731">
                  <c:v>61.068281249999998</c:v>
                </c:pt>
                <c:pt idx="3732">
                  <c:v>61.057343749999902</c:v>
                </c:pt>
                <c:pt idx="3733">
                  <c:v>61.050937499999897</c:v>
                </c:pt>
                <c:pt idx="3734">
                  <c:v>61.044921875</c:v>
                </c:pt>
                <c:pt idx="3735">
                  <c:v>61.039140624999902</c:v>
                </c:pt>
                <c:pt idx="3736">
                  <c:v>61.03484375</c:v>
                </c:pt>
                <c:pt idx="3737">
                  <c:v>61.032031249999903</c:v>
                </c:pt>
                <c:pt idx="3738">
                  <c:v>61.029843749999998</c:v>
                </c:pt>
                <c:pt idx="3739">
                  <c:v>61.027734375000001</c:v>
                </c:pt>
                <c:pt idx="3740">
                  <c:v>61.025624999999998</c:v>
                </c:pt>
                <c:pt idx="3741">
                  <c:v>61.023984374999898</c:v>
                </c:pt>
                <c:pt idx="3742">
                  <c:v>61.024062499999999</c:v>
                </c:pt>
                <c:pt idx="3743">
                  <c:v>61.024531249999903</c:v>
                </c:pt>
                <c:pt idx="3744">
                  <c:v>61.023906249999897</c:v>
                </c:pt>
                <c:pt idx="3745">
                  <c:v>61.023046874999899</c:v>
                </c:pt>
                <c:pt idx="3746">
                  <c:v>61.022343749999997</c:v>
                </c:pt>
                <c:pt idx="3747">
                  <c:v>61.022187500000001</c:v>
                </c:pt>
                <c:pt idx="3748">
                  <c:v>61.022578124999903</c:v>
                </c:pt>
                <c:pt idx="3749">
                  <c:v>61.023124999999901</c:v>
                </c:pt>
                <c:pt idx="3750">
                  <c:v>61.024140624999902</c:v>
                </c:pt>
                <c:pt idx="3751">
                  <c:v>61.025468749999902</c:v>
                </c:pt>
                <c:pt idx="3752">
                  <c:v>61.027031249999901</c:v>
                </c:pt>
                <c:pt idx="3753">
                  <c:v>61.028671874999901</c:v>
                </c:pt>
                <c:pt idx="3754">
                  <c:v>61.0299218749999</c:v>
                </c:pt>
                <c:pt idx="3755">
                  <c:v>61.0315624999999</c:v>
                </c:pt>
                <c:pt idx="3756">
                  <c:v>61.034999999999897</c:v>
                </c:pt>
                <c:pt idx="3757">
                  <c:v>61.038281249999898</c:v>
                </c:pt>
                <c:pt idx="3758">
                  <c:v>61.040078124999901</c:v>
                </c:pt>
                <c:pt idx="3759">
                  <c:v>61.041328125</c:v>
                </c:pt>
                <c:pt idx="3760">
                  <c:v>61.042109374999903</c:v>
                </c:pt>
                <c:pt idx="3761">
                  <c:v>61.042812499999997</c:v>
                </c:pt>
                <c:pt idx="3762">
                  <c:v>61.043046874999902</c:v>
                </c:pt>
                <c:pt idx="3763">
                  <c:v>61.042109374999903</c:v>
                </c:pt>
                <c:pt idx="3764">
                  <c:v>61.040703124999901</c:v>
                </c:pt>
                <c:pt idx="3765">
                  <c:v>61.039921874999898</c:v>
                </c:pt>
                <c:pt idx="3766">
                  <c:v>61.039453125000001</c:v>
                </c:pt>
                <c:pt idx="3767">
                  <c:v>61.039140624999902</c:v>
                </c:pt>
                <c:pt idx="3768">
                  <c:v>61.038906249999897</c:v>
                </c:pt>
                <c:pt idx="3769">
                  <c:v>61.038593749999997</c:v>
                </c:pt>
                <c:pt idx="3770">
                  <c:v>61.038281249999997</c:v>
                </c:pt>
                <c:pt idx="3771">
                  <c:v>61.037734374999999</c:v>
                </c:pt>
                <c:pt idx="3772">
                  <c:v>61.036953124999897</c:v>
                </c:pt>
                <c:pt idx="3773">
                  <c:v>61.036249999999903</c:v>
                </c:pt>
                <c:pt idx="3774">
                  <c:v>61.035624999999897</c:v>
                </c:pt>
                <c:pt idx="3775">
                  <c:v>61.034999999999997</c:v>
                </c:pt>
                <c:pt idx="3776">
                  <c:v>61.034374999999997</c:v>
                </c:pt>
                <c:pt idx="3777">
                  <c:v>61.033984374999903</c:v>
                </c:pt>
                <c:pt idx="3778">
                  <c:v>61.033749999999898</c:v>
                </c:pt>
                <c:pt idx="3779">
                  <c:v>61.0335156249999</c:v>
                </c:pt>
                <c:pt idx="3780">
                  <c:v>61.033124999999998</c:v>
                </c:pt>
                <c:pt idx="3781">
                  <c:v>61.032421874999898</c:v>
                </c:pt>
                <c:pt idx="3782">
                  <c:v>61.031796874999898</c:v>
                </c:pt>
                <c:pt idx="3783">
                  <c:v>61.0380468749999</c:v>
                </c:pt>
                <c:pt idx="3784">
                  <c:v>61.052812499999902</c:v>
                </c:pt>
                <c:pt idx="3785">
                  <c:v>61.069687500000001</c:v>
                </c:pt>
                <c:pt idx="3786">
                  <c:v>61.086328125000001</c:v>
                </c:pt>
                <c:pt idx="3787">
                  <c:v>61.102421874999997</c:v>
                </c:pt>
                <c:pt idx="3788">
                  <c:v>61.118515625000001</c:v>
                </c:pt>
                <c:pt idx="3789">
                  <c:v>61.134531249999903</c:v>
                </c:pt>
                <c:pt idx="3790">
                  <c:v>61.150468749999902</c:v>
                </c:pt>
                <c:pt idx="3791">
                  <c:v>61.166640624999999</c:v>
                </c:pt>
                <c:pt idx="3792">
                  <c:v>61.183046874999903</c:v>
                </c:pt>
                <c:pt idx="3793">
                  <c:v>61.1995312499999</c:v>
                </c:pt>
                <c:pt idx="3794">
                  <c:v>61.216015624999997</c:v>
                </c:pt>
                <c:pt idx="3795">
                  <c:v>61.232421874999901</c:v>
                </c:pt>
                <c:pt idx="3796">
                  <c:v>61.248828124999903</c:v>
                </c:pt>
                <c:pt idx="3797">
                  <c:v>61.265234374999999</c:v>
                </c:pt>
                <c:pt idx="3798">
                  <c:v>61.2815624999999</c:v>
                </c:pt>
                <c:pt idx="3799">
                  <c:v>61.297890624999901</c:v>
                </c:pt>
                <c:pt idx="3800">
                  <c:v>61.314296874999997</c:v>
                </c:pt>
                <c:pt idx="3801">
                  <c:v>61.331249999999997</c:v>
                </c:pt>
                <c:pt idx="3802">
                  <c:v>61.346171874999897</c:v>
                </c:pt>
                <c:pt idx="3803">
                  <c:v>61.353281249999903</c:v>
                </c:pt>
                <c:pt idx="3804">
                  <c:v>61.354531249999901</c:v>
                </c:pt>
                <c:pt idx="3805">
                  <c:v>61.355156249999901</c:v>
                </c:pt>
                <c:pt idx="3806">
                  <c:v>61.3557812499999</c:v>
                </c:pt>
                <c:pt idx="3807">
                  <c:v>61.356406249999999</c:v>
                </c:pt>
                <c:pt idx="3808">
                  <c:v>61.357031249999999</c:v>
                </c:pt>
                <c:pt idx="3809">
                  <c:v>61.357656249999899</c:v>
                </c:pt>
                <c:pt idx="3810">
                  <c:v>61.358281249999898</c:v>
                </c:pt>
                <c:pt idx="3811">
                  <c:v>61.358906249999897</c:v>
                </c:pt>
                <c:pt idx="3812">
                  <c:v>61.359375</c:v>
                </c:pt>
                <c:pt idx="3813">
                  <c:v>61.3596875</c:v>
                </c:pt>
                <c:pt idx="3814">
                  <c:v>61.36</c:v>
                </c:pt>
                <c:pt idx="3815">
                  <c:v>61.360312499999999</c:v>
                </c:pt>
                <c:pt idx="3816">
                  <c:v>61.360624999999899</c:v>
                </c:pt>
                <c:pt idx="3817">
                  <c:v>61.360937499999899</c:v>
                </c:pt>
                <c:pt idx="3818">
                  <c:v>61.361249999999899</c:v>
                </c:pt>
                <c:pt idx="3819">
                  <c:v>61.361562499999899</c:v>
                </c:pt>
                <c:pt idx="3820">
                  <c:v>61.362031249999902</c:v>
                </c:pt>
                <c:pt idx="3821">
                  <c:v>61.362656250000001</c:v>
                </c:pt>
                <c:pt idx="3822">
                  <c:v>61.363124999999897</c:v>
                </c:pt>
                <c:pt idx="3823">
                  <c:v>61.363437500000003</c:v>
                </c:pt>
                <c:pt idx="3824">
                  <c:v>61.363750000000003</c:v>
                </c:pt>
                <c:pt idx="3825">
                  <c:v>61.364062499999903</c:v>
                </c:pt>
                <c:pt idx="3826">
                  <c:v>61.364218749999999</c:v>
                </c:pt>
                <c:pt idx="3827">
                  <c:v>61.3642187499999</c:v>
                </c:pt>
                <c:pt idx="3828">
                  <c:v>61.3642187499999</c:v>
                </c:pt>
                <c:pt idx="3829">
                  <c:v>61.364375000000003</c:v>
                </c:pt>
                <c:pt idx="3830">
                  <c:v>61.364531249999899</c:v>
                </c:pt>
                <c:pt idx="3831">
                  <c:v>61.364687499999903</c:v>
                </c:pt>
                <c:pt idx="3832">
                  <c:v>61.364999999999903</c:v>
                </c:pt>
                <c:pt idx="3833">
                  <c:v>61.365156249999899</c:v>
                </c:pt>
                <c:pt idx="3834">
                  <c:v>61.365312499999902</c:v>
                </c:pt>
                <c:pt idx="3835">
                  <c:v>61.365468749999899</c:v>
                </c:pt>
                <c:pt idx="3836">
                  <c:v>61.365468749999998</c:v>
                </c:pt>
                <c:pt idx="3837">
                  <c:v>61.365468749999899</c:v>
                </c:pt>
                <c:pt idx="3838">
                  <c:v>61.365468749999998</c:v>
                </c:pt>
                <c:pt idx="3839">
                  <c:v>61.365468749999899</c:v>
                </c:pt>
                <c:pt idx="3840">
                  <c:v>61.365468749999899</c:v>
                </c:pt>
                <c:pt idx="3841">
                  <c:v>61.365468749999998</c:v>
                </c:pt>
                <c:pt idx="3842">
                  <c:v>61.365468749999998</c:v>
                </c:pt>
                <c:pt idx="3843">
                  <c:v>61.365468749999998</c:v>
                </c:pt>
                <c:pt idx="3844">
                  <c:v>61.365468749999899</c:v>
                </c:pt>
                <c:pt idx="3845">
                  <c:v>61.365468749999899</c:v>
                </c:pt>
                <c:pt idx="3846">
                  <c:v>61.365468749999899</c:v>
                </c:pt>
                <c:pt idx="3847">
                  <c:v>61.365468749999998</c:v>
                </c:pt>
                <c:pt idx="3848">
                  <c:v>61.365468749999899</c:v>
                </c:pt>
                <c:pt idx="3849">
                  <c:v>61.365468749999998</c:v>
                </c:pt>
                <c:pt idx="3850">
                  <c:v>61.365468749999998</c:v>
                </c:pt>
                <c:pt idx="3851">
                  <c:v>61.365468749999998</c:v>
                </c:pt>
                <c:pt idx="3852">
                  <c:v>61.365468749999998</c:v>
                </c:pt>
                <c:pt idx="3853">
                  <c:v>61.365468749999899</c:v>
                </c:pt>
                <c:pt idx="3854">
                  <c:v>61.365468749999899</c:v>
                </c:pt>
                <c:pt idx="3855">
                  <c:v>61.365468749999899</c:v>
                </c:pt>
                <c:pt idx="3856">
                  <c:v>61.365625000000001</c:v>
                </c:pt>
                <c:pt idx="3857">
                  <c:v>61.366093749999997</c:v>
                </c:pt>
                <c:pt idx="3858">
                  <c:v>61.366718749999997</c:v>
                </c:pt>
                <c:pt idx="3859">
                  <c:v>61.3674999999999</c:v>
                </c:pt>
                <c:pt idx="3860">
                  <c:v>61.368593749999903</c:v>
                </c:pt>
                <c:pt idx="3861">
                  <c:v>61.369843749999902</c:v>
                </c:pt>
                <c:pt idx="3862">
                  <c:v>61.371093749999901</c:v>
                </c:pt>
                <c:pt idx="3863">
                  <c:v>61.372343749999899</c:v>
                </c:pt>
                <c:pt idx="3864">
                  <c:v>61.373593749999898</c:v>
                </c:pt>
                <c:pt idx="3865">
                  <c:v>61.374843749999997</c:v>
                </c:pt>
                <c:pt idx="3866">
                  <c:v>61.376093749999903</c:v>
                </c:pt>
                <c:pt idx="3867">
                  <c:v>61.377343749999902</c:v>
                </c:pt>
                <c:pt idx="3868">
                  <c:v>61.37859375</c:v>
                </c:pt>
                <c:pt idx="3869">
                  <c:v>61.3798437499999</c:v>
                </c:pt>
                <c:pt idx="3870">
                  <c:v>61.381093749999899</c:v>
                </c:pt>
                <c:pt idx="3871">
                  <c:v>61.382343749999897</c:v>
                </c:pt>
                <c:pt idx="3872">
                  <c:v>61.383593749999903</c:v>
                </c:pt>
                <c:pt idx="3873">
                  <c:v>61.384843749999902</c:v>
                </c:pt>
                <c:pt idx="3874">
                  <c:v>61.386093749999901</c:v>
                </c:pt>
                <c:pt idx="3875">
                  <c:v>61.387343749999999</c:v>
                </c:pt>
                <c:pt idx="3876">
                  <c:v>61.388437499999903</c:v>
                </c:pt>
                <c:pt idx="3877">
                  <c:v>61.389218749999898</c:v>
                </c:pt>
                <c:pt idx="3878">
                  <c:v>61.390156249999997</c:v>
                </c:pt>
                <c:pt idx="3879">
                  <c:v>61.391406249999903</c:v>
                </c:pt>
                <c:pt idx="3880">
                  <c:v>61.392812499999899</c:v>
                </c:pt>
                <c:pt idx="3881">
                  <c:v>61.393749999999898</c:v>
                </c:pt>
                <c:pt idx="3882">
                  <c:v>61.393593749999901</c:v>
                </c:pt>
                <c:pt idx="3883">
                  <c:v>61.393749999999997</c:v>
                </c:pt>
                <c:pt idx="3884">
                  <c:v>61.39484375</c:v>
                </c:pt>
                <c:pt idx="3885">
                  <c:v>61.395781249999899</c:v>
                </c:pt>
                <c:pt idx="3886">
                  <c:v>61.395937499999903</c:v>
                </c:pt>
                <c:pt idx="3887">
                  <c:v>61.395937499999903</c:v>
                </c:pt>
                <c:pt idx="3888">
                  <c:v>61.396406249999899</c:v>
                </c:pt>
                <c:pt idx="3889">
                  <c:v>61.397031249999898</c:v>
                </c:pt>
                <c:pt idx="3890">
                  <c:v>61.397656249999997</c:v>
                </c:pt>
                <c:pt idx="3891">
                  <c:v>61.398437499999901</c:v>
                </c:pt>
                <c:pt idx="3892">
                  <c:v>61.3993749999999</c:v>
                </c:pt>
                <c:pt idx="3893">
                  <c:v>61.400156249999903</c:v>
                </c:pt>
                <c:pt idx="3894">
                  <c:v>61.400468749999902</c:v>
                </c:pt>
                <c:pt idx="3895">
                  <c:v>61.400624999999998</c:v>
                </c:pt>
                <c:pt idx="3896">
                  <c:v>61.401249999999997</c:v>
                </c:pt>
                <c:pt idx="3897">
                  <c:v>61.402499999999897</c:v>
                </c:pt>
                <c:pt idx="3898">
                  <c:v>61.404062500000002</c:v>
                </c:pt>
                <c:pt idx="3899">
                  <c:v>61.405312499999901</c:v>
                </c:pt>
                <c:pt idx="3900">
                  <c:v>61.406249999999901</c:v>
                </c:pt>
                <c:pt idx="3901">
                  <c:v>61.407343749999903</c:v>
                </c:pt>
                <c:pt idx="3902">
                  <c:v>61.408593749999902</c:v>
                </c:pt>
                <c:pt idx="3903">
                  <c:v>61.409531250000001</c:v>
                </c:pt>
                <c:pt idx="3904">
                  <c:v>61.41015625</c:v>
                </c:pt>
                <c:pt idx="3905">
                  <c:v>61.410624999999897</c:v>
                </c:pt>
                <c:pt idx="3906">
                  <c:v>61.411093749999999</c:v>
                </c:pt>
                <c:pt idx="3907">
                  <c:v>61.411718749999899</c:v>
                </c:pt>
                <c:pt idx="3908">
                  <c:v>61.412968749999898</c:v>
                </c:pt>
                <c:pt idx="3909">
                  <c:v>61.414843749999903</c:v>
                </c:pt>
                <c:pt idx="3910">
                  <c:v>61.416718749999902</c:v>
                </c:pt>
                <c:pt idx="3911">
                  <c:v>61.418749999999903</c:v>
                </c:pt>
                <c:pt idx="3912">
                  <c:v>61.421171874999899</c:v>
                </c:pt>
                <c:pt idx="3913">
                  <c:v>61.423437499999899</c:v>
                </c:pt>
                <c:pt idx="3914">
                  <c:v>61.424843750000001</c:v>
                </c:pt>
                <c:pt idx="3915">
                  <c:v>61.425468749999901</c:v>
                </c:pt>
                <c:pt idx="3916">
                  <c:v>61.4260937499999</c:v>
                </c:pt>
                <c:pt idx="3917">
                  <c:v>61.427499999999903</c:v>
                </c:pt>
                <c:pt idx="3918">
                  <c:v>61.429453125000002</c:v>
                </c:pt>
                <c:pt idx="3919">
                  <c:v>61.431640624999901</c:v>
                </c:pt>
                <c:pt idx="3920">
                  <c:v>61.434140624999898</c:v>
                </c:pt>
                <c:pt idx="3921">
                  <c:v>61.436874999999901</c:v>
                </c:pt>
                <c:pt idx="3922">
                  <c:v>61.439843750000001</c:v>
                </c:pt>
                <c:pt idx="3923">
                  <c:v>61.443046874999901</c:v>
                </c:pt>
                <c:pt idx="3924">
                  <c:v>61.446328124999901</c:v>
                </c:pt>
                <c:pt idx="3925">
                  <c:v>61.4495312499999</c:v>
                </c:pt>
                <c:pt idx="3926">
                  <c:v>61.452734374999899</c:v>
                </c:pt>
                <c:pt idx="3927">
                  <c:v>61.4560156249999</c:v>
                </c:pt>
                <c:pt idx="3928">
                  <c:v>61.4592968749999</c:v>
                </c:pt>
                <c:pt idx="3929">
                  <c:v>61.462578124999901</c:v>
                </c:pt>
                <c:pt idx="3930">
                  <c:v>61.465937499999903</c:v>
                </c:pt>
                <c:pt idx="3931">
                  <c:v>61.469374999999999</c:v>
                </c:pt>
                <c:pt idx="3932">
                  <c:v>61.472812500000003</c:v>
                </c:pt>
                <c:pt idx="3933">
                  <c:v>61.476249999999901</c:v>
                </c:pt>
                <c:pt idx="3934">
                  <c:v>61.479765624999899</c:v>
                </c:pt>
                <c:pt idx="3935">
                  <c:v>61.483437499999901</c:v>
                </c:pt>
                <c:pt idx="3936">
                  <c:v>61.487187499999997</c:v>
                </c:pt>
                <c:pt idx="3937">
                  <c:v>61.490937499999902</c:v>
                </c:pt>
                <c:pt idx="3938">
                  <c:v>61.494687499999898</c:v>
                </c:pt>
                <c:pt idx="3939">
                  <c:v>61.498437499999902</c:v>
                </c:pt>
                <c:pt idx="3940">
                  <c:v>61.502109374999897</c:v>
                </c:pt>
                <c:pt idx="3941">
                  <c:v>61.505781249999998</c:v>
                </c:pt>
                <c:pt idx="3942">
                  <c:v>61.509374999999999</c:v>
                </c:pt>
                <c:pt idx="3943">
                  <c:v>61.512812499999903</c:v>
                </c:pt>
                <c:pt idx="3944">
                  <c:v>61.516171874999898</c:v>
                </c:pt>
                <c:pt idx="3945">
                  <c:v>61.518906250000001</c:v>
                </c:pt>
                <c:pt idx="3946">
                  <c:v>61.520781249999999</c:v>
                </c:pt>
                <c:pt idx="3947">
                  <c:v>61.522265624999903</c:v>
                </c:pt>
                <c:pt idx="3948">
                  <c:v>61.523828125000001</c:v>
                </c:pt>
                <c:pt idx="3949">
                  <c:v>61.525390624999901</c:v>
                </c:pt>
                <c:pt idx="3950">
                  <c:v>61.526562499999997</c:v>
                </c:pt>
                <c:pt idx="3951">
                  <c:v>61.528593749999899</c:v>
                </c:pt>
                <c:pt idx="3952">
                  <c:v>61.5318749999999</c:v>
                </c:pt>
                <c:pt idx="3953">
                  <c:v>61.535312499999897</c:v>
                </c:pt>
                <c:pt idx="3954">
                  <c:v>61.538671874999899</c:v>
                </c:pt>
                <c:pt idx="3955">
                  <c:v>61.5413281249999</c:v>
                </c:pt>
                <c:pt idx="3956">
                  <c:v>61.5416406249999</c:v>
                </c:pt>
                <c:pt idx="3957">
                  <c:v>61.5399999999999</c:v>
                </c:pt>
                <c:pt idx="3958">
                  <c:v>61.5380468749999</c:v>
                </c:pt>
                <c:pt idx="3959">
                  <c:v>61.536015624999898</c:v>
                </c:pt>
                <c:pt idx="3960">
                  <c:v>61.5338281249999</c:v>
                </c:pt>
                <c:pt idx="3961">
                  <c:v>61.5315624999999</c:v>
                </c:pt>
                <c:pt idx="3962">
                  <c:v>61.529374999999902</c:v>
                </c:pt>
                <c:pt idx="3963">
                  <c:v>61.527421874999902</c:v>
                </c:pt>
                <c:pt idx="3964">
                  <c:v>61.525859374999897</c:v>
                </c:pt>
                <c:pt idx="3965">
                  <c:v>61.524531249999903</c:v>
                </c:pt>
                <c:pt idx="3966">
                  <c:v>61.522812500000001</c:v>
                </c:pt>
                <c:pt idx="3967">
                  <c:v>61.521406249999899</c:v>
                </c:pt>
                <c:pt idx="3968">
                  <c:v>61.521093749999999</c:v>
                </c:pt>
                <c:pt idx="3969">
                  <c:v>61.520703124999898</c:v>
                </c:pt>
                <c:pt idx="3970">
                  <c:v>61.519609375000002</c:v>
                </c:pt>
                <c:pt idx="3971">
                  <c:v>61.518046874999897</c:v>
                </c:pt>
                <c:pt idx="3972">
                  <c:v>61.516718749999903</c:v>
                </c:pt>
                <c:pt idx="3973">
                  <c:v>61.516406249999903</c:v>
                </c:pt>
                <c:pt idx="3974">
                  <c:v>61.516718749999903</c:v>
                </c:pt>
                <c:pt idx="3975">
                  <c:v>61.517031249999903</c:v>
                </c:pt>
                <c:pt idx="3976">
                  <c:v>61.517656249999902</c:v>
                </c:pt>
                <c:pt idx="3977">
                  <c:v>61.518593749999901</c:v>
                </c:pt>
                <c:pt idx="3978">
                  <c:v>61.519374999999997</c:v>
                </c:pt>
                <c:pt idx="3979">
                  <c:v>61.51984375</c:v>
                </c:pt>
                <c:pt idx="3980">
                  <c:v>61.519999999999897</c:v>
                </c:pt>
                <c:pt idx="3981">
                  <c:v>61.5198437499999</c:v>
                </c:pt>
                <c:pt idx="3982">
                  <c:v>61.519218749999901</c:v>
                </c:pt>
                <c:pt idx="3983">
                  <c:v>61.517968749999902</c:v>
                </c:pt>
                <c:pt idx="3984">
                  <c:v>61.516249999999999</c:v>
                </c:pt>
                <c:pt idx="3985">
                  <c:v>61.514218749999898</c:v>
                </c:pt>
                <c:pt idx="3986">
                  <c:v>61.512187499999897</c:v>
                </c:pt>
                <c:pt idx="3987">
                  <c:v>61.510234374999897</c:v>
                </c:pt>
                <c:pt idx="3988">
                  <c:v>61.508281249999897</c:v>
                </c:pt>
                <c:pt idx="3989">
                  <c:v>61.506406249999898</c:v>
                </c:pt>
                <c:pt idx="3990">
                  <c:v>61.504453124999898</c:v>
                </c:pt>
                <c:pt idx="3991">
                  <c:v>61.502421874999897</c:v>
                </c:pt>
                <c:pt idx="3992">
                  <c:v>61.500156249999897</c:v>
                </c:pt>
                <c:pt idx="3993">
                  <c:v>61.497656249999999</c:v>
                </c:pt>
                <c:pt idx="3994">
                  <c:v>61.495156249999901</c:v>
                </c:pt>
                <c:pt idx="3995">
                  <c:v>61.4928124999999</c:v>
                </c:pt>
                <c:pt idx="3996">
                  <c:v>61.490468749999998</c:v>
                </c:pt>
                <c:pt idx="3997">
                  <c:v>61.487890624999999</c:v>
                </c:pt>
                <c:pt idx="3998">
                  <c:v>61.485390624999901</c:v>
                </c:pt>
                <c:pt idx="3999">
                  <c:v>61.482890624999897</c:v>
                </c:pt>
                <c:pt idx="4000">
                  <c:v>61.480312499999897</c:v>
                </c:pt>
                <c:pt idx="4001">
                  <c:v>61.477812499999999</c:v>
                </c:pt>
                <c:pt idx="4002">
                  <c:v>61.475390624999903</c:v>
                </c:pt>
                <c:pt idx="4003">
                  <c:v>61.47296875</c:v>
                </c:pt>
                <c:pt idx="4004">
                  <c:v>61.470390624999901</c:v>
                </c:pt>
                <c:pt idx="4005">
                  <c:v>61.4677343749999</c:v>
                </c:pt>
                <c:pt idx="4006">
                  <c:v>61.464999999999897</c:v>
                </c:pt>
                <c:pt idx="4007">
                  <c:v>61.462265624999901</c:v>
                </c:pt>
                <c:pt idx="4008">
                  <c:v>61.459609374999999</c:v>
                </c:pt>
                <c:pt idx="4009">
                  <c:v>61.456953124999899</c:v>
                </c:pt>
                <c:pt idx="4010">
                  <c:v>61.454296874999997</c:v>
                </c:pt>
                <c:pt idx="4011">
                  <c:v>61.451718749999898</c:v>
                </c:pt>
                <c:pt idx="4012">
                  <c:v>61.449140624999899</c:v>
                </c:pt>
                <c:pt idx="4013">
                  <c:v>61.446406250000003</c:v>
                </c:pt>
                <c:pt idx="4014">
                  <c:v>61.443593749999899</c:v>
                </c:pt>
                <c:pt idx="4015">
                  <c:v>61.440781249999901</c:v>
                </c:pt>
                <c:pt idx="4016">
                  <c:v>61.437968749999897</c:v>
                </c:pt>
                <c:pt idx="4017">
                  <c:v>61.435234374999901</c:v>
                </c:pt>
                <c:pt idx="4018">
                  <c:v>61.432656249999901</c:v>
                </c:pt>
                <c:pt idx="4019">
                  <c:v>61.4299999999999</c:v>
                </c:pt>
                <c:pt idx="4020">
                  <c:v>61.427187499999903</c:v>
                </c:pt>
                <c:pt idx="4021">
                  <c:v>61.424453124999999</c:v>
                </c:pt>
                <c:pt idx="4022">
                  <c:v>61.421796874999899</c:v>
                </c:pt>
                <c:pt idx="4023">
                  <c:v>61.419140624999898</c:v>
                </c:pt>
                <c:pt idx="4024">
                  <c:v>61.416640624999999</c:v>
                </c:pt>
                <c:pt idx="4025">
                  <c:v>61.414218749999897</c:v>
                </c:pt>
                <c:pt idx="4026">
                  <c:v>61.411718749999899</c:v>
                </c:pt>
                <c:pt idx="4027">
                  <c:v>61.409062499999898</c:v>
                </c:pt>
                <c:pt idx="4028">
                  <c:v>61.406249999999901</c:v>
                </c:pt>
                <c:pt idx="4029">
                  <c:v>61.403437500000003</c:v>
                </c:pt>
                <c:pt idx="4030">
                  <c:v>61.400546874999897</c:v>
                </c:pt>
                <c:pt idx="4031">
                  <c:v>61.397578124999903</c:v>
                </c:pt>
                <c:pt idx="4032">
                  <c:v>61.39484375</c:v>
                </c:pt>
                <c:pt idx="4033">
                  <c:v>61.392265625</c:v>
                </c:pt>
                <c:pt idx="4034">
                  <c:v>61.3896093749999</c:v>
                </c:pt>
                <c:pt idx="4035">
                  <c:v>61.386953124999998</c:v>
                </c:pt>
                <c:pt idx="4036">
                  <c:v>61.384374999999899</c:v>
                </c:pt>
                <c:pt idx="4037">
                  <c:v>61.381874999999901</c:v>
                </c:pt>
                <c:pt idx="4038">
                  <c:v>61.379374999999897</c:v>
                </c:pt>
                <c:pt idx="4039">
                  <c:v>61.376874999999899</c:v>
                </c:pt>
                <c:pt idx="4040">
                  <c:v>61.374531249999997</c:v>
                </c:pt>
                <c:pt idx="4041">
                  <c:v>61.372343749999899</c:v>
                </c:pt>
                <c:pt idx="4042">
                  <c:v>61.370156249999901</c:v>
                </c:pt>
                <c:pt idx="4043">
                  <c:v>61.3678124999999</c:v>
                </c:pt>
                <c:pt idx="4044">
                  <c:v>61.365468749999899</c:v>
                </c:pt>
                <c:pt idx="4045">
                  <c:v>61.363124999999997</c:v>
                </c:pt>
                <c:pt idx="4046">
                  <c:v>61.360546874999898</c:v>
                </c:pt>
                <c:pt idx="4047">
                  <c:v>61.357890624999897</c:v>
                </c:pt>
                <c:pt idx="4048">
                  <c:v>61.355234374999903</c:v>
                </c:pt>
                <c:pt idx="4049">
                  <c:v>61.352656250000003</c:v>
                </c:pt>
                <c:pt idx="4050">
                  <c:v>61.350078124999897</c:v>
                </c:pt>
                <c:pt idx="4051">
                  <c:v>61.347421874999903</c:v>
                </c:pt>
                <c:pt idx="4052">
                  <c:v>61.344843749999903</c:v>
                </c:pt>
                <c:pt idx="4053">
                  <c:v>61.342265624999897</c:v>
                </c:pt>
                <c:pt idx="4054">
                  <c:v>61.339609375000002</c:v>
                </c:pt>
                <c:pt idx="4055">
                  <c:v>61.338281249999902</c:v>
                </c:pt>
                <c:pt idx="4056">
                  <c:v>61.339062499999898</c:v>
                </c:pt>
                <c:pt idx="4057">
                  <c:v>61.339062499999898</c:v>
                </c:pt>
                <c:pt idx="4058">
                  <c:v>61.337109374999898</c:v>
                </c:pt>
                <c:pt idx="4059">
                  <c:v>61.335078124999903</c:v>
                </c:pt>
                <c:pt idx="4060">
                  <c:v>61.333359375000001</c:v>
                </c:pt>
                <c:pt idx="4061">
                  <c:v>61.331718749999901</c:v>
                </c:pt>
                <c:pt idx="4062">
                  <c:v>61.330078125</c:v>
                </c:pt>
                <c:pt idx="4063">
                  <c:v>61.3284374999999</c:v>
                </c:pt>
                <c:pt idx="4064">
                  <c:v>61.327031249999898</c:v>
                </c:pt>
                <c:pt idx="4065">
                  <c:v>61.325781249999899</c:v>
                </c:pt>
                <c:pt idx="4066">
                  <c:v>61.3245312499999</c:v>
                </c:pt>
                <c:pt idx="4067">
                  <c:v>61.323203124999999</c:v>
                </c:pt>
                <c:pt idx="4068">
                  <c:v>61.321796874999997</c:v>
                </c:pt>
                <c:pt idx="4069">
                  <c:v>61.320468750000003</c:v>
                </c:pt>
                <c:pt idx="4070">
                  <c:v>61.319374999999901</c:v>
                </c:pt>
                <c:pt idx="4071">
                  <c:v>61.318437500000002</c:v>
                </c:pt>
                <c:pt idx="4072">
                  <c:v>61.317500000000003</c:v>
                </c:pt>
                <c:pt idx="4073">
                  <c:v>61.316640624999998</c:v>
                </c:pt>
                <c:pt idx="4074">
                  <c:v>61.315859375000002</c:v>
                </c:pt>
                <c:pt idx="4075">
                  <c:v>61.3150781249999</c:v>
                </c:pt>
                <c:pt idx="4076">
                  <c:v>61.314140625</c:v>
                </c:pt>
                <c:pt idx="4077">
                  <c:v>61.313203124999902</c:v>
                </c:pt>
                <c:pt idx="4078">
                  <c:v>61.3125</c:v>
                </c:pt>
                <c:pt idx="4079">
                  <c:v>61.311953124999903</c:v>
                </c:pt>
                <c:pt idx="4080">
                  <c:v>61.3114843749999</c:v>
                </c:pt>
                <c:pt idx="4081">
                  <c:v>61.310937500000001</c:v>
                </c:pt>
                <c:pt idx="4082">
                  <c:v>61.309921874999901</c:v>
                </c:pt>
                <c:pt idx="4083">
                  <c:v>61.308124999999897</c:v>
                </c:pt>
                <c:pt idx="4084">
                  <c:v>61.305781250000003</c:v>
                </c:pt>
                <c:pt idx="4085">
                  <c:v>61.303281249999998</c:v>
                </c:pt>
                <c:pt idx="4086">
                  <c:v>61.300781249999901</c:v>
                </c:pt>
                <c:pt idx="4087">
                  <c:v>61.298359374999997</c:v>
                </c:pt>
                <c:pt idx="4088">
                  <c:v>61.295937499999901</c:v>
                </c:pt>
                <c:pt idx="4089">
                  <c:v>61.293515624999898</c:v>
                </c:pt>
                <c:pt idx="4090">
                  <c:v>61.291093749999902</c:v>
                </c:pt>
                <c:pt idx="4091">
                  <c:v>61.288437499999901</c:v>
                </c:pt>
                <c:pt idx="4092">
                  <c:v>61.285703124999898</c:v>
                </c:pt>
                <c:pt idx="4093">
                  <c:v>61.283046874999997</c:v>
                </c:pt>
                <c:pt idx="4094">
                  <c:v>61.280312499999901</c:v>
                </c:pt>
                <c:pt idx="4095">
                  <c:v>61.277500000000003</c:v>
                </c:pt>
                <c:pt idx="4096">
                  <c:v>61.274687499999899</c:v>
                </c:pt>
                <c:pt idx="4097">
                  <c:v>61.271874999999902</c:v>
                </c:pt>
                <c:pt idx="4098">
                  <c:v>61.269062499999997</c:v>
                </c:pt>
                <c:pt idx="4099">
                  <c:v>61.266171874999898</c:v>
                </c:pt>
                <c:pt idx="4100">
                  <c:v>61.263203124999997</c:v>
                </c:pt>
                <c:pt idx="4101">
                  <c:v>61.260312499999998</c:v>
                </c:pt>
                <c:pt idx="4102">
                  <c:v>61.257499999999901</c:v>
                </c:pt>
                <c:pt idx="4103">
                  <c:v>61.254765624999997</c:v>
                </c:pt>
                <c:pt idx="4104">
                  <c:v>61.252343749999902</c:v>
                </c:pt>
                <c:pt idx="4105">
                  <c:v>61.250156249999897</c:v>
                </c:pt>
                <c:pt idx="4106">
                  <c:v>61.248046874999901</c:v>
                </c:pt>
                <c:pt idx="4107">
                  <c:v>61.246093749999901</c:v>
                </c:pt>
                <c:pt idx="4108">
                  <c:v>61.244296874999897</c:v>
                </c:pt>
                <c:pt idx="4109">
                  <c:v>61.242656249999897</c:v>
                </c:pt>
                <c:pt idx="4110">
                  <c:v>61.241093749999898</c:v>
                </c:pt>
                <c:pt idx="4111">
                  <c:v>61.239609374999901</c:v>
                </c:pt>
                <c:pt idx="4112">
                  <c:v>61.238359375000002</c:v>
                </c:pt>
                <c:pt idx="4113">
                  <c:v>61.237187499999898</c:v>
                </c:pt>
                <c:pt idx="4114">
                  <c:v>61.236093750000002</c:v>
                </c:pt>
                <c:pt idx="4115">
                  <c:v>61.235234374999898</c:v>
                </c:pt>
                <c:pt idx="4116">
                  <c:v>61.234609374999899</c:v>
                </c:pt>
                <c:pt idx="4117">
                  <c:v>61.234140624999903</c:v>
                </c:pt>
                <c:pt idx="4118">
                  <c:v>61.233593749999997</c:v>
                </c:pt>
                <c:pt idx="4119">
                  <c:v>61.233281249999997</c:v>
                </c:pt>
                <c:pt idx="4120">
                  <c:v>61.233203125000003</c:v>
                </c:pt>
                <c:pt idx="4121">
                  <c:v>61.233046874999999</c:v>
                </c:pt>
                <c:pt idx="4122">
                  <c:v>61.232890625000003</c:v>
                </c:pt>
                <c:pt idx="4123">
                  <c:v>61.232812500000001</c:v>
                </c:pt>
                <c:pt idx="4124">
                  <c:v>61.232968749999998</c:v>
                </c:pt>
                <c:pt idx="4125">
                  <c:v>61.233124999999902</c:v>
                </c:pt>
                <c:pt idx="4126">
                  <c:v>61.233203124999903</c:v>
                </c:pt>
                <c:pt idx="4127">
                  <c:v>61.233203124999903</c:v>
                </c:pt>
                <c:pt idx="4128">
                  <c:v>61.233124999999902</c:v>
                </c:pt>
                <c:pt idx="4129">
                  <c:v>61.233125000000001</c:v>
                </c:pt>
                <c:pt idx="4130">
                  <c:v>61.233046874999999</c:v>
                </c:pt>
                <c:pt idx="4131">
                  <c:v>61.232968749999998</c:v>
                </c:pt>
                <c:pt idx="4132">
                  <c:v>61.232968749999898</c:v>
                </c:pt>
                <c:pt idx="4133">
                  <c:v>61.232968749999898</c:v>
                </c:pt>
                <c:pt idx="4134">
                  <c:v>61.232890624999897</c:v>
                </c:pt>
                <c:pt idx="4135">
                  <c:v>61.2327343749999</c:v>
                </c:pt>
                <c:pt idx="4136">
                  <c:v>61.232578124999897</c:v>
                </c:pt>
                <c:pt idx="4137">
                  <c:v>61.232265624999897</c:v>
                </c:pt>
                <c:pt idx="4138">
                  <c:v>61.231874999999903</c:v>
                </c:pt>
                <c:pt idx="4139">
                  <c:v>61.231484374999901</c:v>
                </c:pt>
                <c:pt idx="4140">
                  <c:v>61.231015624999898</c:v>
                </c:pt>
                <c:pt idx="4141">
                  <c:v>61.230624999999897</c:v>
                </c:pt>
                <c:pt idx="4142">
                  <c:v>61.230156249999901</c:v>
                </c:pt>
                <c:pt idx="4143">
                  <c:v>61.229531249999901</c:v>
                </c:pt>
                <c:pt idx="4144">
                  <c:v>61.229062499999898</c:v>
                </c:pt>
                <c:pt idx="4145">
                  <c:v>61.228671874999897</c:v>
                </c:pt>
                <c:pt idx="4146">
                  <c:v>61.228203124999901</c:v>
                </c:pt>
                <c:pt idx="4147">
                  <c:v>61.228046874999997</c:v>
                </c:pt>
                <c:pt idx="4148">
                  <c:v>61.228124999999999</c:v>
                </c:pt>
                <c:pt idx="4149">
                  <c:v>61.228124999999899</c:v>
                </c:pt>
                <c:pt idx="4150">
                  <c:v>61.228046874999997</c:v>
                </c:pt>
                <c:pt idx="4151">
                  <c:v>61.228124999999899</c:v>
                </c:pt>
                <c:pt idx="4152">
                  <c:v>61.228515624999901</c:v>
                </c:pt>
                <c:pt idx="4153">
                  <c:v>61.228671874999897</c:v>
                </c:pt>
                <c:pt idx="4154">
                  <c:v>61.228515625</c:v>
                </c:pt>
                <c:pt idx="4155">
                  <c:v>61.228046874999997</c:v>
                </c:pt>
                <c:pt idx="4156">
                  <c:v>61.227343750000003</c:v>
                </c:pt>
                <c:pt idx="4157">
                  <c:v>61.226640624999902</c:v>
                </c:pt>
                <c:pt idx="4158">
                  <c:v>61.225937499999901</c:v>
                </c:pt>
                <c:pt idx="4159">
                  <c:v>61.225468749999997</c:v>
                </c:pt>
                <c:pt idx="4160">
                  <c:v>61.225234374999999</c:v>
                </c:pt>
                <c:pt idx="4161">
                  <c:v>61.224843749999998</c:v>
                </c:pt>
                <c:pt idx="4162">
                  <c:v>61.223671874999901</c:v>
                </c:pt>
                <c:pt idx="4163">
                  <c:v>61.222499999999897</c:v>
                </c:pt>
                <c:pt idx="4164">
                  <c:v>61.221874999999997</c:v>
                </c:pt>
                <c:pt idx="4165">
                  <c:v>61.221406250000001</c:v>
                </c:pt>
                <c:pt idx="4166">
                  <c:v>61.220781249999902</c:v>
                </c:pt>
                <c:pt idx="4167">
                  <c:v>61.2193749999999</c:v>
                </c:pt>
                <c:pt idx="4168">
                  <c:v>61.217578125000003</c:v>
                </c:pt>
                <c:pt idx="4169">
                  <c:v>61.216640624999897</c:v>
                </c:pt>
                <c:pt idx="4170">
                  <c:v>61.215937500000003</c:v>
                </c:pt>
                <c:pt idx="4171">
                  <c:v>61.214687499999997</c:v>
                </c:pt>
                <c:pt idx="4172">
                  <c:v>61.213749999999997</c:v>
                </c:pt>
                <c:pt idx="4173">
                  <c:v>61.212812499999899</c:v>
                </c:pt>
                <c:pt idx="4174">
                  <c:v>61.211953124999901</c:v>
                </c:pt>
                <c:pt idx="4175">
                  <c:v>61.211484374999898</c:v>
                </c:pt>
                <c:pt idx="4176">
                  <c:v>61.211328124999902</c:v>
                </c:pt>
                <c:pt idx="4177">
                  <c:v>61.211171874999899</c:v>
                </c:pt>
                <c:pt idx="4178">
                  <c:v>61.210390625000002</c:v>
                </c:pt>
                <c:pt idx="4179">
                  <c:v>61.209531249999898</c:v>
                </c:pt>
                <c:pt idx="4180">
                  <c:v>61.209140624999897</c:v>
                </c:pt>
                <c:pt idx="4181">
                  <c:v>61.208749999999903</c:v>
                </c:pt>
                <c:pt idx="4182">
                  <c:v>61.208203124999997</c:v>
                </c:pt>
                <c:pt idx="4183">
                  <c:v>61.207656249999999</c:v>
                </c:pt>
                <c:pt idx="4184">
                  <c:v>61.207109374999902</c:v>
                </c:pt>
                <c:pt idx="4185">
                  <c:v>61.206171874999903</c:v>
                </c:pt>
                <c:pt idx="4186">
                  <c:v>61.204999999999998</c:v>
                </c:pt>
                <c:pt idx="4187">
                  <c:v>61.203828124999902</c:v>
                </c:pt>
                <c:pt idx="4188">
                  <c:v>61.202578125000002</c:v>
                </c:pt>
                <c:pt idx="4189">
                  <c:v>61.201484375</c:v>
                </c:pt>
                <c:pt idx="4190">
                  <c:v>61.200234375000001</c:v>
                </c:pt>
                <c:pt idx="4191">
                  <c:v>61.198828124999999</c:v>
                </c:pt>
                <c:pt idx="4192">
                  <c:v>61.197343749999902</c:v>
                </c:pt>
                <c:pt idx="4193">
                  <c:v>61.195703124999902</c:v>
                </c:pt>
                <c:pt idx="4194">
                  <c:v>61.194609374999899</c:v>
                </c:pt>
                <c:pt idx="4195">
                  <c:v>61.194140624999903</c:v>
                </c:pt>
                <c:pt idx="4196">
                  <c:v>61.193750000000001</c:v>
                </c:pt>
                <c:pt idx="4197">
                  <c:v>61.193593749999998</c:v>
                </c:pt>
                <c:pt idx="4198">
                  <c:v>61.193437500000002</c:v>
                </c:pt>
                <c:pt idx="4199">
                  <c:v>61.193125000000002</c:v>
                </c:pt>
                <c:pt idx="4200">
                  <c:v>61.192656249999899</c:v>
                </c:pt>
                <c:pt idx="4201">
                  <c:v>61.191953124999998</c:v>
                </c:pt>
                <c:pt idx="4202">
                  <c:v>61.191484374999902</c:v>
                </c:pt>
                <c:pt idx="4203">
                  <c:v>61.191249999999897</c:v>
                </c:pt>
                <c:pt idx="4204">
                  <c:v>61.190781250000001</c:v>
                </c:pt>
                <c:pt idx="4205">
                  <c:v>61.189453124999901</c:v>
                </c:pt>
                <c:pt idx="4206">
                  <c:v>61.187265624999903</c:v>
                </c:pt>
                <c:pt idx="4207">
                  <c:v>61.186484374999999</c:v>
                </c:pt>
                <c:pt idx="4208">
                  <c:v>61.187968750000003</c:v>
                </c:pt>
                <c:pt idx="4209">
                  <c:v>61.189453124999901</c:v>
                </c:pt>
                <c:pt idx="4210">
                  <c:v>61.189765625</c:v>
                </c:pt>
                <c:pt idx="4211">
                  <c:v>61.189921875000003</c:v>
                </c:pt>
                <c:pt idx="4212">
                  <c:v>61.190234374999903</c:v>
                </c:pt>
                <c:pt idx="4213">
                  <c:v>61.190078124999999</c:v>
                </c:pt>
                <c:pt idx="4214">
                  <c:v>61.189374999999899</c:v>
                </c:pt>
                <c:pt idx="4215">
                  <c:v>61.188749999999899</c:v>
                </c:pt>
                <c:pt idx="4216">
                  <c:v>61.1884374999999</c:v>
                </c:pt>
                <c:pt idx="4217">
                  <c:v>61.188046874999898</c:v>
                </c:pt>
                <c:pt idx="4218">
                  <c:v>61.187656249999897</c:v>
                </c:pt>
                <c:pt idx="4219">
                  <c:v>61.187499999999901</c:v>
                </c:pt>
                <c:pt idx="4220">
                  <c:v>61.187265624999903</c:v>
                </c:pt>
                <c:pt idx="4221">
                  <c:v>61.186796874999899</c:v>
                </c:pt>
                <c:pt idx="4222">
                  <c:v>61.185937500000001</c:v>
                </c:pt>
                <c:pt idx="4223">
                  <c:v>61.184921875000001</c:v>
                </c:pt>
                <c:pt idx="4224">
                  <c:v>61.184140624999998</c:v>
                </c:pt>
                <c:pt idx="4225">
                  <c:v>61.183749999999897</c:v>
                </c:pt>
                <c:pt idx="4226">
                  <c:v>61.183671875000002</c:v>
                </c:pt>
                <c:pt idx="4227">
                  <c:v>61.183359374999903</c:v>
                </c:pt>
                <c:pt idx="4228">
                  <c:v>61.182265624999999</c:v>
                </c:pt>
                <c:pt idx="4229">
                  <c:v>61.181015624999901</c:v>
                </c:pt>
                <c:pt idx="4230">
                  <c:v>61.180546874999898</c:v>
                </c:pt>
                <c:pt idx="4231">
                  <c:v>61.180312499999999</c:v>
                </c:pt>
                <c:pt idx="4232">
                  <c:v>61.179843749999897</c:v>
                </c:pt>
                <c:pt idx="4233">
                  <c:v>61.179296874999999</c:v>
                </c:pt>
                <c:pt idx="4234">
                  <c:v>61.178828124999903</c:v>
                </c:pt>
                <c:pt idx="4235">
                  <c:v>61.178125000000001</c:v>
                </c:pt>
                <c:pt idx="4236">
                  <c:v>61.177265624999997</c:v>
                </c:pt>
                <c:pt idx="4237">
                  <c:v>61.176640624999898</c:v>
                </c:pt>
                <c:pt idx="4238">
                  <c:v>61.176328124999898</c:v>
                </c:pt>
                <c:pt idx="4239">
                  <c:v>61.17609375</c:v>
                </c:pt>
                <c:pt idx="4240">
                  <c:v>61.175468749999901</c:v>
                </c:pt>
                <c:pt idx="4241">
                  <c:v>61.1744531249999</c:v>
                </c:pt>
                <c:pt idx="4242">
                  <c:v>61.173203124999901</c:v>
                </c:pt>
                <c:pt idx="4243">
                  <c:v>61.171874999999901</c:v>
                </c:pt>
                <c:pt idx="4244">
                  <c:v>61.170624999999902</c:v>
                </c:pt>
                <c:pt idx="4245">
                  <c:v>61.169687499999903</c:v>
                </c:pt>
                <c:pt idx="4246">
                  <c:v>61.169062499999903</c:v>
                </c:pt>
                <c:pt idx="4247">
                  <c:v>61.169218749999899</c:v>
                </c:pt>
                <c:pt idx="4248">
                  <c:v>61.170625000000001</c:v>
                </c:pt>
                <c:pt idx="4249">
                  <c:v>61.1715625</c:v>
                </c:pt>
                <c:pt idx="4250">
                  <c:v>61.170703124999903</c:v>
                </c:pt>
                <c:pt idx="4251">
                  <c:v>61.168515624999898</c:v>
                </c:pt>
                <c:pt idx="4252">
                  <c:v>61.166249999999899</c:v>
                </c:pt>
                <c:pt idx="4253">
                  <c:v>61.164765625000001</c:v>
                </c:pt>
                <c:pt idx="4254">
                  <c:v>61.163437499999901</c:v>
                </c:pt>
                <c:pt idx="4255">
                  <c:v>61.161484374999901</c:v>
                </c:pt>
                <c:pt idx="4256">
                  <c:v>61.1591406249999</c:v>
                </c:pt>
                <c:pt idx="4257">
                  <c:v>61.156874999999999</c:v>
                </c:pt>
                <c:pt idx="4258">
                  <c:v>61.154765624999897</c:v>
                </c:pt>
                <c:pt idx="4259">
                  <c:v>61.152734375000001</c:v>
                </c:pt>
                <c:pt idx="4260">
                  <c:v>61.150781249999902</c:v>
                </c:pt>
                <c:pt idx="4261">
                  <c:v>61.148984374999998</c:v>
                </c:pt>
                <c:pt idx="4262">
                  <c:v>61.147265624999903</c:v>
                </c:pt>
                <c:pt idx="4263">
                  <c:v>61.145546874999901</c:v>
                </c:pt>
                <c:pt idx="4264">
                  <c:v>61.143906249999901</c:v>
                </c:pt>
                <c:pt idx="4265">
                  <c:v>61.1432031249999</c:v>
                </c:pt>
                <c:pt idx="4266">
                  <c:v>61.143437499999997</c:v>
                </c:pt>
                <c:pt idx="4267">
                  <c:v>61.143828124999999</c:v>
                </c:pt>
                <c:pt idx="4268">
                  <c:v>61.144140624999999</c:v>
                </c:pt>
                <c:pt idx="4269">
                  <c:v>61.143828124999899</c:v>
                </c:pt>
                <c:pt idx="4270">
                  <c:v>61.142968749999902</c:v>
                </c:pt>
                <c:pt idx="4271">
                  <c:v>61.142187499999899</c:v>
                </c:pt>
                <c:pt idx="4272">
                  <c:v>61.141484374999997</c:v>
                </c:pt>
                <c:pt idx="4273">
                  <c:v>61.140624999999901</c:v>
                </c:pt>
                <c:pt idx="4274">
                  <c:v>61.139843749999997</c:v>
                </c:pt>
                <c:pt idx="4275">
                  <c:v>61.139218749999898</c:v>
                </c:pt>
                <c:pt idx="4276">
                  <c:v>61.138515624999997</c:v>
                </c:pt>
                <c:pt idx="4277">
                  <c:v>61.137734374999901</c:v>
                </c:pt>
                <c:pt idx="4278">
                  <c:v>61.136874999999897</c:v>
                </c:pt>
                <c:pt idx="4279">
                  <c:v>61.135859375000003</c:v>
                </c:pt>
                <c:pt idx="4280">
                  <c:v>61.134843749999902</c:v>
                </c:pt>
                <c:pt idx="4281">
                  <c:v>61.134296874999997</c:v>
                </c:pt>
                <c:pt idx="4282">
                  <c:v>61.134609374999997</c:v>
                </c:pt>
                <c:pt idx="4283">
                  <c:v>61.135624999999898</c:v>
                </c:pt>
                <c:pt idx="4284">
                  <c:v>61.136953124999899</c:v>
                </c:pt>
                <c:pt idx="4285">
                  <c:v>61.138281249999899</c:v>
                </c:pt>
                <c:pt idx="4286">
                  <c:v>61.139531249999898</c:v>
                </c:pt>
                <c:pt idx="4287">
                  <c:v>61.141406250000003</c:v>
                </c:pt>
                <c:pt idx="4288">
                  <c:v>61.143906250000001</c:v>
                </c:pt>
                <c:pt idx="4289">
                  <c:v>61.146406249999899</c:v>
                </c:pt>
                <c:pt idx="4290">
                  <c:v>61.149218749999903</c:v>
                </c:pt>
                <c:pt idx="4291">
                  <c:v>61.152343749999901</c:v>
                </c:pt>
                <c:pt idx="4292">
                  <c:v>61.155468749999898</c:v>
                </c:pt>
                <c:pt idx="4293">
                  <c:v>61.158593750000001</c:v>
                </c:pt>
                <c:pt idx="4294">
                  <c:v>61.161718749999999</c:v>
                </c:pt>
                <c:pt idx="4295">
                  <c:v>61.164921874999898</c:v>
                </c:pt>
                <c:pt idx="4296">
                  <c:v>61.168125000000003</c:v>
                </c:pt>
                <c:pt idx="4297">
                  <c:v>61.171249999999901</c:v>
                </c:pt>
                <c:pt idx="4298">
                  <c:v>61.174296874999897</c:v>
                </c:pt>
                <c:pt idx="4299">
                  <c:v>61.177343749999899</c:v>
                </c:pt>
                <c:pt idx="4300">
                  <c:v>61.180468749999903</c:v>
                </c:pt>
                <c:pt idx="4301">
                  <c:v>61.183671874999902</c:v>
                </c:pt>
                <c:pt idx="4302">
                  <c:v>61.186953125000002</c:v>
                </c:pt>
                <c:pt idx="4303">
                  <c:v>61.190156250000001</c:v>
                </c:pt>
                <c:pt idx="4304">
                  <c:v>61.193437499999902</c:v>
                </c:pt>
                <c:pt idx="4305">
                  <c:v>61.196796874999997</c:v>
                </c:pt>
                <c:pt idx="4306">
                  <c:v>61.2001562499999</c:v>
                </c:pt>
                <c:pt idx="4307">
                  <c:v>61.203515624999902</c:v>
                </c:pt>
                <c:pt idx="4308">
                  <c:v>61.206796874999903</c:v>
                </c:pt>
                <c:pt idx="4309">
                  <c:v>61.210156249999997</c:v>
                </c:pt>
                <c:pt idx="4310">
                  <c:v>61.213437499999998</c:v>
                </c:pt>
                <c:pt idx="4311">
                  <c:v>61.216328124999897</c:v>
                </c:pt>
                <c:pt idx="4312">
                  <c:v>61.2190624999999</c:v>
                </c:pt>
                <c:pt idx="4313">
                  <c:v>61.221796874999903</c:v>
                </c:pt>
                <c:pt idx="4314">
                  <c:v>61.224453124999997</c:v>
                </c:pt>
                <c:pt idx="4315">
                  <c:v>61.227187499999999</c:v>
                </c:pt>
                <c:pt idx="4316">
                  <c:v>61.23</c:v>
                </c:pt>
                <c:pt idx="4317">
                  <c:v>61.232968749999898</c:v>
                </c:pt>
                <c:pt idx="4318">
                  <c:v>61.236015624999901</c:v>
                </c:pt>
                <c:pt idx="4319">
                  <c:v>61.238984374999902</c:v>
                </c:pt>
                <c:pt idx="4320">
                  <c:v>61.241796874999999</c:v>
                </c:pt>
                <c:pt idx="4321">
                  <c:v>61.244687499999898</c:v>
                </c:pt>
                <c:pt idx="4322">
                  <c:v>61.247656249999899</c:v>
                </c:pt>
                <c:pt idx="4323">
                  <c:v>61.250624999999999</c:v>
                </c:pt>
                <c:pt idx="4324">
                  <c:v>61.253671874999903</c:v>
                </c:pt>
                <c:pt idx="4325">
                  <c:v>61.256562499999902</c:v>
                </c:pt>
                <c:pt idx="4326">
                  <c:v>61.259374999999899</c:v>
                </c:pt>
                <c:pt idx="4327">
                  <c:v>61.261875000000003</c:v>
                </c:pt>
                <c:pt idx="4328">
                  <c:v>61.2642968749999</c:v>
                </c:pt>
                <c:pt idx="4329">
                  <c:v>61.267109374999997</c:v>
                </c:pt>
                <c:pt idx="4330">
                  <c:v>61.270156249999999</c:v>
                </c:pt>
                <c:pt idx="4331">
                  <c:v>61.273437499999901</c:v>
                </c:pt>
                <c:pt idx="4332">
                  <c:v>61.276874999999997</c:v>
                </c:pt>
                <c:pt idx="4333">
                  <c:v>61.2802343749999</c:v>
                </c:pt>
                <c:pt idx="4334">
                  <c:v>61.283593750000001</c:v>
                </c:pt>
                <c:pt idx="4335">
                  <c:v>61.287031249999899</c:v>
                </c:pt>
                <c:pt idx="4336">
                  <c:v>61.290390624999901</c:v>
                </c:pt>
                <c:pt idx="4337">
                  <c:v>61.293671874999902</c:v>
                </c:pt>
                <c:pt idx="4338">
                  <c:v>61.296953125000002</c:v>
                </c:pt>
                <c:pt idx="4339">
                  <c:v>61.300156249999901</c:v>
                </c:pt>
                <c:pt idx="4340">
                  <c:v>61.303437499999902</c:v>
                </c:pt>
                <c:pt idx="4341">
                  <c:v>61.306640624999901</c:v>
                </c:pt>
                <c:pt idx="4342">
                  <c:v>61.309765624999997</c:v>
                </c:pt>
                <c:pt idx="4343">
                  <c:v>61.3131249999999</c:v>
                </c:pt>
                <c:pt idx="4344">
                  <c:v>61.3167187499999</c:v>
                </c:pt>
                <c:pt idx="4345">
                  <c:v>61.320468750000003</c:v>
                </c:pt>
                <c:pt idx="4346">
                  <c:v>61.324453124999899</c:v>
                </c:pt>
                <c:pt idx="4347">
                  <c:v>61.3284374999999</c:v>
                </c:pt>
                <c:pt idx="4348">
                  <c:v>61.332109374999902</c:v>
                </c:pt>
                <c:pt idx="4349">
                  <c:v>61.335703124999903</c:v>
                </c:pt>
                <c:pt idx="4350">
                  <c:v>61.339218749999901</c:v>
                </c:pt>
                <c:pt idx="4351">
                  <c:v>61.342734374999999</c:v>
                </c:pt>
                <c:pt idx="4352">
                  <c:v>61.346249999999998</c:v>
                </c:pt>
                <c:pt idx="4353">
                  <c:v>61.349687499999902</c:v>
                </c:pt>
                <c:pt idx="4354">
                  <c:v>61.353359374999997</c:v>
                </c:pt>
                <c:pt idx="4355">
                  <c:v>61.357109374999901</c:v>
                </c:pt>
                <c:pt idx="4356">
                  <c:v>61.360703124999901</c:v>
                </c:pt>
                <c:pt idx="4357">
                  <c:v>61.364453124999898</c:v>
                </c:pt>
                <c:pt idx="4358">
                  <c:v>61.368203124999901</c:v>
                </c:pt>
                <c:pt idx="4359">
                  <c:v>61.371953124999898</c:v>
                </c:pt>
                <c:pt idx="4360">
                  <c:v>61.376015624999901</c:v>
                </c:pt>
                <c:pt idx="4361">
                  <c:v>61.380078124999898</c:v>
                </c:pt>
                <c:pt idx="4362">
                  <c:v>61.383984374999898</c:v>
                </c:pt>
                <c:pt idx="4363">
                  <c:v>61.388125000000002</c:v>
                </c:pt>
                <c:pt idx="4364">
                  <c:v>61.392265624999901</c:v>
                </c:pt>
                <c:pt idx="4365">
                  <c:v>61.396328124999897</c:v>
                </c:pt>
                <c:pt idx="4366">
                  <c:v>61.400546874999897</c:v>
                </c:pt>
                <c:pt idx="4367">
                  <c:v>61.4046093749999</c:v>
                </c:pt>
                <c:pt idx="4368">
                  <c:v>61.408593749999902</c:v>
                </c:pt>
                <c:pt idx="4369">
                  <c:v>61.412499999999902</c:v>
                </c:pt>
                <c:pt idx="4370">
                  <c:v>61.416328125</c:v>
                </c:pt>
                <c:pt idx="4371">
                  <c:v>61.420156249999998</c:v>
                </c:pt>
                <c:pt idx="4372">
                  <c:v>61.423984374999897</c:v>
                </c:pt>
                <c:pt idx="4373">
                  <c:v>61.4280468749999</c:v>
                </c:pt>
                <c:pt idx="4374">
                  <c:v>61.432109374999897</c:v>
                </c:pt>
                <c:pt idx="4375">
                  <c:v>61.435937499999902</c:v>
                </c:pt>
                <c:pt idx="4376">
                  <c:v>61.439687499999899</c:v>
                </c:pt>
                <c:pt idx="4377">
                  <c:v>61.443359375</c:v>
                </c:pt>
                <c:pt idx="4378">
                  <c:v>61.446953124999901</c:v>
                </c:pt>
                <c:pt idx="4379">
                  <c:v>61.450624999999903</c:v>
                </c:pt>
                <c:pt idx="4380">
                  <c:v>61.454218750000003</c:v>
                </c:pt>
                <c:pt idx="4381">
                  <c:v>61.457734374999902</c:v>
                </c:pt>
                <c:pt idx="4382">
                  <c:v>61.460859374999899</c:v>
                </c:pt>
                <c:pt idx="4383">
                  <c:v>61.463281249999902</c:v>
                </c:pt>
                <c:pt idx="4384">
                  <c:v>61.465546875000001</c:v>
                </c:pt>
                <c:pt idx="4385">
                  <c:v>61.468281249999897</c:v>
                </c:pt>
                <c:pt idx="4386">
                  <c:v>61.4710156249999</c:v>
                </c:pt>
                <c:pt idx="4387">
                  <c:v>61.473281249999999</c:v>
                </c:pt>
                <c:pt idx="4388">
                  <c:v>61.475624999999901</c:v>
                </c:pt>
                <c:pt idx="4389">
                  <c:v>61.478359374999897</c:v>
                </c:pt>
                <c:pt idx="4390">
                  <c:v>61.481562499999903</c:v>
                </c:pt>
                <c:pt idx="4391">
                  <c:v>61.4853124999999</c:v>
                </c:pt>
                <c:pt idx="4392">
                  <c:v>61.489453124999997</c:v>
                </c:pt>
                <c:pt idx="4393">
                  <c:v>61.493906249999903</c:v>
                </c:pt>
                <c:pt idx="4394">
                  <c:v>61.498671874999999</c:v>
                </c:pt>
                <c:pt idx="4395">
                  <c:v>61.503593749999901</c:v>
                </c:pt>
                <c:pt idx="4396">
                  <c:v>61.508593749999903</c:v>
                </c:pt>
                <c:pt idx="4397">
                  <c:v>61.513437500000002</c:v>
                </c:pt>
                <c:pt idx="4398">
                  <c:v>61.517968749999902</c:v>
                </c:pt>
                <c:pt idx="4399">
                  <c:v>61.522265624999903</c:v>
                </c:pt>
                <c:pt idx="4400">
                  <c:v>61.526640624999899</c:v>
                </c:pt>
                <c:pt idx="4401">
                  <c:v>61.531015625000002</c:v>
                </c:pt>
                <c:pt idx="4402">
                  <c:v>61.535234374999902</c:v>
                </c:pt>
                <c:pt idx="4403">
                  <c:v>61.539453124999902</c:v>
                </c:pt>
                <c:pt idx="4404">
                  <c:v>61.543515624999898</c:v>
                </c:pt>
                <c:pt idx="4405">
                  <c:v>61.547578124999902</c:v>
                </c:pt>
                <c:pt idx="4406">
                  <c:v>61.551640624999898</c:v>
                </c:pt>
                <c:pt idx="4407">
                  <c:v>61.555468749999903</c:v>
                </c:pt>
                <c:pt idx="4408">
                  <c:v>61.5589062499999</c:v>
                </c:pt>
                <c:pt idx="4409">
                  <c:v>61.561484374999999</c:v>
                </c:pt>
                <c:pt idx="4410">
                  <c:v>61.563515624999901</c:v>
                </c:pt>
                <c:pt idx="4411">
                  <c:v>61.565624999999898</c:v>
                </c:pt>
                <c:pt idx="4412">
                  <c:v>61.567656249999899</c:v>
                </c:pt>
                <c:pt idx="4413">
                  <c:v>61.569140624999903</c:v>
                </c:pt>
                <c:pt idx="4414">
                  <c:v>61.570234374999899</c:v>
                </c:pt>
                <c:pt idx="4415">
                  <c:v>61.571406249999903</c:v>
                </c:pt>
                <c:pt idx="4416">
                  <c:v>61.5725781249999</c:v>
                </c:pt>
                <c:pt idx="4417">
                  <c:v>61.573749999999997</c:v>
                </c:pt>
                <c:pt idx="4418">
                  <c:v>61.5748437499999</c:v>
                </c:pt>
                <c:pt idx="4419">
                  <c:v>61.575781249999999</c:v>
                </c:pt>
                <c:pt idx="4420">
                  <c:v>61.576718749999898</c:v>
                </c:pt>
                <c:pt idx="4421">
                  <c:v>61.577656249999997</c:v>
                </c:pt>
                <c:pt idx="4422">
                  <c:v>61.5784374999999</c:v>
                </c:pt>
                <c:pt idx="4423">
                  <c:v>61.578359374999899</c:v>
                </c:pt>
                <c:pt idx="4424">
                  <c:v>61.578593749999897</c:v>
                </c:pt>
                <c:pt idx="4425">
                  <c:v>61.579687499999899</c:v>
                </c:pt>
                <c:pt idx="4426">
                  <c:v>61.580390625</c:v>
                </c:pt>
                <c:pt idx="4427">
                  <c:v>61.5807031249999</c:v>
                </c:pt>
                <c:pt idx="4428">
                  <c:v>61.580781250000001</c:v>
                </c:pt>
                <c:pt idx="4429">
                  <c:v>61.580624999999898</c:v>
                </c:pt>
                <c:pt idx="4430">
                  <c:v>61.580390625</c:v>
                </c:pt>
                <c:pt idx="4431">
                  <c:v>61.580468749999902</c:v>
                </c:pt>
                <c:pt idx="4432">
                  <c:v>61.581171874999903</c:v>
                </c:pt>
                <c:pt idx="4433">
                  <c:v>61.582499999999897</c:v>
                </c:pt>
                <c:pt idx="4434">
                  <c:v>61.584375000000001</c:v>
                </c:pt>
                <c:pt idx="4435">
                  <c:v>61.586640624999902</c:v>
                </c:pt>
                <c:pt idx="4436">
                  <c:v>61.584843749999997</c:v>
                </c:pt>
                <c:pt idx="4437">
                  <c:v>61.576562500000001</c:v>
                </c:pt>
                <c:pt idx="4438">
                  <c:v>61.565546874999903</c:v>
                </c:pt>
                <c:pt idx="4439">
                  <c:v>61.554140624999903</c:v>
                </c:pt>
                <c:pt idx="4440">
                  <c:v>61.54265625</c:v>
                </c:pt>
                <c:pt idx="4441">
                  <c:v>61.531093749999897</c:v>
                </c:pt>
                <c:pt idx="4442">
                  <c:v>61.519453124999899</c:v>
                </c:pt>
                <c:pt idx="4443">
                  <c:v>61.507890624999902</c:v>
                </c:pt>
                <c:pt idx="4444">
                  <c:v>61.49640625</c:v>
                </c:pt>
                <c:pt idx="4445">
                  <c:v>61.484921874999998</c:v>
                </c:pt>
                <c:pt idx="4446">
                  <c:v>61.473437499999903</c:v>
                </c:pt>
                <c:pt idx="4447">
                  <c:v>61.4612499999999</c:v>
                </c:pt>
                <c:pt idx="4448">
                  <c:v>61.448749999999997</c:v>
                </c:pt>
                <c:pt idx="4449">
                  <c:v>61.4364843749999</c:v>
                </c:pt>
                <c:pt idx="4450">
                  <c:v>61.424062499999899</c:v>
                </c:pt>
                <c:pt idx="4451">
                  <c:v>61.411484375000001</c:v>
                </c:pt>
                <c:pt idx="4452">
                  <c:v>61.3984375</c:v>
                </c:pt>
                <c:pt idx="4453">
                  <c:v>61.384843750000002</c:v>
                </c:pt>
                <c:pt idx="4454">
                  <c:v>61.371015624999899</c:v>
                </c:pt>
                <c:pt idx="4455">
                  <c:v>61.357031249999999</c:v>
                </c:pt>
                <c:pt idx="4456">
                  <c:v>61.342968749999997</c:v>
                </c:pt>
                <c:pt idx="4457">
                  <c:v>61.328749999999999</c:v>
                </c:pt>
                <c:pt idx="4458">
                  <c:v>61.314218750000002</c:v>
                </c:pt>
                <c:pt idx="4459">
                  <c:v>61.299531249999902</c:v>
                </c:pt>
                <c:pt idx="4460">
                  <c:v>61.285078124999899</c:v>
                </c:pt>
                <c:pt idx="4461">
                  <c:v>61.270859374999901</c:v>
                </c:pt>
                <c:pt idx="4462">
                  <c:v>61.256562499999902</c:v>
                </c:pt>
                <c:pt idx="4463">
                  <c:v>61.242265624999902</c:v>
                </c:pt>
                <c:pt idx="4464">
                  <c:v>61.227031249999897</c:v>
                </c:pt>
                <c:pt idx="4465">
                  <c:v>61.2112499999999</c:v>
                </c:pt>
                <c:pt idx="4466">
                  <c:v>61.195859374999998</c:v>
                </c:pt>
                <c:pt idx="4467">
                  <c:v>61.180156249999897</c:v>
                </c:pt>
                <c:pt idx="4468">
                  <c:v>61.162968749999898</c:v>
                </c:pt>
                <c:pt idx="4469">
                  <c:v>61.145624999999903</c:v>
                </c:pt>
                <c:pt idx="4470">
                  <c:v>61.130078124999997</c:v>
                </c:pt>
                <c:pt idx="4471">
                  <c:v>61.115468749999998</c:v>
                </c:pt>
                <c:pt idx="4472">
                  <c:v>61.101171874999999</c:v>
                </c:pt>
                <c:pt idx="4473">
                  <c:v>61.086718749999903</c:v>
                </c:pt>
                <c:pt idx="4474">
                  <c:v>61.073046874999903</c:v>
                </c:pt>
                <c:pt idx="4475">
                  <c:v>61.060781249999899</c:v>
                </c:pt>
                <c:pt idx="4476">
                  <c:v>61.048046874999997</c:v>
                </c:pt>
                <c:pt idx="4477">
                  <c:v>61.034374999999997</c:v>
                </c:pt>
                <c:pt idx="4478">
                  <c:v>61.020546874999901</c:v>
                </c:pt>
                <c:pt idx="4479">
                  <c:v>61.006640625000003</c:v>
                </c:pt>
                <c:pt idx="4480">
                  <c:v>60.992734374999998</c:v>
                </c:pt>
                <c:pt idx="4481">
                  <c:v>60.9788281249999</c:v>
                </c:pt>
                <c:pt idx="4482">
                  <c:v>60.964843749999901</c:v>
                </c:pt>
                <c:pt idx="4483">
                  <c:v>60.950781249999999</c:v>
                </c:pt>
                <c:pt idx="4484">
                  <c:v>60.936718749999898</c:v>
                </c:pt>
                <c:pt idx="4485">
                  <c:v>60.922734374999997</c:v>
                </c:pt>
                <c:pt idx="4486">
                  <c:v>60.908984374999903</c:v>
                </c:pt>
                <c:pt idx="4487">
                  <c:v>60.895390624999997</c:v>
                </c:pt>
                <c:pt idx="4488">
                  <c:v>60.881718749999898</c:v>
                </c:pt>
                <c:pt idx="4489">
                  <c:v>60.867968749999903</c:v>
                </c:pt>
                <c:pt idx="4490">
                  <c:v>60.854218749999902</c:v>
                </c:pt>
                <c:pt idx="4491">
                  <c:v>60.8404687499999</c:v>
                </c:pt>
                <c:pt idx="4492">
                  <c:v>60.826796874999999</c:v>
                </c:pt>
                <c:pt idx="4493">
                  <c:v>60.8131249999999</c:v>
                </c:pt>
                <c:pt idx="4494">
                  <c:v>60.799374999999898</c:v>
                </c:pt>
                <c:pt idx="4495">
                  <c:v>60.785624999999897</c:v>
                </c:pt>
                <c:pt idx="4496">
                  <c:v>60.771874999999902</c:v>
                </c:pt>
                <c:pt idx="4497">
                  <c:v>60.758125</c:v>
                </c:pt>
                <c:pt idx="4498">
                  <c:v>60.744374999999899</c:v>
                </c:pt>
                <c:pt idx="4499">
                  <c:v>60.730390624999899</c:v>
                </c:pt>
                <c:pt idx="4500">
                  <c:v>60.716015624999997</c:v>
                </c:pt>
                <c:pt idx="4501">
                  <c:v>60.701406249999899</c:v>
                </c:pt>
                <c:pt idx="4502">
                  <c:v>60.686875000000001</c:v>
                </c:pt>
                <c:pt idx="4503">
                  <c:v>60.672656249999903</c:v>
                </c:pt>
                <c:pt idx="4504">
                  <c:v>60.6585156249999</c:v>
                </c:pt>
                <c:pt idx="4505">
                  <c:v>60.644140624999999</c:v>
                </c:pt>
                <c:pt idx="4506">
                  <c:v>60.629453124999998</c:v>
                </c:pt>
                <c:pt idx="4507">
                  <c:v>60.614609375000001</c:v>
                </c:pt>
                <c:pt idx="4508">
                  <c:v>60.599453124999897</c:v>
                </c:pt>
                <c:pt idx="4509">
                  <c:v>60.583828124999997</c:v>
                </c:pt>
                <c:pt idx="4510">
                  <c:v>60.567968749999999</c:v>
                </c:pt>
                <c:pt idx="4511">
                  <c:v>60.552109374999901</c:v>
                </c:pt>
                <c:pt idx="4512">
                  <c:v>60.536328124999997</c:v>
                </c:pt>
                <c:pt idx="4513">
                  <c:v>60.520703124999997</c:v>
                </c:pt>
                <c:pt idx="4514">
                  <c:v>60.505234375000001</c:v>
                </c:pt>
                <c:pt idx="4515">
                  <c:v>60.489921874999901</c:v>
                </c:pt>
                <c:pt idx="4516">
                  <c:v>60.474765624999897</c:v>
                </c:pt>
                <c:pt idx="4517">
                  <c:v>60.459609374999999</c:v>
                </c:pt>
                <c:pt idx="4518">
                  <c:v>60.444453125000003</c:v>
                </c:pt>
                <c:pt idx="4519">
                  <c:v>60.429374999999901</c:v>
                </c:pt>
                <c:pt idx="4520">
                  <c:v>60.4221874999999</c:v>
                </c:pt>
                <c:pt idx="4521">
                  <c:v>60.423593749999903</c:v>
                </c:pt>
                <c:pt idx="4522">
                  <c:v>60.425781249999901</c:v>
                </c:pt>
                <c:pt idx="4523">
                  <c:v>60.427500000000002</c:v>
                </c:pt>
                <c:pt idx="4524">
                  <c:v>60.428749999999901</c:v>
                </c:pt>
                <c:pt idx="4525">
                  <c:v>60.4299999999999</c:v>
                </c:pt>
                <c:pt idx="4526">
                  <c:v>60.431406249999903</c:v>
                </c:pt>
                <c:pt idx="4527">
                  <c:v>60.432812499999997</c:v>
                </c:pt>
                <c:pt idx="4528">
                  <c:v>60.4342187499999</c:v>
                </c:pt>
                <c:pt idx="4529">
                  <c:v>60.435781249999899</c:v>
                </c:pt>
                <c:pt idx="4530">
                  <c:v>60.437343749999997</c:v>
                </c:pt>
                <c:pt idx="4531">
                  <c:v>60.439062499999999</c:v>
                </c:pt>
                <c:pt idx="4532">
                  <c:v>60.440937499999997</c:v>
                </c:pt>
                <c:pt idx="4533">
                  <c:v>60.442968749999899</c:v>
                </c:pt>
                <c:pt idx="4534">
                  <c:v>60.445156249999997</c:v>
                </c:pt>
                <c:pt idx="4535">
                  <c:v>60.447343749999902</c:v>
                </c:pt>
                <c:pt idx="4536">
                  <c:v>60.4495312499999</c:v>
                </c:pt>
                <c:pt idx="4537">
                  <c:v>60.451796874999999</c:v>
                </c:pt>
                <c:pt idx="4538">
                  <c:v>60.454140625000001</c:v>
                </c:pt>
                <c:pt idx="4539">
                  <c:v>60.456562499999897</c:v>
                </c:pt>
                <c:pt idx="4540">
                  <c:v>60.4592968749999</c:v>
                </c:pt>
                <c:pt idx="4541">
                  <c:v>60.461953124999901</c:v>
                </c:pt>
                <c:pt idx="4542">
                  <c:v>60.464140624999899</c:v>
                </c:pt>
                <c:pt idx="4543">
                  <c:v>60.466406249999899</c:v>
                </c:pt>
                <c:pt idx="4544">
                  <c:v>60.469296874999998</c:v>
                </c:pt>
                <c:pt idx="4545">
                  <c:v>60.472578124999899</c:v>
                </c:pt>
                <c:pt idx="4546">
                  <c:v>60.476015624999903</c:v>
                </c:pt>
                <c:pt idx="4547">
                  <c:v>60.479687499999898</c:v>
                </c:pt>
                <c:pt idx="4548">
                  <c:v>60.483281249999898</c:v>
                </c:pt>
                <c:pt idx="4549">
                  <c:v>60.486406249999902</c:v>
                </c:pt>
                <c:pt idx="4550">
                  <c:v>60.4892187499999</c:v>
                </c:pt>
                <c:pt idx="4551">
                  <c:v>60.491953124999903</c:v>
                </c:pt>
                <c:pt idx="4552">
                  <c:v>60.494453125</c:v>
                </c:pt>
                <c:pt idx="4553">
                  <c:v>60.497343749999899</c:v>
                </c:pt>
                <c:pt idx="4554">
                  <c:v>60.5006249999999</c:v>
                </c:pt>
                <c:pt idx="4555">
                  <c:v>60.5042187499999</c:v>
                </c:pt>
                <c:pt idx="4556">
                  <c:v>60.5081249999999</c:v>
                </c:pt>
                <c:pt idx="4557">
                  <c:v>60.512265624999898</c:v>
                </c:pt>
                <c:pt idx="4558">
                  <c:v>60.5165624999999</c:v>
                </c:pt>
                <c:pt idx="4559">
                  <c:v>60.520546874999901</c:v>
                </c:pt>
                <c:pt idx="4560">
                  <c:v>60.524374999999999</c:v>
                </c:pt>
                <c:pt idx="4561">
                  <c:v>60.528203124999898</c:v>
                </c:pt>
                <c:pt idx="4562">
                  <c:v>60.532031249999903</c:v>
                </c:pt>
                <c:pt idx="4563">
                  <c:v>60.5357812499999</c:v>
                </c:pt>
                <c:pt idx="4564">
                  <c:v>60.539531249999897</c:v>
                </c:pt>
                <c:pt idx="4565">
                  <c:v>60.543203124999998</c:v>
                </c:pt>
                <c:pt idx="4566">
                  <c:v>60.546875</c:v>
                </c:pt>
                <c:pt idx="4567">
                  <c:v>60.550546874999903</c:v>
                </c:pt>
                <c:pt idx="4568">
                  <c:v>60.554140624999903</c:v>
                </c:pt>
                <c:pt idx="4569">
                  <c:v>60.557656249999901</c:v>
                </c:pt>
                <c:pt idx="4570">
                  <c:v>60.561093749999898</c:v>
                </c:pt>
                <c:pt idx="4571">
                  <c:v>60.564531249999902</c:v>
                </c:pt>
                <c:pt idx="4572">
                  <c:v>60.567968749999999</c:v>
                </c:pt>
                <c:pt idx="4573">
                  <c:v>60.5712499999999</c:v>
                </c:pt>
                <c:pt idx="4574">
                  <c:v>60.574375000000003</c:v>
                </c:pt>
                <c:pt idx="4575">
                  <c:v>60.577421874999999</c:v>
                </c:pt>
                <c:pt idx="4576">
                  <c:v>60.5803906249999</c:v>
                </c:pt>
                <c:pt idx="4577">
                  <c:v>60.583359374999901</c:v>
                </c:pt>
                <c:pt idx="4578">
                  <c:v>60.586328124999902</c:v>
                </c:pt>
                <c:pt idx="4579">
                  <c:v>60.589296874999903</c:v>
                </c:pt>
                <c:pt idx="4580">
                  <c:v>60.592187499999902</c:v>
                </c:pt>
                <c:pt idx="4581">
                  <c:v>60.594999999999899</c:v>
                </c:pt>
                <c:pt idx="4582">
                  <c:v>60.597812500000003</c:v>
                </c:pt>
                <c:pt idx="4583">
                  <c:v>60.600468749999997</c:v>
                </c:pt>
                <c:pt idx="4584">
                  <c:v>60.602968749999903</c:v>
                </c:pt>
                <c:pt idx="4585">
                  <c:v>60.605312499999897</c:v>
                </c:pt>
                <c:pt idx="4586">
                  <c:v>60.607499999999902</c:v>
                </c:pt>
                <c:pt idx="4587">
                  <c:v>60.6096874999999</c:v>
                </c:pt>
                <c:pt idx="4588">
                  <c:v>60.611874999999898</c:v>
                </c:pt>
                <c:pt idx="4589">
                  <c:v>60.613906249999999</c:v>
                </c:pt>
                <c:pt idx="4590">
                  <c:v>60.615781249999898</c:v>
                </c:pt>
                <c:pt idx="4591">
                  <c:v>60.617656250000003</c:v>
                </c:pt>
                <c:pt idx="4592">
                  <c:v>60.619531250000001</c:v>
                </c:pt>
                <c:pt idx="4593">
                  <c:v>60.6214062499999</c:v>
                </c:pt>
                <c:pt idx="4594">
                  <c:v>60.623125000000002</c:v>
                </c:pt>
                <c:pt idx="4595">
                  <c:v>60.624374999999901</c:v>
                </c:pt>
                <c:pt idx="4596">
                  <c:v>60.625624999999999</c:v>
                </c:pt>
                <c:pt idx="4597">
                  <c:v>60.627187499999998</c:v>
                </c:pt>
                <c:pt idx="4598">
                  <c:v>60.627968749999901</c:v>
                </c:pt>
                <c:pt idx="4599">
                  <c:v>60.628281249999901</c:v>
                </c:pt>
                <c:pt idx="4600">
                  <c:v>60.62890625</c:v>
                </c:pt>
                <c:pt idx="4601">
                  <c:v>60.629531249999999</c:v>
                </c:pt>
                <c:pt idx="4602">
                  <c:v>60.630312499999903</c:v>
                </c:pt>
                <c:pt idx="4603">
                  <c:v>60.631249999999902</c:v>
                </c:pt>
                <c:pt idx="4604">
                  <c:v>60.632343749999997</c:v>
                </c:pt>
                <c:pt idx="4605">
                  <c:v>60.633593749999903</c:v>
                </c:pt>
                <c:pt idx="4606">
                  <c:v>60.634843749999902</c:v>
                </c:pt>
                <c:pt idx="4607">
                  <c:v>60.636093750000001</c:v>
                </c:pt>
                <c:pt idx="4608">
                  <c:v>60.6373437499999</c:v>
                </c:pt>
                <c:pt idx="4609">
                  <c:v>60.638593749999899</c:v>
                </c:pt>
                <c:pt idx="4610">
                  <c:v>60.639843749999997</c:v>
                </c:pt>
                <c:pt idx="4611">
                  <c:v>60.641093749999897</c:v>
                </c:pt>
                <c:pt idx="4612">
                  <c:v>60.642343750000002</c:v>
                </c:pt>
                <c:pt idx="4613">
                  <c:v>60.643593750000001</c:v>
                </c:pt>
                <c:pt idx="4614">
                  <c:v>60.6448437499999</c:v>
                </c:pt>
                <c:pt idx="4615">
                  <c:v>60.646249999999903</c:v>
                </c:pt>
                <c:pt idx="4616">
                  <c:v>60.647656249999898</c:v>
                </c:pt>
                <c:pt idx="4617">
                  <c:v>60.649062499999999</c:v>
                </c:pt>
                <c:pt idx="4618">
                  <c:v>60.650468749999902</c:v>
                </c:pt>
                <c:pt idx="4619">
                  <c:v>60.651718750000001</c:v>
                </c:pt>
                <c:pt idx="4620">
                  <c:v>60.653124999999903</c:v>
                </c:pt>
                <c:pt idx="4621">
                  <c:v>60.654687500000001</c:v>
                </c:pt>
                <c:pt idx="4622">
                  <c:v>60.656406249999897</c:v>
                </c:pt>
                <c:pt idx="4623">
                  <c:v>60.658281249999902</c:v>
                </c:pt>
                <c:pt idx="4624">
                  <c:v>60.66015625</c:v>
                </c:pt>
                <c:pt idx="4625">
                  <c:v>60.662031249999899</c:v>
                </c:pt>
                <c:pt idx="4626">
                  <c:v>60.663906249999897</c:v>
                </c:pt>
                <c:pt idx="4627">
                  <c:v>60.665937499999899</c:v>
                </c:pt>
                <c:pt idx="4628">
                  <c:v>60.668125000000003</c:v>
                </c:pt>
                <c:pt idx="4629">
                  <c:v>60.670312499999902</c:v>
                </c:pt>
                <c:pt idx="4630">
                  <c:v>60.6724999999999</c:v>
                </c:pt>
                <c:pt idx="4631">
                  <c:v>60.675078124999999</c:v>
                </c:pt>
                <c:pt idx="4632">
                  <c:v>60.6780468749999</c:v>
                </c:pt>
                <c:pt idx="4633">
                  <c:v>60.680703124999901</c:v>
                </c:pt>
                <c:pt idx="4634">
                  <c:v>60.683046874999903</c:v>
                </c:pt>
                <c:pt idx="4635">
                  <c:v>60.685234374999901</c:v>
                </c:pt>
                <c:pt idx="4636">
                  <c:v>60.687187499999901</c:v>
                </c:pt>
                <c:pt idx="4637">
                  <c:v>60.688749999999999</c:v>
                </c:pt>
                <c:pt idx="4638">
                  <c:v>60.694218749999997</c:v>
                </c:pt>
                <c:pt idx="4639">
                  <c:v>60.706640624999899</c:v>
                </c:pt>
                <c:pt idx="4640">
                  <c:v>60.721874999999898</c:v>
                </c:pt>
                <c:pt idx="4641">
                  <c:v>60.737343749999901</c:v>
                </c:pt>
                <c:pt idx="4642">
                  <c:v>60.752968749999901</c:v>
                </c:pt>
                <c:pt idx="4643">
                  <c:v>60.768749999999898</c:v>
                </c:pt>
                <c:pt idx="4644">
                  <c:v>60.784296874999903</c:v>
                </c:pt>
                <c:pt idx="4645">
                  <c:v>60.799453124999999</c:v>
                </c:pt>
                <c:pt idx="4646">
                  <c:v>60.814609374999897</c:v>
                </c:pt>
                <c:pt idx="4647">
                  <c:v>60.829765624999901</c:v>
                </c:pt>
                <c:pt idx="4648">
                  <c:v>60.845546874999897</c:v>
                </c:pt>
                <c:pt idx="4649">
                  <c:v>60.861718749999902</c:v>
                </c:pt>
                <c:pt idx="4650">
                  <c:v>60.877578124999999</c:v>
                </c:pt>
                <c:pt idx="4651">
                  <c:v>60.893437499999997</c:v>
                </c:pt>
                <c:pt idx="4652">
                  <c:v>60.909453124999899</c:v>
                </c:pt>
                <c:pt idx="4653">
                  <c:v>60.925937499999897</c:v>
                </c:pt>
                <c:pt idx="4654">
                  <c:v>60.942968749999899</c:v>
                </c:pt>
                <c:pt idx="4655">
                  <c:v>60.960234374999899</c:v>
                </c:pt>
                <c:pt idx="4656">
                  <c:v>60.977656249999903</c:v>
                </c:pt>
                <c:pt idx="4657">
                  <c:v>60.995078124999999</c:v>
                </c:pt>
                <c:pt idx="4658">
                  <c:v>61.012421875000001</c:v>
                </c:pt>
                <c:pt idx="4659">
                  <c:v>61.030156249999898</c:v>
                </c:pt>
                <c:pt idx="4660">
                  <c:v>61.048281249999903</c:v>
                </c:pt>
                <c:pt idx="4661">
                  <c:v>61.066406249999901</c:v>
                </c:pt>
                <c:pt idx="4662">
                  <c:v>61.084531249999998</c:v>
                </c:pt>
                <c:pt idx="4663">
                  <c:v>61.102421874999898</c:v>
                </c:pt>
                <c:pt idx="4664">
                  <c:v>61.120078124999999</c:v>
                </c:pt>
                <c:pt idx="4665">
                  <c:v>61.137421874999902</c:v>
                </c:pt>
                <c:pt idx="4666">
                  <c:v>61.154140624999997</c:v>
                </c:pt>
                <c:pt idx="4667">
                  <c:v>61.170312499999902</c:v>
                </c:pt>
                <c:pt idx="4668">
                  <c:v>61.186874999999901</c:v>
                </c:pt>
                <c:pt idx="4669">
                  <c:v>61.205859374999903</c:v>
                </c:pt>
                <c:pt idx="4670">
                  <c:v>61.224531249999899</c:v>
                </c:pt>
                <c:pt idx="4671">
                  <c:v>61.240312499999902</c:v>
                </c:pt>
                <c:pt idx="4672">
                  <c:v>61.254921875000001</c:v>
                </c:pt>
                <c:pt idx="4673">
                  <c:v>61.268984374999903</c:v>
                </c:pt>
                <c:pt idx="4674">
                  <c:v>61.282656249999903</c:v>
                </c:pt>
                <c:pt idx="4675">
                  <c:v>61.295624999999902</c:v>
                </c:pt>
                <c:pt idx="4676">
                  <c:v>61.307656249999901</c:v>
                </c:pt>
                <c:pt idx="4677">
                  <c:v>61.319374999999901</c:v>
                </c:pt>
                <c:pt idx="4678">
                  <c:v>61.331796874999903</c:v>
                </c:pt>
                <c:pt idx="4679">
                  <c:v>61.344765624999901</c:v>
                </c:pt>
                <c:pt idx="4680">
                  <c:v>61.357812499999902</c:v>
                </c:pt>
                <c:pt idx="4681">
                  <c:v>61.370859374999903</c:v>
                </c:pt>
                <c:pt idx="4682">
                  <c:v>61.383828125000001</c:v>
                </c:pt>
                <c:pt idx="4683">
                  <c:v>61.3967968749999</c:v>
                </c:pt>
                <c:pt idx="4684">
                  <c:v>61.409687499999997</c:v>
                </c:pt>
                <c:pt idx="4685">
                  <c:v>61.422109374999899</c:v>
                </c:pt>
                <c:pt idx="4686">
                  <c:v>61.434453124999997</c:v>
                </c:pt>
                <c:pt idx="4687">
                  <c:v>61.447031249999903</c:v>
                </c:pt>
                <c:pt idx="4688">
                  <c:v>61.459453124999897</c:v>
                </c:pt>
                <c:pt idx="4689">
                  <c:v>61.471953124999899</c:v>
                </c:pt>
                <c:pt idx="4690">
                  <c:v>61.485156249999903</c:v>
                </c:pt>
                <c:pt idx="4691">
                  <c:v>61.4983593749999</c:v>
                </c:pt>
                <c:pt idx="4692">
                  <c:v>61.510937499999898</c:v>
                </c:pt>
                <c:pt idx="4693">
                  <c:v>61.5237499999999</c:v>
                </c:pt>
                <c:pt idx="4694">
                  <c:v>61.537031249999899</c:v>
                </c:pt>
                <c:pt idx="4695">
                  <c:v>61.55046875</c:v>
                </c:pt>
                <c:pt idx="4696">
                  <c:v>61.564140624999901</c:v>
                </c:pt>
                <c:pt idx="4697">
                  <c:v>61.577890624999903</c:v>
                </c:pt>
                <c:pt idx="4698">
                  <c:v>61.591406249999999</c:v>
                </c:pt>
                <c:pt idx="4699">
                  <c:v>61.604921874999903</c:v>
                </c:pt>
                <c:pt idx="4700">
                  <c:v>61.619296875000003</c:v>
                </c:pt>
                <c:pt idx="4701">
                  <c:v>61.634921875000003</c:v>
                </c:pt>
                <c:pt idx="4702">
                  <c:v>61.650859374999897</c:v>
                </c:pt>
                <c:pt idx="4703">
                  <c:v>61.6669531249999</c:v>
                </c:pt>
                <c:pt idx="4704">
                  <c:v>61.683203124999899</c:v>
                </c:pt>
                <c:pt idx="4705">
                  <c:v>61.699296874999902</c:v>
                </c:pt>
                <c:pt idx="4706">
                  <c:v>61.715390624999898</c:v>
                </c:pt>
                <c:pt idx="4707">
                  <c:v>61.731640624999898</c:v>
                </c:pt>
                <c:pt idx="4708">
                  <c:v>61.748046874999901</c:v>
                </c:pt>
                <c:pt idx="4709">
                  <c:v>61.764453124999903</c:v>
                </c:pt>
                <c:pt idx="4710">
                  <c:v>61.780859374999999</c:v>
                </c:pt>
                <c:pt idx="4711">
                  <c:v>61.797265624999902</c:v>
                </c:pt>
                <c:pt idx="4712">
                  <c:v>61.814218749999903</c:v>
                </c:pt>
                <c:pt idx="4713">
                  <c:v>61.830624999999998</c:v>
                </c:pt>
                <c:pt idx="4714">
                  <c:v>61.839374999999997</c:v>
                </c:pt>
                <c:pt idx="4715">
                  <c:v>61.840624999999903</c:v>
                </c:pt>
                <c:pt idx="4716">
                  <c:v>61.841249999999903</c:v>
                </c:pt>
                <c:pt idx="4717">
                  <c:v>61.842187500000001</c:v>
                </c:pt>
                <c:pt idx="4718">
                  <c:v>61.843281249999997</c:v>
                </c:pt>
                <c:pt idx="4719">
                  <c:v>61.844218750000003</c:v>
                </c:pt>
                <c:pt idx="4720">
                  <c:v>61.844531249999903</c:v>
                </c:pt>
                <c:pt idx="4721">
                  <c:v>61.8446874999999</c:v>
                </c:pt>
                <c:pt idx="4722">
                  <c:v>61.844999999999899</c:v>
                </c:pt>
                <c:pt idx="4723">
                  <c:v>61.845312499999899</c:v>
                </c:pt>
                <c:pt idx="4724">
                  <c:v>61.845624999999998</c:v>
                </c:pt>
                <c:pt idx="4725">
                  <c:v>61.846093750000001</c:v>
                </c:pt>
                <c:pt idx="4726">
                  <c:v>61.846718749999901</c:v>
                </c:pt>
                <c:pt idx="4727">
                  <c:v>61.847187499999897</c:v>
                </c:pt>
                <c:pt idx="4728">
                  <c:v>61.847499999999897</c:v>
                </c:pt>
                <c:pt idx="4729">
                  <c:v>61.847812499999897</c:v>
                </c:pt>
                <c:pt idx="4730">
                  <c:v>61.848281249999999</c:v>
                </c:pt>
                <c:pt idx="4731">
                  <c:v>61.848906249999899</c:v>
                </c:pt>
                <c:pt idx="4732">
                  <c:v>61.849374999999903</c:v>
                </c:pt>
                <c:pt idx="4733">
                  <c:v>61.849687499999902</c:v>
                </c:pt>
                <c:pt idx="4734">
                  <c:v>61.850156249999998</c:v>
                </c:pt>
                <c:pt idx="4735">
                  <c:v>61.850781249999997</c:v>
                </c:pt>
                <c:pt idx="4736">
                  <c:v>61.851562499999901</c:v>
                </c:pt>
                <c:pt idx="4737">
                  <c:v>61.852968749999903</c:v>
                </c:pt>
                <c:pt idx="4738">
                  <c:v>61.855156249999901</c:v>
                </c:pt>
                <c:pt idx="4739">
                  <c:v>61.857656249999899</c:v>
                </c:pt>
                <c:pt idx="4740">
                  <c:v>61.860156249999903</c:v>
                </c:pt>
                <c:pt idx="4741">
                  <c:v>61.862656249999901</c:v>
                </c:pt>
                <c:pt idx="4742">
                  <c:v>61.864999999999903</c:v>
                </c:pt>
                <c:pt idx="4743">
                  <c:v>61.867343749999897</c:v>
                </c:pt>
                <c:pt idx="4744">
                  <c:v>61.869843749999902</c:v>
                </c:pt>
                <c:pt idx="4745">
                  <c:v>61.872187499999903</c:v>
                </c:pt>
                <c:pt idx="4746">
                  <c:v>61.874531249999897</c:v>
                </c:pt>
                <c:pt idx="4747">
                  <c:v>61.876874999999998</c:v>
                </c:pt>
                <c:pt idx="4748">
                  <c:v>61.879062499999897</c:v>
                </c:pt>
                <c:pt idx="4749">
                  <c:v>61.881249999999902</c:v>
                </c:pt>
                <c:pt idx="4750">
                  <c:v>61.8834374999999</c:v>
                </c:pt>
                <c:pt idx="4751">
                  <c:v>61.885624999999898</c:v>
                </c:pt>
                <c:pt idx="4752">
                  <c:v>61.887812500000003</c:v>
                </c:pt>
                <c:pt idx="4753">
                  <c:v>61.889999999999901</c:v>
                </c:pt>
                <c:pt idx="4754">
                  <c:v>61.892187499999999</c:v>
                </c:pt>
                <c:pt idx="4755">
                  <c:v>61.894374999999897</c:v>
                </c:pt>
                <c:pt idx="4756">
                  <c:v>61.896562499999902</c:v>
                </c:pt>
                <c:pt idx="4757">
                  <c:v>61.8987499999999</c:v>
                </c:pt>
                <c:pt idx="4758">
                  <c:v>61.900937499999998</c:v>
                </c:pt>
                <c:pt idx="4759">
                  <c:v>61.903124999999903</c:v>
                </c:pt>
                <c:pt idx="4760">
                  <c:v>61.905312499999901</c:v>
                </c:pt>
                <c:pt idx="4761">
                  <c:v>61.907499999999999</c:v>
                </c:pt>
                <c:pt idx="4762">
                  <c:v>61.909687499999997</c:v>
                </c:pt>
                <c:pt idx="4763">
                  <c:v>61.911875000000002</c:v>
                </c:pt>
                <c:pt idx="4764">
                  <c:v>61.914062499999901</c:v>
                </c:pt>
                <c:pt idx="4765">
                  <c:v>61.916249999999899</c:v>
                </c:pt>
                <c:pt idx="4766">
                  <c:v>61.918437499999897</c:v>
                </c:pt>
                <c:pt idx="4767">
                  <c:v>61.920624999999902</c:v>
                </c:pt>
                <c:pt idx="4768">
                  <c:v>61.9228124999999</c:v>
                </c:pt>
                <c:pt idx="4769">
                  <c:v>61.924999999999997</c:v>
                </c:pt>
                <c:pt idx="4770">
                  <c:v>61.927187499999903</c:v>
                </c:pt>
                <c:pt idx="4771">
                  <c:v>61.929374999999901</c:v>
                </c:pt>
                <c:pt idx="4772">
                  <c:v>61.931562499999899</c:v>
                </c:pt>
                <c:pt idx="4773">
                  <c:v>61.933749999999897</c:v>
                </c:pt>
                <c:pt idx="4774">
                  <c:v>61.935937499999902</c:v>
                </c:pt>
                <c:pt idx="4775">
                  <c:v>61.937968749999897</c:v>
                </c:pt>
                <c:pt idx="4776">
                  <c:v>61.939687499999998</c:v>
                </c:pt>
                <c:pt idx="4777">
                  <c:v>61.941406249999901</c:v>
                </c:pt>
                <c:pt idx="4778">
                  <c:v>61.943281249999998</c:v>
                </c:pt>
                <c:pt idx="4779">
                  <c:v>61.944999999999901</c:v>
                </c:pt>
                <c:pt idx="4780">
                  <c:v>61.946562499999899</c:v>
                </c:pt>
                <c:pt idx="4781">
                  <c:v>61.947968749999902</c:v>
                </c:pt>
                <c:pt idx="4782">
                  <c:v>61.949062499999897</c:v>
                </c:pt>
                <c:pt idx="4783">
                  <c:v>61.949999999999903</c:v>
                </c:pt>
                <c:pt idx="4784">
                  <c:v>61.950937500000002</c:v>
                </c:pt>
                <c:pt idx="4785">
                  <c:v>61.951875000000001</c:v>
                </c:pt>
                <c:pt idx="4786">
                  <c:v>61.952812499999901</c:v>
                </c:pt>
                <c:pt idx="4787">
                  <c:v>61.9537499999999</c:v>
                </c:pt>
                <c:pt idx="4788">
                  <c:v>61.954531249999903</c:v>
                </c:pt>
                <c:pt idx="4789">
                  <c:v>61.955156249999902</c:v>
                </c:pt>
                <c:pt idx="4790">
                  <c:v>61.955937499999898</c:v>
                </c:pt>
                <c:pt idx="4791">
                  <c:v>61.956718749999901</c:v>
                </c:pt>
                <c:pt idx="4792">
                  <c:v>61.95734375</c:v>
                </c:pt>
                <c:pt idx="4793">
                  <c:v>61.958593749999899</c:v>
                </c:pt>
                <c:pt idx="4794">
                  <c:v>61.961015624999902</c:v>
                </c:pt>
                <c:pt idx="4795">
                  <c:v>61.964062499999898</c:v>
                </c:pt>
                <c:pt idx="4796">
                  <c:v>61.967499999999902</c:v>
                </c:pt>
                <c:pt idx="4797">
                  <c:v>61.970703125</c:v>
                </c:pt>
                <c:pt idx="4798">
                  <c:v>61.97265625</c:v>
                </c:pt>
                <c:pt idx="4799">
                  <c:v>61.974531249999899</c:v>
                </c:pt>
                <c:pt idx="4800">
                  <c:v>61.977265624999902</c:v>
                </c:pt>
                <c:pt idx="4801">
                  <c:v>61.979218750000001</c:v>
                </c:pt>
                <c:pt idx="4802">
                  <c:v>61.979999999999897</c:v>
                </c:pt>
                <c:pt idx="4803">
                  <c:v>61.980625000000003</c:v>
                </c:pt>
                <c:pt idx="4804">
                  <c:v>61.981249999999903</c:v>
                </c:pt>
                <c:pt idx="4805">
                  <c:v>61.981874999999903</c:v>
                </c:pt>
                <c:pt idx="4806">
                  <c:v>61.982499999999902</c:v>
                </c:pt>
                <c:pt idx="4807">
                  <c:v>61.983281249999997</c:v>
                </c:pt>
                <c:pt idx="4808">
                  <c:v>61.9840625</c:v>
                </c:pt>
                <c:pt idx="4809">
                  <c:v>61.984843749999897</c:v>
                </c:pt>
                <c:pt idx="4810">
                  <c:v>61.985781249999903</c:v>
                </c:pt>
                <c:pt idx="4811">
                  <c:v>61.986718749999902</c:v>
                </c:pt>
                <c:pt idx="4812">
                  <c:v>61.98796875</c:v>
                </c:pt>
                <c:pt idx="4813">
                  <c:v>61.989218749999999</c:v>
                </c:pt>
                <c:pt idx="4814">
                  <c:v>61.99</c:v>
                </c:pt>
                <c:pt idx="4815">
                  <c:v>61.990624999999902</c:v>
                </c:pt>
                <c:pt idx="4816">
                  <c:v>61.991249999999901</c:v>
                </c:pt>
                <c:pt idx="4817">
                  <c:v>61.991874999999901</c:v>
                </c:pt>
                <c:pt idx="4818">
                  <c:v>61.9924999999999</c:v>
                </c:pt>
                <c:pt idx="4819">
                  <c:v>61.9931249999999</c:v>
                </c:pt>
                <c:pt idx="4820">
                  <c:v>61.993749999999999</c:v>
                </c:pt>
                <c:pt idx="4821">
                  <c:v>61.994531249999902</c:v>
                </c:pt>
                <c:pt idx="4822">
                  <c:v>61.995312499999898</c:v>
                </c:pt>
                <c:pt idx="4823">
                  <c:v>61.995937499999897</c:v>
                </c:pt>
                <c:pt idx="4824">
                  <c:v>61.996718749999999</c:v>
                </c:pt>
                <c:pt idx="4825">
                  <c:v>61.997499999999903</c:v>
                </c:pt>
                <c:pt idx="4826">
                  <c:v>61.998281249999998</c:v>
                </c:pt>
                <c:pt idx="4827">
                  <c:v>61.999062499999901</c:v>
                </c:pt>
                <c:pt idx="4828">
                  <c:v>61.999687499999901</c:v>
                </c:pt>
                <c:pt idx="4829">
                  <c:v>62.000468749999897</c:v>
                </c:pt>
                <c:pt idx="4830">
                  <c:v>62.001406249999903</c:v>
                </c:pt>
                <c:pt idx="4831">
                  <c:v>62.001874999999899</c:v>
                </c:pt>
                <c:pt idx="4832">
                  <c:v>62.002031249999902</c:v>
                </c:pt>
                <c:pt idx="4833">
                  <c:v>62.002343749999902</c:v>
                </c:pt>
                <c:pt idx="4834">
                  <c:v>62.002656249999902</c:v>
                </c:pt>
                <c:pt idx="4835">
                  <c:v>62.002968749999901</c:v>
                </c:pt>
                <c:pt idx="4836">
                  <c:v>62.003437499999997</c:v>
                </c:pt>
                <c:pt idx="4837">
                  <c:v>62.004062499999897</c:v>
                </c:pt>
                <c:pt idx="4838">
                  <c:v>62.004843749999999</c:v>
                </c:pt>
                <c:pt idx="4839">
                  <c:v>62.005468749999899</c:v>
                </c:pt>
                <c:pt idx="4840">
                  <c:v>62.005781249999899</c:v>
                </c:pt>
                <c:pt idx="4841">
                  <c:v>62.006250000000001</c:v>
                </c:pt>
                <c:pt idx="4842">
                  <c:v>62.006874999999901</c:v>
                </c:pt>
                <c:pt idx="4843">
                  <c:v>62.007499999999901</c:v>
                </c:pt>
                <c:pt idx="4844">
                  <c:v>62.007968749999897</c:v>
                </c:pt>
                <c:pt idx="4845">
                  <c:v>62.0084374999999</c:v>
                </c:pt>
                <c:pt idx="4846">
                  <c:v>62.009062499999899</c:v>
                </c:pt>
                <c:pt idx="4847">
                  <c:v>62.009687499999899</c:v>
                </c:pt>
                <c:pt idx="4848">
                  <c:v>62.010468749999902</c:v>
                </c:pt>
                <c:pt idx="4849">
                  <c:v>62.011406249999901</c:v>
                </c:pt>
                <c:pt idx="4850">
                  <c:v>62.012499999999903</c:v>
                </c:pt>
                <c:pt idx="4851">
                  <c:v>62.013437499999903</c:v>
                </c:pt>
                <c:pt idx="4852">
                  <c:v>62.013906249999998</c:v>
                </c:pt>
                <c:pt idx="4853">
                  <c:v>62.013750000000002</c:v>
                </c:pt>
                <c:pt idx="4854">
                  <c:v>62.012890624999898</c:v>
                </c:pt>
                <c:pt idx="4855">
                  <c:v>62.011874999999897</c:v>
                </c:pt>
                <c:pt idx="4856">
                  <c:v>62.010703124999999</c:v>
                </c:pt>
                <c:pt idx="4857">
                  <c:v>62.009374999999899</c:v>
                </c:pt>
                <c:pt idx="4858">
                  <c:v>62.008593749999903</c:v>
                </c:pt>
                <c:pt idx="4859">
                  <c:v>62.007968749999897</c:v>
                </c:pt>
                <c:pt idx="4860">
                  <c:v>62.006874999999901</c:v>
                </c:pt>
                <c:pt idx="4861">
                  <c:v>62.005468749999999</c:v>
                </c:pt>
                <c:pt idx="4862">
                  <c:v>62.003749999999897</c:v>
                </c:pt>
                <c:pt idx="4863">
                  <c:v>62.001796874999897</c:v>
                </c:pt>
                <c:pt idx="4864">
                  <c:v>61.999765624999903</c:v>
                </c:pt>
                <c:pt idx="4865">
                  <c:v>61.997734374999901</c:v>
                </c:pt>
                <c:pt idx="4866">
                  <c:v>61.995624999999997</c:v>
                </c:pt>
                <c:pt idx="4867">
                  <c:v>61.993515624999901</c:v>
                </c:pt>
                <c:pt idx="4868">
                  <c:v>61.991406249999898</c:v>
                </c:pt>
                <c:pt idx="4869">
                  <c:v>61.989062499999903</c:v>
                </c:pt>
                <c:pt idx="4870">
                  <c:v>61.986562499999899</c:v>
                </c:pt>
                <c:pt idx="4871">
                  <c:v>61.984062499999901</c:v>
                </c:pt>
                <c:pt idx="4872">
                  <c:v>61.9814062499999</c:v>
                </c:pt>
                <c:pt idx="4873">
                  <c:v>61.978906249999902</c:v>
                </c:pt>
                <c:pt idx="4874">
                  <c:v>61.976640625000002</c:v>
                </c:pt>
                <c:pt idx="4875">
                  <c:v>61.974374999999903</c:v>
                </c:pt>
                <c:pt idx="4876">
                  <c:v>61.972265624999899</c:v>
                </c:pt>
                <c:pt idx="4877">
                  <c:v>61.970234374999897</c:v>
                </c:pt>
                <c:pt idx="4878">
                  <c:v>61.967968749999898</c:v>
                </c:pt>
                <c:pt idx="4879">
                  <c:v>61.965390624999898</c:v>
                </c:pt>
                <c:pt idx="4880">
                  <c:v>61.962734374999997</c:v>
                </c:pt>
                <c:pt idx="4881">
                  <c:v>61.96</c:v>
                </c:pt>
                <c:pt idx="4882">
                  <c:v>61.957265624999998</c:v>
                </c:pt>
                <c:pt idx="4883">
                  <c:v>61.954531249999903</c:v>
                </c:pt>
                <c:pt idx="4884">
                  <c:v>61.9517968749999</c:v>
                </c:pt>
                <c:pt idx="4885">
                  <c:v>61.949218749999901</c:v>
                </c:pt>
                <c:pt idx="4886">
                  <c:v>61.946640624999901</c:v>
                </c:pt>
                <c:pt idx="4887">
                  <c:v>61.9439843749999</c:v>
                </c:pt>
                <c:pt idx="4888">
                  <c:v>61.941249999999997</c:v>
                </c:pt>
                <c:pt idx="4889">
                  <c:v>61.938437499999999</c:v>
                </c:pt>
                <c:pt idx="4890">
                  <c:v>61.935546875</c:v>
                </c:pt>
                <c:pt idx="4891">
                  <c:v>61.932499999999997</c:v>
                </c:pt>
                <c:pt idx="4892">
                  <c:v>61.929375</c:v>
                </c:pt>
                <c:pt idx="4893">
                  <c:v>61.926328124999998</c:v>
                </c:pt>
                <c:pt idx="4894">
                  <c:v>61.923359374999997</c:v>
                </c:pt>
                <c:pt idx="4895">
                  <c:v>61.920390624999897</c:v>
                </c:pt>
                <c:pt idx="4896">
                  <c:v>61.917109375000003</c:v>
                </c:pt>
                <c:pt idx="4897">
                  <c:v>61.913593749999997</c:v>
                </c:pt>
                <c:pt idx="4898">
                  <c:v>61.910078124999998</c:v>
                </c:pt>
                <c:pt idx="4899">
                  <c:v>61.907578124999901</c:v>
                </c:pt>
                <c:pt idx="4900">
                  <c:v>61.906718749999897</c:v>
                </c:pt>
                <c:pt idx="4901">
                  <c:v>61.9065624999999</c:v>
                </c:pt>
                <c:pt idx="4902">
                  <c:v>61.906718749999897</c:v>
                </c:pt>
                <c:pt idx="4903">
                  <c:v>61.907031249999903</c:v>
                </c:pt>
                <c:pt idx="4904">
                  <c:v>61.906874999999999</c:v>
                </c:pt>
                <c:pt idx="4905">
                  <c:v>61.905781249999997</c:v>
                </c:pt>
                <c:pt idx="4906">
                  <c:v>61.904140624999997</c:v>
                </c:pt>
                <c:pt idx="4907">
                  <c:v>61.902265624999899</c:v>
                </c:pt>
                <c:pt idx="4908">
                  <c:v>61.899843749999903</c:v>
                </c:pt>
                <c:pt idx="4909">
                  <c:v>61.897187499999902</c:v>
                </c:pt>
                <c:pt idx="4910">
                  <c:v>61.895234374999902</c:v>
                </c:pt>
                <c:pt idx="4911">
                  <c:v>61.893437499999997</c:v>
                </c:pt>
                <c:pt idx="4912">
                  <c:v>61.890859374999998</c:v>
                </c:pt>
                <c:pt idx="4913">
                  <c:v>61.8876562499999</c:v>
                </c:pt>
                <c:pt idx="4914">
                  <c:v>61.884218750000002</c:v>
                </c:pt>
                <c:pt idx="4915">
                  <c:v>61.880781249999899</c:v>
                </c:pt>
                <c:pt idx="4916">
                  <c:v>61.877343750000001</c:v>
                </c:pt>
                <c:pt idx="4917">
                  <c:v>61.873906249999898</c:v>
                </c:pt>
                <c:pt idx="4918">
                  <c:v>61.870312499999997</c:v>
                </c:pt>
                <c:pt idx="4919">
                  <c:v>61.866484374999999</c:v>
                </c:pt>
                <c:pt idx="4920">
                  <c:v>61.862656249999901</c:v>
                </c:pt>
                <c:pt idx="4921">
                  <c:v>61.858906249999897</c:v>
                </c:pt>
                <c:pt idx="4922">
                  <c:v>61.855234374999903</c:v>
                </c:pt>
                <c:pt idx="4923">
                  <c:v>61.851640624999902</c:v>
                </c:pt>
                <c:pt idx="4924">
                  <c:v>61.847890624999899</c:v>
                </c:pt>
                <c:pt idx="4925">
                  <c:v>61.843828124999902</c:v>
                </c:pt>
                <c:pt idx="4926">
                  <c:v>61.839843749999901</c:v>
                </c:pt>
                <c:pt idx="4927">
                  <c:v>61.836171874999998</c:v>
                </c:pt>
                <c:pt idx="4928">
                  <c:v>61.832500000000003</c:v>
                </c:pt>
                <c:pt idx="4929">
                  <c:v>61.828671874999898</c:v>
                </c:pt>
                <c:pt idx="4930">
                  <c:v>61.8248437499999</c:v>
                </c:pt>
                <c:pt idx="4931">
                  <c:v>61.821093749999903</c:v>
                </c:pt>
                <c:pt idx="4932">
                  <c:v>61.817343749999999</c:v>
                </c:pt>
                <c:pt idx="4933">
                  <c:v>61.813593750000003</c:v>
                </c:pt>
                <c:pt idx="4934">
                  <c:v>61.809765624999898</c:v>
                </c:pt>
                <c:pt idx="4935">
                  <c:v>61.805937499999899</c:v>
                </c:pt>
                <c:pt idx="4936">
                  <c:v>61.802187499999903</c:v>
                </c:pt>
                <c:pt idx="4937">
                  <c:v>61.798281249999903</c:v>
                </c:pt>
                <c:pt idx="4938">
                  <c:v>61.794218749999999</c:v>
                </c:pt>
                <c:pt idx="4939">
                  <c:v>61.790156249999903</c:v>
                </c:pt>
                <c:pt idx="4940">
                  <c:v>61.786249999999903</c:v>
                </c:pt>
                <c:pt idx="4941">
                  <c:v>61.782499999999899</c:v>
                </c:pt>
                <c:pt idx="4942">
                  <c:v>61.778750000000002</c:v>
                </c:pt>
                <c:pt idx="4943">
                  <c:v>61.774843750000002</c:v>
                </c:pt>
                <c:pt idx="4944">
                  <c:v>61.771093749999999</c:v>
                </c:pt>
                <c:pt idx="4945">
                  <c:v>61.767499999999899</c:v>
                </c:pt>
                <c:pt idx="4946">
                  <c:v>61.763593749999998</c:v>
                </c:pt>
                <c:pt idx="4947">
                  <c:v>61.759609374999897</c:v>
                </c:pt>
                <c:pt idx="4948">
                  <c:v>61.755703124999897</c:v>
                </c:pt>
                <c:pt idx="4949">
                  <c:v>61.751796874999997</c:v>
                </c:pt>
                <c:pt idx="4950">
                  <c:v>61.747890624999897</c:v>
                </c:pt>
                <c:pt idx="4951">
                  <c:v>61.743906249999903</c:v>
                </c:pt>
                <c:pt idx="4952">
                  <c:v>61.739921874999901</c:v>
                </c:pt>
                <c:pt idx="4953">
                  <c:v>61.735937499999999</c:v>
                </c:pt>
                <c:pt idx="4954">
                  <c:v>61.732031249999999</c:v>
                </c:pt>
                <c:pt idx="4955">
                  <c:v>61.728203124999901</c:v>
                </c:pt>
                <c:pt idx="4956">
                  <c:v>61.724375000000002</c:v>
                </c:pt>
                <c:pt idx="4957">
                  <c:v>61.720703124999901</c:v>
                </c:pt>
                <c:pt idx="4958">
                  <c:v>61.717109375</c:v>
                </c:pt>
                <c:pt idx="4959">
                  <c:v>61.713437499999898</c:v>
                </c:pt>
                <c:pt idx="4960">
                  <c:v>61.709765624999903</c:v>
                </c:pt>
                <c:pt idx="4961">
                  <c:v>61.706093749999901</c:v>
                </c:pt>
                <c:pt idx="4962">
                  <c:v>61.702343749999898</c:v>
                </c:pt>
                <c:pt idx="4963">
                  <c:v>61.698828124999899</c:v>
                </c:pt>
                <c:pt idx="4964">
                  <c:v>61.696171874999898</c:v>
                </c:pt>
                <c:pt idx="4965">
                  <c:v>61.694218749999997</c:v>
                </c:pt>
                <c:pt idx="4966">
                  <c:v>61.691328124999899</c:v>
                </c:pt>
                <c:pt idx="4967">
                  <c:v>61.687265624999903</c:v>
                </c:pt>
                <c:pt idx="4968">
                  <c:v>61.683203124999999</c:v>
                </c:pt>
                <c:pt idx="4969">
                  <c:v>61.679296874999899</c:v>
                </c:pt>
                <c:pt idx="4970">
                  <c:v>61.675468749999901</c:v>
                </c:pt>
                <c:pt idx="4971">
                  <c:v>61.671718749999897</c:v>
                </c:pt>
                <c:pt idx="4972">
                  <c:v>61.667812499999897</c:v>
                </c:pt>
                <c:pt idx="4973">
                  <c:v>61.663906249999997</c:v>
                </c:pt>
                <c:pt idx="4974">
                  <c:v>61.660156249999901</c:v>
                </c:pt>
                <c:pt idx="4975">
                  <c:v>61.656406250000003</c:v>
                </c:pt>
                <c:pt idx="4976">
                  <c:v>61.652734375000001</c:v>
                </c:pt>
                <c:pt idx="4977">
                  <c:v>61.649218749999903</c:v>
                </c:pt>
                <c:pt idx="4978">
                  <c:v>61.645859374999901</c:v>
                </c:pt>
                <c:pt idx="4979">
                  <c:v>61.642343749999903</c:v>
                </c:pt>
                <c:pt idx="4980">
                  <c:v>61.638359374999901</c:v>
                </c:pt>
                <c:pt idx="4981">
                  <c:v>61.634296874999997</c:v>
                </c:pt>
                <c:pt idx="4982">
                  <c:v>61.630546874999901</c:v>
                </c:pt>
                <c:pt idx="4983">
                  <c:v>61.6272656249999</c:v>
                </c:pt>
                <c:pt idx="4984">
                  <c:v>61.624296874999899</c:v>
                </c:pt>
                <c:pt idx="4985">
                  <c:v>61.621171874999902</c:v>
                </c:pt>
                <c:pt idx="4986">
                  <c:v>61.617734374999898</c:v>
                </c:pt>
                <c:pt idx="4987">
                  <c:v>61.6142187499999</c:v>
                </c:pt>
                <c:pt idx="4988">
                  <c:v>61.610859374999997</c:v>
                </c:pt>
                <c:pt idx="4989">
                  <c:v>61.607421874999901</c:v>
                </c:pt>
                <c:pt idx="4990">
                  <c:v>61.603749999999998</c:v>
                </c:pt>
                <c:pt idx="4991">
                  <c:v>61.600078124999897</c:v>
                </c:pt>
                <c:pt idx="4992">
                  <c:v>61.596562499999898</c:v>
                </c:pt>
                <c:pt idx="4993">
                  <c:v>61.593203124999903</c:v>
                </c:pt>
                <c:pt idx="4994">
                  <c:v>61.589921874999902</c:v>
                </c:pt>
                <c:pt idx="4995">
                  <c:v>61.586484374999998</c:v>
                </c:pt>
                <c:pt idx="4996">
                  <c:v>61.582890624999997</c:v>
                </c:pt>
                <c:pt idx="4997">
                  <c:v>61.579374999999899</c:v>
                </c:pt>
                <c:pt idx="4998">
                  <c:v>61.576093749999899</c:v>
                </c:pt>
                <c:pt idx="4999">
                  <c:v>61.573359375000003</c:v>
                </c:pt>
                <c:pt idx="5000">
                  <c:v>61.571093749999903</c:v>
                </c:pt>
                <c:pt idx="5001">
                  <c:v>61.568437499999902</c:v>
                </c:pt>
                <c:pt idx="5002">
                  <c:v>61.565156250000001</c:v>
                </c:pt>
                <c:pt idx="5003">
                  <c:v>61.561718749999997</c:v>
                </c:pt>
                <c:pt idx="5004">
                  <c:v>61.558671874999902</c:v>
                </c:pt>
                <c:pt idx="5005">
                  <c:v>61.555859374999898</c:v>
                </c:pt>
                <c:pt idx="5006">
                  <c:v>61.552656249999899</c:v>
                </c:pt>
                <c:pt idx="5007">
                  <c:v>61.549687499999898</c:v>
                </c:pt>
                <c:pt idx="5008">
                  <c:v>61.547734374999997</c:v>
                </c:pt>
                <c:pt idx="5009">
                  <c:v>61.546328124999903</c:v>
                </c:pt>
                <c:pt idx="5010">
                  <c:v>61.544921875</c:v>
                </c:pt>
                <c:pt idx="5011">
                  <c:v>61.542890624999899</c:v>
                </c:pt>
                <c:pt idx="5012">
                  <c:v>61.539765624999902</c:v>
                </c:pt>
                <c:pt idx="5013">
                  <c:v>61.536250000000003</c:v>
                </c:pt>
                <c:pt idx="5014">
                  <c:v>61.532812499999899</c:v>
                </c:pt>
                <c:pt idx="5015">
                  <c:v>61.529531249999998</c:v>
                </c:pt>
                <c:pt idx="5016">
                  <c:v>61.526562499999898</c:v>
                </c:pt>
                <c:pt idx="5017">
                  <c:v>61.52375</c:v>
                </c:pt>
                <c:pt idx="5018">
                  <c:v>61.521249999999903</c:v>
                </c:pt>
                <c:pt idx="5019">
                  <c:v>61.518906250000001</c:v>
                </c:pt>
                <c:pt idx="5020">
                  <c:v>61.5162499999999</c:v>
                </c:pt>
                <c:pt idx="5021">
                  <c:v>61.513359375</c:v>
                </c:pt>
                <c:pt idx="5022">
                  <c:v>61.510937499999997</c:v>
                </c:pt>
                <c:pt idx="5023">
                  <c:v>61.509921874999897</c:v>
                </c:pt>
                <c:pt idx="5024">
                  <c:v>61.510468749999902</c:v>
                </c:pt>
                <c:pt idx="5025">
                  <c:v>61.511874999999897</c:v>
                </c:pt>
                <c:pt idx="5026">
                  <c:v>61.513281249999999</c:v>
                </c:pt>
                <c:pt idx="5027">
                  <c:v>61.514531249999997</c:v>
                </c:pt>
                <c:pt idx="5028">
                  <c:v>61.515468749999997</c:v>
                </c:pt>
                <c:pt idx="5029">
                  <c:v>61.516093749999897</c:v>
                </c:pt>
                <c:pt idx="5030">
                  <c:v>61.516718749999903</c:v>
                </c:pt>
                <c:pt idx="5031">
                  <c:v>61.517499999999899</c:v>
                </c:pt>
                <c:pt idx="5032">
                  <c:v>61.518281249999902</c:v>
                </c:pt>
                <c:pt idx="5033">
                  <c:v>61.518906249999901</c:v>
                </c:pt>
                <c:pt idx="5034">
                  <c:v>61.519531249999901</c:v>
                </c:pt>
                <c:pt idx="5035">
                  <c:v>61.520312499999903</c:v>
                </c:pt>
                <c:pt idx="5036">
                  <c:v>61.521250000000002</c:v>
                </c:pt>
                <c:pt idx="5037">
                  <c:v>61.522578124999903</c:v>
                </c:pt>
                <c:pt idx="5038">
                  <c:v>61.524609374999898</c:v>
                </c:pt>
                <c:pt idx="5039">
                  <c:v>61.527031249999901</c:v>
                </c:pt>
                <c:pt idx="5040">
                  <c:v>61.5296093749999</c:v>
                </c:pt>
                <c:pt idx="5041">
                  <c:v>61.532499999999899</c:v>
                </c:pt>
                <c:pt idx="5042">
                  <c:v>61.535624999999897</c:v>
                </c:pt>
                <c:pt idx="5043">
                  <c:v>61.538437499999901</c:v>
                </c:pt>
                <c:pt idx="5044">
                  <c:v>61.540859374999897</c:v>
                </c:pt>
                <c:pt idx="5045">
                  <c:v>61.54328125</c:v>
                </c:pt>
                <c:pt idx="5046">
                  <c:v>61.5455468749999</c:v>
                </c:pt>
                <c:pt idx="5047">
                  <c:v>61.5478124999999</c:v>
                </c:pt>
                <c:pt idx="5048">
                  <c:v>61.550312499999997</c:v>
                </c:pt>
                <c:pt idx="5049">
                  <c:v>61.553125000000001</c:v>
                </c:pt>
                <c:pt idx="5050">
                  <c:v>61.556171874999997</c:v>
                </c:pt>
                <c:pt idx="5051">
                  <c:v>61.558671874999902</c:v>
                </c:pt>
                <c:pt idx="5052">
                  <c:v>61.560937500000001</c:v>
                </c:pt>
                <c:pt idx="5053">
                  <c:v>61.563749999999899</c:v>
                </c:pt>
                <c:pt idx="5054">
                  <c:v>61.566171874999903</c:v>
                </c:pt>
                <c:pt idx="5055">
                  <c:v>61.568124999999903</c:v>
                </c:pt>
                <c:pt idx="5056">
                  <c:v>61.570390624999902</c:v>
                </c:pt>
                <c:pt idx="5057">
                  <c:v>61.572968750000001</c:v>
                </c:pt>
                <c:pt idx="5058">
                  <c:v>61.575859374999901</c:v>
                </c:pt>
                <c:pt idx="5059">
                  <c:v>61.578828124999902</c:v>
                </c:pt>
                <c:pt idx="5060">
                  <c:v>61.581640624999999</c:v>
                </c:pt>
                <c:pt idx="5061">
                  <c:v>61.584218749999998</c:v>
                </c:pt>
                <c:pt idx="5062">
                  <c:v>61.5865624999999</c:v>
                </c:pt>
                <c:pt idx="5063">
                  <c:v>61.589062499999898</c:v>
                </c:pt>
                <c:pt idx="5064">
                  <c:v>61.591953124999897</c:v>
                </c:pt>
                <c:pt idx="5065">
                  <c:v>61.594921874999997</c:v>
                </c:pt>
                <c:pt idx="5066">
                  <c:v>61.597343749999901</c:v>
                </c:pt>
                <c:pt idx="5067">
                  <c:v>61.597109374999903</c:v>
                </c:pt>
                <c:pt idx="5068">
                  <c:v>61.595390624999901</c:v>
                </c:pt>
                <c:pt idx="5069">
                  <c:v>61.593984374999998</c:v>
                </c:pt>
                <c:pt idx="5070">
                  <c:v>61.593046874999999</c:v>
                </c:pt>
                <c:pt idx="5071">
                  <c:v>61.592343749999898</c:v>
                </c:pt>
                <c:pt idx="5072">
                  <c:v>61.590937499999903</c:v>
                </c:pt>
                <c:pt idx="5073">
                  <c:v>61.588749999999898</c:v>
                </c:pt>
                <c:pt idx="5074">
                  <c:v>61.585703124999903</c:v>
                </c:pt>
                <c:pt idx="5075">
                  <c:v>61.582812499999903</c:v>
                </c:pt>
                <c:pt idx="5076">
                  <c:v>61.580156249999902</c:v>
                </c:pt>
                <c:pt idx="5077">
                  <c:v>61.5771093749999</c:v>
                </c:pt>
                <c:pt idx="5078">
                  <c:v>61.574062499999897</c:v>
                </c:pt>
                <c:pt idx="5079">
                  <c:v>61.571640624999901</c:v>
                </c:pt>
                <c:pt idx="5080">
                  <c:v>61.569531249999898</c:v>
                </c:pt>
                <c:pt idx="5081">
                  <c:v>61.5667187499999</c:v>
                </c:pt>
                <c:pt idx="5082">
                  <c:v>61.563281249999903</c:v>
                </c:pt>
                <c:pt idx="5083">
                  <c:v>61.559921874999901</c:v>
                </c:pt>
                <c:pt idx="5084">
                  <c:v>61.5569531249999</c:v>
                </c:pt>
                <c:pt idx="5085">
                  <c:v>61.554921874999899</c:v>
                </c:pt>
                <c:pt idx="5086">
                  <c:v>61.553203124999897</c:v>
                </c:pt>
                <c:pt idx="5087">
                  <c:v>61.551171874999902</c:v>
                </c:pt>
                <c:pt idx="5088">
                  <c:v>61.548515625</c:v>
                </c:pt>
                <c:pt idx="5089">
                  <c:v>61.545781249999997</c:v>
                </c:pt>
                <c:pt idx="5090">
                  <c:v>61.543828124999997</c:v>
                </c:pt>
                <c:pt idx="5091">
                  <c:v>61.542656249999901</c:v>
                </c:pt>
                <c:pt idx="5092">
                  <c:v>61.542578124999899</c:v>
                </c:pt>
                <c:pt idx="5093">
                  <c:v>61.542812499999997</c:v>
                </c:pt>
                <c:pt idx="5094">
                  <c:v>61.542656249999901</c:v>
                </c:pt>
                <c:pt idx="5095">
                  <c:v>61.542343749999901</c:v>
                </c:pt>
                <c:pt idx="5096">
                  <c:v>61.542031249999901</c:v>
                </c:pt>
                <c:pt idx="5097">
                  <c:v>61.5416406249999</c:v>
                </c:pt>
                <c:pt idx="5098">
                  <c:v>61.541718749999902</c:v>
                </c:pt>
                <c:pt idx="5099">
                  <c:v>61.542890624999899</c:v>
                </c:pt>
                <c:pt idx="5100">
                  <c:v>61.545234375</c:v>
                </c:pt>
                <c:pt idx="5101">
                  <c:v>61.547656249999903</c:v>
                </c:pt>
                <c:pt idx="5102">
                  <c:v>61.549218749999902</c:v>
                </c:pt>
                <c:pt idx="5103">
                  <c:v>61.550937499999897</c:v>
                </c:pt>
                <c:pt idx="5104">
                  <c:v>61.554062499999901</c:v>
                </c:pt>
                <c:pt idx="5105">
                  <c:v>61.558671874999902</c:v>
                </c:pt>
                <c:pt idx="5106">
                  <c:v>61.563593749999903</c:v>
                </c:pt>
                <c:pt idx="5107">
                  <c:v>61.568046874999901</c:v>
                </c:pt>
                <c:pt idx="5108">
                  <c:v>61.572187499999899</c:v>
                </c:pt>
                <c:pt idx="5109">
                  <c:v>61.576484375</c:v>
                </c:pt>
                <c:pt idx="5110">
                  <c:v>61.580624999999998</c:v>
                </c:pt>
                <c:pt idx="5111">
                  <c:v>61.584531249999898</c:v>
                </c:pt>
                <c:pt idx="5112">
                  <c:v>61.588437499999898</c:v>
                </c:pt>
                <c:pt idx="5113">
                  <c:v>61.592499999999902</c:v>
                </c:pt>
                <c:pt idx="5114">
                  <c:v>61.596718749999901</c:v>
                </c:pt>
                <c:pt idx="5115">
                  <c:v>61.600781249999898</c:v>
                </c:pt>
                <c:pt idx="5116">
                  <c:v>61.605390624999899</c:v>
                </c:pt>
                <c:pt idx="5117">
                  <c:v>61.6099999999999</c:v>
                </c:pt>
                <c:pt idx="5118">
                  <c:v>61.613984374999902</c:v>
                </c:pt>
                <c:pt idx="5119">
                  <c:v>61.617734374999898</c:v>
                </c:pt>
                <c:pt idx="5120">
                  <c:v>61.621328124999998</c:v>
                </c:pt>
                <c:pt idx="5121">
                  <c:v>61.625546874999898</c:v>
                </c:pt>
                <c:pt idx="5122">
                  <c:v>61.630624999999903</c:v>
                </c:pt>
                <c:pt idx="5123">
                  <c:v>61.635859374999903</c:v>
                </c:pt>
                <c:pt idx="5124">
                  <c:v>61.6409374999999</c:v>
                </c:pt>
                <c:pt idx="5125">
                  <c:v>61.645703124999898</c:v>
                </c:pt>
                <c:pt idx="5126">
                  <c:v>61.650078124999901</c:v>
                </c:pt>
                <c:pt idx="5127">
                  <c:v>61.6546093749999</c:v>
                </c:pt>
                <c:pt idx="5128">
                  <c:v>61.658593749999902</c:v>
                </c:pt>
                <c:pt idx="5129">
                  <c:v>61.661640624999897</c:v>
                </c:pt>
                <c:pt idx="5130">
                  <c:v>61.664609374999998</c:v>
                </c:pt>
                <c:pt idx="5131">
                  <c:v>61.667499999999997</c:v>
                </c:pt>
                <c:pt idx="5132">
                  <c:v>61.669921874999901</c:v>
                </c:pt>
                <c:pt idx="5133">
                  <c:v>61.671953124999902</c:v>
                </c:pt>
                <c:pt idx="5134">
                  <c:v>61.673749999999899</c:v>
                </c:pt>
                <c:pt idx="5135">
                  <c:v>61.675390624999899</c:v>
                </c:pt>
                <c:pt idx="5136">
                  <c:v>61.677187500000002</c:v>
                </c:pt>
                <c:pt idx="5137">
                  <c:v>61.679296874999999</c:v>
                </c:pt>
                <c:pt idx="5138">
                  <c:v>61.681796874999897</c:v>
                </c:pt>
                <c:pt idx="5139">
                  <c:v>61.684374999999903</c:v>
                </c:pt>
                <c:pt idx="5140">
                  <c:v>61.686796874999899</c:v>
                </c:pt>
                <c:pt idx="5141">
                  <c:v>61.6884374999999</c:v>
                </c:pt>
                <c:pt idx="5142">
                  <c:v>61.689609374999897</c:v>
                </c:pt>
                <c:pt idx="5143">
                  <c:v>61.690312499999898</c:v>
                </c:pt>
                <c:pt idx="5144">
                  <c:v>61.690234374999903</c:v>
                </c:pt>
                <c:pt idx="5145">
                  <c:v>61.690078124999999</c:v>
                </c:pt>
                <c:pt idx="5146">
                  <c:v>61.689843750000001</c:v>
                </c:pt>
                <c:pt idx="5147">
                  <c:v>61.689609375000003</c:v>
                </c:pt>
                <c:pt idx="5148">
                  <c:v>61.689609374999897</c:v>
                </c:pt>
                <c:pt idx="5149">
                  <c:v>61.689999999999898</c:v>
                </c:pt>
                <c:pt idx="5150">
                  <c:v>61.690546874999903</c:v>
                </c:pt>
                <c:pt idx="5151">
                  <c:v>61.691015624999899</c:v>
                </c:pt>
                <c:pt idx="5152">
                  <c:v>61.691484374999902</c:v>
                </c:pt>
                <c:pt idx="5153">
                  <c:v>61.691874999999897</c:v>
                </c:pt>
                <c:pt idx="5154">
                  <c:v>61.6920312499999</c:v>
                </c:pt>
                <c:pt idx="5155">
                  <c:v>61.691953124999998</c:v>
                </c:pt>
                <c:pt idx="5156">
                  <c:v>61.692265624999898</c:v>
                </c:pt>
                <c:pt idx="5157">
                  <c:v>61.692187499999903</c:v>
                </c:pt>
                <c:pt idx="5158">
                  <c:v>61.691249999999997</c:v>
                </c:pt>
                <c:pt idx="5159">
                  <c:v>61.6903906249999</c:v>
                </c:pt>
                <c:pt idx="5160">
                  <c:v>61.689921874999897</c:v>
                </c:pt>
                <c:pt idx="5161">
                  <c:v>61.689453124999901</c:v>
                </c:pt>
                <c:pt idx="5162">
                  <c:v>61.688749999999899</c:v>
                </c:pt>
                <c:pt idx="5163">
                  <c:v>61.688281249999903</c:v>
                </c:pt>
                <c:pt idx="5164">
                  <c:v>61.6881249999999</c:v>
                </c:pt>
                <c:pt idx="5165">
                  <c:v>61.687968749999897</c:v>
                </c:pt>
                <c:pt idx="5166">
                  <c:v>61.687578124999902</c:v>
                </c:pt>
                <c:pt idx="5167">
                  <c:v>61.686718749999898</c:v>
                </c:pt>
                <c:pt idx="5168">
                  <c:v>61.685468749999998</c:v>
                </c:pt>
                <c:pt idx="5169">
                  <c:v>61.683984374999902</c:v>
                </c:pt>
                <c:pt idx="5170">
                  <c:v>61.682343749999902</c:v>
                </c:pt>
                <c:pt idx="5171">
                  <c:v>61.680703124999901</c:v>
                </c:pt>
                <c:pt idx="5172">
                  <c:v>61.678984374999899</c:v>
                </c:pt>
                <c:pt idx="5173">
                  <c:v>61.677187499999903</c:v>
                </c:pt>
                <c:pt idx="5174">
                  <c:v>61.675703124999899</c:v>
                </c:pt>
                <c:pt idx="5175">
                  <c:v>61.674609374999903</c:v>
                </c:pt>
                <c:pt idx="5176">
                  <c:v>61.673749999999998</c:v>
                </c:pt>
                <c:pt idx="5177">
                  <c:v>61.673281249999903</c:v>
                </c:pt>
                <c:pt idx="5178">
                  <c:v>61.673203125000001</c:v>
                </c:pt>
                <c:pt idx="5179">
                  <c:v>61.673203124999901</c:v>
                </c:pt>
                <c:pt idx="5180">
                  <c:v>61.673046874999997</c:v>
                </c:pt>
                <c:pt idx="5181">
                  <c:v>61.673124999999899</c:v>
                </c:pt>
                <c:pt idx="5182">
                  <c:v>61.673437499999899</c:v>
                </c:pt>
                <c:pt idx="5183">
                  <c:v>61.673906249999902</c:v>
                </c:pt>
                <c:pt idx="5184">
                  <c:v>61.674531250000001</c:v>
                </c:pt>
                <c:pt idx="5185">
                  <c:v>61.674999999999997</c:v>
                </c:pt>
                <c:pt idx="5186">
                  <c:v>61.675468749999901</c:v>
                </c:pt>
                <c:pt idx="5187">
                  <c:v>61.67609375</c:v>
                </c:pt>
                <c:pt idx="5188">
                  <c:v>61.6767187499999</c:v>
                </c:pt>
                <c:pt idx="5189">
                  <c:v>61.677343749999999</c:v>
                </c:pt>
                <c:pt idx="5190">
                  <c:v>61.677890625000003</c:v>
                </c:pt>
                <c:pt idx="5191">
                  <c:v>61.6783593749999</c:v>
                </c:pt>
                <c:pt idx="5192">
                  <c:v>61.678828124999903</c:v>
                </c:pt>
                <c:pt idx="5193">
                  <c:v>61.679062499999901</c:v>
                </c:pt>
                <c:pt idx="5194">
                  <c:v>61.679296874999999</c:v>
                </c:pt>
                <c:pt idx="5195">
                  <c:v>61.679765624999902</c:v>
                </c:pt>
                <c:pt idx="5196">
                  <c:v>61.680156249999897</c:v>
                </c:pt>
                <c:pt idx="5197">
                  <c:v>61.680546874999997</c:v>
                </c:pt>
                <c:pt idx="5198">
                  <c:v>61.680937499999899</c:v>
                </c:pt>
                <c:pt idx="5199">
                  <c:v>61.681406250000002</c:v>
                </c:pt>
                <c:pt idx="5200">
                  <c:v>61.682109374999897</c:v>
                </c:pt>
                <c:pt idx="5201">
                  <c:v>61.683046875000002</c:v>
                </c:pt>
                <c:pt idx="5202">
                  <c:v>61.683984374999902</c:v>
                </c:pt>
                <c:pt idx="5203">
                  <c:v>61.684843749999899</c:v>
                </c:pt>
                <c:pt idx="5204">
                  <c:v>61.6858593749999</c:v>
                </c:pt>
                <c:pt idx="5205">
                  <c:v>61.686953124999903</c:v>
                </c:pt>
                <c:pt idx="5206">
                  <c:v>61.687968749999897</c:v>
                </c:pt>
                <c:pt idx="5207">
                  <c:v>61.688906249999903</c:v>
                </c:pt>
                <c:pt idx="5208">
                  <c:v>61.689843749999902</c:v>
                </c:pt>
                <c:pt idx="5209">
                  <c:v>61.690781249999901</c:v>
                </c:pt>
                <c:pt idx="5210">
                  <c:v>61.691562499999897</c:v>
                </c:pt>
                <c:pt idx="5211">
                  <c:v>61.692343749999999</c:v>
                </c:pt>
                <c:pt idx="5212">
                  <c:v>61.693281249999998</c:v>
                </c:pt>
                <c:pt idx="5213">
                  <c:v>61.694218749999898</c:v>
                </c:pt>
                <c:pt idx="5214">
                  <c:v>61.694999999999901</c:v>
                </c:pt>
                <c:pt idx="5215">
                  <c:v>61.6956249999999</c:v>
                </c:pt>
                <c:pt idx="5216">
                  <c:v>61.696093749999903</c:v>
                </c:pt>
                <c:pt idx="5217">
                  <c:v>61.696406249999903</c:v>
                </c:pt>
                <c:pt idx="5218">
                  <c:v>61.696718750000002</c:v>
                </c:pt>
                <c:pt idx="5219">
                  <c:v>61.697031249999903</c:v>
                </c:pt>
                <c:pt idx="5220">
                  <c:v>61.697343749999902</c:v>
                </c:pt>
                <c:pt idx="5221">
                  <c:v>61.697656250000001</c:v>
                </c:pt>
                <c:pt idx="5222">
                  <c:v>61.698124999999997</c:v>
                </c:pt>
                <c:pt idx="5223">
                  <c:v>61.698749999999997</c:v>
                </c:pt>
                <c:pt idx="5224">
                  <c:v>61.699374999999897</c:v>
                </c:pt>
                <c:pt idx="5225">
                  <c:v>61.699999999999903</c:v>
                </c:pt>
                <c:pt idx="5226">
                  <c:v>61.700625000000002</c:v>
                </c:pt>
                <c:pt idx="5227">
                  <c:v>61.701249999999902</c:v>
                </c:pt>
                <c:pt idx="5228">
                  <c:v>61.701874999999902</c:v>
                </c:pt>
                <c:pt idx="5229">
                  <c:v>61.702499999999901</c:v>
                </c:pt>
                <c:pt idx="5230">
                  <c:v>61.703124999999901</c:v>
                </c:pt>
                <c:pt idx="5231">
                  <c:v>61.7037499999999</c:v>
                </c:pt>
                <c:pt idx="5232">
                  <c:v>61.704218749999903</c:v>
                </c:pt>
                <c:pt idx="5233">
                  <c:v>61.704687499999999</c:v>
                </c:pt>
                <c:pt idx="5234">
                  <c:v>61.705312499999899</c:v>
                </c:pt>
                <c:pt idx="5235">
                  <c:v>61.706093749999901</c:v>
                </c:pt>
                <c:pt idx="5236">
                  <c:v>61.706874999999997</c:v>
                </c:pt>
                <c:pt idx="5237">
                  <c:v>61.707500000000003</c:v>
                </c:pt>
                <c:pt idx="5238">
                  <c:v>61.708125000000003</c:v>
                </c:pt>
                <c:pt idx="5239">
                  <c:v>61.708749999999903</c:v>
                </c:pt>
                <c:pt idx="5240">
                  <c:v>61.709374999999902</c:v>
                </c:pt>
                <c:pt idx="5241">
                  <c:v>61.710156249999898</c:v>
                </c:pt>
                <c:pt idx="5242">
                  <c:v>61.710937499999901</c:v>
                </c:pt>
                <c:pt idx="5243">
                  <c:v>61.711406249999897</c:v>
                </c:pt>
                <c:pt idx="5244">
                  <c:v>61.711874999999999</c:v>
                </c:pt>
                <c:pt idx="5245">
                  <c:v>61.712656249999903</c:v>
                </c:pt>
                <c:pt idx="5246">
                  <c:v>61.713437499999898</c:v>
                </c:pt>
                <c:pt idx="5247">
                  <c:v>61.714062499999997</c:v>
                </c:pt>
                <c:pt idx="5248">
                  <c:v>61.714687499999897</c:v>
                </c:pt>
                <c:pt idx="5249">
                  <c:v>61.715312499999897</c:v>
                </c:pt>
                <c:pt idx="5250">
                  <c:v>61.7157812499999</c:v>
                </c:pt>
                <c:pt idx="5251">
                  <c:v>61.716093749999899</c:v>
                </c:pt>
                <c:pt idx="5252">
                  <c:v>61.716093749999899</c:v>
                </c:pt>
                <c:pt idx="5253">
                  <c:v>61.715624999999903</c:v>
                </c:pt>
                <c:pt idx="5254">
                  <c:v>61.714999999999897</c:v>
                </c:pt>
                <c:pt idx="5255">
                  <c:v>61.71453125</c:v>
                </c:pt>
                <c:pt idx="5256">
                  <c:v>61.714218749999901</c:v>
                </c:pt>
                <c:pt idx="5257">
                  <c:v>61.713906249999901</c:v>
                </c:pt>
                <c:pt idx="5258">
                  <c:v>61.713593749999902</c:v>
                </c:pt>
                <c:pt idx="5259">
                  <c:v>61.713437499999898</c:v>
                </c:pt>
                <c:pt idx="5260">
                  <c:v>61.713281249999902</c:v>
                </c:pt>
                <c:pt idx="5261">
                  <c:v>61.713281250000001</c:v>
                </c:pt>
                <c:pt idx="5262">
                  <c:v>61.713593749999902</c:v>
                </c:pt>
                <c:pt idx="5263">
                  <c:v>61.713906249999901</c:v>
                </c:pt>
                <c:pt idx="5264">
                  <c:v>61.714218750000001</c:v>
                </c:pt>
                <c:pt idx="5265">
                  <c:v>61.714687499999897</c:v>
                </c:pt>
                <c:pt idx="5266">
                  <c:v>61.715624999999903</c:v>
                </c:pt>
                <c:pt idx="5267">
                  <c:v>61.717031249999899</c:v>
                </c:pt>
                <c:pt idx="5268">
                  <c:v>61.718749999999901</c:v>
                </c:pt>
                <c:pt idx="5269">
                  <c:v>61.720468749999903</c:v>
                </c:pt>
                <c:pt idx="5270">
                  <c:v>61.722031249999901</c:v>
                </c:pt>
                <c:pt idx="5271">
                  <c:v>61.7235937499999</c:v>
                </c:pt>
                <c:pt idx="5272">
                  <c:v>61.725156249999998</c:v>
                </c:pt>
                <c:pt idx="5273">
                  <c:v>61.7265625</c:v>
                </c:pt>
                <c:pt idx="5274">
                  <c:v>61.727812499999999</c:v>
                </c:pt>
                <c:pt idx="5275">
                  <c:v>61.729062499999898</c:v>
                </c:pt>
                <c:pt idx="5276">
                  <c:v>61.730156249999901</c:v>
                </c:pt>
                <c:pt idx="5277">
                  <c:v>61.731250000000003</c:v>
                </c:pt>
                <c:pt idx="5278">
                  <c:v>61.732500000000002</c:v>
                </c:pt>
                <c:pt idx="5279">
                  <c:v>61.733749999999901</c:v>
                </c:pt>
                <c:pt idx="5280">
                  <c:v>61.734843749999897</c:v>
                </c:pt>
                <c:pt idx="5281">
                  <c:v>61.735937499999999</c:v>
                </c:pt>
                <c:pt idx="5282">
                  <c:v>61.737187499999997</c:v>
                </c:pt>
                <c:pt idx="5283">
                  <c:v>61.738437499999897</c:v>
                </c:pt>
                <c:pt idx="5284">
                  <c:v>61.739531249999999</c:v>
                </c:pt>
                <c:pt idx="5285">
                  <c:v>61.740468749999998</c:v>
                </c:pt>
                <c:pt idx="5286">
                  <c:v>61.741562500000001</c:v>
                </c:pt>
                <c:pt idx="5287">
                  <c:v>61.742812499999999</c:v>
                </c:pt>
                <c:pt idx="5288">
                  <c:v>61.744062499999899</c:v>
                </c:pt>
                <c:pt idx="5289">
                  <c:v>61.745312499999898</c:v>
                </c:pt>
                <c:pt idx="5290">
                  <c:v>61.746953124999997</c:v>
                </c:pt>
                <c:pt idx="5291">
                  <c:v>61.748749999999902</c:v>
                </c:pt>
                <c:pt idx="5292">
                  <c:v>61.750156249999897</c:v>
                </c:pt>
                <c:pt idx="5293">
                  <c:v>61.751718749999903</c:v>
                </c:pt>
                <c:pt idx="5294">
                  <c:v>61.753749999999897</c:v>
                </c:pt>
                <c:pt idx="5295">
                  <c:v>61.755937500000002</c:v>
                </c:pt>
                <c:pt idx="5296">
                  <c:v>61.758437499999999</c:v>
                </c:pt>
                <c:pt idx="5297">
                  <c:v>61.761171875000002</c:v>
                </c:pt>
                <c:pt idx="5298">
                  <c:v>61.763593749999899</c:v>
                </c:pt>
                <c:pt idx="5299">
                  <c:v>61.765703124999902</c:v>
                </c:pt>
                <c:pt idx="5300">
                  <c:v>61.767499999999899</c:v>
                </c:pt>
                <c:pt idx="5301">
                  <c:v>61.768593749999901</c:v>
                </c:pt>
                <c:pt idx="5302">
                  <c:v>61.769687499999897</c:v>
                </c:pt>
                <c:pt idx="5303">
                  <c:v>61.770937499999903</c:v>
                </c:pt>
                <c:pt idx="5304">
                  <c:v>61.771562499999902</c:v>
                </c:pt>
                <c:pt idx="5305">
                  <c:v>61.771953124999897</c:v>
                </c:pt>
                <c:pt idx="5306">
                  <c:v>61.778593749999999</c:v>
                </c:pt>
                <c:pt idx="5307">
                  <c:v>61.791249999999899</c:v>
                </c:pt>
                <c:pt idx="5308">
                  <c:v>61.803828124999903</c:v>
                </c:pt>
                <c:pt idx="5309">
                  <c:v>61.8167187499999</c:v>
                </c:pt>
                <c:pt idx="5310">
                  <c:v>61.829843749999903</c:v>
                </c:pt>
                <c:pt idx="5311">
                  <c:v>61.843281249999897</c:v>
                </c:pt>
                <c:pt idx="5312">
                  <c:v>61.856796875000001</c:v>
                </c:pt>
                <c:pt idx="5313">
                  <c:v>61.8700781249999</c:v>
                </c:pt>
                <c:pt idx="5314">
                  <c:v>61.883281249999897</c:v>
                </c:pt>
                <c:pt idx="5315">
                  <c:v>61.896484374999901</c:v>
                </c:pt>
                <c:pt idx="5316">
                  <c:v>61.909531250000001</c:v>
                </c:pt>
                <c:pt idx="5317">
                  <c:v>61.922656249999903</c:v>
                </c:pt>
                <c:pt idx="5318">
                  <c:v>61.936874999999901</c:v>
                </c:pt>
                <c:pt idx="5319">
                  <c:v>61.951484375</c:v>
                </c:pt>
                <c:pt idx="5320">
                  <c:v>61.965703124999898</c:v>
                </c:pt>
                <c:pt idx="5321">
                  <c:v>61.980078124999899</c:v>
                </c:pt>
                <c:pt idx="5322">
                  <c:v>61.994531250000001</c:v>
                </c:pt>
                <c:pt idx="5323">
                  <c:v>62.009453124999901</c:v>
                </c:pt>
                <c:pt idx="5324">
                  <c:v>62.024921874999997</c:v>
                </c:pt>
                <c:pt idx="5325">
                  <c:v>62.040468749999903</c:v>
                </c:pt>
                <c:pt idx="5326">
                  <c:v>62.056484374999997</c:v>
                </c:pt>
                <c:pt idx="5327">
                  <c:v>62.072812499999898</c:v>
                </c:pt>
                <c:pt idx="5328">
                  <c:v>62.089218749999901</c:v>
                </c:pt>
                <c:pt idx="5329">
                  <c:v>62.10546875</c:v>
                </c:pt>
                <c:pt idx="5330">
                  <c:v>62.1214062499999</c:v>
                </c:pt>
                <c:pt idx="5331">
                  <c:v>62.1373437499999</c:v>
                </c:pt>
                <c:pt idx="5332">
                  <c:v>62.1532812499999</c:v>
                </c:pt>
                <c:pt idx="5333">
                  <c:v>62.170546874999999</c:v>
                </c:pt>
                <c:pt idx="5334">
                  <c:v>62.189843750000001</c:v>
                </c:pt>
                <c:pt idx="5335">
                  <c:v>62.209453124999897</c:v>
                </c:pt>
                <c:pt idx="5336">
                  <c:v>62.227812499999899</c:v>
                </c:pt>
                <c:pt idx="5337">
                  <c:v>62.244765624999999</c:v>
                </c:pt>
                <c:pt idx="5338">
                  <c:v>62.261093749999901</c:v>
                </c:pt>
                <c:pt idx="5339">
                  <c:v>62.277265624999899</c:v>
                </c:pt>
                <c:pt idx="5340">
                  <c:v>62.293359375000001</c:v>
                </c:pt>
                <c:pt idx="5341">
                  <c:v>62.309062499999897</c:v>
                </c:pt>
                <c:pt idx="5342">
                  <c:v>62.323671875000002</c:v>
                </c:pt>
                <c:pt idx="5343">
                  <c:v>62.338281249999902</c:v>
                </c:pt>
                <c:pt idx="5344">
                  <c:v>62.3538281249999</c:v>
                </c:pt>
                <c:pt idx="5345">
                  <c:v>62.369687499999898</c:v>
                </c:pt>
                <c:pt idx="5346">
                  <c:v>62.385624999999997</c:v>
                </c:pt>
                <c:pt idx="5347">
                  <c:v>62.401562499999898</c:v>
                </c:pt>
                <c:pt idx="5348">
                  <c:v>62.417499999999997</c:v>
                </c:pt>
                <c:pt idx="5349">
                  <c:v>62.433593749999901</c:v>
                </c:pt>
                <c:pt idx="5350">
                  <c:v>62.4501562499999</c:v>
                </c:pt>
                <c:pt idx="5351">
                  <c:v>62.467031249999899</c:v>
                </c:pt>
                <c:pt idx="5352">
                  <c:v>62.483749999999901</c:v>
                </c:pt>
                <c:pt idx="5353">
                  <c:v>62.5003124999999</c:v>
                </c:pt>
                <c:pt idx="5354">
                  <c:v>62.517031250000002</c:v>
                </c:pt>
                <c:pt idx="5355">
                  <c:v>62.533984374999903</c:v>
                </c:pt>
                <c:pt idx="5356">
                  <c:v>62.550703124999899</c:v>
                </c:pt>
                <c:pt idx="5357">
                  <c:v>62.567031249999999</c:v>
                </c:pt>
                <c:pt idx="5358">
                  <c:v>62.583281249999899</c:v>
                </c:pt>
                <c:pt idx="5359">
                  <c:v>62.599609374999901</c:v>
                </c:pt>
                <c:pt idx="5360">
                  <c:v>62.616015624999903</c:v>
                </c:pt>
                <c:pt idx="5361">
                  <c:v>62.632343749999897</c:v>
                </c:pt>
                <c:pt idx="5362">
                  <c:v>62.648515624999902</c:v>
                </c:pt>
                <c:pt idx="5363">
                  <c:v>62.664765624999902</c:v>
                </c:pt>
                <c:pt idx="5364">
                  <c:v>62.681171874999897</c:v>
                </c:pt>
                <c:pt idx="5365">
                  <c:v>62.697499999999998</c:v>
                </c:pt>
                <c:pt idx="5366">
                  <c:v>62.7138281249999</c:v>
                </c:pt>
                <c:pt idx="5367">
                  <c:v>62.730078124999999</c:v>
                </c:pt>
                <c:pt idx="5368">
                  <c:v>62.746249999999897</c:v>
                </c:pt>
                <c:pt idx="5369">
                  <c:v>62.762499999999903</c:v>
                </c:pt>
                <c:pt idx="5370">
                  <c:v>62.778749999999903</c:v>
                </c:pt>
                <c:pt idx="5371">
                  <c:v>62.795156249999899</c:v>
                </c:pt>
                <c:pt idx="5372">
                  <c:v>62.811796874999899</c:v>
                </c:pt>
                <c:pt idx="5373">
                  <c:v>62.828593749999897</c:v>
                </c:pt>
                <c:pt idx="5374">
                  <c:v>62.845234374999997</c:v>
                </c:pt>
                <c:pt idx="5375">
                  <c:v>62.861406249999902</c:v>
                </c:pt>
                <c:pt idx="5376">
                  <c:v>62.877343750000001</c:v>
                </c:pt>
                <c:pt idx="5377">
                  <c:v>62.893281249999902</c:v>
                </c:pt>
                <c:pt idx="5378">
                  <c:v>62.909296875000003</c:v>
                </c:pt>
                <c:pt idx="5379">
                  <c:v>62.924843749999901</c:v>
                </c:pt>
                <c:pt idx="5380">
                  <c:v>62.940390624999999</c:v>
                </c:pt>
                <c:pt idx="5381">
                  <c:v>62.956640624999999</c:v>
                </c:pt>
                <c:pt idx="5382">
                  <c:v>62.972890624999899</c:v>
                </c:pt>
                <c:pt idx="5383">
                  <c:v>62.982343749999998</c:v>
                </c:pt>
                <c:pt idx="5384">
                  <c:v>62.983593749999997</c:v>
                </c:pt>
                <c:pt idx="5385">
                  <c:v>62.983124999999902</c:v>
                </c:pt>
                <c:pt idx="5386">
                  <c:v>62.978046874999997</c:v>
                </c:pt>
                <c:pt idx="5387">
                  <c:v>62.966328124999997</c:v>
                </c:pt>
                <c:pt idx="5388">
                  <c:v>62.952343749999997</c:v>
                </c:pt>
                <c:pt idx="5389">
                  <c:v>62.938281249999903</c:v>
                </c:pt>
                <c:pt idx="5390">
                  <c:v>62.924218749999902</c:v>
                </c:pt>
                <c:pt idx="5391">
                  <c:v>62.91</c:v>
                </c:pt>
                <c:pt idx="5392">
                  <c:v>62.895625000000003</c:v>
                </c:pt>
                <c:pt idx="5393">
                  <c:v>62.881249999999902</c:v>
                </c:pt>
                <c:pt idx="5394">
                  <c:v>62.866953124999903</c:v>
                </c:pt>
                <c:pt idx="5395">
                  <c:v>62.852656249999903</c:v>
                </c:pt>
                <c:pt idx="5396">
                  <c:v>62.838203125</c:v>
                </c:pt>
                <c:pt idx="5397">
                  <c:v>62.823593750000001</c:v>
                </c:pt>
                <c:pt idx="5398">
                  <c:v>62.809062499999897</c:v>
                </c:pt>
                <c:pt idx="5399">
                  <c:v>62.794687500000002</c:v>
                </c:pt>
                <c:pt idx="5400">
                  <c:v>62.780468749999898</c:v>
                </c:pt>
                <c:pt idx="5401">
                  <c:v>62.766328124999902</c:v>
                </c:pt>
                <c:pt idx="5402">
                  <c:v>62.751328124999901</c:v>
                </c:pt>
                <c:pt idx="5403">
                  <c:v>62.736015624999901</c:v>
                </c:pt>
                <c:pt idx="5404">
                  <c:v>62.7213281249999</c:v>
                </c:pt>
                <c:pt idx="5405">
                  <c:v>62.706640624999999</c:v>
                </c:pt>
                <c:pt idx="5406">
                  <c:v>62.691640624999998</c:v>
                </c:pt>
                <c:pt idx="5407">
                  <c:v>62.6764062499999</c:v>
                </c:pt>
                <c:pt idx="5408">
                  <c:v>62.6607812499999</c:v>
                </c:pt>
                <c:pt idx="5409">
                  <c:v>62.644296874999903</c:v>
                </c:pt>
                <c:pt idx="5410">
                  <c:v>62.627343750000001</c:v>
                </c:pt>
                <c:pt idx="5411">
                  <c:v>62.610546874999898</c:v>
                </c:pt>
                <c:pt idx="5412">
                  <c:v>62.594140624999902</c:v>
                </c:pt>
                <c:pt idx="5413">
                  <c:v>62.578046874999998</c:v>
                </c:pt>
                <c:pt idx="5414">
                  <c:v>62.561328124999903</c:v>
                </c:pt>
                <c:pt idx="5415">
                  <c:v>62.5435937499999</c:v>
                </c:pt>
                <c:pt idx="5416">
                  <c:v>62.525156250000002</c:v>
                </c:pt>
                <c:pt idx="5417">
                  <c:v>62.507109374999899</c:v>
                </c:pt>
                <c:pt idx="5418">
                  <c:v>62.490078124999997</c:v>
                </c:pt>
                <c:pt idx="5419">
                  <c:v>62.473515624999997</c:v>
                </c:pt>
                <c:pt idx="5420">
                  <c:v>62.457265624999998</c:v>
                </c:pt>
                <c:pt idx="5421">
                  <c:v>62.441171874999903</c:v>
                </c:pt>
                <c:pt idx="5422">
                  <c:v>62.425078124999899</c:v>
                </c:pt>
                <c:pt idx="5423">
                  <c:v>62.409062499999898</c:v>
                </c:pt>
                <c:pt idx="5424">
                  <c:v>62.393984374999903</c:v>
                </c:pt>
                <c:pt idx="5425">
                  <c:v>62.379921874999901</c:v>
                </c:pt>
                <c:pt idx="5426">
                  <c:v>62.365312499999902</c:v>
                </c:pt>
                <c:pt idx="5427">
                  <c:v>62.3499218749999</c:v>
                </c:pt>
                <c:pt idx="5428">
                  <c:v>62.334453124999897</c:v>
                </c:pt>
                <c:pt idx="5429">
                  <c:v>62.3189843749999</c:v>
                </c:pt>
                <c:pt idx="5430">
                  <c:v>62.303515624999903</c:v>
                </c:pt>
                <c:pt idx="5431">
                  <c:v>62.288046874999999</c:v>
                </c:pt>
                <c:pt idx="5432">
                  <c:v>62.272812499999901</c:v>
                </c:pt>
                <c:pt idx="5433">
                  <c:v>62.257890624999902</c:v>
                </c:pt>
                <c:pt idx="5434">
                  <c:v>62.243046874999997</c:v>
                </c:pt>
                <c:pt idx="5435">
                  <c:v>62.228124999999999</c:v>
                </c:pt>
                <c:pt idx="5436">
                  <c:v>62.213046875000003</c:v>
                </c:pt>
                <c:pt idx="5437">
                  <c:v>62.1978906249999</c:v>
                </c:pt>
                <c:pt idx="5438">
                  <c:v>62.182734374999903</c:v>
                </c:pt>
                <c:pt idx="5439">
                  <c:v>62.167499999999897</c:v>
                </c:pt>
                <c:pt idx="5440">
                  <c:v>62.152187499999997</c:v>
                </c:pt>
                <c:pt idx="5441">
                  <c:v>62.136953124999899</c:v>
                </c:pt>
                <c:pt idx="5442">
                  <c:v>62.121874999999903</c:v>
                </c:pt>
                <c:pt idx="5443">
                  <c:v>62.106796875000001</c:v>
                </c:pt>
                <c:pt idx="5444">
                  <c:v>62.091640624999997</c:v>
                </c:pt>
                <c:pt idx="5445">
                  <c:v>62.0764843749999</c:v>
                </c:pt>
                <c:pt idx="5446">
                  <c:v>62.061249999999902</c:v>
                </c:pt>
                <c:pt idx="5447">
                  <c:v>62.045937500000001</c:v>
                </c:pt>
                <c:pt idx="5448">
                  <c:v>62.030703124999903</c:v>
                </c:pt>
                <c:pt idx="5449">
                  <c:v>62.015625</c:v>
                </c:pt>
                <c:pt idx="5450">
                  <c:v>62.000468750000003</c:v>
                </c:pt>
                <c:pt idx="5451">
                  <c:v>61.985156249999903</c:v>
                </c:pt>
                <c:pt idx="5452">
                  <c:v>61.969921874999898</c:v>
                </c:pt>
                <c:pt idx="5453">
                  <c:v>61.954765624999901</c:v>
                </c:pt>
                <c:pt idx="5454">
                  <c:v>61.939609375000003</c:v>
                </c:pt>
                <c:pt idx="5455">
                  <c:v>61.9244531249999</c:v>
                </c:pt>
                <c:pt idx="5456">
                  <c:v>61.909062499999898</c:v>
                </c:pt>
                <c:pt idx="5457">
                  <c:v>61.893359374999903</c:v>
                </c:pt>
                <c:pt idx="5458">
                  <c:v>61.877499999999998</c:v>
                </c:pt>
                <c:pt idx="5459">
                  <c:v>61.861562499999899</c:v>
                </c:pt>
                <c:pt idx="5460">
                  <c:v>61.845390624999901</c:v>
                </c:pt>
                <c:pt idx="5461">
                  <c:v>61.828984374999997</c:v>
                </c:pt>
                <c:pt idx="5462">
                  <c:v>61.812734374999899</c:v>
                </c:pt>
                <c:pt idx="5463">
                  <c:v>61.796406249999997</c:v>
                </c:pt>
                <c:pt idx="5464">
                  <c:v>61.779765624999897</c:v>
                </c:pt>
                <c:pt idx="5465">
                  <c:v>61.763046874999901</c:v>
                </c:pt>
                <c:pt idx="5466">
                  <c:v>61.746328124999899</c:v>
                </c:pt>
                <c:pt idx="5467">
                  <c:v>61.729531249999901</c:v>
                </c:pt>
                <c:pt idx="5468">
                  <c:v>61.712734374999997</c:v>
                </c:pt>
                <c:pt idx="5469">
                  <c:v>61.696015624999902</c:v>
                </c:pt>
                <c:pt idx="5470">
                  <c:v>61.679296874999899</c:v>
                </c:pt>
                <c:pt idx="5471">
                  <c:v>61.662656249999898</c:v>
                </c:pt>
                <c:pt idx="5472">
                  <c:v>61.646015624999997</c:v>
                </c:pt>
                <c:pt idx="5473">
                  <c:v>61.629296874999902</c:v>
                </c:pt>
                <c:pt idx="5474">
                  <c:v>61.612656249999901</c:v>
                </c:pt>
                <c:pt idx="5475">
                  <c:v>61.604374999999898</c:v>
                </c:pt>
                <c:pt idx="5476">
                  <c:v>61.604843749999901</c:v>
                </c:pt>
                <c:pt idx="5477">
                  <c:v>61.6057812499999</c:v>
                </c:pt>
                <c:pt idx="5478">
                  <c:v>61.606562499999903</c:v>
                </c:pt>
                <c:pt idx="5479">
                  <c:v>61.607187499999903</c:v>
                </c:pt>
                <c:pt idx="5480">
                  <c:v>61.607812500000001</c:v>
                </c:pt>
                <c:pt idx="5481">
                  <c:v>61.608906249999997</c:v>
                </c:pt>
                <c:pt idx="5482">
                  <c:v>61.610937499999899</c:v>
                </c:pt>
                <c:pt idx="5483">
                  <c:v>61.612656250000001</c:v>
                </c:pt>
                <c:pt idx="5484">
                  <c:v>61.613437499999897</c:v>
                </c:pt>
                <c:pt idx="5485">
                  <c:v>61.614374999999903</c:v>
                </c:pt>
                <c:pt idx="5486">
                  <c:v>61.615937499999902</c:v>
                </c:pt>
                <c:pt idx="5487">
                  <c:v>61.6174999999999</c:v>
                </c:pt>
                <c:pt idx="5488">
                  <c:v>61.618437499999899</c:v>
                </c:pt>
                <c:pt idx="5489">
                  <c:v>61.619062499999899</c:v>
                </c:pt>
                <c:pt idx="5490">
                  <c:v>61.619687499999898</c:v>
                </c:pt>
                <c:pt idx="5491">
                  <c:v>61.620156249999901</c:v>
                </c:pt>
                <c:pt idx="5492">
                  <c:v>61.620312499999997</c:v>
                </c:pt>
                <c:pt idx="5493">
                  <c:v>61.620312499999997</c:v>
                </c:pt>
                <c:pt idx="5494">
                  <c:v>61.620624999999997</c:v>
                </c:pt>
                <c:pt idx="5495">
                  <c:v>61.621249999999897</c:v>
                </c:pt>
                <c:pt idx="5496">
                  <c:v>61.6217187499999</c:v>
                </c:pt>
                <c:pt idx="5497">
                  <c:v>61.621874999999903</c:v>
                </c:pt>
                <c:pt idx="5498">
                  <c:v>61.621874999999903</c:v>
                </c:pt>
                <c:pt idx="5499">
                  <c:v>61.6220312499999</c:v>
                </c:pt>
                <c:pt idx="5500">
                  <c:v>61.622343749999899</c:v>
                </c:pt>
                <c:pt idx="5501">
                  <c:v>61.622656249999899</c:v>
                </c:pt>
                <c:pt idx="5502">
                  <c:v>61.622968749999899</c:v>
                </c:pt>
                <c:pt idx="5503">
                  <c:v>61.623437499999902</c:v>
                </c:pt>
                <c:pt idx="5504">
                  <c:v>61.624062499999901</c:v>
                </c:pt>
                <c:pt idx="5505">
                  <c:v>61.624843749999897</c:v>
                </c:pt>
                <c:pt idx="5506">
                  <c:v>61.625624999999999</c:v>
                </c:pt>
                <c:pt idx="5507">
                  <c:v>61.626249999999899</c:v>
                </c:pt>
                <c:pt idx="5508">
                  <c:v>61.627187499999998</c:v>
                </c:pt>
                <c:pt idx="5509">
                  <c:v>61.628437499999997</c:v>
                </c:pt>
                <c:pt idx="5510">
                  <c:v>61.629687499999903</c:v>
                </c:pt>
                <c:pt idx="5511">
                  <c:v>61.630937499999902</c:v>
                </c:pt>
                <c:pt idx="5512">
                  <c:v>61.632187499999901</c:v>
                </c:pt>
                <c:pt idx="5513">
                  <c:v>61.633281249999897</c:v>
                </c:pt>
                <c:pt idx="5514">
                  <c:v>61.634218749999903</c:v>
                </c:pt>
                <c:pt idx="5515">
                  <c:v>61.635312499999998</c:v>
                </c:pt>
                <c:pt idx="5516">
                  <c:v>61.63640625</c:v>
                </c:pt>
                <c:pt idx="5517">
                  <c:v>61.637187499999897</c:v>
                </c:pt>
                <c:pt idx="5518">
                  <c:v>61.637812499999903</c:v>
                </c:pt>
                <c:pt idx="5519">
                  <c:v>61.638437499999903</c:v>
                </c:pt>
                <c:pt idx="5520">
                  <c:v>61.639062500000001</c:v>
                </c:pt>
                <c:pt idx="5521">
                  <c:v>61.639687499999901</c:v>
                </c:pt>
                <c:pt idx="5522">
                  <c:v>61.6403125</c:v>
                </c:pt>
                <c:pt idx="5523">
                  <c:v>61.6409374999999</c:v>
                </c:pt>
                <c:pt idx="5524">
                  <c:v>61.6415624999999</c:v>
                </c:pt>
                <c:pt idx="5525">
                  <c:v>61.642343749999903</c:v>
                </c:pt>
                <c:pt idx="5526">
                  <c:v>61.643281249999902</c:v>
                </c:pt>
                <c:pt idx="5527">
                  <c:v>61.644218749999901</c:v>
                </c:pt>
                <c:pt idx="5528">
                  <c:v>61.6451562499999</c:v>
                </c:pt>
                <c:pt idx="5529">
                  <c:v>61.646093749999999</c:v>
                </c:pt>
                <c:pt idx="5530">
                  <c:v>61.647031249999898</c:v>
                </c:pt>
                <c:pt idx="5531">
                  <c:v>61.647968749999997</c:v>
                </c:pt>
                <c:pt idx="5532">
                  <c:v>61.648906250000003</c:v>
                </c:pt>
                <c:pt idx="5533">
                  <c:v>61.649843749999903</c:v>
                </c:pt>
                <c:pt idx="5534">
                  <c:v>61.650781249999902</c:v>
                </c:pt>
                <c:pt idx="5535">
                  <c:v>61.651562499999898</c:v>
                </c:pt>
                <c:pt idx="5536">
                  <c:v>61.652187499999897</c:v>
                </c:pt>
                <c:pt idx="5537">
                  <c:v>61.652812499999897</c:v>
                </c:pt>
                <c:pt idx="5538">
                  <c:v>61.653437500000003</c:v>
                </c:pt>
                <c:pt idx="5539">
                  <c:v>61.654062500000002</c:v>
                </c:pt>
                <c:pt idx="5540">
                  <c:v>61.654843749999898</c:v>
                </c:pt>
                <c:pt idx="5541">
                  <c:v>61.655624999999901</c:v>
                </c:pt>
                <c:pt idx="5542">
                  <c:v>61.656406249999897</c:v>
                </c:pt>
                <c:pt idx="5543">
                  <c:v>61.657343749999903</c:v>
                </c:pt>
                <c:pt idx="5544">
                  <c:v>61.658281250000002</c:v>
                </c:pt>
                <c:pt idx="5545">
                  <c:v>61.659843749999901</c:v>
                </c:pt>
                <c:pt idx="5546">
                  <c:v>61.662343749999998</c:v>
                </c:pt>
                <c:pt idx="5547">
                  <c:v>61.665234374999898</c:v>
                </c:pt>
                <c:pt idx="5548">
                  <c:v>61.668124999999897</c:v>
                </c:pt>
                <c:pt idx="5549">
                  <c:v>61.671093749999997</c:v>
                </c:pt>
                <c:pt idx="5550">
                  <c:v>61.674296874999897</c:v>
                </c:pt>
                <c:pt idx="5551">
                  <c:v>61.676562499999903</c:v>
                </c:pt>
                <c:pt idx="5552">
                  <c:v>61.677812499999902</c:v>
                </c:pt>
                <c:pt idx="5553">
                  <c:v>61.679218749999997</c:v>
                </c:pt>
                <c:pt idx="5554">
                  <c:v>61.680937499999899</c:v>
                </c:pt>
                <c:pt idx="5555">
                  <c:v>61.683437499999897</c:v>
                </c:pt>
                <c:pt idx="5556">
                  <c:v>61.687265624999903</c:v>
                </c:pt>
                <c:pt idx="5557">
                  <c:v>61.691953124999898</c:v>
                </c:pt>
                <c:pt idx="5558">
                  <c:v>61.697031249999903</c:v>
                </c:pt>
                <c:pt idx="5559">
                  <c:v>61.702343749999898</c:v>
                </c:pt>
                <c:pt idx="5560">
                  <c:v>61.707734374999902</c:v>
                </c:pt>
                <c:pt idx="5561">
                  <c:v>61.713359374999897</c:v>
                </c:pt>
                <c:pt idx="5562">
                  <c:v>61.718906249999897</c:v>
                </c:pt>
                <c:pt idx="5563">
                  <c:v>61.723984374999901</c:v>
                </c:pt>
                <c:pt idx="5564">
                  <c:v>61.728671874999897</c:v>
                </c:pt>
                <c:pt idx="5565">
                  <c:v>61.733124999999902</c:v>
                </c:pt>
                <c:pt idx="5566">
                  <c:v>61.737812499999997</c:v>
                </c:pt>
                <c:pt idx="5567">
                  <c:v>61.7421875</c:v>
                </c:pt>
                <c:pt idx="5568">
                  <c:v>61.745624999999997</c:v>
                </c:pt>
                <c:pt idx="5569">
                  <c:v>61.749140624999903</c:v>
                </c:pt>
                <c:pt idx="5570">
                  <c:v>61.753203124999899</c:v>
                </c:pt>
                <c:pt idx="5571">
                  <c:v>61.757578125000002</c:v>
                </c:pt>
                <c:pt idx="5572">
                  <c:v>61.761718749999901</c:v>
                </c:pt>
                <c:pt idx="5573">
                  <c:v>61.765000000000001</c:v>
                </c:pt>
                <c:pt idx="5574">
                  <c:v>61.767656249999902</c:v>
                </c:pt>
                <c:pt idx="5575">
                  <c:v>61.769999999999897</c:v>
                </c:pt>
                <c:pt idx="5576">
                  <c:v>61.771875000000001</c:v>
                </c:pt>
                <c:pt idx="5577">
                  <c:v>61.773124999999901</c:v>
                </c:pt>
                <c:pt idx="5578">
                  <c:v>61.773906249999897</c:v>
                </c:pt>
                <c:pt idx="5579">
                  <c:v>61.774687499999899</c:v>
                </c:pt>
                <c:pt idx="5580">
                  <c:v>61.775624999999998</c:v>
                </c:pt>
                <c:pt idx="5581">
                  <c:v>61.776718749999901</c:v>
                </c:pt>
                <c:pt idx="5582">
                  <c:v>61.778124999999903</c:v>
                </c:pt>
                <c:pt idx="5583">
                  <c:v>61.779999999999902</c:v>
                </c:pt>
                <c:pt idx="5584">
                  <c:v>61.7821874999999</c:v>
                </c:pt>
                <c:pt idx="5585">
                  <c:v>61.784531250000001</c:v>
                </c:pt>
                <c:pt idx="5586">
                  <c:v>61.786874999999903</c:v>
                </c:pt>
                <c:pt idx="5587">
                  <c:v>61.789140624999902</c:v>
                </c:pt>
                <c:pt idx="5588">
                  <c:v>61.791249999999998</c:v>
                </c:pt>
                <c:pt idx="5589">
                  <c:v>61.793124999999897</c:v>
                </c:pt>
                <c:pt idx="5590">
                  <c:v>61.795078125000003</c:v>
                </c:pt>
                <c:pt idx="5591">
                  <c:v>61.797109374999899</c:v>
                </c:pt>
                <c:pt idx="5592">
                  <c:v>61.799218750000001</c:v>
                </c:pt>
                <c:pt idx="5593">
                  <c:v>61.801406249999999</c:v>
                </c:pt>
                <c:pt idx="5594">
                  <c:v>61.803593749999997</c:v>
                </c:pt>
                <c:pt idx="5595">
                  <c:v>61.805781249999903</c:v>
                </c:pt>
                <c:pt idx="5596">
                  <c:v>61.808124999999997</c:v>
                </c:pt>
                <c:pt idx="5597">
                  <c:v>61.810546874999901</c:v>
                </c:pt>
                <c:pt idx="5598">
                  <c:v>61.812890624999902</c:v>
                </c:pt>
                <c:pt idx="5599">
                  <c:v>61.815234374999903</c:v>
                </c:pt>
                <c:pt idx="5600">
                  <c:v>61.817499999999903</c:v>
                </c:pt>
                <c:pt idx="5601">
                  <c:v>61.819687499999901</c:v>
                </c:pt>
                <c:pt idx="5602">
                  <c:v>61.821796874999997</c:v>
                </c:pt>
                <c:pt idx="5603">
                  <c:v>61.823906249999901</c:v>
                </c:pt>
                <c:pt idx="5604">
                  <c:v>61.826171875</c:v>
                </c:pt>
                <c:pt idx="5605">
                  <c:v>61.828515625000001</c:v>
                </c:pt>
                <c:pt idx="5606">
                  <c:v>61.830937499999898</c:v>
                </c:pt>
                <c:pt idx="5607">
                  <c:v>61.833203124999997</c:v>
                </c:pt>
                <c:pt idx="5608">
                  <c:v>61.835234374999899</c:v>
                </c:pt>
                <c:pt idx="5609">
                  <c:v>61.837109374999997</c:v>
                </c:pt>
                <c:pt idx="5610">
                  <c:v>61.838671874999903</c:v>
                </c:pt>
                <c:pt idx="5611">
                  <c:v>61.840078124999899</c:v>
                </c:pt>
                <c:pt idx="5612">
                  <c:v>61.841484374999901</c:v>
                </c:pt>
                <c:pt idx="5613">
                  <c:v>61.843046874999899</c:v>
                </c:pt>
                <c:pt idx="5614">
                  <c:v>61.8446874999999</c:v>
                </c:pt>
                <c:pt idx="5615">
                  <c:v>61.846249999999898</c:v>
                </c:pt>
                <c:pt idx="5616">
                  <c:v>61.847734374999902</c:v>
                </c:pt>
                <c:pt idx="5617">
                  <c:v>61.849140624999897</c:v>
                </c:pt>
                <c:pt idx="5618">
                  <c:v>61.850625000000001</c:v>
                </c:pt>
                <c:pt idx="5619">
                  <c:v>61.8521874999999</c:v>
                </c:pt>
                <c:pt idx="5620">
                  <c:v>61.8538281249999</c:v>
                </c:pt>
                <c:pt idx="5621">
                  <c:v>61.855546874999902</c:v>
                </c:pt>
                <c:pt idx="5622">
                  <c:v>61.857421875</c:v>
                </c:pt>
                <c:pt idx="5623">
                  <c:v>61.859453124999902</c:v>
                </c:pt>
                <c:pt idx="5624">
                  <c:v>61.861484375000003</c:v>
                </c:pt>
                <c:pt idx="5625">
                  <c:v>61.863437499999897</c:v>
                </c:pt>
                <c:pt idx="5626">
                  <c:v>61.865312499999902</c:v>
                </c:pt>
                <c:pt idx="5627">
                  <c:v>61.867187499999901</c:v>
                </c:pt>
                <c:pt idx="5628">
                  <c:v>61.869062499999998</c:v>
                </c:pt>
                <c:pt idx="5629">
                  <c:v>61.87109375</c:v>
                </c:pt>
                <c:pt idx="5630">
                  <c:v>61.8733593749999</c:v>
                </c:pt>
                <c:pt idx="5631">
                  <c:v>61.875859374999997</c:v>
                </c:pt>
                <c:pt idx="5632">
                  <c:v>61.878437499999997</c:v>
                </c:pt>
                <c:pt idx="5633">
                  <c:v>61.881015624999897</c:v>
                </c:pt>
                <c:pt idx="5634">
                  <c:v>61.883515625000001</c:v>
                </c:pt>
                <c:pt idx="5635">
                  <c:v>61.886015624999999</c:v>
                </c:pt>
                <c:pt idx="5636">
                  <c:v>61.888593749999899</c:v>
                </c:pt>
                <c:pt idx="5637">
                  <c:v>61.891093750000003</c:v>
                </c:pt>
                <c:pt idx="5638">
                  <c:v>61.893437499999997</c:v>
                </c:pt>
                <c:pt idx="5639">
                  <c:v>61.895781249999999</c:v>
                </c:pt>
                <c:pt idx="5640">
                  <c:v>61.898281249999897</c:v>
                </c:pt>
                <c:pt idx="5641">
                  <c:v>61.900937499999898</c:v>
                </c:pt>
                <c:pt idx="5642">
                  <c:v>61.903749999999903</c:v>
                </c:pt>
                <c:pt idx="5643">
                  <c:v>61.9065625</c:v>
                </c:pt>
                <c:pt idx="5644">
                  <c:v>61.909374999999997</c:v>
                </c:pt>
                <c:pt idx="5645">
                  <c:v>61.912031249999998</c:v>
                </c:pt>
                <c:pt idx="5646">
                  <c:v>61.914609374999898</c:v>
                </c:pt>
                <c:pt idx="5647">
                  <c:v>61.917265624999899</c:v>
                </c:pt>
                <c:pt idx="5648">
                  <c:v>61.919765624999997</c:v>
                </c:pt>
                <c:pt idx="5649">
                  <c:v>61.921875</c:v>
                </c:pt>
                <c:pt idx="5650">
                  <c:v>61.923828125</c:v>
                </c:pt>
                <c:pt idx="5651">
                  <c:v>61.926015624999998</c:v>
                </c:pt>
                <c:pt idx="5652">
                  <c:v>61.928281249999898</c:v>
                </c:pt>
                <c:pt idx="5653">
                  <c:v>61.930390624999902</c:v>
                </c:pt>
                <c:pt idx="5654">
                  <c:v>61.932421874999903</c:v>
                </c:pt>
                <c:pt idx="5655">
                  <c:v>61.934687500000003</c:v>
                </c:pt>
                <c:pt idx="5656">
                  <c:v>61.937343749999997</c:v>
                </c:pt>
                <c:pt idx="5657">
                  <c:v>61.939921875000003</c:v>
                </c:pt>
                <c:pt idx="5658">
                  <c:v>61.9420312499999</c:v>
                </c:pt>
                <c:pt idx="5659">
                  <c:v>61.9436718749999</c:v>
                </c:pt>
                <c:pt idx="5660">
                  <c:v>61.945312499999901</c:v>
                </c:pt>
                <c:pt idx="5661">
                  <c:v>61.947109374999997</c:v>
                </c:pt>
                <c:pt idx="5662">
                  <c:v>61.949609374999902</c:v>
                </c:pt>
                <c:pt idx="5663">
                  <c:v>61.953125</c:v>
                </c:pt>
                <c:pt idx="5664">
                  <c:v>61.956953124999998</c:v>
                </c:pt>
                <c:pt idx="5665">
                  <c:v>61.960859374999998</c:v>
                </c:pt>
                <c:pt idx="5666">
                  <c:v>61.964765624999998</c:v>
                </c:pt>
                <c:pt idx="5667">
                  <c:v>61.968749999999901</c:v>
                </c:pt>
                <c:pt idx="5668">
                  <c:v>61.9729687499999</c:v>
                </c:pt>
                <c:pt idx="5669">
                  <c:v>61.977187499999999</c:v>
                </c:pt>
                <c:pt idx="5670">
                  <c:v>61.981328124999997</c:v>
                </c:pt>
                <c:pt idx="5671">
                  <c:v>61.985546874999997</c:v>
                </c:pt>
                <c:pt idx="5672">
                  <c:v>61.989765624999997</c:v>
                </c:pt>
                <c:pt idx="5673">
                  <c:v>61.993984374999897</c:v>
                </c:pt>
                <c:pt idx="5674">
                  <c:v>61.998203125000003</c:v>
                </c:pt>
                <c:pt idx="5675">
                  <c:v>62.002421874999897</c:v>
                </c:pt>
                <c:pt idx="5676">
                  <c:v>62.006718749999898</c:v>
                </c:pt>
                <c:pt idx="5677">
                  <c:v>62.011249999999997</c:v>
                </c:pt>
                <c:pt idx="5678">
                  <c:v>62.0159374999999</c:v>
                </c:pt>
                <c:pt idx="5679">
                  <c:v>62.020546875000001</c:v>
                </c:pt>
                <c:pt idx="5680">
                  <c:v>62.024921874999997</c:v>
                </c:pt>
                <c:pt idx="5681">
                  <c:v>62.029296875</c:v>
                </c:pt>
                <c:pt idx="5682">
                  <c:v>62.033984374999903</c:v>
                </c:pt>
                <c:pt idx="5683">
                  <c:v>62.038906249999897</c:v>
                </c:pt>
                <c:pt idx="5684">
                  <c:v>62.043749999999903</c:v>
                </c:pt>
                <c:pt idx="5685">
                  <c:v>62.048593749999903</c:v>
                </c:pt>
                <c:pt idx="5686">
                  <c:v>62.053593749999997</c:v>
                </c:pt>
                <c:pt idx="5687">
                  <c:v>62.058515624999998</c:v>
                </c:pt>
                <c:pt idx="5688">
                  <c:v>62.0634374999999</c:v>
                </c:pt>
                <c:pt idx="5689">
                  <c:v>62.068203124999997</c:v>
                </c:pt>
                <c:pt idx="5690">
                  <c:v>62.072812499999998</c:v>
                </c:pt>
                <c:pt idx="5691">
                  <c:v>62.077343749999898</c:v>
                </c:pt>
                <c:pt idx="5692">
                  <c:v>62.081640624999899</c:v>
                </c:pt>
                <c:pt idx="5693">
                  <c:v>62.086015624999902</c:v>
                </c:pt>
                <c:pt idx="5694">
                  <c:v>62.090624999999903</c:v>
                </c:pt>
                <c:pt idx="5695">
                  <c:v>62.095156249999903</c:v>
                </c:pt>
                <c:pt idx="5696">
                  <c:v>62.099687499999902</c:v>
                </c:pt>
                <c:pt idx="5697">
                  <c:v>62.104374999999997</c:v>
                </c:pt>
                <c:pt idx="5698">
                  <c:v>62.108906249999997</c:v>
                </c:pt>
                <c:pt idx="5699">
                  <c:v>62.113359375000002</c:v>
                </c:pt>
                <c:pt idx="5700">
                  <c:v>62.117890625000001</c:v>
                </c:pt>
                <c:pt idx="5701">
                  <c:v>62.122343749999899</c:v>
                </c:pt>
                <c:pt idx="5702">
                  <c:v>62.126718749999903</c:v>
                </c:pt>
                <c:pt idx="5703">
                  <c:v>62.131015624999897</c:v>
                </c:pt>
                <c:pt idx="5704">
                  <c:v>62.135312499999998</c:v>
                </c:pt>
                <c:pt idx="5705">
                  <c:v>62.139687499999901</c:v>
                </c:pt>
                <c:pt idx="5706">
                  <c:v>62.144062499999997</c:v>
                </c:pt>
                <c:pt idx="5707">
                  <c:v>62.148593749999897</c:v>
                </c:pt>
                <c:pt idx="5708">
                  <c:v>62.153124999999903</c:v>
                </c:pt>
                <c:pt idx="5709">
                  <c:v>62.157499999999899</c:v>
                </c:pt>
                <c:pt idx="5710">
                  <c:v>62.161874999999903</c:v>
                </c:pt>
                <c:pt idx="5711">
                  <c:v>62.166249999999998</c:v>
                </c:pt>
                <c:pt idx="5712">
                  <c:v>62.170781249999997</c:v>
                </c:pt>
                <c:pt idx="5713">
                  <c:v>62.175312499999997</c:v>
                </c:pt>
                <c:pt idx="5714">
                  <c:v>62.1796875</c:v>
                </c:pt>
                <c:pt idx="5715">
                  <c:v>62.184140624999898</c:v>
                </c:pt>
                <c:pt idx="5716">
                  <c:v>62.188671874999997</c:v>
                </c:pt>
                <c:pt idx="5717">
                  <c:v>62.193046874999901</c:v>
                </c:pt>
                <c:pt idx="5718">
                  <c:v>62.197265625</c:v>
                </c:pt>
                <c:pt idx="5719">
                  <c:v>62.2014843749999</c:v>
                </c:pt>
                <c:pt idx="5720">
                  <c:v>62.205859375000003</c:v>
                </c:pt>
                <c:pt idx="5721">
                  <c:v>62.210390625000002</c:v>
                </c:pt>
                <c:pt idx="5722">
                  <c:v>62.214765624999899</c:v>
                </c:pt>
                <c:pt idx="5723">
                  <c:v>62.218906249999897</c:v>
                </c:pt>
                <c:pt idx="5724">
                  <c:v>62.22296875</c:v>
                </c:pt>
                <c:pt idx="5725">
                  <c:v>62.227109374999998</c:v>
                </c:pt>
                <c:pt idx="5726">
                  <c:v>62.231328124999898</c:v>
                </c:pt>
                <c:pt idx="5727">
                  <c:v>62.235624999999999</c:v>
                </c:pt>
                <c:pt idx="5728">
                  <c:v>62.240078124999897</c:v>
                </c:pt>
                <c:pt idx="5729">
                  <c:v>62.2444531249999</c:v>
                </c:pt>
                <c:pt idx="5730">
                  <c:v>62.248828124999903</c:v>
                </c:pt>
                <c:pt idx="5731">
                  <c:v>62.253359374999903</c:v>
                </c:pt>
                <c:pt idx="5732">
                  <c:v>62.257890625000002</c:v>
                </c:pt>
                <c:pt idx="5733">
                  <c:v>62.262343749999999</c:v>
                </c:pt>
                <c:pt idx="5734">
                  <c:v>62.266796874999997</c:v>
                </c:pt>
                <c:pt idx="5735">
                  <c:v>62.271406249999998</c:v>
                </c:pt>
                <c:pt idx="5736">
                  <c:v>62.276093750000001</c:v>
                </c:pt>
                <c:pt idx="5737">
                  <c:v>62.2809375</c:v>
                </c:pt>
                <c:pt idx="5738">
                  <c:v>62.285859374999902</c:v>
                </c:pt>
                <c:pt idx="5739">
                  <c:v>62.290703124999901</c:v>
                </c:pt>
                <c:pt idx="5740">
                  <c:v>62.295703124999903</c:v>
                </c:pt>
                <c:pt idx="5741">
                  <c:v>62.30078125</c:v>
                </c:pt>
                <c:pt idx="5742">
                  <c:v>62.305859374999898</c:v>
                </c:pt>
                <c:pt idx="5743">
                  <c:v>62.3108593749999</c:v>
                </c:pt>
                <c:pt idx="5744">
                  <c:v>62.315624999999898</c:v>
                </c:pt>
                <c:pt idx="5745">
                  <c:v>62.319687499999901</c:v>
                </c:pt>
                <c:pt idx="5746">
                  <c:v>62.322656250000001</c:v>
                </c:pt>
                <c:pt idx="5747">
                  <c:v>62.324687499999897</c:v>
                </c:pt>
                <c:pt idx="5748">
                  <c:v>62.326171875</c:v>
                </c:pt>
                <c:pt idx="5749">
                  <c:v>62.327578125000002</c:v>
                </c:pt>
                <c:pt idx="5750">
                  <c:v>62.329062499999999</c:v>
                </c:pt>
                <c:pt idx="5751">
                  <c:v>62.330156249999902</c:v>
                </c:pt>
                <c:pt idx="5752">
                  <c:v>62.330546874999897</c:v>
                </c:pt>
                <c:pt idx="5753">
                  <c:v>62.330859374999903</c:v>
                </c:pt>
                <c:pt idx="5754">
                  <c:v>62.331328124999899</c:v>
                </c:pt>
                <c:pt idx="5755">
                  <c:v>62.332109374999902</c:v>
                </c:pt>
                <c:pt idx="5756">
                  <c:v>62.332890624999898</c:v>
                </c:pt>
                <c:pt idx="5757">
                  <c:v>62.333515624999897</c:v>
                </c:pt>
                <c:pt idx="5758">
                  <c:v>62.334531249999898</c:v>
                </c:pt>
                <c:pt idx="5759">
                  <c:v>62.335703125000002</c:v>
                </c:pt>
                <c:pt idx="5760">
                  <c:v>62.336562499999999</c:v>
                </c:pt>
                <c:pt idx="5761">
                  <c:v>62.337343749999903</c:v>
                </c:pt>
                <c:pt idx="5762">
                  <c:v>62.338828124999999</c:v>
                </c:pt>
                <c:pt idx="5763">
                  <c:v>62.340312499999897</c:v>
                </c:pt>
                <c:pt idx="5764">
                  <c:v>62.341562500000002</c:v>
                </c:pt>
                <c:pt idx="5765">
                  <c:v>62.344296874999898</c:v>
                </c:pt>
                <c:pt idx="5766">
                  <c:v>62.348828124999997</c:v>
                </c:pt>
                <c:pt idx="5767">
                  <c:v>62.354765624999899</c:v>
                </c:pt>
                <c:pt idx="5768">
                  <c:v>62.360781249999903</c:v>
                </c:pt>
                <c:pt idx="5769">
                  <c:v>62.364921874999901</c:v>
                </c:pt>
                <c:pt idx="5770">
                  <c:v>62.368203124999901</c:v>
                </c:pt>
                <c:pt idx="5771">
                  <c:v>62.371484375000001</c:v>
                </c:pt>
                <c:pt idx="5772">
                  <c:v>62.374296874999899</c:v>
                </c:pt>
                <c:pt idx="5773">
                  <c:v>62.377187499999899</c:v>
                </c:pt>
                <c:pt idx="5774">
                  <c:v>62.379687499999903</c:v>
                </c:pt>
                <c:pt idx="5775">
                  <c:v>62.381562499999902</c:v>
                </c:pt>
                <c:pt idx="5776">
                  <c:v>62.383359374999998</c:v>
                </c:pt>
                <c:pt idx="5777">
                  <c:v>62.384999999999998</c:v>
                </c:pt>
                <c:pt idx="5778">
                  <c:v>62.38671875</c:v>
                </c:pt>
                <c:pt idx="5779">
                  <c:v>62.388437499999903</c:v>
                </c:pt>
                <c:pt idx="5780">
                  <c:v>62.389531249999997</c:v>
                </c:pt>
                <c:pt idx="5781">
                  <c:v>62.390156249999997</c:v>
                </c:pt>
                <c:pt idx="5782">
                  <c:v>62.390781249999897</c:v>
                </c:pt>
                <c:pt idx="5783">
                  <c:v>62.391484374999997</c:v>
                </c:pt>
                <c:pt idx="5784">
                  <c:v>62.392109374999997</c:v>
                </c:pt>
                <c:pt idx="5785">
                  <c:v>62.392812499999998</c:v>
                </c:pt>
                <c:pt idx="5786">
                  <c:v>62.393593749999901</c:v>
                </c:pt>
                <c:pt idx="5787">
                  <c:v>62.394296874999903</c:v>
                </c:pt>
                <c:pt idx="5788">
                  <c:v>62.394921874999902</c:v>
                </c:pt>
                <c:pt idx="5789">
                  <c:v>62.395546875000001</c:v>
                </c:pt>
                <c:pt idx="5790">
                  <c:v>62.396406249999899</c:v>
                </c:pt>
                <c:pt idx="5791">
                  <c:v>62.397265624999903</c:v>
                </c:pt>
                <c:pt idx="5792">
                  <c:v>62.397968749999997</c:v>
                </c:pt>
                <c:pt idx="5793">
                  <c:v>62.3987499999999</c:v>
                </c:pt>
                <c:pt idx="5794">
                  <c:v>62.399296874999997</c:v>
                </c:pt>
                <c:pt idx="5795">
                  <c:v>62.399218749999903</c:v>
                </c:pt>
                <c:pt idx="5796">
                  <c:v>62.398828124999902</c:v>
                </c:pt>
                <c:pt idx="5797">
                  <c:v>62.398359374999899</c:v>
                </c:pt>
                <c:pt idx="5798">
                  <c:v>62.397968749999997</c:v>
                </c:pt>
                <c:pt idx="5799">
                  <c:v>62.397578125000003</c:v>
                </c:pt>
                <c:pt idx="5800">
                  <c:v>62.3974218749999</c:v>
                </c:pt>
                <c:pt idx="5801">
                  <c:v>62.397656249999898</c:v>
                </c:pt>
                <c:pt idx="5802">
                  <c:v>62.397734374999899</c:v>
                </c:pt>
                <c:pt idx="5803">
                  <c:v>62.397812500000001</c:v>
                </c:pt>
                <c:pt idx="5804">
                  <c:v>62.398203124999903</c:v>
                </c:pt>
                <c:pt idx="5805">
                  <c:v>62.399218749999903</c:v>
                </c:pt>
                <c:pt idx="5806">
                  <c:v>62.401093749999902</c:v>
                </c:pt>
                <c:pt idx="5807">
                  <c:v>62.401796874999903</c:v>
                </c:pt>
                <c:pt idx="5808">
                  <c:v>62.400156250000002</c:v>
                </c:pt>
                <c:pt idx="5809">
                  <c:v>62.3984375</c:v>
                </c:pt>
                <c:pt idx="5810">
                  <c:v>62.398281249999997</c:v>
                </c:pt>
                <c:pt idx="5811">
                  <c:v>62.398593749999897</c:v>
                </c:pt>
                <c:pt idx="5812">
                  <c:v>62.398359374999998</c:v>
                </c:pt>
                <c:pt idx="5813">
                  <c:v>62.3984375</c:v>
                </c:pt>
                <c:pt idx="5814">
                  <c:v>62.399140625000001</c:v>
                </c:pt>
                <c:pt idx="5815">
                  <c:v>62.399687499999899</c:v>
                </c:pt>
                <c:pt idx="5816">
                  <c:v>62.400468749999902</c:v>
                </c:pt>
                <c:pt idx="5817">
                  <c:v>62.402265624999998</c:v>
                </c:pt>
                <c:pt idx="5818">
                  <c:v>62.405000000000001</c:v>
                </c:pt>
                <c:pt idx="5819">
                  <c:v>62.408124999999998</c:v>
                </c:pt>
                <c:pt idx="5820">
                  <c:v>62.411562499999903</c:v>
                </c:pt>
                <c:pt idx="5821">
                  <c:v>62.415234374999997</c:v>
                </c:pt>
                <c:pt idx="5822">
                  <c:v>62.418828124999898</c:v>
                </c:pt>
                <c:pt idx="5823">
                  <c:v>62.422421874999998</c:v>
                </c:pt>
                <c:pt idx="5824">
                  <c:v>62.425624999999997</c:v>
                </c:pt>
                <c:pt idx="5825">
                  <c:v>62.428124999999902</c:v>
                </c:pt>
                <c:pt idx="5826">
                  <c:v>62.430468749999903</c:v>
                </c:pt>
                <c:pt idx="5827">
                  <c:v>62.432734374999903</c:v>
                </c:pt>
                <c:pt idx="5828">
                  <c:v>62.435156249999999</c:v>
                </c:pt>
                <c:pt idx="5829">
                  <c:v>62.438515624999901</c:v>
                </c:pt>
                <c:pt idx="5830">
                  <c:v>62.442578124999997</c:v>
                </c:pt>
                <c:pt idx="5831">
                  <c:v>62.446953124999901</c:v>
                </c:pt>
                <c:pt idx="5832">
                  <c:v>62.451718749999898</c:v>
                </c:pt>
                <c:pt idx="5833">
                  <c:v>62.456874999999997</c:v>
                </c:pt>
                <c:pt idx="5834">
                  <c:v>62.462265625000001</c:v>
                </c:pt>
                <c:pt idx="5835">
                  <c:v>62.467812499999901</c:v>
                </c:pt>
                <c:pt idx="5836">
                  <c:v>62.473203124999898</c:v>
                </c:pt>
                <c:pt idx="5837">
                  <c:v>62.478359374999897</c:v>
                </c:pt>
                <c:pt idx="5838">
                  <c:v>62.483359374999999</c:v>
                </c:pt>
                <c:pt idx="5839">
                  <c:v>62.488203124999899</c:v>
                </c:pt>
                <c:pt idx="5840">
                  <c:v>62.493437499999899</c:v>
                </c:pt>
                <c:pt idx="5841">
                  <c:v>62.498828124999903</c:v>
                </c:pt>
                <c:pt idx="5842">
                  <c:v>62.504062499999897</c:v>
                </c:pt>
                <c:pt idx="5843">
                  <c:v>62.509531249999903</c:v>
                </c:pt>
                <c:pt idx="5844">
                  <c:v>62.514843749999898</c:v>
                </c:pt>
                <c:pt idx="5845">
                  <c:v>62.519765624999998</c:v>
                </c:pt>
                <c:pt idx="5846">
                  <c:v>62.524609374999898</c:v>
                </c:pt>
                <c:pt idx="5847">
                  <c:v>62.529531249999998</c:v>
                </c:pt>
                <c:pt idx="5848">
                  <c:v>62.534453124999999</c:v>
                </c:pt>
                <c:pt idx="5849">
                  <c:v>62.538984374999899</c:v>
                </c:pt>
                <c:pt idx="5850">
                  <c:v>62.543437500000003</c:v>
                </c:pt>
                <c:pt idx="5851">
                  <c:v>62.548203124999901</c:v>
                </c:pt>
                <c:pt idx="5852">
                  <c:v>62.5530468749999</c:v>
                </c:pt>
                <c:pt idx="5853">
                  <c:v>62.558124999999997</c:v>
                </c:pt>
                <c:pt idx="5854">
                  <c:v>62.563203124999902</c:v>
                </c:pt>
                <c:pt idx="5855">
                  <c:v>62.568046875</c:v>
                </c:pt>
                <c:pt idx="5856">
                  <c:v>62.572890624999999</c:v>
                </c:pt>
                <c:pt idx="5857">
                  <c:v>62.578046874999899</c:v>
                </c:pt>
                <c:pt idx="5858">
                  <c:v>62.583593749999899</c:v>
                </c:pt>
                <c:pt idx="5859">
                  <c:v>62.589296874999903</c:v>
                </c:pt>
                <c:pt idx="5860">
                  <c:v>62.594921874999997</c:v>
                </c:pt>
                <c:pt idx="5861">
                  <c:v>62.600390624999903</c:v>
                </c:pt>
                <c:pt idx="5862">
                  <c:v>62.605078124999999</c:v>
                </c:pt>
                <c:pt idx="5863">
                  <c:v>62.607578124999897</c:v>
                </c:pt>
                <c:pt idx="5864">
                  <c:v>62.608828124999903</c:v>
                </c:pt>
                <c:pt idx="5865">
                  <c:v>62.609296874999998</c:v>
                </c:pt>
                <c:pt idx="5866">
                  <c:v>62.608984374999899</c:v>
                </c:pt>
                <c:pt idx="5867">
                  <c:v>62.609140624999903</c:v>
                </c:pt>
                <c:pt idx="5868">
                  <c:v>62.61</c:v>
                </c:pt>
                <c:pt idx="5869">
                  <c:v>62.611718750000001</c:v>
                </c:pt>
                <c:pt idx="5870">
                  <c:v>62.613046875000002</c:v>
                </c:pt>
                <c:pt idx="5871">
                  <c:v>62.613046875000002</c:v>
                </c:pt>
                <c:pt idx="5872">
                  <c:v>62.612499999999997</c:v>
                </c:pt>
                <c:pt idx="5873">
                  <c:v>62.612499999999898</c:v>
                </c:pt>
                <c:pt idx="5874">
                  <c:v>62.612656249999901</c:v>
                </c:pt>
                <c:pt idx="5875">
                  <c:v>62.612343749999901</c:v>
                </c:pt>
                <c:pt idx="5876">
                  <c:v>62.612109374999903</c:v>
                </c:pt>
                <c:pt idx="5877">
                  <c:v>62.612109374999903</c:v>
                </c:pt>
                <c:pt idx="5878">
                  <c:v>62.612578124999999</c:v>
                </c:pt>
                <c:pt idx="5879">
                  <c:v>62.6135937499999</c:v>
                </c:pt>
                <c:pt idx="5880">
                  <c:v>62.614687499999903</c:v>
                </c:pt>
                <c:pt idx="5881">
                  <c:v>62.614765624999997</c:v>
                </c:pt>
                <c:pt idx="5882">
                  <c:v>62.613437499999897</c:v>
                </c:pt>
                <c:pt idx="5883">
                  <c:v>62.613203124999899</c:v>
                </c:pt>
                <c:pt idx="5884">
                  <c:v>62.615156249999899</c:v>
                </c:pt>
                <c:pt idx="5885">
                  <c:v>62.6178124999999</c:v>
                </c:pt>
                <c:pt idx="5886">
                  <c:v>62.620624999999997</c:v>
                </c:pt>
                <c:pt idx="5887">
                  <c:v>62.622890624999997</c:v>
                </c:pt>
                <c:pt idx="5888">
                  <c:v>62.623984374999999</c:v>
                </c:pt>
                <c:pt idx="5889">
                  <c:v>62.6233593749999</c:v>
                </c:pt>
                <c:pt idx="5890">
                  <c:v>62.62109375</c:v>
                </c:pt>
                <c:pt idx="5891">
                  <c:v>62.617890624999902</c:v>
                </c:pt>
                <c:pt idx="5892">
                  <c:v>62.613828124999898</c:v>
                </c:pt>
                <c:pt idx="5893">
                  <c:v>62.610156249999903</c:v>
                </c:pt>
                <c:pt idx="5894">
                  <c:v>62.607421875</c:v>
                </c:pt>
                <c:pt idx="5895">
                  <c:v>62.604374999999997</c:v>
                </c:pt>
                <c:pt idx="5896">
                  <c:v>62.600937499999901</c:v>
                </c:pt>
                <c:pt idx="5897">
                  <c:v>62.597031249999901</c:v>
                </c:pt>
                <c:pt idx="5898">
                  <c:v>62.592890624999903</c:v>
                </c:pt>
                <c:pt idx="5899">
                  <c:v>62.588749999999997</c:v>
                </c:pt>
                <c:pt idx="5900">
                  <c:v>62.584062499999902</c:v>
                </c:pt>
                <c:pt idx="5901">
                  <c:v>62.579218749999903</c:v>
                </c:pt>
                <c:pt idx="5902">
                  <c:v>62.575312499999903</c:v>
                </c:pt>
                <c:pt idx="5903">
                  <c:v>62.572187499999899</c:v>
                </c:pt>
                <c:pt idx="5904">
                  <c:v>62.568828125000003</c:v>
                </c:pt>
                <c:pt idx="5905">
                  <c:v>62.564843750000001</c:v>
                </c:pt>
                <c:pt idx="5906">
                  <c:v>62.560546875</c:v>
                </c:pt>
                <c:pt idx="5907">
                  <c:v>62.556562499999899</c:v>
                </c:pt>
                <c:pt idx="5908">
                  <c:v>62.552656249999998</c:v>
                </c:pt>
                <c:pt idx="5909">
                  <c:v>62.548593749999903</c:v>
                </c:pt>
                <c:pt idx="5910">
                  <c:v>62.544609375</c:v>
                </c:pt>
                <c:pt idx="5911">
                  <c:v>62.540859374999897</c:v>
                </c:pt>
                <c:pt idx="5912">
                  <c:v>62.537343749999998</c:v>
                </c:pt>
                <c:pt idx="5913">
                  <c:v>62.533906250000001</c:v>
                </c:pt>
                <c:pt idx="5914">
                  <c:v>62.530468749999997</c:v>
                </c:pt>
                <c:pt idx="5915">
                  <c:v>62.52703125</c:v>
                </c:pt>
                <c:pt idx="5916">
                  <c:v>62.523593749999897</c:v>
                </c:pt>
                <c:pt idx="5917">
                  <c:v>62.5198437499999</c:v>
                </c:pt>
                <c:pt idx="5918">
                  <c:v>62.515859374999899</c:v>
                </c:pt>
                <c:pt idx="5919">
                  <c:v>62.512187499999897</c:v>
                </c:pt>
                <c:pt idx="5920">
                  <c:v>62.508593749999903</c:v>
                </c:pt>
                <c:pt idx="5921">
                  <c:v>62.504765624999997</c:v>
                </c:pt>
                <c:pt idx="5922">
                  <c:v>62.501015624999901</c:v>
                </c:pt>
                <c:pt idx="5923">
                  <c:v>62.497499999999903</c:v>
                </c:pt>
                <c:pt idx="5924">
                  <c:v>62.494140624999901</c:v>
                </c:pt>
                <c:pt idx="5925">
                  <c:v>62.491015624999903</c:v>
                </c:pt>
                <c:pt idx="5926">
                  <c:v>62.487812499999997</c:v>
                </c:pt>
                <c:pt idx="5927">
                  <c:v>62.484453124999902</c:v>
                </c:pt>
                <c:pt idx="5928">
                  <c:v>62.4810937499999</c:v>
                </c:pt>
                <c:pt idx="5929">
                  <c:v>62.477656249999903</c:v>
                </c:pt>
                <c:pt idx="5930">
                  <c:v>62.474218749999999</c:v>
                </c:pt>
                <c:pt idx="5931">
                  <c:v>62.470546874999997</c:v>
                </c:pt>
                <c:pt idx="5932">
                  <c:v>62.466562499999903</c:v>
                </c:pt>
                <c:pt idx="5933">
                  <c:v>62.462499999999999</c:v>
                </c:pt>
                <c:pt idx="5934">
                  <c:v>62.458593749999999</c:v>
                </c:pt>
                <c:pt idx="5935">
                  <c:v>62.454765624999901</c:v>
                </c:pt>
                <c:pt idx="5936">
                  <c:v>62.450781249999899</c:v>
                </c:pt>
                <c:pt idx="5937">
                  <c:v>62.446718750000002</c:v>
                </c:pt>
                <c:pt idx="5938">
                  <c:v>62.442812499999903</c:v>
                </c:pt>
                <c:pt idx="5939">
                  <c:v>62.439062499999999</c:v>
                </c:pt>
                <c:pt idx="5940">
                  <c:v>62.435156249999899</c:v>
                </c:pt>
                <c:pt idx="5941">
                  <c:v>62.431249999999999</c:v>
                </c:pt>
                <c:pt idx="5942">
                  <c:v>62.427265624999997</c:v>
                </c:pt>
                <c:pt idx="5943">
                  <c:v>62.422890624999901</c:v>
                </c:pt>
                <c:pt idx="5944">
                  <c:v>62.418359375000001</c:v>
                </c:pt>
                <c:pt idx="5945">
                  <c:v>62.413984374999899</c:v>
                </c:pt>
                <c:pt idx="5946">
                  <c:v>62.409609375000002</c:v>
                </c:pt>
                <c:pt idx="5947">
                  <c:v>62.405312500000001</c:v>
                </c:pt>
                <c:pt idx="5948">
                  <c:v>62.401171874999903</c:v>
                </c:pt>
                <c:pt idx="5949">
                  <c:v>62.396875000000001</c:v>
                </c:pt>
                <c:pt idx="5950">
                  <c:v>62.392499999999899</c:v>
                </c:pt>
                <c:pt idx="5951">
                  <c:v>62.388124999999903</c:v>
                </c:pt>
                <c:pt idx="5952">
                  <c:v>62.383828125000001</c:v>
                </c:pt>
                <c:pt idx="5953">
                  <c:v>62.379687500000003</c:v>
                </c:pt>
                <c:pt idx="5954">
                  <c:v>62.375468750000003</c:v>
                </c:pt>
                <c:pt idx="5955">
                  <c:v>62.371171874999902</c:v>
                </c:pt>
                <c:pt idx="5956">
                  <c:v>62.366874999999901</c:v>
                </c:pt>
                <c:pt idx="5957">
                  <c:v>62.362187499999997</c:v>
                </c:pt>
                <c:pt idx="5958">
                  <c:v>62.357265624999897</c:v>
                </c:pt>
                <c:pt idx="5959">
                  <c:v>62.352421874999898</c:v>
                </c:pt>
                <c:pt idx="5960">
                  <c:v>62.347578124999998</c:v>
                </c:pt>
                <c:pt idx="5961">
                  <c:v>62.343046874999999</c:v>
                </c:pt>
                <c:pt idx="5962">
                  <c:v>62.338749999999997</c:v>
                </c:pt>
                <c:pt idx="5963">
                  <c:v>62.334218749999899</c:v>
                </c:pt>
                <c:pt idx="5964">
                  <c:v>62.329609374999997</c:v>
                </c:pt>
                <c:pt idx="5965">
                  <c:v>62.324765624999998</c:v>
                </c:pt>
                <c:pt idx="5966">
                  <c:v>62.319687499999901</c:v>
                </c:pt>
                <c:pt idx="5967">
                  <c:v>62.314921874999897</c:v>
                </c:pt>
                <c:pt idx="5968">
                  <c:v>62.310234375</c:v>
                </c:pt>
                <c:pt idx="5969">
                  <c:v>62.305624999999999</c:v>
                </c:pt>
                <c:pt idx="5970">
                  <c:v>62.301171875000001</c:v>
                </c:pt>
                <c:pt idx="5971">
                  <c:v>62.296484374999899</c:v>
                </c:pt>
                <c:pt idx="5972">
                  <c:v>62.291640624999999</c:v>
                </c:pt>
                <c:pt idx="5973">
                  <c:v>62.286640624999897</c:v>
                </c:pt>
                <c:pt idx="5974">
                  <c:v>62.2815625</c:v>
                </c:pt>
                <c:pt idx="5975">
                  <c:v>62.276562499999997</c:v>
                </c:pt>
                <c:pt idx="5976">
                  <c:v>62.271640625000003</c:v>
                </c:pt>
                <c:pt idx="5977">
                  <c:v>62.266953125000001</c:v>
                </c:pt>
                <c:pt idx="5978">
                  <c:v>62.262109375000001</c:v>
                </c:pt>
                <c:pt idx="5979">
                  <c:v>62.256562500000001</c:v>
                </c:pt>
                <c:pt idx="5980">
                  <c:v>62.250546874999898</c:v>
                </c:pt>
                <c:pt idx="5981">
                  <c:v>62.244531250000001</c:v>
                </c:pt>
                <c:pt idx="5982">
                  <c:v>62.238828124999898</c:v>
                </c:pt>
                <c:pt idx="5983">
                  <c:v>62.233515625000003</c:v>
                </c:pt>
                <c:pt idx="5984">
                  <c:v>62.228515625</c:v>
                </c:pt>
                <c:pt idx="5985">
                  <c:v>62.223828124999997</c:v>
                </c:pt>
                <c:pt idx="5986">
                  <c:v>62.219296874999898</c:v>
                </c:pt>
                <c:pt idx="5987">
                  <c:v>62.214765624999899</c:v>
                </c:pt>
                <c:pt idx="5988">
                  <c:v>62.210078124999903</c:v>
                </c:pt>
                <c:pt idx="5989">
                  <c:v>62.205156249999902</c:v>
                </c:pt>
                <c:pt idx="5990">
                  <c:v>62.199843749999999</c:v>
                </c:pt>
                <c:pt idx="5991">
                  <c:v>62.194062499999902</c:v>
                </c:pt>
                <c:pt idx="5992">
                  <c:v>62.188203125000001</c:v>
                </c:pt>
                <c:pt idx="5993">
                  <c:v>62.182578124999999</c:v>
                </c:pt>
                <c:pt idx="5994">
                  <c:v>62.177109375000001</c:v>
                </c:pt>
                <c:pt idx="5995">
                  <c:v>62.171640625000002</c:v>
                </c:pt>
                <c:pt idx="5996">
                  <c:v>62.166171874999897</c:v>
                </c:pt>
                <c:pt idx="5997">
                  <c:v>62.160703124999898</c:v>
                </c:pt>
                <c:pt idx="5998">
                  <c:v>62.155312500000001</c:v>
                </c:pt>
                <c:pt idx="5999">
                  <c:v>62.149921874999897</c:v>
                </c:pt>
                <c:pt idx="6000">
                  <c:v>62.1448437499999</c:v>
                </c:pt>
                <c:pt idx="6001">
                  <c:v>62.140781249999897</c:v>
                </c:pt>
                <c:pt idx="6002">
                  <c:v>62.13703125</c:v>
                </c:pt>
                <c:pt idx="6003">
                  <c:v>62.132734374999899</c:v>
                </c:pt>
                <c:pt idx="6004">
                  <c:v>62.128124999999997</c:v>
                </c:pt>
                <c:pt idx="6005">
                  <c:v>62.123046875</c:v>
                </c:pt>
                <c:pt idx="6006">
                  <c:v>62.1174999999999</c:v>
                </c:pt>
                <c:pt idx="6007">
                  <c:v>62.111796874999897</c:v>
                </c:pt>
                <c:pt idx="6008">
                  <c:v>62.106015624999898</c:v>
                </c:pt>
                <c:pt idx="6009">
                  <c:v>62.100390624999903</c:v>
                </c:pt>
                <c:pt idx="6010">
                  <c:v>62.095078124999901</c:v>
                </c:pt>
                <c:pt idx="6011">
                  <c:v>62.089921874999902</c:v>
                </c:pt>
                <c:pt idx="6012">
                  <c:v>62.084843749999997</c:v>
                </c:pt>
                <c:pt idx="6013">
                  <c:v>62.079999999999899</c:v>
                </c:pt>
                <c:pt idx="6014">
                  <c:v>62.075312499999903</c:v>
                </c:pt>
                <c:pt idx="6015">
                  <c:v>62.070546874999899</c:v>
                </c:pt>
                <c:pt idx="6016">
                  <c:v>62.066562500000003</c:v>
                </c:pt>
                <c:pt idx="6017">
                  <c:v>62.064062499999999</c:v>
                </c:pt>
                <c:pt idx="6018">
                  <c:v>62.062578124999902</c:v>
                </c:pt>
                <c:pt idx="6019">
                  <c:v>62.061484374999999</c:v>
                </c:pt>
                <c:pt idx="6020">
                  <c:v>62.060937499999902</c:v>
                </c:pt>
                <c:pt idx="6021">
                  <c:v>62.060937499999902</c:v>
                </c:pt>
                <c:pt idx="6022">
                  <c:v>62.061093749999898</c:v>
                </c:pt>
                <c:pt idx="6023">
                  <c:v>62.062265625000002</c:v>
                </c:pt>
                <c:pt idx="6024">
                  <c:v>62.063593749999903</c:v>
                </c:pt>
                <c:pt idx="6025">
                  <c:v>62.064374999999899</c:v>
                </c:pt>
                <c:pt idx="6026">
                  <c:v>62.065312499999997</c:v>
                </c:pt>
                <c:pt idx="6027">
                  <c:v>62.06671875</c:v>
                </c:pt>
                <c:pt idx="6028">
                  <c:v>62.068515624999897</c:v>
                </c:pt>
                <c:pt idx="6029">
                  <c:v>62.070234374999899</c:v>
                </c:pt>
                <c:pt idx="6030">
                  <c:v>62.072031249999903</c:v>
                </c:pt>
                <c:pt idx="6031">
                  <c:v>62.073046874999903</c:v>
                </c:pt>
                <c:pt idx="6032">
                  <c:v>62.073281250000001</c:v>
                </c:pt>
                <c:pt idx="6033">
                  <c:v>62.073593750000001</c:v>
                </c:pt>
                <c:pt idx="6034">
                  <c:v>62.073749999999997</c:v>
                </c:pt>
                <c:pt idx="6035">
                  <c:v>62.073749999999997</c:v>
                </c:pt>
                <c:pt idx="6036">
                  <c:v>62.077734374999999</c:v>
                </c:pt>
                <c:pt idx="6037">
                  <c:v>62.088046874999897</c:v>
                </c:pt>
                <c:pt idx="6038">
                  <c:v>62.101171874999999</c:v>
                </c:pt>
                <c:pt idx="6039">
                  <c:v>62.115000000000002</c:v>
                </c:pt>
                <c:pt idx="6040">
                  <c:v>62.12890625</c:v>
                </c:pt>
                <c:pt idx="6041">
                  <c:v>62.142656250000002</c:v>
                </c:pt>
                <c:pt idx="6042">
                  <c:v>62.156406250000003</c:v>
                </c:pt>
                <c:pt idx="6043">
                  <c:v>62.170078124999897</c:v>
                </c:pt>
                <c:pt idx="6044">
                  <c:v>62.183828124999899</c:v>
                </c:pt>
                <c:pt idx="6045">
                  <c:v>62.197499999999998</c:v>
                </c:pt>
                <c:pt idx="6046">
                  <c:v>62.211015625000002</c:v>
                </c:pt>
                <c:pt idx="6047">
                  <c:v>62.225468749999997</c:v>
                </c:pt>
                <c:pt idx="6048">
                  <c:v>62.240312499999902</c:v>
                </c:pt>
                <c:pt idx="6049">
                  <c:v>62.254687499999903</c:v>
                </c:pt>
                <c:pt idx="6050">
                  <c:v>62.269140624999999</c:v>
                </c:pt>
                <c:pt idx="6051">
                  <c:v>62.283906250000001</c:v>
                </c:pt>
                <c:pt idx="6052">
                  <c:v>62.2991406249999</c:v>
                </c:pt>
                <c:pt idx="6053">
                  <c:v>62.3147656249999</c:v>
                </c:pt>
                <c:pt idx="6054">
                  <c:v>62.330624999999898</c:v>
                </c:pt>
                <c:pt idx="6055">
                  <c:v>62.346562499999997</c:v>
                </c:pt>
                <c:pt idx="6056">
                  <c:v>62.362656250000001</c:v>
                </c:pt>
                <c:pt idx="6057">
                  <c:v>62.379140624999998</c:v>
                </c:pt>
                <c:pt idx="6058">
                  <c:v>62.395937499999903</c:v>
                </c:pt>
                <c:pt idx="6059">
                  <c:v>62.412812499999902</c:v>
                </c:pt>
                <c:pt idx="6060">
                  <c:v>62.429453124999903</c:v>
                </c:pt>
                <c:pt idx="6061">
                  <c:v>62.445859374999898</c:v>
                </c:pt>
                <c:pt idx="6062">
                  <c:v>62.462265624999901</c:v>
                </c:pt>
                <c:pt idx="6063">
                  <c:v>62.478671875000003</c:v>
                </c:pt>
                <c:pt idx="6064">
                  <c:v>62.496015624999899</c:v>
                </c:pt>
                <c:pt idx="6065">
                  <c:v>62.513828125000003</c:v>
                </c:pt>
                <c:pt idx="6066">
                  <c:v>62.53125</c:v>
                </c:pt>
                <c:pt idx="6067">
                  <c:v>62.548906249999902</c:v>
                </c:pt>
                <c:pt idx="6068">
                  <c:v>62.567968749999999</c:v>
                </c:pt>
                <c:pt idx="6069">
                  <c:v>62.587187499999899</c:v>
                </c:pt>
                <c:pt idx="6070">
                  <c:v>62.604609375000003</c:v>
                </c:pt>
                <c:pt idx="6071">
                  <c:v>62.62109375</c:v>
                </c:pt>
                <c:pt idx="6072">
                  <c:v>62.637421874999902</c:v>
                </c:pt>
                <c:pt idx="6073">
                  <c:v>62.653828124999997</c:v>
                </c:pt>
                <c:pt idx="6074">
                  <c:v>62.669296875000001</c:v>
                </c:pt>
                <c:pt idx="6075">
                  <c:v>62.683515624999899</c:v>
                </c:pt>
                <c:pt idx="6076">
                  <c:v>62.698281249999901</c:v>
                </c:pt>
                <c:pt idx="6077">
                  <c:v>62.714062499999898</c:v>
                </c:pt>
                <c:pt idx="6078">
                  <c:v>62.729999999999897</c:v>
                </c:pt>
                <c:pt idx="6079">
                  <c:v>62.745937499999997</c:v>
                </c:pt>
                <c:pt idx="6080">
                  <c:v>62.761875000000003</c:v>
                </c:pt>
                <c:pt idx="6081">
                  <c:v>62.777812499999897</c:v>
                </c:pt>
                <c:pt idx="6082">
                  <c:v>62.793749999999903</c:v>
                </c:pt>
                <c:pt idx="6083">
                  <c:v>62.809765624999997</c:v>
                </c:pt>
                <c:pt idx="6084">
                  <c:v>62.825781249999999</c:v>
                </c:pt>
                <c:pt idx="6085">
                  <c:v>62.841640624999997</c:v>
                </c:pt>
                <c:pt idx="6086">
                  <c:v>62.857343749999899</c:v>
                </c:pt>
                <c:pt idx="6087">
                  <c:v>62.872968749999998</c:v>
                </c:pt>
                <c:pt idx="6088">
                  <c:v>62.888671875</c:v>
                </c:pt>
                <c:pt idx="6089">
                  <c:v>62.904375000000002</c:v>
                </c:pt>
                <c:pt idx="6090">
                  <c:v>62.920156249999998</c:v>
                </c:pt>
                <c:pt idx="6091">
                  <c:v>62.935937499999902</c:v>
                </c:pt>
                <c:pt idx="6092">
                  <c:v>62.951484375</c:v>
                </c:pt>
                <c:pt idx="6093">
                  <c:v>62.967031249999899</c:v>
                </c:pt>
                <c:pt idx="6094">
                  <c:v>62.982812499999902</c:v>
                </c:pt>
                <c:pt idx="6095">
                  <c:v>62.998750000000001</c:v>
                </c:pt>
                <c:pt idx="6096">
                  <c:v>63.014687499999901</c:v>
                </c:pt>
                <c:pt idx="6097">
                  <c:v>63.030624999999901</c:v>
                </c:pt>
                <c:pt idx="6098">
                  <c:v>63.046562499999901</c:v>
                </c:pt>
                <c:pt idx="6099">
                  <c:v>63.062578124999902</c:v>
                </c:pt>
                <c:pt idx="6100">
                  <c:v>63.078828124999902</c:v>
                </c:pt>
                <c:pt idx="6101">
                  <c:v>63.095312499999999</c:v>
                </c:pt>
                <c:pt idx="6102">
                  <c:v>63.111718749999902</c:v>
                </c:pt>
                <c:pt idx="6103">
                  <c:v>63.127812499999997</c:v>
                </c:pt>
                <c:pt idx="6104">
                  <c:v>63.143828124999899</c:v>
                </c:pt>
                <c:pt idx="6105">
                  <c:v>63.160234374999902</c:v>
                </c:pt>
                <c:pt idx="6106">
                  <c:v>63.176796874999901</c:v>
                </c:pt>
                <c:pt idx="6107">
                  <c:v>63.193515624999897</c:v>
                </c:pt>
                <c:pt idx="6108">
                  <c:v>63.210390624999903</c:v>
                </c:pt>
                <c:pt idx="6109">
                  <c:v>63.227578124999901</c:v>
                </c:pt>
                <c:pt idx="6110">
                  <c:v>63.245312499999898</c:v>
                </c:pt>
                <c:pt idx="6111">
                  <c:v>63.262890624999898</c:v>
                </c:pt>
                <c:pt idx="6112">
                  <c:v>63.2802343749999</c:v>
                </c:pt>
                <c:pt idx="6113">
                  <c:v>63.297578124999902</c:v>
                </c:pt>
                <c:pt idx="6114">
                  <c:v>63.314921874999897</c:v>
                </c:pt>
                <c:pt idx="6115">
                  <c:v>63.332265624999899</c:v>
                </c:pt>
                <c:pt idx="6116">
                  <c:v>63.349609374999901</c:v>
                </c:pt>
                <c:pt idx="6117">
                  <c:v>63.366953124999903</c:v>
                </c:pt>
                <c:pt idx="6118">
                  <c:v>63.384140624999901</c:v>
                </c:pt>
                <c:pt idx="6119">
                  <c:v>63.401249999999997</c:v>
                </c:pt>
                <c:pt idx="6120">
                  <c:v>63.410624999999897</c:v>
                </c:pt>
                <c:pt idx="6121">
                  <c:v>63.411406249999999</c:v>
                </c:pt>
                <c:pt idx="6122">
                  <c:v>63.411250000000003</c:v>
                </c:pt>
                <c:pt idx="6123">
                  <c:v>63.411562499999903</c:v>
                </c:pt>
                <c:pt idx="6124">
                  <c:v>63.412499999999902</c:v>
                </c:pt>
                <c:pt idx="6125">
                  <c:v>63.413281249999997</c:v>
                </c:pt>
                <c:pt idx="6126">
                  <c:v>63.413906249999897</c:v>
                </c:pt>
                <c:pt idx="6127">
                  <c:v>63.414531250000003</c:v>
                </c:pt>
                <c:pt idx="6128">
                  <c:v>63.415156250000003</c:v>
                </c:pt>
                <c:pt idx="6129">
                  <c:v>63.415781249999903</c:v>
                </c:pt>
                <c:pt idx="6130">
                  <c:v>63.416406249999902</c:v>
                </c:pt>
                <c:pt idx="6131">
                  <c:v>63.416874999999898</c:v>
                </c:pt>
                <c:pt idx="6132">
                  <c:v>63.417187499999997</c:v>
                </c:pt>
                <c:pt idx="6133">
                  <c:v>63.417499999999997</c:v>
                </c:pt>
                <c:pt idx="6134">
                  <c:v>63.417812499999997</c:v>
                </c:pt>
                <c:pt idx="6135">
                  <c:v>63.417968749999901</c:v>
                </c:pt>
                <c:pt idx="6136">
                  <c:v>63.41796875</c:v>
                </c:pt>
                <c:pt idx="6137">
                  <c:v>63.4182812499999</c:v>
                </c:pt>
                <c:pt idx="6138">
                  <c:v>63.418749999999903</c:v>
                </c:pt>
                <c:pt idx="6139">
                  <c:v>63.419062499999903</c:v>
                </c:pt>
                <c:pt idx="6140">
                  <c:v>63.419218749999899</c:v>
                </c:pt>
                <c:pt idx="6141">
                  <c:v>63.419374999999903</c:v>
                </c:pt>
                <c:pt idx="6142">
                  <c:v>63.419687499999903</c:v>
                </c:pt>
                <c:pt idx="6143">
                  <c:v>63.419843749999899</c:v>
                </c:pt>
                <c:pt idx="6144">
                  <c:v>63.419999999999902</c:v>
                </c:pt>
                <c:pt idx="6145">
                  <c:v>63.420156249999899</c:v>
                </c:pt>
                <c:pt idx="6146">
                  <c:v>63.420156249999899</c:v>
                </c:pt>
                <c:pt idx="6147">
                  <c:v>63.420156249999899</c:v>
                </c:pt>
                <c:pt idx="6148">
                  <c:v>63.420156249999899</c:v>
                </c:pt>
                <c:pt idx="6149">
                  <c:v>63.420156249999899</c:v>
                </c:pt>
                <c:pt idx="6150">
                  <c:v>63.420156249999899</c:v>
                </c:pt>
                <c:pt idx="6151">
                  <c:v>63.420156249999998</c:v>
                </c:pt>
                <c:pt idx="6152">
                  <c:v>63.420156249999998</c:v>
                </c:pt>
                <c:pt idx="6153">
                  <c:v>63.419843749999998</c:v>
                </c:pt>
                <c:pt idx="6154">
                  <c:v>63.418593749999999</c:v>
                </c:pt>
                <c:pt idx="6155">
                  <c:v>63.416718750000001</c:v>
                </c:pt>
                <c:pt idx="6156">
                  <c:v>63.414843749999903</c:v>
                </c:pt>
                <c:pt idx="6157">
                  <c:v>63.413124999999901</c:v>
                </c:pt>
                <c:pt idx="6158">
                  <c:v>63.411562499999903</c:v>
                </c:pt>
                <c:pt idx="6159">
                  <c:v>63.407968750000002</c:v>
                </c:pt>
                <c:pt idx="6160">
                  <c:v>63.398203125000002</c:v>
                </c:pt>
                <c:pt idx="6161">
                  <c:v>63.383749999999999</c:v>
                </c:pt>
                <c:pt idx="6162">
                  <c:v>63.368671874999897</c:v>
                </c:pt>
                <c:pt idx="6163">
                  <c:v>63.353515624999901</c:v>
                </c:pt>
                <c:pt idx="6164">
                  <c:v>63.3382031249999</c:v>
                </c:pt>
                <c:pt idx="6165">
                  <c:v>63.322734374999897</c:v>
                </c:pt>
                <c:pt idx="6166">
                  <c:v>63.307187499999898</c:v>
                </c:pt>
                <c:pt idx="6167">
                  <c:v>63.291562499999998</c:v>
                </c:pt>
                <c:pt idx="6168">
                  <c:v>63.275624999999899</c:v>
                </c:pt>
                <c:pt idx="6169">
                  <c:v>63.259609374999997</c:v>
                </c:pt>
                <c:pt idx="6170">
                  <c:v>63.243906250000002</c:v>
                </c:pt>
                <c:pt idx="6171">
                  <c:v>63.228281249999903</c:v>
                </c:pt>
                <c:pt idx="6172">
                  <c:v>63.212734374999897</c:v>
                </c:pt>
                <c:pt idx="6173">
                  <c:v>63.197265624999901</c:v>
                </c:pt>
                <c:pt idx="6174">
                  <c:v>63.181249999999999</c:v>
                </c:pt>
                <c:pt idx="6175">
                  <c:v>63.164999999999999</c:v>
                </c:pt>
                <c:pt idx="6176">
                  <c:v>63.148984374999898</c:v>
                </c:pt>
                <c:pt idx="6177">
                  <c:v>63.1328125</c:v>
                </c:pt>
                <c:pt idx="6178">
                  <c:v>63.116484374999899</c:v>
                </c:pt>
                <c:pt idx="6179">
                  <c:v>63.099999999999902</c:v>
                </c:pt>
                <c:pt idx="6180">
                  <c:v>63.082578124999898</c:v>
                </c:pt>
                <c:pt idx="6181">
                  <c:v>63.064374999999899</c:v>
                </c:pt>
                <c:pt idx="6182">
                  <c:v>63.046249999999901</c:v>
                </c:pt>
                <c:pt idx="6183">
                  <c:v>63.028515624999997</c:v>
                </c:pt>
                <c:pt idx="6184">
                  <c:v>63.011171874999903</c:v>
                </c:pt>
                <c:pt idx="6185">
                  <c:v>62.991953125000002</c:v>
                </c:pt>
                <c:pt idx="6186">
                  <c:v>62.9716406249999</c:v>
                </c:pt>
                <c:pt idx="6187">
                  <c:v>62.952968749999997</c:v>
                </c:pt>
                <c:pt idx="6188">
                  <c:v>62.934999999999903</c:v>
                </c:pt>
                <c:pt idx="6189">
                  <c:v>62.916015624999901</c:v>
                </c:pt>
                <c:pt idx="6190">
                  <c:v>62.897187499999902</c:v>
                </c:pt>
                <c:pt idx="6191">
                  <c:v>62.879765624999997</c:v>
                </c:pt>
                <c:pt idx="6192">
                  <c:v>62.862812499999997</c:v>
                </c:pt>
                <c:pt idx="6193">
                  <c:v>62.845937499999899</c:v>
                </c:pt>
                <c:pt idx="6194">
                  <c:v>62.828906249999903</c:v>
                </c:pt>
                <c:pt idx="6195">
                  <c:v>62.812890624999902</c:v>
                </c:pt>
                <c:pt idx="6196">
                  <c:v>62.798124999999899</c:v>
                </c:pt>
                <c:pt idx="6197">
                  <c:v>62.782734374999997</c:v>
                </c:pt>
                <c:pt idx="6198">
                  <c:v>62.766484374999997</c:v>
                </c:pt>
                <c:pt idx="6199">
                  <c:v>62.750078124999902</c:v>
                </c:pt>
                <c:pt idx="6200">
                  <c:v>62.733671874999899</c:v>
                </c:pt>
                <c:pt idx="6201">
                  <c:v>62.717265624999897</c:v>
                </c:pt>
                <c:pt idx="6202">
                  <c:v>62.700859374999901</c:v>
                </c:pt>
                <c:pt idx="6203">
                  <c:v>62.684765624999997</c:v>
                </c:pt>
                <c:pt idx="6204">
                  <c:v>62.668984374999901</c:v>
                </c:pt>
                <c:pt idx="6205">
                  <c:v>62.653124999999903</c:v>
                </c:pt>
                <c:pt idx="6206">
                  <c:v>62.637187499999897</c:v>
                </c:pt>
                <c:pt idx="6207">
                  <c:v>62.621250000000003</c:v>
                </c:pt>
                <c:pt idx="6208">
                  <c:v>62.605312499999997</c:v>
                </c:pt>
                <c:pt idx="6209">
                  <c:v>62.589374999999997</c:v>
                </c:pt>
                <c:pt idx="6210">
                  <c:v>62.573437499999997</c:v>
                </c:pt>
                <c:pt idx="6211">
                  <c:v>62.5572656249999</c:v>
                </c:pt>
                <c:pt idx="6212">
                  <c:v>62.541015625</c:v>
                </c:pt>
                <c:pt idx="6213">
                  <c:v>62.524921874999997</c:v>
                </c:pt>
                <c:pt idx="6214">
                  <c:v>62.5087499999999</c:v>
                </c:pt>
                <c:pt idx="6215">
                  <c:v>62.491796874999999</c:v>
                </c:pt>
                <c:pt idx="6216">
                  <c:v>62.474218749999999</c:v>
                </c:pt>
                <c:pt idx="6217">
                  <c:v>62.456718749999901</c:v>
                </c:pt>
                <c:pt idx="6218">
                  <c:v>62.439296874999997</c:v>
                </c:pt>
                <c:pt idx="6219">
                  <c:v>62.421874999999901</c:v>
                </c:pt>
                <c:pt idx="6220">
                  <c:v>62.404374999999902</c:v>
                </c:pt>
                <c:pt idx="6221">
                  <c:v>62.386953124999899</c:v>
                </c:pt>
                <c:pt idx="6222">
                  <c:v>62.369609375000003</c:v>
                </c:pt>
                <c:pt idx="6223">
                  <c:v>62.352265624999902</c:v>
                </c:pt>
                <c:pt idx="6224">
                  <c:v>62.334843749999997</c:v>
                </c:pt>
                <c:pt idx="6225">
                  <c:v>62.317499999999903</c:v>
                </c:pt>
                <c:pt idx="6226">
                  <c:v>62.300312499999897</c:v>
                </c:pt>
                <c:pt idx="6227">
                  <c:v>62.283124999999899</c:v>
                </c:pt>
                <c:pt idx="6228">
                  <c:v>62.2659374999999</c:v>
                </c:pt>
                <c:pt idx="6229">
                  <c:v>62.248828124999903</c:v>
                </c:pt>
                <c:pt idx="6230">
                  <c:v>62.231796874999901</c:v>
                </c:pt>
                <c:pt idx="6231">
                  <c:v>62.214140624999899</c:v>
                </c:pt>
                <c:pt idx="6232">
                  <c:v>62.202265624999903</c:v>
                </c:pt>
                <c:pt idx="6233">
                  <c:v>62.1998437499999</c:v>
                </c:pt>
                <c:pt idx="6234">
                  <c:v>62.201250000000002</c:v>
                </c:pt>
                <c:pt idx="6235">
                  <c:v>62.203124999999901</c:v>
                </c:pt>
                <c:pt idx="6236">
                  <c:v>62.204374999999899</c:v>
                </c:pt>
                <c:pt idx="6237">
                  <c:v>62.205156249999902</c:v>
                </c:pt>
                <c:pt idx="6238">
                  <c:v>62.205781249999902</c:v>
                </c:pt>
                <c:pt idx="6239">
                  <c:v>62.206406250000001</c:v>
                </c:pt>
                <c:pt idx="6240">
                  <c:v>62.207187499999897</c:v>
                </c:pt>
                <c:pt idx="6241">
                  <c:v>62.207812499999903</c:v>
                </c:pt>
                <c:pt idx="6242">
                  <c:v>62.208281249999899</c:v>
                </c:pt>
                <c:pt idx="6243">
                  <c:v>62.208749999999903</c:v>
                </c:pt>
                <c:pt idx="6244">
                  <c:v>62.209218749999998</c:v>
                </c:pt>
                <c:pt idx="6245">
                  <c:v>62.209843749999898</c:v>
                </c:pt>
                <c:pt idx="6246">
                  <c:v>62.210468749999897</c:v>
                </c:pt>
                <c:pt idx="6247">
                  <c:v>62.211093749999897</c:v>
                </c:pt>
                <c:pt idx="6248">
                  <c:v>62.211718749999903</c:v>
                </c:pt>
                <c:pt idx="6249">
                  <c:v>62.212499999999999</c:v>
                </c:pt>
                <c:pt idx="6250">
                  <c:v>62.213281250000001</c:v>
                </c:pt>
                <c:pt idx="6251">
                  <c:v>62.214062499999898</c:v>
                </c:pt>
                <c:pt idx="6252">
                  <c:v>62.214999999999897</c:v>
                </c:pt>
                <c:pt idx="6253">
                  <c:v>62.215624999999903</c:v>
                </c:pt>
                <c:pt idx="6254">
                  <c:v>62.215937499999903</c:v>
                </c:pt>
                <c:pt idx="6255">
                  <c:v>62.216250000000002</c:v>
                </c:pt>
                <c:pt idx="6256">
                  <c:v>62.216406249999899</c:v>
                </c:pt>
                <c:pt idx="6257">
                  <c:v>62.216562499999903</c:v>
                </c:pt>
                <c:pt idx="6258">
                  <c:v>62.216875000000002</c:v>
                </c:pt>
                <c:pt idx="6259">
                  <c:v>62.217031249999998</c:v>
                </c:pt>
                <c:pt idx="6260">
                  <c:v>62.217031249999998</c:v>
                </c:pt>
                <c:pt idx="6261">
                  <c:v>62.217031249999998</c:v>
                </c:pt>
                <c:pt idx="6262">
                  <c:v>62.217031249999998</c:v>
                </c:pt>
                <c:pt idx="6263">
                  <c:v>62.217031249999899</c:v>
                </c:pt>
                <c:pt idx="6264">
                  <c:v>62.217031249999899</c:v>
                </c:pt>
                <c:pt idx="6265">
                  <c:v>62.217343749999898</c:v>
                </c:pt>
                <c:pt idx="6266">
                  <c:v>62.218437499999901</c:v>
                </c:pt>
                <c:pt idx="6267">
                  <c:v>62.220703124999901</c:v>
                </c:pt>
                <c:pt idx="6268">
                  <c:v>62.222812499999897</c:v>
                </c:pt>
                <c:pt idx="6269">
                  <c:v>62.224218749999899</c:v>
                </c:pt>
                <c:pt idx="6270">
                  <c:v>62.226249999999901</c:v>
                </c:pt>
                <c:pt idx="6271">
                  <c:v>62.229062499999898</c:v>
                </c:pt>
                <c:pt idx="6272">
                  <c:v>62.232421875</c:v>
                </c:pt>
                <c:pt idx="6273">
                  <c:v>62.236015625</c:v>
                </c:pt>
                <c:pt idx="6274">
                  <c:v>62.239687499999903</c:v>
                </c:pt>
                <c:pt idx="6275">
                  <c:v>62.243437499999899</c:v>
                </c:pt>
                <c:pt idx="6276">
                  <c:v>62.247109374999901</c:v>
                </c:pt>
                <c:pt idx="6277">
                  <c:v>62.250781249999903</c:v>
                </c:pt>
                <c:pt idx="6278">
                  <c:v>62.2545312499999</c:v>
                </c:pt>
                <c:pt idx="6279">
                  <c:v>62.258359374999898</c:v>
                </c:pt>
                <c:pt idx="6280">
                  <c:v>62.262187499999897</c:v>
                </c:pt>
                <c:pt idx="6281">
                  <c:v>62.266015624999902</c:v>
                </c:pt>
                <c:pt idx="6282">
                  <c:v>62.269921874999902</c:v>
                </c:pt>
                <c:pt idx="6283">
                  <c:v>62.273828125000001</c:v>
                </c:pt>
                <c:pt idx="6284">
                  <c:v>62.277812499999897</c:v>
                </c:pt>
                <c:pt idx="6285">
                  <c:v>62.2818749999999</c:v>
                </c:pt>
                <c:pt idx="6286">
                  <c:v>62.286015624999898</c:v>
                </c:pt>
                <c:pt idx="6287">
                  <c:v>62.290234374999898</c:v>
                </c:pt>
                <c:pt idx="6288">
                  <c:v>62.294375000000002</c:v>
                </c:pt>
                <c:pt idx="6289">
                  <c:v>62.298281249999903</c:v>
                </c:pt>
                <c:pt idx="6290">
                  <c:v>62.302031249999899</c:v>
                </c:pt>
                <c:pt idx="6291">
                  <c:v>62.305859374999898</c:v>
                </c:pt>
                <c:pt idx="6292">
                  <c:v>62.309765624999997</c:v>
                </c:pt>
                <c:pt idx="6293">
                  <c:v>62.313749999999899</c:v>
                </c:pt>
                <c:pt idx="6294">
                  <c:v>62.317734374999901</c:v>
                </c:pt>
                <c:pt idx="6295">
                  <c:v>62.321484374999898</c:v>
                </c:pt>
                <c:pt idx="6296">
                  <c:v>62.325078124999898</c:v>
                </c:pt>
                <c:pt idx="6297">
                  <c:v>62.328671874999998</c:v>
                </c:pt>
                <c:pt idx="6298">
                  <c:v>62.332265624999899</c:v>
                </c:pt>
                <c:pt idx="6299">
                  <c:v>62.3359375</c:v>
                </c:pt>
                <c:pt idx="6300">
                  <c:v>62.338906250000001</c:v>
                </c:pt>
                <c:pt idx="6301">
                  <c:v>62.340624999999903</c:v>
                </c:pt>
                <c:pt idx="6302">
                  <c:v>62.342031249999899</c:v>
                </c:pt>
                <c:pt idx="6303">
                  <c:v>62.3434375</c:v>
                </c:pt>
                <c:pt idx="6304">
                  <c:v>62.344999999999899</c:v>
                </c:pt>
                <c:pt idx="6305">
                  <c:v>62.346874999999997</c:v>
                </c:pt>
                <c:pt idx="6306">
                  <c:v>62.348749999999903</c:v>
                </c:pt>
                <c:pt idx="6307">
                  <c:v>62.350468749999997</c:v>
                </c:pt>
                <c:pt idx="6308">
                  <c:v>62.352031249999897</c:v>
                </c:pt>
                <c:pt idx="6309">
                  <c:v>62.353593749999902</c:v>
                </c:pt>
                <c:pt idx="6310">
                  <c:v>62.355156249999901</c:v>
                </c:pt>
                <c:pt idx="6311">
                  <c:v>62.356718749999899</c:v>
                </c:pt>
                <c:pt idx="6312">
                  <c:v>62.358437499999901</c:v>
                </c:pt>
                <c:pt idx="6313">
                  <c:v>62.360156249999903</c:v>
                </c:pt>
                <c:pt idx="6314">
                  <c:v>62.361718749999902</c:v>
                </c:pt>
                <c:pt idx="6315">
                  <c:v>62.363281249999901</c:v>
                </c:pt>
                <c:pt idx="6316">
                  <c:v>62.364843749999999</c:v>
                </c:pt>
                <c:pt idx="6317">
                  <c:v>62.366406249999997</c:v>
                </c:pt>
                <c:pt idx="6318">
                  <c:v>62.3678124999999</c:v>
                </c:pt>
                <c:pt idx="6319">
                  <c:v>62.369062499999899</c:v>
                </c:pt>
                <c:pt idx="6320">
                  <c:v>62.370624999999997</c:v>
                </c:pt>
                <c:pt idx="6321">
                  <c:v>62.372499999999903</c:v>
                </c:pt>
                <c:pt idx="6322">
                  <c:v>62.374218749999898</c:v>
                </c:pt>
                <c:pt idx="6323">
                  <c:v>62.375781249999903</c:v>
                </c:pt>
                <c:pt idx="6324">
                  <c:v>62.377187499999998</c:v>
                </c:pt>
                <c:pt idx="6325">
                  <c:v>62.378281250000001</c:v>
                </c:pt>
                <c:pt idx="6326">
                  <c:v>62.379531249999999</c:v>
                </c:pt>
                <c:pt idx="6327">
                  <c:v>62.381093749999899</c:v>
                </c:pt>
                <c:pt idx="6328">
                  <c:v>62.382656249999997</c:v>
                </c:pt>
                <c:pt idx="6329">
                  <c:v>62.384062499999899</c:v>
                </c:pt>
                <c:pt idx="6330">
                  <c:v>62.385312499999998</c:v>
                </c:pt>
                <c:pt idx="6331">
                  <c:v>62.386562499999897</c:v>
                </c:pt>
                <c:pt idx="6332">
                  <c:v>62.387968749999899</c:v>
                </c:pt>
                <c:pt idx="6333">
                  <c:v>62.389531249999997</c:v>
                </c:pt>
                <c:pt idx="6334">
                  <c:v>62.3909374999999</c:v>
                </c:pt>
                <c:pt idx="6335">
                  <c:v>62.392187499999899</c:v>
                </c:pt>
                <c:pt idx="6336">
                  <c:v>62.393281250000001</c:v>
                </c:pt>
                <c:pt idx="6337">
                  <c:v>62.393749999999997</c:v>
                </c:pt>
                <c:pt idx="6338">
                  <c:v>62.393281249999902</c:v>
                </c:pt>
                <c:pt idx="6339">
                  <c:v>62.392187499999999</c:v>
                </c:pt>
                <c:pt idx="6340">
                  <c:v>62.390624999999901</c:v>
                </c:pt>
                <c:pt idx="6341">
                  <c:v>62.388750000000002</c:v>
                </c:pt>
                <c:pt idx="6342">
                  <c:v>62.3870312499999</c:v>
                </c:pt>
                <c:pt idx="6343">
                  <c:v>62.385156249999902</c:v>
                </c:pt>
                <c:pt idx="6344">
                  <c:v>62.382968750000003</c:v>
                </c:pt>
                <c:pt idx="6345">
                  <c:v>62.381093749999998</c:v>
                </c:pt>
                <c:pt idx="6346">
                  <c:v>62.379374999999897</c:v>
                </c:pt>
                <c:pt idx="6347">
                  <c:v>62.377656249999902</c:v>
                </c:pt>
                <c:pt idx="6348">
                  <c:v>62.375781249999903</c:v>
                </c:pt>
                <c:pt idx="6349">
                  <c:v>62.373281249999899</c:v>
                </c:pt>
                <c:pt idx="6350">
                  <c:v>62.370312499999898</c:v>
                </c:pt>
                <c:pt idx="6351">
                  <c:v>62.366874999999901</c:v>
                </c:pt>
                <c:pt idx="6352">
                  <c:v>62.363124999999997</c:v>
                </c:pt>
                <c:pt idx="6353">
                  <c:v>62.359375</c:v>
                </c:pt>
                <c:pt idx="6354">
                  <c:v>62.3557812499999</c:v>
                </c:pt>
                <c:pt idx="6355">
                  <c:v>62.352343749999903</c:v>
                </c:pt>
                <c:pt idx="6356">
                  <c:v>62.348749999999903</c:v>
                </c:pt>
                <c:pt idx="6357">
                  <c:v>62.344999999999899</c:v>
                </c:pt>
                <c:pt idx="6358">
                  <c:v>62.341171875000001</c:v>
                </c:pt>
                <c:pt idx="6359">
                  <c:v>62.337343749999903</c:v>
                </c:pt>
                <c:pt idx="6360">
                  <c:v>62.333750000000002</c:v>
                </c:pt>
                <c:pt idx="6361">
                  <c:v>62.330312499999998</c:v>
                </c:pt>
                <c:pt idx="6362">
                  <c:v>62.326328124999897</c:v>
                </c:pt>
                <c:pt idx="6363">
                  <c:v>62.321796874999997</c:v>
                </c:pt>
                <c:pt idx="6364">
                  <c:v>62.317265624999997</c:v>
                </c:pt>
                <c:pt idx="6365">
                  <c:v>62.312656249999897</c:v>
                </c:pt>
                <c:pt idx="6366">
                  <c:v>62.307968749999901</c:v>
                </c:pt>
                <c:pt idx="6367">
                  <c:v>62.303281249999898</c:v>
                </c:pt>
                <c:pt idx="6368">
                  <c:v>62.298593749999903</c:v>
                </c:pt>
                <c:pt idx="6369">
                  <c:v>62.293984374999901</c:v>
                </c:pt>
                <c:pt idx="6370">
                  <c:v>62.289453125000001</c:v>
                </c:pt>
                <c:pt idx="6371">
                  <c:v>62.284999999999897</c:v>
                </c:pt>
                <c:pt idx="6372">
                  <c:v>62.280624999999901</c:v>
                </c:pt>
                <c:pt idx="6373">
                  <c:v>62.276249999999898</c:v>
                </c:pt>
                <c:pt idx="6374">
                  <c:v>62.272031249999898</c:v>
                </c:pt>
                <c:pt idx="6375">
                  <c:v>62.268203124999999</c:v>
                </c:pt>
                <c:pt idx="6376">
                  <c:v>62.2646093749999</c:v>
                </c:pt>
                <c:pt idx="6377">
                  <c:v>62.261093749999901</c:v>
                </c:pt>
                <c:pt idx="6378">
                  <c:v>62.257968750000003</c:v>
                </c:pt>
                <c:pt idx="6379">
                  <c:v>62.255312499999903</c:v>
                </c:pt>
                <c:pt idx="6380">
                  <c:v>62.252421874999897</c:v>
                </c:pt>
                <c:pt idx="6381">
                  <c:v>62.248828124999903</c:v>
                </c:pt>
                <c:pt idx="6382">
                  <c:v>62.244843749999902</c:v>
                </c:pt>
                <c:pt idx="6383">
                  <c:v>62.241328124999903</c:v>
                </c:pt>
                <c:pt idx="6384">
                  <c:v>62.239375000000003</c:v>
                </c:pt>
                <c:pt idx="6385">
                  <c:v>62.2385937499999</c:v>
                </c:pt>
                <c:pt idx="6386">
                  <c:v>62.238124999999897</c:v>
                </c:pt>
                <c:pt idx="6387">
                  <c:v>62.237812499999997</c:v>
                </c:pt>
                <c:pt idx="6388">
                  <c:v>62.237656250000001</c:v>
                </c:pt>
                <c:pt idx="6389">
                  <c:v>62.237656249999901</c:v>
                </c:pt>
                <c:pt idx="6390">
                  <c:v>62.237656250000001</c:v>
                </c:pt>
                <c:pt idx="6391">
                  <c:v>62.237968749999901</c:v>
                </c:pt>
                <c:pt idx="6392">
                  <c:v>62.238437499999897</c:v>
                </c:pt>
                <c:pt idx="6393">
                  <c:v>62.238749999999897</c:v>
                </c:pt>
                <c:pt idx="6394">
                  <c:v>62.2392187499999</c:v>
                </c:pt>
                <c:pt idx="6395">
                  <c:v>62.239687499999903</c:v>
                </c:pt>
                <c:pt idx="6396">
                  <c:v>62.240156249999899</c:v>
                </c:pt>
                <c:pt idx="6397">
                  <c:v>62.240781249999898</c:v>
                </c:pt>
                <c:pt idx="6398">
                  <c:v>62.241406249999898</c:v>
                </c:pt>
                <c:pt idx="6399">
                  <c:v>62.241874999999901</c:v>
                </c:pt>
                <c:pt idx="6400">
                  <c:v>62.242343749999897</c:v>
                </c:pt>
                <c:pt idx="6401">
                  <c:v>62.2428124999999</c:v>
                </c:pt>
                <c:pt idx="6402">
                  <c:v>62.2431249999999</c:v>
                </c:pt>
                <c:pt idx="6403">
                  <c:v>62.243437499999899</c:v>
                </c:pt>
                <c:pt idx="6404">
                  <c:v>62.243749999999999</c:v>
                </c:pt>
                <c:pt idx="6405">
                  <c:v>62.244218749999902</c:v>
                </c:pt>
                <c:pt idx="6406">
                  <c:v>62.244843749999902</c:v>
                </c:pt>
                <c:pt idx="6407">
                  <c:v>62.245312499999997</c:v>
                </c:pt>
                <c:pt idx="6408">
                  <c:v>62.245781249999901</c:v>
                </c:pt>
                <c:pt idx="6409">
                  <c:v>62.246249999999897</c:v>
                </c:pt>
                <c:pt idx="6410">
                  <c:v>62.246562499999897</c:v>
                </c:pt>
                <c:pt idx="6411">
                  <c:v>62.246874999999903</c:v>
                </c:pt>
                <c:pt idx="6412">
                  <c:v>62.247187499999903</c:v>
                </c:pt>
                <c:pt idx="6413">
                  <c:v>62.247499999999903</c:v>
                </c:pt>
                <c:pt idx="6414">
                  <c:v>62.247812499999903</c:v>
                </c:pt>
                <c:pt idx="6415">
                  <c:v>62.248281249999899</c:v>
                </c:pt>
                <c:pt idx="6416">
                  <c:v>62.248906249999997</c:v>
                </c:pt>
                <c:pt idx="6417">
                  <c:v>62.249531249999997</c:v>
                </c:pt>
                <c:pt idx="6418">
                  <c:v>62.250156249999897</c:v>
                </c:pt>
                <c:pt idx="6419">
                  <c:v>62.250781249999903</c:v>
                </c:pt>
                <c:pt idx="6420">
                  <c:v>62.251406249999903</c:v>
                </c:pt>
                <c:pt idx="6421">
                  <c:v>62.252031249999902</c:v>
                </c:pt>
                <c:pt idx="6422">
                  <c:v>62.252656249999902</c:v>
                </c:pt>
                <c:pt idx="6423">
                  <c:v>62.253281250000001</c:v>
                </c:pt>
                <c:pt idx="6424">
                  <c:v>62.253906249999901</c:v>
                </c:pt>
                <c:pt idx="6425">
                  <c:v>62.254531249999999</c:v>
                </c:pt>
                <c:pt idx="6426">
                  <c:v>62.255156249999899</c:v>
                </c:pt>
                <c:pt idx="6427">
                  <c:v>62.255781249999899</c:v>
                </c:pt>
                <c:pt idx="6428">
                  <c:v>62.256249999999902</c:v>
                </c:pt>
                <c:pt idx="6429">
                  <c:v>62.256562499999902</c:v>
                </c:pt>
                <c:pt idx="6430">
                  <c:v>62.256874999999901</c:v>
                </c:pt>
                <c:pt idx="6431">
                  <c:v>62.257656249999897</c:v>
                </c:pt>
                <c:pt idx="6432">
                  <c:v>62.2587499999999</c:v>
                </c:pt>
                <c:pt idx="6433">
                  <c:v>62.259687499999998</c:v>
                </c:pt>
                <c:pt idx="6434">
                  <c:v>62.260624999999997</c:v>
                </c:pt>
                <c:pt idx="6435">
                  <c:v>62.261562499999997</c:v>
                </c:pt>
                <c:pt idx="6436">
                  <c:v>62.2623437499999</c:v>
                </c:pt>
                <c:pt idx="6437">
                  <c:v>62.262968749999899</c:v>
                </c:pt>
                <c:pt idx="6438">
                  <c:v>62.263437499999903</c:v>
                </c:pt>
                <c:pt idx="6439">
                  <c:v>62.264062499999902</c:v>
                </c:pt>
                <c:pt idx="6440">
                  <c:v>62.264843749999898</c:v>
                </c:pt>
                <c:pt idx="6441">
                  <c:v>62.265156249999997</c:v>
                </c:pt>
                <c:pt idx="6442">
                  <c:v>62.265312499999901</c:v>
                </c:pt>
                <c:pt idx="6443">
                  <c:v>62.265468749999997</c:v>
                </c:pt>
                <c:pt idx="6444">
                  <c:v>62.265781249999897</c:v>
                </c:pt>
                <c:pt idx="6445">
                  <c:v>62.266093749999897</c:v>
                </c:pt>
                <c:pt idx="6446">
                  <c:v>62.266093749999897</c:v>
                </c:pt>
                <c:pt idx="6447">
                  <c:v>62.266093750000003</c:v>
                </c:pt>
                <c:pt idx="6448">
                  <c:v>62.2662499999999</c:v>
                </c:pt>
                <c:pt idx="6449">
                  <c:v>62.266562499999999</c:v>
                </c:pt>
                <c:pt idx="6450">
                  <c:v>62.266093749999897</c:v>
                </c:pt>
                <c:pt idx="6451">
                  <c:v>62.264218749999898</c:v>
                </c:pt>
                <c:pt idx="6452">
                  <c:v>62.26140625</c:v>
                </c:pt>
                <c:pt idx="6453">
                  <c:v>62.258359374999898</c:v>
                </c:pt>
                <c:pt idx="6454">
                  <c:v>62.255468749999899</c:v>
                </c:pt>
                <c:pt idx="6455">
                  <c:v>62.252499999999898</c:v>
                </c:pt>
                <c:pt idx="6456">
                  <c:v>62.249531249999997</c:v>
                </c:pt>
                <c:pt idx="6457">
                  <c:v>62.246562499999897</c:v>
                </c:pt>
                <c:pt idx="6458">
                  <c:v>62.242890624999902</c:v>
                </c:pt>
                <c:pt idx="6459">
                  <c:v>62.239140624999898</c:v>
                </c:pt>
                <c:pt idx="6460">
                  <c:v>62.236015624999901</c:v>
                </c:pt>
                <c:pt idx="6461">
                  <c:v>62.233203124999903</c:v>
                </c:pt>
                <c:pt idx="6462">
                  <c:v>62.2307812499999</c:v>
                </c:pt>
                <c:pt idx="6463">
                  <c:v>62.228593749999902</c:v>
                </c:pt>
                <c:pt idx="6464">
                  <c:v>62.226406249999997</c:v>
                </c:pt>
                <c:pt idx="6465">
                  <c:v>62.224218749999999</c:v>
                </c:pt>
                <c:pt idx="6466">
                  <c:v>62.222343749999901</c:v>
                </c:pt>
                <c:pt idx="6467">
                  <c:v>62.220703125</c:v>
                </c:pt>
                <c:pt idx="6468">
                  <c:v>62.2190624999999</c:v>
                </c:pt>
                <c:pt idx="6469">
                  <c:v>62.217499999999902</c:v>
                </c:pt>
                <c:pt idx="6470">
                  <c:v>62.215937499999903</c:v>
                </c:pt>
                <c:pt idx="6471">
                  <c:v>62.214531249999901</c:v>
                </c:pt>
                <c:pt idx="6472">
                  <c:v>62.213359374999897</c:v>
                </c:pt>
                <c:pt idx="6473">
                  <c:v>62.212343749999903</c:v>
                </c:pt>
                <c:pt idx="6474">
                  <c:v>62.211562499999999</c:v>
                </c:pt>
                <c:pt idx="6475">
                  <c:v>62.210781249999997</c:v>
                </c:pt>
                <c:pt idx="6476">
                  <c:v>62.209765624999903</c:v>
                </c:pt>
                <c:pt idx="6477">
                  <c:v>62.208750000000002</c:v>
                </c:pt>
                <c:pt idx="6478">
                  <c:v>62.209062499999902</c:v>
                </c:pt>
                <c:pt idx="6479">
                  <c:v>62.211640624999902</c:v>
                </c:pt>
                <c:pt idx="6480">
                  <c:v>62.215390624999898</c:v>
                </c:pt>
                <c:pt idx="6481">
                  <c:v>62.218281249999997</c:v>
                </c:pt>
                <c:pt idx="6482">
                  <c:v>62.219531249999903</c:v>
                </c:pt>
                <c:pt idx="6483">
                  <c:v>62.219999999999899</c:v>
                </c:pt>
                <c:pt idx="6484">
                  <c:v>62.219765624999901</c:v>
                </c:pt>
                <c:pt idx="6485">
                  <c:v>62.218359374999999</c:v>
                </c:pt>
                <c:pt idx="6486">
                  <c:v>62.216328124999897</c:v>
                </c:pt>
                <c:pt idx="6487">
                  <c:v>62.214062499999898</c:v>
                </c:pt>
                <c:pt idx="6488">
                  <c:v>62.211640625000001</c:v>
                </c:pt>
                <c:pt idx="6489">
                  <c:v>62.209531249999898</c:v>
                </c:pt>
                <c:pt idx="6490">
                  <c:v>62.207890624999898</c:v>
                </c:pt>
                <c:pt idx="6491">
                  <c:v>62.206640624999899</c:v>
                </c:pt>
                <c:pt idx="6492">
                  <c:v>62.2053906249999</c:v>
                </c:pt>
                <c:pt idx="6493">
                  <c:v>62.203828124999902</c:v>
                </c:pt>
                <c:pt idx="6494">
                  <c:v>62.201953124999903</c:v>
                </c:pt>
                <c:pt idx="6495">
                  <c:v>62.199921875000001</c:v>
                </c:pt>
                <c:pt idx="6496">
                  <c:v>62.197968749999902</c:v>
                </c:pt>
                <c:pt idx="6497">
                  <c:v>62.196328124999901</c:v>
                </c:pt>
                <c:pt idx="6498">
                  <c:v>62.195234374999998</c:v>
                </c:pt>
                <c:pt idx="6499">
                  <c:v>62.193281249999899</c:v>
                </c:pt>
                <c:pt idx="6500">
                  <c:v>62.189531249999902</c:v>
                </c:pt>
                <c:pt idx="6501">
                  <c:v>62.184999999999903</c:v>
                </c:pt>
                <c:pt idx="6502">
                  <c:v>62.180156249999897</c:v>
                </c:pt>
                <c:pt idx="6503">
                  <c:v>62.175078124999899</c:v>
                </c:pt>
                <c:pt idx="6504">
                  <c:v>62.170390624999897</c:v>
                </c:pt>
                <c:pt idx="6505">
                  <c:v>62.166640624999999</c:v>
                </c:pt>
                <c:pt idx="6506">
                  <c:v>62.163437499999901</c:v>
                </c:pt>
                <c:pt idx="6507">
                  <c:v>62.160546874999902</c:v>
                </c:pt>
                <c:pt idx="6508">
                  <c:v>62.158437499999998</c:v>
                </c:pt>
                <c:pt idx="6509">
                  <c:v>62.156796874999898</c:v>
                </c:pt>
                <c:pt idx="6510">
                  <c:v>62.154453124999897</c:v>
                </c:pt>
                <c:pt idx="6511">
                  <c:v>62.152109375000002</c:v>
                </c:pt>
                <c:pt idx="6512">
                  <c:v>62.1507031249999</c:v>
                </c:pt>
                <c:pt idx="6513">
                  <c:v>62.150156249999903</c:v>
                </c:pt>
                <c:pt idx="6514">
                  <c:v>62.150156250000002</c:v>
                </c:pt>
                <c:pt idx="6515">
                  <c:v>62.150078125</c:v>
                </c:pt>
                <c:pt idx="6516">
                  <c:v>62.149531249999903</c:v>
                </c:pt>
                <c:pt idx="6517">
                  <c:v>62.1484375</c:v>
                </c:pt>
                <c:pt idx="6518">
                  <c:v>62.147499999999901</c:v>
                </c:pt>
                <c:pt idx="6519">
                  <c:v>62.147499999999901</c:v>
                </c:pt>
                <c:pt idx="6520">
                  <c:v>62.148906249999897</c:v>
                </c:pt>
                <c:pt idx="6521">
                  <c:v>62.151249999999898</c:v>
                </c:pt>
                <c:pt idx="6522">
                  <c:v>62.153984374999901</c:v>
                </c:pt>
                <c:pt idx="6523">
                  <c:v>62.156484374999899</c:v>
                </c:pt>
                <c:pt idx="6524">
                  <c:v>62.158203124999901</c:v>
                </c:pt>
                <c:pt idx="6525">
                  <c:v>62.160234374999902</c:v>
                </c:pt>
                <c:pt idx="6526">
                  <c:v>62.163437499999901</c:v>
                </c:pt>
                <c:pt idx="6527">
                  <c:v>62.167265624999899</c:v>
                </c:pt>
                <c:pt idx="6528">
                  <c:v>62.170937499999901</c:v>
                </c:pt>
                <c:pt idx="6529">
                  <c:v>62.1747656249999</c:v>
                </c:pt>
                <c:pt idx="6530">
                  <c:v>62.179374999999901</c:v>
                </c:pt>
                <c:pt idx="6531">
                  <c:v>62.184374999999903</c:v>
                </c:pt>
                <c:pt idx="6532">
                  <c:v>62.188749999999899</c:v>
                </c:pt>
                <c:pt idx="6533">
                  <c:v>62.192031249999999</c:v>
                </c:pt>
                <c:pt idx="6534">
                  <c:v>62.195234374999899</c:v>
                </c:pt>
                <c:pt idx="6535">
                  <c:v>62.199062499999997</c:v>
                </c:pt>
                <c:pt idx="6536">
                  <c:v>62.2034374999999</c:v>
                </c:pt>
                <c:pt idx="6537">
                  <c:v>62.208437499999903</c:v>
                </c:pt>
                <c:pt idx="6538">
                  <c:v>62.212499999999899</c:v>
                </c:pt>
                <c:pt idx="6539">
                  <c:v>62.214687499999997</c:v>
                </c:pt>
                <c:pt idx="6540">
                  <c:v>62.215703124999898</c:v>
                </c:pt>
                <c:pt idx="6541">
                  <c:v>62.216640624999897</c:v>
                </c:pt>
                <c:pt idx="6542">
                  <c:v>62.218437499999901</c:v>
                </c:pt>
                <c:pt idx="6543">
                  <c:v>62.220468750000002</c:v>
                </c:pt>
                <c:pt idx="6544">
                  <c:v>62.221796874999903</c:v>
                </c:pt>
                <c:pt idx="6545">
                  <c:v>62.222187499999897</c:v>
                </c:pt>
                <c:pt idx="6546">
                  <c:v>62.222187499999997</c:v>
                </c:pt>
                <c:pt idx="6547">
                  <c:v>62.222265624999899</c:v>
                </c:pt>
                <c:pt idx="6548">
                  <c:v>62.222343749999901</c:v>
                </c:pt>
                <c:pt idx="6549">
                  <c:v>62.222187499999997</c:v>
                </c:pt>
                <c:pt idx="6550">
                  <c:v>62.221874999999898</c:v>
                </c:pt>
                <c:pt idx="6551">
                  <c:v>62.221718750000001</c:v>
                </c:pt>
                <c:pt idx="6552">
                  <c:v>62.221562499999997</c:v>
                </c:pt>
                <c:pt idx="6553">
                  <c:v>62.221171874999897</c:v>
                </c:pt>
                <c:pt idx="6554">
                  <c:v>62.220624999999998</c:v>
                </c:pt>
                <c:pt idx="6555">
                  <c:v>62.219765624999901</c:v>
                </c:pt>
                <c:pt idx="6556">
                  <c:v>62.219218749999897</c:v>
                </c:pt>
                <c:pt idx="6557">
                  <c:v>62.219609374999997</c:v>
                </c:pt>
                <c:pt idx="6558">
                  <c:v>62.220312499999899</c:v>
                </c:pt>
                <c:pt idx="6559">
                  <c:v>62.220937499999998</c:v>
                </c:pt>
                <c:pt idx="6560">
                  <c:v>62.221171874999897</c:v>
                </c:pt>
                <c:pt idx="6561">
                  <c:v>62.221093749999902</c:v>
                </c:pt>
                <c:pt idx="6562">
                  <c:v>62.221171874999897</c:v>
                </c:pt>
                <c:pt idx="6563">
                  <c:v>62.220937499999998</c:v>
                </c:pt>
                <c:pt idx="6564">
                  <c:v>62.2196874999999</c:v>
                </c:pt>
                <c:pt idx="6565">
                  <c:v>62.2177343749999</c:v>
                </c:pt>
                <c:pt idx="6566">
                  <c:v>62.217343749999898</c:v>
                </c:pt>
                <c:pt idx="6567">
                  <c:v>62.220078124999901</c:v>
                </c:pt>
                <c:pt idx="6568">
                  <c:v>62.224609375</c:v>
                </c:pt>
                <c:pt idx="6569">
                  <c:v>62.229609374999903</c:v>
                </c:pt>
                <c:pt idx="6570">
                  <c:v>62.234374999999901</c:v>
                </c:pt>
                <c:pt idx="6571">
                  <c:v>62.238124999999997</c:v>
                </c:pt>
                <c:pt idx="6572">
                  <c:v>62.241015624999903</c:v>
                </c:pt>
                <c:pt idx="6573">
                  <c:v>62.2431249999999</c:v>
                </c:pt>
                <c:pt idx="6574">
                  <c:v>62.244374999999998</c:v>
                </c:pt>
                <c:pt idx="6575">
                  <c:v>62.244687499999998</c:v>
                </c:pt>
                <c:pt idx="6576">
                  <c:v>62.244140624999901</c:v>
                </c:pt>
                <c:pt idx="6577">
                  <c:v>62.243437499999899</c:v>
                </c:pt>
                <c:pt idx="6578">
                  <c:v>62.242812499999999</c:v>
                </c:pt>
                <c:pt idx="6579">
                  <c:v>62.242578125000001</c:v>
                </c:pt>
                <c:pt idx="6580">
                  <c:v>62.243281249999903</c:v>
                </c:pt>
                <c:pt idx="6581">
                  <c:v>62.244609374999897</c:v>
                </c:pt>
                <c:pt idx="6582">
                  <c:v>62.245937499999897</c:v>
                </c:pt>
                <c:pt idx="6583">
                  <c:v>62.247187499999903</c:v>
                </c:pt>
                <c:pt idx="6584">
                  <c:v>62.248046874999901</c:v>
                </c:pt>
                <c:pt idx="6585">
                  <c:v>62.248437500000001</c:v>
                </c:pt>
                <c:pt idx="6586">
                  <c:v>62.248984374999999</c:v>
                </c:pt>
                <c:pt idx="6587">
                  <c:v>62.249687499999901</c:v>
                </c:pt>
                <c:pt idx="6588">
                  <c:v>62.250390625000001</c:v>
                </c:pt>
                <c:pt idx="6589">
                  <c:v>62.251171874999898</c:v>
                </c:pt>
                <c:pt idx="6590">
                  <c:v>62.252031249999902</c:v>
                </c:pt>
                <c:pt idx="6591">
                  <c:v>62.2528906249999</c:v>
                </c:pt>
                <c:pt idx="6592">
                  <c:v>62.254140624999998</c:v>
                </c:pt>
                <c:pt idx="6593">
                  <c:v>62.255859374999901</c:v>
                </c:pt>
                <c:pt idx="6594">
                  <c:v>62.257499999999901</c:v>
                </c:pt>
                <c:pt idx="6595">
                  <c:v>62.260234374999897</c:v>
                </c:pt>
                <c:pt idx="6596">
                  <c:v>62.264609374999999</c:v>
                </c:pt>
                <c:pt idx="6597">
                  <c:v>62.269374999999897</c:v>
                </c:pt>
                <c:pt idx="6598">
                  <c:v>62.274218749999903</c:v>
                </c:pt>
                <c:pt idx="6599">
                  <c:v>62.278906249999999</c:v>
                </c:pt>
                <c:pt idx="6600">
                  <c:v>62.283359375000003</c:v>
                </c:pt>
                <c:pt idx="6601">
                  <c:v>62.287968749999898</c:v>
                </c:pt>
                <c:pt idx="6602">
                  <c:v>62.293125000000003</c:v>
                </c:pt>
                <c:pt idx="6603">
                  <c:v>62.298749999999899</c:v>
                </c:pt>
                <c:pt idx="6604">
                  <c:v>62.304296874999899</c:v>
                </c:pt>
                <c:pt idx="6605">
                  <c:v>62.309609374999901</c:v>
                </c:pt>
                <c:pt idx="6606">
                  <c:v>62.314921875000003</c:v>
                </c:pt>
                <c:pt idx="6607">
                  <c:v>62.320156249999997</c:v>
                </c:pt>
                <c:pt idx="6608">
                  <c:v>62.324843749999999</c:v>
                </c:pt>
                <c:pt idx="6609">
                  <c:v>62.328984374999997</c:v>
                </c:pt>
                <c:pt idx="6610">
                  <c:v>62.332890624999898</c:v>
                </c:pt>
                <c:pt idx="6611">
                  <c:v>62.337187499999999</c:v>
                </c:pt>
                <c:pt idx="6612">
                  <c:v>62.341796874999901</c:v>
                </c:pt>
                <c:pt idx="6613">
                  <c:v>62.345312499999999</c:v>
                </c:pt>
                <c:pt idx="6614">
                  <c:v>62.349140624999997</c:v>
                </c:pt>
                <c:pt idx="6615">
                  <c:v>62.354218750000001</c:v>
                </c:pt>
                <c:pt idx="6616">
                  <c:v>62.359140625000002</c:v>
                </c:pt>
                <c:pt idx="6617">
                  <c:v>62.363281249999901</c:v>
                </c:pt>
                <c:pt idx="6618">
                  <c:v>62.366249999999901</c:v>
                </c:pt>
                <c:pt idx="6619">
                  <c:v>62.368749999999899</c:v>
                </c:pt>
                <c:pt idx="6620">
                  <c:v>62.371015624999998</c:v>
                </c:pt>
                <c:pt idx="6621">
                  <c:v>62.372968749999899</c:v>
                </c:pt>
                <c:pt idx="6622">
                  <c:v>62.374765624999903</c:v>
                </c:pt>
                <c:pt idx="6623">
                  <c:v>62.375468749999897</c:v>
                </c:pt>
                <c:pt idx="6624">
                  <c:v>62.373828125000003</c:v>
                </c:pt>
                <c:pt idx="6625">
                  <c:v>62.370234374999903</c:v>
                </c:pt>
                <c:pt idx="6626">
                  <c:v>62.365468749999899</c:v>
                </c:pt>
                <c:pt idx="6627">
                  <c:v>62.3599999999999</c:v>
                </c:pt>
                <c:pt idx="6628">
                  <c:v>62.357187499999903</c:v>
                </c:pt>
                <c:pt idx="6629">
                  <c:v>62.357656249999899</c:v>
                </c:pt>
                <c:pt idx="6630">
                  <c:v>62.358750000000001</c:v>
                </c:pt>
                <c:pt idx="6631">
                  <c:v>62.359843749999897</c:v>
                </c:pt>
                <c:pt idx="6632">
                  <c:v>62.360781250000002</c:v>
                </c:pt>
                <c:pt idx="6633">
                  <c:v>62.361718749999902</c:v>
                </c:pt>
                <c:pt idx="6634">
                  <c:v>62.362343749999901</c:v>
                </c:pt>
                <c:pt idx="6635">
                  <c:v>62.362031250000001</c:v>
                </c:pt>
                <c:pt idx="6636">
                  <c:v>62.360937499999899</c:v>
                </c:pt>
                <c:pt idx="6637">
                  <c:v>62.358437499999901</c:v>
                </c:pt>
                <c:pt idx="6638">
                  <c:v>62.3538281249999</c:v>
                </c:pt>
                <c:pt idx="6639">
                  <c:v>62.348750000000003</c:v>
                </c:pt>
                <c:pt idx="6640">
                  <c:v>62.3446874999999</c:v>
                </c:pt>
                <c:pt idx="6641">
                  <c:v>62.341171875000001</c:v>
                </c:pt>
                <c:pt idx="6642">
                  <c:v>62.337499999999999</c:v>
                </c:pt>
                <c:pt idx="6643">
                  <c:v>62.334140624999897</c:v>
                </c:pt>
                <c:pt idx="6644">
                  <c:v>62.332500000000003</c:v>
                </c:pt>
                <c:pt idx="6645">
                  <c:v>62.332656249999999</c:v>
                </c:pt>
                <c:pt idx="6646">
                  <c:v>62.333593749999999</c:v>
                </c:pt>
                <c:pt idx="6647">
                  <c:v>62.334843749999898</c:v>
                </c:pt>
                <c:pt idx="6648">
                  <c:v>62.335937499999901</c:v>
                </c:pt>
                <c:pt idx="6649">
                  <c:v>62.3368749999999</c:v>
                </c:pt>
                <c:pt idx="6650">
                  <c:v>62.337499999999899</c:v>
                </c:pt>
                <c:pt idx="6651">
                  <c:v>62.337968749999902</c:v>
                </c:pt>
                <c:pt idx="6652">
                  <c:v>62.338593749999902</c:v>
                </c:pt>
                <c:pt idx="6653">
                  <c:v>62.339218749999901</c:v>
                </c:pt>
                <c:pt idx="6654">
                  <c:v>62.339843749999901</c:v>
                </c:pt>
                <c:pt idx="6655">
                  <c:v>62.340468749999999</c:v>
                </c:pt>
                <c:pt idx="6656">
                  <c:v>62.341093749999899</c:v>
                </c:pt>
                <c:pt idx="6657">
                  <c:v>62.341718749999899</c:v>
                </c:pt>
                <c:pt idx="6658">
                  <c:v>62.342187500000001</c:v>
                </c:pt>
                <c:pt idx="6659">
                  <c:v>62.342656249999898</c:v>
                </c:pt>
                <c:pt idx="6660">
                  <c:v>62.343281249999897</c:v>
                </c:pt>
                <c:pt idx="6661">
                  <c:v>62.343593749999897</c:v>
                </c:pt>
                <c:pt idx="6662">
                  <c:v>62.343437499999901</c:v>
                </c:pt>
                <c:pt idx="6663">
                  <c:v>62.343124999999901</c:v>
                </c:pt>
                <c:pt idx="6664">
                  <c:v>62.343124999999901</c:v>
                </c:pt>
                <c:pt idx="6665">
                  <c:v>62.343593749999897</c:v>
                </c:pt>
                <c:pt idx="6666">
                  <c:v>62.344218749999897</c:v>
                </c:pt>
                <c:pt idx="6667">
                  <c:v>62.346484375000003</c:v>
                </c:pt>
                <c:pt idx="6668">
                  <c:v>62.349843749999998</c:v>
                </c:pt>
                <c:pt idx="6669">
                  <c:v>62.353046874999997</c:v>
                </c:pt>
                <c:pt idx="6670">
                  <c:v>62.3564062499999</c:v>
                </c:pt>
                <c:pt idx="6671">
                  <c:v>62.359062499999901</c:v>
                </c:pt>
                <c:pt idx="6672">
                  <c:v>62.3616406249999</c:v>
                </c:pt>
                <c:pt idx="6673">
                  <c:v>62.365390625000003</c:v>
                </c:pt>
                <c:pt idx="6674">
                  <c:v>62.369687499999898</c:v>
                </c:pt>
                <c:pt idx="6675">
                  <c:v>62.373359375</c:v>
                </c:pt>
                <c:pt idx="6676">
                  <c:v>62.376796874999897</c:v>
                </c:pt>
                <c:pt idx="6677">
                  <c:v>62.380390624999897</c:v>
                </c:pt>
                <c:pt idx="6678">
                  <c:v>62.3831249999999</c:v>
                </c:pt>
                <c:pt idx="6679">
                  <c:v>62.384921875000003</c:v>
                </c:pt>
                <c:pt idx="6680">
                  <c:v>62.388125000000002</c:v>
                </c:pt>
                <c:pt idx="6681">
                  <c:v>62.392812499999998</c:v>
                </c:pt>
                <c:pt idx="6682">
                  <c:v>62.396718749999998</c:v>
                </c:pt>
                <c:pt idx="6683">
                  <c:v>62.399765625000001</c:v>
                </c:pt>
                <c:pt idx="6684">
                  <c:v>62.403359374999901</c:v>
                </c:pt>
                <c:pt idx="6685">
                  <c:v>62.407812499999899</c:v>
                </c:pt>
                <c:pt idx="6686">
                  <c:v>62.4124218749999</c:v>
                </c:pt>
                <c:pt idx="6687">
                  <c:v>62.416953124999999</c:v>
                </c:pt>
                <c:pt idx="6688">
                  <c:v>62.421328124999903</c:v>
                </c:pt>
                <c:pt idx="6689">
                  <c:v>62.425390624999999</c:v>
                </c:pt>
                <c:pt idx="6690">
                  <c:v>62.429374999999901</c:v>
                </c:pt>
                <c:pt idx="6691">
                  <c:v>62.43328125</c:v>
                </c:pt>
                <c:pt idx="6692">
                  <c:v>62.436562499999901</c:v>
                </c:pt>
                <c:pt idx="6693">
                  <c:v>62.439687499999899</c:v>
                </c:pt>
                <c:pt idx="6694">
                  <c:v>62.443359374999901</c:v>
                </c:pt>
                <c:pt idx="6695">
                  <c:v>62.447656249999902</c:v>
                </c:pt>
                <c:pt idx="6696">
                  <c:v>62.451953125000003</c:v>
                </c:pt>
                <c:pt idx="6697">
                  <c:v>62.454609374999897</c:v>
                </c:pt>
                <c:pt idx="6698">
                  <c:v>62.455468750000001</c:v>
                </c:pt>
                <c:pt idx="6699">
                  <c:v>62.456171874999903</c:v>
                </c:pt>
                <c:pt idx="6700">
                  <c:v>62.457187499999897</c:v>
                </c:pt>
                <c:pt idx="6701">
                  <c:v>62.457812499999903</c:v>
                </c:pt>
                <c:pt idx="6702">
                  <c:v>62.457031249999901</c:v>
                </c:pt>
                <c:pt idx="6703">
                  <c:v>62.456093749999901</c:v>
                </c:pt>
                <c:pt idx="6704">
                  <c:v>62.455937499999898</c:v>
                </c:pt>
                <c:pt idx="6705">
                  <c:v>62.455156250000002</c:v>
                </c:pt>
                <c:pt idx="6706">
                  <c:v>62.454374999999899</c:v>
                </c:pt>
                <c:pt idx="6707">
                  <c:v>62.454218750000003</c:v>
                </c:pt>
                <c:pt idx="6708">
                  <c:v>62.454218749999903</c:v>
                </c:pt>
                <c:pt idx="6709">
                  <c:v>62.4537499999999</c:v>
                </c:pt>
                <c:pt idx="6710">
                  <c:v>62.452656249999997</c:v>
                </c:pt>
                <c:pt idx="6711">
                  <c:v>62.451406249999998</c:v>
                </c:pt>
                <c:pt idx="6712">
                  <c:v>62.4501562499999</c:v>
                </c:pt>
                <c:pt idx="6713">
                  <c:v>62.448906249999901</c:v>
                </c:pt>
                <c:pt idx="6714">
                  <c:v>62.447812499999998</c:v>
                </c:pt>
                <c:pt idx="6715">
                  <c:v>62.446718749999903</c:v>
                </c:pt>
                <c:pt idx="6716">
                  <c:v>62.4456249999999</c:v>
                </c:pt>
                <c:pt idx="6717">
                  <c:v>62.444687499999901</c:v>
                </c:pt>
                <c:pt idx="6718">
                  <c:v>62.443906249999898</c:v>
                </c:pt>
                <c:pt idx="6719">
                  <c:v>62.443281249999899</c:v>
                </c:pt>
                <c:pt idx="6720">
                  <c:v>62.442656249999999</c:v>
                </c:pt>
                <c:pt idx="6721">
                  <c:v>62.441874999999897</c:v>
                </c:pt>
                <c:pt idx="6722">
                  <c:v>62.440781250000001</c:v>
                </c:pt>
                <c:pt idx="6723">
                  <c:v>62.439531249999902</c:v>
                </c:pt>
                <c:pt idx="6724">
                  <c:v>62.439218749999903</c:v>
                </c:pt>
                <c:pt idx="6725">
                  <c:v>62.439843749999902</c:v>
                </c:pt>
                <c:pt idx="6726">
                  <c:v>62.440468750000001</c:v>
                </c:pt>
                <c:pt idx="6727">
                  <c:v>62.440937499999997</c:v>
                </c:pt>
                <c:pt idx="6728">
                  <c:v>62.44140625</c:v>
                </c:pt>
                <c:pt idx="6729">
                  <c:v>62.442343749999999</c:v>
                </c:pt>
                <c:pt idx="6730">
                  <c:v>62.443750000000001</c:v>
                </c:pt>
                <c:pt idx="6731">
                  <c:v>62.444999999999901</c:v>
                </c:pt>
                <c:pt idx="6732">
                  <c:v>62.446093749999903</c:v>
                </c:pt>
                <c:pt idx="6733">
                  <c:v>62.447343749999902</c:v>
                </c:pt>
                <c:pt idx="6734">
                  <c:v>62.44890625</c:v>
                </c:pt>
                <c:pt idx="6735">
                  <c:v>62.450468749999899</c:v>
                </c:pt>
                <c:pt idx="6736">
                  <c:v>62.452031249999997</c:v>
                </c:pt>
                <c:pt idx="6737">
                  <c:v>62.453906249999903</c:v>
                </c:pt>
                <c:pt idx="6738">
                  <c:v>62.455468750000001</c:v>
                </c:pt>
                <c:pt idx="6739">
                  <c:v>62.456874999999897</c:v>
                </c:pt>
                <c:pt idx="6740">
                  <c:v>62.458437499999903</c:v>
                </c:pt>
                <c:pt idx="6741">
                  <c:v>62.460781249999997</c:v>
                </c:pt>
                <c:pt idx="6742">
                  <c:v>62.463749999999997</c:v>
                </c:pt>
                <c:pt idx="6743">
                  <c:v>62.466796874999901</c:v>
                </c:pt>
                <c:pt idx="6744">
                  <c:v>62.469999999999899</c:v>
                </c:pt>
                <c:pt idx="6745">
                  <c:v>62.473203124999998</c:v>
                </c:pt>
                <c:pt idx="6746">
                  <c:v>62.476406249999997</c:v>
                </c:pt>
                <c:pt idx="6747">
                  <c:v>62.479453124999999</c:v>
                </c:pt>
                <c:pt idx="6748">
                  <c:v>62.482187499999903</c:v>
                </c:pt>
                <c:pt idx="6749">
                  <c:v>62.484531249999897</c:v>
                </c:pt>
                <c:pt idx="6750">
                  <c:v>62.486718750000001</c:v>
                </c:pt>
                <c:pt idx="6751">
                  <c:v>62.489062499999903</c:v>
                </c:pt>
                <c:pt idx="6752">
                  <c:v>62.491562499999901</c:v>
                </c:pt>
                <c:pt idx="6753">
                  <c:v>62.494374999999899</c:v>
                </c:pt>
                <c:pt idx="6754">
                  <c:v>62.497656249999999</c:v>
                </c:pt>
                <c:pt idx="6755">
                  <c:v>62.501093749999903</c:v>
                </c:pt>
                <c:pt idx="6756">
                  <c:v>62.5042187499999</c:v>
                </c:pt>
                <c:pt idx="6757">
                  <c:v>62.506953125000003</c:v>
                </c:pt>
                <c:pt idx="6758">
                  <c:v>62.509609374999897</c:v>
                </c:pt>
                <c:pt idx="6759">
                  <c:v>62.512109375000001</c:v>
                </c:pt>
                <c:pt idx="6760">
                  <c:v>62.514140624999897</c:v>
                </c:pt>
                <c:pt idx="6761">
                  <c:v>62.516015625000001</c:v>
                </c:pt>
                <c:pt idx="6762">
                  <c:v>62.517968750000001</c:v>
                </c:pt>
                <c:pt idx="6763">
                  <c:v>62.519687499999897</c:v>
                </c:pt>
                <c:pt idx="6764">
                  <c:v>62.521249999999903</c:v>
                </c:pt>
                <c:pt idx="6765">
                  <c:v>62.522968749999997</c:v>
                </c:pt>
                <c:pt idx="6766">
                  <c:v>62.524921874999997</c:v>
                </c:pt>
                <c:pt idx="6767">
                  <c:v>62.527187499999997</c:v>
                </c:pt>
                <c:pt idx="6768">
                  <c:v>62.529687499999902</c:v>
                </c:pt>
                <c:pt idx="6769">
                  <c:v>62.532421874999898</c:v>
                </c:pt>
                <c:pt idx="6770">
                  <c:v>62.535312500000003</c:v>
                </c:pt>
                <c:pt idx="6771">
                  <c:v>62.538203125000003</c:v>
                </c:pt>
                <c:pt idx="6772">
                  <c:v>62.5413281249999</c:v>
                </c:pt>
                <c:pt idx="6773">
                  <c:v>62.544531249999899</c:v>
                </c:pt>
                <c:pt idx="6774">
                  <c:v>62.547421874999998</c:v>
                </c:pt>
                <c:pt idx="6775">
                  <c:v>62.550234374999903</c:v>
                </c:pt>
                <c:pt idx="6776">
                  <c:v>62.552968749999899</c:v>
                </c:pt>
                <c:pt idx="6777">
                  <c:v>62.5553124999999</c:v>
                </c:pt>
                <c:pt idx="6778">
                  <c:v>62.557421874999903</c:v>
                </c:pt>
                <c:pt idx="6779">
                  <c:v>62.559609374999901</c:v>
                </c:pt>
                <c:pt idx="6780">
                  <c:v>62.561953124999903</c:v>
                </c:pt>
                <c:pt idx="6781">
                  <c:v>62.564140624999901</c:v>
                </c:pt>
                <c:pt idx="6782">
                  <c:v>62.566171874999903</c:v>
                </c:pt>
                <c:pt idx="6783">
                  <c:v>62.567968749999999</c:v>
                </c:pt>
                <c:pt idx="6784">
                  <c:v>62.569531249999997</c:v>
                </c:pt>
                <c:pt idx="6785">
                  <c:v>62.5712499999999</c:v>
                </c:pt>
                <c:pt idx="6786">
                  <c:v>62.572968750000001</c:v>
                </c:pt>
                <c:pt idx="6787">
                  <c:v>62.574687500000003</c:v>
                </c:pt>
                <c:pt idx="6788">
                  <c:v>62.576406249999998</c:v>
                </c:pt>
                <c:pt idx="6789">
                  <c:v>62.578125</c:v>
                </c:pt>
                <c:pt idx="6790">
                  <c:v>62.579843749999903</c:v>
                </c:pt>
                <c:pt idx="6791">
                  <c:v>62.581406250000001</c:v>
                </c:pt>
                <c:pt idx="6792">
                  <c:v>62.5829687499999</c:v>
                </c:pt>
                <c:pt idx="6793">
                  <c:v>62.584843749999997</c:v>
                </c:pt>
                <c:pt idx="6794">
                  <c:v>62.586718749999903</c:v>
                </c:pt>
                <c:pt idx="6795">
                  <c:v>62.588437499999898</c:v>
                </c:pt>
                <c:pt idx="6796">
                  <c:v>62.590312499999897</c:v>
                </c:pt>
                <c:pt idx="6797">
                  <c:v>62.592187499999902</c:v>
                </c:pt>
                <c:pt idx="6798">
                  <c:v>62.5940624999999</c:v>
                </c:pt>
                <c:pt idx="6799">
                  <c:v>62.595781249999902</c:v>
                </c:pt>
                <c:pt idx="6800">
                  <c:v>62.597343749999901</c:v>
                </c:pt>
                <c:pt idx="6801">
                  <c:v>62.598750000000003</c:v>
                </c:pt>
                <c:pt idx="6802">
                  <c:v>62.600156249999998</c:v>
                </c:pt>
                <c:pt idx="6803">
                  <c:v>62.601562499999901</c:v>
                </c:pt>
                <c:pt idx="6804">
                  <c:v>62.602968749999903</c:v>
                </c:pt>
                <c:pt idx="6805">
                  <c:v>62.604374999999898</c:v>
                </c:pt>
                <c:pt idx="6806">
                  <c:v>62.6057812499999</c:v>
                </c:pt>
                <c:pt idx="6807">
                  <c:v>62.607343749999998</c:v>
                </c:pt>
                <c:pt idx="6808">
                  <c:v>62.608906249999997</c:v>
                </c:pt>
                <c:pt idx="6809">
                  <c:v>62.610468750000003</c:v>
                </c:pt>
                <c:pt idx="6810">
                  <c:v>62.612187499999997</c:v>
                </c:pt>
                <c:pt idx="6811">
                  <c:v>62.614062499999903</c:v>
                </c:pt>
                <c:pt idx="6812">
                  <c:v>62.615937499999902</c:v>
                </c:pt>
                <c:pt idx="6813">
                  <c:v>62.6178124999999</c:v>
                </c:pt>
                <c:pt idx="6814">
                  <c:v>62.619531249999902</c:v>
                </c:pt>
                <c:pt idx="6815">
                  <c:v>62.620937499999997</c:v>
                </c:pt>
                <c:pt idx="6816">
                  <c:v>62.622499999999903</c:v>
                </c:pt>
                <c:pt idx="6817">
                  <c:v>62.624375000000001</c:v>
                </c:pt>
                <c:pt idx="6818">
                  <c:v>62.626249999999999</c:v>
                </c:pt>
                <c:pt idx="6819">
                  <c:v>62.628124999999997</c:v>
                </c:pt>
                <c:pt idx="6820">
                  <c:v>62.63</c:v>
                </c:pt>
                <c:pt idx="6821">
                  <c:v>62.631875000000001</c:v>
                </c:pt>
                <c:pt idx="6822">
                  <c:v>62.633593749999903</c:v>
                </c:pt>
                <c:pt idx="6823">
                  <c:v>62.635156250000001</c:v>
                </c:pt>
                <c:pt idx="6824">
                  <c:v>62.636875000000003</c:v>
                </c:pt>
                <c:pt idx="6825">
                  <c:v>62.638593749999899</c:v>
                </c:pt>
                <c:pt idx="6826">
                  <c:v>62.640156249999997</c:v>
                </c:pt>
                <c:pt idx="6827">
                  <c:v>62.641718749999903</c:v>
                </c:pt>
                <c:pt idx="6828">
                  <c:v>62.643437499999898</c:v>
                </c:pt>
                <c:pt idx="6829">
                  <c:v>62.645312499999903</c:v>
                </c:pt>
                <c:pt idx="6830">
                  <c:v>62.647031249999898</c:v>
                </c:pt>
                <c:pt idx="6831">
                  <c:v>62.64875</c:v>
                </c:pt>
                <c:pt idx="6832">
                  <c:v>62.650624999999899</c:v>
                </c:pt>
                <c:pt idx="6833">
                  <c:v>62.65234375</c:v>
                </c:pt>
                <c:pt idx="6834">
                  <c:v>62.653906249999899</c:v>
                </c:pt>
                <c:pt idx="6835">
                  <c:v>62.655468749999898</c:v>
                </c:pt>
                <c:pt idx="6836">
                  <c:v>62.657031250000003</c:v>
                </c:pt>
                <c:pt idx="6837">
                  <c:v>62.658749999999898</c:v>
                </c:pt>
                <c:pt idx="6838">
                  <c:v>62.660937499999903</c:v>
                </c:pt>
                <c:pt idx="6839">
                  <c:v>62.663437499999901</c:v>
                </c:pt>
                <c:pt idx="6840">
                  <c:v>62.665937499999998</c:v>
                </c:pt>
                <c:pt idx="6841">
                  <c:v>62.6682812499999</c:v>
                </c:pt>
                <c:pt idx="6842">
                  <c:v>62.670468749999898</c:v>
                </c:pt>
                <c:pt idx="6843">
                  <c:v>62.672656249999903</c:v>
                </c:pt>
                <c:pt idx="6844">
                  <c:v>62.674531249999902</c:v>
                </c:pt>
                <c:pt idx="6845">
                  <c:v>62.675937500000003</c:v>
                </c:pt>
                <c:pt idx="6846">
                  <c:v>62.677343749999899</c:v>
                </c:pt>
                <c:pt idx="6847">
                  <c:v>62.678749999999901</c:v>
                </c:pt>
                <c:pt idx="6848">
                  <c:v>62.68</c:v>
                </c:pt>
                <c:pt idx="6849">
                  <c:v>62.681249999999899</c:v>
                </c:pt>
                <c:pt idx="6850">
                  <c:v>62.682499999999898</c:v>
                </c:pt>
                <c:pt idx="6851">
                  <c:v>62.683750000000003</c:v>
                </c:pt>
                <c:pt idx="6852">
                  <c:v>62.684999999999903</c:v>
                </c:pt>
                <c:pt idx="6853">
                  <c:v>62.686249999999902</c:v>
                </c:pt>
                <c:pt idx="6854">
                  <c:v>62.687499999999901</c:v>
                </c:pt>
                <c:pt idx="6855">
                  <c:v>62.688593749999903</c:v>
                </c:pt>
                <c:pt idx="6856">
                  <c:v>62.689531249999902</c:v>
                </c:pt>
                <c:pt idx="6857">
                  <c:v>62.690468749999901</c:v>
                </c:pt>
                <c:pt idx="6858">
                  <c:v>62.691406249999901</c:v>
                </c:pt>
                <c:pt idx="6859">
                  <c:v>62.692187499999903</c:v>
                </c:pt>
                <c:pt idx="6860">
                  <c:v>62.692968749999899</c:v>
                </c:pt>
                <c:pt idx="6861">
                  <c:v>62.693749999999902</c:v>
                </c:pt>
                <c:pt idx="6862">
                  <c:v>62.694374999999901</c:v>
                </c:pt>
                <c:pt idx="6863">
                  <c:v>62.694999999999901</c:v>
                </c:pt>
                <c:pt idx="6864">
                  <c:v>62.695625</c:v>
                </c:pt>
                <c:pt idx="6865">
                  <c:v>62.695937499999999</c:v>
                </c:pt>
                <c:pt idx="6866">
                  <c:v>62.695781249999897</c:v>
                </c:pt>
                <c:pt idx="6867">
                  <c:v>62.6953125</c:v>
                </c:pt>
                <c:pt idx="6868">
                  <c:v>62.694531249999898</c:v>
                </c:pt>
                <c:pt idx="6869">
                  <c:v>62.693749999999902</c:v>
                </c:pt>
                <c:pt idx="6870">
                  <c:v>62.693125000000002</c:v>
                </c:pt>
                <c:pt idx="6871">
                  <c:v>62.692499999999903</c:v>
                </c:pt>
                <c:pt idx="6872">
                  <c:v>62.69171875</c:v>
                </c:pt>
                <c:pt idx="6873">
                  <c:v>62.690781249999901</c:v>
                </c:pt>
                <c:pt idx="6874">
                  <c:v>62.689531249999902</c:v>
                </c:pt>
                <c:pt idx="6875">
                  <c:v>62.688749999999899</c:v>
                </c:pt>
                <c:pt idx="6876">
                  <c:v>62.688906249999903</c:v>
                </c:pt>
                <c:pt idx="6877">
                  <c:v>62.688906249999903</c:v>
                </c:pt>
                <c:pt idx="6878">
                  <c:v>62.6884374999999</c:v>
                </c:pt>
                <c:pt idx="6879">
                  <c:v>62.6875</c:v>
                </c:pt>
                <c:pt idx="6880">
                  <c:v>62.686406249999898</c:v>
                </c:pt>
                <c:pt idx="6881">
                  <c:v>62.685156249999899</c:v>
                </c:pt>
                <c:pt idx="6882">
                  <c:v>62.683750000000003</c:v>
                </c:pt>
                <c:pt idx="6883">
                  <c:v>62.682812499999997</c:v>
                </c:pt>
                <c:pt idx="6884">
                  <c:v>62.682343750000001</c:v>
                </c:pt>
                <c:pt idx="6885">
                  <c:v>62.682343749999902</c:v>
                </c:pt>
                <c:pt idx="6886">
                  <c:v>62.682656249999901</c:v>
                </c:pt>
                <c:pt idx="6887">
                  <c:v>62.683124999999897</c:v>
                </c:pt>
                <c:pt idx="6888">
                  <c:v>62.6839062499999</c:v>
                </c:pt>
                <c:pt idx="6889">
                  <c:v>62.685000000000002</c:v>
                </c:pt>
                <c:pt idx="6890">
                  <c:v>62.685781249999998</c:v>
                </c:pt>
                <c:pt idx="6891">
                  <c:v>62.679687499999901</c:v>
                </c:pt>
                <c:pt idx="6892">
                  <c:v>62.666249999999998</c:v>
                </c:pt>
                <c:pt idx="6893">
                  <c:v>62.651796874999903</c:v>
                </c:pt>
                <c:pt idx="6894">
                  <c:v>62.637265624999898</c:v>
                </c:pt>
                <c:pt idx="6895">
                  <c:v>62.622890624999997</c:v>
                </c:pt>
                <c:pt idx="6896">
                  <c:v>62.608671874999999</c:v>
                </c:pt>
                <c:pt idx="6897">
                  <c:v>62.594453124999902</c:v>
                </c:pt>
                <c:pt idx="6898">
                  <c:v>62.580312499999998</c:v>
                </c:pt>
                <c:pt idx="6899">
                  <c:v>62.566249999999997</c:v>
                </c:pt>
                <c:pt idx="6900">
                  <c:v>62.552343749999899</c:v>
                </c:pt>
                <c:pt idx="6901">
                  <c:v>62.538906249999997</c:v>
                </c:pt>
                <c:pt idx="6902">
                  <c:v>62.525312499999899</c:v>
                </c:pt>
                <c:pt idx="6903">
                  <c:v>62.511406249999901</c:v>
                </c:pt>
                <c:pt idx="6904">
                  <c:v>62.497734374999901</c:v>
                </c:pt>
                <c:pt idx="6905">
                  <c:v>62.484453124999902</c:v>
                </c:pt>
                <c:pt idx="6906">
                  <c:v>62.471562499999997</c:v>
                </c:pt>
                <c:pt idx="6907">
                  <c:v>62.458984375</c:v>
                </c:pt>
                <c:pt idx="6908">
                  <c:v>62.446718749999903</c:v>
                </c:pt>
                <c:pt idx="6909">
                  <c:v>62.4342187499999</c:v>
                </c:pt>
                <c:pt idx="6910">
                  <c:v>62.420781249999898</c:v>
                </c:pt>
                <c:pt idx="6911">
                  <c:v>62.406718749999897</c:v>
                </c:pt>
                <c:pt idx="6912">
                  <c:v>62.392890625</c:v>
                </c:pt>
                <c:pt idx="6913">
                  <c:v>62.379296874999902</c:v>
                </c:pt>
                <c:pt idx="6914">
                  <c:v>62.3655468749999</c:v>
                </c:pt>
                <c:pt idx="6915">
                  <c:v>62.351406249999897</c:v>
                </c:pt>
                <c:pt idx="6916">
                  <c:v>62.336796874999898</c:v>
                </c:pt>
                <c:pt idx="6917">
                  <c:v>62.321718749999903</c:v>
                </c:pt>
                <c:pt idx="6918">
                  <c:v>62.306171874999997</c:v>
                </c:pt>
                <c:pt idx="6919">
                  <c:v>62.290390624999901</c:v>
                </c:pt>
                <c:pt idx="6920">
                  <c:v>62.274687499999899</c:v>
                </c:pt>
                <c:pt idx="6921">
                  <c:v>62.258828124999901</c:v>
                </c:pt>
                <c:pt idx="6922">
                  <c:v>62.242734374999898</c:v>
                </c:pt>
                <c:pt idx="6923">
                  <c:v>62.2265625</c:v>
                </c:pt>
                <c:pt idx="6924">
                  <c:v>62.210312500000001</c:v>
                </c:pt>
                <c:pt idx="6925">
                  <c:v>62.1942968749999</c:v>
                </c:pt>
                <c:pt idx="6926">
                  <c:v>62.178515624999903</c:v>
                </c:pt>
                <c:pt idx="6927">
                  <c:v>62.162109375</c:v>
                </c:pt>
                <c:pt idx="6928">
                  <c:v>62.1451562499999</c:v>
                </c:pt>
                <c:pt idx="6929">
                  <c:v>62.127812499999898</c:v>
                </c:pt>
                <c:pt idx="6930">
                  <c:v>62.11</c:v>
                </c:pt>
                <c:pt idx="6931">
                  <c:v>62.091718749999899</c:v>
                </c:pt>
                <c:pt idx="6932">
                  <c:v>62.074140624999998</c:v>
                </c:pt>
                <c:pt idx="6933">
                  <c:v>62.057734374999903</c:v>
                </c:pt>
                <c:pt idx="6934">
                  <c:v>62.041406249999902</c:v>
                </c:pt>
                <c:pt idx="6935">
                  <c:v>62.025078125</c:v>
                </c:pt>
                <c:pt idx="6936">
                  <c:v>62.008671874999997</c:v>
                </c:pt>
                <c:pt idx="6937">
                  <c:v>61.993203124999901</c:v>
                </c:pt>
                <c:pt idx="6938">
                  <c:v>61.979062499999898</c:v>
                </c:pt>
                <c:pt idx="6939">
                  <c:v>61.964687499999997</c:v>
                </c:pt>
                <c:pt idx="6940">
                  <c:v>61.949375000000003</c:v>
                </c:pt>
                <c:pt idx="6941">
                  <c:v>61.93359375</c:v>
                </c:pt>
                <c:pt idx="6942">
                  <c:v>61.917812499999897</c:v>
                </c:pt>
                <c:pt idx="6943">
                  <c:v>61.901953124999899</c:v>
                </c:pt>
                <c:pt idx="6944">
                  <c:v>61.885859374999903</c:v>
                </c:pt>
                <c:pt idx="6945">
                  <c:v>61.869843749999902</c:v>
                </c:pt>
                <c:pt idx="6946">
                  <c:v>61.853906250000001</c:v>
                </c:pt>
                <c:pt idx="6947">
                  <c:v>61.838359375000003</c:v>
                </c:pt>
                <c:pt idx="6948">
                  <c:v>61.823046874999903</c:v>
                </c:pt>
                <c:pt idx="6949">
                  <c:v>61.807265624999999</c:v>
                </c:pt>
                <c:pt idx="6950">
                  <c:v>61.791015625</c:v>
                </c:pt>
                <c:pt idx="6951">
                  <c:v>61.774453124999901</c:v>
                </c:pt>
                <c:pt idx="6952">
                  <c:v>61.757734374999899</c:v>
                </c:pt>
                <c:pt idx="6953">
                  <c:v>61.741015624999903</c:v>
                </c:pt>
                <c:pt idx="6954">
                  <c:v>61.724296874999901</c:v>
                </c:pt>
                <c:pt idx="6955">
                  <c:v>61.707656249999999</c:v>
                </c:pt>
                <c:pt idx="6956">
                  <c:v>61.691328124999899</c:v>
                </c:pt>
                <c:pt idx="6957">
                  <c:v>61.675234374999903</c:v>
                </c:pt>
                <c:pt idx="6958">
                  <c:v>61.6591406249999</c:v>
                </c:pt>
                <c:pt idx="6959">
                  <c:v>61.642734374999897</c:v>
                </c:pt>
                <c:pt idx="6960">
                  <c:v>61.626171874999997</c:v>
                </c:pt>
                <c:pt idx="6961">
                  <c:v>61.609609374999998</c:v>
                </c:pt>
                <c:pt idx="6962">
                  <c:v>61.593203124999903</c:v>
                </c:pt>
                <c:pt idx="6963">
                  <c:v>61.576953124999903</c:v>
                </c:pt>
                <c:pt idx="6964">
                  <c:v>61.560546875</c:v>
                </c:pt>
                <c:pt idx="6965">
                  <c:v>61.544296874999901</c:v>
                </c:pt>
                <c:pt idx="6966">
                  <c:v>61.528203124999997</c:v>
                </c:pt>
                <c:pt idx="6967">
                  <c:v>61.51203125</c:v>
                </c:pt>
                <c:pt idx="6968">
                  <c:v>61.495859375000002</c:v>
                </c:pt>
                <c:pt idx="6969">
                  <c:v>61.479765624999899</c:v>
                </c:pt>
                <c:pt idx="6970">
                  <c:v>61.463671874999903</c:v>
                </c:pt>
                <c:pt idx="6971">
                  <c:v>61.447499999999998</c:v>
                </c:pt>
                <c:pt idx="6972">
                  <c:v>61.431562499999899</c:v>
                </c:pt>
                <c:pt idx="6973">
                  <c:v>61.415859374999997</c:v>
                </c:pt>
                <c:pt idx="6974">
                  <c:v>61.400078124999901</c:v>
                </c:pt>
                <c:pt idx="6975">
                  <c:v>61.384453125</c:v>
                </c:pt>
                <c:pt idx="6976">
                  <c:v>61.369062499999899</c:v>
                </c:pt>
                <c:pt idx="6977">
                  <c:v>61.353593749999902</c:v>
                </c:pt>
                <c:pt idx="6978">
                  <c:v>61.338046875000003</c:v>
                </c:pt>
                <c:pt idx="6979">
                  <c:v>61.323046874999903</c:v>
                </c:pt>
                <c:pt idx="6980">
                  <c:v>61.308281249999901</c:v>
                </c:pt>
                <c:pt idx="6981">
                  <c:v>61.29328125</c:v>
                </c:pt>
                <c:pt idx="6982">
                  <c:v>61.2782812499999</c:v>
                </c:pt>
                <c:pt idx="6983">
                  <c:v>61.263281249999999</c:v>
                </c:pt>
                <c:pt idx="6984">
                  <c:v>61.247890624999897</c:v>
                </c:pt>
                <c:pt idx="6985">
                  <c:v>61.231718749999999</c:v>
                </c:pt>
                <c:pt idx="6986">
                  <c:v>61.228359374999997</c:v>
                </c:pt>
                <c:pt idx="6987">
                  <c:v>61.241953124999903</c:v>
                </c:pt>
                <c:pt idx="6988">
                  <c:v>61.258593749999903</c:v>
                </c:pt>
                <c:pt idx="6989">
                  <c:v>61.274531250000003</c:v>
                </c:pt>
                <c:pt idx="6990">
                  <c:v>61.290312499999999</c:v>
                </c:pt>
                <c:pt idx="6991">
                  <c:v>61.306093749999903</c:v>
                </c:pt>
                <c:pt idx="6992">
                  <c:v>61.322187499999899</c:v>
                </c:pt>
                <c:pt idx="6993">
                  <c:v>61.338437499999898</c:v>
                </c:pt>
                <c:pt idx="6994">
                  <c:v>61.354609374999903</c:v>
                </c:pt>
                <c:pt idx="6995">
                  <c:v>61.370781249999901</c:v>
                </c:pt>
                <c:pt idx="6996">
                  <c:v>61.387109374999902</c:v>
                </c:pt>
                <c:pt idx="6997">
                  <c:v>61.403593749999899</c:v>
                </c:pt>
                <c:pt idx="6998">
                  <c:v>61.419999999999902</c:v>
                </c:pt>
                <c:pt idx="6999">
                  <c:v>61.436250000000001</c:v>
                </c:pt>
                <c:pt idx="7000">
                  <c:v>61.452343749999997</c:v>
                </c:pt>
                <c:pt idx="7001">
                  <c:v>61.468359374999899</c:v>
                </c:pt>
                <c:pt idx="7002">
                  <c:v>61.485234374999997</c:v>
                </c:pt>
                <c:pt idx="7003">
                  <c:v>61.5022656249999</c:v>
                </c:pt>
                <c:pt idx="7004">
                  <c:v>61.518828124999899</c:v>
                </c:pt>
                <c:pt idx="7005">
                  <c:v>61.535703124999898</c:v>
                </c:pt>
                <c:pt idx="7006">
                  <c:v>61.552890624999897</c:v>
                </c:pt>
                <c:pt idx="7007">
                  <c:v>61.5703125</c:v>
                </c:pt>
                <c:pt idx="7008">
                  <c:v>61.588124999999899</c:v>
                </c:pt>
                <c:pt idx="7009">
                  <c:v>61.606640624999898</c:v>
                </c:pt>
                <c:pt idx="7010">
                  <c:v>61.625468749999897</c:v>
                </c:pt>
                <c:pt idx="7011">
                  <c:v>61.644140624999899</c:v>
                </c:pt>
                <c:pt idx="7012">
                  <c:v>61.662734374999999</c:v>
                </c:pt>
                <c:pt idx="7013">
                  <c:v>61.681328124999901</c:v>
                </c:pt>
                <c:pt idx="7014">
                  <c:v>61.700390624999898</c:v>
                </c:pt>
                <c:pt idx="7015">
                  <c:v>61.720312499999899</c:v>
                </c:pt>
                <c:pt idx="7016">
                  <c:v>61.740937499999902</c:v>
                </c:pt>
                <c:pt idx="7017">
                  <c:v>61.761171875000002</c:v>
                </c:pt>
                <c:pt idx="7018">
                  <c:v>61.780390625000003</c:v>
                </c:pt>
                <c:pt idx="7019">
                  <c:v>61.7991406249999</c:v>
                </c:pt>
                <c:pt idx="7020">
                  <c:v>61.817578124999997</c:v>
                </c:pt>
                <c:pt idx="7021">
                  <c:v>61.835859374999899</c:v>
                </c:pt>
                <c:pt idx="7022">
                  <c:v>61.854140624999999</c:v>
                </c:pt>
                <c:pt idx="7023">
                  <c:v>61.872343749999999</c:v>
                </c:pt>
                <c:pt idx="7024">
                  <c:v>61.8896093749999</c:v>
                </c:pt>
                <c:pt idx="7025">
                  <c:v>61.905859374999899</c:v>
                </c:pt>
                <c:pt idx="7026">
                  <c:v>61.922656249999903</c:v>
                </c:pt>
                <c:pt idx="7027">
                  <c:v>61.940234374999903</c:v>
                </c:pt>
                <c:pt idx="7028">
                  <c:v>61.957890624999997</c:v>
                </c:pt>
                <c:pt idx="7029">
                  <c:v>61.975546874999999</c:v>
                </c:pt>
                <c:pt idx="7030">
                  <c:v>61.993203125000001</c:v>
                </c:pt>
                <c:pt idx="7031">
                  <c:v>62.010859374999903</c:v>
                </c:pt>
                <c:pt idx="7032">
                  <c:v>62.028281249999999</c:v>
                </c:pt>
                <c:pt idx="7033">
                  <c:v>62.045390624999897</c:v>
                </c:pt>
                <c:pt idx="7034">
                  <c:v>62.062421874999899</c:v>
                </c:pt>
                <c:pt idx="7035">
                  <c:v>62.079531249999903</c:v>
                </c:pt>
                <c:pt idx="7036">
                  <c:v>62.096796874999903</c:v>
                </c:pt>
                <c:pt idx="7037">
                  <c:v>62.114140624999898</c:v>
                </c:pt>
                <c:pt idx="7038">
                  <c:v>62.131484374999999</c:v>
                </c:pt>
                <c:pt idx="7039">
                  <c:v>62.148906249999897</c:v>
                </c:pt>
                <c:pt idx="7040">
                  <c:v>62.166406249999902</c:v>
                </c:pt>
                <c:pt idx="7041">
                  <c:v>62.183828124999998</c:v>
                </c:pt>
                <c:pt idx="7042">
                  <c:v>62.201093749999899</c:v>
                </c:pt>
                <c:pt idx="7043">
                  <c:v>62.218359374999899</c:v>
                </c:pt>
                <c:pt idx="7044">
                  <c:v>62.235703124999901</c:v>
                </c:pt>
                <c:pt idx="7045">
                  <c:v>62.253046874999903</c:v>
                </c:pt>
                <c:pt idx="7046">
                  <c:v>62.2704687499999</c:v>
                </c:pt>
                <c:pt idx="7047">
                  <c:v>62.287968749999997</c:v>
                </c:pt>
                <c:pt idx="7048">
                  <c:v>62.305390624999902</c:v>
                </c:pt>
                <c:pt idx="7049">
                  <c:v>62.322656249999902</c:v>
                </c:pt>
                <c:pt idx="7050">
                  <c:v>62.339999999999897</c:v>
                </c:pt>
                <c:pt idx="7051">
                  <c:v>62.357500000000002</c:v>
                </c:pt>
                <c:pt idx="7052">
                  <c:v>62.374921874999899</c:v>
                </c:pt>
                <c:pt idx="7053">
                  <c:v>62.392265624999901</c:v>
                </c:pt>
                <c:pt idx="7054">
                  <c:v>62.409609374999903</c:v>
                </c:pt>
                <c:pt idx="7055">
                  <c:v>62.426953124999997</c:v>
                </c:pt>
                <c:pt idx="7056">
                  <c:v>62.444375000000001</c:v>
                </c:pt>
                <c:pt idx="7057">
                  <c:v>62.461796874999898</c:v>
                </c:pt>
                <c:pt idx="7058">
                  <c:v>62.479218749999902</c:v>
                </c:pt>
                <c:pt idx="7059">
                  <c:v>62.496562499999897</c:v>
                </c:pt>
                <c:pt idx="7060">
                  <c:v>62.513828124999897</c:v>
                </c:pt>
                <c:pt idx="7061">
                  <c:v>62.531171874999899</c:v>
                </c:pt>
                <c:pt idx="7062">
                  <c:v>62.548359374999897</c:v>
                </c:pt>
                <c:pt idx="7063">
                  <c:v>62.565624999999997</c:v>
                </c:pt>
                <c:pt idx="7064">
                  <c:v>62.583203124999997</c:v>
                </c:pt>
                <c:pt idx="7065">
                  <c:v>62.600859374999899</c:v>
                </c:pt>
                <c:pt idx="7066">
                  <c:v>62.618515624999901</c:v>
                </c:pt>
                <c:pt idx="7067">
                  <c:v>62.636249999999997</c:v>
                </c:pt>
                <c:pt idx="7068">
                  <c:v>62.653984374999901</c:v>
                </c:pt>
                <c:pt idx="7069">
                  <c:v>62.671640624999903</c:v>
                </c:pt>
                <c:pt idx="7070">
                  <c:v>62.689296874999897</c:v>
                </c:pt>
                <c:pt idx="7071">
                  <c:v>62.706874999999997</c:v>
                </c:pt>
                <c:pt idx="7072">
                  <c:v>62.724453124999897</c:v>
                </c:pt>
                <c:pt idx="7073">
                  <c:v>62.742109374999998</c:v>
                </c:pt>
                <c:pt idx="7074">
                  <c:v>62.759687499999899</c:v>
                </c:pt>
                <c:pt idx="7075">
                  <c:v>62.768906250000001</c:v>
                </c:pt>
                <c:pt idx="7076">
                  <c:v>62.769531249999901</c:v>
                </c:pt>
                <c:pt idx="7077">
                  <c:v>62.769999999999897</c:v>
                </c:pt>
                <c:pt idx="7078">
                  <c:v>62.7704687499999</c:v>
                </c:pt>
                <c:pt idx="7079">
                  <c:v>62.770781249999899</c:v>
                </c:pt>
                <c:pt idx="7080">
                  <c:v>62.771093749999899</c:v>
                </c:pt>
                <c:pt idx="7081">
                  <c:v>62.771406249999899</c:v>
                </c:pt>
                <c:pt idx="7082">
                  <c:v>62.771718749999998</c:v>
                </c:pt>
                <c:pt idx="7083">
                  <c:v>62.772031249999998</c:v>
                </c:pt>
                <c:pt idx="7084">
                  <c:v>62.772343749999898</c:v>
                </c:pt>
                <c:pt idx="7085">
                  <c:v>62.772656249999997</c:v>
                </c:pt>
                <c:pt idx="7086">
                  <c:v>62.773124999999901</c:v>
                </c:pt>
                <c:pt idx="7087">
                  <c:v>62.77375</c:v>
                </c:pt>
                <c:pt idx="7088">
                  <c:v>62.774374999999999</c:v>
                </c:pt>
                <c:pt idx="7089">
                  <c:v>62.774999999999999</c:v>
                </c:pt>
                <c:pt idx="7090">
                  <c:v>62.775624999999899</c:v>
                </c:pt>
                <c:pt idx="7091">
                  <c:v>62.776406249999901</c:v>
                </c:pt>
                <c:pt idx="7092">
                  <c:v>62.7776562499999</c:v>
                </c:pt>
                <c:pt idx="7093">
                  <c:v>62.779062499999903</c:v>
                </c:pt>
                <c:pt idx="7094">
                  <c:v>62.780624999999901</c:v>
                </c:pt>
                <c:pt idx="7095">
                  <c:v>62.782656250000002</c:v>
                </c:pt>
                <c:pt idx="7096">
                  <c:v>62.784687499999997</c:v>
                </c:pt>
                <c:pt idx="7097">
                  <c:v>62.786562499999903</c:v>
                </c:pt>
                <c:pt idx="7098">
                  <c:v>62.787812500000001</c:v>
                </c:pt>
                <c:pt idx="7099">
                  <c:v>62.788437500000001</c:v>
                </c:pt>
                <c:pt idx="7100">
                  <c:v>62.789218749999897</c:v>
                </c:pt>
                <c:pt idx="7101">
                  <c:v>62.7899999999999</c:v>
                </c:pt>
                <c:pt idx="7102">
                  <c:v>62.790624999999899</c:v>
                </c:pt>
                <c:pt idx="7103">
                  <c:v>62.791249999999899</c:v>
                </c:pt>
                <c:pt idx="7104">
                  <c:v>62.791874999999997</c:v>
                </c:pt>
                <c:pt idx="7105">
                  <c:v>62.792343749999901</c:v>
                </c:pt>
                <c:pt idx="7106">
                  <c:v>62.792812499999897</c:v>
                </c:pt>
                <c:pt idx="7107">
                  <c:v>62.793593749999999</c:v>
                </c:pt>
                <c:pt idx="7108">
                  <c:v>62.794531249999899</c:v>
                </c:pt>
                <c:pt idx="7109">
                  <c:v>62.795312499999902</c:v>
                </c:pt>
                <c:pt idx="7110">
                  <c:v>62.795937499999901</c:v>
                </c:pt>
                <c:pt idx="7111">
                  <c:v>62.796562499999901</c:v>
                </c:pt>
                <c:pt idx="7112">
                  <c:v>62.7971875</c:v>
                </c:pt>
                <c:pt idx="7113">
                  <c:v>62.797656249999903</c:v>
                </c:pt>
                <c:pt idx="7114">
                  <c:v>62.797968750000003</c:v>
                </c:pt>
                <c:pt idx="7115">
                  <c:v>62.798124999999899</c:v>
                </c:pt>
                <c:pt idx="7116">
                  <c:v>62.798124999999899</c:v>
                </c:pt>
                <c:pt idx="7117">
                  <c:v>62.798281249999903</c:v>
                </c:pt>
                <c:pt idx="7118">
                  <c:v>62.798437499999899</c:v>
                </c:pt>
                <c:pt idx="7119">
                  <c:v>62.798437499999999</c:v>
                </c:pt>
                <c:pt idx="7120">
                  <c:v>62.798281249999903</c:v>
                </c:pt>
                <c:pt idx="7121">
                  <c:v>62.798124999999899</c:v>
                </c:pt>
                <c:pt idx="7122">
                  <c:v>62.798124999999899</c:v>
                </c:pt>
                <c:pt idx="7123">
                  <c:v>62.797968750000003</c:v>
                </c:pt>
                <c:pt idx="7124">
                  <c:v>62.797499999999999</c:v>
                </c:pt>
                <c:pt idx="7125">
                  <c:v>62.796718749999897</c:v>
                </c:pt>
                <c:pt idx="7126">
                  <c:v>62.796249999999901</c:v>
                </c:pt>
                <c:pt idx="7127">
                  <c:v>62.796406249999897</c:v>
                </c:pt>
                <c:pt idx="7128">
                  <c:v>62.795781249999997</c:v>
                </c:pt>
                <c:pt idx="7129">
                  <c:v>62.793437499999897</c:v>
                </c:pt>
                <c:pt idx="7130">
                  <c:v>62.790624999999999</c:v>
                </c:pt>
                <c:pt idx="7131">
                  <c:v>62.788906249999997</c:v>
                </c:pt>
                <c:pt idx="7132">
                  <c:v>62.787031249999899</c:v>
                </c:pt>
                <c:pt idx="7133">
                  <c:v>62.784374999999898</c:v>
                </c:pt>
                <c:pt idx="7134">
                  <c:v>62.782499999999899</c:v>
                </c:pt>
                <c:pt idx="7135">
                  <c:v>62.7815625</c:v>
                </c:pt>
                <c:pt idx="7136">
                  <c:v>62.780624999999901</c:v>
                </c:pt>
                <c:pt idx="7137">
                  <c:v>62.778593749999899</c:v>
                </c:pt>
                <c:pt idx="7138">
                  <c:v>62.776562499999898</c:v>
                </c:pt>
                <c:pt idx="7139">
                  <c:v>62.775468749999902</c:v>
                </c:pt>
                <c:pt idx="7140">
                  <c:v>62.773906249999897</c:v>
                </c:pt>
                <c:pt idx="7141">
                  <c:v>62.771093749999899</c:v>
                </c:pt>
                <c:pt idx="7142">
                  <c:v>62.767109374999997</c:v>
                </c:pt>
                <c:pt idx="7143">
                  <c:v>62.7620312499999</c:v>
                </c:pt>
                <c:pt idx="7144">
                  <c:v>62.757031249999997</c:v>
                </c:pt>
                <c:pt idx="7145">
                  <c:v>62.752421875000003</c:v>
                </c:pt>
                <c:pt idx="7146">
                  <c:v>62.747734374999901</c:v>
                </c:pt>
                <c:pt idx="7147">
                  <c:v>62.743515625000001</c:v>
                </c:pt>
                <c:pt idx="7148">
                  <c:v>62.739374999999903</c:v>
                </c:pt>
                <c:pt idx="7149">
                  <c:v>62.734609374999899</c:v>
                </c:pt>
                <c:pt idx="7150">
                  <c:v>62.7294531249999</c:v>
                </c:pt>
                <c:pt idx="7151">
                  <c:v>62.724687499999902</c:v>
                </c:pt>
                <c:pt idx="7152">
                  <c:v>62.720312499999999</c:v>
                </c:pt>
                <c:pt idx="7153">
                  <c:v>62.7157812499999</c:v>
                </c:pt>
                <c:pt idx="7154">
                  <c:v>62.711015624999902</c:v>
                </c:pt>
                <c:pt idx="7155">
                  <c:v>62.70671875</c:v>
                </c:pt>
                <c:pt idx="7156">
                  <c:v>62.7034374999999</c:v>
                </c:pt>
                <c:pt idx="7157">
                  <c:v>62.701406249999998</c:v>
                </c:pt>
                <c:pt idx="7158">
                  <c:v>62.700468749999999</c:v>
                </c:pt>
                <c:pt idx="7159">
                  <c:v>62.699999999999903</c:v>
                </c:pt>
                <c:pt idx="7160">
                  <c:v>62.699374999999897</c:v>
                </c:pt>
                <c:pt idx="7161">
                  <c:v>62.698124999999898</c:v>
                </c:pt>
                <c:pt idx="7162">
                  <c:v>62.6959374999999</c:v>
                </c:pt>
                <c:pt idx="7163">
                  <c:v>62.692578124999898</c:v>
                </c:pt>
                <c:pt idx="7164">
                  <c:v>62.688906249999903</c:v>
                </c:pt>
                <c:pt idx="7165">
                  <c:v>62.685624999999902</c:v>
                </c:pt>
                <c:pt idx="7166">
                  <c:v>62.682343749999902</c:v>
                </c:pt>
                <c:pt idx="7167">
                  <c:v>62.678906249999898</c:v>
                </c:pt>
                <c:pt idx="7168">
                  <c:v>62.675312499999897</c:v>
                </c:pt>
                <c:pt idx="7169">
                  <c:v>62.6721874999999</c:v>
                </c:pt>
                <c:pt idx="7170">
                  <c:v>62.669374999999903</c:v>
                </c:pt>
                <c:pt idx="7171">
                  <c:v>62.665781249999903</c:v>
                </c:pt>
                <c:pt idx="7172">
                  <c:v>62.661640624999997</c:v>
                </c:pt>
                <c:pt idx="7173">
                  <c:v>62.657265624999901</c:v>
                </c:pt>
                <c:pt idx="7174">
                  <c:v>62.652968749999999</c:v>
                </c:pt>
                <c:pt idx="7175">
                  <c:v>62.649140625000001</c:v>
                </c:pt>
                <c:pt idx="7176">
                  <c:v>62.645390624999997</c:v>
                </c:pt>
                <c:pt idx="7177">
                  <c:v>62.641640624999901</c:v>
                </c:pt>
                <c:pt idx="7178">
                  <c:v>62.638749999999902</c:v>
                </c:pt>
                <c:pt idx="7179">
                  <c:v>62.637187500000003</c:v>
                </c:pt>
                <c:pt idx="7180">
                  <c:v>62.636562499999897</c:v>
                </c:pt>
                <c:pt idx="7181">
                  <c:v>62.635781249999901</c:v>
                </c:pt>
                <c:pt idx="7182">
                  <c:v>62.632890624999902</c:v>
                </c:pt>
                <c:pt idx="7183">
                  <c:v>62.628124999999898</c:v>
                </c:pt>
                <c:pt idx="7184">
                  <c:v>62.624687499999901</c:v>
                </c:pt>
                <c:pt idx="7185">
                  <c:v>62.623281249999998</c:v>
                </c:pt>
                <c:pt idx="7186">
                  <c:v>62.622343749999899</c:v>
                </c:pt>
                <c:pt idx="7187">
                  <c:v>62.620859375000002</c:v>
                </c:pt>
                <c:pt idx="7188">
                  <c:v>62.618828125</c:v>
                </c:pt>
                <c:pt idx="7189">
                  <c:v>62.616718749999997</c:v>
                </c:pt>
                <c:pt idx="7190">
                  <c:v>62.614609375000001</c:v>
                </c:pt>
                <c:pt idx="7191">
                  <c:v>62.612578124999999</c:v>
                </c:pt>
                <c:pt idx="7192">
                  <c:v>62.610468749999903</c:v>
                </c:pt>
                <c:pt idx="7193">
                  <c:v>62.608203124999903</c:v>
                </c:pt>
                <c:pt idx="7194">
                  <c:v>62.606015624999998</c:v>
                </c:pt>
                <c:pt idx="7195">
                  <c:v>62.603984375000003</c:v>
                </c:pt>
                <c:pt idx="7196">
                  <c:v>62.601718749999897</c:v>
                </c:pt>
                <c:pt idx="7197">
                  <c:v>62.599062499999903</c:v>
                </c:pt>
                <c:pt idx="7198">
                  <c:v>62.5963281249999</c:v>
                </c:pt>
                <c:pt idx="7199">
                  <c:v>62.593749999999901</c:v>
                </c:pt>
                <c:pt idx="7200">
                  <c:v>62.591328124999897</c:v>
                </c:pt>
                <c:pt idx="7201">
                  <c:v>62.588984374999903</c:v>
                </c:pt>
                <c:pt idx="7202">
                  <c:v>62.586562499999999</c:v>
                </c:pt>
                <c:pt idx="7203">
                  <c:v>62.584062500000002</c:v>
                </c:pt>
                <c:pt idx="7204">
                  <c:v>62.581718749999901</c:v>
                </c:pt>
                <c:pt idx="7205">
                  <c:v>62.579531249999903</c:v>
                </c:pt>
                <c:pt idx="7206">
                  <c:v>62.577343749999997</c:v>
                </c:pt>
                <c:pt idx="7207">
                  <c:v>62.575234374999901</c:v>
                </c:pt>
                <c:pt idx="7208">
                  <c:v>62.573124999999898</c:v>
                </c:pt>
                <c:pt idx="7209">
                  <c:v>62.571093749999903</c:v>
                </c:pt>
                <c:pt idx="7210">
                  <c:v>62.569609374999899</c:v>
                </c:pt>
                <c:pt idx="7211">
                  <c:v>62.568749999999902</c:v>
                </c:pt>
                <c:pt idx="7212">
                  <c:v>62.567812499999903</c:v>
                </c:pt>
                <c:pt idx="7213">
                  <c:v>62.566484374999902</c:v>
                </c:pt>
                <c:pt idx="7214">
                  <c:v>62.5650781249999</c:v>
                </c:pt>
                <c:pt idx="7215">
                  <c:v>62.563515625000001</c:v>
                </c:pt>
                <c:pt idx="7216">
                  <c:v>62.561953124999903</c:v>
                </c:pt>
                <c:pt idx="7217">
                  <c:v>62.560468749999899</c:v>
                </c:pt>
                <c:pt idx="7218">
                  <c:v>62.558984375000001</c:v>
                </c:pt>
                <c:pt idx="7219">
                  <c:v>62.557734374999903</c:v>
                </c:pt>
                <c:pt idx="7220">
                  <c:v>62.556640625</c:v>
                </c:pt>
                <c:pt idx="7221">
                  <c:v>62.555234374999898</c:v>
                </c:pt>
                <c:pt idx="7222">
                  <c:v>62.553125000000001</c:v>
                </c:pt>
                <c:pt idx="7223">
                  <c:v>62.550703124999998</c:v>
                </c:pt>
                <c:pt idx="7224">
                  <c:v>62.548359374999997</c:v>
                </c:pt>
                <c:pt idx="7225">
                  <c:v>62.546171874999999</c:v>
                </c:pt>
                <c:pt idx="7226">
                  <c:v>62.544218749999999</c:v>
                </c:pt>
                <c:pt idx="7227">
                  <c:v>62.542265624999999</c:v>
                </c:pt>
                <c:pt idx="7228">
                  <c:v>62.540234374999898</c:v>
                </c:pt>
                <c:pt idx="7229">
                  <c:v>62.538124999999901</c:v>
                </c:pt>
                <c:pt idx="7230">
                  <c:v>62.535937499999903</c:v>
                </c:pt>
                <c:pt idx="7231">
                  <c:v>62.533515625</c:v>
                </c:pt>
                <c:pt idx="7232">
                  <c:v>62.531093749999997</c:v>
                </c:pt>
                <c:pt idx="7233">
                  <c:v>62.528984374999901</c:v>
                </c:pt>
                <c:pt idx="7234">
                  <c:v>62.527031249999901</c:v>
                </c:pt>
                <c:pt idx="7235">
                  <c:v>62.524921874999897</c:v>
                </c:pt>
                <c:pt idx="7236">
                  <c:v>62.522578124999903</c:v>
                </c:pt>
                <c:pt idx="7237">
                  <c:v>62.520234374999902</c:v>
                </c:pt>
                <c:pt idx="7238">
                  <c:v>62.5178906249999</c:v>
                </c:pt>
                <c:pt idx="7239">
                  <c:v>62.515390625000002</c:v>
                </c:pt>
                <c:pt idx="7240">
                  <c:v>62.512890624999898</c:v>
                </c:pt>
                <c:pt idx="7241">
                  <c:v>62.510312499999998</c:v>
                </c:pt>
                <c:pt idx="7242">
                  <c:v>62.507421874999899</c:v>
                </c:pt>
                <c:pt idx="7243">
                  <c:v>62.504453124999998</c:v>
                </c:pt>
                <c:pt idx="7244">
                  <c:v>62.501406249999903</c:v>
                </c:pt>
                <c:pt idx="7245">
                  <c:v>62.498437499999902</c:v>
                </c:pt>
                <c:pt idx="7246">
                  <c:v>62.495781249999901</c:v>
                </c:pt>
                <c:pt idx="7247">
                  <c:v>62.493437499999899</c:v>
                </c:pt>
                <c:pt idx="7248">
                  <c:v>62.491328124999903</c:v>
                </c:pt>
                <c:pt idx="7249">
                  <c:v>62.489140624999898</c:v>
                </c:pt>
                <c:pt idx="7250">
                  <c:v>62.486796874999897</c:v>
                </c:pt>
                <c:pt idx="7251">
                  <c:v>62.484375</c:v>
                </c:pt>
                <c:pt idx="7252">
                  <c:v>62.481953124999997</c:v>
                </c:pt>
                <c:pt idx="7253">
                  <c:v>62.479843750000001</c:v>
                </c:pt>
                <c:pt idx="7254">
                  <c:v>62.478046874999897</c:v>
                </c:pt>
                <c:pt idx="7255">
                  <c:v>62.475937499999901</c:v>
                </c:pt>
                <c:pt idx="7256">
                  <c:v>62.473203124999898</c:v>
                </c:pt>
                <c:pt idx="7257">
                  <c:v>62.470624999999899</c:v>
                </c:pt>
                <c:pt idx="7258">
                  <c:v>62.468671874999899</c:v>
                </c:pt>
                <c:pt idx="7259">
                  <c:v>62.466953124999897</c:v>
                </c:pt>
                <c:pt idx="7260">
                  <c:v>62.465234375000001</c:v>
                </c:pt>
                <c:pt idx="7261">
                  <c:v>62.4635156249999</c:v>
                </c:pt>
                <c:pt idx="7262">
                  <c:v>62.461015624999902</c:v>
                </c:pt>
                <c:pt idx="7263">
                  <c:v>62.457656249999999</c:v>
                </c:pt>
                <c:pt idx="7264">
                  <c:v>62.454453125000001</c:v>
                </c:pt>
                <c:pt idx="7265">
                  <c:v>62.451874999999902</c:v>
                </c:pt>
                <c:pt idx="7266">
                  <c:v>62.4501562499999</c:v>
                </c:pt>
                <c:pt idx="7267">
                  <c:v>62.449218749999901</c:v>
                </c:pt>
                <c:pt idx="7268">
                  <c:v>62.448749999999997</c:v>
                </c:pt>
                <c:pt idx="7269">
                  <c:v>62.448281249999901</c:v>
                </c:pt>
                <c:pt idx="7270">
                  <c:v>62.447656250000001</c:v>
                </c:pt>
                <c:pt idx="7271">
                  <c:v>62.447031249999903</c:v>
                </c:pt>
                <c:pt idx="7272">
                  <c:v>62.4459374999999</c:v>
                </c:pt>
                <c:pt idx="7273">
                  <c:v>62.444218749999898</c:v>
                </c:pt>
                <c:pt idx="7274">
                  <c:v>62.442968749999999</c:v>
                </c:pt>
                <c:pt idx="7275">
                  <c:v>62.4420312499999</c:v>
                </c:pt>
                <c:pt idx="7276">
                  <c:v>62.439999999999898</c:v>
                </c:pt>
                <c:pt idx="7277">
                  <c:v>62.436796874999999</c:v>
                </c:pt>
                <c:pt idx="7278">
                  <c:v>62.433281249999901</c:v>
                </c:pt>
                <c:pt idx="7279">
                  <c:v>62.429765624999902</c:v>
                </c:pt>
                <c:pt idx="7280">
                  <c:v>62.426328124999998</c:v>
                </c:pt>
                <c:pt idx="7281">
                  <c:v>62.422890624999901</c:v>
                </c:pt>
                <c:pt idx="7282">
                  <c:v>62.418828124999997</c:v>
                </c:pt>
                <c:pt idx="7283">
                  <c:v>62.4140625</c:v>
                </c:pt>
                <c:pt idx="7284">
                  <c:v>62.409296874999903</c:v>
                </c:pt>
                <c:pt idx="7285">
                  <c:v>62.404531249999998</c:v>
                </c:pt>
                <c:pt idx="7286">
                  <c:v>62.3993749999999</c:v>
                </c:pt>
                <c:pt idx="7287">
                  <c:v>62.394374999999997</c:v>
                </c:pt>
                <c:pt idx="7288">
                  <c:v>62.390078124999903</c:v>
                </c:pt>
                <c:pt idx="7289">
                  <c:v>62.386093749999901</c:v>
                </c:pt>
                <c:pt idx="7290">
                  <c:v>62.381562500000001</c:v>
                </c:pt>
                <c:pt idx="7291">
                  <c:v>62.376953124999901</c:v>
                </c:pt>
                <c:pt idx="7292">
                  <c:v>62.372890624999897</c:v>
                </c:pt>
                <c:pt idx="7293">
                  <c:v>62.368749999999899</c:v>
                </c:pt>
                <c:pt idx="7294">
                  <c:v>62.364374999999903</c:v>
                </c:pt>
                <c:pt idx="7295">
                  <c:v>62.360078124999902</c:v>
                </c:pt>
                <c:pt idx="7296">
                  <c:v>62.3557812499999</c:v>
                </c:pt>
                <c:pt idx="7297">
                  <c:v>62.351484374999899</c:v>
                </c:pt>
                <c:pt idx="7298">
                  <c:v>62.347421874999903</c:v>
                </c:pt>
                <c:pt idx="7299">
                  <c:v>62.343515625000002</c:v>
                </c:pt>
                <c:pt idx="7300">
                  <c:v>62.339687499999897</c:v>
                </c:pt>
                <c:pt idx="7301">
                  <c:v>62.335937499999901</c:v>
                </c:pt>
                <c:pt idx="7302">
                  <c:v>62.332187499999897</c:v>
                </c:pt>
                <c:pt idx="7303">
                  <c:v>62.328593749999897</c:v>
                </c:pt>
                <c:pt idx="7304">
                  <c:v>62.325234374999901</c:v>
                </c:pt>
                <c:pt idx="7305">
                  <c:v>62.321953125</c:v>
                </c:pt>
                <c:pt idx="7306">
                  <c:v>62.318593749999899</c:v>
                </c:pt>
                <c:pt idx="7307">
                  <c:v>62.315078124999999</c:v>
                </c:pt>
                <c:pt idx="7308">
                  <c:v>62.311718749999898</c:v>
                </c:pt>
                <c:pt idx="7309">
                  <c:v>62.308437499999897</c:v>
                </c:pt>
                <c:pt idx="7310">
                  <c:v>62.304374999999901</c:v>
                </c:pt>
                <c:pt idx="7311">
                  <c:v>62.299296874999897</c:v>
                </c:pt>
                <c:pt idx="7312">
                  <c:v>62.294062499999903</c:v>
                </c:pt>
                <c:pt idx="7313">
                  <c:v>62.2893749999999</c:v>
                </c:pt>
                <c:pt idx="7314">
                  <c:v>62.284921874999903</c:v>
                </c:pt>
                <c:pt idx="7315">
                  <c:v>62.280312499999901</c:v>
                </c:pt>
                <c:pt idx="7316">
                  <c:v>62.275624999999899</c:v>
                </c:pt>
                <c:pt idx="7317">
                  <c:v>62.271093749999899</c:v>
                </c:pt>
                <c:pt idx="7318">
                  <c:v>62.266796874999898</c:v>
                </c:pt>
                <c:pt idx="7319">
                  <c:v>62.262343749999999</c:v>
                </c:pt>
                <c:pt idx="7320">
                  <c:v>62.257656249999897</c:v>
                </c:pt>
                <c:pt idx="7321">
                  <c:v>62.252968750000001</c:v>
                </c:pt>
                <c:pt idx="7322">
                  <c:v>62.2483593749999</c:v>
                </c:pt>
                <c:pt idx="7323">
                  <c:v>62.243906250000002</c:v>
                </c:pt>
                <c:pt idx="7324">
                  <c:v>62.239531249999899</c:v>
                </c:pt>
                <c:pt idx="7325">
                  <c:v>62.235156249999903</c:v>
                </c:pt>
                <c:pt idx="7326">
                  <c:v>62.230546874999902</c:v>
                </c:pt>
                <c:pt idx="7327">
                  <c:v>62.225781249999997</c:v>
                </c:pt>
                <c:pt idx="7328">
                  <c:v>62.2210156249999</c:v>
                </c:pt>
                <c:pt idx="7329">
                  <c:v>62.216406249999899</c:v>
                </c:pt>
                <c:pt idx="7330">
                  <c:v>62.2118749999999</c:v>
                </c:pt>
                <c:pt idx="7331">
                  <c:v>62.207187499999897</c:v>
                </c:pt>
                <c:pt idx="7332">
                  <c:v>62.202499999999901</c:v>
                </c:pt>
                <c:pt idx="7333">
                  <c:v>62.197812499999898</c:v>
                </c:pt>
                <c:pt idx="7334">
                  <c:v>62.193124999999903</c:v>
                </c:pt>
                <c:pt idx="7335">
                  <c:v>62.1884374999999</c:v>
                </c:pt>
                <c:pt idx="7336">
                  <c:v>62.183749999999897</c:v>
                </c:pt>
                <c:pt idx="7337">
                  <c:v>62.178984374999899</c:v>
                </c:pt>
                <c:pt idx="7338">
                  <c:v>62.1741406249999</c:v>
                </c:pt>
                <c:pt idx="7339">
                  <c:v>62.169296875000001</c:v>
                </c:pt>
                <c:pt idx="7340">
                  <c:v>62.164453124999902</c:v>
                </c:pt>
                <c:pt idx="7341">
                  <c:v>62.159687499999897</c:v>
                </c:pt>
                <c:pt idx="7342">
                  <c:v>62.154999999999902</c:v>
                </c:pt>
                <c:pt idx="7343">
                  <c:v>62.150468749999902</c:v>
                </c:pt>
                <c:pt idx="7344">
                  <c:v>62.146015624999897</c:v>
                </c:pt>
                <c:pt idx="7345">
                  <c:v>62.142109374999897</c:v>
                </c:pt>
                <c:pt idx="7346">
                  <c:v>62.139140625000003</c:v>
                </c:pt>
                <c:pt idx="7347">
                  <c:v>62.136874999999897</c:v>
                </c:pt>
                <c:pt idx="7348">
                  <c:v>62.1350781249999</c:v>
                </c:pt>
                <c:pt idx="7349">
                  <c:v>62.133359374999898</c:v>
                </c:pt>
                <c:pt idx="7350">
                  <c:v>62.132031249999898</c:v>
                </c:pt>
                <c:pt idx="7351">
                  <c:v>62.131250000000001</c:v>
                </c:pt>
                <c:pt idx="7352">
                  <c:v>62.130546874999901</c:v>
                </c:pt>
                <c:pt idx="7353">
                  <c:v>62.1298437499999</c:v>
                </c:pt>
                <c:pt idx="7354">
                  <c:v>62.129140624999998</c:v>
                </c:pt>
                <c:pt idx="7355">
                  <c:v>62.128593749999901</c:v>
                </c:pt>
                <c:pt idx="7356">
                  <c:v>62.128515624999899</c:v>
                </c:pt>
                <c:pt idx="7357">
                  <c:v>62.128437499999897</c:v>
                </c:pt>
                <c:pt idx="7358">
                  <c:v>62.127734374999903</c:v>
                </c:pt>
                <c:pt idx="7359">
                  <c:v>62.126484374999997</c:v>
                </c:pt>
                <c:pt idx="7360">
                  <c:v>62.125156249999897</c:v>
                </c:pt>
                <c:pt idx="7361">
                  <c:v>62.124062499999901</c:v>
                </c:pt>
                <c:pt idx="7362">
                  <c:v>62.124062499999901</c:v>
                </c:pt>
                <c:pt idx="7363">
                  <c:v>62.124843749999997</c:v>
                </c:pt>
                <c:pt idx="7364">
                  <c:v>62.124140624999903</c:v>
                </c:pt>
                <c:pt idx="7365">
                  <c:v>62.120781249999901</c:v>
                </c:pt>
                <c:pt idx="7366">
                  <c:v>62.116328124999903</c:v>
                </c:pt>
                <c:pt idx="7367">
                  <c:v>62.111718750000001</c:v>
                </c:pt>
                <c:pt idx="7368">
                  <c:v>62.106874999999903</c:v>
                </c:pt>
                <c:pt idx="7369">
                  <c:v>62.103437499999899</c:v>
                </c:pt>
                <c:pt idx="7370">
                  <c:v>62.102265625000001</c:v>
                </c:pt>
                <c:pt idx="7371">
                  <c:v>62.102656249999903</c:v>
                </c:pt>
                <c:pt idx="7372">
                  <c:v>62.103906249999902</c:v>
                </c:pt>
                <c:pt idx="7373">
                  <c:v>62.105625000000003</c:v>
                </c:pt>
                <c:pt idx="7374">
                  <c:v>62.108437499999901</c:v>
                </c:pt>
                <c:pt idx="7375">
                  <c:v>62.112343749999901</c:v>
                </c:pt>
                <c:pt idx="7376">
                  <c:v>62.116406249999898</c:v>
                </c:pt>
                <c:pt idx="7377">
                  <c:v>62.120546874999903</c:v>
                </c:pt>
                <c:pt idx="7378">
                  <c:v>62.124843749999897</c:v>
                </c:pt>
                <c:pt idx="7379">
                  <c:v>62.129374999999897</c:v>
                </c:pt>
                <c:pt idx="7380">
                  <c:v>62.134453124999901</c:v>
                </c:pt>
                <c:pt idx="7381">
                  <c:v>62.140078124999903</c:v>
                </c:pt>
                <c:pt idx="7382">
                  <c:v>62.145703124999898</c:v>
                </c:pt>
                <c:pt idx="7383">
                  <c:v>62.150937499999998</c:v>
                </c:pt>
                <c:pt idx="7384">
                  <c:v>62.156015624999903</c:v>
                </c:pt>
                <c:pt idx="7385">
                  <c:v>62.161406249999899</c:v>
                </c:pt>
                <c:pt idx="7386">
                  <c:v>62.166874999999997</c:v>
                </c:pt>
                <c:pt idx="7387">
                  <c:v>62.172265625000001</c:v>
                </c:pt>
                <c:pt idx="7388">
                  <c:v>62.177734374999901</c:v>
                </c:pt>
                <c:pt idx="7389">
                  <c:v>62.183281249999901</c:v>
                </c:pt>
                <c:pt idx="7390">
                  <c:v>62.189062499999899</c:v>
                </c:pt>
                <c:pt idx="7391">
                  <c:v>62.194921874999899</c:v>
                </c:pt>
                <c:pt idx="7392">
                  <c:v>62.200781249999899</c:v>
                </c:pt>
                <c:pt idx="7393">
                  <c:v>62.206484374999903</c:v>
                </c:pt>
                <c:pt idx="7394">
                  <c:v>62.212031250000003</c:v>
                </c:pt>
                <c:pt idx="7395">
                  <c:v>62.217812499999901</c:v>
                </c:pt>
                <c:pt idx="7396">
                  <c:v>62.223828124999997</c:v>
                </c:pt>
                <c:pt idx="7397">
                  <c:v>62.229843749999901</c:v>
                </c:pt>
                <c:pt idx="7398">
                  <c:v>62.235624999999899</c:v>
                </c:pt>
                <c:pt idx="7399">
                  <c:v>62.241249999999901</c:v>
                </c:pt>
                <c:pt idx="7400">
                  <c:v>62.246718749999999</c:v>
                </c:pt>
                <c:pt idx="7401">
                  <c:v>62.252031249999902</c:v>
                </c:pt>
                <c:pt idx="7402">
                  <c:v>62.257421874999999</c:v>
                </c:pt>
                <c:pt idx="7403">
                  <c:v>62.262890624999898</c:v>
                </c:pt>
                <c:pt idx="7404">
                  <c:v>62.268124999999898</c:v>
                </c:pt>
                <c:pt idx="7405">
                  <c:v>62.273359374999899</c:v>
                </c:pt>
                <c:pt idx="7406">
                  <c:v>62.278906249999999</c:v>
                </c:pt>
                <c:pt idx="7407">
                  <c:v>62.284218749999901</c:v>
                </c:pt>
                <c:pt idx="7408">
                  <c:v>62.289062499999901</c:v>
                </c:pt>
                <c:pt idx="7409">
                  <c:v>62.293749999999903</c:v>
                </c:pt>
                <c:pt idx="7410">
                  <c:v>62.296484374999999</c:v>
                </c:pt>
                <c:pt idx="7411">
                  <c:v>62.297656249999903</c:v>
                </c:pt>
                <c:pt idx="7412">
                  <c:v>62.298984375000003</c:v>
                </c:pt>
                <c:pt idx="7413">
                  <c:v>62.299687499999997</c:v>
                </c:pt>
                <c:pt idx="7414">
                  <c:v>62.300937500000003</c:v>
                </c:pt>
                <c:pt idx="7415">
                  <c:v>62.303593749999898</c:v>
                </c:pt>
                <c:pt idx="7416">
                  <c:v>62.306093749999903</c:v>
                </c:pt>
                <c:pt idx="7417">
                  <c:v>62.307343750000001</c:v>
                </c:pt>
                <c:pt idx="7418">
                  <c:v>62.307499999999898</c:v>
                </c:pt>
                <c:pt idx="7419">
                  <c:v>62.307031249999902</c:v>
                </c:pt>
                <c:pt idx="7420">
                  <c:v>62.306015624999901</c:v>
                </c:pt>
                <c:pt idx="7421">
                  <c:v>62.3049999999999</c:v>
                </c:pt>
                <c:pt idx="7422">
                  <c:v>62.304296874999899</c:v>
                </c:pt>
                <c:pt idx="7423">
                  <c:v>62.303593749999898</c:v>
                </c:pt>
                <c:pt idx="7424">
                  <c:v>62.304140625000002</c:v>
                </c:pt>
                <c:pt idx="7425">
                  <c:v>62.306171874999997</c:v>
                </c:pt>
                <c:pt idx="7426">
                  <c:v>62.308281249999901</c:v>
                </c:pt>
                <c:pt idx="7427">
                  <c:v>62.310312500000002</c:v>
                </c:pt>
                <c:pt idx="7428">
                  <c:v>62.312109374999999</c:v>
                </c:pt>
                <c:pt idx="7429">
                  <c:v>62.3128124999999</c:v>
                </c:pt>
                <c:pt idx="7430">
                  <c:v>62.312187499999901</c:v>
                </c:pt>
                <c:pt idx="7431">
                  <c:v>62.310546875</c:v>
                </c:pt>
                <c:pt idx="7432">
                  <c:v>62.308515624999899</c:v>
                </c:pt>
                <c:pt idx="7433">
                  <c:v>62.306562499999899</c:v>
                </c:pt>
                <c:pt idx="7434">
                  <c:v>62.304843750000003</c:v>
                </c:pt>
                <c:pt idx="7435">
                  <c:v>62.303125000000001</c:v>
                </c:pt>
                <c:pt idx="7436">
                  <c:v>62.301249999999897</c:v>
                </c:pt>
                <c:pt idx="7437">
                  <c:v>62.299374999999898</c:v>
                </c:pt>
                <c:pt idx="7438">
                  <c:v>62.2978124999999</c:v>
                </c:pt>
                <c:pt idx="7439">
                  <c:v>62.296875</c:v>
                </c:pt>
                <c:pt idx="7440">
                  <c:v>62.296093749999997</c:v>
                </c:pt>
                <c:pt idx="7441">
                  <c:v>62.295156249999899</c:v>
                </c:pt>
                <c:pt idx="7442">
                  <c:v>62.294218749999899</c:v>
                </c:pt>
                <c:pt idx="7443">
                  <c:v>62.293124999999897</c:v>
                </c:pt>
                <c:pt idx="7444">
                  <c:v>62.292187499999898</c:v>
                </c:pt>
                <c:pt idx="7445">
                  <c:v>62.291562499999898</c:v>
                </c:pt>
                <c:pt idx="7446">
                  <c:v>62.290937499999899</c:v>
                </c:pt>
                <c:pt idx="7447">
                  <c:v>62.290312499999899</c:v>
                </c:pt>
                <c:pt idx="7448">
                  <c:v>62.289843749999903</c:v>
                </c:pt>
                <c:pt idx="7449">
                  <c:v>62.289843749999903</c:v>
                </c:pt>
                <c:pt idx="7450">
                  <c:v>62.29</c:v>
                </c:pt>
                <c:pt idx="7451">
                  <c:v>62.2899999999999</c:v>
                </c:pt>
                <c:pt idx="7452">
                  <c:v>62.2899999999999</c:v>
                </c:pt>
                <c:pt idx="7453">
                  <c:v>62.289843749999903</c:v>
                </c:pt>
                <c:pt idx="7454">
                  <c:v>62.2896874999999</c:v>
                </c:pt>
                <c:pt idx="7455">
                  <c:v>62.289687499999999</c:v>
                </c:pt>
                <c:pt idx="7456">
                  <c:v>62.2896874999999</c:v>
                </c:pt>
                <c:pt idx="7457">
                  <c:v>62.2893749999999</c:v>
                </c:pt>
                <c:pt idx="7458">
                  <c:v>62.288906249999897</c:v>
                </c:pt>
                <c:pt idx="7459">
                  <c:v>62.288593749999997</c:v>
                </c:pt>
                <c:pt idx="7460">
                  <c:v>62.288593749999897</c:v>
                </c:pt>
                <c:pt idx="7461">
                  <c:v>62.288906249999897</c:v>
                </c:pt>
                <c:pt idx="7462">
                  <c:v>62.2899999999999</c:v>
                </c:pt>
                <c:pt idx="7463">
                  <c:v>62.29328125</c:v>
                </c:pt>
                <c:pt idx="7464">
                  <c:v>62.297656249999903</c:v>
                </c:pt>
                <c:pt idx="7465">
                  <c:v>62.301796874999901</c:v>
                </c:pt>
                <c:pt idx="7466">
                  <c:v>62.305937499999899</c:v>
                </c:pt>
                <c:pt idx="7467">
                  <c:v>62.309609375000001</c:v>
                </c:pt>
                <c:pt idx="7468">
                  <c:v>62.3128124999999</c:v>
                </c:pt>
                <c:pt idx="7469">
                  <c:v>62.315781250000001</c:v>
                </c:pt>
                <c:pt idx="7470">
                  <c:v>62.319531249999898</c:v>
                </c:pt>
                <c:pt idx="7471">
                  <c:v>62.324687499999897</c:v>
                </c:pt>
                <c:pt idx="7472">
                  <c:v>62.3303906249999</c:v>
                </c:pt>
                <c:pt idx="7473">
                  <c:v>62.335468749999997</c:v>
                </c:pt>
                <c:pt idx="7474">
                  <c:v>62.340234374999902</c:v>
                </c:pt>
                <c:pt idx="7475">
                  <c:v>62.345468749999903</c:v>
                </c:pt>
                <c:pt idx="7476">
                  <c:v>62.350703125000003</c:v>
                </c:pt>
                <c:pt idx="7477">
                  <c:v>62.355703124999899</c:v>
                </c:pt>
                <c:pt idx="7478">
                  <c:v>62.360468749999903</c:v>
                </c:pt>
                <c:pt idx="7479">
                  <c:v>62.364999999999903</c:v>
                </c:pt>
                <c:pt idx="7480">
                  <c:v>62.369453125</c:v>
                </c:pt>
                <c:pt idx="7481">
                  <c:v>62.374531249999897</c:v>
                </c:pt>
                <c:pt idx="7482">
                  <c:v>62.380390624999997</c:v>
                </c:pt>
                <c:pt idx="7483">
                  <c:v>62.384687499999899</c:v>
                </c:pt>
                <c:pt idx="7484">
                  <c:v>62.386406249999901</c:v>
                </c:pt>
                <c:pt idx="7485">
                  <c:v>62.387187500000003</c:v>
                </c:pt>
                <c:pt idx="7486">
                  <c:v>62.387812499999903</c:v>
                </c:pt>
                <c:pt idx="7487">
                  <c:v>62.388437499999903</c:v>
                </c:pt>
                <c:pt idx="7488">
                  <c:v>62.389687499999901</c:v>
                </c:pt>
                <c:pt idx="7489">
                  <c:v>62.392812499999899</c:v>
                </c:pt>
                <c:pt idx="7490">
                  <c:v>62.397499999999901</c:v>
                </c:pt>
                <c:pt idx="7491">
                  <c:v>62.402890624999998</c:v>
                </c:pt>
                <c:pt idx="7492">
                  <c:v>62.408984374999903</c:v>
                </c:pt>
                <c:pt idx="7493">
                  <c:v>62.414687499999999</c:v>
                </c:pt>
                <c:pt idx="7494">
                  <c:v>62.419609375</c:v>
                </c:pt>
                <c:pt idx="7495">
                  <c:v>62.424687499999898</c:v>
                </c:pt>
                <c:pt idx="7496">
                  <c:v>62.43</c:v>
                </c:pt>
                <c:pt idx="7497">
                  <c:v>62.435781249999899</c:v>
                </c:pt>
                <c:pt idx="7498">
                  <c:v>62.441953124999898</c:v>
                </c:pt>
                <c:pt idx="7499">
                  <c:v>62.448281249999901</c:v>
                </c:pt>
                <c:pt idx="7500">
                  <c:v>62.455156249999902</c:v>
                </c:pt>
                <c:pt idx="7501">
                  <c:v>62.462031250000003</c:v>
                </c:pt>
                <c:pt idx="7502">
                  <c:v>62.467812499999901</c:v>
                </c:pt>
                <c:pt idx="7503">
                  <c:v>62.47296875</c:v>
                </c:pt>
                <c:pt idx="7504">
                  <c:v>62.478515625</c:v>
                </c:pt>
                <c:pt idx="7505">
                  <c:v>62.4846874999999</c:v>
                </c:pt>
                <c:pt idx="7506">
                  <c:v>62.4911718749999</c:v>
                </c:pt>
                <c:pt idx="7507">
                  <c:v>62.497499999999903</c:v>
                </c:pt>
                <c:pt idx="7508">
                  <c:v>62.503749999999997</c:v>
                </c:pt>
                <c:pt idx="7509">
                  <c:v>62.510156249999902</c:v>
                </c:pt>
                <c:pt idx="7510">
                  <c:v>62.516796874999997</c:v>
                </c:pt>
                <c:pt idx="7511">
                  <c:v>62.523671874999899</c:v>
                </c:pt>
                <c:pt idx="7512">
                  <c:v>62.530468749999997</c:v>
                </c:pt>
                <c:pt idx="7513">
                  <c:v>62.536874999999903</c:v>
                </c:pt>
                <c:pt idx="7514">
                  <c:v>62.543124999999897</c:v>
                </c:pt>
                <c:pt idx="7515">
                  <c:v>62.549531249999902</c:v>
                </c:pt>
                <c:pt idx="7516">
                  <c:v>62.556015624999901</c:v>
                </c:pt>
                <c:pt idx="7517">
                  <c:v>62.5628124999999</c:v>
                </c:pt>
                <c:pt idx="7518">
                  <c:v>62.570078125000002</c:v>
                </c:pt>
                <c:pt idx="7519">
                  <c:v>62.577031249999898</c:v>
                </c:pt>
                <c:pt idx="7520">
                  <c:v>62.583906249999899</c:v>
                </c:pt>
                <c:pt idx="7521">
                  <c:v>62.591015624999898</c:v>
                </c:pt>
                <c:pt idx="7522">
                  <c:v>62.598046875000001</c:v>
                </c:pt>
                <c:pt idx="7523">
                  <c:v>62.604843750000001</c:v>
                </c:pt>
                <c:pt idx="7524">
                  <c:v>62.611328124999901</c:v>
                </c:pt>
                <c:pt idx="7525">
                  <c:v>62.617734374999998</c:v>
                </c:pt>
                <c:pt idx="7526">
                  <c:v>62.624062499999901</c:v>
                </c:pt>
                <c:pt idx="7527">
                  <c:v>62.630546874999901</c:v>
                </c:pt>
                <c:pt idx="7528">
                  <c:v>62.637656249999999</c:v>
                </c:pt>
                <c:pt idx="7529">
                  <c:v>62.6448437499999</c:v>
                </c:pt>
                <c:pt idx="7530">
                  <c:v>62.651718749999901</c:v>
                </c:pt>
                <c:pt idx="7531">
                  <c:v>62.658671874999897</c:v>
                </c:pt>
                <c:pt idx="7532">
                  <c:v>62.665624999999999</c:v>
                </c:pt>
                <c:pt idx="7533">
                  <c:v>62.6724999999999</c:v>
                </c:pt>
                <c:pt idx="7534">
                  <c:v>62.679218749999897</c:v>
                </c:pt>
                <c:pt idx="7535">
                  <c:v>62.6858593749999</c:v>
                </c:pt>
                <c:pt idx="7536">
                  <c:v>62.692656249999999</c:v>
                </c:pt>
                <c:pt idx="7537">
                  <c:v>62.6995312499999</c:v>
                </c:pt>
                <c:pt idx="7538">
                  <c:v>62.706406249999901</c:v>
                </c:pt>
                <c:pt idx="7539">
                  <c:v>62.713124999999998</c:v>
                </c:pt>
                <c:pt idx="7540">
                  <c:v>62.719687499999999</c:v>
                </c:pt>
                <c:pt idx="7541">
                  <c:v>62.72625</c:v>
                </c:pt>
                <c:pt idx="7542">
                  <c:v>62.732890625000003</c:v>
                </c:pt>
                <c:pt idx="7543">
                  <c:v>62.739921874999901</c:v>
                </c:pt>
                <c:pt idx="7544">
                  <c:v>62.747109374999901</c:v>
                </c:pt>
                <c:pt idx="7545">
                  <c:v>62.754140624999899</c:v>
                </c:pt>
                <c:pt idx="7546">
                  <c:v>62.761171874999903</c:v>
                </c:pt>
                <c:pt idx="7547">
                  <c:v>62.768124999999898</c:v>
                </c:pt>
                <c:pt idx="7548">
                  <c:v>62.775078124999901</c:v>
                </c:pt>
                <c:pt idx="7549">
                  <c:v>62.7821874999999</c:v>
                </c:pt>
                <c:pt idx="7550">
                  <c:v>62.789218749999897</c:v>
                </c:pt>
                <c:pt idx="7551">
                  <c:v>62.796250000000001</c:v>
                </c:pt>
                <c:pt idx="7552">
                  <c:v>62.8033593749999</c:v>
                </c:pt>
                <c:pt idx="7553">
                  <c:v>62.810312499999903</c:v>
                </c:pt>
                <c:pt idx="7554">
                  <c:v>62.817187499999903</c:v>
                </c:pt>
                <c:pt idx="7555">
                  <c:v>62.824140624999899</c:v>
                </c:pt>
                <c:pt idx="7556">
                  <c:v>62.831249999999997</c:v>
                </c:pt>
                <c:pt idx="7557">
                  <c:v>62.838749999999997</c:v>
                </c:pt>
                <c:pt idx="7558">
                  <c:v>62.846484374999903</c:v>
                </c:pt>
                <c:pt idx="7559">
                  <c:v>62.854296874999903</c:v>
                </c:pt>
                <c:pt idx="7560">
                  <c:v>62.8622656249999</c:v>
                </c:pt>
                <c:pt idx="7561">
                  <c:v>62.8697656249999</c:v>
                </c:pt>
                <c:pt idx="7562">
                  <c:v>62.876874999999899</c:v>
                </c:pt>
                <c:pt idx="7563">
                  <c:v>62.883906249999903</c:v>
                </c:pt>
                <c:pt idx="7564">
                  <c:v>62.891015624999902</c:v>
                </c:pt>
                <c:pt idx="7565">
                  <c:v>62.898515624999902</c:v>
                </c:pt>
                <c:pt idx="7566">
                  <c:v>62.905937499999901</c:v>
                </c:pt>
                <c:pt idx="7567">
                  <c:v>62.9130468749999</c:v>
                </c:pt>
                <c:pt idx="7568">
                  <c:v>62.919921875</c:v>
                </c:pt>
                <c:pt idx="7569">
                  <c:v>62.926562499999903</c:v>
                </c:pt>
                <c:pt idx="7570">
                  <c:v>62.933359375000002</c:v>
                </c:pt>
                <c:pt idx="7571">
                  <c:v>62.9403906249999</c:v>
                </c:pt>
                <c:pt idx="7572">
                  <c:v>62.947578125</c:v>
                </c:pt>
                <c:pt idx="7573">
                  <c:v>62.954765624999901</c:v>
                </c:pt>
                <c:pt idx="7574">
                  <c:v>62.961718749999903</c:v>
                </c:pt>
                <c:pt idx="7575">
                  <c:v>62.968593749999997</c:v>
                </c:pt>
                <c:pt idx="7576">
                  <c:v>62.975390625000003</c:v>
                </c:pt>
                <c:pt idx="7577">
                  <c:v>62.981796875000001</c:v>
                </c:pt>
                <c:pt idx="7578">
                  <c:v>62.988203124999899</c:v>
                </c:pt>
                <c:pt idx="7579">
                  <c:v>62.995312499999898</c:v>
                </c:pt>
                <c:pt idx="7580">
                  <c:v>63.0028906249999</c:v>
                </c:pt>
                <c:pt idx="7581">
                  <c:v>63.010468749999902</c:v>
                </c:pt>
                <c:pt idx="7582">
                  <c:v>63.017734374999897</c:v>
                </c:pt>
                <c:pt idx="7583">
                  <c:v>63.024609374999997</c:v>
                </c:pt>
                <c:pt idx="7584">
                  <c:v>63.031015624999903</c:v>
                </c:pt>
                <c:pt idx="7585">
                  <c:v>63.037109375</c:v>
                </c:pt>
                <c:pt idx="7586">
                  <c:v>63.043203124999899</c:v>
                </c:pt>
                <c:pt idx="7587">
                  <c:v>63.0491406249999</c:v>
                </c:pt>
                <c:pt idx="7588">
                  <c:v>63.054921874999899</c:v>
                </c:pt>
                <c:pt idx="7589">
                  <c:v>63.060781249999899</c:v>
                </c:pt>
                <c:pt idx="7590">
                  <c:v>63.066874999999897</c:v>
                </c:pt>
                <c:pt idx="7591">
                  <c:v>63.073124999999898</c:v>
                </c:pt>
                <c:pt idx="7592">
                  <c:v>63.079140624999901</c:v>
                </c:pt>
                <c:pt idx="7593">
                  <c:v>63.084765624999903</c:v>
                </c:pt>
                <c:pt idx="7594">
                  <c:v>63.090234375000001</c:v>
                </c:pt>
                <c:pt idx="7595">
                  <c:v>63.095859374999897</c:v>
                </c:pt>
                <c:pt idx="7596">
                  <c:v>63.101640624999902</c:v>
                </c:pt>
                <c:pt idx="7597">
                  <c:v>63.107421874999901</c:v>
                </c:pt>
                <c:pt idx="7598">
                  <c:v>63.113281249999901</c:v>
                </c:pt>
                <c:pt idx="7599">
                  <c:v>63.118671874999997</c:v>
                </c:pt>
                <c:pt idx="7600">
                  <c:v>63.123437499999902</c:v>
                </c:pt>
                <c:pt idx="7601">
                  <c:v>63.127656250000001</c:v>
                </c:pt>
                <c:pt idx="7602">
                  <c:v>63.131406249999898</c:v>
                </c:pt>
                <c:pt idx="7603">
                  <c:v>63.135546874999903</c:v>
                </c:pt>
                <c:pt idx="7604">
                  <c:v>63.140468749999897</c:v>
                </c:pt>
                <c:pt idx="7605">
                  <c:v>63.146015624999897</c:v>
                </c:pt>
                <c:pt idx="7606">
                  <c:v>63.151874999999997</c:v>
                </c:pt>
                <c:pt idx="7607">
                  <c:v>63.157890624999901</c:v>
                </c:pt>
                <c:pt idx="7608">
                  <c:v>63.164140625000002</c:v>
                </c:pt>
                <c:pt idx="7609">
                  <c:v>63.1705468749999</c:v>
                </c:pt>
                <c:pt idx="7610">
                  <c:v>63.176953124999997</c:v>
                </c:pt>
                <c:pt idx="7611">
                  <c:v>63.183359374999903</c:v>
                </c:pt>
                <c:pt idx="7612">
                  <c:v>63.189687499999899</c:v>
                </c:pt>
                <c:pt idx="7613">
                  <c:v>63.1959374999999</c:v>
                </c:pt>
                <c:pt idx="7614">
                  <c:v>63.202187499999901</c:v>
                </c:pt>
                <c:pt idx="7615">
                  <c:v>63.208515624999997</c:v>
                </c:pt>
                <c:pt idx="7616">
                  <c:v>63.214218750000001</c:v>
                </c:pt>
                <c:pt idx="7617">
                  <c:v>63.218593749999997</c:v>
                </c:pt>
                <c:pt idx="7618">
                  <c:v>63.222109374999903</c:v>
                </c:pt>
                <c:pt idx="7619">
                  <c:v>63.225390624999903</c:v>
                </c:pt>
                <c:pt idx="7620">
                  <c:v>63.228124999999899</c:v>
                </c:pt>
                <c:pt idx="7621">
                  <c:v>63.230312499999997</c:v>
                </c:pt>
                <c:pt idx="7622">
                  <c:v>63.232812499999902</c:v>
                </c:pt>
                <c:pt idx="7623">
                  <c:v>63.235312499999999</c:v>
                </c:pt>
                <c:pt idx="7624">
                  <c:v>63.237187499999997</c:v>
                </c:pt>
                <c:pt idx="7625">
                  <c:v>63.2385937499999</c:v>
                </c:pt>
                <c:pt idx="7626">
                  <c:v>63.240156249999998</c:v>
                </c:pt>
                <c:pt idx="7627">
                  <c:v>63.241874999999901</c:v>
                </c:pt>
                <c:pt idx="7628">
                  <c:v>63.243593749999903</c:v>
                </c:pt>
                <c:pt idx="7629">
                  <c:v>63.245624999999997</c:v>
                </c:pt>
                <c:pt idx="7630">
                  <c:v>63.247656249999899</c:v>
                </c:pt>
                <c:pt idx="7631">
                  <c:v>63.2503125</c:v>
                </c:pt>
                <c:pt idx="7632">
                  <c:v>63.253281250000001</c:v>
                </c:pt>
                <c:pt idx="7633">
                  <c:v>63.255781249999899</c:v>
                </c:pt>
                <c:pt idx="7634">
                  <c:v>63.258281250000003</c:v>
                </c:pt>
                <c:pt idx="7635">
                  <c:v>63.260624999999997</c:v>
                </c:pt>
                <c:pt idx="7636">
                  <c:v>63.262968749999999</c:v>
                </c:pt>
                <c:pt idx="7637">
                  <c:v>63.265468749999997</c:v>
                </c:pt>
                <c:pt idx="7638">
                  <c:v>63.267812499999998</c:v>
                </c:pt>
                <c:pt idx="7639">
                  <c:v>63.26984375</c:v>
                </c:pt>
                <c:pt idx="7640">
                  <c:v>63.271875000000001</c:v>
                </c:pt>
                <c:pt idx="7641">
                  <c:v>63.274531249999903</c:v>
                </c:pt>
                <c:pt idx="7642">
                  <c:v>63.277499999999897</c:v>
                </c:pt>
                <c:pt idx="7643">
                  <c:v>63.280468749999898</c:v>
                </c:pt>
                <c:pt idx="7644">
                  <c:v>63.283437499999998</c:v>
                </c:pt>
                <c:pt idx="7645">
                  <c:v>63.286249999999903</c:v>
                </c:pt>
                <c:pt idx="7646">
                  <c:v>63.288749999999901</c:v>
                </c:pt>
                <c:pt idx="7647">
                  <c:v>63.290781250000002</c:v>
                </c:pt>
                <c:pt idx="7648">
                  <c:v>63.292812499999997</c:v>
                </c:pt>
                <c:pt idx="7649">
                  <c:v>63.294999999999902</c:v>
                </c:pt>
                <c:pt idx="7650">
                  <c:v>63.2971874999999</c:v>
                </c:pt>
                <c:pt idx="7651">
                  <c:v>63.299062499999998</c:v>
                </c:pt>
                <c:pt idx="7652">
                  <c:v>63.300781249999901</c:v>
                </c:pt>
                <c:pt idx="7653">
                  <c:v>63.302812499999902</c:v>
                </c:pt>
                <c:pt idx="7654">
                  <c:v>63.304843750000003</c:v>
                </c:pt>
                <c:pt idx="7655">
                  <c:v>63.306718749999902</c:v>
                </c:pt>
                <c:pt idx="7656">
                  <c:v>63.308281249999901</c:v>
                </c:pt>
                <c:pt idx="7657">
                  <c:v>63.3095312499999</c:v>
                </c:pt>
                <c:pt idx="7658">
                  <c:v>63.310781249999998</c:v>
                </c:pt>
                <c:pt idx="7659">
                  <c:v>63.312031249999897</c:v>
                </c:pt>
                <c:pt idx="7660">
                  <c:v>63.3131249999999</c:v>
                </c:pt>
                <c:pt idx="7661">
                  <c:v>63.314218749999903</c:v>
                </c:pt>
                <c:pt idx="7662">
                  <c:v>63.315468749999901</c:v>
                </c:pt>
                <c:pt idx="7663">
                  <c:v>63.31671875</c:v>
                </c:pt>
                <c:pt idx="7664">
                  <c:v>63.317812500000002</c:v>
                </c:pt>
                <c:pt idx="7665">
                  <c:v>63.318749999999902</c:v>
                </c:pt>
                <c:pt idx="7666">
                  <c:v>63.319531249999997</c:v>
                </c:pt>
                <c:pt idx="7667">
                  <c:v>63.320156249999997</c:v>
                </c:pt>
                <c:pt idx="7668">
                  <c:v>63.320781249999897</c:v>
                </c:pt>
                <c:pt idx="7669">
                  <c:v>63.321406250000003</c:v>
                </c:pt>
                <c:pt idx="7670">
                  <c:v>63.322031249999903</c:v>
                </c:pt>
                <c:pt idx="7671">
                  <c:v>63.322656249999902</c:v>
                </c:pt>
                <c:pt idx="7672">
                  <c:v>63.322968749999902</c:v>
                </c:pt>
                <c:pt idx="7673">
                  <c:v>63.323437499999997</c:v>
                </c:pt>
                <c:pt idx="7674">
                  <c:v>63.323906249999901</c:v>
                </c:pt>
                <c:pt idx="7675">
                  <c:v>63.324062499999897</c:v>
                </c:pt>
                <c:pt idx="7676">
                  <c:v>63.3245312499999</c:v>
                </c:pt>
                <c:pt idx="7677">
                  <c:v>63.325312499999903</c:v>
                </c:pt>
                <c:pt idx="7678">
                  <c:v>63.325312499999903</c:v>
                </c:pt>
                <c:pt idx="7679">
                  <c:v>63.317734375000001</c:v>
                </c:pt>
                <c:pt idx="7680">
                  <c:v>63.303437500000001</c:v>
                </c:pt>
                <c:pt idx="7681">
                  <c:v>63.288984374999899</c:v>
                </c:pt>
                <c:pt idx="7682">
                  <c:v>63.274531249999903</c:v>
                </c:pt>
                <c:pt idx="7683">
                  <c:v>63.2600781249999</c:v>
                </c:pt>
                <c:pt idx="7684">
                  <c:v>63.245624999999997</c:v>
                </c:pt>
                <c:pt idx="7685">
                  <c:v>63.231249999999903</c:v>
                </c:pt>
                <c:pt idx="7686">
                  <c:v>63.216953124999897</c:v>
                </c:pt>
                <c:pt idx="7687">
                  <c:v>63.202656249999997</c:v>
                </c:pt>
                <c:pt idx="7688">
                  <c:v>63.187578124999902</c:v>
                </c:pt>
                <c:pt idx="7689">
                  <c:v>63.1721874999999</c:v>
                </c:pt>
                <c:pt idx="7690">
                  <c:v>63.156953125000001</c:v>
                </c:pt>
                <c:pt idx="7691">
                  <c:v>63.141562499999999</c:v>
                </c:pt>
                <c:pt idx="7692">
                  <c:v>63.126171874999898</c:v>
                </c:pt>
                <c:pt idx="7693">
                  <c:v>63.110390624999901</c:v>
                </c:pt>
                <c:pt idx="7694">
                  <c:v>63.0940624999999</c:v>
                </c:pt>
                <c:pt idx="7695">
                  <c:v>63.077421874999899</c:v>
                </c:pt>
                <c:pt idx="7696">
                  <c:v>63.060703125000003</c:v>
                </c:pt>
                <c:pt idx="7697">
                  <c:v>63.043593749999999</c:v>
                </c:pt>
                <c:pt idx="7698">
                  <c:v>63.026171874999903</c:v>
                </c:pt>
                <c:pt idx="7699">
                  <c:v>63.008828124999901</c:v>
                </c:pt>
                <c:pt idx="7700">
                  <c:v>62.991796874999999</c:v>
                </c:pt>
                <c:pt idx="7701">
                  <c:v>62.975078124999897</c:v>
                </c:pt>
                <c:pt idx="7702">
                  <c:v>62.958125000000003</c:v>
                </c:pt>
                <c:pt idx="7703">
                  <c:v>62.940624999999997</c:v>
                </c:pt>
                <c:pt idx="7704">
                  <c:v>62.9228124999999</c:v>
                </c:pt>
                <c:pt idx="7705">
                  <c:v>62.904843749999898</c:v>
                </c:pt>
                <c:pt idx="7706">
                  <c:v>62.884453124999901</c:v>
                </c:pt>
                <c:pt idx="7707">
                  <c:v>62.86359375</c:v>
                </c:pt>
                <c:pt idx="7708">
                  <c:v>62.845156249999903</c:v>
                </c:pt>
                <c:pt idx="7709">
                  <c:v>62.8271093749999</c:v>
                </c:pt>
                <c:pt idx="7710">
                  <c:v>62.808984374999902</c:v>
                </c:pt>
                <c:pt idx="7711">
                  <c:v>62.791171874999897</c:v>
                </c:pt>
                <c:pt idx="7712">
                  <c:v>62.773593749999897</c:v>
                </c:pt>
                <c:pt idx="7713">
                  <c:v>62.757109374999899</c:v>
                </c:pt>
                <c:pt idx="7714">
                  <c:v>62.7411718749999</c:v>
                </c:pt>
                <c:pt idx="7715">
                  <c:v>62.724374999999903</c:v>
                </c:pt>
                <c:pt idx="7716">
                  <c:v>62.707109374999902</c:v>
                </c:pt>
                <c:pt idx="7717">
                  <c:v>62.689765625</c:v>
                </c:pt>
                <c:pt idx="7718">
                  <c:v>62.672578124999902</c:v>
                </c:pt>
                <c:pt idx="7719">
                  <c:v>62.655390624999903</c:v>
                </c:pt>
                <c:pt idx="7720">
                  <c:v>62.638203124999897</c:v>
                </c:pt>
                <c:pt idx="7721">
                  <c:v>62.621171874999902</c:v>
                </c:pt>
                <c:pt idx="7722">
                  <c:v>62.604531249999901</c:v>
                </c:pt>
                <c:pt idx="7723">
                  <c:v>62.588359374999897</c:v>
                </c:pt>
                <c:pt idx="7724">
                  <c:v>62.572031250000002</c:v>
                </c:pt>
                <c:pt idx="7725">
                  <c:v>62.555546874999898</c:v>
                </c:pt>
                <c:pt idx="7726">
                  <c:v>62.539218749999897</c:v>
                </c:pt>
                <c:pt idx="7727">
                  <c:v>62.522812499999901</c:v>
                </c:pt>
                <c:pt idx="7728">
                  <c:v>62.506250000000001</c:v>
                </c:pt>
                <c:pt idx="7729">
                  <c:v>62.489843749999899</c:v>
                </c:pt>
                <c:pt idx="7730">
                  <c:v>62.4735937499999</c:v>
                </c:pt>
                <c:pt idx="7731">
                  <c:v>62.457499999999897</c:v>
                </c:pt>
                <c:pt idx="7732">
                  <c:v>62.44140625</c:v>
                </c:pt>
                <c:pt idx="7733">
                  <c:v>62.425078124999899</c:v>
                </c:pt>
                <c:pt idx="7734">
                  <c:v>62.408671874999897</c:v>
                </c:pt>
                <c:pt idx="7735">
                  <c:v>62.392499999999998</c:v>
                </c:pt>
                <c:pt idx="7736">
                  <c:v>62.376484374999997</c:v>
                </c:pt>
                <c:pt idx="7737">
                  <c:v>62.36</c:v>
                </c:pt>
                <c:pt idx="7738">
                  <c:v>62.343437499999901</c:v>
                </c:pt>
                <c:pt idx="7739">
                  <c:v>62.327031249999997</c:v>
                </c:pt>
                <c:pt idx="7740">
                  <c:v>62.310781249999899</c:v>
                </c:pt>
                <c:pt idx="7741">
                  <c:v>62.294765624999897</c:v>
                </c:pt>
                <c:pt idx="7742">
                  <c:v>62.278515624999898</c:v>
                </c:pt>
                <c:pt idx="7743">
                  <c:v>62.262265624999998</c:v>
                </c:pt>
                <c:pt idx="7744">
                  <c:v>62.245781249999901</c:v>
                </c:pt>
                <c:pt idx="7745">
                  <c:v>62.2291406249999</c:v>
                </c:pt>
                <c:pt idx="7746">
                  <c:v>62.212656249999903</c:v>
                </c:pt>
                <c:pt idx="7747">
                  <c:v>62.196328124999901</c:v>
                </c:pt>
                <c:pt idx="7748">
                  <c:v>62.1803124999999</c:v>
                </c:pt>
                <c:pt idx="7749">
                  <c:v>62.1643749999999</c:v>
                </c:pt>
                <c:pt idx="7750">
                  <c:v>62.148359374999998</c:v>
                </c:pt>
                <c:pt idx="7751">
                  <c:v>62.132343749999997</c:v>
                </c:pt>
                <c:pt idx="7752">
                  <c:v>62.116406249999997</c:v>
                </c:pt>
                <c:pt idx="7753">
                  <c:v>62.100624999999901</c:v>
                </c:pt>
                <c:pt idx="7754">
                  <c:v>62.085468749999997</c:v>
                </c:pt>
                <c:pt idx="7755">
                  <c:v>62.069921874999899</c:v>
                </c:pt>
                <c:pt idx="7756">
                  <c:v>62.053828125000003</c:v>
                </c:pt>
                <c:pt idx="7757">
                  <c:v>62.038671874999999</c:v>
                </c:pt>
                <c:pt idx="7758">
                  <c:v>62.032968750000002</c:v>
                </c:pt>
                <c:pt idx="7759">
                  <c:v>62.038437500000001</c:v>
                </c:pt>
                <c:pt idx="7760">
                  <c:v>62.049765624999999</c:v>
                </c:pt>
                <c:pt idx="7761">
                  <c:v>62.064843750000001</c:v>
                </c:pt>
                <c:pt idx="7762">
                  <c:v>62.080234374999897</c:v>
                </c:pt>
                <c:pt idx="7763">
                  <c:v>62.095703124999901</c:v>
                </c:pt>
                <c:pt idx="7764">
                  <c:v>62.111328124999901</c:v>
                </c:pt>
                <c:pt idx="7765">
                  <c:v>62.127109375000003</c:v>
                </c:pt>
                <c:pt idx="7766">
                  <c:v>62.142968750000001</c:v>
                </c:pt>
                <c:pt idx="7767">
                  <c:v>62.158906250000001</c:v>
                </c:pt>
                <c:pt idx="7768">
                  <c:v>62.175156249999901</c:v>
                </c:pt>
                <c:pt idx="7769">
                  <c:v>62.191484374999902</c:v>
                </c:pt>
                <c:pt idx="7770">
                  <c:v>62.207500000000003</c:v>
                </c:pt>
                <c:pt idx="7771">
                  <c:v>62.223437499999903</c:v>
                </c:pt>
                <c:pt idx="7772">
                  <c:v>62.239296874999901</c:v>
                </c:pt>
                <c:pt idx="7773">
                  <c:v>62.255234374999901</c:v>
                </c:pt>
                <c:pt idx="7774">
                  <c:v>62.271874999999902</c:v>
                </c:pt>
                <c:pt idx="7775">
                  <c:v>62.288749999999901</c:v>
                </c:pt>
                <c:pt idx="7776">
                  <c:v>62.305234374999998</c:v>
                </c:pt>
                <c:pt idx="7777">
                  <c:v>62.321718749999903</c:v>
                </c:pt>
                <c:pt idx="7778">
                  <c:v>62.338359374999897</c:v>
                </c:pt>
                <c:pt idx="7779">
                  <c:v>62.355156249999901</c:v>
                </c:pt>
                <c:pt idx="7780">
                  <c:v>62.372734374999901</c:v>
                </c:pt>
                <c:pt idx="7781">
                  <c:v>62.3909374999999</c:v>
                </c:pt>
                <c:pt idx="7782">
                  <c:v>62.409062499999997</c:v>
                </c:pt>
                <c:pt idx="7783">
                  <c:v>62.426796874999901</c:v>
                </c:pt>
                <c:pt idx="7784">
                  <c:v>62.444140624999903</c:v>
                </c:pt>
                <c:pt idx="7785">
                  <c:v>62.4635156249999</c:v>
                </c:pt>
                <c:pt idx="7786">
                  <c:v>62.484140624999903</c:v>
                </c:pt>
                <c:pt idx="7787">
                  <c:v>62.503124999999898</c:v>
                </c:pt>
                <c:pt idx="7788">
                  <c:v>62.521406249999899</c:v>
                </c:pt>
                <c:pt idx="7789">
                  <c:v>62.540703124999901</c:v>
                </c:pt>
                <c:pt idx="7790">
                  <c:v>62.559843749999899</c:v>
                </c:pt>
                <c:pt idx="7791">
                  <c:v>62.577578125000002</c:v>
                </c:pt>
                <c:pt idx="7792">
                  <c:v>62.594843749999903</c:v>
                </c:pt>
                <c:pt idx="7793">
                  <c:v>62.612031249999902</c:v>
                </c:pt>
                <c:pt idx="7794">
                  <c:v>62.629374999999897</c:v>
                </c:pt>
                <c:pt idx="7795">
                  <c:v>62.645546874999901</c:v>
                </c:pt>
                <c:pt idx="7796">
                  <c:v>62.6604687499999</c:v>
                </c:pt>
                <c:pt idx="7797">
                  <c:v>62.676171875000001</c:v>
                </c:pt>
                <c:pt idx="7798">
                  <c:v>62.692734374999901</c:v>
                </c:pt>
                <c:pt idx="7799">
                  <c:v>62.709453124999897</c:v>
                </c:pt>
                <c:pt idx="7800">
                  <c:v>62.726171874999899</c:v>
                </c:pt>
                <c:pt idx="7801">
                  <c:v>62.742890624999902</c:v>
                </c:pt>
                <c:pt idx="7802">
                  <c:v>62.759609374999897</c:v>
                </c:pt>
                <c:pt idx="7803">
                  <c:v>62.7760156249999</c:v>
                </c:pt>
                <c:pt idx="7804">
                  <c:v>62.792109374999903</c:v>
                </c:pt>
                <c:pt idx="7805">
                  <c:v>62.808281249999901</c:v>
                </c:pt>
                <c:pt idx="7806">
                  <c:v>62.8245312499999</c:v>
                </c:pt>
                <c:pt idx="7807">
                  <c:v>62.8407812499999</c:v>
                </c:pt>
                <c:pt idx="7808">
                  <c:v>62.857031249999999</c:v>
                </c:pt>
                <c:pt idx="7809">
                  <c:v>62.873124999999902</c:v>
                </c:pt>
                <c:pt idx="7810">
                  <c:v>62.889062500000001</c:v>
                </c:pt>
                <c:pt idx="7811">
                  <c:v>62.905390624999903</c:v>
                </c:pt>
                <c:pt idx="7812">
                  <c:v>62.921796874999899</c:v>
                </c:pt>
                <c:pt idx="7813">
                  <c:v>62.938046874999998</c:v>
                </c:pt>
                <c:pt idx="7814">
                  <c:v>62.954531249999903</c:v>
                </c:pt>
                <c:pt idx="7815">
                  <c:v>62.971796874999903</c:v>
                </c:pt>
                <c:pt idx="7816">
                  <c:v>62.989687499999903</c:v>
                </c:pt>
                <c:pt idx="7817">
                  <c:v>63.007499999999901</c:v>
                </c:pt>
                <c:pt idx="7818">
                  <c:v>63.025078124999901</c:v>
                </c:pt>
                <c:pt idx="7819">
                  <c:v>63.042499999999997</c:v>
                </c:pt>
                <c:pt idx="7820">
                  <c:v>63.059999999999903</c:v>
                </c:pt>
                <c:pt idx="7821">
                  <c:v>63.077421874999899</c:v>
                </c:pt>
                <c:pt idx="7822">
                  <c:v>63.094765624999901</c:v>
                </c:pt>
                <c:pt idx="7823">
                  <c:v>63.112109374999903</c:v>
                </c:pt>
                <c:pt idx="7824">
                  <c:v>63.1295312499999</c:v>
                </c:pt>
                <c:pt idx="7825">
                  <c:v>63.147031249999898</c:v>
                </c:pt>
                <c:pt idx="7826">
                  <c:v>63.1643749999999</c:v>
                </c:pt>
                <c:pt idx="7827">
                  <c:v>63.181718749999902</c:v>
                </c:pt>
                <c:pt idx="7828">
                  <c:v>63.199062499999897</c:v>
                </c:pt>
                <c:pt idx="7829">
                  <c:v>63.216171874999901</c:v>
                </c:pt>
                <c:pt idx="7830">
                  <c:v>63.233203124999903</c:v>
                </c:pt>
                <c:pt idx="7831">
                  <c:v>63.250859374999898</c:v>
                </c:pt>
                <c:pt idx="7832">
                  <c:v>63.262890624999898</c:v>
                </c:pt>
                <c:pt idx="7833">
                  <c:v>63.265468749999997</c:v>
                </c:pt>
                <c:pt idx="7834">
                  <c:v>63.264218749999898</c:v>
                </c:pt>
                <c:pt idx="7835">
                  <c:v>63.262656249999999</c:v>
                </c:pt>
                <c:pt idx="7836">
                  <c:v>63.26171875</c:v>
                </c:pt>
                <c:pt idx="7837">
                  <c:v>63.261249999999997</c:v>
                </c:pt>
                <c:pt idx="7838">
                  <c:v>63.260937499999898</c:v>
                </c:pt>
                <c:pt idx="7839">
                  <c:v>63.260624999999997</c:v>
                </c:pt>
                <c:pt idx="7840">
                  <c:v>63.260156250000001</c:v>
                </c:pt>
                <c:pt idx="7841">
                  <c:v>63.259687499999899</c:v>
                </c:pt>
                <c:pt idx="7842">
                  <c:v>63.260156249999902</c:v>
                </c:pt>
                <c:pt idx="7843">
                  <c:v>63.26171875</c:v>
                </c:pt>
                <c:pt idx="7844">
                  <c:v>63.263749999999902</c:v>
                </c:pt>
                <c:pt idx="7845">
                  <c:v>63.2659374999999</c:v>
                </c:pt>
                <c:pt idx="7846">
                  <c:v>63.267968750000001</c:v>
                </c:pt>
                <c:pt idx="7847">
                  <c:v>63.269999999999897</c:v>
                </c:pt>
                <c:pt idx="7848">
                  <c:v>63.272187499999902</c:v>
                </c:pt>
                <c:pt idx="7849">
                  <c:v>63.2740624999999</c:v>
                </c:pt>
                <c:pt idx="7850">
                  <c:v>63.275781250000001</c:v>
                </c:pt>
                <c:pt idx="7851">
                  <c:v>63.2776562499999</c:v>
                </c:pt>
                <c:pt idx="7852">
                  <c:v>63.279375000000002</c:v>
                </c:pt>
                <c:pt idx="7853">
                  <c:v>63.281093749999997</c:v>
                </c:pt>
                <c:pt idx="7854">
                  <c:v>63.282812499999899</c:v>
                </c:pt>
                <c:pt idx="7855">
                  <c:v>63.283593749999902</c:v>
                </c:pt>
                <c:pt idx="7856">
                  <c:v>63.282343750000003</c:v>
                </c:pt>
                <c:pt idx="7857">
                  <c:v>63.280468749999997</c:v>
                </c:pt>
                <c:pt idx="7858">
                  <c:v>63.279062499999903</c:v>
                </c:pt>
                <c:pt idx="7859">
                  <c:v>63.277187499999997</c:v>
                </c:pt>
                <c:pt idx="7860">
                  <c:v>63.274999999999899</c:v>
                </c:pt>
                <c:pt idx="7861">
                  <c:v>63.273437499999901</c:v>
                </c:pt>
                <c:pt idx="7862">
                  <c:v>63.272656249999898</c:v>
                </c:pt>
                <c:pt idx="7863">
                  <c:v>63.272187500000001</c:v>
                </c:pt>
                <c:pt idx="7864">
                  <c:v>63.271718749999899</c:v>
                </c:pt>
                <c:pt idx="7865">
                  <c:v>63.2704687499999</c:v>
                </c:pt>
                <c:pt idx="7866">
                  <c:v>63.268593749999901</c:v>
                </c:pt>
                <c:pt idx="7867">
                  <c:v>63.2665624999999</c:v>
                </c:pt>
                <c:pt idx="7868">
                  <c:v>63.264374999999902</c:v>
                </c:pt>
                <c:pt idx="7869">
                  <c:v>63.2623437499999</c:v>
                </c:pt>
                <c:pt idx="7870">
                  <c:v>63.260468750000001</c:v>
                </c:pt>
                <c:pt idx="7871">
                  <c:v>63.259843749999902</c:v>
                </c:pt>
                <c:pt idx="7872">
                  <c:v>63.260312499999998</c:v>
                </c:pt>
                <c:pt idx="7873">
                  <c:v>63.26</c:v>
                </c:pt>
                <c:pt idx="7874">
                  <c:v>63.258906249999903</c:v>
                </c:pt>
                <c:pt idx="7875">
                  <c:v>63.257187500000001</c:v>
                </c:pt>
                <c:pt idx="7876">
                  <c:v>63.254999999999903</c:v>
                </c:pt>
                <c:pt idx="7877">
                  <c:v>63.252812499999997</c:v>
                </c:pt>
                <c:pt idx="7878">
                  <c:v>63.250624999999999</c:v>
                </c:pt>
                <c:pt idx="7879">
                  <c:v>63.248437500000001</c:v>
                </c:pt>
                <c:pt idx="7880">
                  <c:v>63.2464062499999</c:v>
                </c:pt>
                <c:pt idx="7881">
                  <c:v>63.244531249999902</c:v>
                </c:pt>
                <c:pt idx="7882">
                  <c:v>63.242343750000003</c:v>
                </c:pt>
                <c:pt idx="7883">
                  <c:v>63.239687499999903</c:v>
                </c:pt>
                <c:pt idx="7884">
                  <c:v>63.236874999999998</c:v>
                </c:pt>
                <c:pt idx="7885">
                  <c:v>63.2340625</c:v>
                </c:pt>
                <c:pt idx="7886">
                  <c:v>63.2314062499999</c:v>
                </c:pt>
                <c:pt idx="7887">
                  <c:v>63.229062499999998</c:v>
                </c:pt>
                <c:pt idx="7888">
                  <c:v>63.2268749999999</c:v>
                </c:pt>
                <c:pt idx="7889">
                  <c:v>63.224374999999903</c:v>
                </c:pt>
                <c:pt idx="7890">
                  <c:v>63.221328124999999</c:v>
                </c:pt>
                <c:pt idx="7891">
                  <c:v>63.218203124999903</c:v>
                </c:pt>
                <c:pt idx="7892">
                  <c:v>63.215625000000003</c:v>
                </c:pt>
                <c:pt idx="7893">
                  <c:v>63.213593749999902</c:v>
                </c:pt>
                <c:pt idx="7894">
                  <c:v>63.211718749999903</c:v>
                </c:pt>
                <c:pt idx="7895">
                  <c:v>63.209531249999898</c:v>
                </c:pt>
                <c:pt idx="7896">
                  <c:v>63.206640624999999</c:v>
                </c:pt>
                <c:pt idx="7897">
                  <c:v>63.2034374999999</c:v>
                </c:pt>
                <c:pt idx="7898">
                  <c:v>63.200624999999903</c:v>
                </c:pt>
                <c:pt idx="7899">
                  <c:v>63.198593749999901</c:v>
                </c:pt>
                <c:pt idx="7900">
                  <c:v>63.197812499999898</c:v>
                </c:pt>
                <c:pt idx="7901">
                  <c:v>63.196718749999903</c:v>
                </c:pt>
                <c:pt idx="7902">
                  <c:v>63.194218749999997</c:v>
                </c:pt>
                <c:pt idx="7903">
                  <c:v>63.191015624999999</c:v>
                </c:pt>
                <c:pt idx="7904">
                  <c:v>63.1878125</c:v>
                </c:pt>
                <c:pt idx="7905">
                  <c:v>63.185624999999902</c:v>
                </c:pt>
                <c:pt idx="7906">
                  <c:v>63.1839062499999</c:v>
                </c:pt>
                <c:pt idx="7907">
                  <c:v>63.181015624999901</c:v>
                </c:pt>
                <c:pt idx="7908">
                  <c:v>63.176484374999902</c:v>
                </c:pt>
                <c:pt idx="7909">
                  <c:v>63.171953125000002</c:v>
                </c:pt>
                <c:pt idx="7910">
                  <c:v>63.169374999999903</c:v>
                </c:pt>
                <c:pt idx="7911">
                  <c:v>63.168750000000003</c:v>
                </c:pt>
                <c:pt idx="7912">
                  <c:v>63.168125000000003</c:v>
                </c:pt>
                <c:pt idx="7913">
                  <c:v>63.166249999999998</c:v>
                </c:pt>
                <c:pt idx="7914">
                  <c:v>63.163593749999997</c:v>
                </c:pt>
                <c:pt idx="7915">
                  <c:v>63.160937499999903</c:v>
                </c:pt>
                <c:pt idx="7916">
                  <c:v>63.158593750000001</c:v>
                </c:pt>
                <c:pt idx="7917">
                  <c:v>63.156249999999901</c:v>
                </c:pt>
                <c:pt idx="7918">
                  <c:v>63.153437499999903</c:v>
                </c:pt>
                <c:pt idx="7919">
                  <c:v>63.151249999999898</c:v>
                </c:pt>
                <c:pt idx="7920">
                  <c:v>63.149999999999899</c:v>
                </c:pt>
                <c:pt idx="7921">
                  <c:v>63.148281249999897</c:v>
                </c:pt>
                <c:pt idx="7922">
                  <c:v>63.146562500000002</c:v>
                </c:pt>
                <c:pt idx="7923">
                  <c:v>63.1448437499999</c:v>
                </c:pt>
                <c:pt idx="7924">
                  <c:v>63.142343750000002</c:v>
                </c:pt>
                <c:pt idx="7925">
                  <c:v>63.140468749999997</c:v>
                </c:pt>
                <c:pt idx="7926">
                  <c:v>63.139374999999902</c:v>
                </c:pt>
                <c:pt idx="7927">
                  <c:v>63.138437499999903</c:v>
                </c:pt>
                <c:pt idx="7928">
                  <c:v>63.137812499999903</c:v>
                </c:pt>
                <c:pt idx="7929">
                  <c:v>63.137499999999903</c:v>
                </c:pt>
                <c:pt idx="7930">
                  <c:v>63.137499999999903</c:v>
                </c:pt>
                <c:pt idx="7931">
                  <c:v>63.1373437499999</c:v>
                </c:pt>
                <c:pt idx="7932">
                  <c:v>63.137187499999897</c:v>
                </c:pt>
                <c:pt idx="7933">
                  <c:v>63.137187499999897</c:v>
                </c:pt>
                <c:pt idx="7934">
                  <c:v>63.137187499999897</c:v>
                </c:pt>
                <c:pt idx="7935">
                  <c:v>63.137187500000003</c:v>
                </c:pt>
                <c:pt idx="7936">
                  <c:v>63.1370312499999</c:v>
                </c:pt>
                <c:pt idx="7937">
                  <c:v>63.136874999999897</c:v>
                </c:pt>
                <c:pt idx="7938">
                  <c:v>63.137187499999897</c:v>
                </c:pt>
                <c:pt idx="7939">
                  <c:v>63.137812500000003</c:v>
                </c:pt>
                <c:pt idx="7940">
                  <c:v>63.138749999999902</c:v>
                </c:pt>
                <c:pt idx="7941">
                  <c:v>63.140156249999997</c:v>
                </c:pt>
                <c:pt idx="7942">
                  <c:v>63.141874999999899</c:v>
                </c:pt>
                <c:pt idx="7943">
                  <c:v>63.144062499999997</c:v>
                </c:pt>
                <c:pt idx="7944">
                  <c:v>63.146562499999902</c:v>
                </c:pt>
                <c:pt idx="7945">
                  <c:v>63.1487499999999</c:v>
                </c:pt>
                <c:pt idx="7946">
                  <c:v>63.150781249999902</c:v>
                </c:pt>
                <c:pt idx="7947">
                  <c:v>63.152812499999897</c:v>
                </c:pt>
                <c:pt idx="7948">
                  <c:v>63.154999999999902</c:v>
                </c:pt>
                <c:pt idx="7949">
                  <c:v>63.157812499999899</c:v>
                </c:pt>
                <c:pt idx="7950">
                  <c:v>63.1610937499999</c:v>
                </c:pt>
                <c:pt idx="7951">
                  <c:v>63.164843749999903</c:v>
                </c:pt>
                <c:pt idx="7952">
                  <c:v>63.1689062499999</c:v>
                </c:pt>
                <c:pt idx="7953">
                  <c:v>63.172968749999903</c:v>
                </c:pt>
                <c:pt idx="7954">
                  <c:v>63.176874999999903</c:v>
                </c:pt>
                <c:pt idx="7955">
                  <c:v>63.180156249999897</c:v>
                </c:pt>
                <c:pt idx="7956">
                  <c:v>63.182968749999901</c:v>
                </c:pt>
                <c:pt idx="7957">
                  <c:v>63.185937499999902</c:v>
                </c:pt>
                <c:pt idx="7958">
                  <c:v>63.189140624999901</c:v>
                </c:pt>
                <c:pt idx="7959">
                  <c:v>63.192343749999999</c:v>
                </c:pt>
                <c:pt idx="7960">
                  <c:v>63.1953125</c:v>
                </c:pt>
                <c:pt idx="7961">
                  <c:v>63.198124999999898</c:v>
                </c:pt>
                <c:pt idx="7962">
                  <c:v>63.2014843749999</c:v>
                </c:pt>
                <c:pt idx="7963">
                  <c:v>63.205546874999897</c:v>
                </c:pt>
                <c:pt idx="7964">
                  <c:v>63.209609374999999</c:v>
                </c:pt>
                <c:pt idx="7965">
                  <c:v>63.213593749999902</c:v>
                </c:pt>
                <c:pt idx="7966">
                  <c:v>63.217656249999898</c:v>
                </c:pt>
                <c:pt idx="7967">
                  <c:v>63.221874999999898</c:v>
                </c:pt>
                <c:pt idx="7968">
                  <c:v>63.226249999999901</c:v>
                </c:pt>
                <c:pt idx="7969">
                  <c:v>63.230546874999902</c:v>
                </c:pt>
                <c:pt idx="7970">
                  <c:v>63.234609374999998</c:v>
                </c:pt>
                <c:pt idx="7971">
                  <c:v>63.2385937499999</c:v>
                </c:pt>
                <c:pt idx="7972">
                  <c:v>63.2424999999999</c:v>
                </c:pt>
                <c:pt idx="7973">
                  <c:v>63.246250000000003</c:v>
                </c:pt>
                <c:pt idx="7974">
                  <c:v>63.249843749999997</c:v>
                </c:pt>
                <c:pt idx="7975">
                  <c:v>63.253203124999899</c:v>
                </c:pt>
                <c:pt idx="7976">
                  <c:v>63.256484374999999</c:v>
                </c:pt>
                <c:pt idx="7977">
                  <c:v>63.259687499999899</c:v>
                </c:pt>
                <c:pt idx="7978">
                  <c:v>63.262499999999903</c:v>
                </c:pt>
                <c:pt idx="7979">
                  <c:v>63.264843749999997</c:v>
                </c:pt>
                <c:pt idx="7980">
                  <c:v>63.267421874999897</c:v>
                </c:pt>
                <c:pt idx="7981">
                  <c:v>63.270859374999901</c:v>
                </c:pt>
                <c:pt idx="7982">
                  <c:v>63.274999999999899</c:v>
                </c:pt>
                <c:pt idx="7983">
                  <c:v>63.278671875000001</c:v>
                </c:pt>
                <c:pt idx="7984">
                  <c:v>63.280624999999901</c:v>
                </c:pt>
                <c:pt idx="7985">
                  <c:v>63.281406250000003</c:v>
                </c:pt>
                <c:pt idx="7986">
                  <c:v>63.2818749999999</c:v>
                </c:pt>
                <c:pt idx="7987">
                  <c:v>63.2821874999999</c:v>
                </c:pt>
                <c:pt idx="7988">
                  <c:v>63.282499999999899</c:v>
                </c:pt>
                <c:pt idx="7989">
                  <c:v>63.282812499999899</c:v>
                </c:pt>
                <c:pt idx="7990">
                  <c:v>63.282968749999903</c:v>
                </c:pt>
                <c:pt idx="7991">
                  <c:v>63.282656249999903</c:v>
                </c:pt>
                <c:pt idx="7992">
                  <c:v>63.282187499999999</c:v>
                </c:pt>
                <c:pt idx="7993">
                  <c:v>63.281718749999897</c:v>
                </c:pt>
                <c:pt idx="7994">
                  <c:v>63.28125</c:v>
                </c:pt>
                <c:pt idx="7995">
                  <c:v>63.2809375</c:v>
                </c:pt>
                <c:pt idx="7996">
                  <c:v>63.280624999999901</c:v>
                </c:pt>
                <c:pt idx="7997">
                  <c:v>63.280312499999901</c:v>
                </c:pt>
                <c:pt idx="7998">
                  <c:v>63.279999999999902</c:v>
                </c:pt>
                <c:pt idx="7999">
                  <c:v>63.279843749999898</c:v>
                </c:pt>
                <c:pt idx="8000">
                  <c:v>63.279687500000001</c:v>
                </c:pt>
                <c:pt idx="8001">
                  <c:v>63.279531249999899</c:v>
                </c:pt>
                <c:pt idx="8002">
                  <c:v>63.279531249999899</c:v>
                </c:pt>
                <c:pt idx="8003">
                  <c:v>63.279531249999998</c:v>
                </c:pt>
                <c:pt idx="8004">
                  <c:v>63.279374999999902</c:v>
                </c:pt>
                <c:pt idx="8005">
                  <c:v>63.278750000000002</c:v>
                </c:pt>
                <c:pt idx="8006">
                  <c:v>63.2779687499999</c:v>
                </c:pt>
                <c:pt idx="8007">
                  <c:v>63.277499999999897</c:v>
                </c:pt>
                <c:pt idx="8008">
                  <c:v>63.277031249999901</c:v>
                </c:pt>
                <c:pt idx="8009">
                  <c:v>63.276562499999898</c:v>
                </c:pt>
                <c:pt idx="8010">
                  <c:v>63.276249999999898</c:v>
                </c:pt>
                <c:pt idx="8011">
                  <c:v>63.275624999999998</c:v>
                </c:pt>
                <c:pt idx="8012">
                  <c:v>63.274531249999903</c:v>
                </c:pt>
                <c:pt idx="8013">
                  <c:v>63.272656249999898</c:v>
                </c:pt>
                <c:pt idx="8014">
                  <c:v>63.269999999999897</c:v>
                </c:pt>
                <c:pt idx="8015">
                  <c:v>63.267499999999998</c:v>
                </c:pt>
                <c:pt idx="8016">
                  <c:v>63.265156249999897</c:v>
                </c:pt>
                <c:pt idx="8017">
                  <c:v>63.2623437499999</c:v>
                </c:pt>
                <c:pt idx="8018">
                  <c:v>63.259140624999901</c:v>
                </c:pt>
                <c:pt idx="8019">
                  <c:v>63.255937499999902</c:v>
                </c:pt>
                <c:pt idx="8020">
                  <c:v>63.252812499999997</c:v>
                </c:pt>
                <c:pt idx="8021">
                  <c:v>63.249609374999899</c:v>
                </c:pt>
                <c:pt idx="8022">
                  <c:v>63.246250000000003</c:v>
                </c:pt>
                <c:pt idx="8023">
                  <c:v>63.2428124999999</c:v>
                </c:pt>
                <c:pt idx="8024">
                  <c:v>63.239453124999898</c:v>
                </c:pt>
                <c:pt idx="8025">
                  <c:v>63.236171874999897</c:v>
                </c:pt>
                <c:pt idx="8026">
                  <c:v>63.232812499999902</c:v>
                </c:pt>
                <c:pt idx="8027">
                  <c:v>63.229218749999902</c:v>
                </c:pt>
                <c:pt idx="8028">
                  <c:v>63.225625000000001</c:v>
                </c:pt>
                <c:pt idx="8029">
                  <c:v>63.222109374999903</c:v>
                </c:pt>
                <c:pt idx="8030">
                  <c:v>63.218359374999899</c:v>
                </c:pt>
                <c:pt idx="8031">
                  <c:v>63.214609375000002</c:v>
                </c:pt>
                <c:pt idx="8032">
                  <c:v>63.2112499999999</c:v>
                </c:pt>
                <c:pt idx="8033">
                  <c:v>63.208437499999903</c:v>
                </c:pt>
                <c:pt idx="8034">
                  <c:v>63.205937499999997</c:v>
                </c:pt>
                <c:pt idx="8035">
                  <c:v>63.203281249999897</c:v>
                </c:pt>
                <c:pt idx="8036">
                  <c:v>63.200312499999903</c:v>
                </c:pt>
                <c:pt idx="8037">
                  <c:v>63.196796874999997</c:v>
                </c:pt>
                <c:pt idx="8038">
                  <c:v>63.192890624999997</c:v>
                </c:pt>
                <c:pt idx="8039">
                  <c:v>63.188906249999903</c:v>
                </c:pt>
                <c:pt idx="8040">
                  <c:v>63.184687499999903</c:v>
                </c:pt>
                <c:pt idx="8041">
                  <c:v>63.1806249999999</c:v>
                </c:pt>
                <c:pt idx="8042">
                  <c:v>63.177265624999997</c:v>
                </c:pt>
                <c:pt idx="8043">
                  <c:v>63.175312499999997</c:v>
                </c:pt>
                <c:pt idx="8044">
                  <c:v>63.174843749999901</c:v>
                </c:pt>
                <c:pt idx="8045">
                  <c:v>63.174843749999901</c:v>
                </c:pt>
                <c:pt idx="8046">
                  <c:v>63.174843749999901</c:v>
                </c:pt>
                <c:pt idx="8047">
                  <c:v>63.174218750000001</c:v>
                </c:pt>
                <c:pt idx="8048">
                  <c:v>63.172343749999897</c:v>
                </c:pt>
                <c:pt idx="8049">
                  <c:v>63.170312499999902</c:v>
                </c:pt>
                <c:pt idx="8050">
                  <c:v>63.170156249999998</c:v>
                </c:pt>
                <c:pt idx="8051">
                  <c:v>63.171875</c:v>
                </c:pt>
                <c:pt idx="8052">
                  <c:v>63.174062499999998</c:v>
                </c:pt>
                <c:pt idx="8053">
                  <c:v>63.177109375000001</c:v>
                </c:pt>
                <c:pt idx="8054">
                  <c:v>63.180546874999997</c:v>
                </c:pt>
                <c:pt idx="8055">
                  <c:v>63.183203124999999</c:v>
                </c:pt>
                <c:pt idx="8056">
                  <c:v>63.185156249999999</c:v>
                </c:pt>
                <c:pt idx="8057">
                  <c:v>63.187265624999903</c:v>
                </c:pt>
                <c:pt idx="8058">
                  <c:v>63.190312499999997</c:v>
                </c:pt>
                <c:pt idx="8059">
                  <c:v>63.193750000000001</c:v>
                </c:pt>
                <c:pt idx="8060">
                  <c:v>63.196953124999901</c:v>
                </c:pt>
                <c:pt idx="8061">
                  <c:v>63.1998437499999</c:v>
                </c:pt>
                <c:pt idx="8062">
                  <c:v>63.202421874999899</c:v>
                </c:pt>
                <c:pt idx="8063">
                  <c:v>63.204140625000001</c:v>
                </c:pt>
                <c:pt idx="8064">
                  <c:v>63.204921874999997</c:v>
                </c:pt>
                <c:pt idx="8065">
                  <c:v>63.206093749999901</c:v>
                </c:pt>
                <c:pt idx="8066">
                  <c:v>63.208124999999903</c:v>
                </c:pt>
                <c:pt idx="8067">
                  <c:v>63.210234374999899</c:v>
                </c:pt>
                <c:pt idx="8068">
                  <c:v>63.212265624999901</c:v>
                </c:pt>
                <c:pt idx="8069">
                  <c:v>63.21453125</c:v>
                </c:pt>
                <c:pt idx="8070">
                  <c:v>63.216718749999899</c:v>
                </c:pt>
                <c:pt idx="8071">
                  <c:v>63.218125000000001</c:v>
                </c:pt>
                <c:pt idx="8072">
                  <c:v>63.2193749999999</c:v>
                </c:pt>
                <c:pt idx="8073">
                  <c:v>63.221093750000001</c:v>
                </c:pt>
                <c:pt idx="8074">
                  <c:v>63.222734374999902</c:v>
                </c:pt>
                <c:pt idx="8075">
                  <c:v>63.223984374999901</c:v>
                </c:pt>
                <c:pt idx="8076">
                  <c:v>63.2249218749999</c:v>
                </c:pt>
                <c:pt idx="8077">
                  <c:v>63.225781249999898</c:v>
                </c:pt>
                <c:pt idx="8078">
                  <c:v>63.2255468749999</c:v>
                </c:pt>
                <c:pt idx="8079">
                  <c:v>63.223281249999999</c:v>
                </c:pt>
                <c:pt idx="8080">
                  <c:v>63.219999999999899</c:v>
                </c:pt>
                <c:pt idx="8081">
                  <c:v>63.217890624999903</c:v>
                </c:pt>
                <c:pt idx="8082">
                  <c:v>63.217499999999902</c:v>
                </c:pt>
                <c:pt idx="8083">
                  <c:v>63.217578124999903</c:v>
                </c:pt>
                <c:pt idx="8084">
                  <c:v>63.218281249999997</c:v>
                </c:pt>
                <c:pt idx="8085">
                  <c:v>63.219999999999899</c:v>
                </c:pt>
                <c:pt idx="8086">
                  <c:v>63.222265624999999</c:v>
                </c:pt>
                <c:pt idx="8087">
                  <c:v>63.224843749999998</c:v>
                </c:pt>
                <c:pt idx="8088">
                  <c:v>63.227812499999899</c:v>
                </c:pt>
                <c:pt idx="8089">
                  <c:v>63.2310937499999</c:v>
                </c:pt>
                <c:pt idx="8090">
                  <c:v>63.234453124999902</c:v>
                </c:pt>
                <c:pt idx="8091">
                  <c:v>63.2372656249999</c:v>
                </c:pt>
                <c:pt idx="8092">
                  <c:v>63.239296874999901</c:v>
                </c:pt>
                <c:pt idx="8093">
                  <c:v>63.241249999999901</c:v>
                </c:pt>
                <c:pt idx="8094">
                  <c:v>63.243281249999903</c:v>
                </c:pt>
                <c:pt idx="8095">
                  <c:v>63.245312499999997</c:v>
                </c:pt>
                <c:pt idx="8096">
                  <c:v>63.247421874999901</c:v>
                </c:pt>
                <c:pt idx="8097">
                  <c:v>63.249296874999899</c:v>
                </c:pt>
                <c:pt idx="8098">
                  <c:v>63.250546874999898</c:v>
                </c:pt>
                <c:pt idx="8099">
                  <c:v>63.251640625</c:v>
                </c:pt>
                <c:pt idx="8100">
                  <c:v>63.253359374999903</c:v>
                </c:pt>
                <c:pt idx="8101">
                  <c:v>63.255390624999997</c:v>
                </c:pt>
                <c:pt idx="8102">
                  <c:v>63.257265624999903</c:v>
                </c:pt>
                <c:pt idx="8103">
                  <c:v>63.258828124999901</c:v>
                </c:pt>
                <c:pt idx="8104">
                  <c:v>63.260312499999898</c:v>
                </c:pt>
                <c:pt idx="8105">
                  <c:v>63.2620312499999</c:v>
                </c:pt>
                <c:pt idx="8106">
                  <c:v>63.264062499999902</c:v>
                </c:pt>
                <c:pt idx="8107">
                  <c:v>63.266015625000001</c:v>
                </c:pt>
                <c:pt idx="8108">
                  <c:v>63.267499999999899</c:v>
                </c:pt>
                <c:pt idx="8109">
                  <c:v>63.268593749999901</c:v>
                </c:pt>
                <c:pt idx="8110">
                  <c:v>63.269609374999902</c:v>
                </c:pt>
                <c:pt idx="8111">
                  <c:v>63.270624999999903</c:v>
                </c:pt>
                <c:pt idx="8112">
                  <c:v>63.271406249999998</c:v>
                </c:pt>
                <c:pt idx="8113">
                  <c:v>63.271640625000003</c:v>
                </c:pt>
                <c:pt idx="8114">
                  <c:v>63.271562499999902</c:v>
                </c:pt>
                <c:pt idx="8115">
                  <c:v>63.271796875</c:v>
                </c:pt>
                <c:pt idx="8116">
                  <c:v>63.272812500000001</c:v>
                </c:pt>
                <c:pt idx="8117">
                  <c:v>63.274531249999903</c:v>
                </c:pt>
                <c:pt idx="8118">
                  <c:v>63.276171874999903</c:v>
                </c:pt>
                <c:pt idx="8119">
                  <c:v>63.276874999999997</c:v>
                </c:pt>
                <c:pt idx="8120">
                  <c:v>63.275937499999898</c:v>
                </c:pt>
                <c:pt idx="8121">
                  <c:v>63.2740624999999</c:v>
                </c:pt>
                <c:pt idx="8122">
                  <c:v>63.271718749999998</c:v>
                </c:pt>
                <c:pt idx="8123">
                  <c:v>63.269140624999899</c:v>
                </c:pt>
                <c:pt idx="8124">
                  <c:v>63.267499999999899</c:v>
                </c:pt>
                <c:pt idx="8125">
                  <c:v>63.2662499999999</c:v>
                </c:pt>
                <c:pt idx="8126">
                  <c:v>63.264218749999898</c:v>
                </c:pt>
                <c:pt idx="8127">
                  <c:v>63.261484375000002</c:v>
                </c:pt>
                <c:pt idx="8128">
                  <c:v>63.258593750000003</c:v>
                </c:pt>
                <c:pt idx="8129">
                  <c:v>63.255312499999903</c:v>
                </c:pt>
                <c:pt idx="8130">
                  <c:v>63.251015624999901</c:v>
                </c:pt>
                <c:pt idx="8131">
                  <c:v>63.246015624999899</c:v>
                </c:pt>
                <c:pt idx="8132">
                  <c:v>63.241484374999899</c:v>
                </c:pt>
                <c:pt idx="8133">
                  <c:v>63.238437500000003</c:v>
                </c:pt>
                <c:pt idx="8134">
                  <c:v>63.235859374999997</c:v>
                </c:pt>
                <c:pt idx="8135">
                  <c:v>63.232578124999897</c:v>
                </c:pt>
                <c:pt idx="8136">
                  <c:v>63.228593749999902</c:v>
                </c:pt>
                <c:pt idx="8137">
                  <c:v>63.224062500000002</c:v>
                </c:pt>
                <c:pt idx="8138">
                  <c:v>63.220546874999997</c:v>
                </c:pt>
                <c:pt idx="8139">
                  <c:v>63.218828125000002</c:v>
                </c:pt>
                <c:pt idx="8140">
                  <c:v>63.218203124999903</c:v>
                </c:pt>
                <c:pt idx="8141">
                  <c:v>63.217656249999997</c:v>
                </c:pt>
                <c:pt idx="8142">
                  <c:v>63.216484375</c:v>
                </c:pt>
                <c:pt idx="8143">
                  <c:v>63.215234375000001</c:v>
                </c:pt>
                <c:pt idx="8144">
                  <c:v>63.214609374999903</c:v>
                </c:pt>
                <c:pt idx="8145">
                  <c:v>63.214921874999902</c:v>
                </c:pt>
                <c:pt idx="8146">
                  <c:v>63.2157812499999</c:v>
                </c:pt>
                <c:pt idx="8147">
                  <c:v>63.216718749999899</c:v>
                </c:pt>
                <c:pt idx="8148">
                  <c:v>63.217656249999997</c:v>
                </c:pt>
                <c:pt idx="8149">
                  <c:v>63.218671874999998</c:v>
                </c:pt>
                <c:pt idx="8150">
                  <c:v>63.219609374999898</c:v>
                </c:pt>
                <c:pt idx="8151">
                  <c:v>63.220156250000002</c:v>
                </c:pt>
                <c:pt idx="8152">
                  <c:v>63.220468749999903</c:v>
                </c:pt>
                <c:pt idx="8153">
                  <c:v>63.2210156249999</c:v>
                </c:pt>
                <c:pt idx="8154">
                  <c:v>63.222031249999901</c:v>
                </c:pt>
                <c:pt idx="8155">
                  <c:v>63.223437499999903</c:v>
                </c:pt>
                <c:pt idx="8156">
                  <c:v>63.224531249999998</c:v>
                </c:pt>
                <c:pt idx="8157">
                  <c:v>63.224687499999902</c:v>
                </c:pt>
                <c:pt idx="8158">
                  <c:v>63.224453124999997</c:v>
                </c:pt>
                <c:pt idx="8159">
                  <c:v>63.224374999999903</c:v>
                </c:pt>
                <c:pt idx="8160">
                  <c:v>63.224687500000002</c:v>
                </c:pt>
                <c:pt idx="8161">
                  <c:v>63.225390624999903</c:v>
                </c:pt>
                <c:pt idx="8162">
                  <c:v>63.226093749999997</c:v>
                </c:pt>
                <c:pt idx="8163">
                  <c:v>63.2268749999999</c:v>
                </c:pt>
                <c:pt idx="8164">
                  <c:v>63.227734374999898</c:v>
                </c:pt>
                <c:pt idx="8165">
                  <c:v>63.228593749999902</c:v>
                </c:pt>
                <c:pt idx="8166">
                  <c:v>63.2288281249999</c:v>
                </c:pt>
                <c:pt idx="8167">
                  <c:v>63.227031249999897</c:v>
                </c:pt>
                <c:pt idx="8168">
                  <c:v>63.223515624999997</c:v>
                </c:pt>
                <c:pt idx="8169">
                  <c:v>63.219453125000001</c:v>
                </c:pt>
                <c:pt idx="8170">
                  <c:v>63.215546875000001</c:v>
                </c:pt>
                <c:pt idx="8171">
                  <c:v>63.212656249999903</c:v>
                </c:pt>
                <c:pt idx="8172">
                  <c:v>63.210781249999897</c:v>
                </c:pt>
                <c:pt idx="8173">
                  <c:v>63.209609374999999</c:v>
                </c:pt>
                <c:pt idx="8174">
                  <c:v>63.209062500000002</c:v>
                </c:pt>
                <c:pt idx="8175">
                  <c:v>63.209453125000003</c:v>
                </c:pt>
                <c:pt idx="8176">
                  <c:v>63.210703124999903</c:v>
                </c:pt>
                <c:pt idx="8177">
                  <c:v>63.2118749999999</c:v>
                </c:pt>
                <c:pt idx="8178">
                  <c:v>63.212734374999897</c:v>
                </c:pt>
                <c:pt idx="8179">
                  <c:v>63.213437499999898</c:v>
                </c:pt>
                <c:pt idx="8180">
                  <c:v>63.213749999999997</c:v>
                </c:pt>
                <c:pt idx="8181">
                  <c:v>63.213437499999998</c:v>
                </c:pt>
                <c:pt idx="8182">
                  <c:v>63.212578124999901</c:v>
                </c:pt>
                <c:pt idx="8183">
                  <c:v>63.211328124999902</c:v>
                </c:pt>
                <c:pt idx="8184">
                  <c:v>63.210312499999901</c:v>
                </c:pt>
                <c:pt idx="8185">
                  <c:v>63.209999999999901</c:v>
                </c:pt>
                <c:pt idx="8186">
                  <c:v>63.209999999999901</c:v>
                </c:pt>
                <c:pt idx="8187">
                  <c:v>63.210078125000003</c:v>
                </c:pt>
                <c:pt idx="8188">
                  <c:v>63.210078124999903</c:v>
                </c:pt>
                <c:pt idx="8189">
                  <c:v>63.209999999999901</c:v>
                </c:pt>
                <c:pt idx="8190">
                  <c:v>63.209843749999997</c:v>
                </c:pt>
                <c:pt idx="8191">
                  <c:v>63.209687500000001</c:v>
                </c:pt>
                <c:pt idx="8192">
                  <c:v>63.209062499999902</c:v>
                </c:pt>
                <c:pt idx="8193">
                  <c:v>63.207734374999902</c:v>
                </c:pt>
                <c:pt idx="8194">
                  <c:v>63.206406249999901</c:v>
                </c:pt>
                <c:pt idx="8195">
                  <c:v>63.203984374999898</c:v>
                </c:pt>
                <c:pt idx="8196">
                  <c:v>63.199999999999903</c:v>
                </c:pt>
                <c:pt idx="8197">
                  <c:v>63.195703124999902</c:v>
                </c:pt>
                <c:pt idx="8198">
                  <c:v>63.191249999999897</c:v>
                </c:pt>
                <c:pt idx="8199">
                  <c:v>63.186640624999903</c:v>
                </c:pt>
                <c:pt idx="8200">
                  <c:v>63.181953125</c:v>
                </c:pt>
                <c:pt idx="8201">
                  <c:v>63.177265624999897</c:v>
                </c:pt>
                <c:pt idx="8202">
                  <c:v>63.172578125000001</c:v>
                </c:pt>
                <c:pt idx="8203">
                  <c:v>63.167812499999997</c:v>
                </c:pt>
                <c:pt idx="8204">
                  <c:v>63.162968749999997</c:v>
                </c:pt>
                <c:pt idx="8205">
                  <c:v>63.158124999999899</c:v>
                </c:pt>
                <c:pt idx="8206">
                  <c:v>63.153671874999901</c:v>
                </c:pt>
                <c:pt idx="8207">
                  <c:v>63.149296874999997</c:v>
                </c:pt>
                <c:pt idx="8208">
                  <c:v>63.144765624999998</c:v>
                </c:pt>
                <c:pt idx="8209">
                  <c:v>63.140390624999903</c:v>
                </c:pt>
                <c:pt idx="8210">
                  <c:v>63.136171874999903</c:v>
                </c:pt>
                <c:pt idx="8211">
                  <c:v>63.132109374999899</c:v>
                </c:pt>
                <c:pt idx="8212">
                  <c:v>63.128593749999901</c:v>
                </c:pt>
                <c:pt idx="8213">
                  <c:v>63.126562499999899</c:v>
                </c:pt>
                <c:pt idx="8214">
                  <c:v>63.124062499999901</c:v>
                </c:pt>
                <c:pt idx="8215">
                  <c:v>63.1197656249999</c:v>
                </c:pt>
                <c:pt idx="8216">
                  <c:v>63.115234375</c:v>
                </c:pt>
                <c:pt idx="8217">
                  <c:v>63.111484374999897</c:v>
                </c:pt>
                <c:pt idx="8218">
                  <c:v>63.108906249999997</c:v>
                </c:pt>
                <c:pt idx="8219">
                  <c:v>63.106718749999999</c:v>
                </c:pt>
                <c:pt idx="8220">
                  <c:v>63.105078124999999</c:v>
                </c:pt>
                <c:pt idx="8221">
                  <c:v>63.104062499999898</c:v>
                </c:pt>
                <c:pt idx="8222">
                  <c:v>63.102421874999997</c:v>
                </c:pt>
                <c:pt idx="8223">
                  <c:v>63.100234374999999</c:v>
                </c:pt>
                <c:pt idx="8224">
                  <c:v>63.098906249999899</c:v>
                </c:pt>
                <c:pt idx="8225">
                  <c:v>63.098671875000001</c:v>
                </c:pt>
                <c:pt idx="8226">
                  <c:v>63.099453124999897</c:v>
                </c:pt>
                <c:pt idx="8227">
                  <c:v>63.101015625000002</c:v>
                </c:pt>
                <c:pt idx="8228">
                  <c:v>63.100078124999897</c:v>
                </c:pt>
                <c:pt idx="8229">
                  <c:v>63.096093749999902</c:v>
                </c:pt>
                <c:pt idx="8230">
                  <c:v>63.092187500000001</c:v>
                </c:pt>
                <c:pt idx="8231">
                  <c:v>63.089531249999901</c:v>
                </c:pt>
                <c:pt idx="8232">
                  <c:v>63.088124999999998</c:v>
                </c:pt>
                <c:pt idx="8233">
                  <c:v>63.087343749999903</c:v>
                </c:pt>
                <c:pt idx="8234">
                  <c:v>63.087031249999903</c:v>
                </c:pt>
                <c:pt idx="8235">
                  <c:v>63.087656249999903</c:v>
                </c:pt>
                <c:pt idx="8236">
                  <c:v>63.089374999999997</c:v>
                </c:pt>
                <c:pt idx="8237">
                  <c:v>63.093281249999897</c:v>
                </c:pt>
                <c:pt idx="8238">
                  <c:v>63.099765624999897</c:v>
                </c:pt>
                <c:pt idx="8239">
                  <c:v>63.106562500000003</c:v>
                </c:pt>
                <c:pt idx="8240">
                  <c:v>63.112187499999997</c:v>
                </c:pt>
                <c:pt idx="8241">
                  <c:v>63.117265624999902</c:v>
                </c:pt>
                <c:pt idx="8242">
                  <c:v>63.122499999999903</c:v>
                </c:pt>
                <c:pt idx="8243">
                  <c:v>63.1275781249999</c:v>
                </c:pt>
                <c:pt idx="8244">
                  <c:v>63.131249999999902</c:v>
                </c:pt>
                <c:pt idx="8245">
                  <c:v>63.1331249999999</c:v>
                </c:pt>
                <c:pt idx="8246">
                  <c:v>63.134374999999999</c:v>
                </c:pt>
                <c:pt idx="8247">
                  <c:v>63.135937499999997</c:v>
                </c:pt>
                <c:pt idx="8248">
                  <c:v>63.1376562499999</c:v>
                </c:pt>
                <c:pt idx="8249">
                  <c:v>63.139218749999898</c:v>
                </c:pt>
                <c:pt idx="8250">
                  <c:v>63.1409375</c:v>
                </c:pt>
                <c:pt idx="8251">
                  <c:v>63.142656249999902</c:v>
                </c:pt>
                <c:pt idx="8252">
                  <c:v>63.144218749999901</c:v>
                </c:pt>
                <c:pt idx="8253">
                  <c:v>63.145624999999903</c:v>
                </c:pt>
                <c:pt idx="8254">
                  <c:v>63.146875000000001</c:v>
                </c:pt>
                <c:pt idx="8255">
                  <c:v>63.148281249999897</c:v>
                </c:pt>
                <c:pt idx="8256">
                  <c:v>63.149843750000002</c:v>
                </c:pt>
                <c:pt idx="8257">
                  <c:v>63.151249999999997</c:v>
                </c:pt>
                <c:pt idx="8258">
                  <c:v>63.1526562499999</c:v>
                </c:pt>
                <c:pt idx="8259">
                  <c:v>63.154218749999899</c:v>
                </c:pt>
                <c:pt idx="8260">
                  <c:v>63.155624999999901</c:v>
                </c:pt>
                <c:pt idx="8261">
                  <c:v>63.1571874999999</c:v>
                </c:pt>
                <c:pt idx="8262">
                  <c:v>63.159218749999901</c:v>
                </c:pt>
                <c:pt idx="8263">
                  <c:v>63.161406249999899</c:v>
                </c:pt>
                <c:pt idx="8264">
                  <c:v>63.163125000000001</c:v>
                </c:pt>
                <c:pt idx="8265">
                  <c:v>63.164218749999897</c:v>
                </c:pt>
                <c:pt idx="8266">
                  <c:v>63.165468749999903</c:v>
                </c:pt>
                <c:pt idx="8267">
                  <c:v>63.166874999999898</c:v>
                </c:pt>
                <c:pt idx="8268">
                  <c:v>63.167968749999901</c:v>
                </c:pt>
                <c:pt idx="8269">
                  <c:v>63.169062500000003</c:v>
                </c:pt>
                <c:pt idx="8270">
                  <c:v>63.169999999999902</c:v>
                </c:pt>
                <c:pt idx="8271">
                  <c:v>63.171249999999901</c:v>
                </c:pt>
                <c:pt idx="8272">
                  <c:v>63.173281249999903</c:v>
                </c:pt>
                <c:pt idx="8273">
                  <c:v>63.175156250000001</c:v>
                </c:pt>
                <c:pt idx="8274">
                  <c:v>63.177031249999899</c:v>
                </c:pt>
                <c:pt idx="8275">
                  <c:v>63.179531249999997</c:v>
                </c:pt>
                <c:pt idx="8276">
                  <c:v>63.181718750000002</c:v>
                </c:pt>
                <c:pt idx="8277">
                  <c:v>63.183593749999901</c:v>
                </c:pt>
                <c:pt idx="8278">
                  <c:v>63.187109374999899</c:v>
                </c:pt>
                <c:pt idx="8279">
                  <c:v>63.191796874999902</c:v>
                </c:pt>
                <c:pt idx="8280">
                  <c:v>63.194687499999901</c:v>
                </c:pt>
                <c:pt idx="8281">
                  <c:v>63.195156249999897</c:v>
                </c:pt>
                <c:pt idx="8282">
                  <c:v>63.195468749999897</c:v>
                </c:pt>
                <c:pt idx="8283">
                  <c:v>63.196718749999903</c:v>
                </c:pt>
                <c:pt idx="8284">
                  <c:v>63.197812499999898</c:v>
                </c:pt>
                <c:pt idx="8285">
                  <c:v>63.198124999999898</c:v>
                </c:pt>
                <c:pt idx="8286">
                  <c:v>63.198749999999897</c:v>
                </c:pt>
                <c:pt idx="8287">
                  <c:v>63.199999999999903</c:v>
                </c:pt>
                <c:pt idx="8288">
                  <c:v>63.202031249999997</c:v>
                </c:pt>
                <c:pt idx="8289">
                  <c:v>63.204687499999899</c:v>
                </c:pt>
                <c:pt idx="8290">
                  <c:v>63.206874999999997</c:v>
                </c:pt>
                <c:pt idx="8291">
                  <c:v>63.208749999999903</c:v>
                </c:pt>
                <c:pt idx="8292">
                  <c:v>63.210624999999901</c:v>
                </c:pt>
                <c:pt idx="8293">
                  <c:v>63.212187499999999</c:v>
                </c:pt>
                <c:pt idx="8294">
                  <c:v>63.213124999999998</c:v>
                </c:pt>
                <c:pt idx="8295">
                  <c:v>63.213124999999998</c:v>
                </c:pt>
                <c:pt idx="8296">
                  <c:v>63.212812499999899</c:v>
                </c:pt>
                <c:pt idx="8297">
                  <c:v>63.213593750000001</c:v>
                </c:pt>
                <c:pt idx="8298">
                  <c:v>63.215078124999899</c:v>
                </c:pt>
                <c:pt idx="8299">
                  <c:v>63.215468749999999</c:v>
                </c:pt>
                <c:pt idx="8300">
                  <c:v>63.214687499999897</c:v>
                </c:pt>
                <c:pt idx="8301">
                  <c:v>63.214062499999898</c:v>
                </c:pt>
                <c:pt idx="8302">
                  <c:v>63.21484375</c:v>
                </c:pt>
                <c:pt idx="8303">
                  <c:v>63.216249999999903</c:v>
                </c:pt>
                <c:pt idx="8304">
                  <c:v>63.217031249999899</c:v>
                </c:pt>
                <c:pt idx="8305">
                  <c:v>63.218281249999897</c:v>
                </c:pt>
                <c:pt idx="8306">
                  <c:v>63.219218749999897</c:v>
                </c:pt>
                <c:pt idx="8307">
                  <c:v>63.219218749999897</c:v>
                </c:pt>
                <c:pt idx="8308">
                  <c:v>63.219374999999999</c:v>
                </c:pt>
                <c:pt idx="8309">
                  <c:v>63.22</c:v>
                </c:pt>
                <c:pt idx="8310">
                  <c:v>63.221249999999898</c:v>
                </c:pt>
                <c:pt idx="8311">
                  <c:v>63.2229687499999</c:v>
                </c:pt>
                <c:pt idx="8312">
                  <c:v>63.224999999999902</c:v>
                </c:pt>
                <c:pt idx="8313">
                  <c:v>63.2271874999999</c:v>
                </c:pt>
                <c:pt idx="8314">
                  <c:v>63.229374999999898</c:v>
                </c:pt>
                <c:pt idx="8315">
                  <c:v>63.231718749999899</c:v>
                </c:pt>
                <c:pt idx="8316">
                  <c:v>63.233749999999901</c:v>
                </c:pt>
                <c:pt idx="8317">
                  <c:v>63.235468750000003</c:v>
                </c:pt>
                <c:pt idx="8318">
                  <c:v>63.237343749999901</c:v>
                </c:pt>
                <c:pt idx="8319">
                  <c:v>63.2392187499999</c:v>
                </c:pt>
                <c:pt idx="8320">
                  <c:v>63.240937500000001</c:v>
                </c:pt>
                <c:pt idx="8321">
                  <c:v>63.242656249999897</c:v>
                </c:pt>
                <c:pt idx="8322">
                  <c:v>63.244531249999902</c:v>
                </c:pt>
                <c:pt idx="8323">
                  <c:v>63.2464062499999</c:v>
                </c:pt>
                <c:pt idx="8324">
                  <c:v>63.247343749999899</c:v>
                </c:pt>
                <c:pt idx="8325">
                  <c:v>63.247343749999899</c:v>
                </c:pt>
                <c:pt idx="8326">
                  <c:v>63.247499999999903</c:v>
                </c:pt>
                <c:pt idx="8327">
                  <c:v>63.248124999999902</c:v>
                </c:pt>
                <c:pt idx="8328">
                  <c:v>63.248749999999902</c:v>
                </c:pt>
                <c:pt idx="8329">
                  <c:v>63.248906249999997</c:v>
                </c:pt>
                <c:pt idx="8330">
                  <c:v>63.248906249999997</c:v>
                </c:pt>
                <c:pt idx="8331">
                  <c:v>63.248906249999997</c:v>
                </c:pt>
                <c:pt idx="8332">
                  <c:v>63.249062499999901</c:v>
                </c:pt>
                <c:pt idx="8333">
                  <c:v>63.249062499999901</c:v>
                </c:pt>
                <c:pt idx="8334">
                  <c:v>63.248749999999902</c:v>
                </c:pt>
                <c:pt idx="8335">
                  <c:v>63.248593749999898</c:v>
                </c:pt>
                <c:pt idx="8336">
                  <c:v>63.248281249999899</c:v>
                </c:pt>
                <c:pt idx="8337">
                  <c:v>63.247656249999899</c:v>
                </c:pt>
                <c:pt idx="8338">
                  <c:v>63.247343749999999</c:v>
                </c:pt>
                <c:pt idx="8339">
                  <c:v>63.247343749999899</c:v>
                </c:pt>
                <c:pt idx="8340">
                  <c:v>63.247812499999903</c:v>
                </c:pt>
                <c:pt idx="8341">
                  <c:v>63.248749999999902</c:v>
                </c:pt>
                <c:pt idx="8342">
                  <c:v>63.249531249999997</c:v>
                </c:pt>
                <c:pt idx="8343">
                  <c:v>63.2503124999999</c:v>
                </c:pt>
                <c:pt idx="8344">
                  <c:v>63.251406249999903</c:v>
                </c:pt>
                <c:pt idx="8345">
                  <c:v>63.252656250000001</c:v>
                </c:pt>
                <c:pt idx="8346">
                  <c:v>63.254062500000003</c:v>
                </c:pt>
                <c:pt idx="8347">
                  <c:v>63.255468749999999</c:v>
                </c:pt>
                <c:pt idx="8348">
                  <c:v>63.256718749999997</c:v>
                </c:pt>
                <c:pt idx="8349">
                  <c:v>63.257968749999897</c:v>
                </c:pt>
                <c:pt idx="8350">
                  <c:v>63.259218749999903</c:v>
                </c:pt>
                <c:pt idx="8351">
                  <c:v>63.260312499999998</c:v>
                </c:pt>
                <c:pt idx="8352">
                  <c:v>63.261406249999901</c:v>
                </c:pt>
                <c:pt idx="8353">
                  <c:v>63.262500000000003</c:v>
                </c:pt>
                <c:pt idx="8354">
                  <c:v>63.263593749999899</c:v>
                </c:pt>
                <c:pt idx="8355">
                  <c:v>63.264843749999997</c:v>
                </c:pt>
                <c:pt idx="8356">
                  <c:v>63.2659374999999</c:v>
                </c:pt>
                <c:pt idx="8357">
                  <c:v>63.267031249999903</c:v>
                </c:pt>
                <c:pt idx="8358">
                  <c:v>63.268281250000001</c:v>
                </c:pt>
                <c:pt idx="8359">
                  <c:v>63.269531249999901</c:v>
                </c:pt>
                <c:pt idx="8360">
                  <c:v>63.270781249999899</c:v>
                </c:pt>
                <c:pt idx="8361">
                  <c:v>63.271875000000001</c:v>
                </c:pt>
                <c:pt idx="8362">
                  <c:v>63.272968749999897</c:v>
                </c:pt>
                <c:pt idx="8363">
                  <c:v>63.274062499999999</c:v>
                </c:pt>
                <c:pt idx="8364">
                  <c:v>63.274999999999999</c:v>
                </c:pt>
                <c:pt idx="8365">
                  <c:v>63.275937499999898</c:v>
                </c:pt>
                <c:pt idx="8366">
                  <c:v>63.276874999999897</c:v>
                </c:pt>
                <c:pt idx="8367">
                  <c:v>63.278125000000003</c:v>
                </c:pt>
                <c:pt idx="8368">
                  <c:v>63.279531249999998</c:v>
                </c:pt>
                <c:pt idx="8369">
                  <c:v>63.280937499999901</c:v>
                </c:pt>
                <c:pt idx="8370">
                  <c:v>63.282499999999999</c:v>
                </c:pt>
                <c:pt idx="8371">
                  <c:v>63.284062499999997</c:v>
                </c:pt>
                <c:pt idx="8372">
                  <c:v>63.2854687499999</c:v>
                </c:pt>
                <c:pt idx="8373">
                  <c:v>63.286874999999903</c:v>
                </c:pt>
                <c:pt idx="8374">
                  <c:v>63.288593749999897</c:v>
                </c:pt>
                <c:pt idx="8375">
                  <c:v>63.290312499999999</c:v>
                </c:pt>
                <c:pt idx="8376">
                  <c:v>63.291874999999997</c:v>
                </c:pt>
                <c:pt idx="8377">
                  <c:v>63.2932812499999</c:v>
                </c:pt>
                <c:pt idx="8378">
                  <c:v>63.294687499999903</c:v>
                </c:pt>
                <c:pt idx="8379">
                  <c:v>63.296249999999901</c:v>
                </c:pt>
                <c:pt idx="8380">
                  <c:v>63.2978124999999</c:v>
                </c:pt>
                <c:pt idx="8381">
                  <c:v>63.299374999999898</c:v>
                </c:pt>
                <c:pt idx="8382">
                  <c:v>63.300937499999897</c:v>
                </c:pt>
                <c:pt idx="8383">
                  <c:v>63.302500000000002</c:v>
                </c:pt>
                <c:pt idx="8384">
                  <c:v>63.304062500000001</c:v>
                </c:pt>
                <c:pt idx="8385">
                  <c:v>63.3056249999999</c:v>
                </c:pt>
                <c:pt idx="8386">
                  <c:v>63.307187499999898</c:v>
                </c:pt>
                <c:pt idx="8387">
                  <c:v>63.30859375</c:v>
                </c:pt>
                <c:pt idx="8388">
                  <c:v>63.31</c:v>
                </c:pt>
                <c:pt idx="8389">
                  <c:v>63.311406249999997</c:v>
                </c:pt>
                <c:pt idx="8390">
                  <c:v>63.3128124999999</c:v>
                </c:pt>
                <c:pt idx="8391">
                  <c:v>63.314374999999998</c:v>
                </c:pt>
                <c:pt idx="8392">
                  <c:v>63.315937499999897</c:v>
                </c:pt>
                <c:pt idx="8393">
                  <c:v>63.317500000000003</c:v>
                </c:pt>
                <c:pt idx="8394">
                  <c:v>63.319218749999997</c:v>
                </c:pt>
                <c:pt idx="8395">
                  <c:v>63.320937499999999</c:v>
                </c:pt>
                <c:pt idx="8396">
                  <c:v>63.322343749999902</c:v>
                </c:pt>
                <c:pt idx="8397">
                  <c:v>63.323749999999897</c:v>
                </c:pt>
                <c:pt idx="8398">
                  <c:v>63.325312500000003</c:v>
                </c:pt>
                <c:pt idx="8399">
                  <c:v>63.327031249999997</c:v>
                </c:pt>
                <c:pt idx="8400">
                  <c:v>63.328906249999903</c:v>
                </c:pt>
                <c:pt idx="8401">
                  <c:v>63.330937499999997</c:v>
                </c:pt>
                <c:pt idx="8402">
                  <c:v>63.333124999999903</c:v>
                </c:pt>
                <c:pt idx="8403">
                  <c:v>63.335156249999997</c:v>
                </c:pt>
                <c:pt idx="8404">
                  <c:v>63.337187499999999</c:v>
                </c:pt>
                <c:pt idx="8405">
                  <c:v>63.339374999999897</c:v>
                </c:pt>
                <c:pt idx="8406">
                  <c:v>63.341406249999899</c:v>
                </c:pt>
                <c:pt idx="8407">
                  <c:v>63.343125000000001</c:v>
                </c:pt>
                <c:pt idx="8408">
                  <c:v>63.3446874999999</c:v>
                </c:pt>
                <c:pt idx="8409">
                  <c:v>63.346249999999898</c:v>
                </c:pt>
                <c:pt idx="8410">
                  <c:v>63.347812499999897</c:v>
                </c:pt>
                <c:pt idx="8411">
                  <c:v>63.349218749999999</c:v>
                </c:pt>
                <c:pt idx="8412">
                  <c:v>63.350312500000001</c:v>
                </c:pt>
                <c:pt idx="8413">
                  <c:v>63.351406249999897</c:v>
                </c:pt>
                <c:pt idx="8414">
                  <c:v>63.352656250000003</c:v>
                </c:pt>
                <c:pt idx="8415">
                  <c:v>63.354062499999898</c:v>
                </c:pt>
                <c:pt idx="8416">
                  <c:v>63.35546875</c:v>
                </c:pt>
                <c:pt idx="8417">
                  <c:v>63.356718749999899</c:v>
                </c:pt>
                <c:pt idx="8418">
                  <c:v>63.357968749999898</c:v>
                </c:pt>
                <c:pt idx="8419">
                  <c:v>63.359218749999997</c:v>
                </c:pt>
                <c:pt idx="8420">
                  <c:v>63.360468750000003</c:v>
                </c:pt>
                <c:pt idx="8421">
                  <c:v>63.361718750000001</c:v>
                </c:pt>
                <c:pt idx="8422">
                  <c:v>63.362812499999997</c:v>
                </c:pt>
                <c:pt idx="8423">
                  <c:v>63.36359375</c:v>
                </c:pt>
                <c:pt idx="8424">
                  <c:v>63.364062499999903</c:v>
                </c:pt>
                <c:pt idx="8425">
                  <c:v>63.364531249999999</c:v>
                </c:pt>
                <c:pt idx="8426">
                  <c:v>63.365156249999998</c:v>
                </c:pt>
                <c:pt idx="8427">
                  <c:v>63.365781249999898</c:v>
                </c:pt>
                <c:pt idx="8428">
                  <c:v>63.366249999999901</c:v>
                </c:pt>
                <c:pt idx="8429">
                  <c:v>63.366562500000001</c:v>
                </c:pt>
                <c:pt idx="8430">
                  <c:v>63.367031249999897</c:v>
                </c:pt>
                <c:pt idx="8431">
                  <c:v>63.367343750000003</c:v>
                </c:pt>
                <c:pt idx="8432">
                  <c:v>63.367343750000003</c:v>
                </c:pt>
                <c:pt idx="8433">
                  <c:v>63.367343749999897</c:v>
                </c:pt>
                <c:pt idx="8434">
                  <c:v>63.367343750000003</c:v>
                </c:pt>
                <c:pt idx="8435">
                  <c:v>63.367343749999897</c:v>
                </c:pt>
                <c:pt idx="8436">
                  <c:v>63.367343750000003</c:v>
                </c:pt>
                <c:pt idx="8437">
                  <c:v>63.3671875</c:v>
                </c:pt>
                <c:pt idx="8438">
                  <c:v>63.366562499999901</c:v>
                </c:pt>
                <c:pt idx="8439">
                  <c:v>63.365781249999898</c:v>
                </c:pt>
                <c:pt idx="8440">
                  <c:v>63.364531249999899</c:v>
                </c:pt>
                <c:pt idx="8441">
                  <c:v>63.363124999999897</c:v>
                </c:pt>
                <c:pt idx="8442">
                  <c:v>63.362499999999898</c:v>
                </c:pt>
                <c:pt idx="8443">
                  <c:v>63.362187499999898</c:v>
                </c:pt>
                <c:pt idx="8444">
                  <c:v>63.362187499999997</c:v>
                </c:pt>
                <c:pt idx="8445">
                  <c:v>63.355078124999899</c:v>
                </c:pt>
                <c:pt idx="8446">
                  <c:v>63.339921875000002</c:v>
                </c:pt>
                <c:pt idx="8447">
                  <c:v>63.32421875</c:v>
                </c:pt>
                <c:pt idx="8448">
                  <c:v>63.30859375</c:v>
                </c:pt>
                <c:pt idx="8449">
                  <c:v>63.292968749999901</c:v>
                </c:pt>
                <c:pt idx="8450">
                  <c:v>63.27734375</c:v>
                </c:pt>
                <c:pt idx="8451">
                  <c:v>63.26171875</c:v>
                </c:pt>
                <c:pt idx="8452">
                  <c:v>63.246093749999901</c:v>
                </c:pt>
                <c:pt idx="8453">
                  <c:v>63.230468749999901</c:v>
                </c:pt>
                <c:pt idx="8454">
                  <c:v>63.214765624999899</c:v>
                </c:pt>
                <c:pt idx="8455">
                  <c:v>63.19921875</c:v>
                </c:pt>
                <c:pt idx="8456">
                  <c:v>63.1839062499999</c:v>
                </c:pt>
                <c:pt idx="8457">
                  <c:v>63.168749999999903</c:v>
                </c:pt>
                <c:pt idx="8458">
                  <c:v>63.153671874999901</c:v>
                </c:pt>
                <c:pt idx="8459">
                  <c:v>63.137812500000003</c:v>
                </c:pt>
                <c:pt idx="8460">
                  <c:v>63.121562499999897</c:v>
                </c:pt>
                <c:pt idx="8461">
                  <c:v>63.105703124999899</c:v>
                </c:pt>
                <c:pt idx="8462">
                  <c:v>63.089843749999901</c:v>
                </c:pt>
                <c:pt idx="8463">
                  <c:v>63.073749999999997</c:v>
                </c:pt>
                <c:pt idx="8464">
                  <c:v>63.057343750000001</c:v>
                </c:pt>
                <c:pt idx="8465">
                  <c:v>63.040703124999901</c:v>
                </c:pt>
                <c:pt idx="8466">
                  <c:v>63.023515624999902</c:v>
                </c:pt>
                <c:pt idx="8467">
                  <c:v>63.005937499999902</c:v>
                </c:pt>
                <c:pt idx="8468">
                  <c:v>62.988437499999897</c:v>
                </c:pt>
                <c:pt idx="8469">
                  <c:v>62.971171874999897</c:v>
                </c:pt>
                <c:pt idx="8470">
                  <c:v>62.954140624999901</c:v>
                </c:pt>
                <c:pt idx="8471">
                  <c:v>62.937265625000002</c:v>
                </c:pt>
                <c:pt idx="8472">
                  <c:v>62.9205468749999</c:v>
                </c:pt>
                <c:pt idx="8473">
                  <c:v>62.903671875000001</c:v>
                </c:pt>
                <c:pt idx="8474">
                  <c:v>62.886328124999899</c:v>
                </c:pt>
                <c:pt idx="8475">
                  <c:v>62.868515625000001</c:v>
                </c:pt>
                <c:pt idx="8476">
                  <c:v>62.850703125000003</c:v>
                </c:pt>
                <c:pt idx="8477">
                  <c:v>62.833593749999899</c:v>
                </c:pt>
                <c:pt idx="8478">
                  <c:v>62.817187499999903</c:v>
                </c:pt>
                <c:pt idx="8479">
                  <c:v>62.801328124999898</c:v>
                </c:pt>
                <c:pt idx="8480">
                  <c:v>62.785703124999898</c:v>
                </c:pt>
                <c:pt idx="8481">
                  <c:v>62.771406249999899</c:v>
                </c:pt>
                <c:pt idx="8482">
                  <c:v>62.758046874999998</c:v>
                </c:pt>
                <c:pt idx="8483">
                  <c:v>62.743515624999901</c:v>
                </c:pt>
                <c:pt idx="8484">
                  <c:v>62.728281250000002</c:v>
                </c:pt>
                <c:pt idx="8485">
                  <c:v>62.712656249999903</c:v>
                </c:pt>
                <c:pt idx="8486">
                  <c:v>62.696718749999903</c:v>
                </c:pt>
                <c:pt idx="8487">
                  <c:v>62.680624999999999</c:v>
                </c:pt>
                <c:pt idx="8488">
                  <c:v>62.664218749999897</c:v>
                </c:pt>
                <c:pt idx="8489">
                  <c:v>62.647499999999901</c:v>
                </c:pt>
                <c:pt idx="8490">
                  <c:v>62.631171875</c:v>
                </c:pt>
                <c:pt idx="8491">
                  <c:v>62.621796875000001</c:v>
                </c:pt>
                <c:pt idx="8492">
                  <c:v>62.619687499999998</c:v>
                </c:pt>
                <c:pt idx="8493">
                  <c:v>62.618437499999899</c:v>
                </c:pt>
                <c:pt idx="8494">
                  <c:v>62.617265624999902</c:v>
                </c:pt>
                <c:pt idx="8495">
                  <c:v>62.6161718749999</c:v>
                </c:pt>
                <c:pt idx="8496">
                  <c:v>62.615078124999897</c:v>
                </c:pt>
                <c:pt idx="8497">
                  <c:v>62.613984374999902</c:v>
                </c:pt>
                <c:pt idx="8498">
                  <c:v>62.612734374999903</c:v>
                </c:pt>
                <c:pt idx="8499">
                  <c:v>62.611328125</c:v>
                </c:pt>
                <c:pt idx="8500">
                  <c:v>62.609843750000003</c:v>
                </c:pt>
                <c:pt idx="8501">
                  <c:v>62.608203124999903</c:v>
                </c:pt>
                <c:pt idx="8502">
                  <c:v>62.6064062499999</c:v>
                </c:pt>
                <c:pt idx="8503">
                  <c:v>62.604687499999997</c:v>
                </c:pt>
                <c:pt idx="8504">
                  <c:v>62.603359374999997</c:v>
                </c:pt>
                <c:pt idx="8505">
                  <c:v>62.601953124999902</c:v>
                </c:pt>
                <c:pt idx="8506">
                  <c:v>62.600156249999998</c:v>
                </c:pt>
                <c:pt idx="8507">
                  <c:v>62.598281249999999</c:v>
                </c:pt>
                <c:pt idx="8508">
                  <c:v>62.596406249999902</c:v>
                </c:pt>
                <c:pt idx="8509">
                  <c:v>62.594609374999898</c:v>
                </c:pt>
                <c:pt idx="8510">
                  <c:v>62.593515624999903</c:v>
                </c:pt>
                <c:pt idx="8511">
                  <c:v>62.592734374999999</c:v>
                </c:pt>
                <c:pt idx="8512">
                  <c:v>62.591562500000002</c:v>
                </c:pt>
                <c:pt idx="8513">
                  <c:v>62.590468749999999</c:v>
                </c:pt>
                <c:pt idx="8514">
                  <c:v>62.589687499999897</c:v>
                </c:pt>
                <c:pt idx="8515">
                  <c:v>62.589140624999899</c:v>
                </c:pt>
                <c:pt idx="8516">
                  <c:v>62.589062499999997</c:v>
                </c:pt>
                <c:pt idx="8517">
                  <c:v>62.589453124999999</c:v>
                </c:pt>
                <c:pt idx="8518">
                  <c:v>62.589999999999897</c:v>
                </c:pt>
                <c:pt idx="8519">
                  <c:v>62.590624999999903</c:v>
                </c:pt>
                <c:pt idx="8520">
                  <c:v>62.590703124999997</c:v>
                </c:pt>
                <c:pt idx="8521">
                  <c:v>62.590468749999999</c:v>
                </c:pt>
                <c:pt idx="8522">
                  <c:v>62.599921875</c:v>
                </c:pt>
                <c:pt idx="8523">
                  <c:v>62.620156249999901</c:v>
                </c:pt>
                <c:pt idx="8524">
                  <c:v>62.641249999999999</c:v>
                </c:pt>
                <c:pt idx="8525">
                  <c:v>62.661640624999997</c:v>
                </c:pt>
                <c:pt idx="8526">
                  <c:v>62.681796875000003</c:v>
                </c:pt>
                <c:pt idx="8527">
                  <c:v>62.702578124999903</c:v>
                </c:pt>
                <c:pt idx="8528">
                  <c:v>62.723750000000003</c:v>
                </c:pt>
                <c:pt idx="8529">
                  <c:v>62.745156249999901</c:v>
                </c:pt>
                <c:pt idx="8530">
                  <c:v>62.767031249999903</c:v>
                </c:pt>
                <c:pt idx="8531">
                  <c:v>62.7893749999999</c:v>
                </c:pt>
                <c:pt idx="8532">
                  <c:v>62.811015624999897</c:v>
                </c:pt>
                <c:pt idx="8533">
                  <c:v>62.831484374999903</c:v>
                </c:pt>
                <c:pt idx="8534">
                  <c:v>62.8518749999999</c:v>
                </c:pt>
                <c:pt idx="8535">
                  <c:v>62.872109375000001</c:v>
                </c:pt>
                <c:pt idx="8536">
                  <c:v>62.892109374999997</c:v>
                </c:pt>
                <c:pt idx="8537">
                  <c:v>62.911015624999898</c:v>
                </c:pt>
                <c:pt idx="8538">
                  <c:v>62.928437500000001</c:v>
                </c:pt>
                <c:pt idx="8539">
                  <c:v>62.945937499999999</c:v>
                </c:pt>
                <c:pt idx="8540">
                  <c:v>62.964374999999997</c:v>
                </c:pt>
                <c:pt idx="8541">
                  <c:v>62.983124999999902</c:v>
                </c:pt>
                <c:pt idx="8542">
                  <c:v>63.001874999999899</c:v>
                </c:pt>
                <c:pt idx="8543">
                  <c:v>63.020703124999997</c:v>
                </c:pt>
                <c:pt idx="8544">
                  <c:v>63.039609374999998</c:v>
                </c:pt>
                <c:pt idx="8545">
                  <c:v>63.058437499999997</c:v>
                </c:pt>
                <c:pt idx="8546">
                  <c:v>63.077031249999997</c:v>
                </c:pt>
                <c:pt idx="8547">
                  <c:v>63.095078125000001</c:v>
                </c:pt>
                <c:pt idx="8548">
                  <c:v>63.112890624999999</c:v>
                </c:pt>
                <c:pt idx="8549">
                  <c:v>63.131015624999897</c:v>
                </c:pt>
                <c:pt idx="8550">
                  <c:v>63.149140624999902</c:v>
                </c:pt>
                <c:pt idx="8551">
                  <c:v>63.167265624999999</c:v>
                </c:pt>
                <c:pt idx="8552">
                  <c:v>63.185390624999897</c:v>
                </c:pt>
                <c:pt idx="8553">
                  <c:v>63.203359374999998</c:v>
                </c:pt>
                <c:pt idx="8554">
                  <c:v>63.2213281249999</c:v>
                </c:pt>
                <c:pt idx="8555">
                  <c:v>63.239374999999903</c:v>
                </c:pt>
                <c:pt idx="8556">
                  <c:v>63.257421874999999</c:v>
                </c:pt>
                <c:pt idx="8557">
                  <c:v>63.275390625</c:v>
                </c:pt>
                <c:pt idx="8558">
                  <c:v>63.293359374999902</c:v>
                </c:pt>
                <c:pt idx="8559">
                  <c:v>63.311640624999903</c:v>
                </c:pt>
                <c:pt idx="8560">
                  <c:v>63.330078124999901</c:v>
                </c:pt>
                <c:pt idx="8561">
                  <c:v>63.348515624999898</c:v>
                </c:pt>
                <c:pt idx="8562">
                  <c:v>63.366953124999903</c:v>
                </c:pt>
                <c:pt idx="8563">
                  <c:v>63.385390624999999</c:v>
                </c:pt>
                <c:pt idx="8564">
                  <c:v>63.403984375</c:v>
                </c:pt>
                <c:pt idx="8565">
                  <c:v>63.422578125000001</c:v>
                </c:pt>
                <c:pt idx="8566">
                  <c:v>63.441171875000002</c:v>
                </c:pt>
                <c:pt idx="8567">
                  <c:v>63.459843749999898</c:v>
                </c:pt>
                <c:pt idx="8568">
                  <c:v>63.478515624999901</c:v>
                </c:pt>
                <c:pt idx="8569">
                  <c:v>63.497109374999901</c:v>
                </c:pt>
                <c:pt idx="8570">
                  <c:v>63.515703124999902</c:v>
                </c:pt>
                <c:pt idx="8571">
                  <c:v>63.534218749999901</c:v>
                </c:pt>
                <c:pt idx="8572">
                  <c:v>63.552343749999899</c:v>
                </c:pt>
                <c:pt idx="8573">
                  <c:v>63.570234374999899</c:v>
                </c:pt>
                <c:pt idx="8574">
                  <c:v>63.588359374999897</c:v>
                </c:pt>
                <c:pt idx="8575">
                  <c:v>63.606640624999997</c:v>
                </c:pt>
                <c:pt idx="8576">
                  <c:v>63.624843749999897</c:v>
                </c:pt>
                <c:pt idx="8577">
                  <c:v>63.643124999999998</c:v>
                </c:pt>
                <c:pt idx="8578">
                  <c:v>63.661484375000001</c:v>
                </c:pt>
                <c:pt idx="8579">
                  <c:v>63.679765624999902</c:v>
                </c:pt>
                <c:pt idx="8580">
                  <c:v>63.697968749999902</c:v>
                </c:pt>
                <c:pt idx="8581">
                  <c:v>63.716093749999899</c:v>
                </c:pt>
                <c:pt idx="8582">
                  <c:v>63.734218749999897</c:v>
                </c:pt>
                <c:pt idx="8583">
                  <c:v>63.752343750000001</c:v>
                </c:pt>
                <c:pt idx="8584">
                  <c:v>63.770703124999898</c:v>
                </c:pt>
                <c:pt idx="8585">
                  <c:v>63.789531249999897</c:v>
                </c:pt>
                <c:pt idx="8586">
                  <c:v>63.800312499999897</c:v>
                </c:pt>
                <c:pt idx="8587">
                  <c:v>63.801250000000003</c:v>
                </c:pt>
                <c:pt idx="8588">
                  <c:v>63.8014062499999</c:v>
                </c:pt>
                <c:pt idx="8589">
                  <c:v>63.802343749999899</c:v>
                </c:pt>
                <c:pt idx="8590">
                  <c:v>63.803437499999902</c:v>
                </c:pt>
                <c:pt idx="8591">
                  <c:v>63.804531249999897</c:v>
                </c:pt>
                <c:pt idx="8592">
                  <c:v>63.805312499999999</c:v>
                </c:pt>
                <c:pt idx="8593">
                  <c:v>63.806093749999903</c:v>
                </c:pt>
                <c:pt idx="8594">
                  <c:v>63.807031250000001</c:v>
                </c:pt>
                <c:pt idx="8595">
                  <c:v>63.807968749999901</c:v>
                </c:pt>
                <c:pt idx="8596">
                  <c:v>63.8089062499999</c:v>
                </c:pt>
                <c:pt idx="8597">
                  <c:v>63.809843749999899</c:v>
                </c:pt>
                <c:pt idx="8598">
                  <c:v>63.810937499999902</c:v>
                </c:pt>
                <c:pt idx="8599">
                  <c:v>63.812187499999901</c:v>
                </c:pt>
                <c:pt idx="8600">
                  <c:v>63.8134374999999</c:v>
                </c:pt>
                <c:pt idx="8601">
                  <c:v>63.814687499999998</c:v>
                </c:pt>
                <c:pt idx="8602">
                  <c:v>63.815937499999897</c:v>
                </c:pt>
                <c:pt idx="8603">
                  <c:v>63.817343749999999</c:v>
                </c:pt>
                <c:pt idx="8604">
                  <c:v>63.818750000000001</c:v>
                </c:pt>
                <c:pt idx="8605">
                  <c:v>63.819999999999901</c:v>
                </c:pt>
                <c:pt idx="8606">
                  <c:v>63.8212499999999</c:v>
                </c:pt>
                <c:pt idx="8607">
                  <c:v>63.822499999999998</c:v>
                </c:pt>
                <c:pt idx="8608">
                  <c:v>63.823749999999997</c:v>
                </c:pt>
                <c:pt idx="8609">
                  <c:v>63.825156249999999</c:v>
                </c:pt>
                <c:pt idx="8610">
                  <c:v>63.826718749999898</c:v>
                </c:pt>
                <c:pt idx="8611">
                  <c:v>63.828125</c:v>
                </c:pt>
                <c:pt idx="8612">
                  <c:v>63.827499999999901</c:v>
                </c:pt>
                <c:pt idx="8613">
                  <c:v>63.825312499999903</c:v>
                </c:pt>
                <c:pt idx="8614">
                  <c:v>63.823749999999997</c:v>
                </c:pt>
                <c:pt idx="8615">
                  <c:v>63.822343749999902</c:v>
                </c:pt>
                <c:pt idx="8616">
                  <c:v>63.8206249999999</c:v>
                </c:pt>
                <c:pt idx="8617">
                  <c:v>63.818593749999899</c:v>
                </c:pt>
                <c:pt idx="8618">
                  <c:v>63.81640625</c:v>
                </c:pt>
                <c:pt idx="8619">
                  <c:v>63.814218749999903</c:v>
                </c:pt>
                <c:pt idx="8620">
                  <c:v>63.812031249999897</c:v>
                </c:pt>
                <c:pt idx="8621">
                  <c:v>63.809843749999899</c:v>
                </c:pt>
                <c:pt idx="8622">
                  <c:v>63.807656249999901</c:v>
                </c:pt>
                <c:pt idx="8623">
                  <c:v>63.805468749999903</c:v>
                </c:pt>
                <c:pt idx="8624">
                  <c:v>63.803281249999998</c:v>
                </c:pt>
                <c:pt idx="8625">
                  <c:v>63.801249999999897</c:v>
                </c:pt>
                <c:pt idx="8626">
                  <c:v>63.799374999999898</c:v>
                </c:pt>
                <c:pt idx="8627">
                  <c:v>63.797812499999999</c:v>
                </c:pt>
                <c:pt idx="8628">
                  <c:v>63.797343750000003</c:v>
                </c:pt>
                <c:pt idx="8629">
                  <c:v>63.7978124999999</c:v>
                </c:pt>
                <c:pt idx="8630">
                  <c:v>63.798593749999903</c:v>
                </c:pt>
                <c:pt idx="8631">
                  <c:v>63.799374999999898</c:v>
                </c:pt>
                <c:pt idx="8632">
                  <c:v>63.8</c:v>
                </c:pt>
                <c:pt idx="8633">
                  <c:v>63.800624999999897</c:v>
                </c:pt>
                <c:pt idx="8634">
                  <c:v>63.801249999999897</c:v>
                </c:pt>
                <c:pt idx="8635">
                  <c:v>63.802031249999899</c:v>
                </c:pt>
                <c:pt idx="8636">
                  <c:v>63.802968749999998</c:v>
                </c:pt>
                <c:pt idx="8637">
                  <c:v>63.803906249999997</c:v>
                </c:pt>
                <c:pt idx="8638">
                  <c:v>63.8049999999999</c:v>
                </c:pt>
                <c:pt idx="8639">
                  <c:v>63.806093749999903</c:v>
                </c:pt>
                <c:pt idx="8640">
                  <c:v>63.807031250000001</c:v>
                </c:pt>
                <c:pt idx="8641">
                  <c:v>63.807968749999901</c:v>
                </c:pt>
                <c:pt idx="8642">
                  <c:v>63.80890625</c:v>
                </c:pt>
                <c:pt idx="8643">
                  <c:v>63.809687500000003</c:v>
                </c:pt>
                <c:pt idx="8644">
                  <c:v>63.810312499999903</c:v>
                </c:pt>
                <c:pt idx="8645">
                  <c:v>63.810625000000002</c:v>
                </c:pt>
                <c:pt idx="8646">
                  <c:v>63.810781249999998</c:v>
                </c:pt>
                <c:pt idx="8647">
                  <c:v>63.810937500000001</c:v>
                </c:pt>
                <c:pt idx="8648">
                  <c:v>63.810937500000001</c:v>
                </c:pt>
                <c:pt idx="8649">
                  <c:v>63.810937499999902</c:v>
                </c:pt>
                <c:pt idx="8650">
                  <c:v>63.810937499999902</c:v>
                </c:pt>
                <c:pt idx="8651">
                  <c:v>63.810937500000001</c:v>
                </c:pt>
                <c:pt idx="8652">
                  <c:v>63.810937499999902</c:v>
                </c:pt>
                <c:pt idx="8653">
                  <c:v>63.811093749999898</c:v>
                </c:pt>
                <c:pt idx="8654">
                  <c:v>63.811406249999997</c:v>
                </c:pt>
                <c:pt idx="8655">
                  <c:v>63.811562500000001</c:v>
                </c:pt>
                <c:pt idx="8656">
                  <c:v>63.811562499999901</c:v>
                </c:pt>
                <c:pt idx="8657">
                  <c:v>63.811406249999997</c:v>
                </c:pt>
                <c:pt idx="8658">
                  <c:v>63.811093749999898</c:v>
                </c:pt>
                <c:pt idx="8659">
                  <c:v>63.810781249999899</c:v>
                </c:pt>
                <c:pt idx="8660">
                  <c:v>63.810312500000002</c:v>
                </c:pt>
                <c:pt idx="8661">
                  <c:v>63.809843749999899</c:v>
                </c:pt>
                <c:pt idx="8662">
                  <c:v>63.809531249999999</c:v>
                </c:pt>
                <c:pt idx="8663">
                  <c:v>63.809218749999999</c:v>
                </c:pt>
                <c:pt idx="8664">
                  <c:v>63.80890625</c:v>
                </c:pt>
                <c:pt idx="8665">
                  <c:v>63.808593749999901</c:v>
                </c:pt>
                <c:pt idx="8666">
                  <c:v>63.808437499999897</c:v>
                </c:pt>
                <c:pt idx="8667">
                  <c:v>63.808437499999997</c:v>
                </c:pt>
                <c:pt idx="8668">
                  <c:v>63.808437499999997</c:v>
                </c:pt>
                <c:pt idx="8669">
                  <c:v>63.808437499999897</c:v>
                </c:pt>
                <c:pt idx="8670">
                  <c:v>63.808437499999897</c:v>
                </c:pt>
                <c:pt idx="8671">
                  <c:v>63.807656249999901</c:v>
                </c:pt>
                <c:pt idx="8672">
                  <c:v>63.806093750000002</c:v>
                </c:pt>
                <c:pt idx="8673">
                  <c:v>63.804843749999897</c:v>
                </c:pt>
                <c:pt idx="8674">
                  <c:v>63.803593749999997</c:v>
                </c:pt>
                <c:pt idx="8675">
                  <c:v>63.801874999999903</c:v>
                </c:pt>
                <c:pt idx="8676">
                  <c:v>63.799843749999901</c:v>
                </c:pt>
                <c:pt idx="8677">
                  <c:v>63.797343750000003</c:v>
                </c:pt>
                <c:pt idx="8678">
                  <c:v>63.794687500000002</c:v>
                </c:pt>
                <c:pt idx="8679">
                  <c:v>63.792031250000001</c:v>
                </c:pt>
                <c:pt idx="8680">
                  <c:v>63.789062499999901</c:v>
                </c:pt>
                <c:pt idx="8681">
                  <c:v>63.785937499999903</c:v>
                </c:pt>
                <c:pt idx="8682">
                  <c:v>63.782812499999999</c:v>
                </c:pt>
                <c:pt idx="8683">
                  <c:v>63.779687499999902</c:v>
                </c:pt>
                <c:pt idx="8684">
                  <c:v>63.776328124999999</c:v>
                </c:pt>
                <c:pt idx="8685">
                  <c:v>63.772734374999899</c:v>
                </c:pt>
                <c:pt idx="8686">
                  <c:v>63.769140624999999</c:v>
                </c:pt>
                <c:pt idx="8687">
                  <c:v>63.765546874999998</c:v>
                </c:pt>
                <c:pt idx="8688">
                  <c:v>63.761874999999897</c:v>
                </c:pt>
                <c:pt idx="8689">
                  <c:v>63.758203125000001</c:v>
                </c:pt>
                <c:pt idx="8690">
                  <c:v>63.7545312499999</c:v>
                </c:pt>
                <c:pt idx="8691">
                  <c:v>63.750781249999903</c:v>
                </c:pt>
                <c:pt idx="8692">
                  <c:v>63.746874999999903</c:v>
                </c:pt>
                <c:pt idx="8693">
                  <c:v>63.742968750000003</c:v>
                </c:pt>
                <c:pt idx="8694">
                  <c:v>63.7389062499999</c:v>
                </c:pt>
                <c:pt idx="8695">
                  <c:v>63.734375</c:v>
                </c:pt>
                <c:pt idx="8696">
                  <c:v>63.729609374999903</c:v>
                </c:pt>
                <c:pt idx="8697">
                  <c:v>63.724765624999897</c:v>
                </c:pt>
                <c:pt idx="8698">
                  <c:v>63.720624999999899</c:v>
                </c:pt>
                <c:pt idx="8699">
                  <c:v>63.717187500000001</c:v>
                </c:pt>
                <c:pt idx="8700">
                  <c:v>63.713593750000001</c:v>
                </c:pt>
                <c:pt idx="8701">
                  <c:v>63.7099218749999</c:v>
                </c:pt>
                <c:pt idx="8702">
                  <c:v>63.706406249999901</c:v>
                </c:pt>
                <c:pt idx="8703">
                  <c:v>63.702968749999997</c:v>
                </c:pt>
                <c:pt idx="8704">
                  <c:v>63.699453124999998</c:v>
                </c:pt>
                <c:pt idx="8705">
                  <c:v>63.696015624999902</c:v>
                </c:pt>
                <c:pt idx="8706">
                  <c:v>63.692656249999899</c:v>
                </c:pt>
                <c:pt idx="8707">
                  <c:v>63.689062499999999</c:v>
                </c:pt>
                <c:pt idx="8708">
                  <c:v>63.685234374999901</c:v>
                </c:pt>
                <c:pt idx="8709">
                  <c:v>63.681562499999998</c:v>
                </c:pt>
                <c:pt idx="8710">
                  <c:v>63.678124999999902</c:v>
                </c:pt>
                <c:pt idx="8711">
                  <c:v>63.674687499999997</c:v>
                </c:pt>
                <c:pt idx="8712">
                  <c:v>63.671171874999899</c:v>
                </c:pt>
                <c:pt idx="8713">
                  <c:v>63.667734374999903</c:v>
                </c:pt>
                <c:pt idx="8714">
                  <c:v>63.6643749999999</c:v>
                </c:pt>
                <c:pt idx="8715">
                  <c:v>63.661015624999997</c:v>
                </c:pt>
                <c:pt idx="8716">
                  <c:v>63.657734374999897</c:v>
                </c:pt>
                <c:pt idx="8717">
                  <c:v>63.654296875</c:v>
                </c:pt>
                <c:pt idx="8718">
                  <c:v>63.650859374999897</c:v>
                </c:pt>
                <c:pt idx="8719">
                  <c:v>63.647578124999903</c:v>
                </c:pt>
                <c:pt idx="8720">
                  <c:v>63.64453125</c:v>
                </c:pt>
                <c:pt idx="8721">
                  <c:v>63.641484374999898</c:v>
                </c:pt>
                <c:pt idx="8722">
                  <c:v>63.638203124999997</c:v>
                </c:pt>
                <c:pt idx="8723">
                  <c:v>63.634921875000003</c:v>
                </c:pt>
                <c:pt idx="8724">
                  <c:v>63.631796874999999</c:v>
                </c:pt>
                <c:pt idx="8725">
                  <c:v>63.629062499999897</c:v>
                </c:pt>
                <c:pt idx="8726">
                  <c:v>63.626015624999901</c:v>
                </c:pt>
                <c:pt idx="8727">
                  <c:v>63.622187500000003</c:v>
                </c:pt>
                <c:pt idx="8728">
                  <c:v>63.619140625</c:v>
                </c:pt>
                <c:pt idx="8729">
                  <c:v>63.6178124999999</c:v>
                </c:pt>
                <c:pt idx="8730">
                  <c:v>63.616953124999903</c:v>
                </c:pt>
                <c:pt idx="8731">
                  <c:v>63.615078124999997</c:v>
                </c:pt>
                <c:pt idx="8732">
                  <c:v>63.613359374999902</c:v>
                </c:pt>
                <c:pt idx="8733">
                  <c:v>63.612343750000001</c:v>
                </c:pt>
                <c:pt idx="8734">
                  <c:v>63.610546874999997</c:v>
                </c:pt>
                <c:pt idx="8735">
                  <c:v>63.607812499999902</c:v>
                </c:pt>
                <c:pt idx="8736">
                  <c:v>63.605078124999899</c:v>
                </c:pt>
                <c:pt idx="8737">
                  <c:v>63.603515625</c:v>
                </c:pt>
                <c:pt idx="8738">
                  <c:v>63.601953125000001</c:v>
                </c:pt>
                <c:pt idx="8739">
                  <c:v>63.599453124999997</c:v>
                </c:pt>
                <c:pt idx="8740">
                  <c:v>63.597265624999999</c:v>
                </c:pt>
                <c:pt idx="8741">
                  <c:v>63.596171875000003</c:v>
                </c:pt>
                <c:pt idx="8742">
                  <c:v>63.596328124999999</c:v>
                </c:pt>
                <c:pt idx="8743">
                  <c:v>63.597578124999998</c:v>
                </c:pt>
                <c:pt idx="8744">
                  <c:v>63.598750000000003</c:v>
                </c:pt>
                <c:pt idx="8745">
                  <c:v>63.599687499999902</c:v>
                </c:pt>
                <c:pt idx="8746">
                  <c:v>63.600703124999903</c:v>
                </c:pt>
                <c:pt idx="8747">
                  <c:v>63.601171874999899</c:v>
                </c:pt>
                <c:pt idx="8748">
                  <c:v>63.6015625</c:v>
                </c:pt>
                <c:pt idx="8749">
                  <c:v>63.602578124999901</c:v>
                </c:pt>
                <c:pt idx="8750">
                  <c:v>63.604062499999898</c:v>
                </c:pt>
                <c:pt idx="8751">
                  <c:v>63.605234375000002</c:v>
                </c:pt>
                <c:pt idx="8752">
                  <c:v>63.60578125</c:v>
                </c:pt>
                <c:pt idx="8753">
                  <c:v>63.606093749999999</c:v>
                </c:pt>
                <c:pt idx="8754">
                  <c:v>63.606484374999901</c:v>
                </c:pt>
                <c:pt idx="8755">
                  <c:v>63.606328124999997</c:v>
                </c:pt>
                <c:pt idx="8756">
                  <c:v>63.605234375000002</c:v>
                </c:pt>
                <c:pt idx="8757">
                  <c:v>63.603124999999899</c:v>
                </c:pt>
                <c:pt idx="8758">
                  <c:v>63.599843749999899</c:v>
                </c:pt>
                <c:pt idx="8759">
                  <c:v>63.595937499999899</c:v>
                </c:pt>
                <c:pt idx="8760">
                  <c:v>63.592187500000001</c:v>
                </c:pt>
                <c:pt idx="8761">
                  <c:v>63.5888281249999</c:v>
                </c:pt>
                <c:pt idx="8762">
                  <c:v>63.586406250000003</c:v>
                </c:pt>
                <c:pt idx="8763">
                  <c:v>63.585312499999901</c:v>
                </c:pt>
                <c:pt idx="8764">
                  <c:v>63.584531249999898</c:v>
                </c:pt>
                <c:pt idx="8765">
                  <c:v>63.583437499999903</c:v>
                </c:pt>
                <c:pt idx="8766">
                  <c:v>63.5823437499999</c:v>
                </c:pt>
                <c:pt idx="8767">
                  <c:v>63.581171875000003</c:v>
                </c:pt>
                <c:pt idx="8768">
                  <c:v>63.58</c:v>
                </c:pt>
                <c:pt idx="8769">
                  <c:v>63.578359374999998</c:v>
                </c:pt>
                <c:pt idx="8770">
                  <c:v>63.5764843749999</c:v>
                </c:pt>
                <c:pt idx="8771">
                  <c:v>63.575625000000002</c:v>
                </c:pt>
                <c:pt idx="8772">
                  <c:v>63.575390624999997</c:v>
                </c:pt>
                <c:pt idx="8773">
                  <c:v>63.575234375000001</c:v>
                </c:pt>
                <c:pt idx="8774">
                  <c:v>63.574843749999999</c:v>
                </c:pt>
                <c:pt idx="8775">
                  <c:v>63.57421875</c:v>
                </c:pt>
                <c:pt idx="8776">
                  <c:v>63.573593750000001</c:v>
                </c:pt>
                <c:pt idx="8777">
                  <c:v>63.573203124999999</c:v>
                </c:pt>
                <c:pt idx="8778">
                  <c:v>63.572578125</c:v>
                </c:pt>
                <c:pt idx="8779">
                  <c:v>63.570859374999998</c:v>
                </c:pt>
                <c:pt idx="8780">
                  <c:v>63.568437500000002</c:v>
                </c:pt>
                <c:pt idx="8781">
                  <c:v>63.56640625</c:v>
                </c:pt>
                <c:pt idx="8782">
                  <c:v>63.566406249999901</c:v>
                </c:pt>
                <c:pt idx="8783">
                  <c:v>63.568281249999998</c:v>
                </c:pt>
                <c:pt idx="8784">
                  <c:v>63.569062499999902</c:v>
                </c:pt>
                <c:pt idx="8785">
                  <c:v>63.567968749999999</c:v>
                </c:pt>
                <c:pt idx="8786">
                  <c:v>63.566484374999902</c:v>
                </c:pt>
                <c:pt idx="8787">
                  <c:v>63.565703124999899</c:v>
                </c:pt>
                <c:pt idx="8788">
                  <c:v>63.565624999999997</c:v>
                </c:pt>
                <c:pt idx="8789">
                  <c:v>63.565703124999899</c:v>
                </c:pt>
                <c:pt idx="8790">
                  <c:v>63.565859375000002</c:v>
                </c:pt>
                <c:pt idx="8791">
                  <c:v>63.56609375</c:v>
                </c:pt>
                <c:pt idx="8792">
                  <c:v>63.56640625</c:v>
                </c:pt>
                <c:pt idx="8793">
                  <c:v>63.566874999999897</c:v>
                </c:pt>
                <c:pt idx="8794">
                  <c:v>63.5673437499999</c:v>
                </c:pt>
                <c:pt idx="8795">
                  <c:v>63.567421874999901</c:v>
                </c:pt>
                <c:pt idx="8796">
                  <c:v>63.567265624999997</c:v>
                </c:pt>
                <c:pt idx="8797">
                  <c:v>63.567187499999903</c:v>
                </c:pt>
                <c:pt idx="8798">
                  <c:v>63.567109375000001</c:v>
                </c:pt>
                <c:pt idx="8799">
                  <c:v>63.566874999999897</c:v>
                </c:pt>
                <c:pt idx="8800">
                  <c:v>63.566484375000002</c:v>
                </c:pt>
                <c:pt idx="8801">
                  <c:v>63.566171874999903</c:v>
                </c:pt>
                <c:pt idx="8802">
                  <c:v>63.566015624999999</c:v>
                </c:pt>
                <c:pt idx="8803">
                  <c:v>63.565859375000002</c:v>
                </c:pt>
                <c:pt idx="8804">
                  <c:v>63.565546874999903</c:v>
                </c:pt>
                <c:pt idx="8805">
                  <c:v>63.564999999999998</c:v>
                </c:pt>
                <c:pt idx="8806">
                  <c:v>63.564296874999997</c:v>
                </c:pt>
                <c:pt idx="8807">
                  <c:v>63.563515625000001</c:v>
                </c:pt>
                <c:pt idx="8808">
                  <c:v>63.562656249999897</c:v>
                </c:pt>
                <c:pt idx="8809">
                  <c:v>63.561796874999999</c:v>
                </c:pt>
                <c:pt idx="8810">
                  <c:v>63.560781249999899</c:v>
                </c:pt>
                <c:pt idx="8811">
                  <c:v>63.559374999999903</c:v>
                </c:pt>
                <c:pt idx="8812">
                  <c:v>63.558046874999903</c:v>
                </c:pt>
                <c:pt idx="8813">
                  <c:v>63.5569531249999</c:v>
                </c:pt>
                <c:pt idx="8814">
                  <c:v>63.555937499999899</c:v>
                </c:pt>
                <c:pt idx="8815">
                  <c:v>63.555156249999897</c:v>
                </c:pt>
                <c:pt idx="8816">
                  <c:v>63.554453125000002</c:v>
                </c:pt>
                <c:pt idx="8817">
                  <c:v>63.5536718749999</c:v>
                </c:pt>
                <c:pt idx="8818">
                  <c:v>63.552734375</c:v>
                </c:pt>
                <c:pt idx="8819">
                  <c:v>63.551484375000001</c:v>
                </c:pt>
                <c:pt idx="8820">
                  <c:v>63.55</c:v>
                </c:pt>
                <c:pt idx="8821">
                  <c:v>63.548749999999899</c:v>
                </c:pt>
                <c:pt idx="8822">
                  <c:v>63.547968749999903</c:v>
                </c:pt>
                <c:pt idx="8823">
                  <c:v>63.547343749999897</c:v>
                </c:pt>
                <c:pt idx="8824">
                  <c:v>63.546562499999901</c:v>
                </c:pt>
                <c:pt idx="8825">
                  <c:v>63.545703124999903</c:v>
                </c:pt>
                <c:pt idx="8826">
                  <c:v>63.544921875</c:v>
                </c:pt>
                <c:pt idx="8827">
                  <c:v>63.544218749999899</c:v>
                </c:pt>
                <c:pt idx="8828">
                  <c:v>63.543515624999898</c:v>
                </c:pt>
                <c:pt idx="8829">
                  <c:v>63.542734374999903</c:v>
                </c:pt>
                <c:pt idx="8830">
                  <c:v>63.541874999999997</c:v>
                </c:pt>
                <c:pt idx="8831">
                  <c:v>63.541093750000002</c:v>
                </c:pt>
                <c:pt idx="8832">
                  <c:v>63.540156249999903</c:v>
                </c:pt>
                <c:pt idx="8833">
                  <c:v>63.538828124999903</c:v>
                </c:pt>
                <c:pt idx="8834">
                  <c:v>63.537500000000001</c:v>
                </c:pt>
                <c:pt idx="8835">
                  <c:v>63.536328124999997</c:v>
                </c:pt>
                <c:pt idx="8836">
                  <c:v>63.535234374999902</c:v>
                </c:pt>
                <c:pt idx="8837">
                  <c:v>63.534218749999901</c:v>
                </c:pt>
                <c:pt idx="8838">
                  <c:v>63.533359375000003</c:v>
                </c:pt>
                <c:pt idx="8839">
                  <c:v>63.532578125000001</c:v>
                </c:pt>
                <c:pt idx="8840">
                  <c:v>63.531640624999902</c:v>
                </c:pt>
                <c:pt idx="8841">
                  <c:v>63.530625000000001</c:v>
                </c:pt>
                <c:pt idx="8842">
                  <c:v>63.529765624999897</c:v>
                </c:pt>
                <c:pt idx="8843">
                  <c:v>63.528906249999999</c:v>
                </c:pt>
                <c:pt idx="8844">
                  <c:v>63.528046875000001</c:v>
                </c:pt>
                <c:pt idx="8845">
                  <c:v>63.527187499999897</c:v>
                </c:pt>
                <c:pt idx="8846">
                  <c:v>63.526171874999903</c:v>
                </c:pt>
                <c:pt idx="8847">
                  <c:v>63.524921874999997</c:v>
                </c:pt>
                <c:pt idx="8848">
                  <c:v>63.523593750000003</c:v>
                </c:pt>
                <c:pt idx="8849">
                  <c:v>63.522578124999903</c:v>
                </c:pt>
                <c:pt idx="8850">
                  <c:v>63.521875000000001</c:v>
                </c:pt>
                <c:pt idx="8851">
                  <c:v>63.521171874999901</c:v>
                </c:pt>
                <c:pt idx="8852">
                  <c:v>63.520312500000003</c:v>
                </c:pt>
                <c:pt idx="8853">
                  <c:v>63.519296874999903</c:v>
                </c:pt>
                <c:pt idx="8854">
                  <c:v>63.518124999999998</c:v>
                </c:pt>
                <c:pt idx="8855">
                  <c:v>63.516953125000001</c:v>
                </c:pt>
                <c:pt idx="8856">
                  <c:v>63.516015624999902</c:v>
                </c:pt>
                <c:pt idx="8857">
                  <c:v>63.515000000000001</c:v>
                </c:pt>
                <c:pt idx="8858">
                  <c:v>63.513828124999897</c:v>
                </c:pt>
                <c:pt idx="8859">
                  <c:v>63.512812500000003</c:v>
                </c:pt>
                <c:pt idx="8860">
                  <c:v>63.511796875000002</c:v>
                </c:pt>
                <c:pt idx="8861">
                  <c:v>63.510703124999999</c:v>
                </c:pt>
                <c:pt idx="8862">
                  <c:v>63.509609374999897</c:v>
                </c:pt>
                <c:pt idx="8863">
                  <c:v>63.508515625000001</c:v>
                </c:pt>
                <c:pt idx="8864">
                  <c:v>63.506953125000003</c:v>
                </c:pt>
                <c:pt idx="8865">
                  <c:v>63.5045312499999</c:v>
                </c:pt>
                <c:pt idx="8866">
                  <c:v>63.501249999999899</c:v>
                </c:pt>
                <c:pt idx="8867">
                  <c:v>63.497265624999997</c:v>
                </c:pt>
                <c:pt idx="8868">
                  <c:v>63.492656249999897</c:v>
                </c:pt>
                <c:pt idx="8869">
                  <c:v>63.488046874999903</c:v>
                </c:pt>
                <c:pt idx="8870">
                  <c:v>63.483671874999899</c:v>
                </c:pt>
                <c:pt idx="8871">
                  <c:v>63.479218749999902</c:v>
                </c:pt>
                <c:pt idx="8872">
                  <c:v>63.475156249999998</c:v>
                </c:pt>
                <c:pt idx="8873">
                  <c:v>63.471562499999997</c:v>
                </c:pt>
                <c:pt idx="8874">
                  <c:v>63.467499999999902</c:v>
                </c:pt>
                <c:pt idx="8875">
                  <c:v>63.463124999999998</c:v>
                </c:pt>
                <c:pt idx="8876">
                  <c:v>63.459843749999997</c:v>
                </c:pt>
                <c:pt idx="8877">
                  <c:v>63.457499999999897</c:v>
                </c:pt>
                <c:pt idx="8878">
                  <c:v>63.455234374999897</c:v>
                </c:pt>
                <c:pt idx="8879">
                  <c:v>63.453203124999902</c:v>
                </c:pt>
                <c:pt idx="8880">
                  <c:v>63.451328125000003</c:v>
                </c:pt>
                <c:pt idx="8881">
                  <c:v>63.449296874999902</c:v>
                </c:pt>
                <c:pt idx="8882">
                  <c:v>63.447499999999998</c:v>
                </c:pt>
                <c:pt idx="8883">
                  <c:v>63.446171874999997</c:v>
                </c:pt>
                <c:pt idx="8884">
                  <c:v>63.445</c:v>
                </c:pt>
                <c:pt idx="8885">
                  <c:v>63.443906249999898</c:v>
                </c:pt>
                <c:pt idx="8886">
                  <c:v>63.443203124999897</c:v>
                </c:pt>
                <c:pt idx="8887">
                  <c:v>63.442343749999999</c:v>
                </c:pt>
                <c:pt idx="8888">
                  <c:v>63.440624999999997</c:v>
                </c:pt>
                <c:pt idx="8889">
                  <c:v>63.438749999999899</c:v>
                </c:pt>
                <c:pt idx="8890">
                  <c:v>63.437734374999899</c:v>
                </c:pt>
                <c:pt idx="8891">
                  <c:v>63.436874999999901</c:v>
                </c:pt>
                <c:pt idx="8892">
                  <c:v>63.435468749999899</c:v>
                </c:pt>
                <c:pt idx="8893">
                  <c:v>63.434062499999897</c:v>
                </c:pt>
                <c:pt idx="8894">
                  <c:v>63.432656249999901</c:v>
                </c:pt>
                <c:pt idx="8895">
                  <c:v>63.431249999999999</c:v>
                </c:pt>
                <c:pt idx="8896">
                  <c:v>63.429921874999998</c:v>
                </c:pt>
                <c:pt idx="8897">
                  <c:v>63.428515624999903</c:v>
                </c:pt>
                <c:pt idx="8898">
                  <c:v>63.427031249999899</c:v>
                </c:pt>
                <c:pt idx="8899">
                  <c:v>63.425546875000002</c:v>
                </c:pt>
                <c:pt idx="8900">
                  <c:v>63.424062499999998</c:v>
                </c:pt>
                <c:pt idx="8901">
                  <c:v>63.422499999999999</c:v>
                </c:pt>
                <c:pt idx="8902">
                  <c:v>63.4208593749999</c:v>
                </c:pt>
                <c:pt idx="8903">
                  <c:v>63.418984374999901</c:v>
                </c:pt>
                <c:pt idx="8904">
                  <c:v>63.416953124999999</c:v>
                </c:pt>
                <c:pt idx="8905">
                  <c:v>63.414843749999903</c:v>
                </c:pt>
                <c:pt idx="8906">
                  <c:v>63.412734374999999</c:v>
                </c:pt>
                <c:pt idx="8907">
                  <c:v>63.410703124999898</c:v>
                </c:pt>
                <c:pt idx="8908">
                  <c:v>63.4085156249999</c:v>
                </c:pt>
                <c:pt idx="8909">
                  <c:v>63.406328124999902</c:v>
                </c:pt>
                <c:pt idx="8910">
                  <c:v>63.404921874999999</c:v>
                </c:pt>
                <c:pt idx="8911">
                  <c:v>63.404531249999998</c:v>
                </c:pt>
                <c:pt idx="8912">
                  <c:v>63.404062499999903</c:v>
                </c:pt>
                <c:pt idx="8913">
                  <c:v>63.402968749999999</c:v>
                </c:pt>
                <c:pt idx="8914">
                  <c:v>63.401874999999897</c:v>
                </c:pt>
                <c:pt idx="8915">
                  <c:v>63.4010156249999</c:v>
                </c:pt>
                <c:pt idx="8916">
                  <c:v>63.400156249999903</c:v>
                </c:pt>
                <c:pt idx="8917">
                  <c:v>63.399296874999997</c:v>
                </c:pt>
                <c:pt idx="8918">
                  <c:v>63.398437499999901</c:v>
                </c:pt>
                <c:pt idx="8919">
                  <c:v>63.397499999999901</c:v>
                </c:pt>
                <c:pt idx="8920">
                  <c:v>63.396562499999902</c:v>
                </c:pt>
                <c:pt idx="8921">
                  <c:v>63.395703124999898</c:v>
                </c:pt>
                <c:pt idx="8922">
                  <c:v>63.394921875000001</c:v>
                </c:pt>
                <c:pt idx="8923">
                  <c:v>63.394140624999999</c:v>
                </c:pt>
                <c:pt idx="8924">
                  <c:v>63.393281250000001</c:v>
                </c:pt>
                <c:pt idx="8925">
                  <c:v>63.392343750000002</c:v>
                </c:pt>
                <c:pt idx="8926">
                  <c:v>63.3915624999999</c:v>
                </c:pt>
                <c:pt idx="8927">
                  <c:v>63.390859374999998</c:v>
                </c:pt>
                <c:pt idx="8928">
                  <c:v>63.390156249999997</c:v>
                </c:pt>
                <c:pt idx="8929">
                  <c:v>63.389374999999902</c:v>
                </c:pt>
                <c:pt idx="8930">
                  <c:v>63.388437500000002</c:v>
                </c:pt>
                <c:pt idx="8931">
                  <c:v>63.387499999999903</c:v>
                </c:pt>
                <c:pt idx="8932">
                  <c:v>63.386562499999897</c:v>
                </c:pt>
                <c:pt idx="8933">
                  <c:v>63.385624999999997</c:v>
                </c:pt>
                <c:pt idx="8934">
                  <c:v>63.384687499999899</c:v>
                </c:pt>
                <c:pt idx="8935">
                  <c:v>63.3837499999999</c:v>
                </c:pt>
                <c:pt idx="8936">
                  <c:v>63.382812499999901</c:v>
                </c:pt>
                <c:pt idx="8937">
                  <c:v>63.381953124999903</c:v>
                </c:pt>
                <c:pt idx="8938">
                  <c:v>63.381171875</c:v>
                </c:pt>
                <c:pt idx="8939">
                  <c:v>63.380390624999997</c:v>
                </c:pt>
                <c:pt idx="8940">
                  <c:v>63.379609375000001</c:v>
                </c:pt>
                <c:pt idx="8941">
                  <c:v>63.378828124999998</c:v>
                </c:pt>
                <c:pt idx="8942">
                  <c:v>63.377968749999901</c:v>
                </c:pt>
                <c:pt idx="8943">
                  <c:v>63.377031250000002</c:v>
                </c:pt>
                <c:pt idx="8944">
                  <c:v>63.376249999999999</c:v>
                </c:pt>
                <c:pt idx="8945">
                  <c:v>63.375546874999998</c:v>
                </c:pt>
                <c:pt idx="8946">
                  <c:v>63.374765625000002</c:v>
                </c:pt>
                <c:pt idx="8947">
                  <c:v>63.373906249999997</c:v>
                </c:pt>
                <c:pt idx="8948">
                  <c:v>63.372968749999998</c:v>
                </c:pt>
                <c:pt idx="8949">
                  <c:v>63.372187500000003</c:v>
                </c:pt>
                <c:pt idx="8950">
                  <c:v>63.371171875000002</c:v>
                </c:pt>
                <c:pt idx="8951">
                  <c:v>63.369687499999898</c:v>
                </c:pt>
                <c:pt idx="8952">
                  <c:v>63.368515624999901</c:v>
                </c:pt>
                <c:pt idx="8953">
                  <c:v>63.367968749999903</c:v>
                </c:pt>
                <c:pt idx="8954">
                  <c:v>63.367734374999998</c:v>
                </c:pt>
                <c:pt idx="8955">
                  <c:v>63.367187499999901</c:v>
                </c:pt>
                <c:pt idx="8956">
                  <c:v>63.366171874999999</c:v>
                </c:pt>
                <c:pt idx="8957">
                  <c:v>63.365312499999902</c:v>
                </c:pt>
                <c:pt idx="8958">
                  <c:v>63.364843749999899</c:v>
                </c:pt>
                <c:pt idx="8959">
                  <c:v>63.364609374999901</c:v>
                </c:pt>
                <c:pt idx="8960">
                  <c:v>63.364453124999997</c:v>
                </c:pt>
                <c:pt idx="8961">
                  <c:v>63.364140624999898</c:v>
                </c:pt>
                <c:pt idx="8962">
                  <c:v>63.362734375000002</c:v>
                </c:pt>
                <c:pt idx="8963">
                  <c:v>63.360546874999898</c:v>
                </c:pt>
                <c:pt idx="8964">
                  <c:v>63.3596875</c:v>
                </c:pt>
                <c:pt idx="8965">
                  <c:v>63.360078124999902</c:v>
                </c:pt>
                <c:pt idx="8966">
                  <c:v>63.359921874999898</c:v>
                </c:pt>
                <c:pt idx="8967">
                  <c:v>63.359218749999897</c:v>
                </c:pt>
                <c:pt idx="8968">
                  <c:v>63.358984374999899</c:v>
                </c:pt>
                <c:pt idx="8969">
                  <c:v>63.358437499999901</c:v>
                </c:pt>
                <c:pt idx="8970">
                  <c:v>63.356328124999898</c:v>
                </c:pt>
                <c:pt idx="8971">
                  <c:v>63.352890625000001</c:v>
                </c:pt>
                <c:pt idx="8972">
                  <c:v>63.3485937499999</c:v>
                </c:pt>
                <c:pt idx="8973">
                  <c:v>63.34375</c:v>
                </c:pt>
                <c:pt idx="8974">
                  <c:v>63.338124999999998</c:v>
                </c:pt>
                <c:pt idx="8975">
                  <c:v>63.331796875000002</c:v>
                </c:pt>
                <c:pt idx="8976">
                  <c:v>63.325312500000003</c:v>
                </c:pt>
                <c:pt idx="8977">
                  <c:v>63.318984374999999</c:v>
                </c:pt>
                <c:pt idx="8978">
                  <c:v>63.312968750000003</c:v>
                </c:pt>
                <c:pt idx="8979">
                  <c:v>63.307031250000001</c:v>
                </c:pt>
                <c:pt idx="8980">
                  <c:v>63.300859374999902</c:v>
                </c:pt>
                <c:pt idx="8981">
                  <c:v>63.294453124999897</c:v>
                </c:pt>
                <c:pt idx="8982">
                  <c:v>63.287968749999898</c:v>
                </c:pt>
                <c:pt idx="8983">
                  <c:v>63.2815624999999</c:v>
                </c:pt>
                <c:pt idx="8984">
                  <c:v>63.275390624999901</c:v>
                </c:pt>
                <c:pt idx="8985">
                  <c:v>63.269296875000002</c:v>
                </c:pt>
                <c:pt idx="8986">
                  <c:v>63.263281249999899</c:v>
                </c:pt>
                <c:pt idx="8987">
                  <c:v>63.257343749999997</c:v>
                </c:pt>
                <c:pt idx="8988">
                  <c:v>63.251406250000002</c:v>
                </c:pt>
                <c:pt idx="8989">
                  <c:v>63.245312499999997</c:v>
                </c:pt>
                <c:pt idx="8990">
                  <c:v>63.238828124999898</c:v>
                </c:pt>
                <c:pt idx="8991">
                  <c:v>63.232421875</c:v>
                </c:pt>
                <c:pt idx="8992">
                  <c:v>63.226406249999997</c:v>
                </c:pt>
                <c:pt idx="8993">
                  <c:v>63.220390624999901</c:v>
                </c:pt>
                <c:pt idx="8994">
                  <c:v>63.214296874999903</c:v>
                </c:pt>
                <c:pt idx="8995">
                  <c:v>63.208125000000003</c:v>
                </c:pt>
                <c:pt idx="8996">
                  <c:v>63.201874999999902</c:v>
                </c:pt>
                <c:pt idx="8997">
                  <c:v>63.195703124999902</c:v>
                </c:pt>
                <c:pt idx="8998">
                  <c:v>63.189687499999998</c:v>
                </c:pt>
                <c:pt idx="8999">
                  <c:v>63.183750000000003</c:v>
                </c:pt>
                <c:pt idx="9000">
                  <c:v>63.177812499999902</c:v>
                </c:pt>
                <c:pt idx="9001">
                  <c:v>63.171875</c:v>
                </c:pt>
                <c:pt idx="9002">
                  <c:v>63.165781249999903</c:v>
                </c:pt>
                <c:pt idx="9003">
                  <c:v>63.159531250000001</c:v>
                </c:pt>
                <c:pt idx="9004">
                  <c:v>63.153750000000002</c:v>
                </c:pt>
                <c:pt idx="9005">
                  <c:v>63.148281249999897</c:v>
                </c:pt>
                <c:pt idx="9006">
                  <c:v>63.142421874999897</c:v>
                </c:pt>
                <c:pt idx="9007">
                  <c:v>63.136640624999998</c:v>
                </c:pt>
                <c:pt idx="9008">
                  <c:v>63.131328124999897</c:v>
                </c:pt>
                <c:pt idx="9009">
                  <c:v>63.126249999999999</c:v>
                </c:pt>
                <c:pt idx="9010">
                  <c:v>63.123125000000002</c:v>
                </c:pt>
                <c:pt idx="9011">
                  <c:v>63.121328124999998</c:v>
                </c:pt>
                <c:pt idx="9012">
                  <c:v>63.119140624999901</c:v>
                </c:pt>
                <c:pt idx="9013">
                  <c:v>63.118281249999903</c:v>
                </c:pt>
                <c:pt idx="9014">
                  <c:v>63.118124999999999</c:v>
                </c:pt>
                <c:pt idx="9015">
                  <c:v>63.116796874999999</c:v>
                </c:pt>
                <c:pt idx="9016">
                  <c:v>63.114765624999997</c:v>
                </c:pt>
                <c:pt idx="9017">
                  <c:v>63.112499999999898</c:v>
                </c:pt>
                <c:pt idx="9018">
                  <c:v>63.109843749999897</c:v>
                </c:pt>
                <c:pt idx="9019">
                  <c:v>63.106953124999997</c:v>
                </c:pt>
                <c:pt idx="9020">
                  <c:v>63.104062499999898</c:v>
                </c:pt>
                <c:pt idx="9021">
                  <c:v>63.101249999999901</c:v>
                </c:pt>
                <c:pt idx="9022">
                  <c:v>63.098281249999999</c:v>
                </c:pt>
                <c:pt idx="9023">
                  <c:v>63.095156250000002</c:v>
                </c:pt>
                <c:pt idx="9024">
                  <c:v>63.091250000000002</c:v>
                </c:pt>
                <c:pt idx="9025">
                  <c:v>63.086406249999897</c:v>
                </c:pt>
                <c:pt idx="9026">
                  <c:v>63.0823437499999</c:v>
                </c:pt>
                <c:pt idx="9027">
                  <c:v>63.078125</c:v>
                </c:pt>
                <c:pt idx="9028">
                  <c:v>63.072421875000003</c:v>
                </c:pt>
                <c:pt idx="9029">
                  <c:v>63.06671875</c:v>
                </c:pt>
                <c:pt idx="9030">
                  <c:v>63.063593750000003</c:v>
                </c:pt>
                <c:pt idx="9031">
                  <c:v>63.063828124999901</c:v>
                </c:pt>
                <c:pt idx="9032">
                  <c:v>63.063828125000001</c:v>
                </c:pt>
                <c:pt idx="9033">
                  <c:v>63.061093749999898</c:v>
                </c:pt>
                <c:pt idx="9034">
                  <c:v>63.056796875000003</c:v>
                </c:pt>
                <c:pt idx="9035">
                  <c:v>63.0530468749999</c:v>
                </c:pt>
                <c:pt idx="9036">
                  <c:v>63.050078124999899</c:v>
                </c:pt>
                <c:pt idx="9037">
                  <c:v>63.047031250000003</c:v>
                </c:pt>
                <c:pt idx="9038">
                  <c:v>63.043750000000003</c:v>
                </c:pt>
                <c:pt idx="9039">
                  <c:v>63.041484374999897</c:v>
                </c:pt>
                <c:pt idx="9040">
                  <c:v>63.041406249999902</c:v>
                </c:pt>
                <c:pt idx="9041">
                  <c:v>63.04265625</c:v>
                </c:pt>
                <c:pt idx="9042">
                  <c:v>63.044687499999903</c:v>
                </c:pt>
                <c:pt idx="9043">
                  <c:v>63.047343749999897</c:v>
                </c:pt>
                <c:pt idx="9044">
                  <c:v>63.049843750000001</c:v>
                </c:pt>
                <c:pt idx="9045">
                  <c:v>63.052187499999903</c:v>
                </c:pt>
                <c:pt idx="9046">
                  <c:v>63.054531249999997</c:v>
                </c:pt>
                <c:pt idx="9047">
                  <c:v>63.056874999999899</c:v>
                </c:pt>
                <c:pt idx="9048">
                  <c:v>63.0592187499999</c:v>
                </c:pt>
                <c:pt idx="9049">
                  <c:v>63.061093749999998</c:v>
                </c:pt>
                <c:pt idx="9050">
                  <c:v>63.0628125</c:v>
                </c:pt>
                <c:pt idx="9051">
                  <c:v>63.064687499999998</c:v>
                </c:pt>
                <c:pt idx="9052">
                  <c:v>63.066562499999897</c:v>
                </c:pt>
                <c:pt idx="9053">
                  <c:v>63.068437499999902</c:v>
                </c:pt>
                <c:pt idx="9054">
                  <c:v>63.070468749999897</c:v>
                </c:pt>
                <c:pt idx="9055">
                  <c:v>63.072343749999902</c:v>
                </c:pt>
                <c:pt idx="9056">
                  <c:v>63.073749999999897</c:v>
                </c:pt>
                <c:pt idx="9057">
                  <c:v>63.0751562499999</c:v>
                </c:pt>
                <c:pt idx="9058">
                  <c:v>63.076718749999998</c:v>
                </c:pt>
                <c:pt idx="9059">
                  <c:v>63.078125</c:v>
                </c:pt>
                <c:pt idx="9060">
                  <c:v>63.079218749999903</c:v>
                </c:pt>
                <c:pt idx="9061">
                  <c:v>63.080312499999998</c:v>
                </c:pt>
                <c:pt idx="9062">
                  <c:v>63.081562499999997</c:v>
                </c:pt>
                <c:pt idx="9063">
                  <c:v>63.082812500000003</c:v>
                </c:pt>
                <c:pt idx="9064">
                  <c:v>63.084218749999998</c:v>
                </c:pt>
                <c:pt idx="9065">
                  <c:v>63.085781249999997</c:v>
                </c:pt>
                <c:pt idx="9066">
                  <c:v>63.087187499999899</c:v>
                </c:pt>
                <c:pt idx="9067">
                  <c:v>63.088437499999898</c:v>
                </c:pt>
                <c:pt idx="9068">
                  <c:v>63.089531249999901</c:v>
                </c:pt>
                <c:pt idx="9069">
                  <c:v>63.090468749999999</c:v>
                </c:pt>
                <c:pt idx="9070">
                  <c:v>63.091406249999899</c:v>
                </c:pt>
                <c:pt idx="9071">
                  <c:v>63.092031249999998</c:v>
                </c:pt>
                <c:pt idx="9072">
                  <c:v>63.092499999999902</c:v>
                </c:pt>
                <c:pt idx="9073">
                  <c:v>63.093124999999901</c:v>
                </c:pt>
                <c:pt idx="9074">
                  <c:v>63.09375</c:v>
                </c:pt>
                <c:pt idx="9075">
                  <c:v>63.0943749999999</c:v>
                </c:pt>
                <c:pt idx="9076">
                  <c:v>63.094999999999899</c:v>
                </c:pt>
                <c:pt idx="9077">
                  <c:v>63.095781250000002</c:v>
                </c:pt>
                <c:pt idx="9078">
                  <c:v>63.096562499999997</c:v>
                </c:pt>
                <c:pt idx="9079">
                  <c:v>63.097031249999901</c:v>
                </c:pt>
                <c:pt idx="9080">
                  <c:v>63.096562499999898</c:v>
                </c:pt>
                <c:pt idx="9081">
                  <c:v>63.094999999999899</c:v>
                </c:pt>
                <c:pt idx="9082">
                  <c:v>63.092968749999898</c:v>
                </c:pt>
                <c:pt idx="9083">
                  <c:v>63.092187499999902</c:v>
                </c:pt>
                <c:pt idx="9084">
                  <c:v>63.092968749999997</c:v>
                </c:pt>
                <c:pt idx="9085">
                  <c:v>63.093906249999897</c:v>
                </c:pt>
                <c:pt idx="9086">
                  <c:v>63.094531249999903</c:v>
                </c:pt>
                <c:pt idx="9087">
                  <c:v>63.094687499999999</c:v>
                </c:pt>
                <c:pt idx="9088">
                  <c:v>63.094531249999903</c:v>
                </c:pt>
                <c:pt idx="9089">
                  <c:v>63.093906249999897</c:v>
                </c:pt>
                <c:pt idx="9090">
                  <c:v>63.092812500000001</c:v>
                </c:pt>
                <c:pt idx="9091">
                  <c:v>63.091562500000002</c:v>
                </c:pt>
                <c:pt idx="9092">
                  <c:v>63.090468749999999</c:v>
                </c:pt>
                <c:pt idx="9093">
                  <c:v>63.089218750000001</c:v>
                </c:pt>
                <c:pt idx="9094">
                  <c:v>63.087812499999899</c:v>
                </c:pt>
                <c:pt idx="9095">
                  <c:v>63.086562499999999</c:v>
                </c:pt>
                <c:pt idx="9096">
                  <c:v>63.085624999999901</c:v>
                </c:pt>
                <c:pt idx="9097">
                  <c:v>63.084999999999901</c:v>
                </c:pt>
                <c:pt idx="9098">
                  <c:v>63.084218749999899</c:v>
                </c:pt>
                <c:pt idx="9099">
                  <c:v>63.083437499999903</c:v>
                </c:pt>
                <c:pt idx="9100">
                  <c:v>63.082968749999999</c:v>
                </c:pt>
                <c:pt idx="9101">
                  <c:v>63.082812499999903</c:v>
                </c:pt>
                <c:pt idx="9102">
                  <c:v>63.082812499999903</c:v>
                </c:pt>
                <c:pt idx="9103">
                  <c:v>63.082656249999999</c:v>
                </c:pt>
                <c:pt idx="9104">
                  <c:v>63.08234375</c:v>
                </c:pt>
                <c:pt idx="9105">
                  <c:v>63.082031249999901</c:v>
                </c:pt>
                <c:pt idx="9106">
                  <c:v>63.081718749999901</c:v>
                </c:pt>
                <c:pt idx="9107">
                  <c:v>63.081406250000001</c:v>
                </c:pt>
                <c:pt idx="9108">
                  <c:v>63.081093749999901</c:v>
                </c:pt>
                <c:pt idx="9109">
                  <c:v>63.080468749999902</c:v>
                </c:pt>
                <c:pt idx="9110">
                  <c:v>63.079531249999903</c:v>
                </c:pt>
                <c:pt idx="9111">
                  <c:v>63.078281249999897</c:v>
                </c:pt>
                <c:pt idx="9112">
                  <c:v>63.077031249999898</c:v>
                </c:pt>
                <c:pt idx="9113">
                  <c:v>63.076250000000002</c:v>
                </c:pt>
                <c:pt idx="9114">
                  <c:v>63.075781249999999</c:v>
                </c:pt>
                <c:pt idx="9115">
                  <c:v>63.075468749999899</c:v>
                </c:pt>
                <c:pt idx="9116">
                  <c:v>63.075156249999999</c:v>
                </c:pt>
                <c:pt idx="9117">
                  <c:v>63.0748437499999</c:v>
                </c:pt>
                <c:pt idx="9118">
                  <c:v>63.074374999999897</c:v>
                </c:pt>
                <c:pt idx="9119">
                  <c:v>63.073906249999901</c:v>
                </c:pt>
                <c:pt idx="9120">
                  <c:v>63.073437499999997</c:v>
                </c:pt>
                <c:pt idx="9121">
                  <c:v>63.072968750000001</c:v>
                </c:pt>
                <c:pt idx="9122">
                  <c:v>63.072499999999998</c:v>
                </c:pt>
                <c:pt idx="9123">
                  <c:v>63.072031249999903</c:v>
                </c:pt>
                <c:pt idx="9124">
                  <c:v>63.071874999999899</c:v>
                </c:pt>
                <c:pt idx="9125">
                  <c:v>63.071718749999903</c:v>
                </c:pt>
                <c:pt idx="9126">
                  <c:v>63.071562499999899</c:v>
                </c:pt>
                <c:pt idx="9127">
                  <c:v>63.071562499999899</c:v>
                </c:pt>
                <c:pt idx="9128">
                  <c:v>63.071093749999903</c:v>
                </c:pt>
                <c:pt idx="9129">
                  <c:v>63.070468749999897</c:v>
                </c:pt>
                <c:pt idx="9130">
                  <c:v>63.070312499999901</c:v>
                </c:pt>
                <c:pt idx="9131">
                  <c:v>63.070156249999897</c:v>
                </c:pt>
                <c:pt idx="9132">
                  <c:v>63.070156249999997</c:v>
                </c:pt>
                <c:pt idx="9133">
                  <c:v>63.070468749999897</c:v>
                </c:pt>
                <c:pt idx="9134">
                  <c:v>63.070781249999897</c:v>
                </c:pt>
                <c:pt idx="9135">
                  <c:v>63.071093749999903</c:v>
                </c:pt>
                <c:pt idx="9136">
                  <c:v>63.071406250000003</c:v>
                </c:pt>
                <c:pt idx="9137">
                  <c:v>63.071718749999903</c:v>
                </c:pt>
                <c:pt idx="9138">
                  <c:v>63.071874999999899</c:v>
                </c:pt>
                <c:pt idx="9139">
                  <c:v>63.072031250000002</c:v>
                </c:pt>
                <c:pt idx="9140">
                  <c:v>63.072343749999902</c:v>
                </c:pt>
                <c:pt idx="9141">
                  <c:v>63.072812499999898</c:v>
                </c:pt>
                <c:pt idx="9142">
                  <c:v>63.073437499999898</c:v>
                </c:pt>
                <c:pt idx="9143">
                  <c:v>63.073906249999901</c:v>
                </c:pt>
                <c:pt idx="9144">
                  <c:v>63.074375000000003</c:v>
                </c:pt>
                <c:pt idx="9145">
                  <c:v>63.074687499999897</c:v>
                </c:pt>
                <c:pt idx="9146">
                  <c:v>63.074843749999999</c:v>
                </c:pt>
                <c:pt idx="9147">
                  <c:v>63.075156249999999</c:v>
                </c:pt>
                <c:pt idx="9148">
                  <c:v>63.075312499999903</c:v>
                </c:pt>
                <c:pt idx="9149">
                  <c:v>63.075468749999899</c:v>
                </c:pt>
                <c:pt idx="9150">
                  <c:v>63.075937499999903</c:v>
                </c:pt>
                <c:pt idx="9151">
                  <c:v>63.076406249999998</c:v>
                </c:pt>
                <c:pt idx="9152">
                  <c:v>63.076718749999998</c:v>
                </c:pt>
                <c:pt idx="9153">
                  <c:v>63.077187499999901</c:v>
                </c:pt>
                <c:pt idx="9154">
                  <c:v>63.077812499999901</c:v>
                </c:pt>
                <c:pt idx="9155">
                  <c:v>63.078281250000003</c:v>
                </c:pt>
                <c:pt idx="9156">
                  <c:v>63.078593749999897</c:v>
                </c:pt>
                <c:pt idx="9157">
                  <c:v>63.0787499999999</c:v>
                </c:pt>
                <c:pt idx="9158">
                  <c:v>63.078906249999903</c:v>
                </c:pt>
                <c:pt idx="9159">
                  <c:v>63.0790624999999</c:v>
                </c:pt>
                <c:pt idx="9160">
                  <c:v>63.0790624999999</c:v>
                </c:pt>
                <c:pt idx="9161">
                  <c:v>63.079218750000003</c:v>
                </c:pt>
                <c:pt idx="9162">
                  <c:v>63.079531249999903</c:v>
                </c:pt>
                <c:pt idx="9163">
                  <c:v>63.080156249999902</c:v>
                </c:pt>
                <c:pt idx="9164">
                  <c:v>63.080781249999902</c:v>
                </c:pt>
                <c:pt idx="9165">
                  <c:v>63.081249999999898</c:v>
                </c:pt>
                <c:pt idx="9166">
                  <c:v>63.081874999999997</c:v>
                </c:pt>
                <c:pt idx="9167">
                  <c:v>63.082656249999999</c:v>
                </c:pt>
                <c:pt idx="9168">
                  <c:v>63.083593749999999</c:v>
                </c:pt>
                <c:pt idx="9169">
                  <c:v>63.084531249999898</c:v>
                </c:pt>
                <c:pt idx="9170">
                  <c:v>63.085312500000001</c:v>
                </c:pt>
                <c:pt idx="9171">
                  <c:v>63.086093750000003</c:v>
                </c:pt>
                <c:pt idx="9172">
                  <c:v>63.0868749999999</c:v>
                </c:pt>
                <c:pt idx="9173">
                  <c:v>63.087812499999899</c:v>
                </c:pt>
                <c:pt idx="9174">
                  <c:v>63.089062499999997</c:v>
                </c:pt>
                <c:pt idx="9175">
                  <c:v>63.090312499999897</c:v>
                </c:pt>
                <c:pt idx="9176">
                  <c:v>63.091718749999998</c:v>
                </c:pt>
                <c:pt idx="9177">
                  <c:v>63.093437499999901</c:v>
                </c:pt>
                <c:pt idx="9178">
                  <c:v>63.095312499999999</c:v>
                </c:pt>
                <c:pt idx="9179">
                  <c:v>63.097031249999901</c:v>
                </c:pt>
                <c:pt idx="9180">
                  <c:v>63.098437500000003</c:v>
                </c:pt>
                <c:pt idx="9181">
                  <c:v>63.099687499999902</c:v>
                </c:pt>
                <c:pt idx="9182">
                  <c:v>63.100937499999901</c:v>
                </c:pt>
                <c:pt idx="9183">
                  <c:v>63.102187499999999</c:v>
                </c:pt>
                <c:pt idx="9184">
                  <c:v>63.103437499999998</c:v>
                </c:pt>
                <c:pt idx="9185">
                  <c:v>63.104687499999898</c:v>
                </c:pt>
                <c:pt idx="9186">
                  <c:v>63.1057812499999</c:v>
                </c:pt>
                <c:pt idx="9187">
                  <c:v>63.106875000000002</c:v>
                </c:pt>
                <c:pt idx="9188">
                  <c:v>63.108281249999997</c:v>
                </c:pt>
                <c:pt idx="9189">
                  <c:v>63.109843750000003</c:v>
                </c:pt>
                <c:pt idx="9190">
                  <c:v>63.111406249999902</c:v>
                </c:pt>
                <c:pt idx="9191">
                  <c:v>63.11296875</c:v>
                </c:pt>
                <c:pt idx="9192">
                  <c:v>63.114687499999903</c:v>
                </c:pt>
                <c:pt idx="9193">
                  <c:v>63.116562500000001</c:v>
                </c:pt>
                <c:pt idx="9194">
                  <c:v>63.118281250000003</c:v>
                </c:pt>
                <c:pt idx="9195">
                  <c:v>63.119531249999902</c:v>
                </c:pt>
                <c:pt idx="9196">
                  <c:v>63.120468750000001</c:v>
                </c:pt>
                <c:pt idx="9197">
                  <c:v>63.1214062499999</c:v>
                </c:pt>
                <c:pt idx="9198">
                  <c:v>63.122343749999899</c:v>
                </c:pt>
                <c:pt idx="9199">
                  <c:v>63.123749999999902</c:v>
                </c:pt>
                <c:pt idx="9200">
                  <c:v>63.125156250000003</c:v>
                </c:pt>
                <c:pt idx="9201">
                  <c:v>63.126093749999903</c:v>
                </c:pt>
                <c:pt idx="9202">
                  <c:v>63.127343750000001</c:v>
                </c:pt>
                <c:pt idx="9203">
                  <c:v>63.128749999999997</c:v>
                </c:pt>
                <c:pt idx="9204">
                  <c:v>63.129843749999999</c:v>
                </c:pt>
                <c:pt idx="9205">
                  <c:v>63.130781249999998</c:v>
                </c:pt>
                <c:pt idx="9206">
                  <c:v>63.131562499999902</c:v>
                </c:pt>
                <c:pt idx="9207">
                  <c:v>63.132187499999901</c:v>
                </c:pt>
                <c:pt idx="9208">
                  <c:v>63.132812499999901</c:v>
                </c:pt>
                <c:pt idx="9209">
                  <c:v>63.133437499999999</c:v>
                </c:pt>
                <c:pt idx="9210">
                  <c:v>63.133749999999999</c:v>
                </c:pt>
                <c:pt idx="9211">
                  <c:v>63.133906250000003</c:v>
                </c:pt>
                <c:pt idx="9212">
                  <c:v>63.134218749999903</c:v>
                </c:pt>
                <c:pt idx="9213">
                  <c:v>63.134531249999903</c:v>
                </c:pt>
                <c:pt idx="9214">
                  <c:v>63.134687499999998</c:v>
                </c:pt>
                <c:pt idx="9215">
                  <c:v>63.134687499999998</c:v>
                </c:pt>
                <c:pt idx="9216">
                  <c:v>63.134531250000002</c:v>
                </c:pt>
                <c:pt idx="9217">
                  <c:v>63.134218749999903</c:v>
                </c:pt>
                <c:pt idx="9218">
                  <c:v>63.133749999999999</c:v>
                </c:pt>
                <c:pt idx="9219">
                  <c:v>63.133281249999897</c:v>
                </c:pt>
                <c:pt idx="9220">
                  <c:v>63.133125</c:v>
                </c:pt>
                <c:pt idx="9221">
                  <c:v>63.133125</c:v>
                </c:pt>
                <c:pt idx="9222">
                  <c:v>63.132968749999897</c:v>
                </c:pt>
                <c:pt idx="9223">
                  <c:v>63.132343749999897</c:v>
                </c:pt>
                <c:pt idx="9224">
                  <c:v>63.131874999999901</c:v>
                </c:pt>
                <c:pt idx="9225">
                  <c:v>63.132031249999997</c:v>
                </c:pt>
                <c:pt idx="9226">
                  <c:v>63.131562499999902</c:v>
                </c:pt>
                <c:pt idx="9227">
                  <c:v>63.130781249999998</c:v>
                </c:pt>
                <c:pt idx="9228">
                  <c:v>63.130468749999999</c:v>
                </c:pt>
                <c:pt idx="9229">
                  <c:v>63.130156249999899</c:v>
                </c:pt>
                <c:pt idx="9230">
                  <c:v>63.1298437499999</c:v>
                </c:pt>
                <c:pt idx="9231">
                  <c:v>63.129687499999903</c:v>
                </c:pt>
                <c:pt idx="9232">
                  <c:v>63.129374999999897</c:v>
                </c:pt>
                <c:pt idx="9233">
                  <c:v>63.122109374999901</c:v>
                </c:pt>
                <c:pt idx="9234">
                  <c:v>63.107421874999901</c:v>
                </c:pt>
                <c:pt idx="9235">
                  <c:v>63.091874999999902</c:v>
                </c:pt>
                <c:pt idx="9236">
                  <c:v>63.076093749999998</c:v>
                </c:pt>
                <c:pt idx="9237">
                  <c:v>63.060234374999901</c:v>
                </c:pt>
                <c:pt idx="9238">
                  <c:v>63.044374999999903</c:v>
                </c:pt>
                <c:pt idx="9239">
                  <c:v>63.028515624999997</c:v>
                </c:pt>
                <c:pt idx="9240">
                  <c:v>63.012812500000003</c:v>
                </c:pt>
                <c:pt idx="9241">
                  <c:v>62.996718749999999</c:v>
                </c:pt>
                <c:pt idx="9242">
                  <c:v>62.980078124999899</c:v>
                </c:pt>
                <c:pt idx="9243">
                  <c:v>62.963046875000003</c:v>
                </c:pt>
                <c:pt idx="9244">
                  <c:v>62.945781250000003</c:v>
                </c:pt>
                <c:pt idx="9245">
                  <c:v>62.928671874999999</c:v>
                </c:pt>
                <c:pt idx="9246">
                  <c:v>62.911874999999903</c:v>
                </c:pt>
                <c:pt idx="9247">
                  <c:v>62.8951562499999</c:v>
                </c:pt>
                <c:pt idx="9248">
                  <c:v>62.878124999999997</c:v>
                </c:pt>
                <c:pt idx="9249">
                  <c:v>62.8603124999999</c:v>
                </c:pt>
                <c:pt idx="9250">
                  <c:v>62.841718749999899</c:v>
                </c:pt>
                <c:pt idx="9251">
                  <c:v>62.823046875000003</c:v>
                </c:pt>
                <c:pt idx="9252">
                  <c:v>62.804531249999997</c:v>
                </c:pt>
                <c:pt idx="9253">
                  <c:v>62.786249999999903</c:v>
                </c:pt>
                <c:pt idx="9254">
                  <c:v>62.768281249999902</c:v>
                </c:pt>
                <c:pt idx="9255">
                  <c:v>62.749296874999899</c:v>
                </c:pt>
                <c:pt idx="9256">
                  <c:v>62.728281249999903</c:v>
                </c:pt>
                <c:pt idx="9257">
                  <c:v>62.707890624999898</c:v>
                </c:pt>
                <c:pt idx="9258">
                  <c:v>62.689218749999903</c:v>
                </c:pt>
                <c:pt idx="9259">
                  <c:v>62.670937499999901</c:v>
                </c:pt>
                <c:pt idx="9260">
                  <c:v>62.653203124999898</c:v>
                </c:pt>
                <c:pt idx="9261">
                  <c:v>62.635859374999903</c:v>
                </c:pt>
                <c:pt idx="9262">
                  <c:v>62.618593749999903</c:v>
                </c:pt>
                <c:pt idx="9263">
                  <c:v>62.602187499999999</c:v>
                </c:pt>
                <c:pt idx="9264">
                  <c:v>62.587031249999903</c:v>
                </c:pt>
                <c:pt idx="9265">
                  <c:v>62.571953125</c:v>
                </c:pt>
                <c:pt idx="9266">
                  <c:v>62.556093750000002</c:v>
                </c:pt>
                <c:pt idx="9267">
                  <c:v>62.539843749999903</c:v>
                </c:pt>
                <c:pt idx="9268">
                  <c:v>62.523593750000003</c:v>
                </c:pt>
                <c:pt idx="9269">
                  <c:v>62.507343749999897</c:v>
                </c:pt>
                <c:pt idx="9270">
                  <c:v>62.491015625000003</c:v>
                </c:pt>
                <c:pt idx="9271">
                  <c:v>62.474687499999902</c:v>
                </c:pt>
                <c:pt idx="9272">
                  <c:v>62.458515624999997</c:v>
                </c:pt>
                <c:pt idx="9273">
                  <c:v>62.442109374999902</c:v>
                </c:pt>
                <c:pt idx="9274">
                  <c:v>62.425859375000002</c:v>
                </c:pt>
                <c:pt idx="9275">
                  <c:v>62.409765624999999</c:v>
                </c:pt>
                <c:pt idx="9276">
                  <c:v>62.3935156249999</c:v>
                </c:pt>
                <c:pt idx="9277">
                  <c:v>62.376953124999901</c:v>
                </c:pt>
                <c:pt idx="9278">
                  <c:v>62.360859374999897</c:v>
                </c:pt>
                <c:pt idx="9279">
                  <c:v>62.352343750000003</c:v>
                </c:pt>
                <c:pt idx="9280">
                  <c:v>62.350546874999999</c:v>
                </c:pt>
                <c:pt idx="9281">
                  <c:v>62.348906249999899</c:v>
                </c:pt>
                <c:pt idx="9282">
                  <c:v>62.347265624999999</c:v>
                </c:pt>
                <c:pt idx="9283">
                  <c:v>62.345624999999899</c:v>
                </c:pt>
                <c:pt idx="9284">
                  <c:v>62.343984374999998</c:v>
                </c:pt>
                <c:pt idx="9285">
                  <c:v>62.3424218749999</c:v>
                </c:pt>
                <c:pt idx="9286">
                  <c:v>62.341015624999898</c:v>
                </c:pt>
                <c:pt idx="9287">
                  <c:v>62.339687499999997</c:v>
                </c:pt>
                <c:pt idx="9288">
                  <c:v>62.339218749999901</c:v>
                </c:pt>
                <c:pt idx="9289">
                  <c:v>62.339062499999997</c:v>
                </c:pt>
                <c:pt idx="9290">
                  <c:v>62.338515624999999</c:v>
                </c:pt>
                <c:pt idx="9291">
                  <c:v>62.338046874999897</c:v>
                </c:pt>
                <c:pt idx="9292">
                  <c:v>62.337656249999903</c:v>
                </c:pt>
                <c:pt idx="9293">
                  <c:v>62.337343750000002</c:v>
                </c:pt>
                <c:pt idx="9294">
                  <c:v>62.337031250000003</c:v>
                </c:pt>
                <c:pt idx="9295">
                  <c:v>62.336718749999903</c:v>
                </c:pt>
                <c:pt idx="9296">
                  <c:v>62.336328125000001</c:v>
                </c:pt>
                <c:pt idx="9297">
                  <c:v>62.336406249999897</c:v>
                </c:pt>
                <c:pt idx="9298">
                  <c:v>62.336953124999901</c:v>
                </c:pt>
                <c:pt idx="9299">
                  <c:v>62.337265624999901</c:v>
                </c:pt>
                <c:pt idx="9300">
                  <c:v>62.337187499999899</c:v>
                </c:pt>
                <c:pt idx="9301">
                  <c:v>62.336874999999999</c:v>
                </c:pt>
                <c:pt idx="9302">
                  <c:v>62.336874999999999</c:v>
                </c:pt>
                <c:pt idx="9303">
                  <c:v>62.337499999999899</c:v>
                </c:pt>
                <c:pt idx="9304">
                  <c:v>62.338437499999998</c:v>
                </c:pt>
                <c:pt idx="9305">
                  <c:v>62.339453124999899</c:v>
                </c:pt>
                <c:pt idx="9306">
                  <c:v>62.342968749999898</c:v>
                </c:pt>
                <c:pt idx="9307">
                  <c:v>62.347109374999903</c:v>
                </c:pt>
                <c:pt idx="9308">
                  <c:v>62.348671875000001</c:v>
                </c:pt>
                <c:pt idx="9309">
                  <c:v>62.349218749999999</c:v>
                </c:pt>
                <c:pt idx="9310">
                  <c:v>62.349374999999903</c:v>
                </c:pt>
                <c:pt idx="9311">
                  <c:v>62.349296874999901</c:v>
                </c:pt>
                <c:pt idx="9312">
                  <c:v>62.349140624999997</c:v>
                </c:pt>
                <c:pt idx="9313">
                  <c:v>62.3479687499999</c:v>
                </c:pt>
                <c:pt idx="9314">
                  <c:v>62.346249999999898</c:v>
                </c:pt>
                <c:pt idx="9315">
                  <c:v>62.345390624999901</c:v>
                </c:pt>
                <c:pt idx="9316">
                  <c:v>62.344999999999899</c:v>
                </c:pt>
                <c:pt idx="9317">
                  <c:v>62.3446874999999</c:v>
                </c:pt>
                <c:pt idx="9318">
                  <c:v>62.344765624999901</c:v>
                </c:pt>
                <c:pt idx="9319">
                  <c:v>62.353046874999897</c:v>
                </c:pt>
                <c:pt idx="9320">
                  <c:v>62.371015624999899</c:v>
                </c:pt>
                <c:pt idx="9321">
                  <c:v>62.390078124999903</c:v>
                </c:pt>
                <c:pt idx="9322">
                  <c:v>62.408281250000002</c:v>
                </c:pt>
                <c:pt idx="9323">
                  <c:v>62.426171874999902</c:v>
                </c:pt>
                <c:pt idx="9324">
                  <c:v>62.444062500000001</c:v>
                </c:pt>
                <c:pt idx="9325">
                  <c:v>62.462265624999901</c:v>
                </c:pt>
                <c:pt idx="9326">
                  <c:v>62.48046875</c:v>
                </c:pt>
                <c:pt idx="9327">
                  <c:v>62.498749999999902</c:v>
                </c:pt>
                <c:pt idx="9328">
                  <c:v>62.517187499999899</c:v>
                </c:pt>
                <c:pt idx="9329">
                  <c:v>62.5354687499999</c:v>
                </c:pt>
                <c:pt idx="9330">
                  <c:v>62.553593749999997</c:v>
                </c:pt>
                <c:pt idx="9331">
                  <c:v>62.571718749999903</c:v>
                </c:pt>
                <c:pt idx="9332">
                  <c:v>62.589843749999901</c:v>
                </c:pt>
                <c:pt idx="9333">
                  <c:v>62.607890625000003</c:v>
                </c:pt>
                <c:pt idx="9334">
                  <c:v>62.625859374999997</c:v>
                </c:pt>
                <c:pt idx="9335">
                  <c:v>62.643749999999898</c:v>
                </c:pt>
                <c:pt idx="9336">
                  <c:v>62.661640624999897</c:v>
                </c:pt>
                <c:pt idx="9337">
                  <c:v>62.679687499999901</c:v>
                </c:pt>
                <c:pt idx="9338">
                  <c:v>62.697499999999899</c:v>
                </c:pt>
                <c:pt idx="9339">
                  <c:v>62.7151562499999</c:v>
                </c:pt>
                <c:pt idx="9340">
                  <c:v>62.732812500000001</c:v>
                </c:pt>
                <c:pt idx="9341">
                  <c:v>62.750234374999899</c:v>
                </c:pt>
                <c:pt idx="9342">
                  <c:v>62.767734375000003</c:v>
                </c:pt>
                <c:pt idx="9343">
                  <c:v>62.785390624999899</c:v>
                </c:pt>
                <c:pt idx="9344">
                  <c:v>62.803124999999902</c:v>
                </c:pt>
                <c:pt idx="9345">
                  <c:v>62.820859374999898</c:v>
                </c:pt>
                <c:pt idx="9346">
                  <c:v>62.838593749999902</c:v>
                </c:pt>
                <c:pt idx="9347">
                  <c:v>62.856328124999898</c:v>
                </c:pt>
                <c:pt idx="9348">
                  <c:v>62.873906249999997</c:v>
                </c:pt>
                <c:pt idx="9349">
                  <c:v>62.891406249999903</c:v>
                </c:pt>
                <c:pt idx="9350">
                  <c:v>62.9091406249999</c:v>
                </c:pt>
                <c:pt idx="9351">
                  <c:v>62.926874999999903</c:v>
                </c:pt>
                <c:pt idx="9352">
                  <c:v>62.944531249999997</c:v>
                </c:pt>
                <c:pt idx="9353">
                  <c:v>62.962187499999999</c:v>
                </c:pt>
                <c:pt idx="9354">
                  <c:v>62.979843749999901</c:v>
                </c:pt>
                <c:pt idx="9355">
                  <c:v>62.998046875</c:v>
                </c:pt>
                <c:pt idx="9356">
                  <c:v>63.016328124999902</c:v>
                </c:pt>
                <c:pt idx="9357">
                  <c:v>63.0335156249999</c:v>
                </c:pt>
                <c:pt idx="9358">
                  <c:v>63.041249999999899</c:v>
                </c:pt>
                <c:pt idx="9359">
                  <c:v>63.039843749999903</c:v>
                </c:pt>
                <c:pt idx="9360">
                  <c:v>63.038593749999997</c:v>
                </c:pt>
                <c:pt idx="9361">
                  <c:v>63.038281249999898</c:v>
                </c:pt>
                <c:pt idx="9362">
                  <c:v>63.038281249999898</c:v>
                </c:pt>
                <c:pt idx="9363">
                  <c:v>63.038281249999898</c:v>
                </c:pt>
                <c:pt idx="9364">
                  <c:v>63.038281249999997</c:v>
                </c:pt>
                <c:pt idx="9365">
                  <c:v>63.038281249999898</c:v>
                </c:pt>
                <c:pt idx="9366">
                  <c:v>63.038281249999997</c:v>
                </c:pt>
                <c:pt idx="9367">
                  <c:v>63.038281249999997</c:v>
                </c:pt>
                <c:pt idx="9368">
                  <c:v>63.038281249999898</c:v>
                </c:pt>
                <c:pt idx="9369">
                  <c:v>63.038281249999997</c:v>
                </c:pt>
                <c:pt idx="9370">
                  <c:v>63.038281249999997</c:v>
                </c:pt>
                <c:pt idx="9371">
                  <c:v>63.038281249999997</c:v>
                </c:pt>
                <c:pt idx="9372">
                  <c:v>63.038281249999997</c:v>
                </c:pt>
                <c:pt idx="9373">
                  <c:v>63.038281249999997</c:v>
                </c:pt>
                <c:pt idx="9374">
                  <c:v>63.038281249999898</c:v>
                </c:pt>
                <c:pt idx="9375">
                  <c:v>63.038437500000001</c:v>
                </c:pt>
                <c:pt idx="9376">
                  <c:v>63.038749999999901</c:v>
                </c:pt>
                <c:pt idx="9377">
                  <c:v>63.039218750000003</c:v>
                </c:pt>
                <c:pt idx="9378">
                  <c:v>63.0396874999999</c:v>
                </c:pt>
                <c:pt idx="9379">
                  <c:v>63.040156249999903</c:v>
                </c:pt>
                <c:pt idx="9380">
                  <c:v>63.040781249999903</c:v>
                </c:pt>
                <c:pt idx="9381">
                  <c:v>63.041406249999902</c:v>
                </c:pt>
                <c:pt idx="9382">
                  <c:v>63.042031249999901</c:v>
                </c:pt>
                <c:pt idx="9383">
                  <c:v>63.042812499999997</c:v>
                </c:pt>
                <c:pt idx="9384">
                  <c:v>63.0439062499999</c:v>
                </c:pt>
                <c:pt idx="9385">
                  <c:v>63.044999999999902</c:v>
                </c:pt>
                <c:pt idx="9386">
                  <c:v>63.046093749999997</c:v>
                </c:pt>
                <c:pt idx="9387">
                  <c:v>63.0471874999999</c:v>
                </c:pt>
                <c:pt idx="9388">
                  <c:v>63.048124999999899</c:v>
                </c:pt>
                <c:pt idx="9389">
                  <c:v>63.049687499999997</c:v>
                </c:pt>
                <c:pt idx="9390">
                  <c:v>63.052031249999899</c:v>
                </c:pt>
                <c:pt idx="9391">
                  <c:v>63.054687499999901</c:v>
                </c:pt>
                <c:pt idx="9392">
                  <c:v>63.057499999999997</c:v>
                </c:pt>
                <c:pt idx="9393">
                  <c:v>63.060312499999903</c:v>
                </c:pt>
                <c:pt idx="9394">
                  <c:v>63.063124999999999</c:v>
                </c:pt>
                <c:pt idx="9395">
                  <c:v>63.066093749999901</c:v>
                </c:pt>
                <c:pt idx="9396">
                  <c:v>63.069062499999902</c:v>
                </c:pt>
                <c:pt idx="9397">
                  <c:v>63.071718749999903</c:v>
                </c:pt>
                <c:pt idx="9398">
                  <c:v>63.073281249999901</c:v>
                </c:pt>
                <c:pt idx="9399">
                  <c:v>63.074062499999897</c:v>
                </c:pt>
                <c:pt idx="9400">
                  <c:v>63.074999999999903</c:v>
                </c:pt>
                <c:pt idx="9401">
                  <c:v>63.075624999999903</c:v>
                </c:pt>
                <c:pt idx="9402">
                  <c:v>63.076249999999902</c:v>
                </c:pt>
                <c:pt idx="9403">
                  <c:v>63.077343749999997</c:v>
                </c:pt>
                <c:pt idx="9404">
                  <c:v>63.078906249999903</c:v>
                </c:pt>
                <c:pt idx="9405">
                  <c:v>63.080781249999902</c:v>
                </c:pt>
                <c:pt idx="9406">
                  <c:v>63.082499999999897</c:v>
                </c:pt>
                <c:pt idx="9407">
                  <c:v>63.084218749999899</c:v>
                </c:pt>
                <c:pt idx="9408">
                  <c:v>63.086093750000003</c:v>
                </c:pt>
                <c:pt idx="9409">
                  <c:v>63.088124999999998</c:v>
                </c:pt>
                <c:pt idx="9410">
                  <c:v>63.090312499999897</c:v>
                </c:pt>
                <c:pt idx="9411">
                  <c:v>63.092812500000001</c:v>
                </c:pt>
                <c:pt idx="9412">
                  <c:v>63.095624999999899</c:v>
                </c:pt>
                <c:pt idx="9413">
                  <c:v>63.098281249999999</c:v>
                </c:pt>
                <c:pt idx="9414">
                  <c:v>63.100781249999997</c:v>
                </c:pt>
                <c:pt idx="9415">
                  <c:v>63.103281249999903</c:v>
                </c:pt>
                <c:pt idx="9416">
                  <c:v>63.1057812499999</c:v>
                </c:pt>
                <c:pt idx="9417">
                  <c:v>63.108281249999997</c:v>
                </c:pt>
                <c:pt idx="9418">
                  <c:v>63.110937499999899</c:v>
                </c:pt>
                <c:pt idx="9419">
                  <c:v>63.113749999999897</c:v>
                </c:pt>
                <c:pt idx="9420">
                  <c:v>63.116562499999901</c:v>
                </c:pt>
                <c:pt idx="9421">
                  <c:v>63.118906250000002</c:v>
                </c:pt>
                <c:pt idx="9422">
                  <c:v>63.120468749999901</c:v>
                </c:pt>
                <c:pt idx="9423">
                  <c:v>63.1217187499999</c:v>
                </c:pt>
                <c:pt idx="9424">
                  <c:v>63.123124999999902</c:v>
                </c:pt>
                <c:pt idx="9425">
                  <c:v>63.124531249999997</c:v>
                </c:pt>
                <c:pt idx="9426">
                  <c:v>63.1259374999999</c:v>
                </c:pt>
                <c:pt idx="9427">
                  <c:v>63.127499999999998</c:v>
                </c:pt>
                <c:pt idx="9428">
                  <c:v>63.12921875</c:v>
                </c:pt>
                <c:pt idx="9429">
                  <c:v>63.130937499999902</c:v>
                </c:pt>
                <c:pt idx="9430">
                  <c:v>63.1325</c:v>
                </c:pt>
                <c:pt idx="9431">
                  <c:v>63.134218749999903</c:v>
                </c:pt>
                <c:pt idx="9432">
                  <c:v>63.135781249999901</c:v>
                </c:pt>
                <c:pt idx="9433">
                  <c:v>63.13703125</c:v>
                </c:pt>
                <c:pt idx="9434">
                  <c:v>63.138124999999903</c:v>
                </c:pt>
                <c:pt idx="9435">
                  <c:v>63.139218749999998</c:v>
                </c:pt>
                <c:pt idx="9436">
                  <c:v>63.140156249999997</c:v>
                </c:pt>
                <c:pt idx="9437">
                  <c:v>63.141093750000003</c:v>
                </c:pt>
                <c:pt idx="9438">
                  <c:v>63.142187499999899</c:v>
                </c:pt>
                <c:pt idx="9439">
                  <c:v>63.143281250000001</c:v>
                </c:pt>
                <c:pt idx="9440">
                  <c:v>63.144374999999997</c:v>
                </c:pt>
                <c:pt idx="9441">
                  <c:v>63.144062499999997</c:v>
                </c:pt>
                <c:pt idx="9442">
                  <c:v>63.140624999999901</c:v>
                </c:pt>
                <c:pt idx="9443">
                  <c:v>63.134843749999902</c:v>
                </c:pt>
                <c:pt idx="9444">
                  <c:v>63.128515624999999</c:v>
                </c:pt>
                <c:pt idx="9445">
                  <c:v>63.121562499999897</c:v>
                </c:pt>
                <c:pt idx="9446">
                  <c:v>63.113906249999999</c:v>
                </c:pt>
                <c:pt idx="9447">
                  <c:v>63.106328124999997</c:v>
                </c:pt>
                <c:pt idx="9448">
                  <c:v>63.099453124999997</c:v>
                </c:pt>
                <c:pt idx="9449">
                  <c:v>63.092968749999997</c:v>
                </c:pt>
                <c:pt idx="9450">
                  <c:v>63.086171874999998</c:v>
                </c:pt>
                <c:pt idx="9451">
                  <c:v>63.078906249999903</c:v>
                </c:pt>
                <c:pt idx="9452">
                  <c:v>63.071640624999901</c:v>
                </c:pt>
                <c:pt idx="9453">
                  <c:v>63.064531249999902</c:v>
                </c:pt>
                <c:pt idx="9454">
                  <c:v>63.057578124999999</c:v>
                </c:pt>
                <c:pt idx="9455">
                  <c:v>63.0517187499999</c:v>
                </c:pt>
                <c:pt idx="9456">
                  <c:v>63.048124999999899</c:v>
                </c:pt>
                <c:pt idx="9457">
                  <c:v>63.045468749999898</c:v>
                </c:pt>
                <c:pt idx="9458">
                  <c:v>63.042578124999999</c:v>
                </c:pt>
                <c:pt idx="9459">
                  <c:v>63.040546874999997</c:v>
                </c:pt>
                <c:pt idx="9460">
                  <c:v>63.039296874999899</c:v>
                </c:pt>
                <c:pt idx="9461">
                  <c:v>63.037734374999999</c:v>
                </c:pt>
                <c:pt idx="9462">
                  <c:v>63.035624999999897</c:v>
                </c:pt>
                <c:pt idx="9463">
                  <c:v>63.033124999999899</c:v>
                </c:pt>
                <c:pt idx="9464">
                  <c:v>63.030156249999898</c:v>
                </c:pt>
                <c:pt idx="9465">
                  <c:v>63.02734375</c:v>
                </c:pt>
                <c:pt idx="9466">
                  <c:v>63.024687499999899</c:v>
                </c:pt>
                <c:pt idx="9467">
                  <c:v>63.0217968749999</c:v>
                </c:pt>
                <c:pt idx="9468">
                  <c:v>63.018593749999901</c:v>
                </c:pt>
                <c:pt idx="9469">
                  <c:v>63.014843749999898</c:v>
                </c:pt>
                <c:pt idx="9470">
                  <c:v>63.011093749999901</c:v>
                </c:pt>
                <c:pt idx="9471">
                  <c:v>63.006249999999902</c:v>
                </c:pt>
                <c:pt idx="9472">
                  <c:v>63.000156249999897</c:v>
                </c:pt>
                <c:pt idx="9473">
                  <c:v>62.994999999999898</c:v>
                </c:pt>
                <c:pt idx="9474">
                  <c:v>62.990703124999897</c:v>
                </c:pt>
                <c:pt idx="9475">
                  <c:v>62.986640625</c:v>
                </c:pt>
                <c:pt idx="9476">
                  <c:v>62.982499999999902</c:v>
                </c:pt>
                <c:pt idx="9477">
                  <c:v>62.978124999999999</c:v>
                </c:pt>
                <c:pt idx="9478">
                  <c:v>62.974062499999903</c:v>
                </c:pt>
                <c:pt idx="9479">
                  <c:v>62.970624999999998</c:v>
                </c:pt>
                <c:pt idx="9480">
                  <c:v>62.967343749999898</c:v>
                </c:pt>
                <c:pt idx="9481">
                  <c:v>62.963671874999903</c:v>
                </c:pt>
                <c:pt idx="9482">
                  <c:v>62.959999999999901</c:v>
                </c:pt>
                <c:pt idx="9483">
                  <c:v>62.956953124999899</c:v>
                </c:pt>
                <c:pt idx="9484">
                  <c:v>62.954687499999899</c:v>
                </c:pt>
                <c:pt idx="9485">
                  <c:v>62.953046874999899</c:v>
                </c:pt>
                <c:pt idx="9486">
                  <c:v>62.9517968749999</c:v>
                </c:pt>
                <c:pt idx="9487">
                  <c:v>62.950468749999899</c:v>
                </c:pt>
                <c:pt idx="9488">
                  <c:v>62.948515624999899</c:v>
                </c:pt>
                <c:pt idx="9489">
                  <c:v>62.946093749999903</c:v>
                </c:pt>
                <c:pt idx="9490">
                  <c:v>62.943593749999998</c:v>
                </c:pt>
                <c:pt idx="9491">
                  <c:v>62.940703124999899</c:v>
                </c:pt>
                <c:pt idx="9492">
                  <c:v>62.937109374999999</c:v>
                </c:pt>
                <c:pt idx="9493">
                  <c:v>62.933124999999997</c:v>
                </c:pt>
                <c:pt idx="9494">
                  <c:v>62.929140624999903</c:v>
                </c:pt>
                <c:pt idx="9495">
                  <c:v>62.925937499999897</c:v>
                </c:pt>
                <c:pt idx="9496">
                  <c:v>62.924296874999897</c:v>
                </c:pt>
                <c:pt idx="9497">
                  <c:v>62.923749999999998</c:v>
                </c:pt>
                <c:pt idx="9498">
                  <c:v>62.923437499999999</c:v>
                </c:pt>
                <c:pt idx="9499">
                  <c:v>62.922812499999999</c:v>
                </c:pt>
                <c:pt idx="9500">
                  <c:v>62.920937499999901</c:v>
                </c:pt>
                <c:pt idx="9501">
                  <c:v>62.918750000000003</c:v>
                </c:pt>
                <c:pt idx="9502">
                  <c:v>62.916796874999903</c:v>
                </c:pt>
                <c:pt idx="9503">
                  <c:v>62.914609374999898</c:v>
                </c:pt>
                <c:pt idx="9504">
                  <c:v>62.911796874999901</c:v>
                </c:pt>
                <c:pt idx="9505">
                  <c:v>62.907656250000002</c:v>
                </c:pt>
                <c:pt idx="9506">
                  <c:v>62.903515624999997</c:v>
                </c:pt>
                <c:pt idx="9507">
                  <c:v>62.900937499999898</c:v>
                </c:pt>
                <c:pt idx="9508">
                  <c:v>62.899921874999897</c:v>
                </c:pt>
                <c:pt idx="9509">
                  <c:v>62.898593750000003</c:v>
                </c:pt>
                <c:pt idx="9510">
                  <c:v>62.894999999999897</c:v>
                </c:pt>
                <c:pt idx="9511">
                  <c:v>62.889062499999902</c:v>
                </c:pt>
                <c:pt idx="9512">
                  <c:v>62.882656249999997</c:v>
                </c:pt>
                <c:pt idx="9513">
                  <c:v>62.877499999999898</c:v>
                </c:pt>
                <c:pt idx="9514">
                  <c:v>62.873437500000001</c:v>
                </c:pt>
                <c:pt idx="9515">
                  <c:v>62.869687499999998</c:v>
                </c:pt>
                <c:pt idx="9516">
                  <c:v>62.865703125000003</c:v>
                </c:pt>
                <c:pt idx="9517">
                  <c:v>62.861406249999902</c:v>
                </c:pt>
                <c:pt idx="9518">
                  <c:v>62.857187499999903</c:v>
                </c:pt>
                <c:pt idx="9519">
                  <c:v>62.852343749999903</c:v>
                </c:pt>
                <c:pt idx="9520">
                  <c:v>62.846718749999901</c:v>
                </c:pt>
                <c:pt idx="9521">
                  <c:v>62.841484374999901</c:v>
                </c:pt>
                <c:pt idx="9522">
                  <c:v>62.836093749999897</c:v>
                </c:pt>
                <c:pt idx="9523">
                  <c:v>62.830546874999897</c:v>
                </c:pt>
                <c:pt idx="9524">
                  <c:v>62.826093749999899</c:v>
                </c:pt>
                <c:pt idx="9525">
                  <c:v>62.821718749999903</c:v>
                </c:pt>
                <c:pt idx="9526">
                  <c:v>62.816796875000001</c:v>
                </c:pt>
                <c:pt idx="9527">
                  <c:v>62.811562499999901</c:v>
                </c:pt>
                <c:pt idx="9528">
                  <c:v>62.805781249999903</c:v>
                </c:pt>
                <c:pt idx="9529">
                  <c:v>62.7994531249999</c:v>
                </c:pt>
                <c:pt idx="9530">
                  <c:v>62.792734375000002</c:v>
                </c:pt>
                <c:pt idx="9531">
                  <c:v>62.786250000000003</c:v>
                </c:pt>
                <c:pt idx="9532">
                  <c:v>62.779999999999902</c:v>
                </c:pt>
                <c:pt idx="9533">
                  <c:v>62.773828124999902</c:v>
                </c:pt>
                <c:pt idx="9534">
                  <c:v>62.767734374999897</c:v>
                </c:pt>
                <c:pt idx="9535">
                  <c:v>62.761562499999897</c:v>
                </c:pt>
                <c:pt idx="9536">
                  <c:v>62.755234375000001</c:v>
                </c:pt>
                <c:pt idx="9537">
                  <c:v>62.748515624999897</c:v>
                </c:pt>
                <c:pt idx="9538">
                  <c:v>62.741249999999901</c:v>
                </c:pt>
                <c:pt idx="9539">
                  <c:v>62.734140625000002</c:v>
                </c:pt>
                <c:pt idx="9540">
                  <c:v>62.727656250000003</c:v>
                </c:pt>
                <c:pt idx="9541">
                  <c:v>62.721328124999999</c:v>
                </c:pt>
                <c:pt idx="9542">
                  <c:v>62.714765624999899</c:v>
                </c:pt>
                <c:pt idx="9543">
                  <c:v>62.707812499999903</c:v>
                </c:pt>
                <c:pt idx="9544">
                  <c:v>62.700546874999901</c:v>
                </c:pt>
                <c:pt idx="9545">
                  <c:v>62.693359374999901</c:v>
                </c:pt>
                <c:pt idx="9546">
                  <c:v>62.686250000000001</c:v>
                </c:pt>
                <c:pt idx="9547">
                  <c:v>62.679218749999997</c:v>
                </c:pt>
                <c:pt idx="9548">
                  <c:v>62.6724999999999</c:v>
                </c:pt>
                <c:pt idx="9549">
                  <c:v>62.666015624999901</c:v>
                </c:pt>
                <c:pt idx="9550">
                  <c:v>62.659687499999897</c:v>
                </c:pt>
                <c:pt idx="9551">
                  <c:v>62.653437499999903</c:v>
                </c:pt>
                <c:pt idx="9552">
                  <c:v>62.647187499999902</c:v>
                </c:pt>
                <c:pt idx="9553">
                  <c:v>62.641015624999902</c:v>
                </c:pt>
                <c:pt idx="9554">
                  <c:v>62.634921875000003</c:v>
                </c:pt>
                <c:pt idx="9555">
                  <c:v>62.629296875000001</c:v>
                </c:pt>
                <c:pt idx="9556">
                  <c:v>62.624062499999901</c:v>
                </c:pt>
                <c:pt idx="9557">
                  <c:v>62.618437499999899</c:v>
                </c:pt>
                <c:pt idx="9558">
                  <c:v>62.612421874999903</c:v>
                </c:pt>
                <c:pt idx="9559">
                  <c:v>62.606328124999898</c:v>
                </c:pt>
                <c:pt idx="9560">
                  <c:v>62.6002343749999</c:v>
                </c:pt>
                <c:pt idx="9561">
                  <c:v>62.594218749999897</c:v>
                </c:pt>
                <c:pt idx="9562">
                  <c:v>62.588281249999902</c:v>
                </c:pt>
                <c:pt idx="9563">
                  <c:v>62.582109374999902</c:v>
                </c:pt>
                <c:pt idx="9564">
                  <c:v>62.575781249999999</c:v>
                </c:pt>
                <c:pt idx="9565">
                  <c:v>62.569921874999899</c:v>
                </c:pt>
                <c:pt idx="9566">
                  <c:v>62.564687499999899</c:v>
                </c:pt>
                <c:pt idx="9567">
                  <c:v>62.559609374999901</c:v>
                </c:pt>
                <c:pt idx="9568">
                  <c:v>62.554374999999901</c:v>
                </c:pt>
                <c:pt idx="9569">
                  <c:v>62.548906249999902</c:v>
                </c:pt>
                <c:pt idx="9570">
                  <c:v>62.543359374999902</c:v>
                </c:pt>
                <c:pt idx="9571">
                  <c:v>62.5377343749999</c:v>
                </c:pt>
                <c:pt idx="9572">
                  <c:v>62.531953124999902</c:v>
                </c:pt>
                <c:pt idx="9573">
                  <c:v>62.526171874999903</c:v>
                </c:pt>
                <c:pt idx="9574">
                  <c:v>62.520234374999902</c:v>
                </c:pt>
                <c:pt idx="9575">
                  <c:v>62.513984375</c:v>
                </c:pt>
                <c:pt idx="9576">
                  <c:v>62.507578125000002</c:v>
                </c:pt>
                <c:pt idx="9577">
                  <c:v>62.501484374999997</c:v>
                </c:pt>
                <c:pt idx="9578">
                  <c:v>62.495859375000002</c:v>
                </c:pt>
                <c:pt idx="9579">
                  <c:v>62.4905468749999</c:v>
                </c:pt>
                <c:pt idx="9580">
                  <c:v>62.485390625000001</c:v>
                </c:pt>
                <c:pt idx="9581">
                  <c:v>62.480312499999997</c:v>
                </c:pt>
                <c:pt idx="9582">
                  <c:v>62.475078124999897</c:v>
                </c:pt>
                <c:pt idx="9583">
                  <c:v>62.469765624999901</c:v>
                </c:pt>
                <c:pt idx="9584">
                  <c:v>62.464609375000002</c:v>
                </c:pt>
                <c:pt idx="9585">
                  <c:v>62.459453124999897</c:v>
                </c:pt>
                <c:pt idx="9586">
                  <c:v>62.454296874999997</c:v>
                </c:pt>
                <c:pt idx="9587">
                  <c:v>62.449218749999901</c:v>
                </c:pt>
                <c:pt idx="9588">
                  <c:v>62.444218749999898</c:v>
                </c:pt>
                <c:pt idx="9589">
                  <c:v>62.438984374999997</c:v>
                </c:pt>
                <c:pt idx="9590">
                  <c:v>62.433359375000002</c:v>
                </c:pt>
                <c:pt idx="9591">
                  <c:v>62.427656249999899</c:v>
                </c:pt>
                <c:pt idx="9592">
                  <c:v>62.422109374999998</c:v>
                </c:pt>
                <c:pt idx="9593">
                  <c:v>62.4166406249999</c:v>
                </c:pt>
                <c:pt idx="9594">
                  <c:v>62.411171874999901</c:v>
                </c:pt>
                <c:pt idx="9595">
                  <c:v>62.405624999999901</c:v>
                </c:pt>
                <c:pt idx="9596">
                  <c:v>62.399921874999997</c:v>
                </c:pt>
                <c:pt idx="9597">
                  <c:v>62.394062499999897</c:v>
                </c:pt>
                <c:pt idx="9598">
                  <c:v>62.388046875000001</c:v>
                </c:pt>
                <c:pt idx="9599">
                  <c:v>62.382109374999899</c:v>
                </c:pt>
                <c:pt idx="9600">
                  <c:v>62.376562499999899</c:v>
                </c:pt>
                <c:pt idx="9601">
                  <c:v>62.371171874999902</c:v>
                </c:pt>
                <c:pt idx="9602">
                  <c:v>62.365781249999998</c:v>
                </c:pt>
                <c:pt idx="9603">
                  <c:v>62.360546874999997</c:v>
                </c:pt>
                <c:pt idx="9604">
                  <c:v>62.355546874999902</c:v>
                </c:pt>
                <c:pt idx="9605">
                  <c:v>62.350859374999899</c:v>
                </c:pt>
                <c:pt idx="9606">
                  <c:v>62.346171874999897</c:v>
                </c:pt>
                <c:pt idx="9607">
                  <c:v>62.341250000000002</c:v>
                </c:pt>
                <c:pt idx="9608">
                  <c:v>62.336328124999902</c:v>
                </c:pt>
                <c:pt idx="9609">
                  <c:v>62.331406250000001</c:v>
                </c:pt>
                <c:pt idx="9610">
                  <c:v>62.326328125000003</c:v>
                </c:pt>
                <c:pt idx="9611">
                  <c:v>62.321249999999999</c:v>
                </c:pt>
                <c:pt idx="9612">
                  <c:v>62.316328124999899</c:v>
                </c:pt>
                <c:pt idx="9613">
                  <c:v>62.312343749999897</c:v>
                </c:pt>
                <c:pt idx="9614">
                  <c:v>62.3095312499999</c:v>
                </c:pt>
                <c:pt idx="9615">
                  <c:v>62.306562499999998</c:v>
                </c:pt>
                <c:pt idx="9616">
                  <c:v>62.303437500000001</c:v>
                </c:pt>
                <c:pt idx="9617">
                  <c:v>62.301015624999998</c:v>
                </c:pt>
                <c:pt idx="9618">
                  <c:v>62.299062499999899</c:v>
                </c:pt>
                <c:pt idx="9619">
                  <c:v>62.2971874999999</c:v>
                </c:pt>
                <c:pt idx="9620">
                  <c:v>62.295312500000001</c:v>
                </c:pt>
                <c:pt idx="9621">
                  <c:v>62.293515624999898</c:v>
                </c:pt>
                <c:pt idx="9622">
                  <c:v>62.291718749999902</c:v>
                </c:pt>
                <c:pt idx="9623">
                  <c:v>62.2896874999999</c:v>
                </c:pt>
                <c:pt idx="9624">
                  <c:v>62.287343749999899</c:v>
                </c:pt>
                <c:pt idx="9625">
                  <c:v>62.284609375000002</c:v>
                </c:pt>
                <c:pt idx="9626">
                  <c:v>62.281640624999902</c:v>
                </c:pt>
                <c:pt idx="9627">
                  <c:v>62.278671875000001</c:v>
                </c:pt>
                <c:pt idx="9628">
                  <c:v>62.275781249999902</c:v>
                </c:pt>
                <c:pt idx="9629">
                  <c:v>62.273281249999997</c:v>
                </c:pt>
                <c:pt idx="9630">
                  <c:v>62.271328124999997</c:v>
                </c:pt>
                <c:pt idx="9631">
                  <c:v>62.26953125</c:v>
                </c:pt>
                <c:pt idx="9632">
                  <c:v>62.267421874999897</c:v>
                </c:pt>
                <c:pt idx="9633">
                  <c:v>62.264765625000003</c:v>
                </c:pt>
                <c:pt idx="9634">
                  <c:v>62.261640624999899</c:v>
                </c:pt>
                <c:pt idx="9635">
                  <c:v>62.258671874999997</c:v>
                </c:pt>
                <c:pt idx="9636">
                  <c:v>62.2561718749999</c:v>
                </c:pt>
                <c:pt idx="9637">
                  <c:v>62.254296875000001</c:v>
                </c:pt>
                <c:pt idx="9638">
                  <c:v>62.253046874999903</c:v>
                </c:pt>
                <c:pt idx="9639">
                  <c:v>62.251953125</c:v>
                </c:pt>
                <c:pt idx="9640">
                  <c:v>62.251171874999898</c:v>
                </c:pt>
                <c:pt idx="9641">
                  <c:v>62.250546874999898</c:v>
                </c:pt>
                <c:pt idx="9642">
                  <c:v>62.249453125000002</c:v>
                </c:pt>
                <c:pt idx="9643">
                  <c:v>62.247109374999901</c:v>
                </c:pt>
                <c:pt idx="9644">
                  <c:v>62.243203125000001</c:v>
                </c:pt>
                <c:pt idx="9645">
                  <c:v>62.238828124999898</c:v>
                </c:pt>
                <c:pt idx="9646">
                  <c:v>62.234531249999897</c:v>
                </c:pt>
                <c:pt idx="9647">
                  <c:v>62.230703124999998</c:v>
                </c:pt>
                <c:pt idx="9648">
                  <c:v>62.227812499999899</c:v>
                </c:pt>
                <c:pt idx="9649">
                  <c:v>62.2249218749999</c:v>
                </c:pt>
                <c:pt idx="9650">
                  <c:v>62.220937499999998</c:v>
                </c:pt>
                <c:pt idx="9651">
                  <c:v>62.216484374999901</c:v>
                </c:pt>
                <c:pt idx="9652">
                  <c:v>62.212734374999897</c:v>
                </c:pt>
                <c:pt idx="9653">
                  <c:v>62.208984374999901</c:v>
                </c:pt>
                <c:pt idx="9654">
                  <c:v>62.205468749999902</c:v>
                </c:pt>
                <c:pt idx="9655">
                  <c:v>62.203046874999998</c:v>
                </c:pt>
                <c:pt idx="9656">
                  <c:v>62.201484375</c:v>
                </c:pt>
                <c:pt idx="9657">
                  <c:v>62.199999999999903</c:v>
                </c:pt>
                <c:pt idx="9658">
                  <c:v>62.197812499999898</c:v>
                </c:pt>
                <c:pt idx="9659">
                  <c:v>62.1953125</c:v>
                </c:pt>
                <c:pt idx="9660">
                  <c:v>62.192968749999999</c:v>
                </c:pt>
                <c:pt idx="9661">
                  <c:v>62.190937499999997</c:v>
                </c:pt>
                <c:pt idx="9662">
                  <c:v>62.189218749999903</c:v>
                </c:pt>
                <c:pt idx="9663">
                  <c:v>62.188437499999999</c:v>
                </c:pt>
                <c:pt idx="9664">
                  <c:v>62.188828125000001</c:v>
                </c:pt>
                <c:pt idx="9665">
                  <c:v>62.188906249999903</c:v>
                </c:pt>
                <c:pt idx="9666">
                  <c:v>62.187968750000003</c:v>
                </c:pt>
                <c:pt idx="9667">
                  <c:v>62.186874999999901</c:v>
                </c:pt>
                <c:pt idx="9668">
                  <c:v>62.185937500000001</c:v>
                </c:pt>
                <c:pt idx="9669">
                  <c:v>62.184687500000003</c:v>
                </c:pt>
                <c:pt idx="9670">
                  <c:v>62.183515624999899</c:v>
                </c:pt>
                <c:pt idx="9671">
                  <c:v>62.183046874999903</c:v>
                </c:pt>
                <c:pt idx="9672">
                  <c:v>62.182499999999898</c:v>
                </c:pt>
                <c:pt idx="9673">
                  <c:v>62.181249999999899</c:v>
                </c:pt>
                <c:pt idx="9674">
                  <c:v>62.179765624999902</c:v>
                </c:pt>
                <c:pt idx="9675">
                  <c:v>62.178593749999997</c:v>
                </c:pt>
                <c:pt idx="9676">
                  <c:v>62.177734374999901</c:v>
                </c:pt>
                <c:pt idx="9677">
                  <c:v>62.176875000000003</c:v>
                </c:pt>
                <c:pt idx="9678">
                  <c:v>62.175937500000003</c:v>
                </c:pt>
                <c:pt idx="9679">
                  <c:v>62.175078124999999</c:v>
                </c:pt>
                <c:pt idx="9680">
                  <c:v>62.174218749999902</c:v>
                </c:pt>
                <c:pt idx="9681">
                  <c:v>62.173124999999999</c:v>
                </c:pt>
                <c:pt idx="9682">
                  <c:v>62.172109374999998</c:v>
                </c:pt>
                <c:pt idx="9683">
                  <c:v>62.171484374999899</c:v>
                </c:pt>
                <c:pt idx="9684">
                  <c:v>62.1708593749999</c:v>
                </c:pt>
                <c:pt idx="9685">
                  <c:v>62.170078124999897</c:v>
                </c:pt>
                <c:pt idx="9686">
                  <c:v>62.169218749999899</c:v>
                </c:pt>
                <c:pt idx="9687">
                  <c:v>62.168203124999899</c:v>
                </c:pt>
                <c:pt idx="9688">
                  <c:v>62.167031249999901</c:v>
                </c:pt>
                <c:pt idx="9689">
                  <c:v>62.165390624999901</c:v>
                </c:pt>
                <c:pt idx="9690">
                  <c:v>62.163125000000001</c:v>
                </c:pt>
                <c:pt idx="9691">
                  <c:v>62.161015624999997</c:v>
                </c:pt>
                <c:pt idx="9692">
                  <c:v>62.159765624999999</c:v>
                </c:pt>
                <c:pt idx="9693">
                  <c:v>62.158906249999902</c:v>
                </c:pt>
                <c:pt idx="9694">
                  <c:v>62.158281249999902</c:v>
                </c:pt>
                <c:pt idx="9695">
                  <c:v>62.157734374999897</c:v>
                </c:pt>
                <c:pt idx="9696">
                  <c:v>62.156953125000001</c:v>
                </c:pt>
                <c:pt idx="9697">
                  <c:v>62.156171874999899</c:v>
                </c:pt>
                <c:pt idx="9698">
                  <c:v>62.155703125000002</c:v>
                </c:pt>
                <c:pt idx="9699">
                  <c:v>62.155312499999901</c:v>
                </c:pt>
                <c:pt idx="9700">
                  <c:v>62.154453124999897</c:v>
                </c:pt>
                <c:pt idx="9701">
                  <c:v>62.153359374999901</c:v>
                </c:pt>
                <c:pt idx="9702">
                  <c:v>62.152499999999897</c:v>
                </c:pt>
                <c:pt idx="9703">
                  <c:v>62.152109374999903</c:v>
                </c:pt>
                <c:pt idx="9704">
                  <c:v>62.151718749999901</c:v>
                </c:pt>
                <c:pt idx="9705">
                  <c:v>62.150937499999998</c:v>
                </c:pt>
                <c:pt idx="9706">
                  <c:v>62.149687499999899</c:v>
                </c:pt>
                <c:pt idx="9707">
                  <c:v>62.148203125000002</c:v>
                </c:pt>
                <c:pt idx="9708">
                  <c:v>62.146875000000001</c:v>
                </c:pt>
                <c:pt idx="9709">
                  <c:v>62.145546874999901</c:v>
                </c:pt>
                <c:pt idx="9710">
                  <c:v>62.144140624999999</c:v>
                </c:pt>
                <c:pt idx="9711">
                  <c:v>62.142812499999899</c:v>
                </c:pt>
                <c:pt idx="9712">
                  <c:v>62.141718749999903</c:v>
                </c:pt>
                <c:pt idx="9713">
                  <c:v>62.140859374999899</c:v>
                </c:pt>
                <c:pt idx="9714">
                  <c:v>62.140078125000002</c:v>
                </c:pt>
                <c:pt idx="9715">
                  <c:v>62.139140625000003</c:v>
                </c:pt>
                <c:pt idx="9716">
                  <c:v>62.137968749999999</c:v>
                </c:pt>
                <c:pt idx="9717">
                  <c:v>62.13671875</c:v>
                </c:pt>
                <c:pt idx="9718">
                  <c:v>62.135624999999997</c:v>
                </c:pt>
                <c:pt idx="9719">
                  <c:v>62.134765624999901</c:v>
                </c:pt>
                <c:pt idx="9720">
                  <c:v>62.134062499999899</c:v>
                </c:pt>
                <c:pt idx="9721">
                  <c:v>62.133203125000001</c:v>
                </c:pt>
                <c:pt idx="9722">
                  <c:v>62.132265624999903</c:v>
                </c:pt>
                <c:pt idx="9723">
                  <c:v>62.131718749999898</c:v>
                </c:pt>
                <c:pt idx="9724">
                  <c:v>62.1311718749999</c:v>
                </c:pt>
                <c:pt idx="9725">
                  <c:v>62.129999999999903</c:v>
                </c:pt>
                <c:pt idx="9726">
                  <c:v>62.128281250000001</c:v>
                </c:pt>
                <c:pt idx="9727">
                  <c:v>62.126406249999903</c:v>
                </c:pt>
                <c:pt idx="9728">
                  <c:v>62.124687499999901</c:v>
                </c:pt>
                <c:pt idx="9729">
                  <c:v>62.123359375</c:v>
                </c:pt>
                <c:pt idx="9730">
                  <c:v>62.122343749999999</c:v>
                </c:pt>
                <c:pt idx="9731">
                  <c:v>62.121562499999897</c:v>
                </c:pt>
                <c:pt idx="9732">
                  <c:v>62.120937499999997</c:v>
                </c:pt>
                <c:pt idx="9733">
                  <c:v>62.1200781249999</c:v>
                </c:pt>
                <c:pt idx="9734">
                  <c:v>62.118984374999897</c:v>
                </c:pt>
                <c:pt idx="9735">
                  <c:v>62.1181249999999</c:v>
                </c:pt>
                <c:pt idx="9736">
                  <c:v>62.117656249999897</c:v>
                </c:pt>
                <c:pt idx="9737">
                  <c:v>62.117265624999902</c:v>
                </c:pt>
                <c:pt idx="9738">
                  <c:v>62.116796874999999</c:v>
                </c:pt>
                <c:pt idx="9739">
                  <c:v>62.116171874999999</c:v>
                </c:pt>
                <c:pt idx="9740">
                  <c:v>62.115234374999901</c:v>
                </c:pt>
                <c:pt idx="9741">
                  <c:v>62.114062499999903</c:v>
                </c:pt>
                <c:pt idx="9742">
                  <c:v>62.112812499999897</c:v>
                </c:pt>
                <c:pt idx="9743">
                  <c:v>62.111562499999899</c:v>
                </c:pt>
                <c:pt idx="9744">
                  <c:v>62.110390624999901</c:v>
                </c:pt>
                <c:pt idx="9745">
                  <c:v>62.109531250000003</c:v>
                </c:pt>
                <c:pt idx="9746">
                  <c:v>62.108984374999999</c:v>
                </c:pt>
                <c:pt idx="9747">
                  <c:v>62.108593749999997</c:v>
                </c:pt>
                <c:pt idx="9748">
                  <c:v>62.108124999999902</c:v>
                </c:pt>
                <c:pt idx="9749">
                  <c:v>62.107343749999899</c:v>
                </c:pt>
                <c:pt idx="9750">
                  <c:v>62.1064062499999</c:v>
                </c:pt>
                <c:pt idx="9751">
                  <c:v>62.105546874999902</c:v>
                </c:pt>
                <c:pt idx="9752">
                  <c:v>62.104687499999898</c:v>
                </c:pt>
                <c:pt idx="9753">
                  <c:v>62.103671875000003</c:v>
                </c:pt>
                <c:pt idx="9754">
                  <c:v>62.102343749999903</c:v>
                </c:pt>
                <c:pt idx="9755">
                  <c:v>62.100859374999999</c:v>
                </c:pt>
                <c:pt idx="9756">
                  <c:v>62.100234374999999</c:v>
                </c:pt>
                <c:pt idx="9757">
                  <c:v>62.101406249999997</c:v>
                </c:pt>
                <c:pt idx="9758">
                  <c:v>62.103906249999902</c:v>
                </c:pt>
                <c:pt idx="9759">
                  <c:v>62.107031249999899</c:v>
                </c:pt>
                <c:pt idx="9760">
                  <c:v>62.111249999999899</c:v>
                </c:pt>
                <c:pt idx="9761">
                  <c:v>62.116484374999899</c:v>
                </c:pt>
                <c:pt idx="9762">
                  <c:v>62.122109374999901</c:v>
                </c:pt>
                <c:pt idx="9763">
                  <c:v>62.127890624999999</c:v>
                </c:pt>
                <c:pt idx="9764">
                  <c:v>62.1337499999999</c:v>
                </c:pt>
                <c:pt idx="9765">
                  <c:v>62.1396093749999</c:v>
                </c:pt>
                <c:pt idx="9766">
                  <c:v>62.1454687499999</c:v>
                </c:pt>
                <c:pt idx="9767">
                  <c:v>62.151562499999898</c:v>
                </c:pt>
                <c:pt idx="9768">
                  <c:v>62.157578124999901</c:v>
                </c:pt>
                <c:pt idx="9769">
                  <c:v>62.163359374999899</c:v>
                </c:pt>
                <c:pt idx="9770">
                  <c:v>62.168828124999997</c:v>
                </c:pt>
                <c:pt idx="9771">
                  <c:v>62.174218750000001</c:v>
                </c:pt>
                <c:pt idx="9772">
                  <c:v>62.179921874999998</c:v>
                </c:pt>
                <c:pt idx="9773">
                  <c:v>62.185546875</c:v>
                </c:pt>
                <c:pt idx="9774">
                  <c:v>62.191093749999901</c:v>
                </c:pt>
                <c:pt idx="9775">
                  <c:v>62.196640624999901</c:v>
                </c:pt>
                <c:pt idx="9776">
                  <c:v>62.202109374999999</c:v>
                </c:pt>
                <c:pt idx="9777">
                  <c:v>62.207656249999999</c:v>
                </c:pt>
                <c:pt idx="9778">
                  <c:v>62.213124999999899</c:v>
                </c:pt>
                <c:pt idx="9779">
                  <c:v>62.218515624999903</c:v>
                </c:pt>
                <c:pt idx="9780">
                  <c:v>62.223828124999997</c:v>
                </c:pt>
                <c:pt idx="9781">
                  <c:v>62.229062499999998</c:v>
                </c:pt>
                <c:pt idx="9782">
                  <c:v>62.234375</c:v>
                </c:pt>
                <c:pt idx="9783">
                  <c:v>62.239843749999899</c:v>
                </c:pt>
                <c:pt idx="9784">
                  <c:v>62.245468749999901</c:v>
                </c:pt>
                <c:pt idx="9785">
                  <c:v>62.251015624999901</c:v>
                </c:pt>
                <c:pt idx="9786">
                  <c:v>62.255468749999899</c:v>
                </c:pt>
                <c:pt idx="9787">
                  <c:v>62.258359374999898</c:v>
                </c:pt>
                <c:pt idx="9788">
                  <c:v>62.260234374999897</c:v>
                </c:pt>
                <c:pt idx="9789">
                  <c:v>62.261484375000002</c:v>
                </c:pt>
                <c:pt idx="9790">
                  <c:v>62.262578124999898</c:v>
                </c:pt>
                <c:pt idx="9791">
                  <c:v>62.263593749999899</c:v>
                </c:pt>
                <c:pt idx="9792">
                  <c:v>62.264609374999999</c:v>
                </c:pt>
                <c:pt idx="9793">
                  <c:v>62.265625</c:v>
                </c:pt>
                <c:pt idx="9794">
                  <c:v>62.266328125000001</c:v>
                </c:pt>
                <c:pt idx="9795">
                  <c:v>62.266796874999997</c:v>
                </c:pt>
                <c:pt idx="9796">
                  <c:v>62.267031249999903</c:v>
                </c:pt>
                <c:pt idx="9797">
                  <c:v>62.266796874999997</c:v>
                </c:pt>
                <c:pt idx="9798">
                  <c:v>62.266249999999999</c:v>
                </c:pt>
                <c:pt idx="9799">
                  <c:v>62.265546874999899</c:v>
                </c:pt>
                <c:pt idx="9800">
                  <c:v>62.264765625000003</c:v>
                </c:pt>
                <c:pt idx="9801">
                  <c:v>62.264218749999898</c:v>
                </c:pt>
                <c:pt idx="9802">
                  <c:v>62.2639843749999</c:v>
                </c:pt>
                <c:pt idx="9803">
                  <c:v>62.263749999999902</c:v>
                </c:pt>
                <c:pt idx="9804">
                  <c:v>62.263437499999903</c:v>
                </c:pt>
                <c:pt idx="9805">
                  <c:v>62.263124999999903</c:v>
                </c:pt>
                <c:pt idx="9806">
                  <c:v>62.262812499999903</c:v>
                </c:pt>
                <c:pt idx="9807">
                  <c:v>62.262734375000001</c:v>
                </c:pt>
                <c:pt idx="9808">
                  <c:v>62.262890624999898</c:v>
                </c:pt>
                <c:pt idx="9809">
                  <c:v>62.262968749999899</c:v>
                </c:pt>
                <c:pt idx="9810">
                  <c:v>62.263046874999901</c:v>
                </c:pt>
                <c:pt idx="9811">
                  <c:v>62.262890624999997</c:v>
                </c:pt>
                <c:pt idx="9812">
                  <c:v>62.262499999999903</c:v>
                </c:pt>
                <c:pt idx="9813">
                  <c:v>62.262421874999902</c:v>
                </c:pt>
                <c:pt idx="9814">
                  <c:v>62.263437500000002</c:v>
                </c:pt>
                <c:pt idx="9815">
                  <c:v>62.265468749999897</c:v>
                </c:pt>
                <c:pt idx="9816">
                  <c:v>62.267812499999998</c:v>
                </c:pt>
                <c:pt idx="9817">
                  <c:v>62.26984375</c:v>
                </c:pt>
                <c:pt idx="9818">
                  <c:v>62.271015624999897</c:v>
                </c:pt>
                <c:pt idx="9819">
                  <c:v>62.271562500000002</c:v>
                </c:pt>
                <c:pt idx="9820">
                  <c:v>62.271874999999902</c:v>
                </c:pt>
                <c:pt idx="9821">
                  <c:v>62.272343749999898</c:v>
                </c:pt>
                <c:pt idx="9822">
                  <c:v>62.273203124999903</c:v>
                </c:pt>
                <c:pt idx="9823">
                  <c:v>62.274453124999901</c:v>
                </c:pt>
                <c:pt idx="9824">
                  <c:v>62.2757031249999</c:v>
                </c:pt>
                <c:pt idx="9825">
                  <c:v>62.277578124999899</c:v>
                </c:pt>
                <c:pt idx="9826">
                  <c:v>62.280390625000003</c:v>
                </c:pt>
                <c:pt idx="9827">
                  <c:v>62.2835156249999</c:v>
                </c:pt>
                <c:pt idx="9828">
                  <c:v>62.287109374999901</c:v>
                </c:pt>
                <c:pt idx="9829">
                  <c:v>62.291093749999902</c:v>
                </c:pt>
                <c:pt idx="9830">
                  <c:v>62.294531249999899</c:v>
                </c:pt>
                <c:pt idx="9831">
                  <c:v>62.2965625</c:v>
                </c:pt>
                <c:pt idx="9832">
                  <c:v>62.2974999999999</c:v>
                </c:pt>
                <c:pt idx="9833">
                  <c:v>62.298124999999899</c:v>
                </c:pt>
                <c:pt idx="9834">
                  <c:v>62.298749999999998</c:v>
                </c:pt>
                <c:pt idx="9835">
                  <c:v>62.299531249999902</c:v>
                </c:pt>
                <c:pt idx="9836">
                  <c:v>62.300312499999997</c:v>
                </c:pt>
                <c:pt idx="9837">
                  <c:v>62.300468749999901</c:v>
                </c:pt>
                <c:pt idx="9838">
                  <c:v>62.3</c:v>
                </c:pt>
                <c:pt idx="9839">
                  <c:v>62.299687499999898</c:v>
                </c:pt>
                <c:pt idx="9840">
                  <c:v>62.299687499999997</c:v>
                </c:pt>
                <c:pt idx="9841">
                  <c:v>62.299843750000001</c:v>
                </c:pt>
                <c:pt idx="9842">
                  <c:v>62.300156249999901</c:v>
                </c:pt>
                <c:pt idx="9843">
                  <c:v>62.30046875</c:v>
                </c:pt>
                <c:pt idx="9844">
                  <c:v>62.300468749999901</c:v>
                </c:pt>
                <c:pt idx="9845">
                  <c:v>62.3</c:v>
                </c:pt>
                <c:pt idx="9846">
                  <c:v>62.299687499999997</c:v>
                </c:pt>
                <c:pt idx="9847">
                  <c:v>62.299531249999902</c:v>
                </c:pt>
                <c:pt idx="9848">
                  <c:v>62.299374999999898</c:v>
                </c:pt>
                <c:pt idx="9849">
                  <c:v>62.299218749999902</c:v>
                </c:pt>
                <c:pt idx="9850">
                  <c:v>62.298906249999902</c:v>
                </c:pt>
                <c:pt idx="9851">
                  <c:v>62.298906249999902</c:v>
                </c:pt>
                <c:pt idx="9852">
                  <c:v>62.299218750000001</c:v>
                </c:pt>
                <c:pt idx="9853">
                  <c:v>62.299531250000001</c:v>
                </c:pt>
                <c:pt idx="9854">
                  <c:v>62.299843749999901</c:v>
                </c:pt>
                <c:pt idx="9855">
                  <c:v>62.3</c:v>
                </c:pt>
                <c:pt idx="9856">
                  <c:v>62.300156249999901</c:v>
                </c:pt>
                <c:pt idx="9857">
                  <c:v>62.300624999999897</c:v>
                </c:pt>
                <c:pt idx="9858">
                  <c:v>62.301249999999897</c:v>
                </c:pt>
                <c:pt idx="9859">
                  <c:v>62.3017187499999</c:v>
                </c:pt>
                <c:pt idx="9860">
                  <c:v>62.302031249999899</c:v>
                </c:pt>
                <c:pt idx="9861">
                  <c:v>62.302500000000002</c:v>
                </c:pt>
                <c:pt idx="9862">
                  <c:v>62.303124999999902</c:v>
                </c:pt>
                <c:pt idx="9863">
                  <c:v>62.303749999999901</c:v>
                </c:pt>
                <c:pt idx="9864">
                  <c:v>62.304531249999897</c:v>
                </c:pt>
                <c:pt idx="9865">
                  <c:v>62.3056249999999</c:v>
                </c:pt>
                <c:pt idx="9866">
                  <c:v>62.306718750000002</c:v>
                </c:pt>
                <c:pt idx="9867">
                  <c:v>62.307656249999901</c:v>
                </c:pt>
                <c:pt idx="9868">
                  <c:v>62.308749999999897</c:v>
                </c:pt>
                <c:pt idx="9869">
                  <c:v>62.309843749999999</c:v>
                </c:pt>
                <c:pt idx="9870">
                  <c:v>62.310937499999902</c:v>
                </c:pt>
                <c:pt idx="9871">
                  <c:v>62.312343749999897</c:v>
                </c:pt>
                <c:pt idx="9872">
                  <c:v>62.313593750000003</c:v>
                </c:pt>
                <c:pt idx="9873">
                  <c:v>62.314531249999902</c:v>
                </c:pt>
                <c:pt idx="9874">
                  <c:v>62.315624999999898</c:v>
                </c:pt>
                <c:pt idx="9875">
                  <c:v>62.316874999999897</c:v>
                </c:pt>
                <c:pt idx="9876">
                  <c:v>62.318281249999899</c:v>
                </c:pt>
                <c:pt idx="9877">
                  <c:v>62.319687499999901</c:v>
                </c:pt>
                <c:pt idx="9878">
                  <c:v>62.320781249999897</c:v>
                </c:pt>
                <c:pt idx="9879">
                  <c:v>62.322031250000002</c:v>
                </c:pt>
                <c:pt idx="9880">
                  <c:v>62.323593749999901</c:v>
                </c:pt>
                <c:pt idx="9881">
                  <c:v>62.325781249999999</c:v>
                </c:pt>
                <c:pt idx="9882">
                  <c:v>62.328906249999903</c:v>
                </c:pt>
                <c:pt idx="9883">
                  <c:v>62.33203125</c:v>
                </c:pt>
                <c:pt idx="9884">
                  <c:v>62.334843749999898</c:v>
                </c:pt>
                <c:pt idx="9885">
                  <c:v>62.337812499999899</c:v>
                </c:pt>
                <c:pt idx="9886">
                  <c:v>62.34015625</c:v>
                </c:pt>
                <c:pt idx="9887">
                  <c:v>62.341718749999899</c:v>
                </c:pt>
                <c:pt idx="9888">
                  <c:v>62.342812499999901</c:v>
                </c:pt>
                <c:pt idx="9889">
                  <c:v>62.34375</c:v>
                </c:pt>
                <c:pt idx="9890">
                  <c:v>62.345312499999899</c:v>
                </c:pt>
                <c:pt idx="9891">
                  <c:v>62.347343749999901</c:v>
                </c:pt>
                <c:pt idx="9892">
                  <c:v>62.349687499999902</c:v>
                </c:pt>
                <c:pt idx="9893">
                  <c:v>62.352499999999999</c:v>
                </c:pt>
                <c:pt idx="9894">
                  <c:v>62.3557812499999</c:v>
                </c:pt>
                <c:pt idx="9895">
                  <c:v>62.359374999999901</c:v>
                </c:pt>
                <c:pt idx="9896">
                  <c:v>62.363124999999897</c:v>
                </c:pt>
                <c:pt idx="9897">
                  <c:v>62.367031249999897</c:v>
                </c:pt>
                <c:pt idx="9898">
                  <c:v>62.370937499999997</c:v>
                </c:pt>
                <c:pt idx="9899">
                  <c:v>62.374687499999901</c:v>
                </c:pt>
                <c:pt idx="9900">
                  <c:v>62.378437499999997</c:v>
                </c:pt>
                <c:pt idx="9901">
                  <c:v>62.382187499999901</c:v>
                </c:pt>
                <c:pt idx="9902">
                  <c:v>62.385937499999898</c:v>
                </c:pt>
                <c:pt idx="9903">
                  <c:v>62.389218749999998</c:v>
                </c:pt>
                <c:pt idx="9904">
                  <c:v>62.392031249999903</c:v>
                </c:pt>
                <c:pt idx="9905">
                  <c:v>62.3948437499999</c:v>
                </c:pt>
                <c:pt idx="9906">
                  <c:v>62.397968749999897</c:v>
                </c:pt>
                <c:pt idx="9907">
                  <c:v>62.401249999999997</c:v>
                </c:pt>
                <c:pt idx="9908">
                  <c:v>62.404374999999902</c:v>
                </c:pt>
                <c:pt idx="9909">
                  <c:v>62.407499999999899</c:v>
                </c:pt>
                <c:pt idx="9910">
                  <c:v>62.4107812499999</c:v>
                </c:pt>
                <c:pt idx="9911">
                  <c:v>62.413749999999901</c:v>
                </c:pt>
                <c:pt idx="9912">
                  <c:v>62.416093749999902</c:v>
                </c:pt>
                <c:pt idx="9913">
                  <c:v>62.4182812499999</c:v>
                </c:pt>
                <c:pt idx="9914">
                  <c:v>62.420468749999998</c:v>
                </c:pt>
                <c:pt idx="9915">
                  <c:v>62.422343749999897</c:v>
                </c:pt>
                <c:pt idx="9916">
                  <c:v>62.424062499999998</c:v>
                </c:pt>
                <c:pt idx="9917">
                  <c:v>62.42578125</c:v>
                </c:pt>
                <c:pt idx="9918">
                  <c:v>62.427343749999899</c:v>
                </c:pt>
                <c:pt idx="9919">
                  <c:v>62.428906249999997</c:v>
                </c:pt>
                <c:pt idx="9920">
                  <c:v>62.430624999999999</c:v>
                </c:pt>
                <c:pt idx="9921">
                  <c:v>62.432499999999997</c:v>
                </c:pt>
                <c:pt idx="9922">
                  <c:v>62.434374999999903</c:v>
                </c:pt>
                <c:pt idx="9923">
                  <c:v>62.436250000000001</c:v>
                </c:pt>
                <c:pt idx="9924">
                  <c:v>62.438124999999999</c:v>
                </c:pt>
                <c:pt idx="9925">
                  <c:v>62.44</c:v>
                </c:pt>
                <c:pt idx="9926">
                  <c:v>62.441562499999897</c:v>
                </c:pt>
                <c:pt idx="9927">
                  <c:v>62.442656249999899</c:v>
                </c:pt>
                <c:pt idx="9928">
                  <c:v>62.443750000000001</c:v>
                </c:pt>
                <c:pt idx="9929">
                  <c:v>62.445</c:v>
                </c:pt>
                <c:pt idx="9930">
                  <c:v>62.445937499999999</c:v>
                </c:pt>
                <c:pt idx="9931">
                  <c:v>62.447031250000002</c:v>
                </c:pt>
                <c:pt idx="9932">
                  <c:v>62.447968749999902</c:v>
                </c:pt>
                <c:pt idx="9933">
                  <c:v>62.448749999999997</c:v>
                </c:pt>
                <c:pt idx="9934">
                  <c:v>62.449843749999999</c:v>
                </c:pt>
                <c:pt idx="9935">
                  <c:v>62.450624999999903</c:v>
                </c:pt>
                <c:pt idx="9936">
                  <c:v>62.451249999999902</c:v>
                </c:pt>
                <c:pt idx="9937">
                  <c:v>62.452031249999997</c:v>
                </c:pt>
                <c:pt idx="9938">
                  <c:v>62.452812499999901</c:v>
                </c:pt>
                <c:pt idx="9939">
                  <c:v>62.4534375</c:v>
                </c:pt>
                <c:pt idx="9940">
                  <c:v>62.454062499999999</c:v>
                </c:pt>
                <c:pt idx="9941">
                  <c:v>62.454687499999999</c:v>
                </c:pt>
                <c:pt idx="9942">
                  <c:v>62.455312499999998</c:v>
                </c:pt>
                <c:pt idx="9943">
                  <c:v>62.455937499999898</c:v>
                </c:pt>
                <c:pt idx="9944">
                  <c:v>62.456406249999901</c:v>
                </c:pt>
                <c:pt idx="9945">
                  <c:v>62.456718749999901</c:v>
                </c:pt>
                <c:pt idx="9946">
                  <c:v>62.457031249999901</c:v>
                </c:pt>
                <c:pt idx="9947">
                  <c:v>62.4573437499999</c:v>
                </c:pt>
                <c:pt idx="9948">
                  <c:v>62.457812499999903</c:v>
                </c:pt>
                <c:pt idx="9949">
                  <c:v>62.458437500000002</c:v>
                </c:pt>
                <c:pt idx="9950">
                  <c:v>62.459062499999902</c:v>
                </c:pt>
                <c:pt idx="9951">
                  <c:v>62.459687499999902</c:v>
                </c:pt>
                <c:pt idx="9952">
                  <c:v>62.460156249999898</c:v>
                </c:pt>
                <c:pt idx="9953">
                  <c:v>62.460468749999897</c:v>
                </c:pt>
                <c:pt idx="9954">
                  <c:v>62.460781249999997</c:v>
                </c:pt>
                <c:pt idx="9955">
                  <c:v>62.460781249999897</c:v>
                </c:pt>
                <c:pt idx="9956">
                  <c:v>62.460781249999897</c:v>
                </c:pt>
                <c:pt idx="9957">
                  <c:v>62.460781249999897</c:v>
                </c:pt>
                <c:pt idx="9958">
                  <c:v>62.460624999999901</c:v>
                </c:pt>
                <c:pt idx="9959">
                  <c:v>62.460625</c:v>
                </c:pt>
                <c:pt idx="9960">
                  <c:v>62.460624999999901</c:v>
                </c:pt>
                <c:pt idx="9961">
                  <c:v>62.460625</c:v>
                </c:pt>
                <c:pt idx="9962">
                  <c:v>62.460468749999997</c:v>
                </c:pt>
                <c:pt idx="9963">
                  <c:v>62.460312499999901</c:v>
                </c:pt>
                <c:pt idx="9964">
                  <c:v>62.460468749999997</c:v>
                </c:pt>
                <c:pt idx="9965">
                  <c:v>62.460781249999997</c:v>
                </c:pt>
                <c:pt idx="9966">
                  <c:v>62.461093750000003</c:v>
                </c:pt>
                <c:pt idx="9967">
                  <c:v>62.46125</c:v>
                </c:pt>
                <c:pt idx="9968">
                  <c:v>62.461406249999897</c:v>
                </c:pt>
                <c:pt idx="9969">
                  <c:v>62.461562499999999</c:v>
                </c:pt>
                <c:pt idx="9970">
                  <c:v>62.461562499999999</c:v>
                </c:pt>
                <c:pt idx="9971">
                  <c:v>62.461562499999999</c:v>
                </c:pt>
                <c:pt idx="9972">
                  <c:v>62.4615624999999</c:v>
                </c:pt>
                <c:pt idx="9973">
                  <c:v>62.461562499999999</c:v>
                </c:pt>
                <c:pt idx="9974">
                  <c:v>62.461406249999897</c:v>
                </c:pt>
                <c:pt idx="9975">
                  <c:v>62.461093749999897</c:v>
                </c:pt>
                <c:pt idx="9976">
                  <c:v>62.460781249999897</c:v>
                </c:pt>
                <c:pt idx="9977">
                  <c:v>62.460625</c:v>
                </c:pt>
                <c:pt idx="9978">
                  <c:v>62.460468749999997</c:v>
                </c:pt>
                <c:pt idx="9979">
                  <c:v>62.460312499999901</c:v>
                </c:pt>
                <c:pt idx="9980">
                  <c:v>62.460156249999997</c:v>
                </c:pt>
                <c:pt idx="9981">
                  <c:v>62.459843749999997</c:v>
                </c:pt>
                <c:pt idx="9982">
                  <c:v>62.459687499999902</c:v>
                </c:pt>
                <c:pt idx="9983">
                  <c:v>62.459687499999902</c:v>
                </c:pt>
                <c:pt idx="9984">
                  <c:v>62.459687499999902</c:v>
                </c:pt>
                <c:pt idx="9985">
                  <c:v>62.459687499999902</c:v>
                </c:pt>
                <c:pt idx="9986">
                  <c:v>62.459687500000001</c:v>
                </c:pt>
                <c:pt idx="9987">
                  <c:v>62.459687499999902</c:v>
                </c:pt>
                <c:pt idx="9988">
                  <c:v>62.459687500000001</c:v>
                </c:pt>
                <c:pt idx="9989">
                  <c:v>62.459687500000001</c:v>
                </c:pt>
                <c:pt idx="9990">
                  <c:v>62.459843749999898</c:v>
                </c:pt>
                <c:pt idx="9991">
                  <c:v>62.460156249999997</c:v>
                </c:pt>
                <c:pt idx="9992">
                  <c:v>62.460468749999897</c:v>
                </c:pt>
                <c:pt idx="9993">
                  <c:v>62.460624999999901</c:v>
                </c:pt>
                <c:pt idx="9994">
                  <c:v>62.460624999999901</c:v>
                </c:pt>
                <c:pt idx="9995">
                  <c:v>62.460625</c:v>
                </c:pt>
                <c:pt idx="9996">
                  <c:v>62.460781249999897</c:v>
                </c:pt>
                <c:pt idx="9997">
                  <c:v>62.460937499999901</c:v>
                </c:pt>
                <c:pt idx="9998">
                  <c:v>62.460937499999901</c:v>
                </c:pt>
                <c:pt idx="9999">
                  <c:v>62.460781249999997</c:v>
                </c:pt>
                <c:pt idx="10000">
                  <c:v>62.460468749999997</c:v>
                </c:pt>
                <c:pt idx="10001">
                  <c:v>62.459999999999901</c:v>
                </c:pt>
                <c:pt idx="10002">
                  <c:v>62.459375000000001</c:v>
                </c:pt>
                <c:pt idx="10003">
                  <c:v>62.458906249999899</c:v>
                </c:pt>
                <c:pt idx="10004">
                  <c:v>62.458281249999899</c:v>
                </c:pt>
                <c:pt idx="10005">
                  <c:v>62.457499999999897</c:v>
                </c:pt>
                <c:pt idx="10006">
                  <c:v>62.457031249999901</c:v>
                </c:pt>
                <c:pt idx="10007">
                  <c:v>62.456874999999997</c:v>
                </c:pt>
                <c:pt idx="10008">
                  <c:v>62.456718749999901</c:v>
                </c:pt>
                <c:pt idx="10009">
                  <c:v>62.456406250000001</c:v>
                </c:pt>
                <c:pt idx="10010">
                  <c:v>62.456093750000001</c:v>
                </c:pt>
                <c:pt idx="10011">
                  <c:v>62.455937499999997</c:v>
                </c:pt>
                <c:pt idx="10012">
                  <c:v>62.456093749999901</c:v>
                </c:pt>
                <c:pt idx="10013">
                  <c:v>62.456249999999997</c:v>
                </c:pt>
                <c:pt idx="10014">
                  <c:v>62.456406250000001</c:v>
                </c:pt>
                <c:pt idx="10015">
                  <c:v>62.45671875</c:v>
                </c:pt>
                <c:pt idx="10016">
                  <c:v>62.45703125</c:v>
                </c:pt>
                <c:pt idx="10017">
                  <c:v>62.4573437499999</c:v>
                </c:pt>
                <c:pt idx="10018">
                  <c:v>62.457656249999999</c:v>
                </c:pt>
                <c:pt idx="10019">
                  <c:v>62.457968749999999</c:v>
                </c:pt>
                <c:pt idx="10020">
                  <c:v>62.458437499999903</c:v>
                </c:pt>
                <c:pt idx="10021">
                  <c:v>62.459062499999902</c:v>
                </c:pt>
                <c:pt idx="10022">
                  <c:v>62.459687499999902</c:v>
                </c:pt>
                <c:pt idx="10023">
                  <c:v>62.460468749999897</c:v>
                </c:pt>
                <c:pt idx="10024">
                  <c:v>62.461406249999897</c:v>
                </c:pt>
                <c:pt idx="10025">
                  <c:v>62.462343749999903</c:v>
                </c:pt>
                <c:pt idx="10026">
                  <c:v>62.463281249999902</c:v>
                </c:pt>
                <c:pt idx="10027">
                  <c:v>62.464218749999901</c:v>
                </c:pt>
                <c:pt idx="10028">
                  <c:v>62.465312500000003</c:v>
                </c:pt>
                <c:pt idx="10029">
                  <c:v>62.466562499999903</c:v>
                </c:pt>
                <c:pt idx="10030">
                  <c:v>62.467968749999997</c:v>
                </c:pt>
                <c:pt idx="10031">
                  <c:v>62.469531249999903</c:v>
                </c:pt>
                <c:pt idx="10032">
                  <c:v>62.471562499999898</c:v>
                </c:pt>
                <c:pt idx="10033">
                  <c:v>62.473906249999899</c:v>
                </c:pt>
                <c:pt idx="10034">
                  <c:v>62.475937500000001</c:v>
                </c:pt>
                <c:pt idx="10035">
                  <c:v>62.477812499999899</c:v>
                </c:pt>
                <c:pt idx="10036">
                  <c:v>62.479687499999898</c:v>
                </c:pt>
                <c:pt idx="10037">
                  <c:v>62.4814062499999</c:v>
                </c:pt>
                <c:pt idx="10038">
                  <c:v>62.482968749999898</c:v>
                </c:pt>
                <c:pt idx="10039">
                  <c:v>62.484375</c:v>
                </c:pt>
                <c:pt idx="10040">
                  <c:v>62.486093749999903</c:v>
                </c:pt>
                <c:pt idx="10041">
                  <c:v>62.487812499999997</c:v>
                </c:pt>
                <c:pt idx="10042">
                  <c:v>62.4889062499999</c:v>
                </c:pt>
                <c:pt idx="10043">
                  <c:v>62.489843749999899</c:v>
                </c:pt>
                <c:pt idx="10044">
                  <c:v>62.490624999999902</c:v>
                </c:pt>
                <c:pt idx="10045">
                  <c:v>62.498828124999903</c:v>
                </c:pt>
                <c:pt idx="10046">
                  <c:v>62.515078124999903</c:v>
                </c:pt>
                <c:pt idx="10047">
                  <c:v>62.531874999999999</c:v>
                </c:pt>
                <c:pt idx="10048">
                  <c:v>62.548749999999998</c:v>
                </c:pt>
                <c:pt idx="10049">
                  <c:v>62.565468749999901</c:v>
                </c:pt>
                <c:pt idx="10050">
                  <c:v>62.582031249999901</c:v>
                </c:pt>
                <c:pt idx="10051">
                  <c:v>62.5985937499999</c:v>
                </c:pt>
                <c:pt idx="10052">
                  <c:v>62.615156249999998</c:v>
                </c:pt>
                <c:pt idx="10053">
                  <c:v>62.631718749999997</c:v>
                </c:pt>
                <c:pt idx="10054">
                  <c:v>62.648203124999903</c:v>
                </c:pt>
                <c:pt idx="10055">
                  <c:v>62.664687499999999</c:v>
                </c:pt>
                <c:pt idx="10056">
                  <c:v>62.681093750000002</c:v>
                </c:pt>
                <c:pt idx="10057">
                  <c:v>62.697187499999899</c:v>
                </c:pt>
                <c:pt idx="10058">
                  <c:v>62.713046875000003</c:v>
                </c:pt>
                <c:pt idx="10059">
                  <c:v>62.729687499999898</c:v>
                </c:pt>
                <c:pt idx="10060">
                  <c:v>62.746874999999903</c:v>
                </c:pt>
                <c:pt idx="10061">
                  <c:v>62.763671874999901</c:v>
                </c:pt>
                <c:pt idx="10062">
                  <c:v>62.780312500000001</c:v>
                </c:pt>
                <c:pt idx="10063">
                  <c:v>62.7971875</c:v>
                </c:pt>
                <c:pt idx="10064">
                  <c:v>62.814374999999998</c:v>
                </c:pt>
                <c:pt idx="10065">
                  <c:v>62.831796874999903</c:v>
                </c:pt>
                <c:pt idx="10066">
                  <c:v>62.849921875</c:v>
                </c:pt>
                <c:pt idx="10067">
                  <c:v>62.868437499999899</c:v>
                </c:pt>
                <c:pt idx="10068">
                  <c:v>62.886874999999897</c:v>
                </c:pt>
                <c:pt idx="10069">
                  <c:v>62.904921874999999</c:v>
                </c:pt>
                <c:pt idx="10070">
                  <c:v>62.922734374999997</c:v>
                </c:pt>
                <c:pt idx="10071">
                  <c:v>62.940859374999903</c:v>
                </c:pt>
                <c:pt idx="10072">
                  <c:v>62.959296875</c:v>
                </c:pt>
                <c:pt idx="10073">
                  <c:v>62.978046874999997</c:v>
                </c:pt>
                <c:pt idx="10074">
                  <c:v>62.997578124999997</c:v>
                </c:pt>
                <c:pt idx="10075">
                  <c:v>63.017265624999901</c:v>
                </c:pt>
                <c:pt idx="10076">
                  <c:v>63.036328124999997</c:v>
                </c:pt>
                <c:pt idx="10077">
                  <c:v>63.054843749999897</c:v>
                </c:pt>
                <c:pt idx="10078">
                  <c:v>63.072656249999902</c:v>
                </c:pt>
                <c:pt idx="10079">
                  <c:v>63.090234374999902</c:v>
                </c:pt>
                <c:pt idx="10080">
                  <c:v>63.107890625000003</c:v>
                </c:pt>
                <c:pt idx="10081">
                  <c:v>63.124374999999901</c:v>
                </c:pt>
                <c:pt idx="10082">
                  <c:v>63.140078124999903</c:v>
                </c:pt>
                <c:pt idx="10083">
                  <c:v>63.156484374999899</c:v>
                </c:pt>
                <c:pt idx="10084">
                  <c:v>63.173281249999903</c:v>
                </c:pt>
                <c:pt idx="10085">
                  <c:v>63.190312499999997</c:v>
                </c:pt>
                <c:pt idx="10086">
                  <c:v>63.207499999999897</c:v>
                </c:pt>
                <c:pt idx="10087">
                  <c:v>63.224687499999902</c:v>
                </c:pt>
                <c:pt idx="10088">
                  <c:v>63.241874999999901</c:v>
                </c:pt>
                <c:pt idx="10089">
                  <c:v>63.259218749999903</c:v>
                </c:pt>
                <c:pt idx="10090">
                  <c:v>63.2763281249999</c:v>
                </c:pt>
                <c:pt idx="10091">
                  <c:v>63.293046875000002</c:v>
                </c:pt>
                <c:pt idx="10092">
                  <c:v>63.309843749999899</c:v>
                </c:pt>
                <c:pt idx="10093">
                  <c:v>63.326953124999903</c:v>
                </c:pt>
                <c:pt idx="10094">
                  <c:v>63.344218749999897</c:v>
                </c:pt>
                <c:pt idx="10095">
                  <c:v>63.361406249999902</c:v>
                </c:pt>
                <c:pt idx="10096">
                  <c:v>63.378437499999897</c:v>
                </c:pt>
                <c:pt idx="10097">
                  <c:v>63.395312499999903</c:v>
                </c:pt>
                <c:pt idx="10098">
                  <c:v>63.412265625000003</c:v>
                </c:pt>
                <c:pt idx="10099">
                  <c:v>63.429296874999899</c:v>
                </c:pt>
                <c:pt idx="10100">
                  <c:v>63.446406250000003</c:v>
                </c:pt>
                <c:pt idx="10101">
                  <c:v>63.463828124999999</c:v>
                </c:pt>
                <c:pt idx="10102">
                  <c:v>63.481562499999903</c:v>
                </c:pt>
                <c:pt idx="10103">
                  <c:v>63.499218749999898</c:v>
                </c:pt>
                <c:pt idx="10104">
                  <c:v>63.5165624999999</c:v>
                </c:pt>
                <c:pt idx="10105">
                  <c:v>63.534062499999997</c:v>
                </c:pt>
                <c:pt idx="10106">
                  <c:v>63.551874999999903</c:v>
                </c:pt>
                <c:pt idx="10107">
                  <c:v>63.569687499999901</c:v>
                </c:pt>
                <c:pt idx="10108">
                  <c:v>63.587421874999897</c:v>
                </c:pt>
                <c:pt idx="10109">
                  <c:v>63.605078124999999</c:v>
                </c:pt>
                <c:pt idx="10110">
                  <c:v>63.622734374999901</c:v>
                </c:pt>
                <c:pt idx="10111">
                  <c:v>63.640390624999903</c:v>
                </c:pt>
                <c:pt idx="10112">
                  <c:v>63.658203125</c:v>
                </c:pt>
                <c:pt idx="10113">
                  <c:v>63.676171874999902</c:v>
                </c:pt>
                <c:pt idx="10114">
                  <c:v>63.694140625000003</c:v>
                </c:pt>
                <c:pt idx="10115">
                  <c:v>63.712109374999898</c:v>
                </c:pt>
                <c:pt idx="10116">
                  <c:v>63.730078124999899</c:v>
                </c:pt>
                <c:pt idx="10117">
                  <c:v>63.748046874999901</c:v>
                </c:pt>
                <c:pt idx="10118">
                  <c:v>63.766015625000001</c:v>
                </c:pt>
                <c:pt idx="10119">
                  <c:v>63.783984374999903</c:v>
                </c:pt>
                <c:pt idx="10120">
                  <c:v>63.802421874999901</c:v>
                </c:pt>
                <c:pt idx="10121">
                  <c:v>63.821328124999901</c:v>
                </c:pt>
                <c:pt idx="10122">
                  <c:v>63.830937499999997</c:v>
                </c:pt>
                <c:pt idx="10123">
                  <c:v>63.829843750000002</c:v>
                </c:pt>
                <c:pt idx="10124">
                  <c:v>63.827812499999901</c:v>
                </c:pt>
                <c:pt idx="10125">
                  <c:v>63.826250000000002</c:v>
                </c:pt>
                <c:pt idx="10126">
                  <c:v>63.824687499999897</c:v>
                </c:pt>
                <c:pt idx="10127">
                  <c:v>63.823124999999898</c:v>
                </c:pt>
                <c:pt idx="10128">
                  <c:v>63.821562499999899</c:v>
                </c:pt>
                <c:pt idx="10129">
                  <c:v>63.819999999999901</c:v>
                </c:pt>
                <c:pt idx="10130">
                  <c:v>63.818593749999998</c:v>
                </c:pt>
                <c:pt idx="10131">
                  <c:v>63.8173437499999</c:v>
                </c:pt>
                <c:pt idx="10132">
                  <c:v>63.816093749999901</c:v>
                </c:pt>
                <c:pt idx="10133">
                  <c:v>63.814843749999902</c:v>
                </c:pt>
                <c:pt idx="10134">
                  <c:v>63.813593749999903</c:v>
                </c:pt>
                <c:pt idx="10135">
                  <c:v>63.812343749999897</c:v>
                </c:pt>
                <c:pt idx="10136">
                  <c:v>63.811249999999902</c:v>
                </c:pt>
                <c:pt idx="10137">
                  <c:v>63.810312500000002</c:v>
                </c:pt>
                <c:pt idx="10138">
                  <c:v>63.8095312499999</c:v>
                </c:pt>
                <c:pt idx="10139">
                  <c:v>63.80890625</c:v>
                </c:pt>
                <c:pt idx="10140">
                  <c:v>63.808437499999997</c:v>
                </c:pt>
                <c:pt idx="10141">
                  <c:v>63.807968749999901</c:v>
                </c:pt>
                <c:pt idx="10142">
                  <c:v>63.807499999999898</c:v>
                </c:pt>
                <c:pt idx="10143">
                  <c:v>63.807031250000001</c:v>
                </c:pt>
                <c:pt idx="10144">
                  <c:v>63.806406249999903</c:v>
                </c:pt>
                <c:pt idx="10145">
                  <c:v>63.805937499999999</c:v>
                </c:pt>
                <c:pt idx="10146">
                  <c:v>63.805624999999999</c:v>
                </c:pt>
                <c:pt idx="10147">
                  <c:v>63.805312499999999</c:v>
                </c:pt>
                <c:pt idx="10148">
                  <c:v>63.8049999999999</c:v>
                </c:pt>
                <c:pt idx="10149">
                  <c:v>63.804687499999901</c:v>
                </c:pt>
                <c:pt idx="10150">
                  <c:v>63.804531249999897</c:v>
                </c:pt>
                <c:pt idx="10151">
                  <c:v>63.804374999999901</c:v>
                </c:pt>
                <c:pt idx="10152">
                  <c:v>63.804218749999897</c:v>
                </c:pt>
                <c:pt idx="10153">
                  <c:v>63.804218749999897</c:v>
                </c:pt>
                <c:pt idx="10154">
                  <c:v>63.804218749999997</c:v>
                </c:pt>
                <c:pt idx="10155">
                  <c:v>63.804531249999897</c:v>
                </c:pt>
                <c:pt idx="10156">
                  <c:v>63.8049999999999</c:v>
                </c:pt>
                <c:pt idx="10157">
                  <c:v>63.805468749999903</c:v>
                </c:pt>
                <c:pt idx="10158">
                  <c:v>63.806093749999903</c:v>
                </c:pt>
                <c:pt idx="10159">
                  <c:v>63.806718749999902</c:v>
                </c:pt>
                <c:pt idx="10160">
                  <c:v>63.807187499999898</c:v>
                </c:pt>
                <c:pt idx="10161">
                  <c:v>63.807499999999997</c:v>
                </c:pt>
                <c:pt idx="10162">
                  <c:v>63.807656249999901</c:v>
                </c:pt>
                <c:pt idx="10163">
                  <c:v>63.807812499999997</c:v>
                </c:pt>
                <c:pt idx="10164">
                  <c:v>63.807968749999901</c:v>
                </c:pt>
                <c:pt idx="10165">
                  <c:v>63.808124999999897</c:v>
                </c:pt>
                <c:pt idx="10166">
                  <c:v>63.808281249999901</c:v>
                </c:pt>
                <c:pt idx="10167">
                  <c:v>63.808281249999901</c:v>
                </c:pt>
                <c:pt idx="10168">
                  <c:v>63.808281249999901</c:v>
                </c:pt>
                <c:pt idx="10169">
                  <c:v>63.808281249999901</c:v>
                </c:pt>
                <c:pt idx="10170">
                  <c:v>63.80828125</c:v>
                </c:pt>
                <c:pt idx="10171">
                  <c:v>63.808281249999901</c:v>
                </c:pt>
                <c:pt idx="10172">
                  <c:v>63.808124999999997</c:v>
                </c:pt>
                <c:pt idx="10173">
                  <c:v>63.807812499999898</c:v>
                </c:pt>
                <c:pt idx="10174">
                  <c:v>63.807499999999997</c:v>
                </c:pt>
                <c:pt idx="10175">
                  <c:v>63.807031249999902</c:v>
                </c:pt>
                <c:pt idx="10176">
                  <c:v>63.806562499999998</c:v>
                </c:pt>
                <c:pt idx="10177">
                  <c:v>63.806249999999899</c:v>
                </c:pt>
                <c:pt idx="10178">
                  <c:v>63.805781250000003</c:v>
                </c:pt>
                <c:pt idx="10179">
                  <c:v>63.805</c:v>
                </c:pt>
                <c:pt idx="10180">
                  <c:v>63.804218749999897</c:v>
                </c:pt>
                <c:pt idx="10181">
                  <c:v>63.803437499999902</c:v>
                </c:pt>
                <c:pt idx="10182">
                  <c:v>63.802500000000002</c:v>
                </c:pt>
                <c:pt idx="10183">
                  <c:v>63.801562499999903</c:v>
                </c:pt>
                <c:pt idx="10184">
                  <c:v>63.800624999999997</c:v>
                </c:pt>
                <c:pt idx="10185">
                  <c:v>63.799687499999997</c:v>
                </c:pt>
                <c:pt idx="10186">
                  <c:v>63.798749999999899</c:v>
                </c:pt>
                <c:pt idx="10187">
                  <c:v>63.7978124999999</c:v>
                </c:pt>
                <c:pt idx="10188">
                  <c:v>63.796718749999997</c:v>
                </c:pt>
                <c:pt idx="10189">
                  <c:v>63.795468749999998</c:v>
                </c:pt>
                <c:pt idx="10190">
                  <c:v>63.794218749999899</c:v>
                </c:pt>
                <c:pt idx="10191">
                  <c:v>63.792812499999897</c:v>
                </c:pt>
                <c:pt idx="10192">
                  <c:v>63.791406249999902</c:v>
                </c:pt>
                <c:pt idx="10193">
                  <c:v>63.79</c:v>
                </c:pt>
                <c:pt idx="10194">
                  <c:v>63.788593749999997</c:v>
                </c:pt>
                <c:pt idx="10195">
                  <c:v>63.787187499999902</c:v>
                </c:pt>
                <c:pt idx="10196">
                  <c:v>63.785624999999897</c:v>
                </c:pt>
                <c:pt idx="10197">
                  <c:v>63.784062499999898</c:v>
                </c:pt>
                <c:pt idx="10198">
                  <c:v>63.782499999999999</c:v>
                </c:pt>
                <c:pt idx="10199">
                  <c:v>63.780468749999898</c:v>
                </c:pt>
                <c:pt idx="10200">
                  <c:v>63.778437499999903</c:v>
                </c:pt>
                <c:pt idx="10201">
                  <c:v>63.776718750000001</c:v>
                </c:pt>
                <c:pt idx="10202">
                  <c:v>63.774999999999999</c:v>
                </c:pt>
                <c:pt idx="10203">
                  <c:v>63.7734375</c:v>
                </c:pt>
                <c:pt idx="10204">
                  <c:v>63.772031249999998</c:v>
                </c:pt>
                <c:pt idx="10205">
                  <c:v>63.770937499999903</c:v>
                </c:pt>
                <c:pt idx="10206">
                  <c:v>63.767421874999997</c:v>
                </c:pt>
                <c:pt idx="10207">
                  <c:v>63.755937499999902</c:v>
                </c:pt>
                <c:pt idx="10208">
                  <c:v>63.7389062499999</c:v>
                </c:pt>
                <c:pt idx="10209">
                  <c:v>63.721718749999901</c:v>
                </c:pt>
                <c:pt idx="10210">
                  <c:v>63.704531250000002</c:v>
                </c:pt>
                <c:pt idx="10211">
                  <c:v>63.687421874999899</c:v>
                </c:pt>
                <c:pt idx="10212">
                  <c:v>63.672109374999899</c:v>
                </c:pt>
                <c:pt idx="10213">
                  <c:v>63.658046874999997</c:v>
                </c:pt>
                <c:pt idx="10214">
                  <c:v>63.643593749999901</c:v>
                </c:pt>
                <c:pt idx="10215">
                  <c:v>63.629453124999998</c:v>
                </c:pt>
                <c:pt idx="10216">
                  <c:v>63.615703125000003</c:v>
                </c:pt>
                <c:pt idx="10217">
                  <c:v>63.6015625</c:v>
                </c:pt>
                <c:pt idx="10218">
                  <c:v>63.587187499999999</c:v>
                </c:pt>
                <c:pt idx="10219">
                  <c:v>63.573124999999898</c:v>
                </c:pt>
                <c:pt idx="10220">
                  <c:v>63.558984375000001</c:v>
                </c:pt>
                <c:pt idx="10221">
                  <c:v>63.544609374999901</c:v>
                </c:pt>
                <c:pt idx="10222">
                  <c:v>63.529999999999902</c:v>
                </c:pt>
                <c:pt idx="10223">
                  <c:v>63.5146093749999</c:v>
                </c:pt>
                <c:pt idx="10224">
                  <c:v>63.498281249999899</c:v>
                </c:pt>
                <c:pt idx="10225">
                  <c:v>63.481562500000003</c:v>
                </c:pt>
                <c:pt idx="10226">
                  <c:v>63.464921875000002</c:v>
                </c:pt>
                <c:pt idx="10227">
                  <c:v>63.4482031249999</c:v>
                </c:pt>
                <c:pt idx="10228">
                  <c:v>63.430390624999902</c:v>
                </c:pt>
                <c:pt idx="10229">
                  <c:v>63.410312500000003</c:v>
                </c:pt>
                <c:pt idx="10230">
                  <c:v>63.388437499999903</c:v>
                </c:pt>
                <c:pt idx="10231">
                  <c:v>63.3674999999999</c:v>
                </c:pt>
                <c:pt idx="10232">
                  <c:v>63.3482812499999</c:v>
                </c:pt>
                <c:pt idx="10233">
                  <c:v>63.329374999999899</c:v>
                </c:pt>
                <c:pt idx="10234">
                  <c:v>63.310390624999897</c:v>
                </c:pt>
                <c:pt idx="10235">
                  <c:v>63.291406250000001</c:v>
                </c:pt>
                <c:pt idx="10236">
                  <c:v>63.272890625000002</c:v>
                </c:pt>
                <c:pt idx="10237">
                  <c:v>63.255468749999999</c:v>
                </c:pt>
                <c:pt idx="10238">
                  <c:v>63.238359374999902</c:v>
                </c:pt>
                <c:pt idx="10239">
                  <c:v>63.220546874999997</c:v>
                </c:pt>
                <c:pt idx="10240">
                  <c:v>63.202187500000001</c:v>
                </c:pt>
                <c:pt idx="10241">
                  <c:v>63.183749999999897</c:v>
                </c:pt>
                <c:pt idx="10242">
                  <c:v>63.165312499999899</c:v>
                </c:pt>
                <c:pt idx="10243">
                  <c:v>63.147031249999898</c:v>
                </c:pt>
                <c:pt idx="10244">
                  <c:v>63.12890625</c:v>
                </c:pt>
                <c:pt idx="10245">
                  <c:v>63.111093750000002</c:v>
                </c:pt>
                <c:pt idx="10246">
                  <c:v>63.093437499999901</c:v>
                </c:pt>
                <c:pt idx="10247">
                  <c:v>63.075781249999999</c:v>
                </c:pt>
                <c:pt idx="10248">
                  <c:v>63.058281249999901</c:v>
                </c:pt>
                <c:pt idx="10249">
                  <c:v>63.040781249999903</c:v>
                </c:pt>
                <c:pt idx="10250">
                  <c:v>63.023281249999997</c:v>
                </c:pt>
                <c:pt idx="10251">
                  <c:v>63.005781249999899</c:v>
                </c:pt>
                <c:pt idx="10252">
                  <c:v>62.98828125</c:v>
                </c:pt>
                <c:pt idx="10253">
                  <c:v>62.970624999999998</c:v>
                </c:pt>
                <c:pt idx="10254">
                  <c:v>62.952812499999901</c:v>
                </c:pt>
                <c:pt idx="10255">
                  <c:v>62.935390624999997</c:v>
                </c:pt>
                <c:pt idx="10256">
                  <c:v>62.918359374999902</c:v>
                </c:pt>
                <c:pt idx="10257">
                  <c:v>62.901484374999903</c:v>
                </c:pt>
                <c:pt idx="10258">
                  <c:v>62.884687499999899</c:v>
                </c:pt>
                <c:pt idx="10259">
                  <c:v>62.867812499999999</c:v>
                </c:pt>
                <c:pt idx="10260">
                  <c:v>62.851015624999903</c:v>
                </c:pt>
                <c:pt idx="10261">
                  <c:v>62.834218749999998</c:v>
                </c:pt>
                <c:pt idx="10262">
                  <c:v>62.817343749999999</c:v>
                </c:pt>
                <c:pt idx="10263">
                  <c:v>62.800156250000001</c:v>
                </c:pt>
                <c:pt idx="10264">
                  <c:v>62.782421874999898</c:v>
                </c:pt>
                <c:pt idx="10265">
                  <c:v>62.764296874999999</c:v>
                </c:pt>
                <c:pt idx="10266">
                  <c:v>62.745859375000002</c:v>
                </c:pt>
                <c:pt idx="10267">
                  <c:v>62.727343749999903</c:v>
                </c:pt>
                <c:pt idx="10268">
                  <c:v>62.708828124999897</c:v>
                </c:pt>
                <c:pt idx="10269">
                  <c:v>62.690312499999997</c:v>
                </c:pt>
                <c:pt idx="10270">
                  <c:v>62.671874999999901</c:v>
                </c:pt>
                <c:pt idx="10271">
                  <c:v>62.654218749999899</c:v>
                </c:pt>
                <c:pt idx="10272">
                  <c:v>62.637343749999999</c:v>
                </c:pt>
                <c:pt idx="10273">
                  <c:v>62.620156249999901</c:v>
                </c:pt>
                <c:pt idx="10274">
                  <c:v>62.602968750000002</c:v>
                </c:pt>
                <c:pt idx="10275">
                  <c:v>62.586406249999897</c:v>
                </c:pt>
                <c:pt idx="10276">
                  <c:v>62.570156249999897</c:v>
                </c:pt>
                <c:pt idx="10277">
                  <c:v>62.554218749999997</c:v>
                </c:pt>
                <c:pt idx="10278">
                  <c:v>62.538437499999901</c:v>
                </c:pt>
                <c:pt idx="10279">
                  <c:v>62.522656249999898</c:v>
                </c:pt>
                <c:pt idx="10280">
                  <c:v>62.507109374999899</c:v>
                </c:pt>
                <c:pt idx="10281">
                  <c:v>62.491718749999997</c:v>
                </c:pt>
                <c:pt idx="10282">
                  <c:v>62.476406249999897</c:v>
                </c:pt>
                <c:pt idx="10283">
                  <c:v>62.461093749999897</c:v>
                </c:pt>
                <c:pt idx="10284">
                  <c:v>62.446093749999903</c:v>
                </c:pt>
                <c:pt idx="10285">
                  <c:v>62.431406249999903</c:v>
                </c:pt>
                <c:pt idx="10286">
                  <c:v>62.416718749999902</c:v>
                </c:pt>
                <c:pt idx="10287">
                  <c:v>62.401718749999901</c:v>
                </c:pt>
                <c:pt idx="10288">
                  <c:v>62.3896093749999</c:v>
                </c:pt>
                <c:pt idx="10289">
                  <c:v>62.386640624999899</c:v>
                </c:pt>
                <c:pt idx="10290">
                  <c:v>62.391093749999897</c:v>
                </c:pt>
                <c:pt idx="10291">
                  <c:v>62.396249999999903</c:v>
                </c:pt>
                <c:pt idx="10292">
                  <c:v>62.400624999999899</c:v>
                </c:pt>
                <c:pt idx="10293">
                  <c:v>62.404999999999902</c:v>
                </c:pt>
                <c:pt idx="10294">
                  <c:v>62.409218749999901</c:v>
                </c:pt>
                <c:pt idx="10295">
                  <c:v>62.413437499999901</c:v>
                </c:pt>
                <c:pt idx="10296">
                  <c:v>62.417890624999899</c:v>
                </c:pt>
                <c:pt idx="10297">
                  <c:v>62.422421874999898</c:v>
                </c:pt>
                <c:pt idx="10298">
                  <c:v>62.426874999999903</c:v>
                </c:pt>
                <c:pt idx="10299">
                  <c:v>62.431249999999899</c:v>
                </c:pt>
                <c:pt idx="10300">
                  <c:v>62.435624999999902</c:v>
                </c:pt>
                <c:pt idx="10301">
                  <c:v>62.440078124999999</c:v>
                </c:pt>
                <c:pt idx="10302">
                  <c:v>62.444531249999898</c:v>
                </c:pt>
                <c:pt idx="10303">
                  <c:v>62.448749999999897</c:v>
                </c:pt>
                <c:pt idx="10304">
                  <c:v>62.452890625000002</c:v>
                </c:pt>
                <c:pt idx="10305">
                  <c:v>62.457109374999902</c:v>
                </c:pt>
                <c:pt idx="10306">
                  <c:v>62.4612499999999</c:v>
                </c:pt>
                <c:pt idx="10307">
                  <c:v>62.465312500000003</c:v>
                </c:pt>
                <c:pt idx="10308">
                  <c:v>62.469453124999902</c:v>
                </c:pt>
                <c:pt idx="10309">
                  <c:v>62.473437499999903</c:v>
                </c:pt>
                <c:pt idx="10310">
                  <c:v>62.4771874999999</c:v>
                </c:pt>
                <c:pt idx="10311">
                  <c:v>62.480937499999897</c:v>
                </c:pt>
                <c:pt idx="10312">
                  <c:v>62.484765624999902</c:v>
                </c:pt>
                <c:pt idx="10313">
                  <c:v>62.488515624999998</c:v>
                </c:pt>
                <c:pt idx="10314">
                  <c:v>62.492187499999901</c:v>
                </c:pt>
                <c:pt idx="10315">
                  <c:v>62.496015624999998</c:v>
                </c:pt>
                <c:pt idx="10316">
                  <c:v>62.499921874999899</c:v>
                </c:pt>
                <c:pt idx="10317">
                  <c:v>62.503828124999899</c:v>
                </c:pt>
                <c:pt idx="10318">
                  <c:v>62.507734374999899</c:v>
                </c:pt>
                <c:pt idx="10319">
                  <c:v>62.511640624999899</c:v>
                </c:pt>
                <c:pt idx="10320">
                  <c:v>62.515468749999997</c:v>
                </c:pt>
                <c:pt idx="10321">
                  <c:v>62.519140624999999</c:v>
                </c:pt>
                <c:pt idx="10322">
                  <c:v>62.522734374999899</c:v>
                </c:pt>
                <c:pt idx="10323">
                  <c:v>62.526484374999903</c:v>
                </c:pt>
                <c:pt idx="10324">
                  <c:v>62.530390624999903</c:v>
                </c:pt>
                <c:pt idx="10325">
                  <c:v>62.534218749999901</c:v>
                </c:pt>
                <c:pt idx="10326">
                  <c:v>62.538046874999999</c:v>
                </c:pt>
                <c:pt idx="10327">
                  <c:v>62.542031249999901</c:v>
                </c:pt>
                <c:pt idx="10328">
                  <c:v>62.546015625000003</c:v>
                </c:pt>
                <c:pt idx="10329">
                  <c:v>62.55</c:v>
                </c:pt>
                <c:pt idx="10330">
                  <c:v>62.553984374999999</c:v>
                </c:pt>
                <c:pt idx="10331">
                  <c:v>62.557890624999899</c:v>
                </c:pt>
                <c:pt idx="10332">
                  <c:v>62.561796874999899</c:v>
                </c:pt>
                <c:pt idx="10333">
                  <c:v>62.565781249999901</c:v>
                </c:pt>
                <c:pt idx="10334">
                  <c:v>62.569765624999903</c:v>
                </c:pt>
                <c:pt idx="10335">
                  <c:v>62.573749999999997</c:v>
                </c:pt>
                <c:pt idx="10336">
                  <c:v>62.577734374999899</c:v>
                </c:pt>
                <c:pt idx="10337">
                  <c:v>62.581640624999899</c:v>
                </c:pt>
                <c:pt idx="10338">
                  <c:v>62.585546874999899</c:v>
                </c:pt>
                <c:pt idx="10339">
                  <c:v>62.589453124999999</c:v>
                </c:pt>
                <c:pt idx="10340">
                  <c:v>62.593515624999903</c:v>
                </c:pt>
                <c:pt idx="10341">
                  <c:v>62.597734374999902</c:v>
                </c:pt>
                <c:pt idx="10342">
                  <c:v>62.6018749999999</c:v>
                </c:pt>
                <c:pt idx="10343">
                  <c:v>62.606015624999898</c:v>
                </c:pt>
                <c:pt idx="10344">
                  <c:v>62.610156249999903</c:v>
                </c:pt>
                <c:pt idx="10345">
                  <c:v>62.614140624999997</c:v>
                </c:pt>
                <c:pt idx="10346">
                  <c:v>62.618124999999999</c:v>
                </c:pt>
                <c:pt idx="10347">
                  <c:v>62.622187500000003</c:v>
                </c:pt>
                <c:pt idx="10348">
                  <c:v>62.626249999999999</c:v>
                </c:pt>
                <c:pt idx="10349">
                  <c:v>62.630312499999903</c:v>
                </c:pt>
                <c:pt idx="10350">
                  <c:v>62.634296874999997</c:v>
                </c:pt>
                <c:pt idx="10351">
                  <c:v>62.638203124999997</c:v>
                </c:pt>
                <c:pt idx="10352">
                  <c:v>62.642187499999999</c:v>
                </c:pt>
                <c:pt idx="10353">
                  <c:v>62.646249999999903</c:v>
                </c:pt>
                <c:pt idx="10354">
                  <c:v>62.650312499999998</c:v>
                </c:pt>
                <c:pt idx="10355">
                  <c:v>62.654453124999897</c:v>
                </c:pt>
                <c:pt idx="10356">
                  <c:v>62.6585156249999</c:v>
                </c:pt>
                <c:pt idx="10357">
                  <c:v>62.662500000000001</c:v>
                </c:pt>
                <c:pt idx="10358">
                  <c:v>62.666562499999998</c:v>
                </c:pt>
                <c:pt idx="10359">
                  <c:v>62.670624999999902</c:v>
                </c:pt>
                <c:pt idx="10360">
                  <c:v>62.674999999999898</c:v>
                </c:pt>
                <c:pt idx="10361">
                  <c:v>62.680703125000001</c:v>
                </c:pt>
                <c:pt idx="10362">
                  <c:v>62.687343749999997</c:v>
                </c:pt>
                <c:pt idx="10363">
                  <c:v>62.6939843749999</c:v>
                </c:pt>
                <c:pt idx="10364">
                  <c:v>62.700624999999903</c:v>
                </c:pt>
                <c:pt idx="10365">
                  <c:v>62.707187499999897</c:v>
                </c:pt>
                <c:pt idx="10366">
                  <c:v>62.713749999999898</c:v>
                </c:pt>
                <c:pt idx="10367">
                  <c:v>62.720390624999901</c:v>
                </c:pt>
                <c:pt idx="10368">
                  <c:v>62.727031249999897</c:v>
                </c:pt>
                <c:pt idx="10369">
                  <c:v>62.733671874999899</c:v>
                </c:pt>
                <c:pt idx="10370">
                  <c:v>62.740390624999897</c:v>
                </c:pt>
                <c:pt idx="10371">
                  <c:v>62.7470312499999</c:v>
                </c:pt>
                <c:pt idx="10372">
                  <c:v>62.753593749999901</c:v>
                </c:pt>
                <c:pt idx="10373">
                  <c:v>62.760312499999998</c:v>
                </c:pt>
                <c:pt idx="10374">
                  <c:v>62.767031250000002</c:v>
                </c:pt>
                <c:pt idx="10375">
                  <c:v>62.773515624999902</c:v>
                </c:pt>
                <c:pt idx="10376">
                  <c:v>62.780234374999999</c:v>
                </c:pt>
                <c:pt idx="10377">
                  <c:v>62.787031249999899</c:v>
                </c:pt>
                <c:pt idx="10378">
                  <c:v>62.793671874999902</c:v>
                </c:pt>
                <c:pt idx="10379">
                  <c:v>62.800234375000002</c:v>
                </c:pt>
                <c:pt idx="10380">
                  <c:v>62.805312499999999</c:v>
                </c:pt>
                <c:pt idx="10381">
                  <c:v>62.8089062499999</c:v>
                </c:pt>
                <c:pt idx="10382">
                  <c:v>62.812265624999903</c:v>
                </c:pt>
                <c:pt idx="10383">
                  <c:v>62.815468749999901</c:v>
                </c:pt>
                <c:pt idx="10384">
                  <c:v>62.818281249999899</c:v>
                </c:pt>
                <c:pt idx="10385">
                  <c:v>62.820781249999897</c:v>
                </c:pt>
                <c:pt idx="10386">
                  <c:v>62.823046874999903</c:v>
                </c:pt>
                <c:pt idx="10387">
                  <c:v>62.8248437499999</c:v>
                </c:pt>
                <c:pt idx="10388">
                  <c:v>62.826250000000002</c:v>
                </c:pt>
                <c:pt idx="10389">
                  <c:v>62.827187499999901</c:v>
                </c:pt>
                <c:pt idx="10390">
                  <c:v>62.827734374999999</c:v>
                </c:pt>
                <c:pt idx="10391">
                  <c:v>62.828046874999998</c:v>
                </c:pt>
                <c:pt idx="10392">
                  <c:v>62.828203124999902</c:v>
                </c:pt>
                <c:pt idx="10393">
                  <c:v>62.828281250000003</c:v>
                </c:pt>
                <c:pt idx="10394">
                  <c:v>62.828359374999998</c:v>
                </c:pt>
                <c:pt idx="10395">
                  <c:v>62.828593749999897</c:v>
                </c:pt>
                <c:pt idx="10396">
                  <c:v>62.828984374999997</c:v>
                </c:pt>
                <c:pt idx="10397">
                  <c:v>62.829609374999997</c:v>
                </c:pt>
                <c:pt idx="10398">
                  <c:v>62.830468750000001</c:v>
                </c:pt>
                <c:pt idx="10399">
                  <c:v>62.831484374999903</c:v>
                </c:pt>
                <c:pt idx="10400">
                  <c:v>62.832734374999902</c:v>
                </c:pt>
                <c:pt idx="10401">
                  <c:v>62.834062499999902</c:v>
                </c:pt>
                <c:pt idx="10402">
                  <c:v>62.835390625000002</c:v>
                </c:pt>
                <c:pt idx="10403">
                  <c:v>62.836796874999997</c:v>
                </c:pt>
                <c:pt idx="10404">
                  <c:v>62.838124999999998</c:v>
                </c:pt>
                <c:pt idx="10405">
                  <c:v>62.839374999999997</c:v>
                </c:pt>
                <c:pt idx="10406">
                  <c:v>62.840703124999898</c:v>
                </c:pt>
                <c:pt idx="10407">
                  <c:v>62.842109375</c:v>
                </c:pt>
                <c:pt idx="10408">
                  <c:v>62.843749999999901</c:v>
                </c:pt>
                <c:pt idx="10409">
                  <c:v>62.845624999999899</c:v>
                </c:pt>
                <c:pt idx="10410">
                  <c:v>62.847578124999899</c:v>
                </c:pt>
                <c:pt idx="10411">
                  <c:v>62.849609375</c:v>
                </c:pt>
                <c:pt idx="10412">
                  <c:v>62.851718750000003</c:v>
                </c:pt>
                <c:pt idx="10413">
                  <c:v>62.8538281249999</c:v>
                </c:pt>
                <c:pt idx="10414">
                  <c:v>62.8557812499999</c:v>
                </c:pt>
                <c:pt idx="10415">
                  <c:v>62.857578125000003</c:v>
                </c:pt>
                <c:pt idx="10416">
                  <c:v>62.859218749999997</c:v>
                </c:pt>
                <c:pt idx="10417">
                  <c:v>62.860937499999999</c:v>
                </c:pt>
                <c:pt idx="10418">
                  <c:v>62.863046874999903</c:v>
                </c:pt>
                <c:pt idx="10419">
                  <c:v>62.865390625000003</c:v>
                </c:pt>
                <c:pt idx="10420">
                  <c:v>62.867734374999998</c:v>
                </c:pt>
                <c:pt idx="10421">
                  <c:v>62.8700781249999</c:v>
                </c:pt>
                <c:pt idx="10422">
                  <c:v>62.872265624999898</c:v>
                </c:pt>
                <c:pt idx="10423">
                  <c:v>62.874062500000001</c:v>
                </c:pt>
                <c:pt idx="10424">
                  <c:v>62.875781249999903</c:v>
                </c:pt>
                <c:pt idx="10425">
                  <c:v>62.877656250000001</c:v>
                </c:pt>
                <c:pt idx="10426">
                  <c:v>62.879374999999897</c:v>
                </c:pt>
                <c:pt idx="10427">
                  <c:v>62.881093749999998</c:v>
                </c:pt>
                <c:pt idx="10428">
                  <c:v>62.882968750000003</c:v>
                </c:pt>
                <c:pt idx="10429">
                  <c:v>62.884843749999902</c:v>
                </c:pt>
                <c:pt idx="10430">
                  <c:v>62.886796874999902</c:v>
                </c:pt>
                <c:pt idx="10431">
                  <c:v>62.888671875</c:v>
                </c:pt>
                <c:pt idx="10432">
                  <c:v>62.890468749999997</c:v>
                </c:pt>
                <c:pt idx="10433">
                  <c:v>62.892265624999901</c:v>
                </c:pt>
                <c:pt idx="10434">
                  <c:v>62.894062499999997</c:v>
                </c:pt>
                <c:pt idx="10435">
                  <c:v>62.895859374999901</c:v>
                </c:pt>
                <c:pt idx="10436">
                  <c:v>62.897656249999997</c:v>
                </c:pt>
                <c:pt idx="10437">
                  <c:v>62.899374999999999</c:v>
                </c:pt>
                <c:pt idx="10438">
                  <c:v>62.9010156249999</c:v>
                </c:pt>
                <c:pt idx="10439">
                  <c:v>62.902890624999998</c:v>
                </c:pt>
                <c:pt idx="10440">
                  <c:v>62.906874999999999</c:v>
                </c:pt>
                <c:pt idx="10441">
                  <c:v>62.913281249999997</c:v>
                </c:pt>
                <c:pt idx="10442">
                  <c:v>62.920156249999998</c:v>
                </c:pt>
                <c:pt idx="10443">
                  <c:v>62.927109374999901</c:v>
                </c:pt>
                <c:pt idx="10444">
                  <c:v>62.934296874999902</c:v>
                </c:pt>
                <c:pt idx="10445">
                  <c:v>62.94171875</c:v>
                </c:pt>
                <c:pt idx="10446">
                  <c:v>62.949140624999899</c:v>
                </c:pt>
                <c:pt idx="10447">
                  <c:v>62.956484374999903</c:v>
                </c:pt>
                <c:pt idx="10448">
                  <c:v>62.963984374999903</c:v>
                </c:pt>
                <c:pt idx="10449">
                  <c:v>62.971718749999901</c:v>
                </c:pt>
                <c:pt idx="10450">
                  <c:v>62.979453124999999</c:v>
                </c:pt>
                <c:pt idx="10451">
                  <c:v>62.9872656249999</c:v>
                </c:pt>
                <c:pt idx="10452">
                  <c:v>62.995390624999899</c:v>
                </c:pt>
                <c:pt idx="10453">
                  <c:v>63.003671875000002</c:v>
                </c:pt>
                <c:pt idx="10454">
                  <c:v>63.012109375000001</c:v>
                </c:pt>
                <c:pt idx="10455">
                  <c:v>63.020703124999997</c:v>
                </c:pt>
                <c:pt idx="10456">
                  <c:v>63.029218749999998</c:v>
                </c:pt>
                <c:pt idx="10457">
                  <c:v>63.037656249999898</c:v>
                </c:pt>
                <c:pt idx="10458">
                  <c:v>63.046015625000003</c:v>
                </c:pt>
                <c:pt idx="10459">
                  <c:v>63.054296874999899</c:v>
                </c:pt>
                <c:pt idx="10460">
                  <c:v>63.062421874999998</c:v>
                </c:pt>
                <c:pt idx="10461">
                  <c:v>63.070468750000003</c:v>
                </c:pt>
                <c:pt idx="10462">
                  <c:v>63.078593749999897</c:v>
                </c:pt>
                <c:pt idx="10463">
                  <c:v>63.086640625000001</c:v>
                </c:pt>
                <c:pt idx="10464">
                  <c:v>63.094687499999999</c:v>
                </c:pt>
                <c:pt idx="10465">
                  <c:v>63.102812499999899</c:v>
                </c:pt>
                <c:pt idx="10466">
                  <c:v>63.110937499999899</c:v>
                </c:pt>
                <c:pt idx="10467">
                  <c:v>63.118984374999897</c:v>
                </c:pt>
                <c:pt idx="10468">
                  <c:v>63.126562499999999</c:v>
                </c:pt>
                <c:pt idx="10469">
                  <c:v>63.133671874999898</c:v>
                </c:pt>
                <c:pt idx="10470">
                  <c:v>63.140703124999902</c:v>
                </c:pt>
                <c:pt idx="10471">
                  <c:v>63.147499999999901</c:v>
                </c:pt>
                <c:pt idx="10472">
                  <c:v>63.154218749999998</c:v>
                </c:pt>
                <c:pt idx="10473">
                  <c:v>63.161250000000003</c:v>
                </c:pt>
                <c:pt idx="10474">
                  <c:v>63.168437500000003</c:v>
                </c:pt>
                <c:pt idx="10475">
                  <c:v>63.175624999999897</c:v>
                </c:pt>
                <c:pt idx="10476">
                  <c:v>63.182812499999997</c:v>
                </c:pt>
                <c:pt idx="10477">
                  <c:v>63.189921875000003</c:v>
                </c:pt>
                <c:pt idx="10478">
                  <c:v>63.196953125</c:v>
                </c:pt>
                <c:pt idx="10479">
                  <c:v>63.203749999999999</c:v>
                </c:pt>
                <c:pt idx="10480">
                  <c:v>63.210468749999997</c:v>
                </c:pt>
                <c:pt idx="10481">
                  <c:v>63.217187500000001</c:v>
                </c:pt>
                <c:pt idx="10482">
                  <c:v>63.223828124999997</c:v>
                </c:pt>
                <c:pt idx="10483">
                  <c:v>63.230546874999902</c:v>
                </c:pt>
                <c:pt idx="10484">
                  <c:v>63.237265624999999</c:v>
                </c:pt>
                <c:pt idx="10485">
                  <c:v>63.243906250000002</c:v>
                </c:pt>
                <c:pt idx="10486">
                  <c:v>63.250390625000001</c:v>
                </c:pt>
                <c:pt idx="10487">
                  <c:v>63.256874999999901</c:v>
                </c:pt>
                <c:pt idx="10488">
                  <c:v>63.263515624999997</c:v>
                </c:pt>
                <c:pt idx="10489">
                  <c:v>63.270312499999903</c:v>
                </c:pt>
                <c:pt idx="10490">
                  <c:v>63.277109374999903</c:v>
                </c:pt>
                <c:pt idx="10491">
                  <c:v>63.283828124999999</c:v>
                </c:pt>
                <c:pt idx="10492">
                  <c:v>63.290703125</c:v>
                </c:pt>
                <c:pt idx="10493">
                  <c:v>63.297499999999999</c:v>
                </c:pt>
                <c:pt idx="10494">
                  <c:v>63.304375</c:v>
                </c:pt>
                <c:pt idx="10495">
                  <c:v>63.311328124999903</c:v>
                </c:pt>
                <c:pt idx="10496">
                  <c:v>63.317890624999897</c:v>
                </c:pt>
                <c:pt idx="10497">
                  <c:v>63.324374999999897</c:v>
                </c:pt>
                <c:pt idx="10498">
                  <c:v>63.3310156249999</c:v>
                </c:pt>
                <c:pt idx="10499">
                  <c:v>63.337499999999899</c:v>
                </c:pt>
                <c:pt idx="10500">
                  <c:v>63.34375</c:v>
                </c:pt>
                <c:pt idx="10501">
                  <c:v>63.349999999999902</c:v>
                </c:pt>
                <c:pt idx="10502">
                  <c:v>63.356328124999997</c:v>
                </c:pt>
                <c:pt idx="10503">
                  <c:v>63.362734374999903</c:v>
                </c:pt>
                <c:pt idx="10504">
                  <c:v>63.368906249999903</c:v>
                </c:pt>
                <c:pt idx="10505">
                  <c:v>63.373984374999999</c:v>
                </c:pt>
                <c:pt idx="10506">
                  <c:v>63.3775781249999</c:v>
                </c:pt>
                <c:pt idx="10507">
                  <c:v>63.38</c:v>
                </c:pt>
                <c:pt idx="10508">
                  <c:v>63.381875000000001</c:v>
                </c:pt>
                <c:pt idx="10509">
                  <c:v>63.383281250000003</c:v>
                </c:pt>
                <c:pt idx="10510">
                  <c:v>63.384062499999899</c:v>
                </c:pt>
                <c:pt idx="10511">
                  <c:v>63.384609374999897</c:v>
                </c:pt>
                <c:pt idx="10512">
                  <c:v>63.384921875000003</c:v>
                </c:pt>
                <c:pt idx="10513">
                  <c:v>63.384921875000003</c:v>
                </c:pt>
                <c:pt idx="10514">
                  <c:v>63.384687499999899</c:v>
                </c:pt>
                <c:pt idx="10515">
                  <c:v>63.384453124999901</c:v>
                </c:pt>
                <c:pt idx="10516">
                  <c:v>63.384531250000002</c:v>
                </c:pt>
                <c:pt idx="10517">
                  <c:v>63.384999999999899</c:v>
                </c:pt>
                <c:pt idx="10518">
                  <c:v>63.385703124999999</c:v>
                </c:pt>
                <c:pt idx="10519">
                  <c:v>63.386484374999903</c:v>
                </c:pt>
                <c:pt idx="10520">
                  <c:v>63.387109375000001</c:v>
                </c:pt>
                <c:pt idx="10521">
                  <c:v>63.387500000000003</c:v>
                </c:pt>
                <c:pt idx="10522">
                  <c:v>63.387812499999903</c:v>
                </c:pt>
                <c:pt idx="10523">
                  <c:v>63.388125000000002</c:v>
                </c:pt>
                <c:pt idx="10524">
                  <c:v>63.388828125000003</c:v>
                </c:pt>
                <c:pt idx="10525">
                  <c:v>63.390468749999997</c:v>
                </c:pt>
                <c:pt idx="10526">
                  <c:v>63.392812499999998</c:v>
                </c:pt>
                <c:pt idx="10527">
                  <c:v>63.395625000000003</c:v>
                </c:pt>
                <c:pt idx="10528">
                  <c:v>63.398671874999998</c:v>
                </c:pt>
                <c:pt idx="10529">
                  <c:v>63.401640624999899</c:v>
                </c:pt>
                <c:pt idx="10530">
                  <c:v>63.404140624999897</c:v>
                </c:pt>
                <c:pt idx="10531">
                  <c:v>63.406015625000002</c:v>
                </c:pt>
                <c:pt idx="10532">
                  <c:v>63.408281249999902</c:v>
                </c:pt>
                <c:pt idx="10533">
                  <c:v>63.411562499999903</c:v>
                </c:pt>
                <c:pt idx="10534">
                  <c:v>63.415312499999899</c:v>
                </c:pt>
                <c:pt idx="10535">
                  <c:v>63.418828124999898</c:v>
                </c:pt>
                <c:pt idx="10536">
                  <c:v>63.421953124999902</c:v>
                </c:pt>
                <c:pt idx="10537">
                  <c:v>63.424843749999901</c:v>
                </c:pt>
                <c:pt idx="10538">
                  <c:v>63.427109375000001</c:v>
                </c:pt>
                <c:pt idx="10539">
                  <c:v>63.428828125000003</c:v>
                </c:pt>
                <c:pt idx="10540">
                  <c:v>63.430624999999999</c:v>
                </c:pt>
                <c:pt idx="10541">
                  <c:v>63.432578124999999</c:v>
                </c:pt>
                <c:pt idx="10542">
                  <c:v>63.434765624999898</c:v>
                </c:pt>
                <c:pt idx="10543">
                  <c:v>63.437031249999997</c:v>
                </c:pt>
                <c:pt idx="10544">
                  <c:v>63.439140624999901</c:v>
                </c:pt>
                <c:pt idx="10545">
                  <c:v>63.44140625</c:v>
                </c:pt>
                <c:pt idx="10546">
                  <c:v>63.443984374999999</c:v>
                </c:pt>
                <c:pt idx="10547">
                  <c:v>63.446406249999903</c:v>
                </c:pt>
                <c:pt idx="10548">
                  <c:v>63.448749999999997</c:v>
                </c:pt>
                <c:pt idx="10549">
                  <c:v>63.451249999999902</c:v>
                </c:pt>
                <c:pt idx="10550">
                  <c:v>63.453906249999903</c:v>
                </c:pt>
                <c:pt idx="10551">
                  <c:v>63.456953124999899</c:v>
                </c:pt>
                <c:pt idx="10552">
                  <c:v>63.460234374999899</c:v>
                </c:pt>
                <c:pt idx="10553">
                  <c:v>63.463281249999902</c:v>
                </c:pt>
                <c:pt idx="10554">
                  <c:v>63.466093749999999</c:v>
                </c:pt>
                <c:pt idx="10555">
                  <c:v>63.469453125000001</c:v>
                </c:pt>
                <c:pt idx="10556">
                  <c:v>63.473437499999903</c:v>
                </c:pt>
                <c:pt idx="10557">
                  <c:v>63.477421874999997</c:v>
                </c:pt>
                <c:pt idx="10558">
                  <c:v>63.4814062499999</c:v>
                </c:pt>
                <c:pt idx="10559">
                  <c:v>63.485468749999903</c:v>
                </c:pt>
                <c:pt idx="10560">
                  <c:v>63.489687499999903</c:v>
                </c:pt>
                <c:pt idx="10561">
                  <c:v>63.494062499999998</c:v>
                </c:pt>
                <c:pt idx="10562">
                  <c:v>63.498515625000003</c:v>
                </c:pt>
                <c:pt idx="10563">
                  <c:v>63.5028906249999</c:v>
                </c:pt>
                <c:pt idx="10564">
                  <c:v>63.506874999999901</c:v>
                </c:pt>
                <c:pt idx="10565">
                  <c:v>63.510546874999903</c:v>
                </c:pt>
                <c:pt idx="10566">
                  <c:v>63.514531249999997</c:v>
                </c:pt>
                <c:pt idx="10567">
                  <c:v>63.518593749999901</c:v>
                </c:pt>
                <c:pt idx="10568">
                  <c:v>63.5224218749999</c:v>
                </c:pt>
                <c:pt idx="10569">
                  <c:v>63.525937499999898</c:v>
                </c:pt>
                <c:pt idx="10570">
                  <c:v>63.528828124999897</c:v>
                </c:pt>
                <c:pt idx="10571">
                  <c:v>63.531640624999902</c:v>
                </c:pt>
                <c:pt idx="10572">
                  <c:v>63.53515625</c:v>
                </c:pt>
                <c:pt idx="10573">
                  <c:v>63.539531249999897</c:v>
                </c:pt>
                <c:pt idx="10574">
                  <c:v>63.544374999999903</c:v>
                </c:pt>
                <c:pt idx="10575">
                  <c:v>63.5491406249999</c:v>
                </c:pt>
                <c:pt idx="10576">
                  <c:v>63.554218749999897</c:v>
                </c:pt>
                <c:pt idx="10577">
                  <c:v>63.559921875000001</c:v>
                </c:pt>
                <c:pt idx="10578">
                  <c:v>63.565468749999901</c:v>
                </c:pt>
                <c:pt idx="10579">
                  <c:v>63.570625</c:v>
                </c:pt>
                <c:pt idx="10580">
                  <c:v>63.575546874999901</c:v>
                </c:pt>
                <c:pt idx="10581">
                  <c:v>63.5803906249999</c:v>
                </c:pt>
                <c:pt idx="10582">
                  <c:v>63.585468749999997</c:v>
                </c:pt>
                <c:pt idx="10583">
                  <c:v>63.590937499999903</c:v>
                </c:pt>
                <c:pt idx="10584">
                  <c:v>63.596171874999897</c:v>
                </c:pt>
                <c:pt idx="10585">
                  <c:v>63.601171874999999</c:v>
                </c:pt>
                <c:pt idx="10586">
                  <c:v>63.606562500000003</c:v>
                </c:pt>
                <c:pt idx="10587">
                  <c:v>63.612031249999902</c:v>
                </c:pt>
                <c:pt idx="10588">
                  <c:v>63.617343749999897</c:v>
                </c:pt>
                <c:pt idx="10589">
                  <c:v>63.622812500000002</c:v>
                </c:pt>
                <c:pt idx="10590">
                  <c:v>63.628359374999903</c:v>
                </c:pt>
                <c:pt idx="10591">
                  <c:v>63.633203125000001</c:v>
                </c:pt>
                <c:pt idx="10592">
                  <c:v>63.636953124999998</c:v>
                </c:pt>
                <c:pt idx="10593">
                  <c:v>63.640078124999903</c:v>
                </c:pt>
                <c:pt idx="10594">
                  <c:v>63.643281250000001</c:v>
                </c:pt>
                <c:pt idx="10595">
                  <c:v>63.646718749999899</c:v>
                </c:pt>
                <c:pt idx="10596">
                  <c:v>63.649999999999899</c:v>
                </c:pt>
                <c:pt idx="10597">
                  <c:v>63.653359374999901</c:v>
                </c:pt>
                <c:pt idx="10598">
                  <c:v>63.657343749999903</c:v>
                </c:pt>
                <c:pt idx="10599">
                  <c:v>63.661875000000002</c:v>
                </c:pt>
                <c:pt idx="10600">
                  <c:v>63.666562499999898</c:v>
                </c:pt>
                <c:pt idx="10601">
                  <c:v>63.671406249999997</c:v>
                </c:pt>
                <c:pt idx="10602">
                  <c:v>63.676562500000003</c:v>
                </c:pt>
                <c:pt idx="10603">
                  <c:v>63.681562499999998</c:v>
                </c:pt>
                <c:pt idx="10604">
                  <c:v>63.685781249999998</c:v>
                </c:pt>
                <c:pt idx="10605">
                  <c:v>63.689374999999899</c:v>
                </c:pt>
                <c:pt idx="10606">
                  <c:v>63.692734375000001</c:v>
                </c:pt>
                <c:pt idx="10607">
                  <c:v>63.6959374999999</c:v>
                </c:pt>
                <c:pt idx="10608">
                  <c:v>63.699218749999901</c:v>
                </c:pt>
                <c:pt idx="10609">
                  <c:v>63.702656249999997</c:v>
                </c:pt>
                <c:pt idx="10610">
                  <c:v>63.706640624999999</c:v>
                </c:pt>
                <c:pt idx="10611">
                  <c:v>63.711484374999898</c:v>
                </c:pt>
                <c:pt idx="10612">
                  <c:v>63.716406249999899</c:v>
                </c:pt>
                <c:pt idx="10613">
                  <c:v>63.719921874999997</c:v>
                </c:pt>
                <c:pt idx="10614">
                  <c:v>63.721796875000003</c:v>
                </c:pt>
                <c:pt idx="10615">
                  <c:v>63.723671874999901</c:v>
                </c:pt>
                <c:pt idx="10616">
                  <c:v>63.726640624999902</c:v>
                </c:pt>
                <c:pt idx="10617">
                  <c:v>63.730937499999897</c:v>
                </c:pt>
                <c:pt idx="10618">
                  <c:v>63.735624999999899</c:v>
                </c:pt>
                <c:pt idx="10619">
                  <c:v>63.739765624999897</c:v>
                </c:pt>
                <c:pt idx="10620">
                  <c:v>63.743203124999901</c:v>
                </c:pt>
                <c:pt idx="10621">
                  <c:v>63.746718749999999</c:v>
                </c:pt>
                <c:pt idx="10622">
                  <c:v>63.751015624999901</c:v>
                </c:pt>
                <c:pt idx="10623">
                  <c:v>63.755624999999903</c:v>
                </c:pt>
                <c:pt idx="10624">
                  <c:v>63.760624999999997</c:v>
                </c:pt>
                <c:pt idx="10625">
                  <c:v>63.764687499999901</c:v>
                </c:pt>
                <c:pt idx="10626">
                  <c:v>63.765859374999899</c:v>
                </c:pt>
                <c:pt idx="10627">
                  <c:v>63.767421874999997</c:v>
                </c:pt>
                <c:pt idx="10628">
                  <c:v>63.772734374999899</c:v>
                </c:pt>
                <c:pt idx="10629">
                  <c:v>63.779687500000001</c:v>
                </c:pt>
                <c:pt idx="10630">
                  <c:v>63.784687499999897</c:v>
                </c:pt>
                <c:pt idx="10631">
                  <c:v>63.786562500000002</c:v>
                </c:pt>
                <c:pt idx="10632">
                  <c:v>63.788125000000001</c:v>
                </c:pt>
                <c:pt idx="10633">
                  <c:v>63.7913281249999</c:v>
                </c:pt>
                <c:pt idx="10634">
                  <c:v>63.795390624999897</c:v>
                </c:pt>
                <c:pt idx="10635">
                  <c:v>63.799140625</c:v>
                </c:pt>
                <c:pt idx="10636">
                  <c:v>63.802421874999901</c:v>
                </c:pt>
                <c:pt idx="10637">
                  <c:v>63.805937499999899</c:v>
                </c:pt>
                <c:pt idx="10638">
                  <c:v>63.809218749999999</c:v>
                </c:pt>
                <c:pt idx="10639">
                  <c:v>63.810624999999902</c:v>
                </c:pt>
                <c:pt idx="10640">
                  <c:v>63.809453124999898</c:v>
                </c:pt>
                <c:pt idx="10641">
                  <c:v>63.806874999999998</c:v>
                </c:pt>
                <c:pt idx="10642">
                  <c:v>63.803749999999901</c:v>
                </c:pt>
                <c:pt idx="10643">
                  <c:v>63.799921875000003</c:v>
                </c:pt>
                <c:pt idx="10644">
                  <c:v>63.795625000000001</c:v>
                </c:pt>
                <c:pt idx="10645">
                  <c:v>63.791171874999897</c:v>
                </c:pt>
                <c:pt idx="10646">
                  <c:v>63.786953124999997</c:v>
                </c:pt>
                <c:pt idx="10647">
                  <c:v>63.783046874999997</c:v>
                </c:pt>
                <c:pt idx="10648">
                  <c:v>63.779296874999901</c:v>
                </c:pt>
                <c:pt idx="10649">
                  <c:v>63.775781250000001</c:v>
                </c:pt>
                <c:pt idx="10650">
                  <c:v>63.772265625000003</c:v>
                </c:pt>
                <c:pt idx="10651">
                  <c:v>63.768906250000001</c:v>
                </c:pt>
                <c:pt idx="10652">
                  <c:v>63.765781250000003</c:v>
                </c:pt>
                <c:pt idx="10653">
                  <c:v>63.762421874999902</c:v>
                </c:pt>
                <c:pt idx="10654">
                  <c:v>63.758906250000003</c:v>
                </c:pt>
                <c:pt idx="10655">
                  <c:v>63.755937499999902</c:v>
                </c:pt>
                <c:pt idx="10656">
                  <c:v>63.753046874999903</c:v>
                </c:pt>
                <c:pt idx="10657">
                  <c:v>63.749296874999899</c:v>
                </c:pt>
                <c:pt idx="10658">
                  <c:v>63.744687499999998</c:v>
                </c:pt>
                <c:pt idx="10659">
                  <c:v>63.740156249999998</c:v>
                </c:pt>
                <c:pt idx="10660">
                  <c:v>63.737187499999898</c:v>
                </c:pt>
                <c:pt idx="10661">
                  <c:v>63.735624999999899</c:v>
                </c:pt>
                <c:pt idx="10662">
                  <c:v>63.734531249999897</c:v>
                </c:pt>
                <c:pt idx="10663">
                  <c:v>63.733750000000001</c:v>
                </c:pt>
                <c:pt idx="10664">
                  <c:v>63.733124999999902</c:v>
                </c:pt>
                <c:pt idx="10665">
                  <c:v>63.732499999999902</c:v>
                </c:pt>
                <c:pt idx="10666">
                  <c:v>63.731874999999903</c:v>
                </c:pt>
                <c:pt idx="10667">
                  <c:v>63.732031249999999</c:v>
                </c:pt>
                <c:pt idx="10668">
                  <c:v>63.733124999999902</c:v>
                </c:pt>
                <c:pt idx="10669">
                  <c:v>63.734531249999897</c:v>
                </c:pt>
                <c:pt idx="10670">
                  <c:v>63.736249999999899</c:v>
                </c:pt>
                <c:pt idx="10671">
                  <c:v>63.737656250000001</c:v>
                </c:pt>
                <c:pt idx="10672">
                  <c:v>63.738437499999897</c:v>
                </c:pt>
                <c:pt idx="10673">
                  <c:v>63.739531249999899</c:v>
                </c:pt>
                <c:pt idx="10674">
                  <c:v>63.741093749999997</c:v>
                </c:pt>
                <c:pt idx="10675">
                  <c:v>63.7424999999999</c:v>
                </c:pt>
                <c:pt idx="10676">
                  <c:v>63.743593749999903</c:v>
                </c:pt>
                <c:pt idx="10677">
                  <c:v>63.744374999999899</c:v>
                </c:pt>
                <c:pt idx="10678">
                  <c:v>63.744999999999997</c:v>
                </c:pt>
                <c:pt idx="10679">
                  <c:v>63.74578125</c:v>
                </c:pt>
                <c:pt idx="10680">
                  <c:v>63.7470312499999</c:v>
                </c:pt>
                <c:pt idx="10681">
                  <c:v>63.748593749999998</c:v>
                </c:pt>
                <c:pt idx="10682">
                  <c:v>63.750624999999999</c:v>
                </c:pt>
                <c:pt idx="10683">
                  <c:v>63.751406249999903</c:v>
                </c:pt>
                <c:pt idx="10684">
                  <c:v>63.7503124999999</c:v>
                </c:pt>
                <c:pt idx="10685">
                  <c:v>63.749218749999898</c:v>
                </c:pt>
                <c:pt idx="10686">
                  <c:v>63.749218749999898</c:v>
                </c:pt>
                <c:pt idx="10687">
                  <c:v>63.7503124999999</c:v>
                </c:pt>
                <c:pt idx="10688">
                  <c:v>63.751406250000002</c:v>
                </c:pt>
                <c:pt idx="10689">
                  <c:v>63.752187499999998</c:v>
                </c:pt>
                <c:pt idx="10690">
                  <c:v>63.752968749999901</c:v>
                </c:pt>
                <c:pt idx="10691">
                  <c:v>63.754062499999897</c:v>
                </c:pt>
                <c:pt idx="10692">
                  <c:v>63.755156249999899</c:v>
                </c:pt>
                <c:pt idx="10693">
                  <c:v>63.756406249999998</c:v>
                </c:pt>
                <c:pt idx="10694">
                  <c:v>63.757656249999897</c:v>
                </c:pt>
                <c:pt idx="10695">
                  <c:v>63.758437499999999</c:v>
                </c:pt>
                <c:pt idx="10696">
                  <c:v>63.759062499999899</c:v>
                </c:pt>
                <c:pt idx="10697">
                  <c:v>63.759687499999998</c:v>
                </c:pt>
                <c:pt idx="10698">
                  <c:v>63.760468750000001</c:v>
                </c:pt>
                <c:pt idx="10699">
                  <c:v>63.761562499999997</c:v>
                </c:pt>
                <c:pt idx="10700">
                  <c:v>63.762656249999999</c:v>
                </c:pt>
                <c:pt idx="10701">
                  <c:v>63.763281249999899</c:v>
                </c:pt>
                <c:pt idx="10702">
                  <c:v>63.763750000000002</c:v>
                </c:pt>
                <c:pt idx="10703">
                  <c:v>63.764375000000001</c:v>
                </c:pt>
                <c:pt idx="10704">
                  <c:v>63.764999999999901</c:v>
                </c:pt>
                <c:pt idx="10705">
                  <c:v>63.765624999999901</c:v>
                </c:pt>
                <c:pt idx="10706">
                  <c:v>63.766249999999999</c:v>
                </c:pt>
                <c:pt idx="10707">
                  <c:v>63.766874999999999</c:v>
                </c:pt>
                <c:pt idx="10708">
                  <c:v>63.767656249999902</c:v>
                </c:pt>
                <c:pt idx="10709">
                  <c:v>63.768749999999997</c:v>
                </c:pt>
                <c:pt idx="10710">
                  <c:v>63.76984375</c:v>
                </c:pt>
                <c:pt idx="10711">
                  <c:v>63.771093749999999</c:v>
                </c:pt>
                <c:pt idx="10712">
                  <c:v>63.772500000000001</c:v>
                </c:pt>
                <c:pt idx="10713">
                  <c:v>63.7737499999999</c:v>
                </c:pt>
                <c:pt idx="10714">
                  <c:v>63.774843750000002</c:v>
                </c:pt>
                <c:pt idx="10715">
                  <c:v>63.775781249999902</c:v>
                </c:pt>
                <c:pt idx="10716">
                  <c:v>63.776718750000001</c:v>
                </c:pt>
                <c:pt idx="10717">
                  <c:v>63.7776562499999</c:v>
                </c:pt>
                <c:pt idx="10718">
                  <c:v>63.778593749999899</c:v>
                </c:pt>
                <c:pt idx="10719">
                  <c:v>63.779218749999899</c:v>
                </c:pt>
                <c:pt idx="10720">
                  <c:v>63.779687500000001</c:v>
                </c:pt>
                <c:pt idx="10721">
                  <c:v>63.780156249999898</c:v>
                </c:pt>
                <c:pt idx="10722">
                  <c:v>63.780624999999901</c:v>
                </c:pt>
                <c:pt idx="10723">
                  <c:v>63.781093749999897</c:v>
                </c:pt>
                <c:pt idx="10724">
                  <c:v>63.78125</c:v>
                </c:pt>
                <c:pt idx="10725">
                  <c:v>63.781406250000003</c:v>
                </c:pt>
                <c:pt idx="10726">
                  <c:v>63.781718750000003</c:v>
                </c:pt>
                <c:pt idx="10727">
                  <c:v>63.782031250000003</c:v>
                </c:pt>
                <c:pt idx="10728">
                  <c:v>63.782499999999899</c:v>
                </c:pt>
                <c:pt idx="10729">
                  <c:v>63.783124999999998</c:v>
                </c:pt>
                <c:pt idx="10730">
                  <c:v>63.783437499999899</c:v>
                </c:pt>
                <c:pt idx="10731">
                  <c:v>63.783749999999898</c:v>
                </c:pt>
                <c:pt idx="10732">
                  <c:v>63.784218749999901</c:v>
                </c:pt>
                <c:pt idx="10733">
                  <c:v>63.784531250000001</c:v>
                </c:pt>
                <c:pt idx="10734">
                  <c:v>63.784843749999901</c:v>
                </c:pt>
                <c:pt idx="10735">
                  <c:v>63.785156249999901</c:v>
                </c:pt>
                <c:pt idx="10736">
                  <c:v>63.78546875</c:v>
                </c:pt>
                <c:pt idx="10737">
                  <c:v>63.785937499999903</c:v>
                </c:pt>
                <c:pt idx="10738">
                  <c:v>63.786562500000002</c:v>
                </c:pt>
                <c:pt idx="10739">
                  <c:v>63.787031249999899</c:v>
                </c:pt>
                <c:pt idx="10740">
                  <c:v>63.787343749999998</c:v>
                </c:pt>
                <c:pt idx="10741">
                  <c:v>63.787500000000001</c:v>
                </c:pt>
                <c:pt idx="10742">
                  <c:v>63.787500000000001</c:v>
                </c:pt>
                <c:pt idx="10743">
                  <c:v>63.787656249999898</c:v>
                </c:pt>
                <c:pt idx="10744">
                  <c:v>63.787968749999997</c:v>
                </c:pt>
                <c:pt idx="10745">
                  <c:v>63.788437500000001</c:v>
                </c:pt>
                <c:pt idx="10746">
                  <c:v>63.788906249999997</c:v>
                </c:pt>
                <c:pt idx="10747">
                  <c:v>63.789218749999897</c:v>
                </c:pt>
                <c:pt idx="10748">
                  <c:v>63.789687499999999</c:v>
                </c:pt>
                <c:pt idx="10749">
                  <c:v>63.790312499999899</c:v>
                </c:pt>
                <c:pt idx="10750">
                  <c:v>63.790937499999899</c:v>
                </c:pt>
                <c:pt idx="10751">
                  <c:v>63.791562499999998</c:v>
                </c:pt>
                <c:pt idx="10752">
                  <c:v>63.792187499999997</c:v>
                </c:pt>
                <c:pt idx="10753">
                  <c:v>63.792656249999901</c:v>
                </c:pt>
                <c:pt idx="10754">
                  <c:v>63.792656249999901</c:v>
                </c:pt>
                <c:pt idx="10755">
                  <c:v>63.792499999999897</c:v>
                </c:pt>
                <c:pt idx="10756">
                  <c:v>63.792812499999897</c:v>
                </c:pt>
                <c:pt idx="10757">
                  <c:v>63.79328125</c:v>
                </c:pt>
                <c:pt idx="10758">
                  <c:v>63.793593749999999</c:v>
                </c:pt>
                <c:pt idx="10759">
                  <c:v>63.793906249999999</c:v>
                </c:pt>
                <c:pt idx="10760">
                  <c:v>63.794062499999903</c:v>
                </c:pt>
                <c:pt idx="10761">
                  <c:v>63.794218749999899</c:v>
                </c:pt>
                <c:pt idx="10762">
                  <c:v>63.794531249999999</c:v>
                </c:pt>
                <c:pt idx="10763">
                  <c:v>63.794687500000002</c:v>
                </c:pt>
                <c:pt idx="10764">
                  <c:v>63.794843749999998</c:v>
                </c:pt>
                <c:pt idx="10765">
                  <c:v>63.794999999999902</c:v>
                </c:pt>
                <c:pt idx="10766">
                  <c:v>63.795156249999899</c:v>
                </c:pt>
                <c:pt idx="10767">
                  <c:v>63.795312500000001</c:v>
                </c:pt>
                <c:pt idx="10768">
                  <c:v>63.795468749999898</c:v>
                </c:pt>
                <c:pt idx="10769">
                  <c:v>63.795937500000001</c:v>
                </c:pt>
                <c:pt idx="10770">
                  <c:v>63.796562499999901</c:v>
                </c:pt>
                <c:pt idx="10771">
                  <c:v>63.7971874999999</c:v>
                </c:pt>
                <c:pt idx="10772">
                  <c:v>63.7978124999999</c:v>
                </c:pt>
                <c:pt idx="10773">
                  <c:v>63.798281249999903</c:v>
                </c:pt>
                <c:pt idx="10774">
                  <c:v>63.798593749999903</c:v>
                </c:pt>
                <c:pt idx="10775">
                  <c:v>63.798906250000002</c:v>
                </c:pt>
                <c:pt idx="10776">
                  <c:v>63.799062499999899</c:v>
                </c:pt>
                <c:pt idx="10777">
                  <c:v>63.799218750000001</c:v>
                </c:pt>
                <c:pt idx="10778">
                  <c:v>63.799374999999898</c:v>
                </c:pt>
                <c:pt idx="10779">
                  <c:v>63.799843749999901</c:v>
                </c:pt>
                <c:pt idx="10780">
                  <c:v>63.80078125</c:v>
                </c:pt>
                <c:pt idx="10781">
                  <c:v>63.801718749999999</c:v>
                </c:pt>
                <c:pt idx="10782">
                  <c:v>63.802656249999899</c:v>
                </c:pt>
                <c:pt idx="10783">
                  <c:v>63.803593749999997</c:v>
                </c:pt>
                <c:pt idx="10784">
                  <c:v>63.804531249999897</c:v>
                </c:pt>
                <c:pt idx="10785">
                  <c:v>63.805312499999999</c:v>
                </c:pt>
                <c:pt idx="10786">
                  <c:v>63.806093749999903</c:v>
                </c:pt>
                <c:pt idx="10787">
                  <c:v>63.806874999999998</c:v>
                </c:pt>
                <c:pt idx="10788">
                  <c:v>63.807499999999898</c:v>
                </c:pt>
                <c:pt idx="10789">
                  <c:v>63.807968750000001</c:v>
                </c:pt>
                <c:pt idx="10790">
                  <c:v>63.808281249999901</c:v>
                </c:pt>
                <c:pt idx="10791">
                  <c:v>63.808593749999901</c:v>
                </c:pt>
                <c:pt idx="10792">
                  <c:v>63.8089062499999</c:v>
                </c:pt>
                <c:pt idx="10793">
                  <c:v>63.809218749999999</c:v>
                </c:pt>
                <c:pt idx="10794">
                  <c:v>63.809687499999903</c:v>
                </c:pt>
                <c:pt idx="10795">
                  <c:v>63.810312500000002</c:v>
                </c:pt>
                <c:pt idx="10796">
                  <c:v>63.810781249999998</c:v>
                </c:pt>
                <c:pt idx="10797">
                  <c:v>63.811406249999898</c:v>
                </c:pt>
                <c:pt idx="10798">
                  <c:v>63.812343749999897</c:v>
                </c:pt>
                <c:pt idx="10799">
                  <c:v>63.8134374999999</c:v>
                </c:pt>
                <c:pt idx="10800">
                  <c:v>63.814687499999899</c:v>
                </c:pt>
                <c:pt idx="10801">
                  <c:v>63.815937499999897</c:v>
                </c:pt>
                <c:pt idx="10802">
                  <c:v>63.817031249999999</c:v>
                </c:pt>
                <c:pt idx="10803">
                  <c:v>63.817968749999999</c:v>
                </c:pt>
                <c:pt idx="10804">
                  <c:v>63.819062499999902</c:v>
                </c:pt>
                <c:pt idx="10805">
                  <c:v>63.820156249999997</c:v>
                </c:pt>
                <c:pt idx="10806">
                  <c:v>63.8212499999999</c:v>
                </c:pt>
                <c:pt idx="10807">
                  <c:v>63.822499999999998</c:v>
                </c:pt>
                <c:pt idx="10808">
                  <c:v>63.823749999999997</c:v>
                </c:pt>
                <c:pt idx="10809">
                  <c:v>63.824999999999903</c:v>
                </c:pt>
                <c:pt idx="10810">
                  <c:v>63.826406249999998</c:v>
                </c:pt>
                <c:pt idx="10811">
                  <c:v>63.827812499999901</c:v>
                </c:pt>
                <c:pt idx="10812">
                  <c:v>63.828906249999903</c:v>
                </c:pt>
                <c:pt idx="10813">
                  <c:v>63.829999999999899</c:v>
                </c:pt>
                <c:pt idx="10814">
                  <c:v>63.831249999999898</c:v>
                </c:pt>
                <c:pt idx="10815">
                  <c:v>63.832499999999897</c:v>
                </c:pt>
                <c:pt idx="10816">
                  <c:v>63.833750000000002</c:v>
                </c:pt>
                <c:pt idx="10817">
                  <c:v>63.834999999999901</c:v>
                </c:pt>
                <c:pt idx="10818">
                  <c:v>63.836406250000003</c:v>
                </c:pt>
                <c:pt idx="10819">
                  <c:v>63.837656249999903</c:v>
                </c:pt>
                <c:pt idx="10820">
                  <c:v>63.838437499999998</c:v>
                </c:pt>
                <c:pt idx="10821">
                  <c:v>63.839062499999997</c:v>
                </c:pt>
                <c:pt idx="10822">
                  <c:v>63.839531249999901</c:v>
                </c:pt>
                <c:pt idx="10823">
                  <c:v>63.840468749999999</c:v>
                </c:pt>
                <c:pt idx="10824">
                  <c:v>63.841562499999903</c:v>
                </c:pt>
                <c:pt idx="10825">
                  <c:v>63.842031249999899</c:v>
                </c:pt>
                <c:pt idx="10826">
                  <c:v>63.842968749999997</c:v>
                </c:pt>
                <c:pt idx="10827">
                  <c:v>63.8440624999999</c:v>
                </c:pt>
                <c:pt idx="10828">
                  <c:v>63.844687499999999</c:v>
                </c:pt>
                <c:pt idx="10829">
                  <c:v>63.845312499999999</c:v>
                </c:pt>
                <c:pt idx="10830">
                  <c:v>63.845937499999998</c:v>
                </c:pt>
                <c:pt idx="10831">
                  <c:v>63.846249999999898</c:v>
                </c:pt>
                <c:pt idx="10832">
                  <c:v>63.846562499999997</c:v>
                </c:pt>
                <c:pt idx="10833">
                  <c:v>63.853515625</c:v>
                </c:pt>
                <c:pt idx="10834">
                  <c:v>63.867734374999898</c:v>
                </c:pt>
                <c:pt idx="10835">
                  <c:v>63.882812499999901</c:v>
                </c:pt>
                <c:pt idx="10836">
                  <c:v>63.897968749999997</c:v>
                </c:pt>
                <c:pt idx="10837">
                  <c:v>63.913359374999899</c:v>
                </c:pt>
                <c:pt idx="10838">
                  <c:v>63.928749999999901</c:v>
                </c:pt>
                <c:pt idx="10839">
                  <c:v>63.944140624999903</c:v>
                </c:pt>
                <c:pt idx="10840">
                  <c:v>63.959531249999998</c:v>
                </c:pt>
                <c:pt idx="10841">
                  <c:v>63.974843749999899</c:v>
                </c:pt>
                <c:pt idx="10842">
                  <c:v>63.990390625000003</c:v>
                </c:pt>
                <c:pt idx="10843">
                  <c:v>64.006328124999996</c:v>
                </c:pt>
                <c:pt idx="10844">
                  <c:v>64.022343750000005</c:v>
                </c:pt>
                <c:pt idx="10845">
                  <c:v>64.038359374999999</c:v>
                </c:pt>
                <c:pt idx="10846">
                  <c:v>64.054531249999997</c:v>
                </c:pt>
                <c:pt idx="10847">
                  <c:v>64.0709374999999</c:v>
                </c:pt>
                <c:pt idx="10848">
                  <c:v>64.087812499999998</c:v>
                </c:pt>
                <c:pt idx="10849">
                  <c:v>64.105624999999904</c:v>
                </c:pt>
                <c:pt idx="10850">
                  <c:v>64.124218749999997</c:v>
                </c:pt>
                <c:pt idx="10851">
                  <c:v>64.142890624999893</c:v>
                </c:pt>
                <c:pt idx="10852">
                  <c:v>64.161562500000002</c:v>
                </c:pt>
                <c:pt idx="10853">
                  <c:v>64.179843749999904</c:v>
                </c:pt>
                <c:pt idx="10854">
                  <c:v>64.197656249999994</c:v>
                </c:pt>
                <c:pt idx="10855">
                  <c:v>64.216796875</c:v>
                </c:pt>
                <c:pt idx="10856">
                  <c:v>64.23828125</c:v>
                </c:pt>
                <c:pt idx="10857">
                  <c:v>64.259140625000001</c:v>
                </c:pt>
                <c:pt idx="10858">
                  <c:v>64.278281250000006</c:v>
                </c:pt>
                <c:pt idx="10859">
                  <c:v>64.297187500000007</c:v>
                </c:pt>
                <c:pt idx="10860">
                  <c:v>64.315703124999999</c:v>
                </c:pt>
                <c:pt idx="10861">
                  <c:v>64.333984374999901</c:v>
                </c:pt>
                <c:pt idx="10862">
                  <c:v>64.352187499999999</c:v>
                </c:pt>
                <c:pt idx="10863">
                  <c:v>64.369531249999994</c:v>
                </c:pt>
                <c:pt idx="10864">
                  <c:v>64.385624999999905</c:v>
                </c:pt>
                <c:pt idx="10865">
                  <c:v>64.401640624999899</c:v>
                </c:pt>
                <c:pt idx="10866">
                  <c:v>64.418750000000003</c:v>
                </c:pt>
                <c:pt idx="10867">
                  <c:v>64.436562499999994</c:v>
                </c:pt>
                <c:pt idx="10868">
                  <c:v>64.454374999999999</c:v>
                </c:pt>
                <c:pt idx="10869">
                  <c:v>64.472187500000004</c:v>
                </c:pt>
                <c:pt idx="10870">
                  <c:v>64.490078124999997</c:v>
                </c:pt>
                <c:pt idx="10871">
                  <c:v>64.507968749999904</c:v>
                </c:pt>
                <c:pt idx="10872">
                  <c:v>64.525859374999897</c:v>
                </c:pt>
                <c:pt idx="10873">
                  <c:v>64.543828125000005</c:v>
                </c:pt>
                <c:pt idx="10874">
                  <c:v>64.561796874999999</c:v>
                </c:pt>
                <c:pt idx="10875">
                  <c:v>64.579765624999894</c:v>
                </c:pt>
                <c:pt idx="10876">
                  <c:v>64.597578124999899</c:v>
                </c:pt>
                <c:pt idx="10877">
                  <c:v>64.615390624999904</c:v>
                </c:pt>
                <c:pt idx="10878">
                  <c:v>64.633359374999998</c:v>
                </c:pt>
                <c:pt idx="10879">
                  <c:v>64.651484374999896</c:v>
                </c:pt>
                <c:pt idx="10880">
                  <c:v>64.669765624999897</c:v>
                </c:pt>
                <c:pt idx="10881">
                  <c:v>64.688046874999998</c:v>
                </c:pt>
                <c:pt idx="10882">
                  <c:v>64.706328124999999</c:v>
                </c:pt>
                <c:pt idx="10883">
                  <c:v>64.724609374999901</c:v>
                </c:pt>
                <c:pt idx="10884">
                  <c:v>64.742890625000001</c:v>
                </c:pt>
                <c:pt idx="10885">
                  <c:v>64.761015624999999</c:v>
                </c:pt>
                <c:pt idx="10886">
                  <c:v>64.778906249999906</c:v>
                </c:pt>
                <c:pt idx="10887">
                  <c:v>64.796718749999897</c:v>
                </c:pt>
                <c:pt idx="10888">
                  <c:v>64.814609374999904</c:v>
                </c:pt>
                <c:pt idx="10889">
                  <c:v>64.8326562499999</c:v>
                </c:pt>
                <c:pt idx="10890">
                  <c:v>64.850624999999994</c:v>
                </c:pt>
                <c:pt idx="10891">
                  <c:v>64.868515625000001</c:v>
                </c:pt>
                <c:pt idx="10892">
                  <c:v>64.886484374999995</c:v>
                </c:pt>
                <c:pt idx="10893">
                  <c:v>64.904765624999996</c:v>
                </c:pt>
                <c:pt idx="10894">
                  <c:v>64.923437499999906</c:v>
                </c:pt>
                <c:pt idx="10895">
                  <c:v>64.942421874999994</c:v>
                </c:pt>
                <c:pt idx="10896">
                  <c:v>64.961718750000003</c:v>
                </c:pt>
                <c:pt idx="10897">
                  <c:v>64.980937499999996</c:v>
                </c:pt>
                <c:pt idx="10898">
                  <c:v>65</c:v>
                </c:pt>
                <c:pt idx="10899">
                  <c:v>65.019218749999993</c:v>
                </c:pt>
                <c:pt idx="10900">
                  <c:v>65.038515625000002</c:v>
                </c:pt>
                <c:pt idx="10901">
                  <c:v>65.057734374999896</c:v>
                </c:pt>
                <c:pt idx="10902">
                  <c:v>65.076874999999902</c:v>
                </c:pt>
                <c:pt idx="10903">
                  <c:v>65.095937499999906</c:v>
                </c:pt>
                <c:pt idx="10904">
                  <c:v>65.114999999999895</c:v>
                </c:pt>
                <c:pt idx="10905">
                  <c:v>65.133984374999997</c:v>
                </c:pt>
                <c:pt idx="10906">
                  <c:v>65.152890624999998</c:v>
                </c:pt>
                <c:pt idx="10907">
                  <c:v>65.171640624999995</c:v>
                </c:pt>
                <c:pt idx="10908">
                  <c:v>65.190546874999995</c:v>
                </c:pt>
                <c:pt idx="10909">
                  <c:v>65.209765624999903</c:v>
                </c:pt>
                <c:pt idx="10910">
                  <c:v>65.228984374999996</c:v>
                </c:pt>
                <c:pt idx="10911">
                  <c:v>65.248281250000005</c:v>
                </c:pt>
                <c:pt idx="10912">
                  <c:v>65.267890624999893</c:v>
                </c:pt>
                <c:pt idx="10913">
                  <c:v>65.287734374999999</c:v>
                </c:pt>
                <c:pt idx="10914">
                  <c:v>65.307578124999907</c:v>
                </c:pt>
                <c:pt idx="10915">
                  <c:v>65.327265624999995</c:v>
                </c:pt>
                <c:pt idx="10916">
                  <c:v>65.346796874999896</c:v>
                </c:pt>
                <c:pt idx="10917">
                  <c:v>65.366171874999907</c:v>
                </c:pt>
                <c:pt idx="10918">
                  <c:v>65.384999999999906</c:v>
                </c:pt>
                <c:pt idx="10919">
                  <c:v>65.395624999999995</c:v>
                </c:pt>
                <c:pt idx="10920">
                  <c:v>65.396562500000002</c:v>
                </c:pt>
                <c:pt idx="10921">
                  <c:v>65.396406249999998</c:v>
                </c:pt>
                <c:pt idx="10922">
                  <c:v>65.396874999999994</c:v>
                </c:pt>
                <c:pt idx="10923">
                  <c:v>65.397187500000001</c:v>
                </c:pt>
                <c:pt idx="10924">
                  <c:v>65.397499999999994</c:v>
                </c:pt>
                <c:pt idx="10925">
                  <c:v>65.397812500000001</c:v>
                </c:pt>
                <c:pt idx="10926">
                  <c:v>65.398124999999993</c:v>
                </c:pt>
                <c:pt idx="10927">
                  <c:v>65.398437499999901</c:v>
                </c:pt>
                <c:pt idx="10928">
                  <c:v>65.398593750000003</c:v>
                </c:pt>
                <c:pt idx="10929">
                  <c:v>65.398593749999904</c:v>
                </c:pt>
                <c:pt idx="10930">
                  <c:v>65.398593749999904</c:v>
                </c:pt>
                <c:pt idx="10931">
                  <c:v>65.3984375</c:v>
                </c:pt>
                <c:pt idx="10932">
                  <c:v>65.398281249999997</c:v>
                </c:pt>
                <c:pt idx="10933">
                  <c:v>65.398281249999997</c:v>
                </c:pt>
                <c:pt idx="10934">
                  <c:v>65.398281249999897</c:v>
                </c:pt>
                <c:pt idx="10935">
                  <c:v>65.398281249999897</c:v>
                </c:pt>
                <c:pt idx="10936">
                  <c:v>65.398281249999897</c:v>
                </c:pt>
                <c:pt idx="10937">
                  <c:v>65.398281249999897</c:v>
                </c:pt>
                <c:pt idx="10938">
                  <c:v>65.398281249999997</c:v>
                </c:pt>
                <c:pt idx="10939">
                  <c:v>65.3984375</c:v>
                </c:pt>
                <c:pt idx="10940">
                  <c:v>65.398750000000007</c:v>
                </c:pt>
                <c:pt idx="10941">
                  <c:v>65.398906249999996</c:v>
                </c:pt>
                <c:pt idx="10942">
                  <c:v>65.3990624999999</c:v>
                </c:pt>
                <c:pt idx="10943">
                  <c:v>65.399374999999907</c:v>
                </c:pt>
                <c:pt idx="10944">
                  <c:v>65.399687499999999</c:v>
                </c:pt>
                <c:pt idx="10945">
                  <c:v>65.399843750000002</c:v>
                </c:pt>
                <c:pt idx="10946">
                  <c:v>65.399999999999906</c:v>
                </c:pt>
                <c:pt idx="10947">
                  <c:v>65.400156249999995</c:v>
                </c:pt>
                <c:pt idx="10948">
                  <c:v>65.400312499999899</c:v>
                </c:pt>
                <c:pt idx="10949">
                  <c:v>65.400625000000005</c:v>
                </c:pt>
                <c:pt idx="10950">
                  <c:v>65.400781249999994</c:v>
                </c:pt>
                <c:pt idx="10951">
                  <c:v>65.400781249999994</c:v>
                </c:pt>
                <c:pt idx="10952">
                  <c:v>65.400624999999906</c:v>
                </c:pt>
                <c:pt idx="10953">
                  <c:v>65.400468750000002</c:v>
                </c:pt>
                <c:pt idx="10954">
                  <c:v>65.400468750000002</c:v>
                </c:pt>
                <c:pt idx="10955">
                  <c:v>65.400468749999902</c:v>
                </c:pt>
                <c:pt idx="10956">
                  <c:v>65.400312499999998</c:v>
                </c:pt>
                <c:pt idx="10957">
                  <c:v>65.400156249999995</c:v>
                </c:pt>
                <c:pt idx="10958">
                  <c:v>65.399687499999999</c:v>
                </c:pt>
                <c:pt idx="10959">
                  <c:v>65.399374999999907</c:v>
                </c:pt>
                <c:pt idx="10960">
                  <c:v>65.399531249999896</c:v>
                </c:pt>
                <c:pt idx="10961">
                  <c:v>65.399218749999903</c:v>
                </c:pt>
                <c:pt idx="10962">
                  <c:v>65.398749999999893</c:v>
                </c:pt>
                <c:pt idx="10963">
                  <c:v>65.398437499999901</c:v>
                </c:pt>
                <c:pt idx="10964">
                  <c:v>65.398281249999897</c:v>
                </c:pt>
                <c:pt idx="10965">
                  <c:v>65.398749999999893</c:v>
                </c:pt>
                <c:pt idx="10966">
                  <c:v>65.398749999999893</c:v>
                </c:pt>
                <c:pt idx="10967">
                  <c:v>65.394296874999995</c:v>
                </c:pt>
                <c:pt idx="10968">
                  <c:v>65.384218750000002</c:v>
                </c:pt>
                <c:pt idx="10969">
                  <c:v>65.370312499999898</c:v>
                </c:pt>
                <c:pt idx="10970">
                  <c:v>65.354609374999995</c:v>
                </c:pt>
                <c:pt idx="10971">
                  <c:v>65.338828125000006</c:v>
                </c:pt>
                <c:pt idx="10972">
                  <c:v>65.322968749999902</c:v>
                </c:pt>
                <c:pt idx="10973">
                  <c:v>65.307109374999897</c:v>
                </c:pt>
                <c:pt idx="10974">
                  <c:v>65.291406249999994</c:v>
                </c:pt>
                <c:pt idx="10975">
                  <c:v>65.275703124999893</c:v>
                </c:pt>
                <c:pt idx="10976">
                  <c:v>65.259999999999906</c:v>
                </c:pt>
                <c:pt idx="10977">
                  <c:v>65.243671874999905</c:v>
                </c:pt>
                <c:pt idx="10978">
                  <c:v>65.227031249999996</c:v>
                </c:pt>
                <c:pt idx="10979">
                  <c:v>65.210624999999993</c:v>
                </c:pt>
                <c:pt idx="10980">
                  <c:v>65.194140624999903</c:v>
                </c:pt>
                <c:pt idx="10981">
                  <c:v>65.177578124999997</c:v>
                </c:pt>
                <c:pt idx="10982">
                  <c:v>65.160781249999999</c:v>
                </c:pt>
                <c:pt idx="10983">
                  <c:v>65.143203124999999</c:v>
                </c:pt>
                <c:pt idx="10984">
                  <c:v>65.124531249999905</c:v>
                </c:pt>
                <c:pt idx="10985">
                  <c:v>65.105625000000003</c:v>
                </c:pt>
                <c:pt idx="10986">
                  <c:v>65.086953124999994</c:v>
                </c:pt>
                <c:pt idx="10987">
                  <c:v>65.068515624999904</c:v>
                </c:pt>
                <c:pt idx="10988">
                  <c:v>65.050078124999999</c:v>
                </c:pt>
                <c:pt idx="10989">
                  <c:v>65.028906249999906</c:v>
                </c:pt>
                <c:pt idx="10990">
                  <c:v>65.005937499999902</c:v>
                </c:pt>
                <c:pt idx="10991">
                  <c:v>64.984296874999998</c:v>
                </c:pt>
                <c:pt idx="10992">
                  <c:v>64.963749999999905</c:v>
                </c:pt>
                <c:pt idx="10993">
                  <c:v>64.943671875000007</c:v>
                </c:pt>
                <c:pt idx="10994">
                  <c:v>64.923593749999995</c:v>
                </c:pt>
                <c:pt idx="10995">
                  <c:v>64.903828124999905</c:v>
                </c:pt>
                <c:pt idx="10996">
                  <c:v>64.884296875000004</c:v>
                </c:pt>
                <c:pt idx="10997">
                  <c:v>64.865859374999999</c:v>
                </c:pt>
                <c:pt idx="10998">
                  <c:v>64.849062500000002</c:v>
                </c:pt>
                <c:pt idx="10999">
                  <c:v>64.832187499999904</c:v>
                </c:pt>
                <c:pt idx="11000">
                  <c:v>64.814687499999906</c:v>
                </c:pt>
                <c:pt idx="11001">
                  <c:v>64.797499999999999</c:v>
                </c:pt>
                <c:pt idx="11002">
                  <c:v>64.780312499999994</c:v>
                </c:pt>
                <c:pt idx="11003">
                  <c:v>64.762656249999907</c:v>
                </c:pt>
                <c:pt idx="11004">
                  <c:v>64.744531249999994</c:v>
                </c:pt>
                <c:pt idx="11005">
                  <c:v>64.726093750000004</c:v>
                </c:pt>
                <c:pt idx="11006">
                  <c:v>64.707812499999903</c:v>
                </c:pt>
                <c:pt idx="11007">
                  <c:v>64.689765625000007</c:v>
                </c:pt>
                <c:pt idx="11008">
                  <c:v>64.671796874999998</c:v>
                </c:pt>
                <c:pt idx="11009">
                  <c:v>64.653828124999905</c:v>
                </c:pt>
                <c:pt idx="11010">
                  <c:v>64.635859374999995</c:v>
                </c:pt>
                <c:pt idx="11011">
                  <c:v>64.617343749999904</c:v>
                </c:pt>
                <c:pt idx="11012">
                  <c:v>64.598437500000003</c:v>
                </c:pt>
                <c:pt idx="11013">
                  <c:v>64.579609375000004</c:v>
                </c:pt>
                <c:pt idx="11014">
                  <c:v>64.560703124999904</c:v>
                </c:pt>
                <c:pt idx="11015">
                  <c:v>64.541796875000003</c:v>
                </c:pt>
                <c:pt idx="11016">
                  <c:v>64.522890624999903</c:v>
                </c:pt>
                <c:pt idx="11017">
                  <c:v>64.503984374999902</c:v>
                </c:pt>
                <c:pt idx="11018">
                  <c:v>64.4849999999999</c:v>
                </c:pt>
                <c:pt idx="11019">
                  <c:v>64.465859374999994</c:v>
                </c:pt>
                <c:pt idx="11020">
                  <c:v>64.446484374999997</c:v>
                </c:pt>
                <c:pt idx="11021">
                  <c:v>64.427187500000002</c:v>
                </c:pt>
                <c:pt idx="11022">
                  <c:v>64.408515625000007</c:v>
                </c:pt>
                <c:pt idx="11023">
                  <c:v>64.390078124999903</c:v>
                </c:pt>
                <c:pt idx="11024">
                  <c:v>64.371250000000003</c:v>
                </c:pt>
                <c:pt idx="11025">
                  <c:v>64.3521874999999</c:v>
                </c:pt>
                <c:pt idx="11026">
                  <c:v>64.333203124999997</c:v>
                </c:pt>
                <c:pt idx="11027">
                  <c:v>64.314140624999993</c:v>
                </c:pt>
                <c:pt idx="11028">
                  <c:v>64.294765624999997</c:v>
                </c:pt>
                <c:pt idx="11029">
                  <c:v>64.275546874999904</c:v>
                </c:pt>
                <c:pt idx="11030">
                  <c:v>64.256640625000003</c:v>
                </c:pt>
                <c:pt idx="11031">
                  <c:v>64.237578124999999</c:v>
                </c:pt>
                <c:pt idx="11032">
                  <c:v>64.218593749999997</c:v>
                </c:pt>
                <c:pt idx="11033">
                  <c:v>64.2</c:v>
                </c:pt>
                <c:pt idx="11034">
                  <c:v>64.181484374999997</c:v>
                </c:pt>
                <c:pt idx="11035">
                  <c:v>64.162421874999893</c:v>
                </c:pt>
                <c:pt idx="11036">
                  <c:v>64.154218749999998</c:v>
                </c:pt>
                <c:pt idx="11037">
                  <c:v>64.157812500000006</c:v>
                </c:pt>
                <c:pt idx="11038">
                  <c:v>64.160468750000007</c:v>
                </c:pt>
                <c:pt idx="11039">
                  <c:v>64.161406249999899</c:v>
                </c:pt>
                <c:pt idx="11040">
                  <c:v>64.162187499999902</c:v>
                </c:pt>
                <c:pt idx="11041">
                  <c:v>64.164531249999996</c:v>
                </c:pt>
                <c:pt idx="11042">
                  <c:v>64.169374999999903</c:v>
                </c:pt>
                <c:pt idx="11043">
                  <c:v>64.175468749999993</c:v>
                </c:pt>
                <c:pt idx="11044">
                  <c:v>64.181640624999901</c:v>
                </c:pt>
                <c:pt idx="11045">
                  <c:v>64.188281250000003</c:v>
                </c:pt>
                <c:pt idx="11046">
                  <c:v>64.195781249999897</c:v>
                </c:pt>
                <c:pt idx="11047">
                  <c:v>64.203203124999902</c:v>
                </c:pt>
                <c:pt idx="11048">
                  <c:v>64.209765624999903</c:v>
                </c:pt>
                <c:pt idx="11049">
                  <c:v>64.216093749999899</c:v>
                </c:pt>
                <c:pt idx="11050">
                  <c:v>64.222890624999906</c:v>
                </c:pt>
                <c:pt idx="11051">
                  <c:v>64.23</c:v>
                </c:pt>
                <c:pt idx="11052">
                  <c:v>64.237109375000003</c:v>
                </c:pt>
                <c:pt idx="11053">
                  <c:v>64.244062499999998</c:v>
                </c:pt>
                <c:pt idx="11054">
                  <c:v>64.250859374999905</c:v>
                </c:pt>
                <c:pt idx="11055">
                  <c:v>64.257499999999993</c:v>
                </c:pt>
                <c:pt idx="11056">
                  <c:v>64.263749999999902</c:v>
                </c:pt>
                <c:pt idx="11057">
                  <c:v>64.26953125</c:v>
                </c:pt>
                <c:pt idx="11058">
                  <c:v>64.275078124999894</c:v>
                </c:pt>
                <c:pt idx="11059">
                  <c:v>64.280234375000006</c:v>
                </c:pt>
                <c:pt idx="11060">
                  <c:v>64.284921874999995</c:v>
                </c:pt>
                <c:pt idx="11061">
                  <c:v>64.289140624999902</c:v>
                </c:pt>
                <c:pt idx="11062">
                  <c:v>64.292968749999901</c:v>
                </c:pt>
                <c:pt idx="11063">
                  <c:v>64.296875</c:v>
                </c:pt>
                <c:pt idx="11064">
                  <c:v>64.301249999999996</c:v>
                </c:pt>
                <c:pt idx="11065">
                  <c:v>64.306093749999903</c:v>
                </c:pt>
                <c:pt idx="11066">
                  <c:v>64.311406250000005</c:v>
                </c:pt>
                <c:pt idx="11067">
                  <c:v>64.317109374999902</c:v>
                </c:pt>
                <c:pt idx="11068">
                  <c:v>64.323125000000005</c:v>
                </c:pt>
                <c:pt idx="11069">
                  <c:v>64.329531250000002</c:v>
                </c:pt>
                <c:pt idx="11070">
                  <c:v>64.335624999999993</c:v>
                </c:pt>
                <c:pt idx="11071">
                  <c:v>64.341406250000006</c:v>
                </c:pt>
                <c:pt idx="11072">
                  <c:v>64.347343749999993</c:v>
                </c:pt>
                <c:pt idx="11073">
                  <c:v>64.353125000000006</c:v>
                </c:pt>
                <c:pt idx="11074">
                  <c:v>64.358828124999903</c:v>
                </c:pt>
                <c:pt idx="11075">
                  <c:v>64.364921874999993</c:v>
                </c:pt>
                <c:pt idx="11076">
                  <c:v>64.371562499999996</c:v>
                </c:pt>
                <c:pt idx="11077">
                  <c:v>64.378437499999905</c:v>
                </c:pt>
                <c:pt idx="11078">
                  <c:v>64.384999999999906</c:v>
                </c:pt>
                <c:pt idx="11079">
                  <c:v>64.390937500000007</c:v>
                </c:pt>
                <c:pt idx="11080">
                  <c:v>64.396562500000002</c:v>
                </c:pt>
                <c:pt idx="11081">
                  <c:v>64.402421875000002</c:v>
                </c:pt>
                <c:pt idx="11082">
                  <c:v>64.408593749999994</c:v>
                </c:pt>
                <c:pt idx="11083">
                  <c:v>64.414609374999998</c:v>
                </c:pt>
                <c:pt idx="11084">
                  <c:v>64.42</c:v>
                </c:pt>
                <c:pt idx="11085">
                  <c:v>64.424765624999907</c:v>
                </c:pt>
                <c:pt idx="11086">
                  <c:v>64.428984374999899</c:v>
                </c:pt>
                <c:pt idx="11087">
                  <c:v>64.432968750000001</c:v>
                </c:pt>
                <c:pt idx="11088">
                  <c:v>64.437421874999998</c:v>
                </c:pt>
                <c:pt idx="11089">
                  <c:v>64.442656249999999</c:v>
                </c:pt>
                <c:pt idx="11090">
                  <c:v>64.448515624999999</c:v>
                </c:pt>
                <c:pt idx="11091">
                  <c:v>64.454843749999995</c:v>
                </c:pt>
                <c:pt idx="11092">
                  <c:v>64.461328124999994</c:v>
                </c:pt>
                <c:pt idx="11093">
                  <c:v>64.467656249999905</c:v>
                </c:pt>
                <c:pt idx="11094">
                  <c:v>64.473828124999997</c:v>
                </c:pt>
                <c:pt idx="11095">
                  <c:v>64.479531249999994</c:v>
                </c:pt>
                <c:pt idx="11096">
                  <c:v>64.484375</c:v>
                </c:pt>
                <c:pt idx="11097">
                  <c:v>64.488437499999904</c:v>
                </c:pt>
                <c:pt idx="11098">
                  <c:v>64.491874999999993</c:v>
                </c:pt>
                <c:pt idx="11099">
                  <c:v>64.494843749999902</c:v>
                </c:pt>
                <c:pt idx="11100">
                  <c:v>64.497812499999995</c:v>
                </c:pt>
                <c:pt idx="11101">
                  <c:v>64.501406250000002</c:v>
                </c:pt>
                <c:pt idx="11102">
                  <c:v>64.506171875000007</c:v>
                </c:pt>
                <c:pt idx="11103">
                  <c:v>64.511874999999904</c:v>
                </c:pt>
                <c:pt idx="11104">
                  <c:v>64.517890625000007</c:v>
                </c:pt>
                <c:pt idx="11105">
                  <c:v>64.523906249999897</c:v>
                </c:pt>
                <c:pt idx="11106">
                  <c:v>64.529453124999904</c:v>
                </c:pt>
                <c:pt idx="11107">
                  <c:v>64.534609374999903</c:v>
                </c:pt>
                <c:pt idx="11108">
                  <c:v>64.540937499999998</c:v>
                </c:pt>
                <c:pt idx="11109">
                  <c:v>64.548828124999901</c:v>
                </c:pt>
                <c:pt idx="11110">
                  <c:v>64.557187499999998</c:v>
                </c:pt>
                <c:pt idx="11111">
                  <c:v>64.566093749999993</c:v>
                </c:pt>
                <c:pt idx="11112">
                  <c:v>64.575468749999899</c:v>
                </c:pt>
                <c:pt idx="11113">
                  <c:v>64.584687500000001</c:v>
                </c:pt>
                <c:pt idx="11114">
                  <c:v>64.593437499999993</c:v>
                </c:pt>
                <c:pt idx="11115">
                  <c:v>64.6015625</c:v>
                </c:pt>
                <c:pt idx="11116">
                  <c:v>64.609609375000005</c:v>
                </c:pt>
                <c:pt idx="11117">
                  <c:v>64.618124999999907</c:v>
                </c:pt>
                <c:pt idx="11118">
                  <c:v>64.627031250000002</c:v>
                </c:pt>
                <c:pt idx="11119">
                  <c:v>64.636093750000001</c:v>
                </c:pt>
                <c:pt idx="11120">
                  <c:v>64.644999999999996</c:v>
                </c:pt>
                <c:pt idx="11121">
                  <c:v>64.653828124999905</c:v>
                </c:pt>
                <c:pt idx="11122">
                  <c:v>64.662812500000001</c:v>
                </c:pt>
                <c:pt idx="11123">
                  <c:v>64.671953125000002</c:v>
                </c:pt>
                <c:pt idx="11124">
                  <c:v>64.680937499999999</c:v>
                </c:pt>
                <c:pt idx="11125">
                  <c:v>64.689218749999995</c:v>
                </c:pt>
                <c:pt idx="11126">
                  <c:v>64.696953124999993</c:v>
                </c:pt>
                <c:pt idx="11127">
                  <c:v>64.704687499999906</c:v>
                </c:pt>
                <c:pt idx="11128">
                  <c:v>64.712656249999895</c:v>
                </c:pt>
                <c:pt idx="11129">
                  <c:v>64.721171874999996</c:v>
                </c:pt>
                <c:pt idx="11130">
                  <c:v>64.730078124999906</c:v>
                </c:pt>
                <c:pt idx="11131">
                  <c:v>64.738749999999897</c:v>
                </c:pt>
                <c:pt idx="11132">
                  <c:v>64.747031249999907</c:v>
                </c:pt>
                <c:pt idx="11133">
                  <c:v>64.754921874999994</c:v>
                </c:pt>
                <c:pt idx="11134">
                  <c:v>64.762578125000005</c:v>
                </c:pt>
                <c:pt idx="11135">
                  <c:v>64.770468750000006</c:v>
                </c:pt>
                <c:pt idx="11136">
                  <c:v>64.778828125000004</c:v>
                </c:pt>
                <c:pt idx="11137">
                  <c:v>64.787578124999897</c:v>
                </c:pt>
                <c:pt idx="11138">
                  <c:v>64.796562499999993</c:v>
                </c:pt>
                <c:pt idx="11139">
                  <c:v>64.805078124999994</c:v>
                </c:pt>
                <c:pt idx="11140">
                  <c:v>64.812812500000007</c:v>
                </c:pt>
                <c:pt idx="11141">
                  <c:v>64.820234374999998</c:v>
                </c:pt>
                <c:pt idx="11142">
                  <c:v>64.827421874999899</c:v>
                </c:pt>
                <c:pt idx="11143">
                  <c:v>64.834687500000001</c:v>
                </c:pt>
                <c:pt idx="11144">
                  <c:v>64.842421874999999</c:v>
                </c:pt>
                <c:pt idx="11145">
                  <c:v>64.850390624999903</c:v>
                </c:pt>
                <c:pt idx="11146">
                  <c:v>64.857343749999998</c:v>
                </c:pt>
                <c:pt idx="11147">
                  <c:v>64.862499999999997</c:v>
                </c:pt>
                <c:pt idx="11148">
                  <c:v>64.866249999999994</c:v>
                </c:pt>
                <c:pt idx="11149">
                  <c:v>64.869609374999996</c:v>
                </c:pt>
                <c:pt idx="11150">
                  <c:v>64.873125000000002</c:v>
                </c:pt>
                <c:pt idx="11151">
                  <c:v>64.876562500000006</c:v>
                </c:pt>
                <c:pt idx="11152">
                  <c:v>64.879843750000006</c:v>
                </c:pt>
                <c:pt idx="11153">
                  <c:v>64.882578124999995</c:v>
                </c:pt>
                <c:pt idx="11154">
                  <c:v>64.884765624999901</c:v>
                </c:pt>
                <c:pt idx="11155">
                  <c:v>64.887265624999998</c:v>
                </c:pt>
                <c:pt idx="11156">
                  <c:v>64.892187500000006</c:v>
                </c:pt>
                <c:pt idx="11157">
                  <c:v>64.899374999999907</c:v>
                </c:pt>
                <c:pt idx="11158">
                  <c:v>64.906953124999902</c:v>
                </c:pt>
                <c:pt idx="11159">
                  <c:v>64.914609374999998</c:v>
                </c:pt>
                <c:pt idx="11160">
                  <c:v>64.922421874999998</c:v>
                </c:pt>
                <c:pt idx="11161">
                  <c:v>64.930312499999999</c:v>
                </c:pt>
                <c:pt idx="11162">
                  <c:v>64.9381249999999</c:v>
                </c:pt>
                <c:pt idx="11163">
                  <c:v>64.946015625000001</c:v>
                </c:pt>
                <c:pt idx="11164">
                  <c:v>64.954218749999995</c:v>
                </c:pt>
                <c:pt idx="11165">
                  <c:v>64.962421875000004</c:v>
                </c:pt>
                <c:pt idx="11166">
                  <c:v>64.969843749999995</c:v>
                </c:pt>
                <c:pt idx="11167">
                  <c:v>64.976640624999902</c:v>
                </c:pt>
                <c:pt idx="11168">
                  <c:v>64.983437499999994</c:v>
                </c:pt>
                <c:pt idx="11169">
                  <c:v>64.990468749999906</c:v>
                </c:pt>
                <c:pt idx="11170">
                  <c:v>64.997734374999993</c:v>
                </c:pt>
                <c:pt idx="11171">
                  <c:v>65.005078124999898</c:v>
                </c:pt>
                <c:pt idx="11172">
                  <c:v>65.012109374999895</c:v>
                </c:pt>
                <c:pt idx="11173">
                  <c:v>65.018671874999995</c:v>
                </c:pt>
                <c:pt idx="11174">
                  <c:v>65.025390624999901</c:v>
                </c:pt>
                <c:pt idx="11175">
                  <c:v>65.032578124999901</c:v>
                </c:pt>
                <c:pt idx="11176">
                  <c:v>65.040078124999894</c:v>
                </c:pt>
                <c:pt idx="11177">
                  <c:v>65.047265624999895</c:v>
                </c:pt>
                <c:pt idx="11178">
                  <c:v>65.053828124999995</c:v>
                </c:pt>
                <c:pt idx="11179">
                  <c:v>65.060234374999993</c:v>
                </c:pt>
                <c:pt idx="11180">
                  <c:v>65.066640625000005</c:v>
                </c:pt>
                <c:pt idx="11181">
                  <c:v>65.072968749999902</c:v>
                </c:pt>
                <c:pt idx="11182">
                  <c:v>65.079296874999997</c:v>
                </c:pt>
                <c:pt idx="11183">
                  <c:v>65.085703124999995</c:v>
                </c:pt>
                <c:pt idx="11184">
                  <c:v>65.092109375000007</c:v>
                </c:pt>
                <c:pt idx="11185">
                  <c:v>65.098515624999905</c:v>
                </c:pt>
                <c:pt idx="11186">
                  <c:v>65.104765624999999</c:v>
                </c:pt>
                <c:pt idx="11187">
                  <c:v>65.110781250000002</c:v>
                </c:pt>
                <c:pt idx="11188">
                  <c:v>65.116562500000001</c:v>
                </c:pt>
                <c:pt idx="11189">
                  <c:v>65.122421874999901</c:v>
                </c:pt>
                <c:pt idx="11190">
                  <c:v>65.128671874999995</c:v>
                </c:pt>
                <c:pt idx="11191">
                  <c:v>65.135156249999994</c:v>
                </c:pt>
                <c:pt idx="11192">
                  <c:v>65.141640624999994</c:v>
                </c:pt>
                <c:pt idx="11193">
                  <c:v>65.148046875000006</c:v>
                </c:pt>
                <c:pt idx="11194">
                  <c:v>65.154296875</c:v>
                </c:pt>
                <c:pt idx="11195">
                  <c:v>65.160468749999893</c:v>
                </c:pt>
                <c:pt idx="11196">
                  <c:v>65.166796874999903</c:v>
                </c:pt>
                <c:pt idx="11197">
                  <c:v>65.173281250000002</c:v>
                </c:pt>
                <c:pt idx="11198">
                  <c:v>65.179921874999906</c:v>
                </c:pt>
                <c:pt idx="11199">
                  <c:v>65.186484374999907</c:v>
                </c:pt>
                <c:pt idx="11200">
                  <c:v>65.192343750000006</c:v>
                </c:pt>
                <c:pt idx="11201">
                  <c:v>65.196796874999905</c:v>
                </c:pt>
                <c:pt idx="11202">
                  <c:v>65.200312499999995</c:v>
                </c:pt>
                <c:pt idx="11203">
                  <c:v>65.203515624999994</c:v>
                </c:pt>
                <c:pt idx="11204">
                  <c:v>65.206328124999999</c:v>
                </c:pt>
                <c:pt idx="11205">
                  <c:v>65.208828124999997</c:v>
                </c:pt>
                <c:pt idx="11206">
                  <c:v>65.210859374999998</c:v>
                </c:pt>
                <c:pt idx="11207">
                  <c:v>65.212109374999997</c:v>
                </c:pt>
                <c:pt idx="11208">
                  <c:v>65.212734374999997</c:v>
                </c:pt>
                <c:pt idx="11209">
                  <c:v>65.213281249999994</c:v>
                </c:pt>
                <c:pt idx="11210">
                  <c:v>65.213984374999995</c:v>
                </c:pt>
                <c:pt idx="11211">
                  <c:v>65.215234374999994</c:v>
                </c:pt>
                <c:pt idx="11212">
                  <c:v>65.217187499999994</c:v>
                </c:pt>
                <c:pt idx="11213">
                  <c:v>65.219140624999994</c:v>
                </c:pt>
                <c:pt idx="11214">
                  <c:v>65.220468749999995</c:v>
                </c:pt>
                <c:pt idx="11215">
                  <c:v>65.221171874999996</c:v>
                </c:pt>
                <c:pt idx="11216">
                  <c:v>65.221406250000001</c:v>
                </c:pt>
                <c:pt idx="11217">
                  <c:v>65.221171874999996</c:v>
                </c:pt>
                <c:pt idx="11218">
                  <c:v>65.220546874999997</c:v>
                </c:pt>
                <c:pt idx="11219">
                  <c:v>65.219687499999907</c:v>
                </c:pt>
                <c:pt idx="11220">
                  <c:v>65.218906249999904</c:v>
                </c:pt>
                <c:pt idx="11221">
                  <c:v>65.218281250000004</c:v>
                </c:pt>
                <c:pt idx="11222">
                  <c:v>65.217968749999997</c:v>
                </c:pt>
                <c:pt idx="11223">
                  <c:v>65.218281249999905</c:v>
                </c:pt>
                <c:pt idx="11224">
                  <c:v>65.219062499999893</c:v>
                </c:pt>
                <c:pt idx="11225">
                  <c:v>65.220312500000006</c:v>
                </c:pt>
                <c:pt idx="11226">
                  <c:v>65.221953124999999</c:v>
                </c:pt>
                <c:pt idx="11227">
                  <c:v>65.223828124999997</c:v>
                </c:pt>
                <c:pt idx="11228">
                  <c:v>65.225859374999999</c:v>
                </c:pt>
                <c:pt idx="11229">
                  <c:v>65.227890625000001</c:v>
                </c:pt>
                <c:pt idx="11230">
                  <c:v>65.229999999999905</c:v>
                </c:pt>
                <c:pt idx="11231">
                  <c:v>65.232109374999993</c:v>
                </c:pt>
                <c:pt idx="11232">
                  <c:v>65.233984375000006</c:v>
                </c:pt>
                <c:pt idx="11233">
                  <c:v>65.235703124999901</c:v>
                </c:pt>
                <c:pt idx="11234">
                  <c:v>65.237421874999995</c:v>
                </c:pt>
                <c:pt idx="11235">
                  <c:v>65.239140624999905</c:v>
                </c:pt>
                <c:pt idx="11236">
                  <c:v>65.240859374999999</c:v>
                </c:pt>
                <c:pt idx="11237">
                  <c:v>65.242499999999893</c:v>
                </c:pt>
                <c:pt idx="11238">
                  <c:v>65.244140624999901</c:v>
                </c:pt>
                <c:pt idx="11239">
                  <c:v>65.245625000000004</c:v>
                </c:pt>
                <c:pt idx="11240">
                  <c:v>65.246640624999998</c:v>
                </c:pt>
                <c:pt idx="11241">
                  <c:v>65.247109374999994</c:v>
                </c:pt>
                <c:pt idx="11242">
                  <c:v>65.247343749999999</c:v>
                </c:pt>
                <c:pt idx="11243">
                  <c:v>65.247812499999995</c:v>
                </c:pt>
                <c:pt idx="11244">
                  <c:v>65.248515624999996</c:v>
                </c:pt>
                <c:pt idx="11245">
                  <c:v>65.249140624999995</c:v>
                </c:pt>
                <c:pt idx="11246">
                  <c:v>65.249453125000002</c:v>
                </c:pt>
                <c:pt idx="11247">
                  <c:v>65.249609375000006</c:v>
                </c:pt>
                <c:pt idx="11248">
                  <c:v>65.250078124999902</c:v>
                </c:pt>
                <c:pt idx="11249">
                  <c:v>65.251171874999997</c:v>
                </c:pt>
                <c:pt idx="11250">
                  <c:v>65.252890625000006</c:v>
                </c:pt>
                <c:pt idx="11251">
                  <c:v>65.255078124999997</c:v>
                </c:pt>
                <c:pt idx="11252">
                  <c:v>65.257265625000002</c:v>
                </c:pt>
                <c:pt idx="11253">
                  <c:v>65.258984374999997</c:v>
                </c:pt>
                <c:pt idx="11254">
                  <c:v>65.260234374999996</c:v>
                </c:pt>
                <c:pt idx="11255">
                  <c:v>65.261171874999903</c:v>
                </c:pt>
                <c:pt idx="11256">
                  <c:v>65.261953124999906</c:v>
                </c:pt>
                <c:pt idx="11257">
                  <c:v>65.262812499999995</c:v>
                </c:pt>
                <c:pt idx="11258">
                  <c:v>65.263906249999906</c:v>
                </c:pt>
                <c:pt idx="11259">
                  <c:v>65.265390624999895</c:v>
                </c:pt>
                <c:pt idx="11260">
                  <c:v>65.267109374999905</c:v>
                </c:pt>
                <c:pt idx="11261">
                  <c:v>65.268515625000006</c:v>
                </c:pt>
                <c:pt idx="11262">
                  <c:v>65.269374999999997</c:v>
                </c:pt>
                <c:pt idx="11263">
                  <c:v>65.269609375000002</c:v>
                </c:pt>
                <c:pt idx="11264">
                  <c:v>65.269296874999995</c:v>
                </c:pt>
                <c:pt idx="11265">
                  <c:v>65.268828124999999</c:v>
                </c:pt>
                <c:pt idx="11266">
                  <c:v>65.268437500000005</c:v>
                </c:pt>
                <c:pt idx="11267">
                  <c:v>65.268281249999902</c:v>
                </c:pt>
                <c:pt idx="11268">
                  <c:v>65.268359375000003</c:v>
                </c:pt>
                <c:pt idx="11269">
                  <c:v>65.268671874999995</c:v>
                </c:pt>
                <c:pt idx="11270">
                  <c:v>65.269140624999906</c:v>
                </c:pt>
                <c:pt idx="11271">
                  <c:v>65.269687499999904</c:v>
                </c:pt>
                <c:pt idx="11272">
                  <c:v>65.2701562499999</c:v>
                </c:pt>
                <c:pt idx="11273">
                  <c:v>65.270390624999905</c:v>
                </c:pt>
                <c:pt idx="11274">
                  <c:v>65.270546874999994</c:v>
                </c:pt>
                <c:pt idx="11275">
                  <c:v>65.270546874999994</c:v>
                </c:pt>
                <c:pt idx="11276">
                  <c:v>65.270234374999902</c:v>
                </c:pt>
                <c:pt idx="11277">
                  <c:v>65.26953125</c:v>
                </c:pt>
                <c:pt idx="11278">
                  <c:v>65.268671874999995</c:v>
                </c:pt>
                <c:pt idx="11279">
                  <c:v>65.268124999999998</c:v>
                </c:pt>
                <c:pt idx="11280">
                  <c:v>65.268124999999998</c:v>
                </c:pt>
                <c:pt idx="11281">
                  <c:v>65.268281249999902</c:v>
                </c:pt>
                <c:pt idx="11282">
                  <c:v>65.268124999999998</c:v>
                </c:pt>
                <c:pt idx="11283">
                  <c:v>65.267656250000002</c:v>
                </c:pt>
                <c:pt idx="11284">
                  <c:v>65.267031249999903</c:v>
                </c:pt>
                <c:pt idx="11285">
                  <c:v>65.266640624999894</c:v>
                </c:pt>
                <c:pt idx="11286">
                  <c:v>65.266796874999898</c:v>
                </c:pt>
                <c:pt idx="11287">
                  <c:v>65.267499999999899</c:v>
                </c:pt>
                <c:pt idx="11288">
                  <c:v>65.268515624999907</c:v>
                </c:pt>
                <c:pt idx="11289">
                  <c:v>65.269843750000007</c:v>
                </c:pt>
                <c:pt idx="11290">
                  <c:v>65.271484375</c:v>
                </c:pt>
                <c:pt idx="11291">
                  <c:v>65.273203124999995</c:v>
                </c:pt>
                <c:pt idx="11292">
                  <c:v>65.274531249999995</c:v>
                </c:pt>
                <c:pt idx="11293">
                  <c:v>65.274765625000001</c:v>
                </c:pt>
                <c:pt idx="11294">
                  <c:v>65.274062499999999</c:v>
                </c:pt>
                <c:pt idx="11295">
                  <c:v>65.272734374999899</c:v>
                </c:pt>
                <c:pt idx="11296">
                  <c:v>65.271249999999995</c:v>
                </c:pt>
                <c:pt idx="11297">
                  <c:v>65.270703124999997</c:v>
                </c:pt>
                <c:pt idx="11298">
                  <c:v>65.270546874999994</c:v>
                </c:pt>
                <c:pt idx="11299">
                  <c:v>65.269921874999994</c:v>
                </c:pt>
                <c:pt idx="11300">
                  <c:v>65.268749999999898</c:v>
                </c:pt>
                <c:pt idx="11301">
                  <c:v>65.267187499999906</c:v>
                </c:pt>
                <c:pt idx="11302">
                  <c:v>65.265703125000002</c:v>
                </c:pt>
                <c:pt idx="11303">
                  <c:v>65.264609374999907</c:v>
                </c:pt>
                <c:pt idx="11304">
                  <c:v>65.264453124999903</c:v>
                </c:pt>
                <c:pt idx="11305">
                  <c:v>65.265312499999993</c:v>
                </c:pt>
                <c:pt idx="11306">
                  <c:v>65.267109375000004</c:v>
                </c:pt>
                <c:pt idx="11307">
                  <c:v>65.27</c:v>
                </c:pt>
                <c:pt idx="11308">
                  <c:v>65.273593750000003</c:v>
                </c:pt>
                <c:pt idx="11309">
                  <c:v>65.277812499999996</c:v>
                </c:pt>
                <c:pt idx="11310">
                  <c:v>65.282499999999899</c:v>
                </c:pt>
                <c:pt idx="11311">
                  <c:v>65.286796874999993</c:v>
                </c:pt>
                <c:pt idx="11312">
                  <c:v>65.290468750000002</c:v>
                </c:pt>
                <c:pt idx="11313">
                  <c:v>65.293750000000003</c:v>
                </c:pt>
                <c:pt idx="11314">
                  <c:v>65.296718749999997</c:v>
                </c:pt>
                <c:pt idx="11315">
                  <c:v>65.299453124999999</c:v>
                </c:pt>
                <c:pt idx="11316">
                  <c:v>65.301953124999997</c:v>
                </c:pt>
                <c:pt idx="11317">
                  <c:v>65.304140625000002</c:v>
                </c:pt>
                <c:pt idx="11318">
                  <c:v>65.305937499999899</c:v>
                </c:pt>
                <c:pt idx="11319">
                  <c:v>65.307499999999905</c:v>
                </c:pt>
                <c:pt idx="11320">
                  <c:v>65.308984374999994</c:v>
                </c:pt>
                <c:pt idx="11321">
                  <c:v>65.310312499999995</c:v>
                </c:pt>
                <c:pt idx="11322">
                  <c:v>65.311718749999898</c:v>
                </c:pt>
                <c:pt idx="11323">
                  <c:v>65.313437500000006</c:v>
                </c:pt>
                <c:pt idx="11324">
                  <c:v>65.315312499999905</c:v>
                </c:pt>
                <c:pt idx="11325">
                  <c:v>65.317187500000003</c:v>
                </c:pt>
                <c:pt idx="11326">
                  <c:v>65.318906249999998</c:v>
                </c:pt>
                <c:pt idx="11327">
                  <c:v>65.320468749999904</c:v>
                </c:pt>
                <c:pt idx="11328">
                  <c:v>65.322109374999997</c:v>
                </c:pt>
                <c:pt idx="11329">
                  <c:v>65.323750000000004</c:v>
                </c:pt>
                <c:pt idx="11330">
                  <c:v>65.325312499999896</c:v>
                </c:pt>
                <c:pt idx="11331">
                  <c:v>65.326796874999999</c:v>
                </c:pt>
                <c:pt idx="11332">
                  <c:v>65.328281249999904</c:v>
                </c:pt>
                <c:pt idx="11333">
                  <c:v>65.33</c:v>
                </c:pt>
                <c:pt idx="11334">
                  <c:v>65.331796874999995</c:v>
                </c:pt>
                <c:pt idx="11335">
                  <c:v>65.333281249999999</c:v>
                </c:pt>
                <c:pt idx="11336">
                  <c:v>65.334453124999996</c:v>
                </c:pt>
                <c:pt idx="11337">
                  <c:v>65.335624999999993</c:v>
                </c:pt>
                <c:pt idx="11338">
                  <c:v>65.336796875000005</c:v>
                </c:pt>
                <c:pt idx="11339">
                  <c:v>65.337968750000002</c:v>
                </c:pt>
                <c:pt idx="11340">
                  <c:v>65.339218750000001</c:v>
                </c:pt>
                <c:pt idx="11341">
                  <c:v>65.340390624999998</c:v>
                </c:pt>
                <c:pt idx="11342">
                  <c:v>65.341406249999906</c:v>
                </c:pt>
                <c:pt idx="11343">
                  <c:v>65.342343749999998</c:v>
                </c:pt>
                <c:pt idx="11344">
                  <c:v>65.343124999999901</c:v>
                </c:pt>
                <c:pt idx="11345">
                  <c:v>65.343671874999998</c:v>
                </c:pt>
                <c:pt idx="11346">
                  <c:v>65.344062500000007</c:v>
                </c:pt>
                <c:pt idx="11347">
                  <c:v>65.3443749999999</c:v>
                </c:pt>
                <c:pt idx="11348">
                  <c:v>65.344765624999994</c:v>
                </c:pt>
                <c:pt idx="11349">
                  <c:v>65.345468749999995</c:v>
                </c:pt>
                <c:pt idx="11350">
                  <c:v>65.346562499999905</c:v>
                </c:pt>
                <c:pt idx="11351">
                  <c:v>65.347890624999906</c:v>
                </c:pt>
                <c:pt idx="11352">
                  <c:v>65.349374999999995</c:v>
                </c:pt>
                <c:pt idx="11353">
                  <c:v>65.350781249999997</c:v>
                </c:pt>
                <c:pt idx="11354">
                  <c:v>65.351953124999994</c:v>
                </c:pt>
                <c:pt idx="11355">
                  <c:v>65.352890624999901</c:v>
                </c:pt>
                <c:pt idx="11356">
                  <c:v>65.352812499999999</c:v>
                </c:pt>
                <c:pt idx="11357">
                  <c:v>65.350859374999999</c:v>
                </c:pt>
                <c:pt idx="11358">
                  <c:v>65.347421874999995</c:v>
                </c:pt>
                <c:pt idx="11359">
                  <c:v>65.343203124999903</c:v>
                </c:pt>
                <c:pt idx="11360">
                  <c:v>65.337968750000002</c:v>
                </c:pt>
                <c:pt idx="11361">
                  <c:v>65.331718749999993</c:v>
                </c:pt>
                <c:pt idx="11362">
                  <c:v>65.325156250000006</c:v>
                </c:pt>
                <c:pt idx="11363">
                  <c:v>65.318671874999893</c:v>
                </c:pt>
                <c:pt idx="11364">
                  <c:v>65.312343749999997</c:v>
                </c:pt>
                <c:pt idx="11365">
                  <c:v>65.306171875000004</c:v>
                </c:pt>
                <c:pt idx="11366">
                  <c:v>65.300234375000002</c:v>
                </c:pt>
                <c:pt idx="11367">
                  <c:v>65.294375000000002</c:v>
                </c:pt>
                <c:pt idx="11368">
                  <c:v>65.288593749999905</c:v>
                </c:pt>
                <c:pt idx="11369">
                  <c:v>65.283046874999997</c:v>
                </c:pt>
                <c:pt idx="11370">
                  <c:v>65.277968749999999</c:v>
                </c:pt>
                <c:pt idx="11371">
                  <c:v>65.273046875000006</c:v>
                </c:pt>
                <c:pt idx="11372">
                  <c:v>65.267734375000003</c:v>
                </c:pt>
                <c:pt idx="11373">
                  <c:v>65.262499999999903</c:v>
                </c:pt>
                <c:pt idx="11374">
                  <c:v>65.257578124999995</c:v>
                </c:pt>
                <c:pt idx="11375">
                  <c:v>65.252656249999902</c:v>
                </c:pt>
                <c:pt idx="11376">
                  <c:v>65.247421874999901</c:v>
                </c:pt>
                <c:pt idx="11377">
                  <c:v>65.241874999999894</c:v>
                </c:pt>
                <c:pt idx="11378">
                  <c:v>65.236249999999998</c:v>
                </c:pt>
                <c:pt idx="11379">
                  <c:v>65.230624999999904</c:v>
                </c:pt>
                <c:pt idx="11380">
                  <c:v>65.225156249999998</c:v>
                </c:pt>
                <c:pt idx="11381">
                  <c:v>65.219921874999997</c:v>
                </c:pt>
                <c:pt idx="11382">
                  <c:v>65.214765624999998</c:v>
                </c:pt>
                <c:pt idx="11383">
                  <c:v>65.209531249999998</c:v>
                </c:pt>
                <c:pt idx="11384">
                  <c:v>65.204374999999899</c:v>
                </c:pt>
                <c:pt idx="11385">
                  <c:v>65.199765624999898</c:v>
                </c:pt>
                <c:pt idx="11386">
                  <c:v>65.196718750000002</c:v>
                </c:pt>
                <c:pt idx="11387">
                  <c:v>65.195312499999901</c:v>
                </c:pt>
                <c:pt idx="11388">
                  <c:v>65.194921875000006</c:v>
                </c:pt>
                <c:pt idx="11389">
                  <c:v>65.195156249999897</c:v>
                </c:pt>
                <c:pt idx="11390">
                  <c:v>65.195546874999906</c:v>
                </c:pt>
                <c:pt idx="11391">
                  <c:v>65.196015625000001</c:v>
                </c:pt>
                <c:pt idx="11392">
                  <c:v>65.196562499999999</c:v>
                </c:pt>
                <c:pt idx="11393">
                  <c:v>65.197265625</c:v>
                </c:pt>
                <c:pt idx="11394">
                  <c:v>65.198281249999994</c:v>
                </c:pt>
                <c:pt idx="11395">
                  <c:v>65.199609374999994</c:v>
                </c:pt>
                <c:pt idx="11396">
                  <c:v>65.201015624999997</c:v>
                </c:pt>
                <c:pt idx="11397">
                  <c:v>65.202500000000001</c:v>
                </c:pt>
                <c:pt idx="11398">
                  <c:v>65.204062500000006</c:v>
                </c:pt>
                <c:pt idx="11399">
                  <c:v>65.205546874999996</c:v>
                </c:pt>
                <c:pt idx="11400">
                  <c:v>65.206953124999899</c:v>
                </c:pt>
                <c:pt idx="11401">
                  <c:v>65.208203124999898</c:v>
                </c:pt>
                <c:pt idx="11402">
                  <c:v>65.209374999999994</c:v>
                </c:pt>
                <c:pt idx="11403">
                  <c:v>65.210624999999993</c:v>
                </c:pt>
                <c:pt idx="11404">
                  <c:v>65.211953124999994</c:v>
                </c:pt>
                <c:pt idx="11405">
                  <c:v>65.213437499999998</c:v>
                </c:pt>
                <c:pt idx="11406">
                  <c:v>65.214921875000002</c:v>
                </c:pt>
                <c:pt idx="11407">
                  <c:v>65.216171874999901</c:v>
                </c:pt>
                <c:pt idx="11408">
                  <c:v>65.217265624999996</c:v>
                </c:pt>
                <c:pt idx="11409">
                  <c:v>65.218281250000004</c:v>
                </c:pt>
                <c:pt idx="11410">
                  <c:v>65.219062499999893</c:v>
                </c:pt>
                <c:pt idx="11411">
                  <c:v>65.219765624999994</c:v>
                </c:pt>
                <c:pt idx="11412">
                  <c:v>65.220546874999997</c:v>
                </c:pt>
                <c:pt idx="11413">
                  <c:v>65.221015624999893</c:v>
                </c:pt>
                <c:pt idx="11414">
                  <c:v>65.220234374999905</c:v>
                </c:pt>
                <c:pt idx="11415">
                  <c:v>65.218437499999993</c:v>
                </c:pt>
                <c:pt idx="11416">
                  <c:v>65.216250000000002</c:v>
                </c:pt>
                <c:pt idx="11417">
                  <c:v>65.213906249999994</c:v>
                </c:pt>
                <c:pt idx="11418">
                  <c:v>65.212109374999997</c:v>
                </c:pt>
                <c:pt idx="11419">
                  <c:v>65.211015625000002</c:v>
                </c:pt>
                <c:pt idx="11420">
                  <c:v>65.210234374999999</c:v>
                </c:pt>
                <c:pt idx="11421">
                  <c:v>65.209218750000005</c:v>
                </c:pt>
                <c:pt idx="11422">
                  <c:v>65.207734374999902</c:v>
                </c:pt>
                <c:pt idx="11423">
                  <c:v>65.206328124999899</c:v>
                </c:pt>
                <c:pt idx="11424">
                  <c:v>65.205312499999906</c:v>
                </c:pt>
                <c:pt idx="11425">
                  <c:v>65.2037499999999</c:v>
                </c:pt>
                <c:pt idx="11426">
                  <c:v>65.201406250000005</c:v>
                </c:pt>
                <c:pt idx="11427">
                  <c:v>65.198750000000004</c:v>
                </c:pt>
                <c:pt idx="11428">
                  <c:v>65.195624999999893</c:v>
                </c:pt>
                <c:pt idx="11429">
                  <c:v>65.192031249999999</c:v>
                </c:pt>
                <c:pt idx="11430">
                  <c:v>65.188203125000001</c:v>
                </c:pt>
                <c:pt idx="11431">
                  <c:v>65.184296875000001</c:v>
                </c:pt>
                <c:pt idx="11432">
                  <c:v>65.180234374999998</c:v>
                </c:pt>
                <c:pt idx="11433">
                  <c:v>65.175859374999902</c:v>
                </c:pt>
                <c:pt idx="11434">
                  <c:v>65.171406249999905</c:v>
                </c:pt>
                <c:pt idx="11435">
                  <c:v>65.166796875000003</c:v>
                </c:pt>
                <c:pt idx="11436">
                  <c:v>65.161874999999995</c:v>
                </c:pt>
                <c:pt idx="11437">
                  <c:v>65.156796874999998</c:v>
                </c:pt>
                <c:pt idx="11438">
                  <c:v>65.151718750000001</c:v>
                </c:pt>
                <c:pt idx="11439">
                  <c:v>65.146562500000002</c:v>
                </c:pt>
                <c:pt idx="11440">
                  <c:v>65.1412499999999</c:v>
                </c:pt>
                <c:pt idx="11441">
                  <c:v>65.135937499999997</c:v>
                </c:pt>
                <c:pt idx="11442">
                  <c:v>65.130546874999993</c:v>
                </c:pt>
                <c:pt idx="11443">
                  <c:v>65.125078125000002</c:v>
                </c:pt>
                <c:pt idx="11444">
                  <c:v>65.119999999999905</c:v>
                </c:pt>
                <c:pt idx="11445">
                  <c:v>65.116093749999905</c:v>
                </c:pt>
                <c:pt idx="11446">
                  <c:v>65.115624999999994</c:v>
                </c:pt>
                <c:pt idx="11447">
                  <c:v>65.118437499999999</c:v>
                </c:pt>
                <c:pt idx="11448">
                  <c:v>65.121249999999904</c:v>
                </c:pt>
                <c:pt idx="11449">
                  <c:v>65.123437499999994</c:v>
                </c:pt>
                <c:pt idx="11450">
                  <c:v>65.125624999999999</c:v>
                </c:pt>
                <c:pt idx="11451">
                  <c:v>65.127656250000001</c:v>
                </c:pt>
                <c:pt idx="11452">
                  <c:v>65.1295312499999</c:v>
                </c:pt>
                <c:pt idx="11453">
                  <c:v>65.131406249999998</c:v>
                </c:pt>
                <c:pt idx="11454">
                  <c:v>65.133124999999893</c:v>
                </c:pt>
                <c:pt idx="11455">
                  <c:v>65.134843749999902</c:v>
                </c:pt>
                <c:pt idx="11456">
                  <c:v>65.136562499999997</c:v>
                </c:pt>
                <c:pt idx="11457">
                  <c:v>65.138124999999903</c:v>
                </c:pt>
                <c:pt idx="11458">
                  <c:v>65.139531249999905</c:v>
                </c:pt>
                <c:pt idx="11459">
                  <c:v>65.140624999999901</c:v>
                </c:pt>
                <c:pt idx="11460">
                  <c:v>65.141562500000006</c:v>
                </c:pt>
                <c:pt idx="11461">
                  <c:v>65.142343749999995</c:v>
                </c:pt>
                <c:pt idx="11462">
                  <c:v>65.142968749999994</c:v>
                </c:pt>
                <c:pt idx="11463">
                  <c:v>65.143593749999994</c:v>
                </c:pt>
                <c:pt idx="11464">
                  <c:v>65.144374999999997</c:v>
                </c:pt>
                <c:pt idx="11465">
                  <c:v>65.145156249999999</c:v>
                </c:pt>
                <c:pt idx="11466">
                  <c:v>65.145937499999903</c:v>
                </c:pt>
                <c:pt idx="11467">
                  <c:v>65.146874999999994</c:v>
                </c:pt>
                <c:pt idx="11468">
                  <c:v>65.147656249999898</c:v>
                </c:pt>
                <c:pt idx="11469">
                  <c:v>65.148281249999897</c:v>
                </c:pt>
                <c:pt idx="11470">
                  <c:v>65.148906249999897</c:v>
                </c:pt>
                <c:pt idx="11471">
                  <c:v>65.149374999999907</c:v>
                </c:pt>
                <c:pt idx="11472">
                  <c:v>65.149843750000002</c:v>
                </c:pt>
                <c:pt idx="11473">
                  <c:v>65.150468749999902</c:v>
                </c:pt>
                <c:pt idx="11474">
                  <c:v>65.150937499999998</c:v>
                </c:pt>
                <c:pt idx="11475">
                  <c:v>65.151093749999902</c:v>
                </c:pt>
                <c:pt idx="11476">
                  <c:v>65.151093749999902</c:v>
                </c:pt>
                <c:pt idx="11477">
                  <c:v>65.151093750000001</c:v>
                </c:pt>
                <c:pt idx="11478">
                  <c:v>65.151093749999902</c:v>
                </c:pt>
                <c:pt idx="11479">
                  <c:v>65.150937499999898</c:v>
                </c:pt>
                <c:pt idx="11480">
                  <c:v>65.150781249999994</c:v>
                </c:pt>
                <c:pt idx="11481">
                  <c:v>65.150937499999998</c:v>
                </c:pt>
                <c:pt idx="11482">
                  <c:v>65.151093749999902</c:v>
                </c:pt>
                <c:pt idx="11483">
                  <c:v>65.151249999999905</c:v>
                </c:pt>
                <c:pt idx="11484">
                  <c:v>65.150937499999998</c:v>
                </c:pt>
                <c:pt idx="11485">
                  <c:v>65.149687499999999</c:v>
                </c:pt>
                <c:pt idx="11486">
                  <c:v>65.148124999999993</c:v>
                </c:pt>
                <c:pt idx="11487">
                  <c:v>65.146406249999998</c:v>
                </c:pt>
                <c:pt idx="11488">
                  <c:v>65.144218749999993</c:v>
                </c:pt>
                <c:pt idx="11489">
                  <c:v>65.141718749999995</c:v>
                </c:pt>
                <c:pt idx="11490">
                  <c:v>65.139218749999998</c:v>
                </c:pt>
                <c:pt idx="11491">
                  <c:v>65.136562499999997</c:v>
                </c:pt>
                <c:pt idx="11492">
                  <c:v>65.133749999999907</c:v>
                </c:pt>
                <c:pt idx="11493">
                  <c:v>65.130781249999998</c:v>
                </c:pt>
                <c:pt idx="11494">
                  <c:v>65.127656249999902</c:v>
                </c:pt>
                <c:pt idx="11495">
                  <c:v>65.124218749999997</c:v>
                </c:pt>
                <c:pt idx="11496">
                  <c:v>65.120312499999997</c:v>
                </c:pt>
                <c:pt idx="11497">
                  <c:v>65.116249999999994</c:v>
                </c:pt>
                <c:pt idx="11498">
                  <c:v>65.111718749999994</c:v>
                </c:pt>
                <c:pt idx="11499">
                  <c:v>65.106718749999999</c:v>
                </c:pt>
                <c:pt idx="11500">
                  <c:v>65.101484374999998</c:v>
                </c:pt>
                <c:pt idx="11501">
                  <c:v>65.095859374999904</c:v>
                </c:pt>
                <c:pt idx="11502">
                  <c:v>65.090234374999994</c:v>
                </c:pt>
                <c:pt idx="11503">
                  <c:v>65.085156249999997</c:v>
                </c:pt>
                <c:pt idx="11504">
                  <c:v>65.080703124999999</c:v>
                </c:pt>
                <c:pt idx="11505">
                  <c:v>65.076718749999998</c:v>
                </c:pt>
                <c:pt idx="11506">
                  <c:v>65.072968750000001</c:v>
                </c:pt>
                <c:pt idx="11507">
                  <c:v>65.069218750000005</c:v>
                </c:pt>
                <c:pt idx="11508">
                  <c:v>65.065468749999994</c:v>
                </c:pt>
                <c:pt idx="11509">
                  <c:v>65.061562499999994</c:v>
                </c:pt>
                <c:pt idx="11510">
                  <c:v>65.057187499999998</c:v>
                </c:pt>
                <c:pt idx="11511">
                  <c:v>65.052578124999997</c:v>
                </c:pt>
                <c:pt idx="11512">
                  <c:v>65.047812500000006</c:v>
                </c:pt>
                <c:pt idx="11513">
                  <c:v>65.042656249999993</c:v>
                </c:pt>
                <c:pt idx="11514">
                  <c:v>65.037421874999893</c:v>
                </c:pt>
                <c:pt idx="11515">
                  <c:v>65.032499999999999</c:v>
                </c:pt>
                <c:pt idx="11516">
                  <c:v>65.027890624999998</c:v>
                </c:pt>
                <c:pt idx="11517">
                  <c:v>65.023437499999901</c:v>
                </c:pt>
                <c:pt idx="11518">
                  <c:v>65.018906249999901</c:v>
                </c:pt>
                <c:pt idx="11519">
                  <c:v>65.014218749999998</c:v>
                </c:pt>
                <c:pt idx="11520">
                  <c:v>65.009375000000006</c:v>
                </c:pt>
                <c:pt idx="11521">
                  <c:v>65.004453124999998</c:v>
                </c:pt>
                <c:pt idx="11522">
                  <c:v>64.999609374999906</c:v>
                </c:pt>
                <c:pt idx="11523">
                  <c:v>64.994843749999902</c:v>
                </c:pt>
                <c:pt idx="11524">
                  <c:v>64.989999999999995</c:v>
                </c:pt>
                <c:pt idx="11525">
                  <c:v>64.984687500000007</c:v>
                </c:pt>
                <c:pt idx="11526">
                  <c:v>64.979296874999903</c:v>
                </c:pt>
                <c:pt idx="11527">
                  <c:v>64.974374999999995</c:v>
                </c:pt>
                <c:pt idx="11528">
                  <c:v>64.970156249999903</c:v>
                </c:pt>
                <c:pt idx="11529">
                  <c:v>64.966406249999906</c:v>
                </c:pt>
                <c:pt idx="11530">
                  <c:v>64.962734374999897</c:v>
                </c:pt>
                <c:pt idx="11531">
                  <c:v>64.959062500000002</c:v>
                </c:pt>
                <c:pt idx="11532">
                  <c:v>64.955546874999996</c:v>
                </c:pt>
                <c:pt idx="11533">
                  <c:v>64.951953125000003</c:v>
                </c:pt>
                <c:pt idx="11534">
                  <c:v>64.9478906249999</c:v>
                </c:pt>
                <c:pt idx="11535">
                  <c:v>64.943749999999994</c:v>
                </c:pt>
                <c:pt idx="11536">
                  <c:v>64.939531250000002</c:v>
                </c:pt>
                <c:pt idx="11537">
                  <c:v>64.935078124999905</c:v>
                </c:pt>
                <c:pt idx="11538">
                  <c:v>64.930546874999905</c:v>
                </c:pt>
                <c:pt idx="11539">
                  <c:v>64.926171874999994</c:v>
                </c:pt>
                <c:pt idx="11540">
                  <c:v>64.921953125000002</c:v>
                </c:pt>
                <c:pt idx="11541">
                  <c:v>64.917734374999895</c:v>
                </c:pt>
                <c:pt idx="11542">
                  <c:v>64.913593749999905</c:v>
                </c:pt>
                <c:pt idx="11543">
                  <c:v>64.909453124999999</c:v>
                </c:pt>
                <c:pt idx="11544">
                  <c:v>64.905390624999995</c:v>
                </c:pt>
                <c:pt idx="11545">
                  <c:v>64.901406249999994</c:v>
                </c:pt>
                <c:pt idx="11546">
                  <c:v>64.897187500000001</c:v>
                </c:pt>
                <c:pt idx="11547">
                  <c:v>64.892968749999994</c:v>
                </c:pt>
                <c:pt idx="11548">
                  <c:v>64.888671875</c:v>
                </c:pt>
                <c:pt idx="11549">
                  <c:v>64.884218750000002</c:v>
                </c:pt>
                <c:pt idx="11550">
                  <c:v>64.879921874999994</c:v>
                </c:pt>
                <c:pt idx="11551">
                  <c:v>64.8756249999999</c:v>
                </c:pt>
                <c:pt idx="11552">
                  <c:v>64.871328124999906</c:v>
                </c:pt>
                <c:pt idx="11553">
                  <c:v>64.867187499999901</c:v>
                </c:pt>
                <c:pt idx="11554">
                  <c:v>64.863046874999995</c:v>
                </c:pt>
                <c:pt idx="11555">
                  <c:v>64.859062499999993</c:v>
                </c:pt>
                <c:pt idx="11556">
                  <c:v>64.854999999999905</c:v>
                </c:pt>
                <c:pt idx="11557">
                  <c:v>64.851875000000007</c:v>
                </c:pt>
                <c:pt idx="11558">
                  <c:v>64.850156249999998</c:v>
                </c:pt>
                <c:pt idx="11559">
                  <c:v>64.848906249999999</c:v>
                </c:pt>
                <c:pt idx="11560">
                  <c:v>64.848124999999996</c:v>
                </c:pt>
                <c:pt idx="11561">
                  <c:v>64.847343749999993</c:v>
                </c:pt>
                <c:pt idx="11562">
                  <c:v>64.846249999999998</c:v>
                </c:pt>
                <c:pt idx="11563">
                  <c:v>64.844999999999999</c:v>
                </c:pt>
                <c:pt idx="11564">
                  <c:v>64.843437499999993</c:v>
                </c:pt>
                <c:pt idx="11565">
                  <c:v>64.841562499999995</c:v>
                </c:pt>
                <c:pt idx="11566">
                  <c:v>64.839531249999993</c:v>
                </c:pt>
                <c:pt idx="11567">
                  <c:v>64.837343750000002</c:v>
                </c:pt>
                <c:pt idx="11568">
                  <c:v>64.835156249999997</c:v>
                </c:pt>
                <c:pt idx="11569">
                  <c:v>64.832968750000006</c:v>
                </c:pt>
                <c:pt idx="11570">
                  <c:v>64.830781250000001</c:v>
                </c:pt>
                <c:pt idx="11571">
                  <c:v>64.828593749999996</c:v>
                </c:pt>
                <c:pt idx="11572">
                  <c:v>64.826406249999906</c:v>
                </c:pt>
                <c:pt idx="11573">
                  <c:v>64.824218749999901</c:v>
                </c:pt>
                <c:pt idx="11574">
                  <c:v>64.822187499999998</c:v>
                </c:pt>
                <c:pt idx="11575">
                  <c:v>64.820625000000007</c:v>
                </c:pt>
                <c:pt idx="11576">
                  <c:v>64.819374999999994</c:v>
                </c:pt>
                <c:pt idx="11577">
                  <c:v>64.818281249999998</c:v>
                </c:pt>
                <c:pt idx="11578">
                  <c:v>64.817343750000006</c:v>
                </c:pt>
                <c:pt idx="11579">
                  <c:v>64.816249999999897</c:v>
                </c:pt>
                <c:pt idx="11580">
                  <c:v>64.815156249999902</c:v>
                </c:pt>
                <c:pt idx="11581">
                  <c:v>64.814218749999995</c:v>
                </c:pt>
                <c:pt idx="11582">
                  <c:v>64.813281250000003</c:v>
                </c:pt>
                <c:pt idx="11583">
                  <c:v>64.812343749999997</c:v>
                </c:pt>
                <c:pt idx="11584">
                  <c:v>64.811406250000005</c:v>
                </c:pt>
                <c:pt idx="11585">
                  <c:v>64.810624999999902</c:v>
                </c:pt>
                <c:pt idx="11586">
                  <c:v>64.810156249999906</c:v>
                </c:pt>
                <c:pt idx="11587">
                  <c:v>64.809531249999907</c:v>
                </c:pt>
                <c:pt idx="11588">
                  <c:v>64.808906250000007</c:v>
                </c:pt>
                <c:pt idx="11589">
                  <c:v>64.80859375</c:v>
                </c:pt>
                <c:pt idx="11590">
                  <c:v>64.808125000000004</c:v>
                </c:pt>
                <c:pt idx="11591">
                  <c:v>64.807656249999994</c:v>
                </c:pt>
                <c:pt idx="11592">
                  <c:v>64.807343749999902</c:v>
                </c:pt>
                <c:pt idx="11593">
                  <c:v>64.807031249999994</c:v>
                </c:pt>
                <c:pt idx="11594">
                  <c:v>64.806718750000002</c:v>
                </c:pt>
                <c:pt idx="11595">
                  <c:v>64.806562499999899</c:v>
                </c:pt>
                <c:pt idx="11596">
                  <c:v>64.806406249999995</c:v>
                </c:pt>
                <c:pt idx="11597">
                  <c:v>64.806093750000002</c:v>
                </c:pt>
                <c:pt idx="11598">
                  <c:v>64.805937499999999</c:v>
                </c:pt>
                <c:pt idx="11599">
                  <c:v>64.805937499999999</c:v>
                </c:pt>
                <c:pt idx="11600">
                  <c:v>64.805937499999999</c:v>
                </c:pt>
                <c:pt idx="11601">
                  <c:v>64.805937499999899</c:v>
                </c:pt>
                <c:pt idx="11602">
                  <c:v>64.805937499999999</c:v>
                </c:pt>
                <c:pt idx="11603">
                  <c:v>64.805937499999899</c:v>
                </c:pt>
                <c:pt idx="11604">
                  <c:v>64.805937499999899</c:v>
                </c:pt>
                <c:pt idx="11605">
                  <c:v>64.805937499999999</c:v>
                </c:pt>
                <c:pt idx="11606">
                  <c:v>64.805781249999995</c:v>
                </c:pt>
                <c:pt idx="11607">
                  <c:v>64.805468750000003</c:v>
                </c:pt>
                <c:pt idx="11608">
                  <c:v>64.8053124999999</c:v>
                </c:pt>
                <c:pt idx="11609">
                  <c:v>64.8053124999999</c:v>
                </c:pt>
                <c:pt idx="11610">
                  <c:v>64.805312499999999</c:v>
                </c:pt>
                <c:pt idx="11611">
                  <c:v>64.805000000000007</c:v>
                </c:pt>
                <c:pt idx="11612">
                  <c:v>64.804374999999993</c:v>
                </c:pt>
                <c:pt idx="11613">
                  <c:v>64.803749999999994</c:v>
                </c:pt>
                <c:pt idx="11614">
                  <c:v>64.803124999999994</c:v>
                </c:pt>
                <c:pt idx="11615">
                  <c:v>64.802656249999899</c:v>
                </c:pt>
                <c:pt idx="11616">
                  <c:v>64.802343750000006</c:v>
                </c:pt>
                <c:pt idx="11617">
                  <c:v>64.802187499999903</c:v>
                </c:pt>
                <c:pt idx="11618">
                  <c:v>64.802031249999899</c:v>
                </c:pt>
                <c:pt idx="11619">
                  <c:v>64.801718749999907</c:v>
                </c:pt>
                <c:pt idx="11620">
                  <c:v>64.801406249999999</c:v>
                </c:pt>
                <c:pt idx="11621">
                  <c:v>64.800937500000003</c:v>
                </c:pt>
                <c:pt idx="11622">
                  <c:v>64.800468749999993</c:v>
                </c:pt>
                <c:pt idx="11623">
                  <c:v>64.800156249999901</c:v>
                </c:pt>
                <c:pt idx="11624">
                  <c:v>64.799999999999898</c:v>
                </c:pt>
                <c:pt idx="11625">
                  <c:v>64.8</c:v>
                </c:pt>
                <c:pt idx="11626">
                  <c:v>64.799843749999994</c:v>
                </c:pt>
                <c:pt idx="11627">
                  <c:v>64.799531249999902</c:v>
                </c:pt>
                <c:pt idx="11628">
                  <c:v>64.799218749999994</c:v>
                </c:pt>
                <c:pt idx="11629">
                  <c:v>64.798906250000002</c:v>
                </c:pt>
                <c:pt idx="11630">
                  <c:v>64.798437500000006</c:v>
                </c:pt>
                <c:pt idx="11631">
                  <c:v>64.797968749999995</c:v>
                </c:pt>
                <c:pt idx="11632">
                  <c:v>64.7974999999999</c:v>
                </c:pt>
                <c:pt idx="11633">
                  <c:v>64.796875</c:v>
                </c:pt>
                <c:pt idx="11634">
                  <c:v>64.796093749999997</c:v>
                </c:pt>
                <c:pt idx="11635">
                  <c:v>64.795156249999906</c:v>
                </c:pt>
                <c:pt idx="11636">
                  <c:v>64.794218749999999</c:v>
                </c:pt>
                <c:pt idx="11637">
                  <c:v>64.793437499999996</c:v>
                </c:pt>
                <c:pt idx="11638">
                  <c:v>64.79296875</c:v>
                </c:pt>
                <c:pt idx="11639">
                  <c:v>64.792499999999905</c:v>
                </c:pt>
                <c:pt idx="11640">
                  <c:v>64.792031249999994</c:v>
                </c:pt>
                <c:pt idx="11641">
                  <c:v>64.791874999999905</c:v>
                </c:pt>
                <c:pt idx="11642">
                  <c:v>64.791874999999905</c:v>
                </c:pt>
                <c:pt idx="11643">
                  <c:v>64.791718750000001</c:v>
                </c:pt>
                <c:pt idx="11644">
                  <c:v>64.791406249999994</c:v>
                </c:pt>
                <c:pt idx="11645">
                  <c:v>64.791249999999906</c:v>
                </c:pt>
                <c:pt idx="11646">
                  <c:v>64.791249999999906</c:v>
                </c:pt>
                <c:pt idx="11647">
                  <c:v>64.791249999999906</c:v>
                </c:pt>
                <c:pt idx="11648">
                  <c:v>64.791406249999994</c:v>
                </c:pt>
                <c:pt idx="11649">
                  <c:v>64.791718749999902</c:v>
                </c:pt>
                <c:pt idx="11650">
                  <c:v>64.792031249999994</c:v>
                </c:pt>
                <c:pt idx="11651">
                  <c:v>64.792343749999901</c:v>
                </c:pt>
                <c:pt idx="11652">
                  <c:v>64.792656249999993</c:v>
                </c:pt>
                <c:pt idx="11653">
                  <c:v>64.793124999999904</c:v>
                </c:pt>
                <c:pt idx="11654">
                  <c:v>64.793906249999907</c:v>
                </c:pt>
                <c:pt idx="11655">
                  <c:v>64.794687499999995</c:v>
                </c:pt>
                <c:pt idx="11656">
                  <c:v>64.795468749999998</c:v>
                </c:pt>
                <c:pt idx="11657">
                  <c:v>64.796406249999905</c:v>
                </c:pt>
                <c:pt idx="11658">
                  <c:v>64.7974999999999</c:v>
                </c:pt>
                <c:pt idx="11659">
                  <c:v>64.798749999999998</c:v>
                </c:pt>
                <c:pt idx="11660">
                  <c:v>64.799843749999994</c:v>
                </c:pt>
                <c:pt idx="11661">
                  <c:v>64.800937499999904</c:v>
                </c:pt>
                <c:pt idx="11662">
                  <c:v>64.802187499999903</c:v>
                </c:pt>
                <c:pt idx="11663">
                  <c:v>64.803437499999902</c:v>
                </c:pt>
                <c:pt idx="11664">
                  <c:v>64.804843750000003</c:v>
                </c:pt>
                <c:pt idx="11665">
                  <c:v>64.806249999999906</c:v>
                </c:pt>
                <c:pt idx="11666">
                  <c:v>64.807656249999994</c:v>
                </c:pt>
                <c:pt idx="11667">
                  <c:v>64.809062499999996</c:v>
                </c:pt>
                <c:pt idx="11668">
                  <c:v>64.810468749999998</c:v>
                </c:pt>
                <c:pt idx="11669">
                  <c:v>64.812187499999894</c:v>
                </c:pt>
                <c:pt idx="11670">
                  <c:v>64.813906250000002</c:v>
                </c:pt>
                <c:pt idx="11671">
                  <c:v>64.815312499999905</c:v>
                </c:pt>
                <c:pt idx="11672">
                  <c:v>64.816718749999893</c:v>
                </c:pt>
                <c:pt idx="11673">
                  <c:v>64.818281249999998</c:v>
                </c:pt>
                <c:pt idx="11674">
                  <c:v>64.819843750000004</c:v>
                </c:pt>
                <c:pt idx="11675">
                  <c:v>64.821250000000006</c:v>
                </c:pt>
                <c:pt idx="11676">
                  <c:v>64.822499999999906</c:v>
                </c:pt>
                <c:pt idx="11677">
                  <c:v>64.823750000000004</c:v>
                </c:pt>
                <c:pt idx="11678">
                  <c:v>64.825312499999995</c:v>
                </c:pt>
                <c:pt idx="11679">
                  <c:v>64.827187499999994</c:v>
                </c:pt>
                <c:pt idx="11680">
                  <c:v>64.829218749999995</c:v>
                </c:pt>
                <c:pt idx="11681">
                  <c:v>64.831406250000001</c:v>
                </c:pt>
                <c:pt idx="11682">
                  <c:v>64.833593750000006</c:v>
                </c:pt>
                <c:pt idx="11683">
                  <c:v>64.835937499999901</c:v>
                </c:pt>
                <c:pt idx="11684">
                  <c:v>64.838281249999895</c:v>
                </c:pt>
                <c:pt idx="11685">
                  <c:v>64.8404687499999</c:v>
                </c:pt>
                <c:pt idx="11686">
                  <c:v>64.842656249999905</c:v>
                </c:pt>
                <c:pt idx="11687">
                  <c:v>64.844843749999995</c:v>
                </c:pt>
                <c:pt idx="11688">
                  <c:v>64.847031249999901</c:v>
                </c:pt>
                <c:pt idx="11689">
                  <c:v>64.849062499999903</c:v>
                </c:pt>
                <c:pt idx="11690">
                  <c:v>64.851249999999993</c:v>
                </c:pt>
                <c:pt idx="11691">
                  <c:v>64.853593750000002</c:v>
                </c:pt>
                <c:pt idx="11692">
                  <c:v>64.855781250000007</c:v>
                </c:pt>
                <c:pt idx="11693">
                  <c:v>64.857812499999994</c:v>
                </c:pt>
                <c:pt idx="11694">
                  <c:v>64.859687499999893</c:v>
                </c:pt>
                <c:pt idx="11695">
                  <c:v>64.861406250000002</c:v>
                </c:pt>
                <c:pt idx="11696">
                  <c:v>64.862968749999993</c:v>
                </c:pt>
                <c:pt idx="11697">
                  <c:v>64.864531249999999</c:v>
                </c:pt>
                <c:pt idx="11698">
                  <c:v>64.866249999999994</c:v>
                </c:pt>
                <c:pt idx="11699">
                  <c:v>64.867968749999903</c:v>
                </c:pt>
                <c:pt idx="11700">
                  <c:v>64.869531249999994</c:v>
                </c:pt>
                <c:pt idx="11701">
                  <c:v>64.870937499999897</c:v>
                </c:pt>
                <c:pt idx="11702">
                  <c:v>64.872187499999995</c:v>
                </c:pt>
                <c:pt idx="11703">
                  <c:v>64.873437499999994</c:v>
                </c:pt>
                <c:pt idx="11704">
                  <c:v>64.874687499999993</c:v>
                </c:pt>
                <c:pt idx="11705">
                  <c:v>64.875937499999907</c:v>
                </c:pt>
                <c:pt idx="11706">
                  <c:v>64.877031250000002</c:v>
                </c:pt>
                <c:pt idx="11707">
                  <c:v>64.877968749999994</c:v>
                </c:pt>
                <c:pt idx="11708">
                  <c:v>64.878906249999901</c:v>
                </c:pt>
                <c:pt idx="11709">
                  <c:v>64.879843750000006</c:v>
                </c:pt>
                <c:pt idx="11710">
                  <c:v>64.880781249999998</c:v>
                </c:pt>
                <c:pt idx="11711">
                  <c:v>64.881718749999905</c:v>
                </c:pt>
                <c:pt idx="11712">
                  <c:v>64.882499999999993</c:v>
                </c:pt>
                <c:pt idx="11713">
                  <c:v>64.882968749999904</c:v>
                </c:pt>
                <c:pt idx="11714">
                  <c:v>64.883281249999996</c:v>
                </c:pt>
                <c:pt idx="11715">
                  <c:v>64.883593750000003</c:v>
                </c:pt>
                <c:pt idx="11716">
                  <c:v>64.883749999999907</c:v>
                </c:pt>
                <c:pt idx="11717">
                  <c:v>64.883906249999995</c:v>
                </c:pt>
                <c:pt idx="11718">
                  <c:v>64.884062499999899</c:v>
                </c:pt>
                <c:pt idx="11719">
                  <c:v>64.884218749999903</c:v>
                </c:pt>
                <c:pt idx="11720">
                  <c:v>64.884375000000006</c:v>
                </c:pt>
                <c:pt idx="11721">
                  <c:v>64.884531249999995</c:v>
                </c:pt>
                <c:pt idx="11722">
                  <c:v>64.884843750000002</c:v>
                </c:pt>
                <c:pt idx="11723">
                  <c:v>64.885156249999895</c:v>
                </c:pt>
                <c:pt idx="11724">
                  <c:v>64.885468750000001</c:v>
                </c:pt>
                <c:pt idx="11725">
                  <c:v>64.885781249999994</c:v>
                </c:pt>
                <c:pt idx="11726">
                  <c:v>64.886093750000001</c:v>
                </c:pt>
                <c:pt idx="11727">
                  <c:v>64.886406249999993</c:v>
                </c:pt>
                <c:pt idx="11728">
                  <c:v>64.886718749999901</c:v>
                </c:pt>
                <c:pt idx="11729">
                  <c:v>64.886874999999904</c:v>
                </c:pt>
                <c:pt idx="11730">
                  <c:v>64.886874999999904</c:v>
                </c:pt>
                <c:pt idx="11731">
                  <c:v>64.88671875</c:v>
                </c:pt>
                <c:pt idx="11732">
                  <c:v>64.886406249999993</c:v>
                </c:pt>
                <c:pt idx="11733">
                  <c:v>64.886093749999901</c:v>
                </c:pt>
                <c:pt idx="11734">
                  <c:v>64.885781249999994</c:v>
                </c:pt>
                <c:pt idx="11735">
                  <c:v>64.885468749999902</c:v>
                </c:pt>
                <c:pt idx="11736">
                  <c:v>64.884843750000002</c:v>
                </c:pt>
                <c:pt idx="11737">
                  <c:v>64.884374999999906</c:v>
                </c:pt>
                <c:pt idx="11738">
                  <c:v>64.884062499999999</c:v>
                </c:pt>
                <c:pt idx="11739">
                  <c:v>64.883125000000007</c:v>
                </c:pt>
                <c:pt idx="11740">
                  <c:v>64.881718749999905</c:v>
                </c:pt>
                <c:pt idx="11741">
                  <c:v>64.880624999999995</c:v>
                </c:pt>
                <c:pt idx="11742">
                  <c:v>64.879843749999907</c:v>
                </c:pt>
                <c:pt idx="11743">
                  <c:v>64.879062499999904</c:v>
                </c:pt>
                <c:pt idx="11744">
                  <c:v>64.878437499999905</c:v>
                </c:pt>
                <c:pt idx="11745">
                  <c:v>64.877656249999902</c:v>
                </c:pt>
                <c:pt idx="11746">
                  <c:v>64.876874999999998</c:v>
                </c:pt>
                <c:pt idx="11747">
                  <c:v>64.876406249999903</c:v>
                </c:pt>
                <c:pt idx="11748">
                  <c:v>64.876093749999995</c:v>
                </c:pt>
                <c:pt idx="11749">
                  <c:v>64.875781250000003</c:v>
                </c:pt>
                <c:pt idx="11750">
                  <c:v>64.875312500000007</c:v>
                </c:pt>
                <c:pt idx="11751">
                  <c:v>64.874843749999997</c:v>
                </c:pt>
                <c:pt idx="11752">
                  <c:v>64.874531250000004</c:v>
                </c:pt>
                <c:pt idx="11753">
                  <c:v>64.874218749999997</c:v>
                </c:pt>
                <c:pt idx="11754">
                  <c:v>64.873749999999902</c:v>
                </c:pt>
                <c:pt idx="11755">
                  <c:v>64.872812499999995</c:v>
                </c:pt>
                <c:pt idx="11756">
                  <c:v>64.871875000000003</c:v>
                </c:pt>
                <c:pt idx="11757">
                  <c:v>64.871093749999901</c:v>
                </c:pt>
                <c:pt idx="11758">
                  <c:v>64.869999999999905</c:v>
                </c:pt>
                <c:pt idx="11759">
                  <c:v>64.868906249999895</c:v>
                </c:pt>
                <c:pt idx="11760">
                  <c:v>64.868124999999907</c:v>
                </c:pt>
                <c:pt idx="11761">
                  <c:v>64.867499999999893</c:v>
                </c:pt>
                <c:pt idx="11762">
                  <c:v>64.867031249999997</c:v>
                </c:pt>
                <c:pt idx="11763">
                  <c:v>64.866562499999901</c:v>
                </c:pt>
                <c:pt idx="11764">
                  <c:v>64.866093749999905</c:v>
                </c:pt>
                <c:pt idx="11765">
                  <c:v>64.865624999999994</c:v>
                </c:pt>
                <c:pt idx="11766">
                  <c:v>64.865156249999899</c:v>
                </c:pt>
                <c:pt idx="11767">
                  <c:v>64.864843749999906</c:v>
                </c:pt>
                <c:pt idx="11768">
                  <c:v>64.864531249999899</c:v>
                </c:pt>
                <c:pt idx="11769">
                  <c:v>64.864218749999907</c:v>
                </c:pt>
                <c:pt idx="11770">
                  <c:v>64.8639062499999</c:v>
                </c:pt>
                <c:pt idx="11771">
                  <c:v>64.863593750000007</c:v>
                </c:pt>
                <c:pt idx="11772">
                  <c:v>64.863437500000003</c:v>
                </c:pt>
                <c:pt idx="11773">
                  <c:v>64.863593750000007</c:v>
                </c:pt>
                <c:pt idx="11774">
                  <c:v>64.863749999999996</c:v>
                </c:pt>
                <c:pt idx="11775">
                  <c:v>64.864062499999903</c:v>
                </c:pt>
                <c:pt idx="11776">
                  <c:v>64.864531249999899</c:v>
                </c:pt>
                <c:pt idx="11777">
                  <c:v>64.864843749999906</c:v>
                </c:pt>
                <c:pt idx="11778">
                  <c:v>64.865312499999902</c:v>
                </c:pt>
                <c:pt idx="11779">
                  <c:v>64.866093750000005</c:v>
                </c:pt>
                <c:pt idx="11780">
                  <c:v>64.866718750000004</c:v>
                </c:pt>
                <c:pt idx="11781">
                  <c:v>64.867343749999904</c:v>
                </c:pt>
                <c:pt idx="11782">
                  <c:v>64.868124999999907</c:v>
                </c:pt>
                <c:pt idx="11783">
                  <c:v>64.868906249999995</c:v>
                </c:pt>
                <c:pt idx="11784">
                  <c:v>64.869843749999902</c:v>
                </c:pt>
                <c:pt idx="11785">
                  <c:v>64.870781249999894</c:v>
                </c:pt>
                <c:pt idx="11786">
                  <c:v>64.871718749999999</c:v>
                </c:pt>
                <c:pt idx="11787">
                  <c:v>64.872656250000006</c:v>
                </c:pt>
                <c:pt idx="11788">
                  <c:v>64.873749999999902</c:v>
                </c:pt>
                <c:pt idx="11789">
                  <c:v>64.875156250000003</c:v>
                </c:pt>
                <c:pt idx="11790">
                  <c:v>64.876562500000006</c:v>
                </c:pt>
                <c:pt idx="11791">
                  <c:v>64.878124999999898</c:v>
                </c:pt>
                <c:pt idx="11792">
                  <c:v>64.879843750000006</c:v>
                </c:pt>
                <c:pt idx="11793">
                  <c:v>64.881406249999998</c:v>
                </c:pt>
                <c:pt idx="11794">
                  <c:v>64.882656249999997</c:v>
                </c:pt>
                <c:pt idx="11795">
                  <c:v>64.883906249999995</c:v>
                </c:pt>
                <c:pt idx="11796">
                  <c:v>64.885468749999902</c:v>
                </c:pt>
                <c:pt idx="11797">
                  <c:v>64.887031249999893</c:v>
                </c:pt>
                <c:pt idx="11798">
                  <c:v>64.888437499999995</c:v>
                </c:pt>
                <c:pt idx="11799">
                  <c:v>64.890156249999905</c:v>
                </c:pt>
                <c:pt idx="11800">
                  <c:v>64.891874999999999</c:v>
                </c:pt>
                <c:pt idx="11801">
                  <c:v>64.893437499999905</c:v>
                </c:pt>
                <c:pt idx="11802">
                  <c:v>64.894999999999996</c:v>
                </c:pt>
                <c:pt idx="11803">
                  <c:v>64.896249999999995</c:v>
                </c:pt>
                <c:pt idx="11804">
                  <c:v>64.897499999999994</c:v>
                </c:pt>
                <c:pt idx="11805">
                  <c:v>64.898593750000003</c:v>
                </c:pt>
                <c:pt idx="11806">
                  <c:v>64.902109374999995</c:v>
                </c:pt>
                <c:pt idx="11807">
                  <c:v>64.913593749999905</c:v>
                </c:pt>
                <c:pt idx="11808">
                  <c:v>64.930468750000003</c:v>
                </c:pt>
                <c:pt idx="11809">
                  <c:v>64.947343750000002</c:v>
                </c:pt>
                <c:pt idx="11810">
                  <c:v>64.964374999999905</c:v>
                </c:pt>
                <c:pt idx="11811">
                  <c:v>64.981640624999997</c:v>
                </c:pt>
                <c:pt idx="11812">
                  <c:v>64.998984375000006</c:v>
                </c:pt>
                <c:pt idx="11813">
                  <c:v>65.016484374999905</c:v>
                </c:pt>
                <c:pt idx="11814">
                  <c:v>65.034062499999905</c:v>
                </c:pt>
                <c:pt idx="11815">
                  <c:v>65.051640624999905</c:v>
                </c:pt>
                <c:pt idx="11816">
                  <c:v>65.069140624999903</c:v>
                </c:pt>
                <c:pt idx="11817">
                  <c:v>65.087187499999999</c:v>
                </c:pt>
                <c:pt idx="11818">
                  <c:v>65.105468749999901</c:v>
                </c:pt>
                <c:pt idx="11819">
                  <c:v>65.123281250000005</c:v>
                </c:pt>
                <c:pt idx="11820">
                  <c:v>65.141171874999998</c:v>
                </c:pt>
                <c:pt idx="11821">
                  <c:v>65.159296874999995</c:v>
                </c:pt>
                <c:pt idx="11822">
                  <c:v>65.177812499999902</c:v>
                </c:pt>
                <c:pt idx="11823">
                  <c:v>65.197109374999997</c:v>
                </c:pt>
                <c:pt idx="11824">
                  <c:v>65.217187499999994</c:v>
                </c:pt>
                <c:pt idx="11825">
                  <c:v>65.237499999999997</c:v>
                </c:pt>
                <c:pt idx="11826">
                  <c:v>65.257578124999995</c:v>
                </c:pt>
                <c:pt idx="11827">
                  <c:v>65.277421875000002</c:v>
                </c:pt>
                <c:pt idx="11828">
                  <c:v>65.297265624999994</c:v>
                </c:pt>
                <c:pt idx="11829">
                  <c:v>65.318437499999902</c:v>
                </c:pt>
                <c:pt idx="11830">
                  <c:v>65.340937499999896</c:v>
                </c:pt>
                <c:pt idx="11831">
                  <c:v>65.362343749999994</c:v>
                </c:pt>
                <c:pt idx="11832">
                  <c:v>65.382187499999901</c:v>
                </c:pt>
                <c:pt idx="11833">
                  <c:v>65.401718749999901</c:v>
                </c:pt>
                <c:pt idx="11834">
                  <c:v>65.421171874999999</c:v>
                </c:pt>
                <c:pt idx="11835">
                  <c:v>65.440312500000005</c:v>
                </c:pt>
                <c:pt idx="11836">
                  <c:v>65.458828124999897</c:v>
                </c:pt>
                <c:pt idx="11837">
                  <c:v>65.476249999999993</c:v>
                </c:pt>
                <c:pt idx="11838">
                  <c:v>65.493203124999894</c:v>
                </c:pt>
                <c:pt idx="11839">
                  <c:v>65.510703124999907</c:v>
                </c:pt>
                <c:pt idx="11840">
                  <c:v>65.528750000000002</c:v>
                </c:pt>
                <c:pt idx="11841">
                  <c:v>65.546874999999901</c:v>
                </c:pt>
                <c:pt idx="11842">
                  <c:v>65.564999999999898</c:v>
                </c:pt>
                <c:pt idx="11843">
                  <c:v>65.583124999999995</c:v>
                </c:pt>
                <c:pt idx="11844">
                  <c:v>65.600781249999997</c:v>
                </c:pt>
                <c:pt idx="11845">
                  <c:v>65.618593749999903</c:v>
                </c:pt>
                <c:pt idx="11846">
                  <c:v>65.637031249999893</c:v>
                </c:pt>
                <c:pt idx="11847">
                  <c:v>65.655312499999994</c:v>
                </c:pt>
                <c:pt idx="11848">
                  <c:v>65.673437499999906</c:v>
                </c:pt>
                <c:pt idx="11849">
                  <c:v>65.69140625</c:v>
                </c:pt>
                <c:pt idx="11850">
                  <c:v>65.709531249999998</c:v>
                </c:pt>
                <c:pt idx="11851">
                  <c:v>65.727812499999899</c:v>
                </c:pt>
                <c:pt idx="11852">
                  <c:v>65.74609375</c:v>
                </c:pt>
                <c:pt idx="11853">
                  <c:v>65.764531249999905</c:v>
                </c:pt>
                <c:pt idx="11854">
                  <c:v>65.782968749999995</c:v>
                </c:pt>
                <c:pt idx="11855">
                  <c:v>65.800546874999995</c:v>
                </c:pt>
                <c:pt idx="11856">
                  <c:v>65.816953124999998</c:v>
                </c:pt>
                <c:pt idx="11857">
                  <c:v>65.833203124999898</c:v>
                </c:pt>
                <c:pt idx="11858">
                  <c:v>65.849687500000002</c:v>
                </c:pt>
                <c:pt idx="11859">
                  <c:v>65.866249999999994</c:v>
                </c:pt>
                <c:pt idx="11860">
                  <c:v>65.882734374999998</c:v>
                </c:pt>
                <c:pt idx="11861">
                  <c:v>65.899218749999903</c:v>
                </c:pt>
                <c:pt idx="11862">
                  <c:v>65.915624999999906</c:v>
                </c:pt>
                <c:pt idx="11863">
                  <c:v>65.932187499999998</c:v>
                </c:pt>
                <c:pt idx="11864">
                  <c:v>65.949453124999906</c:v>
                </c:pt>
                <c:pt idx="11865">
                  <c:v>65.967109374999893</c:v>
                </c:pt>
                <c:pt idx="11866">
                  <c:v>65.985078125000001</c:v>
                </c:pt>
                <c:pt idx="11867">
                  <c:v>66.003124999999997</c:v>
                </c:pt>
                <c:pt idx="11868">
                  <c:v>66.020859375000001</c:v>
                </c:pt>
                <c:pt idx="11869">
                  <c:v>66.038437499999901</c:v>
                </c:pt>
                <c:pt idx="11870">
                  <c:v>66.055781249999995</c:v>
                </c:pt>
                <c:pt idx="11871">
                  <c:v>66.073124999999905</c:v>
                </c:pt>
                <c:pt idx="11872">
                  <c:v>66.090468749999999</c:v>
                </c:pt>
                <c:pt idx="11873">
                  <c:v>66.107656249999906</c:v>
                </c:pt>
                <c:pt idx="11874">
                  <c:v>66.125156249999904</c:v>
                </c:pt>
                <c:pt idx="11875">
                  <c:v>66.142499999999899</c:v>
                </c:pt>
                <c:pt idx="11876">
                  <c:v>66.159843749999993</c:v>
                </c:pt>
                <c:pt idx="11877">
                  <c:v>66.177656249999998</c:v>
                </c:pt>
                <c:pt idx="11878">
                  <c:v>66.195156249999997</c:v>
                </c:pt>
                <c:pt idx="11879">
                  <c:v>66.209999999999994</c:v>
                </c:pt>
                <c:pt idx="11880">
                  <c:v>66.221796874999995</c:v>
                </c:pt>
                <c:pt idx="11881">
                  <c:v>66.232890624999996</c:v>
                </c:pt>
                <c:pt idx="11882">
                  <c:v>66.240546874999893</c:v>
                </c:pt>
                <c:pt idx="11883">
                  <c:v>66.244062499999899</c:v>
                </c:pt>
                <c:pt idx="11884">
                  <c:v>66.2467187499999</c:v>
                </c:pt>
                <c:pt idx="11885">
                  <c:v>66.249296874999999</c:v>
                </c:pt>
                <c:pt idx="11886">
                  <c:v>66.251953124999901</c:v>
                </c:pt>
                <c:pt idx="11887">
                  <c:v>66.254921874999994</c:v>
                </c:pt>
                <c:pt idx="11888">
                  <c:v>66.254999999999995</c:v>
                </c:pt>
                <c:pt idx="11889">
                  <c:v>66.245859374999995</c:v>
                </c:pt>
                <c:pt idx="11890">
                  <c:v>66.229296875000003</c:v>
                </c:pt>
                <c:pt idx="11891">
                  <c:v>66.212187499999899</c:v>
                </c:pt>
                <c:pt idx="11892">
                  <c:v>66.195859374999998</c:v>
                </c:pt>
                <c:pt idx="11893">
                  <c:v>66.179374999999993</c:v>
                </c:pt>
                <c:pt idx="11894">
                  <c:v>66.163046874999907</c:v>
                </c:pt>
                <c:pt idx="11895">
                  <c:v>66.146796874999893</c:v>
                </c:pt>
                <c:pt idx="11896">
                  <c:v>66.130234374999901</c:v>
                </c:pt>
                <c:pt idx="11897">
                  <c:v>66.113671874999895</c:v>
                </c:pt>
                <c:pt idx="11898">
                  <c:v>66.097265624999906</c:v>
                </c:pt>
                <c:pt idx="11899">
                  <c:v>66.080937499999905</c:v>
                </c:pt>
                <c:pt idx="11900">
                  <c:v>66.064687500000005</c:v>
                </c:pt>
                <c:pt idx="11901">
                  <c:v>66.048124999999899</c:v>
                </c:pt>
                <c:pt idx="11902">
                  <c:v>66.031093749999997</c:v>
                </c:pt>
                <c:pt idx="11903">
                  <c:v>66.014218749999998</c:v>
                </c:pt>
                <c:pt idx="11904">
                  <c:v>65.997656250000006</c:v>
                </c:pt>
                <c:pt idx="11905">
                  <c:v>65.980937499999897</c:v>
                </c:pt>
                <c:pt idx="11906">
                  <c:v>65.963984374999995</c:v>
                </c:pt>
                <c:pt idx="11907">
                  <c:v>65.946640624999901</c:v>
                </c:pt>
                <c:pt idx="11908">
                  <c:v>65.928203124999996</c:v>
                </c:pt>
                <c:pt idx="11909">
                  <c:v>65.909218749999994</c:v>
                </c:pt>
                <c:pt idx="11910">
                  <c:v>65.890468749999897</c:v>
                </c:pt>
                <c:pt idx="11911">
                  <c:v>65.871953125000005</c:v>
                </c:pt>
                <c:pt idx="11912">
                  <c:v>65.853671874999904</c:v>
                </c:pt>
                <c:pt idx="11913">
                  <c:v>65.835546875000006</c:v>
                </c:pt>
                <c:pt idx="11914">
                  <c:v>65.814884374999906</c:v>
                </c:pt>
                <c:pt idx="11915">
                  <c:v>65.793440625000002</c:v>
                </c:pt>
                <c:pt idx="11916">
                  <c:v>65.77445625</c:v>
                </c:pt>
                <c:pt idx="11917">
                  <c:v>65.756331249999903</c:v>
                </c:pt>
                <c:pt idx="11918">
                  <c:v>65.738518749999898</c:v>
                </c:pt>
                <c:pt idx="11919">
                  <c:v>65.720784374999994</c:v>
                </c:pt>
                <c:pt idx="11920">
                  <c:v>65.703050000000005</c:v>
                </c:pt>
                <c:pt idx="11921">
                  <c:v>65.685549999999907</c:v>
                </c:pt>
                <c:pt idx="11922">
                  <c:v>65.669378124999994</c:v>
                </c:pt>
                <c:pt idx="11923">
                  <c:v>65.653596874999906</c:v>
                </c:pt>
                <c:pt idx="11924">
                  <c:v>65.636878124999896</c:v>
                </c:pt>
                <c:pt idx="11925">
                  <c:v>65.619846874999993</c:v>
                </c:pt>
                <c:pt idx="11926">
                  <c:v>65.602815624999906</c:v>
                </c:pt>
                <c:pt idx="11927">
                  <c:v>65.585784375000003</c:v>
                </c:pt>
                <c:pt idx="11928">
                  <c:v>65.568753124999901</c:v>
                </c:pt>
                <c:pt idx="11929">
                  <c:v>65.551721874999998</c:v>
                </c:pt>
                <c:pt idx="11930">
                  <c:v>65.534690624999897</c:v>
                </c:pt>
                <c:pt idx="11931">
                  <c:v>65.517659374999994</c:v>
                </c:pt>
                <c:pt idx="11932">
                  <c:v>65.500628124999906</c:v>
                </c:pt>
                <c:pt idx="11933">
                  <c:v>65.483596875000003</c:v>
                </c:pt>
                <c:pt idx="11934">
                  <c:v>65.466565625000001</c:v>
                </c:pt>
                <c:pt idx="11935">
                  <c:v>65.449534374999899</c:v>
                </c:pt>
                <c:pt idx="11936">
                  <c:v>65.432815625000003</c:v>
                </c:pt>
                <c:pt idx="11937">
                  <c:v>65.416331249999999</c:v>
                </c:pt>
                <c:pt idx="11938">
                  <c:v>65.399768750000007</c:v>
                </c:pt>
                <c:pt idx="11939">
                  <c:v>65.383206250000001</c:v>
                </c:pt>
                <c:pt idx="11940">
                  <c:v>65.366565625000007</c:v>
                </c:pt>
                <c:pt idx="11941">
                  <c:v>65.349846874999898</c:v>
                </c:pt>
                <c:pt idx="11942">
                  <c:v>65.33305</c:v>
                </c:pt>
                <c:pt idx="11943">
                  <c:v>65.316253125000003</c:v>
                </c:pt>
                <c:pt idx="11944">
                  <c:v>65.299534374999993</c:v>
                </c:pt>
                <c:pt idx="11945">
                  <c:v>65.282815624999998</c:v>
                </c:pt>
                <c:pt idx="11946">
                  <c:v>65.266018750000001</c:v>
                </c:pt>
                <c:pt idx="11947">
                  <c:v>65.248987499999998</c:v>
                </c:pt>
                <c:pt idx="11948">
                  <c:v>65.231800000000007</c:v>
                </c:pt>
                <c:pt idx="11949">
                  <c:v>65.214456249999998</c:v>
                </c:pt>
                <c:pt idx="11950">
                  <c:v>65.1969562499999</c:v>
                </c:pt>
                <c:pt idx="11951">
                  <c:v>65.179456249999902</c:v>
                </c:pt>
                <c:pt idx="11952">
                  <c:v>65.161956250000003</c:v>
                </c:pt>
                <c:pt idx="11953">
                  <c:v>65.144534374999907</c:v>
                </c:pt>
                <c:pt idx="11954">
                  <c:v>65.127190624999997</c:v>
                </c:pt>
                <c:pt idx="11955">
                  <c:v>65.109768749999901</c:v>
                </c:pt>
                <c:pt idx="11956">
                  <c:v>65.092346875000004</c:v>
                </c:pt>
                <c:pt idx="11957">
                  <c:v>65.074924999999993</c:v>
                </c:pt>
                <c:pt idx="11958">
                  <c:v>65.057424999999895</c:v>
                </c:pt>
                <c:pt idx="11959">
                  <c:v>65.040003124999998</c:v>
                </c:pt>
                <c:pt idx="11960">
                  <c:v>65.022346874999897</c:v>
                </c:pt>
                <c:pt idx="11961">
                  <c:v>65.003440624999996</c:v>
                </c:pt>
                <c:pt idx="11962">
                  <c:v>64.983596874999904</c:v>
                </c:pt>
                <c:pt idx="11963">
                  <c:v>64.963753124999997</c:v>
                </c:pt>
                <c:pt idx="11964">
                  <c:v>64.943440624999994</c:v>
                </c:pt>
                <c:pt idx="11965">
                  <c:v>64.922971874999902</c:v>
                </c:pt>
                <c:pt idx="11966">
                  <c:v>64.902737499999901</c:v>
                </c:pt>
                <c:pt idx="11967">
                  <c:v>64.882581249999902</c:v>
                </c:pt>
                <c:pt idx="11968">
                  <c:v>64.862581249999906</c:v>
                </c:pt>
                <c:pt idx="11969">
                  <c:v>64.845003124999906</c:v>
                </c:pt>
                <c:pt idx="11970">
                  <c:v>64.838831249999899</c:v>
                </c:pt>
                <c:pt idx="11971">
                  <c:v>64.842424999999906</c:v>
                </c:pt>
                <c:pt idx="11972">
                  <c:v>64.846487499999995</c:v>
                </c:pt>
                <c:pt idx="11973">
                  <c:v>64.847268749999998</c:v>
                </c:pt>
                <c:pt idx="11974">
                  <c:v>64.844456249999993</c:v>
                </c:pt>
                <c:pt idx="11975">
                  <c:v>64.841018750000003</c:v>
                </c:pt>
                <c:pt idx="11976">
                  <c:v>64.837424999999996</c:v>
                </c:pt>
                <c:pt idx="11977">
                  <c:v>64.833831250000003</c:v>
                </c:pt>
                <c:pt idx="11978">
                  <c:v>64.830393749999999</c:v>
                </c:pt>
                <c:pt idx="11979">
                  <c:v>64.827112499999998</c:v>
                </c:pt>
                <c:pt idx="11980">
                  <c:v>64.8252375</c:v>
                </c:pt>
                <c:pt idx="11981">
                  <c:v>64.824768750000004</c:v>
                </c:pt>
                <c:pt idx="11982">
                  <c:v>64.824612500000001</c:v>
                </c:pt>
                <c:pt idx="11983">
                  <c:v>64.824612500000001</c:v>
                </c:pt>
                <c:pt idx="11984">
                  <c:v>64.824924999999993</c:v>
                </c:pt>
                <c:pt idx="11985">
                  <c:v>64.825550000000007</c:v>
                </c:pt>
                <c:pt idx="11986">
                  <c:v>64.826487499999899</c:v>
                </c:pt>
                <c:pt idx="11987">
                  <c:v>64.827893749999902</c:v>
                </c:pt>
                <c:pt idx="11988">
                  <c:v>64.829690624999898</c:v>
                </c:pt>
                <c:pt idx="11989">
                  <c:v>64.831878125000003</c:v>
                </c:pt>
                <c:pt idx="11990">
                  <c:v>64.834221874999898</c:v>
                </c:pt>
                <c:pt idx="11991">
                  <c:v>64.836643749999993</c:v>
                </c:pt>
                <c:pt idx="11992">
                  <c:v>64.839221875000007</c:v>
                </c:pt>
                <c:pt idx="11993">
                  <c:v>64.841878124999894</c:v>
                </c:pt>
                <c:pt idx="11994">
                  <c:v>64.844456249999993</c:v>
                </c:pt>
                <c:pt idx="11995">
                  <c:v>64.846956249999906</c:v>
                </c:pt>
                <c:pt idx="11996">
                  <c:v>64.849612499999907</c:v>
                </c:pt>
                <c:pt idx="11997">
                  <c:v>64.852346874999995</c:v>
                </c:pt>
                <c:pt idx="11998">
                  <c:v>64.854924999999895</c:v>
                </c:pt>
                <c:pt idx="11999">
                  <c:v>64.857190624999902</c:v>
                </c:pt>
                <c:pt idx="12000">
                  <c:v>64.859065624999999</c:v>
                </c:pt>
                <c:pt idx="12001">
                  <c:v>64.860706249999893</c:v>
                </c:pt>
                <c:pt idx="12002">
                  <c:v>64.862268749999998</c:v>
                </c:pt>
                <c:pt idx="12003">
                  <c:v>64.863831250000004</c:v>
                </c:pt>
                <c:pt idx="12004">
                  <c:v>64.865471874999997</c:v>
                </c:pt>
                <c:pt idx="12005">
                  <c:v>64.867268749999894</c:v>
                </c:pt>
                <c:pt idx="12006">
                  <c:v>64.869143749999907</c:v>
                </c:pt>
                <c:pt idx="12007">
                  <c:v>64.871096874999907</c:v>
                </c:pt>
                <c:pt idx="12008">
                  <c:v>64.873049999999907</c:v>
                </c:pt>
                <c:pt idx="12009">
                  <c:v>64.874846875000003</c:v>
                </c:pt>
                <c:pt idx="12010">
                  <c:v>64.876487499999996</c:v>
                </c:pt>
                <c:pt idx="12011">
                  <c:v>64.878050000000002</c:v>
                </c:pt>
                <c:pt idx="12012">
                  <c:v>64.879534375000006</c:v>
                </c:pt>
                <c:pt idx="12013">
                  <c:v>64.881018749999996</c:v>
                </c:pt>
                <c:pt idx="12014">
                  <c:v>64.882659374999903</c:v>
                </c:pt>
                <c:pt idx="12015">
                  <c:v>64.884456249999999</c:v>
                </c:pt>
                <c:pt idx="12016">
                  <c:v>64.8864093749999</c:v>
                </c:pt>
                <c:pt idx="12017">
                  <c:v>64.888284374999898</c:v>
                </c:pt>
                <c:pt idx="12018">
                  <c:v>64.889846875000003</c:v>
                </c:pt>
                <c:pt idx="12019">
                  <c:v>64.891253125000006</c:v>
                </c:pt>
                <c:pt idx="12020">
                  <c:v>64.892659374999994</c:v>
                </c:pt>
                <c:pt idx="12021">
                  <c:v>64.893987499999994</c:v>
                </c:pt>
                <c:pt idx="12022">
                  <c:v>64.895471874999998</c:v>
                </c:pt>
                <c:pt idx="12023">
                  <c:v>64.897346874999897</c:v>
                </c:pt>
                <c:pt idx="12024">
                  <c:v>64.899378124999899</c:v>
                </c:pt>
                <c:pt idx="12025">
                  <c:v>64.901331249999998</c:v>
                </c:pt>
                <c:pt idx="12026">
                  <c:v>64.903284374999998</c:v>
                </c:pt>
                <c:pt idx="12027">
                  <c:v>64.905159374999897</c:v>
                </c:pt>
                <c:pt idx="12028">
                  <c:v>64.906956249999993</c:v>
                </c:pt>
                <c:pt idx="12029">
                  <c:v>64.908753124999905</c:v>
                </c:pt>
                <c:pt idx="12030">
                  <c:v>64.910471874999999</c:v>
                </c:pt>
                <c:pt idx="12031">
                  <c:v>64.912268749999996</c:v>
                </c:pt>
                <c:pt idx="12032">
                  <c:v>64.914143749999994</c:v>
                </c:pt>
                <c:pt idx="12033">
                  <c:v>64.916096874999994</c:v>
                </c:pt>
                <c:pt idx="12034">
                  <c:v>64.918049999999994</c:v>
                </c:pt>
                <c:pt idx="12035">
                  <c:v>64.920003124999894</c:v>
                </c:pt>
                <c:pt idx="12036">
                  <c:v>64.921956249999994</c:v>
                </c:pt>
                <c:pt idx="12037">
                  <c:v>64.923909374999894</c:v>
                </c:pt>
                <c:pt idx="12038">
                  <c:v>64.925940624999896</c:v>
                </c:pt>
                <c:pt idx="12039">
                  <c:v>64.927815624999894</c:v>
                </c:pt>
                <c:pt idx="12040">
                  <c:v>64.927581249999903</c:v>
                </c:pt>
                <c:pt idx="12041">
                  <c:v>64.924924999999902</c:v>
                </c:pt>
                <c:pt idx="12042">
                  <c:v>64.921799999999905</c:v>
                </c:pt>
                <c:pt idx="12043">
                  <c:v>64.919612499999999</c:v>
                </c:pt>
                <c:pt idx="12044">
                  <c:v>64.919143749999904</c:v>
                </c:pt>
                <c:pt idx="12045">
                  <c:v>64.919768750000003</c:v>
                </c:pt>
                <c:pt idx="12046">
                  <c:v>64.920706249999895</c:v>
                </c:pt>
                <c:pt idx="12047">
                  <c:v>64.921643750000001</c:v>
                </c:pt>
                <c:pt idx="12048">
                  <c:v>64.922425000000004</c:v>
                </c:pt>
                <c:pt idx="12049">
                  <c:v>64.923206249999893</c:v>
                </c:pt>
                <c:pt idx="12050">
                  <c:v>64.924143749999999</c:v>
                </c:pt>
                <c:pt idx="12051">
                  <c:v>64.924924999999902</c:v>
                </c:pt>
                <c:pt idx="12052">
                  <c:v>64.925393749999898</c:v>
                </c:pt>
                <c:pt idx="12053">
                  <c:v>64.925862499999894</c:v>
                </c:pt>
                <c:pt idx="12054">
                  <c:v>64.926174999999901</c:v>
                </c:pt>
                <c:pt idx="12055">
                  <c:v>64.926331249999905</c:v>
                </c:pt>
                <c:pt idx="12056">
                  <c:v>64.926643749999897</c:v>
                </c:pt>
                <c:pt idx="12057">
                  <c:v>64.927112500000007</c:v>
                </c:pt>
                <c:pt idx="12058">
                  <c:v>64.927581249999903</c:v>
                </c:pt>
                <c:pt idx="12059">
                  <c:v>64.927581250000003</c:v>
                </c:pt>
                <c:pt idx="12060">
                  <c:v>64.926956250000003</c:v>
                </c:pt>
                <c:pt idx="12061">
                  <c:v>64.925706249999905</c:v>
                </c:pt>
                <c:pt idx="12062">
                  <c:v>64.923987499999996</c:v>
                </c:pt>
                <c:pt idx="12063">
                  <c:v>64.921799999999905</c:v>
                </c:pt>
                <c:pt idx="12064">
                  <c:v>64.919299999999893</c:v>
                </c:pt>
                <c:pt idx="12065">
                  <c:v>64.916643749999906</c:v>
                </c:pt>
                <c:pt idx="12066">
                  <c:v>64.913831249999902</c:v>
                </c:pt>
                <c:pt idx="12067">
                  <c:v>64.911018749999997</c:v>
                </c:pt>
                <c:pt idx="12068">
                  <c:v>64.908518749999899</c:v>
                </c:pt>
                <c:pt idx="12069">
                  <c:v>64.906174999999905</c:v>
                </c:pt>
                <c:pt idx="12070">
                  <c:v>64.903675000000007</c:v>
                </c:pt>
                <c:pt idx="12071">
                  <c:v>64.901331249999998</c:v>
                </c:pt>
                <c:pt idx="12072">
                  <c:v>64.898987499999905</c:v>
                </c:pt>
                <c:pt idx="12073">
                  <c:v>64.896331249999903</c:v>
                </c:pt>
                <c:pt idx="12074">
                  <c:v>64.893362499999995</c:v>
                </c:pt>
                <c:pt idx="12075">
                  <c:v>64.889924999999906</c:v>
                </c:pt>
                <c:pt idx="12076">
                  <c:v>64.885940625000003</c:v>
                </c:pt>
                <c:pt idx="12077">
                  <c:v>64.881878124999901</c:v>
                </c:pt>
                <c:pt idx="12078">
                  <c:v>64.878049999999902</c:v>
                </c:pt>
                <c:pt idx="12079">
                  <c:v>64.874221874999904</c:v>
                </c:pt>
                <c:pt idx="12080">
                  <c:v>64.870393750000005</c:v>
                </c:pt>
                <c:pt idx="12081">
                  <c:v>64.866721874999996</c:v>
                </c:pt>
                <c:pt idx="12082">
                  <c:v>64.863049999999902</c:v>
                </c:pt>
                <c:pt idx="12083">
                  <c:v>64.859143750000001</c:v>
                </c:pt>
                <c:pt idx="12084">
                  <c:v>64.855003124999996</c:v>
                </c:pt>
                <c:pt idx="12085">
                  <c:v>64.850706250000002</c:v>
                </c:pt>
                <c:pt idx="12086">
                  <c:v>64.846253124999905</c:v>
                </c:pt>
                <c:pt idx="12087">
                  <c:v>64.841799999999907</c:v>
                </c:pt>
                <c:pt idx="12088">
                  <c:v>64.837581249999999</c:v>
                </c:pt>
                <c:pt idx="12089">
                  <c:v>64.833362499999893</c:v>
                </c:pt>
                <c:pt idx="12090">
                  <c:v>64.829065624999998</c:v>
                </c:pt>
                <c:pt idx="12091">
                  <c:v>64.825081249999997</c:v>
                </c:pt>
                <c:pt idx="12092">
                  <c:v>64.821253124999998</c:v>
                </c:pt>
                <c:pt idx="12093">
                  <c:v>64.817503125000002</c:v>
                </c:pt>
                <c:pt idx="12094">
                  <c:v>64.813831249999893</c:v>
                </c:pt>
                <c:pt idx="12095">
                  <c:v>64.810393749999903</c:v>
                </c:pt>
                <c:pt idx="12096">
                  <c:v>64.807424999999995</c:v>
                </c:pt>
                <c:pt idx="12097">
                  <c:v>64.804612499999905</c:v>
                </c:pt>
                <c:pt idx="12098">
                  <c:v>64.801643749999997</c:v>
                </c:pt>
                <c:pt idx="12099">
                  <c:v>64.798518749999999</c:v>
                </c:pt>
                <c:pt idx="12100">
                  <c:v>64.795315624999901</c:v>
                </c:pt>
                <c:pt idx="12101">
                  <c:v>64.792034375</c:v>
                </c:pt>
                <c:pt idx="12102">
                  <c:v>64.788753124999999</c:v>
                </c:pt>
                <c:pt idx="12103">
                  <c:v>64.785393749999898</c:v>
                </c:pt>
                <c:pt idx="12104">
                  <c:v>64.782190624999998</c:v>
                </c:pt>
                <c:pt idx="12105">
                  <c:v>64.780081249999995</c:v>
                </c:pt>
                <c:pt idx="12106">
                  <c:v>64.779378124999994</c:v>
                </c:pt>
                <c:pt idx="12107">
                  <c:v>64.779456249999996</c:v>
                </c:pt>
                <c:pt idx="12108">
                  <c:v>64.779846875000004</c:v>
                </c:pt>
                <c:pt idx="12109">
                  <c:v>64.780628125000007</c:v>
                </c:pt>
                <c:pt idx="12110">
                  <c:v>64.781956249999993</c:v>
                </c:pt>
                <c:pt idx="12111">
                  <c:v>64.783753125000004</c:v>
                </c:pt>
                <c:pt idx="12112">
                  <c:v>64.786253124999902</c:v>
                </c:pt>
                <c:pt idx="12113">
                  <c:v>64.789534374999903</c:v>
                </c:pt>
                <c:pt idx="12114">
                  <c:v>64.793284374999899</c:v>
                </c:pt>
                <c:pt idx="12115">
                  <c:v>64.797112499999997</c:v>
                </c:pt>
                <c:pt idx="12116">
                  <c:v>64.800706249999905</c:v>
                </c:pt>
                <c:pt idx="12117">
                  <c:v>64.803909374999904</c:v>
                </c:pt>
                <c:pt idx="12118">
                  <c:v>64.807112499999903</c:v>
                </c:pt>
                <c:pt idx="12119">
                  <c:v>64.811253124999993</c:v>
                </c:pt>
                <c:pt idx="12120">
                  <c:v>64.817346874999998</c:v>
                </c:pt>
                <c:pt idx="12121">
                  <c:v>64.824846874999906</c:v>
                </c:pt>
                <c:pt idx="12122">
                  <c:v>64.832581249999905</c:v>
                </c:pt>
                <c:pt idx="12123">
                  <c:v>64.840315625000002</c:v>
                </c:pt>
                <c:pt idx="12124">
                  <c:v>64.847659374999907</c:v>
                </c:pt>
                <c:pt idx="12125">
                  <c:v>64.854299999999895</c:v>
                </c:pt>
                <c:pt idx="12126">
                  <c:v>64.860315624999998</c:v>
                </c:pt>
                <c:pt idx="12127">
                  <c:v>64.865784374999905</c:v>
                </c:pt>
                <c:pt idx="12128">
                  <c:v>64.871018749999905</c:v>
                </c:pt>
                <c:pt idx="12129">
                  <c:v>64.876409374999895</c:v>
                </c:pt>
                <c:pt idx="12130">
                  <c:v>64.882346874999996</c:v>
                </c:pt>
                <c:pt idx="12131">
                  <c:v>64.888909374999898</c:v>
                </c:pt>
                <c:pt idx="12132">
                  <c:v>64.895081249999905</c:v>
                </c:pt>
                <c:pt idx="12133">
                  <c:v>64.900237500000003</c:v>
                </c:pt>
                <c:pt idx="12134">
                  <c:v>64.905081249999995</c:v>
                </c:pt>
                <c:pt idx="12135">
                  <c:v>64.910315624999996</c:v>
                </c:pt>
                <c:pt idx="12136">
                  <c:v>64.916096874999894</c:v>
                </c:pt>
                <c:pt idx="12137">
                  <c:v>64.922268749999901</c:v>
                </c:pt>
                <c:pt idx="12138">
                  <c:v>64.929221874999996</c:v>
                </c:pt>
                <c:pt idx="12139">
                  <c:v>64.936878124999893</c:v>
                </c:pt>
                <c:pt idx="12140">
                  <c:v>64.944456249999902</c:v>
                </c:pt>
                <c:pt idx="12141">
                  <c:v>64.951643749999903</c:v>
                </c:pt>
                <c:pt idx="12142">
                  <c:v>64.958284374999906</c:v>
                </c:pt>
                <c:pt idx="12143">
                  <c:v>64.964768749999905</c:v>
                </c:pt>
                <c:pt idx="12144">
                  <c:v>64.971331249999906</c:v>
                </c:pt>
                <c:pt idx="12145">
                  <c:v>64.977737499999904</c:v>
                </c:pt>
                <c:pt idx="12146">
                  <c:v>64.983987499999998</c:v>
                </c:pt>
                <c:pt idx="12147">
                  <c:v>64.990471874999898</c:v>
                </c:pt>
                <c:pt idx="12148">
                  <c:v>64.997034374999998</c:v>
                </c:pt>
                <c:pt idx="12149">
                  <c:v>65.003284375000007</c:v>
                </c:pt>
                <c:pt idx="12150">
                  <c:v>65.009378124999898</c:v>
                </c:pt>
                <c:pt idx="12151">
                  <c:v>65.015159374999897</c:v>
                </c:pt>
                <c:pt idx="12152">
                  <c:v>65.020159374999906</c:v>
                </c:pt>
                <c:pt idx="12153">
                  <c:v>65.024612500000003</c:v>
                </c:pt>
                <c:pt idx="12154">
                  <c:v>65.028831249999996</c:v>
                </c:pt>
                <c:pt idx="12155">
                  <c:v>65.032581249999893</c:v>
                </c:pt>
                <c:pt idx="12156">
                  <c:v>65.036018749999997</c:v>
                </c:pt>
                <c:pt idx="12157">
                  <c:v>65.039456250000001</c:v>
                </c:pt>
                <c:pt idx="12158">
                  <c:v>65.042737499999902</c:v>
                </c:pt>
                <c:pt idx="12159">
                  <c:v>65.045862499999998</c:v>
                </c:pt>
                <c:pt idx="12160">
                  <c:v>65.048831249999907</c:v>
                </c:pt>
                <c:pt idx="12161">
                  <c:v>65.051643749999897</c:v>
                </c:pt>
                <c:pt idx="12162">
                  <c:v>65.054299999999898</c:v>
                </c:pt>
                <c:pt idx="12163">
                  <c:v>65.056956249999899</c:v>
                </c:pt>
                <c:pt idx="12164">
                  <c:v>65.059925000000007</c:v>
                </c:pt>
                <c:pt idx="12165">
                  <c:v>65.062893750000001</c:v>
                </c:pt>
                <c:pt idx="12166">
                  <c:v>65.065549999999902</c:v>
                </c:pt>
                <c:pt idx="12167">
                  <c:v>65.068362499999907</c:v>
                </c:pt>
                <c:pt idx="12168">
                  <c:v>65.071487499999904</c:v>
                </c:pt>
                <c:pt idx="12169">
                  <c:v>65.074924999999894</c:v>
                </c:pt>
                <c:pt idx="12170">
                  <c:v>65.078909374999995</c:v>
                </c:pt>
                <c:pt idx="12171">
                  <c:v>65.082893749999997</c:v>
                </c:pt>
                <c:pt idx="12172">
                  <c:v>65.086174999999898</c:v>
                </c:pt>
                <c:pt idx="12173">
                  <c:v>65.088831249999998</c:v>
                </c:pt>
                <c:pt idx="12174">
                  <c:v>65.091331249999897</c:v>
                </c:pt>
                <c:pt idx="12175">
                  <c:v>65.093987499999898</c:v>
                </c:pt>
                <c:pt idx="12176">
                  <c:v>65.096331249999906</c:v>
                </c:pt>
                <c:pt idx="12177">
                  <c:v>65.098049999999901</c:v>
                </c:pt>
                <c:pt idx="12178">
                  <c:v>65.099612499999907</c:v>
                </c:pt>
                <c:pt idx="12179">
                  <c:v>65.101331249999902</c:v>
                </c:pt>
                <c:pt idx="12180">
                  <c:v>65.103206249999999</c:v>
                </c:pt>
                <c:pt idx="12181">
                  <c:v>65.105081249999898</c:v>
                </c:pt>
                <c:pt idx="12182">
                  <c:v>65.106799999999893</c:v>
                </c:pt>
                <c:pt idx="12183">
                  <c:v>65.108518750000002</c:v>
                </c:pt>
                <c:pt idx="12184">
                  <c:v>65.110550000000003</c:v>
                </c:pt>
                <c:pt idx="12185">
                  <c:v>65.112581249999906</c:v>
                </c:pt>
                <c:pt idx="12186">
                  <c:v>65.114143749999997</c:v>
                </c:pt>
                <c:pt idx="12187">
                  <c:v>65.115393749999996</c:v>
                </c:pt>
                <c:pt idx="12188">
                  <c:v>65.116799999999898</c:v>
                </c:pt>
                <c:pt idx="12189">
                  <c:v>65.11820625</c:v>
                </c:pt>
                <c:pt idx="12190">
                  <c:v>65.119768750000006</c:v>
                </c:pt>
                <c:pt idx="12191">
                  <c:v>65.122112499999901</c:v>
                </c:pt>
                <c:pt idx="12192">
                  <c:v>65.125159374999896</c:v>
                </c:pt>
                <c:pt idx="12193">
                  <c:v>65.128518749999998</c:v>
                </c:pt>
                <c:pt idx="12194">
                  <c:v>65.131721874999897</c:v>
                </c:pt>
                <c:pt idx="12195">
                  <c:v>65.134768749999907</c:v>
                </c:pt>
                <c:pt idx="12196">
                  <c:v>65.137581249999997</c:v>
                </c:pt>
                <c:pt idx="12197">
                  <c:v>65.139299999999906</c:v>
                </c:pt>
                <c:pt idx="12198">
                  <c:v>65.139612499999998</c:v>
                </c:pt>
                <c:pt idx="12199">
                  <c:v>65.138831249999996</c:v>
                </c:pt>
                <c:pt idx="12200">
                  <c:v>65.137268749999905</c:v>
                </c:pt>
                <c:pt idx="12201">
                  <c:v>65.135003124999898</c:v>
                </c:pt>
                <c:pt idx="12202">
                  <c:v>65.131878125</c:v>
                </c:pt>
                <c:pt idx="12203">
                  <c:v>65.128362499999994</c:v>
                </c:pt>
                <c:pt idx="12204">
                  <c:v>65.125081249999994</c:v>
                </c:pt>
                <c:pt idx="12205">
                  <c:v>65.122190624999902</c:v>
                </c:pt>
                <c:pt idx="12206">
                  <c:v>65.119768749999906</c:v>
                </c:pt>
                <c:pt idx="12207">
                  <c:v>65.117893749999993</c:v>
                </c:pt>
                <c:pt idx="12208">
                  <c:v>65.116253125</c:v>
                </c:pt>
                <c:pt idx="12209">
                  <c:v>65.114221874999998</c:v>
                </c:pt>
                <c:pt idx="12210">
                  <c:v>65.111096874999902</c:v>
                </c:pt>
                <c:pt idx="12211">
                  <c:v>65.106956249999897</c:v>
                </c:pt>
                <c:pt idx="12212">
                  <c:v>65.102893749999893</c:v>
                </c:pt>
                <c:pt idx="12213">
                  <c:v>65.099534374999905</c:v>
                </c:pt>
                <c:pt idx="12214">
                  <c:v>65.096799999999902</c:v>
                </c:pt>
                <c:pt idx="12215">
                  <c:v>65.094221874999903</c:v>
                </c:pt>
                <c:pt idx="12216">
                  <c:v>65.091018750000003</c:v>
                </c:pt>
                <c:pt idx="12217">
                  <c:v>65.086721874999895</c:v>
                </c:pt>
                <c:pt idx="12218">
                  <c:v>65.082425000000001</c:v>
                </c:pt>
                <c:pt idx="12219">
                  <c:v>65.079221874999902</c:v>
                </c:pt>
                <c:pt idx="12220">
                  <c:v>65.076878124999993</c:v>
                </c:pt>
                <c:pt idx="12221">
                  <c:v>65.074221874999907</c:v>
                </c:pt>
                <c:pt idx="12222">
                  <c:v>65.070862499999905</c:v>
                </c:pt>
                <c:pt idx="12223">
                  <c:v>65.067346874999998</c:v>
                </c:pt>
                <c:pt idx="12224">
                  <c:v>65.063596875000002</c:v>
                </c:pt>
                <c:pt idx="12225">
                  <c:v>65.061096875000004</c:v>
                </c:pt>
                <c:pt idx="12226">
                  <c:v>65.060862499999999</c:v>
                </c:pt>
                <c:pt idx="12227">
                  <c:v>65.061096875000004</c:v>
                </c:pt>
                <c:pt idx="12228">
                  <c:v>65.059925000000007</c:v>
                </c:pt>
                <c:pt idx="12229">
                  <c:v>65.057581249999998</c:v>
                </c:pt>
                <c:pt idx="12230">
                  <c:v>65.054612499999905</c:v>
                </c:pt>
                <c:pt idx="12231">
                  <c:v>65.051018749999997</c:v>
                </c:pt>
                <c:pt idx="12232">
                  <c:v>65.047503124999906</c:v>
                </c:pt>
                <c:pt idx="12233">
                  <c:v>65.044690624999902</c:v>
                </c:pt>
                <c:pt idx="12234">
                  <c:v>65.042268749999906</c:v>
                </c:pt>
                <c:pt idx="12235">
                  <c:v>65.039456249999901</c:v>
                </c:pt>
                <c:pt idx="12236">
                  <c:v>65.036409374999906</c:v>
                </c:pt>
                <c:pt idx="12237">
                  <c:v>65.033440624999997</c:v>
                </c:pt>
                <c:pt idx="12238">
                  <c:v>65.030784374999996</c:v>
                </c:pt>
                <c:pt idx="12239">
                  <c:v>65.028440624999902</c:v>
                </c:pt>
                <c:pt idx="12240">
                  <c:v>65.026096874999993</c:v>
                </c:pt>
                <c:pt idx="12241">
                  <c:v>65.023753124999999</c:v>
                </c:pt>
                <c:pt idx="12242">
                  <c:v>65.021253125000001</c:v>
                </c:pt>
                <c:pt idx="12243">
                  <c:v>65.018987499999994</c:v>
                </c:pt>
                <c:pt idx="12244">
                  <c:v>65.017425000000003</c:v>
                </c:pt>
                <c:pt idx="12245">
                  <c:v>65.016175000000004</c:v>
                </c:pt>
                <c:pt idx="12246">
                  <c:v>65.014612499999998</c:v>
                </c:pt>
                <c:pt idx="12247">
                  <c:v>65.012424999999894</c:v>
                </c:pt>
                <c:pt idx="12248">
                  <c:v>65.009534375000001</c:v>
                </c:pt>
                <c:pt idx="12249">
                  <c:v>65.006331250000002</c:v>
                </c:pt>
                <c:pt idx="12250">
                  <c:v>65.003284374999893</c:v>
                </c:pt>
                <c:pt idx="12251">
                  <c:v>65.000237499999898</c:v>
                </c:pt>
                <c:pt idx="12252">
                  <c:v>64.9971125</c:v>
                </c:pt>
                <c:pt idx="12253">
                  <c:v>64.994221874999994</c:v>
                </c:pt>
                <c:pt idx="12254">
                  <c:v>64.991253125</c:v>
                </c:pt>
                <c:pt idx="12255">
                  <c:v>64.987737499999994</c:v>
                </c:pt>
                <c:pt idx="12256">
                  <c:v>64.984534374999996</c:v>
                </c:pt>
                <c:pt idx="12257">
                  <c:v>64.982581249999896</c:v>
                </c:pt>
                <c:pt idx="12258">
                  <c:v>64.981643750000003</c:v>
                </c:pt>
                <c:pt idx="12259">
                  <c:v>64.980706249999997</c:v>
                </c:pt>
                <c:pt idx="12260">
                  <c:v>64.978284374999902</c:v>
                </c:pt>
                <c:pt idx="12261">
                  <c:v>64.974065624999994</c:v>
                </c:pt>
                <c:pt idx="12262">
                  <c:v>64.969221874999903</c:v>
                </c:pt>
                <c:pt idx="12263">
                  <c:v>64.964378124999996</c:v>
                </c:pt>
                <c:pt idx="12264">
                  <c:v>64.959768749999995</c:v>
                </c:pt>
                <c:pt idx="12265">
                  <c:v>64.955628125000004</c:v>
                </c:pt>
                <c:pt idx="12266">
                  <c:v>64.951799999999906</c:v>
                </c:pt>
                <c:pt idx="12267">
                  <c:v>64.947190624999905</c:v>
                </c:pt>
                <c:pt idx="12268">
                  <c:v>64.941331250000005</c:v>
                </c:pt>
                <c:pt idx="12269">
                  <c:v>64.935003124999994</c:v>
                </c:pt>
                <c:pt idx="12270">
                  <c:v>64.928206249999903</c:v>
                </c:pt>
                <c:pt idx="12271">
                  <c:v>64.921409374999996</c:v>
                </c:pt>
                <c:pt idx="12272">
                  <c:v>64.915003124999998</c:v>
                </c:pt>
                <c:pt idx="12273">
                  <c:v>64.908362499999996</c:v>
                </c:pt>
                <c:pt idx="12274">
                  <c:v>64.901331249999998</c:v>
                </c:pt>
                <c:pt idx="12275">
                  <c:v>64.894221874999999</c:v>
                </c:pt>
                <c:pt idx="12276">
                  <c:v>64.887503124999995</c:v>
                </c:pt>
                <c:pt idx="12277">
                  <c:v>64.881331250000002</c:v>
                </c:pt>
                <c:pt idx="12278">
                  <c:v>64.875471874999903</c:v>
                </c:pt>
                <c:pt idx="12279">
                  <c:v>64.869846874999894</c:v>
                </c:pt>
                <c:pt idx="12280">
                  <c:v>64.864846874999898</c:v>
                </c:pt>
                <c:pt idx="12281">
                  <c:v>64.860628124999906</c:v>
                </c:pt>
                <c:pt idx="12282">
                  <c:v>64.856174999999993</c:v>
                </c:pt>
                <c:pt idx="12283">
                  <c:v>64.851487499999905</c:v>
                </c:pt>
                <c:pt idx="12284">
                  <c:v>64.847190624999996</c:v>
                </c:pt>
                <c:pt idx="12285">
                  <c:v>64.842737499999998</c:v>
                </c:pt>
                <c:pt idx="12286">
                  <c:v>64.837503124999998</c:v>
                </c:pt>
                <c:pt idx="12287">
                  <c:v>64.831643749999998</c:v>
                </c:pt>
                <c:pt idx="12288">
                  <c:v>64.826096875000005</c:v>
                </c:pt>
                <c:pt idx="12289">
                  <c:v>64.821253124999899</c:v>
                </c:pt>
                <c:pt idx="12290">
                  <c:v>64.816721874999999</c:v>
                </c:pt>
                <c:pt idx="12291">
                  <c:v>64.811956249999994</c:v>
                </c:pt>
                <c:pt idx="12292">
                  <c:v>64.807034375000001</c:v>
                </c:pt>
                <c:pt idx="12293">
                  <c:v>64.802034375000005</c:v>
                </c:pt>
                <c:pt idx="12294">
                  <c:v>64.796956249999994</c:v>
                </c:pt>
                <c:pt idx="12295">
                  <c:v>64.792034375</c:v>
                </c:pt>
                <c:pt idx="12296">
                  <c:v>64.786956249999903</c:v>
                </c:pt>
                <c:pt idx="12297">
                  <c:v>64.781721874999903</c:v>
                </c:pt>
                <c:pt idx="12298">
                  <c:v>64.776487500000002</c:v>
                </c:pt>
                <c:pt idx="12299">
                  <c:v>64.770940624999994</c:v>
                </c:pt>
                <c:pt idx="12300">
                  <c:v>64.765237499999998</c:v>
                </c:pt>
                <c:pt idx="12301">
                  <c:v>64.759768749999907</c:v>
                </c:pt>
                <c:pt idx="12302">
                  <c:v>64.754221874999899</c:v>
                </c:pt>
                <c:pt idx="12303">
                  <c:v>64.748440625000001</c:v>
                </c:pt>
                <c:pt idx="12304">
                  <c:v>64.742737500000004</c:v>
                </c:pt>
                <c:pt idx="12305">
                  <c:v>64.737112499999895</c:v>
                </c:pt>
                <c:pt idx="12306">
                  <c:v>64.731565625000002</c:v>
                </c:pt>
                <c:pt idx="12307">
                  <c:v>64.726174999999998</c:v>
                </c:pt>
                <c:pt idx="12308">
                  <c:v>64.720784374999994</c:v>
                </c:pt>
                <c:pt idx="12309">
                  <c:v>64.715393749999905</c:v>
                </c:pt>
                <c:pt idx="12310">
                  <c:v>64.710237499999906</c:v>
                </c:pt>
                <c:pt idx="12311">
                  <c:v>64.705081249999907</c:v>
                </c:pt>
                <c:pt idx="12312">
                  <c:v>64.699690624999903</c:v>
                </c:pt>
                <c:pt idx="12313">
                  <c:v>64.694065624999993</c:v>
                </c:pt>
                <c:pt idx="12314">
                  <c:v>64.688128124999906</c:v>
                </c:pt>
                <c:pt idx="12315">
                  <c:v>64.681643749999907</c:v>
                </c:pt>
                <c:pt idx="12316">
                  <c:v>64.674846875</c:v>
                </c:pt>
                <c:pt idx="12317">
                  <c:v>64.668049999999994</c:v>
                </c:pt>
                <c:pt idx="12318">
                  <c:v>64.661175</c:v>
                </c:pt>
                <c:pt idx="12319">
                  <c:v>64.654534374999898</c:v>
                </c:pt>
                <c:pt idx="12320">
                  <c:v>64.648049999999998</c:v>
                </c:pt>
                <c:pt idx="12321">
                  <c:v>64.641487499999897</c:v>
                </c:pt>
                <c:pt idx="12322">
                  <c:v>64.635081249999999</c:v>
                </c:pt>
                <c:pt idx="12323">
                  <c:v>64.628831249999905</c:v>
                </c:pt>
                <c:pt idx="12324">
                  <c:v>64.622581249999897</c:v>
                </c:pt>
                <c:pt idx="12325">
                  <c:v>64.616409374999904</c:v>
                </c:pt>
                <c:pt idx="12326">
                  <c:v>64.61039375</c:v>
                </c:pt>
                <c:pt idx="12327">
                  <c:v>64.604299999999995</c:v>
                </c:pt>
                <c:pt idx="12328">
                  <c:v>64.598128125000002</c:v>
                </c:pt>
                <c:pt idx="12329">
                  <c:v>64.591956249999896</c:v>
                </c:pt>
                <c:pt idx="12330">
                  <c:v>64.585862499999905</c:v>
                </c:pt>
                <c:pt idx="12331">
                  <c:v>64.579846875000001</c:v>
                </c:pt>
                <c:pt idx="12332">
                  <c:v>64.573831249999898</c:v>
                </c:pt>
                <c:pt idx="12333">
                  <c:v>64.567893749999897</c:v>
                </c:pt>
                <c:pt idx="12334">
                  <c:v>64.561956249999895</c:v>
                </c:pt>
                <c:pt idx="12335">
                  <c:v>64.556018749999893</c:v>
                </c:pt>
                <c:pt idx="12336">
                  <c:v>64.550081250000005</c:v>
                </c:pt>
                <c:pt idx="12337">
                  <c:v>64.543909374999899</c:v>
                </c:pt>
                <c:pt idx="12338">
                  <c:v>64.537424999999999</c:v>
                </c:pt>
                <c:pt idx="12339">
                  <c:v>64.530940624999999</c:v>
                </c:pt>
                <c:pt idx="12340">
                  <c:v>64.524534374999902</c:v>
                </c:pt>
                <c:pt idx="12341">
                  <c:v>64.518284374999993</c:v>
                </c:pt>
                <c:pt idx="12342">
                  <c:v>64.512268749999905</c:v>
                </c:pt>
                <c:pt idx="12343">
                  <c:v>64.506253125000001</c:v>
                </c:pt>
                <c:pt idx="12344">
                  <c:v>64.500237499999898</c:v>
                </c:pt>
                <c:pt idx="12345">
                  <c:v>64.494378124999997</c:v>
                </c:pt>
                <c:pt idx="12346">
                  <c:v>64.488518749999898</c:v>
                </c:pt>
                <c:pt idx="12347">
                  <c:v>64.482425000000006</c:v>
                </c:pt>
                <c:pt idx="12348">
                  <c:v>64.475940624999893</c:v>
                </c:pt>
                <c:pt idx="12349">
                  <c:v>64.468909374999996</c:v>
                </c:pt>
                <c:pt idx="12350">
                  <c:v>64.461565624999906</c:v>
                </c:pt>
                <c:pt idx="12351">
                  <c:v>64.45414375</c:v>
                </c:pt>
                <c:pt idx="12352">
                  <c:v>64.446643749999893</c:v>
                </c:pt>
                <c:pt idx="12353">
                  <c:v>64.4391437499999</c:v>
                </c:pt>
                <c:pt idx="12354">
                  <c:v>64.431878124999997</c:v>
                </c:pt>
                <c:pt idx="12355">
                  <c:v>64.424846875</c:v>
                </c:pt>
                <c:pt idx="12356">
                  <c:v>64.417737500000001</c:v>
                </c:pt>
                <c:pt idx="12357">
                  <c:v>64.410706250000004</c:v>
                </c:pt>
                <c:pt idx="12358">
                  <c:v>64.403987499999999</c:v>
                </c:pt>
                <c:pt idx="12359">
                  <c:v>64.397346874999997</c:v>
                </c:pt>
                <c:pt idx="12360">
                  <c:v>64.390550000000005</c:v>
                </c:pt>
                <c:pt idx="12361">
                  <c:v>64.383674999999897</c:v>
                </c:pt>
                <c:pt idx="12362">
                  <c:v>64.376721875000001</c:v>
                </c:pt>
                <c:pt idx="12363">
                  <c:v>64.369768749999906</c:v>
                </c:pt>
                <c:pt idx="12364">
                  <c:v>64.362893749999998</c:v>
                </c:pt>
                <c:pt idx="12365">
                  <c:v>64.356096874999906</c:v>
                </c:pt>
                <c:pt idx="12366">
                  <c:v>64.349378125000001</c:v>
                </c:pt>
                <c:pt idx="12367">
                  <c:v>64.342581249999995</c:v>
                </c:pt>
                <c:pt idx="12368">
                  <c:v>64.335706250000001</c:v>
                </c:pt>
                <c:pt idx="12369">
                  <c:v>64.328675000000004</c:v>
                </c:pt>
                <c:pt idx="12370">
                  <c:v>64.321409374999902</c:v>
                </c:pt>
                <c:pt idx="12371">
                  <c:v>64.313987499999996</c:v>
                </c:pt>
                <c:pt idx="12372">
                  <c:v>64.306487499999903</c:v>
                </c:pt>
                <c:pt idx="12373">
                  <c:v>64.298987499999996</c:v>
                </c:pt>
                <c:pt idx="12374">
                  <c:v>64.291409374999901</c:v>
                </c:pt>
                <c:pt idx="12375">
                  <c:v>64.283753125000004</c:v>
                </c:pt>
                <c:pt idx="12376">
                  <c:v>64.276096874999993</c:v>
                </c:pt>
                <c:pt idx="12377">
                  <c:v>64.268440624999997</c:v>
                </c:pt>
                <c:pt idx="12378">
                  <c:v>64.261096875000007</c:v>
                </c:pt>
                <c:pt idx="12379">
                  <c:v>64.253753125000003</c:v>
                </c:pt>
                <c:pt idx="12380">
                  <c:v>64.246409374999999</c:v>
                </c:pt>
                <c:pt idx="12381">
                  <c:v>64.239378124999902</c:v>
                </c:pt>
                <c:pt idx="12382">
                  <c:v>64.232346874999905</c:v>
                </c:pt>
                <c:pt idx="12383">
                  <c:v>64.225393749999895</c:v>
                </c:pt>
                <c:pt idx="12384">
                  <c:v>64.218596875000003</c:v>
                </c:pt>
                <c:pt idx="12385">
                  <c:v>64.211643749999894</c:v>
                </c:pt>
                <c:pt idx="12386">
                  <c:v>64.204065624999899</c:v>
                </c:pt>
                <c:pt idx="12387">
                  <c:v>64.196018749999993</c:v>
                </c:pt>
                <c:pt idx="12388">
                  <c:v>64.187815624999999</c:v>
                </c:pt>
                <c:pt idx="12389">
                  <c:v>64.179846874999996</c:v>
                </c:pt>
                <c:pt idx="12390">
                  <c:v>64.172190624999999</c:v>
                </c:pt>
                <c:pt idx="12391">
                  <c:v>64.164612499999905</c:v>
                </c:pt>
                <c:pt idx="12392">
                  <c:v>64.157190624999899</c:v>
                </c:pt>
                <c:pt idx="12393">
                  <c:v>64.149846874999994</c:v>
                </c:pt>
                <c:pt idx="12394">
                  <c:v>64.142581249999907</c:v>
                </c:pt>
                <c:pt idx="12395">
                  <c:v>64.135471874999993</c:v>
                </c:pt>
                <c:pt idx="12396">
                  <c:v>64.128596874999999</c:v>
                </c:pt>
                <c:pt idx="12397">
                  <c:v>64.121487500000001</c:v>
                </c:pt>
                <c:pt idx="12398">
                  <c:v>64.113987499999894</c:v>
                </c:pt>
                <c:pt idx="12399">
                  <c:v>64.106409374999998</c:v>
                </c:pt>
                <c:pt idx="12400">
                  <c:v>64.098753124999902</c:v>
                </c:pt>
                <c:pt idx="12401">
                  <c:v>64.091174999999893</c:v>
                </c:pt>
                <c:pt idx="12402">
                  <c:v>64.083831250000003</c:v>
                </c:pt>
                <c:pt idx="12403">
                  <c:v>64.076643750000002</c:v>
                </c:pt>
                <c:pt idx="12404">
                  <c:v>64.069378125</c:v>
                </c:pt>
                <c:pt idx="12405">
                  <c:v>64.062190624999999</c:v>
                </c:pt>
                <c:pt idx="12406">
                  <c:v>64.055159375000002</c:v>
                </c:pt>
                <c:pt idx="12407">
                  <c:v>64.048128124999906</c:v>
                </c:pt>
                <c:pt idx="12408">
                  <c:v>64.041096874999994</c:v>
                </c:pt>
                <c:pt idx="12409">
                  <c:v>64.034065624999997</c:v>
                </c:pt>
                <c:pt idx="12410">
                  <c:v>64.027112500000001</c:v>
                </c:pt>
                <c:pt idx="12411">
                  <c:v>64.020393749999897</c:v>
                </c:pt>
                <c:pt idx="12412">
                  <c:v>64.013909374999997</c:v>
                </c:pt>
                <c:pt idx="12413">
                  <c:v>64.007346874999996</c:v>
                </c:pt>
                <c:pt idx="12414">
                  <c:v>64.000862499999997</c:v>
                </c:pt>
                <c:pt idx="12415">
                  <c:v>63.994612499999903</c:v>
                </c:pt>
                <c:pt idx="12416">
                  <c:v>63.988362500000001</c:v>
                </c:pt>
                <c:pt idx="12417">
                  <c:v>63.9821124999999</c:v>
                </c:pt>
                <c:pt idx="12418">
                  <c:v>63.975862499999998</c:v>
                </c:pt>
                <c:pt idx="12419">
                  <c:v>63.969690624999899</c:v>
                </c:pt>
                <c:pt idx="12420">
                  <c:v>63.963674999999903</c:v>
                </c:pt>
                <c:pt idx="12421">
                  <c:v>63.957815624999903</c:v>
                </c:pt>
                <c:pt idx="12422">
                  <c:v>63.952034374999897</c:v>
                </c:pt>
                <c:pt idx="12423">
                  <c:v>63.946174999999897</c:v>
                </c:pt>
                <c:pt idx="12424">
                  <c:v>63.940315624999897</c:v>
                </c:pt>
                <c:pt idx="12425">
                  <c:v>63.934846874999899</c:v>
                </c:pt>
                <c:pt idx="12426">
                  <c:v>63.9296906249999</c:v>
                </c:pt>
                <c:pt idx="12427">
                  <c:v>63.924456249999999</c:v>
                </c:pt>
                <c:pt idx="12428">
                  <c:v>63.919065624999902</c:v>
                </c:pt>
                <c:pt idx="12429">
                  <c:v>63.913440625</c:v>
                </c:pt>
                <c:pt idx="12430">
                  <c:v>63.907503124999998</c:v>
                </c:pt>
                <c:pt idx="12431">
                  <c:v>63.901331249999899</c:v>
                </c:pt>
                <c:pt idx="12432">
                  <c:v>63.895003124999903</c:v>
                </c:pt>
                <c:pt idx="12433">
                  <c:v>63.888987499999899</c:v>
                </c:pt>
                <c:pt idx="12434">
                  <c:v>63.883206250000001</c:v>
                </c:pt>
                <c:pt idx="12435">
                  <c:v>63.877425000000002</c:v>
                </c:pt>
                <c:pt idx="12436">
                  <c:v>63.871799999999901</c:v>
                </c:pt>
                <c:pt idx="12437">
                  <c:v>63.866174999999899</c:v>
                </c:pt>
                <c:pt idx="12438">
                  <c:v>63.860784374999902</c:v>
                </c:pt>
                <c:pt idx="12439">
                  <c:v>63.855784374999999</c:v>
                </c:pt>
                <c:pt idx="12440">
                  <c:v>63.851018749999902</c:v>
                </c:pt>
                <c:pt idx="12441">
                  <c:v>63.846643749999899</c:v>
                </c:pt>
                <c:pt idx="12442">
                  <c:v>63.842815625</c:v>
                </c:pt>
                <c:pt idx="12443">
                  <c:v>63.839456249999998</c:v>
                </c:pt>
                <c:pt idx="12444">
                  <c:v>63.83664375</c:v>
                </c:pt>
                <c:pt idx="12445">
                  <c:v>63.834456249999903</c:v>
                </c:pt>
                <c:pt idx="12446">
                  <c:v>63.832581249999897</c:v>
                </c:pt>
                <c:pt idx="12447">
                  <c:v>63.830549999999903</c:v>
                </c:pt>
                <c:pt idx="12448">
                  <c:v>63.828206249999901</c:v>
                </c:pt>
                <c:pt idx="12449">
                  <c:v>63.825706249999897</c:v>
                </c:pt>
                <c:pt idx="12450">
                  <c:v>63.823206249999998</c:v>
                </c:pt>
                <c:pt idx="12451">
                  <c:v>63.82133125</c:v>
                </c:pt>
                <c:pt idx="12452">
                  <c:v>63.819768749999902</c:v>
                </c:pt>
                <c:pt idx="12453">
                  <c:v>63.8177374999999</c:v>
                </c:pt>
                <c:pt idx="12454">
                  <c:v>63.815393749999998</c:v>
                </c:pt>
                <c:pt idx="12455">
                  <c:v>63.812893749999901</c:v>
                </c:pt>
                <c:pt idx="12456">
                  <c:v>63.8102374999999</c:v>
                </c:pt>
                <c:pt idx="12457">
                  <c:v>63.807424999999903</c:v>
                </c:pt>
                <c:pt idx="12458">
                  <c:v>63.804143749999902</c:v>
                </c:pt>
                <c:pt idx="12459">
                  <c:v>63.800315625000003</c:v>
                </c:pt>
                <c:pt idx="12460">
                  <c:v>63.796643750000001</c:v>
                </c:pt>
                <c:pt idx="12461">
                  <c:v>63.793518749999897</c:v>
                </c:pt>
                <c:pt idx="12462">
                  <c:v>63.790549999999897</c:v>
                </c:pt>
                <c:pt idx="12463">
                  <c:v>63.787268749999903</c:v>
                </c:pt>
                <c:pt idx="12464">
                  <c:v>63.784143749999899</c:v>
                </c:pt>
                <c:pt idx="12465">
                  <c:v>63.781487499999997</c:v>
                </c:pt>
                <c:pt idx="12466">
                  <c:v>63.778675</c:v>
                </c:pt>
                <c:pt idx="12467">
                  <c:v>63.775393749999999</c:v>
                </c:pt>
                <c:pt idx="12468">
                  <c:v>63.771721874999898</c:v>
                </c:pt>
                <c:pt idx="12469">
                  <c:v>63.767737499999903</c:v>
                </c:pt>
                <c:pt idx="12470">
                  <c:v>63.7636749999999</c:v>
                </c:pt>
                <c:pt idx="12471">
                  <c:v>63.759925000000003</c:v>
                </c:pt>
                <c:pt idx="12472">
                  <c:v>63.756487499999899</c:v>
                </c:pt>
                <c:pt idx="12473">
                  <c:v>63.753049999999902</c:v>
                </c:pt>
                <c:pt idx="12474">
                  <c:v>63.749612499999998</c:v>
                </c:pt>
                <c:pt idx="12475">
                  <c:v>63.7471125</c:v>
                </c:pt>
                <c:pt idx="12476">
                  <c:v>63.745706249999998</c:v>
                </c:pt>
                <c:pt idx="12477">
                  <c:v>63.744612499999903</c:v>
                </c:pt>
                <c:pt idx="12478">
                  <c:v>63.7438312499999</c:v>
                </c:pt>
                <c:pt idx="12479">
                  <c:v>63.743987499999903</c:v>
                </c:pt>
                <c:pt idx="12480">
                  <c:v>63.744925000000002</c:v>
                </c:pt>
                <c:pt idx="12481">
                  <c:v>63.745862500000001</c:v>
                </c:pt>
                <c:pt idx="12482">
                  <c:v>63.746799999999901</c:v>
                </c:pt>
                <c:pt idx="12483">
                  <c:v>63.747737499999999</c:v>
                </c:pt>
                <c:pt idx="12484">
                  <c:v>63.748674999999899</c:v>
                </c:pt>
                <c:pt idx="12485">
                  <c:v>63.749768749999902</c:v>
                </c:pt>
                <c:pt idx="12486">
                  <c:v>63.751174999999897</c:v>
                </c:pt>
                <c:pt idx="12487">
                  <c:v>63.752737500000002</c:v>
                </c:pt>
                <c:pt idx="12488">
                  <c:v>63.753831249999998</c:v>
                </c:pt>
                <c:pt idx="12489">
                  <c:v>63.753987499999901</c:v>
                </c:pt>
                <c:pt idx="12490">
                  <c:v>63.753831249999898</c:v>
                </c:pt>
                <c:pt idx="12491">
                  <c:v>63.753831249999898</c:v>
                </c:pt>
                <c:pt idx="12492">
                  <c:v>63.753831249999998</c:v>
                </c:pt>
                <c:pt idx="12493">
                  <c:v>63.753831249999998</c:v>
                </c:pt>
                <c:pt idx="12494">
                  <c:v>63.753831249999898</c:v>
                </c:pt>
                <c:pt idx="12495">
                  <c:v>63.753674999999902</c:v>
                </c:pt>
                <c:pt idx="12496">
                  <c:v>63.753362499999902</c:v>
                </c:pt>
                <c:pt idx="12497">
                  <c:v>63.753206249999998</c:v>
                </c:pt>
                <c:pt idx="12498">
                  <c:v>63.753049999999902</c:v>
                </c:pt>
                <c:pt idx="12499">
                  <c:v>63.752893749999998</c:v>
                </c:pt>
                <c:pt idx="12500">
                  <c:v>63.752893749999998</c:v>
                </c:pt>
                <c:pt idx="12501">
                  <c:v>63.753049999999902</c:v>
                </c:pt>
                <c:pt idx="12502">
                  <c:v>63.753362499999902</c:v>
                </c:pt>
                <c:pt idx="12503">
                  <c:v>63.753518749999898</c:v>
                </c:pt>
                <c:pt idx="12504">
                  <c:v>63.753518749999998</c:v>
                </c:pt>
                <c:pt idx="12505">
                  <c:v>63.753674999999902</c:v>
                </c:pt>
                <c:pt idx="12506">
                  <c:v>63.753987500000001</c:v>
                </c:pt>
                <c:pt idx="12507">
                  <c:v>63.753987500000001</c:v>
                </c:pt>
                <c:pt idx="12508">
                  <c:v>63.753831249999998</c:v>
                </c:pt>
                <c:pt idx="12509">
                  <c:v>63.753831249999898</c:v>
                </c:pt>
                <c:pt idx="12510">
                  <c:v>63.753674999999902</c:v>
                </c:pt>
                <c:pt idx="12511">
                  <c:v>63.753362499999902</c:v>
                </c:pt>
                <c:pt idx="12512">
                  <c:v>63.752737500000002</c:v>
                </c:pt>
                <c:pt idx="12513">
                  <c:v>63.751799999999903</c:v>
                </c:pt>
                <c:pt idx="12514">
                  <c:v>63.750862499999897</c:v>
                </c:pt>
                <c:pt idx="12515">
                  <c:v>63.750081249999901</c:v>
                </c:pt>
                <c:pt idx="12516">
                  <c:v>63.749456249999902</c:v>
                </c:pt>
                <c:pt idx="12517">
                  <c:v>63.748987499999998</c:v>
                </c:pt>
                <c:pt idx="12518">
                  <c:v>63.748674999999899</c:v>
                </c:pt>
                <c:pt idx="12519">
                  <c:v>63.748362499999899</c:v>
                </c:pt>
                <c:pt idx="12520">
                  <c:v>63.7480499999999</c:v>
                </c:pt>
                <c:pt idx="12521">
                  <c:v>63.7477374999999</c:v>
                </c:pt>
                <c:pt idx="12522">
                  <c:v>63.747425</c:v>
                </c:pt>
                <c:pt idx="12523">
                  <c:v>63.747112499999901</c:v>
                </c:pt>
                <c:pt idx="12524">
                  <c:v>63.746799999999901</c:v>
                </c:pt>
                <c:pt idx="12525">
                  <c:v>63.746487499999901</c:v>
                </c:pt>
                <c:pt idx="12526">
                  <c:v>63.746018749999898</c:v>
                </c:pt>
                <c:pt idx="12527">
                  <c:v>63.745237500000002</c:v>
                </c:pt>
                <c:pt idx="12528">
                  <c:v>63.744299999999903</c:v>
                </c:pt>
                <c:pt idx="12529">
                  <c:v>63.743362499999897</c:v>
                </c:pt>
                <c:pt idx="12530">
                  <c:v>63.742268750000001</c:v>
                </c:pt>
                <c:pt idx="12531">
                  <c:v>63.741018749999903</c:v>
                </c:pt>
                <c:pt idx="12532">
                  <c:v>63.738987499999901</c:v>
                </c:pt>
                <c:pt idx="12533">
                  <c:v>63.735862499999897</c:v>
                </c:pt>
                <c:pt idx="12534">
                  <c:v>63.732112499999999</c:v>
                </c:pt>
                <c:pt idx="12535">
                  <c:v>63.728206249999999</c:v>
                </c:pt>
                <c:pt idx="12536">
                  <c:v>63.725237499999899</c:v>
                </c:pt>
                <c:pt idx="12537">
                  <c:v>63.723049999999901</c:v>
                </c:pt>
                <c:pt idx="12538">
                  <c:v>63.720706249999999</c:v>
                </c:pt>
                <c:pt idx="12539">
                  <c:v>63.717424999999999</c:v>
                </c:pt>
                <c:pt idx="12540">
                  <c:v>63.713284375000001</c:v>
                </c:pt>
                <c:pt idx="12541">
                  <c:v>63.709065624999901</c:v>
                </c:pt>
                <c:pt idx="12542">
                  <c:v>63.7047687499999</c:v>
                </c:pt>
                <c:pt idx="12543">
                  <c:v>63.701643750000002</c:v>
                </c:pt>
                <c:pt idx="12544">
                  <c:v>63.700081249999997</c:v>
                </c:pt>
                <c:pt idx="12545">
                  <c:v>63.699143749999898</c:v>
                </c:pt>
                <c:pt idx="12546">
                  <c:v>63.698206249999998</c:v>
                </c:pt>
                <c:pt idx="12547">
                  <c:v>63.697112500000003</c:v>
                </c:pt>
                <c:pt idx="12548">
                  <c:v>63.69601875</c:v>
                </c:pt>
                <c:pt idx="12549">
                  <c:v>63.694768749999902</c:v>
                </c:pt>
                <c:pt idx="12550">
                  <c:v>63.693831249999903</c:v>
                </c:pt>
                <c:pt idx="12551">
                  <c:v>63.693362499999999</c:v>
                </c:pt>
                <c:pt idx="12552">
                  <c:v>63.693206249999903</c:v>
                </c:pt>
                <c:pt idx="12553">
                  <c:v>63.692893749999897</c:v>
                </c:pt>
                <c:pt idx="12554">
                  <c:v>63.692581249999897</c:v>
                </c:pt>
                <c:pt idx="12555">
                  <c:v>63.6927375</c:v>
                </c:pt>
                <c:pt idx="12556">
                  <c:v>63.6930499999999</c:v>
                </c:pt>
                <c:pt idx="12557">
                  <c:v>63.6933624999999</c:v>
                </c:pt>
                <c:pt idx="12558">
                  <c:v>63.693987499999899</c:v>
                </c:pt>
                <c:pt idx="12559">
                  <c:v>63.694612499999998</c:v>
                </c:pt>
                <c:pt idx="12560">
                  <c:v>63.695081250000001</c:v>
                </c:pt>
                <c:pt idx="12561">
                  <c:v>63.696018749999901</c:v>
                </c:pt>
                <c:pt idx="12562">
                  <c:v>63.697112499999903</c:v>
                </c:pt>
                <c:pt idx="12563">
                  <c:v>63.698049999999903</c:v>
                </c:pt>
                <c:pt idx="12564">
                  <c:v>63.698675000000001</c:v>
                </c:pt>
                <c:pt idx="12565">
                  <c:v>63.698518749999899</c:v>
                </c:pt>
                <c:pt idx="12566">
                  <c:v>63.698831249999898</c:v>
                </c:pt>
                <c:pt idx="12567">
                  <c:v>63.703440624999999</c:v>
                </c:pt>
                <c:pt idx="12568">
                  <c:v>63.713675000000002</c:v>
                </c:pt>
                <c:pt idx="12569">
                  <c:v>63.727737500000003</c:v>
                </c:pt>
                <c:pt idx="12570">
                  <c:v>63.743596875000001</c:v>
                </c:pt>
                <c:pt idx="12571">
                  <c:v>63.759690624999998</c:v>
                </c:pt>
                <c:pt idx="12572">
                  <c:v>63.775862499999903</c:v>
                </c:pt>
                <c:pt idx="12573">
                  <c:v>63.792190625000003</c:v>
                </c:pt>
                <c:pt idx="12574">
                  <c:v>63.808518749999898</c:v>
                </c:pt>
                <c:pt idx="12575">
                  <c:v>63.824534374999999</c:v>
                </c:pt>
                <c:pt idx="12576">
                  <c:v>63.84055</c:v>
                </c:pt>
                <c:pt idx="12577">
                  <c:v>63.857503125000001</c:v>
                </c:pt>
                <c:pt idx="12578">
                  <c:v>63.874768750000001</c:v>
                </c:pt>
                <c:pt idx="12579">
                  <c:v>63.89164375</c:v>
                </c:pt>
                <c:pt idx="12580">
                  <c:v>63.908753124999897</c:v>
                </c:pt>
                <c:pt idx="12581">
                  <c:v>63.926096874999899</c:v>
                </c:pt>
                <c:pt idx="12582">
                  <c:v>63.943518749999903</c:v>
                </c:pt>
                <c:pt idx="12583">
                  <c:v>63.961721874999903</c:v>
                </c:pt>
                <c:pt idx="12584">
                  <c:v>63.980862500000001</c:v>
                </c:pt>
                <c:pt idx="12585">
                  <c:v>64.000393749999901</c:v>
                </c:pt>
                <c:pt idx="12586">
                  <c:v>64.019846874999999</c:v>
                </c:pt>
                <c:pt idx="12587">
                  <c:v>64.039065625000006</c:v>
                </c:pt>
                <c:pt idx="12588">
                  <c:v>64.058596874999907</c:v>
                </c:pt>
                <c:pt idx="12589">
                  <c:v>64.080393749999999</c:v>
                </c:pt>
                <c:pt idx="12590">
                  <c:v>64.103049999999897</c:v>
                </c:pt>
                <c:pt idx="12591">
                  <c:v>64.123909374999997</c:v>
                </c:pt>
                <c:pt idx="12592">
                  <c:v>64.143518749999998</c:v>
                </c:pt>
                <c:pt idx="12593">
                  <c:v>64.162659374999905</c:v>
                </c:pt>
                <c:pt idx="12594">
                  <c:v>64.181799999999896</c:v>
                </c:pt>
                <c:pt idx="12595">
                  <c:v>64.200628124999994</c:v>
                </c:pt>
                <c:pt idx="12596">
                  <c:v>64.219378125000006</c:v>
                </c:pt>
                <c:pt idx="12597">
                  <c:v>64.237346874999901</c:v>
                </c:pt>
                <c:pt idx="12598">
                  <c:v>64.254768749999997</c:v>
                </c:pt>
                <c:pt idx="12599">
                  <c:v>64.273049999999898</c:v>
                </c:pt>
                <c:pt idx="12600">
                  <c:v>64.291643749999906</c:v>
                </c:pt>
                <c:pt idx="12601">
                  <c:v>64.3102374999999</c:v>
                </c:pt>
                <c:pt idx="12602">
                  <c:v>64.328987499999997</c:v>
                </c:pt>
                <c:pt idx="12603">
                  <c:v>64.347893749999898</c:v>
                </c:pt>
                <c:pt idx="12604">
                  <c:v>64.366956249999902</c:v>
                </c:pt>
                <c:pt idx="12605">
                  <c:v>64.386018749999906</c:v>
                </c:pt>
                <c:pt idx="12606">
                  <c:v>64.405237499999998</c:v>
                </c:pt>
                <c:pt idx="12607">
                  <c:v>64.424378124999905</c:v>
                </c:pt>
                <c:pt idx="12608">
                  <c:v>64.443128125000001</c:v>
                </c:pt>
                <c:pt idx="12609">
                  <c:v>64.461721874999895</c:v>
                </c:pt>
                <c:pt idx="12610">
                  <c:v>64.480315625000003</c:v>
                </c:pt>
                <c:pt idx="12611">
                  <c:v>64.498987499999998</c:v>
                </c:pt>
                <c:pt idx="12612">
                  <c:v>64.517737499999996</c:v>
                </c:pt>
                <c:pt idx="12613">
                  <c:v>64.536565624999994</c:v>
                </c:pt>
                <c:pt idx="12614">
                  <c:v>64.555471874999995</c:v>
                </c:pt>
                <c:pt idx="12615">
                  <c:v>64.574378124999996</c:v>
                </c:pt>
                <c:pt idx="12616">
                  <c:v>64.593284374999996</c:v>
                </c:pt>
                <c:pt idx="12617">
                  <c:v>64.612190624999997</c:v>
                </c:pt>
                <c:pt idx="12618">
                  <c:v>64.631174999999999</c:v>
                </c:pt>
                <c:pt idx="12619">
                  <c:v>64.650315624999905</c:v>
                </c:pt>
                <c:pt idx="12620">
                  <c:v>64.669690624999902</c:v>
                </c:pt>
                <c:pt idx="12621">
                  <c:v>64.689456249999907</c:v>
                </c:pt>
                <c:pt idx="12622">
                  <c:v>64.709378125000001</c:v>
                </c:pt>
                <c:pt idx="12623">
                  <c:v>64.729378124999997</c:v>
                </c:pt>
                <c:pt idx="12624">
                  <c:v>64.749768749999902</c:v>
                </c:pt>
                <c:pt idx="12625">
                  <c:v>64.770393749999997</c:v>
                </c:pt>
                <c:pt idx="12626">
                  <c:v>64.790940624999905</c:v>
                </c:pt>
                <c:pt idx="12627">
                  <c:v>64.811409374999997</c:v>
                </c:pt>
                <c:pt idx="12628">
                  <c:v>64.832034374999907</c:v>
                </c:pt>
                <c:pt idx="12629">
                  <c:v>64.852659374999902</c:v>
                </c:pt>
                <c:pt idx="12630">
                  <c:v>64.873440625000001</c:v>
                </c:pt>
                <c:pt idx="12631">
                  <c:v>64.8942218749999</c:v>
                </c:pt>
                <c:pt idx="12632">
                  <c:v>64.914612500000004</c:v>
                </c:pt>
                <c:pt idx="12633">
                  <c:v>64.935081249999996</c:v>
                </c:pt>
                <c:pt idx="12634">
                  <c:v>64.955628125000004</c:v>
                </c:pt>
                <c:pt idx="12635">
                  <c:v>64.976565624999907</c:v>
                </c:pt>
                <c:pt idx="12636">
                  <c:v>64.987112499999995</c:v>
                </c:pt>
                <c:pt idx="12637">
                  <c:v>64.985706249999893</c:v>
                </c:pt>
                <c:pt idx="12638">
                  <c:v>64.984768750000001</c:v>
                </c:pt>
                <c:pt idx="12639">
                  <c:v>64.985550000000003</c:v>
                </c:pt>
                <c:pt idx="12640">
                  <c:v>64.986487499999996</c:v>
                </c:pt>
                <c:pt idx="12641">
                  <c:v>64.987268749999899</c:v>
                </c:pt>
                <c:pt idx="12642">
                  <c:v>64.987893749999998</c:v>
                </c:pt>
                <c:pt idx="12643">
                  <c:v>64.988518749999898</c:v>
                </c:pt>
                <c:pt idx="12644">
                  <c:v>64.988987499999993</c:v>
                </c:pt>
                <c:pt idx="12645">
                  <c:v>64.9893</c:v>
                </c:pt>
                <c:pt idx="12646">
                  <c:v>64.989612500000007</c:v>
                </c:pt>
                <c:pt idx="12647">
                  <c:v>64.989924999999999</c:v>
                </c:pt>
                <c:pt idx="12648">
                  <c:v>64.990237499999907</c:v>
                </c:pt>
                <c:pt idx="12649">
                  <c:v>64.990549999999999</c:v>
                </c:pt>
                <c:pt idx="12650">
                  <c:v>64.990706249999903</c:v>
                </c:pt>
                <c:pt idx="12651">
                  <c:v>64.990706250000002</c:v>
                </c:pt>
                <c:pt idx="12652">
                  <c:v>64.990706250000002</c:v>
                </c:pt>
                <c:pt idx="12653">
                  <c:v>64.990706250000002</c:v>
                </c:pt>
                <c:pt idx="12654">
                  <c:v>64.990706250000002</c:v>
                </c:pt>
                <c:pt idx="12655">
                  <c:v>64.990549999999999</c:v>
                </c:pt>
                <c:pt idx="12656">
                  <c:v>64.990549999999999</c:v>
                </c:pt>
                <c:pt idx="12657">
                  <c:v>64.990862499999906</c:v>
                </c:pt>
                <c:pt idx="12658">
                  <c:v>64.991174999999998</c:v>
                </c:pt>
                <c:pt idx="12659">
                  <c:v>64.991487499999906</c:v>
                </c:pt>
                <c:pt idx="12660">
                  <c:v>64.991643749999994</c:v>
                </c:pt>
                <c:pt idx="12661">
                  <c:v>64.991799999999998</c:v>
                </c:pt>
                <c:pt idx="12662">
                  <c:v>64.992112500000005</c:v>
                </c:pt>
                <c:pt idx="12663">
                  <c:v>64.992424999999898</c:v>
                </c:pt>
                <c:pt idx="12664">
                  <c:v>64.992737500000004</c:v>
                </c:pt>
                <c:pt idx="12665">
                  <c:v>64.993049999999997</c:v>
                </c:pt>
                <c:pt idx="12666">
                  <c:v>64.993362500000003</c:v>
                </c:pt>
                <c:pt idx="12667">
                  <c:v>64.9938312499999</c:v>
                </c:pt>
                <c:pt idx="12668">
                  <c:v>64.994456249999999</c:v>
                </c:pt>
                <c:pt idx="12669">
                  <c:v>64.994924999999895</c:v>
                </c:pt>
                <c:pt idx="12670">
                  <c:v>64.995549999999994</c:v>
                </c:pt>
                <c:pt idx="12671">
                  <c:v>64.996487500000001</c:v>
                </c:pt>
                <c:pt idx="12672">
                  <c:v>64.997425000000007</c:v>
                </c:pt>
                <c:pt idx="12673">
                  <c:v>64.998362499999899</c:v>
                </c:pt>
                <c:pt idx="12674">
                  <c:v>64.998987499999998</c:v>
                </c:pt>
                <c:pt idx="12675">
                  <c:v>64.998987499999998</c:v>
                </c:pt>
                <c:pt idx="12676">
                  <c:v>64.999143750000002</c:v>
                </c:pt>
                <c:pt idx="12677">
                  <c:v>64.999768750000001</c:v>
                </c:pt>
                <c:pt idx="12678">
                  <c:v>65.000549999999905</c:v>
                </c:pt>
                <c:pt idx="12679">
                  <c:v>65.001487499999996</c:v>
                </c:pt>
                <c:pt idx="12680">
                  <c:v>65.002424999999903</c:v>
                </c:pt>
                <c:pt idx="12681">
                  <c:v>65.003362499999994</c:v>
                </c:pt>
                <c:pt idx="12682">
                  <c:v>65.004299999999901</c:v>
                </c:pt>
                <c:pt idx="12683">
                  <c:v>65.005237500000007</c:v>
                </c:pt>
                <c:pt idx="12684">
                  <c:v>65.006174999999999</c:v>
                </c:pt>
                <c:pt idx="12685">
                  <c:v>65.007112499999906</c:v>
                </c:pt>
                <c:pt idx="12686">
                  <c:v>65.008206249999901</c:v>
                </c:pt>
                <c:pt idx="12687">
                  <c:v>65.009456249999999</c:v>
                </c:pt>
                <c:pt idx="12688">
                  <c:v>65.010706249999998</c:v>
                </c:pt>
                <c:pt idx="12689">
                  <c:v>65.011956249999898</c:v>
                </c:pt>
                <c:pt idx="12690">
                  <c:v>65.013206249999996</c:v>
                </c:pt>
                <c:pt idx="12691">
                  <c:v>65.014456249999995</c:v>
                </c:pt>
                <c:pt idx="12692">
                  <c:v>65.015706249999994</c:v>
                </c:pt>
                <c:pt idx="12693">
                  <c:v>65.016956249999893</c:v>
                </c:pt>
                <c:pt idx="12694">
                  <c:v>65.018206249999906</c:v>
                </c:pt>
                <c:pt idx="12695">
                  <c:v>65.019456250000005</c:v>
                </c:pt>
                <c:pt idx="12696">
                  <c:v>65.020706250000003</c:v>
                </c:pt>
                <c:pt idx="12697">
                  <c:v>65.022112499999906</c:v>
                </c:pt>
                <c:pt idx="12698">
                  <c:v>65.023674999999997</c:v>
                </c:pt>
                <c:pt idx="12699">
                  <c:v>65.025237500000003</c:v>
                </c:pt>
                <c:pt idx="12700">
                  <c:v>65.026799999999895</c:v>
                </c:pt>
                <c:pt idx="12701">
                  <c:v>65.0283625</c:v>
                </c:pt>
                <c:pt idx="12702">
                  <c:v>65.029924999999906</c:v>
                </c:pt>
                <c:pt idx="12703">
                  <c:v>65.031487499999898</c:v>
                </c:pt>
                <c:pt idx="12704">
                  <c:v>65.033049999999903</c:v>
                </c:pt>
                <c:pt idx="12705">
                  <c:v>65.034768749999898</c:v>
                </c:pt>
                <c:pt idx="12706">
                  <c:v>65.036643749999897</c:v>
                </c:pt>
                <c:pt idx="12707">
                  <c:v>65.038362500000005</c:v>
                </c:pt>
                <c:pt idx="12708">
                  <c:v>65.038987499999905</c:v>
                </c:pt>
                <c:pt idx="12709">
                  <c:v>65.038518749999994</c:v>
                </c:pt>
                <c:pt idx="12710">
                  <c:v>65.038049999999998</c:v>
                </c:pt>
                <c:pt idx="12711">
                  <c:v>65.037581250000002</c:v>
                </c:pt>
                <c:pt idx="12712">
                  <c:v>65.036956250000003</c:v>
                </c:pt>
                <c:pt idx="12713">
                  <c:v>65.036174999999901</c:v>
                </c:pt>
                <c:pt idx="12714">
                  <c:v>65.035549999999901</c:v>
                </c:pt>
                <c:pt idx="12715">
                  <c:v>65.035393749999997</c:v>
                </c:pt>
                <c:pt idx="12716">
                  <c:v>65.035237499999894</c:v>
                </c:pt>
                <c:pt idx="12717">
                  <c:v>65.034924999999902</c:v>
                </c:pt>
                <c:pt idx="12718">
                  <c:v>65.034612499999994</c:v>
                </c:pt>
                <c:pt idx="12719">
                  <c:v>65.034299999999902</c:v>
                </c:pt>
                <c:pt idx="12720">
                  <c:v>65.033987499999995</c:v>
                </c:pt>
                <c:pt idx="12721">
                  <c:v>65.033675000000002</c:v>
                </c:pt>
                <c:pt idx="12722">
                  <c:v>65.033518749999999</c:v>
                </c:pt>
                <c:pt idx="12723">
                  <c:v>65.033362499999996</c:v>
                </c:pt>
                <c:pt idx="12724">
                  <c:v>65.033518749999999</c:v>
                </c:pt>
                <c:pt idx="12725">
                  <c:v>65.033987499999895</c:v>
                </c:pt>
                <c:pt idx="12726">
                  <c:v>65.034143749999998</c:v>
                </c:pt>
                <c:pt idx="12727">
                  <c:v>65.033987499999995</c:v>
                </c:pt>
                <c:pt idx="12728">
                  <c:v>65.033675000000002</c:v>
                </c:pt>
                <c:pt idx="12729">
                  <c:v>65.033206249999907</c:v>
                </c:pt>
                <c:pt idx="12730">
                  <c:v>65.032581249999893</c:v>
                </c:pt>
                <c:pt idx="12731">
                  <c:v>65.032112499999997</c:v>
                </c:pt>
                <c:pt idx="12732">
                  <c:v>65.031800000000004</c:v>
                </c:pt>
                <c:pt idx="12733">
                  <c:v>65.031643749999901</c:v>
                </c:pt>
                <c:pt idx="12734">
                  <c:v>65.031487499999997</c:v>
                </c:pt>
                <c:pt idx="12735">
                  <c:v>65.031018750000001</c:v>
                </c:pt>
                <c:pt idx="12736">
                  <c:v>65.030549999999906</c:v>
                </c:pt>
                <c:pt idx="12737">
                  <c:v>65.030081249999995</c:v>
                </c:pt>
                <c:pt idx="12738">
                  <c:v>65.029456249999996</c:v>
                </c:pt>
                <c:pt idx="12739">
                  <c:v>65.028987499999999</c:v>
                </c:pt>
                <c:pt idx="12740">
                  <c:v>65.028675000000007</c:v>
                </c:pt>
                <c:pt idx="12741">
                  <c:v>65.028362499999901</c:v>
                </c:pt>
                <c:pt idx="12742">
                  <c:v>65.028049999999993</c:v>
                </c:pt>
                <c:pt idx="12743">
                  <c:v>65.027581249999997</c:v>
                </c:pt>
                <c:pt idx="12744">
                  <c:v>65.026799999999994</c:v>
                </c:pt>
                <c:pt idx="12745">
                  <c:v>65.025862499999903</c:v>
                </c:pt>
                <c:pt idx="12746">
                  <c:v>65.025706249999999</c:v>
                </c:pt>
                <c:pt idx="12747">
                  <c:v>65.027112500000001</c:v>
                </c:pt>
                <c:pt idx="12748">
                  <c:v>65.029768749999903</c:v>
                </c:pt>
                <c:pt idx="12749">
                  <c:v>65.032581250000007</c:v>
                </c:pt>
                <c:pt idx="12750">
                  <c:v>65.035081250000005</c:v>
                </c:pt>
                <c:pt idx="12751">
                  <c:v>65.037737499999906</c:v>
                </c:pt>
                <c:pt idx="12752">
                  <c:v>65.040549999999996</c:v>
                </c:pt>
                <c:pt idx="12753">
                  <c:v>65.043987499999901</c:v>
                </c:pt>
                <c:pt idx="12754">
                  <c:v>65.048049999999904</c:v>
                </c:pt>
                <c:pt idx="12755">
                  <c:v>65.051643749999997</c:v>
                </c:pt>
                <c:pt idx="12756">
                  <c:v>65.0524249999999</c:v>
                </c:pt>
                <c:pt idx="12757">
                  <c:v>65.051018749999898</c:v>
                </c:pt>
                <c:pt idx="12758">
                  <c:v>65.050081250000005</c:v>
                </c:pt>
                <c:pt idx="12759">
                  <c:v>65.049456250000006</c:v>
                </c:pt>
                <c:pt idx="12760">
                  <c:v>65.048675000000003</c:v>
                </c:pt>
                <c:pt idx="12761">
                  <c:v>65.047737499999897</c:v>
                </c:pt>
                <c:pt idx="12762">
                  <c:v>65.046800000000005</c:v>
                </c:pt>
                <c:pt idx="12763">
                  <c:v>65.045862499999899</c:v>
                </c:pt>
                <c:pt idx="12764">
                  <c:v>65.044768750000003</c:v>
                </c:pt>
                <c:pt idx="12765">
                  <c:v>65.043362499999901</c:v>
                </c:pt>
                <c:pt idx="12766">
                  <c:v>65.042112499999902</c:v>
                </c:pt>
                <c:pt idx="12767">
                  <c:v>65.039612500000004</c:v>
                </c:pt>
                <c:pt idx="12768">
                  <c:v>65.030081249999995</c:v>
                </c:pt>
                <c:pt idx="12769">
                  <c:v>65.013909374999898</c:v>
                </c:pt>
                <c:pt idx="12770">
                  <c:v>64.996487499999901</c:v>
                </c:pt>
                <c:pt idx="12771">
                  <c:v>64.978987499999903</c:v>
                </c:pt>
                <c:pt idx="12772">
                  <c:v>64.96195625</c:v>
                </c:pt>
                <c:pt idx="12773">
                  <c:v>64.945549999999898</c:v>
                </c:pt>
                <c:pt idx="12774">
                  <c:v>64.929143749999994</c:v>
                </c:pt>
                <c:pt idx="12775">
                  <c:v>64.912581250000002</c:v>
                </c:pt>
                <c:pt idx="12776">
                  <c:v>64.895784374999906</c:v>
                </c:pt>
                <c:pt idx="12777">
                  <c:v>64.878909375000006</c:v>
                </c:pt>
                <c:pt idx="12778">
                  <c:v>64.862112499999995</c:v>
                </c:pt>
                <c:pt idx="12779">
                  <c:v>64.845393749999999</c:v>
                </c:pt>
                <c:pt idx="12780">
                  <c:v>64.828909374999995</c:v>
                </c:pt>
                <c:pt idx="12781">
                  <c:v>64.812581249999894</c:v>
                </c:pt>
                <c:pt idx="12782">
                  <c:v>64.795549999999906</c:v>
                </c:pt>
                <c:pt idx="12783">
                  <c:v>64.778049999999993</c:v>
                </c:pt>
                <c:pt idx="12784">
                  <c:v>64.760862499999902</c:v>
                </c:pt>
                <c:pt idx="12785">
                  <c:v>64.743518749999893</c:v>
                </c:pt>
                <c:pt idx="12786">
                  <c:v>64.726174999999998</c:v>
                </c:pt>
                <c:pt idx="12787">
                  <c:v>64.708753124999902</c:v>
                </c:pt>
                <c:pt idx="12788">
                  <c:v>64.690940624999996</c:v>
                </c:pt>
                <c:pt idx="12789">
                  <c:v>64.67289375</c:v>
                </c:pt>
                <c:pt idx="12790">
                  <c:v>64.654378124999994</c:v>
                </c:pt>
                <c:pt idx="12791">
                  <c:v>64.635471874999993</c:v>
                </c:pt>
                <c:pt idx="12792">
                  <c:v>64.616565624999893</c:v>
                </c:pt>
                <c:pt idx="12793">
                  <c:v>64.597893749999898</c:v>
                </c:pt>
                <c:pt idx="12794">
                  <c:v>64.579456249999893</c:v>
                </c:pt>
                <c:pt idx="12795">
                  <c:v>64.561018750000002</c:v>
                </c:pt>
                <c:pt idx="12796">
                  <c:v>64.542581249999998</c:v>
                </c:pt>
                <c:pt idx="12797">
                  <c:v>64.524143749999894</c:v>
                </c:pt>
                <c:pt idx="12798">
                  <c:v>64.504768749999997</c:v>
                </c:pt>
                <c:pt idx="12799">
                  <c:v>64.483362499999998</c:v>
                </c:pt>
                <c:pt idx="12800">
                  <c:v>64.462268749999893</c:v>
                </c:pt>
                <c:pt idx="12801">
                  <c:v>64.444221874999997</c:v>
                </c:pt>
                <c:pt idx="12802">
                  <c:v>64.427971874999997</c:v>
                </c:pt>
                <c:pt idx="12803">
                  <c:v>64.412112499999907</c:v>
                </c:pt>
                <c:pt idx="12804">
                  <c:v>64.396721874999898</c:v>
                </c:pt>
                <c:pt idx="12805">
                  <c:v>64.381721874999897</c:v>
                </c:pt>
                <c:pt idx="12806">
                  <c:v>64.367268749999994</c:v>
                </c:pt>
                <c:pt idx="12807">
                  <c:v>64.353596874999894</c:v>
                </c:pt>
                <c:pt idx="12808">
                  <c:v>64.341643749999903</c:v>
                </c:pt>
                <c:pt idx="12809">
                  <c:v>64.330628124999905</c:v>
                </c:pt>
                <c:pt idx="12810">
                  <c:v>64.318753124999901</c:v>
                </c:pt>
                <c:pt idx="12811">
                  <c:v>64.306174999999996</c:v>
                </c:pt>
                <c:pt idx="12812">
                  <c:v>64.293206249999898</c:v>
                </c:pt>
                <c:pt idx="12813">
                  <c:v>64.280081249999995</c:v>
                </c:pt>
                <c:pt idx="12814">
                  <c:v>64.267190624999998</c:v>
                </c:pt>
                <c:pt idx="12815">
                  <c:v>64.254768749999997</c:v>
                </c:pt>
                <c:pt idx="12816">
                  <c:v>64.242659375000002</c:v>
                </c:pt>
                <c:pt idx="12817">
                  <c:v>64.230784374999899</c:v>
                </c:pt>
                <c:pt idx="12818">
                  <c:v>64.219221875000002</c:v>
                </c:pt>
                <c:pt idx="12819">
                  <c:v>64.208128125000002</c:v>
                </c:pt>
                <c:pt idx="12820">
                  <c:v>64.197112499999903</c:v>
                </c:pt>
                <c:pt idx="12821">
                  <c:v>64.185862499999899</c:v>
                </c:pt>
                <c:pt idx="12822">
                  <c:v>64.174378124999905</c:v>
                </c:pt>
                <c:pt idx="12823">
                  <c:v>64.162581250000002</c:v>
                </c:pt>
                <c:pt idx="12824">
                  <c:v>64.150549999999896</c:v>
                </c:pt>
                <c:pt idx="12825">
                  <c:v>64.138206249999996</c:v>
                </c:pt>
                <c:pt idx="12826">
                  <c:v>64.125862499999897</c:v>
                </c:pt>
                <c:pt idx="12827">
                  <c:v>64.113440624999996</c:v>
                </c:pt>
                <c:pt idx="12828">
                  <c:v>64.100706249999902</c:v>
                </c:pt>
                <c:pt idx="12829">
                  <c:v>64.087581249999999</c:v>
                </c:pt>
                <c:pt idx="12830">
                  <c:v>64.074065624999903</c:v>
                </c:pt>
                <c:pt idx="12831">
                  <c:v>64.060393750000003</c:v>
                </c:pt>
                <c:pt idx="12832">
                  <c:v>64.046721875000003</c:v>
                </c:pt>
                <c:pt idx="12833">
                  <c:v>64.033128124999905</c:v>
                </c:pt>
                <c:pt idx="12834">
                  <c:v>64.019612499999994</c:v>
                </c:pt>
                <c:pt idx="12835">
                  <c:v>64.006174999999999</c:v>
                </c:pt>
                <c:pt idx="12836">
                  <c:v>63.992815624999899</c:v>
                </c:pt>
                <c:pt idx="12837">
                  <c:v>63.979534374999901</c:v>
                </c:pt>
                <c:pt idx="12838">
                  <c:v>63.966096874999998</c:v>
                </c:pt>
                <c:pt idx="12839">
                  <c:v>63.952659374999897</c:v>
                </c:pt>
                <c:pt idx="12840">
                  <c:v>63.939612500000003</c:v>
                </c:pt>
                <c:pt idx="12841">
                  <c:v>63.926956249999897</c:v>
                </c:pt>
                <c:pt idx="12842">
                  <c:v>63.914456250000001</c:v>
                </c:pt>
                <c:pt idx="12843">
                  <c:v>63.9017218749999</c:v>
                </c:pt>
                <c:pt idx="12844">
                  <c:v>63.888753124999901</c:v>
                </c:pt>
                <c:pt idx="12845">
                  <c:v>63.875940624999899</c:v>
                </c:pt>
                <c:pt idx="12846">
                  <c:v>63.863518749999997</c:v>
                </c:pt>
                <c:pt idx="12847">
                  <c:v>63.851409374999903</c:v>
                </c:pt>
                <c:pt idx="12848">
                  <c:v>63.838987499999902</c:v>
                </c:pt>
                <c:pt idx="12849">
                  <c:v>63.82555</c:v>
                </c:pt>
                <c:pt idx="12850">
                  <c:v>63.821565624999998</c:v>
                </c:pt>
                <c:pt idx="12851">
                  <c:v>63.828518749999901</c:v>
                </c:pt>
                <c:pt idx="12852">
                  <c:v>63.835237499999998</c:v>
                </c:pt>
                <c:pt idx="12853">
                  <c:v>63.841018749999897</c:v>
                </c:pt>
                <c:pt idx="12854">
                  <c:v>63.847034375</c:v>
                </c:pt>
                <c:pt idx="12855">
                  <c:v>63.853284375000001</c:v>
                </c:pt>
                <c:pt idx="12856">
                  <c:v>63.859690624999899</c:v>
                </c:pt>
                <c:pt idx="12857">
                  <c:v>63.865940625</c:v>
                </c:pt>
                <c:pt idx="12858">
                  <c:v>63.871878124999903</c:v>
                </c:pt>
                <c:pt idx="12859">
                  <c:v>63.877424999999903</c:v>
                </c:pt>
                <c:pt idx="12860">
                  <c:v>63.882659374999903</c:v>
                </c:pt>
                <c:pt idx="12861">
                  <c:v>63.88805</c:v>
                </c:pt>
                <c:pt idx="12862">
                  <c:v>63.893753124999897</c:v>
                </c:pt>
                <c:pt idx="12863">
                  <c:v>63.899690624999998</c:v>
                </c:pt>
                <c:pt idx="12864">
                  <c:v>63.905862499999898</c:v>
                </c:pt>
                <c:pt idx="12865">
                  <c:v>63.912112499999999</c:v>
                </c:pt>
                <c:pt idx="12866">
                  <c:v>63.918206249999997</c:v>
                </c:pt>
                <c:pt idx="12867">
                  <c:v>63.924065624999997</c:v>
                </c:pt>
                <c:pt idx="12868">
                  <c:v>63.929612499999898</c:v>
                </c:pt>
                <c:pt idx="12869">
                  <c:v>63.935003125000001</c:v>
                </c:pt>
                <c:pt idx="12870">
                  <c:v>63.940393749999899</c:v>
                </c:pt>
                <c:pt idx="12871">
                  <c:v>63.945628124999899</c:v>
                </c:pt>
                <c:pt idx="12872">
                  <c:v>63.950940625000001</c:v>
                </c:pt>
                <c:pt idx="12873">
                  <c:v>63.956565624999897</c:v>
                </c:pt>
                <c:pt idx="12874">
                  <c:v>63.96226875</c:v>
                </c:pt>
                <c:pt idx="12875">
                  <c:v>63.968206249999902</c:v>
                </c:pt>
                <c:pt idx="12876">
                  <c:v>63.974534374999998</c:v>
                </c:pt>
                <c:pt idx="12877">
                  <c:v>63.981096874999999</c:v>
                </c:pt>
                <c:pt idx="12878">
                  <c:v>63.987737499999902</c:v>
                </c:pt>
                <c:pt idx="12879">
                  <c:v>63.993909374999902</c:v>
                </c:pt>
                <c:pt idx="12880">
                  <c:v>63.999456249999902</c:v>
                </c:pt>
                <c:pt idx="12881">
                  <c:v>64.004846874999998</c:v>
                </c:pt>
                <c:pt idx="12882">
                  <c:v>64.010393749999906</c:v>
                </c:pt>
                <c:pt idx="12883">
                  <c:v>64.016175000000004</c:v>
                </c:pt>
                <c:pt idx="12884">
                  <c:v>64.022190624999993</c:v>
                </c:pt>
                <c:pt idx="12885">
                  <c:v>64.028128124999895</c:v>
                </c:pt>
                <c:pt idx="12886">
                  <c:v>64.033675000000002</c:v>
                </c:pt>
                <c:pt idx="12887">
                  <c:v>64.038831249999902</c:v>
                </c:pt>
                <c:pt idx="12888">
                  <c:v>64.043674999999993</c:v>
                </c:pt>
                <c:pt idx="12889">
                  <c:v>64.048128124999906</c:v>
                </c:pt>
                <c:pt idx="12890">
                  <c:v>64.052268749999996</c:v>
                </c:pt>
                <c:pt idx="12891">
                  <c:v>64.056331249999999</c:v>
                </c:pt>
                <c:pt idx="12892">
                  <c:v>64.060784374999997</c:v>
                </c:pt>
                <c:pt idx="12893">
                  <c:v>64.066253125000003</c:v>
                </c:pt>
                <c:pt idx="12894">
                  <c:v>64.072581249999999</c:v>
                </c:pt>
                <c:pt idx="12895">
                  <c:v>64.079612499999996</c:v>
                </c:pt>
                <c:pt idx="12896">
                  <c:v>64.086878124999998</c:v>
                </c:pt>
                <c:pt idx="12897">
                  <c:v>64.093206249999994</c:v>
                </c:pt>
                <c:pt idx="12898">
                  <c:v>64.099065624999994</c:v>
                </c:pt>
                <c:pt idx="12899">
                  <c:v>64.105315624999903</c:v>
                </c:pt>
                <c:pt idx="12900">
                  <c:v>64.112112499999995</c:v>
                </c:pt>
                <c:pt idx="12901">
                  <c:v>64.119299999999996</c:v>
                </c:pt>
                <c:pt idx="12902">
                  <c:v>64.126331250000007</c:v>
                </c:pt>
                <c:pt idx="12903">
                  <c:v>64.132893749999994</c:v>
                </c:pt>
                <c:pt idx="12904">
                  <c:v>64.138674999999907</c:v>
                </c:pt>
                <c:pt idx="12905">
                  <c:v>64.143596875</c:v>
                </c:pt>
                <c:pt idx="12906">
                  <c:v>64.147737500000005</c:v>
                </c:pt>
                <c:pt idx="12907">
                  <c:v>64.151018749999906</c:v>
                </c:pt>
                <c:pt idx="12908">
                  <c:v>64.153675000000007</c:v>
                </c:pt>
                <c:pt idx="12909">
                  <c:v>64.155862499999898</c:v>
                </c:pt>
                <c:pt idx="12910">
                  <c:v>64.157737499999996</c:v>
                </c:pt>
                <c:pt idx="12911">
                  <c:v>64.159924999999902</c:v>
                </c:pt>
                <c:pt idx="12912">
                  <c:v>64.162581249999903</c:v>
                </c:pt>
                <c:pt idx="12913">
                  <c:v>64.165549999999897</c:v>
                </c:pt>
                <c:pt idx="12914">
                  <c:v>64.168753124999995</c:v>
                </c:pt>
                <c:pt idx="12915">
                  <c:v>64.172268750000001</c:v>
                </c:pt>
                <c:pt idx="12916">
                  <c:v>64.177034374999906</c:v>
                </c:pt>
                <c:pt idx="12917">
                  <c:v>64.183284374999999</c:v>
                </c:pt>
                <c:pt idx="12918">
                  <c:v>64.190159374999894</c:v>
                </c:pt>
                <c:pt idx="12919">
                  <c:v>64.197268749999907</c:v>
                </c:pt>
                <c:pt idx="12920">
                  <c:v>64.204690624999898</c:v>
                </c:pt>
                <c:pt idx="12921">
                  <c:v>64.212503124999898</c:v>
                </c:pt>
                <c:pt idx="12922">
                  <c:v>64.220315624999898</c:v>
                </c:pt>
                <c:pt idx="12923">
                  <c:v>64.227815624999906</c:v>
                </c:pt>
                <c:pt idx="12924">
                  <c:v>64.235159374999995</c:v>
                </c:pt>
                <c:pt idx="12925">
                  <c:v>64.242424999999997</c:v>
                </c:pt>
                <c:pt idx="12926">
                  <c:v>64.249768749999902</c:v>
                </c:pt>
                <c:pt idx="12927">
                  <c:v>64.257503124999999</c:v>
                </c:pt>
                <c:pt idx="12928">
                  <c:v>64.265315624999999</c:v>
                </c:pt>
                <c:pt idx="12929">
                  <c:v>64.272971874999897</c:v>
                </c:pt>
                <c:pt idx="12930">
                  <c:v>64.280628124999893</c:v>
                </c:pt>
                <c:pt idx="12931">
                  <c:v>64.288362500000005</c:v>
                </c:pt>
                <c:pt idx="12932">
                  <c:v>64.296253125000007</c:v>
                </c:pt>
                <c:pt idx="12933">
                  <c:v>64.304065624999893</c:v>
                </c:pt>
                <c:pt idx="12934">
                  <c:v>64.311721874999904</c:v>
                </c:pt>
                <c:pt idx="12935">
                  <c:v>64.319221874999997</c:v>
                </c:pt>
                <c:pt idx="12936">
                  <c:v>64.326565625000001</c:v>
                </c:pt>
                <c:pt idx="12937">
                  <c:v>64.333909374999905</c:v>
                </c:pt>
                <c:pt idx="12938">
                  <c:v>64.341409374999998</c:v>
                </c:pt>
                <c:pt idx="12939">
                  <c:v>64.349143749999996</c:v>
                </c:pt>
                <c:pt idx="12940">
                  <c:v>64.357034374999998</c:v>
                </c:pt>
                <c:pt idx="12941">
                  <c:v>64.364768749999996</c:v>
                </c:pt>
                <c:pt idx="12942">
                  <c:v>64.371878124999995</c:v>
                </c:pt>
                <c:pt idx="12943">
                  <c:v>64.378128124999904</c:v>
                </c:pt>
                <c:pt idx="12944">
                  <c:v>64.383284374999903</c:v>
                </c:pt>
                <c:pt idx="12945">
                  <c:v>64.387268750000004</c:v>
                </c:pt>
                <c:pt idx="12946">
                  <c:v>64.390471875000003</c:v>
                </c:pt>
                <c:pt idx="12947">
                  <c:v>64.393362499999995</c:v>
                </c:pt>
                <c:pt idx="12948">
                  <c:v>64.396174999999999</c:v>
                </c:pt>
                <c:pt idx="12949">
                  <c:v>64.398831249999901</c:v>
                </c:pt>
                <c:pt idx="12950">
                  <c:v>64.401174999999995</c:v>
                </c:pt>
                <c:pt idx="12951">
                  <c:v>64.403206249999897</c:v>
                </c:pt>
                <c:pt idx="12952">
                  <c:v>64.405081249999995</c:v>
                </c:pt>
                <c:pt idx="12953">
                  <c:v>64.407034374999995</c:v>
                </c:pt>
                <c:pt idx="12954">
                  <c:v>64.409143749999998</c:v>
                </c:pt>
                <c:pt idx="12955">
                  <c:v>64.411487500000007</c:v>
                </c:pt>
                <c:pt idx="12956">
                  <c:v>64.414143749999994</c:v>
                </c:pt>
                <c:pt idx="12957">
                  <c:v>64.417034375</c:v>
                </c:pt>
                <c:pt idx="12958">
                  <c:v>64.420315625000001</c:v>
                </c:pt>
                <c:pt idx="12959">
                  <c:v>64.423909374999894</c:v>
                </c:pt>
                <c:pt idx="12960">
                  <c:v>64.427424999999999</c:v>
                </c:pt>
                <c:pt idx="12961">
                  <c:v>64.430862500000003</c:v>
                </c:pt>
                <c:pt idx="12962">
                  <c:v>64.434299999999894</c:v>
                </c:pt>
                <c:pt idx="12963">
                  <c:v>64.437971875000002</c:v>
                </c:pt>
                <c:pt idx="12964">
                  <c:v>64.441956249999905</c:v>
                </c:pt>
                <c:pt idx="12965">
                  <c:v>64.446096874999995</c:v>
                </c:pt>
                <c:pt idx="12966">
                  <c:v>64.450784374999998</c:v>
                </c:pt>
                <c:pt idx="12967">
                  <c:v>64.456331250000005</c:v>
                </c:pt>
                <c:pt idx="12968">
                  <c:v>64.462424999999996</c:v>
                </c:pt>
                <c:pt idx="12969">
                  <c:v>64.468753124999907</c:v>
                </c:pt>
                <c:pt idx="12970">
                  <c:v>64.475237499999906</c:v>
                </c:pt>
                <c:pt idx="12971">
                  <c:v>64.482034374999998</c:v>
                </c:pt>
                <c:pt idx="12972">
                  <c:v>64.488909374999906</c:v>
                </c:pt>
                <c:pt idx="12973">
                  <c:v>64.495706249999898</c:v>
                </c:pt>
                <c:pt idx="12974">
                  <c:v>64.502346874999901</c:v>
                </c:pt>
                <c:pt idx="12975">
                  <c:v>64.50883125</c:v>
                </c:pt>
                <c:pt idx="12976">
                  <c:v>64.515784374999996</c:v>
                </c:pt>
                <c:pt idx="12977">
                  <c:v>64.523206249999902</c:v>
                </c:pt>
                <c:pt idx="12978">
                  <c:v>64.530862499999898</c:v>
                </c:pt>
                <c:pt idx="12979">
                  <c:v>64.538674999999998</c:v>
                </c:pt>
                <c:pt idx="12980">
                  <c:v>64.546487499999898</c:v>
                </c:pt>
                <c:pt idx="12981">
                  <c:v>64.5543781249999</c:v>
                </c:pt>
                <c:pt idx="12982">
                  <c:v>64.562346875000003</c:v>
                </c:pt>
                <c:pt idx="12983">
                  <c:v>64.570237499999905</c:v>
                </c:pt>
                <c:pt idx="12984">
                  <c:v>64.578049999999905</c:v>
                </c:pt>
                <c:pt idx="12985">
                  <c:v>64.585471874999897</c:v>
                </c:pt>
                <c:pt idx="12986">
                  <c:v>64.592268750000002</c:v>
                </c:pt>
                <c:pt idx="12987">
                  <c:v>64.598831250000003</c:v>
                </c:pt>
                <c:pt idx="12988">
                  <c:v>64.605315625000003</c:v>
                </c:pt>
                <c:pt idx="12989">
                  <c:v>64.611721874999901</c:v>
                </c:pt>
                <c:pt idx="12990">
                  <c:v>64.617893749999993</c:v>
                </c:pt>
                <c:pt idx="12991">
                  <c:v>64.623596875000004</c:v>
                </c:pt>
                <c:pt idx="12992">
                  <c:v>64.628987499999994</c:v>
                </c:pt>
                <c:pt idx="12993">
                  <c:v>64.634612500000003</c:v>
                </c:pt>
                <c:pt idx="12994">
                  <c:v>64.640549999999905</c:v>
                </c:pt>
                <c:pt idx="12995">
                  <c:v>64.646409374999905</c:v>
                </c:pt>
                <c:pt idx="12996">
                  <c:v>64.652190625000003</c:v>
                </c:pt>
                <c:pt idx="12997">
                  <c:v>64.658206250000006</c:v>
                </c:pt>
                <c:pt idx="12998">
                  <c:v>64.664612499999905</c:v>
                </c:pt>
                <c:pt idx="12999">
                  <c:v>64.671096874999904</c:v>
                </c:pt>
                <c:pt idx="13000">
                  <c:v>64.677659375000005</c:v>
                </c:pt>
                <c:pt idx="13001">
                  <c:v>64.684143749999905</c:v>
                </c:pt>
                <c:pt idx="13002">
                  <c:v>64.690237499999995</c:v>
                </c:pt>
                <c:pt idx="13003">
                  <c:v>64.69633125</c:v>
                </c:pt>
                <c:pt idx="13004">
                  <c:v>64.702659374999996</c:v>
                </c:pt>
                <c:pt idx="13005">
                  <c:v>64.708831249999903</c:v>
                </c:pt>
                <c:pt idx="13006">
                  <c:v>64.714612499999902</c:v>
                </c:pt>
                <c:pt idx="13007">
                  <c:v>64.720315624999998</c:v>
                </c:pt>
                <c:pt idx="13008">
                  <c:v>64.726096874999897</c:v>
                </c:pt>
                <c:pt idx="13009">
                  <c:v>64.732190624999902</c:v>
                </c:pt>
                <c:pt idx="13010">
                  <c:v>64.738518749999997</c:v>
                </c:pt>
                <c:pt idx="13011">
                  <c:v>64.745003124999897</c:v>
                </c:pt>
                <c:pt idx="13012">
                  <c:v>64.751565624999998</c:v>
                </c:pt>
                <c:pt idx="13013">
                  <c:v>64.758128124999899</c:v>
                </c:pt>
                <c:pt idx="13014">
                  <c:v>64.765003124999893</c:v>
                </c:pt>
                <c:pt idx="13015">
                  <c:v>64.771878125000001</c:v>
                </c:pt>
                <c:pt idx="13016">
                  <c:v>64.778596874999906</c:v>
                </c:pt>
                <c:pt idx="13017">
                  <c:v>64.785471874999999</c:v>
                </c:pt>
                <c:pt idx="13018">
                  <c:v>64.7926593749999</c:v>
                </c:pt>
                <c:pt idx="13019">
                  <c:v>64.799925000000002</c:v>
                </c:pt>
                <c:pt idx="13020">
                  <c:v>64.806956249999999</c:v>
                </c:pt>
                <c:pt idx="13021">
                  <c:v>64.813987499999897</c:v>
                </c:pt>
                <c:pt idx="13022">
                  <c:v>64.821174999999997</c:v>
                </c:pt>
                <c:pt idx="13023">
                  <c:v>64.828050000000005</c:v>
                </c:pt>
                <c:pt idx="13024">
                  <c:v>64.834456250000002</c:v>
                </c:pt>
                <c:pt idx="13025">
                  <c:v>64.840471874999906</c:v>
                </c:pt>
                <c:pt idx="13026">
                  <c:v>64.846174999999903</c:v>
                </c:pt>
                <c:pt idx="13027">
                  <c:v>64.851799999999898</c:v>
                </c:pt>
                <c:pt idx="13028">
                  <c:v>64.857581249999996</c:v>
                </c:pt>
                <c:pt idx="13029">
                  <c:v>64.863362499999994</c:v>
                </c:pt>
                <c:pt idx="13030">
                  <c:v>64.868909375000001</c:v>
                </c:pt>
                <c:pt idx="13031">
                  <c:v>64.874378125000007</c:v>
                </c:pt>
                <c:pt idx="13032">
                  <c:v>64.879846874999998</c:v>
                </c:pt>
                <c:pt idx="13033">
                  <c:v>64.885315625000004</c:v>
                </c:pt>
                <c:pt idx="13034">
                  <c:v>64.890706249999994</c:v>
                </c:pt>
                <c:pt idx="13035">
                  <c:v>64.895784374999906</c:v>
                </c:pt>
                <c:pt idx="13036">
                  <c:v>64.900081249999999</c:v>
                </c:pt>
                <c:pt idx="13037">
                  <c:v>64.903596875000005</c:v>
                </c:pt>
                <c:pt idx="13038">
                  <c:v>64.906799999999905</c:v>
                </c:pt>
                <c:pt idx="13039">
                  <c:v>64.910081250000005</c:v>
                </c:pt>
                <c:pt idx="13040">
                  <c:v>64.913674999999998</c:v>
                </c:pt>
                <c:pt idx="13041">
                  <c:v>64.916956249999899</c:v>
                </c:pt>
                <c:pt idx="13042">
                  <c:v>64.919221875000005</c:v>
                </c:pt>
                <c:pt idx="13043">
                  <c:v>64.920706249999895</c:v>
                </c:pt>
                <c:pt idx="13044">
                  <c:v>64.921878124999907</c:v>
                </c:pt>
                <c:pt idx="13045">
                  <c:v>64.923049999999904</c:v>
                </c:pt>
                <c:pt idx="13046">
                  <c:v>64.921799999999905</c:v>
                </c:pt>
                <c:pt idx="13047">
                  <c:v>64.917268749999906</c:v>
                </c:pt>
                <c:pt idx="13048">
                  <c:v>64.912268749999996</c:v>
                </c:pt>
                <c:pt idx="13049">
                  <c:v>64.907893749999999</c:v>
                </c:pt>
                <c:pt idx="13050">
                  <c:v>64.904768750000002</c:v>
                </c:pt>
                <c:pt idx="13051">
                  <c:v>64.902893750000004</c:v>
                </c:pt>
                <c:pt idx="13052">
                  <c:v>64.901643749999906</c:v>
                </c:pt>
                <c:pt idx="13053">
                  <c:v>64.900393749999907</c:v>
                </c:pt>
                <c:pt idx="13054">
                  <c:v>64.898831250000001</c:v>
                </c:pt>
                <c:pt idx="13055">
                  <c:v>64.896487499999907</c:v>
                </c:pt>
                <c:pt idx="13056">
                  <c:v>64.893206250000006</c:v>
                </c:pt>
                <c:pt idx="13057">
                  <c:v>64.890237499999898</c:v>
                </c:pt>
                <c:pt idx="13058">
                  <c:v>64.8877375</c:v>
                </c:pt>
                <c:pt idx="13059">
                  <c:v>64.884768749999907</c:v>
                </c:pt>
                <c:pt idx="13060">
                  <c:v>64.881018749999996</c:v>
                </c:pt>
                <c:pt idx="13061">
                  <c:v>64.8766437499999</c:v>
                </c:pt>
                <c:pt idx="13062">
                  <c:v>64.872112499999901</c:v>
                </c:pt>
                <c:pt idx="13063">
                  <c:v>64.867893749999993</c:v>
                </c:pt>
                <c:pt idx="13064">
                  <c:v>64.863596874999999</c:v>
                </c:pt>
                <c:pt idx="13065">
                  <c:v>64.858831249999994</c:v>
                </c:pt>
                <c:pt idx="13066">
                  <c:v>64.853596874999994</c:v>
                </c:pt>
                <c:pt idx="13067">
                  <c:v>64.848128125000002</c:v>
                </c:pt>
                <c:pt idx="13068">
                  <c:v>64.843128124999893</c:v>
                </c:pt>
                <c:pt idx="13069">
                  <c:v>64.838753124999897</c:v>
                </c:pt>
                <c:pt idx="13070">
                  <c:v>64.834378124999901</c:v>
                </c:pt>
                <c:pt idx="13071">
                  <c:v>64.829690624999998</c:v>
                </c:pt>
                <c:pt idx="13072">
                  <c:v>64.824846875000006</c:v>
                </c:pt>
                <c:pt idx="13073">
                  <c:v>64.820081250000001</c:v>
                </c:pt>
                <c:pt idx="13074">
                  <c:v>64.815315624999997</c:v>
                </c:pt>
                <c:pt idx="13075">
                  <c:v>64.810940624999901</c:v>
                </c:pt>
                <c:pt idx="13076">
                  <c:v>64.807034374999901</c:v>
                </c:pt>
                <c:pt idx="13077">
                  <c:v>64.802815624999894</c:v>
                </c:pt>
                <c:pt idx="13078">
                  <c:v>64.798206250000007</c:v>
                </c:pt>
                <c:pt idx="13079">
                  <c:v>64.793206249999997</c:v>
                </c:pt>
                <c:pt idx="13080">
                  <c:v>64.787815624999894</c:v>
                </c:pt>
                <c:pt idx="13081">
                  <c:v>64.782737499999996</c:v>
                </c:pt>
                <c:pt idx="13082">
                  <c:v>64.778206249999897</c:v>
                </c:pt>
                <c:pt idx="13083">
                  <c:v>64.774143749999993</c:v>
                </c:pt>
                <c:pt idx="13084">
                  <c:v>64.770862500000007</c:v>
                </c:pt>
                <c:pt idx="13085">
                  <c:v>64.768050000000002</c:v>
                </c:pt>
                <c:pt idx="13086">
                  <c:v>64.764612499999998</c:v>
                </c:pt>
                <c:pt idx="13087">
                  <c:v>64.760628124999997</c:v>
                </c:pt>
                <c:pt idx="13088">
                  <c:v>64.757503124999999</c:v>
                </c:pt>
                <c:pt idx="13089">
                  <c:v>64.755393749999996</c:v>
                </c:pt>
                <c:pt idx="13090">
                  <c:v>64.753674999999902</c:v>
                </c:pt>
                <c:pt idx="13091">
                  <c:v>64.752581249999906</c:v>
                </c:pt>
                <c:pt idx="13092">
                  <c:v>64.752112499999896</c:v>
                </c:pt>
                <c:pt idx="13093">
                  <c:v>64.751487499999996</c:v>
                </c:pt>
                <c:pt idx="13094">
                  <c:v>64.750081249999994</c:v>
                </c:pt>
                <c:pt idx="13095">
                  <c:v>64.747815625000001</c:v>
                </c:pt>
                <c:pt idx="13096">
                  <c:v>64.744534375000001</c:v>
                </c:pt>
                <c:pt idx="13097">
                  <c:v>64.741643749999994</c:v>
                </c:pt>
                <c:pt idx="13098">
                  <c:v>64.740862500000006</c:v>
                </c:pt>
                <c:pt idx="13099">
                  <c:v>64.741409375000003</c:v>
                </c:pt>
                <c:pt idx="13100">
                  <c:v>64.742503124999999</c:v>
                </c:pt>
                <c:pt idx="13101">
                  <c:v>64.744065625000005</c:v>
                </c:pt>
                <c:pt idx="13102">
                  <c:v>64.745549999999895</c:v>
                </c:pt>
                <c:pt idx="13103">
                  <c:v>64.746018749999905</c:v>
                </c:pt>
                <c:pt idx="13104">
                  <c:v>64.744846874999993</c:v>
                </c:pt>
                <c:pt idx="13105">
                  <c:v>64.742112500000005</c:v>
                </c:pt>
                <c:pt idx="13106">
                  <c:v>64.738987499999993</c:v>
                </c:pt>
                <c:pt idx="13107">
                  <c:v>64.736174999999903</c:v>
                </c:pt>
                <c:pt idx="13108">
                  <c:v>64.732893749999903</c:v>
                </c:pt>
                <c:pt idx="13109">
                  <c:v>64.729378124999897</c:v>
                </c:pt>
                <c:pt idx="13110">
                  <c:v>64.726565624999907</c:v>
                </c:pt>
                <c:pt idx="13111">
                  <c:v>64.724612499999907</c:v>
                </c:pt>
                <c:pt idx="13112">
                  <c:v>64.723362499999993</c:v>
                </c:pt>
                <c:pt idx="13113">
                  <c:v>64.722737499999994</c:v>
                </c:pt>
                <c:pt idx="13114">
                  <c:v>64.7223468749999</c:v>
                </c:pt>
                <c:pt idx="13115">
                  <c:v>64.721565624999997</c:v>
                </c:pt>
                <c:pt idx="13116">
                  <c:v>64.720549999999903</c:v>
                </c:pt>
                <c:pt idx="13117">
                  <c:v>64.719690624999899</c:v>
                </c:pt>
                <c:pt idx="13118">
                  <c:v>64.719143749999901</c:v>
                </c:pt>
                <c:pt idx="13119">
                  <c:v>64.718909374999996</c:v>
                </c:pt>
                <c:pt idx="13120">
                  <c:v>64.718674999999905</c:v>
                </c:pt>
                <c:pt idx="13121">
                  <c:v>64.717425000000006</c:v>
                </c:pt>
                <c:pt idx="13122">
                  <c:v>64.714846874999907</c:v>
                </c:pt>
                <c:pt idx="13123">
                  <c:v>64.711487499999905</c:v>
                </c:pt>
                <c:pt idx="13124">
                  <c:v>64.708518749999996</c:v>
                </c:pt>
                <c:pt idx="13125">
                  <c:v>64.708362499999893</c:v>
                </c:pt>
                <c:pt idx="13126">
                  <c:v>64.7106281249999</c:v>
                </c:pt>
                <c:pt idx="13127">
                  <c:v>64.712190625000005</c:v>
                </c:pt>
                <c:pt idx="13128">
                  <c:v>64.711799999999997</c:v>
                </c:pt>
                <c:pt idx="13129">
                  <c:v>64.710315625000007</c:v>
                </c:pt>
                <c:pt idx="13130">
                  <c:v>64.708596874999998</c:v>
                </c:pt>
                <c:pt idx="13131">
                  <c:v>64.706878125000003</c:v>
                </c:pt>
                <c:pt idx="13132">
                  <c:v>64.705159374999894</c:v>
                </c:pt>
                <c:pt idx="13133">
                  <c:v>64.703284374999996</c:v>
                </c:pt>
                <c:pt idx="13134">
                  <c:v>64.701331249999996</c:v>
                </c:pt>
                <c:pt idx="13135">
                  <c:v>64.699846874999906</c:v>
                </c:pt>
                <c:pt idx="13136">
                  <c:v>64.698831249999998</c:v>
                </c:pt>
                <c:pt idx="13137">
                  <c:v>64.698128124999997</c:v>
                </c:pt>
                <c:pt idx="13138">
                  <c:v>64.697971874999993</c:v>
                </c:pt>
                <c:pt idx="13139">
                  <c:v>64.698440624999904</c:v>
                </c:pt>
                <c:pt idx="13140">
                  <c:v>64.699143749999905</c:v>
                </c:pt>
                <c:pt idx="13141">
                  <c:v>64.699846874999906</c:v>
                </c:pt>
                <c:pt idx="13142">
                  <c:v>64.700550000000007</c:v>
                </c:pt>
                <c:pt idx="13143">
                  <c:v>64.701096875000005</c:v>
                </c:pt>
                <c:pt idx="13144">
                  <c:v>64.701331249999896</c:v>
                </c:pt>
                <c:pt idx="13145">
                  <c:v>64.7008624999999</c:v>
                </c:pt>
                <c:pt idx="13146">
                  <c:v>64.699534374999999</c:v>
                </c:pt>
                <c:pt idx="13147">
                  <c:v>64.696643750000007</c:v>
                </c:pt>
                <c:pt idx="13148">
                  <c:v>64.693831250000002</c:v>
                </c:pt>
                <c:pt idx="13149">
                  <c:v>64.693362499999907</c:v>
                </c:pt>
                <c:pt idx="13150">
                  <c:v>64.693284374999905</c:v>
                </c:pt>
                <c:pt idx="13151">
                  <c:v>64.691956250000004</c:v>
                </c:pt>
                <c:pt idx="13152">
                  <c:v>64.689925000000002</c:v>
                </c:pt>
                <c:pt idx="13153">
                  <c:v>64.687971874999903</c:v>
                </c:pt>
                <c:pt idx="13154">
                  <c:v>64.686721875000003</c:v>
                </c:pt>
                <c:pt idx="13155">
                  <c:v>64.686018750000002</c:v>
                </c:pt>
                <c:pt idx="13156">
                  <c:v>64.685549999999907</c:v>
                </c:pt>
                <c:pt idx="13157">
                  <c:v>64.684456249999997</c:v>
                </c:pt>
                <c:pt idx="13158">
                  <c:v>64.682346874999993</c:v>
                </c:pt>
                <c:pt idx="13159">
                  <c:v>64.679846874999996</c:v>
                </c:pt>
                <c:pt idx="13160">
                  <c:v>64.677034374999906</c:v>
                </c:pt>
                <c:pt idx="13161">
                  <c:v>64.674065624999997</c:v>
                </c:pt>
                <c:pt idx="13162">
                  <c:v>64.671018749999902</c:v>
                </c:pt>
                <c:pt idx="13163">
                  <c:v>64.667581249999998</c:v>
                </c:pt>
                <c:pt idx="13164">
                  <c:v>64.663518749999994</c:v>
                </c:pt>
                <c:pt idx="13165">
                  <c:v>64.658909374999993</c:v>
                </c:pt>
                <c:pt idx="13166">
                  <c:v>64.654378124999994</c:v>
                </c:pt>
                <c:pt idx="13167">
                  <c:v>64.650003124999998</c:v>
                </c:pt>
                <c:pt idx="13168">
                  <c:v>64.645237499999894</c:v>
                </c:pt>
                <c:pt idx="13169">
                  <c:v>64.640237499999898</c:v>
                </c:pt>
                <c:pt idx="13170">
                  <c:v>64.635549999999995</c:v>
                </c:pt>
                <c:pt idx="13171">
                  <c:v>64.632346874999996</c:v>
                </c:pt>
                <c:pt idx="13172">
                  <c:v>64.630471874999998</c:v>
                </c:pt>
                <c:pt idx="13173">
                  <c:v>64.628518749999998</c:v>
                </c:pt>
                <c:pt idx="13174">
                  <c:v>64.625862499999997</c:v>
                </c:pt>
                <c:pt idx="13175">
                  <c:v>64.622268749999904</c:v>
                </c:pt>
                <c:pt idx="13176">
                  <c:v>64.618284374999902</c:v>
                </c:pt>
                <c:pt idx="13177">
                  <c:v>64.6143</c:v>
                </c:pt>
                <c:pt idx="13178">
                  <c:v>64.610315624999998</c:v>
                </c:pt>
                <c:pt idx="13179">
                  <c:v>64.606409374999899</c:v>
                </c:pt>
                <c:pt idx="13180">
                  <c:v>64.602268749999894</c:v>
                </c:pt>
                <c:pt idx="13181">
                  <c:v>64.597581249999905</c:v>
                </c:pt>
                <c:pt idx="13182">
                  <c:v>64.592346874999905</c:v>
                </c:pt>
                <c:pt idx="13183">
                  <c:v>64.586799999999997</c:v>
                </c:pt>
                <c:pt idx="13184">
                  <c:v>64.581175000000002</c:v>
                </c:pt>
                <c:pt idx="13185">
                  <c:v>64.575393750000003</c:v>
                </c:pt>
                <c:pt idx="13186">
                  <c:v>64.569299999999998</c:v>
                </c:pt>
                <c:pt idx="13187">
                  <c:v>64.563362499999897</c:v>
                </c:pt>
                <c:pt idx="13188">
                  <c:v>64.557503124999997</c:v>
                </c:pt>
                <c:pt idx="13189">
                  <c:v>64.551487499999894</c:v>
                </c:pt>
                <c:pt idx="13190">
                  <c:v>64.545784374999997</c:v>
                </c:pt>
                <c:pt idx="13191">
                  <c:v>64.540784374999902</c:v>
                </c:pt>
                <c:pt idx="13192">
                  <c:v>64.536331249999904</c:v>
                </c:pt>
                <c:pt idx="13193">
                  <c:v>64.532034374999895</c:v>
                </c:pt>
                <c:pt idx="13194">
                  <c:v>64.527424999999994</c:v>
                </c:pt>
                <c:pt idx="13195">
                  <c:v>64.522112500000006</c:v>
                </c:pt>
                <c:pt idx="13196">
                  <c:v>64.516409374999895</c:v>
                </c:pt>
                <c:pt idx="13197">
                  <c:v>64.510549999999995</c:v>
                </c:pt>
                <c:pt idx="13198">
                  <c:v>64.504299999999901</c:v>
                </c:pt>
                <c:pt idx="13199">
                  <c:v>64.497659374999898</c:v>
                </c:pt>
                <c:pt idx="13200">
                  <c:v>64.491253125</c:v>
                </c:pt>
                <c:pt idx="13201">
                  <c:v>64.486018749999999</c:v>
                </c:pt>
                <c:pt idx="13202">
                  <c:v>64.481956249999996</c:v>
                </c:pt>
                <c:pt idx="13203">
                  <c:v>64.478206249999999</c:v>
                </c:pt>
                <c:pt idx="13204">
                  <c:v>64.474612499999907</c:v>
                </c:pt>
                <c:pt idx="13205">
                  <c:v>64.471174999999903</c:v>
                </c:pt>
                <c:pt idx="13206">
                  <c:v>64.467737499999998</c:v>
                </c:pt>
                <c:pt idx="13207">
                  <c:v>64.464299999999994</c:v>
                </c:pt>
                <c:pt idx="13208">
                  <c:v>64.460862499999905</c:v>
                </c:pt>
                <c:pt idx="13209">
                  <c:v>64.457425000000001</c:v>
                </c:pt>
                <c:pt idx="13210">
                  <c:v>64.454300000000003</c:v>
                </c:pt>
                <c:pt idx="13211">
                  <c:v>64.453050000000005</c:v>
                </c:pt>
                <c:pt idx="13212">
                  <c:v>64.454456250000007</c:v>
                </c:pt>
                <c:pt idx="13213">
                  <c:v>64.456799999999902</c:v>
                </c:pt>
                <c:pt idx="13214">
                  <c:v>64.458987499999907</c:v>
                </c:pt>
                <c:pt idx="13215">
                  <c:v>64.461331250000001</c:v>
                </c:pt>
                <c:pt idx="13216">
                  <c:v>64.463831249999998</c:v>
                </c:pt>
                <c:pt idx="13217">
                  <c:v>64.466487499999999</c:v>
                </c:pt>
                <c:pt idx="13218">
                  <c:v>64.469299999999905</c:v>
                </c:pt>
                <c:pt idx="13219">
                  <c:v>64.472268749999998</c:v>
                </c:pt>
                <c:pt idx="13220">
                  <c:v>64.474924999999899</c:v>
                </c:pt>
                <c:pt idx="13221">
                  <c:v>64.477268749999894</c:v>
                </c:pt>
                <c:pt idx="13222">
                  <c:v>64.479612500000002</c:v>
                </c:pt>
                <c:pt idx="13223">
                  <c:v>64.481018750000004</c:v>
                </c:pt>
                <c:pt idx="13224">
                  <c:v>64.481331249999997</c:v>
                </c:pt>
                <c:pt idx="13225">
                  <c:v>64.481331249999897</c:v>
                </c:pt>
                <c:pt idx="13226">
                  <c:v>64.481174999999894</c:v>
                </c:pt>
                <c:pt idx="13227">
                  <c:v>64.480862500000001</c:v>
                </c:pt>
                <c:pt idx="13228">
                  <c:v>64.480706249999898</c:v>
                </c:pt>
                <c:pt idx="13229">
                  <c:v>64.480706249999997</c:v>
                </c:pt>
                <c:pt idx="13230">
                  <c:v>64.480706249999997</c:v>
                </c:pt>
                <c:pt idx="13231">
                  <c:v>64.480706249999898</c:v>
                </c:pt>
                <c:pt idx="13232">
                  <c:v>64.480393750000005</c:v>
                </c:pt>
                <c:pt idx="13233">
                  <c:v>64.479924999999994</c:v>
                </c:pt>
                <c:pt idx="13234">
                  <c:v>64.479924999999994</c:v>
                </c:pt>
                <c:pt idx="13235">
                  <c:v>64.480081249999998</c:v>
                </c:pt>
                <c:pt idx="13236">
                  <c:v>64.480237500000001</c:v>
                </c:pt>
                <c:pt idx="13237">
                  <c:v>64.480706249999997</c:v>
                </c:pt>
                <c:pt idx="13238">
                  <c:v>64.481018750000004</c:v>
                </c:pt>
                <c:pt idx="13239">
                  <c:v>64.481174999999894</c:v>
                </c:pt>
                <c:pt idx="13240">
                  <c:v>64.4814875</c:v>
                </c:pt>
                <c:pt idx="13241">
                  <c:v>64.481487499999901</c:v>
                </c:pt>
                <c:pt idx="13242">
                  <c:v>64.481331249999997</c:v>
                </c:pt>
                <c:pt idx="13243">
                  <c:v>64.481487499999901</c:v>
                </c:pt>
                <c:pt idx="13244">
                  <c:v>64.481643750000003</c:v>
                </c:pt>
                <c:pt idx="13245">
                  <c:v>64.481643750000003</c:v>
                </c:pt>
                <c:pt idx="13246">
                  <c:v>64.481799999999893</c:v>
                </c:pt>
                <c:pt idx="13247">
                  <c:v>64.481956249999897</c:v>
                </c:pt>
                <c:pt idx="13248">
                  <c:v>64.481800000000007</c:v>
                </c:pt>
                <c:pt idx="13249">
                  <c:v>64.481643750000003</c:v>
                </c:pt>
                <c:pt idx="13250">
                  <c:v>64.481643750000003</c:v>
                </c:pt>
                <c:pt idx="13251">
                  <c:v>64.481800000000007</c:v>
                </c:pt>
                <c:pt idx="13252">
                  <c:v>64.4821124999999</c:v>
                </c:pt>
                <c:pt idx="13253">
                  <c:v>64.482112499999999</c:v>
                </c:pt>
                <c:pt idx="13254">
                  <c:v>64.481956249999897</c:v>
                </c:pt>
                <c:pt idx="13255">
                  <c:v>64.481956249999996</c:v>
                </c:pt>
                <c:pt idx="13256">
                  <c:v>64.481956249999996</c:v>
                </c:pt>
                <c:pt idx="13257">
                  <c:v>64.481956249999996</c:v>
                </c:pt>
                <c:pt idx="13258">
                  <c:v>64.481956249999897</c:v>
                </c:pt>
                <c:pt idx="13259">
                  <c:v>64.481956249999897</c:v>
                </c:pt>
                <c:pt idx="13260">
                  <c:v>64.4821124999999</c:v>
                </c:pt>
                <c:pt idx="13261">
                  <c:v>64.482268749999903</c:v>
                </c:pt>
                <c:pt idx="13262">
                  <c:v>64.482424999999907</c:v>
                </c:pt>
                <c:pt idx="13263">
                  <c:v>64.482581249999996</c:v>
                </c:pt>
                <c:pt idx="13264">
                  <c:v>64.482581249999996</c:v>
                </c:pt>
                <c:pt idx="13265">
                  <c:v>64.482737499999999</c:v>
                </c:pt>
                <c:pt idx="13266">
                  <c:v>64.482893750000002</c:v>
                </c:pt>
                <c:pt idx="13267">
                  <c:v>64.483049999999906</c:v>
                </c:pt>
                <c:pt idx="13268">
                  <c:v>64.483206249999995</c:v>
                </c:pt>
                <c:pt idx="13269">
                  <c:v>64.483206249999995</c:v>
                </c:pt>
                <c:pt idx="13270">
                  <c:v>64.483206249999995</c:v>
                </c:pt>
                <c:pt idx="13271">
                  <c:v>64.483362499999998</c:v>
                </c:pt>
                <c:pt idx="13272">
                  <c:v>64.483362499999998</c:v>
                </c:pt>
                <c:pt idx="13273">
                  <c:v>64.483362499999899</c:v>
                </c:pt>
                <c:pt idx="13274">
                  <c:v>64.483675000000005</c:v>
                </c:pt>
                <c:pt idx="13275">
                  <c:v>64.484143749999902</c:v>
                </c:pt>
                <c:pt idx="13276">
                  <c:v>64.484612499999997</c:v>
                </c:pt>
                <c:pt idx="13277">
                  <c:v>64.484924999999905</c:v>
                </c:pt>
                <c:pt idx="13278">
                  <c:v>64.48539375</c:v>
                </c:pt>
                <c:pt idx="13279">
                  <c:v>64.485706250000007</c:v>
                </c:pt>
                <c:pt idx="13280">
                  <c:v>64.485862499999996</c:v>
                </c:pt>
                <c:pt idx="13281">
                  <c:v>64.486174999999903</c:v>
                </c:pt>
                <c:pt idx="13282">
                  <c:v>64.486487499999996</c:v>
                </c:pt>
                <c:pt idx="13283">
                  <c:v>64.486800000000002</c:v>
                </c:pt>
                <c:pt idx="13284">
                  <c:v>64.487112499999995</c:v>
                </c:pt>
                <c:pt idx="13285">
                  <c:v>64.487425000000002</c:v>
                </c:pt>
                <c:pt idx="13286">
                  <c:v>64.487581249999906</c:v>
                </c:pt>
                <c:pt idx="13287">
                  <c:v>64.487581250000005</c:v>
                </c:pt>
                <c:pt idx="13288">
                  <c:v>64.487424999999902</c:v>
                </c:pt>
                <c:pt idx="13289">
                  <c:v>64.487268749999998</c:v>
                </c:pt>
                <c:pt idx="13290">
                  <c:v>64.487112499999995</c:v>
                </c:pt>
                <c:pt idx="13291">
                  <c:v>64.486956249999906</c:v>
                </c:pt>
                <c:pt idx="13292">
                  <c:v>64.486956249999906</c:v>
                </c:pt>
                <c:pt idx="13293">
                  <c:v>64.486956249999906</c:v>
                </c:pt>
                <c:pt idx="13294">
                  <c:v>64.486956249999906</c:v>
                </c:pt>
                <c:pt idx="13295">
                  <c:v>64.487112499999995</c:v>
                </c:pt>
                <c:pt idx="13296">
                  <c:v>64.487581249999906</c:v>
                </c:pt>
                <c:pt idx="13297">
                  <c:v>64.488206249999905</c:v>
                </c:pt>
                <c:pt idx="13298">
                  <c:v>64.488674999999901</c:v>
                </c:pt>
                <c:pt idx="13299">
                  <c:v>64.4893</c:v>
                </c:pt>
                <c:pt idx="13300">
                  <c:v>64.490237500000006</c:v>
                </c:pt>
                <c:pt idx="13301">
                  <c:v>64.491174999999998</c:v>
                </c:pt>
                <c:pt idx="13302">
                  <c:v>64.492112500000005</c:v>
                </c:pt>
                <c:pt idx="13303">
                  <c:v>64.493049999999897</c:v>
                </c:pt>
                <c:pt idx="13304">
                  <c:v>64.494143749999907</c:v>
                </c:pt>
                <c:pt idx="13305">
                  <c:v>64.495237499999902</c:v>
                </c:pt>
                <c:pt idx="13306">
                  <c:v>64.496331249999997</c:v>
                </c:pt>
                <c:pt idx="13307">
                  <c:v>64.497581249999996</c:v>
                </c:pt>
                <c:pt idx="13308">
                  <c:v>64.498831249999995</c:v>
                </c:pt>
                <c:pt idx="13309">
                  <c:v>64.500081249999994</c:v>
                </c:pt>
                <c:pt idx="13310">
                  <c:v>64.501331250000007</c:v>
                </c:pt>
                <c:pt idx="13311">
                  <c:v>64.502425000000002</c:v>
                </c:pt>
                <c:pt idx="13312">
                  <c:v>64.503362499999994</c:v>
                </c:pt>
                <c:pt idx="13313">
                  <c:v>64.504456249999905</c:v>
                </c:pt>
                <c:pt idx="13314">
                  <c:v>64.505706250000003</c:v>
                </c:pt>
                <c:pt idx="13315">
                  <c:v>64.506956249999902</c:v>
                </c:pt>
                <c:pt idx="13316">
                  <c:v>64.508362499999905</c:v>
                </c:pt>
                <c:pt idx="13317">
                  <c:v>64.509768750000006</c:v>
                </c:pt>
                <c:pt idx="13318">
                  <c:v>64.511174999999994</c:v>
                </c:pt>
                <c:pt idx="13319">
                  <c:v>64.512581249999997</c:v>
                </c:pt>
                <c:pt idx="13320">
                  <c:v>64.513831249999996</c:v>
                </c:pt>
                <c:pt idx="13321">
                  <c:v>64.514924999999906</c:v>
                </c:pt>
                <c:pt idx="13322">
                  <c:v>64.515862499999997</c:v>
                </c:pt>
                <c:pt idx="13323">
                  <c:v>64.516799999999904</c:v>
                </c:pt>
                <c:pt idx="13324">
                  <c:v>64.517581249999907</c:v>
                </c:pt>
                <c:pt idx="13325">
                  <c:v>64.518206249999906</c:v>
                </c:pt>
                <c:pt idx="13326">
                  <c:v>64.518831249999906</c:v>
                </c:pt>
                <c:pt idx="13327">
                  <c:v>64.519456249999905</c:v>
                </c:pt>
                <c:pt idx="13328">
                  <c:v>64.520081250000004</c:v>
                </c:pt>
                <c:pt idx="13329">
                  <c:v>64.520862499999893</c:v>
                </c:pt>
                <c:pt idx="13330">
                  <c:v>64.521487499999907</c:v>
                </c:pt>
                <c:pt idx="13331">
                  <c:v>64.521799999999899</c:v>
                </c:pt>
                <c:pt idx="13332">
                  <c:v>64.522268749999995</c:v>
                </c:pt>
                <c:pt idx="13333">
                  <c:v>64.522737499999906</c:v>
                </c:pt>
                <c:pt idx="13334">
                  <c:v>64.523049999999998</c:v>
                </c:pt>
                <c:pt idx="13335">
                  <c:v>64.523362500000005</c:v>
                </c:pt>
                <c:pt idx="13336">
                  <c:v>64.523831249999901</c:v>
                </c:pt>
                <c:pt idx="13337">
                  <c:v>64.524143749999993</c:v>
                </c:pt>
                <c:pt idx="13338">
                  <c:v>64.52445625</c:v>
                </c:pt>
                <c:pt idx="13339">
                  <c:v>64.525237500000003</c:v>
                </c:pt>
                <c:pt idx="13340">
                  <c:v>64.526331249999998</c:v>
                </c:pt>
                <c:pt idx="13341">
                  <c:v>64.527112499999902</c:v>
                </c:pt>
                <c:pt idx="13342">
                  <c:v>64.527424999999994</c:v>
                </c:pt>
                <c:pt idx="13343">
                  <c:v>64.527737499999901</c:v>
                </c:pt>
                <c:pt idx="13344">
                  <c:v>64.527893750000004</c:v>
                </c:pt>
                <c:pt idx="13345">
                  <c:v>64.527893750000004</c:v>
                </c:pt>
                <c:pt idx="13346">
                  <c:v>64.528049999999993</c:v>
                </c:pt>
                <c:pt idx="13347">
                  <c:v>64.527581249999997</c:v>
                </c:pt>
                <c:pt idx="13348">
                  <c:v>64.527112499999902</c:v>
                </c:pt>
                <c:pt idx="13349">
                  <c:v>64.527424999999994</c:v>
                </c:pt>
                <c:pt idx="13350">
                  <c:v>64.527737499999901</c:v>
                </c:pt>
                <c:pt idx="13351">
                  <c:v>64.528049999999894</c:v>
                </c:pt>
                <c:pt idx="13352">
                  <c:v>64.528206249999997</c:v>
                </c:pt>
                <c:pt idx="13353">
                  <c:v>64.528206249999897</c:v>
                </c:pt>
                <c:pt idx="13354">
                  <c:v>64.528518749999904</c:v>
                </c:pt>
                <c:pt idx="13355">
                  <c:v>64.528987499999999</c:v>
                </c:pt>
                <c:pt idx="13356">
                  <c:v>64.529299999999907</c:v>
                </c:pt>
                <c:pt idx="13357">
                  <c:v>64.529612499999899</c:v>
                </c:pt>
                <c:pt idx="13358">
                  <c:v>64.530081249999895</c:v>
                </c:pt>
                <c:pt idx="13359">
                  <c:v>64.530393750000002</c:v>
                </c:pt>
                <c:pt idx="13360">
                  <c:v>64.530393749999902</c:v>
                </c:pt>
                <c:pt idx="13361">
                  <c:v>64.530393750000002</c:v>
                </c:pt>
                <c:pt idx="13362">
                  <c:v>64.530393749999902</c:v>
                </c:pt>
                <c:pt idx="13363">
                  <c:v>64.526409375</c:v>
                </c:pt>
                <c:pt idx="13364">
                  <c:v>64.514143750000002</c:v>
                </c:pt>
                <c:pt idx="13365">
                  <c:v>64.497503124999994</c:v>
                </c:pt>
                <c:pt idx="13366">
                  <c:v>64.480784374999999</c:v>
                </c:pt>
                <c:pt idx="13367">
                  <c:v>64.464065624999904</c:v>
                </c:pt>
                <c:pt idx="13368">
                  <c:v>64.447424999999996</c:v>
                </c:pt>
                <c:pt idx="13369">
                  <c:v>64.430862499999904</c:v>
                </c:pt>
                <c:pt idx="13370">
                  <c:v>64.414299999999997</c:v>
                </c:pt>
                <c:pt idx="13371">
                  <c:v>64.397424999999998</c:v>
                </c:pt>
                <c:pt idx="13372">
                  <c:v>64.380471874999998</c:v>
                </c:pt>
                <c:pt idx="13373">
                  <c:v>64.363596874999899</c:v>
                </c:pt>
                <c:pt idx="13374">
                  <c:v>64.346799999999902</c:v>
                </c:pt>
                <c:pt idx="13375">
                  <c:v>64.330159374999994</c:v>
                </c:pt>
                <c:pt idx="13376">
                  <c:v>64.313440624999998</c:v>
                </c:pt>
                <c:pt idx="13377">
                  <c:v>64.296253124999893</c:v>
                </c:pt>
                <c:pt idx="13378">
                  <c:v>64.278675000000007</c:v>
                </c:pt>
                <c:pt idx="13379">
                  <c:v>64.261174999999994</c:v>
                </c:pt>
                <c:pt idx="13380">
                  <c:v>64.243753124999998</c:v>
                </c:pt>
                <c:pt idx="13381">
                  <c:v>64.226174999999898</c:v>
                </c:pt>
                <c:pt idx="13382">
                  <c:v>64.208440624999994</c:v>
                </c:pt>
                <c:pt idx="13383">
                  <c:v>64.190159374999993</c:v>
                </c:pt>
                <c:pt idx="13384">
                  <c:v>64.171174999999906</c:v>
                </c:pt>
                <c:pt idx="13385">
                  <c:v>64.152112499999902</c:v>
                </c:pt>
                <c:pt idx="13386">
                  <c:v>64.133049999999997</c:v>
                </c:pt>
                <c:pt idx="13387">
                  <c:v>64.113831250000004</c:v>
                </c:pt>
                <c:pt idx="13388">
                  <c:v>64.094221874999903</c:v>
                </c:pt>
                <c:pt idx="13389">
                  <c:v>64.074221874999907</c:v>
                </c:pt>
                <c:pt idx="13390">
                  <c:v>64.054378124999999</c:v>
                </c:pt>
                <c:pt idx="13391">
                  <c:v>64.034846874999999</c:v>
                </c:pt>
                <c:pt idx="13392">
                  <c:v>64.015315624999999</c:v>
                </c:pt>
                <c:pt idx="13393">
                  <c:v>63.9957843749999</c:v>
                </c:pt>
                <c:pt idx="13394">
                  <c:v>63.976409374999903</c:v>
                </c:pt>
                <c:pt idx="13395">
                  <c:v>63.956956249999998</c:v>
                </c:pt>
                <c:pt idx="13396">
                  <c:v>63.937346874999903</c:v>
                </c:pt>
                <c:pt idx="13397">
                  <c:v>63.916878124999997</c:v>
                </c:pt>
                <c:pt idx="13398">
                  <c:v>63.894378124999903</c:v>
                </c:pt>
                <c:pt idx="13399">
                  <c:v>63.871643749999897</c:v>
                </c:pt>
                <c:pt idx="13400">
                  <c:v>63.850393750000002</c:v>
                </c:pt>
                <c:pt idx="13401">
                  <c:v>63.830003124999898</c:v>
                </c:pt>
                <c:pt idx="13402">
                  <c:v>63.810159374999998</c:v>
                </c:pt>
                <c:pt idx="13403">
                  <c:v>63.790628124999898</c:v>
                </c:pt>
                <c:pt idx="13404">
                  <c:v>63.770940624999902</c:v>
                </c:pt>
                <c:pt idx="13405">
                  <c:v>63.751174999999897</c:v>
                </c:pt>
                <c:pt idx="13406">
                  <c:v>63.7318</c:v>
                </c:pt>
                <c:pt idx="13407">
                  <c:v>63.713518749999999</c:v>
                </c:pt>
                <c:pt idx="13408">
                  <c:v>63.695628124999999</c:v>
                </c:pt>
                <c:pt idx="13409">
                  <c:v>63.677034374999899</c:v>
                </c:pt>
                <c:pt idx="13410">
                  <c:v>63.657971875000001</c:v>
                </c:pt>
                <c:pt idx="13411">
                  <c:v>63.638753124999901</c:v>
                </c:pt>
                <c:pt idx="13412">
                  <c:v>63.619534374999901</c:v>
                </c:pt>
                <c:pt idx="13413">
                  <c:v>63.600315624999901</c:v>
                </c:pt>
                <c:pt idx="13414">
                  <c:v>63.580940624999997</c:v>
                </c:pt>
                <c:pt idx="13415">
                  <c:v>63.561331250000002</c:v>
                </c:pt>
                <c:pt idx="13416">
                  <c:v>63.542034374999901</c:v>
                </c:pt>
                <c:pt idx="13417">
                  <c:v>63.523128124999999</c:v>
                </c:pt>
                <c:pt idx="13418">
                  <c:v>63.504221874999999</c:v>
                </c:pt>
                <c:pt idx="13419">
                  <c:v>63.48539375</c:v>
                </c:pt>
                <c:pt idx="13420">
                  <c:v>63.466565625000001</c:v>
                </c:pt>
                <c:pt idx="13421">
                  <c:v>63.447737499999903</c:v>
                </c:pt>
                <c:pt idx="13422">
                  <c:v>63.428753124999901</c:v>
                </c:pt>
                <c:pt idx="13423">
                  <c:v>63.409690625000003</c:v>
                </c:pt>
                <c:pt idx="13424">
                  <c:v>63.390706249999901</c:v>
                </c:pt>
                <c:pt idx="13425">
                  <c:v>63.371878125000002</c:v>
                </c:pt>
                <c:pt idx="13426">
                  <c:v>63.353128124999998</c:v>
                </c:pt>
                <c:pt idx="13427">
                  <c:v>63.334143750000003</c:v>
                </c:pt>
                <c:pt idx="13428">
                  <c:v>63.315003124999897</c:v>
                </c:pt>
                <c:pt idx="13429">
                  <c:v>63.295940625</c:v>
                </c:pt>
                <c:pt idx="13430">
                  <c:v>63.277112499999902</c:v>
                </c:pt>
                <c:pt idx="13431">
                  <c:v>63.258284374999903</c:v>
                </c:pt>
                <c:pt idx="13432">
                  <c:v>63.239378124999902</c:v>
                </c:pt>
                <c:pt idx="13433">
                  <c:v>63.220471874999902</c:v>
                </c:pt>
                <c:pt idx="13434">
                  <c:v>63.201565625000001</c:v>
                </c:pt>
                <c:pt idx="13435">
                  <c:v>63.182815624999897</c:v>
                </c:pt>
                <c:pt idx="13436">
                  <c:v>63.164221874999903</c:v>
                </c:pt>
                <c:pt idx="13437">
                  <c:v>63.145628124999902</c:v>
                </c:pt>
                <c:pt idx="13438">
                  <c:v>63.127034374999901</c:v>
                </c:pt>
                <c:pt idx="13439">
                  <c:v>63.108596874999897</c:v>
                </c:pt>
                <c:pt idx="13440">
                  <c:v>63.090315624999903</c:v>
                </c:pt>
                <c:pt idx="13441">
                  <c:v>63.0716437499999</c:v>
                </c:pt>
                <c:pt idx="13442">
                  <c:v>63.060549999999999</c:v>
                </c:pt>
                <c:pt idx="13443">
                  <c:v>63.061643749999902</c:v>
                </c:pt>
                <c:pt idx="13444">
                  <c:v>63.064924999999903</c:v>
                </c:pt>
                <c:pt idx="13445">
                  <c:v>63.064925000000002</c:v>
                </c:pt>
                <c:pt idx="13446">
                  <c:v>63.065081249999899</c:v>
                </c:pt>
                <c:pt idx="13447">
                  <c:v>63.066800000000001</c:v>
                </c:pt>
                <c:pt idx="13448">
                  <c:v>63.068831249999903</c:v>
                </c:pt>
                <c:pt idx="13449">
                  <c:v>63.071174999999997</c:v>
                </c:pt>
                <c:pt idx="13450">
                  <c:v>63.073206249999899</c:v>
                </c:pt>
                <c:pt idx="13451">
                  <c:v>63.074925</c:v>
                </c:pt>
                <c:pt idx="13452">
                  <c:v>63.076643749999903</c:v>
                </c:pt>
                <c:pt idx="13453">
                  <c:v>63.078362499999898</c:v>
                </c:pt>
                <c:pt idx="13454">
                  <c:v>63.0800812499999</c:v>
                </c:pt>
                <c:pt idx="13455">
                  <c:v>63.082268749999997</c:v>
                </c:pt>
                <c:pt idx="13456">
                  <c:v>63.085549999999898</c:v>
                </c:pt>
                <c:pt idx="13457">
                  <c:v>63.088987499999902</c:v>
                </c:pt>
                <c:pt idx="13458">
                  <c:v>63.092112499999899</c:v>
                </c:pt>
                <c:pt idx="13459">
                  <c:v>63.095237499999897</c:v>
                </c:pt>
                <c:pt idx="13460">
                  <c:v>63.098674999999901</c:v>
                </c:pt>
                <c:pt idx="13461">
                  <c:v>63.102112499999897</c:v>
                </c:pt>
                <c:pt idx="13462">
                  <c:v>63.105393749999898</c:v>
                </c:pt>
                <c:pt idx="13463">
                  <c:v>63.108674999999899</c:v>
                </c:pt>
                <c:pt idx="13464">
                  <c:v>63.111643749999899</c:v>
                </c:pt>
                <c:pt idx="13465">
                  <c:v>63.114456249999897</c:v>
                </c:pt>
                <c:pt idx="13466">
                  <c:v>63.116956250000001</c:v>
                </c:pt>
                <c:pt idx="13467">
                  <c:v>63.1191437499999</c:v>
                </c:pt>
                <c:pt idx="13468">
                  <c:v>63.121487500000001</c:v>
                </c:pt>
                <c:pt idx="13469">
                  <c:v>63.123987499999899</c:v>
                </c:pt>
                <c:pt idx="13470">
                  <c:v>63.126643749999999</c:v>
                </c:pt>
                <c:pt idx="13471">
                  <c:v>63.129300000000001</c:v>
                </c:pt>
                <c:pt idx="13472">
                  <c:v>63.131956249999902</c:v>
                </c:pt>
                <c:pt idx="13473">
                  <c:v>63.1347687499999</c:v>
                </c:pt>
                <c:pt idx="13474">
                  <c:v>63.137268749999997</c:v>
                </c:pt>
                <c:pt idx="13475">
                  <c:v>63.139768750000002</c:v>
                </c:pt>
                <c:pt idx="13476">
                  <c:v>63.1422687499999</c:v>
                </c:pt>
                <c:pt idx="13477">
                  <c:v>63.144456249999898</c:v>
                </c:pt>
                <c:pt idx="13478">
                  <c:v>63.146956249999903</c:v>
                </c:pt>
                <c:pt idx="13479">
                  <c:v>63.152112499999902</c:v>
                </c:pt>
                <c:pt idx="13480">
                  <c:v>63.160393749999997</c:v>
                </c:pt>
                <c:pt idx="13481">
                  <c:v>63.169378125000001</c:v>
                </c:pt>
                <c:pt idx="13482">
                  <c:v>63.181721874999901</c:v>
                </c:pt>
                <c:pt idx="13483">
                  <c:v>63.198206249999899</c:v>
                </c:pt>
                <c:pt idx="13484">
                  <c:v>63.215471874999999</c:v>
                </c:pt>
                <c:pt idx="13485">
                  <c:v>63.232737499999899</c:v>
                </c:pt>
                <c:pt idx="13486">
                  <c:v>63.249924999999998</c:v>
                </c:pt>
                <c:pt idx="13487">
                  <c:v>63.267112500000003</c:v>
                </c:pt>
                <c:pt idx="13488">
                  <c:v>63.284378124999897</c:v>
                </c:pt>
                <c:pt idx="13489">
                  <c:v>63.301721874999899</c:v>
                </c:pt>
                <c:pt idx="13490">
                  <c:v>63.319065624999901</c:v>
                </c:pt>
                <c:pt idx="13491">
                  <c:v>63.336331249999901</c:v>
                </c:pt>
                <c:pt idx="13492">
                  <c:v>63.353596874999901</c:v>
                </c:pt>
                <c:pt idx="13493">
                  <c:v>63.371018749999898</c:v>
                </c:pt>
                <c:pt idx="13494">
                  <c:v>63.388440624999902</c:v>
                </c:pt>
                <c:pt idx="13495">
                  <c:v>63.405784375000003</c:v>
                </c:pt>
                <c:pt idx="13496">
                  <c:v>63.423284374999902</c:v>
                </c:pt>
                <c:pt idx="13497">
                  <c:v>63.4407843749999</c:v>
                </c:pt>
                <c:pt idx="13498">
                  <c:v>63.458128125000002</c:v>
                </c:pt>
                <c:pt idx="13499">
                  <c:v>63.475393750000002</c:v>
                </c:pt>
                <c:pt idx="13500">
                  <c:v>63.492581249999901</c:v>
                </c:pt>
                <c:pt idx="13501">
                  <c:v>63.510081249999899</c:v>
                </c:pt>
                <c:pt idx="13502">
                  <c:v>63.528049999999901</c:v>
                </c:pt>
                <c:pt idx="13503">
                  <c:v>63.546018749999902</c:v>
                </c:pt>
                <c:pt idx="13504">
                  <c:v>63.5638312499999</c:v>
                </c:pt>
                <c:pt idx="13505">
                  <c:v>63.581799999999902</c:v>
                </c:pt>
                <c:pt idx="13506">
                  <c:v>63.600003124999901</c:v>
                </c:pt>
                <c:pt idx="13507">
                  <c:v>63.618596874999902</c:v>
                </c:pt>
                <c:pt idx="13508">
                  <c:v>63.638284374999898</c:v>
                </c:pt>
                <c:pt idx="13509">
                  <c:v>63.658675000000002</c:v>
                </c:pt>
                <c:pt idx="13510">
                  <c:v>63.678987499999998</c:v>
                </c:pt>
                <c:pt idx="13511">
                  <c:v>63.699065624999903</c:v>
                </c:pt>
                <c:pt idx="13512">
                  <c:v>63.718909375000003</c:v>
                </c:pt>
                <c:pt idx="13513">
                  <c:v>63.738753124999903</c:v>
                </c:pt>
                <c:pt idx="13514">
                  <c:v>63.761290624999901</c:v>
                </c:pt>
                <c:pt idx="13515">
                  <c:v>63.784609374999903</c:v>
                </c:pt>
                <c:pt idx="13516">
                  <c:v>63.805468749999903</c:v>
                </c:pt>
                <c:pt idx="13517">
                  <c:v>63.825468749999899</c:v>
                </c:pt>
                <c:pt idx="13518">
                  <c:v>63.845156249999903</c:v>
                </c:pt>
                <c:pt idx="13519">
                  <c:v>63.864609375000001</c:v>
                </c:pt>
                <c:pt idx="13520">
                  <c:v>63.884374999999999</c:v>
                </c:pt>
                <c:pt idx="13521">
                  <c:v>63.904531249999998</c:v>
                </c:pt>
                <c:pt idx="13522">
                  <c:v>63.923671874999997</c:v>
                </c:pt>
                <c:pt idx="13523">
                  <c:v>63.942578124999997</c:v>
                </c:pt>
                <c:pt idx="13524">
                  <c:v>63.962421874999897</c:v>
                </c:pt>
                <c:pt idx="13525">
                  <c:v>63.982734375</c:v>
                </c:pt>
                <c:pt idx="13526">
                  <c:v>64.003203124999999</c:v>
                </c:pt>
                <c:pt idx="13527">
                  <c:v>64.023671874999906</c:v>
                </c:pt>
                <c:pt idx="13528">
                  <c:v>64.044140624999997</c:v>
                </c:pt>
                <c:pt idx="13529">
                  <c:v>64.064453124999901</c:v>
                </c:pt>
                <c:pt idx="13530">
                  <c:v>64.084765625000003</c:v>
                </c:pt>
                <c:pt idx="13531">
                  <c:v>64.105234374999895</c:v>
                </c:pt>
                <c:pt idx="13532">
                  <c:v>64.125703125000001</c:v>
                </c:pt>
                <c:pt idx="13533">
                  <c:v>64.146015624999905</c:v>
                </c:pt>
                <c:pt idx="13534">
                  <c:v>64.166328124999893</c:v>
                </c:pt>
                <c:pt idx="13535">
                  <c:v>64.186796874999999</c:v>
                </c:pt>
                <c:pt idx="13536">
                  <c:v>64.206953124999998</c:v>
                </c:pt>
                <c:pt idx="13537">
                  <c:v>64.226874999999893</c:v>
                </c:pt>
                <c:pt idx="13538">
                  <c:v>64.246874999999903</c:v>
                </c:pt>
                <c:pt idx="13539">
                  <c:v>64.266718749999896</c:v>
                </c:pt>
                <c:pt idx="13540">
                  <c:v>64.286484374999901</c:v>
                </c:pt>
                <c:pt idx="13541">
                  <c:v>64.306171874999905</c:v>
                </c:pt>
                <c:pt idx="13542">
                  <c:v>64.325781250000006</c:v>
                </c:pt>
                <c:pt idx="13543">
                  <c:v>64.345234374999905</c:v>
                </c:pt>
                <c:pt idx="13544">
                  <c:v>64.364453124999898</c:v>
                </c:pt>
                <c:pt idx="13545">
                  <c:v>64.383515624999902</c:v>
                </c:pt>
                <c:pt idx="13546">
                  <c:v>64.402343749999901</c:v>
                </c:pt>
                <c:pt idx="13547">
                  <c:v>64.420937499999994</c:v>
                </c:pt>
                <c:pt idx="13548">
                  <c:v>64.438437499999907</c:v>
                </c:pt>
                <c:pt idx="13549">
                  <c:v>64.454843749999995</c:v>
                </c:pt>
                <c:pt idx="13550">
                  <c:v>64.470624999999899</c:v>
                </c:pt>
                <c:pt idx="13551">
                  <c:v>64.485937499999906</c:v>
                </c:pt>
                <c:pt idx="13552">
                  <c:v>64.501874999999899</c:v>
                </c:pt>
                <c:pt idx="13553">
                  <c:v>64.518515625000006</c:v>
                </c:pt>
                <c:pt idx="13554">
                  <c:v>64.534921874999995</c:v>
                </c:pt>
                <c:pt idx="13555">
                  <c:v>64.55078125</c:v>
                </c:pt>
                <c:pt idx="13556">
                  <c:v>64.566015624999906</c:v>
                </c:pt>
                <c:pt idx="13557">
                  <c:v>64.581093749999994</c:v>
                </c:pt>
                <c:pt idx="13558">
                  <c:v>64.596406249999902</c:v>
                </c:pt>
                <c:pt idx="13559">
                  <c:v>64.611484374999904</c:v>
                </c:pt>
                <c:pt idx="13560">
                  <c:v>64.626171874999898</c:v>
                </c:pt>
                <c:pt idx="13561">
                  <c:v>64.642109374999905</c:v>
                </c:pt>
                <c:pt idx="13562">
                  <c:v>64.659921874999995</c:v>
                </c:pt>
                <c:pt idx="13563">
                  <c:v>64.678671874999907</c:v>
                </c:pt>
                <c:pt idx="13564">
                  <c:v>64.698828124999906</c:v>
                </c:pt>
                <c:pt idx="13565">
                  <c:v>64.719609374999905</c:v>
                </c:pt>
                <c:pt idx="13566">
                  <c:v>64.740156249999899</c:v>
                </c:pt>
                <c:pt idx="13567">
                  <c:v>64.760781249999994</c:v>
                </c:pt>
                <c:pt idx="13568">
                  <c:v>64.781562500000007</c:v>
                </c:pt>
                <c:pt idx="13569">
                  <c:v>64.800078124999899</c:v>
                </c:pt>
                <c:pt idx="13570">
                  <c:v>64.807187499999998</c:v>
                </c:pt>
                <c:pt idx="13571">
                  <c:v>64.804531249999897</c:v>
                </c:pt>
                <c:pt idx="13572">
                  <c:v>64.801249999999897</c:v>
                </c:pt>
                <c:pt idx="13573">
                  <c:v>64.800937499999904</c:v>
                </c:pt>
                <c:pt idx="13574">
                  <c:v>64.804218749999905</c:v>
                </c:pt>
                <c:pt idx="13575">
                  <c:v>64.808281249999993</c:v>
                </c:pt>
                <c:pt idx="13576">
                  <c:v>64.812343749999897</c:v>
                </c:pt>
                <c:pt idx="13577">
                  <c:v>64.816406249999901</c:v>
                </c:pt>
                <c:pt idx="13578">
                  <c:v>64.820468749999904</c:v>
                </c:pt>
                <c:pt idx="13579">
                  <c:v>64.824531250000007</c:v>
                </c:pt>
                <c:pt idx="13580">
                  <c:v>64.828593749999897</c:v>
                </c:pt>
                <c:pt idx="13581">
                  <c:v>64.8326562499999</c:v>
                </c:pt>
                <c:pt idx="13582">
                  <c:v>64.836718749999903</c:v>
                </c:pt>
                <c:pt idx="13583">
                  <c:v>64.839531249999993</c:v>
                </c:pt>
                <c:pt idx="13584">
                  <c:v>64.840781249999907</c:v>
                </c:pt>
                <c:pt idx="13585">
                  <c:v>64.841406250000006</c:v>
                </c:pt>
                <c:pt idx="13586">
                  <c:v>64.841718749999899</c:v>
                </c:pt>
                <c:pt idx="13587">
                  <c:v>64.842031250000005</c:v>
                </c:pt>
                <c:pt idx="13588">
                  <c:v>64.842499999999902</c:v>
                </c:pt>
                <c:pt idx="13589">
                  <c:v>64.843437499999894</c:v>
                </c:pt>
                <c:pt idx="13590">
                  <c:v>64.844843749999995</c:v>
                </c:pt>
                <c:pt idx="13591">
                  <c:v>64.846406249999902</c:v>
                </c:pt>
                <c:pt idx="13592">
                  <c:v>64.847968749999893</c:v>
                </c:pt>
                <c:pt idx="13593">
                  <c:v>64.849531249999998</c:v>
                </c:pt>
                <c:pt idx="13594">
                  <c:v>64.850937499999901</c:v>
                </c:pt>
                <c:pt idx="13595">
                  <c:v>64.852343750000003</c:v>
                </c:pt>
                <c:pt idx="13596">
                  <c:v>64.853906249999994</c:v>
                </c:pt>
                <c:pt idx="13597">
                  <c:v>64.855468749999901</c:v>
                </c:pt>
                <c:pt idx="13598">
                  <c:v>64.857031249999906</c:v>
                </c:pt>
                <c:pt idx="13599">
                  <c:v>64.858593749999997</c:v>
                </c:pt>
                <c:pt idx="13600">
                  <c:v>64.860156249999903</c:v>
                </c:pt>
                <c:pt idx="13601">
                  <c:v>64.861562500000005</c:v>
                </c:pt>
                <c:pt idx="13602">
                  <c:v>64.862812499999905</c:v>
                </c:pt>
                <c:pt idx="13603">
                  <c:v>64.864062500000003</c:v>
                </c:pt>
                <c:pt idx="13604">
                  <c:v>64.865156249999899</c:v>
                </c:pt>
                <c:pt idx="13605">
                  <c:v>64.866093749999905</c:v>
                </c:pt>
                <c:pt idx="13606">
                  <c:v>64.867031249999897</c:v>
                </c:pt>
                <c:pt idx="13607">
                  <c:v>64.867968749999903</c:v>
                </c:pt>
                <c:pt idx="13608">
                  <c:v>64.869062499999998</c:v>
                </c:pt>
                <c:pt idx="13609">
                  <c:v>64.870312499999898</c:v>
                </c:pt>
                <c:pt idx="13610">
                  <c:v>64.871562499999996</c:v>
                </c:pt>
                <c:pt idx="13611">
                  <c:v>64.872812499999995</c:v>
                </c:pt>
                <c:pt idx="13612">
                  <c:v>64.873906249999905</c:v>
                </c:pt>
                <c:pt idx="13613">
                  <c:v>64.874999999999901</c:v>
                </c:pt>
                <c:pt idx="13614">
                  <c:v>64.876406249999903</c:v>
                </c:pt>
                <c:pt idx="13615">
                  <c:v>64.877812499999905</c:v>
                </c:pt>
                <c:pt idx="13616">
                  <c:v>64.879062499999904</c:v>
                </c:pt>
                <c:pt idx="13617">
                  <c:v>64.880468750000006</c:v>
                </c:pt>
                <c:pt idx="13618">
                  <c:v>64.882187499999901</c:v>
                </c:pt>
                <c:pt idx="13619">
                  <c:v>64.883906249999995</c:v>
                </c:pt>
                <c:pt idx="13620">
                  <c:v>64.885156249999895</c:v>
                </c:pt>
                <c:pt idx="13621">
                  <c:v>64.886093749999901</c:v>
                </c:pt>
                <c:pt idx="13622">
                  <c:v>64.887031250000007</c:v>
                </c:pt>
                <c:pt idx="13623">
                  <c:v>64.887968749999999</c:v>
                </c:pt>
                <c:pt idx="13624">
                  <c:v>64.888906249999906</c:v>
                </c:pt>
                <c:pt idx="13625">
                  <c:v>64.889843749999898</c:v>
                </c:pt>
                <c:pt idx="13626">
                  <c:v>64.890781250000003</c:v>
                </c:pt>
                <c:pt idx="13627">
                  <c:v>64.891718749999995</c:v>
                </c:pt>
                <c:pt idx="13628">
                  <c:v>64.892656250000002</c:v>
                </c:pt>
                <c:pt idx="13629">
                  <c:v>64.893906249999901</c:v>
                </c:pt>
                <c:pt idx="13630">
                  <c:v>64.895468749999907</c:v>
                </c:pt>
                <c:pt idx="13631">
                  <c:v>64.897031249999898</c:v>
                </c:pt>
                <c:pt idx="13632">
                  <c:v>64.8984375</c:v>
                </c:pt>
                <c:pt idx="13633">
                  <c:v>64.899531249999995</c:v>
                </c:pt>
                <c:pt idx="13634">
                  <c:v>64.900312499999998</c:v>
                </c:pt>
                <c:pt idx="13635">
                  <c:v>64.901249999999905</c:v>
                </c:pt>
                <c:pt idx="13636">
                  <c:v>64.902343749999901</c:v>
                </c:pt>
                <c:pt idx="13637">
                  <c:v>64.902265624999998</c:v>
                </c:pt>
                <c:pt idx="13638">
                  <c:v>64.900624999999906</c:v>
                </c:pt>
                <c:pt idx="13639">
                  <c:v>64.898203124999995</c:v>
                </c:pt>
                <c:pt idx="13640">
                  <c:v>64.895468749999907</c:v>
                </c:pt>
                <c:pt idx="13641">
                  <c:v>64.891953124999901</c:v>
                </c:pt>
                <c:pt idx="13642">
                  <c:v>64.887421874999902</c:v>
                </c:pt>
                <c:pt idx="13643">
                  <c:v>64.881249999999994</c:v>
                </c:pt>
                <c:pt idx="13644">
                  <c:v>64.872421874999901</c:v>
                </c:pt>
                <c:pt idx="13645">
                  <c:v>64.861718749999994</c:v>
                </c:pt>
                <c:pt idx="13646">
                  <c:v>64.850546875000006</c:v>
                </c:pt>
                <c:pt idx="13647">
                  <c:v>64.839687499999897</c:v>
                </c:pt>
                <c:pt idx="13648">
                  <c:v>64.829453124999901</c:v>
                </c:pt>
                <c:pt idx="13649">
                  <c:v>64.819765625000002</c:v>
                </c:pt>
                <c:pt idx="13650">
                  <c:v>64.810390624999997</c:v>
                </c:pt>
                <c:pt idx="13651">
                  <c:v>64.801015624999906</c:v>
                </c:pt>
                <c:pt idx="13652">
                  <c:v>64.791171874999904</c:v>
                </c:pt>
                <c:pt idx="13653">
                  <c:v>64.780625000000001</c:v>
                </c:pt>
                <c:pt idx="13654">
                  <c:v>64.769921874999994</c:v>
                </c:pt>
                <c:pt idx="13655">
                  <c:v>64.759296874999905</c:v>
                </c:pt>
                <c:pt idx="13656">
                  <c:v>64.7486718749999</c:v>
                </c:pt>
                <c:pt idx="13657">
                  <c:v>64.738281249999901</c:v>
                </c:pt>
                <c:pt idx="13658">
                  <c:v>64.728046874999905</c:v>
                </c:pt>
                <c:pt idx="13659">
                  <c:v>64.718125000000001</c:v>
                </c:pt>
                <c:pt idx="13660">
                  <c:v>64.708671874999993</c:v>
                </c:pt>
                <c:pt idx="13661">
                  <c:v>64.699453124999906</c:v>
                </c:pt>
                <c:pt idx="13662">
                  <c:v>64.690078124999999</c:v>
                </c:pt>
                <c:pt idx="13663">
                  <c:v>64.680781249999995</c:v>
                </c:pt>
                <c:pt idx="13664">
                  <c:v>64.671875</c:v>
                </c:pt>
                <c:pt idx="13665">
                  <c:v>64.663749999999894</c:v>
                </c:pt>
                <c:pt idx="13666">
                  <c:v>64.656718749999996</c:v>
                </c:pt>
                <c:pt idx="13667">
                  <c:v>64.650234374999997</c:v>
                </c:pt>
                <c:pt idx="13668">
                  <c:v>64.643749999999898</c:v>
                </c:pt>
                <c:pt idx="13669">
                  <c:v>64.637031250000007</c:v>
                </c:pt>
                <c:pt idx="13670">
                  <c:v>64.629843749999907</c:v>
                </c:pt>
                <c:pt idx="13671">
                  <c:v>64.622109374999994</c:v>
                </c:pt>
                <c:pt idx="13672">
                  <c:v>64.614140624999905</c:v>
                </c:pt>
                <c:pt idx="13673">
                  <c:v>64.606406250000006</c:v>
                </c:pt>
                <c:pt idx="13674">
                  <c:v>64.600781249999997</c:v>
                </c:pt>
                <c:pt idx="13675">
                  <c:v>64.598124999999897</c:v>
                </c:pt>
                <c:pt idx="13676">
                  <c:v>64.597734375000002</c:v>
                </c:pt>
                <c:pt idx="13677">
                  <c:v>64.598828124999898</c:v>
                </c:pt>
                <c:pt idx="13678">
                  <c:v>64.599843749999906</c:v>
                </c:pt>
                <c:pt idx="13679">
                  <c:v>64.600156249999998</c:v>
                </c:pt>
                <c:pt idx="13680">
                  <c:v>64.599218749999906</c:v>
                </c:pt>
                <c:pt idx="13681">
                  <c:v>64.596874999999898</c:v>
                </c:pt>
                <c:pt idx="13682">
                  <c:v>64.593749999999901</c:v>
                </c:pt>
                <c:pt idx="13683">
                  <c:v>64.589843749999901</c:v>
                </c:pt>
                <c:pt idx="13684">
                  <c:v>64.585078124999995</c:v>
                </c:pt>
                <c:pt idx="13685">
                  <c:v>64.579921874999897</c:v>
                </c:pt>
                <c:pt idx="13686">
                  <c:v>64.5748437499999</c:v>
                </c:pt>
                <c:pt idx="13687">
                  <c:v>64.569687499999901</c:v>
                </c:pt>
                <c:pt idx="13688">
                  <c:v>64.564218749999895</c:v>
                </c:pt>
                <c:pt idx="13689">
                  <c:v>64.558671874999902</c:v>
                </c:pt>
                <c:pt idx="13690">
                  <c:v>64.553124999999994</c:v>
                </c:pt>
                <c:pt idx="13691">
                  <c:v>64.547578124999902</c:v>
                </c:pt>
                <c:pt idx="13692">
                  <c:v>64.541953125000006</c:v>
                </c:pt>
                <c:pt idx="13693">
                  <c:v>64.536093749999907</c:v>
                </c:pt>
                <c:pt idx="13694">
                  <c:v>64.529999999999902</c:v>
                </c:pt>
                <c:pt idx="13695">
                  <c:v>64.523828124999994</c:v>
                </c:pt>
                <c:pt idx="13696">
                  <c:v>64.517968749999994</c:v>
                </c:pt>
                <c:pt idx="13697">
                  <c:v>64.512578124999905</c:v>
                </c:pt>
                <c:pt idx="13698">
                  <c:v>64.507968749999904</c:v>
                </c:pt>
                <c:pt idx="13699">
                  <c:v>64.505078124999997</c:v>
                </c:pt>
                <c:pt idx="13700">
                  <c:v>64.504062500000003</c:v>
                </c:pt>
                <c:pt idx="13701">
                  <c:v>64.504296874999994</c:v>
                </c:pt>
                <c:pt idx="13702">
                  <c:v>64.505703124999897</c:v>
                </c:pt>
                <c:pt idx="13703">
                  <c:v>64.508125000000007</c:v>
                </c:pt>
                <c:pt idx="13704">
                  <c:v>64.511171874999903</c:v>
                </c:pt>
                <c:pt idx="13705">
                  <c:v>64.514999999999901</c:v>
                </c:pt>
                <c:pt idx="13706">
                  <c:v>64.519609375000002</c:v>
                </c:pt>
                <c:pt idx="13707">
                  <c:v>64.524843749999903</c:v>
                </c:pt>
                <c:pt idx="13708">
                  <c:v>64.530625000000001</c:v>
                </c:pt>
                <c:pt idx="13709">
                  <c:v>64.536874999999995</c:v>
                </c:pt>
                <c:pt idx="13710">
                  <c:v>64.543359374999895</c:v>
                </c:pt>
                <c:pt idx="13711">
                  <c:v>64.549609375000003</c:v>
                </c:pt>
                <c:pt idx="13712">
                  <c:v>64.555468749999903</c:v>
                </c:pt>
                <c:pt idx="13713">
                  <c:v>64.560937499999994</c:v>
                </c:pt>
                <c:pt idx="13714">
                  <c:v>64.566406249999901</c:v>
                </c:pt>
                <c:pt idx="13715">
                  <c:v>64.573437499999997</c:v>
                </c:pt>
                <c:pt idx="13716">
                  <c:v>64.582187499999904</c:v>
                </c:pt>
                <c:pt idx="13717">
                  <c:v>64.591406250000006</c:v>
                </c:pt>
                <c:pt idx="13718">
                  <c:v>64.600624999999994</c:v>
                </c:pt>
                <c:pt idx="13719">
                  <c:v>64.609062499999993</c:v>
                </c:pt>
                <c:pt idx="13720">
                  <c:v>64.615624999999994</c:v>
                </c:pt>
                <c:pt idx="13721">
                  <c:v>64.620625000000004</c:v>
                </c:pt>
                <c:pt idx="13722">
                  <c:v>64.624843749999997</c:v>
                </c:pt>
                <c:pt idx="13723">
                  <c:v>64.628281250000001</c:v>
                </c:pt>
                <c:pt idx="13724">
                  <c:v>64.631406249999898</c:v>
                </c:pt>
                <c:pt idx="13725">
                  <c:v>64.634374999999906</c:v>
                </c:pt>
                <c:pt idx="13726">
                  <c:v>64.637187499999996</c:v>
                </c:pt>
                <c:pt idx="13727">
                  <c:v>64.639687499999994</c:v>
                </c:pt>
                <c:pt idx="13728">
                  <c:v>64.641874999999999</c:v>
                </c:pt>
                <c:pt idx="13729">
                  <c:v>64.644062499999905</c:v>
                </c:pt>
                <c:pt idx="13730">
                  <c:v>64.646406249999998</c:v>
                </c:pt>
                <c:pt idx="13731">
                  <c:v>64.6490624999999</c:v>
                </c:pt>
                <c:pt idx="13732">
                  <c:v>64.651718749999901</c:v>
                </c:pt>
                <c:pt idx="13733">
                  <c:v>64.654687499999994</c:v>
                </c:pt>
                <c:pt idx="13734">
                  <c:v>64.658281250000002</c:v>
                </c:pt>
                <c:pt idx="13735">
                  <c:v>64.662343749999906</c:v>
                </c:pt>
                <c:pt idx="13736">
                  <c:v>64.666562499999998</c:v>
                </c:pt>
                <c:pt idx="13737">
                  <c:v>64.671093749999898</c:v>
                </c:pt>
                <c:pt idx="13738">
                  <c:v>64.675781249999901</c:v>
                </c:pt>
                <c:pt idx="13739">
                  <c:v>64.679843749999904</c:v>
                </c:pt>
                <c:pt idx="13740">
                  <c:v>64.683593749999901</c:v>
                </c:pt>
                <c:pt idx="13741">
                  <c:v>64.687499999999901</c:v>
                </c:pt>
                <c:pt idx="13742">
                  <c:v>64.691874999999897</c:v>
                </c:pt>
                <c:pt idx="13743">
                  <c:v>64.697031249999995</c:v>
                </c:pt>
                <c:pt idx="13744">
                  <c:v>64.701249999999902</c:v>
                </c:pt>
                <c:pt idx="13745">
                  <c:v>64.701562499999994</c:v>
                </c:pt>
                <c:pt idx="13746">
                  <c:v>64.698749999999905</c:v>
                </c:pt>
                <c:pt idx="13747">
                  <c:v>64.695312499999901</c:v>
                </c:pt>
                <c:pt idx="13748">
                  <c:v>64.692031249999999</c:v>
                </c:pt>
                <c:pt idx="13749">
                  <c:v>64.688749999999899</c:v>
                </c:pt>
                <c:pt idx="13750">
                  <c:v>64.685468749999899</c:v>
                </c:pt>
                <c:pt idx="13751">
                  <c:v>64.682499999999905</c:v>
                </c:pt>
                <c:pt idx="13752">
                  <c:v>64.679843749999904</c:v>
                </c:pt>
                <c:pt idx="13753">
                  <c:v>64.677656249999899</c:v>
                </c:pt>
                <c:pt idx="13754">
                  <c:v>64.675781249999901</c:v>
                </c:pt>
                <c:pt idx="13755">
                  <c:v>64.674062499999906</c:v>
                </c:pt>
                <c:pt idx="13756">
                  <c:v>64.672343749999897</c:v>
                </c:pt>
                <c:pt idx="13757">
                  <c:v>64.670624999999902</c:v>
                </c:pt>
                <c:pt idx="13758">
                  <c:v>64.669062499999896</c:v>
                </c:pt>
                <c:pt idx="13759">
                  <c:v>64.667500000000004</c:v>
                </c:pt>
                <c:pt idx="13760">
                  <c:v>64.665937499999998</c:v>
                </c:pt>
                <c:pt idx="13761">
                  <c:v>64.664374999999893</c:v>
                </c:pt>
                <c:pt idx="13762">
                  <c:v>64.662968749999905</c:v>
                </c:pt>
                <c:pt idx="13763">
                  <c:v>64.661406249999999</c:v>
                </c:pt>
                <c:pt idx="13764">
                  <c:v>64.658906249999902</c:v>
                </c:pt>
                <c:pt idx="13765">
                  <c:v>64.656874999999999</c:v>
                </c:pt>
                <c:pt idx="13766">
                  <c:v>64.655937499999993</c:v>
                </c:pt>
                <c:pt idx="13767">
                  <c:v>64.655312499999894</c:v>
                </c:pt>
                <c:pt idx="13768">
                  <c:v>64.655625000000001</c:v>
                </c:pt>
                <c:pt idx="13769">
                  <c:v>64.656562499999893</c:v>
                </c:pt>
                <c:pt idx="13770">
                  <c:v>64.657499999999899</c:v>
                </c:pt>
                <c:pt idx="13771">
                  <c:v>64.658437500000005</c:v>
                </c:pt>
                <c:pt idx="13772">
                  <c:v>64.659218749999894</c:v>
                </c:pt>
                <c:pt idx="13773">
                  <c:v>64.659687499999905</c:v>
                </c:pt>
                <c:pt idx="13774">
                  <c:v>64.659999999999897</c:v>
                </c:pt>
                <c:pt idx="13775">
                  <c:v>64.660624999999996</c:v>
                </c:pt>
                <c:pt idx="13776">
                  <c:v>64.661562500000002</c:v>
                </c:pt>
                <c:pt idx="13777">
                  <c:v>64.662343749999906</c:v>
                </c:pt>
                <c:pt idx="13778">
                  <c:v>64.662968749999905</c:v>
                </c:pt>
                <c:pt idx="13779">
                  <c:v>64.663281249999898</c:v>
                </c:pt>
                <c:pt idx="13780">
                  <c:v>64.663281249999997</c:v>
                </c:pt>
                <c:pt idx="13781">
                  <c:v>64.663124999999994</c:v>
                </c:pt>
                <c:pt idx="13782">
                  <c:v>64.662812500000001</c:v>
                </c:pt>
                <c:pt idx="13783">
                  <c:v>64.662187500000002</c:v>
                </c:pt>
                <c:pt idx="13784">
                  <c:v>64.661562500000002</c:v>
                </c:pt>
                <c:pt idx="13785">
                  <c:v>64.661249999999995</c:v>
                </c:pt>
                <c:pt idx="13786">
                  <c:v>64.661093750000006</c:v>
                </c:pt>
                <c:pt idx="13787">
                  <c:v>64.661249999999896</c:v>
                </c:pt>
                <c:pt idx="13788">
                  <c:v>64.661562500000002</c:v>
                </c:pt>
                <c:pt idx="13789">
                  <c:v>64.661874999999995</c:v>
                </c:pt>
                <c:pt idx="13790">
                  <c:v>64.661718749999906</c:v>
                </c:pt>
                <c:pt idx="13791">
                  <c:v>64.661093750000006</c:v>
                </c:pt>
                <c:pt idx="13792">
                  <c:v>64.660937499999903</c:v>
                </c:pt>
                <c:pt idx="13793">
                  <c:v>64.6607812499999</c:v>
                </c:pt>
                <c:pt idx="13794">
                  <c:v>64.659374999999898</c:v>
                </c:pt>
                <c:pt idx="13795">
                  <c:v>64.656718749999996</c:v>
                </c:pt>
                <c:pt idx="13796">
                  <c:v>64.653749999999903</c:v>
                </c:pt>
                <c:pt idx="13797">
                  <c:v>64.651093749999902</c:v>
                </c:pt>
                <c:pt idx="13798">
                  <c:v>64.648749999999893</c:v>
                </c:pt>
                <c:pt idx="13799">
                  <c:v>64.6471093749999</c:v>
                </c:pt>
                <c:pt idx="13800">
                  <c:v>64.646328124999897</c:v>
                </c:pt>
                <c:pt idx="13801">
                  <c:v>64.646015625000004</c:v>
                </c:pt>
                <c:pt idx="13802">
                  <c:v>64.646093750000006</c:v>
                </c:pt>
                <c:pt idx="13803">
                  <c:v>64.646484375</c:v>
                </c:pt>
                <c:pt idx="13804">
                  <c:v>64.647031249999998</c:v>
                </c:pt>
                <c:pt idx="13805">
                  <c:v>64.647265624999903</c:v>
                </c:pt>
                <c:pt idx="13806">
                  <c:v>64.646874999999994</c:v>
                </c:pt>
                <c:pt idx="13807">
                  <c:v>64.645937500000002</c:v>
                </c:pt>
                <c:pt idx="13808">
                  <c:v>64.64453125</c:v>
                </c:pt>
                <c:pt idx="13809">
                  <c:v>64.643046874999897</c:v>
                </c:pt>
                <c:pt idx="13810">
                  <c:v>64.641640624999994</c:v>
                </c:pt>
                <c:pt idx="13811">
                  <c:v>64.640234375000006</c:v>
                </c:pt>
                <c:pt idx="13812">
                  <c:v>64.638906249999906</c:v>
                </c:pt>
                <c:pt idx="13813">
                  <c:v>64.637734374999994</c:v>
                </c:pt>
                <c:pt idx="13814">
                  <c:v>64.636640624999998</c:v>
                </c:pt>
                <c:pt idx="13815">
                  <c:v>64.635468749999902</c:v>
                </c:pt>
                <c:pt idx="13816">
                  <c:v>64.634218749999903</c:v>
                </c:pt>
                <c:pt idx="13817">
                  <c:v>64.633046874999906</c:v>
                </c:pt>
                <c:pt idx="13818">
                  <c:v>64.632421875000006</c:v>
                </c:pt>
                <c:pt idx="13819">
                  <c:v>64.632187499999901</c:v>
                </c:pt>
                <c:pt idx="13820">
                  <c:v>64.631953124999995</c:v>
                </c:pt>
                <c:pt idx="13821">
                  <c:v>64.631640624999903</c:v>
                </c:pt>
                <c:pt idx="13822">
                  <c:v>64.631171874999893</c:v>
                </c:pt>
                <c:pt idx="13823">
                  <c:v>64.630703124999997</c:v>
                </c:pt>
                <c:pt idx="13824">
                  <c:v>64.630234374999901</c:v>
                </c:pt>
                <c:pt idx="13825">
                  <c:v>64.629921874999894</c:v>
                </c:pt>
                <c:pt idx="13826">
                  <c:v>64.629921874999994</c:v>
                </c:pt>
                <c:pt idx="13827">
                  <c:v>64.630156249999899</c:v>
                </c:pt>
                <c:pt idx="13828">
                  <c:v>64.630390624999905</c:v>
                </c:pt>
                <c:pt idx="13829">
                  <c:v>64.630390625000004</c:v>
                </c:pt>
                <c:pt idx="13830">
                  <c:v>64.630234375000001</c:v>
                </c:pt>
                <c:pt idx="13831">
                  <c:v>64.630312499999903</c:v>
                </c:pt>
                <c:pt idx="13832">
                  <c:v>64.630624999999995</c:v>
                </c:pt>
                <c:pt idx="13833">
                  <c:v>64.630937500000002</c:v>
                </c:pt>
                <c:pt idx="13834">
                  <c:v>64.631562499999902</c:v>
                </c:pt>
                <c:pt idx="13835">
                  <c:v>64.632578124999995</c:v>
                </c:pt>
                <c:pt idx="13836">
                  <c:v>64.633671874999905</c:v>
                </c:pt>
                <c:pt idx="13837">
                  <c:v>64.634453124999894</c:v>
                </c:pt>
                <c:pt idx="13838">
                  <c:v>64.634999999999906</c:v>
                </c:pt>
                <c:pt idx="13839">
                  <c:v>64.635781249999994</c:v>
                </c:pt>
                <c:pt idx="13840">
                  <c:v>64.637031249999893</c:v>
                </c:pt>
                <c:pt idx="13841">
                  <c:v>64.638671874999901</c:v>
                </c:pt>
                <c:pt idx="13842">
                  <c:v>64.640312499999993</c:v>
                </c:pt>
                <c:pt idx="13843">
                  <c:v>64.641640624999994</c:v>
                </c:pt>
                <c:pt idx="13844">
                  <c:v>64.642734375000003</c:v>
                </c:pt>
                <c:pt idx="13845">
                  <c:v>64.643984374999903</c:v>
                </c:pt>
                <c:pt idx="13846">
                  <c:v>64.645624999999995</c:v>
                </c:pt>
                <c:pt idx="13847">
                  <c:v>64.647812500000001</c:v>
                </c:pt>
                <c:pt idx="13848">
                  <c:v>64.650546875000003</c:v>
                </c:pt>
                <c:pt idx="13849">
                  <c:v>64.653203124999905</c:v>
                </c:pt>
                <c:pt idx="13850">
                  <c:v>64.654765624999996</c:v>
                </c:pt>
                <c:pt idx="13851">
                  <c:v>64.655390624999995</c:v>
                </c:pt>
                <c:pt idx="13852">
                  <c:v>64.655859374999906</c:v>
                </c:pt>
                <c:pt idx="13853">
                  <c:v>64.656406249999904</c:v>
                </c:pt>
                <c:pt idx="13854">
                  <c:v>64.657187500000006</c:v>
                </c:pt>
                <c:pt idx="13855">
                  <c:v>64.658203124999901</c:v>
                </c:pt>
                <c:pt idx="13856">
                  <c:v>64.659296874999995</c:v>
                </c:pt>
                <c:pt idx="13857">
                  <c:v>64.660234375000002</c:v>
                </c:pt>
                <c:pt idx="13858">
                  <c:v>64.660937500000003</c:v>
                </c:pt>
                <c:pt idx="13859">
                  <c:v>64.661406249999999</c:v>
                </c:pt>
                <c:pt idx="13860">
                  <c:v>64.661562499999903</c:v>
                </c:pt>
                <c:pt idx="13861">
                  <c:v>64.661953124999897</c:v>
                </c:pt>
                <c:pt idx="13862">
                  <c:v>64.662890624999903</c:v>
                </c:pt>
                <c:pt idx="13863">
                  <c:v>64.663906249999997</c:v>
                </c:pt>
                <c:pt idx="13864">
                  <c:v>64.664843750000003</c:v>
                </c:pt>
                <c:pt idx="13865">
                  <c:v>64.665624999999906</c:v>
                </c:pt>
                <c:pt idx="13866">
                  <c:v>64.666328124999893</c:v>
                </c:pt>
                <c:pt idx="13867">
                  <c:v>64.667187499999898</c:v>
                </c:pt>
                <c:pt idx="13868">
                  <c:v>64.667890624999899</c:v>
                </c:pt>
                <c:pt idx="13869">
                  <c:v>64.667812499999897</c:v>
                </c:pt>
                <c:pt idx="13870">
                  <c:v>64.666484374999897</c:v>
                </c:pt>
                <c:pt idx="13871">
                  <c:v>64.663984374999998</c:v>
                </c:pt>
                <c:pt idx="13872">
                  <c:v>64.662343749999906</c:v>
                </c:pt>
                <c:pt idx="13873">
                  <c:v>64.662968749999905</c:v>
                </c:pt>
                <c:pt idx="13874">
                  <c:v>64.664765624999902</c:v>
                </c:pt>
                <c:pt idx="13875">
                  <c:v>64.667031249999994</c:v>
                </c:pt>
                <c:pt idx="13876">
                  <c:v>64.670390624999897</c:v>
                </c:pt>
                <c:pt idx="13877">
                  <c:v>64.674843749999994</c:v>
                </c:pt>
                <c:pt idx="13878">
                  <c:v>64.678359374999999</c:v>
                </c:pt>
                <c:pt idx="13879">
                  <c:v>64.680078124999994</c:v>
                </c:pt>
                <c:pt idx="13880">
                  <c:v>64.679921874999906</c:v>
                </c:pt>
                <c:pt idx="13881">
                  <c:v>64.677812500000002</c:v>
                </c:pt>
                <c:pt idx="13882">
                  <c:v>64.675781249999901</c:v>
                </c:pt>
                <c:pt idx="13883">
                  <c:v>64.675156250000001</c:v>
                </c:pt>
                <c:pt idx="13884">
                  <c:v>64.674687499999905</c:v>
                </c:pt>
                <c:pt idx="13885">
                  <c:v>64.673359374999905</c:v>
                </c:pt>
                <c:pt idx="13886">
                  <c:v>64.672109374999906</c:v>
                </c:pt>
                <c:pt idx="13887">
                  <c:v>64.671406250000004</c:v>
                </c:pt>
                <c:pt idx="13888">
                  <c:v>64.670781249999905</c:v>
                </c:pt>
                <c:pt idx="13889">
                  <c:v>64.670703124999903</c:v>
                </c:pt>
                <c:pt idx="13890">
                  <c:v>64.671484374999906</c:v>
                </c:pt>
                <c:pt idx="13891">
                  <c:v>64.673046874999997</c:v>
                </c:pt>
                <c:pt idx="13892">
                  <c:v>64.675390624999906</c:v>
                </c:pt>
                <c:pt idx="13893">
                  <c:v>64.677890624999904</c:v>
                </c:pt>
                <c:pt idx="13894">
                  <c:v>64.680156249999897</c:v>
                </c:pt>
                <c:pt idx="13895">
                  <c:v>64.682343749999902</c:v>
                </c:pt>
                <c:pt idx="13896">
                  <c:v>64.684609374999994</c:v>
                </c:pt>
                <c:pt idx="13897">
                  <c:v>64.686718749999997</c:v>
                </c:pt>
                <c:pt idx="13898">
                  <c:v>64.688359374999905</c:v>
                </c:pt>
                <c:pt idx="13899">
                  <c:v>64.689687499999906</c:v>
                </c:pt>
                <c:pt idx="13900">
                  <c:v>64.690937499999905</c:v>
                </c:pt>
                <c:pt idx="13901">
                  <c:v>64.692265624999905</c:v>
                </c:pt>
                <c:pt idx="13902">
                  <c:v>64.694062499999902</c:v>
                </c:pt>
                <c:pt idx="13903">
                  <c:v>64.696640624999901</c:v>
                </c:pt>
                <c:pt idx="13904">
                  <c:v>64.700156249999907</c:v>
                </c:pt>
                <c:pt idx="13905">
                  <c:v>64.704374999999899</c:v>
                </c:pt>
                <c:pt idx="13906">
                  <c:v>64.708671874999993</c:v>
                </c:pt>
                <c:pt idx="13907">
                  <c:v>64.712656249999995</c:v>
                </c:pt>
                <c:pt idx="13908">
                  <c:v>64.716171874999901</c:v>
                </c:pt>
                <c:pt idx="13909">
                  <c:v>64.719218749999996</c:v>
                </c:pt>
                <c:pt idx="13910">
                  <c:v>64.721874999999997</c:v>
                </c:pt>
                <c:pt idx="13911">
                  <c:v>64.723984375000001</c:v>
                </c:pt>
                <c:pt idx="13912">
                  <c:v>64.725312499999902</c:v>
                </c:pt>
                <c:pt idx="13913">
                  <c:v>64.726406249999897</c:v>
                </c:pt>
                <c:pt idx="13914">
                  <c:v>64.727890625000001</c:v>
                </c:pt>
                <c:pt idx="13915">
                  <c:v>64.730234374999895</c:v>
                </c:pt>
                <c:pt idx="13916">
                  <c:v>64.733828125000002</c:v>
                </c:pt>
                <c:pt idx="13917">
                  <c:v>64.738593749999893</c:v>
                </c:pt>
                <c:pt idx="13918">
                  <c:v>64.744218749999902</c:v>
                </c:pt>
                <c:pt idx="13919">
                  <c:v>64.750234374999906</c:v>
                </c:pt>
                <c:pt idx="13920">
                  <c:v>64.755937500000002</c:v>
                </c:pt>
                <c:pt idx="13921">
                  <c:v>64.760937499999898</c:v>
                </c:pt>
                <c:pt idx="13922">
                  <c:v>64.765312499999894</c:v>
                </c:pt>
                <c:pt idx="13923">
                  <c:v>64.769687499999904</c:v>
                </c:pt>
                <c:pt idx="13924">
                  <c:v>64.774687499999999</c:v>
                </c:pt>
                <c:pt idx="13925">
                  <c:v>64.780078124999903</c:v>
                </c:pt>
                <c:pt idx="13926">
                  <c:v>64.785468749999893</c:v>
                </c:pt>
                <c:pt idx="13927">
                  <c:v>64.790781249999995</c:v>
                </c:pt>
                <c:pt idx="13928">
                  <c:v>64.795859374999907</c:v>
                </c:pt>
                <c:pt idx="13929">
                  <c:v>64.80078125</c:v>
                </c:pt>
                <c:pt idx="13930">
                  <c:v>64.805781249999995</c:v>
                </c:pt>
                <c:pt idx="13931">
                  <c:v>64.810859374999893</c:v>
                </c:pt>
                <c:pt idx="13932">
                  <c:v>64.815781250000001</c:v>
                </c:pt>
                <c:pt idx="13933">
                  <c:v>64.820312499999901</c:v>
                </c:pt>
                <c:pt idx="13934">
                  <c:v>64.824687499999996</c:v>
                </c:pt>
                <c:pt idx="13935">
                  <c:v>64.829218749999995</c:v>
                </c:pt>
                <c:pt idx="13936">
                  <c:v>64.833593750000006</c:v>
                </c:pt>
                <c:pt idx="13937">
                  <c:v>64.837421874999905</c:v>
                </c:pt>
                <c:pt idx="13938">
                  <c:v>64.840781249999907</c:v>
                </c:pt>
                <c:pt idx="13939">
                  <c:v>64.843828124999902</c:v>
                </c:pt>
                <c:pt idx="13940">
                  <c:v>64.846562500000005</c:v>
                </c:pt>
                <c:pt idx="13941">
                  <c:v>64.848749999999995</c:v>
                </c:pt>
                <c:pt idx="13942">
                  <c:v>64.850468750000005</c:v>
                </c:pt>
                <c:pt idx="13943">
                  <c:v>64.852265624999902</c:v>
                </c:pt>
                <c:pt idx="13944">
                  <c:v>64.855156249999993</c:v>
                </c:pt>
                <c:pt idx="13945">
                  <c:v>64.859140624999895</c:v>
                </c:pt>
                <c:pt idx="13946">
                  <c:v>64.863593749999893</c:v>
                </c:pt>
                <c:pt idx="13947">
                  <c:v>64.868281249999995</c:v>
                </c:pt>
                <c:pt idx="13948">
                  <c:v>64.873046874999901</c:v>
                </c:pt>
                <c:pt idx="13949">
                  <c:v>64.878046874999896</c:v>
                </c:pt>
                <c:pt idx="13950">
                  <c:v>64.883203124999994</c:v>
                </c:pt>
                <c:pt idx="13951">
                  <c:v>64.888437499999995</c:v>
                </c:pt>
                <c:pt idx="13952">
                  <c:v>64.893749999999997</c:v>
                </c:pt>
                <c:pt idx="13953">
                  <c:v>64.898906249999897</c:v>
                </c:pt>
                <c:pt idx="13954">
                  <c:v>64.903671874999901</c:v>
                </c:pt>
                <c:pt idx="13955">
                  <c:v>64.907343749999896</c:v>
                </c:pt>
                <c:pt idx="13956">
                  <c:v>64.909687499999905</c:v>
                </c:pt>
                <c:pt idx="13957">
                  <c:v>64.911640624999905</c:v>
                </c:pt>
                <c:pt idx="13958">
                  <c:v>64.914062499999901</c:v>
                </c:pt>
                <c:pt idx="13959">
                  <c:v>64.917109374999995</c:v>
                </c:pt>
                <c:pt idx="13960">
                  <c:v>64.920624999999902</c:v>
                </c:pt>
                <c:pt idx="13961">
                  <c:v>64.924374999999998</c:v>
                </c:pt>
                <c:pt idx="13962">
                  <c:v>64.927890624999904</c:v>
                </c:pt>
                <c:pt idx="13963">
                  <c:v>64.931250000000006</c:v>
                </c:pt>
                <c:pt idx="13964">
                  <c:v>64.934843749999999</c:v>
                </c:pt>
                <c:pt idx="13965">
                  <c:v>64.938046874999998</c:v>
                </c:pt>
                <c:pt idx="13966">
                  <c:v>64.940703124999999</c:v>
                </c:pt>
                <c:pt idx="13967">
                  <c:v>64.944062499999902</c:v>
                </c:pt>
                <c:pt idx="13968">
                  <c:v>64.947812499999998</c:v>
                </c:pt>
                <c:pt idx="13969">
                  <c:v>64.951093749999998</c:v>
                </c:pt>
                <c:pt idx="13970">
                  <c:v>64.954296874999997</c:v>
                </c:pt>
                <c:pt idx="13971">
                  <c:v>64.958437500000002</c:v>
                </c:pt>
                <c:pt idx="13972">
                  <c:v>64.963124999999906</c:v>
                </c:pt>
                <c:pt idx="13973">
                  <c:v>64.967812499999894</c:v>
                </c:pt>
                <c:pt idx="13974">
                  <c:v>64.973046874999994</c:v>
                </c:pt>
                <c:pt idx="13975">
                  <c:v>64.978515624999901</c:v>
                </c:pt>
                <c:pt idx="13976">
                  <c:v>64.983984374999906</c:v>
                </c:pt>
                <c:pt idx="13977">
                  <c:v>64.989296874999994</c:v>
                </c:pt>
                <c:pt idx="13978">
                  <c:v>64.994140624999901</c:v>
                </c:pt>
                <c:pt idx="13979">
                  <c:v>65.000859374999905</c:v>
                </c:pt>
                <c:pt idx="13980">
                  <c:v>65.009609374999897</c:v>
                </c:pt>
                <c:pt idx="13981">
                  <c:v>65.018046874999996</c:v>
                </c:pt>
                <c:pt idx="13982">
                  <c:v>65.026328124999907</c:v>
                </c:pt>
                <c:pt idx="13983">
                  <c:v>65.034531250000001</c:v>
                </c:pt>
                <c:pt idx="13984">
                  <c:v>65.042734374999995</c:v>
                </c:pt>
                <c:pt idx="13985">
                  <c:v>65.051249999999996</c:v>
                </c:pt>
                <c:pt idx="13986">
                  <c:v>65.060390624999897</c:v>
                </c:pt>
                <c:pt idx="13987">
                  <c:v>65.070156249999997</c:v>
                </c:pt>
                <c:pt idx="13988">
                  <c:v>65.080234374999904</c:v>
                </c:pt>
                <c:pt idx="13989">
                  <c:v>65.090078124999906</c:v>
                </c:pt>
                <c:pt idx="13990">
                  <c:v>65.099453124999997</c:v>
                </c:pt>
                <c:pt idx="13991">
                  <c:v>65.107968749999898</c:v>
                </c:pt>
                <c:pt idx="13992">
                  <c:v>65.115703124999996</c:v>
                </c:pt>
                <c:pt idx="13993">
                  <c:v>65.123515624999897</c:v>
                </c:pt>
                <c:pt idx="13994">
                  <c:v>65.131249999999994</c:v>
                </c:pt>
                <c:pt idx="13995">
                  <c:v>65.138828124999904</c:v>
                </c:pt>
                <c:pt idx="13996">
                  <c:v>65.146484374999901</c:v>
                </c:pt>
                <c:pt idx="13997">
                  <c:v>65.154218749999899</c:v>
                </c:pt>
                <c:pt idx="13998">
                  <c:v>65.162031249999899</c:v>
                </c:pt>
                <c:pt idx="13999">
                  <c:v>65.169921875</c:v>
                </c:pt>
                <c:pt idx="14000">
                  <c:v>65.177890625000003</c:v>
                </c:pt>
                <c:pt idx="14001">
                  <c:v>65.185937499999994</c:v>
                </c:pt>
                <c:pt idx="14002">
                  <c:v>65.194062499999902</c:v>
                </c:pt>
                <c:pt idx="14003">
                  <c:v>65.202187499999994</c:v>
                </c:pt>
                <c:pt idx="14004">
                  <c:v>65.210234374999999</c:v>
                </c:pt>
                <c:pt idx="14005">
                  <c:v>65.218203124999903</c:v>
                </c:pt>
                <c:pt idx="14006">
                  <c:v>65.226171874999906</c:v>
                </c:pt>
                <c:pt idx="14007">
                  <c:v>65.234140624999995</c:v>
                </c:pt>
                <c:pt idx="14008">
                  <c:v>65.242109374999899</c:v>
                </c:pt>
                <c:pt idx="14009">
                  <c:v>65.250078124999902</c:v>
                </c:pt>
                <c:pt idx="14010">
                  <c:v>65.257968749999904</c:v>
                </c:pt>
                <c:pt idx="14011">
                  <c:v>65.265625</c:v>
                </c:pt>
                <c:pt idx="14012">
                  <c:v>65.273203124999995</c:v>
                </c:pt>
                <c:pt idx="14013">
                  <c:v>65.280859374999906</c:v>
                </c:pt>
                <c:pt idx="14014">
                  <c:v>65.288437499999901</c:v>
                </c:pt>
                <c:pt idx="14015">
                  <c:v>65.295937499999894</c:v>
                </c:pt>
                <c:pt idx="14016">
                  <c:v>65.303437499999902</c:v>
                </c:pt>
                <c:pt idx="14017">
                  <c:v>65.310781249999906</c:v>
                </c:pt>
                <c:pt idx="14018">
                  <c:v>65.318124999999995</c:v>
                </c:pt>
                <c:pt idx="14019">
                  <c:v>65.325546874999901</c:v>
                </c:pt>
                <c:pt idx="14020">
                  <c:v>65.3326562499999</c:v>
                </c:pt>
                <c:pt idx="14021">
                  <c:v>65.339296874999903</c:v>
                </c:pt>
                <c:pt idx="14022">
                  <c:v>65.345546874999897</c:v>
                </c:pt>
                <c:pt idx="14023">
                  <c:v>65.351406249999897</c:v>
                </c:pt>
                <c:pt idx="14024">
                  <c:v>65.356953125000004</c:v>
                </c:pt>
                <c:pt idx="14025">
                  <c:v>65.362421874999896</c:v>
                </c:pt>
                <c:pt idx="14026">
                  <c:v>65.367890624999902</c:v>
                </c:pt>
                <c:pt idx="14027">
                  <c:v>65.373437499999895</c:v>
                </c:pt>
                <c:pt idx="14028">
                  <c:v>65.378984375000002</c:v>
                </c:pt>
                <c:pt idx="14029">
                  <c:v>65.384609374999997</c:v>
                </c:pt>
                <c:pt idx="14030">
                  <c:v>65.390546874999899</c:v>
                </c:pt>
                <c:pt idx="14031">
                  <c:v>65.396718749999906</c:v>
                </c:pt>
                <c:pt idx="14032">
                  <c:v>65.403359374999994</c:v>
                </c:pt>
                <c:pt idx="14033">
                  <c:v>65.410468749999893</c:v>
                </c:pt>
                <c:pt idx="14034">
                  <c:v>65.417656249999894</c:v>
                </c:pt>
                <c:pt idx="14035">
                  <c:v>65.424843749999994</c:v>
                </c:pt>
                <c:pt idx="14036">
                  <c:v>65.432187499999998</c:v>
                </c:pt>
                <c:pt idx="14037">
                  <c:v>65.439531249999902</c:v>
                </c:pt>
                <c:pt idx="14038">
                  <c:v>65.446640625000001</c:v>
                </c:pt>
                <c:pt idx="14039">
                  <c:v>65.453359374999906</c:v>
                </c:pt>
                <c:pt idx="14040">
                  <c:v>65.459687499999902</c:v>
                </c:pt>
                <c:pt idx="14041">
                  <c:v>65.4654687499999</c:v>
                </c:pt>
                <c:pt idx="14042">
                  <c:v>65.470546874999997</c:v>
                </c:pt>
                <c:pt idx="14043">
                  <c:v>65.475312499999902</c:v>
                </c:pt>
                <c:pt idx="14044">
                  <c:v>65.479843749999901</c:v>
                </c:pt>
                <c:pt idx="14045">
                  <c:v>65.483593749999997</c:v>
                </c:pt>
                <c:pt idx="14046">
                  <c:v>65.486718749999895</c:v>
                </c:pt>
                <c:pt idx="14047">
                  <c:v>65.489999999999995</c:v>
                </c:pt>
                <c:pt idx="14048">
                  <c:v>65.493593750000002</c:v>
                </c:pt>
                <c:pt idx="14049">
                  <c:v>65.497343749999999</c:v>
                </c:pt>
                <c:pt idx="14050">
                  <c:v>65.501249999999899</c:v>
                </c:pt>
                <c:pt idx="14051">
                  <c:v>65.505156249999899</c:v>
                </c:pt>
                <c:pt idx="14052">
                  <c:v>65.508437499999999</c:v>
                </c:pt>
                <c:pt idx="14053">
                  <c:v>65.511562499999897</c:v>
                </c:pt>
                <c:pt idx="14054">
                  <c:v>65.515312499999993</c:v>
                </c:pt>
                <c:pt idx="14055">
                  <c:v>65.518906250000001</c:v>
                </c:pt>
                <c:pt idx="14056">
                  <c:v>65.522187499999902</c:v>
                </c:pt>
                <c:pt idx="14057">
                  <c:v>65.525781249999994</c:v>
                </c:pt>
                <c:pt idx="14058">
                  <c:v>65.529999999999902</c:v>
                </c:pt>
                <c:pt idx="14059">
                  <c:v>65.534765625000006</c:v>
                </c:pt>
                <c:pt idx="14060">
                  <c:v>65.539218749999904</c:v>
                </c:pt>
                <c:pt idx="14061">
                  <c:v>65.543124999999904</c:v>
                </c:pt>
                <c:pt idx="14062">
                  <c:v>65.546875</c:v>
                </c:pt>
                <c:pt idx="14063">
                  <c:v>65.550937499999904</c:v>
                </c:pt>
                <c:pt idx="14064">
                  <c:v>65.555156249999897</c:v>
                </c:pt>
                <c:pt idx="14065">
                  <c:v>65.559062499999897</c:v>
                </c:pt>
                <c:pt idx="14066">
                  <c:v>65.562968749999996</c:v>
                </c:pt>
                <c:pt idx="14067">
                  <c:v>65.567187499999903</c:v>
                </c:pt>
                <c:pt idx="14068">
                  <c:v>65.571640624999901</c:v>
                </c:pt>
                <c:pt idx="14069">
                  <c:v>65.576406249999906</c:v>
                </c:pt>
                <c:pt idx="14070">
                  <c:v>65.581406250000001</c:v>
                </c:pt>
                <c:pt idx="14071">
                  <c:v>65.586249999999893</c:v>
                </c:pt>
                <c:pt idx="14072">
                  <c:v>65.590781249999907</c:v>
                </c:pt>
                <c:pt idx="14073">
                  <c:v>65.595156249999903</c:v>
                </c:pt>
                <c:pt idx="14074">
                  <c:v>65.599374999999995</c:v>
                </c:pt>
                <c:pt idx="14075">
                  <c:v>65.602500000000006</c:v>
                </c:pt>
                <c:pt idx="14076">
                  <c:v>65.604374999999905</c:v>
                </c:pt>
                <c:pt idx="14077">
                  <c:v>65.605937499999897</c:v>
                </c:pt>
                <c:pt idx="14078">
                  <c:v>65.607343749999899</c:v>
                </c:pt>
                <c:pt idx="14079">
                  <c:v>65.607812499999994</c:v>
                </c:pt>
                <c:pt idx="14080">
                  <c:v>65.607656249999906</c:v>
                </c:pt>
                <c:pt idx="14081">
                  <c:v>65.607500000000002</c:v>
                </c:pt>
                <c:pt idx="14082">
                  <c:v>65.607031249999906</c:v>
                </c:pt>
                <c:pt idx="14083">
                  <c:v>65.606562499999995</c:v>
                </c:pt>
                <c:pt idx="14084">
                  <c:v>65.606093749999999</c:v>
                </c:pt>
                <c:pt idx="14085">
                  <c:v>65.605624999999904</c:v>
                </c:pt>
                <c:pt idx="14086">
                  <c:v>65.605312499999897</c:v>
                </c:pt>
                <c:pt idx="14087">
                  <c:v>65.604843750000001</c:v>
                </c:pt>
                <c:pt idx="14088">
                  <c:v>65.604374999999905</c:v>
                </c:pt>
                <c:pt idx="14089">
                  <c:v>65.604531249999894</c:v>
                </c:pt>
                <c:pt idx="14090">
                  <c:v>65.604999999999905</c:v>
                </c:pt>
                <c:pt idx="14091">
                  <c:v>65.605468749999901</c:v>
                </c:pt>
                <c:pt idx="14092">
                  <c:v>65.6060937499999</c:v>
                </c:pt>
                <c:pt idx="14093">
                  <c:v>65.606718749999999</c:v>
                </c:pt>
                <c:pt idx="14094">
                  <c:v>65.607343749999899</c:v>
                </c:pt>
                <c:pt idx="14095">
                  <c:v>65.607968749999898</c:v>
                </c:pt>
                <c:pt idx="14096">
                  <c:v>65.608437499999994</c:v>
                </c:pt>
                <c:pt idx="14097">
                  <c:v>65.608749999999901</c:v>
                </c:pt>
                <c:pt idx="14098">
                  <c:v>65.609218749999997</c:v>
                </c:pt>
                <c:pt idx="14099">
                  <c:v>65.609843749999996</c:v>
                </c:pt>
                <c:pt idx="14100">
                  <c:v>65.610312499999907</c:v>
                </c:pt>
                <c:pt idx="14101">
                  <c:v>65.610624999999899</c:v>
                </c:pt>
                <c:pt idx="14102">
                  <c:v>65.610781250000002</c:v>
                </c:pt>
                <c:pt idx="14103">
                  <c:v>65.611093749999995</c:v>
                </c:pt>
                <c:pt idx="14104">
                  <c:v>65.611718749999994</c:v>
                </c:pt>
                <c:pt idx="14105">
                  <c:v>65.612187499999905</c:v>
                </c:pt>
                <c:pt idx="14106">
                  <c:v>65.612499999999997</c:v>
                </c:pt>
                <c:pt idx="14107">
                  <c:v>65.612968749999993</c:v>
                </c:pt>
                <c:pt idx="14108">
                  <c:v>65.613437499999904</c:v>
                </c:pt>
                <c:pt idx="14109">
                  <c:v>65.613749999999897</c:v>
                </c:pt>
                <c:pt idx="14110">
                  <c:v>65.614218750000006</c:v>
                </c:pt>
                <c:pt idx="14111">
                  <c:v>65.614999999999995</c:v>
                </c:pt>
                <c:pt idx="14112">
                  <c:v>65.615781249999998</c:v>
                </c:pt>
                <c:pt idx="14113">
                  <c:v>65.616562499999901</c:v>
                </c:pt>
                <c:pt idx="14114">
                  <c:v>65.617500000000007</c:v>
                </c:pt>
                <c:pt idx="14115">
                  <c:v>65.618281249999995</c:v>
                </c:pt>
                <c:pt idx="14116">
                  <c:v>65.618906249999895</c:v>
                </c:pt>
                <c:pt idx="14117">
                  <c:v>65.619531249999994</c:v>
                </c:pt>
                <c:pt idx="14118">
                  <c:v>65.620312499999898</c:v>
                </c:pt>
                <c:pt idx="14119">
                  <c:v>65.621250000000003</c:v>
                </c:pt>
                <c:pt idx="14120">
                  <c:v>65.622187499999896</c:v>
                </c:pt>
                <c:pt idx="14121">
                  <c:v>65.622968749999998</c:v>
                </c:pt>
                <c:pt idx="14122">
                  <c:v>65.623749999999902</c:v>
                </c:pt>
                <c:pt idx="14123">
                  <c:v>65.624843749999897</c:v>
                </c:pt>
                <c:pt idx="14124">
                  <c:v>65.625937499999907</c:v>
                </c:pt>
                <c:pt idx="14125">
                  <c:v>65.627031249999902</c:v>
                </c:pt>
                <c:pt idx="14126">
                  <c:v>65.628281249999901</c:v>
                </c:pt>
                <c:pt idx="14127">
                  <c:v>65.629687500000003</c:v>
                </c:pt>
                <c:pt idx="14128">
                  <c:v>65.631406249999998</c:v>
                </c:pt>
                <c:pt idx="14129">
                  <c:v>65.633281249999996</c:v>
                </c:pt>
                <c:pt idx="14130">
                  <c:v>65.635312499999898</c:v>
                </c:pt>
                <c:pt idx="14131">
                  <c:v>65.637656249999907</c:v>
                </c:pt>
                <c:pt idx="14132">
                  <c:v>65.640781249999904</c:v>
                </c:pt>
                <c:pt idx="14133">
                  <c:v>65.6451562499999</c:v>
                </c:pt>
                <c:pt idx="14134">
                  <c:v>65.650468750000002</c:v>
                </c:pt>
                <c:pt idx="14135">
                  <c:v>65.655781250000004</c:v>
                </c:pt>
                <c:pt idx="14136">
                  <c:v>65.659999999999897</c:v>
                </c:pt>
                <c:pt idx="14137">
                  <c:v>65.663437499999901</c:v>
                </c:pt>
                <c:pt idx="14138">
                  <c:v>65.667187499999898</c:v>
                </c:pt>
                <c:pt idx="14139">
                  <c:v>65.671875</c:v>
                </c:pt>
                <c:pt idx="14140">
                  <c:v>65.677265624999905</c:v>
                </c:pt>
                <c:pt idx="14141">
                  <c:v>65.682890624999899</c:v>
                </c:pt>
                <c:pt idx="14142">
                  <c:v>65.688906249999903</c:v>
                </c:pt>
                <c:pt idx="14143">
                  <c:v>65.693906249999998</c:v>
                </c:pt>
                <c:pt idx="14144">
                  <c:v>65.697343750000002</c:v>
                </c:pt>
                <c:pt idx="14145">
                  <c:v>65.700312499999896</c:v>
                </c:pt>
                <c:pt idx="14146">
                  <c:v>65.703437499999893</c:v>
                </c:pt>
                <c:pt idx="14147">
                  <c:v>65.70703125</c:v>
                </c:pt>
                <c:pt idx="14148">
                  <c:v>65.710624999999993</c:v>
                </c:pt>
                <c:pt idx="14149">
                  <c:v>65.713906249999994</c:v>
                </c:pt>
                <c:pt idx="14150">
                  <c:v>65.716875000000002</c:v>
                </c:pt>
                <c:pt idx="14151">
                  <c:v>65.719687499999907</c:v>
                </c:pt>
                <c:pt idx="14152">
                  <c:v>65.722343749999993</c:v>
                </c:pt>
                <c:pt idx="14153">
                  <c:v>65.725156249999998</c:v>
                </c:pt>
                <c:pt idx="14154">
                  <c:v>65.727968749999903</c:v>
                </c:pt>
                <c:pt idx="14155">
                  <c:v>65.730156249999993</c:v>
                </c:pt>
                <c:pt idx="14156">
                  <c:v>65.732031250000006</c:v>
                </c:pt>
                <c:pt idx="14157">
                  <c:v>65.733906249999905</c:v>
                </c:pt>
                <c:pt idx="14158">
                  <c:v>65.735937500000006</c:v>
                </c:pt>
                <c:pt idx="14159">
                  <c:v>65.737968749999993</c:v>
                </c:pt>
                <c:pt idx="14160">
                  <c:v>65.739843749999906</c:v>
                </c:pt>
                <c:pt idx="14161">
                  <c:v>65.741718749999905</c:v>
                </c:pt>
                <c:pt idx="14162">
                  <c:v>65.743593750000002</c:v>
                </c:pt>
                <c:pt idx="14163">
                  <c:v>65.745468749999901</c:v>
                </c:pt>
                <c:pt idx="14164">
                  <c:v>65.747499999999903</c:v>
                </c:pt>
                <c:pt idx="14165">
                  <c:v>65.749687499999993</c:v>
                </c:pt>
                <c:pt idx="14166">
                  <c:v>65.751874999999899</c:v>
                </c:pt>
                <c:pt idx="14167">
                  <c:v>65.754374999999996</c:v>
                </c:pt>
                <c:pt idx="14168">
                  <c:v>65.757031249999898</c:v>
                </c:pt>
                <c:pt idx="14169">
                  <c:v>65.759531249999895</c:v>
                </c:pt>
                <c:pt idx="14170">
                  <c:v>65.762031249999893</c:v>
                </c:pt>
                <c:pt idx="14171">
                  <c:v>65.764531249999905</c:v>
                </c:pt>
                <c:pt idx="14172">
                  <c:v>65.766874999999999</c:v>
                </c:pt>
                <c:pt idx="14173">
                  <c:v>65.768906249999901</c:v>
                </c:pt>
                <c:pt idx="14174">
                  <c:v>65.770781249999999</c:v>
                </c:pt>
                <c:pt idx="14175">
                  <c:v>65.772968750000004</c:v>
                </c:pt>
                <c:pt idx="14176">
                  <c:v>65.775468750000002</c:v>
                </c:pt>
                <c:pt idx="14177">
                  <c:v>65.777656249999893</c:v>
                </c:pt>
                <c:pt idx="14178">
                  <c:v>65.779843749999898</c:v>
                </c:pt>
                <c:pt idx="14179">
                  <c:v>65.782031249999903</c:v>
                </c:pt>
                <c:pt idx="14180">
                  <c:v>65.783749999999998</c:v>
                </c:pt>
                <c:pt idx="14181">
                  <c:v>65.785468749999893</c:v>
                </c:pt>
                <c:pt idx="14182">
                  <c:v>65.787343750000005</c:v>
                </c:pt>
                <c:pt idx="14183">
                  <c:v>65.789062499999901</c:v>
                </c:pt>
                <c:pt idx="14184">
                  <c:v>65.790781249999995</c:v>
                </c:pt>
                <c:pt idx="14185">
                  <c:v>65.792343749999901</c:v>
                </c:pt>
                <c:pt idx="14186">
                  <c:v>65.793749999999903</c:v>
                </c:pt>
                <c:pt idx="14187">
                  <c:v>65.795156249999906</c:v>
                </c:pt>
                <c:pt idx="14188">
                  <c:v>65.796249999999901</c:v>
                </c:pt>
                <c:pt idx="14189">
                  <c:v>65.797031250000003</c:v>
                </c:pt>
                <c:pt idx="14190">
                  <c:v>65.797812499999907</c:v>
                </c:pt>
                <c:pt idx="14191">
                  <c:v>65.798749999999998</c:v>
                </c:pt>
                <c:pt idx="14192">
                  <c:v>65.799531250000001</c:v>
                </c:pt>
                <c:pt idx="14193">
                  <c:v>65.800312499999905</c:v>
                </c:pt>
                <c:pt idx="14194">
                  <c:v>65.801249999999996</c:v>
                </c:pt>
                <c:pt idx="14195">
                  <c:v>65.802343750000006</c:v>
                </c:pt>
                <c:pt idx="14196">
                  <c:v>65.803281249999898</c:v>
                </c:pt>
                <c:pt idx="14197">
                  <c:v>65.803906249999997</c:v>
                </c:pt>
                <c:pt idx="14198">
                  <c:v>65.804531249999897</c:v>
                </c:pt>
                <c:pt idx="14199">
                  <c:v>65.805156249999996</c:v>
                </c:pt>
                <c:pt idx="14200">
                  <c:v>65.805937499999999</c:v>
                </c:pt>
                <c:pt idx="14201">
                  <c:v>65.806562499999899</c:v>
                </c:pt>
                <c:pt idx="14202">
                  <c:v>65.807031249999994</c:v>
                </c:pt>
                <c:pt idx="14203">
                  <c:v>65.807343749999902</c:v>
                </c:pt>
                <c:pt idx="14204">
                  <c:v>65.807343749999902</c:v>
                </c:pt>
                <c:pt idx="14205">
                  <c:v>65.807187499999998</c:v>
                </c:pt>
                <c:pt idx="14206">
                  <c:v>65.806874999999906</c:v>
                </c:pt>
                <c:pt idx="14207">
                  <c:v>65.806406249999995</c:v>
                </c:pt>
                <c:pt idx="14208">
                  <c:v>65.805781249999995</c:v>
                </c:pt>
                <c:pt idx="14209">
                  <c:v>65.8053124999999</c:v>
                </c:pt>
                <c:pt idx="14210">
                  <c:v>65.804999999999893</c:v>
                </c:pt>
                <c:pt idx="14211">
                  <c:v>65.804531249999997</c:v>
                </c:pt>
                <c:pt idx="14212">
                  <c:v>65.803906249999898</c:v>
                </c:pt>
                <c:pt idx="14213">
                  <c:v>65.803281249999898</c:v>
                </c:pt>
                <c:pt idx="14214">
                  <c:v>65.802656249999899</c:v>
                </c:pt>
                <c:pt idx="14215">
                  <c:v>65.802187500000002</c:v>
                </c:pt>
                <c:pt idx="14216">
                  <c:v>65.801562499999903</c:v>
                </c:pt>
                <c:pt idx="14217">
                  <c:v>65.80078125</c:v>
                </c:pt>
                <c:pt idx="14218">
                  <c:v>65.800156249999901</c:v>
                </c:pt>
                <c:pt idx="14219">
                  <c:v>65.799531250000001</c:v>
                </c:pt>
                <c:pt idx="14220">
                  <c:v>65.798749999999998</c:v>
                </c:pt>
                <c:pt idx="14221">
                  <c:v>65.797968749999896</c:v>
                </c:pt>
                <c:pt idx="14222">
                  <c:v>65.797343749999897</c:v>
                </c:pt>
                <c:pt idx="14223">
                  <c:v>65.796718749999997</c:v>
                </c:pt>
                <c:pt idx="14224">
                  <c:v>65.795781249999905</c:v>
                </c:pt>
                <c:pt idx="14225">
                  <c:v>65.794687499999995</c:v>
                </c:pt>
                <c:pt idx="14226">
                  <c:v>65.7935937499999</c:v>
                </c:pt>
                <c:pt idx="14227">
                  <c:v>65.792500000000004</c:v>
                </c:pt>
                <c:pt idx="14228">
                  <c:v>65.791562499999898</c:v>
                </c:pt>
                <c:pt idx="14229">
                  <c:v>65.790624999999906</c:v>
                </c:pt>
                <c:pt idx="14230">
                  <c:v>65.789374999999893</c:v>
                </c:pt>
                <c:pt idx="14231">
                  <c:v>65.787812499999902</c:v>
                </c:pt>
                <c:pt idx="14232">
                  <c:v>65.786562499999903</c:v>
                </c:pt>
                <c:pt idx="14233">
                  <c:v>65.78515625</c:v>
                </c:pt>
                <c:pt idx="14234">
                  <c:v>65.783749999999898</c:v>
                </c:pt>
                <c:pt idx="14235">
                  <c:v>65.782968749999895</c:v>
                </c:pt>
                <c:pt idx="14236">
                  <c:v>65.782031249999903</c:v>
                </c:pt>
                <c:pt idx="14237">
                  <c:v>65.781249999999901</c:v>
                </c:pt>
                <c:pt idx="14238">
                  <c:v>65.780937499999894</c:v>
                </c:pt>
                <c:pt idx="14239">
                  <c:v>65.780468749999898</c:v>
                </c:pt>
                <c:pt idx="14240">
                  <c:v>65.779999999999902</c:v>
                </c:pt>
                <c:pt idx="14241">
                  <c:v>65.779687499999994</c:v>
                </c:pt>
                <c:pt idx="14242">
                  <c:v>65.779218749999998</c:v>
                </c:pt>
                <c:pt idx="14243">
                  <c:v>65.778749999999903</c:v>
                </c:pt>
                <c:pt idx="14244">
                  <c:v>65.778593749999899</c:v>
                </c:pt>
                <c:pt idx="14245">
                  <c:v>65.778593749999899</c:v>
                </c:pt>
                <c:pt idx="14246">
                  <c:v>65.778593749999999</c:v>
                </c:pt>
                <c:pt idx="14247">
                  <c:v>65.778593749999899</c:v>
                </c:pt>
                <c:pt idx="14248">
                  <c:v>65.778749999999903</c:v>
                </c:pt>
                <c:pt idx="14249">
                  <c:v>65.778906249999906</c:v>
                </c:pt>
                <c:pt idx="14250">
                  <c:v>65.779062499999895</c:v>
                </c:pt>
                <c:pt idx="14251">
                  <c:v>65.779375000000002</c:v>
                </c:pt>
                <c:pt idx="14252">
                  <c:v>65.779687499999994</c:v>
                </c:pt>
                <c:pt idx="14253">
                  <c:v>65.779999999999902</c:v>
                </c:pt>
                <c:pt idx="14254">
                  <c:v>65.780312499999894</c:v>
                </c:pt>
                <c:pt idx="14255">
                  <c:v>65.780781250000004</c:v>
                </c:pt>
                <c:pt idx="14256">
                  <c:v>65.781249999999901</c:v>
                </c:pt>
                <c:pt idx="14257">
                  <c:v>65.781562499999893</c:v>
                </c:pt>
                <c:pt idx="14258">
                  <c:v>65.7818749999999</c:v>
                </c:pt>
                <c:pt idx="14259">
                  <c:v>65.782343749999995</c:v>
                </c:pt>
                <c:pt idx="14260">
                  <c:v>65.783124999999899</c:v>
                </c:pt>
                <c:pt idx="14261">
                  <c:v>65.784062499999905</c:v>
                </c:pt>
                <c:pt idx="14262">
                  <c:v>65.784999999999897</c:v>
                </c:pt>
                <c:pt idx="14263">
                  <c:v>65.785937500000003</c:v>
                </c:pt>
                <c:pt idx="14264">
                  <c:v>65.786874999999995</c:v>
                </c:pt>
                <c:pt idx="14265">
                  <c:v>65.787968749999905</c:v>
                </c:pt>
                <c:pt idx="14266">
                  <c:v>65.789218750000003</c:v>
                </c:pt>
                <c:pt idx="14267">
                  <c:v>65.790624999999906</c:v>
                </c:pt>
                <c:pt idx="14268">
                  <c:v>65.792031249999894</c:v>
                </c:pt>
                <c:pt idx="14269">
                  <c:v>65.793281249999893</c:v>
                </c:pt>
                <c:pt idx="14270">
                  <c:v>65.794687499999995</c:v>
                </c:pt>
                <c:pt idx="14271">
                  <c:v>65.796093749999997</c:v>
                </c:pt>
                <c:pt idx="14272">
                  <c:v>65.797343749999996</c:v>
                </c:pt>
                <c:pt idx="14273">
                  <c:v>65.798593749999995</c:v>
                </c:pt>
                <c:pt idx="14274">
                  <c:v>65.800156249999901</c:v>
                </c:pt>
                <c:pt idx="14275">
                  <c:v>65.802343749999906</c:v>
                </c:pt>
                <c:pt idx="14276">
                  <c:v>65.804374999999993</c:v>
                </c:pt>
                <c:pt idx="14277">
                  <c:v>65.805937499999999</c:v>
                </c:pt>
                <c:pt idx="14278">
                  <c:v>65.807343749999902</c:v>
                </c:pt>
                <c:pt idx="14279">
                  <c:v>65.808593749999901</c:v>
                </c:pt>
                <c:pt idx="14280">
                  <c:v>65.809843749999999</c:v>
                </c:pt>
                <c:pt idx="14281">
                  <c:v>65.811249999999902</c:v>
                </c:pt>
                <c:pt idx="14282">
                  <c:v>65.812812500000007</c:v>
                </c:pt>
                <c:pt idx="14283">
                  <c:v>65.814374999999899</c:v>
                </c:pt>
                <c:pt idx="14284">
                  <c:v>65.815937499999905</c:v>
                </c:pt>
                <c:pt idx="14285">
                  <c:v>65.817343749999907</c:v>
                </c:pt>
                <c:pt idx="14286">
                  <c:v>65.818593750000005</c:v>
                </c:pt>
                <c:pt idx="14287">
                  <c:v>65.819843749999905</c:v>
                </c:pt>
                <c:pt idx="14288">
                  <c:v>65.821093749999903</c:v>
                </c:pt>
                <c:pt idx="14289">
                  <c:v>65.822343749999902</c:v>
                </c:pt>
                <c:pt idx="14290">
                  <c:v>65.823749999999905</c:v>
                </c:pt>
                <c:pt idx="14291">
                  <c:v>65.825312499999896</c:v>
                </c:pt>
                <c:pt idx="14292">
                  <c:v>65.826874999999902</c:v>
                </c:pt>
                <c:pt idx="14293">
                  <c:v>65.828437499999893</c:v>
                </c:pt>
                <c:pt idx="14294">
                  <c:v>65.829999999999899</c:v>
                </c:pt>
                <c:pt idx="14295">
                  <c:v>65.831562499999905</c:v>
                </c:pt>
                <c:pt idx="14296">
                  <c:v>65.833124999999995</c:v>
                </c:pt>
                <c:pt idx="14297">
                  <c:v>65.834531249999898</c:v>
                </c:pt>
                <c:pt idx="14298">
                  <c:v>65.835781249999897</c:v>
                </c:pt>
                <c:pt idx="14299">
                  <c:v>65.837031249999896</c:v>
                </c:pt>
                <c:pt idx="14300">
                  <c:v>65.838281249999994</c:v>
                </c:pt>
                <c:pt idx="14301">
                  <c:v>65.839531249999993</c:v>
                </c:pt>
                <c:pt idx="14302">
                  <c:v>65.840937499999896</c:v>
                </c:pt>
                <c:pt idx="14303">
                  <c:v>65.842499999999902</c:v>
                </c:pt>
                <c:pt idx="14304">
                  <c:v>65.843906250000003</c:v>
                </c:pt>
                <c:pt idx="14305">
                  <c:v>65.844999999999899</c:v>
                </c:pt>
                <c:pt idx="14306">
                  <c:v>65.846093749999895</c:v>
                </c:pt>
                <c:pt idx="14307">
                  <c:v>65.847499999999897</c:v>
                </c:pt>
                <c:pt idx="14308">
                  <c:v>65.848906249999999</c:v>
                </c:pt>
                <c:pt idx="14309">
                  <c:v>65.850312500000001</c:v>
                </c:pt>
                <c:pt idx="14310">
                  <c:v>65.8515625</c:v>
                </c:pt>
                <c:pt idx="14311">
                  <c:v>65.8521874999999</c:v>
                </c:pt>
                <c:pt idx="14312">
                  <c:v>65.852500000000006</c:v>
                </c:pt>
                <c:pt idx="14313">
                  <c:v>65.852968750000002</c:v>
                </c:pt>
                <c:pt idx="14314">
                  <c:v>65.853437499999998</c:v>
                </c:pt>
                <c:pt idx="14315">
                  <c:v>65.853749999999906</c:v>
                </c:pt>
                <c:pt idx="14316">
                  <c:v>65.854062499999998</c:v>
                </c:pt>
                <c:pt idx="14317">
                  <c:v>65.854218749999902</c:v>
                </c:pt>
                <c:pt idx="14318">
                  <c:v>65.854218749999902</c:v>
                </c:pt>
                <c:pt idx="14319">
                  <c:v>65.854218749999902</c:v>
                </c:pt>
                <c:pt idx="14320">
                  <c:v>65.854374999999905</c:v>
                </c:pt>
                <c:pt idx="14321">
                  <c:v>65.854687499999898</c:v>
                </c:pt>
                <c:pt idx="14322">
                  <c:v>65.854531249999894</c:v>
                </c:pt>
                <c:pt idx="14323">
                  <c:v>65.854218749999902</c:v>
                </c:pt>
                <c:pt idx="14324">
                  <c:v>65.853749999999906</c:v>
                </c:pt>
                <c:pt idx="14325">
                  <c:v>65.853125000000006</c:v>
                </c:pt>
                <c:pt idx="14326">
                  <c:v>65.852812499999999</c:v>
                </c:pt>
                <c:pt idx="14327">
                  <c:v>65.852499999999907</c:v>
                </c:pt>
                <c:pt idx="14328">
                  <c:v>65.852343749999903</c:v>
                </c:pt>
                <c:pt idx="14329">
                  <c:v>65.852187499999999</c:v>
                </c:pt>
                <c:pt idx="14330">
                  <c:v>65.852031249999897</c:v>
                </c:pt>
                <c:pt idx="14331">
                  <c:v>65.851874999999893</c:v>
                </c:pt>
                <c:pt idx="14332">
                  <c:v>65.851718749999904</c:v>
                </c:pt>
                <c:pt idx="14333">
                  <c:v>65.851562499999901</c:v>
                </c:pt>
                <c:pt idx="14334">
                  <c:v>65.851249999999993</c:v>
                </c:pt>
                <c:pt idx="14335">
                  <c:v>65.850937499999901</c:v>
                </c:pt>
                <c:pt idx="14336">
                  <c:v>65.850312500000001</c:v>
                </c:pt>
                <c:pt idx="14337">
                  <c:v>65.849374999999895</c:v>
                </c:pt>
                <c:pt idx="14338">
                  <c:v>65.848749999999995</c:v>
                </c:pt>
                <c:pt idx="14339">
                  <c:v>65.848593749999907</c:v>
                </c:pt>
                <c:pt idx="14340">
                  <c:v>65.848749999999896</c:v>
                </c:pt>
                <c:pt idx="14341">
                  <c:v>65.848906249999899</c:v>
                </c:pt>
                <c:pt idx="14342">
                  <c:v>65.849062499999903</c:v>
                </c:pt>
                <c:pt idx="14343">
                  <c:v>65.849218749999906</c:v>
                </c:pt>
                <c:pt idx="14344">
                  <c:v>65.849374999999895</c:v>
                </c:pt>
                <c:pt idx="14345">
                  <c:v>65.849531249999899</c:v>
                </c:pt>
                <c:pt idx="14346">
                  <c:v>65.849843749999906</c:v>
                </c:pt>
                <c:pt idx="14347">
                  <c:v>65.850468749999905</c:v>
                </c:pt>
                <c:pt idx="14348">
                  <c:v>65.851093749999905</c:v>
                </c:pt>
                <c:pt idx="14349">
                  <c:v>65.8515625</c:v>
                </c:pt>
                <c:pt idx="14350">
                  <c:v>65.851874999999893</c:v>
                </c:pt>
                <c:pt idx="14351">
                  <c:v>65.852031249999996</c:v>
                </c:pt>
                <c:pt idx="14352">
                  <c:v>65.852187499999999</c:v>
                </c:pt>
                <c:pt idx="14353">
                  <c:v>65.852343749999903</c:v>
                </c:pt>
                <c:pt idx="14354">
                  <c:v>65.852499999999907</c:v>
                </c:pt>
                <c:pt idx="14355">
                  <c:v>65.852499999999907</c:v>
                </c:pt>
                <c:pt idx="14356">
                  <c:v>65.852968749999903</c:v>
                </c:pt>
                <c:pt idx="14357">
                  <c:v>65.854062499999898</c:v>
                </c:pt>
                <c:pt idx="14358">
                  <c:v>65.854843749999901</c:v>
                </c:pt>
                <c:pt idx="14359">
                  <c:v>65.854843749999901</c:v>
                </c:pt>
                <c:pt idx="14360">
                  <c:v>65.854531249999894</c:v>
                </c:pt>
                <c:pt idx="14361">
                  <c:v>65.854687499999997</c:v>
                </c:pt>
                <c:pt idx="14362">
                  <c:v>65.854999999999905</c:v>
                </c:pt>
                <c:pt idx="14363">
                  <c:v>65.855312499999897</c:v>
                </c:pt>
                <c:pt idx="14364">
                  <c:v>65.855937499999996</c:v>
                </c:pt>
                <c:pt idx="14365">
                  <c:v>65.857031249999906</c:v>
                </c:pt>
                <c:pt idx="14366">
                  <c:v>65.857499999999902</c:v>
                </c:pt>
                <c:pt idx="14367">
                  <c:v>65.851718750000003</c:v>
                </c:pt>
                <c:pt idx="14368">
                  <c:v>65.845156249999903</c:v>
                </c:pt>
                <c:pt idx="14369">
                  <c:v>65.844374999999999</c:v>
                </c:pt>
                <c:pt idx="14370">
                  <c:v>65.844687499999907</c:v>
                </c:pt>
                <c:pt idx="14371">
                  <c:v>65.844999999999999</c:v>
                </c:pt>
                <c:pt idx="14372">
                  <c:v>65.845234374999905</c:v>
                </c:pt>
                <c:pt idx="14373">
                  <c:v>65.845390624999894</c:v>
                </c:pt>
                <c:pt idx="14374">
                  <c:v>65.845703124999901</c:v>
                </c:pt>
                <c:pt idx="14375">
                  <c:v>65.846406249999902</c:v>
                </c:pt>
                <c:pt idx="14376">
                  <c:v>65.847421874999995</c:v>
                </c:pt>
                <c:pt idx="14377">
                  <c:v>65.847734375000002</c:v>
                </c:pt>
                <c:pt idx="14378">
                  <c:v>65.847499999999897</c:v>
                </c:pt>
                <c:pt idx="14379">
                  <c:v>65.847343749999993</c:v>
                </c:pt>
                <c:pt idx="14380">
                  <c:v>65.846796874999896</c:v>
                </c:pt>
                <c:pt idx="14381">
                  <c:v>65.845859374999904</c:v>
                </c:pt>
                <c:pt idx="14382">
                  <c:v>65.845468749999895</c:v>
                </c:pt>
                <c:pt idx="14383">
                  <c:v>65.844609374999905</c:v>
                </c:pt>
                <c:pt idx="14384">
                  <c:v>65.842421874999999</c:v>
                </c:pt>
                <c:pt idx="14385">
                  <c:v>65.840312499999897</c:v>
                </c:pt>
                <c:pt idx="14386">
                  <c:v>65.8385156249999</c:v>
                </c:pt>
                <c:pt idx="14387">
                  <c:v>65.837187499999899</c:v>
                </c:pt>
                <c:pt idx="14388">
                  <c:v>65.836562499999999</c:v>
                </c:pt>
                <c:pt idx="14389">
                  <c:v>65.836328124999994</c:v>
                </c:pt>
                <c:pt idx="14390">
                  <c:v>65.834999999999994</c:v>
                </c:pt>
                <c:pt idx="14391">
                  <c:v>65.831718749999894</c:v>
                </c:pt>
                <c:pt idx="14392">
                  <c:v>65.829687500000006</c:v>
                </c:pt>
                <c:pt idx="14393">
                  <c:v>65.829531249999903</c:v>
                </c:pt>
                <c:pt idx="14394">
                  <c:v>65.829609374999905</c:v>
                </c:pt>
                <c:pt idx="14395">
                  <c:v>65.829999999999899</c:v>
                </c:pt>
                <c:pt idx="14396">
                  <c:v>65.830390624999893</c:v>
                </c:pt>
                <c:pt idx="14397">
                  <c:v>65.830703124999999</c:v>
                </c:pt>
                <c:pt idx="14398">
                  <c:v>65.833046874999894</c:v>
                </c:pt>
                <c:pt idx="14399">
                  <c:v>65.838281249999994</c:v>
                </c:pt>
                <c:pt idx="14400">
                  <c:v>65.842656250000005</c:v>
                </c:pt>
                <c:pt idx="14401">
                  <c:v>65.844687499999907</c:v>
                </c:pt>
                <c:pt idx="14402">
                  <c:v>65.845781249999902</c:v>
                </c:pt>
                <c:pt idx="14403">
                  <c:v>65.846640625000006</c:v>
                </c:pt>
                <c:pt idx="14404">
                  <c:v>65.847421874999895</c:v>
                </c:pt>
                <c:pt idx="14405">
                  <c:v>65.848203124999998</c:v>
                </c:pt>
                <c:pt idx="14406">
                  <c:v>65.848906249999999</c:v>
                </c:pt>
                <c:pt idx="14407">
                  <c:v>65.849453124999997</c:v>
                </c:pt>
                <c:pt idx="14408">
                  <c:v>65.848906249999999</c:v>
                </c:pt>
                <c:pt idx="14409">
                  <c:v>65.847421874999995</c:v>
                </c:pt>
                <c:pt idx="14410">
                  <c:v>65.846796874999896</c:v>
                </c:pt>
                <c:pt idx="14411">
                  <c:v>65.846874999999898</c:v>
                </c:pt>
                <c:pt idx="14412">
                  <c:v>65.846874999999898</c:v>
                </c:pt>
                <c:pt idx="14413">
                  <c:v>65.846874999999997</c:v>
                </c:pt>
                <c:pt idx="14414">
                  <c:v>65.846874999999898</c:v>
                </c:pt>
                <c:pt idx="14415">
                  <c:v>65.847187500000004</c:v>
                </c:pt>
                <c:pt idx="14416">
                  <c:v>65.847734374999902</c:v>
                </c:pt>
                <c:pt idx="14417">
                  <c:v>65.848124999999996</c:v>
                </c:pt>
                <c:pt idx="14418">
                  <c:v>65.848437499999903</c:v>
                </c:pt>
                <c:pt idx="14419">
                  <c:v>65.848515624999905</c:v>
                </c:pt>
                <c:pt idx="14420">
                  <c:v>65.848437499999903</c:v>
                </c:pt>
                <c:pt idx="14421">
                  <c:v>65.848359374999902</c:v>
                </c:pt>
                <c:pt idx="14422">
                  <c:v>65.848281249999999</c:v>
                </c:pt>
                <c:pt idx="14423">
                  <c:v>65.8482812499999</c:v>
                </c:pt>
                <c:pt idx="14424">
                  <c:v>65.848281249999999</c:v>
                </c:pt>
                <c:pt idx="14425">
                  <c:v>65.848124999999897</c:v>
                </c:pt>
                <c:pt idx="14426">
                  <c:v>65.847499999999897</c:v>
                </c:pt>
                <c:pt idx="14427">
                  <c:v>65.846640624999907</c:v>
                </c:pt>
                <c:pt idx="14428">
                  <c:v>65.845859374999904</c:v>
                </c:pt>
                <c:pt idx="14429">
                  <c:v>65.844999999999899</c:v>
                </c:pt>
                <c:pt idx="14430">
                  <c:v>65.844062499999893</c:v>
                </c:pt>
                <c:pt idx="14431">
                  <c:v>65.842812499999994</c:v>
                </c:pt>
                <c:pt idx="14432">
                  <c:v>65.841328124999905</c:v>
                </c:pt>
                <c:pt idx="14433">
                  <c:v>65.839999999999904</c:v>
                </c:pt>
                <c:pt idx="14434">
                  <c:v>65.838593749999902</c:v>
                </c:pt>
                <c:pt idx="14435">
                  <c:v>65.837109374999898</c:v>
                </c:pt>
                <c:pt idx="14436">
                  <c:v>65.835624999999894</c:v>
                </c:pt>
                <c:pt idx="14437">
                  <c:v>65.834140625000003</c:v>
                </c:pt>
                <c:pt idx="14438">
                  <c:v>65.832812500000003</c:v>
                </c:pt>
                <c:pt idx="14439">
                  <c:v>65.831484375000002</c:v>
                </c:pt>
                <c:pt idx="14440">
                  <c:v>65.83</c:v>
                </c:pt>
                <c:pt idx="14441">
                  <c:v>65.828437499999893</c:v>
                </c:pt>
                <c:pt idx="14442">
                  <c:v>65.828515624999994</c:v>
                </c:pt>
                <c:pt idx="14443">
                  <c:v>65.831249999999898</c:v>
                </c:pt>
                <c:pt idx="14444">
                  <c:v>65.841953124999904</c:v>
                </c:pt>
                <c:pt idx="14445">
                  <c:v>65.862421874999995</c:v>
                </c:pt>
                <c:pt idx="14446">
                  <c:v>65.883359374999898</c:v>
                </c:pt>
                <c:pt idx="14447">
                  <c:v>65.901484374999995</c:v>
                </c:pt>
                <c:pt idx="14448">
                  <c:v>65.919296874999901</c:v>
                </c:pt>
                <c:pt idx="14449">
                  <c:v>65.9375</c:v>
                </c:pt>
                <c:pt idx="14450">
                  <c:v>65.945624999999893</c:v>
                </c:pt>
                <c:pt idx="14451">
                  <c:v>65.942499999999995</c:v>
                </c:pt>
                <c:pt idx="14452">
                  <c:v>65.939687500000005</c:v>
                </c:pt>
                <c:pt idx="14453">
                  <c:v>65.938281250000003</c:v>
                </c:pt>
                <c:pt idx="14454">
                  <c:v>65.937031249999905</c:v>
                </c:pt>
                <c:pt idx="14455">
                  <c:v>65.935937499999895</c:v>
                </c:pt>
                <c:pt idx="14456">
                  <c:v>65.934999999999903</c:v>
                </c:pt>
                <c:pt idx="14457">
                  <c:v>65.934062499999897</c:v>
                </c:pt>
                <c:pt idx="14458">
                  <c:v>65.933124999999905</c:v>
                </c:pt>
                <c:pt idx="14459">
                  <c:v>65.932187499999898</c:v>
                </c:pt>
                <c:pt idx="14460">
                  <c:v>65.931406249999895</c:v>
                </c:pt>
                <c:pt idx="14461">
                  <c:v>65.930781249999995</c:v>
                </c:pt>
                <c:pt idx="14462">
                  <c:v>65.9303124999999</c:v>
                </c:pt>
                <c:pt idx="14463">
                  <c:v>65.930156249999996</c:v>
                </c:pt>
                <c:pt idx="14464">
                  <c:v>65.930156249999897</c:v>
                </c:pt>
                <c:pt idx="14465">
                  <c:v>65.929999999999893</c:v>
                </c:pt>
                <c:pt idx="14466">
                  <c:v>65.929687499999901</c:v>
                </c:pt>
                <c:pt idx="14467">
                  <c:v>65.929374999999993</c:v>
                </c:pt>
                <c:pt idx="14468">
                  <c:v>65.929218750000004</c:v>
                </c:pt>
                <c:pt idx="14469">
                  <c:v>65.929062500000001</c:v>
                </c:pt>
                <c:pt idx="14470">
                  <c:v>65.928593749999905</c:v>
                </c:pt>
                <c:pt idx="14471">
                  <c:v>65.927968749999906</c:v>
                </c:pt>
                <c:pt idx="14472">
                  <c:v>65.927343749999906</c:v>
                </c:pt>
                <c:pt idx="14473">
                  <c:v>65.926718749999907</c:v>
                </c:pt>
                <c:pt idx="14474">
                  <c:v>65.926093749999893</c:v>
                </c:pt>
                <c:pt idx="14475">
                  <c:v>65.925312499999905</c:v>
                </c:pt>
                <c:pt idx="14476">
                  <c:v>65.924531249999902</c:v>
                </c:pt>
                <c:pt idx="14477">
                  <c:v>65.923906250000002</c:v>
                </c:pt>
                <c:pt idx="14478">
                  <c:v>65.923281249999903</c:v>
                </c:pt>
                <c:pt idx="14479">
                  <c:v>65.922656249999903</c:v>
                </c:pt>
                <c:pt idx="14480">
                  <c:v>65.921875</c:v>
                </c:pt>
                <c:pt idx="14481">
                  <c:v>65.920937499999994</c:v>
                </c:pt>
                <c:pt idx="14482">
                  <c:v>65.919999999999902</c:v>
                </c:pt>
                <c:pt idx="14483">
                  <c:v>65.919062499999995</c:v>
                </c:pt>
                <c:pt idx="14484">
                  <c:v>65.918124999999904</c:v>
                </c:pt>
                <c:pt idx="14485">
                  <c:v>65.917187499999898</c:v>
                </c:pt>
                <c:pt idx="14486">
                  <c:v>65.916249999999906</c:v>
                </c:pt>
                <c:pt idx="14487">
                  <c:v>65.915312499999999</c:v>
                </c:pt>
                <c:pt idx="14488">
                  <c:v>65.914375000000007</c:v>
                </c:pt>
                <c:pt idx="14489">
                  <c:v>65.913437500000001</c:v>
                </c:pt>
                <c:pt idx="14490">
                  <c:v>65.912499999999994</c:v>
                </c:pt>
                <c:pt idx="14491">
                  <c:v>65.911562499999903</c:v>
                </c:pt>
                <c:pt idx="14492">
                  <c:v>65.910624999999897</c:v>
                </c:pt>
                <c:pt idx="14493">
                  <c:v>65.909687499999905</c:v>
                </c:pt>
                <c:pt idx="14494">
                  <c:v>65.908749999999998</c:v>
                </c:pt>
                <c:pt idx="14495">
                  <c:v>65.907812499999906</c:v>
                </c:pt>
                <c:pt idx="14496">
                  <c:v>65.9068749999999</c:v>
                </c:pt>
                <c:pt idx="14497">
                  <c:v>65.905937499999993</c:v>
                </c:pt>
                <c:pt idx="14498">
                  <c:v>65.904999999999902</c:v>
                </c:pt>
                <c:pt idx="14499">
                  <c:v>65.904062499999995</c:v>
                </c:pt>
                <c:pt idx="14500">
                  <c:v>65.903124999999903</c:v>
                </c:pt>
                <c:pt idx="14501">
                  <c:v>65.902187499999897</c:v>
                </c:pt>
                <c:pt idx="14502">
                  <c:v>65.901249999999905</c:v>
                </c:pt>
                <c:pt idx="14503">
                  <c:v>65.900312499999899</c:v>
                </c:pt>
                <c:pt idx="14504">
                  <c:v>65.899374999999907</c:v>
                </c:pt>
                <c:pt idx="14505">
                  <c:v>65.898437499999901</c:v>
                </c:pt>
                <c:pt idx="14506">
                  <c:v>65.897499999999994</c:v>
                </c:pt>
                <c:pt idx="14507">
                  <c:v>65.896562499999902</c:v>
                </c:pt>
                <c:pt idx="14508">
                  <c:v>65.895624999999896</c:v>
                </c:pt>
                <c:pt idx="14509">
                  <c:v>65.894687499999904</c:v>
                </c:pt>
                <c:pt idx="14510">
                  <c:v>65.893749999999898</c:v>
                </c:pt>
                <c:pt idx="14511">
                  <c:v>65.892812499999906</c:v>
                </c:pt>
                <c:pt idx="14512">
                  <c:v>65.891874999999899</c:v>
                </c:pt>
                <c:pt idx="14513">
                  <c:v>65.890937499999893</c:v>
                </c:pt>
                <c:pt idx="14514">
                  <c:v>65.889999999999901</c:v>
                </c:pt>
                <c:pt idx="14515">
                  <c:v>65.888906249999906</c:v>
                </c:pt>
                <c:pt idx="14516">
                  <c:v>65.886718749999901</c:v>
                </c:pt>
                <c:pt idx="14517">
                  <c:v>65.883281249999897</c:v>
                </c:pt>
                <c:pt idx="14518">
                  <c:v>65.8795312499999</c:v>
                </c:pt>
                <c:pt idx="14519">
                  <c:v>65.875781249999903</c:v>
                </c:pt>
                <c:pt idx="14520">
                  <c:v>65.871874999999903</c:v>
                </c:pt>
                <c:pt idx="14521">
                  <c:v>65.8678124999999</c:v>
                </c:pt>
                <c:pt idx="14522">
                  <c:v>65.863749999999996</c:v>
                </c:pt>
                <c:pt idx="14523">
                  <c:v>65.859687499999893</c:v>
                </c:pt>
                <c:pt idx="14524">
                  <c:v>65.855624999999904</c:v>
                </c:pt>
                <c:pt idx="14525">
                  <c:v>65.851718749999904</c:v>
                </c:pt>
                <c:pt idx="14526">
                  <c:v>65.847968749999893</c:v>
                </c:pt>
                <c:pt idx="14527">
                  <c:v>65.844062500000007</c:v>
                </c:pt>
                <c:pt idx="14528">
                  <c:v>65.840156249999893</c:v>
                </c:pt>
                <c:pt idx="14529">
                  <c:v>65.836406249999996</c:v>
                </c:pt>
                <c:pt idx="14530">
                  <c:v>65.833593749999906</c:v>
                </c:pt>
                <c:pt idx="14531">
                  <c:v>65.832812500000003</c:v>
                </c:pt>
                <c:pt idx="14532">
                  <c:v>65.832968749999907</c:v>
                </c:pt>
                <c:pt idx="14533">
                  <c:v>65.832968749999907</c:v>
                </c:pt>
                <c:pt idx="14534">
                  <c:v>65.833124999999896</c:v>
                </c:pt>
                <c:pt idx="14535">
                  <c:v>65.833437500000002</c:v>
                </c:pt>
                <c:pt idx="14536">
                  <c:v>65.833906249999998</c:v>
                </c:pt>
                <c:pt idx="14537">
                  <c:v>65.834531249999998</c:v>
                </c:pt>
                <c:pt idx="14538">
                  <c:v>65.835156249999898</c:v>
                </c:pt>
                <c:pt idx="14539">
                  <c:v>65.835781249999897</c:v>
                </c:pt>
                <c:pt idx="14540">
                  <c:v>65.836406249999996</c:v>
                </c:pt>
                <c:pt idx="14541">
                  <c:v>65.837343749999903</c:v>
                </c:pt>
                <c:pt idx="14542">
                  <c:v>65.839062499999898</c:v>
                </c:pt>
                <c:pt idx="14543">
                  <c:v>65.841875000000002</c:v>
                </c:pt>
                <c:pt idx="14544">
                  <c:v>65.845937499999906</c:v>
                </c:pt>
                <c:pt idx="14545">
                  <c:v>65.850937499999901</c:v>
                </c:pt>
                <c:pt idx="14546">
                  <c:v>65.856406249999907</c:v>
                </c:pt>
                <c:pt idx="14547">
                  <c:v>65.861874999999898</c:v>
                </c:pt>
                <c:pt idx="14548">
                  <c:v>65.866874999999993</c:v>
                </c:pt>
                <c:pt idx="14549">
                  <c:v>65.871406249999893</c:v>
                </c:pt>
                <c:pt idx="14550">
                  <c:v>65.875624999999999</c:v>
                </c:pt>
                <c:pt idx="14551">
                  <c:v>65.88</c:v>
                </c:pt>
                <c:pt idx="14552">
                  <c:v>65.8853906249999</c:v>
                </c:pt>
                <c:pt idx="14553">
                  <c:v>65.891718749999896</c:v>
                </c:pt>
                <c:pt idx="14554">
                  <c:v>65.898203124999995</c:v>
                </c:pt>
                <c:pt idx="14555">
                  <c:v>65.904218749999899</c:v>
                </c:pt>
                <c:pt idx="14556">
                  <c:v>65.909453124999999</c:v>
                </c:pt>
                <c:pt idx="14557">
                  <c:v>65.914218750000003</c:v>
                </c:pt>
                <c:pt idx="14558">
                  <c:v>65.918750000000003</c:v>
                </c:pt>
                <c:pt idx="14559">
                  <c:v>65.923593749999995</c:v>
                </c:pt>
                <c:pt idx="14560">
                  <c:v>65.928906249999997</c:v>
                </c:pt>
                <c:pt idx="14561">
                  <c:v>65.9342187499999</c:v>
                </c:pt>
                <c:pt idx="14562">
                  <c:v>65.938906249999903</c:v>
                </c:pt>
                <c:pt idx="14563">
                  <c:v>65.942656249999899</c:v>
                </c:pt>
                <c:pt idx="14564">
                  <c:v>65.946406249999995</c:v>
                </c:pt>
                <c:pt idx="14565">
                  <c:v>65.950312499999896</c:v>
                </c:pt>
                <c:pt idx="14566">
                  <c:v>65.953749999999999</c:v>
                </c:pt>
                <c:pt idx="14567">
                  <c:v>65.956093749999994</c:v>
                </c:pt>
                <c:pt idx="14568">
                  <c:v>65.957499999999897</c:v>
                </c:pt>
                <c:pt idx="14569">
                  <c:v>65.958749999999995</c:v>
                </c:pt>
                <c:pt idx="14570">
                  <c:v>65.959843750000005</c:v>
                </c:pt>
                <c:pt idx="14571">
                  <c:v>65.960624999999993</c:v>
                </c:pt>
                <c:pt idx="14572">
                  <c:v>65.961406249999996</c:v>
                </c:pt>
                <c:pt idx="14573">
                  <c:v>65.962343749999903</c:v>
                </c:pt>
                <c:pt idx="14574">
                  <c:v>65.963437499999998</c:v>
                </c:pt>
                <c:pt idx="14575">
                  <c:v>65.964687499999997</c:v>
                </c:pt>
                <c:pt idx="14576">
                  <c:v>65.965937499999995</c:v>
                </c:pt>
                <c:pt idx="14577">
                  <c:v>65.967187499999895</c:v>
                </c:pt>
                <c:pt idx="14578">
                  <c:v>65.968281250000004</c:v>
                </c:pt>
                <c:pt idx="14579">
                  <c:v>65.969218749999996</c:v>
                </c:pt>
                <c:pt idx="14580">
                  <c:v>65.970156249999903</c:v>
                </c:pt>
                <c:pt idx="14581">
                  <c:v>65.970937499999906</c:v>
                </c:pt>
                <c:pt idx="14582">
                  <c:v>65.971562499999905</c:v>
                </c:pt>
                <c:pt idx="14583">
                  <c:v>65.971718749999994</c:v>
                </c:pt>
                <c:pt idx="14584">
                  <c:v>65.971093749999895</c:v>
                </c:pt>
                <c:pt idx="14585">
                  <c:v>65.970156249999903</c:v>
                </c:pt>
                <c:pt idx="14586">
                  <c:v>65.969062499999893</c:v>
                </c:pt>
                <c:pt idx="14587">
                  <c:v>65.967812499999994</c:v>
                </c:pt>
                <c:pt idx="14588">
                  <c:v>65.966562499999895</c:v>
                </c:pt>
                <c:pt idx="14589">
                  <c:v>65.965312499999897</c:v>
                </c:pt>
                <c:pt idx="14590">
                  <c:v>65.964531249999993</c:v>
                </c:pt>
                <c:pt idx="14591">
                  <c:v>65.964531249999993</c:v>
                </c:pt>
                <c:pt idx="14592">
                  <c:v>65.96484375</c:v>
                </c:pt>
                <c:pt idx="14593">
                  <c:v>65.964843749999901</c:v>
                </c:pt>
                <c:pt idx="14594">
                  <c:v>65.964531249999993</c:v>
                </c:pt>
                <c:pt idx="14595">
                  <c:v>65.964374999999905</c:v>
                </c:pt>
                <c:pt idx="14596">
                  <c:v>65.964218749999901</c:v>
                </c:pt>
                <c:pt idx="14597">
                  <c:v>65.963906249999994</c:v>
                </c:pt>
                <c:pt idx="14598">
                  <c:v>65.963593749999902</c:v>
                </c:pt>
                <c:pt idx="14599">
                  <c:v>65.963281249999994</c:v>
                </c:pt>
                <c:pt idx="14600">
                  <c:v>65.962812499999998</c:v>
                </c:pt>
                <c:pt idx="14601">
                  <c:v>65.962187499999999</c:v>
                </c:pt>
                <c:pt idx="14602">
                  <c:v>65.9615624999999</c:v>
                </c:pt>
                <c:pt idx="14603">
                  <c:v>65.960781249999997</c:v>
                </c:pt>
                <c:pt idx="14604">
                  <c:v>65.959531249999998</c:v>
                </c:pt>
                <c:pt idx="14605">
                  <c:v>65.957968749999907</c:v>
                </c:pt>
                <c:pt idx="14606">
                  <c:v>65.956562499999905</c:v>
                </c:pt>
                <c:pt idx="14607">
                  <c:v>65.955312500000005</c:v>
                </c:pt>
                <c:pt idx="14608">
                  <c:v>65.953906250000003</c:v>
                </c:pt>
                <c:pt idx="14609">
                  <c:v>65.952343749999898</c:v>
                </c:pt>
                <c:pt idx="14610">
                  <c:v>65.951093749999899</c:v>
                </c:pt>
                <c:pt idx="14611">
                  <c:v>65.949687499999996</c:v>
                </c:pt>
                <c:pt idx="14612">
                  <c:v>65.947968749999902</c:v>
                </c:pt>
                <c:pt idx="14613">
                  <c:v>65.946249999999907</c:v>
                </c:pt>
                <c:pt idx="14614">
                  <c:v>65.944218749999905</c:v>
                </c:pt>
                <c:pt idx="14615">
                  <c:v>65.9420312499999</c:v>
                </c:pt>
                <c:pt idx="14616">
                  <c:v>65.939374999999998</c:v>
                </c:pt>
                <c:pt idx="14617">
                  <c:v>65.936250000000001</c:v>
                </c:pt>
                <c:pt idx="14618">
                  <c:v>65.932812499999997</c:v>
                </c:pt>
                <c:pt idx="14619">
                  <c:v>65.929531249999897</c:v>
                </c:pt>
                <c:pt idx="14620">
                  <c:v>65.927031249999899</c:v>
                </c:pt>
                <c:pt idx="14621">
                  <c:v>65.924374999999898</c:v>
                </c:pt>
                <c:pt idx="14622">
                  <c:v>65.921249999999901</c:v>
                </c:pt>
                <c:pt idx="14623">
                  <c:v>65.917812499999997</c:v>
                </c:pt>
                <c:pt idx="14624">
                  <c:v>65.914062499999901</c:v>
                </c:pt>
                <c:pt idx="14625">
                  <c:v>65.910390624999906</c:v>
                </c:pt>
                <c:pt idx="14626">
                  <c:v>65.906484374999906</c:v>
                </c:pt>
                <c:pt idx="14627">
                  <c:v>65.902343749999901</c:v>
                </c:pt>
                <c:pt idx="14628">
                  <c:v>65.898203124999895</c:v>
                </c:pt>
                <c:pt idx="14629">
                  <c:v>65.893749999999997</c:v>
                </c:pt>
                <c:pt idx="14630">
                  <c:v>65.889218749999998</c:v>
                </c:pt>
                <c:pt idx="14631">
                  <c:v>65.884921875000003</c:v>
                </c:pt>
                <c:pt idx="14632">
                  <c:v>65.880937500000002</c:v>
                </c:pt>
                <c:pt idx="14633">
                  <c:v>65.877031249999902</c:v>
                </c:pt>
                <c:pt idx="14634">
                  <c:v>65.872968749999998</c:v>
                </c:pt>
                <c:pt idx="14635">
                  <c:v>65.869296875000003</c:v>
                </c:pt>
                <c:pt idx="14636">
                  <c:v>65.866640624999903</c:v>
                </c:pt>
                <c:pt idx="14637">
                  <c:v>65.864921874999894</c:v>
                </c:pt>
                <c:pt idx="14638">
                  <c:v>65.863281249999901</c:v>
                </c:pt>
                <c:pt idx="14639">
                  <c:v>65.861171874999997</c:v>
                </c:pt>
                <c:pt idx="14640">
                  <c:v>65.858984375000006</c:v>
                </c:pt>
                <c:pt idx="14641">
                  <c:v>65.857500000000002</c:v>
                </c:pt>
                <c:pt idx="14642">
                  <c:v>65.857031249999906</c:v>
                </c:pt>
                <c:pt idx="14643">
                  <c:v>65.857265624999897</c:v>
                </c:pt>
                <c:pt idx="14644">
                  <c:v>65.857656250000005</c:v>
                </c:pt>
                <c:pt idx="14645">
                  <c:v>65.857343749999998</c:v>
                </c:pt>
                <c:pt idx="14646">
                  <c:v>65.855781249999893</c:v>
                </c:pt>
                <c:pt idx="14647">
                  <c:v>65.853593750000002</c:v>
                </c:pt>
                <c:pt idx="14648">
                  <c:v>65.851874999999893</c:v>
                </c:pt>
                <c:pt idx="14649">
                  <c:v>65.850390625000003</c:v>
                </c:pt>
                <c:pt idx="14650">
                  <c:v>65.847734375000002</c:v>
                </c:pt>
                <c:pt idx="14651">
                  <c:v>65.843749999999901</c:v>
                </c:pt>
                <c:pt idx="14652">
                  <c:v>65.839296874999903</c:v>
                </c:pt>
                <c:pt idx="14653">
                  <c:v>65.835234374999899</c:v>
                </c:pt>
                <c:pt idx="14654">
                  <c:v>65.831718749999993</c:v>
                </c:pt>
                <c:pt idx="14655">
                  <c:v>65.829062500000006</c:v>
                </c:pt>
                <c:pt idx="14656">
                  <c:v>65.827343749999898</c:v>
                </c:pt>
                <c:pt idx="14657">
                  <c:v>65.825312499999995</c:v>
                </c:pt>
                <c:pt idx="14658">
                  <c:v>65.822968750000001</c:v>
                </c:pt>
                <c:pt idx="14659">
                  <c:v>65.821562499999999</c:v>
                </c:pt>
                <c:pt idx="14660">
                  <c:v>65.821406249999896</c:v>
                </c:pt>
                <c:pt idx="14661">
                  <c:v>65.822187499999998</c:v>
                </c:pt>
                <c:pt idx="14662">
                  <c:v>65.822890624999999</c:v>
                </c:pt>
                <c:pt idx="14663">
                  <c:v>65.822812499999998</c:v>
                </c:pt>
                <c:pt idx="14664">
                  <c:v>65.822734374999996</c:v>
                </c:pt>
                <c:pt idx="14665">
                  <c:v>65.823593749999901</c:v>
                </c:pt>
                <c:pt idx="14666">
                  <c:v>65.825546874999901</c:v>
                </c:pt>
                <c:pt idx="14667">
                  <c:v>65.828046874999899</c:v>
                </c:pt>
                <c:pt idx="14668">
                  <c:v>65.829921874999897</c:v>
                </c:pt>
                <c:pt idx="14669">
                  <c:v>65.831015625000006</c:v>
                </c:pt>
                <c:pt idx="14670">
                  <c:v>65.832578124999998</c:v>
                </c:pt>
                <c:pt idx="14671">
                  <c:v>65.834765625000003</c:v>
                </c:pt>
                <c:pt idx="14672">
                  <c:v>65.837265624999901</c:v>
                </c:pt>
                <c:pt idx="14673">
                  <c:v>65.84</c:v>
                </c:pt>
                <c:pt idx="14674">
                  <c:v>65.842890624999896</c:v>
                </c:pt>
                <c:pt idx="14675">
                  <c:v>65.845546874999897</c:v>
                </c:pt>
                <c:pt idx="14676">
                  <c:v>65.847578124999998</c:v>
                </c:pt>
                <c:pt idx="14677">
                  <c:v>65.849453124999997</c:v>
                </c:pt>
                <c:pt idx="14678">
                  <c:v>65.851718749999904</c:v>
                </c:pt>
                <c:pt idx="14679">
                  <c:v>65.854531249999994</c:v>
                </c:pt>
                <c:pt idx="14680">
                  <c:v>65.857734374999893</c:v>
                </c:pt>
                <c:pt idx="14681">
                  <c:v>65.860312500000006</c:v>
                </c:pt>
                <c:pt idx="14682">
                  <c:v>65.862031249999902</c:v>
                </c:pt>
                <c:pt idx="14683">
                  <c:v>65.863281249999901</c:v>
                </c:pt>
                <c:pt idx="14684">
                  <c:v>65.864218750000006</c:v>
                </c:pt>
                <c:pt idx="14685">
                  <c:v>65.865156249999899</c:v>
                </c:pt>
                <c:pt idx="14686">
                  <c:v>65.867187499999901</c:v>
                </c:pt>
                <c:pt idx="14687">
                  <c:v>65.870546875000002</c:v>
                </c:pt>
                <c:pt idx="14688">
                  <c:v>65.873828125000003</c:v>
                </c:pt>
                <c:pt idx="14689">
                  <c:v>65.876562499999906</c:v>
                </c:pt>
                <c:pt idx="14690">
                  <c:v>65.878593749999993</c:v>
                </c:pt>
                <c:pt idx="14691">
                  <c:v>65.879687500000003</c:v>
                </c:pt>
                <c:pt idx="14692">
                  <c:v>65.880312499999903</c:v>
                </c:pt>
                <c:pt idx="14693">
                  <c:v>65.881249999999895</c:v>
                </c:pt>
                <c:pt idx="14694">
                  <c:v>65.882968749999904</c:v>
                </c:pt>
                <c:pt idx="14695">
                  <c:v>65.885859374999995</c:v>
                </c:pt>
                <c:pt idx="14696">
                  <c:v>65.890234375000006</c:v>
                </c:pt>
                <c:pt idx="14697">
                  <c:v>65.894218749999993</c:v>
                </c:pt>
                <c:pt idx="14698">
                  <c:v>65.896093750000006</c:v>
                </c:pt>
                <c:pt idx="14699">
                  <c:v>65.896484374999901</c:v>
                </c:pt>
                <c:pt idx="14700">
                  <c:v>65.896562500000002</c:v>
                </c:pt>
                <c:pt idx="14701">
                  <c:v>65.897187499999902</c:v>
                </c:pt>
                <c:pt idx="14702">
                  <c:v>65.898359374999998</c:v>
                </c:pt>
                <c:pt idx="14703">
                  <c:v>65.900000000000006</c:v>
                </c:pt>
                <c:pt idx="14704">
                  <c:v>65.902343749999901</c:v>
                </c:pt>
                <c:pt idx="14705">
                  <c:v>65.905312499999994</c:v>
                </c:pt>
                <c:pt idx="14706">
                  <c:v>65.907968749999995</c:v>
                </c:pt>
                <c:pt idx="14707">
                  <c:v>65.910312499999904</c:v>
                </c:pt>
                <c:pt idx="14708">
                  <c:v>65.914062499999901</c:v>
                </c:pt>
                <c:pt idx="14709">
                  <c:v>65.918671874999902</c:v>
                </c:pt>
                <c:pt idx="14710">
                  <c:v>65.922265624999994</c:v>
                </c:pt>
                <c:pt idx="14711">
                  <c:v>65.924921874999896</c:v>
                </c:pt>
                <c:pt idx="14712">
                  <c:v>65.927031249999999</c:v>
                </c:pt>
                <c:pt idx="14713">
                  <c:v>65.928749999999994</c:v>
                </c:pt>
                <c:pt idx="14714">
                  <c:v>65.9303124999999</c:v>
                </c:pt>
                <c:pt idx="14715">
                  <c:v>65.931953124999893</c:v>
                </c:pt>
                <c:pt idx="14716">
                  <c:v>65.933359374999895</c:v>
                </c:pt>
                <c:pt idx="14717">
                  <c:v>65.933984374999895</c:v>
                </c:pt>
                <c:pt idx="14718">
                  <c:v>65.934062499999897</c:v>
                </c:pt>
                <c:pt idx="14719">
                  <c:v>65.934375000000003</c:v>
                </c:pt>
                <c:pt idx="14720">
                  <c:v>65.935468749999998</c:v>
                </c:pt>
                <c:pt idx="14721">
                  <c:v>65.937890624999994</c:v>
                </c:pt>
                <c:pt idx="14722">
                  <c:v>65.941874999999996</c:v>
                </c:pt>
                <c:pt idx="14723">
                  <c:v>65.946874999999906</c:v>
                </c:pt>
                <c:pt idx="14724">
                  <c:v>65.951562499999895</c:v>
                </c:pt>
                <c:pt idx="14725">
                  <c:v>65.953593749999996</c:v>
                </c:pt>
                <c:pt idx="14726">
                  <c:v>65.952968749999897</c:v>
                </c:pt>
                <c:pt idx="14727">
                  <c:v>65.952499999999901</c:v>
                </c:pt>
                <c:pt idx="14728">
                  <c:v>65.953203124999902</c:v>
                </c:pt>
                <c:pt idx="14729">
                  <c:v>65.954609374999905</c:v>
                </c:pt>
                <c:pt idx="14730">
                  <c:v>65.956406249999901</c:v>
                </c:pt>
                <c:pt idx="14731">
                  <c:v>65.958124999999995</c:v>
                </c:pt>
                <c:pt idx="14732">
                  <c:v>65.9596093749999</c:v>
                </c:pt>
                <c:pt idx="14733">
                  <c:v>65.961249999999893</c:v>
                </c:pt>
                <c:pt idx="14734">
                  <c:v>65.963124999999906</c:v>
                </c:pt>
                <c:pt idx="14735">
                  <c:v>65.964531249999993</c:v>
                </c:pt>
                <c:pt idx="14736">
                  <c:v>65.965546874999902</c:v>
                </c:pt>
                <c:pt idx="14737">
                  <c:v>65.966093749999899</c:v>
                </c:pt>
                <c:pt idx="14738">
                  <c:v>65.965625000000003</c:v>
                </c:pt>
                <c:pt idx="14739">
                  <c:v>65.964296875000002</c:v>
                </c:pt>
                <c:pt idx="14740">
                  <c:v>65.962968749999902</c:v>
                </c:pt>
                <c:pt idx="14741">
                  <c:v>65.962421874999905</c:v>
                </c:pt>
                <c:pt idx="14742">
                  <c:v>65.962656249999895</c:v>
                </c:pt>
                <c:pt idx="14743">
                  <c:v>65.963593749999902</c:v>
                </c:pt>
                <c:pt idx="14744">
                  <c:v>65.965234374999895</c:v>
                </c:pt>
                <c:pt idx="14745">
                  <c:v>65.967968749999898</c:v>
                </c:pt>
                <c:pt idx="14746">
                  <c:v>65.971953124999999</c:v>
                </c:pt>
                <c:pt idx="14747">
                  <c:v>65.977500000000006</c:v>
                </c:pt>
                <c:pt idx="14748">
                  <c:v>65.982578125000003</c:v>
                </c:pt>
                <c:pt idx="14749">
                  <c:v>65.984843749999897</c:v>
                </c:pt>
                <c:pt idx="14750">
                  <c:v>65.986249999999899</c:v>
                </c:pt>
                <c:pt idx="14751">
                  <c:v>65.988593749999893</c:v>
                </c:pt>
                <c:pt idx="14752">
                  <c:v>65.991249999999994</c:v>
                </c:pt>
                <c:pt idx="14753">
                  <c:v>65.993046874999905</c:v>
                </c:pt>
                <c:pt idx="14754">
                  <c:v>65.993593749999903</c:v>
                </c:pt>
                <c:pt idx="14755">
                  <c:v>65.993515625000001</c:v>
                </c:pt>
                <c:pt idx="14756">
                  <c:v>65.993437499999899</c:v>
                </c:pt>
                <c:pt idx="14757">
                  <c:v>65.993593749999903</c:v>
                </c:pt>
                <c:pt idx="14758">
                  <c:v>65.994453124999893</c:v>
                </c:pt>
                <c:pt idx="14759">
                  <c:v>65.995859374999895</c:v>
                </c:pt>
                <c:pt idx="14760">
                  <c:v>65.997265624999997</c:v>
                </c:pt>
                <c:pt idx="14761">
                  <c:v>65.9986718749999</c:v>
                </c:pt>
                <c:pt idx="14762">
                  <c:v>66.000312500000007</c:v>
                </c:pt>
                <c:pt idx="14763">
                  <c:v>66.002499999999898</c:v>
                </c:pt>
                <c:pt idx="14764">
                  <c:v>66.005312500000002</c:v>
                </c:pt>
                <c:pt idx="14765">
                  <c:v>66.008828124999994</c:v>
                </c:pt>
                <c:pt idx="14766">
                  <c:v>66.012421874999902</c:v>
                </c:pt>
                <c:pt idx="14767">
                  <c:v>66.015703125000002</c:v>
                </c:pt>
                <c:pt idx="14768">
                  <c:v>66.019296874999995</c:v>
                </c:pt>
                <c:pt idx="14769">
                  <c:v>66.023046875000006</c:v>
                </c:pt>
                <c:pt idx="14770">
                  <c:v>66.026328124999907</c:v>
                </c:pt>
                <c:pt idx="14771">
                  <c:v>66.028203124999905</c:v>
                </c:pt>
                <c:pt idx="14772">
                  <c:v>66.028984374999993</c:v>
                </c:pt>
                <c:pt idx="14773">
                  <c:v>66.03</c:v>
                </c:pt>
                <c:pt idx="14774">
                  <c:v>66.031562499999893</c:v>
                </c:pt>
                <c:pt idx="14775">
                  <c:v>66.033515624999893</c:v>
                </c:pt>
                <c:pt idx="14776">
                  <c:v>66.035546874999994</c:v>
                </c:pt>
                <c:pt idx="14777">
                  <c:v>66.037812499999902</c:v>
                </c:pt>
                <c:pt idx="14778">
                  <c:v>66.040390624999901</c:v>
                </c:pt>
                <c:pt idx="14779">
                  <c:v>66.043046874999902</c:v>
                </c:pt>
                <c:pt idx="14780">
                  <c:v>66.048749999999899</c:v>
                </c:pt>
                <c:pt idx="14781">
                  <c:v>66.058906249999893</c:v>
                </c:pt>
                <c:pt idx="14782">
                  <c:v>66.070234374999998</c:v>
                </c:pt>
                <c:pt idx="14783">
                  <c:v>66.081406249999901</c:v>
                </c:pt>
                <c:pt idx="14784">
                  <c:v>66.092812499999994</c:v>
                </c:pt>
                <c:pt idx="14785">
                  <c:v>66.104374999999905</c:v>
                </c:pt>
                <c:pt idx="14786">
                  <c:v>66.115937499999902</c:v>
                </c:pt>
                <c:pt idx="14787">
                  <c:v>66.127187499999906</c:v>
                </c:pt>
                <c:pt idx="14788">
                  <c:v>66.138046874999901</c:v>
                </c:pt>
                <c:pt idx="14789">
                  <c:v>66.148906249999996</c:v>
                </c:pt>
                <c:pt idx="14790">
                  <c:v>66.160078124999899</c:v>
                </c:pt>
                <c:pt idx="14791">
                  <c:v>66.169921874999901</c:v>
                </c:pt>
                <c:pt idx="14792">
                  <c:v>66.176874999999995</c:v>
                </c:pt>
                <c:pt idx="14793">
                  <c:v>66.182421874999903</c:v>
                </c:pt>
                <c:pt idx="14794">
                  <c:v>66.188437500000006</c:v>
                </c:pt>
                <c:pt idx="14795">
                  <c:v>66.195156249999897</c:v>
                </c:pt>
                <c:pt idx="14796">
                  <c:v>66.202265624999995</c:v>
                </c:pt>
                <c:pt idx="14797">
                  <c:v>66.209687499999902</c:v>
                </c:pt>
                <c:pt idx="14798">
                  <c:v>66.217343749999898</c:v>
                </c:pt>
                <c:pt idx="14799">
                  <c:v>66.225234374999999</c:v>
                </c:pt>
                <c:pt idx="14800">
                  <c:v>66.232890624999996</c:v>
                </c:pt>
                <c:pt idx="14801">
                  <c:v>66.239374999999995</c:v>
                </c:pt>
                <c:pt idx="14802">
                  <c:v>66.244687499999998</c:v>
                </c:pt>
                <c:pt idx="14803">
                  <c:v>66.249687499999993</c:v>
                </c:pt>
                <c:pt idx="14804">
                  <c:v>66.254531249999999</c:v>
                </c:pt>
                <c:pt idx="14805">
                  <c:v>66.259218750000002</c:v>
                </c:pt>
                <c:pt idx="14806">
                  <c:v>66.263906249999906</c:v>
                </c:pt>
                <c:pt idx="14807">
                  <c:v>66.268281249999902</c:v>
                </c:pt>
                <c:pt idx="14808">
                  <c:v>66.271718750000005</c:v>
                </c:pt>
                <c:pt idx="14809">
                  <c:v>66.274375000000006</c:v>
                </c:pt>
                <c:pt idx="14810">
                  <c:v>66.276406249999994</c:v>
                </c:pt>
                <c:pt idx="14811">
                  <c:v>66.276249999999905</c:v>
                </c:pt>
                <c:pt idx="14812">
                  <c:v>66.273281249999997</c:v>
                </c:pt>
                <c:pt idx="14813">
                  <c:v>66.27</c:v>
                </c:pt>
                <c:pt idx="14814">
                  <c:v>66.267656250000002</c:v>
                </c:pt>
                <c:pt idx="14815">
                  <c:v>66.264687499999994</c:v>
                </c:pt>
                <c:pt idx="14816">
                  <c:v>66.260781249999994</c:v>
                </c:pt>
                <c:pt idx="14817">
                  <c:v>66.256093749999906</c:v>
                </c:pt>
                <c:pt idx="14818">
                  <c:v>66.250937499999907</c:v>
                </c:pt>
                <c:pt idx="14819">
                  <c:v>66.245468749999901</c:v>
                </c:pt>
                <c:pt idx="14820">
                  <c:v>66.239843750000006</c:v>
                </c:pt>
                <c:pt idx="14821">
                  <c:v>66.234843749999996</c:v>
                </c:pt>
                <c:pt idx="14822">
                  <c:v>66.230781249999893</c:v>
                </c:pt>
                <c:pt idx="14823">
                  <c:v>66.228437499999998</c:v>
                </c:pt>
                <c:pt idx="14824">
                  <c:v>66.227343750000003</c:v>
                </c:pt>
                <c:pt idx="14825">
                  <c:v>66.226406249999997</c:v>
                </c:pt>
                <c:pt idx="14826">
                  <c:v>66.225781249999997</c:v>
                </c:pt>
                <c:pt idx="14827">
                  <c:v>66.225781249999898</c:v>
                </c:pt>
                <c:pt idx="14828">
                  <c:v>66.225781249999898</c:v>
                </c:pt>
                <c:pt idx="14829">
                  <c:v>66.225624999999994</c:v>
                </c:pt>
                <c:pt idx="14830">
                  <c:v>66.225624999999894</c:v>
                </c:pt>
                <c:pt idx="14831">
                  <c:v>66.225781249999898</c:v>
                </c:pt>
                <c:pt idx="14832">
                  <c:v>66.226093749999905</c:v>
                </c:pt>
                <c:pt idx="14833">
                  <c:v>66.226406249999897</c:v>
                </c:pt>
                <c:pt idx="14834">
                  <c:v>66.226718750000003</c:v>
                </c:pt>
                <c:pt idx="14835">
                  <c:v>66.2271874999999</c:v>
                </c:pt>
                <c:pt idx="14836">
                  <c:v>66.227812499999899</c:v>
                </c:pt>
                <c:pt idx="14837">
                  <c:v>66.228125000000006</c:v>
                </c:pt>
                <c:pt idx="14838">
                  <c:v>66.228281249999995</c:v>
                </c:pt>
                <c:pt idx="14839">
                  <c:v>66.228593750000002</c:v>
                </c:pt>
                <c:pt idx="14840">
                  <c:v>66.228906249999895</c:v>
                </c:pt>
                <c:pt idx="14841">
                  <c:v>66.229374999999905</c:v>
                </c:pt>
                <c:pt idx="14842">
                  <c:v>66.229843749999901</c:v>
                </c:pt>
                <c:pt idx="14843">
                  <c:v>66.230156249999993</c:v>
                </c:pt>
                <c:pt idx="14844">
                  <c:v>66.230625000000003</c:v>
                </c:pt>
                <c:pt idx="14845">
                  <c:v>66.2310937499999</c:v>
                </c:pt>
                <c:pt idx="14846">
                  <c:v>66.231249999999903</c:v>
                </c:pt>
                <c:pt idx="14847">
                  <c:v>66.231562499999995</c:v>
                </c:pt>
                <c:pt idx="14848">
                  <c:v>66.232187499999995</c:v>
                </c:pt>
                <c:pt idx="14849">
                  <c:v>66.232812499999994</c:v>
                </c:pt>
                <c:pt idx="14850">
                  <c:v>66.233437499999994</c:v>
                </c:pt>
                <c:pt idx="14851">
                  <c:v>66.233906250000004</c:v>
                </c:pt>
                <c:pt idx="14852">
                  <c:v>66.234218749999897</c:v>
                </c:pt>
                <c:pt idx="14853">
                  <c:v>66.234687499999893</c:v>
                </c:pt>
                <c:pt idx="14854">
                  <c:v>66.235156249999903</c:v>
                </c:pt>
                <c:pt idx="14855">
                  <c:v>66.235468749999995</c:v>
                </c:pt>
                <c:pt idx="14856">
                  <c:v>66.235781249999903</c:v>
                </c:pt>
                <c:pt idx="14857">
                  <c:v>66.235937499999906</c:v>
                </c:pt>
                <c:pt idx="14858">
                  <c:v>66.235937499999906</c:v>
                </c:pt>
                <c:pt idx="14859">
                  <c:v>66.235937500000006</c:v>
                </c:pt>
                <c:pt idx="14860">
                  <c:v>66.235937499999906</c:v>
                </c:pt>
                <c:pt idx="14861">
                  <c:v>66.235937499999906</c:v>
                </c:pt>
                <c:pt idx="14862">
                  <c:v>66.235937499999906</c:v>
                </c:pt>
                <c:pt idx="14863">
                  <c:v>66.236093749999895</c:v>
                </c:pt>
                <c:pt idx="14864">
                  <c:v>66.236249999999899</c:v>
                </c:pt>
                <c:pt idx="14865">
                  <c:v>66.236249999999998</c:v>
                </c:pt>
                <c:pt idx="14866">
                  <c:v>66.236249999999899</c:v>
                </c:pt>
                <c:pt idx="14867">
                  <c:v>66.236406250000002</c:v>
                </c:pt>
                <c:pt idx="14868">
                  <c:v>66.236562500000005</c:v>
                </c:pt>
                <c:pt idx="14869">
                  <c:v>66.236562499999906</c:v>
                </c:pt>
                <c:pt idx="14870">
                  <c:v>66.236562499999906</c:v>
                </c:pt>
                <c:pt idx="14871">
                  <c:v>66.236562499999906</c:v>
                </c:pt>
                <c:pt idx="14872">
                  <c:v>66.236718749999895</c:v>
                </c:pt>
                <c:pt idx="14873">
                  <c:v>66.236874999999998</c:v>
                </c:pt>
                <c:pt idx="14874">
                  <c:v>66.236874999999998</c:v>
                </c:pt>
                <c:pt idx="14875">
                  <c:v>66.236718749999994</c:v>
                </c:pt>
                <c:pt idx="14876">
                  <c:v>66.236562499999906</c:v>
                </c:pt>
                <c:pt idx="14877">
                  <c:v>66.236562499999906</c:v>
                </c:pt>
                <c:pt idx="14878">
                  <c:v>66.236562499999906</c:v>
                </c:pt>
                <c:pt idx="14879">
                  <c:v>66.236718749999994</c:v>
                </c:pt>
                <c:pt idx="14880">
                  <c:v>66.236718749999994</c:v>
                </c:pt>
                <c:pt idx="14881">
                  <c:v>66.236406249999902</c:v>
                </c:pt>
                <c:pt idx="14882">
                  <c:v>66.236249999999998</c:v>
                </c:pt>
                <c:pt idx="14883">
                  <c:v>66.236562499999906</c:v>
                </c:pt>
                <c:pt idx="14884">
                  <c:v>66.236562499999906</c:v>
                </c:pt>
                <c:pt idx="14885">
                  <c:v>66.235937499999906</c:v>
                </c:pt>
                <c:pt idx="14886">
                  <c:v>66.235624999999999</c:v>
                </c:pt>
                <c:pt idx="14887">
                  <c:v>66.235624999999999</c:v>
                </c:pt>
                <c:pt idx="14888">
                  <c:v>66.235937500000006</c:v>
                </c:pt>
                <c:pt idx="14889">
                  <c:v>66.236562499999906</c:v>
                </c:pt>
                <c:pt idx="14890">
                  <c:v>66.236874999999898</c:v>
                </c:pt>
                <c:pt idx="14891">
                  <c:v>66.236874999999998</c:v>
                </c:pt>
                <c:pt idx="14892">
                  <c:v>66.236874999999898</c:v>
                </c:pt>
                <c:pt idx="14893">
                  <c:v>66.236874999999898</c:v>
                </c:pt>
                <c:pt idx="14894">
                  <c:v>66.236718749999895</c:v>
                </c:pt>
                <c:pt idx="14895">
                  <c:v>66.236406250000002</c:v>
                </c:pt>
                <c:pt idx="14896">
                  <c:v>66.236093749999895</c:v>
                </c:pt>
                <c:pt idx="14897">
                  <c:v>66.235781249999903</c:v>
                </c:pt>
                <c:pt idx="14898">
                  <c:v>66.235468749999995</c:v>
                </c:pt>
                <c:pt idx="14899">
                  <c:v>66.235156249999903</c:v>
                </c:pt>
                <c:pt idx="14900">
                  <c:v>66.234843749999996</c:v>
                </c:pt>
                <c:pt idx="14901">
                  <c:v>66.234531249999904</c:v>
                </c:pt>
                <c:pt idx="14902">
                  <c:v>66.234062499999993</c:v>
                </c:pt>
                <c:pt idx="14903">
                  <c:v>66.233437499999894</c:v>
                </c:pt>
                <c:pt idx="14904">
                  <c:v>66.232656249999906</c:v>
                </c:pt>
                <c:pt idx="14905">
                  <c:v>66.232031249999906</c:v>
                </c:pt>
                <c:pt idx="14906">
                  <c:v>66.231718749999999</c:v>
                </c:pt>
                <c:pt idx="14907">
                  <c:v>66.231406249999907</c:v>
                </c:pt>
                <c:pt idx="14908">
                  <c:v>66.2310937499999</c:v>
                </c:pt>
                <c:pt idx="14909">
                  <c:v>66.230937499999897</c:v>
                </c:pt>
                <c:pt idx="14910">
                  <c:v>66.230781249999893</c:v>
                </c:pt>
                <c:pt idx="14911">
                  <c:v>66.230781249999893</c:v>
                </c:pt>
                <c:pt idx="14912">
                  <c:v>66.231250000000003</c:v>
                </c:pt>
                <c:pt idx="14913">
                  <c:v>66.231406249999907</c:v>
                </c:pt>
                <c:pt idx="14914">
                  <c:v>66.231249999999903</c:v>
                </c:pt>
                <c:pt idx="14915">
                  <c:v>66.231250000000003</c:v>
                </c:pt>
                <c:pt idx="14916">
                  <c:v>66.231249999999903</c:v>
                </c:pt>
                <c:pt idx="14917">
                  <c:v>66.231250000000003</c:v>
                </c:pt>
                <c:pt idx="14918">
                  <c:v>66.2310937499999</c:v>
                </c:pt>
                <c:pt idx="14919">
                  <c:v>66.231249999999903</c:v>
                </c:pt>
                <c:pt idx="14920">
                  <c:v>66.231875000000002</c:v>
                </c:pt>
                <c:pt idx="14921">
                  <c:v>66.232187499999995</c:v>
                </c:pt>
                <c:pt idx="14922">
                  <c:v>66.232343749999899</c:v>
                </c:pt>
                <c:pt idx="14923">
                  <c:v>66.232812499999994</c:v>
                </c:pt>
                <c:pt idx="14924">
                  <c:v>66.233593749999898</c:v>
                </c:pt>
                <c:pt idx="14925">
                  <c:v>66.234531249999904</c:v>
                </c:pt>
                <c:pt idx="14926">
                  <c:v>66.235624999999999</c:v>
                </c:pt>
                <c:pt idx="14927">
                  <c:v>66.236562499999906</c:v>
                </c:pt>
                <c:pt idx="14928">
                  <c:v>66.237343749999994</c:v>
                </c:pt>
                <c:pt idx="14929">
                  <c:v>66.238281249999901</c:v>
                </c:pt>
                <c:pt idx="14930">
                  <c:v>66.239374999999896</c:v>
                </c:pt>
                <c:pt idx="14931">
                  <c:v>66.240781249999998</c:v>
                </c:pt>
                <c:pt idx="14932">
                  <c:v>66.242187499999901</c:v>
                </c:pt>
                <c:pt idx="14933">
                  <c:v>66.243593749999903</c:v>
                </c:pt>
                <c:pt idx="14934">
                  <c:v>66.245156249999994</c:v>
                </c:pt>
                <c:pt idx="14935">
                  <c:v>66.247031249999907</c:v>
                </c:pt>
                <c:pt idx="14936">
                  <c:v>66.249062499999994</c:v>
                </c:pt>
                <c:pt idx="14937">
                  <c:v>66.251093749999995</c:v>
                </c:pt>
                <c:pt idx="14938">
                  <c:v>66.252968749999894</c:v>
                </c:pt>
                <c:pt idx="14939">
                  <c:v>66.254843749999907</c:v>
                </c:pt>
                <c:pt idx="14940">
                  <c:v>66.256718749999905</c:v>
                </c:pt>
                <c:pt idx="14941">
                  <c:v>66.2584374999999</c:v>
                </c:pt>
                <c:pt idx="14942">
                  <c:v>66.260312499999998</c:v>
                </c:pt>
                <c:pt idx="14943">
                  <c:v>66.262187499999996</c:v>
                </c:pt>
                <c:pt idx="14944">
                  <c:v>66.264374999999902</c:v>
                </c:pt>
                <c:pt idx="14945">
                  <c:v>66.266874999999899</c:v>
                </c:pt>
                <c:pt idx="14946">
                  <c:v>66.269062499999905</c:v>
                </c:pt>
                <c:pt idx="14947">
                  <c:v>66.271562500000002</c:v>
                </c:pt>
                <c:pt idx="14948">
                  <c:v>66.273906249999897</c:v>
                </c:pt>
                <c:pt idx="14949">
                  <c:v>66.275468750000002</c:v>
                </c:pt>
                <c:pt idx="14950">
                  <c:v>66.276874999999905</c:v>
                </c:pt>
                <c:pt idx="14951">
                  <c:v>66.278281250000006</c:v>
                </c:pt>
                <c:pt idx="14952">
                  <c:v>66.279843749999998</c:v>
                </c:pt>
                <c:pt idx="14953">
                  <c:v>66.281406249999904</c:v>
                </c:pt>
                <c:pt idx="14954">
                  <c:v>66.282812500000006</c:v>
                </c:pt>
                <c:pt idx="14955">
                  <c:v>66.284218749999994</c:v>
                </c:pt>
                <c:pt idx="14956">
                  <c:v>66.285468749999893</c:v>
                </c:pt>
                <c:pt idx="14957">
                  <c:v>66.286406249999999</c:v>
                </c:pt>
                <c:pt idx="14958">
                  <c:v>66.287499999999895</c:v>
                </c:pt>
                <c:pt idx="14959">
                  <c:v>66.288906249999997</c:v>
                </c:pt>
                <c:pt idx="14960">
                  <c:v>66.290312499999999</c:v>
                </c:pt>
                <c:pt idx="14961">
                  <c:v>66.291562499999898</c:v>
                </c:pt>
                <c:pt idx="14962">
                  <c:v>66.292812499999997</c:v>
                </c:pt>
                <c:pt idx="14963">
                  <c:v>66.298046874999997</c:v>
                </c:pt>
                <c:pt idx="14964">
                  <c:v>66.311562499999994</c:v>
                </c:pt>
                <c:pt idx="14965">
                  <c:v>66.329453125000001</c:v>
                </c:pt>
                <c:pt idx="14966">
                  <c:v>66.347421874999995</c:v>
                </c:pt>
                <c:pt idx="14967">
                  <c:v>66.365546874999893</c:v>
                </c:pt>
                <c:pt idx="14968">
                  <c:v>66.383593750000003</c:v>
                </c:pt>
                <c:pt idx="14969">
                  <c:v>66.401562499999997</c:v>
                </c:pt>
                <c:pt idx="14970">
                  <c:v>66.419687499999895</c:v>
                </c:pt>
                <c:pt idx="14971">
                  <c:v>66.4381249999999</c:v>
                </c:pt>
                <c:pt idx="14972">
                  <c:v>66.456640624999906</c:v>
                </c:pt>
                <c:pt idx="14973">
                  <c:v>66.474921874999893</c:v>
                </c:pt>
                <c:pt idx="14974">
                  <c:v>66.493124999999907</c:v>
                </c:pt>
                <c:pt idx="14975">
                  <c:v>66.511171875000002</c:v>
                </c:pt>
                <c:pt idx="14976">
                  <c:v>66.529140624999997</c:v>
                </c:pt>
                <c:pt idx="14977">
                  <c:v>66.547578124999902</c:v>
                </c:pt>
                <c:pt idx="14978">
                  <c:v>66.566406249999901</c:v>
                </c:pt>
                <c:pt idx="14979">
                  <c:v>66.584999999999894</c:v>
                </c:pt>
                <c:pt idx="14980">
                  <c:v>66.603671874999904</c:v>
                </c:pt>
                <c:pt idx="14981">
                  <c:v>66.622500000000002</c:v>
                </c:pt>
                <c:pt idx="14982">
                  <c:v>66.641328124999902</c:v>
                </c:pt>
                <c:pt idx="14983">
                  <c:v>66.660859374999902</c:v>
                </c:pt>
                <c:pt idx="14984">
                  <c:v>66.681093749999903</c:v>
                </c:pt>
                <c:pt idx="14985">
                  <c:v>66.701406249999906</c:v>
                </c:pt>
                <c:pt idx="14986">
                  <c:v>66.721718749999994</c:v>
                </c:pt>
                <c:pt idx="14987">
                  <c:v>66.742031249999897</c:v>
                </c:pt>
                <c:pt idx="14988">
                  <c:v>66.762578124999905</c:v>
                </c:pt>
                <c:pt idx="14989">
                  <c:v>66.783515624999893</c:v>
                </c:pt>
                <c:pt idx="14990">
                  <c:v>66.804453124999995</c:v>
                </c:pt>
                <c:pt idx="14991">
                  <c:v>66.825078125000005</c:v>
                </c:pt>
                <c:pt idx="14992">
                  <c:v>66.845546874999897</c:v>
                </c:pt>
                <c:pt idx="14993">
                  <c:v>66.866015624999903</c:v>
                </c:pt>
                <c:pt idx="14994">
                  <c:v>66.886484374999895</c:v>
                </c:pt>
                <c:pt idx="14995">
                  <c:v>66.907031249999903</c:v>
                </c:pt>
                <c:pt idx="14996">
                  <c:v>66.927578124999997</c:v>
                </c:pt>
                <c:pt idx="14997">
                  <c:v>66.948984374999895</c:v>
                </c:pt>
                <c:pt idx="14998">
                  <c:v>66.972421874999995</c:v>
                </c:pt>
                <c:pt idx="14999">
                  <c:v>66.99609375</c:v>
                </c:pt>
                <c:pt idx="15000">
                  <c:v>67.018437499999905</c:v>
                </c:pt>
                <c:pt idx="15001">
                  <c:v>67.039921874999905</c:v>
                </c:pt>
                <c:pt idx="15002">
                  <c:v>67.060703124999904</c:v>
                </c:pt>
                <c:pt idx="15003">
                  <c:v>67.081171874999896</c:v>
                </c:pt>
                <c:pt idx="15004">
                  <c:v>67.101640625000002</c:v>
                </c:pt>
                <c:pt idx="15005">
                  <c:v>67.122031249999907</c:v>
                </c:pt>
                <c:pt idx="15006">
                  <c:v>67.142031249999903</c:v>
                </c:pt>
                <c:pt idx="15007">
                  <c:v>67.160937500000003</c:v>
                </c:pt>
                <c:pt idx="15008">
                  <c:v>67.179609374999899</c:v>
                </c:pt>
                <c:pt idx="15009">
                  <c:v>67.199296874999902</c:v>
                </c:pt>
                <c:pt idx="15010">
                  <c:v>67.219453124999902</c:v>
                </c:pt>
                <c:pt idx="15011">
                  <c:v>67.239609375000001</c:v>
                </c:pt>
                <c:pt idx="15012">
                  <c:v>67.259765624999901</c:v>
                </c:pt>
                <c:pt idx="15013">
                  <c:v>67.279765624999897</c:v>
                </c:pt>
                <c:pt idx="15014">
                  <c:v>67.299609374999903</c:v>
                </c:pt>
                <c:pt idx="15015">
                  <c:v>67.319374999999994</c:v>
                </c:pt>
                <c:pt idx="15016">
                  <c:v>67.338984374999995</c:v>
                </c:pt>
                <c:pt idx="15017">
                  <c:v>67.358515624999896</c:v>
                </c:pt>
                <c:pt idx="15018">
                  <c:v>67.378203124999999</c:v>
                </c:pt>
                <c:pt idx="15019">
                  <c:v>67.397968749999905</c:v>
                </c:pt>
                <c:pt idx="15020">
                  <c:v>67.417734374999895</c:v>
                </c:pt>
                <c:pt idx="15021">
                  <c:v>67.437499999999901</c:v>
                </c:pt>
                <c:pt idx="15022">
                  <c:v>67.457421874999895</c:v>
                </c:pt>
                <c:pt idx="15023">
                  <c:v>67.477578124999994</c:v>
                </c:pt>
                <c:pt idx="15024">
                  <c:v>67.497656250000006</c:v>
                </c:pt>
                <c:pt idx="15025">
                  <c:v>67.517578125</c:v>
                </c:pt>
                <c:pt idx="15026">
                  <c:v>67.537578124999996</c:v>
                </c:pt>
                <c:pt idx="15027">
                  <c:v>67.557812499999898</c:v>
                </c:pt>
                <c:pt idx="15028">
                  <c:v>67.578203125000002</c:v>
                </c:pt>
                <c:pt idx="15029">
                  <c:v>67.598359374999902</c:v>
                </c:pt>
                <c:pt idx="15030">
                  <c:v>67.618281249999995</c:v>
                </c:pt>
                <c:pt idx="15031">
                  <c:v>67.638359374999894</c:v>
                </c:pt>
                <c:pt idx="15032">
                  <c:v>67.658515625000007</c:v>
                </c:pt>
                <c:pt idx="15033">
                  <c:v>67.678515624999903</c:v>
                </c:pt>
                <c:pt idx="15034">
                  <c:v>67.698671875000002</c:v>
                </c:pt>
                <c:pt idx="15035">
                  <c:v>67.718828124999902</c:v>
                </c:pt>
                <c:pt idx="15036">
                  <c:v>67.738671874999895</c:v>
                </c:pt>
                <c:pt idx="15037">
                  <c:v>67.758515624999902</c:v>
                </c:pt>
                <c:pt idx="15038">
                  <c:v>67.778359374999894</c:v>
                </c:pt>
                <c:pt idx="15039">
                  <c:v>67.798203125000001</c:v>
                </c:pt>
                <c:pt idx="15040">
                  <c:v>67.817890625000004</c:v>
                </c:pt>
                <c:pt idx="15041">
                  <c:v>67.837812499999899</c:v>
                </c:pt>
                <c:pt idx="15042">
                  <c:v>67.850312499999902</c:v>
                </c:pt>
                <c:pt idx="15043">
                  <c:v>67.850781249999898</c:v>
                </c:pt>
                <c:pt idx="15044">
                  <c:v>67.849531249999899</c:v>
                </c:pt>
                <c:pt idx="15045">
                  <c:v>67.851406249999897</c:v>
                </c:pt>
                <c:pt idx="15046">
                  <c:v>67.852499999999907</c:v>
                </c:pt>
                <c:pt idx="15047">
                  <c:v>67.8521874999999</c:v>
                </c:pt>
                <c:pt idx="15048">
                  <c:v>67.851718749999904</c:v>
                </c:pt>
                <c:pt idx="15049">
                  <c:v>67.850937499999901</c:v>
                </c:pt>
                <c:pt idx="15050">
                  <c:v>67.850156249999998</c:v>
                </c:pt>
                <c:pt idx="15051">
                  <c:v>67.849374999999895</c:v>
                </c:pt>
                <c:pt idx="15052">
                  <c:v>67.848437499999903</c:v>
                </c:pt>
                <c:pt idx="15053">
                  <c:v>67.847343749999894</c:v>
                </c:pt>
                <c:pt idx="15054">
                  <c:v>67.846249999999998</c:v>
                </c:pt>
                <c:pt idx="15055">
                  <c:v>67.845156249999903</c:v>
                </c:pt>
                <c:pt idx="15056">
                  <c:v>67.843749999999901</c:v>
                </c:pt>
                <c:pt idx="15057">
                  <c:v>67.842343749999898</c:v>
                </c:pt>
                <c:pt idx="15058">
                  <c:v>67.841093749999899</c:v>
                </c:pt>
                <c:pt idx="15059">
                  <c:v>67.839843749999901</c:v>
                </c:pt>
                <c:pt idx="15060">
                  <c:v>67.838437499999898</c:v>
                </c:pt>
                <c:pt idx="15061">
                  <c:v>67.837031249999896</c:v>
                </c:pt>
                <c:pt idx="15062">
                  <c:v>67.835781249999897</c:v>
                </c:pt>
                <c:pt idx="15063">
                  <c:v>67.834687500000001</c:v>
                </c:pt>
                <c:pt idx="15064">
                  <c:v>67.833593750000006</c:v>
                </c:pt>
                <c:pt idx="15065">
                  <c:v>67.8326562499999</c:v>
                </c:pt>
                <c:pt idx="15066">
                  <c:v>67.831874999999997</c:v>
                </c:pt>
                <c:pt idx="15067">
                  <c:v>67.831093749999894</c:v>
                </c:pt>
                <c:pt idx="15068">
                  <c:v>67.830468749999994</c:v>
                </c:pt>
                <c:pt idx="15069">
                  <c:v>67.829843749999895</c:v>
                </c:pt>
                <c:pt idx="15070">
                  <c:v>67.829374999999899</c:v>
                </c:pt>
                <c:pt idx="15071">
                  <c:v>67.8287499999999</c:v>
                </c:pt>
                <c:pt idx="15072">
                  <c:v>67.827968749999997</c:v>
                </c:pt>
                <c:pt idx="15073">
                  <c:v>67.827187499999994</c:v>
                </c:pt>
                <c:pt idx="15074">
                  <c:v>67.826249999999902</c:v>
                </c:pt>
                <c:pt idx="15075">
                  <c:v>67.825156249999907</c:v>
                </c:pt>
                <c:pt idx="15076">
                  <c:v>67.823749999999905</c:v>
                </c:pt>
                <c:pt idx="15077">
                  <c:v>67.822499999999906</c:v>
                </c:pt>
                <c:pt idx="15078">
                  <c:v>67.821250000000006</c:v>
                </c:pt>
                <c:pt idx="15079">
                  <c:v>67.819999999999993</c:v>
                </c:pt>
                <c:pt idx="15080">
                  <c:v>67.819062499999902</c:v>
                </c:pt>
                <c:pt idx="15081">
                  <c:v>67.817968749999906</c:v>
                </c:pt>
                <c:pt idx="15082">
                  <c:v>67.816874999999996</c:v>
                </c:pt>
                <c:pt idx="15083">
                  <c:v>67.815781249999901</c:v>
                </c:pt>
                <c:pt idx="15084">
                  <c:v>67.814687499999906</c:v>
                </c:pt>
                <c:pt idx="15085">
                  <c:v>67.813906250000002</c:v>
                </c:pt>
                <c:pt idx="15086">
                  <c:v>67.813281250000003</c:v>
                </c:pt>
                <c:pt idx="15087">
                  <c:v>67.8125</c:v>
                </c:pt>
                <c:pt idx="15088">
                  <c:v>67.811406249999905</c:v>
                </c:pt>
                <c:pt idx="15089">
                  <c:v>67.810312499999895</c:v>
                </c:pt>
                <c:pt idx="15090">
                  <c:v>67.809374999999903</c:v>
                </c:pt>
                <c:pt idx="15091">
                  <c:v>67.808749999999904</c:v>
                </c:pt>
                <c:pt idx="15092">
                  <c:v>67.808437499999997</c:v>
                </c:pt>
                <c:pt idx="15093">
                  <c:v>67.808124999999905</c:v>
                </c:pt>
                <c:pt idx="15094">
                  <c:v>67.807812499999898</c:v>
                </c:pt>
                <c:pt idx="15095">
                  <c:v>67.807499999999905</c:v>
                </c:pt>
                <c:pt idx="15096">
                  <c:v>67.807187499999898</c:v>
                </c:pt>
                <c:pt idx="15097">
                  <c:v>67.806874999999906</c:v>
                </c:pt>
                <c:pt idx="15098">
                  <c:v>67.806562499999899</c:v>
                </c:pt>
                <c:pt idx="15099">
                  <c:v>67.806250000000006</c:v>
                </c:pt>
                <c:pt idx="15100">
                  <c:v>67.805937499999899</c:v>
                </c:pt>
                <c:pt idx="15101">
                  <c:v>67.805624999999907</c:v>
                </c:pt>
                <c:pt idx="15102">
                  <c:v>67.805312499999999</c:v>
                </c:pt>
                <c:pt idx="15103">
                  <c:v>67.805000000000007</c:v>
                </c:pt>
                <c:pt idx="15104">
                  <c:v>67.804687499999901</c:v>
                </c:pt>
                <c:pt idx="15105">
                  <c:v>67.804374999999993</c:v>
                </c:pt>
                <c:pt idx="15106">
                  <c:v>67.804062499999901</c:v>
                </c:pt>
                <c:pt idx="15107">
                  <c:v>67.803906249999898</c:v>
                </c:pt>
                <c:pt idx="15108">
                  <c:v>67.803906249999898</c:v>
                </c:pt>
                <c:pt idx="15109">
                  <c:v>67.803906249999898</c:v>
                </c:pt>
                <c:pt idx="15110">
                  <c:v>67.803906249999898</c:v>
                </c:pt>
                <c:pt idx="15111">
                  <c:v>67.803906249999898</c:v>
                </c:pt>
                <c:pt idx="15112">
                  <c:v>67.803906249999898</c:v>
                </c:pt>
                <c:pt idx="15113">
                  <c:v>67.803749999999894</c:v>
                </c:pt>
                <c:pt idx="15114">
                  <c:v>67.803437499999902</c:v>
                </c:pt>
                <c:pt idx="15115">
                  <c:v>67.803281249999998</c:v>
                </c:pt>
                <c:pt idx="15116">
                  <c:v>67.803281249999898</c:v>
                </c:pt>
                <c:pt idx="15117">
                  <c:v>67.803281249999898</c:v>
                </c:pt>
                <c:pt idx="15118">
                  <c:v>67.803281249999898</c:v>
                </c:pt>
                <c:pt idx="15119">
                  <c:v>67.803437499999902</c:v>
                </c:pt>
                <c:pt idx="15120">
                  <c:v>67.803281249999998</c:v>
                </c:pt>
                <c:pt idx="15121">
                  <c:v>67.802656249999899</c:v>
                </c:pt>
                <c:pt idx="15122">
                  <c:v>67.801874999999995</c:v>
                </c:pt>
                <c:pt idx="15123">
                  <c:v>67.800937499999904</c:v>
                </c:pt>
                <c:pt idx="15124">
                  <c:v>67.799999999999898</c:v>
                </c:pt>
                <c:pt idx="15125">
                  <c:v>67.799062499999906</c:v>
                </c:pt>
                <c:pt idx="15126">
                  <c:v>67.797968749999995</c:v>
                </c:pt>
                <c:pt idx="15127">
                  <c:v>67.796718749999997</c:v>
                </c:pt>
                <c:pt idx="15128">
                  <c:v>67.795468749999998</c:v>
                </c:pt>
                <c:pt idx="15129">
                  <c:v>67.794375000000002</c:v>
                </c:pt>
                <c:pt idx="15130">
                  <c:v>67.793437499999996</c:v>
                </c:pt>
                <c:pt idx="15131">
                  <c:v>67.792500000000004</c:v>
                </c:pt>
                <c:pt idx="15132">
                  <c:v>67.791562499999998</c:v>
                </c:pt>
                <c:pt idx="15133">
                  <c:v>67.790781249999895</c:v>
                </c:pt>
                <c:pt idx="15134">
                  <c:v>67.789999999999907</c:v>
                </c:pt>
                <c:pt idx="15135">
                  <c:v>67.789062499999901</c:v>
                </c:pt>
                <c:pt idx="15136">
                  <c:v>67.788124999999994</c:v>
                </c:pt>
                <c:pt idx="15137">
                  <c:v>67.787343750000005</c:v>
                </c:pt>
                <c:pt idx="15138">
                  <c:v>67.786718749999906</c:v>
                </c:pt>
                <c:pt idx="15139">
                  <c:v>67.786249999999995</c:v>
                </c:pt>
                <c:pt idx="15140">
                  <c:v>67.7857812499999</c:v>
                </c:pt>
                <c:pt idx="15141">
                  <c:v>67.785312499999904</c:v>
                </c:pt>
                <c:pt idx="15142">
                  <c:v>67.784999999999897</c:v>
                </c:pt>
                <c:pt idx="15143">
                  <c:v>67.784843749999993</c:v>
                </c:pt>
                <c:pt idx="15144">
                  <c:v>67.784999999999997</c:v>
                </c:pt>
                <c:pt idx="15145">
                  <c:v>67.785468749999893</c:v>
                </c:pt>
                <c:pt idx="15146">
                  <c:v>67.786249999999995</c:v>
                </c:pt>
                <c:pt idx="15147">
                  <c:v>67.787499999999994</c:v>
                </c:pt>
                <c:pt idx="15148">
                  <c:v>67.789999999999907</c:v>
                </c:pt>
                <c:pt idx="15149">
                  <c:v>67.7935937499999</c:v>
                </c:pt>
                <c:pt idx="15150">
                  <c:v>67.797812499999907</c:v>
                </c:pt>
                <c:pt idx="15151">
                  <c:v>67.802499999999995</c:v>
                </c:pt>
                <c:pt idx="15152">
                  <c:v>67.806718750000002</c:v>
                </c:pt>
                <c:pt idx="15153">
                  <c:v>67.810312499999995</c:v>
                </c:pt>
                <c:pt idx="15154">
                  <c:v>67.814062499999906</c:v>
                </c:pt>
                <c:pt idx="15155">
                  <c:v>67.818437499999902</c:v>
                </c:pt>
                <c:pt idx="15156">
                  <c:v>67.823437499999898</c:v>
                </c:pt>
                <c:pt idx="15157">
                  <c:v>67.828593749999897</c:v>
                </c:pt>
                <c:pt idx="15158">
                  <c:v>67.833593749999906</c:v>
                </c:pt>
                <c:pt idx="15159">
                  <c:v>67.838749999999905</c:v>
                </c:pt>
                <c:pt idx="15160">
                  <c:v>67.844218749999996</c:v>
                </c:pt>
                <c:pt idx="15161">
                  <c:v>67.848437499999903</c:v>
                </c:pt>
                <c:pt idx="15162">
                  <c:v>67.850781249999997</c:v>
                </c:pt>
                <c:pt idx="15163">
                  <c:v>67.8521874999999</c:v>
                </c:pt>
                <c:pt idx="15164">
                  <c:v>67.852656249999896</c:v>
                </c:pt>
                <c:pt idx="15165">
                  <c:v>67.852656249999896</c:v>
                </c:pt>
                <c:pt idx="15166">
                  <c:v>67.852656249999995</c:v>
                </c:pt>
                <c:pt idx="15167">
                  <c:v>67.852499999999907</c:v>
                </c:pt>
                <c:pt idx="15168">
                  <c:v>67.852187499999999</c:v>
                </c:pt>
                <c:pt idx="15169">
                  <c:v>67.851874999999893</c:v>
                </c:pt>
                <c:pt idx="15170">
                  <c:v>67.851562499999901</c:v>
                </c:pt>
                <c:pt idx="15171">
                  <c:v>67.851093749999905</c:v>
                </c:pt>
                <c:pt idx="15172">
                  <c:v>67.850781249999898</c:v>
                </c:pt>
                <c:pt idx="15173">
                  <c:v>67.850781249999898</c:v>
                </c:pt>
                <c:pt idx="15174">
                  <c:v>67.850781249999898</c:v>
                </c:pt>
                <c:pt idx="15175">
                  <c:v>67.850781249999898</c:v>
                </c:pt>
                <c:pt idx="15176">
                  <c:v>67.850781249999997</c:v>
                </c:pt>
                <c:pt idx="15177">
                  <c:v>67.850781249999898</c:v>
                </c:pt>
                <c:pt idx="15178">
                  <c:v>67.850781249999898</c:v>
                </c:pt>
                <c:pt idx="15179">
                  <c:v>67.850781249999898</c:v>
                </c:pt>
                <c:pt idx="15180">
                  <c:v>67.850781249999997</c:v>
                </c:pt>
                <c:pt idx="15181">
                  <c:v>67.850781249999997</c:v>
                </c:pt>
                <c:pt idx="15182">
                  <c:v>67.850781249999898</c:v>
                </c:pt>
                <c:pt idx="15183">
                  <c:v>67.852031249999996</c:v>
                </c:pt>
                <c:pt idx="15184">
                  <c:v>67.854999999999905</c:v>
                </c:pt>
                <c:pt idx="15185">
                  <c:v>67.858750000000001</c:v>
                </c:pt>
                <c:pt idx="15186">
                  <c:v>67.862812499999905</c:v>
                </c:pt>
                <c:pt idx="15187">
                  <c:v>67.867031249999997</c:v>
                </c:pt>
                <c:pt idx="15188">
                  <c:v>67.87109375</c:v>
                </c:pt>
                <c:pt idx="15189">
                  <c:v>67.874843749999897</c:v>
                </c:pt>
                <c:pt idx="15190">
                  <c:v>67.878281250000001</c:v>
                </c:pt>
                <c:pt idx="15191">
                  <c:v>67.881249999999994</c:v>
                </c:pt>
                <c:pt idx="15192">
                  <c:v>67.884062499999999</c:v>
                </c:pt>
                <c:pt idx="15193">
                  <c:v>67.886874999999904</c:v>
                </c:pt>
                <c:pt idx="15194">
                  <c:v>67.889843749999997</c:v>
                </c:pt>
                <c:pt idx="15195">
                  <c:v>67.892968749999994</c:v>
                </c:pt>
                <c:pt idx="15196">
                  <c:v>67.895781249999999</c:v>
                </c:pt>
                <c:pt idx="15197">
                  <c:v>67.898437499999901</c:v>
                </c:pt>
                <c:pt idx="15198">
                  <c:v>67.901093749999902</c:v>
                </c:pt>
                <c:pt idx="15199">
                  <c:v>67.903906250000006</c:v>
                </c:pt>
                <c:pt idx="15200">
                  <c:v>67.907031249999903</c:v>
                </c:pt>
                <c:pt idx="15201">
                  <c:v>67.910312499999904</c:v>
                </c:pt>
                <c:pt idx="15202">
                  <c:v>67.913749999999993</c:v>
                </c:pt>
                <c:pt idx="15203">
                  <c:v>67.917187499999898</c:v>
                </c:pt>
                <c:pt idx="15204">
                  <c:v>67.920781249999905</c:v>
                </c:pt>
                <c:pt idx="15205">
                  <c:v>67.924218749999994</c:v>
                </c:pt>
                <c:pt idx="15206">
                  <c:v>67.927343750000006</c:v>
                </c:pt>
                <c:pt idx="15207">
                  <c:v>67.930468750000003</c:v>
                </c:pt>
                <c:pt idx="15208">
                  <c:v>67.933437499999897</c:v>
                </c:pt>
                <c:pt idx="15209">
                  <c:v>67.936093749999998</c:v>
                </c:pt>
                <c:pt idx="15210">
                  <c:v>67.938593749999896</c:v>
                </c:pt>
                <c:pt idx="15211">
                  <c:v>67.941093749999993</c:v>
                </c:pt>
                <c:pt idx="15212">
                  <c:v>67.943749999999994</c:v>
                </c:pt>
                <c:pt idx="15213">
                  <c:v>67.946406249999896</c:v>
                </c:pt>
                <c:pt idx="15214">
                  <c:v>67.948749999999905</c:v>
                </c:pt>
                <c:pt idx="15215">
                  <c:v>67.950937499999895</c:v>
                </c:pt>
                <c:pt idx="15216">
                  <c:v>67.953281249999904</c:v>
                </c:pt>
                <c:pt idx="15217">
                  <c:v>67.955468749999994</c:v>
                </c:pt>
                <c:pt idx="15218">
                  <c:v>67.957343749999893</c:v>
                </c:pt>
                <c:pt idx="15219">
                  <c:v>67.959218749999906</c:v>
                </c:pt>
                <c:pt idx="15220">
                  <c:v>67.961406249999996</c:v>
                </c:pt>
                <c:pt idx="15221">
                  <c:v>67.963906249999994</c:v>
                </c:pt>
                <c:pt idx="15222">
                  <c:v>67.966406249999906</c:v>
                </c:pt>
                <c:pt idx="15223">
                  <c:v>67.968749999999901</c:v>
                </c:pt>
                <c:pt idx="15224">
                  <c:v>67.970937499999906</c:v>
                </c:pt>
                <c:pt idx="15225">
                  <c:v>67.973124999999897</c:v>
                </c:pt>
                <c:pt idx="15226">
                  <c:v>67.975312499999902</c:v>
                </c:pt>
                <c:pt idx="15227">
                  <c:v>67.977343749999903</c:v>
                </c:pt>
                <c:pt idx="15228">
                  <c:v>67.979374999999905</c:v>
                </c:pt>
                <c:pt idx="15229">
                  <c:v>67.981093749999999</c:v>
                </c:pt>
                <c:pt idx="15230">
                  <c:v>67.982187499999995</c:v>
                </c:pt>
                <c:pt idx="15231">
                  <c:v>67.983281249999905</c:v>
                </c:pt>
                <c:pt idx="15232">
                  <c:v>67.984687499999893</c:v>
                </c:pt>
                <c:pt idx="15233">
                  <c:v>67.986562499999906</c:v>
                </c:pt>
                <c:pt idx="15234">
                  <c:v>67.9889062499999</c:v>
                </c:pt>
                <c:pt idx="15235">
                  <c:v>67.991562499999901</c:v>
                </c:pt>
                <c:pt idx="15236">
                  <c:v>67.994374999999906</c:v>
                </c:pt>
                <c:pt idx="15237">
                  <c:v>67.997734374999993</c:v>
                </c:pt>
                <c:pt idx="15238">
                  <c:v>68.002187499999906</c:v>
                </c:pt>
                <c:pt idx="15239">
                  <c:v>68.007734374999899</c:v>
                </c:pt>
                <c:pt idx="15240">
                  <c:v>68.013906249999906</c:v>
                </c:pt>
                <c:pt idx="15241">
                  <c:v>68.020859374999901</c:v>
                </c:pt>
                <c:pt idx="15242">
                  <c:v>68.028828124999905</c:v>
                </c:pt>
                <c:pt idx="15243">
                  <c:v>68.037656249999898</c:v>
                </c:pt>
                <c:pt idx="15244">
                  <c:v>68.047578124999902</c:v>
                </c:pt>
                <c:pt idx="15245">
                  <c:v>68.058437499999897</c:v>
                </c:pt>
                <c:pt idx="15246">
                  <c:v>68.070234374999899</c:v>
                </c:pt>
                <c:pt idx="15247">
                  <c:v>68.081874999999997</c:v>
                </c:pt>
                <c:pt idx="15248">
                  <c:v>68.090234374999994</c:v>
                </c:pt>
                <c:pt idx="15249">
                  <c:v>68.089531249999993</c:v>
                </c:pt>
                <c:pt idx="15250">
                  <c:v>68.081562500000004</c:v>
                </c:pt>
                <c:pt idx="15251">
                  <c:v>68.0728906249999</c:v>
                </c:pt>
                <c:pt idx="15252">
                  <c:v>68.064687499999906</c:v>
                </c:pt>
                <c:pt idx="15253">
                  <c:v>68.057109374999897</c:v>
                </c:pt>
                <c:pt idx="15254">
                  <c:v>68.049687499999905</c:v>
                </c:pt>
                <c:pt idx="15255">
                  <c:v>68.042187499999997</c:v>
                </c:pt>
                <c:pt idx="15256">
                  <c:v>68.034531249999901</c:v>
                </c:pt>
                <c:pt idx="15257">
                  <c:v>68.026562499999898</c:v>
                </c:pt>
                <c:pt idx="15258">
                  <c:v>68.018515625000006</c:v>
                </c:pt>
                <c:pt idx="15259">
                  <c:v>68.010624999999905</c:v>
                </c:pt>
                <c:pt idx="15260">
                  <c:v>68.003124999999898</c:v>
                </c:pt>
                <c:pt idx="15261">
                  <c:v>67.996249999999904</c:v>
                </c:pt>
                <c:pt idx="15262">
                  <c:v>67.989999999999995</c:v>
                </c:pt>
                <c:pt idx="15263">
                  <c:v>67.984140624999895</c:v>
                </c:pt>
                <c:pt idx="15264">
                  <c:v>67.978203124999993</c:v>
                </c:pt>
                <c:pt idx="15265">
                  <c:v>67.971562499999905</c:v>
                </c:pt>
                <c:pt idx="15266">
                  <c:v>67.963906249999994</c:v>
                </c:pt>
                <c:pt idx="15267">
                  <c:v>67.955703124999999</c:v>
                </c:pt>
                <c:pt idx="15268">
                  <c:v>67.947656249999994</c:v>
                </c:pt>
                <c:pt idx="15269">
                  <c:v>67.940156249999902</c:v>
                </c:pt>
                <c:pt idx="15270">
                  <c:v>67.933281249999894</c:v>
                </c:pt>
                <c:pt idx="15271">
                  <c:v>67.927031249999899</c:v>
                </c:pt>
                <c:pt idx="15272">
                  <c:v>67.921171874999899</c:v>
                </c:pt>
                <c:pt idx="15273">
                  <c:v>67.915000000000006</c:v>
                </c:pt>
                <c:pt idx="15274">
                  <c:v>67.906953124999902</c:v>
                </c:pt>
                <c:pt idx="15275">
                  <c:v>67.896640624999904</c:v>
                </c:pt>
                <c:pt idx="15276">
                  <c:v>67.884609374999997</c:v>
                </c:pt>
                <c:pt idx="15277">
                  <c:v>67.871328124999906</c:v>
                </c:pt>
                <c:pt idx="15278">
                  <c:v>67.857890624999897</c:v>
                </c:pt>
                <c:pt idx="15279">
                  <c:v>67.844765624999994</c:v>
                </c:pt>
                <c:pt idx="15280">
                  <c:v>67.832734374999902</c:v>
                </c:pt>
                <c:pt idx="15281">
                  <c:v>67.822109374999897</c:v>
                </c:pt>
                <c:pt idx="15282">
                  <c:v>67.812265624999995</c:v>
                </c:pt>
                <c:pt idx="15283">
                  <c:v>67.803203124999996</c:v>
                </c:pt>
                <c:pt idx="15284">
                  <c:v>67.794609374999993</c:v>
                </c:pt>
                <c:pt idx="15285">
                  <c:v>67.785703124999998</c:v>
                </c:pt>
                <c:pt idx="15286">
                  <c:v>67.776015624999999</c:v>
                </c:pt>
                <c:pt idx="15287">
                  <c:v>67.766796874999997</c:v>
                </c:pt>
                <c:pt idx="15288">
                  <c:v>67.758281249999897</c:v>
                </c:pt>
                <c:pt idx="15289">
                  <c:v>67.749453124999903</c:v>
                </c:pt>
                <c:pt idx="15290">
                  <c:v>67.740546874999893</c:v>
                </c:pt>
                <c:pt idx="15291">
                  <c:v>67.731484374999894</c:v>
                </c:pt>
                <c:pt idx="15292">
                  <c:v>67.721015624999893</c:v>
                </c:pt>
                <c:pt idx="15293">
                  <c:v>67.709296874999893</c:v>
                </c:pt>
                <c:pt idx="15294">
                  <c:v>67.698749999999905</c:v>
                </c:pt>
                <c:pt idx="15295">
                  <c:v>67.689296874999997</c:v>
                </c:pt>
                <c:pt idx="15296">
                  <c:v>67.6796875</c:v>
                </c:pt>
                <c:pt idx="15297">
                  <c:v>67.669609374999894</c:v>
                </c:pt>
                <c:pt idx="15298">
                  <c:v>67.6588281249999</c:v>
                </c:pt>
                <c:pt idx="15299">
                  <c:v>67.646796874999893</c:v>
                </c:pt>
                <c:pt idx="15300">
                  <c:v>67.633125000000007</c:v>
                </c:pt>
                <c:pt idx="15301">
                  <c:v>67.618984374999897</c:v>
                </c:pt>
                <c:pt idx="15302">
                  <c:v>67.604921874999903</c:v>
                </c:pt>
                <c:pt idx="15303">
                  <c:v>67.589609374999995</c:v>
                </c:pt>
                <c:pt idx="15304">
                  <c:v>67.572812499999998</c:v>
                </c:pt>
                <c:pt idx="15305">
                  <c:v>67.555156249999996</c:v>
                </c:pt>
                <c:pt idx="15306">
                  <c:v>67.536874999999995</c:v>
                </c:pt>
                <c:pt idx="15307">
                  <c:v>67.518281249999902</c:v>
                </c:pt>
                <c:pt idx="15308">
                  <c:v>67.499374999999901</c:v>
                </c:pt>
                <c:pt idx="15309">
                  <c:v>67.480156249999993</c:v>
                </c:pt>
                <c:pt idx="15310">
                  <c:v>67.460781249999997</c:v>
                </c:pt>
                <c:pt idx="15311">
                  <c:v>67.44140625</c:v>
                </c:pt>
                <c:pt idx="15312">
                  <c:v>67.422031249999904</c:v>
                </c:pt>
                <c:pt idx="15313">
                  <c:v>67.402656249999893</c:v>
                </c:pt>
                <c:pt idx="15314">
                  <c:v>67.383203124999994</c:v>
                </c:pt>
                <c:pt idx="15315">
                  <c:v>67.362187499999905</c:v>
                </c:pt>
                <c:pt idx="15316">
                  <c:v>67.339374999999905</c:v>
                </c:pt>
                <c:pt idx="15317">
                  <c:v>67.316015624999906</c:v>
                </c:pt>
                <c:pt idx="15318">
                  <c:v>67.292343749999901</c:v>
                </c:pt>
                <c:pt idx="15319">
                  <c:v>67.268515625000006</c:v>
                </c:pt>
                <c:pt idx="15320">
                  <c:v>67.244843749999902</c:v>
                </c:pt>
                <c:pt idx="15321">
                  <c:v>67.221328124999999</c:v>
                </c:pt>
                <c:pt idx="15322">
                  <c:v>67.198124999999905</c:v>
                </c:pt>
                <c:pt idx="15323">
                  <c:v>67.175624999999897</c:v>
                </c:pt>
                <c:pt idx="15324">
                  <c:v>67.153515624999997</c:v>
                </c:pt>
                <c:pt idx="15325">
                  <c:v>67.131328124999996</c:v>
                </c:pt>
                <c:pt idx="15326">
                  <c:v>67.108984375000006</c:v>
                </c:pt>
                <c:pt idx="15327">
                  <c:v>67.086718749999903</c:v>
                </c:pt>
                <c:pt idx="15328">
                  <c:v>67.064453125</c:v>
                </c:pt>
                <c:pt idx="15329">
                  <c:v>67.042109374999995</c:v>
                </c:pt>
                <c:pt idx="15330">
                  <c:v>67.019609375000002</c:v>
                </c:pt>
                <c:pt idx="15331">
                  <c:v>66.996874999999903</c:v>
                </c:pt>
                <c:pt idx="15332">
                  <c:v>66.974140624999905</c:v>
                </c:pt>
                <c:pt idx="15333">
                  <c:v>66.951093749999998</c:v>
                </c:pt>
                <c:pt idx="15334">
                  <c:v>66.927343749999906</c:v>
                </c:pt>
                <c:pt idx="15335">
                  <c:v>66.902968749999999</c:v>
                </c:pt>
                <c:pt idx="15336">
                  <c:v>66.878359374999903</c:v>
                </c:pt>
                <c:pt idx="15337">
                  <c:v>66.853281249999995</c:v>
                </c:pt>
                <c:pt idx="15338">
                  <c:v>66.827812499999894</c:v>
                </c:pt>
                <c:pt idx="15339">
                  <c:v>66.803046874999893</c:v>
                </c:pt>
                <c:pt idx="15340">
                  <c:v>66.786249999999896</c:v>
                </c:pt>
                <c:pt idx="15341">
                  <c:v>66.781406249999904</c:v>
                </c:pt>
                <c:pt idx="15342">
                  <c:v>66.778749999999903</c:v>
                </c:pt>
                <c:pt idx="15343">
                  <c:v>66.772656249999997</c:v>
                </c:pt>
                <c:pt idx="15344">
                  <c:v>66.767343749999995</c:v>
                </c:pt>
                <c:pt idx="15345">
                  <c:v>66.766406249999903</c:v>
                </c:pt>
                <c:pt idx="15346">
                  <c:v>66.768593749999994</c:v>
                </c:pt>
                <c:pt idx="15347">
                  <c:v>66.771406249999899</c:v>
                </c:pt>
                <c:pt idx="15348">
                  <c:v>66.774062499999999</c:v>
                </c:pt>
                <c:pt idx="15349">
                  <c:v>66.776718749999901</c:v>
                </c:pt>
                <c:pt idx="15350">
                  <c:v>66.779375000000002</c:v>
                </c:pt>
                <c:pt idx="15351">
                  <c:v>66.7818749999999</c:v>
                </c:pt>
                <c:pt idx="15352">
                  <c:v>66.784687499999905</c:v>
                </c:pt>
                <c:pt idx="15353">
                  <c:v>66.787499999999895</c:v>
                </c:pt>
                <c:pt idx="15354">
                  <c:v>66.790312499999999</c:v>
                </c:pt>
                <c:pt idx="15355">
                  <c:v>66.793124999999904</c:v>
                </c:pt>
                <c:pt idx="15356">
                  <c:v>66.795937499999994</c:v>
                </c:pt>
                <c:pt idx="15357">
                  <c:v>66.798906249999902</c:v>
                </c:pt>
                <c:pt idx="15358">
                  <c:v>66.801562500000003</c:v>
                </c:pt>
                <c:pt idx="15359">
                  <c:v>66.804218749999905</c:v>
                </c:pt>
                <c:pt idx="15360">
                  <c:v>66.806874999999906</c:v>
                </c:pt>
                <c:pt idx="15361">
                  <c:v>66.809531249999907</c:v>
                </c:pt>
                <c:pt idx="15362">
                  <c:v>66.812187499999993</c:v>
                </c:pt>
                <c:pt idx="15363">
                  <c:v>66.815156249999902</c:v>
                </c:pt>
                <c:pt idx="15364">
                  <c:v>66.819218749999905</c:v>
                </c:pt>
                <c:pt idx="15365">
                  <c:v>66.822968749999902</c:v>
                </c:pt>
                <c:pt idx="15366">
                  <c:v>66.825468749999899</c:v>
                </c:pt>
                <c:pt idx="15367">
                  <c:v>66.827343749999997</c:v>
                </c:pt>
                <c:pt idx="15368">
                  <c:v>66.828124999999901</c:v>
                </c:pt>
                <c:pt idx="15369">
                  <c:v>66.828124999999901</c:v>
                </c:pt>
                <c:pt idx="15370">
                  <c:v>66.827968749999997</c:v>
                </c:pt>
                <c:pt idx="15371">
                  <c:v>66.827812499999993</c:v>
                </c:pt>
                <c:pt idx="15372">
                  <c:v>66.827968749999997</c:v>
                </c:pt>
                <c:pt idx="15373">
                  <c:v>66.828281249999904</c:v>
                </c:pt>
                <c:pt idx="15374">
                  <c:v>66.828437499999893</c:v>
                </c:pt>
                <c:pt idx="15375">
                  <c:v>66.828125</c:v>
                </c:pt>
                <c:pt idx="15376">
                  <c:v>66.827500000000001</c:v>
                </c:pt>
                <c:pt idx="15377">
                  <c:v>66.827031249999905</c:v>
                </c:pt>
                <c:pt idx="15378">
                  <c:v>66.826874999999902</c:v>
                </c:pt>
                <c:pt idx="15379">
                  <c:v>66.827187499999994</c:v>
                </c:pt>
                <c:pt idx="15380">
                  <c:v>66.827968749999897</c:v>
                </c:pt>
                <c:pt idx="15381">
                  <c:v>66.829062499999907</c:v>
                </c:pt>
                <c:pt idx="15382">
                  <c:v>66.830156249999902</c:v>
                </c:pt>
                <c:pt idx="15383">
                  <c:v>66.831093749999994</c:v>
                </c:pt>
                <c:pt idx="15384">
                  <c:v>66.831874999999897</c:v>
                </c:pt>
                <c:pt idx="15385">
                  <c:v>66.832499999999996</c:v>
                </c:pt>
                <c:pt idx="15386">
                  <c:v>66.833124999999995</c:v>
                </c:pt>
                <c:pt idx="15387">
                  <c:v>66.833749999999995</c:v>
                </c:pt>
                <c:pt idx="15388">
                  <c:v>66.834218749999906</c:v>
                </c:pt>
                <c:pt idx="15389">
                  <c:v>66.834531249999998</c:v>
                </c:pt>
                <c:pt idx="15390">
                  <c:v>66.835156249999898</c:v>
                </c:pt>
                <c:pt idx="15391">
                  <c:v>66.836093750000003</c:v>
                </c:pt>
                <c:pt idx="15392">
                  <c:v>66.836718750000003</c:v>
                </c:pt>
                <c:pt idx="15393">
                  <c:v>66.837656249999995</c:v>
                </c:pt>
                <c:pt idx="15394">
                  <c:v>66.84</c:v>
                </c:pt>
                <c:pt idx="15395">
                  <c:v>66.843593749999897</c:v>
                </c:pt>
                <c:pt idx="15396">
                  <c:v>66.847968750000007</c:v>
                </c:pt>
                <c:pt idx="15397">
                  <c:v>66.852968749999903</c:v>
                </c:pt>
                <c:pt idx="15398">
                  <c:v>66.858437499999994</c:v>
                </c:pt>
                <c:pt idx="15399">
                  <c:v>66.863828124999998</c:v>
                </c:pt>
                <c:pt idx="15400">
                  <c:v>66.868984374999997</c:v>
                </c:pt>
                <c:pt idx="15401">
                  <c:v>66.874218749999898</c:v>
                </c:pt>
                <c:pt idx="15402">
                  <c:v>66.879609374999902</c:v>
                </c:pt>
                <c:pt idx="15403">
                  <c:v>66.885234374999996</c:v>
                </c:pt>
                <c:pt idx="15404">
                  <c:v>66.891093749999996</c:v>
                </c:pt>
                <c:pt idx="15405">
                  <c:v>66.897343749999905</c:v>
                </c:pt>
                <c:pt idx="15406">
                  <c:v>66.904062499999895</c:v>
                </c:pt>
                <c:pt idx="15407">
                  <c:v>66.911015624999905</c:v>
                </c:pt>
                <c:pt idx="15408">
                  <c:v>66.918125000000003</c:v>
                </c:pt>
                <c:pt idx="15409">
                  <c:v>66.925468749999894</c:v>
                </c:pt>
                <c:pt idx="15410">
                  <c:v>66.933124999999905</c:v>
                </c:pt>
                <c:pt idx="15411">
                  <c:v>66.941015624999906</c:v>
                </c:pt>
                <c:pt idx="15412">
                  <c:v>66.948906249999993</c:v>
                </c:pt>
                <c:pt idx="15413">
                  <c:v>66.956562499999905</c:v>
                </c:pt>
                <c:pt idx="15414">
                  <c:v>66.964140624999999</c:v>
                </c:pt>
                <c:pt idx="15415">
                  <c:v>66.971796874999995</c:v>
                </c:pt>
                <c:pt idx="15416">
                  <c:v>66.979374999999905</c:v>
                </c:pt>
                <c:pt idx="15417">
                  <c:v>66.986718749999994</c:v>
                </c:pt>
                <c:pt idx="15418">
                  <c:v>66.993515624999901</c:v>
                </c:pt>
                <c:pt idx="15419">
                  <c:v>66.999921874999998</c:v>
                </c:pt>
                <c:pt idx="15420">
                  <c:v>67.006406249999998</c:v>
                </c:pt>
                <c:pt idx="15421">
                  <c:v>67.013749999999902</c:v>
                </c:pt>
                <c:pt idx="15422">
                  <c:v>67.022421874999907</c:v>
                </c:pt>
                <c:pt idx="15423">
                  <c:v>67.031718749999996</c:v>
                </c:pt>
                <c:pt idx="15424">
                  <c:v>67.041093750000002</c:v>
                </c:pt>
                <c:pt idx="15425">
                  <c:v>67.049999999999898</c:v>
                </c:pt>
                <c:pt idx="15426">
                  <c:v>67.058124999999905</c:v>
                </c:pt>
                <c:pt idx="15427">
                  <c:v>67.065624999999898</c:v>
                </c:pt>
                <c:pt idx="15428">
                  <c:v>67.072734374999996</c:v>
                </c:pt>
                <c:pt idx="15429">
                  <c:v>67.079921874999997</c:v>
                </c:pt>
                <c:pt idx="15430">
                  <c:v>67.087578124999894</c:v>
                </c:pt>
                <c:pt idx="15431">
                  <c:v>67.095624999999899</c:v>
                </c:pt>
                <c:pt idx="15432">
                  <c:v>67.103984374999897</c:v>
                </c:pt>
                <c:pt idx="15433">
                  <c:v>67.112656249999901</c:v>
                </c:pt>
                <c:pt idx="15434">
                  <c:v>67.121249999999904</c:v>
                </c:pt>
                <c:pt idx="15435">
                  <c:v>67.129609374999902</c:v>
                </c:pt>
                <c:pt idx="15436">
                  <c:v>67.137812499999896</c:v>
                </c:pt>
                <c:pt idx="15437">
                  <c:v>67.146093749999906</c:v>
                </c:pt>
                <c:pt idx="15438">
                  <c:v>67.154453125000003</c:v>
                </c:pt>
                <c:pt idx="15439">
                  <c:v>67.162656249999998</c:v>
                </c:pt>
                <c:pt idx="15440">
                  <c:v>67.170781249999905</c:v>
                </c:pt>
                <c:pt idx="15441">
                  <c:v>67.178906249999898</c:v>
                </c:pt>
                <c:pt idx="15442">
                  <c:v>67.186953124999903</c:v>
                </c:pt>
                <c:pt idx="15443">
                  <c:v>67.194843749999905</c:v>
                </c:pt>
                <c:pt idx="15444">
                  <c:v>67.202578124999903</c:v>
                </c:pt>
                <c:pt idx="15445">
                  <c:v>67.209999999999994</c:v>
                </c:pt>
                <c:pt idx="15446">
                  <c:v>67.217109374999893</c:v>
                </c:pt>
                <c:pt idx="15447">
                  <c:v>67.223984375000001</c:v>
                </c:pt>
                <c:pt idx="15448">
                  <c:v>67.230703125000005</c:v>
                </c:pt>
                <c:pt idx="15449">
                  <c:v>67.237578124999899</c:v>
                </c:pt>
                <c:pt idx="15450">
                  <c:v>67.245078125000006</c:v>
                </c:pt>
                <c:pt idx="15451">
                  <c:v>67.253046874999896</c:v>
                </c:pt>
                <c:pt idx="15452">
                  <c:v>67.261015624999899</c:v>
                </c:pt>
                <c:pt idx="15453">
                  <c:v>67.268749999999898</c:v>
                </c:pt>
                <c:pt idx="15454">
                  <c:v>67.276484374999896</c:v>
                </c:pt>
                <c:pt idx="15455">
                  <c:v>67.284609374999903</c:v>
                </c:pt>
                <c:pt idx="15456">
                  <c:v>67.292890624999998</c:v>
                </c:pt>
                <c:pt idx="15457">
                  <c:v>67.301093749999893</c:v>
                </c:pt>
                <c:pt idx="15458">
                  <c:v>67.309218749999999</c:v>
                </c:pt>
                <c:pt idx="15459">
                  <c:v>67.317499999999995</c:v>
                </c:pt>
                <c:pt idx="15460">
                  <c:v>67.326328124999904</c:v>
                </c:pt>
                <c:pt idx="15461">
                  <c:v>67.335156249999898</c:v>
                </c:pt>
                <c:pt idx="15462">
                  <c:v>67.343281250000004</c:v>
                </c:pt>
                <c:pt idx="15463">
                  <c:v>67.351015624999903</c:v>
                </c:pt>
                <c:pt idx="15464">
                  <c:v>67.358593749999997</c:v>
                </c:pt>
                <c:pt idx="15465">
                  <c:v>67.366015624999903</c:v>
                </c:pt>
                <c:pt idx="15466">
                  <c:v>67.373203124999904</c:v>
                </c:pt>
                <c:pt idx="15467">
                  <c:v>67.380234374999901</c:v>
                </c:pt>
                <c:pt idx="15468">
                  <c:v>67.387734374999994</c:v>
                </c:pt>
                <c:pt idx="15469">
                  <c:v>67.396328124999897</c:v>
                </c:pt>
                <c:pt idx="15470">
                  <c:v>67.406484374999906</c:v>
                </c:pt>
                <c:pt idx="15471">
                  <c:v>67.418281250000007</c:v>
                </c:pt>
                <c:pt idx="15472">
                  <c:v>67.429453124999895</c:v>
                </c:pt>
                <c:pt idx="15473">
                  <c:v>67.438437499999907</c:v>
                </c:pt>
                <c:pt idx="15474">
                  <c:v>67.444921874999906</c:v>
                </c:pt>
                <c:pt idx="15475">
                  <c:v>67.448515624999999</c:v>
                </c:pt>
                <c:pt idx="15476">
                  <c:v>67.450781250000006</c:v>
                </c:pt>
                <c:pt idx="15477">
                  <c:v>67.452656250000004</c:v>
                </c:pt>
                <c:pt idx="15478">
                  <c:v>67.455468749999994</c:v>
                </c:pt>
                <c:pt idx="15479">
                  <c:v>67.459843749999905</c:v>
                </c:pt>
                <c:pt idx="15480">
                  <c:v>67.4654687499999</c:v>
                </c:pt>
                <c:pt idx="15481">
                  <c:v>67.472578124999998</c:v>
                </c:pt>
                <c:pt idx="15482">
                  <c:v>67.479687499999997</c:v>
                </c:pt>
                <c:pt idx="15483">
                  <c:v>67.485624999999999</c:v>
                </c:pt>
                <c:pt idx="15484">
                  <c:v>67.491484374999999</c:v>
                </c:pt>
                <c:pt idx="15485">
                  <c:v>67.498359374999893</c:v>
                </c:pt>
                <c:pt idx="15486">
                  <c:v>67.504999999999995</c:v>
                </c:pt>
                <c:pt idx="15487">
                  <c:v>67.510937499999898</c:v>
                </c:pt>
                <c:pt idx="15488">
                  <c:v>67.516796874999997</c:v>
                </c:pt>
                <c:pt idx="15489">
                  <c:v>67.521562499999902</c:v>
                </c:pt>
                <c:pt idx="15490">
                  <c:v>67.525000000000006</c:v>
                </c:pt>
                <c:pt idx="15491">
                  <c:v>67.527890624999998</c:v>
                </c:pt>
                <c:pt idx="15492">
                  <c:v>67.530468749999997</c:v>
                </c:pt>
                <c:pt idx="15493">
                  <c:v>67.533281249999902</c:v>
                </c:pt>
                <c:pt idx="15494">
                  <c:v>67.536562499999903</c:v>
                </c:pt>
                <c:pt idx="15495">
                  <c:v>67.540078124999994</c:v>
                </c:pt>
                <c:pt idx="15496">
                  <c:v>67.543828124999905</c:v>
                </c:pt>
                <c:pt idx="15497">
                  <c:v>67.547734374999905</c:v>
                </c:pt>
                <c:pt idx="15498">
                  <c:v>67.551953124999997</c:v>
                </c:pt>
                <c:pt idx="15499">
                  <c:v>67.556484374999897</c:v>
                </c:pt>
                <c:pt idx="15500">
                  <c:v>67.560624999999902</c:v>
                </c:pt>
                <c:pt idx="15501">
                  <c:v>67.564296874999897</c:v>
                </c:pt>
                <c:pt idx="15502">
                  <c:v>67.567734374999901</c:v>
                </c:pt>
                <c:pt idx="15503">
                  <c:v>67.570624999999893</c:v>
                </c:pt>
                <c:pt idx="15504">
                  <c:v>67.572343750000002</c:v>
                </c:pt>
                <c:pt idx="15505">
                  <c:v>67.572968749999902</c:v>
                </c:pt>
                <c:pt idx="15506">
                  <c:v>67.573281249999994</c:v>
                </c:pt>
                <c:pt idx="15507">
                  <c:v>67.573906249999993</c:v>
                </c:pt>
                <c:pt idx="15508">
                  <c:v>67.574999999999903</c:v>
                </c:pt>
                <c:pt idx="15509">
                  <c:v>67.576249999999902</c:v>
                </c:pt>
                <c:pt idx="15510">
                  <c:v>67.577812499999894</c:v>
                </c:pt>
                <c:pt idx="15511">
                  <c:v>67.580078124999901</c:v>
                </c:pt>
                <c:pt idx="15512">
                  <c:v>67.583203124999997</c:v>
                </c:pt>
                <c:pt idx="15513">
                  <c:v>67.586796874999905</c:v>
                </c:pt>
                <c:pt idx="15514">
                  <c:v>67.590312499999897</c:v>
                </c:pt>
                <c:pt idx="15515">
                  <c:v>67.593515624999995</c:v>
                </c:pt>
                <c:pt idx="15516">
                  <c:v>67.595781250000002</c:v>
                </c:pt>
                <c:pt idx="15517">
                  <c:v>67.596718749999994</c:v>
                </c:pt>
                <c:pt idx="15518">
                  <c:v>67.596562499999905</c:v>
                </c:pt>
                <c:pt idx="15519">
                  <c:v>67.595937500000005</c:v>
                </c:pt>
                <c:pt idx="15520">
                  <c:v>67.595468749999895</c:v>
                </c:pt>
                <c:pt idx="15521">
                  <c:v>67.594999999999999</c:v>
                </c:pt>
                <c:pt idx="15522">
                  <c:v>67.594531249999903</c:v>
                </c:pt>
                <c:pt idx="15523">
                  <c:v>67.594062500000007</c:v>
                </c:pt>
                <c:pt idx="15524">
                  <c:v>67.593124999999901</c:v>
                </c:pt>
                <c:pt idx="15525">
                  <c:v>67.591718749999899</c:v>
                </c:pt>
                <c:pt idx="15526">
                  <c:v>67.59</c:v>
                </c:pt>
                <c:pt idx="15527">
                  <c:v>67.587968750000002</c:v>
                </c:pt>
                <c:pt idx="15528">
                  <c:v>67.586093749999904</c:v>
                </c:pt>
                <c:pt idx="15529">
                  <c:v>67.584843749999905</c:v>
                </c:pt>
                <c:pt idx="15530">
                  <c:v>67.584218749999906</c:v>
                </c:pt>
                <c:pt idx="15531">
                  <c:v>67.583593749999906</c:v>
                </c:pt>
                <c:pt idx="15532">
                  <c:v>67.582499999999996</c:v>
                </c:pt>
                <c:pt idx="15533">
                  <c:v>67.581249999999898</c:v>
                </c:pt>
                <c:pt idx="15534">
                  <c:v>67.579999999999899</c:v>
                </c:pt>
                <c:pt idx="15535">
                  <c:v>67.578437500000007</c:v>
                </c:pt>
                <c:pt idx="15536">
                  <c:v>67.576875000000001</c:v>
                </c:pt>
                <c:pt idx="15537">
                  <c:v>67.576093749999899</c:v>
                </c:pt>
                <c:pt idx="15538">
                  <c:v>67.576093749999899</c:v>
                </c:pt>
                <c:pt idx="15539">
                  <c:v>67.576562499999994</c:v>
                </c:pt>
                <c:pt idx="15540">
                  <c:v>67.577109375000006</c:v>
                </c:pt>
                <c:pt idx="15541">
                  <c:v>67.576796874999999</c:v>
                </c:pt>
                <c:pt idx="15542">
                  <c:v>67.576718749999998</c:v>
                </c:pt>
                <c:pt idx="15543">
                  <c:v>67.578437499999893</c:v>
                </c:pt>
                <c:pt idx="15544">
                  <c:v>67.579843749999995</c:v>
                </c:pt>
                <c:pt idx="15545">
                  <c:v>67.58</c:v>
                </c:pt>
                <c:pt idx="15546">
                  <c:v>67.579843749999995</c:v>
                </c:pt>
                <c:pt idx="15547">
                  <c:v>67.579843749999895</c:v>
                </c:pt>
                <c:pt idx="15548">
                  <c:v>67.580312499999906</c:v>
                </c:pt>
                <c:pt idx="15549">
                  <c:v>67.580781249999902</c:v>
                </c:pt>
                <c:pt idx="15550">
                  <c:v>67.580156249999902</c:v>
                </c:pt>
                <c:pt idx="15551">
                  <c:v>67.579687499999906</c:v>
                </c:pt>
                <c:pt idx="15552">
                  <c:v>67.58</c:v>
                </c:pt>
                <c:pt idx="15553">
                  <c:v>67.58</c:v>
                </c:pt>
                <c:pt idx="15554">
                  <c:v>67.579687499999906</c:v>
                </c:pt>
                <c:pt idx="15555">
                  <c:v>67.579921874999997</c:v>
                </c:pt>
                <c:pt idx="15556">
                  <c:v>67.581249999999898</c:v>
                </c:pt>
                <c:pt idx="15557">
                  <c:v>67.582890625000005</c:v>
                </c:pt>
                <c:pt idx="15558">
                  <c:v>67.584374999999994</c:v>
                </c:pt>
                <c:pt idx="15559">
                  <c:v>67.585156249999898</c:v>
                </c:pt>
                <c:pt idx="15560">
                  <c:v>67.584999999999994</c:v>
                </c:pt>
                <c:pt idx="15561">
                  <c:v>67.584531249999998</c:v>
                </c:pt>
                <c:pt idx="15562">
                  <c:v>67.584218749999906</c:v>
                </c:pt>
                <c:pt idx="15563">
                  <c:v>67.584062500000002</c:v>
                </c:pt>
                <c:pt idx="15564">
                  <c:v>67.584374999999994</c:v>
                </c:pt>
                <c:pt idx="15565">
                  <c:v>67.584999999999994</c:v>
                </c:pt>
                <c:pt idx="15566">
                  <c:v>67.584687499999902</c:v>
                </c:pt>
                <c:pt idx="15567">
                  <c:v>67.583281249999999</c:v>
                </c:pt>
                <c:pt idx="15568">
                  <c:v>67.582031249999901</c:v>
                </c:pt>
                <c:pt idx="15569">
                  <c:v>67.581093749999994</c:v>
                </c:pt>
                <c:pt idx="15570">
                  <c:v>67.579687499999906</c:v>
                </c:pt>
                <c:pt idx="15571">
                  <c:v>67.575703124999905</c:v>
                </c:pt>
                <c:pt idx="15572">
                  <c:v>67.569453124999896</c:v>
                </c:pt>
                <c:pt idx="15573">
                  <c:v>67.563203124999902</c:v>
                </c:pt>
                <c:pt idx="15574">
                  <c:v>67.556874999999906</c:v>
                </c:pt>
                <c:pt idx="15575">
                  <c:v>67.550468749999993</c:v>
                </c:pt>
                <c:pt idx="15576">
                  <c:v>67.544609374999894</c:v>
                </c:pt>
                <c:pt idx="15577">
                  <c:v>67.539062499999901</c:v>
                </c:pt>
                <c:pt idx="15578">
                  <c:v>67.533593749999994</c:v>
                </c:pt>
                <c:pt idx="15579">
                  <c:v>67.525859374999996</c:v>
                </c:pt>
                <c:pt idx="15580">
                  <c:v>67.515546874999998</c:v>
                </c:pt>
                <c:pt idx="15581">
                  <c:v>67.505234374999901</c:v>
                </c:pt>
                <c:pt idx="15582">
                  <c:v>67.494921874999903</c:v>
                </c:pt>
                <c:pt idx="15583">
                  <c:v>67.484374999999901</c:v>
                </c:pt>
                <c:pt idx="15584">
                  <c:v>67.473749999999896</c:v>
                </c:pt>
                <c:pt idx="15585">
                  <c:v>67.463046874999904</c:v>
                </c:pt>
                <c:pt idx="15586">
                  <c:v>67.452265624999995</c:v>
                </c:pt>
                <c:pt idx="15587">
                  <c:v>67.442187499999903</c:v>
                </c:pt>
                <c:pt idx="15588">
                  <c:v>67.433124999999905</c:v>
                </c:pt>
                <c:pt idx="15589">
                  <c:v>67.424609375000003</c:v>
                </c:pt>
                <c:pt idx="15590">
                  <c:v>67.417343749999901</c:v>
                </c:pt>
                <c:pt idx="15591">
                  <c:v>67.412812500000001</c:v>
                </c:pt>
                <c:pt idx="15592">
                  <c:v>67.410624999999996</c:v>
                </c:pt>
                <c:pt idx="15593">
                  <c:v>67.409218749999994</c:v>
                </c:pt>
                <c:pt idx="15594">
                  <c:v>67.408124999999998</c:v>
                </c:pt>
                <c:pt idx="15595">
                  <c:v>67.407343749999995</c:v>
                </c:pt>
                <c:pt idx="15596">
                  <c:v>67.405624999999901</c:v>
                </c:pt>
                <c:pt idx="15597">
                  <c:v>67.402499999999904</c:v>
                </c:pt>
                <c:pt idx="15598">
                  <c:v>67.398437499999901</c:v>
                </c:pt>
                <c:pt idx="15599">
                  <c:v>67.393124999999998</c:v>
                </c:pt>
                <c:pt idx="15600">
                  <c:v>67.386484374999995</c:v>
                </c:pt>
                <c:pt idx="15601">
                  <c:v>67.378281250000001</c:v>
                </c:pt>
                <c:pt idx="15602">
                  <c:v>67.368906249999995</c:v>
                </c:pt>
                <c:pt idx="15603">
                  <c:v>67.358828125000002</c:v>
                </c:pt>
                <c:pt idx="15604">
                  <c:v>67.348437500000003</c:v>
                </c:pt>
                <c:pt idx="15605">
                  <c:v>67.338437499999998</c:v>
                </c:pt>
                <c:pt idx="15606">
                  <c:v>67.329062500000006</c:v>
                </c:pt>
                <c:pt idx="15607">
                  <c:v>67.320156249999897</c:v>
                </c:pt>
                <c:pt idx="15608">
                  <c:v>67.311484374999907</c:v>
                </c:pt>
                <c:pt idx="15609">
                  <c:v>67.303046874999893</c:v>
                </c:pt>
                <c:pt idx="15610">
                  <c:v>67.295390624999897</c:v>
                </c:pt>
                <c:pt idx="15611">
                  <c:v>67.288515625000002</c:v>
                </c:pt>
                <c:pt idx="15612">
                  <c:v>67.281796874999998</c:v>
                </c:pt>
                <c:pt idx="15613">
                  <c:v>67.274843750000002</c:v>
                </c:pt>
                <c:pt idx="15614">
                  <c:v>67.267109374999905</c:v>
                </c:pt>
                <c:pt idx="15615">
                  <c:v>67.258515624999902</c:v>
                </c:pt>
                <c:pt idx="15616">
                  <c:v>67.249687499999894</c:v>
                </c:pt>
                <c:pt idx="15617">
                  <c:v>67.241484374999899</c:v>
                </c:pt>
                <c:pt idx="15618">
                  <c:v>67.234140624999995</c:v>
                </c:pt>
                <c:pt idx="15619">
                  <c:v>67.227578124999994</c:v>
                </c:pt>
                <c:pt idx="15620">
                  <c:v>67.221484375000003</c:v>
                </c:pt>
                <c:pt idx="15621">
                  <c:v>67.214609374999995</c:v>
                </c:pt>
                <c:pt idx="15622">
                  <c:v>67.206562499999905</c:v>
                </c:pt>
                <c:pt idx="15623">
                  <c:v>67.198437499999997</c:v>
                </c:pt>
                <c:pt idx="15624">
                  <c:v>67.191093749999894</c:v>
                </c:pt>
                <c:pt idx="15625">
                  <c:v>67.184374999999903</c:v>
                </c:pt>
                <c:pt idx="15626">
                  <c:v>67.177968749999906</c:v>
                </c:pt>
                <c:pt idx="15627">
                  <c:v>67.171874999999901</c:v>
                </c:pt>
                <c:pt idx="15628">
                  <c:v>67.166249999999906</c:v>
                </c:pt>
                <c:pt idx="15629">
                  <c:v>67.160703124999998</c:v>
                </c:pt>
                <c:pt idx="15630">
                  <c:v>67.154765624999897</c:v>
                </c:pt>
                <c:pt idx="15631">
                  <c:v>67.148828124999895</c:v>
                </c:pt>
                <c:pt idx="15632">
                  <c:v>67.142031250000002</c:v>
                </c:pt>
                <c:pt idx="15633">
                  <c:v>67.133203124999994</c:v>
                </c:pt>
                <c:pt idx="15634">
                  <c:v>67.123281249999906</c:v>
                </c:pt>
                <c:pt idx="15635">
                  <c:v>67.113984374999902</c:v>
                </c:pt>
                <c:pt idx="15636">
                  <c:v>67.104531249999994</c:v>
                </c:pt>
                <c:pt idx="15637">
                  <c:v>67.093906249999904</c:v>
                </c:pt>
                <c:pt idx="15638">
                  <c:v>67.083281249999899</c:v>
                </c:pt>
                <c:pt idx="15639">
                  <c:v>67.073281249999994</c:v>
                </c:pt>
                <c:pt idx="15640">
                  <c:v>67.063671874999997</c:v>
                </c:pt>
                <c:pt idx="15641">
                  <c:v>67.054218749999905</c:v>
                </c:pt>
                <c:pt idx="15642">
                  <c:v>67.045312499999994</c:v>
                </c:pt>
                <c:pt idx="15643">
                  <c:v>67.036874999999995</c:v>
                </c:pt>
                <c:pt idx="15644">
                  <c:v>67.027812499999897</c:v>
                </c:pt>
                <c:pt idx="15645">
                  <c:v>67.017890625000007</c:v>
                </c:pt>
                <c:pt idx="15646">
                  <c:v>67.008203124999994</c:v>
                </c:pt>
                <c:pt idx="15647">
                  <c:v>66.999687499999894</c:v>
                </c:pt>
                <c:pt idx="15648">
                  <c:v>66.992656249999897</c:v>
                </c:pt>
                <c:pt idx="15649">
                  <c:v>66.986328125</c:v>
                </c:pt>
                <c:pt idx="15650">
                  <c:v>66.979374999999905</c:v>
                </c:pt>
                <c:pt idx="15651">
                  <c:v>66.971249999999998</c:v>
                </c:pt>
                <c:pt idx="15652">
                  <c:v>66.962734374999997</c:v>
                </c:pt>
                <c:pt idx="15653">
                  <c:v>66.953906250000003</c:v>
                </c:pt>
                <c:pt idx="15654">
                  <c:v>66.944140625000003</c:v>
                </c:pt>
                <c:pt idx="15655">
                  <c:v>66.934609374999994</c:v>
                </c:pt>
                <c:pt idx="15656">
                  <c:v>66.92578125</c:v>
                </c:pt>
                <c:pt idx="15657">
                  <c:v>66.917421874999903</c:v>
                </c:pt>
                <c:pt idx="15658">
                  <c:v>66.910078124999998</c:v>
                </c:pt>
                <c:pt idx="15659">
                  <c:v>66.903046874999902</c:v>
                </c:pt>
                <c:pt idx="15660">
                  <c:v>66.895390624999905</c:v>
                </c:pt>
                <c:pt idx="15661">
                  <c:v>66.886328125000006</c:v>
                </c:pt>
                <c:pt idx="15662">
                  <c:v>66.876093749999896</c:v>
                </c:pt>
                <c:pt idx="15663">
                  <c:v>66.866093750000005</c:v>
                </c:pt>
                <c:pt idx="15664">
                  <c:v>66.856015624999998</c:v>
                </c:pt>
                <c:pt idx="15665">
                  <c:v>66.845156250000002</c:v>
                </c:pt>
                <c:pt idx="15666">
                  <c:v>66.833593749999906</c:v>
                </c:pt>
                <c:pt idx="15667">
                  <c:v>66.821640624999901</c:v>
                </c:pt>
                <c:pt idx="15668">
                  <c:v>66.809843749999899</c:v>
                </c:pt>
                <c:pt idx="15669">
                  <c:v>66.798281249999903</c:v>
                </c:pt>
                <c:pt idx="15670">
                  <c:v>66.787187500000002</c:v>
                </c:pt>
                <c:pt idx="15671">
                  <c:v>66.776406249999994</c:v>
                </c:pt>
                <c:pt idx="15672">
                  <c:v>66.764999999999901</c:v>
                </c:pt>
                <c:pt idx="15673">
                  <c:v>66.753281249999901</c:v>
                </c:pt>
                <c:pt idx="15674">
                  <c:v>66.742656249999996</c:v>
                </c:pt>
                <c:pt idx="15675">
                  <c:v>66.733593749999898</c:v>
                </c:pt>
                <c:pt idx="15676">
                  <c:v>66.725390624999903</c:v>
                </c:pt>
                <c:pt idx="15677">
                  <c:v>66.717109375000007</c:v>
                </c:pt>
                <c:pt idx="15678">
                  <c:v>66.707968749999907</c:v>
                </c:pt>
                <c:pt idx="15679">
                  <c:v>66.697265625</c:v>
                </c:pt>
                <c:pt idx="15680">
                  <c:v>66.686328125000003</c:v>
                </c:pt>
                <c:pt idx="15681">
                  <c:v>66.676718749999907</c:v>
                </c:pt>
                <c:pt idx="15682">
                  <c:v>66.667968749999901</c:v>
                </c:pt>
                <c:pt idx="15683">
                  <c:v>66.658906249999902</c:v>
                </c:pt>
                <c:pt idx="15684">
                  <c:v>66.649218750000003</c:v>
                </c:pt>
                <c:pt idx="15685">
                  <c:v>66.639374999999902</c:v>
                </c:pt>
                <c:pt idx="15686">
                  <c:v>66.629296874999895</c:v>
                </c:pt>
                <c:pt idx="15687">
                  <c:v>66.619296875000003</c:v>
                </c:pt>
                <c:pt idx="15688">
                  <c:v>66.609609375000005</c:v>
                </c:pt>
                <c:pt idx="15689">
                  <c:v>66.600156249999998</c:v>
                </c:pt>
                <c:pt idx="15690">
                  <c:v>66.590937499999995</c:v>
                </c:pt>
                <c:pt idx="15691">
                  <c:v>66.581640625000006</c:v>
                </c:pt>
                <c:pt idx="15692">
                  <c:v>66.572187499999998</c:v>
                </c:pt>
                <c:pt idx="15693">
                  <c:v>66.562812499999893</c:v>
                </c:pt>
                <c:pt idx="15694">
                  <c:v>66.5533593749999</c:v>
                </c:pt>
                <c:pt idx="15695">
                  <c:v>66.543828124999905</c:v>
                </c:pt>
                <c:pt idx="15696">
                  <c:v>66.534453124999999</c:v>
                </c:pt>
                <c:pt idx="15697">
                  <c:v>66.525312499999998</c:v>
                </c:pt>
                <c:pt idx="15698">
                  <c:v>66.516562499999907</c:v>
                </c:pt>
                <c:pt idx="15699">
                  <c:v>66.508515624999902</c:v>
                </c:pt>
                <c:pt idx="15700">
                  <c:v>66.501249999999999</c:v>
                </c:pt>
                <c:pt idx="15701">
                  <c:v>66.494296874999904</c:v>
                </c:pt>
                <c:pt idx="15702">
                  <c:v>66.487031249999902</c:v>
                </c:pt>
                <c:pt idx="15703">
                  <c:v>66.478749999999906</c:v>
                </c:pt>
                <c:pt idx="15704">
                  <c:v>66.469218749999897</c:v>
                </c:pt>
                <c:pt idx="15705">
                  <c:v>66.458671874999894</c:v>
                </c:pt>
                <c:pt idx="15706">
                  <c:v>66.447656249999994</c:v>
                </c:pt>
                <c:pt idx="15707">
                  <c:v>66.437109374999906</c:v>
                </c:pt>
                <c:pt idx="15708">
                  <c:v>66.427656249999998</c:v>
                </c:pt>
                <c:pt idx="15709">
                  <c:v>66.419062499999896</c:v>
                </c:pt>
                <c:pt idx="15710">
                  <c:v>66.410390624999906</c:v>
                </c:pt>
                <c:pt idx="15711">
                  <c:v>66.400703124999893</c:v>
                </c:pt>
                <c:pt idx="15712">
                  <c:v>66.390546874999899</c:v>
                </c:pt>
                <c:pt idx="15713">
                  <c:v>66.380624999999895</c:v>
                </c:pt>
                <c:pt idx="15714">
                  <c:v>66.370468750000001</c:v>
                </c:pt>
                <c:pt idx="15715">
                  <c:v>66.360234374999905</c:v>
                </c:pt>
                <c:pt idx="15716">
                  <c:v>66.349999999999994</c:v>
                </c:pt>
                <c:pt idx="15717">
                  <c:v>66.339687499999897</c:v>
                </c:pt>
                <c:pt idx="15718">
                  <c:v>66.329296874999898</c:v>
                </c:pt>
                <c:pt idx="15719">
                  <c:v>66.318906249999998</c:v>
                </c:pt>
                <c:pt idx="15720">
                  <c:v>66.308515624999998</c:v>
                </c:pt>
                <c:pt idx="15721">
                  <c:v>66.298281250000002</c:v>
                </c:pt>
                <c:pt idx="15722">
                  <c:v>66.288046874999907</c:v>
                </c:pt>
                <c:pt idx="15723">
                  <c:v>66.277421874999902</c:v>
                </c:pt>
                <c:pt idx="15724">
                  <c:v>66.266796874999898</c:v>
                </c:pt>
                <c:pt idx="15725">
                  <c:v>66.256171874999893</c:v>
                </c:pt>
                <c:pt idx="15726">
                  <c:v>66.245624999999905</c:v>
                </c:pt>
                <c:pt idx="15727">
                  <c:v>66.235390624999994</c:v>
                </c:pt>
                <c:pt idx="15728">
                  <c:v>66.225468750000005</c:v>
                </c:pt>
                <c:pt idx="15729">
                  <c:v>66.215781249999907</c:v>
                </c:pt>
                <c:pt idx="15730">
                  <c:v>66.206015624999907</c:v>
                </c:pt>
                <c:pt idx="15731">
                  <c:v>66.196015624999902</c:v>
                </c:pt>
                <c:pt idx="15732">
                  <c:v>66.185937499999895</c:v>
                </c:pt>
                <c:pt idx="15733">
                  <c:v>66.175859375000002</c:v>
                </c:pt>
                <c:pt idx="15734">
                  <c:v>66.165781249999995</c:v>
                </c:pt>
                <c:pt idx="15735">
                  <c:v>66.155859374999906</c:v>
                </c:pt>
                <c:pt idx="15736">
                  <c:v>66.145937499999903</c:v>
                </c:pt>
                <c:pt idx="15737">
                  <c:v>66.135937499999898</c:v>
                </c:pt>
                <c:pt idx="15738">
                  <c:v>66.125859374999905</c:v>
                </c:pt>
                <c:pt idx="15739">
                  <c:v>66.115703124999897</c:v>
                </c:pt>
                <c:pt idx="15740">
                  <c:v>66.105546874999902</c:v>
                </c:pt>
                <c:pt idx="15741">
                  <c:v>66.095390624999993</c:v>
                </c:pt>
                <c:pt idx="15742">
                  <c:v>66.085078124999995</c:v>
                </c:pt>
                <c:pt idx="15743">
                  <c:v>66.074765624999898</c:v>
                </c:pt>
                <c:pt idx="15744">
                  <c:v>66.064687499999906</c:v>
                </c:pt>
                <c:pt idx="15745">
                  <c:v>66.054140624999903</c:v>
                </c:pt>
                <c:pt idx="15746">
                  <c:v>66.042734374999995</c:v>
                </c:pt>
                <c:pt idx="15747">
                  <c:v>66.031171874999899</c:v>
                </c:pt>
                <c:pt idx="15748">
                  <c:v>66.020312500000003</c:v>
                </c:pt>
                <c:pt idx="15749">
                  <c:v>66.010312499999998</c:v>
                </c:pt>
                <c:pt idx="15750">
                  <c:v>66.000703124999902</c:v>
                </c:pt>
                <c:pt idx="15751">
                  <c:v>65.990859374999999</c:v>
                </c:pt>
                <c:pt idx="15752">
                  <c:v>65.980390624999998</c:v>
                </c:pt>
                <c:pt idx="15753">
                  <c:v>65.969765624999894</c:v>
                </c:pt>
                <c:pt idx="15754">
                  <c:v>65.959296874999893</c:v>
                </c:pt>
                <c:pt idx="15755">
                  <c:v>65.949140624999998</c:v>
                </c:pt>
                <c:pt idx="15756">
                  <c:v>65.939531250000002</c:v>
                </c:pt>
                <c:pt idx="15757">
                  <c:v>65.9303124999999</c:v>
                </c:pt>
                <c:pt idx="15758">
                  <c:v>65.921328124999903</c:v>
                </c:pt>
                <c:pt idx="15759">
                  <c:v>65.912578124999996</c:v>
                </c:pt>
                <c:pt idx="15760">
                  <c:v>65.904062499999895</c:v>
                </c:pt>
                <c:pt idx="15761">
                  <c:v>65.897031249999898</c:v>
                </c:pt>
                <c:pt idx="15762">
                  <c:v>65.8951562499999</c:v>
                </c:pt>
                <c:pt idx="15763">
                  <c:v>65.897031249999898</c:v>
                </c:pt>
                <c:pt idx="15764">
                  <c:v>65.898749999999893</c:v>
                </c:pt>
                <c:pt idx="15765">
                  <c:v>65.900312499999899</c:v>
                </c:pt>
                <c:pt idx="15766">
                  <c:v>65.901875000000004</c:v>
                </c:pt>
                <c:pt idx="15767">
                  <c:v>65.903281250000006</c:v>
                </c:pt>
                <c:pt idx="15768">
                  <c:v>65.904531249999906</c:v>
                </c:pt>
                <c:pt idx="15769">
                  <c:v>65.905937499999993</c:v>
                </c:pt>
                <c:pt idx="15770">
                  <c:v>65.907343749999995</c:v>
                </c:pt>
                <c:pt idx="15771">
                  <c:v>65.909531249999901</c:v>
                </c:pt>
                <c:pt idx="15772">
                  <c:v>65.912343749999906</c:v>
                </c:pt>
                <c:pt idx="15773">
                  <c:v>65.914687499999999</c:v>
                </c:pt>
                <c:pt idx="15774">
                  <c:v>65.916874999999905</c:v>
                </c:pt>
                <c:pt idx="15775">
                  <c:v>65.918906249999907</c:v>
                </c:pt>
                <c:pt idx="15776">
                  <c:v>65.920625000000001</c:v>
                </c:pt>
                <c:pt idx="15777">
                  <c:v>65.9224999999999</c:v>
                </c:pt>
                <c:pt idx="15778">
                  <c:v>65.924531249999902</c:v>
                </c:pt>
                <c:pt idx="15779">
                  <c:v>65.926562499999903</c:v>
                </c:pt>
                <c:pt idx="15780">
                  <c:v>65.927812499999902</c:v>
                </c:pt>
                <c:pt idx="15781">
                  <c:v>65.927499999999895</c:v>
                </c:pt>
                <c:pt idx="15782">
                  <c:v>65.926718749999907</c:v>
                </c:pt>
                <c:pt idx="15783">
                  <c:v>65.926093749999893</c:v>
                </c:pt>
                <c:pt idx="15784">
                  <c:v>65.925312500000004</c:v>
                </c:pt>
                <c:pt idx="15785">
                  <c:v>65.924531249999902</c:v>
                </c:pt>
                <c:pt idx="15786">
                  <c:v>65.923749999999998</c:v>
                </c:pt>
                <c:pt idx="15787">
                  <c:v>65.922812500000006</c:v>
                </c:pt>
                <c:pt idx="15788">
                  <c:v>65.921875</c:v>
                </c:pt>
                <c:pt idx="15789">
                  <c:v>65.921093749999898</c:v>
                </c:pt>
                <c:pt idx="15790">
                  <c:v>65.920468749999898</c:v>
                </c:pt>
                <c:pt idx="15791">
                  <c:v>65.919687499999995</c:v>
                </c:pt>
                <c:pt idx="15792">
                  <c:v>65.918906249999907</c:v>
                </c:pt>
                <c:pt idx="15793">
                  <c:v>65.918124999999904</c:v>
                </c:pt>
                <c:pt idx="15794">
                  <c:v>65.917187499999898</c:v>
                </c:pt>
                <c:pt idx="15795">
                  <c:v>65.916093750000002</c:v>
                </c:pt>
                <c:pt idx="15796">
                  <c:v>65.914999999999907</c:v>
                </c:pt>
                <c:pt idx="15797">
                  <c:v>65.914062499999901</c:v>
                </c:pt>
                <c:pt idx="15798">
                  <c:v>65.913124999999894</c:v>
                </c:pt>
                <c:pt idx="15799">
                  <c:v>65.912343749999906</c:v>
                </c:pt>
                <c:pt idx="15800">
                  <c:v>65.911406249999899</c:v>
                </c:pt>
                <c:pt idx="15801">
                  <c:v>65.909687500000004</c:v>
                </c:pt>
                <c:pt idx="15802">
                  <c:v>65.906718749999897</c:v>
                </c:pt>
                <c:pt idx="15803">
                  <c:v>65.902499999999904</c:v>
                </c:pt>
                <c:pt idx="15804">
                  <c:v>65.897499999999994</c:v>
                </c:pt>
                <c:pt idx="15805">
                  <c:v>65.891874999999899</c:v>
                </c:pt>
                <c:pt idx="15806">
                  <c:v>65.885468749999902</c:v>
                </c:pt>
                <c:pt idx="15807">
                  <c:v>65.878515624999906</c:v>
                </c:pt>
                <c:pt idx="15808">
                  <c:v>65.871562499999897</c:v>
                </c:pt>
                <c:pt idx="15809">
                  <c:v>65.864374999999896</c:v>
                </c:pt>
                <c:pt idx="15810">
                  <c:v>65.856718749999999</c:v>
                </c:pt>
                <c:pt idx="15811">
                  <c:v>65.849218750000006</c:v>
                </c:pt>
                <c:pt idx="15812">
                  <c:v>65.8424218749999</c:v>
                </c:pt>
                <c:pt idx="15813">
                  <c:v>65.8365624999999</c:v>
                </c:pt>
                <c:pt idx="15814">
                  <c:v>65.831718749999993</c:v>
                </c:pt>
                <c:pt idx="15815">
                  <c:v>65.827656249999905</c:v>
                </c:pt>
                <c:pt idx="15816">
                  <c:v>65.823906249999993</c:v>
                </c:pt>
                <c:pt idx="15817">
                  <c:v>65.819374999999994</c:v>
                </c:pt>
                <c:pt idx="15818">
                  <c:v>65.813671874999997</c:v>
                </c:pt>
                <c:pt idx="15819">
                  <c:v>65.807499999999905</c:v>
                </c:pt>
                <c:pt idx="15820">
                  <c:v>65.8014062499999</c:v>
                </c:pt>
                <c:pt idx="15821">
                  <c:v>65.795234374999893</c:v>
                </c:pt>
                <c:pt idx="15822">
                  <c:v>65.788828124999995</c:v>
                </c:pt>
                <c:pt idx="15823">
                  <c:v>65.782343749999995</c:v>
                </c:pt>
                <c:pt idx="15824">
                  <c:v>65.775781249999895</c:v>
                </c:pt>
                <c:pt idx="15825">
                  <c:v>65.769062499999905</c:v>
                </c:pt>
                <c:pt idx="15826">
                  <c:v>65.762421874999902</c:v>
                </c:pt>
                <c:pt idx="15827">
                  <c:v>65.755859374999901</c:v>
                </c:pt>
                <c:pt idx="15828">
                  <c:v>65.749218749999898</c:v>
                </c:pt>
                <c:pt idx="15829">
                  <c:v>65.742734374999998</c:v>
                </c:pt>
                <c:pt idx="15830">
                  <c:v>65.736328124999901</c:v>
                </c:pt>
                <c:pt idx="15831">
                  <c:v>65.730546875000002</c:v>
                </c:pt>
                <c:pt idx="15832">
                  <c:v>65.7252343749999</c:v>
                </c:pt>
                <c:pt idx="15833">
                  <c:v>65.720624999999899</c:v>
                </c:pt>
                <c:pt idx="15834">
                  <c:v>65.716718749999998</c:v>
                </c:pt>
                <c:pt idx="15835">
                  <c:v>65.712968749999902</c:v>
                </c:pt>
                <c:pt idx="15836">
                  <c:v>65.709374999999994</c:v>
                </c:pt>
                <c:pt idx="15837">
                  <c:v>65.705468749999895</c:v>
                </c:pt>
                <c:pt idx="15838">
                  <c:v>65.701015624999897</c:v>
                </c:pt>
                <c:pt idx="15839">
                  <c:v>65.696015624999902</c:v>
                </c:pt>
                <c:pt idx="15840">
                  <c:v>65.690390625000006</c:v>
                </c:pt>
                <c:pt idx="15841">
                  <c:v>65.684453124999905</c:v>
                </c:pt>
                <c:pt idx="15842">
                  <c:v>65.678906249999898</c:v>
                </c:pt>
                <c:pt idx="15843">
                  <c:v>65.673281249999903</c:v>
                </c:pt>
                <c:pt idx="15844">
                  <c:v>65.667265624999999</c:v>
                </c:pt>
                <c:pt idx="15845">
                  <c:v>65.661171874999994</c:v>
                </c:pt>
                <c:pt idx="15846">
                  <c:v>65.655078124999903</c:v>
                </c:pt>
                <c:pt idx="15847">
                  <c:v>65.648984374999898</c:v>
                </c:pt>
                <c:pt idx="15848">
                  <c:v>65.642656250000002</c:v>
                </c:pt>
                <c:pt idx="15849">
                  <c:v>65.636171875000002</c:v>
                </c:pt>
                <c:pt idx="15850">
                  <c:v>65.629687499999903</c:v>
                </c:pt>
                <c:pt idx="15851">
                  <c:v>65.623046875</c:v>
                </c:pt>
                <c:pt idx="15852">
                  <c:v>65.616328124999995</c:v>
                </c:pt>
                <c:pt idx="15853">
                  <c:v>65.609609374999906</c:v>
                </c:pt>
                <c:pt idx="15854">
                  <c:v>65.603124999999906</c:v>
                </c:pt>
                <c:pt idx="15855">
                  <c:v>65.597656249999901</c:v>
                </c:pt>
                <c:pt idx="15856">
                  <c:v>65.593281249999905</c:v>
                </c:pt>
                <c:pt idx="15857">
                  <c:v>65.589531249999894</c:v>
                </c:pt>
                <c:pt idx="15858">
                  <c:v>65.586250000000007</c:v>
                </c:pt>
                <c:pt idx="15859">
                  <c:v>65.583124999999995</c:v>
                </c:pt>
                <c:pt idx="15860">
                  <c:v>65.579999999999899</c:v>
                </c:pt>
                <c:pt idx="15861">
                  <c:v>65.577343749999997</c:v>
                </c:pt>
                <c:pt idx="15862">
                  <c:v>65.575468749999999</c:v>
                </c:pt>
                <c:pt idx="15863">
                  <c:v>65.573906249999894</c:v>
                </c:pt>
                <c:pt idx="15864">
                  <c:v>65.572343749999902</c:v>
                </c:pt>
                <c:pt idx="15865">
                  <c:v>65.571093749999903</c:v>
                </c:pt>
                <c:pt idx="15866">
                  <c:v>65.569999999999894</c:v>
                </c:pt>
                <c:pt idx="15867">
                  <c:v>65.568593749999906</c:v>
                </c:pt>
                <c:pt idx="15868">
                  <c:v>65.567187499999903</c:v>
                </c:pt>
                <c:pt idx="15869">
                  <c:v>65.566093749999894</c:v>
                </c:pt>
                <c:pt idx="15870">
                  <c:v>65.564843749999994</c:v>
                </c:pt>
                <c:pt idx="15871">
                  <c:v>65.563593749999995</c:v>
                </c:pt>
                <c:pt idx="15872">
                  <c:v>65.562812499999893</c:v>
                </c:pt>
                <c:pt idx="15873">
                  <c:v>65.562187499999993</c:v>
                </c:pt>
                <c:pt idx="15874">
                  <c:v>65.561718749999997</c:v>
                </c:pt>
                <c:pt idx="15875">
                  <c:v>65.561406249999905</c:v>
                </c:pt>
                <c:pt idx="15876">
                  <c:v>65.560937499999994</c:v>
                </c:pt>
                <c:pt idx="15877">
                  <c:v>65.560468749999899</c:v>
                </c:pt>
                <c:pt idx="15878">
                  <c:v>65.560312499999895</c:v>
                </c:pt>
                <c:pt idx="15879">
                  <c:v>65.560156249999906</c:v>
                </c:pt>
                <c:pt idx="15880">
                  <c:v>65.559687499999896</c:v>
                </c:pt>
                <c:pt idx="15881">
                  <c:v>65.559374999999903</c:v>
                </c:pt>
                <c:pt idx="15882">
                  <c:v>65.559374999999903</c:v>
                </c:pt>
                <c:pt idx="15883">
                  <c:v>65.559218749999999</c:v>
                </c:pt>
                <c:pt idx="15884">
                  <c:v>65.558593749999901</c:v>
                </c:pt>
                <c:pt idx="15885">
                  <c:v>65.557812499999898</c:v>
                </c:pt>
                <c:pt idx="15886">
                  <c:v>65.557343749999902</c:v>
                </c:pt>
                <c:pt idx="15887">
                  <c:v>65.556874999999906</c:v>
                </c:pt>
                <c:pt idx="15888">
                  <c:v>65.556249999999906</c:v>
                </c:pt>
                <c:pt idx="15889">
                  <c:v>65.555781249999896</c:v>
                </c:pt>
                <c:pt idx="15890">
                  <c:v>65.555468749999903</c:v>
                </c:pt>
                <c:pt idx="15891">
                  <c:v>65.554999999999893</c:v>
                </c:pt>
                <c:pt idx="15892">
                  <c:v>65.554218749999905</c:v>
                </c:pt>
                <c:pt idx="15893">
                  <c:v>65.553281249999898</c:v>
                </c:pt>
                <c:pt idx="15894">
                  <c:v>65.552187499999903</c:v>
                </c:pt>
                <c:pt idx="15895">
                  <c:v>65.550781249999901</c:v>
                </c:pt>
                <c:pt idx="15896">
                  <c:v>65.549531249999902</c:v>
                </c:pt>
                <c:pt idx="15897">
                  <c:v>65.548749999999998</c:v>
                </c:pt>
                <c:pt idx="15898">
                  <c:v>65.548124999999899</c:v>
                </c:pt>
                <c:pt idx="15899">
                  <c:v>65.547343749999996</c:v>
                </c:pt>
                <c:pt idx="15900">
                  <c:v>65.546562499999993</c:v>
                </c:pt>
                <c:pt idx="15901">
                  <c:v>65.545781249999905</c:v>
                </c:pt>
                <c:pt idx="15902">
                  <c:v>65.544843749999899</c:v>
                </c:pt>
                <c:pt idx="15903">
                  <c:v>65.543906249999907</c:v>
                </c:pt>
                <c:pt idx="15904">
                  <c:v>65.542968749999901</c:v>
                </c:pt>
                <c:pt idx="15905">
                  <c:v>65.542031249999994</c:v>
                </c:pt>
                <c:pt idx="15906">
                  <c:v>65.540781249999995</c:v>
                </c:pt>
                <c:pt idx="15907">
                  <c:v>65.539374999999893</c:v>
                </c:pt>
                <c:pt idx="15908">
                  <c:v>65.538124999999894</c:v>
                </c:pt>
                <c:pt idx="15909">
                  <c:v>65.536718749999906</c:v>
                </c:pt>
                <c:pt idx="15910">
                  <c:v>65.535468749999893</c:v>
                </c:pt>
                <c:pt idx="15911">
                  <c:v>65.534687499999905</c:v>
                </c:pt>
                <c:pt idx="15912">
                  <c:v>65.534062499999905</c:v>
                </c:pt>
                <c:pt idx="15913">
                  <c:v>65.533437499999906</c:v>
                </c:pt>
                <c:pt idx="15914">
                  <c:v>65.532812500000006</c:v>
                </c:pt>
                <c:pt idx="15915">
                  <c:v>65.532343749999896</c:v>
                </c:pt>
                <c:pt idx="15916">
                  <c:v>65.532031249999903</c:v>
                </c:pt>
                <c:pt idx="15917">
                  <c:v>65.531718749999996</c:v>
                </c:pt>
                <c:pt idx="15918">
                  <c:v>65.531406249999904</c:v>
                </c:pt>
                <c:pt idx="15919">
                  <c:v>65.531406249999904</c:v>
                </c:pt>
                <c:pt idx="15920">
                  <c:v>65.531406249999904</c:v>
                </c:pt>
                <c:pt idx="15921">
                  <c:v>65.531093749999997</c:v>
                </c:pt>
                <c:pt idx="15922">
                  <c:v>65.531093749999897</c:v>
                </c:pt>
                <c:pt idx="15923">
                  <c:v>65.53125</c:v>
                </c:pt>
                <c:pt idx="15924">
                  <c:v>65.531249999999901</c:v>
                </c:pt>
                <c:pt idx="15925">
                  <c:v>65.531249999999901</c:v>
                </c:pt>
                <c:pt idx="15926">
                  <c:v>65.531406249999904</c:v>
                </c:pt>
                <c:pt idx="15927">
                  <c:v>65.5318749999999</c:v>
                </c:pt>
                <c:pt idx="15928">
                  <c:v>65.532343749999896</c:v>
                </c:pt>
                <c:pt idx="15929">
                  <c:v>65.532812499999906</c:v>
                </c:pt>
                <c:pt idx="15930">
                  <c:v>65.533281249999902</c:v>
                </c:pt>
                <c:pt idx="15931">
                  <c:v>65.533749999999898</c:v>
                </c:pt>
                <c:pt idx="15932">
                  <c:v>65.534218749999894</c:v>
                </c:pt>
                <c:pt idx="15933">
                  <c:v>65.534687499999905</c:v>
                </c:pt>
                <c:pt idx="15934">
                  <c:v>65.535624999999996</c:v>
                </c:pt>
                <c:pt idx="15935">
                  <c:v>65.536874999999995</c:v>
                </c:pt>
                <c:pt idx="15936">
                  <c:v>65.538281249999997</c:v>
                </c:pt>
                <c:pt idx="15937">
                  <c:v>65.539999999999907</c:v>
                </c:pt>
                <c:pt idx="15938">
                  <c:v>65.541562499999998</c:v>
                </c:pt>
                <c:pt idx="15939">
                  <c:v>65.542812499999997</c:v>
                </c:pt>
                <c:pt idx="15940">
                  <c:v>65.544062499999896</c:v>
                </c:pt>
                <c:pt idx="15941">
                  <c:v>65.545468749999998</c:v>
                </c:pt>
                <c:pt idx="15942">
                  <c:v>65.547031249999904</c:v>
                </c:pt>
                <c:pt idx="15943">
                  <c:v>65.548906249999902</c:v>
                </c:pt>
                <c:pt idx="15944">
                  <c:v>65.550781249999901</c:v>
                </c:pt>
                <c:pt idx="15945">
                  <c:v>65.552656249999899</c:v>
                </c:pt>
                <c:pt idx="15946">
                  <c:v>65.554531249999897</c:v>
                </c:pt>
                <c:pt idx="15947">
                  <c:v>65.556249999999906</c:v>
                </c:pt>
                <c:pt idx="15948">
                  <c:v>65.558124999999905</c:v>
                </c:pt>
                <c:pt idx="15949">
                  <c:v>65.559999999999903</c:v>
                </c:pt>
                <c:pt idx="15950">
                  <c:v>65.562187499999993</c:v>
                </c:pt>
                <c:pt idx="15951">
                  <c:v>65.564531249999902</c:v>
                </c:pt>
                <c:pt idx="15952">
                  <c:v>65.566562499999904</c:v>
                </c:pt>
                <c:pt idx="15953">
                  <c:v>65.568593749999906</c:v>
                </c:pt>
                <c:pt idx="15954">
                  <c:v>65.570468749999904</c:v>
                </c:pt>
                <c:pt idx="15955">
                  <c:v>65.572499999999906</c:v>
                </c:pt>
                <c:pt idx="15956">
                  <c:v>65.574843749999999</c:v>
                </c:pt>
                <c:pt idx="15957">
                  <c:v>65.576718749999898</c:v>
                </c:pt>
                <c:pt idx="15958">
                  <c:v>65.578125</c:v>
                </c:pt>
                <c:pt idx="15959">
                  <c:v>65.579999999999899</c:v>
                </c:pt>
                <c:pt idx="15960">
                  <c:v>65.582343749999893</c:v>
                </c:pt>
                <c:pt idx="15961">
                  <c:v>65.584531249999998</c:v>
                </c:pt>
                <c:pt idx="15962">
                  <c:v>65.586718749999903</c:v>
                </c:pt>
                <c:pt idx="15963">
                  <c:v>65.588749999999905</c:v>
                </c:pt>
                <c:pt idx="15964">
                  <c:v>65.590312499999897</c:v>
                </c:pt>
                <c:pt idx="15965">
                  <c:v>65.591406249999906</c:v>
                </c:pt>
                <c:pt idx="15966">
                  <c:v>65.593124999999901</c:v>
                </c:pt>
                <c:pt idx="15967">
                  <c:v>65.602812499999899</c:v>
                </c:pt>
                <c:pt idx="15968">
                  <c:v>65.620468749999901</c:v>
                </c:pt>
                <c:pt idx="15969">
                  <c:v>65.638828124999904</c:v>
                </c:pt>
                <c:pt idx="15970">
                  <c:v>65.657343749999995</c:v>
                </c:pt>
                <c:pt idx="15971">
                  <c:v>65.676093749999893</c:v>
                </c:pt>
                <c:pt idx="15972">
                  <c:v>65.694921874999906</c:v>
                </c:pt>
                <c:pt idx="15973">
                  <c:v>65.713828125000006</c:v>
                </c:pt>
                <c:pt idx="15974">
                  <c:v>65.732421874999901</c:v>
                </c:pt>
                <c:pt idx="15975">
                  <c:v>65.7506249999999</c:v>
                </c:pt>
                <c:pt idx="15976">
                  <c:v>65.768749999999898</c:v>
                </c:pt>
                <c:pt idx="15977">
                  <c:v>65.787812499999902</c:v>
                </c:pt>
                <c:pt idx="15978">
                  <c:v>65.807656249999994</c:v>
                </c:pt>
                <c:pt idx="15979">
                  <c:v>65.827187499999994</c:v>
                </c:pt>
                <c:pt idx="15980">
                  <c:v>65.847031249999901</c:v>
                </c:pt>
                <c:pt idx="15981">
                  <c:v>65.866953124999895</c:v>
                </c:pt>
                <c:pt idx="15982">
                  <c:v>65.886718749999901</c:v>
                </c:pt>
                <c:pt idx="15983">
                  <c:v>65.907578124999901</c:v>
                </c:pt>
                <c:pt idx="15984">
                  <c:v>65.929140624999903</c:v>
                </c:pt>
                <c:pt idx="15985">
                  <c:v>65.950468749999899</c:v>
                </c:pt>
                <c:pt idx="15986">
                  <c:v>65.971640624999907</c:v>
                </c:pt>
                <c:pt idx="15987">
                  <c:v>65.992578124999895</c:v>
                </c:pt>
                <c:pt idx="15988">
                  <c:v>66.013203124999905</c:v>
                </c:pt>
                <c:pt idx="15989">
                  <c:v>66.033671874999996</c:v>
                </c:pt>
                <c:pt idx="15990">
                  <c:v>66.055546875000005</c:v>
                </c:pt>
                <c:pt idx="15991">
                  <c:v>66.079609374999905</c:v>
                </c:pt>
                <c:pt idx="15992">
                  <c:v>66.102421874999905</c:v>
                </c:pt>
                <c:pt idx="15993">
                  <c:v>66.123124999999902</c:v>
                </c:pt>
                <c:pt idx="15994">
                  <c:v>66.143515624999907</c:v>
                </c:pt>
                <c:pt idx="15995">
                  <c:v>66.163593749999905</c:v>
                </c:pt>
                <c:pt idx="15996">
                  <c:v>66.183515624999998</c:v>
                </c:pt>
                <c:pt idx="15997">
                  <c:v>66.203515624999994</c:v>
                </c:pt>
                <c:pt idx="15998">
                  <c:v>66.222265624999906</c:v>
                </c:pt>
                <c:pt idx="15999">
                  <c:v>66.239999999999995</c:v>
                </c:pt>
                <c:pt idx="16000">
                  <c:v>66.258593749999903</c:v>
                </c:pt>
                <c:pt idx="16001">
                  <c:v>66.277890624999898</c:v>
                </c:pt>
                <c:pt idx="16002">
                  <c:v>66.297421874999898</c:v>
                </c:pt>
                <c:pt idx="16003">
                  <c:v>66.316796874999994</c:v>
                </c:pt>
                <c:pt idx="16004">
                  <c:v>66.335937499999901</c:v>
                </c:pt>
                <c:pt idx="16005">
                  <c:v>66.355000000000004</c:v>
                </c:pt>
                <c:pt idx="16006">
                  <c:v>66.373906249999905</c:v>
                </c:pt>
                <c:pt idx="16007">
                  <c:v>66.392890625000007</c:v>
                </c:pt>
                <c:pt idx="16008">
                  <c:v>66.411874999999895</c:v>
                </c:pt>
                <c:pt idx="16009">
                  <c:v>66.430937499999999</c:v>
                </c:pt>
                <c:pt idx="16010">
                  <c:v>66.449999999999903</c:v>
                </c:pt>
                <c:pt idx="16011">
                  <c:v>66.468828125000002</c:v>
                </c:pt>
                <c:pt idx="16012">
                  <c:v>66.487734374999903</c:v>
                </c:pt>
                <c:pt idx="16013">
                  <c:v>66.5064843749999</c:v>
                </c:pt>
                <c:pt idx="16014">
                  <c:v>66.524921874999905</c:v>
                </c:pt>
                <c:pt idx="16015">
                  <c:v>66.543046874999902</c:v>
                </c:pt>
                <c:pt idx="16016">
                  <c:v>66.561093749999998</c:v>
                </c:pt>
                <c:pt idx="16017">
                  <c:v>66.579296874999898</c:v>
                </c:pt>
                <c:pt idx="16018">
                  <c:v>66.597578124999899</c:v>
                </c:pt>
                <c:pt idx="16019">
                  <c:v>66.615624999999994</c:v>
                </c:pt>
                <c:pt idx="16020">
                  <c:v>66.633593749999903</c:v>
                </c:pt>
                <c:pt idx="16021">
                  <c:v>66.651796874999903</c:v>
                </c:pt>
                <c:pt idx="16022">
                  <c:v>66.670078124999904</c:v>
                </c:pt>
                <c:pt idx="16023">
                  <c:v>66.688281249999903</c:v>
                </c:pt>
                <c:pt idx="16024">
                  <c:v>66.706484374999903</c:v>
                </c:pt>
                <c:pt idx="16025">
                  <c:v>66.724531249999998</c:v>
                </c:pt>
                <c:pt idx="16026">
                  <c:v>66.743281249999995</c:v>
                </c:pt>
                <c:pt idx="16027">
                  <c:v>66.762812499999896</c:v>
                </c:pt>
                <c:pt idx="16028">
                  <c:v>66.782499999999899</c:v>
                </c:pt>
                <c:pt idx="16029">
                  <c:v>66.802656249999998</c:v>
                </c:pt>
                <c:pt idx="16030">
                  <c:v>66.823046874999903</c:v>
                </c:pt>
                <c:pt idx="16031">
                  <c:v>66.843749999999901</c:v>
                </c:pt>
                <c:pt idx="16032">
                  <c:v>66.864687500000002</c:v>
                </c:pt>
                <c:pt idx="16033">
                  <c:v>66.885703125000006</c:v>
                </c:pt>
                <c:pt idx="16034">
                  <c:v>66.9068749999999</c:v>
                </c:pt>
                <c:pt idx="16035">
                  <c:v>66.928046874999893</c:v>
                </c:pt>
                <c:pt idx="16036">
                  <c:v>66.949140624999899</c:v>
                </c:pt>
                <c:pt idx="16037">
                  <c:v>66.970312499999906</c:v>
                </c:pt>
                <c:pt idx="16038">
                  <c:v>66.991562500000001</c:v>
                </c:pt>
                <c:pt idx="16039">
                  <c:v>67.012890624999997</c:v>
                </c:pt>
                <c:pt idx="16040">
                  <c:v>67.034218749999994</c:v>
                </c:pt>
                <c:pt idx="16041">
                  <c:v>67.055781249999896</c:v>
                </c:pt>
                <c:pt idx="16042">
                  <c:v>67.075859374999894</c:v>
                </c:pt>
                <c:pt idx="16043">
                  <c:v>67.093124999999901</c:v>
                </c:pt>
                <c:pt idx="16044">
                  <c:v>67.102343749999903</c:v>
                </c:pt>
                <c:pt idx="16045">
                  <c:v>67.101718749999904</c:v>
                </c:pt>
                <c:pt idx="16046">
                  <c:v>67.100624999999894</c:v>
                </c:pt>
                <c:pt idx="16047">
                  <c:v>67.102343750000003</c:v>
                </c:pt>
                <c:pt idx="16048">
                  <c:v>67.104531249999994</c:v>
                </c:pt>
                <c:pt idx="16049">
                  <c:v>67.106875000000002</c:v>
                </c:pt>
                <c:pt idx="16050">
                  <c:v>67.109374999999901</c:v>
                </c:pt>
                <c:pt idx="16051">
                  <c:v>67.112031249999902</c:v>
                </c:pt>
                <c:pt idx="16052">
                  <c:v>67.114843750000006</c:v>
                </c:pt>
                <c:pt idx="16053">
                  <c:v>67.117656249999897</c:v>
                </c:pt>
                <c:pt idx="16054">
                  <c:v>67.120468749999901</c:v>
                </c:pt>
                <c:pt idx="16055">
                  <c:v>67.123125000000002</c:v>
                </c:pt>
                <c:pt idx="16056">
                  <c:v>67.1256249999999</c:v>
                </c:pt>
                <c:pt idx="16057">
                  <c:v>67.128124999999898</c:v>
                </c:pt>
                <c:pt idx="16058">
                  <c:v>67.130624999999995</c:v>
                </c:pt>
                <c:pt idx="16059">
                  <c:v>67.133124999999893</c:v>
                </c:pt>
                <c:pt idx="16060">
                  <c:v>67.135468749999902</c:v>
                </c:pt>
                <c:pt idx="16061">
                  <c:v>67.137812499999896</c:v>
                </c:pt>
                <c:pt idx="16062">
                  <c:v>67.140312499999894</c:v>
                </c:pt>
                <c:pt idx="16063">
                  <c:v>67.142968749999994</c:v>
                </c:pt>
                <c:pt idx="16064">
                  <c:v>67.145624999999896</c:v>
                </c:pt>
                <c:pt idx="16065">
                  <c:v>67.148281249999897</c:v>
                </c:pt>
                <c:pt idx="16066">
                  <c:v>67.151093749999902</c:v>
                </c:pt>
                <c:pt idx="16067">
                  <c:v>67.153906250000006</c:v>
                </c:pt>
                <c:pt idx="16068">
                  <c:v>67.1568749999999</c:v>
                </c:pt>
                <c:pt idx="16069">
                  <c:v>67.159843749999894</c:v>
                </c:pt>
                <c:pt idx="16070">
                  <c:v>67.162968749999905</c:v>
                </c:pt>
                <c:pt idx="16071">
                  <c:v>67.166406249999895</c:v>
                </c:pt>
                <c:pt idx="16072">
                  <c:v>67.169843749999899</c:v>
                </c:pt>
                <c:pt idx="16073">
                  <c:v>67.173124999999899</c:v>
                </c:pt>
                <c:pt idx="16074">
                  <c:v>67.176562499999903</c:v>
                </c:pt>
                <c:pt idx="16075">
                  <c:v>67.1803124999999</c:v>
                </c:pt>
                <c:pt idx="16076">
                  <c:v>67.184062499999897</c:v>
                </c:pt>
                <c:pt idx="16077">
                  <c:v>67.187812499999893</c:v>
                </c:pt>
                <c:pt idx="16078">
                  <c:v>67.191562499999904</c:v>
                </c:pt>
                <c:pt idx="16079">
                  <c:v>67.1953125</c:v>
                </c:pt>
                <c:pt idx="16080">
                  <c:v>67.198906249999894</c:v>
                </c:pt>
                <c:pt idx="16081">
                  <c:v>67.202656250000004</c:v>
                </c:pt>
                <c:pt idx="16082">
                  <c:v>67.206718749999894</c:v>
                </c:pt>
                <c:pt idx="16083">
                  <c:v>67.210937499999901</c:v>
                </c:pt>
                <c:pt idx="16084">
                  <c:v>67.215312499999897</c:v>
                </c:pt>
                <c:pt idx="16085">
                  <c:v>67.219687499999907</c:v>
                </c:pt>
                <c:pt idx="16086">
                  <c:v>67.224062499999903</c:v>
                </c:pt>
                <c:pt idx="16087">
                  <c:v>67.228437499999899</c:v>
                </c:pt>
                <c:pt idx="16088">
                  <c:v>67.232812499999994</c:v>
                </c:pt>
                <c:pt idx="16089">
                  <c:v>67.237343749999994</c:v>
                </c:pt>
                <c:pt idx="16090">
                  <c:v>67.241874999999894</c:v>
                </c:pt>
                <c:pt idx="16091">
                  <c:v>67.246249999999904</c:v>
                </c:pt>
                <c:pt idx="16092">
                  <c:v>67.250624999999999</c:v>
                </c:pt>
                <c:pt idx="16093">
                  <c:v>67.254999999999995</c:v>
                </c:pt>
                <c:pt idx="16094">
                  <c:v>67.259218749999903</c:v>
                </c:pt>
                <c:pt idx="16095">
                  <c:v>67.263281250000006</c:v>
                </c:pt>
                <c:pt idx="16096">
                  <c:v>67.267499999999899</c:v>
                </c:pt>
                <c:pt idx="16097">
                  <c:v>67.271874999999994</c:v>
                </c:pt>
                <c:pt idx="16098">
                  <c:v>67.276406249999994</c:v>
                </c:pt>
                <c:pt idx="16099">
                  <c:v>67.280937499999993</c:v>
                </c:pt>
                <c:pt idx="16100">
                  <c:v>67.28515625</c:v>
                </c:pt>
                <c:pt idx="16101">
                  <c:v>67.289218749999904</c:v>
                </c:pt>
                <c:pt idx="16102">
                  <c:v>67.293124999999904</c:v>
                </c:pt>
                <c:pt idx="16103">
                  <c:v>67.296874999999901</c:v>
                </c:pt>
                <c:pt idx="16104">
                  <c:v>67.300624999999897</c:v>
                </c:pt>
                <c:pt idx="16105">
                  <c:v>67.304374999999993</c:v>
                </c:pt>
                <c:pt idx="16106">
                  <c:v>67.307968749999901</c:v>
                </c:pt>
                <c:pt idx="16107">
                  <c:v>67.311406249999905</c:v>
                </c:pt>
                <c:pt idx="16108">
                  <c:v>67.314843749999994</c:v>
                </c:pt>
                <c:pt idx="16109">
                  <c:v>67.318281249999998</c:v>
                </c:pt>
                <c:pt idx="16110">
                  <c:v>67.321718749999903</c:v>
                </c:pt>
                <c:pt idx="16111">
                  <c:v>67.325156250000006</c:v>
                </c:pt>
                <c:pt idx="16112">
                  <c:v>67.328593749999897</c:v>
                </c:pt>
                <c:pt idx="16113">
                  <c:v>67.331874999999897</c:v>
                </c:pt>
                <c:pt idx="16114">
                  <c:v>67.334999999999994</c:v>
                </c:pt>
                <c:pt idx="16115">
                  <c:v>67.338124999999906</c:v>
                </c:pt>
                <c:pt idx="16116">
                  <c:v>67.341249999999903</c:v>
                </c:pt>
                <c:pt idx="16117">
                  <c:v>67.3443749999999</c:v>
                </c:pt>
                <c:pt idx="16118">
                  <c:v>67.347499999999897</c:v>
                </c:pt>
                <c:pt idx="16119">
                  <c:v>67.350624999999994</c:v>
                </c:pt>
                <c:pt idx="16120">
                  <c:v>67.353906249999895</c:v>
                </c:pt>
                <c:pt idx="16121">
                  <c:v>67.357187499999995</c:v>
                </c:pt>
                <c:pt idx="16122">
                  <c:v>67.360156249999903</c:v>
                </c:pt>
                <c:pt idx="16123">
                  <c:v>67.362812499999905</c:v>
                </c:pt>
                <c:pt idx="16124">
                  <c:v>67.365468749999906</c:v>
                </c:pt>
                <c:pt idx="16125">
                  <c:v>67.368281249999896</c:v>
                </c:pt>
                <c:pt idx="16126">
                  <c:v>67.371093749999901</c:v>
                </c:pt>
                <c:pt idx="16127">
                  <c:v>67.373749999999902</c:v>
                </c:pt>
                <c:pt idx="16128">
                  <c:v>67.376406250000002</c:v>
                </c:pt>
                <c:pt idx="16129">
                  <c:v>67.379218749999893</c:v>
                </c:pt>
                <c:pt idx="16130">
                  <c:v>67.381093749999906</c:v>
                </c:pt>
                <c:pt idx="16131">
                  <c:v>67.380624999999895</c:v>
                </c:pt>
                <c:pt idx="16132">
                  <c:v>67.378906249999901</c:v>
                </c:pt>
                <c:pt idx="16133">
                  <c:v>67.377187499999906</c:v>
                </c:pt>
                <c:pt idx="16134">
                  <c:v>67.374999999999901</c:v>
                </c:pt>
                <c:pt idx="16135">
                  <c:v>67.372812499999895</c:v>
                </c:pt>
                <c:pt idx="16136">
                  <c:v>67.370781249999894</c:v>
                </c:pt>
                <c:pt idx="16137">
                  <c:v>67.368281249999896</c:v>
                </c:pt>
                <c:pt idx="16138">
                  <c:v>67.365781249999898</c:v>
                </c:pt>
                <c:pt idx="16139">
                  <c:v>67.363749999999996</c:v>
                </c:pt>
                <c:pt idx="16140">
                  <c:v>67.361562499999906</c:v>
                </c:pt>
                <c:pt idx="16141">
                  <c:v>67.359062499999894</c:v>
                </c:pt>
                <c:pt idx="16142">
                  <c:v>67.356718749999899</c:v>
                </c:pt>
                <c:pt idx="16143">
                  <c:v>67.354218749999902</c:v>
                </c:pt>
                <c:pt idx="16144">
                  <c:v>67.351562499999901</c:v>
                </c:pt>
                <c:pt idx="16145">
                  <c:v>67.349062499999903</c:v>
                </c:pt>
                <c:pt idx="16146">
                  <c:v>67.346406249999902</c:v>
                </c:pt>
                <c:pt idx="16147">
                  <c:v>67.344218749999897</c:v>
                </c:pt>
                <c:pt idx="16148">
                  <c:v>67.343125000000001</c:v>
                </c:pt>
                <c:pt idx="16149">
                  <c:v>67.342812499999994</c:v>
                </c:pt>
                <c:pt idx="16150">
                  <c:v>67.343124999999901</c:v>
                </c:pt>
                <c:pt idx="16151">
                  <c:v>67.343593749999997</c:v>
                </c:pt>
                <c:pt idx="16152">
                  <c:v>67.343281249999905</c:v>
                </c:pt>
                <c:pt idx="16153">
                  <c:v>67.340624999999903</c:v>
                </c:pt>
                <c:pt idx="16154">
                  <c:v>67.336249999999893</c:v>
                </c:pt>
                <c:pt idx="16155">
                  <c:v>67.330078125</c:v>
                </c:pt>
                <c:pt idx="16156">
                  <c:v>67.317421874999994</c:v>
                </c:pt>
                <c:pt idx="16157">
                  <c:v>67.299999999999898</c:v>
                </c:pt>
                <c:pt idx="16158">
                  <c:v>67.282499999999899</c:v>
                </c:pt>
                <c:pt idx="16159">
                  <c:v>67.264531249999905</c:v>
                </c:pt>
                <c:pt idx="16160">
                  <c:v>67.246093749999901</c:v>
                </c:pt>
                <c:pt idx="16161">
                  <c:v>67.227578124999894</c:v>
                </c:pt>
                <c:pt idx="16162">
                  <c:v>67.209296874999893</c:v>
                </c:pt>
                <c:pt idx="16163">
                  <c:v>67.191562499999904</c:v>
                </c:pt>
                <c:pt idx="16164">
                  <c:v>67.173124999999899</c:v>
                </c:pt>
                <c:pt idx="16165">
                  <c:v>67.154062499999995</c:v>
                </c:pt>
                <c:pt idx="16166">
                  <c:v>67.135156249999895</c:v>
                </c:pt>
                <c:pt idx="16167">
                  <c:v>67.116484374999999</c:v>
                </c:pt>
                <c:pt idx="16168">
                  <c:v>67.098203124999898</c:v>
                </c:pt>
                <c:pt idx="16169">
                  <c:v>67.079765624999894</c:v>
                </c:pt>
                <c:pt idx="16170">
                  <c:v>67.0611718749999</c:v>
                </c:pt>
                <c:pt idx="16171">
                  <c:v>67.042343750000001</c:v>
                </c:pt>
                <c:pt idx="16172">
                  <c:v>67.023046874999906</c:v>
                </c:pt>
                <c:pt idx="16173">
                  <c:v>67.003515624999906</c:v>
                </c:pt>
                <c:pt idx="16174">
                  <c:v>66.983906249999905</c:v>
                </c:pt>
                <c:pt idx="16175">
                  <c:v>66.964062499999898</c:v>
                </c:pt>
                <c:pt idx="16176">
                  <c:v>66.943906249999898</c:v>
                </c:pt>
                <c:pt idx="16177">
                  <c:v>66.923046874999898</c:v>
                </c:pt>
                <c:pt idx="16178">
                  <c:v>66.901484374999896</c:v>
                </c:pt>
                <c:pt idx="16179">
                  <c:v>66.879843749999907</c:v>
                </c:pt>
                <c:pt idx="16180">
                  <c:v>66.858515624999995</c:v>
                </c:pt>
                <c:pt idx="16181">
                  <c:v>66.837421874999905</c:v>
                </c:pt>
                <c:pt idx="16182">
                  <c:v>66.816328124999998</c:v>
                </c:pt>
                <c:pt idx="16183">
                  <c:v>66.795624999999902</c:v>
                </c:pt>
                <c:pt idx="16184">
                  <c:v>66.774765624999901</c:v>
                </c:pt>
                <c:pt idx="16185">
                  <c:v>66.753906249999901</c:v>
                </c:pt>
                <c:pt idx="16186">
                  <c:v>66.733124999999902</c:v>
                </c:pt>
                <c:pt idx="16187">
                  <c:v>66.711640624999902</c:v>
                </c:pt>
                <c:pt idx="16188">
                  <c:v>66.690468749999994</c:v>
                </c:pt>
                <c:pt idx="16189">
                  <c:v>66.670312499999895</c:v>
                </c:pt>
                <c:pt idx="16190">
                  <c:v>66.650624999999906</c:v>
                </c:pt>
                <c:pt idx="16191">
                  <c:v>66.631015624999904</c:v>
                </c:pt>
                <c:pt idx="16192">
                  <c:v>66.611562499999906</c:v>
                </c:pt>
                <c:pt idx="16193">
                  <c:v>66.592031249999906</c:v>
                </c:pt>
                <c:pt idx="16194">
                  <c:v>66.572578124999893</c:v>
                </c:pt>
                <c:pt idx="16195">
                  <c:v>66.554453124999895</c:v>
                </c:pt>
                <c:pt idx="16196">
                  <c:v>66.537265624999904</c:v>
                </c:pt>
                <c:pt idx="16197">
                  <c:v>66.519531249999901</c:v>
                </c:pt>
                <c:pt idx="16198">
                  <c:v>66.501249999999899</c:v>
                </c:pt>
                <c:pt idx="16199">
                  <c:v>66.482968749999898</c:v>
                </c:pt>
                <c:pt idx="16200">
                  <c:v>66.464843749999901</c:v>
                </c:pt>
                <c:pt idx="16201">
                  <c:v>66.446874999999906</c:v>
                </c:pt>
                <c:pt idx="16202">
                  <c:v>66.429062500000001</c:v>
                </c:pt>
                <c:pt idx="16203">
                  <c:v>66.411249999999896</c:v>
                </c:pt>
                <c:pt idx="16204">
                  <c:v>66.393593749999894</c:v>
                </c:pt>
                <c:pt idx="16205">
                  <c:v>66.376328124999901</c:v>
                </c:pt>
                <c:pt idx="16206">
                  <c:v>66.359296874999899</c:v>
                </c:pt>
                <c:pt idx="16207">
                  <c:v>66.342265624999897</c:v>
                </c:pt>
                <c:pt idx="16208">
                  <c:v>66.325390624999898</c:v>
                </c:pt>
                <c:pt idx="16209">
                  <c:v>66.308515624999899</c:v>
                </c:pt>
                <c:pt idx="16210">
                  <c:v>66.291484374999897</c:v>
                </c:pt>
                <c:pt idx="16211">
                  <c:v>66.274765624999901</c:v>
                </c:pt>
                <c:pt idx="16212">
                  <c:v>66.258281249999897</c:v>
                </c:pt>
                <c:pt idx="16213">
                  <c:v>66.241874999999993</c:v>
                </c:pt>
                <c:pt idx="16214">
                  <c:v>66.225703124999896</c:v>
                </c:pt>
                <c:pt idx="16215">
                  <c:v>66.209843749999905</c:v>
                </c:pt>
                <c:pt idx="16216">
                  <c:v>66.194843749999905</c:v>
                </c:pt>
                <c:pt idx="16217">
                  <c:v>66.180468749999903</c:v>
                </c:pt>
                <c:pt idx="16218">
                  <c:v>66.166171874999904</c:v>
                </c:pt>
                <c:pt idx="16219">
                  <c:v>66.151484374999896</c:v>
                </c:pt>
                <c:pt idx="16220">
                  <c:v>66.136171874999903</c:v>
                </c:pt>
                <c:pt idx="16221">
                  <c:v>66.120937499999897</c:v>
                </c:pt>
                <c:pt idx="16222">
                  <c:v>66.105937499999897</c:v>
                </c:pt>
                <c:pt idx="16223">
                  <c:v>66.091249999999903</c:v>
                </c:pt>
                <c:pt idx="16224">
                  <c:v>66.076875000000001</c:v>
                </c:pt>
                <c:pt idx="16225">
                  <c:v>66.062734374999906</c:v>
                </c:pt>
                <c:pt idx="16226">
                  <c:v>66.049140624999893</c:v>
                </c:pt>
                <c:pt idx="16227">
                  <c:v>66.035703124999898</c:v>
                </c:pt>
                <c:pt idx="16228">
                  <c:v>66.021953124999996</c:v>
                </c:pt>
                <c:pt idx="16229">
                  <c:v>66.008515624999902</c:v>
                </c:pt>
                <c:pt idx="16230">
                  <c:v>65.995390624999899</c:v>
                </c:pt>
                <c:pt idx="16231">
                  <c:v>65.982031249999906</c:v>
                </c:pt>
                <c:pt idx="16232">
                  <c:v>65.968359374999906</c:v>
                </c:pt>
                <c:pt idx="16233">
                  <c:v>65.954687499999906</c:v>
                </c:pt>
                <c:pt idx="16234">
                  <c:v>65.941093749999894</c:v>
                </c:pt>
                <c:pt idx="16235">
                  <c:v>65.927343749999906</c:v>
                </c:pt>
                <c:pt idx="16236">
                  <c:v>65.913593750000004</c:v>
                </c:pt>
                <c:pt idx="16237">
                  <c:v>65.899921874999905</c:v>
                </c:pt>
                <c:pt idx="16238">
                  <c:v>65.886562499999897</c:v>
                </c:pt>
                <c:pt idx="16239">
                  <c:v>65.873437499999994</c:v>
                </c:pt>
                <c:pt idx="16240">
                  <c:v>65.8599999999999</c:v>
                </c:pt>
                <c:pt idx="16241">
                  <c:v>65.845624999999899</c:v>
                </c:pt>
                <c:pt idx="16242">
                  <c:v>65.831874999999897</c:v>
                </c:pt>
                <c:pt idx="16243">
                  <c:v>65.829843749999895</c:v>
                </c:pt>
                <c:pt idx="16244">
                  <c:v>65.839921875000002</c:v>
                </c:pt>
                <c:pt idx="16245">
                  <c:v>65.849531249999998</c:v>
                </c:pt>
                <c:pt idx="16246">
                  <c:v>65.856249999999903</c:v>
                </c:pt>
                <c:pt idx="16247">
                  <c:v>65.862187499999905</c:v>
                </c:pt>
                <c:pt idx="16248">
                  <c:v>65.867968749999903</c:v>
                </c:pt>
                <c:pt idx="16249">
                  <c:v>65.873671874999999</c:v>
                </c:pt>
                <c:pt idx="16250">
                  <c:v>65.879609374999902</c:v>
                </c:pt>
                <c:pt idx="16251">
                  <c:v>65.885781249999994</c:v>
                </c:pt>
                <c:pt idx="16252">
                  <c:v>65.891953124999901</c:v>
                </c:pt>
                <c:pt idx="16253">
                  <c:v>65.897890624999903</c:v>
                </c:pt>
                <c:pt idx="16254">
                  <c:v>65.903749999999903</c:v>
                </c:pt>
                <c:pt idx="16255">
                  <c:v>65.909531249999901</c:v>
                </c:pt>
                <c:pt idx="16256">
                  <c:v>65.914999999999907</c:v>
                </c:pt>
                <c:pt idx="16257">
                  <c:v>65.920156249999906</c:v>
                </c:pt>
                <c:pt idx="16258">
                  <c:v>65.925312499999905</c:v>
                </c:pt>
                <c:pt idx="16259">
                  <c:v>65.930468749999903</c:v>
                </c:pt>
                <c:pt idx="16260">
                  <c:v>65.935468749999899</c:v>
                </c:pt>
                <c:pt idx="16261">
                  <c:v>65.940312499999905</c:v>
                </c:pt>
                <c:pt idx="16262">
                  <c:v>65.945390624999902</c:v>
                </c:pt>
                <c:pt idx="16263">
                  <c:v>65.950937499999995</c:v>
                </c:pt>
                <c:pt idx="16264">
                  <c:v>65.956406249999901</c:v>
                </c:pt>
                <c:pt idx="16265">
                  <c:v>65.961249999999893</c:v>
                </c:pt>
                <c:pt idx="16266">
                  <c:v>65.9654687499999</c:v>
                </c:pt>
                <c:pt idx="16267">
                  <c:v>65.969374999999999</c:v>
                </c:pt>
                <c:pt idx="16268">
                  <c:v>65.973437499999903</c:v>
                </c:pt>
                <c:pt idx="16269">
                  <c:v>65.977812499999899</c:v>
                </c:pt>
                <c:pt idx="16270">
                  <c:v>65.981874999999903</c:v>
                </c:pt>
                <c:pt idx="16271">
                  <c:v>65.985624999999899</c:v>
                </c:pt>
                <c:pt idx="16272">
                  <c:v>65.989218749999907</c:v>
                </c:pt>
                <c:pt idx="16273">
                  <c:v>65.992499999999893</c:v>
                </c:pt>
                <c:pt idx="16274">
                  <c:v>65.995468749999901</c:v>
                </c:pt>
                <c:pt idx="16275">
                  <c:v>65.998125000000002</c:v>
                </c:pt>
                <c:pt idx="16276">
                  <c:v>66.000937499999907</c:v>
                </c:pt>
                <c:pt idx="16277">
                  <c:v>66.004062499999904</c:v>
                </c:pt>
                <c:pt idx="16278">
                  <c:v>66.007031249999898</c:v>
                </c:pt>
                <c:pt idx="16279">
                  <c:v>66.009843749999902</c:v>
                </c:pt>
                <c:pt idx="16280">
                  <c:v>66.012656249999907</c:v>
                </c:pt>
                <c:pt idx="16281">
                  <c:v>66.015625</c:v>
                </c:pt>
                <c:pt idx="16282">
                  <c:v>66.018749999999898</c:v>
                </c:pt>
                <c:pt idx="16283">
                  <c:v>66.021874999999994</c:v>
                </c:pt>
                <c:pt idx="16284">
                  <c:v>66.025156249999995</c:v>
                </c:pt>
                <c:pt idx="16285">
                  <c:v>66.028749999999903</c:v>
                </c:pt>
                <c:pt idx="16286">
                  <c:v>66.032187499999907</c:v>
                </c:pt>
                <c:pt idx="16287">
                  <c:v>66.035156249999901</c:v>
                </c:pt>
                <c:pt idx="16288">
                  <c:v>66.037656249999898</c:v>
                </c:pt>
                <c:pt idx="16289">
                  <c:v>66.039999999999907</c:v>
                </c:pt>
                <c:pt idx="16290">
                  <c:v>66.042499999999905</c:v>
                </c:pt>
                <c:pt idx="16291">
                  <c:v>66.045156249999906</c:v>
                </c:pt>
                <c:pt idx="16292">
                  <c:v>66.047968749999896</c:v>
                </c:pt>
                <c:pt idx="16293">
                  <c:v>66.050781249999901</c:v>
                </c:pt>
                <c:pt idx="16294">
                  <c:v>66.053593749999905</c:v>
                </c:pt>
                <c:pt idx="16295">
                  <c:v>66.056406249999895</c:v>
                </c:pt>
                <c:pt idx="16296">
                  <c:v>66.0592187499999</c:v>
                </c:pt>
                <c:pt idx="16297">
                  <c:v>66.062187499999894</c:v>
                </c:pt>
                <c:pt idx="16298">
                  <c:v>66.065624999999997</c:v>
                </c:pt>
                <c:pt idx="16299">
                  <c:v>66.069687499999901</c:v>
                </c:pt>
                <c:pt idx="16300">
                  <c:v>66.073749999999905</c:v>
                </c:pt>
                <c:pt idx="16301">
                  <c:v>66.077187499999994</c:v>
                </c:pt>
                <c:pt idx="16302">
                  <c:v>66.080156249999902</c:v>
                </c:pt>
                <c:pt idx="16303">
                  <c:v>66.083124999999896</c:v>
                </c:pt>
                <c:pt idx="16304">
                  <c:v>66.086406249999897</c:v>
                </c:pt>
                <c:pt idx="16305">
                  <c:v>66.089999999999904</c:v>
                </c:pt>
                <c:pt idx="16306">
                  <c:v>66.093906249999904</c:v>
                </c:pt>
                <c:pt idx="16307">
                  <c:v>66.097812499999904</c:v>
                </c:pt>
                <c:pt idx="16308">
                  <c:v>66.100781249999898</c:v>
                </c:pt>
                <c:pt idx="16309">
                  <c:v>66.103281249999895</c:v>
                </c:pt>
                <c:pt idx="16310">
                  <c:v>66.106249999999903</c:v>
                </c:pt>
                <c:pt idx="16311">
                  <c:v>66.109531249999904</c:v>
                </c:pt>
                <c:pt idx="16312">
                  <c:v>66.113124999999897</c:v>
                </c:pt>
                <c:pt idx="16313">
                  <c:v>66.116874999999993</c:v>
                </c:pt>
                <c:pt idx="16314">
                  <c:v>66.120625000000004</c:v>
                </c:pt>
                <c:pt idx="16315">
                  <c:v>66.124374999999901</c:v>
                </c:pt>
                <c:pt idx="16316">
                  <c:v>66.128437499999905</c:v>
                </c:pt>
                <c:pt idx="16317">
                  <c:v>66.133124999999893</c:v>
                </c:pt>
                <c:pt idx="16318">
                  <c:v>66.138124999999903</c:v>
                </c:pt>
                <c:pt idx="16319">
                  <c:v>66.142734374999904</c:v>
                </c:pt>
                <c:pt idx="16320">
                  <c:v>66.146718749999906</c:v>
                </c:pt>
                <c:pt idx="16321">
                  <c:v>66.150468749999902</c:v>
                </c:pt>
                <c:pt idx="16322">
                  <c:v>66.153906250000006</c:v>
                </c:pt>
                <c:pt idx="16323">
                  <c:v>66.157031249999903</c:v>
                </c:pt>
                <c:pt idx="16324">
                  <c:v>66.160156249999901</c:v>
                </c:pt>
                <c:pt idx="16325">
                  <c:v>66.1640625</c:v>
                </c:pt>
                <c:pt idx="16326">
                  <c:v>66.169687499999995</c:v>
                </c:pt>
                <c:pt idx="16327">
                  <c:v>66.176484374999902</c:v>
                </c:pt>
                <c:pt idx="16328">
                  <c:v>66.183515624999998</c:v>
                </c:pt>
                <c:pt idx="16329">
                  <c:v>66.190468749999994</c:v>
                </c:pt>
                <c:pt idx="16330">
                  <c:v>66.197343750000002</c:v>
                </c:pt>
                <c:pt idx="16331">
                  <c:v>66.204296874999898</c:v>
                </c:pt>
                <c:pt idx="16332">
                  <c:v>66.211484374999898</c:v>
                </c:pt>
                <c:pt idx="16333">
                  <c:v>66.218906249999904</c:v>
                </c:pt>
                <c:pt idx="16334">
                  <c:v>66.226484374999899</c:v>
                </c:pt>
                <c:pt idx="16335">
                  <c:v>66.234296874999899</c:v>
                </c:pt>
                <c:pt idx="16336">
                  <c:v>66.242265624999902</c:v>
                </c:pt>
                <c:pt idx="16337">
                  <c:v>66.250624999999999</c:v>
                </c:pt>
                <c:pt idx="16338">
                  <c:v>66.259531249999995</c:v>
                </c:pt>
                <c:pt idx="16339">
                  <c:v>66.268515624999907</c:v>
                </c:pt>
                <c:pt idx="16340">
                  <c:v>66.276953124999906</c:v>
                </c:pt>
                <c:pt idx="16341">
                  <c:v>66.284609374999903</c:v>
                </c:pt>
                <c:pt idx="16342">
                  <c:v>66.291562499999898</c:v>
                </c:pt>
                <c:pt idx="16343">
                  <c:v>66.297968749999896</c:v>
                </c:pt>
                <c:pt idx="16344">
                  <c:v>66.304062499999901</c:v>
                </c:pt>
                <c:pt idx="16345">
                  <c:v>66.309843749999999</c:v>
                </c:pt>
                <c:pt idx="16346">
                  <c:v>66.315468749999994</c:v>
                </c:pt>
                <c:pt idx="16347">
                  <c:v>66.321093750000003</c:v>
                </c:pt>
                <c:pt idx="16348">
                  <c:v>66.327031249999905</c:v>
                </c:pt>
                <c:pt idx="16349">
                  <c:v>66.333281249999899</c:v>
                </c:pt>
                <c:pt idx="16350">
                  <c:v>66.338437499999898</c:v>
                </c:pt>
                <c:pt idx="16351">
                  <c:v>66.342187499999994</c:v>
                </c:pt>
                <c:pt idx="16352">
                  <c:v>66.345546874999897</c:v>
                </c:pt>
                <c:pt idx="16353">
                  <c:v>66.348593749999907</c:v>
                </c:pt>
                <c:pt idx="16354">
                  <c:v>66.351249999999993</c:v>
                </c:pt>
                <c:pt idx="16355">
                  <c:v>66.353828124999893</c:v>
                </c:pt>
                <c:pt idx="16356">
                  <c:v>66.356093749999999</c:v>
                </c:pt>
                <c:pt idx="16357">
                  <c:v>66.357499999999902</c:v>
                </c:pt>
                <c:pt idx="16358">
                  <c:v>66.357734374999893</c:v>
                </c:pt>
                <c:pt idx="16359">
                  <c:v>66.356874999999903</c:v>
                </c:pt>
                <c:pt idx="16360">
                  <c:v>66.355624999999904</c:v>
                </c:pt>
                <c:pt idx="16361">
                  <c:v>66.354531249999994</c:v>
                </c:pt>
                <c:pt idx="16362">
                  <c:v>66.353593750000002</c:v>
                </c:pt>
                <c:pt idx="16363">
                  <c:v>66.352812499999899</c:v>
                </c:pt>
                <c:pt idx="16364">
                  <c:v>66.352421874999905</c:v>
                </c:pt>
                <c:pt idx="16365">
                  <c:v>66.352109374999998</c:v>
                </c:pt>
                <c:pt idx="16366">
                  <c:v>66.351874999999893</c:v>
                </c:pt>
                <c:pt idx="16367">
                  <c:v>66.352031249999897</c:v>
                </c:pt>
                <c:pt idx="16368">
                  <c:v>66.352265624999902</c:v>
                </c:pt>
                <c:pt idx="16369">
                  <c:v>66.352578124999894</c:v>
                </c:pt>
                <c:pt idx="16370">
                  <c:v>66.353046874999905</c:v>
                </c:pt>
                <c:pt idx="16371">
                  <c:v>66.353359374999897</c:v>
                </c:pt>
                <c:pt idx="16372">
                  <c:v>66.353359374999897</c:v>
                </c:pt>
                <c:pt idx="16373">
                  <c:v>66.353203124999993</c:v>
                </c:pt>
                <c:pt idx="16374">
                  <c:v>66.353046874999905</c:v>
                </c:pt>
                <c:pt idx="16375">
                  <c:v>66.352968749999903</c:v>
                </c:pt>
                <c:pt idx="16376">
                  <c:v>66.352812499999899</c:v>
                </c:pt>
                <c:pt idx="16377">
                  <c:v>66.3521874999999</c:v>
                </c:pt>
                <c:pt idx="16378">
                  <c:v>66.351093749999905</c:v>
                </c:pt>
                <c:pt idx="16379">
                  <c:v>66.349999999999895</c:v>
                </c:pt>
                <c:pt idx="16380">
                  <c:v>66.346171874999996</c:v>
                </c:pt>
                <c:pt idx="16381">
                  <c:v>66.338359374999996</c:v>
                </c:pt>
                <c:pt idx="16382">
                  <c:v>66.329765624999894</c:v>
                </c:pt>
                <c:pt idx="16383">
                  <c:v>66.321562499999899</c:v>
                </c:pt>
                <c:pt idx="16384">
                  <c:v>66.313281249999903</c:v>
                </c:pt>
                <c:pt idx="16385">
                  <c:v>66.304843749999904</c:v>
                </c:pt>
                <c:pt idx="16386">
                  <c:v>66.296406249999905</c:v>
                </c:pt>
                <c:pt idx="16387">
                  <c:v>66.288203124999995</c:v>
                </c:pt>
                <c:pt idx="16388">
                  <c:v>66.280234374999907</c:v>
                </c:pt>
                <c:pt idx="16389">
                  <c:v>66.272031249999998</c:v>
                </c:pt>
                <c:pt idx="16390">
                  <c:v>66.263046874999901</c:v>
                </c:pt>
                <c:pt idx="16391">
                  <c:v>66.254609374999902</c:v>
                </c:pt>
                <c:pt idx="16392">
                  <c:v>66.248593749999898</c:v>
                </c:pt>
                <c:pt idx="16393">
                  <c:v>66.244062499999899</c:v>
                </c:pt>
                <c:pt idx="16394">
                  <c:v>66.239531249999999</c:v>
                </c:pt>
                <c:pt idx="16395">
                  <c:v>66.234843749999996</c:v>
                </c:pt>
                <c:pt idx="16396">
                  <c:v>66.230156249999993</c:v>
                </c:pt>
                <c:pt idx="16397">
                  <c:v>66.225468749999905</c:v>
                </c:pt>
                <c:pt idx="16398">
                  <c:v>66.220937499999906</c:v>
                </c:pt>
                <c:pt idx="16399">
                  <c:v>66.216562499999995</c:v>
                </c:pt>
                <c:pt idx="16400">
                  <c:v>66.212187499999999</c:v>
                </c:pt>
                <c:pt idx="16401">
                  <c:v>66.207968749999907</c:v>
                </c:pt>
                <c:pt idx="16402">
                  <c:v>66.204062499999907</c:v>
                </c:pt>
                <c:pt idx="16403">
                  <c:v>66.200468749999999</c:v>
                </c:pt>
                <c:pt idx="16404">
                  <c:v>66.197187499999998</c:v>
                </c:pt>
                <c:pt idx="16405">
                  <c:v>66.194062499999902</c:v>
                </c:pt>
                <c:pt idx="16406">
                  <c:v>66.190937499999905</c:v>
                </c:pt>
                <c:pt idx="16407">
                  <c:v>66.188124999999999</c:v>
                </c:pt>
                <c:pt idx="16408">
                  <c:v>66.186718749999997</c:v>
                </c:pt>
                <c:pt idx="16409">
                  <c:v>66.187656250000003</c:v>
                </c:pt>
                <c:pt idx="16410">
                  <c:v>66.190624999999997</c:v>
                </c:pt>
                <c:pt idx="16411">
                  <c:v>66.194687499999901</c:v>
                </c:pt>
                <c:pt idx="16412">
                  <c:v>66.199218749999901</c:v>
                </c:pt>
                <c:pt idx="16413">
                  <c:v>66.203125</c:v>
                </c:pt>
                <c:pt idx="16414">
                  <c:v>66.206249999999898</c:v>
                </c:pt>
                <c:pt idx="16415">
                  <c:v>66.209843749999905</c:v>
                </c:pt>
                <c:pt idx="16416">
                  <c:v>66.214062499999898</c:v>
                </c:pt>
                <c:pt idx="16417">
                  <c:v>66.218906250000003</c:v>
                </c:pt>
                <c:pt idx="16418">
                  <c:v>66.224531249999899</c:v>
                </c:pt>
                <c:pt idx="16419">
                  <c:v>66.231249999999903</c:v>
                </c:pt>
                <c:pt idx="16420">
                  <c:v>66.238437499999904</c:v>
                </c:pt>
                <c:pt idx="16421">
                  <c:v>66.244843749999902</c:v>
                </c:pt>
                <c:pt idx="16422">
                  <c:v>66.250156249999904</c:v>
                </c:pt>
                <c:pt idx="16423">
                  <c:v>66.254374999999996</c:v>
                </c:pt>
                <c:pt idx="16424">
                  <c:v>66.257968749999904</c:v>
                </c:pt>
                <c:pt idx="16425">
                  <c:v>66.261406249999894</c:v>
                </c:pt>
                <c:pt idx="16426">
                  <c:v>66.264843749999997</c:v>
                </c:pt>
                <c:pt idx="16427">
                  <c:v>66.267968749999994</c:v>
                </c:pt>
                <c:pt idx="16428">
                  <c:v>66.270781249999899</c:v>
                </c:pt>
                <c:pt idx="16429">
                  <c:v>66.273437499999901</c:v>
                </c:pt>
                <c:pt idx="16430">
                  <c:v>66.275781249999895</c:v>
                </c:pt>
                <c:pt idx="16431">
                  <c:v>66.276718750000001</c:v>
                </c:pt>
                <c:pt idx="16432">
                  <c:v>66.276249999999905</c:v>
                </c:pt>
                <c:pt idx="16433">
                  <c:v>66.275781249999994</c:v>
                </c:pt>
                <c:pt idx="16434">
                  <c:v>66.275468750000002</c:v>
                </c:pt>
                <c:pt idx="16435">
                  <c:v>66.275156249999895</c:v>
                </c:pt>
                <c:pt idx="16436">
                  <c:v>66.274687499999899</c:v>
                </c:pt>
                <c:pt idx="16437">
                  <c:v>66.2740624999999</c:v>
                </c:pt>
                <c:pt idx="16438">
                  <c:v>66.2734375</c:v>
                </c:pt>
                <c:pt idx="16439">
                  <c:v>66.272968750000004</c:v>
                </c:pt>
                <c:pt idx="16440">
                  <c:v>66.272499999999894</c:v>
                </c:pt>
                <c:pt idx="16441">
                  <c:v>66.271718749999906</c:v>
                </c:pt>
                <c:pt idx="16442">
                  <c:v>66.270781249999999</c:v>
                </c:pt>
                <c:pt idx="16443">
                  <c:v>66.269843749999893</c:v>
                </c:pt>
                <c:pt idx="16444">
                  <c:v>66.268906249999901</c:v>
                </c:pt>
                <c:pt idx="16445">
                  <c:v>66.267812499999906</c:v>
                </c:pt>
                <c:pt idx="16446">
                  <c:v>66.266562499999907</c:v>
                </c:pt>
                <c:pt idx="16447">
                  <c:v>66.265156249999905</c:v>
                </c:pt>
                <c:pt idx="16448">
                  <c:v>66.263437499999995</c:v>
                </c:pt>
                <c:pt idx="16449">
                  <c:v>66.261406249999894</c:v>
                </c:pt>
                <c:pt idx="16450">
                  <c:v>66.259062499999899</c:v>
                </c:pt>
                <c:pt idx="16451">
                  <c:v>66.256562500000001</c:v>
                </c:pt>
                <c:pt idx="16452">
                  <c:v>66.254218749999893</c:v>
                </c:pt>
                <c:pt idx="16453">
                  <c:v>66.252031250000002</c:v>
                </c:pt>
                <c:pt idx="16454">
                  <c:v>66.249843749999897</c:v>
                </c:pt>
                <c:pt idx="16455">
                  <c:v>66.247656250000006</c:v>
                </c:pt>
                <c:pt idx="16456">
                  <c:v>66.245624999999905</c:v>
                </c:pt>
                <c:pt idx="16457">
                  <c:v>66.243906249999995</c:v>
                </c:pt>
                <c:pt idx="16458">
                  <c:v>66.2421875</c:v>
                </c:pt>
                <c:pt idx="16459">
                  <c:v>66.240156249999998</c:v>
                </c:pt>
                <c:pt idx="16460">
                  <c:v>66.237968749999993</c:v>
                </c:pt>
                <c:pt idx="16461">
                  <c:v>66.235156250000003</c:v>
                </c:pt>
                <c:pt idx="16462">
                  <c:v>66.231250000000003</c:v>
                </c:pt>
                <c:pt idx="16463">
                  <c:v>66.226328124999995</c:v>
                </c:pt>
                <c:pt idx="16464">
                  <c:v>66.220624999999899</c:v>
                </c:pt>
                <c:pt idx="16465">
                  <c:v>66.214609374999895</c:v>
                </c:pt>
                <c:pt idx="16466">
                  <c:v>66.208281249999999</c:v>
                </c:pt>
                <c:pt idx="16467">
                  <c:v>66.201640624999897</c:v>
                </c:pt>
                <c:pt idx="16468">
                  <c:v>66.195156249999997</c:v>
                </c:pt>
                <c:pt idx="16469">
                  <c:v>66.188749999999899</c:v>
                </c:pt>
                <c:pt idx="16470">
                  <c:v>66.181953124999893</c:v>
                </c:pt>
                <c:pt idx="16471">
                  <c:v>66.174531249999902</c:v>
                </c:pt>
                <c:pt idx="16472">
                  <c:v>66.166484374999897</c:v>
                </c:pt>
                <c:pt idx="16473">
                  <c:v>66.158124999999899</c:v>
                </c:pt>
                <c:pt idx="16474">
                  <c:v>66.150078124999993</c:v>
                </c:pt>
                <c:pt idx="16475">
                  <c:v>66.142812500000005</c:v>
                </c:pt>
                <c:pt idx="16476">
                  <c:v>66.135859374999995</c:v>
                </c:pt>
                <c:pt idx="16477">
                  <c:v>66.128749999999897</c:v>
                </c:pt>
                <c:pt idx="16478">
                  <c:v>66.121406249999893</c:v>
                </c:pt>
                <c:pt idx="16479">
                  <c:v>66.113984374999902</c:v>
                </c:pt>
                <c:pt idx="16480">
                  <c:v>66.106875000000002</c:v>
                </c:pt>
                <c:pt idx="16481">
                  <c:v>66.099999999999994</c:v>
                </c:pt>
                <c:pt idx="16482">
                  <c:v>66.092890624999896</c:v>
                </c:pt>
                <c:pt idx="16483">
                  <c:v>66.085078124999896</c:v>
                </c:pt>
                <c:pt idx="16484">
                  <c:v>66.077499999999901</c:v>
                </c:pt>
                <c:pt idx="16485">
                  <c:v>66.070390625000002</c:v>
                </c:pt>
                <c:pt idx="16486">
                  <c:v>66.062968749999996</c:v>
                </c:pt>
                <c:pt idx="16487">
                  <c:v>66.055390624999902</c:v>
                </c:pt>
                <c:pt idx="16488">
                  <c:v>66.047578124999902</c:v>
                </c:pt>
                <c:pt idx="16489">
                  <c:v>66.039453124999994</c:v>
                </c:pt>
                <c:pt idx="16490">
                  <c:v>66.031562500000007</c:v>
                </c:pt>
                <c:pt idx="16491">
                  <c:v>66.023984374999898</c:v>
                </c:pt>
                <c:pt idx="16492">
                  <c:v>66.0162499999999</c:v>
                </c:pt>
                <c:pt idx="16493">
                  <c:v>66.008359374999998</c:v>
                </c:pt>
                <c:pt idx="16494">
                  <c:v>66.000468749999897</c:v>
                </c:pt>
                <c:pt idx="16495">
                  <c:v>65.992578124999994</c:v>
                </c:pt>
                <c:pt idx="16496">
                  <c:v>65.984453125000002</c:v>
                </c:pt>
                <c:pt idx="16497">
                  <c:v>65.976171874999906</c:v>
                </c:pt>
                <c:pt idx="16498">
                  <c:v>65.967968749999997</c:v>
                </c:pt>
                <c:pt idx="16499">
                  <c:v>65.959687499999902</c:v>
                </c:pt>
                <c:pt idx="16500">
                  <c:v>65.951249999999902</c:v>
                </c:pt>
                <c:pt idx="16501">
                  <c:v>65.942968750000006</c:v>
                </c:pt>
                <c:pt idx="16502">
                  <c:v>65.935078125000004</c:v>
                </c:pt>
                <c:pt idx="16503">
                  <c:v>65.927578124999897</c:v>
                </c:pt>
                <c:pt idx="16504">
                  <c:v>65.920390624999897</c:v>
                </c:pt>
                <c:pt idx="16505">
                  <c:v>65.913203124999896</c:v>
                </c:pt>
                <c:pt idx="16506">
                  <c:v>65.905859374999906</c:v>
                </c:pt>
                <c:pt idx="16507">
                  <c:v>65.898515624999902</c:v>
                </c:pt>
                <c:pt idx="16508">
                  <c:v>65.891093749999897</c:v>
                </c:pt>
                <c:pt idx="16509">
                  <c:v>65.883281249999897</c:v>
                </c:pt>
                <c:pt idx="16510">
                  <c:v>65.875312499999893</c:v>
                </c:pt>
                <c:pt idx="16511">
                  <c:v>65.867187499999901</c:v>
                </c:pt>
                <c:pt idx="16512">
                  <c:v>65.858749999999901</c:v>
                </c:pt>
                <c:pt idx="16513">
                  <c:v>65.850624999999894</c:v>
                </c:pt>
                <c:pt idx="16514">
                  <c:v>65.842734374999907</c:v>
                </c:pt>
                <c:pt idx="16515">
                  <c:v>65.834921874999907</c:v>
                </c:pt>
                <c:pt idx="16516">
                  <c:v>65.827421874999899</c:v>
                </c:pt>
                <c:pt idx="16517">
                  <c:v>65.820078124999995</c:v>
                </c:pt>
                <c:pt idx="16518">
                  <c:v>65.812890624999895</c:v>
                </c:pt>
                <c:pt idx="16519">
                  <c:v>65.805468750000003</c:v>
                </c:pt>
                <c:pt idx="16520">
                  <c:v>65.797968749999896</c:v>
                </c:pt>
                <c:pt idx="16521">
                  <c:v>65.791171874999904</c:v>
                </c:pt>
                <c:pt idx="16522">
                  <c:v>65.784609375000002</c:v>
                </c:pt>
                <c:pt idx="16523">
                  <c:v>65.777812499999996</c:v>
                </c:pt>
                <c:pt idx="16524">
                  <c:v>65.770859374999901</c:v>
                </c:pt>
                <c:pt idx="16525">
                  <c:v>65.763593749999899</c:v>
                </c:pt>
                <c:pt idx="16526">
                  <c:v>65.755781249999899</c:v>
                </c:pt>
                <c:pt idx="16527">
                  <c:v>65.747812499999995</c:v>
                </c:pt>
                <c:pt idx="16528">
                  <c:v>65.739609374999901</c:v>
                </c:pt>
                <c:pt idx="16529">
                  <c:v>65.730937499999897</c:v>
                </c:pt>
                <c:pt idx="16530">
                  <c:v>65.722109374999903</c:v>
                </c:pt>
                <c:pt idx="16531">
                  <c:v>65.713359374999897</c:v>
                </c:pt>
                <c:pt idx="16532">
                  <c:v>65.704843749999895</c:v>
                </c:pt>
                <c:pt idx="16533">
                  <c:v>65.696484374999997</c:v>
                </c:pt>
                <c:pt idx="16534">
                  <c:v>65.688359374999905</c:v>
                </c:pt>
                <c:pt idx="16535">
                  <c:v>65.680156249999996</c:v>
                </c:pt>
                <c:pt idx="16536">
                  <c:v>65.672031249999904</c:v>
                </c:pt>
                <c:pt idx="16537">
                  <c:v>65.663984374999998</c:v>
                </c:pt>
                <c:pt idx="16538">
                  <c:v>65.655937499999993</c:v>
                </c:pt>
                <c:pt idx="16539">
                  <c:v>65.648046874999906</c:v>
                </c:pt>
                <c:pt idx="16540">
                  <c:v>65.640312499999993</c:v>
                </c:pt>
                <c:pt idx="16541">
                  <c:v>65.632656249999897</c:v>
                </c:pt>
                <c:pt idx="16542">
                  <c:v>65.624921874999998</c:v>
                </c:pt>
                <c:pt idx="16543">
                  <c:v>65.617265624999902</c:v>
                </c:pt>
                <c:pt idx="16544">
                  <c:v>65.609374999999901</c:v>
                </c:pt>
                <c:pt idx="16545">
                  <c:v>65.601249999999993</c:v>
                </c:pt>
                <c:pt idx="16546">
                  <c:v>65.593281249999905</c:v>
                </c:pt>
                <c:pt idx="16547">
                  <c:v>65.585468749999905</c:v>
                </c:pt>
                <c:pt idx="16548">
                  <c:v>65.577578124999903</c:v>
                </c:pt>
                <c:pt idx="16549">
                  <c:v>65.569609374999999</c:v>
                </c:pt>
                <c:pt idx="16550">
                  <c:v>65.561640624999896</c:v>
                </c:pt>
                <c:pt idx="16551">
                  <c:v>65.553437500000001</c:v>
                </c:pt>
                <c:pt idx="16552">
                  <c:v>65.545000000000002</c:v>
                </c:pt>
                <c:pt idx="16553">
                  <c:v>65.536484375000001</c:v>
                </c:pt>
                <c:pt idx="16554">
                  <c:v>65.527812499999996</c:v>
                </c:pt>
                <c:pt idx="16555">
                  <c:v>65.519218749999993</c:v>
                </c:pt>
                <c:pt idx="16556">
                  <c:v>65.511249999999905</c:v>
                </c:pt>
                <c:pt idx="16557">
                  <c:v>65.503984375000002</c:v>
                </c:pt>
                <c:pt idx="16558">
                  <c:v>65.496953124999905</c:v>
                </c:pt>
                <c:pt idx="16559">
                  <c:v>65.490078124999997</c:v>
                </c:pt>
                <c:pt idx="16560">
                  <c:v>65.483593749999997</c:v>
                </c:pt>
                <c:pt idx="16561">
                  <c:v>65.477343749999903</c:v>
                </c:pt>
                <c:pt idx="16562">
                  <c:v>65.471249999999998</c:v>
                </c:pt>
                <c:pt idx="16563">
                  <c:v>65.465390624999898</c:v>
                </c:pt>
                <c:pt idx="16564">
                  <c:v>65.4596093749999</c:v>
                </c:pt>
                <c:pt idx="16565">
                  <c:v>65.453749999999999</c:v>
                </c:pt>
                <c:pt idx="16566">
                  <c:v>65.447578124999893</c:v>
                </c:pt>
                <c:pt idx="16567">
                  <c:v>65.440859374999903</c:v>
                </c:pt>
                <c:pt idx="16568">
                  <c:v>65.433828124999906</c:v>
                </c:pt>
                <c:pt idx="16569">
                  <c:v>65.426562500000003</c:v>
                </c:pt>
                <c:pt idx="16570">
                  <c:v>65.418906249999907</c:v>
                </c:pt>
                <c:pt idx="16571">
                  <c:v>65.411093750000006</c:v>
                </c:pt>
                <c:pt idx="16572">
                  <c:v>65.403124999999903</c:v>
                </c:pt>
                <c:pt idx="16573">
                  <c:v>65.394921874999895</c:v>
                </c:pt>
                <c:pt idx="16574">
                  <c:v>65.386640624999899</c:v>
                </c:pt>
                <c:pt idx="16575">
                  <c:v>65.378281249999901</c:v>
                </c:pt>
                <c:pt idx="16576">
                  <c:v>65.369843749999902</c:v>
                </c:pt>
                <c:pt idx="16577">
                  <c:v>65.361484374999904</c:v>
                </c:pt>
                <c:pt idx="16578">
                  <c:v>65.353125000000006</c:v>
                </c:pt>
                <c:pt idx="16579">
                  <c:v>65.344687499999907</c:v>
                </c:pt>
                <c:pt idx="16580">
                  <c:v>65.336093749999904</c:v>
                </c:pt>
                <c:pt idx="16581">
                  <c:v>65.327499999999901</c:v>
                </c:pt>
                <c:pt idx="16582">
                  <c:v>65.3189843749999</c:v>
                </c:pt>
                <c:pt idx="16583">
                  <c:v>65.310234374999993</c:v>
                </c:pt>
                <c:pt idx="16584">
                  <c:v>65.301328124999998</c:v>
                </c:pt>
                <c:pt idx="16585">
                  <c:v>65.292499999999905</c:v>
                </c:pt>
                <c:pt idx="16586">
                  <c:v>65.283828124999999</c:v>
                </c:pt>
                <c:pt idx="16587">
                  <c:v>65.275390624999901</c:v>
                </c:pt>
                <c:pt idx="16588">
                  <c:v>65.267109374999905</c:v>
                </c:pt>
                <c:pt idx="16589">
                  <c:v>65.258671874999905</c:v>
                </c:pt>
                <c:pt idx="16590">
                  <c:v>65.250078124999902</c:v>
                </c:pt>
                <c:pt idx="16591">
                  <c:v>65.241484374999999</c:v>
                </c:pt>
                <c:pt idx="16592">
                  <c:v>65.232890624999897</c:v>
                </c:pt>
                <c:pt idx="16593">
                  <c:v>65.224296874999993</c:v>
                </c:pt>
                <c:pt idx="16594">
                  <c:v>65.215703124999905</c:v>
                </c:pt>
                <c:pt idx="16595">
                  <c:v>65.207109374999902</c:v>
                </c:pt>
                <c:pt idx="16596">
                  <c:v>65.198515624999899</c:v>
                </c:pt>
                <c:pt idx="16597">
                  <c:v>65.189921874999897</c:v>
                </c:pt>
                <c:pt idx="16598">
                  <c:v>65.181406249999995</c:v>
                </c:pt>
                <c:pt idx="16599">
                  <c:v>65.173046874999997</c:v>
                </c:pt>
                <c:pt idx="16600">
                  <c:v>65.1646874999999</c:v>
                </c:pt>
                <c:pt idx="16601">
                  <c:v>65.156249999999901</c:v>
                </c:pt>
                <c:pt idx="16602">
                  <c:v>65.147890625000002</c:v>
                </c:pt>
                <c:pt idx="16603">
                  <c:v>65.139687499999994</c:v>
                </c:pt>
                <c:pt idx="16604">
                  <c:v>65.1314843749999</c:v>
                </c:pt>
                <c:pt idx="16605">
                  <c:v>65.123124999999902</c:v>
                </c:pt>
                <c:pt idx="16606">
                  <c:v>65.114531249999899</c:v>
                </c:pt>
                <c:pt idx="16607">
                  <c:v>65.105781249999893</c:v>
                </c:pt>
                <c:pt idx="16608">
                  <c:v>65.096953124999999</c:v>
                </c:pt>
                <c:pt idx="16609">
                  <c:v>65.087812499999899</c:v>
                </c:pt>
                <c:pt idx="16610">
                  <c:v>65.078515624999994</c:v>
                </c:pt>
                <c:pt idx="16611">
                  <c:v>65.069296875000006</c:v>
                </c:pt>
                <c:pt idx="16612">
                  <c:v>65.060156249999906</c:v>
                </c:pt>
                <c:pt idx="16613">
                  <c:v>65.051328124999898</c:v>
                </c:pt>
                <c:pt idx="16614">
                  <c:v>65.042734374999995</c:v>
                </c:pt>
                <c:pt idx="16615">
                  <c:v>65.034140624999907</c:v>
                </c:pt>
                <c:pt idx="16616">
                  <c:v>65.025234374999897</c:v>
                </c:pt>
                <c:pt idx="16617">
                  <c:v>65.015937499999893</c:v>
                </c:pt>
                <c:pt idx="16618">
                  <c:v>65.006484374999999</c:v>
                </c:pt>
                <c:pt idx="16619">
                  <c:v>64.996874999999903</c:v>
                </c:pt>
                <c:pt idx="16620">
                  <c:v>64.987265625000006</c:v>
                </c:pt>
                <c:pt idx="16621">
                  <c:v>64.977656249999995</c:v>
                </c:pt>
                <c:pt idx="16622">
                  <c:v>64.967890624999896</c:v>
                </c:pt>
                <c:pt idx="16623">
                  <c:v>64.958046874999994</c:v>
                </c:pt>
                <c:pt idx="16624">
                  <c:v>64.948359374999896</c:v>
                </c:pt>
                <c:pt idx="16625">
                  <c:v>64.938671874999898</c:v>
                </c:pt>
                <c:pt idx="16626">
                  <c:v>64.928828124999995</c:v>
                </c:pt>
                <c:pt idx="16627">
                  <c:v>64.918984374999994</c:v>
                </c:pt>
                <c:pt idx="16628">
                  <c:v>64.909062499999905</c:v>
                </c:pt>
                <c:pt idx="16629">
                  <c:v>64.899140625000001</c:v>
                </c:pt>
                <c:pt idx="16630">
                  <c:v>64.889218749999998</c:v>
                </c:pt>
                <c:pt idx="16631">
                  <c:v>64.879140624999906</c:v>
                </c:pt>
                <c:pt idx="16632">
                  <c:v>64.868984374999897</c:v>
                </c:pt>
                <c:pt idx="16633">
                  <c:v>64.858828125000002</c:v>
                </c:pt>
                <c:pt idx="16634">
                  <c:v>64.848437499999903</c:v>
                </c:pt>
                <c:pt idx="16635">
                  <c:v>64.837890624999901</c:v>
                </c:pt>
                <c:pt idx="16636">
                  <c:v>64.827421874999899</c:v>
                </c:pt>
                <c:pt idx="16637">
                  <c:v>64.817109374999902</c:v>
                </c:pt>
                <c:pt idx="16638">
                  <c:v>64.807109374999897</c:v>
                </c:pt>
                <c:pt idx="16639">
                  <c:v>64.797421874999898</c:v>
                </c:pt>
                <c:pt idx="16640">
                  <c:v>64.788203124999896</c:v>
                </c:pt>
                <c:pt idx="16641">
                  <c:v>64.779296874999901</c:v>
                </c:pt>
                <c:pt idx="16642">
                  <c:v>64.770312499999903</c:v>
                </c:pt>
                <c:pt idx="16643">
                  <c:v>64.761249999999905</c:v>
                </c:pt>
                <c:pt idx="16644">
                  <c:v>64.752187499999906</c:v>
                </c:pt>
                <c:pt idx="16645">
                  <c:v>64.743124999999907</c:v>
                </c:pt>
                <c:pt idx="16646">
                  <c:v>64.734140624999895</c:v>
                </c:pt>
                <c:pt idx="16647">
                  <c:v>64.725312499999902</c:v>
                </c:pt>
                <c:pt idx="16648">
                  <c:v>64.716562499999995</c:v>
                </c:pt>
                <c:pt idx="16649">
                  <c:v>64.707968749999907</c:v>
                </c:pt>
                <c:pt idx="16650">
                  <c:v>64.699531249999893</c:v>
                </c:pt>
                <c:pt idx="16651">
                  <c:v>64.691406249999901</c:v>
                </c:pt>
                <c:pt idx="16652">
                  <c:v>64.683671874999902</c:v>
                </c:pt>
                <c:pt idx="16653">
                  <c:v>64.676093749999893</c:v>
                </c:pt>
                <c:pt idx="16654">
                  <c:v>64.668437499999897</c:v>
                </c:pt>
                <c:pt idx="16655">
                  <c:v>64.660703124999998</c:v>
                </c:pt>
                <c:pt idx="16656">
                  <c:v>64.652890624999998</c:v>
                </c:pt>
                <c:pt idx="16657">
                  <c:v>64.644999999999897</c:v>
                </c:pt>
                <c:pt idx="16658">
                  <c:v>64.637109374999994</c:v>
                </c:pt>
                <c:pt idx="16659">
                  <c:v>64.629218749999893</c:v>
                </c:pt>
                <c:pt idx="16660">
                  <c:v>64.621250000000003</c:v>
                </c:pt>
                <c:pt idx="16661">
                  <c:v>64.612968749999894</c:v>
                </c:pt>
                <c:pt idx="16662">
                  <c:v>64.604374999999905</c:v>
                </c:pt>
                <c:pt idx="16663">
                  <c:v>64.595234374999905</c:v>
                </c:pt>
                <c:pt idx="16664">
                  <c:v>64.585781249999897</c:v>
                </c:pt>
                <c:pt idx="16665">
                  <c:v>64.576250000000002</c:v>
                </c:pt>
                <c:pt idx="16666">
                  <c:v>64.566640624999906</c:v>
                </c:pt>
                <c:pt idx="16667">
                  <c:v>64.557265624999999</c:v>
                </c:pt>
                <c:pt idx="16668">
                  <c:v>64.548281249999903</c:v>
                </c:pt>
                <c:pt idx="16669">
                  <c:v>64.5396874999999</c:v>
                </c:pt>
                <c:pt idx="16670">
                  <c:v>64.531093749999897</c:v>
                </c:pt>
                <c:pt idx="16671">
                  <c:v>64.522656249999997</c:v>
                </c:pt>
                <c:pt idx="16672">
                  <c:v>64.514531249999905</c:v>
                </c:pt>
                <c:pt idx="16673">
                  <c:v>64.506718749999905</c:v>
                </c:pt>
                <c:pt idx="16674">
                  <c:v>64.499453124999903</c:v>
                </c:pt>
                <c:pt idx="16675">
                  <c:v>64.492734374999998</c:v>
                </c:pt>
                <c:pt idx="16676">
                  <c:v>64.486562499999906</c:v>
                </c:pt>
                <c:pt idx="16677">
                  <c:v>64.480312499999897</c:v>
                </c:pt>
                <c:pt idx="16678">
                  <c:v>64.474062500000002</c:v>
                </c:pt>
                <c:pt idx="16679">
                  <c:v>64.467812499999994</c:v>
                </c:pt>
                <c:pt idx="16680">
                  <c:v>64.461171874999906</c:v>
                </c:pt>
                <c:pt idx="16681">
                  <c:v>64.454609374999905</c:v>
                </c:pt>
                <c:pt idx="16682">
                  <c:v>64.448046874999903</c:v>
                </c:pt>
                <c:pt idx="16683">
                  <c:v>64.441562499999904</c:v>
                </c:pt>
                <c:pt idx="16684">
                  <c:v>64.434999999999903</c:v>
                </c:pt>
                <c:pt idx="16685">
                  <c:v>64.427890624999904</c:v>
                </c:pt>
                <c:pt idx="16686">
                  <c:v>64.420390624999897</c:v>
                </c:pt>
                <c:pt idx="16687">
                  <c:v>64.412890624999903</c:v>
                </c:pt>
                <c:pt idx="16688">
                  <c:v>64.405703125000002</c:v>
                </c:pt>
                <c:pt idx="16689">
                  <c:v>64.398593749999904</c:v>
                </c:pt>
                <c:pt idx="16690">
                  <c:v>64.391406249999903</c:v>
                </c:pt>
                <c:pt idx="16691">
                  <c:v>64.383906249999995</c:v>
                </c:pt>
                <c:pt idx="16692">
                  <c:v>64.376718749999995</c:v>
                </c:pt>
                <c:pt idx="16693">
                  <c:v>64.370781249999993</c:v>
                </c:pt>
                <c:pt idx="16694">
                  <c:v>64.366562499999901</c:v>
                </c:pt>
                <c:pt idx="16695">
                  <c:v>64.363749999999996</c:v>
                </c:pt>
                <c:pt idx="16696">
                  <c:v>64.360937500000006</c:v>
                </c:pt>
                <c:pt idx="16697">
                  <c:v>64.357500000000002</c:v>
                </c:pt>
                <c:pt idx="16698">
                  <c:v>64.353437499999998</c:v>
                </c:pt>
                <c:pt idx="16699">
                  <c:v>64.348749999999896</c:v>
                </c:pt>
                <c:pt idx="16700">
                  <c:v>64.343593749999897</c:v>
                </c:pt>
                <c:pt idx="16701">
                  <c:v>64.337890625</c:v>
                </c:pt>
                <c:pt idx="16702">
                  <c:v>64.331640624999906</c:v>
                </c:pt>
                <c:pt idx="16703">
                  <c:v>64.325234374999894</c:v>
                </c:pt>
                <c:pt idx="16704">
                  <c:v>64.318984374999999</c:v>
                </c:pt>
                <c:pt idx="16705">
                  <c:v>64.312968749999996</c:v>
                </c:pt>
                <c:pt idx="16706">
                  <c:v>64.307031249999994</c:v>
                </c:pt>
                <c:pt idx="16707">
                  <c:v>64.300937500000003</c:v>
                </c:pt>
                <c:pt idx="16708">
                  <c:v>64.295078124999904</c:v>
                </c:pt>
                <c:pt idx="16709">
                  <c:v>64.290312499999999</c:v>
                </c:pt>
                <c:pt idx="16710">
                  <c:v>64.286562499999903</c:v>
                </c:pt>
                <c:pt idx="16711">
                  <c:v>64.283124999999899</c:v>
                </c:pt>
                <c:pt idx="16712">
                  <c:v>64.279687499999994</c:v>
                </c:pt>
                <c:pt idx="16713">
                  <c:v>64.276249999999905</c:v>
                </c:pt>
                <c:pt idx="16714">
                  <c:v>64.272968749999905</c:v>
                </c:pt>
                <c:pt idx="16715">
                  <c:v>64.269687499999904</c:v>
                </c:pt>
                <c:pt idx="16716">
                  <c:v>64.266406249999903</c:v>
                </c:pt>
                <c:pt idx="16717">
                  <c:v>64.263124999999903</c:v>
                </c:pt>
                <c:pt idx="16718">
                  <c:v>64.259375000000006</c:v>
                </c:pt>
                <c:pt idx="16719">
                  <c:v>64.255156249999999</c:v>
                </c:pt>
                <c:pt idx="16720">
                  <c:v>64.251093749999896</c:v>
                </c:pt>
                <c:pt idx="16721">
                  <c:v>64.247343749999999</c:v>
                </c:pt>
                <c:pt idx="16722">
                  <c:v>64.243593749999903</c:v>
                </c:pt>
                <c:pt idx="16723">
                  <c:v>64.239531249999999</c:v>
                </c:pt>
                <c:pt idx="16724">
                  <c:v>64.235468749999896</c:v>
                </c:pt>
                <c:pt idx="16725">
                  <c:v>64.231875000000002</c:v>
                </c:pt>
                <c:pt idx="16726">
                  <c:v>64.228593750000002</c:v>
                </c:pt>
                <c:pt idx="16727">
                  <c:v>64.225312499999902</c:v>
                </c:pt>
                <c:pt idx="16728">
                  <c:v>64.222187500000004</c:v>
                </c:pt>
                <c:pt idx="16729">
                  <c:v>64.2193749999999</c:v>
                </c:pt>
                <c:pt idx="16730">
                  <c:v>64.216406249999906</c:v>
                </c:pt>
                <c:pt idx="16731">
                  <c:v>64.213125000000005</c:v>
                </c:pt>
                <c:pt idx="16732">
                  <c:v>64.209531249999998</c:v>
                </c:pt>
                <c:pt idx="16733">
                  <c:v>64.205937499999905</c:v>
                </c:pt>
                <c:pt idx="16734">
                  <c:v>64.202656249999905</c:v>
                </c:pt>
                <c:pt idx="16735">
                  <c:v>64.199687499999897</c:v>
                </c:pt>
                <c:pt idx="16736">
                  <c:v>64.196874999999906</c:v>
                </c:pt>
                <c:pt idx="16737">
                  <c:v>64.193906249999898</c:v>
                </c:pt>
                <c:pt idx="16738">
                  <c:v>64.190624999999997</c:v>
                </c:pt>
                <c:pt idx="16739">
                  <c:v>64.187187499999993</c:v>
                </c:pt>
                <c:pt idx="16740">
                  <c:v>64.183906249999893</c:v>
                </c:pt>
                <c:pt idx="16741">
                  <c:v>64.180937499999999</c:v>
                </c:pt>
                <c:pt idx="16742">
                  <c:v>64.178124999999895</c:v>
                </c:pt>
                <c:pt idx="16743">
                  <c:v>64.175312500000004</c:v>
                </c:pt>
                <c:pt idx="16744">
                  <c:v>64.172343749999897</c:v>
                </c:pt>
                <c:pt idx="16745">
                  <c:v>64.169062499999896</c:v>
                </c:pt>
                <c:pt idx="16746">
                  <c:v>64.165625000000006</c:v>
                </c:pt>
                <c:pt idx="16747">
                  <c:v>64.162187499999902</c:v>
                </c:pt>
                <c:pt idx="16748">
                  <c:v>64.158749999999998</c:v>
                </c:pt>
                <c:pt idx="16749">
                  <c:v>64.155468749999898</c:v>
                </c:pt>
                <c:pt idx="16750">
                  <c:v>64.152499999999904</c:v>
                </c:pt>
                <c:pt idx="16751">
                  <c:v>64.149687499999899</c:v>
                </c:pt>
                <c:pt idx="16752">
                  <c:v>64.146562500000002</c:v>
                </c:pt>
                <c:pt idx="16753">
                  <c:v>64.143124999999998</c:v>
                </c:pt>
                <c:pt idx="16754">
                  <c:v>64.139687499999994</c:v>
                </c:pt>
                <c:pt idx="16755">
                  <c:v>64.135937499999898</c:v>
                </c:pt>
                <c:pt idx="16756">
                  <c:v>64.131249999999994</c:v>
                </c:pt>
                <c:pt idx="16757">
                  <c:v>64.125</c:v>
                </c:pt>
                <c:pt idx="16758">
                  <c:v>64.117656249999897</c:v>
                </c:pt>
                <c:pt idx="16759">
                  <c:v>64.109921874999898</c:v>
                </c:pt>
                <c:pt idx="16760">
                  <c:v>64.102734374999898</c:v>
                </c:pt>
                <c:pt idx="16761">
                  <c:v>64.096562499999905</c:v>
                </c:pt>
                <c:pt idx="16762">
                  <c:v>64.090703124999905</c:v>
                </c:pt>
                <c:pt idx="16763">
                  <c:v>64.084921875000006</c:v>
                </c:pt>
                <c:pt idx="16764">
                  <c:v>64.079140624999994</c:v>
                </c:pt>
                <c:pt idx="16765">
                  <c:v>64.073281249999994</c:v>
                </c:pt>
                <c:pt idx="16766">
                  <c:v>64.066953124999898</c:v>
                </c:pt>
                <c:pt idx="16767">
                  <c:v>64.059843749999999</c:v>
                </c:pt>
                <c:pt idx="16768">
                  <c:v>64.052031249999899</c:v>
                </c:pt>
                <c:pt idx="16769">
                  <c:v>64.0435937499999</c:v>
                </c:pt>
                <c:pt idx="16770">
                  <c:v>64.034765624999906</c:v>
                </c:pt>
                <c:pt idx="16771">
                  <c:v>64.026562499999898</c:v>
                </c:pt>
                <c:pt idx="16772">
                  <c:v>64.019218749999993</c:v>
                </c:pt>
                <c:pt idx="16773">
                  <c:v>64.012421875000001</c:v>
                </c:pt>
                <c:pt idx="16774">
                  <c:v>64.006093749999906</c:v>
                </c:pt>
                <c:pt idx="16775">
                  <c:v>63.999843749999897</c:v>
                </c:pt>
                <c:pt idx="16776">
                  <c:v>63.993437499999899</c:v>
                </c:pt>
                <c:pt idx="16777">
                  <c:v>63.986874999999898</c:v>
                </c:pt>
                <c:pt idx="16778">
                  <c:v>63.980078124999899</c:v>
                </c:pt>
                <c:pt idx="16779">
                  <c:v>63.9729687499999</c:v>
                </c:pt>
                <c:pt idx="16780">
                  <c:v>63.9657812499999</c:v>
                </c:pt>
                <c:pt idx="16781">
                  <c:v>63.958203124999997</c:v>
                </c:pt>
                <c:pt idx="16782">
                  <c:v>63.949765624999898</c:v>
                </c:pt>
                <c:pt idx="16783">
                  <c:v>63.941640624999899</c:v>
                </c:pt>
                <c:pt idx="16784">
                  <c:v>63.934687500000003</c:v>
                </c:pt>
                <c:pt idx="16785">
                  <c:v>63.928281249999898</c:v>
                </c:pt>
                <c:pt idx="16786">
                  <c:v>63.921874999999901</c:v>
                </c:pt>
                <c:pt idx="16787">
                  <c:v>63.914921874999997</c:v>
                </c:pt>
                <c:pt idx="16788">
                  <c:v>63.907265624999901</c:v>
                </c:pt>
                <c:pt idx="16789">
                  <c:v>63.898984374999898</c:v>
                </c:pt>
                <c:pt idx="16790">
                  <c:v>63.890390624999903</c:v>
                </c:pt>
                <c:pt idx="16791">
                  <c:v>63.881718749999997</c:v>
                </c:pt>
                <c:pt idx="16792">
                  <c:v>63.872421874999901</c:v>
                </c:pt>
                <c:pt idx="16793">
                  <c:v>63.8622656249999</c:v>
                </c:pt>
                <c:pt idx="16794">
                  <c:v>63.851171874999899</c:v>
                </c:pt>
                <c:pt idx="16795">
                  <c:v>63.840234374999902</c:v>
                </c:pt>
                <c:pt idx="16796">
                  <c:v>63.8303906249999</c:v>
                </c:pt>
                <c:pt idx="16797">
                  <c:v>63.820546874999998</c:v>
                </c:pt>
                <c:pt idx="16798">
                  <c:v>63.810781249999899</c:v>
                </c:pt>
                <c:pt idx="16799">
                  <c:v>63.8014062499999</c:v>
                </c:pt>
                <c:pt idx="16800">
                  <c:v>63.792265624999899</c:v>
                </c:pt>
                <c:pt idx="16801">
                  <c:v>63.783359375000003</c:v>
                </c:pt>
                <c:pt idx="16802">
                  <c:v>63.775156249999903</c:v>
                </c:pt>
                <c:pt idx="16803">
                  <c:v>63.768046875000003</c:v>
                </c:pt>
                <c:pt idx="16804">
                  <c:v>63.761484374999903</c:v>
                </c:pt>
                <c:pt idx="16805">
                  <c:v>63.755625000000002</c:v>
                </c:pt>
                <c:pt idx="16806">
                  <c:v>63.750468749999897</c:v>
                </c:pt>
                <c:pt idx="16807">
                  <c:v>63.745390624999899</c:v>
                </c:pt>
                <c:pt idx="16808">
                  <c:v>63.740156249999899</c:v>
                </c:pt>
                <c:pt idx="16809">
                  <c:v>63.734843749999897</c:v>
                </c:pt>
                <c:pt idx="16810">
                  <c:v>63.729296874999903</c:v>
                </c:pt>
                <c:pt idx="16811">
                  <c:v>63.723203124999898</c:v>
                </c:pt>
                <c:pt idx="16812">
                  <c:v>63.716484374999901</c:v>
                </c:pt>
                <c:pt idx="16813">
                  <c:v>63.708984375</c:v>
                </c:pt>
                <c:pt idx="16814">
                  <c:v>63.700468749999899</c:v>
                </c:pt>
                <c:pt idx="16815">
                  <c:v>63.691249999999997</c:v>
                </c:pt>
                <c:pt idx="16816">
                  <c:v>63.682499999999898</c:v>
                </c:pt>
                <c:pt idx="16817">
                  <c:v>63.674374999999898</c:v>
                </c:pt>
                <c:pt idx="16818">
                  <c:v>63.665312499999899</c:v>
                </c:pt>
                <c:pt idx="16819">
                  <c:v>63.655078124999903</c:v>
                </c:pt>
                <c:pt idx="16820">
                  <c:v>63.645234374999902</c:v>
                </c:pt>
                <c:pt idx="16821">
                  <c:v>63.636953124999899</c:v>
                </c:pt>
                <c:pt idx="16822">
                  <c:v>63.630234375000001</c:v>
                </c:pt>
                <c:pt idx="16823">
                  <c:v>63.624531249999897</c:v>
                </c:pt>
                <c:pt idx="16824">
                  <c:v>63.619296874999897</c:v>
                </c:pt>
                <c:pt idx="16825">
                  <c:v>63.6142187499999</c:v>
                </c:pt>
                <c:pt idx="16826">
                  <c:v>63.609218749999997</c:v>
                </c:pt>
                <c:pt idx="16827">
                  <c:v>63.604531249999901</c:v>
                </c:pt>
                <c:pt idx="16828">
                  <c:v>63.599843749999899</c:v>
                </c:pt>
                <c:pt idx="16829">
                  <c:v>63.596406249999902</c:v>
                </c:pt>
                <c:pt idx="16830">
                  <c:v>63.595781249999902</c:v>
                </c:pt>
                <c:pt idx="16831">
                  <c:v>63.5985937499999</c:v>
                </c:pt>
                <c:pt idx="16832">
                  <c:v>63.603281250000002</c:v>
                </c:pt>
                <c:pt idx="16833">
                  <c:v>63.607656249999899</c:v>
                </c:pt>
                <c:pt idx="16834">
                  <c:v>63.614062499999903</c:v>
                </c:pt>
                <c:pt idx="16835">
                  <c:v>63.622187499999903</c:v>
                </c:pt>
                <c:pt idx="16836">
                  <c:v>63.629999999999903</c:v>
                </c:pt>
                <c:pt idx="16837">
                  <c:v>63.638124999999903</c:v>
                </c:pt>
                <c:pt idx="16838">
                  <c:v>63.646093749999899</c:v>
                </c:pt>
                <c:pt idx="16839">
                  <c:v>63.652343749999901</c:v>
                </c:pt>
                <c:pt idx="16840">
                  <c:v>63.657499999999899</c:v>
                </c:pt>
                <c:pt idx="16841">
                  <c:v>63.662656249999898</c:v>
                </c:pt>
                <c:pt idx="16842">
                  <c:v>63.667499999999997</c:v>
                </c:pt>
                <c:pt idx="16843">
                  <c:v>63.672343750000003</c:v>
                </c:pt>
                <c:pt idx="16844">
                  <c:v>63.677812499999902</c:v>
                </c:pt>
                <c:pt idx="16845">
                  <c:v>63.68328125</c:v>
                </c:pt>
                <c:pt idx="16846">
                  <c:v>63.687343749999997</c:v>
                </c:pt>
                <c:pt idx="16847">
                  <c:v>63.690468749999901</c:v>
                </c:pt>
                <c:pt idx="16848">
                  <c:v>63.695781249999897</c:v>
                </c:pt>
                <c:pt idx="16849">
                  <c:v>63.709453124999897</c:v>
                </c:pt>
                <c:pt idx="16850">
                  <c:v>63.730234374999903</c:v>
                </c:pt>
                <c:pt idx="16851">
                  <c:v>63.752031250000002</c:v>
                </c:pt>
                <c:pt idx="16852">
                  <c:v>63.773828124999902</c:v>
                </c:pt>
                <c:pt idx="16853">
                  <c:v>63.795703124999903</c:v>
                </c:pt>
                <c:pt idx="16854">
                  <c:v>63.817890624999897</c:v>
                </c:pt>
                <c:pt idx="16855">
                  <c:v>63.840078124999899</c:v>
                </c:pt>
                <c:pt idx="16856">
                  <c:v>63.862109374999903</c:v>
                </c:pt>
                <c:pt idx="16857">
                  <c:v>63.883593749999903</c:v>
                </c:pt>
                <c:pt idx="16858">
                  <c:v>63.903437499999903</c:v>
                </c:pt>
                <c:pt idx="16859">
                  <c:v>63.921874999999901</c:v>
                </c:pt>
                <c:pt idx="16860">
                  <c:v>63.939921874999897</c:v>
                </c:pt>
                <c:pt idx="16861">
                  <c:v>63.958046874999901</c:v>
                </c:pt>
                <c:pt idx="16862">
                  <c:v>63.976171874999999</c:v>
                </c:pt>
                <c:pt idx="16863">
                  <c:v>63.994140624999901</c:v>
                </c:pt>
                <c:pt idx="16864">
                  <c:v>64.012109374999895</c:v>
                </c:pt>
                <c:pt idx="16865">
                  <c:v>64.030156249999905</c:v>
                </c:pt>
                <c:pt idx="16866">
                  <c:v>64.048281250000002</c:v>
                </c:pt>
                <c:pt idx="16867">
                  <c:v>64.066406249999901</c:v>
                </c:pt>
                <c:pt idx="16868">
                  <c:v>64.084374999999895</c:v>
                </c:pt>
                <c:pt idx="16869">
                  <c:v>64.1021874999999</c:v>
                </c:pt>
                <c:pt idx="16870">
                  <c:v>64.120156249999994</c:v>
                </c:pt>
                <c:pt idx="16871">
                  <c:v>64.138046875000001</c:v>
                </c:pt>
                <c:pt idx="16872">
                  <c:v>64.155624999999901</c:v>
                </c:pt>
                <c:pt idx="16873">
                  <c:v>64.173593749999995</c:v>
                </c:pt>
                <c:pt idx="16874">
                  <c:v>64.191796874999994</c:v>
                </c:pt>
                <c:pt idx="16875">
                  <c:v>64.209765624999903</c:v>
                </c:pt>
                <c:pt idx="16876">
                  <c:v>64.227734374999997</c:v>
                </c:pt>
                <c:pt idx="16877">
                  <c:v>64.245703125000006</c:v>
                </c:pt>
                <c:pt idx="16878">
                  <c:v>64.263671874999901</c:v>
                </c:pt>
                <c:pt idx="16879">
                  <c:v>64.281874999999999</c:v>
                </c:pt>
                <c:pt idx="16880">
                  <c:v>64.300234375000002</c:v>
                </c:pt>
                <c:pt idx="16881">
                  <c:v>64.318437499999902</c:v>
                </c:pt>
                <c:pt idx="16882">
                  <c:v>64.336640625000001</c:v>
                </c:pt>
                <c:pt idx="16883">
                  <c:v>64.355234374999995</c:v>
                </c:pt>
                <c:pt idx="16884">
                  <c:v>64.374609374999906</c:v>
                </c:pt>
                <c:pt idx="16885">
                  <c:v>64.394843750000007</c:v>
                </c:pt>
                <c:pt idx="16886">
                  <c:v>64.415937499999998</c:v>
                </c:pt>
                <c:pt idx="16887">
                  <c:v>64.436640624999995</c:v>
                </c:pt>
                <c:pt idx="16888">
                  <c:v>64.456718749999894</c:v>
                </c:pt>
                <c:pt idx="16889">
                  <c:v>64.477031249999996</c:v>
                </c:pt>
                <c:pt idx="16890">
                  <c:v>64.497031249999907</c:v>
                </c:pt>
                <c:pt idx="16891">
                  <c:v>64.516562499999907</c:v>
                </c:pt>
                <c:pt idx="16892">
                  <c:v>64.536953124999897</c:v>
                </c:pt>
                <c:pt idx="16893">
                  <c:v>64.558124999999905</c:v>
                </c:pt>
                <c:pt idx="16894">
                  <c:v>64.577812499999993</c:v>
                </c:pt>
                <c:pt idx="16895">
                  <c:v>64.595937499999906</c:v>
                </c:pt>
                <c:pt idx="16896">
                  <c:v>64.613281249999901</c:v>
                </c:pt>
                <c:pt idx="16897">
                  <c:v>64.630156249999899</c:v>
                </c:pt>
                <c:pt idx="16898">
                  <c:v>64.646796874999893</c:v>
                </c:pt>
                <c:pt idx="16899">
                  <c:v>64.662968749999905</c:v>
                </c:pt>
                <c:pt idx="16900">
                  <c:v>64.678515624999903</c:v>
                </c:pt>
                <c:pt idx="16901">
                  <c:v>64.692890624999905</c:v>
                </c:pt>
                <c:pt idx="16902">
                  <c:v>64.705781249999902</c:v>
                </c:pt>
                <c:pt idx="16903">
                  <c:v>64.718515624999995</c:v>
                </c:pt>
                <c:pt idx="16904">
                  <c:v>64.731796874999901</c:v>
                </c:pt>
                <c:pt idx="16905">
                  <c:v>64.744921874999903</c:v>
                </c:pt>
                <c:pt idx="16906">
                  <c:v>64.757968749999904</c:v>
                </c:pt>
                <c:pt idx="16907">
                  <c:v>64.771093750000006</c:v>
                </c:pt>
                <c:pt idx="16908">
                  <c:v>64.784687499999905</c:v>
                </c:pt>
                <c:pt idx="16909">
                  <c:v>64.799218749999994</c:v>
                </c:pt>
                <c:pt idx="16910">
                  <c:v>64.814374999999899</c:v>
                </c:pt>
                <c:pt idx="16911">
                  <c:v>64.829843749999995</c:v>
                </c:pt>
                <c:pt idx="16912">
                  <c:v>64.845468749999895</c:v>
                </c:pt>
                <c:pt idx="16913">
                  <c:v>64.861406249999902</c:v>
                </c:pt>
                <c:pt idx="16914">
                  <c:v>64.877890624999907</c:v>
                </c:pt>
                <c:pt idx="16915">
                  <c:v>64.894843749999893</c:v>
                </c:pt>
                <c:pt idx="16916">
                  <c:v>64.911874999999995</c:v>
                </c:pt>
                <c:pt idx="16917">
                  <c:v>64.928828124999995</c:v>
                </c:pt>
                <c:pt idx="16918">
                  <c:v>64.945624999999893</c:v>
                </c:pt>
                <c:pt idx="16919">
                  <c:v>64.961953124999994</c:v>
                </c:pt>
                <c:pt idx="16920">
                  <c:v>64.977812499999899</c:v>
                </c:pt>
                <c:pt idx="16921">
                  <c:v>64.993515624999901</c:v>
                </c:pt>
                <c:pt idx="16922">
                  <c:v>65.009218749999903</c:v>
                </c:pt>
                <c:pt idx="16923">
                  <c:v>65.024687499999899</c:v>
                </c:pt>
                <c:pt idx="16924">
                  <c:v>65.039765624999902</c:v>
                </c:pt>
                <c:pt idx="16925">
                  <c:v>65.054921875000005</c:v>
                </c:pt>
                <c:pt idx="16926">
                  <c:v>65.070546874999906</c:v>
                </c:pt>
                <c:pt idx="16927">
                  <c:v>65.086718749999903</c:v>
                </c:pt>
                <c:pt idx="16928">
                  <c:v>65.103359374999897</c:v>
                </c:pt>
                <c:pt idx="16929">
                  <c:v>65.120546874999903</c:v>
                </c:pt>
                <c:pt idx="16930">
                  <c:v>65.138671874999901</c:v>
                </c:pt>
                <c:pt idx="16931">
                  <c:v>65.157187500000006</c:v>
                </c:pt>
                <c:pt idx="16932">
                  <c:v>65.175859374999902</c:v>
                </c:pt>
                <c:pt idx="16933">
                  <c:v>65.194687500000001</c:v>
                </c:pt>
                <c:pt idx="16934">
                  <c:v>65.213437499999998</c:v>
                </c:pt>
                <c:pt idx="16935">
                  <c:v>65.232187499999895</c:v>
                </c:pt>
                <c:pt idx="16936">
                  <c:v>65.251015624999894</c:v>
                </c:pt>
                <c:pt idx="16937">
                  <c:v>65.2701562499999</c:v>
                </c:pt>
                <c:pt idx="16938">
                  <c:v>65.289531249999996</c:v>
                </c:pt>
                <c:pt idx="16939">
                  <c:v>65.308828124999906</c:v>
                </c:pt>
                <c:pt idx="16940">
                  <c:v>65.320468749999904</c:v>
                </c:pt>
                <c:pt idx="16941">
                  <c:v>65.319999999999993</c:v>
                </c:pt>
                <c:pt idx="16942">
                  <c:v>65.317187500000003</c:v>
                </c:pt>
                <c:pt idx="16943">
                  <c:v>65.317343750000006</c:v>
                </c:pt>
                <c:pt idx="16944">
                  <c:v>65.317812500000002</c:v>
                </c:pt>
                <c:pt idx="16945">
                  <c:v>65.317812500000002</c:v>
                </c:pt>
                <c:pt idx="16946">
                  <c:v>65.317812499999903</c:v>
                </c:pt>
                <c:pt idx="16947">
                  <c:v>65.317812500000002</c:v>
                </c:pt>
                <c:pt idx="16948">
                  <c:v>65.317968749999906</c:v>
                </c:pt>
                <c:pt idx="16949">
                  <c:v>65.318281249999998</c:v>
                </c:pt>
                <c:pt idx="16950">
                  <c:v>65.318593749999906</c:v>
                </c:pt>
                <c:pt idx="16951">
                  <c:v>65.318906249999998</c:v>
                </c:pt>
                <c:pt idx="16952">
                  <c:v>65.319062499999902</c:v>
                </c:pt>
                <c:pt idx="16953">
                  <c:v>65.319218749999905</c:v>
                </c:pt>
                <c:pt idx="16954">
                  <c:v>65.319374999999994</c:v>
                </c:pt>
                <c:pt idx="16955">
                  <c:v>65.319531249999898</c:v>
                </c:pt>
                <c:pt idx="16956">
                  <c:v>65.319687500000001</c:v>
                </c:pt>
                <c:pt idx="16957">
                  <c:v>65.319687499999901</c:v>
                </c:pt>
                <c:pt idx="16958">
                  <c:v>65.319999999999894</c:v>
                </c:pt>
                <c:pt idx="16959">
                  <c:v>65.320156249999897</c:v>
                </c:pt>
                <c:pt idx="16960">
                  <c:v>65.320156249999997</c:v>
                </c:pt>
                <c:pt idx="16961">
                  <c:v>65.320312499999901</c:v>
                </c:pt>
                <c:pt idx="16962">
                  <c:v>65.320468749999904</c:v>
                </c:pt>
                <c:pt idx="16963">
                  <c:v>65.320781249999996</c:v>
                </c:pt>
                <c:pt idx="16964">
                  <c:v>65.321093750000003</c:v>
                </c:pt>
                <c:pt idx="16965">
                  <c:v>65.321562499999999</c:v>
                </c:pt>
                <c:pt idx="16966">
                  <c:v>65.322343750000002</c:v>
                </c:pt>
                <c:pt idx="16967">
                  <c:v>65.322968749999902</c:v>
                </c:pt>
                <c:pt idx="16968">
                  <c:v>65.323437499999997</c:v>
                </c:pt>
                <c:pt idx="16969">
                  <c:v>65.324062499999897</c:v>
                </c:pt>
                <c:pt idx="16970">
                  <c:v>65.325000000000003</c:v>
                </c:pt>
                <c:pt idx="16971">
                  <c:v>65.326249999999902</c:v>
                </c:pt>
                <c:pt idx="16972">
                  <c:v>65.327812499999993</c:v>
                </c:pt>
                <c:pt idx="16973">
                  <c:v>65.329218749999995</c:v>
                </c:pt>
                <c:pt idx="16974">
                  <c:v>65.330312500000005</c:v>
                </c:pt>
                <c:pt idx="16975">
                  <c:v>65.331406250000001</c:v>
                </c:pt>
                <c:pt idx="16976">
                  <c:v>65.332499999999996</c:v>
                </c:pt>
                <c:pt idx="16977">
                  <c:v>65.333906249999998</c:v>
                </c:pt>
                <c:pt idx="16978">
                  <c:v>65.335468749999905</c:v>
                </c:pt>
                <c:pt idx="16979">
                  <c:v>65.336875000000006</c:v>
                </c:pt>
                <c:pt idx="16980">
                  <c:v>65.338124999999906</c:v>
                </c:pt>
                <c:pt idx="16981">
                  <c:v>65.339375000000004</c:v>
                </c:pt>
                <c:pt idx="16982">
                  <c:v>65.340781249999907</c:v>
                </c:pt>
                <c:pt idx="16983">
                  <c:v>65.342500000000001</c:v>
                </c:pt>
                <c:pt idx="16984">
                  <c:v>65.344218749999897</c:v>
                </c:pt>
                <c:pt idx="16985">
                  <c:v>65.345781250000002</c:v>
                </c:pt>
                <c:pt idx="16986">
                  <c:v>65.347343749999993</c:v>
                </c:pt>
                <c:pt idx="16987">
                  <c:v>65.348906249999999</c:v>
                </c:pt>
                <c:pt idx="16988">
                  <c:v>65.350624999999994</c:v>
                </c:pt>
                <c:pt idx="16989">
                  <c:v>65.352343749999903</c:v>
                </c:pt>
                <c:pt idx="16990">
                  <c:v>65.354062499999898</c:v>
                </c:pt>
                <c:pt idx="16991">
                  <c:v>65.355781249999893</c:v>
                </c:pt>
                <c:pt idx="16992">
                  <c:v>65.357500000000002</c:v>
                </c:pt>
                <c:pt idx="16993">
                  <c:v>65.359374999999901</c:v>
                </c:pt>
                <c:pt idx="16994">
                  <c:v>65.361249999999998</c:v>
                </c:pt>
                <c:pt idx="16995">
                  <c:v>65.363124999999897</c:v>
                </c:pt>
                <c:pt idx="16996">
                  <c:v>65.364999999999895</c:v>
                </c:pt>
                <c:pt idx="16997">
                  <c:v>65.367031249999897</c:v>
                </c:pt>
                <c:pt idx="16998">
                  <c:v>65.369218750000002</c:v>
                </c:pt>
                <c:pt idx="16999">
                  <c:v>65.371406249999893</c:v>
                </c:pt>
                <c:pt idx="17000">
                  <c:v>65.373437499999994</c:v>
                </c:pt>
                <c:pt idx="17001">
                  <c:v>65.375312499999893</c:v>
                </c:pt>
                <c:pt idx="17002">
                  <c:v>65.377343749999895</c:v>
                </c:pt>
                <c:pt idx="17003">
                  <c:v>65.379374999999996</c:v>
                </c:pt>
                <c:pt idx="17004">
                  <c:v>65.381406249999998</c:v>
                </c:pt>
                <c:pt idx="17005">
                  <c:v>65.383593749999903</c:v>
                </c:pt>
                <c:pt idx="17006">
                  <c:v>65.385781249999994</c:v>
                </c:pt>
                <c:pt idx="17007">
                  <c:v>65.387968749999999</c:v>
                </c:pt>
                <c:pt idx="17008">
                  <c:v>65.390156249999905</c:v>
                </c:pt>
                <c:pt idx="17009">
                  <c:v>65.392343749999995</c:v>
                </c:pt>
                <c:pt idx="17010">
                  <c:v>65.394531249999901</c:v>
                </c:pt>
                <c:pt idx="17011">
                  <c:v>65.396562500000002</c:v>
                </c:pt>
                <c:pt idx="17012">
                  <c:v>65.398593750000003</c:v>
                </c:pt>
                <c:pt idx="17013">
                  <c:v>65.400937499999998</c:v>
                </c:pt>
                <c:pt idx="17014">
                  <c:v>65.403125000000003</c:v>
                </c:pt>
                <c:pt idx="17015">
                  <c:v>65.404999999999902</c:v>
                </c:pt>
                <c:pt idx="17016">
                  <c:v>65.406718749999897</c:v>
                </c:pt>
                <c:pt idx="17017">
                  <c:v>65.408593749999994</c:v>
                </c:pt>
                <c:pt idx="17018">
                  <c:v>65.410624999999897</c:v>
                </c:pt>
                <c:pt idx="17019">
                  <c:v>65.412812499999902</c:v>
                </c:pt>
                <c:pt idx="17020">
                  <c:v>65.415312499999899</c:v>
                </c:pt>
                <c:pt idx="17021">
                  <c:v>65.417343749999901</c:v>
                </c:pt>
                <c:pt idx="17022">
                  <c:v>65.4185937499999</c:v>
                </c:pt>
                <c:pt idx="17023">
                  <c:v>65.419843749999899</c:v>
                </c:pt>
                <c:pt idx="17024">
                  <c:v>65.420781249999905</c:v>
                </c:pt>
                <c:pt idx="17025">
                  <c:v>65.420624999999902</c:v>
                </c:pt>
                <c:pt idx="17026">
                  <c:v>65.42</c:v>
                </c:pt>
                <c:pt idx="17027">
                  <c:v>65.419687499999995</c:v>
                </c:pt>
                <c:pt idx="17028">
                  <c:v>65.419687499999895</c:v>
                </c:pt>
                <c:pt idx="17029">
                  <c:v>65.419687499999995</c:v>
                </c:pt>
                <c:pt idx="17030">
                  <c:v>65.419531250000006</c:v>
                </c:pt>
                <c:pt idx="17031">
                  <c:v>65.419218749999899</c:v>
                </c:pt>
                <c:pt idx="17032">
                  <c:v>65.418906249999907</c:v>
                </c:pt>
                <c:pt idx="17033">
                  <c:v>65.418437499999996</c:v>
                </c:pt>
                <c:pt idx="17034">
                  <c:v>65.417812499999997</c:v>
                </c:pt>
                <c:pt idx="17035">
                  <c:v>65.417187499999997</c:v>
                </c:pt>
                <c:pt idx="17036">
                  <c:v>65.416562499999898</c:v>
                </c:pt>
                <c:pt idx="17037">
                  <c:v>65.416093750000002</c:v>
                </c:pt>
                <c:pt idx="17038">
                  <c:v>65.415781249999895</c:v>
                </c:pt>
                <c:pt idx="17039">
                  <c:v>65.415468749999903</c:v>
                </c:pt>
                <c:pt idx="17040">
                  <c:v>65.414999999999907</c:v>
                </c:pt>
                <c:pt idx="17041">
                  <c:v>65.414218749999904</c:v>
                </c:pt>
                <c:pt idx="17042">
                  <c:v>65.413749999999993</c:v>
                </c:pt>
                <c:pt idx="17043">
                  <c:v>65.413906249999997</c:v>
                </c:pt>
                <c:pt idx="17044">
                  <c:v>65.414375000000007</c:v>
                </c:pt>
                <c:pt idx="17045">
                  <c:v>65.4146874999999</c:v>
                </c:pt>
                <c:pt idx="17046">
                  <c:v>65.4146874999999</c:v>
                </c:pt>
                <c:pt idx="17047">
                  <c:v>65.414531249999996</c:v>
                </c:pt>
                <c:pt idx="17048">
                  <c:v>65.414374999999893</c:v>
                </c:pt>
                <c:pt idx="17049">
                  <c:v>65.414531249999996</c:v>
                </c:pt>
                <c:pt idx="17050">
                  <c:v>65.415156249999896</c:v>
                </c:pt>
                <c:pt idx="17051">
                  <c:v>65.416093750000002</c:v>
                </c:pt>
                <c:pt idx="17052">
                  <c:v>65.416874999999905</c:v>
                </c:pt>
                <c:pt idx="17053">
                  <c:v>65.417656249999894</c:v>
                </c:pt>
                <c:pt idx="17054">
                  <c:v>65.418437499999996</c:v>
                </c:pt>
                <c:pt idx="17055">
                  <c:v>65.418906249999907</c:v>
                </c:pt>
                <c:pt idx="17056">
                  <c:v>65.419218749999899</c:v>
                </c:pt>
                <c:pt idx="17057">
                  <c:v>65.419531250000006</c:v>
                </c:pt>
                <c:pt idx="17058">
                  <c:v>65.419843749999899</c:v>
                </c:pt>
                <c:pt idx="17059">
                  <c:v>65.420156250000005</c:v>
                </c:pt>
                <c:pt idx="17060">
                  <c:v>65.420312499999994</c:v>
                </c:pt>
                <c:pt idx="17061">
                  <c:v>65.420468749999898</c:v>
                </c:pt>
                <c:pt idx="17062">
                  <c:v>65.420781250000005</c:v>
                </c:pt>
                <c:pt idx="17063">
                  <c:v>65.421249999999901</c:v>
                </c:pt>
                <c:pt idx="17064">
                  <c:v>65.421718749999997</c:v>
                </c:pt>
                <c:pt idx="17065">
                  <c:v>65.422031249999904</c:v>
                </c:pt>
                <c:pt idx="17066">
                  <c:v>65.422343749999996</c:v>
                </c:pt>
                <c:pt idx="17067">
                  <c:v>65.422812499999907</c:v>
                </c:pt>
                <c:pt idx="17068">
                  <c:v>65.423124999999899</c:v>
                </c:pt>
                <c:pt idx="17069">
                  <c:v>65.423124999999999</c:v>
                </c:pt>
                <c:pt idx="17070">
                  <c:v>65.423124999999899</c:v>
                </c:pt>
                <c:pt idx="17071">
                  <c:v>65.423124999999999</c:v>
                </c:pt>
                <c:pt idx="17072">
                  <c:v>65.423124999999899</c:v>
                </c:pt>
                <c:pt idx="17073">
                  <c:v>65.422968749999995</c:v>
                </c:pt>
                <c:pt idx="17074">
                  <c:v>65.424218749999994</c:v>
                </c:pt>
                <c:pt idx="17075">
                  <c:v>65.428124999999994</c:v>
                </c:pt>
                <c:pt idx="17076">
                  <c:v>65.432031249999994</c:v>
                </c:pt>
                <c:pt idx="17077">
                  <c:v>65.434531249999907</c:v>
                </c:pt>
                <c:pt idx="17078">
                  <c:v>65.436562499999994</c:v>
                </c:pt>
                <c:pt idx="17079">
                  <c:v>65.438593749999995</c:v>
                </c:pt>
                <c:pt idx="17080">
                  <c:v>65.441093749999993</c:v>
                </c:pt>
                <c:pt idx="17081">
                  <c:v>65.443906249999998</c:v>
                </c:pt>
                <c:pt idx="17082">
                  <c:v>65.446562499999899</c:v>
                </c:pt>
                <c:pt idx="17083">
                  <c:v>65.449062499999897</c:v>
                </c:pt>
                <c:pt idx="17084">
                  <c:v>65.451562499999994</c:v>
                </c:pt>
                <c:pt idx="17085">
                  <c:v>65.454218749999896</c:v>
                </c:pt>
                <c:pt idx="17086">
                  <c:v>65.457031249999901</c:v>
                </c:pt>
                <c:pt idx="17087">
                  <c:v>65.459999999999894</c:v>
                </c:pt>
                <c:pt idx="17088">
                  <c:v>65.462968750000002</c:v>
                </c:pt>
                <c:pt idx="17089">
                  <c:v>65.466249999999903</c:v>
                </c:pt>
                <c:pt idx="17090">
                  <c:v>65.47</c:v>
                </c:pt>
                <c:pt idx="17091">
                  <c:v>65.473593750000006</c:v>
                </c:pt>
                <c:pt idx="17092">
                  <c:v>65.476874999999893</c:v>
                </c:pt>
                <c:pt idx="17093">
                  <c:v>65.479843749999901</c:v>
                </c:pt>
                <c:pt idx="17094">
                  <c:v>65.482656250000005</c:v>
                </c:pt>
                <c:pt idx="17095">
                  <c:v>65.485468749999896</c:v>
                </c:pt>
                <c:pt idx="17096">
                  <c:v>65.487968749999993</c:v>
                </c:pt>
                <c:pt idx="17097">
                  <c:v>65.490312500000002</c:v>
                </c:pt>
                <c:pt idx="17098">
                  <c:v>65.492656249999996</c:v>
                </c:pt>
                <c:pt idx="17099">
                  <c:v>65.494687499999998</c:v>
                </c:pt>
                <c:pt idx="17100">
                  <c:v>65.496875000000003</c:v>
                </c:pt>
                <c:pt idx="17101">
                  <c:v>65.499375000000001</c:v>
                </c:pt>
                <c:pt idx="17102">
                  <c:v>65.501562500000006</c:v>
                </c:pt>
                <c:pt idx="17103">
                  <c:v>65.503437499999905</c:v>
                </c:pt>
                <c:pt idx="17104">
                  <c:v>65.505312499999903</c:v>
                </c:pt>
                <c:pt idx="17105">
                  <c:v>65.507656249999997</c:v>
                </c:pt>
                <c:pt idx="17106">
                  <c:v>65.510312499999998</c:v>
                </c:pt>
                <c:pt idx="17107">
                  <c:v>65.512656249999907</c:v>
                </c:pt>
                <c:pt idx="17108">
                  <c:v>65.514999999999901</c:v>
                </c:pt>
                <c:pt idx="17109">
                  <c:v>65.517656250000002</c:v>
                </c:pt>
                <c:pt idx="17110">
                  <c:v>65.520156249999999</c:v>
                </c:pt>
                <c:pt idx="17111">
                  <c:v>65.522499999999994</c:v>
                </c:pt>
                <c:pt idx="17112">
                  <c:v>65.524843749999903</c:v>
                </c:pt>
                <c:pt idx="17113">
                  <c:v>65.527187499999997</c:v>
                </c:pt>
                <c:pt idx="17114">
                  <c:v>65.529687499999994</c:v>
                </c:pt>
                <c:pt idx="17115">
                  <c:v>65.532031250000003</c:v>
                </c:pt>
                <c:pt idx="17116">
                  <c:v>65.534374999999898</c:v>
                </c:pt>
                <c:pt idx="17117">
                  <c:v>65.536874999999895</c:v>
                </c:pt>
                <c:pt idx="17118">
                  <c:v>65.539374999999893</c:v>
                </c:pt>
                <c:pt idx="17119">
                  <c:v>65.542031249999994</c:v>
                </c:pt>
                <c:pt idx="17120">
                  <c:v>65.544843749999899</c:v>
                </c:pt>
                <c:pt idx="17121">
                  <c:v>65.547968749999995</c:v>
                </c:pt>
                <c:pt idx="17122">
                  <c:v>65.551562500000003</c:v>
                </c:pt>
                <c:pt idx="17123">
                  <c:v>65.554999999999893</c:v>
                </c:pt>
                <c:pt idx="17124">
                  <c:v>65.558281249999894</c:v>
                </c:pt>
                <c:pt idx="17125">
                  <c:v>65.561718749999997</c:v>
                </c:pt>
                <c:pt idx="17126">
                  <c:v>65.565468749999994</c:v>
                </c:pt>
                <c:pt idx="17127">
                  <c:v>65.569687500000001</c:v>
                </c:pt>
                <c:pt idx="17128">
                  <c:v>65.573906249999993</c:v>
                </c:pt>
                <c:pt idx="17129">
                  <c:v>65.577500000000001</c:v>
                </c:pt>
                <c:pt idx="17130">
                  <c:v>65.580312499999906</c:v>
                </c:pt>
                <c:pt idx="17131">
                  <c:v>65.582812499999903</c:v>
                </c:pt>
                <c:pt idx="17132">
                  <c:v>65.585624999999993</c:v>
                </c:pt>
                <c:pt idx="17133">
                  <c:v>65.588906249999994</c:v>
                </c:pt>
                <c:pt idx="17134">
                  <c:v>65.592343749999998</c:v>
                </c:pt>
                <c:pt idx="17135">
                  <c:v>65.596249999999998</c:v>
                </c:pt>
                <c:pt idx="17136">
                  <c:v>65.600624999999894</c:v>
                </c:pt>
                <c:pt idx="17137">
                  <c:v>65.604843749999901</c:v>
                </c:pt>
                <c:pt idx="17138">
                  <c:v>65.608906250000004</c:v>
                </c:pt>
                <c:pt idx="17139">
                  <c:v>65.613124999999997</c:v>
                </c:pt>
                <c:pt idx="17140">
                  <c:v>65.617656249999996</c:v>
                </c:pt>
                <c:pt idx="17141">
                  <c:v>65.623281249999906</c:v>
                </c:pt>
                <c:pt idx="17142">
                  <c:v>65.629062500000003</c:v>
                </c:pt>
                <c:pt idx="17143">
                  <c:v>65.632968749999904</c:v>
                </c:pt>
                <c:pt idx="17144">
                  <c:v>65.635937499999898</c:v>
                </c:pt>
                <c:pt idx="17145">
                  <c:v>65.638906249999906</c:v>
                </c:pt>
                <c:pt idx="17146">
                  <c:v>65.641718749999896</c:v>
                </c:pt>
                <c:pt idx="17147">
                  <c:v>65.644374999999997</c:v>
                </c:pt>
                <c:pt idx="17148">
                  <c:v>65.646874999999994</c:v>
                </c:pt>
                <c:pt idx="17149">
                  <c:v>65.649531249999896</c:v>
                </c:pt>
                <c:pt idx="17150">
                  <c:v>65.653281249999907</c:v>
                </c:pt>
                <c:pt idx="17151">
                  <c:v>65.6568749999999</c:v>
                </c:pt>
                <c:pt idx="17152">
                  <c:v>65.659687499999905</c:v>
                </c:pt>
                <c:pt idx="17153">
                  <c:v>65.662968749999905</c:v>
                </c:pt>
                <c:pt idx="17154">
                  <c:v>65.667031249999994</c:v>
                </c:pt>
                <c:pt idx="17155">
                  <c:v>65.671718749999997</c:v>
                </c:pt>
                <c:pt idx="17156">
                  <c:v>65.676562500000003</c:v>
                </c:pt>
                <c:pt idx="17157">
                  <c:v>65.681250000000006</c:v>
                </c:pt>
                <c:pt idx="17158">
                  <c:v>65.685312499999995</c:v>
                </c:pt>
                <c:pt idx="17159">
                  <c:v>65.689218749999995</c:v>
                </c:pt>
                <c:pt idx="17160">
                  <c:v>65.693749999999895</c:v>
                </c:pt>
                <c:pt idx="17161">
                  <c:v>65.698593749999901</c:v>
                </c:pt>
                <c:pt idx="17162">
                  <c:v>65.703437499999893</c:v>
                </c:pt>
                <c:pt idx="17163">
                  <c:v>65.708281249999999</c:v>
                </c:pt>
                <c:pt idx="17164">
                  <c:v>65.712500000000006</c:v>
                </c:pt>
                <c:pt idx="17165">
                  <c:v>65.716718749999998</c:v>
                </c:pt>
                <c:pt idx="17166">
                  <c:v>65.722343749999894</c:v>
                </c:pt>
                <c:pt idx="17167">
                  <c:v>65.728437499999998</c:v>
                </c:pt>
                <c:pt idx="17168">
                  <c:v>65.734062499999993</c:v>
                </c:pt>
                <c:pt idx="17169">
                  <c:v>65.739843750000006</c:v>
                </c:pt>
                <c:pt idx="17170">
                  <c:v>65.746250000000003</c:v>
                </c:pt>
                <c:pt idx="17171">
                  <c:v>65.754453124999998</c:v>
                </c:pt>
                <c:pt idx="17172">
                  <c:v>65.764453124999903</c:v>
                </c:pt>
                <c:pt idx="17173">
                  <c:v>65.774609374999898</c:v>
                </c:pt>
                <c:pt idx="17174">
                  <c:v>65.784374999999898</c:v>
                </c:pt>
                <c:pt idx="17175">
                  <c:v>65.793906250000006</c:v>
                </c:pt>
                <c:pt idx="17176">
                  <c:v>65.802890625000003</c:v>
                </c:pt>
                <c:pt idx="17177">
                  <c:v>65.811718749999997</c:v>
                </c:pt>
                <c:pt idx="17178">
                  <c:v>65.820781249999897</c:v>
                </c:pt>
                <c:pt idx="17179">
                  <c:v>65.829921874999997</c:v>
                </c:pt>
                <c:pt idx="17180">
                  <c:v>65.839453124999906</c:v>
                </c:pt>
                <c:pt idx="17181">
                  <c:v>65.849296874999993</c:v>
                </c:pt>
                <c:pt idx="17182">
                  <c:v>65.859296874999998</c:v>
                </c:pt>
                <c:pt idx="17183">
                  <c:v>65.869531249999994</c:v>
                </c:pt>
                <c:pt idx="17184">
                  <c:v>65.879843749999907</c:v>
                </c:pt>
                <c:pt idx="17185">
                  <c:v>65.890234375000006</c:v>
                </c:pt>
                <c:pt idx="17186">
                  <c:v>65.900703124999893</c:v>
                </c:pt>
                <c:pt idx="17187">
                  <c:v>65.910468749999893</c:v>
                </c:pt>
                <c:pt idx="17188">
                  <c:v>65.919062499999995</c:v>
                </c:pt>
                <c:pt idx="17189">
                  <c:v>65.927109375000001</c:v>
                </c:pt>
                <c:pt idx="17190">
                  <c:v>65.9342187499999</c:v>
                </c:pt>
                <c:pt idx="17191">
                  <c:v>65.939531250000002</c:v>
                </c:pt>
                <c:pt idx="17192">
                  <c:v>65.943124999999995</c:v>
                </c:pt>
                <c:pt idx="17193">
                  <c:v>65.945624999999893</c:v>
                </c:pt>
                <c:pt idx="17194">
                  <c:v>65.947812499999898</c:v>
                </c:pt>
                <c:pt idx="17195">
                  <c:v>65.949999999999903</c:v>
                </c:pt>
                <c:pt idx="17196">
                  <c:v>65.953281249999904</c:v>
                </c:pt>
                <c:pt idx="17197">
                  <c:v>65.957968750000006</c:v>
                </c:pt>
                <c:pt idx="17198">
                  <c:v>65.963749999999905</c:v>
                </c:pt>
                <c:pt idx="17199">
                  <c:v>65.970937500000005</c:v>
                </c:pt>
                <c:pt idx="17200">
                  <c:v>65.979296874999903</c:v>
                </c:pt>
                <c:pt idx="17201">
                  <c:v>65.9889062499999</c:v>
                </c:pt>
                <c:pt idx="17202">
                  <c:v>65.999531249999905</c:v>
                </c:pt>
                <c:pt idx="17203">
                  <c:v>66.011015624999899</c:v>
                </c:pt>
                <c:pt idx="17204">
                  <c:v>66.022968749999905</c:v>
                </c:pt>
                <c:pt idx="17205">
                  <c:v>66.034531250000001</c:v>
                </c:pt>
                <c:pt idx="17206">
                  <c:v>66.045468749999998</c:v>
                </c:pt>
                <c:pt idx="17207">
                  <c:v>66.055937499999899</c:v>
                </c:pt>
                <c:pt idx="17208">
                  <c:v>66.066171874999995</c:v>
                </c:pt>
                <c:pt idx="17209">
                  <c:v>66.076171875</c:v>
                </c:pt>
                <c:pt idx="17210">
                  <c:v>66.085390624999903</c:v>
                </c:pt>
                <c:pt idx="17211">
                  <c:v>66.093828124999902</c:v>
                </c:pt>
                <c:pt idx="17212">
                  <c:v>66.102109374999898</c:v>
                </c:pt>
                <c:pt idx="17213">
                  <c:v>66.110624999999999</c:v>
                </c:pt>
                <c:pt idx="17214">
                  <c:v>66.120078124999907</c:v>
                </c:pt>
                <c:pt idx="17215">
                  <c:v>66.130390624999905</c:v>
                </c:pt>
                <c:pt idx="17216">
                  <c:v>66.140781250000003</c:v>
                </c:pt>
                <c:pt idx="17217">
                  <c:v>66.150703124999893</c:v>
                </c:pt>
                <c:pt idx="17218">
                  <c:v>66.159921874999995</c:v>
                </c:pt>
                <c:pt idx="17219">
                  <c:v>66.168359374999994</c:v>
                </c:pt>
                <c:pt idx="17220">
                  <c:v>66.176640624999905</c:v>
                </c:pt>
                <c:pt idx="17221">
                  <c:v>66.186171874999999</c:v>
                </c:pt>
                <c:pt idx="17222">
                  <c:v>66.197343749999902</c:v>
                </c:pt>
                <c:pt idx="17223">
                  <c:v>66.209062499999902</c:v>
                </c:pt>
                <c:pt idx="17224">
                  <c:v>66.220468749999895</c:v>
                </c:pt>
                <c:pt idx="17225">
                  <c:v>66.230937499999996</c:v>
                </c:pt>
                <c:pt idx="17226">
                  <c:v>66.240312500000002</c:v>
                </c:pt>
                <c:pt idx="17227">
                  <c:v>66.249062499999994</c:v>
                </c:pt>
                <c:pt idx="17228">
                  <c:v>66.257343749999905</c:v>
                </c:pt>
                <c:pt idx="17229">
                  <c:v>66.265703125000002</c:v>
                </c:pt>
                <c:pt idx="17230">
                  <c:v>66.274296874999905</c:v>
                </c:pt>
                <c:pt idx="17231">
                  <c:v>66.282734374999905</c:v>
                </c:pt>
                <c:pt idx="17232">
                  <c:v>66.291718749999902</c:v>
                </c:pt>
                <c:pt idx="17233">
                  <c:v>66.302265625000004</c:v>
                </c:pt>
                <c:pt idx="17234">
                  <c:v>66.313593749999995</c:v>
                </c:pt>
                <c:pt idx="17235">
                  <c:v>66.324296875000002</c:v>
                </c:pt>
                <c:pt idx="17236">
                  <c:v>66.334999999999994</c:v>
                </c:pt>
                <c:pt idx="17237">
                  <c:v>66.346562499999905</c:v>
                </c:pt>
                <c:pt idx="17238">
                  <c:v>66.358125000000001</c:v>
                </c:pt>
                <c:pt idx="17239">
                  <c:v>66.369062499999899</c:v>
                </c:pt>
                <c:pt idx="17240">
                  <c:v>66.379609375000001</c:v>
                </c:pt>
                <c:pt idx="17241">
                  <c:v>66.390312499999993</c:v>
                </c:pt>
                <c:pt idx="17242">
                  <c:v>66.400624999999906</c:v>
                </c:pt>
                <c:pt idx="17243">
                  <c:v>66.409999999999897</c:v>
                </c:pt>
                <c:pt idx="17244">
                  <c:v>66.419687499999995</c:v>
                </c:pt>
                <c:pt idx="17245">
                  <c:v>66.430546875000005</c:v>
                </c:pt>
                <c:pt idx="17246">
                  <c:v>66.441484375000002</c:v>
                </c:pt>
                <c:pt idx="17247">
                  <c:v>66.451093749999998</c:v>
                </c:pt>
                <c:pt idx="17248">
                  <c:v>66.458906249999899</c:v>
                </c:pt>
                <c:pt idx="17249">
                  <c:v>66.465859374999994</c:v>
                </c:pt>
                <c:pt idx="17250">
                  <c:v>66.473281249999999</c:v>
                </c:pt>
                <c:pt idx="17251">
                  <c:v>66.481250000000003</c:v>
                </c:pt>
                <c:pt idx="17252">
                  <c:v>66.489765625000004</c:v>
                </c:pt>
                <c:pt idx="17253">
                  <c:v>66.499062499999994</c:v>
                </c:pt>
                <c:pt idx="17254">
                  <c:v>66.508984374999997</c:v>
                </c:pt>
                <c:pt idx="17255">
                  <c:v>66.518828124999999</c:v>
                </c:pt>
                <c:pt idx="17256">
                  <c:v>66.528437499999896</c:v>
                </c:pt>
                <c:pt idx="17257">
                  <c:v>66.537734374999999</c:v>
                </c:pt>
                <c:pt idx="17258">
                  <c:v>66.545859375000006</c:v>
                </c:pt>
                <c:pt idx="17259">
                  <c:v>66.553515624999903</c:v>
                </c:pt>
                <c:pt idx="17260">
                  <c:v>66.561796874999999</c:v>
                </c:pt>
                <c:pt idx="17261">
                  <c:v>66.571328124999994</c:v>
                </c:pt>
                <c:pt idx="17262">
                  <c:v>66.582031249999901</c:v>
                </c:pt>
                <c:pt idx="17263">
                  <c:v>66.592500000000001</c:v>
                </c:pt>
                <c:pt idx="17264">
                  <c:v>66.602890625000001</c:v>
                </c:pt>
                <c:pt idx="17265">
                  <c:v>66.614062499999903</c:v>
                </c:pt>
                <c:pt idx="17266">
                  <c:v>66.625937500000006</c:v>
                </c:pt>
                <c:pt idx="17267">
                  <c:v>66.638046874999901</c:v>
                </c:pt>
                <c:pt idx="17268">
                  <c:v>66.650000000000006</c:v>
                </c:pt>
                <c:pt idx="17269">
                  <c:v>66.661718750000006</c:v>
                </c:pt>
                <c:pt idx="17270">
                  <c:v>66.672812500000006</c:v>
                </c:pt>
                <c:pt idx="17271">
                  <c:v>66.683281249999894</c:v>
                </c:pt>
                <c:pt idx="17272">
                  <c:v>66.694374999999994</c:v>
                </c:pt>
                <c:pt idx="17273">
                  <c:v>66.706093749999994</c:v>
                </c:pt>
                <c:pt idx="17274">
                  <c:v>66.716875000000002</c:v>
                </c:pt>
                <c:pt idx="17275">
                  <c:v>66.726249999999993</c:v>
                </c:pt>
                <c:pt idx="17276">
                  <c:v>66.734765624999994</c:v>
                </c:pt>
                <c:pt idx="17277">
                  <c:v>66.743359374999898</c:v>
                </c:pt>
                <c:pt idx="17278">
                  <c:v>66.752499999999998</c:v>
                </c:pt>
                <c:pt idx="17279">
                  <c:v>66.763203124999905</c:v>
                </c:pt>
                <c:pt idx="17280">
                  <c:v>66.774296874999905</c:v>
                </c:pt>
                <c:pt idx="17281">
                  <c:v>66.784062499999905</c:v>
                </c:pt>
                <c:pt idx="17282">
                  <c:v>66.793281249999893</c:v>
                </c:pt>
                <c:pt idx="17283">
                  <c:v>66.802968749999906</c:v>
                </c:pt>
                <c:pt idx="17284">
                  <c:v>66.813437499999907</c:v>
                </c:pt>
                <c:pt idx="17285">
                  <c:v>66.818359375</c:v>
                </c:pt>
                <c:pt idx="17286">
                  <c:v>66.815156250000001</c:v>
                </c:pt>
                <c:pt idx="17287">
                  <c:v>66.809140624999898</c:v>
                </c:pt>
                <c:pt idx="17288">
                  <c:v>66.802343749999906</c:v>
                </c:pt>
                <c:pt idx="17289">
                  <c:v>66.795000000000002</c:v>
                </c:pt>
                <c:pt idx="17290">
                  <c:v>66.787421874999893</c:v>
                </c:pt>
                <c:pt idx="17291">
                  <c:v>66.779843749999998</c:v>
                </c:pt>
                <c:pt idx="17292">
                  <c:v>66.772343750000005</c:v>
                </c:pt>
                <c:pt idx="17293">
                  <c:v>66.764843749999898</c:v>
                </c:pt>
                <c:pt idx="17294">
                  <c:v>66.757499999999894</c:v>
                </c:pt>
                <c:pt idx="17295">
                  <c:v>66.750234374999906</c:v>
                </c:pt>
                <c:pt idx="17296">
                  <c:v>66.742343749999904</c:v>
                </c:pt>
                <c:pt idx="17297">
                  <c:v>66.733984374999906</c:v>
                </c:pt>
                <c:pt idx="17298">
                  <c:v>66.725312499999902</c:v>
                </c:pt>
                <c:pt idx="17299">
                  <c:v>66.715624999999903</c:v>
                </c:pt>
                <c:pt idx="17300">
                  <c:v>66.704999999999998</c:v>
                </c:pt>
                <c:pt idx="17301">
                  <c:v>66.693906249999898</c:v>
                </c:pt>
                <c:pt idx="17302">
                  <c:v>66.6822656249999</c:v>
                </c:pt>
                <c:pt idx="17303">
                  <c:v>66.670625000000001</c:v>
                </c:pt>
                <c:pt idx="17304">
                  <c:v>66.659843749999894</c:v>
                </c:pt>
                <c:pt idx="17305">
                  <c:v>66.650078124999993</c:v>
                </c:pt>
                <c:pt idx="17306">
                  <c:v>66.641015624999994</c:v>
                </c:pt>
                <c:pt idx="17307">
                  <c:v>66.631406249999998</c:v>
                </c:pt>
                <c:pt idx="17308">
                  <c:v>66.620625000000004</c:v>
                </c:pt>
                <c:pt idx="17309">
                  <c:v>66.609140624999995</c:v>
                </c:pt>
                <c:pt idx="17310">
                  <c:v>66.595937499999906</c:v>
                </c:pt>
                <c:pt idx="17311">
                  <c:v>66.582890624999905</c:v>
                </c:pt>
                <c:pt idx="17312">
                  <c:v>66.571796874999905</c:v>
                </c:pt>
                <c:pt idx="17313">
                  <c:v>66.5611718749999</c:v>
                </c:pt>
                <c:pt idx="17314">
                  <c:v>66.551015624999906</c:v>
                </c:pt>
                <c:pt idx="17315">
                  <c:v>66.541328125000007</c:v>
                </c:pt>
                <c:pt idx="17316">
                  <c:v>66.531953124999902</c:v>
                </c:pt>
                <c:pt idx="17317">
                  <c:v>66.523593750000003</c:v>
                </c:pt>
                <c:pt idx="17318">
                  <c:v>66.516328124999902</c:v>
                </c:pt>
                <c:pt idx="17319">
                  <c:v>66.508984374999997</c:v>
                </c:pt>
                <c:pt idx="17320">
                  <c:v>66.500703124999902</c:v>
                </c:pt>
                <c:pt idx="17321">
                  <c:v>66.491718749999905</c:v>
                </c:pt>
                <c:pt idx="17322">
                  <c:v>66.482734374999893</c:v>
                </c:pt>
                <c:pt idx="17323">
                  <c:v>66.473828124999997</c:v>
                </c:pt>
                <c:pt idx="17324">
                  <c:v>66.464999999999904</c:v>
                </c:pt>
                <c:pt idx="17325">
                  <c:v>66.456249999999898</c:v>
                </c:pt>
                <c:pt idx="17326">
                  <c:v>66.447421874999904</c:v>
                </c:pt>
                <c:pt idx="17327">
                  <c:v>66.438437500000006</c:v>
                </c:pt>
                <c:pt idx="17328">
                  <c:v>66.429140625000002</c:v>
                </c:pt>
                <c:pt idx="17329">
                  <c:v>66.419687499999995</c:v>
                </c:pt>
                <c:pt idx="17330">
                  <c:v>66.410390624999906</c:v>
                </c:pt>
                <c:pt idx="17331">
                  <c:v>66.401328124999907</c:v>
                </c:pt>
                <c:pt idx="17332">
                  <c:v>66.392265624999993</c:v>
                </c:pt>
                <c:pt idx="17333">
                  <c:v>66.382890625000002</c:v>
                </c:pt>
                <c:pt idx="17334">
                  <c:v>66.373359375000007</c:v>
                </c:pt>
                <c:pt idx="17335">
                  <c:v>66.363984375000001</c:v>
                </c:pt>
                <c:pt idx="17336">
                  <c:v>66.354843749999901</c:v>
                </c:pt>
                <c:pt idx="17337">
                  <c:v>66.345781250000002</c:v>
                </c:pt>
                <c:pt idx="17338">
                  <c:v>66.336640624999902</c:v>
                </c:pt>
                <c:pt idx="17339">
                  <c:v>66.327187499999994</c:v>
                </c:pt>
                <c:pt idx="17340">
                  <c:v>66.317343750000006</c:v>
                </c:pt>
                <c:pt idx="17341">
                  <c:v>66.3072656249999</c:v>
                </c:pt>
                <c:pt idx="17342">
                  <c:v>66.297031249999904</c:v>
                </c:pt>
                <c:pt idx="17343">
                  <c:v>66.286484375000001</c:v>
                </c:pt>
                <c:pt idx="17344">
                  <c:v>66.275703124999893</c:v>
                </c:pt>
                <c:pt idx="17345">
                  <c:v>66.265312499999993</c:v>
                </c:pt>
                <c:pt idx="17346">
                  <c:v>66.255468750000006</c:v>
                </c:pt>
                <c:pt idx="17347">
                  <c:v>66.245546874999903</c:v>
                </c:pt>
                <c:pt idx="17348">
                  <c:v>66.234999999999999</c:v>
                </c:pt>
                <c:pt idx="17349">
                  <c:v>66.223906249999999</c:v>
                </c:pt>
                <c:pt idx="17350">
                  <c:v>66.212499999999906</c:v>
                </c:pt>
                <c:pt idx="17351">
                  <c:v>66.201171875</c:v>
                </c:pt>
                <c:pt idx="17352">
                  <c:v>66.190468749999894</c:v>
                </c:pt>
                <c:pt idx="17353">
                  <c:v>66.180000000000007</c:v>
                </c:pt>
                <c:pt idx="17354">
                  <c:v>66.169375000000002</c:v>
                </c:pt>
                <c:pt idx="17355">
                  <c:v>66.158593749999895</c:v>
                </c:pt>
                <c:pt idx="17356">
                  <c:v>66.147421874999907</c:v>
                </c:pt>
                <c:pt idx="17357">
                  <c:v>66.135625000000005</c:v>
                </c:pt>
                <c:pt idx="17358">
                  <c:v>66.123203125000003</c:v>
                </c:pt>
                <c:pt idx="17359">
                  <c:v>66.111171874999897</c:v>
                </c:pt>
                <c:pt idx="17360">
                  <c:v>66.110156249999903</c:v>
                </c:pt>
                <c:pt idx="17361">
                  <c:v>66.119374999999906</c:v>
                </c:pt>
                <c:pt idx="17362">
                  <c:v>66.124687499999993</c:v>
                </c:pt>
                <c:pt idx="17363">
                  <c:v>66.124062499999994</c:v>
                </c:pt>
                <c:pt idx="17364">
                  <c:v>66.120937499999897</c:v>
                </c:pt>
                <c:pt idx="17365">
                  <c:v>66.117500000000007</c:v>
                </c:pt>
                <c:pt idx="17366">
                  <c:v>66.114062499999903</c:v>
                </c:pt>
                <c:pt idx="17367">
                  <c:v>66.110624999999999</c:v>
                </c:pt>
                <c:pt idx="17368">
                  <c:v>66.107187499999895</c:v>
                </c:pt>
                <c:pt idx="17369">
                  <c:v>66.103749999999906</c:v>
                </c:pt>
                <c:pt idx="17370">
                  <c:v>66.100312499999902</c:v>
                </c:pt>
                <c:pt idx="17371">
                  <c:v>66.096093749999895</c:v>
                </c:pt>
                <c:pt idx="17372">
                  <c:v>66.091562499999995</c:v>
                </c:pt>
                <c:pt idx="17373">
                  <c:v>66.087656249999895</c:v>
                </c:pt>
                <c:pt idx="17374">
                  <c:v>66.083906249999998</c:v>
                </c:pt>
                <c:pt idx="17375">
                  <c:v>66.080156250000002</c:v>
                </c:pt>
                <c:pt idx="17376">
                  <c:v>66.076406249999906</c:v>
                </c:pt>
                <c:pt idx="17377">
                  <c:v>66.072499999999906</c:v>
                </c:pt>
                <c:pt idx="17378">
                  <c:v>66.068437500000002</c:v>
                </c:pt>
                <c:pt idx="17379">
                  <c:v>66.064531249999902</c:v>
                </c:pt>
                <c:pt idx="17380">
                  <c:v>66.061718749999997</c:v>
                </c:pt>
                <c:pt idx="17381">
                  <c:v>66.060312499999895</c:v>
                </c:pt>
                <c:pt idx="17382">
                  <c:v>66.0592187499999</c:v>
                </c:pt>
                <c:pt idx="17383">
                  <c:v>66.058124999999905</c:v>
                </c:pt>
                <c:pt idx="17384">
                  <c:v>66.057187499999898</c:v>
                </c:pt>
                <c:pt idx="17385">
                  <c:v>66.056250000000006</c:v>
                </c:pt>
                <c:pt idx="17386">
                  <c:v>66.055312499999999</c:v>
                </c:pt>
                <c:pt idx="17387">
                  <c:v>66.054531249999897</c:v>
                </c:pt>
                <c:pt idx="17388">
                  <c:v>66.053906249999997</c:v>
                </c:pt>
                <c:pt idx="17389">
                  <c:v>66.053281249999998</c:v>
                </c:pt>
                <c:pt idx="17390">
                  <c:v>66.052656249999998</c:v>
                </c:pt>
                <c:pt idx="17391">
                  <c:v>66.052187500000002</c:v>
                </c:pt>
                <c:pt idx="17392">
                  <c:v>66.051718749999907</c:v>
                </c:pt>
                <c:pt idx="17393">
                  <c:v>66.051093749999893</c:v>
                </c:pt>
                <c:pt idx="17394">
                  <c:v>66.050468749999993</c:v>
                </c:pt>
                <c:pt idx="17395">
                  <c:v>66.049843749999894</c:v>
                </c:pt>
                <c:pt idx="17396">
                  <c:v>66.049218749999994</c:v>
                </c:pt>
                <c:pt idx="17397">
                  <c:v>66.048593749999995</c:v>
                </c:pt>
                <c:pt idx="17398">
                  <c:v>66.047812500000006</c:v>
                </c:pt>
                <c:pt idx="17399">
                  <c:v>66.046718749999897</c:v>
                </c:pt>
                <c:pt idx="17400">
                  <c:v>66.045781249999905</c:v>
                </c:pt>
                <c:pt idx="17401">
                  <c:v>66.045781249999905</c:v>
                </c:pt>
                <c:pt idx="17402">
                  <c:v>66.046874999999901</c:v>
                </c:pt>
                <c:pt idx="17403">
                  <c:v>66.049062499999906</c:v>
                </c:pt>
                <c:pt idx="17404">
                  <c:v>66.052187500000002</c:v>
                </c:pt>
                <c:pt idx="17405">
                  <c:v>66.056093749999903</c:v>
                </c:pt>
                <c:pt idx="17406">
                  <c:v>66.060781249999906</c:v>
                </c:pt>
                <c:pt idx="17407">
                  <c:v>66.066015624999906</c:v>
                </c:pt>
                <c:pt idx="17408">
                  <c:v>66.071406249999896</c:v>
                </c:pt>
                <c:pt idx="17409">
                  <c:v>66.077031250000005</c:v>
                </c:pt>
                <c:pt idx="17410">
                  <c:v>66.082968749999907</c:v>
                </c:pt>
                <c:pt idx="17411">
                  <c:v>66.088749999999905</c:v>
                </c:pt>
                <c:pt idx="17412">
                  <c:v>66.093984374999906</c:v>
                </c:pt>
                <c:pt idx="17413">
                  <c:v>66.0982812499999</c:v>
                </c:pt>
                <c:pt idx="17414">
                  <c:v>66.1015625</c:v>
                </c:pt>
                <c:pt idx="17415">
                  <c:v>66.103906249999994</c:v>
                </c:pt>
                <c:pt idx="17416">
                  <c:v>66.1060937499999</c:v>
                </c:pt>
                <c:pt idx="17417">
                  <c:v>66.109218749999997</c:v>
                </c:pt>
                <c:pt idx="17418">
                  <c:v>66.113359374999902</c:v>
                </c:pt>
                <c:pt idx="17419">
                  <c:v>66.117968750000003</c:v>
                </c:pt>
                <c:pt idx="17420">
                  <c:v>66.122656249999906</c:v>
                </c:pt>
                <c:pt idx="17421">
                  <c:v>66.127421874999996</c:v>
                </c:pt>
                <c:pt idx="17422">
                  <c:v>66.132265624999903</c:v>
                </c:pt>
                <c:pt idx="17423">
                  <c:v>66.137187499999996</c:v>
                </c:pt>
                <c:pt idx="17424">
                  <c:v>66.142343749999995</c:v>
                </c:pt>
                <c:pt idx="17425">
                  <c:v>66.147656249999898</c:v>
                </c:pt>
                <c:pt idx="17426">
                  <c:v>66.152890624999898</c:v>
                </c:pt>
                <c:pt idx="17427">
                  <c:v>66.158046874999897</c:v>
                </c:pt>
                <c:pt idx="17428">
                  <c:v>66.163124999999994</c:v>
                </c:pt>
                <c:pt idx="17429">
                  <c:v>66.168046874999902</c:v>
                </c:pt>
                <c:pt idx="17430">
                  <c:v>66.172890624999994</c:v>
                </c:pt>
                <c:pt idx="17431">
                  <c:v>66.177421874999993</c:v>
                </c:pt>
                <c:pt idx="17432">
                  <c:v>66.181484374999997</c:v>
                </c:pt>
                <c:pt idx="17433">
                  <c:v>66.184843749999899</c:v>
                </c:pt>
                <c:pt idx="17434">
                  <c:v>66.187499999999901</c:v>
                </c:pt>
                <c:pt idx="17435">
                  <c:v>66.189531250000002</c:v>
                </c:pt>
                <c:pt idx="17436">
                  <c:v>66.191406249999901</c:v>
                </c:pt>
                <c:pt idx="17437">
                  <c:v>66.193593749999906</c:v>
                </c:pt>
                <c:pt idx="17438">
                  <c:v>66.196171874999905</c:v>
                </c:pt>
                <c:pt idx="17439">
                  <c:v>66.199453125000005</c:v>
                </c:pt>
                <c:pt idx="17440">
                  <c:v>66.203359374999906</c:v>
                </c:pt>
                <c:pt idx="17441">
                  <c:v>66.207421874999994</c:v>
                </c:pt>
                <c:pt idx="17442">
                  <c:v>66.211249999999893</c:v>
                </c:pt>
                <c:pt idx="17443">
                  <c:v>66.215156250000007</c:v>
                </c:pt>
                <c:pt idx="17444">
                  <c:v>66.219296874999898</c:v>
                </c:pt>
                <c:pt idx="17445">
                  <c:v>66.223515624999905</c:v>
                </c:pt>
                <c:pt idx="17446">
                  <c:v>66.228671874999904</c:v>
                </c:pt>
                <c:pt idx="17447">
                  <c:v>66.235703124999901</c:v>
                </c:pt>
                <c:pt idx="17448">
                  <c:v>66.243906249999995</c:v>
                </c:pt>
                <c:pt idx="17449">
                  <c:v>66.252421874999996</c:v>
                </c:pt>
                <c:pt idx="17450">
                  <c:v>66.261093750000001</c:v>
                </c:pt>
                <c:pt idx="17451">
                  <c:v>66.269921874999994</c:v>
                </c:pt>
                <c:pt idx="17452">
                  <c:v>66.278828124999905</c:v>
                </c:pt>
                <c:pt idx="17453">
                  <c:v>66.287734374999999</c:v>
                </c:pt>
                <c:pt idx="17454">
                  <c:v>66.296406249999905</c:v>
                </c:pt>
                <c:pt idx="17455">
                  <c:v>66.304062500000001</c:v>
                </c:pt>
                <c:pt idx="17456">
                  <c:v>66.310625000000002</c:v>
                </c:pt>
                <c:pt idx="17457">
                  <c:v>66.316562500000003</c:v>
                </c:pt>
                <c:pt idx="17458">
                  <c:v>66.322187499999998</c:v>
                </c:pt>
                <c:pt idx="17459">
                  <c:v>66.327656249999905</c:v>
                </c:pt>
                <c:pt idx="17460">
                  <c:v>66.332968749999907</c:v>
                </c:pt>
                <c:pt idx="17461">
                  <c:v>66.337656249999995</c:v>
                </c:pt>
                <c:pt idx="17462">
                  <c:v>66.341562499999995</c:v>
                </c:pt>
                <c:pt idx="17463">
                  <c:v>66.345156250000002</c:v>
                </c:pt>
                <c:pt idx="17464">
                  <c:v>66.348593750000006</c:v>
                </c:pt>
                <c:pt idx="17465">
                  <c:v>66.351718749999904</c:v>
                </c:pt>
                <c:pt idx="17466">
                  <c:v>66.354531249999994</c:v>
                </c:pt>
                <c:pt idx="17467">
                  <c:v>66.357343749999998</c:v>
                </c:pt>
                <c:pt idx="17468">
                  <c:v>66.360156249999903</c:v>
                </c:pt>
                <c:pt idx="17469">
                  <c:v>66.362968749999993</c:v>
                </c:pt>
                <c:pt idx="17470">
                  <c:v>66.365781249999998</c:v>
                </c:pt>
                <c:pt idx="17471">
                  <c:v>66.368437499999999</c:v>
                </c:pt>
                <c:pt idx="17472">
                  <c:v>66.370624999999905</c:v>
                </c:pt>
                <c:pt idx="17473">
                  <c:v>66.372499999999903</c:v>
                </c:pt>
                <c:pt idx="17474">
                  <c:v>66.374218749999898</c:v>
                </c:pt>
                <c:pt idx="17475">
                  <c:v>66.375937500000006</c:v>
                </c:pt>
                <c:pt idx="17476">
                  <c:v>66.377812499999905</c:v>
                </c:pt>
                <c:pt idx="17477">
                  <c:v>66.379218749999893</c:v>
                </c:pt>
                <c:pt idx="17478">
                  <c:v>66.379843750000006</c:v>
                </c:pt>
                <c:pt idx="17479">
                  <c:v>66.380156249999999</c:v>
                </c:pt>
                <c:pt idx="17480">
                  <c:v>66.380468750000006</c:v>
                </c:pt>
                <c:pt idx="17481">
                  <c:v>66.380156249999999</c:v>
                </c:pt>
                <c:pt idx="17482">
                  <c:v>66.379062499999904</c:v>
                </c:pt>
                <c:pt idx="17483">
                  <c:v>66.377812499999905</c:v>
                </c:pt>
                <c:pt idx="17484">
                  <c:v>66.377343749999994</c:v>
                </c:pt>
                <c:pt idx="17485">
                  <c:v>66.377968749999994</c:v>
                </c:pt>
                <c:pt idx="17486">
                  <c:v>66.378281249999901</c:v>
                </c:pt>
                <c:pt idx="17487">
                  <c:v>66.377812499999905</c:v>
                </c:pt>
                <c:pt idx="17488">
                  <c:v>66.377499999999898</c:v>
                </c:pt>
                <c:pt idx="17489">
                  <c:v>66.377343749999994</c:v>
                </c:pt>
                <c:pt idx="17490">
                  <c:v>66.377343749999994</c:v>
                </c:pt>
                <c:pt idx="17491">
                  <c:v>66.378124999999997</c:v>
                </c:pt>
                <c:pt idx="17492">
                  <c:v>66.379531249999999</c:v>
                </c:pt>
                <c:pt idx="17493">
                  <c:v>66.381093749999906</c:v>
                </c:pt>
                <c:pt idx="17494">
                  <c:v>66.3828125</c:v>
                </c:pt>
                <c:pt idx="17495">
                  <c:v>66.384999999999906</c:v>
                </c:pt>
                <c:pt idx="17496">
                  <c:v>66.387187499999996</c:v>
                </c:pt>
                <c:pt idx="17497">
                  <c:v>66.388750000000002</c:v>
                </c:pt>
                <c:pt idx="17498">
                  <c:v>66.389999999999901</c:v>
                </c:pt>
                <c:pt idx="17499">
                  <c:v>66.391406250000003</c:v>
                </c:pt>
                <c:pt idx="17500">
                  <c:v>66.392968749999895</c:v>
                </c:pt>
                <c:pt idx="17501">
                  <c:v>66.394687499999904</c:v>
                </c:pt>
                <c:pt idx="17502">
                  <c:v>66.396093749999906</c:v>
                </c:pt>
                <c:pt idx="17503">
                  <c:v>66.397187500000001</c:v>
                </c:pt>
                <c:pt idx="17504">
                  <c:v>66.398593749999904</c:v>
                </c:pt>
                <c:pt idx="17505">
                  <c:v>66.400156249999895</c:v>
                </c:pt>
                <c:pt idx="17506">
                  <c:v>66.401874999999905</c:v>
                </c:pt>
                <c:pt idx="17507">
                  <c:v>66.403593749999899</c:v>
                </c:pt>
                <c:pt idx="17508">
                  <c:v>66.405156249999905</c:v>
                </c:pt>
                <c:pt idx="17509">
                  <c:v>66.406718749999897</c:v>
                </c:pt>
                <c:pt idx="17510">
                  <c:v>66.408124999999998</c:v>
                </c:pt>
                <c:pt idx="17511">
                  <c:v>66.409531249999901</c:v>
                </c:pt>
                <c:pt idx="17512">
                  <c:v>66.411093749999907</c:v>
                </c:pt>
                <c:pt idx="17513">
                  <c:v>66.412656249999998</c:v>
                </c:pt>
                <c:pt idx="17514">
                  <c:v>66.413593750000004</c:v>
                </c:pt>
                <c:pt idx="17515">
                  <c:v>66.413437500000001</c:v>
                </c:pt>
                <c:pt idx="17516">
                  <c:v>66.412656249999998</c:v>
                </c:pt>
                <c:pt idx="17517">
                  <c:v>66.411562499999903</c:v>
                </c:pt>
                <c:pt idx="17518">
                  <c:v>66.410312500000003</c:v>
                </c:pt>
                <c:pt idx="17519">
                  <c:v>66.408749999999998</c:v>
                </c:pt>
                <c:pt idx="17520">
                  <c:v>66.407187499999907</c:v>
                </c:pt>
                <c:pt idx="17521">
                  <c:v>66.405937499999894</c:v>
                </c:pt>
                <c:pt idx="17522">
                  <c:v>66.404531249999906</c:v>
                </c:pt>
                <c:pt idx="17523">
                  <c:v>66.402968749999999</c:v>
                </c:pt>
                <c:pt idx="17524">
                  <c:v>66.401406249999894</c:v>
                </c:pt>
                <c:pt idx="17525">
                  <c:v>66.400000000000006</c:v>
                </c:pt>
                <c:pt idx="17526">
                  <c:v>66.398750000000007</c:v>
                </c:pt>
                <c:pt idx="17527">
                  <c:v>66.397499999999994</c:v>
                </c:pt>
                <c:pt idx="17528">
                  <c:v>66.395937499999903</c:v>
                </c:pt>
                <c:pt idx="17529">
                  <c:v>66.394062499999905</c:v>
                </c:pt>
                <c:pt idx="17530">
                  <c:v>66.392343749999895</c:v>
                </c:pt>
                <c:pt idx="17531">
                  <c:v>66.391093749999996</c:v>
                </c:pt>
                <c:pt idx="17532">
                  <c:v>66.389999999999901</c:v>
                </c:pt>
                <c:pt idx="17533">
                  <c:v>66.388906249999906</c:v>
                </c:pt>
                <c:pt idx="17534">
                  <c:v>66.387812499999896</c:v>
                </c:pt>
                <c:pt idx="17535">
                  <c:v>66.386562499999897</c:v>
                </c:pt>
                <c:pt idx="17536">
                  <c:v>66.385156249999895</c:v>
                </c:pt>
                <c:pt idx="17537">
                  <c:v>66.383593749999903</c:v>
                </c:pt>
                <c:pt idx="17538">
                  <c:v>66.381718749999905</c:v>
                </c:pt>
                <c:pt idx="17539">
                  <c:v>66.379531249999999</c:v>
                </c:pt>
                <c:pt idx="17540">
                  <c:v>66.377187499999906</c:v>
                </c:pt>
                <c:pt idx="17541">
                  <c:v>66.374687499999894</c:v>
                </c:pt>
                <c:pt idx="17542">
                  <c:v>66.372031249999907</c:v>
                </c:pt>
                <c:pt idx="17543">
                  <c:v>66.368281249999995</c:v>
                </c:pt>
                <c:pt idx="17544">
                  <c:v>66.363437499999904</c:v>
                </c:pt>
                <c:pt idx="17545">
                  <c:v>66.358124999999902</c:v>
                </c:pt>
                <c:pt idx="17546">
                  <c:v>66.352265624999902</c:v>
                </c:pt>
                <c:pt idx="17547">
                  <c:v>66.345312499999906</c:v>
                </c:pt>
                <c:pt idx="17548">
                  <c:v>66.336874999999907</c:v>
                </c:pt>
                <c:pt idx="17549">
                  <c:v>66.327656249999905</c:v>
                </c:pt>
                <c:pt idx="17550">
                  <c:v>66.317421874999994</c:v>
                </c:pt>
                <c:pt idx="17551">
                  <c:v>66.307109374999996</c:v>
                </c:pt>
                <c:pt idx="17552">
                  <c:v>66.297656249999903</c:v>
                </c:pt>
                <c:pt idx="17553">
                  <c:v>66.287343749999906</c:v>
                </c:pt>
                <c:pt idx="17554">
                  <c:v>66.276640624999999</c:v>
                </c:pt>
                <c:pt idx="17555">
                  <c:v>66.266874999999999</c:v>
                </c:pt>
                <c:pt idx="17556">
                  <c:v>66.257734374999998</c:v>
                </c:pt>
                <c:pt idx="17557">
                  <c:v>66.249062499999994</c:v>
                </c:pt>
                <c:pt idx="17558">
                  <c:v>66.240468750000005</c:v>
                </c:pt>
                <c:pt idx="17559">
                  <c:v>66.231640624999997</c:v>
                </c:pt>
                <c:pt idx="17560">
                  <c:v>66.222187499999905</c:v>
                </c:pt>
                <c:pt idx="17561">
                  <c:v>66.211640624999902</c:v>
                </c:pt>
                <c:pt idx="17562">
                  <c:v>66.200546874999901</c:v>
                </c:pt>
                <c:pt idx="17563">
                  <c:v>66.19</c:v>
                </c:pt>
                <c:pt idx="17564">
                  <c:v>66.181874999999906</c:v>
                </c:pt>
                <c:pt idx="17565">
                  <c:v>66.175937499999904</c:v>
                </c:pt>
                <c:pt idx="17566">
                  <c:v>66.170156249999906</c:v>
                </c:pt>
                <c:pt idx="17567">
                  <c:v>66.163515625000002</c:v>
                </c:pt>
                <c:pt idx="17568">
                  <c:v>66.155546874999999</c:v>
                </c:pt>
                <c:pt idx="17569">
                  <c:v>66.146484374999901</c:v>
                </c:pt>
                <c:pt idx="17570">
                  <c:v>66.136249999999905</c:v>
                </c:pt>
                <c:pt idx="17571">
                  <c:v>66.125390624999994</c:v>
                </c:pt>
                <c:pt idx="17572">
                  <c:v>66.114531249999899</c:v>
                </c:pt>
                <c:pt idx="17573">
                  <c:v>66.103281249999995</c:v>
                </c:pt>
                <c:pt idx="17574">
                  <c:v>66.091718749999899</c:v>
                </c:pt>
                <c:pt idx="17575">
                  <c:v>66.080624999999998</c:v>
                </c:pt>
                <c:pt idx="17576">
                  <c:v>66.069687499999901</c:v>
                </c:pt>
                <c:pt idx="17577">
                  <c:v>66.057812499999898</c:v>
                </c:pt>
                <c:pt idx="17578">
                  <c:v>66.0455468749999</c:v>
                </c:pt>
                <c:pt idx="17579">
                  <c:v>66.034140625000006</c:v>
                </c:pt>
                <c:pt idx="17580">
                  <c:v>66.023124999999894</c:v>
                </c:pt>
                <c:pt idx="17581">
                  <c:v>66.012265624999898</c:v>
                </c:pt>
                <c:pt idx="17582">
                  <c:v>66.001640624999894</c:v>
                </c:pt>
                <c:pt idx="17583">
                  <c:v>65.990937499999902</c:v>
                </c:pt>
                <c:pt idx="17584">
                  <c:v>65.980624999999904</c:v>
                </c:pt>
                <c:pt idx="17585">
                  <c:v>65.970703125</c:v>
                </c:pt>
                <c:pt idx="17586">
                  <c:v>65.961093749999904</c:v>
                </c:pt>
                <c:pt idx="17587">
                  <c:v>65.951874999999902</c:v>
                </c:pt>
                <c:pt idx="17588">
                  <c:v>65.943046874999993</c:v>
                </c:pt>
                <c:pt idx="17589">
                  <c:v>65.934531249999907</c:v>
                </c:pt>
                <c:pt idx="17590">
                  <c:v>65.926171874999994</c:v>
                </c:pt>
                <c:pt idx="17591">
                  <c:v>65.917812499999997</c:v>
                </c:pt>
                <c:pt idx="17592">
                  <c:v>65.909218749999994</c:v>
                </c:pt>
                <c:pt idx="17593">
                  <c:v>65.900390625</c:v>
                </c:pt>
                <c:pt idx="17594">
                  <c:v>65.891328125000001</c:v>
                </c:pt>
                <c:pt idx="17595">
                  <c:v>65.882187500000001</c:v>
                </c:pt>
                <c:pt idx="17596">
                  <c:v>65.873125000000002</c:v>
                </c:pt>
                <c:pt idx="17597">
                  <c:v>65.864062499999903</c:v>
                </c:pt>
                <c:pt idx="17598">
                  <c:v>65.855156249999993</c:v>
                </c:pt>
                <c:pt idx="17599">
                  <c:v>65.846484374999903</c:v>
                </c:pt>
                <c:pt idx="17600">
                  <c:v>65.837968750000002</c:v>
                </c:pt>
                <c:pt idx="17601">
                  <c:v>65.829453124999901</c:v>
                </c:pt>
                <c:pt idx="17602">
                  <c:v>65.820859374999898</c:v>
                </c:pt>
                <c:pt idx="17603">
                  <c:v>65.812499999999901</c:v>
                </c:pt>
                <c:pt idx="17604">
                  <c:v>65.804374999999993</c:v>
                </c:pt>
                <c:pt idx="17605">
                  <c:v>65.796249999999901</c:v>
                </c:pt>
                <c:pt idx="17606">
                  <c:v>65.788281249999898</c:v>
                </c:pt>
                <c:pt idx="17607">
                  <c:v>65.780390624999896</c:v>
                </c:pt>
                <c:pt idx="17608">
                  <c:v>65.772499999999994</c:v>
                </c:pt>
                <c:pt idx="17609">
                  <c:v>65.764765624999995</c:v>
                </c:pt>
                <c:pt idx="17610">
                  <c:v>65.757109374999899</c:v>
                </c:pt>
                <c:pt idx="17611">
                  <c:v>65.749375000000001</c:v>
                </c:pt>
                <c:pt idx="17612">
                  <c:v>65.741484374999999</c:v>
                </c:pt>
                <c:pt idx="17613">
                  <c:v>65.733750000000001</c:v>
                </c:pt>
                <c:pt idx="17614">
                  <c:v>65.726328124999995</c:v>
                </c:pt>
                <c:pt idx="17615">
                  <c:v>65.718906249999904</c:v>
                </c:pt>
                <c:pt idx="17616">
                  <c:v>65.711328124999895</c:v>
                </c:pt>
                <c:pt idx="17617">
                  <c:v>65.7037499999999</c:v>
                </c:pt>
                <c:pt idx="17618">
                  <c:v>65.696249999999907</c:v>
                </c:pt>
                <c:pt idx="17619">
                  <c:v>65.688984374999905</c:v>
                </c:pt>
                <c:pt idx="17620">
                  <c:v>65.681796874999904</c:v>
                </c:pt>
                <c:pt idx="17621">
                  <c:v>65.674531249999902</c:v>
                </c:pt>
                <c:pt idx="17622">
                  <c:v>65.667343749999901</c:v>
                </c:pt>
                <c:pt idx="17623">
                  <c:v>65.660156249999901</c:v>
                </c:pt>
                <c:pt idx="17624">
                  <c:v>65.653046874999902</c:v>
                </c:pt>
                <c:pt idx="17625">
                  <c:v>65.646484374999901</c:v>
                </c:pt>
                <c:pt idx="17626">
                  <c:v>65.639687499999994</c:v>
                </c:pt>
                <c:pt idx="17627">
                  <c:v>65.632499999999993</c:v>
                </c:pt>
                <c:pt idx="17628">
                  <c:v>65.625156250000003</c:v>
                </c:pt>
                <c:pt idx="17629">
                  <c:v>65.617109374999998</c:v>
                </c:pt>
                <c:pt idx="17630">
                  <c:v>65.608671874999899</c:v>
                </c:pt>
                <c:pt idx="17631">
                  <c:v>65.600234374999999</c:v>
                </c:pt>
                <c:pt idx="17632">
                  <c:v>65.591874999999902</c:v>
                </c:pt>
                <c:pt idx="17633">
                  <c:v>65.583359374999901</c:v>
                </c:pt>
                <c:pt idx="17634">
                  <c:v>65.574765624999898</c:v>
                </c:pt>
                <c:pt idx="17635">
                  <c:v>65.566171874999895</c:v>
                </c:pt>
                <c:pt idx="17636">
                  <c:v>65.557656249999994</c:v>
                </c:pt>
                <c:pt idx="17637">
                  <c:v>65.549062499999906</c:v>
                </c:pt>
                <c:pt idx="17638">
                  <c:v>65.540312499999999</c:v>
                </c:pt>
                <c:pt idx="17639">
                  <c:v>65.531562499999893</c:v>
                </c:pt>
                <c:pt idx="17640">
                  <c:v>65.522968749999905</c:v>
                </c:pt>
                <c:pt idx="17641">
                  <c:v>65.514374999999902</c:v>
                </c:pt>
                <c:pt idx="17642">
                  <c:v>65.505624999999995</c:v>
                </c:pt>
                <c:pt idx="17643">
                  <c:v>65.496874999999903</c:v>
                </c:pt>
                <c:pt idx="17644">
                  <c:v>65.488046874999995</c:v>
                </c:pt>
                <c:pt idx="17645">
                  <c:v>65.479062499999998</c:v>
                </c:pt>
                <c:pt idx="17646">
                  <c:v>65.470078124999901</c:v>
                </c:pt>
                <c:pt idx="17647">
                  <c:v>65.461249999999893</c:v>
                </c:pt>
                <c:pt idx="17648">
                  <c:v>65.452578124999903</c:v>
                </c:pt>
                <c:pt idx="17649">
                  <c:v>65.4439843749999</c:v>
                </c:pt>
                <c:pt idx="17650">
                  <c:v>65.435390624999997</c:v>
                </c:pt>
                <c:pt idx="17651">
                  <c:v>65.426718750000006</c:v>
                </c:pt>
                <c:pt idx="17652">
                  <c:v>65.418124999999904</c:v>
                </c:pt>
                <c:pt idx="17653">
                  <c:v>65.409765624999906</c:v>
                </c:pt>
                <c:pt idx="17654">
                  <c:v>65.401406249999994</c:v>
                </c:pt>
                <c:pt idx="17655">
                  <c:v>65.392890624999893</c:v>
                </c:pt>
                <c:pt idx="17656">
                  <c:v>65.384218750000002</c:v>
                </c:pt>
                <c:pt idx="17657">
                  <c:v>65.375390624999895</c:v>
                </c:pt>
                <c:pt idx="17658">
                  <c:v>65.366484374999999</c:v>
                </c:pt>
                <c:pt idx="17659">
                  <c:v>65.357499999999902</c:v>
                </c:pt>
                <c:pt idx="17660">
                  <c:v>65.348593749999907</c:v>
                </c:pt>
                <c:pt idx="17661">
                  <c:v>65.339765624999899</c:v>
                </c:pt>
                <c:pt idx="17662">
                  <c:v>65.330781249999902</c:v>
                </c:pt>
                <c:pt idx="17663">
                  <c:v>65.321562499999899</c:v>
                </c:pt>
                <c:pt idx="17664">
                  <c:v>65.312343749999997</c:v>
                </c:pt>
                <c:pt idx="17665">
                  <c:v>65.303281249999998</c:v>
                </c:pt>
                <c:pt idx="17666">
                  <c:v>65.294375000000002</c:v>
                </c:pt>
                <c:pt idx="17667">
                  <c:v>65.285703124999998</c:v>
                </c:pt>
                <c:pt idx="17668">
                  <c:v>65.277031249999894</c:v>
                </c:pt>
                <c:pt idx="17669">
                  <c:v>65.268515624999907</c:v>
                </c:pt>
                <c:pt idx="17670">
                  <c:v>65.260156249999895</c:v>
                </c:pt>
                <c:pt idx="17671">
                  <c:v>65.251796874999897</c:v>
                </c:pt>
                <c:pt idx="17672">
                  <c:v>65.243437499999899</c:v>
                </c:pt>
                <c:pt idx="17673">
                  <c:v>65.235078125000001</c:v>
                </c:pt>
                <c:pt idx="17674">
                  <c:v>65.226406249999897</c:v>
                </c:pt>
                <c:pt idx="17675">
                  <c:v>65.217187499999994</c:v>
                </c:pt>
                <c:pt idx="17676">
                  <c:v>65.207578124999898</c:v>
                </c:pt>
                <c:pt idx="17677">
                  <c:v>65.197656249999994</c:v>
                </c:pt>
                <c:pt idx="17678">
                  <c:v>65.187499999999901</c:v>
                </c:pt>
                <c:pt idx="17679">
                  <c:v>65.177187499999903</c:v>
                </c:pt>
                <c:pt idx="17680">
                  <c:v>65.167031249999994</c:v>
                </c:pt>
                <c:pt idx="17681">
                  <c:v>65.156718749999996</c:v>
                </c:pt>
                <c:pt idx="17682">
                  <c:v>65.146015624999905</c:v>
                </c:pt>
                <c:pt idx="17683">
                  <c:v>65.135078124999893</c:v>
                </c:pt>
                <c:pt idx="17684">
                  <c:v>65.124062499999894</c:v>
                </c:pt>
                <c:pt idx="17685">
                  <c:v>65.113281249999901</c:v>
                </c:pt>
                <c:pt idx="17686">
                  <c:v>65.102812499999899</c:v>
                </c:pt>
                <c:pt idx="17687">
                  <c:v>65.092656250000005</c:v>
                </c:pt>
                <c:pt idx="17688">
                  <c:v>65.083046874999994</c:v>
                </c:pt>
                <c:pt idx="17689">
                  <c:v>65.073828125000006</c:v>
                </c:pt>
                <c:pt idx="17690">
                  <c:v>65.064843749999895</c:v>
                </c:pt>
                <c:pt idx="17691">
                  <c:v>65.056093749999903</c:v>
                </c:pt>
                <c:pt idx="17692">
                  <c:v>65.047187499999893</c:v>
                </c:pt>
                <c:pt idx="17693">
                  <c:v>65.037968749999905</c:v>
                </c:pt>
                <c:pt idx="17694">
                  <c:v>65.028671874999901</c:v>
                </c:pt>
                <c:pt idx="17695">
                  <c:v>65.019218749999993</c:v>
                </c:pt>
                <c:pt idx="17696">
                  <c:v>65.009218749999903</c:v>
                </c:pt>
                <c:pt idx="17697">
                  <c:v>64.998984375000006</c:v>
                </c:pt>
                <c:pt idx="17698">
                  <c:v>64.988671874999994</c:v>
                </c:pt>
                <c:pt idx="17699">
                  <c:v>64.978359374999897</c:v>
                </c:pt>
                <c:pt idx="17700">
                  <c:v>64.968359375000006</c:v>
                </c:pt>
                <c:pt idx="17701">
                  <c:v>64.958437500000002</c:v>
                </c:pt>
                <c:pt idx="17702">
                  <c:v>64.948515624999899</c:v>
                </c:pt>
                <c:pt idx="17703">
                  <c:v>64.938671874999997</c:v>
                </c:pt>
                <c:pt idx="17704">
                  <c:v>64.928749999999994</c:v>
                </c:pt>
                <c:pt idx="17705">
                  <c:v>64.918671874999902</c:v>
                </c:pt>
                <c:pt idx="17706">
                  <c:v>64.908749999999898</c:v>
                </c:pt>
                <c:pt idx="17707">
                  <c:v>64.898984374999998</c:v>
                </c:pt>
                <c:pt idx="17708">
                  <c:v>64.888906249999906</c:v>
                </c:pt>
                <c:pt idx="17709">
                  <c:v>64.878515624999906</c:v>
                </c:pt>
                <c:pt idx="17710">
                  <c:v>64.868203124999894</c:v>
                </c:pt>
                <c:pt idx="17711">
                  <c:v>64.858359374999907</c:v>
                </c:pt>
                <c:pt idx="17712">
                  <c:v>64.848906249999899</c:v>
                </c:pt>
                <c:pt idx="17713">
                  <c:v>64.839765624999899</c:v>
                </c:pt>
                <c:pt idx="17714">
                  <c:v>64.831015625000006</c:v>
                </c:pt>
                <c:pt idx="17715">
                  <c:v>64.822578124999893</c:v>
                </c:pt>
                <c:pt idx="17716">
                  <c:v>64.814453124999901</c:v>
                </c:pt>
                <c:pt idx="17717">
                  <c:v>64.806562499999998</c:v>
                </c:pt>
                <c:pt idx="17718">
                  <c:v>64.798749999999899</c:v>
                </c:pt>
                <c:pt idx="17719">
                  <c:v>64.790937499999998</c:v>
                </c:pt>
                <c:pt idx="17720">
                  <c:v>64.783046874999897</c:v>
                </c:pt>
                <c:pt idx="17721">
                  <c:v>64.775234374999897</c:v>
                </c:pt>
                <c:pt idx="17722">
                  <c:v>64.767656249999902</c:v>
                </c:pt>
                <c:pt idx="17723">
                  <c:v>64.760078124999893</c:v>
                </c:pt>
                <c:pt idx="17724">
                  <c:v>64.752109374999904</c:v>
                </c:pt>
                <c:pt idx="17725">
                  <c:v>64.743749999999906</c:v>
                </c:pt>
                <c:pt idx="17726">
                  <c:v>64.735156249999903</c:v>
                </c:pt>
                <c:pt idx="17727">
                  <c:v>64.726484374999998</c:v>
                </c:pt>
                <c:pt idx="17728">
                  <c:v>64.717656249999905</c:v>
                </c:pt>
                <c:pt idx="17729">
                  <c:v>64.708359374999901</c:v>
                </c:pt>
                <c:pt idx="17730">
                  <c:v>64.698750000000004</c:v>
                </c:pt>
                <c:pt idx="17731">
                  <c:v>64.689374999999998</c:v>
                </c:pt>
                <c:pt idx="17732">
                  <c:v>64.6803124999999</c:v>
                </c:pt>
                <c:pt idx="17733">
                  <c:v>64.671484375000006</c:v>
                </c:pt>
                <c:pt idx="17734">
                  <c:v>64.663046874999907</c:v>
                </c:pt>
                <c:pt idx="17735">
                  <c:v>64.654687499999994</c:v>
                </c:pt>
                <c:pt idx="17736">
                  <c:v>64.646328124999897</c:v>
                </c:pt>
                <c:pt idx="17737">
                  <c:v>64.638515624999997</c:v>
                </c:pt>
                <c:pt idx="17738">
                  <c:v>64.631015625000003</c:v>
                </c:pt>
                <c:pt idx="17739">
                  <c:v>64.623281249999906</c:v>
                </c:pt>
                <c:pt idx="17740">
                  <c:v>64.615703124999897</c:v>
                </c:pt>
                <c:pt idx="17741">
                  <c:v>64.608281249999905</c:v>
                </c:pt>
                <c:pt idx="17742">
                  <c:v>64.600624999999994</c:v>
                </c:pt>
                <c:pt idx="17743">
                  <c:v>64.592968749999898</c:v>
                </c:pt>
                <c:pt idx="17744">
                  <c:v>64.585234374999999</c:v>
                </c:pt>
                <c:pt idx="17745">
                  <c:v>64.577421874999999</c:v>
                </c:pt>
                <c:pt idx="17746">
                  <c:v>64.569921874999906</c:v>
                </c:pt>
                <c:pt idx="17747">
                  <c:v>64.562031249999905</c:v>
                </c:pt>
                <c:pt idx="17748">
                  <c:v>64.553437499999902</c:v>
                </c:pt>
                <c:pt idx="17749">
                  <c:v>64.544609374999993</c:v>
                </c:pt>
                <c:pt idx="17750">
                  <c:v>64.535546874999994</c:v>
                </c:pt>
                <c:pt idx="17751">
                  <c:v>64.526249999999905</c:v>
                </c:pt>
                <c:pt idx="17752">
                  <c:v>64.517031249999903</c:v>
                </c:pt>
                <c:pt idx="17753">
                  <c:v>64.509687499999899</c:v>
                </c:pt>
                <c:pt idx="17754">
                  <c:v>64.504296874999994</c:v>
                </c:pt>
                <c:pt idx="17755">
                  <c:v>64.501249999999999</c:v>
                </c:pt>
                <c:pt idx="17756">
                  <c:v>64.505390624999905</c:v>
                </c:pt>
                <c:pt idx="17757">
                  <c:v>64.514765624999896</c:v>
                </c:pt>
                <c:pt idx="17758">
                  <c:v>64.524374999999907</c:v>
                </c:pt>
                <c:pt idx="17759">
                  <c:v>64.534140624999907</c:v>
                </c:pt>
                <c:pt idx="17760">
                  <c:v>64.543984374999994</c:v>
                </c:pt>
                <c:pt idx="17761">
                  <c:v>64.553906249999898</c:v>
                </c:pt>
                <c:pt idx="17762">
                  <c:v>64.564140624999993</c:v>
                </c:pt>
                <c:pt idx="17763">
                  <c:v>64.574453124999906</c:v>
                </c:pt>
                <c:pt idx="17764">
                  <c:v>64.585078124999995</c:v>
                </c:pt>
                <c:pt idx="17765">
                  <c:v>64.595859375000003</c:v>
                </c:pt>
                <c:pt idx="17766">
                  <c:v>64.606250000000003</c:v>
                </c:pt>
                <c:pt idx="17767">
                  <c:v>64.616484374999899</c:v>
                </c:pt>
                <c:pt idx="17768">
                  <c:v>64.626640624999993</c:v>
                </c:pt>
                <c:pt idx="17769">
                  <c:v>64.63671875</c:v>
                </c:pt>
                <c:pt idx="17770">
                  <c:v>64.646484374999901</c:v>
                </c:pt>
                <c:pt idx="17771">
                  <c:v>64.656015624999995</c:v>
                </c:pt>
                <c:pt idx="17772">
                  <c:v>64.665703124999993</c:v>
                </c:pt>
                <c:pt idx="17773">
                  <c:v>64.675312499999905</c:v>
                </c:pt>
                <c:pt idx="17774">
                  <c:v>64.684765624999997</c:v>
                </c:pt>
                <c:pt idx="17775">
                  <c:v>64.694453124999896</c:v>
                </c:pt>
                <c:pt idx="17776">
                  <c:v>64.704140624999894</c:v>
                </c:pt>
                <c:pt idx="17777">
                  <c:v>64.714296874999903</c:v>
                </c:pt>
                <c:pt idx="17778">
                  <c:v>64.725390624999903</c:v>
                </c:pt>
                <c:pt idx="17779">
                  <c:v>64.736640624999893</c:v>
                </c:pt>
                <c:pt idx="17780">
                  <c:v>64.747578124999905</c:v>
                </c:pt>
                <c:pt idx="17781">
                  <c:v>64.758437499999999</c:v>
                </c:pt>
                <c:pt idx="17782">
                  <c:v>64.769374999999997</c:v>
                </c:pt>
                <c:pt idx="17783">
                  <c:v>64.780468749999898</c:v>
                </c:pt>
                <c:pt idx="17784">
                  <c:v>64.792421874999903</c:v>
                </c:pt>
                <c:pt idx="17785">
                  <c:v>64.8046875</c:v>
                </c:pt>
                <c:pt idx="17786">
                  <c:v>64.817187499999903</c:v>
                </c:pt>
                <c:pt idx="17787">
                  <c:v>64.830468749999895</c:v>
                </c:pt>
                <c:pt idx="17788">
                  <c:v>64.843515624999895</c:v>
                </c:pt>
                <c:pt idx="17789">
                  <c:v>64.855703124999906</c:v>
                </c:pt>
                <c:pt idx="17790">
                  <c:v>64.867265625000002</c:v>
                </c:pt>
                <c:pt idx="17791">
                  <c:v>64.878593749999993</c:v>
                </c:pt>
                <c:pt idx="17792">
                  <c:v>64.889765624999995</c:v>
                </c:pt>
                <c:pt idx="17793">
                  <c:v>64.901093750000001</c:v>
                </c:pt>
                <c:pt idx="17794">
                  <c:v>64.912421874999893</c:v>
                </c:pt>
                <c:pt idx="17795">
                  <c:v>64.922421874999998</c:v>
                </c:pt>
                <c:pt idx="17796">
                  <c:v>64.931718750000002</c:v>
                </c:pt>
                <c:pt idx="17797">
                  <c:v>64.941562499999904</c:v>
                </c:pt>
                <c:pt idx="17798">
                  <c:v>64.951718749999998</c:v>
                </c:pt>
                <c:pt idx="17799">
                  <c:v>64.962031249999896</c:v>
                </c:pt>
                <c:pt idx="17800">
                  <c:v>64.972343749999894</c:v>
                </c:pt>
                <c:pt idx="17801">
                  <c:v>64.982656249999906</c:v>
                </c:pt>
                <c:pt idx="17802">
                  <c:v>64.992968750000003</c:v>
                </c:pt>
                <c:pt idx="17803">
                  <c:v>65.003281250000001</c:v>
                </c:pt>
                <c:pt idx="17804">
                  <c:v>65.013593749999899</c:v>
                </c:pt>
                <c:pt idx="17805">
                  <c:v>65.023749999999893</c:v>
                </c:pt>
                <c:pt idx="17806">
                  <c:v>65.033749999999898</c:v>
                </c:pt>
                <c:pt idx="17807">
                  <c:v>65.043749999999903</c:v>
                </c:pt>
                <c:pt idx="17808">
                  <c:v>65.053828124999896</c:v>
                </c:pt>
                <c:pt idx="17809">
                  <c:v>65.063984374999905</c:v>
                </c:pt>
                <c:pt idx="17810">
                  <c:v>65.073984374999895</c:v>
                </c:pt>
                <c:pt idx="17811">
                  <c:v>65.083749999999895</c:v>
                </c:pt>
                <c:pt idx="17812">
                  <c:v>65.093515624999895</c:v>
                </c:pt>
                <c:pt idx="17813">
                  <c:v>65.103359374999897</c:v>
                </c:pt>
                <c:pt idx="17814">
                  <c:v>65.113203124999899</c:v>
                </c:pt>
                <c:pt idx="17815">
                  <c:v>65.123046874999901</c:v>
                </c:pt>
                <c:pt idx="17816">
                  <c:v>65.132890624999902</c:v>
                </c:pt>
                <c:pt idx="17817">
                  <c:v>65.142734375000003</c:v>
                </c:pt>
                <c:pt idx="17818">
                  <c:v>65.152656249999893</c:v>
                </c:pt>
                <c:pt idx="17819">
                  <c:v>65.162734374999999</c:v>
                </c:pt>
                <c:pt idx="17820">
                  <c:v>65.172890624999994</c:v>
                </c:pt>
                <c:pt idx="17821">
                  <c:v>65.183124999999905</c:v>
                </c:pt>
                <c:pt idx="17822">
                  <c:v>65.193359374999901</c:v>
                </c:pt>
                <c:pt idx="17823">
                  <c:v>65.203515624999994</c:v>
                </c:pt>
                <c:pt idx="17824">
                  <c:v>65.213828124999907</c:v>
                </c:pt>
                <c:pt idx="17825">
                  <c:v>65.224140625000004</c:v>
                </c:pt>
                <c:pt idx="17826">
                  <c:v>65.234218749999897</c:v>
                </c:pt>
                <c:pt idx="17827">
                  <c:v>65.244062499999998</c:v>
                </c:pt>
                <c:pt idx="17828">
                  <c:v>65.253749999999897</c:v>
                </c:pt>
                <c:pt idx="17829">
                  <c:v>65.263437499999895</c:v>
                </c:pt>
                <c:pt idx="17830">
                  <c:v>65.273437499999901</c:v>
                </c:pt>
                <c:pt idx="17831">
                  <c:v>65.284296874999896</c:v>
                </c:pt>
                <c:pt idx="17832">
                  <c:v>65.295703124999903</c:v>
                </c:pt>
                <c:pt idx="17833">
                  <c:v>65.306796874999904</c:v>
                </c:pt>
                <c:pt idx="17834">
                  <c:v>65.317578124999898</c:v>
                </c:pt>
                <c:pt idx="17835">
                  <c:v>65.327968749999997</c:v>
                </c:pt>
                <c:pt idx="17836">
                  <c:v>65.337812499999998</c:v>
                </c:pt>
                <c:pt idx="17837">
                  <c:v>65.347578124999998</c:v>
                </c:pt>
                <c:pt idx="17838">
                  <c:v>65.357968749999898</c:v>
                </c:pt>
                <c:pt idx="17839">
                  <c:v>65.369140625</c:v>
                </c:pt>
                <c:pt idx="17840">
                  <c:v>65.380624999999995</c:v>
                </c:pt>
                <c:pt idx="17841">
                  <c:v>65.392578125</c:v>
                </c:pt>
                <c:pt idx="17842">
                  <c:v>65.403828124999905</c:v>
                </c:pt>
                <c:pt idx="17843">
                  <c:v>65.403515624999898</c:v>
                </c:pt>
                <c:pt idx="17844">
                  <c:v>65.390937500000007</c:v>
                </c:pt>
                <c:pt idx="17845">
                  <c:v>65.378593749999993</c:v>
                </c:pt>
                <c:pt idx="17846">
                  <c:v>65.369218749999902</c:v>
                </c:pt>
                <c:pt idx="17847">
                  <c:v>65.360859374999905</c:v>
                </c:pt>
                <c:pt idx="17848">
                  <c:v>65.352578124999994</c:v>
                </c:pt>
                <c:pt idx="17849">
                  <c:v>65.3443749999999</c:v>
                </c:pt>
                <c:pt idx="17850">
                  <c:v>65.336171874999906</c:v>
                </c:pt>
                <c:pt idx="17851">
                  <c:v>65.327656249999905</c:v>
                </c:pt>
                <c:pt idx="17852">
                  <c:v>65.318671874999893</c:v>
                </c:pt>
                <c:pt idx="17853">
                  <c:v>65.309296875000001</c:v>
                </c:pt>
                <c:pt idx="17854">
                  <c:v>65.299609374999903</c:v>
                </c:pt>
                <c:pt idx="17855">
                  <c:v>65.2896874999999</c:v>
                </c:pt>
                <c:pt idx="17856">
                  <c:v>65.279843749999998</c:v>
                </c:pt>
                <c:pt idx="17857">
                  <c:v>65.270390624999905</c:v>
                </c:pt>
                <c:pt idx="17858">
                  <c:v>65.261015624999999</c:v>
                </c:pt>
                <c:pt idx="17859">
                  <c:v>65.251484375000004</c:v>
                </c:pt>
                <c:pt idx="17860">
                  <c:v>65.241953124999895</c:v>
                </c:pt>
                <c:pt idx="17861">
                  <c:v>65.232343749999998</c:v>
                </c:pt>
                <c:pt idx="17862">
                  <c:v>65.222578124999998</c:v>
                </c:pt>
                <c:pt idx="17863">
                  <c:v>65.212656249999995</c:v>
                </c:pt>
                <c:pt idx="17864">
                  <c:v>65.202656249999905</c:v>
                </c:pt>
                <c:pt idx="17865">
                  <c:v>65.192734374999901</c:v>
                </c:pt>
                <c:pt idx="17866">
                  <c:v>65.182890624999899</c:v>
                </c:pt>
                <c:pt idx="17867">
                  <c:v>65.173046874999898</c:v>
                </c:pt>
                <c:pt idx="17868">
                  <c:v>65.163124999999994</c:v>
                </c:pt>
                <c:pt idx="17869">
                  <c:v>65.153203124999905</c:v>
                </c:pt>
                <c:pt idx="17870">
                  <c:v>65.143359375000003</c:v>
                </c:pt>
                <c:pt idx="17871">
                  <c:v>65.133593750000003</c:v>
                </c:pt>
                <c:pt idx="17872">
                  <c:v>65.124062499999894</c:v>
                </c:pt>
                <c:pt idx="17873">
                  <c:v>65.114843749999906</c:v>
                </c:pt>
                <c:pt idx="17874">
                  <c:v>65.106015624999898</c:v>
                </c:pt>
                <c:pt idx="17875">
                  <c:v>65.097890624999906</c:v>
                </c:pt>
                <c:pt idx="17876">
                  <c:v>65.090312499999897</c:v>
                </c:pt>
                <c:pt idx="17877">
                  <c:v>65.083046874999894</c:v>
                </c:pt>
                <c:pt idx="17878">
                  <c:v>65.075937499999995</c:v>
                </c:pt>
                <c:pt idx="17879">
                  <c:v>65.068749999999895</c:v>
                </c:pt>
                <c:pt idx="17880">
                  <c:v>65.061640624999896</c:v>
                </c:pt>
                <c:pt idx="17881">
                  <c:v>65.054687499999901</c:v>
                </c:pt>
                <c:pt idx="17882">
                  <c:v>65.047812499999907</c:v>
                </c:pt>
                <c:pt idx="17883">
                  <c:v>65.040859374999997</c:v>
                </c:pt>
                <c:pt idx="17884">
                  <c:v>65.033515624999893</c:v>
                </c:pt>
                <c:pt idx="17885">
                  <c:v>65.025781249999895</c:v>
                </c:pt>
                <c:pt idx="17886">
                  <c:v>65.017734375000003</c:v>
                </c:pt>
                <c:pt idx="17887">
                  <c:v>65.009296874999905</c:v>
                </c:pt>
                <c:pt idx="17888">
                  <c:v>65.000703124999902</c:v>
                </c:pt>
                <c:pt idx="17889">
                  <c:v>64.991796874999906</c:v>
                </c:pt>
                <c:pt idx="17890">
                  <c:v>64.982812499999994</c:v>
                </c:pt>
                <c:pt idx="17891">
                  <c:v>64.974062499999903</c:v>
                </c:pt>
                <c:pt idx="17892">
                  <c:v>64.965390624999898</c:v>
                </c:pt>
                <c:pt idx="17893">
                  <c:v>64.956874999999997</c:v>
                </c:pt>
                <c:pt idx="17894">
                  <c:v>64.948515624999999</c:v>
                </c:pt>
                <c:pt idx="17895">
                  <c:v>64.940390625000006</c:v>
                </c:pt>
                <c:pt idx="17896">
                  <c:v>64.932421875000003</c:v>
                </c:pt>
                <c:pt idx="17897">
                  <c:v>64.924453124999999</c:v>
                </c:pt>
                <c:pt idx="17898">
                  <c:v>64.916484374999996</c:v>
                </c:pt>
                <c:pt idx="17899">
                  <c:v>64.908437499999906</c:v>
                </c:pt>
                <c:pt idx="17900">
                  <c:v>64.900234374999897</c:v>
                </c:pt>
                <c:pt idx="17901">
                  <c:v>64.891953124999901</c:v>
                </c:pt>
                <c:pt idx="17902">
                  <c:v>64.883749999999907</c:v>
                </c:pt>
                <c:pt idx="17903">
                  <c:v>64.875703124999902</c:v>
                </c:pt>
                <c:pt idx="17904">
                  <c:v>64.867734374999998</c:v>
                </c:pt>
                <c:pt idx="17905">
                  <c:v>64.859843749999996</c:v>
                </c:pt>
                <c:pt idx="17906">
                  <c:v>64.8521874999999</c:v>
                </c:pt>
                <c:pt idx="17907">
                  <c:v>64.844609374999905</c:v>
                </c:pt>
                <c:pt idx="17908">
                  <c:v>64.836953124999994</c:v>
                </c:pt>
                <c:pt idx="17909">
                  <c:v>64.829062500000006</c:v>
                </c:pt>
                <c:pt idx="17910">
                  <c:v>64.820859374999998</c:v>
                </c:pt>
                <c:pt idx="17911">
                  <c:v>64.812421874999899</c:v>
                </c:pt>
                <c:pt idx="17912">
                  <c:v>64.803749999999894</c:v>
                </c:pt>
                <c:pt idx="17913">
                  <c:v>64.794999999999902</c:v>
                </c:pt>
                <c:pt idx="17914">
                  <c:v>64.786171874999894</c:v>
                </c:pt>
                <c:pt idx="17915">
                  <c:v>64.777265624999998</c:v>
                </c:pt>
                <c:pt idx="17916">
                  <c:v>64.768437499999905</c:v>
                </c:pt>
                <c:pt idx="17917">
                  <c:v>64.759687499999998</c:v>
                </c:pt>
                <c:pt idx="17918">
                  <c:v>64.750937499999907</c:v>
                </c:pt>
                <c:pt idx="17919">
                  <c:v>64.7421875</c:v>
                </c:pt>
                <c:pt idx="17920">
                  <c:v>64.733515624999896</c:v>
                </c:pt>
                <c:pt idx="17921">
                  <c:v>64.724999999999895</c:v>
                </c:pt>
                <c:pt idx="17922">
                  <c:v>64.716562499999995</c:v>
                </c:pt>
                <c:pt idx="17923">
                  <c:v>64.708281249999899</c:v>
                </c:pt>
                <c:pt idx="17924">
                  <c:v>64.700234374999994</c:v>
                </c:pt>
                <c:pt idx="17925">
                  <c:v>64.691874999999897</c:v>
                </c:pt>
                <c:pt idx="17926">
                  <c:v>64.682499999999905</c:v>
                </c:pt>
                <c:pt idx="17927">
                  <c:v>64.672421874999998</c:v>
                </c:pt>
                <c:pt idx="17928">
                  <c:v>64.662343749999906</c:v>
                </c:pt>
                <c:pt idx="17929">
                  <c:v>64.652343749999901</c:v>
                </c:pt>
                <c:pt idx="17930">
                  <c:v>64.642265624999894</c:v>
                </c:pt>
                <c:pt idx="17931">
                  <c:v>64.631953124999896</c:v>
                </c:pt>
                <c:pt idx="17932">
                  <c:v>64.621328124999906</c:v>
                </c:pt>
                <c:pt idx="17933">
                  <c:v>64.610390624999994</c:v>
                </c:pt>
                <c:pt idx="17934">
                  <c:v>64.599374999999895</c:v>
                </c:pt>
                <c:pt idx="17935">
                  <c:v>64.588593749999902</c:v>
                </c:pt>
                <c:pt idx="17936">
                  <c:v>64.578046874999998</c:v>
                </c:pt>
                <c:pt idx="17937">
                  <c:v>64.567656249999899</c:v>
                </c:pt>
                <c:pt idx="17938">
                  <c:v>64.557421874999903</c:v>
                </c:pt>
                <c:pt idx="17939">
                  <c:v>64.547265624999994</c:v>
                </c:pt>
                <c:pt idx="17940">
                  <c:v>64.537265625000003</c:v>
                </c:pt>
                <c:pt idx="17941">
                  <c:v>64.527265624999899</c:v>
                </c:pt>
                <c:pt idx="17942">
                  <c:v>64.517109375000004</c:v>
                </c:pt>
                <c:pt idx="17943">
                  <c:v>64.506874999999994</c:v>
                </c:pt>
                <c:pt idx="17944">
                  <c:v>64.496640624999998</c:v>
                </c:pt>
                <c:pt idx="17945">
                  <c:v>64.486484375000003</c:v>
                </c:pt>
                <c:pt idx="17946">
                  <c:v>64.476406249999897</c:v>
                </c:pt>
                <c:pt idx="17947">
                  <c:v>64.466406249999906</c:v>
                </c:pt>
                <c:pt idx="17948">
                  <c:v>64.456484374999903</c:v>
                </c:pt>
                <c:pt idx="17949">
                  <c:v>64.446953124999993</c:v>
                </c:pt>
                <c:pt idx="17950">
                  <c:v>64.438984374999905</c:v>
                </c:pt>
                <c:pt idx="17951">
                  <c:v>64.432578124999907</c:v>
                </c:pt>
                <c:pt idx="17952">
                  <c:v>64.426718749999907</c:v>
                </c:pt>
                <c:pt idx="17953">
                  <c:v>64.421640624999995</c:v>
                </c:pt>
                <c:pt idx="17954">
                  <c:v>64.417343749999901</c:v>
                </c:pt>
                <c:pt idx="17955">
                  <c:v>64.413281249999997</c:v>
                </c:pt>
                <c:pt idx="17956">
                  <c:v>64.409296874999896</c:v>
                </c:pt>
                <c:pt idx="17957">
                  <c:v>64.405546874999899</c:v>
                </c:pt>
                <c:pt idx="17958">
                  <c:v>64.402109374999895</c:v>
                </c:pt>
                <c:pt idx="17959">
                  <c:v>64.398984374999898</c:v>
                </c:pt>
                <c:pt idx="17960">
                  <c:v>64.396015624999905</c:v>
                </c:pt>
                <c:pt idx="17961">
                  <c:v>64.393124999999898</c:v>
                </c:pt>
                <c:pt idx="17962">
                  <c:v>64.390156249999905</c:v>
                </c:pt>
                <c:pt idx="17963">
                  <c:v>64.386874999999904</c:v>
                </c:pt>
                <c:pt idx="17964">
                  <c:v>64.383281249999897</c:v>
                </c:pt>
                <c:pt idx="17965">
                  <c:v>64.379609374999902</c:v>
                </c:pt>
                <c:pt idx="17966">
                  <c:v>64.375937499999907</c:v>
                </c:pt>
                <c:pt idx="17967">
                  <c:v>64.372187499999995</c:v>
                </c:pt>
                <c:pt idx="17968">
                  <c:v>64.368671874999905</c:v>
                </c:pt>
                <c:pt idx="17969">
                  <c:v>64.365468749999906</c:v>
                </c:pt>
                <c:pt idx="17970">
                  <c:v>64.362343749999894</c:v>
                </c:pt>
                <c:pt idx="17971">
                  <c:v>64.359062499999894</c:v>
                </c:pt>
                <c:pt idx="17972">
                  <c:v>64.355546874999902</c:v>
                </c:pt>
                <c:pt idx="17973">
                  <c:v>64.351953124999895</c:v>
                </c:pt>
                <c:pt idx="17974">
                  <c:v>64.348124999999897</c:v>
                </c:pt>
                <c:pt idx="17975">
                  <c:v>64.343984374999906</c:v>
                </c:pt>
                <c:pt idx="17976">
                  <c:v>64.33984375</c:v>
                </c:pt>
                <c:pt idx="17977">
                  <c:v>64.335703124999895</c:v>
                </c:pt>
                <c:pt idx="17978">
                  <c:v>64.331328124999999</c:v>
                </c:pt>
                <c:pt idx="17979">
                  <c:v>64.326562499999994</c:v>
                </c:pt>
                <c:pt idx="17980">
                  <c:v>64.321796874999905</c:v>
                </c:pt>
                <c:pt idx="17981">
                  <c:v>64.317343749999907</c:v>
                </c:pt>
                <c:pt idx="17982">
                  <c:v>64.312890624999895</c:v>
                </c:pt>
                <c:pt idx="17983">
                  <c:v>64.308281249999993</c:v>
                </c:pt>
                <c:pt idx="17984">
                  <c:v>64.303593749999905</c:v>
                </c:pt>
                <c:pt idx="17985">
                  <c:v>64.298906250000002</c:v>
                </c:pt>
                <c:pt idx="17986">
                  <c:v>64.294218749999999</c:v>
                </c:pt>
                <c:pt idx="17987">
                  <c:v>64.289765625000001</c:v>
                </c:pt>
                <c:pt idx="17988">
                  <c:v>64.285546874999895</c:v>
                </c:pt>
                <c:pt idx="17989">
                  <c:v>64.281406249999904</c:v>
                </c:pt>
                <c:pt idx="17990">
                  <c:v>64.277343749999901</c:v>
                </c:pt>
                <c:pt idx="17991">
                  <c:v>64.273124999999993</c:v>
                </c:pt>
                <c:pt idx="17992">
                  <c:v>64.268671874999995</c:v>
                </c:pt>
                <c:pt idx="17993">
                  <c:v>64.263984375000007</c:v>
                </c:pt>
                <c:pt idx="17994">
                  <c:v>64.259062499999999</c:v>
                </c:pt>
                <c:pt idx="17995">
                  <c:v>64.254218749999893</c:v>
                </c:pt>
                <c:pt idx="17996">
                  <c:v>64.249453124999903</c:v>
                </c:pt>
                <c:pt idx="17997">
                  <c:v>64.244687499999998</c:v>
                </c:pt>
                <c:pt idx="17998">
                  <c:v>64.239921874999993</c:v>
                </c:pt>
                <c:pt idx="17999">
                  <c:v>64.234999999999999</c:v>
                </c:pt>
                <c:pt idx="18000">
                  <c:v>64.229999999999905</c:v>
                </c:pt>
                <c:pt idx="18001">
                  <c:v>64.224843749999906</c:v>
                </c:pt>
                <c:pt idx="18002">
                  <c:v>64.219453124999902</c:v>
                </c:pt>
                <c:pt idx="18003">
                  <c:v>64.213749999999905</c:v>
                </c:pt>
                <c:pt idx="18004">
                  <c:v>64.207734375000001</c:v>
                </c:pt>
                <c:pt idx="18005">
                  <c:v>64.201640624999996</c:v>
                </c:pt>
                <c:pt idx="18006">
                  <c:v>64.195546874999906</c:v>
                </c:pt>
                <c:pt idx="18007">
                  <c:v>64.189374999999899</c:v>
                </c:pt>
                <c:pt idx="18008">
                  <c:v>64.182656249999994</c:v>
                </c:pt>
                <c:pt idx="18009">
                  <c:v>64.174296874999897</c:v>
                </c:pt>
                <c:pt idx="18010">
                  <c:v>64.164140625000002</c:v>
                </c:pt>
                <c:pt idx="18011">
                  <c:v>64.153437499999896</c:v>
                </c:pt>
                <c:pt idx="18012">
                  <c:v>64.142578124999901</c:v>
                </c:pt>
                <c:pt idx="18013">
                  <c:v>64.131640625000003</c:v>
                </c:pt>
                <c:pt idx="18014">
                  <c:v>64.120703125000006</c:v>
                </c:pt>
                <c:pt idx="18015">
                  <c:v>64.109609374999906</c:v>
                </c:pt>
                <c:pt idx="18016">
                  <c:v>64.098437500000003</c:v>
                </c:pt>
                <c:pt idx="18017">
                  <c:v>64.087031249999896</c:v>
                </c:pt>
                <c:pt idx="18018">
                  <c:v>64.075156250000006</c:v>
                </c:pt>
                <c:pt idx="18019">
                  <c:v>64.062578124999902</c:v>
                </c:pt>
                <c:pt idx="18020">
                  <c:v>64.049843749999994</c:v>
                </c:pt>
                <c:pt idx="18021">
                  <c:v>64.037499999999994</c:v>
                </c:pt>
                <c:pt idx="18022">
                  <c:v>64.025390625</c:v>
                </c:pt>
                <c:pt idx="18023">
                  <c:v>64.013515624999897</c:v>
                </c:pt>
                <c:pt idx="18024">
                  <c:v>64.001953124999901</c:v>
                </c:pt>
                <c:pt idx="18025">
                  <c:v>63.9905468749999</c:v>
                </c:pt>
                <c:pt idx="18026">
                  <c:v>63.979218749999902</c:v>
                </c:pt>
                <c:pt idx="18027">
                  <c:v>63.967968749999997</c:v>
                </c:pt>
                <c:pt idx="18028">
                  <c:v>63.956796875000002</c:v>
                </c:pt>
                <c:pt idx="18029">
                  <c:v>63.945859374999898</c:v>
                </c:pt>
                <c:pt idx="18030">
                  <c:v>63.935234374999901</c:v>
                </c:pt>
                <c:pt idx="18031">
                  <c:v>63.925859375000002</c:v>
                </c:pt>
                <c:pt idx="18032">
                  <c:v>63.917812499999997</c:v>
                </c:pt>
                <c:pt idx="18033">
                  <c:v>63.909999999999897</c:v>
                </c:pt>
                <c:pt idx="18034">
                  <c:v>63.902265624999998</c:v>
                </c:pt>
                <c:pt idx="18035">
                  <c:v>63.894687499999897</c:v>
                </c:pt>
                <c:pt idx="18036">
                  <c:v>63.887265624999898</c:v>
                </c:pt>
                <c:pt idx="18037">
                  <c:v>63.880234375000001</c:v>
                </c:pt>
                <c:pt idx="18038">
                  <c:v>63.8736718749999</c:v>
                </c:pt>
                <c:pt idx="18039">
                  <c:v>63.867343749999897</c:v>
                </c:pt>
                <c:pt idx="18040">
                  <c:v>63.861328124999901</c:v>
                </c:pt>
                <c:pt idx="18041">
                  <c:v>63.855624999999897</c:v>
                </c:pt>
                <c:pt idx="18042">
                  <c:v>63.849843749999899</c:v>
                </c:pt>
                <c:pt idx="18043">
                  <c:v>63.843671874999899</c:v>
                </c:pt>
                <c:pt idx="18044">
                  <c:v>63.837265624999901</c:v>
                </c:pt>
                <c:pt idx="18045">
                  <c:v>63.830859374999903</c:v>
                </c:pt>
                <c:pt idx="18046">
                  <c:v>63.824374999999897</c:v>
                </c:pt>
                <c:pt idx="18047">
                  <c:v>63.817890624999997</c:v>
                </c:pt>
                <c:pt idx="18048">
                  <c:v>63.811640625000003</c:v>
                </c:pt>
                <c:pt idx="18049">
                  <c:v>63.8056249999999</c:v>
                </c:pt>
                <c:pt idx="18050">
                  <c:v>63.799687499999997</c:v>
                </c:pt>
                <c:pt idx="18051">
                  <c:v>63.793671874999902</c:v>
                </c:pt>
                <c:pt idx="18052">
                  <c:v>63.787187499999902</c:v>
                </c:pt>
                <c:pt idx="18053">
                  <c:v>63.780156249999997</c:v>
                </c:pt>
                <c:pt idx="18054">
                  <c:v>63.772968749999897</c:v>
                </c:pt>
                <c:pt idx="18055">
                  <c:v>63.765859374999899</c:v>
                </c:pt>
                <c:pt idx="18056">
                  <c:v>63.7587499999999</c:v>
                </c:pt>
                <c:pt idx="18057">
                  <c:v>63.751718749999903</c:v>
                </c:pt>
                <c:pt idx="18058">
                  <c:v>63.7450781249999</c:v>
                </c:pt>
                <c:pt idx="18059">
                  <c:v>63.738671875000001</c:v>
                </c:pt>
                <c:pt idx="18060">
                  <c:v>63.732421874999901</c:v>
                </c:pt>
                <c:pt idx="18061">
                  <c:v>63.727031249999897</c:v>
                </c:pt>
                <c:pt idx="18062">
                  <c:v>63.7229687499999</c:v>
                </c:pt>
                <c:pt idx="18063">
                  <c:v>63.719921874999898</c:v>
                </c:pt>
                <c:pt idx="18064">
                  <c:v>63.7177343749999</c:v>
                </c:pt>
                <c:pt idx="18065">
                  <c:v>63.716015624999997</c:v>
                </c:pt>
                <c:pt idx="18066">
                  <c:v>63.714531249999901</c:v>
                </c:pt>
                <c:pt idx="18067">
                  <c:v>63.713281249999902</c:v>
                </c:pt>
                <c:pt idx="18068">
                  <c:v>63.711953124999901</c:v>
                </c:pt>
                <c:pt idx="18069">
                  <c:v>63.710624999999901</c:v>
                </c:pt>
                <c:pt idx="18070">
                  <c:v>63.709531249999898</c:v>
                </c:pt>
                <c:pt idx="18071">
                  <c:v>63.708749999999903</c:v>
                </c:pt>
                <c:pt idx="18072">
                  <c:v>63.708203124999898</c:v>
                </c:pt>
                <c:pt idx="18073">
                  <c:v>63.707734374999902</c:v>
                </c:pt>
                <c:pt idx="18074">
                  <c:v>63.706874999999897</c:v>
                </c:pt>
                <c:pt idx="18075">
                  <c:v>63.705312499999998</c:v>
                </c:pt>
                <c:pt idx="18076">
                  <c:v>63.703515625000001</c:v>
                </c:pt>
                <c:pt idx="18077">
                  <c:v>63.701953124999903</c:v>
                </c:pt>
                <c:pt idx="18078">
                  <c:v>63.700468749999899</c:v>
                </c:pt>
                <c:pt idx="18079">
                  <c:v>63.698906249999901</c:v>
                </c:pt>
                <c:pt idx="18080">
                  <c:v>63.697265625</c:v>
                </c:pt>
                <c:pt idx="18081">
                  <c:v>63.695546874999998</c:v>
                </c:pt>
                <c:pt idx="18082">
                  <c:v>63.693749999999902</c:v>
                </c:pt>
                <c:pt idx="18083">
                  <c:v>63.691796874999902</c:v>
                </c:pt>
                <c:pt idx="18084">
                  <c:v>63.689531249999902</c:v>
                </c:pt>
                <c:pt idx="18085">
                  <c:v>63.686874999999901</c:v>
                </c:pt>
                <c:pt idx="18086">
                  <c:v>63.683984375000001</c:v>
                </c:pt>
                <c:pt idx="18087">
                  <c:v>63.681171874999897</c:v>
                </c:pt>
                <c:pt idx="18088">
                  <c:v>63.678593749999898</c:v>
                </c:pt>
                <c:pt idx="18089">
                  <c:v>63.676249999999897</c:v>
                </c:pt>
                <c:pt idx="18090">
                  <c:v>63.674062499999998</c:v>
                </c:pt>
                <c:pt idx="18091">
                  <c:v>63.672031249999897</c:v>
                </c:pt>
                <c:pt idx="18092">
                  <c:v>63.670234375</c:v>
                </c:pt>
                <c:pt idx="18093">
                  <c:v>63.668437499999897</c:v>
                </c:pt>
                <c:pt idx="18094">
                  <c:v>63.666484374999897</c:v>
                </c:pt>
                <c:pt idx="18095">
                  <c:v>63.664453124999902</c:v>
                </c:pt>
                <c:pt idx="18096">
                  <c:v>63.662578125000003</c:v>
                </c:pt>
                <c:pt idx="18097">
                  <c:v>63.660937499999903</c:v>
                </c:pt>
                <c:pt idx="18098">
                  <c:v>63.659609374999903</c:v>
                </c:pt>
                <c:pt idx="18099">
                  <c:v>63.6588281249999</c:v>
                </c:pt>
                <c:pt idx="18100">
                  <c:v>63.658515625</c:v>
                </c:pt>
                <c:pt idx="18101">
                  <c:v>63.6585156249999</c:v>
                </c:pt>
                <c:pt idx="18102">
                  <c:v>63.658671874999897</c:v>
                </c:pt>
                <c:pt idx="18103">
                  <c:v>63.658671875000003</c:v>
                </c:pt>
                <c:pt idx="18104">
                  <c:v>63.658359374999897</c:v>
                </c:pt>
                <c:pt idx="18105">
                  <c:v>63.657578124999901</c:v>
                </c:pt>
                <c:pt idx="18106">
                  <c:v>63.656484374999899</c:v>
                </c:pt>
                <c:pt idx="18107">
                  <c:v>63.655312500000001</c:v>
                </c:pt>
                <c:pt idx="18108">
                  <c:v>63.654296874999901</c:v>
                </c:pt>
                <c:pt idx="18109">
                  <c:v>63.653593749999899</c:v>
                </c:pt>
                <c:pt idx="18110">
                  <c:v>63.6529687499999</c:v>
                </c:pt>
                <c:pt idx="18111">
                  <c:v>63.652343749999901</c:v>
                </c:pt>
                <c:pt idx="18112">
                  <c:v>63.651640624999899</c:v>
                </c:pt>
                <c:pt idx="18113">
                  <c:v>63.650624999999899</c:v>
                </c:pt>
                <c:pt idx="18114">
                  <c:v>63.649140625000001</c:v>
                </c:pt>
                <c:pt idx="18115">
                  <c:v>63.646953124999897</c:v>
                </c:pt>
                <c:pt idx="18116">
                  <c:v>63.644140624999899</c:v>
                </c:pt>
                <c:pt idx="18117">
                  <c:v>63.6412499999999</c:v>
                </c:pt>
                <c:pt idx="18118">
                  <c:v>63.638593749999899</c:v>
                </c:pt>
                <c:pt idx="18119">
                  <c:v>63.636015624999899</c:v>
                </c:pt>
                <c:pt idx="18120">
                  <c:v>63.633281249999897</c:v>
                </c:pt>
                <c:pt idx="18121">
                  <c:v>63.630390624999997</c:v>
                </c:pt>
                <c:pt idx="18122">
                  <c:v>63.627421875000003</c:v>
                </c:pt>
                <c:pt idx="18123">
                  <c:v>63.624531249999897</c:v>
                </c:pt>
                <c:pt idx="18124">
                  <c:v>63.621718749999999</c:v>
                </c:pt>
                <c:pt idx="18125">
                  <c:v>63.619062499999899</c:v>
                </c:pt>
                <c:pt idx="18126">
                  <c:v>63.616718749999997</c:v>
                </c:pt>
                <c:pt idx="18127">
                  <c:v>63.614687500000002</c:v>
                </c:pt>
                <c:pt idx="18128">
                  <c:v>63.613046874999903</c:v>
                </c:pt>
                <c:pt idx="18129">
                  <c:v>63.611796875000003</c:v>
                </c:pt>
                <c:pt idx="18130">
                  <c:v>63.610781249999903</c:v>
                </c:pt>
                <c:pt idx="18131">
                  <c:v>63.6096874999999</c:v>
                </c:pt>
                <c:pt idx="18132">
                  <c:v>63.608281249999898</c:v>
                </c:pt>
                <c:pt idx="18133">
                  <c:v>63.606640624999997</c:v>
                </c:pt>
                <c:pt idx="18134">
                  <c:v>63.604843750000001</c:v>
                </c:pt>
                <c:pt idx="18135">
                  <c:v>63.602890624999901</c:v>
                </c:pt>
                <c:pt idx="18136">
                  <c:v>63.600937499999901</c:v>
                </c:pt>
                <c:pt idx="18137">
                  <c:v>63.598984374999901</c:v>
                </c:pt>
                <c:pt idx="18138">
                  <c:v>63.597031249999901</c:v>
                </c:pt>
                <c:pt idx="18139">
                  <c:v>63.595078124999901</c:v>
                </c:pt>
                <c:pt idx="18140">
                  <c:v>63.592968749999997</c:v>
                </c:pt>
                <c:pt idx="18141">
                  <c:v>63.590937499999903</c:v>
                </c:pt>
                <c:pt idx="18142">
                  <c:v>63.588984374999903</c:v>
                </c:pt>
                <c:pt idx="18143">
                  <c:v>63.5868749999999</c:v>
                </c:pt>
                <c:pt idx="18144">
                  <c:v>63.584765624999903</c:v>
                </c:pt>
                <c:pt idx="18145">
                  <c:v>63.582734374999902</c:v>
                </c:pt>
                <c:pt idx="18146">
                  <c:v>63.580703124999999</c:v>
                </c:pt>
                <c:pt idx="18147">
                  <c:v>63.5787499999999</c:v>
                </c:pt>
                <c:pt idx="18148">
                  <c:v>63.576953124999903</c:v>
                </c:pt>
                <c:pt idx="18149">
                  <c:v>63.575234374999901</c:v>
                </c:pt>
                <c:pt idx="18150">
                  <c:v>63.573593750000001</c:v>
                </c:pt>
                <c:pt idx="18151">
                  <c:v>63.571953124999901</c:v>
                </c:pt>
                <c:pt idx="18152">
                  <c:v>63.570156249999897</c:v>
                </c:pt>
                <c:pt idx="18153">
                  <c:v>63.568359374999901</c:v>
                </c:pt>
                <c:pt idx="18154">
                  <c:v>63.566796874999902</c:v>
                </c:pt>
                <c:pt idx="18155">
                  <c:v>63.565156249999902</c:v>
                </c:pt>
                <c:pt idx="18156">
                  <c:v>63.562968749999897</c:v>
                </c:pt>
                <c:pt idx="18157">
                  <c:v>63.560312499999903</c:v>
                </c:pt>
                <c:pt idx="18158">
                  <c:v>63.557499999999997</c:v>
                </c:pt>
                <c:pt idx="18159">
                  <c:v>63.554531249999897</c:v>
                </c:pt>
                <c:pt idx="18160">
                  <c:v>63.551484374999902</c:v>
                </c:pt>
                <c:pt idx="18161">
                  <c:v>63.548593750000002</c:v>
                </c:pt>
                <c:pt idx="18162">
                  <c:v>63.545624999999902</c:v>
                </c:pt>
                <c:pt idx="18163">
                  <c:v>63.542499999999897</c:v>
                </c:pt>
                <c:pt idx="18164">
                  <c:v>63.539453125000001</c:v>
                </c:pt>
                <c:pt idx="18165">
                  <c:v>63.536562500000002</c:v>
                </c:pt>
                <c:pt idx="18166">
                  <c:v>63.533984374999903</c:v>
                </c:pt>
                <c:pt idx="18167">
                  <c:v>63.531718749999897</c:v>
                </c:pt>
                <c:pt idx="18168">
                  <c:v>63.5296093749999</c:v>
                </c:pt>
                <c:pt idx="18169">
                  <c:v>63.5276562499999</c:v>
                </c:pt>
                <c:pt idx="18170">
                  <c:v>63.525859374999897</c:v>
                </c:pt>
                <c:pt idx="18171">
                  <c:v>63.5240624999999</c:v>
                </c:pt>
                <c:pt idx="18172">
                  <c:v>63.522187499999902</c:v>
                </c:pt>
                <c:pt idx="18173">
                  <c:v>63.520312499999903</c:v>
                </c:pt>
                <c:pt idx="18174">
                  <c:v>63.518359374999903</c:v>
                </c:pt>
                <c:pt idx="18175">
                  <c:v>63.516406249999903</c:v>
                </c:pt>
                <c:pt idx="18176">
                  <c:v>63.514453124999903</c:v>
                </c:pt>
                <c:pt idx="18177">
                  <c:v>63.512109374999902</c:v>
                </c:pt>
                <c:pt idx="18178">
                  <c:v>63.509453124999901</c:v>
                </c:pt>
                <c:pt idx="18179">
                  <c:v>63.507109374999899</c:v>
                </c:pt>
                <c:pt idx="18180">
                  <c:v>63.505781249999899</c:v>
                </c:pt>
                <c:pt idx="18181">
                  <c:v>63.505312499999903</c:v>
                </c:pt>
                <c:pt idx="18182">
                  <c:v>63.505078124999898</c:v>
                </c:pt>
                <c:pt idx="18183">
                  <c:v>63.5048437499999</c:v>
                </c:pt>
                <c:pt idx="18184">
                  <c:v>63.504140624999899</c:v>
                </c:pt>
                <c:pt idx="18185">
                  <c:v>63.503046874999903</c:v>
                </c:pt>
                <c:pt idx="18186">
                  <c:v>63.501953124999901</c:v>
                </c:pt>
                <c:pt idx="18187">
                  <c:v>63.500937499999999</c:v>
                </c:pt>
                <c:pt idx="18188">
                  <c:v>63.500078124999902</c:v>
                </c:pt>
                <c:pt idx="18189">
                  <c:v>63.499375000000001</c:v>
                </c:pt>
                <c:pt idx="18190">
                  <c:v>63.498749999999902</c:v>
                </c:pt>
                <c:pt idx="18191">
                  <c:v>63.498124999999902</c:v>
                </c:pt>
                <c:pt idx="18192">
                  <c:v>63.497421874999901</c:v>
                </c:pt>
                <c:pt idx="18193">
                  <c:v>63.496562499999897</c:v>
                </c:pt>
                <c:pt idx="18194">
                  <c:v>63.495703124999999</c:v>
                </c:pt>
                <c:pt idx="18195">
                  <c:v>63.494687499999898</c:v>
                </c:pt>
                <c:pt idx="18196">
                  <c:v>63.493359374999898</c:v>
                </c:pt>
                <c:pt idx="18197">
                  <c:v>63.491718749999897</c:v>
                </c:pt>
                <c:pt idx="18198">
                  <c:v>63.489687499999903</c:v>
                </c:pt>
                <c:pt idx="18199">
                  <c:v>63.487578124999899</c:v>
                </c:pt>
                <c:pt idx="18200">
                  <c:v>63.485624999999899</c:v>
                </c:pt>
                <c:pt idx="18201">
                  <c:v>63.483828124999903</c:v>
                </c:pt>
                <c:pt idx="18202">
                  <c:v>63.482343749999899</c:v>
                </c:pt>
                <c:pt idx="18203">
                  <c:v>63.481171875000001</c:v>
                </c:pt>
                <c:pt idx="18204">
                  <c:v>63.48015625</c:v>
                </c:pt>
                <c:pt idx="18205">
                  <c:v>63.479296874999903</c:v>
                </c:pt>
                <c:pt idx="18206">
                  <c:v>63.478515624999901</c:v>
                </c:pt>
                <c:pt idx="18207">
                  <c:v>63.477734374999997</c:v>
                </c:pt>
                <c:pt idx="18208">
                  <c:v>63.4768749999999</c:v>
                </c:pt>
                <c:pt idx="18209">
                  <c:v>63.475859374999899</c:v>
                </c:pt>
                <c:pt idx="18210">
                  <c:v>63.474609375</c:v>
                </c:pt>
                <c:pt idx="18211">
                  <c:v>63.473203124999898</c:v>
                </c:pt>
                <c:pt idx="18212">
                  <c:v>63.471796874999903</c:v>
                </c:pt>
                <c:pt idx="18213">
                  <c:v>63.470312499999899</c:v>
                </c:pt>
                <c:pt idx="18214">
                  <c:v>63.468828124999902</c:v>
                </c:pt>
                <c:pt idx="18215">
                  <c:v>63.4674218749999</c:v>
                </c:pt>
                <c:pt idx="18216">
                  <c:v>63.466171874999901</c:v>
                </c:pt>
                <c:pt idx="18217">
                  <c:v>63.465078124999899</c:v>
                </c:pt>
                <c:pt idx="18218">
                  <c:v>63.464218749999901</c:v>
                </c:pt>
                <c:pt idx="18219">
                  <c:v>63.463671874999903</c:v>
                </c:pt>
                <c:pt idx="18220">
                  <c:v>63.463124999999998</c:v>
                </c:pt>
                <c:pt idx="18221">
                  <c:v>63.462656249999903</c:v>
                </c:pt>
                <c:pt idx="18222">
                  <c:v>63.462187499999899</c:v>
                </c:pt>
                <c:pt idx="18223">
                  <c:v>63.461640624999902</c:v>
                </c:pt>
                <c:pt idx="18224">
                  <c:v>63.461328125000001</c:v>
                </c:pt>
                <c:pt idx="18225">
                  <c:v>63.4612499999999</c:v>
                </c:pt>
                <c:pt idx="18226">
                  <c:v>63.4612499999999</c:v>
                </c:pt>
                <c:pt idx="18227">
                  <c:v>63.461171874999899</c:v>
                </c:pt>
                <c:pt idx="18228">
                  <c:v>63.461015624999902</c:v>
                </c:pt>
                <c:pt idx="18229">
                  <c:v>63.460859374999998</c:v>
                </c:pt>
                <c:pt idx="18230">
                  <c:v>63.460703124999903</c:v>
                </c:pt>
                <c:pt idx="18231">
                  <c:v>63.460624999999901</c:v>
                </c:pt>
                <c:pt idx="18232">
                  <c:v>63.460624999999901</c:v>
                </c:pt>
                <c:pt idx="18233">
                  <c:v>63.460781249999897</c:v>
                </c:pt>
                <c:pt idx="18234">
                  <c:v>63.461093749999897</c:v>
                </c:pt>
                <c:pt idx="18235">
                  <c:v>63.461874999999999</c:v>
                </c:pt>
                <c:pt idx="18236">
                  <c:v>63.4635156249999</c:v>
                </c:pt>
                <c:pt idx="18237">
                  <c:v>63.465859374999901</c:v>
                </c:pt>
                <c:pt idx="18238">
                  <c:v>63.469140624999902</c:v>
                </c:pt>
                <c:pt idx="18239">
                  <c:v>63.474296874999901</c:v>
                </c:pt>
                <c:pt idx="18240">
                  <c:v>63.482421875</c:v>
                </c:pt>
                <c:pt idx="18241">
                  <c:v>63.493203124999901</c:v>
                </c:pt>
                <c:pt idx="18242">
                  <c:v>63.504687499999903</c:v>
                </c:pt>
                <c:pt idx="18243">
                  <c:v>63.5159375</c:v>
                </c:pt>
                <c:pt idx="18244">
                  <c:v>63.527343749999901</c:v>
                </c:pt>
                <c:pt idx="18245">
                  <c:v>63.538906249999997</c:v>
                </c:pt>
                <c:pt idx="18246">
                  <c:v>63.550234374999903</c:v>
                </c:pt>
                <c:pt idx="18247">
                  <c:v>63.561249999999902</c:v>
                </c:pt>
                <c:pt idx="18248">
                  <c:v>63.572187499999899</c:v>
                </c:pt>
                <c:pt idx="18249">
                  <c:v>63.582968749999999</c:v>
                </c:pt>
                <c:pt idx="18250">
                  <c:v>63.593593749999997</c:v>
                </c:pt>
                <c:pt idx="18251">
                  <c:v>63.604374999999997</c:v>
                </c:pt>
                <c:pt idx="18252">
                  <c:v>63.615390625000003</c:v>
                </c:pt>
                <c:pt idx="18253">
                  <c:v>63.626406250000002</c:v>
                </c:pt>
                <c:pt idx="18254">
                  <c:v>63.6373437499999</c:v>
                </c:pt>
                <c:pt idx="18255">
                  <c:v>63.648203124999903</c:v>
                </c:pt>
                <c:pt idx="18256">
                  <c:v>63.658671874999897</c:v>
                </c:pt>
                <c:pt idx="18257">
                  <c:v>63.66796875</c:v>
                </c:pt>
                <c:pt idx="18258">
                  <c:v>63.676484375000001</c:v>
                </c:pt>
                <c:pt idx="18259">
                  <c:v>63.684999999999903</c:v>
                </c:pt>
                <c:pt idx="18260">
                  <c:v>63.693593749999998</c:v>
                </c:pt>
                <c:pt idx="18261">
                  <c:v>63.702343749999898</c:v>
                </c:pt>
                <c:pt idx="18262">
                  <c:v>63.7112499999999</c:v>
                </c:pt>
                <c:pt idx="18263">
                  <c:v>63.720703124999901</c:v>
                </c:pt>
                <c:pt idx="18264">
                  <c:v>63.73046875</c:v>
                </c:pt>
                <c:pt idx="18265">
                  <c:v>63.740156249999899</c:v>
                </c:pt>
                <c:pt idx="18266">
                  <c:v>63.749921874999899</c:v>
                </c:pt>
                <c:pt idx="18267">
                  <c:v>63.759765624999901</c:v>
                </c:pt>
                <c:pt idx="18268">
                  <c:v>63.769374999999897</c:v>
                </c:pt>
                <c:pt idx="18269">
                  <c:v>63.778593749999899</c:v>
                </c:pt>
                <c:pt idx="18270">
                  <c:v>63.787656249999898</c:v>
                </c:pt>
                <c:pt idx="18271">
                  <c:v>63.796562499999901</c:v>
                </c:pt>
                <c:pt idx="18272">
                  <c:v>63.805156250000003</c:v>
                </c:pt>
                <c:pt idx="18273">
                  <c:v>63.8134374999999</c:v>
                </c:pt>
                <c:pt idx="18274">
                  <c:v>63.821328124999901</c:v>
                </c:pt>
                <c:pt idx="18275">
                  <c:v>63.828828124999902</c:v>
                </c:pt>
                <c:pt idx="18276">
                  <c:v>63.836093750000003</c:v>
                </c:pt>
                <c:pt idx="18277">
                  <c:v>63.843281249999997</c:v>
                </c:pt>
                <c:pt idx="18278">
                  <c:v>63.850156249999898</c:v>
                </c:pt>
                <c:pt idx="18279">
                  <c:v>63.856249999999903</c:v>
                </c:pt>
                <c:pt idx="18280">
                  <c:v>63.861796875000003</c:v>
                </c:pt>
                <c:pt idx="18281">
                  <c:v>63.866953125000002</c:v>
                </c:pt>
                <c:pt idx="18282">
                  <c:v>63.871484375000001</c:v>
                </c:pt>
                <c:pt idx="18283">
                  <c:v>63.875468749999897</c:v>
                </c:pt>
                <c:pt idx="18284">
                  <c:v>63.878906249999901</c:v>
                </c:pt>
                <c:pt idx="18285">
                  <c:v>63.881874999999901</c:v>
                </c:pt>
                <c:pt idx="18286">
                  <c:v>63.884687499999899</c:v>
                </c:pt>
                <c:pt idx="18287">
                  <c:v>63.887421874999902</c:v>
                </c:pt>
                <c:pt idx="18288">
                  <c:v>63.889999999999901</c:v>
                </c:pt>
                <c:pt idx="18289">
                  <c:v>63.892343749999903</c:v>
                </c:pt>
                <c:pt idx="18290">
                  <c:v>63.895156249999999</c:v>
                </c:pt>
                <c:pt idx="18291">
                  <c:v>63.8990624999999</c:v>
                </c:pt>
                <c:pt idx="18292">
                  <c:v>63.9032812499999</c:v>
                </c:pt>
                <c:pt idx="18293">
                  <c:v>63.906874999999999</c:v>
                </c:pt>
                <c:pt idx="18294">
                  <c:v>63.908906249999902</c:v>
                </c:pt>
                <c:pt idx="18295">
                  <c:v>63.909531249999901</c:v>
                </c:pt>
                <c:pt idx="18296">
                  <c:v>63.909999999999897</c:v>
                </c:pt>
                <c:pt idx="18297">
                  <c:v>63.910624999999897</c:v>
                </c:pt>
                <c:pt idx="18298">
                  <c:v>63.911562499999903</c:v>
                </c:pt>
                <c:pt idx="18299">
                  <c:v>63.912968749999997</c:v>
                </c:pt>
                <c:pt idx="18300">
                  <c:v>63.914531249999897</c:v>
                </c:pt>
                <c:pt idx="18301">
                  <c:v>63.916484374999897</c:v>
                </c:pt>
                <c:pt idx="18302">
                  <c:v>63.918984374999901</c:v>
                </c:pt>
                <c:pt idx="18303">
                  <c:v>63.921484374999999</c:v>
                </c:pt>
                <c:pt idx="18304">
                  <c:v>63.923828124999901</c:v>
                </c:pt>
                <c:pt idx="18305">
                  <c:v>63.9260937499999</c:v>
                </c:pt>
                <c:pt idx="18306">
                  <c:v>63.928281249999998</c:v>
                </c:pt>
                <c:pt idx="18307">
                  <c:v>63.9303124999999</c:v>
                </c:pt>
                <c:pt idx="18308">
                  <c:v>63.932109374999897</c:v>
                </c:pt>
                <c:pt idx="18309">
                  <c:v>63.933281249999901</c:v>
                </c:pt>
                <c:pt idx="18310">
                  <c:v>63.93359375</c:v>
                </c:pt>
                <c:pt idx="18311">
                  <c:v>63.933749999999897</c:v>
                </c:pt>
                <c:pt idx="18312">
                  <c:v>63.934374999999903</c:v>
                </c:pt>
                <c:pt idx="18313">
                  <c:v>63.935624999999902</c:v>
                </c:pt>
                <c:pt idx="18314">
                  <c:v>63.937499999999901</c:v>
                </c:pt>
                <c:pt idx="18315">
                  <c:v>63.939687499999998</c:v>
                </c:pt>
                <c:pt idx="18316">
                  <c:v>63.9417187499999</c:v>
                </c:pt>
                <c:pt idx="18317">
                  <c:v>63.944218749999997</c:v>
                </c:pt>
                <c:pt idx="18318">
                  <c:v>63.947656250000001</c:v>
                </c:pt>
                <c:pt idx="18319">
                  <c:v>63.951562499999902</c:v>
                </c:pt>
                <c:pt idx="18320">
                  <c:v>63.955468749999902</c:v>
                </c:pt>
                <c:pt idx="18321">
                  <c:v>63.959218749999998</c:v>
                </c:pt>
                <c:pt idx="18322">
                  <c:v>63.962968749999902</c:v>
                </c:pt>
                <c:pt idx="18323">
                  <c:v>63.967031249999998</c:v>
                </c:pt>
                <c:pt idx="18324">
                  <c:v>63.971249999999898</c:v>
                </c:pt>
                <c:pt idx="18325">
                  <c:v>63.974843749999899</c:v>
                </c:pt>
                <c:pt idx="18326">
                  <c:v>63.977812499999899</c:v>
                </c:pt>
                <c:pt idx="18327">
                  <c:v>63.98046875</c:v>
                </c:pt>
                <c:pt idx="18328">
                  <c:v>63.982968749999898</c:v>
                </c:pt>
                <c:pt idx="18329">
                  <c:v>63.985624999999999</c:v>
                </c:pt>
                <c:pt idx="18330">
                  <c:v>63.98828125</c:v>
                </c:pt>
                <c:pt idx="18331">
                  <c:v>63.991093749999997</c:v>
                </c:pt>
                <c:pt idx="18332">
                  <c:v>63.994687499999898</c:v>
                </c:pt>
                <c:pt idx="18333">
                  <c:v>63.998281249999899</c:v>
                </c:pt>
                <c:pt idx="18334">
                  <c:v>64.001249999999899</c:v>
                </c:pt>
                <c:pt idx="18335">
                  <c:v>64.003906249999901</c:v>
                </c:pt>
                <c:pt idx="18336">
                  <c:v>64.006562499999902</c:v>
                </c:pt>
                <c:pt idx="18337">
                  <c:v>64.009374999999906</c:v>
                </c:pt>
                <c:pt idx="18338">
                  <c:v>64.012343749999999</c:v>
                </c:pt>
                <c:pt idx="18339">
                  <c:v>64.015468749999897</c:v>
                </c:pt>
                <c:pt idx="18340">
                  <c:v>64.018593749999994</c:v>
                </c:pt>
                <c:pt idx="18341">
                  <c:v>64.021562500000002</c:v>
                </c:pt>
                <c:pt idx="18342">
                  <c:v>64.024374999999907</c:v>
                </c:pt>
                <c:pt idx="18343">
                  <c:v>64.027187499999897</c:v>
                </c:pt>
                <c:pt idx="18344">
                  <c:v>64.029999999999902</c:v>
                </c:pt>
                <c:pt idx="18345">
                  <c:v>64.032812499999906</c:v>
                </c:pt>
                <c:pt idx="18346">
                  <c:v>64.035624999999897</c:v>
                </c:pt>
                <c:pt idx="18347">
                  <c:v>64.038593749999905</c:v>
                </c:pt>
                <c:pt idx="18348">
                  <c:v>64.041874999999905</c:v>
                </c:pt>
                <c:pt idx="18349">
                  <c:v>64.045312499999895</c:v>
                </c:pt>
                <c:pt idx="18350">
                  <c:v>64.048437499999906</c:v>
                </c:pt>
                <c:pt idx="18351">
                  <c:v>64.051249999999996</c:v>
                </c:pt>
                <c:pt idx="18352">
                  <c:v>64.054218749999905</c:v>
                </c:pt>
                <c:pt idx="18353">
                  <c:v>64.057343749999902</c:v>
                </c:pt>
                <c:pt idx="18354">
                  <c:v>64.060468749999998</c:v>
                </c:pt>
                <c:pt idx="18355">
                  <c:v>64.064062499999906</c:v>
                </c:pt>
                <c:pt idx="18356">
                  <c:v>64.068906249999898</c:v>
                </c:pt>
                <c:pt idx="18357">
                  <c:v>64.075468749999899</c:v>
                </c:pt>
                <c:pt idx="18358">
                  <c:v>64.082968749999907</c:v>
                </c:pt>
                <c:pt idx="18359">
                  <c:v>64.090546874999902</c:v>
                </c:pt>
                <c:pt idx="18360">
                  <c:v>64.097578124999998</c:v>
                </c:pt>
                <c:pt idx="18361">
                  <c:v>64.103749999999906</c:v>
                </c:pt>
                <c:pt idx="18362">
                  <c:v>64.109609374999906</c:v>
                </c:pt>
                <c:pt idx="18363">
                  <c:v>64.115234375</c:v>
                </c:pt>
                <c:pt idx="18364">
                  <c:v>64.120703124999906</c:v>
                </c:pt>
                <c:pt idx="18365">
                  <c:v>64.126406249999903</c:v>
                </c:pt>
                <c:pt idx="18366">
                  <c:v>64.132734374999899</c:v>
                </c:pt>
                <c:pt idx="18367">
                  <c:v>64.139687499999894</c:v>
                </c:pt>
                <c:pt idx="18368">
                  <c:v>64.147031249999998</c:v>
                </c:pt>
                <c:pt idx="18369">
                  <c:v>64.154843749999898</c:v>
                </c:pt>
                <c:pt idx="18370">
                  <c:v>64.163203124999896</c:v>
                </c:pt>
                <c:pt idx="18371">
                  <c:v>64.171250000000001</c:v>
                </c:pt>
                <c:pt idx="18372">
                  <c:v>64.178281249999898</c:v>
                </c:pt>
                <c:pt idx="18373">
                  <c:v>64.184609374999994</c:v>
                </c:pt>
                <c:pt idx="18374">
                  <c:v>64.190468749999994</c:v>
                </c:pt>
                <c:pt idx="18375">
                  <c:v>64.196093749999903</c:v>
                </c:pt>
                <c:pt idx="18376">
                  <c:v>64.201875000000001</c:v>
                </c:pt>
                <c:pt idx="18377">
                  <c:v>64.208124999999896</c:v>
                </c:pt>
                <c:pt idx="18378">
                  <c:v>64.214765624999899</c:v>
                </c:pt>
                <c:pt idx="18379">
                  <c:v>64.221718749999994</c:v>
                </c:pt>
                <c:pt idx="18380">
                  <c:v>64.228749999999906</c:v>
                </c:pt>
                <c:pt idx="18381">
                  <c:v>64.236015624999894</c:v>
                </c:pt>
                <c:pt idx="18382">
                  <c:v>64.244296874999904</c:v>
                </c:pt>
                <c:pt idx="18383">
                  <c:v>64.252421874999897</c:v>
                </c:pt>
                <c:pt idx="18384">
                  <c:v>64.259062499999999</c:v>
                </c:pt>
                <c:pt idx="18385">
                  <c:v>64.264843749999898</c:v>
                </c:pt>
                <c:pt idx="18386">
                  <c:v>64.270781249999999</c:v>
                </c:pt>
                <c:pt idx="18387">
                  <c:v>64.277578124999906</c:v>
                </c:pt>
                <c:pt idx="18388">
                  <c:v>64.285078124999899</c:v>
                </c:pt>
                <c:pt idx="18389">
                  <c:v>64.292890624999899</c:v>
                </c:pt>
                <c:pt idx="18390">
                  <c:v>64.301015625000005</c:v>
                </c:pt>
                <c:pt idx="18391">
                  <c:v>64.309531249999907</c:v>
                </c:pt>
                <c:pt idx="18392">
                  <c:v>64.318984374999999</c:v>
                </c:pt>
                <c:pt idx="18393">
                  <c:v>64.329296874999997</c:v>
                </c:pt>
                <c:pt idx="18394">
                  <c:v>64.340234374999994</c:v>
                </c:pt>
                <c:pt idx="18395">
                  <c:v>64.350859374999999</c:v>
                </c:pt>
                <c:pt idx="18396">
                  <c:v>64.360859375000004</c:v>
                </c:pt>
                <c:pt idx="18397">
                  <c:v>64.371484374999994</c:v>
                </c:pt>
                <c:pt idx="18398">
                  <c:v>64.382031249999898</c:v>
                </c:pt>
                <c:pt idx="18399">
                  <c:v>64.391874999999999</c:v>
                </c:pt>
                <c:pt idx="18400">
                  <c:v>64.401328124999907</c:v>
                </c:pt>
                <c:pt idx="18401">
                  <c:v>64.410703124999898</c:v>
                </c:pt>
                <c:pt idx="18402">
                  <c:v>64.419843749999998</c:v>
                </c:pt>
                <c:pt idx="18403">
                  <c:v>64.428203124999996</c:v>
                </c:pt>
                <c:pt idx="18404">
                  <c:v>64.4361718749999</c:v>
                </c:pt>
                <c:pt idx="18405">
                  <c:v>64.443437500000002</c:v>
                </c:pt>
                <c:pt idx="18406">
                  <c:v>64.4498437499999</c:v>
                </c:pt>
                <c:pt idx="18407">
                  <c:v>64.456015624999907</c:v>
                </c:pt>
                <c:pt idx="18408">
                  <c:v>64.462343749999903</c:v>
                </c:pt>
                <c:pt idx="18409">
                  <c:v>64.469062499999893</c:v>
                </c:pt>
                <c:pt idx="18410">
                  <c:v>64.476171874999906</c:v>
                </c:pt>
                <c:pt idx="18411">
                  <c:v>64.483984374999906</c:v>
                </c:pt>
                <c:pt idx="18412">
                  <c:v>64.492578124999994</c:v>
                </c:pt>
                <c:pt idx="18413">
                  <c:v>64.501796874999997</c:v>
                </c:pt>
                <c:pt idx="18414">
                  <c:v>64.511874999999904</c:v>
                </c:pt>
                <c:pt idx="18415">
                  <c:v>64.522812499999901</c:v>
                </c:pt>
                <c:pt idx="18416">
                  <c:v>64.533281249999902</c:v>
                </c:pt>
                <c:pt idx="18417">
                  <c:v>64.543124999999904</c:v>
                </c:pt>
                <c:pt idx="18418">
                  <c:v>64.554062500000001</c:v>
                </c:pt>
                <c:pt idx="18419">
                  <c:v>64.566328124999998</c:v>
                </c:pt>
                <c:pt idx="18420">
                  <c:v>64.578359374999906</c:v>
                </c:pt>
                <c:pt idx="18421">
                  <c:v>64.588671875000003</c:v>
                </c:pt>
                <c:pt idx="18422">
                  <c:v>64.597265625000006</c:v>
                </c:pt>
                <c:pt idx="18423">
                  <c:v>64.605156249999993</c:v>
                </c:pt>
                <c:pt idx="18424">
                  <c:v>64.612890625000006</c:v>
                </c:pt>
                <c:pt idx="18425">
                  <c:v>64.620624999999905</c:v>
                </c:pt>
                <c:pt idx="18426">
                  <c:v>64.628593749999993</c:v>
                </c:pt>
                <c:pt idx="18427">
                  <c:v>64.636249999999905</c:v>
                </c:pt>
                <c:pt idx="18428">
                  <c:v>64.643437499999905</c:v>
                </c:pt>
                <c:pt idx="18429">
                  <c:v>64.649374999999907</c:v>
                </c:pt>
                <c:pt idx="18430">
                  <c:v>64.653281249999907</c:v>
                </c:pt>
                <c:pt idx="18431">
                  <c:v>64.653750000000002</c:v>
                </c:pt>
                <c:pt idx="18432">
                  <c:v>64.651874999999905</c:v>
                </c:pt>
                <c:pt idx="18433">
                  <c:v>64.649999999999906</c:v>
                </c:pt>
                <c:pt idx="18434">
                  <c:v>64.645937500000002</c:v>
                </c:pt>
                <c:pt idx="18435">
                  <c:v>64.639843749999898</c:v>
                </c:pt>
                <c:pt idx="18436">
                  <c:v>64.634062499999899</c:v>
                </c:pt>
                <c:pt idx="18437">
                  <c:v>64.628749999999997</c:v>
                </c:pt>
                <c:pt idx="18438">
                  <c:v>64.623749999999902</c:v>
                </c:pt>
                <c:pt idx="18439">
                  <c:v>64.619843749999902</c:v>
                </c:pt>
                <c:pt idx="18440">
                  <c:v>64.616718749999905</c:v>
                </c:pt>
                <c:pt idx="18441">
                  <c:v>64.613749999999996</c:v>
                </c:pt>
                <c:pt idx="18442">
                  <c:v>64.611093749999895</c:v>
                </c:pt>
                <c:pt idx="18443">
                  <c:v>64.608281249999905</c:v>
                </c:pt>
                <c:pt idx="18444">
                  <c:v>64.604531249999994</c:v>
                </c:pt>
                <c:pt idx="18445">
                  <c:v>64.600468749999905</c:v>
                </c:pt>
                <c:pt idx="18446">
                  <c:v>64.597031249999901</c:v>
                </c:pt>
                <c:pt idx="18447">
                  <c:v>64.5943749999999</c:v>
                </c:pt>
                <c:pt idx="18448">
                  <c:v>64.592343749999898</c:v>
                </c:pt>
                <c:pt idx="18449">
                  <c:v>64.5904687499999</c:v>
                </c:pt>
                <c:pt idx="18450">
                  <c:v>64.588281249999994</c:v>
                </c:pt>
                <c:pt idx="18451">
                  <c:v>64.585781249999897</c:v>
                </c:pt>
                <c:pt idx="18452">
                  <c:v>64.583281249999999</c:v>
                </c:pt>
                <c:pt idx="18453">
                  <c:v>64.580624999999998</c:v>
                </c:pt>
                <c:pt idx="18454">
                  <c:v>64.577656249999905</c:v>
                </c:pt>
                <c:pt idx="18455">
                  <c:v>64.574687499999996</c:v>
                </c:pt>
                <c:pt idx="18456">
                  <c:v>64.571874999999906</c:v>
                </c:pt>
                <c:pt idx="18457">
                  <c:v>64.569687499999901</c:v>
                </c:pt>
                <c:pt idx="18458">
                  <c:v>64.569218749999905</c:v>
                </c:pt>
                <c:pt idx="18459">
                  <c:v>64.570312499999901</c:v>
                </c:pt>
                <c:pt idx="18460">
                  <c:v>64.571718749999903</c:v>
                </c:pt>
                <c:pt idx="18461">
                  <c:v>64.572812499999998</c:v>
                </c:pt>
                <c:pt idx="18462">
                  <c:v>64.573906249999993</c:v>
                </c:pt>
                <c:pt idx="18463">
                  <c:v>64.575156249999907</c:v>
                </c:pt>
                <c:pt idx="18464">
                  <c:v>64.576249999999902</c:v>
                </c:pt>
                <c:pt idx="18465">
                  <c:v>64.577187499999894</c:v>
                </c:pt>
                <c:pt idx="18466">
                  <c:v>64.578124999999901</c:v>
                </c:pt>
                <c:pt idx="18467">
                  <c:v>64.578906249999903</c:v>
                </c:pt>
                <c:pt idx="18468">
                  <c:v>64.579687499999906</c:v>
                </c:pt>
                <c:pt idx="18469">
                  <c:v>64.580468749999994</c:v>
                </c:pt>
                <c:pt idx="18470">
                  <c:v>64.581093749999994</c:v>
                </c:pt>
                <c:pt idx="18471">
                  <c:v>64.581718749999993</c:v>
                </c:pt>
                <c:pt idx="18472">
                  <c:v>64.582499999999996</c:v>
                </c:pt>
                <c:pt idx="18473">
                  <c:v>64.583281249999899</c:v>
                </c:pt>
                <c:pt idx="18474">
                  <c:v>64.583906249999899</c:v>
                </c:pt>
                <c:pt idx="18475">
                  <c:v>64.584531249999998</c:v>
                </c:pt>
                <c:pt idx="18476">
                  <c:v>64.584999999999894</c:v>
                </c:pt>
                <c:pt idx="18477">
                  <c:v>64.585468749999905</c:v>
                </c:pt>
                <c:pt idx="18478">
                  <c:v>64.586093749999904</c:v>
                </c:pt>
                <c:pt idx="18479">
                  <c:v>64.586718750000003</c:v>
                </c:pt>
                <c:pt idx="18480">
                  <c:v>64.587343749999903</c:v>
                </c:pt>
                <c:pt idx="18481">
                  <c:v>64.588124999999906</c:v>
                </c:pt>
                <c:pt idx="18482">
                  <c:v>64.589062499999898</c:v>
                </c:pt>
                <c:pt idx="18483">
                  <c:v>64.589687499999897</c:v>
                </c:pt>
                <c:pt idx="18484">
                  <c:v>64.589999999999904</c:v>
                </c:pt>
                <c:pt idx="18485">
                  <c:v>64.590312499999897</c:v>
                </c:pt>
                <c:pt idx="18486">
                  <c:v>64.590312499999996</c:v>
                </c:pt>
                <c:pt idx="18487">
                  <c:v>64.590156250000007</c:v>
                </c:pt>
                <c:pt idx="18488">
                  <c:v>64.590156249999893</c:v>
                </c:pt>
                <c:pt idx="18489">
                  <c:v>64.590156249999893</c:v>
                </c:pt>
                <c:pt idx="18490">
                  <c:v>64.5904687499999</c:v>
                </c:pt>
                <c:pt idx="18491">
                  <c:v>64.591249999999903</c:v>
                </c:pt>
                <c:pt idx="18492">
                  <c:v>64.592499999999902</c:v>
                </c:pt>
                <c:pt idx="18493">
                  <c:v>64.5943749999999</c:v>
                </c:pt>
                <c:pt idx="18494">
                  <c:v>64.596718749999894</c:v>
                </c:pt>
                <c:pt idx="18495">
                  <c:v>64.599374999999995</c:v>
                </c:pt>
                <c:pt idx="18496">
                  <c:v>64.602499999999907</c:v>
                </c:pt>
                <c:pt idx="18497">
                  <c:v>64.605781249999893</c:v>
                </c:pt>
                <c:pt idx="18498">
                  <c:v>64.609218749999897</c:v>
                </c:pt>
                <c:pt idx="18499">
                  <c:v>64.612968749999993</c:v>
                </c:pt>
                <c:pt idx="18500">
                  <c:v>64.617187499999901</c:v>
                </c:pt>
                <c:pt idx="18501">
                  <c:v>64.621875000000003</c:v>
                </c:pt>
                <c:pt idx="18502">
                  <c:v>64.626796874999997</c:v>
                </c:pt>
                <c:pt idx="18503">
                  <c:v>64.632187499999901</c:v>
                </c:pt>
                <c:pt idx="18504">
                  <c:v>64.637734374999894</c:v>
                </c:pt>
                <c:pt idx="18505">
                  <c:v>64.643359375000003</c:v>
                </c:pt>
                <c:pt idx="18506">
                  <c:v>64.649062499999999</c:v>
                </c:pt>
                <c:pt idx="18507">
                  <c:v>64.654531249999906</c:v>
                </c:pt>
                <c:pt idx="18508">
                  <c:v>64.659531249999901</c:v>
                </c:pt>
                <c:pt idx="18509">
                  <c:v>64.663593749999905</c:v>
                </c:pt>
                <c:pt idx="18510">
                  <c:v>64.667031249999994</c:v>
                </c:pt>
                <c:pt idx="18511">
                  <c:v>64.670156249999906</c:v>
                </c:pt>
                <c:pt idx="18512">
                  <c:v>64.673124999999899</c:v>
                </c:pt>
                <c:pt idx="18513">
                  <c:v>64.675937499999904</c:v>
                </c:pt>
                <c:pt idx="18514">
                  <c:v>64.677968749999906</c:v>
                </c:pt>
                <c:pt idx="18515">
                  <c:v>64.679531249999897</c:v>
                </c:pt>
                <c:pt idx="18516">
                  <c:v>64.681249999999906</c:v>
                </c:pt>
                <c:pt idx="18517">
                  <c:v>64.682812499999997</c:v>
                </c:pt>
                <c:pt idx="18518">
                  <c:v>64.684375000000003</c:v>
                </c:pt>
                <c:pt idx="18519">
                  <c:v>64.686562499999994</c:v>
                </c:pt>
                <c:pt idx="18520">
                  <c:v>64.689374999999899</c:v>
                </c:pt>
                <c:pt idx="18521">
                  <c:v>64.692656249999899</c:v>
                </c:pt>
                <c:pt idx="18522">
                  <c:v>64.696249999999907</c:v>
                </c:pt>
                <c:pt idx="18523">
                  <c:v>64.700312499999896</c:v>
                </c:pt>
                <c:pt idx="18524">
                  <c:v>64.704687500000006</c:v>
                </c:pt>
                <c:pt idx="18525">
                  <c:v>64.708906249999899</c:v>
                </c:pt>
                <c:pt idx="18526">
                  <c:v>64.712968749999902</c:v>
                </c:pt>
                <c:pt idx="18527">
                  <c:v>64.716874999999902</c:v>
                </c:pt>
                <c:pt idx="18528">
                  <c:v>64.720624999999998</c:v>
                </c:pt>
                <c:pt idx="18529">
                  <c:v>64.723749999999896</c:v>
                </c:pt>
                <c:pt idx="18530">
                  <c:v>64.725937499999901</c:v>
                </c:pt>
                <c:pt idx="18531">
                  <c:v>64.727968749999903</c:v>
                </c:pt>
                <c:pt idx="18532">
                  <c:v>64.729843750000001</c:v>
                </c:pt>
                <c:pt idx="18533">
                  <c:v>64.731562499999995</c:v>
                </c:pt>
                <c:pt idx="18534">
                  <c:v>64.733437499999994</c:v>
                </c:pt>
                <c:pt idx="18535">
                  <c:v>64.735312499999907</c:v>
                </c:pt>
                <c:pt idx="18536">
                  <c:v>64.736874999999998</c:v>
                </c:pt>
                <c:pt idx="18537">
                  <c:v>64.738124999999997</c:v>
                </c:pt>
                <c:pt idx="18538">
                  <c:v>64.739374999999995</c:v>
                </c:pt>
                <c:pt idx="18539">
                  <c:v>64.740468749999906</c:v>
                </c:pt>
                <c:pt idx="18540">
                  <c:v>64.741562499999901</c:v>
                </c:pt>
                <c:pt idx="18541">
                  <c:v>64.7428124999999</c:v>
                </c:pt>
                <c:pt idx="18542">
                  <c:v>64.744062499999998</c:v>
                </c:pt>
                <c:pt idx="18543">
                  <c:v>64.745156249999994</c:v>
                </c:pt>
                <c:pt idx="18544">
                  <c:v>64.74609375</c:v>
                </c:pt>
                <c:pt idx="18545">
                  <c:v>64.747031249999907</c:v>
                </c:pt>
                <c:pt idx="18546">
                  <c:v>64.747968749999899</c:v>
                </c:pt>
                <c:pt idx="18547">
                  <c:v>64.748906249999905</c:v>
                </c:pt>
                <c:pt idx="18548">
                  <c:v>64.749687499999993</c:v>
                </c:pt>
                <c:pt idx="18549">
                  <c:v>64.750312500000007</c:v>
                </c:pt>
                <c:pt idx="18550">
                  <c:v>64.750937499999907</c:v>
                </c:pt>
                <c:pt idx="18551">
                  <c:v>64.751562499999906</c:v>
                </c:pt>
                <c:pt idx="18552">
                  <c:v>64.752187499999906</c:v>
                </c:pt>
                <c:pt idx="18553">
                  <c:v>64.752812499999905</c:v>
                </c:pt>
                <c:pt idx="18554">
                  <c:v>64.753437499999905</c:v>
                </c:pt>
                <c:pt idx="18555">
                  <c:v>64.754062500000003</c:v>
                </c:pt>
                <c:pt idx="18556">
                  <c:v>64.754843749999907</c:v>
                </c:pt>
                <c:pt idx="18557">
                  <c:v>64.755781249999899</c:v>
                </c:pt>
                <c:pt idx="18558">
                  <c:v>64.756406249999998</c:v>
                </c:pt>
                <c:pt idx="18559">
                  <c:v>64.757187499999901</c:v>
                </c:pt>
                <c:pt idx="18560">
                  <c:v>64.758281249999996</c:v>
                </c:pt>
                <c:pt idx="18561">
                  <c:v>64.759218749999903</c:v>
                </c:pt>
                <c:pt idx="18562">
                  <c:v>64.760156249999895</c:v>
                </c:pt>
                <c:pt idx="18563">
                  <c:v>64.760937499999898</c:v>
                </c:pt>
                <c:pt idx="18564">
                  <c:v>64.761562499999897</c:v>
                </c:pt>
                <c:pt idx="18565">
                  <c:v>64.762031249999893</c:v>
                </c:pt>
                <c:pt idx="18566">
                  <c:v>64.7623437499999</c:v>
                </c:pt>
                <c:pt idx="18567">
                  <c:v>64.762968749999899</c:v>
                </c:pt>
                <c:pt idx="18568">
                  <c:v>64.764062499999994</c:v>
                </c:pt>
                <c:pt idx="18569">
                  <c:v>64.765156249999905</c:v>
                </c:pt>
                <c:pt idx="18570">
                  <c:v>64.765937499999893</c:v>
                </c:pt>
                <c:pt idx="18571">
                  <c:v>64.766562500000006</c:v>
                </c:pt>
                <c:pt idx="18572">
                  <c:v>64.766874999999899</c:v>
                </c:pt>
                <c:pt idx="18573">
                  <c:v>64.767343749999895</c:v>
                </c:pt>
                <c:pt idx="18574">
                  <c:v>64.768124999999898</c:v>
                </c:pt>
                <c:pt idx="18575">
                  <c:v>64.768906250000001</c:v>
                </c:pt>
                <c:pt idx="18576">
                  <c:v>64.769687500000003</c:v>
                </c:pt>
                <c:pt idx="18577">
                  <c:v>64.770312499999903</c:v>
                </c:pt>
                <c:pt idx="18578">
                  <c:v>64.770781249999899</c:v>
                </c:pt>
                <c:pt idx="18579">
                  <c:v>64.771406249999998</c:v>
                </c:pt>
                <c:pt idx="18580">
                  <c:v>64.772343749999905</c:v>
                </c:pt>
                <c:pt idx="18581">
                  <c:v>64.773281249999897</c:v>
                </c:pt>
                <c:pt idx="18582">
                  <c:v>64.774218749999903</c:v>
                </c:pt>
                <c:pt idx="18583">
                  <c:v>64.774999999999906</c:v>
                </c:pt>
                <c:pt idx="18584">
                  <c:v>64.775781249999895</c:v>
                </c:pt>
                <c:pt idx="18585">
                  <c:v>64.776718749999901</c:v>
                </c:pt>
                <c:pt idx="18586">
                  <c:v>64.777656250000007</c:v>
                </c:pt>
                <c:pt idx="18587">
                  <c:v>64.778593749999999</c:v>
                </c:pt>
                <c:pt idx="18588">
                  <c:v>64.779531249999906</c:v>
                </c:pt>
                <c:pt idx="18589">
                  <c:v>64.780468749999997</c:v>
                </c:pt>
                <c:pt idx="18590">
                  <c:v>64.781406249999904</c:v>
                </c:pt>
                <c:pt idx="18591">
                  <c:v>64.782499999999999</c:v>
                </c:pt>
                <c:pt idx="18592">
                  <c:v>64.783749999999998</c:v>
                </c:pt>
                <c:pt idx="18593">
                  <c:v>64.784843749999993</c:v>
                </c:pt>
                <c:pt idx="18594">
                  <c:v>64.7857812499999</c:v>
                </c:pt>
                <c:pt idx="18595">
                  <c:v>64.786718750000006</c:v>
                </c:pt>
                <c:pt idx="18596">
                  <c:v>64.787656249999898</c:v>
                </c:pt>
                <c:pt idx="18597">
                  <c:v>64.788437499999901</c:v>
                </c:pt>
                <c:pt idx="18598">
                  <c:v>64.789062499999901</c:v>
                </c:pt>
                <c:pt idx="18599">
                  <c:v>64.7896874999999</c:v>
                </c:pt>
                <c:pt idx="18600">
                  <c:v>64.790468749999903</c:v>
                </c:pt>
                <c:pt idx="18601">
                  <c:v>64.791406249999895</c:v>
                </c:pt>
                <c:pt idx="18602">
                  <c:v>64.792343749999901</c:v>
                </c:pt>
                <c:pt idx="18603">
                  <c:v>64.793437499999897</c:v>
                </c:pt>
                <c:pt idx="18604">
                  <c:v>64.794531250000006</c:v>
                </c:pt>
                <c:pt idx="18605">
                  <c:v>64.795468749999998</c:v>
                </c:pt>
                <c:pt idx="18606">
                  <c:v>64.796406249999905</c:v>
                </c:pt>
                <c:pt idx="18607">
                  <c:v>64.797343749999897</c:v>
                </c:pt>
                <c:pt idx="18608">
                  <c:v>64.798281250000002</c:v>
                </c:pt>
                <c:pt idx="18609">
                  <c:v>64.799374999999998</c:v>
                </c:pt>
                <c:pt idx="18610">
                  <c:v>64.800468749999993</c:v>
                </c:pt>
                <c:pt idx="18611">
                  <c:v>64.801562499999903</c:v>
                </c:pt>
                <c:pt idx="18612">
                  <c:v>64.802656249999998</c:v>
                </c:pt>
                <c:pt idx="18613">
                  <c:v>64.803437499999902</c:v>
                </c:pt>
                <c:pt idx="18614">
                  <c:v>64.804218750000004</c:v>
                </c:pt>
                <c:pt idx="18615">
                  <c:v>64.805312499999999</c:v>
                </c:pt>
                <c:pt idx="18616">
                  <c:v>64.806562499999899</c:v>
                </c:pt>
                <c:pt idx="18617">
                  <c:v>64.807499999999905</c:v>
                </c:pt>
                <c:pt idx="18618">
                  <c:v>64.808593749999901</c:v>
                </c:pt>
                <c:pt idx="18619">
                  <c:v>64.809531249999907</c:v>
                </c:pt>
                <c:pt idx="18620">
                  <c:v>64.809843749999999</c:v>
                </c:pt>
                <c:pt idx="18621">
                  <c:v>64.809999999999903</c:v>
                </c:pt>
                <c:pt idx="18622">
                  <c:v>64.809843749999999</c:v>
                </c:pt>
                <c:pt idx="18623">
                  <c:v>64.8092187499999</c:v>
                </c:pt>
                <c:pt idx="18624">
                  <c:v>64.80859375</c:v>
                </c:pt>
                <c:pt idx="18625">
                  <c:v>64.808749999999904</c:v>
                </c:pt>
                <c:pt idx="18626">
                  <c:v>64.809374999999903</c:v>
                </c:pt>
                <c:pt idx="18627">
                  <c:v>64.809531250000006</c:v>
                </c:pt>
                <c:pt idx="18628">
                  <c:v>64.8092187499999</c:v>
                </c:pt>
                <c:pt idx="18629">
                  <c:v>64.809062499999897</c:v>
                </c:pt>
                <c:pt idx="18630">
                  <c:v>64.809062499999996</c:v>
                </c:pt>
                <c:pt idx="18631">
                  <c:v>64.809062499999897</c:v>
                </c:pt>
                <c:pt idx="18632">
                  <c:v>64.808906250000007</c:v>
                </c:pt>
                <c:pt idx="18633">
                  <c:v>64.808906249999893</c:v>
                </c:pt>
                <c:pt idx="18634">
                  <c:v>64.809062499999996</c:v>
                </c:pt>
                <c:pt idx="18635">
                  <c:v>64.809062499999897</c:v>
                </c:pt>
                <c:pt idx="18636">
                  <c:v>64.809062499999996</c:v>
                </c:pt>
                <c:pt idx="18637">
                  <c:v>64.808906250000007</c:v>
                </c:pt>
                <c:pt idx="18638">
                  <c:v>64.80859375</c:v>
                </c:pt>
                <c:pt idx="18639">
                  <c:v>64.808281249999993</c:v>
                </c:pt>
                <c:pt idx="18640">
                  <c:v>64.807968749999901</c:v>
                </c:pt>
                <c:pt idx="18641">
                  <c:v>64.807656249999994</c:v>
                </c:pt>
                <c:pt idx="18642">
                  <c:v>64.807031249999994</c:v>
                </c:pt>
                <c:pt idx="18643">
                  <c:v>64.805937499999899</c:v>
                </c:pt>
                <c:pt idx="18644">
                  <c:v>64.804531249999997</c:v>
                </c:pt>
                <c:pt idx="18645">
                  <c:v>64.803281249999898</c:v>
                </c:pt>
                <c:pt idx="18646">
                  <c:v>64.802343749999906</c:v>
                </c:pt>
                <c:pt idx="18647">
                  <c:v>64.801718749999907</c:v>
                </c:pt>
                <c:pt idx="18648">
                  <c:v>64.801093749999893</c:v>
                </c:pt>
                <c:pt idx="18649">
                  <c:v>64.800156249999901</c:v>
                </c:pt>
                <c:pt idx="18650">
                  <c:v>64.799062499999906</c:v>
                </c:pt>
                <c:pt idx="18651">
                  <c:v>64.797656249999903</c:v>
                </c:pt>
                <c:pt idx="18652">
                  <c:v>64.796249999999901</c:v>
                </c:pt>
                <c:pt idx="18653">
                  <c:v>64.795156249999906</c:v>
                </c:pt>
                <c:pt idx="18654">
                  <c:v>64.794062499999896</c:v>
                </c:pt>
                <c:pt idx="18655">
                  <c:v>64.792656249999993</c:v>
                </c:pt>
                <c:pt idx="18656">
                  <c:v>64.791093750000002</c:v>
                </c:pt>
                <c:pt idx="18657">
                  <c:v>64.789531249999897</c:v>
                </c:pt>
                <c:pt idx="18658">
                  <c:v>64.787968750000005</c:v>
                </c:pt>
                <c:pt idx="18659">
                  <c:v>64.786249999999896</c:v>
                </c:pt>
                <c:pt idx="18660">
                  <c:v>64.784374999999997</c:v>
                </c:pt>
                <c:pt idx="18661">
                  <c:v>64.782499999999899</c:v>
                </c:pt>
                <c:pt idx="18662">
                  <c:v>64.780624999999901</c:v>
                </c:pt>
                <c:pt idx="18663">
                  <c:v>64.778593749999999</c:v>
                </c:pt>
                <c:pt idx="18664">
                  <c:v>64.776406249999994</c:v>
                </c:pt>
                <c:pt idx="18665">
                  <c:v>64.774062499999999</c:v>
                </c:pt>
                <c:pt idx="18666">
                  <c:v>64.771718749999906</c:v>
                </c:pt>
                <c:pt idx="18667">
                  <c:v>64.769218749999993</c:v>
                </c:pt>
                <c:pt idx="18668">
                  <c:v>64.766874999999899</c:v>
                </c:pt>
                <c:pt idx="18669">
                  <c:v>64.764843749999898</c:v>
                </c:pt>
                <c:pt idx="18670">
                  <c:v>64.762656250000006</c:v>
                </c:pt>
                <c:pt idx="18671">
                  <c:v>64.761093749999901</c:v>
                </c:pt>
                <c:pt idx="18672">
                  <c:v>64.759843749999902</c:v>
                </c:pt>
                <c:pt idx="18673">
                  <c:v>64.758593749999903</c:v>
                </c:pt>
                <c:pt idx="18674">
                  <c:v>64.757187499999901</c:v>
                </c:pt>
                <c:pt idx="18675">
                  <c:v>64.755156249999999</c:v>
                </c:pt>
                <c:pt idx="18676">
                  <c:v>64.753281249999901</c:v>
                </c:pt>
                <c:pt idx="18677">
                  <c:v>64.751874999999998</c:v>
                </c:pt>
                <c:pt idx="18678">
                  <c:v>64.750781250000003</c:v>
                </c:pt>
                <c:pt idx="18679">
                  <c:v>64.749843749999897</c:v>
                </c:pt>
                <c:pt idx="18680">
                  <c:v>64.748906249999905</c:v>
                </c:pt>
                <c:pt idx="18681">
                  <c:v>64.748124999999902</c:v>
                </c:pt>
                <c:pt idx="18682">
                  <c:v>64.747499999999903</c:v>
                </c:pt>
                <c:pt idx="18683">
                  <c:v>64.746875000000003</c:v>
                </c:pt>
                <c:pt idx="18684">
                  <c:v>64.746249999999904</c:v>
                </c:pt>
                <c:pt idx="18685">
                  <c:v>64.745468749999901</c:v>
                </c:pt>
                <c:pt idx="18686">
                  <c:v>64.744687499999998</c:v>
                </c:pt>
                <c:pt idx="18687">
                  <c:v>64.744062499999899</c:v>
                </c:pt>
                <c:pt idx="18688">
                  <c:v>64.743906249999995</c:v>
                </c:pt>
                <c:pt idx="18689">
                  <c:v>64.742343749999904</c:v>
                </c:pt>
                <c:pt idx="18690">
                  <c:v>64.736171874999897</c:v>
                </c:pt>
                <c:pt idx="18691">
                  <c:v>64.723359374999902</c:v>
                </c:pt>
                <c:pt idx="18692">
                  <c:v>64.706171874999896</c:v>
                </c:pt>
                <c:pt idx="18693">
                  <c:v>64.688515624999894</c:v>
                </c:pt>
                <c:pt idx="18694">
                  <c:v>64.670859374999907</c:v>
                </c:pt>
                <c:pt idx="18695">
                  <c:v>64.653203124999905</c:v>
                </c:pt>
                <c:pt idx="18696">
                  <c:v>64.635937499999898</c:v>
                </c:pt>
                <c:pt idx="18697">
                  <c:v>64.619062499999899</c:v>
                </c:pt>
                <c:pt idx="18698">
                  <c:v>64.602109374999998</c:v>
                </c:pt>
                <c:pt idx="18699">
                  <c:v>64.585234374999899</c:v>
                </c:pt>
                <c:pt idx="18700">
                  <c:v>64.568515624999904</c:v>
                </c:pt>
                <c:pt idx="18701">
                  <c:v>64.551796874999994</c:v>
                </c:pt>
                <c:pt idx="18702">
                  <c:v>64.535234374999902</c:v>
                </c:pt>
                <c:pt idx="18703">
                  <c:v>64.518671874999896</c:v>
                </c:pt>
                <c:pt idx="18704">
                  <c:v>64.501640624999993</c:v>
                </c:pt>
                <c:pt idx="18705">
                  <c:v>64.484140624999995</c:v>
                </c:pt>
                <c:pt idx="18706">
                  <c:v>64.466640624999997</c:v>
                </c:pt>
                <c:pt idx="18707">
                  <c:v>64.449140624999899</c:v>
                </c:pt>
                <c:pt idx="18708">
                  <c:v>64.431249999999906</c:v>
                </c:pt>
                <c:pt idx="18709">
                  <c:v>64.412812499999902</c:v>
                </c:pt>
                <c:pt idx="18710">
                  <c:v>64.393906249999901</c:v>
                </c:pt>
                <c:pt idx="18711">
                  <c:v>64.374140624999995</c:v>
                </c:pt>
                <c:pt idx="18712">
                  <c:v>64.353906249999994</c:v>
                </c:pt>
                <c:pt idx="18713">
                  <c:v>64.333749999999995</c:v>
                </c:pt>
                <c:pt idx="18714">
                  <c:v>64.313671874999997</c:v>
                </c:pt>
                <c:pt idx="18715">
                  <c:v>64.293828125000005</c:v>
                </c:pt>
                <c:pt idx="18716">
                  <c:v>64.273906249999996</c:v>
                </c:pt>
                <c:pt idx="18717">
                  <c:v>64.252656249999902</c:v>
                </c:pt>
                <c:pt idx="18718">
                  <c:v>64.228984374999996</c:v>
                </c:pt>
                <c:pt idx="18719">
                  <c:v>64.206171874999896</c:v>
                </c:pt>
                <c:pt idx="18720">
                  <c:v>64.185859375000007</c:v>
                </c:pt>
                <c:pt idx="18721">
                  <c:v>64.166250000000005</c:v>
                </c:pt>
                <c:pt idx="18722">
                  <c:v>64.146796874999893</c:v>
                </c:pt>
                <c:pt idx="18723">
                  <c:v>64.127499999999998</c:v>
                </c:pt>
                <c:pt idx="18724">
                  <c:v>64.108203124999903</c:v>
                </c:pt>
                <c:pt idx="18725">
                  <c:v>64.089921874999902</c:v>
                </c:pt>
                <c:pt idx="18726">
                  <c:v>64.072656249999895</c:v>
                </c:pt>
                <c:pt idx="18727">
                  <c:v>64.054453124999895</c:v>
                </c:pt>
                <c:pt idx="18728">
                  <c:v>64.035468749999893</c:v>
                </c:pt>
                <c:pt idx="18729">
                  <c:v>64.016562500000006</c:v>
                </c:pt>
                <c:pt idx="18730">
                  <c:v>63.997812499999903</c:v>
                </c:pt>
                <c:pt idx="18731">
                  <c:v>63.979218750000001</c:v>
                </c:pt>
                <c:pt idx="18732">
                  <c:v>63.960781249999997</c:v>
                </c:pt>
                <c:pt idx="18733">
                  <c:v>63.9423437499999</c:v>
                </c:pt>
                <c:pt idx="18734">
                  <c:v>63.923906249999902</c:v>
                </c:pt>
                <c:pt idx="18735">
                  <c:v>63.905156249999997</c:v>
                </c:pt>
                <c:pt idx="18736">
                  <c:v>63.886093749999901</c:v>
                </c:pt>
                <c:pt idx="18737">
                  <c:v>63.867031249999997</c:v>
                </c:pt>
                <c:pt idx="18738">
                  <c:v>63.8482812499999</c:v>
                </c:pt>
                <c:pt idx="18739">
                  <c:v>63.829531249999903</c:v>
                </c:pt>
                <c:pt idx="18740">
                  <c:v>63.810625000000002</c:v>
                </c:pt>
                <c:pt idx="18741">
                  <c:v>63.791874999999898</c:v>
                </c:pt>
                <c:pt idx="18742">
                  <c:v>63.772968749999897</c:v>
                </c:pt>
                <c:pt idx="18743">
                  <c:v>63.75390625</c:v>
                </c:pt>
                <c:pt idx="18744">
                  <c:v>63.734765624999902</c:v>
                </c:pt>
                <c:pt idx="18745">
                  <c:v>63.715546874999902</c:v>
                </c:pt>
                <c:pt idx="18746">
                  <c:v>63.696328124999901</c:v>
                </c:pt>
                <c:pt idx="18747">
                  <c:v>63.677109374999901</c:v>
                </c:pt>
                <c:pt idx="18748">
                  <c:v>63.657890624999901</c:v>
                </c:pt>
                <c:pt idx="18749">
                  <c:v>63.638515624999897</c:v>
                </c:pt>
                <c:pt idx="18750">
                  <c:v>63.618906249999903</c:v>
                </c:pt>
                <c:pt idx="18751">
                  <c:v>63.599062499999903</c:v>
                </c:pt>
                <c:pt idx="18752">
                  <c:v>63.579218750000003</c:v>
                </c:pt>
                <c:pt idx="18753">
                  <c:v>63.559453124999898</c:v>
                </c:pt>
                <c:pt idx="18754">
                  <c:v>63.539609374999898</c:v>
                </c:pt>
                <c:pt idx="18755">
                  <c:v>63.519609374999902</c:v>
                </c:pt>
                <c:pt idx="18756">
                  <c:v>63.499296874999899</c:v>
                </c:pt>
                <c:pt idx="18757">
                  <c:v>63.478984374999897</c:v>
                </c:pt>
                <c:pt idx="18758">
                  <c:v>63.458828124999897</c:v>
                </c:pt>
                <c:pt idx="18759">
                  <c:v>63.438749999999899</c:v>
                </c:pt>
                <c:pt idx="18760">
                  <c:v>63.418515624999898</c:v>
                </c:pt>
                <c:pt idx="18761">
                  <c:v>63.398124999999901</c:v>
                </c:pt>
                <c:pt idx="18762">
                  <c:v>63.377968750000001</c:v>
                </c:pt>
                <c:pt idx="18763">
                  <c:v>63.357812499999902</c:v>
                </c:pt>
                <c:pt idx="18764">
                  <c:v>63.337499999999899</c:v>
                </c:pt>
                <c:pt idx="18765">
                  <c:v>63.317187499999903</c:v>
                </c:pt>
                <c:pt idx="18766">
                  <c:v>63.296718749999897</c:v>
                </c:pt>
                <c:pt idx="18767">
                  <c:v>63.275859375000003</c:v>
                </c:pt>
                <c:pt idx="18768">
                  <c:v>63.255000000000003</c:v>
                </c:pt>
                <c:pt idx="18769">
                  <c:v>63.234531249999897</c:v>
                </c:pt>
                <c:pt idx="18770">
                  <c:v>63.214218749999901</c:v>
                </c:pt>
                <c:pt idx="18771">
                  <c:v>63.194453124999903</c:v>
                </c:pt>
                <c:pt idx="18772">
                  <c:v>63.1803124999999</c:v>
                </c:pt>
                <c:pt idx="18773">
                  <c:v>63.1767187499999</c:v>
                </c:pt>
                <c:pt idx="18774">
                  <c:v>63.180937499999899</c:v>
                </c:pt>
                <c:pt idx="18775">
                  <c:v>63.184062499999897</c:v>
                </c:pt>
                <c:pt idx="18776">
                  <c:v>63.183281249999901</c:v>
                </c:pt>
                <c:pt idx="18777">
                  <c:v>63.181718750000002</c:v>
                </c:pt>
                <c:pt idx="18778">
                  <c:v>63.179843749999897</c:v>
                </c:pt>
                <c:pt idx="18779">
                  <c:v>63.178125000000001</c:v>
                </c:pt>
                <c:pt idx="18780">
                  <c:v>63.176562499999903</c:v>
                </c:pt>
                <c:pt idx="18781">
                  <c:v>63.174843749999901</c:v>
                </c:pt>
                <c:pt idx="18782">
                  <c:v>63.173124999999899</c:v>
                </c:pt>
                <c:pt idx="18783">
                  <c:v>63.171406249999897</c:v>
                </c:pt>
                <c:pt idx="18784">
                  <c:v>63.169687499999903</c:v>
                </c:pt>
                <c:pt idx="18785">
                  <c:v>63.168124999999897</c:v>
                </c:pt>
                <c:pt idx="18786">
                  <c:v>63.166562499999898</c:v>
                </c:pt>
                <c:pt idx="18787">
                  <c:v>63.1649999999999</c:v>
                </c:pt>
                <c:pt idx="18788">
                  <c:v>63.163437499999901</c:v>
                </c:pt>
                <c:pt idx="18789">
                  <c:v>63.161875000000002</c:v>
                </c:pt>
                <c:pt idx="18790">
                  <c:v>63.160312499999897</c:v>
                </c:pt>
                <c:pt idx="18791">
                  <c:v>63.158593750000001</c:v>
                </c:pt>
                <c:pt idx="18792">
                  <c:v>63.1568749999999</c:v>
                </c:pt>
                <c:pt idx="18793">
                  <c:v>63.155312499999901</c:v>
                </c:pt>
                <c:pt idx="18794">
                  <c:v>63.153749999999903</c:v>
                </c:pt>
                <c:pt idx="18795">
                  <c:v>63.152031249999901</c:v>
                </c:pt>
                <c:pt idx="18796">
                  <c:v>63.150156249999903</c:v>
                </c:pt>
                <c:pt idx="18797">
                  <c:v>63.148125</c:v>
                </c:pt>
                <c:pt idx="18798">
                  <c:v>63.145781249999899</c:v>
                </c:pt>
                <c:pt idx="18799">
                  <c:v>63.143281249999902</c:v>
                </c:pt>
                <c:pt idx="18800">
                  <c:v>63.1409374999999</c:v>
                </c:pt>
                <c:pt idx="18801">
                  <c:v>63.138749999999902</c:v>
                </c:pt>
                <c:pt idx="18802">
                  <c:v>63.136562499999997</c:v>
                </c:pt>
                <c:pt idx="18803">
                  <c:v>63.134218749999903</c:v>
                </c:pt>
                <c:pt idx="18804">
                  <c:v>63.131562499999902</c:v>
                </c:pt>
                <c:pt idx="18805">
                  <c:v>63.128749999999997</c:v>
                </c:pt>
                <c:pt idx="18806">
                  <c:v>63.125937499999999</c:v>
                </c:pt>
                <c:pt idx="18807">
                  <c:v>63.122968749999899</c:v>
                </c:pt>
                <c:pt idx="18808">
                  <c:v>63.119843749999902</c:v>
                </c:pt>
                <c:pt idx="18809">
                  <c:v>63.116718749999897</c:v>
                </c:pt>
                <c:pt idx="18810">
                  <c:v>63.1135937499999</c:v>
                </c:pt>
                <c:pt idx="18811">
                  <c:v>63.1103124999999</c:v>
                </c:pt>
                <c:pt idx="18812">
                  <c:v>63.106874999999903</c:v>
                </c:pt>
                <c:pt idx="18813">
                  <c:v>63.103437499999899</c:v>
                </c:pt>
                <c:pt idx="18814">
                  <c:v>63.099843749999998</c:v>
                </c:pt>
                <c:pt idx="18815">
                  <c:v>63.096249999999898</c:v>
                </c:pt>
                <c:pt idx="18816">
                  <c:v>63.092812499999901</c:v>
                </c:pt>
                <c:pt idx="18817">
                  <c:v>63.089374999999897</c:v>
                </c:pt>
                <c:pt idx="18818">
                  <c:v>63.085781249999897</c:v>
                </c:pt>
                <c:pt idx="18819">
                  <c:v>63.082187499999897</c:v>
                </c:pt>
                <c:pt idx="18820">
                  <c:v>63.078593749999897</c:v>
                </c:pt>
                <c:pt idx="18821">
                  <c:v>63.0748437499999</c:v>
                </c:pt>
                <c:pt idx="18822">
                  <c:v>63.0709374999999</c:v>
                </c:pt>
                <c:pt idx="18823">
                  <c:v>63.066874999999897</c:v>
                </c:pt>
                <c:pt idx="18824">
                  <c:v>63.062499999999901</c:v>
                </c:pt>
                <c:pt idx="18825">
                  <c:v>63.058281249999901</c:v>
                </c:pt>
                <c:pt idx="18826">
                  <c:v>63.054687499999901</c:v>
                </c:pt>
                <c:pt idx="18827">
                  <c:v>63.051406249999999</c:v>
                </c:pt>
                <c:pt idx="18828">
                  <c:v>63.048281249999903</c:v>
                </c:pt>
                <c:pt idx="18829">
                  <c:v>63.045156249999899</c:v>
                </c:pt>
                <c:pt idx="18830">
                  <c:v>63.042187499999898</c:v>
                </c:pt>
                <c:pt idx="18831">
                  <c:v>63.0393749999999</c:v>
                </c:pt>
                <c:pt idx="18832">
                  <c:v>63.036562499999903</c:v>
                </c:pt>
                <c:pt idx="18833">
                  <c:v>63.033749999999898</c:v>
                </c:pt>
                <c:pt idx="18834">
                  <c:v>63.031093749999897</c:v>
                </c:pt>
                <c:pt idx="18835">
                  <c:v>63.028437499999903</c:v>
                </c:pt>
                <c:pt idx="18836">
                  <c:v>63.025781249999902</c:v>
                </c:pt>
                <c:pt idx="18837">
                  <c:v>63.023281249999897</c:v>
                </c:pt>
                <c:pt idx="18838">
                  <c:v>63.020781249999899</c:v>
                </c:pt>
                <c:pt idx="18839">
                  <c:v>63.018281250000001</c:v>
                </c:pt>
                <c:pt idx="18840">
                  <c:v>63.015781249999897</c:v>
                </c:pt>
                <c:pt idx="18841">
                  <c:v>63.013125000000002</c:v>
                </c:pt>
                <c:pt idx="18842">
                  <c:v>63.010468750000001</c:v>
                </c:pt>
                <c:pt idx="18843">
                  <c:v>63.008125</c:v>
                </c:pt>
                <c:pt idx="18844">
                  <c:v>63.005781249999899</c:v>
                </c:pt>
                <c:pt idx="18845">
                  <c:v>63.003281250000001</c:v>
                </c:pt>
                <c:pt idx="18846">
                  <c:v>63.0009374999999</c:v>
                </c:pt>
                <c:pt idx="18847">
                  <c:v>62.998749999999902</c:v>
                </c:pt>
                <c:pt idx="18848">
                  <c:v>62.9967187499999</c:v>
                </c:pt>
                <c:pt idx="18849">
                  <c:v>62.995156249999901</c:v>
                </c:pt>
                <c:pt idx="18850">
                  <c:v>62.994687499999898</c:v>
                </c:pt>
                <c:pt idx="18851">
                  <c:v>62.995937499999997</c:v>
                </c:pt>
                <c:pt idx="18852">
                  <c:v>62.998124999999902</c:v>
                </c:pt>
                <c:pt idx="18853">
                  <c:v>63.000468749999897</c:v>
                </c:pt>
                <c:pt idx="18854">
                  <c:v>63.002968749999901</c:v>
                </c:pt>
                <c:pt idx="18855">
                  <c:v>63.005468749999899</c:v>
                </c:pt>
                <c:pt idx="18856">
                  <c:v>63.0078125</c:v>
                </c:pt>
                <c:pt idx="18857">
                  <c:v>63.01</c:v>
                </c:pt>
                <c:pt idx="18858">
                  <c:v>63.012187499999897</c:v>
                </c:pt>
                <c:pt idx="18859">
                  <c:v>63.014374999999902</c:v>
                </c:pt>
                <c:pt idx="18860">
                  <c:v>63.0165624999999</c:v>
                </c:pt>
                <c:pt idx="18861">
                  <c:v>63.018749999999898</c:v>
                </c:pt>
                <c:pt idx="18862">
                  <c:v>63.020937499999903</c:v>
                </c:pt>
                <c:pt idx="18863">
                  <c:v>63.023124999999901</c:v>
                </c:pt>
                <c:pt idx="18864">
                  <c:v>63.025312499999899</c:v>
                </c:pt>
                <c:pt idx="18865">
                  <c:v>63.027031249999901</c:v>
                </c:pt>
                <c:pt idx="18866">
                  <c:v>63.0276562499999</c:v>
                </c:pt>
                <c:pt idx="18867">
                  <c:v>63.027812499999897</c:v>
                </c:pt>
                <c:pt idx="18868">
                  <c:v>63.0279687499999</c:v>
                </c:pt>
                <c:pt idx="18869">
                  <c:v>63.0279687499999</c:v>
                </c:pt>
                <c:pt idx="18870">
                  <c:v>63.027812499999897</c:v>
                </c:pt>
                <c:pt idx="18871">
                  <c:v>63.02734375</c:v>
                </c:pt>
                <c:pt idx="18872">
                  <c:v>63.026093749999902</c:v>
                </c:pt>
                <c:pt idx="18873">
                  <c:v>63.023593749999897</c:v>
                </c:pt>
                <c:pt idx="18874">
                  <c:v>63.020312499999903</c:v>
                </c:pt>
                <c:pt idx="18875">
                  <c:v>63.016718750000003</c:v>
                </c:pt>
                <c:pt idx="18876">
                  <c:v>63.013124999999903</c:v>
                </c:pt>
                <c:pt idx="18877">
                  <c:v>63.009687499999899</c:v>
                </c:pt>
                <c:pt idx="18878">
                  <c:v>63.006562499999902</c:v>
                </c:pt>
                <c:pt idx="18879">
                  <c:v>63.003124999999898</c:v>
                </c:pt>
                <c:pt idx="18880">
                  <c:v>62.999062499999901</c:v>
                </c:pt>
                <c:pt idx="18881">
                  <c:v>62.994999999999898</c:v>
                </c:pt>
                <c:pt idx="18882">
                  <c:v>62.990937500000001</c:v>
                </c:pt>
                <c:pt idx="18883">
                  <c:v>62.986562499999899</c:v>
                </c:pt>
                <c:pt idx="18884">
                  <c:v>62.981718749999899</c:v>
                </c:pt>
                <c:pt idx="18885">
                  <c:v>62.982265624999997</c:v>
                </c:pt>
                <c:pt idx="18886">
                  <c:v>62.990703124999897</c:v>
                </c:pt>
                <c:pt idx="18887">
                  <c:v>63.001874999999899</c:v>
                </c:pt>
                <c:pt idx="18888">
                  <c:v>63.013671874999901</c:v>
                </c:pt>
                <c:pt idx="18889">
                  <c:v>63.025781250000001</c:v>
                </c:pt>
                <c:pt idx="18890">
                  <c:v>63.038046874999999</c:v>
                </c:pt>
                <c:pt idx="18891">
                  <c:v>63.050390624999999</c:v>
                </c:pt>
                <c:pt idx="18892">
                  <c:v>63.063437499999999</c:v>
                </c:pt>
                <c:pt idx="18893">
                  <c:v>63.077656249999897</c:v>
                </c:pt>
                <c:pt idx="18894">
                  <c:v>63.092734374999999</c:v>
                </c:pt>
                <c:pt idx="18895">
                  <c:v>63.109531249999897</c:v>
                </c:pt>
                <c:pt idx="18896">
                  <c:v>63.128515624999999</c:v>
                </c:pt>
                <c:pt idx="18897">
                  <c:v>63.148046874999899</c:v>
                </c:pt>
                <c:pt idx="18898">
                  <c:v>63.167343749999901</c:v>
                </c:pt>
                <c:pt idx="18899">
                  <c:v>63.186796874999899</c:v>
                </c:pt>
                <c:pt idx="18900">
                  <c:v>63.206406249999901</c:v>
                </c:pt>
                <c:pt idx="18901">
                  <c:v>63.226328124999903</c:v>
                </c:pt>
                <c:pt idx="18902">
                  <c:v>63.247421874999901</c:v>
                </c:pt>
                <c:pt idx="18903">
                  <c:v>63.269687499999897</c:v>
                </c:pt>
                <c:pt idx="18904">
                  <c:v>63.292031249999901</c:v>
                </c:pt>
                <c:pt idx="18905">
                  <c:v>63.314218749999903</c:v>
                </c:pt>
                <c:pt idx="18906">
                  <c:v>63.336171874999998</c:v>
                </c:pt>
                <c:pt idx="18907">
                  <c:v>63.358203124999903</c:v>
                </c:pt>
                <c:pt idx="18908">
                  <c:v>63.380312499999903</c:v>
                </c:pt>
                <c:pt idx="18909">
                  <c:v>63.402265624999899</c:v>
                </c:pt>
                <c:pt idx="18910">
                  <c:v>63.426015624999899</c:v>
                </c:pt>
                <c:pt idx="18911">
                  <c:v>63.4501562499999</c:v>
                </c:pt>
                <c:pt idx="18912">
                  <c:v>63.472031250000001</c:v>
                </c:pt>
                <c:pt idx="18913">
                  <c:v>63.492578124999902</c:v>
                </c:pt>
                <c:pt idx="18914">
                  <c:v>63.512421875000001</c:v>
                </c:pt>
                <c:pt idx="18915">
                  <c:v>63.532031249999903</c:v>
                </c:pt>
                <c:pt idx="18916">
                  <c:v>63.551484374999902</c:v>
                </c:pt>
                <c:pt idx="18917">
                  <c:v>63.569687499999901</c:v>
                </c:pt>
                <c:pt idx="18918">
                  <c:v>63.586718749999903</c:v>
                </c:pt>
                <c:pt idx="18919">
                  <c:v>63.603671874999897</c:v>
                </c:pt>
                <c:pt idx="18920">
                  <c:v>63.621249999999897</c:v>
                </c:pt>
                <c:pt idx="18921">
                  <c:v>63.639374999999902</c:v>
                </c:pt>
                <c:pt idx="18922">
                  <c:v>63.657656249999903</c:v>
                </c:pt>
                <c:pt idx="18923">
                  <c:v>63.675937499999897</c:v>
                </c:pt>
                <c:pt idx="18924">
                  <c:v>63.6939843749999</c:v>
                </c:pt>
                <c:pt idx="18925">
                  <c:v>63.712265624999901</c:v>
                </c:pt>
                <c:pt idx="18926">
                  <c:v>63.730703124999899</c:v>
                </c:pt>
                <c:pt idx="18927">
                  <c:v>63.7489843749999</c:v>
                </c:pt>
                <c:pt idx="18928">
                  <c:v>63.767265624999901</c:v>
                </c:pt>
                <c:pt idx="18929">
                  <c:v>63.7854687499999</c:v>
                </c:pt>
                <c:pt idx="18930">
                  <c:v>63.803593749999898</c:v>
                </c:pt>
                <c:pt idx="18931">
                  <c:v>63.821562499999899</c:v>
                </c:pt>
                <c:pt idx="18932">
                  <c:v>63.839609375000002</c:v>
                </c:pt>
                <c:pt idx="18933">
                  <c:v>63.857812500000001</c:v>
                </c:pt>
                <c:pt idx="18934">
                  <c:v>63.875546874999998</c:v>
                </c:pt>
                <c:pt idx="18935">
                  <c:v>63.892656249999902</c:v>
                </c:pt>
                <c:pt idx="18936">
                  <c:v>63.909218749999901</c:v>
                </c:pt>
                <c:pt idx="18937">
                  <c:v>63.925156249999901</c:v>
                </c:pt>
                <c:pt idx="18938">
                  <c:v>63.940624999999898</c:v>
                </c:pt>
                <c:pt idx="18939">
                  <c:v>63.955859374999903</c:v>
                </c:pt>
                <c:pt idx="18940">
                  <c:v>63.9710156249999</c:v>
                </c:pt>
                <c:pt idx="18941">
                  <c:v>63.986093749999903</c:v>
                </c:pt>
                <c:pt idx="18942">
                  <c:v>64.001015624999994</c:v>
                </c:pt>
                <c:pt idx="18943">
                  <c:v>64.015781249999904</c:v>
                </c:pt>
                <c:pt idx="18944">
                  <c:v>64.030312499999994</c:v>
                </c:pt>
                <c:pt idx="18945">
                  <c:v>64.044765624999897</c:v>
                </c:pt>
                <c:pt idx="18946">
                  <c:v>64.059296874999902</c:v>
                </c:pt>
                <c:pt idx="18947">
                  <c:v>64.073671874999903</c:v>
                </c:pt>
                <c:pt idx="18948">
                  <c:v>64.087890625</c:v>
                </c:pt>
                <c:pt idx="18949">
                  <c:v>64.101953124999895</c:v>
                </c:pt>
                <c:pt idx="18950">
                  <c:v>64.115781249999898</c:v>
                </c:pt>
                <c:pt idx="18951">
                  <c:v>64.129453124999998</c:v>
                </c:pt>
                <c:pt idx="18952">
                  <c:v>64.142968749999895</c:v>
                </c:pt>
                <c:pt idx="18953">
                  <c:v>64.156328125000002</c:v>
                </c:pt>
                <c:pt idx="18954">
                  <c:v>64.169531250000006</c:v>
                </c:pt>
                <c:pt idx="18955">
                  <c:v>64.182578124999907</c:v>
                </c:pt>
                <c:pt idx="18956">
                  <c:v>64.195546874999906</c:v>
                </c:pt>
                <c:pt idx="18957">
                  <c:v>64.208749999999995</c:v>
                </c:pt>
                <c:pt idx="18958">
                  <c:v>64.222265624999906</c:v>
                </c:pt>
                <c:pt idx="18959">
                  <c:v>64.2349999999999</c:v>
                </c:pt>
                <c:pt idx="18960">
                  <c:v>64.236249999999998</c:v>
                </c:pt>
                <c:pt idx="18961">
                  <c:v>64.225468749999905</c:v>
                </c:pt>
                <c:pt idx="18962">
                  <c:v>64.213203124999893</c:v>
                </c:pt>
                <c:pt idx="18963">
                  <c:v>64.202968749999897</c:v>
                </c:pt>
                <c:pt idx="18964">
                  <c:v>64.195312499999901</c:v>
                </c:pt>
                <c:pt idx="18965">
                  <c:v>64.188046874999898</c:v>
                </c:pt>
                <c:pt idx="18966">
                  <c:v>64.180703124999994</c:v>
                </c:pt>
                <c:pt idx="18967">
                  <c:v>64.173359374999905</c:v>
                </c:pt>
                <c:pt idx="18968">
                  <c:v>64.166015624999901</c:v>
                </c:pt>
                <c:pt idx="18969">
                  <c:v>64.158593749999994</c:v>
                </c:pt>
                <c:pt idx="18970">
                  <c:v>64.150937499999898</c:v>
                </c:pt>
                <c:pt idx="18971">
                  <c:v>64.142890625000007</c:v>
                </c:pt>
                <c:pt idx="18972">
                  <c:v>64.134453124999993</c:v>
                </c:pt>
                <c:pt idx="18973">
                  <c:v>64.125859374999905</c:v>
                </c:pt>
                <c:pt idx="18974">
                  <c:v>64.117421874999906</c:v>
                </c:pt>
                <c:pt idx="18975">
                  <c:v>64.109218749999997</c:v>
                </c:pt>
                <c:pt idx="18976">
                  <c:v>64.101249999999894</c:v>
                </c:pt>
                <c:pt idx="18977">
                  <c:v>64.093515624999995</c:v>
                </c:pt>
                <c:pt idx="18978">
                  <c:v>64.0859375</c:v>
                </c:pt>
                <c:pt idx="18979">
                  <c:v>64.078359374999906</c:v>
                </c:pt>
                <c:pt idx="18980">
                  <c:v>64.070703124999895</c:v>
                </c:pt>
                <c:pt idx="18981">
                  <c:v>64.063203124999902</c:v>
                </c:pt>
                <c:pt idx="18982">
                  <c:v>64.055859374999997</c:v>
                </c:pt>
                <c:pt idx="18983">
                  <c:v>64.048515624999993</c:v>
                </c:pt>
                <c:pt idx="18984">
                  <c:v>64.041171874999904</c:v>
                </c:pt>
                <c:pt idx="18985">
                  <c:v>64.033593749999994</c:v>
                </c:pt>
                <c:pt idx="18986">
                  <c:v>64.025703124999893</c:v>
                </c:pt>
                <c:pt idx="18987">
                  <c:v>64.017578124999901</c:v>
                </c:pt>
                <c:pt idx="18988">
                  <c:v>64.009374999999906</c:v>
                </c:pt>
                <c:pt idx="18989">
                  <c:v>64.001328124999901</c:v>
                </c:pt>
                <c:pt idx="18990">
                  <c:v>63.993281250000003</c:v>
                </c:pt>
                <c:pt idx="18991">
                  <c:v>63.985078124999902</c:v>
                </c:pt>
                <c:pt idx="18992">
                  <c:v>63.977109374999998</c:v>
                </c:pt>
                <c:pt idx="18993">
                  <c:v>63.969453125000001</c:v>
                </c:pt>
                <c:pt idx="18994">
                  <c:v>63.961953124999901</c:v>
                </c:pt>
                <c:pt idx="18995">
                  <c:v>63.954765624999901</c:v>
                </c:pt>
                <c:pt idx="18996">
                  <c:v>63.9478906249999</c:v>
                </c:pt>
                <c:pt idx="18997">
                  <c:v>63.941171874999903</c:v>
                </c:pt>
                <c:pt idx="18998">
                  <c:v>63.934609374999901</c:v>
                </c:pt>
                <c:pt idx="18999">
                  <c:v>63.928124999999902</c:v>
                </c:pt>
                <c:pt idx="19000">
                  <c:v>63.921406249999897</c:v>
                </c:pt>
                <c:pt idx="19001">
                  <c:v>63.914453124999902</c:v>
                </c:pt>
                <c:pt idx="19002">
                  <c:v>63.907578124999901</c:v>
                </c:pt>
                <c:pt idx="19003">
                  <c:v>63.900859374999897</c:v>
                </c:pt>
                <c:pt idx="19004">
                  <c:v>63.894140624999899</c:v>
                </c:pt>
                <c:pt idx="19005">
                  <c:v>63.887343749999999</c:v>
                </c:pt>
                <c:pt idx="19006">
                  <c:v>63.880468749999899</c:v>
                </c:pt>
                <c:pt idx="19007">
                  <c:v>63.8736718749999</c:v>
                </c:pt>
                <c:pt idx="19008">
                  <c:v>63.8671875</c:v>
                </c:pt>
                <c:pt idx="19009">
                  <c:v>63.860859374999897</c:v>
                </c:pt>
                <c:pt idx="19010">
                  <c:v>63.854609374999903</c:v>
                </c:pt>
                <c:pt idx="19011">
                  <c:v>63.848593749999999</c:v>
                </c:pt>
                <c:pt idx="19012">
                  <c:v>63.8427343749999</c:v>
                </c:pt>
                <c:pt idx="19013">
                  <c:v>63.836953124999901</c:v>
                </c:pt>
                <c:pt idx="19014">
                  <c:v>63.831249999999997</c:v>
                </c:pt>
                <c:pt idx="19015">
                  <c:v>63.825624999999903</c:v>
                </c:pt>
                <c:pt idx="19016">
                  <c:v>63.819999999999901</c:v>
                </c:pt>
                <c:pt idx="19017">
                  <c:v>63.814453124999901</c:v>
                </c:pt>
                <c:pt idx="19018">
                  <c:v>63.809062499999897</c:v>
                </c:pt>
                <c:pt idx="19019">
                  <c:v>63.803749999999901</c:v>
                </c:pt>
                <c:pt idx="19020">
                  <c:v>63.798359374999897</c:v>
                </c:pt>
                <c:pt idx="19021">
                  <c:v>63.792890624999899</c:v>
                </c:pt>
                <c:pt idx="19022">
                  <c:v>63.787421875</c:v>
                </c:pt>
                <c:pt idx="19023">
                  <c:v>63.7818749999999</c:v>
                </c:pt>
                <c:pt idx="19024">
                  <c:v>63.7763281249999</c:v>
                </c:pt>
                <c:pt idx="19025">
                  <c:v>63.770859375000001</c:v>
                </c:pt>
                <c:pt idx="19026">
                  <c:v>63.765312499999901</c:v>
                </c:pt>
                <c:pt idx="19027">
                  <c:v>63.759609374999997</c:v>
                </c:pt>
                <c:pt idx="19028">
                  <c:v>63.753749999999897</c:v>
                </c:pt>
                <c:pt idx="19029">
                  <c:v>63.747734374999901</c:v>
                </c:pt>
                <c:pt idx="19030">
                  <c:v>63.741640624999903</c:v>
                </c:pt>
                <c:pt idx="19031">
                  <c:v>63.735390624999901</c:v>
                </c:pt>
                <c:pt idx="19032">
                  <c:v>63.728984374999897</c:v>
                </c:pt>
                <c:pt idx="19033">
                  <c:v>63.722734374999902</c:v>
                </c:pt>
                <c:pt idx="19034">
                  <c:v>63.716484374999901</c:v>
                </c:pt>
                <c:pt idx="19035">
                  <c:v>63.710156249999997</c:v>
                </c:pt>
                <c:pt idx="19036">
                  <c:v>63.703828125000001</c:v>
                </c:pt>
                <c:pt idx="19037">
                  <c:v>63.697421874999897</c:v>
                </c:pt>
                <c:pt idx="19038">
                  <c:v>63.691093749999901</c:v>
                </c:pt>
                <c:pt idx="19039">
                  <c:v>63.684843749999899</c:v>
                </c:pt>
                <c:pt idx="19040">
                  <c:v>63.678671874999999</c:v>
                </c:pt>
                <c:pt idx="19041">
                  <c:v>63.672578124999902</c:v>
                </c:pt>
                <c:pt idx="19042">
                  <c:v>63.666562499999898</c:v>
                </c:pt>
                <c:pt idx="19043">
                  <c:v>63.660703124999898</c:v>
                </c:pt>
                <c:pt idx="19044">
                  <c:v>63.6549218749999</c:v>
                </c:pt>
                <c:pt idx="19045">
                  <c:v>63.649140625000001</c:v>
                </c:pt>
                <c:pt idx="19046">
                  <c:v>63.642421874999997</c:v>
                </c:pt>
                <c:pt idx="19047">
                  <c:v>63.633749999999999</c:v>
                </c:pt>
                <c:pt idx="19048">
                  <c:v>63.623828124999903</c:v>
                </c:pt>
                <c:pt idx="19049">
                  <c:v>63.6135937499999</c:v>
                </c:pt>
                <c:pt idx="19050">
                  <c:v>63.603281250000002</c:v>
                </c:pt>
                <c:pt idx="19051">
                  <c:v>63.592968749999898</c:v>
                </c:pt>
                <c:pt idx="19052">
                  <c:v>63.582656249999999</c:v>
                </c:pt>
                <c:pt idx="19053">
                  <c:v>63.572343749999902</c:v>
                </c:pt>
                <c:pt idx="19054">
                  <c:v>63.562109374999999</c:v>
                </c:pt>
                <c:pt idx="19055">
                  <c:v>63.551953124999898</c:v>
                </c:pt>
                <c:pt idx="19056">
                  <c:v>63.541796874999903</c:v>
                </c:pt>
                <c:pt idx="19057">
                  <c:v>63.5315625</c:v>
                </c:pt>
                <c:pt idx="19058">
                  <c:v>63.521171875</c:v>
                </c:pt>
                <c:pt idx="19059">
                  <c:v>63.5107031249999</c:v>
                </c:pt>
                <c:pt idx="19060">
                  <c:v>63.500234374999998</c:v>
                </c:pt>
                <c:pt idx="19061">
                  <c:v>63.489921875</c:v>
                </c:pt>
                <c:pt idx="19062">
                  <c:v>63.479531250000001</c:v>
                </c:pt>
                <c:pt idx="19063">
                  <c:v>63.4690624999999</c:v>
                </c:pt>
                <c:pt idx="19064">
                  <c:v>63.458671874999901</c:v>
                </c:pt>
                <c:pt idx="19065">
                  <c:v>63.448359374999903</c:v>
                </c:pt>
                <c:pt idx="19066">
                  <c:v>63.438281249999903</c:v>
                </c:pt>
                <c:pt idx="19067">
                  <c:v>63.428281249999898</c:v>
                </c:pt>
                <c:pt idx="19068">
                  <c:v>63.4182812499999</c:v>
                </c:pt>
                <c:pt idx="19069">
                  <c:v>63.408281249999902</c:v>
                </c:pt>
                <c:pt idx="19070">
                  <c:v>63.398281249999897</c:v>
                </c:pt>
                <c:pt idx="19071">
                  <c:v>63.388359374999901</c:v>
                </c:pt>
                <c:pt idx="19072">
                  <c:v>63.378671874999903</c:v>
                </c:pt>
                <c:pt idx="19073">
                  <c:v>63.369296874999897</c:v>
                </c:pt>
                <c:pt idx="19074">
                  <c:v>63.360156249999903</c:v>
                </c:pt>
                <c:pt idx="19075">
                  <c:v>63.351171874999899</c:v>
                </c:pt>
                <c:pt idx="19076">
                  <c:v>63.342578124999903</c:v>
                </c:pt>
                <c:pt idx="19077">
                  <c:v>63.334531249999998</c:v>
                </c:pt>
                <c:pt idx="19078">
                  <c:v>63.3267968749999</c:v>
                </c:pt>
                <c:pt idx="19079">
                  <c:v>63.319218749999997</c:v>
                </c:pt>
                <c:pt idx="19080">
                  <c:v>63.311796874999899</c:v>
                </c:pt>
                <c:pt idx="19081">
                  <c:v>63.304609374999899</c:v>
                </c:pt>
                <c:pt idx="19082">
                  <c:v>63.297734374999898</c:v>
                </c:pt>
                <c:pt idx="19083">
                  <c:v>63.291249999999998</c:v>
                </c:pt>
                <c:pt idx="19084">
                  <c:v>63.284609374999903</c:v>
                </c:pt>
                <c:pt idx="19085">
                  <c:v>63.277109374999903</c:v>
                </c:pt>
                <c:pt idx="19086">
                  <c:v>63.2698437499999</c:v>
                </c:pt>
                <c:pt idx="19087">
                  <c:v>63.263671874999901</c:v>
                </c:pt>
                <c:pt idx="19088">
                  <c:v>63.257499999999901</c:v>
                </c:pt>
                <c:pt idx="19089">
                  <c:v>63.250859374999898</c:v>
                </c:pt>
                <c:pt idx="19090">
                  <c:v>63.243593749999903</c:v>
                </c:pt>
                <c:pt idx="19091">
                  <c:v>63.235546874999997</c:v>
                </c:pt>
                <c:pt idx="19092">
                  <c:v>63.227187499999999</c:v>
                </c:pt>
                <c:pt idx="19093">
                  <c:v>63.218671874999899</c:v>
                </c:pt>
                <c:pt idx="19094">
                  <c:v>63.210078125000003</c:v>
                </c:pt>
                <c:pt idx="19095">
                  <c:v>63.201249999999902</c:v>
                </c:pt>
                <c:pt idx="19096">
                  <c:v>63.192187499999903</c:v>
                </c:pt>
                <c:pt idx="19097">
                  <c:v>63.183359374999903</c:v>
                </c:pt>
                <c:pt idx="19098">
                  <c:v>63.1747656249999</c:v>
                </c:pt>
                <c:pt idx="19099">
                  <c:v>63.166093749999902</c:v>
                </c:pt>
                <c:pt idx="19100">
                  <c:v>63.1571874999999</c:v>
                </c:pt>
                <c:pt idx="19101">
                  <c:v>63.147968749999997</c:v>
                </c:pt>
                <c:pt idx="19102">
                  <c:v>63.138906249999899</c:v>
                </c:pt>
                <c:pt idx="19103">
                  <c:v>63.129999999999903</c:v>
                </c:pt>
                <c:pt idx="19104">
                  <c:v>63.120937499999897</c:v>
                </c:pt>
                <c:pt idx="19105">
                  <c:v>63.1119531249999</c:v>
                </c:pt>
                <c:pt idx="19106">
                  <c:v>63.103046874999897</c:v>
                </c:pt>
                <c:pt idx="19107">
                  <c:v>63.0940624999999</c:v>
                </c:pt>
                <c:pt idx="19108">
                  <c:v>63.085078124999903</c:v>
                </c:pt>
                <c:pt idx="19109">
                  <c:v>63.076171874999901</c:v>
                </c:pt>
                <c:pt idx="19110">
                  <c:v>63.067421874999901</c:v>
                </c:pt>
                <c:pt idx="19111">
                  <c:v>63.058828124999899</c:v>
                </c:pt>
                <c:pt idx="19112">
                  <c:v>63.050312499999897</c:v>
                </c:pt>
                <c:pt idx="19113">
                  <c:v>63.0419531249999</c:v>
                </c:pt>
                <c:pt idx="19114">
                  <c:v>63.034374999999898</c:v>
                </c:pt>
                <c:pt idx="19115">
                  <c:v>63.027968749999999</c:v>
                </c:pt>
                <c:pt idx="19116">
                  <c:v>63.022187499999902</c:v>
                </c:pt>
                <c:pt idx="19117">
                  <c:v>63.016953124999901</c:v>
                </c:pt>
                <c:pt idx="19118">
                  <c:v>63.012187499999897</c:v>
                </c:pt>
                <c:pt idx="19119">
                  <c:v>63.007421874999999</c:v>
                </c:pt>
                <c:pt idx="19120">
                  <c:v>63.002499999999898</c:v>
                </c:pt>
                <c:pt idx="19121">
                  <c:v>62.997500000000002</c:v>
                </c:pt>
                <c:pt idx="19122">
                  <c:v>62.992578124999902</c:v>
                </c:pt>
                <c:pt idx="19123">
                  <c:v>62.987812499999897</c:v>
                </c:pt>
                <c:pt idx="19124">
                  <c:v>62.983125000000001</c:v>
                </c:pt>
                <c:pt idx="19125">
                  <c:v>62.978203124999901</c:v>
                </c:pt>
                <c:pt idx="19126">
                  <c:v>62.9729687499999</c:v>
                </c:pt>
                <c:pt idx="19127">
                  <c:v>62.967578124999903</c:v>
                </c:pt>
                <c:pt idx="19128">
                  <c:v>62.962265624999901</c:v>
                </c:pt>
                <c:pt idx="19129">
                  <c:v>62.956953124999899</c:v>
                </c:pt>
                <c:pt idx="19130">
                  <c:v>62.951249999999902</c:v>
                </c:pt>
                <c:pt idx="19131">
                  <c:v>62.944999999999901</c:v>
                </c:pt>
                <c:pt idx="19132">
                  <c:v>62.938515624999901</c:v>
                </c:pt>
                <c:pt idx="19133">
                  <c:v>62.931874999999899</c:v>
                </c:pt>
                <c:pt idx="19134">
                  <c:v>62.924921874999903</c:v>
                </c:pt>
                <c:pt idx="19135">
                  <c:v>62.917968749999901</c:v>
                </c:pt>
                <c:pt idx="19136">
                  <c:v>62.911250000000003</c:v>
                </c:pt>
                <c:pt idx="19137">
                  <c:v>62.904531249999998</c:v>
                </c:pt>
                <c:pt idx="19138">
                  <c:v>62.897968749999997</c:v>
                </c:pt>
                <c:pt idx="19139">
                  <c:v>62.891640624999901</c:v>
                </c:pt>
                <c:pt idx="19140">
                  <c:v>62.885156250000001</c:v>
                </c:pt>
                <c:pt idx="19141">
                  <c:v>62.878515624999999</c:v>
                </c:pt>
                <c:pt idx="19142">
                  <c:v>62.871796874999902</c:v>
                </c:pt>
                <c:pt idx="19143">
                  <c:v>62.865781249999898</c:v>
                </c:pt>
                <c:pt idx="19144">
                  <c:v>62.860624999999899</c:v>
                </c:pt>
                <c:pt idx="19145">
                  <c:v>62.85578125</c:v>
                </c:pt>
                <c:pt idx="19146">
                  <c:v>62.851484374999998</c:v>
                </c:pt>
                <c:pt idx="19147">
                  <c:v>62.848203124999898</c:v>
                </c:pt>
                <c:pt idx="19148">
                  <c:v>62.846249999999998</c:v>
                </c:pt>
                <c:pt idx="19149">
                  <c:v>62.845312499999899</c:v>
                </c:pt>
                <c:pt idx="19150">
                  <c:v>62.845234374999997</c:v>
                </c:pt>
                <c:pt idx="19151">
                  <c:v>62.845078124999901</c:v>
                </c:pt>
                <c:pt idx="19152">
                  <c:v>62.8443749999999</c:v>
                </c:pt>
                <c:pt idx="19153">
                  <c:v>62.844296874999898</c:v>
                </c:pt>
                <c:pt idx="19154">
                  <c:v>62.844609374999997</c:v>
                </c:pt>
                <c:pt idx="19155">
                  <c:v>62.844218749999897</c:v>
                </c:pt>
                <c:pt idx="19156">
                  <c:v>62.843046874999899</c:v>
                </c:pt>
                <c:pt idx="19157">
                  <c:v>62.841562499999903</c:v>
                </c:pt>
                <c:pt idx="19158">
                  <c:v>62.8401562499999</c:v>
                </c:pt>
                <c:pt idx="19159">
                  <c:v>62.838984374999903</c:v>
                </c:pt>
                <c:pt idx="19160">
                  <c:v>62.838359374999897</c:v>
                </c:pt>
                <c:pt idx="19161">
                  <c:v>62.838593749999902</c:v>
                </c:pt>
                <c:pt idx="19162">
                  <c:v>62.839296874999903</c:v>
                </c:pt>
                <c:pt idx="19163">
                  <c:v>62.839765624999899</c:v>
                </c:pt>
                <c:pt idx="19164">
                  <c:v>62.838046875000003</c:v>
                </c:pt>
                <c:pt idx="19165">
                  <c:v>62.834218749999899</c:v>
                </c:pt>
                <c:pt idx="19166">
                  <c:v>62.8303906249999</c:v>
                </c:pt>
                <c:pt idx="19167">
                  <c:v>62.827421874999899</c:v>
                </c:pt>
                <c:pt idx="19168">
                  <c:v>62.825781249999999</c:v>
                </c:pt>
                <c:pt idx="19169">
                  <c:v>62.825468749999899</c:v>
                </c:pt>
                <c:pt idx="19170">
                  <c:v>62.826328124999897</c:v>
                </c:pt>
                <c:pt idx="19171">
                  <c:v>62.827578124999903</c:v>
                </c:pt>
                <c:pt idx="19172">
                  <c:v>62.828749999999999</c:v>
                </c:pt>
                <c:pt idx="19173">
                  <c:v>62.830312499999998</c:v>
                </c:pt>
                <c:pt idx="19174">
                  <c:v>62.832265624999998</c:v>
                </c:pt>
                <c:pt idx="19175">
                  <c:v>62.833593749999899</c:v>
                </c:pt>
                <c:pt idx="19176">
                  <c:v>62.834453124999897</c:v>
                </c:pt>
                <c:pt idx="19177">
                  <c:v>62.835937499999901</c:v>
                </c:pt>
                <c:pt idx="19178">
                  <c:v>62.837656249999903</c:v>
                </c:pt>
                <c:pt idx="19179">
                  <c:v>62.838749999999997</c:v>
                </c:pt>
                <c:pt idx="19180">
                  <c:v>62.839218749999901</c:v>
                </c:pt>
                <c:pt idx="19181">
                  <c:v>62.839687499999997</c:v>
                </c:pt>
                <c:pt idx="19182">
                  <c:v>62.840312499999897</c:v>
                </c:pt>
                <c:pt idx="19183">
                  <c:v>62.840859374999901</c:v>
                </c:pt>
                <c:pt idx="19184">
                  <c:v>62.841249999999903</c:v>
                </c:pt>
                <c:pt idx="19185">
                  <c:v>62.841562499999903</c:v>
                </c:pt>
                <c:pt idx="19186">
                  <c:v>62.841562499999903</c:v>
                </c:pt>
                <c:pt idx="19187">
                  <c:v>62.841093749999899</c:v>
                </c:pt>
                <c:pt idx="19188">
                  <c:v>62.840390624999898</c:v>
                </c:pt>
                <c:pt idx="19189">
                  <c:v>62.839609375000002</c:v>
                </c:pt>
                <c:pt idx="19190">
                  <c:v>62.838906249999901</c:v>
                </c:pt>
                <c:pt idx="19191">
                  <c:v>62.838359374999897</c:v>
                </c:pt>
                <c:pt idx="19192">
                  <c:v>62.838124999999899</c:v>
                </c:pt>
                <c:pt idx="19193">
                  <c:v>62.838281249999902</c:v>
                </c:pt>
                <c:pt idx="19194">
                  <c:v>62.838671874999903</c:v>
                </c:pt>
                <c:pt idx="19195">
                  <c:v>62.839218749999901</c:v>
                </c:pt>
                <c:pt idx="19196">
                  <c:v>62.839921874999902</c:v>
                </c:pt>
                <c:pt idx="19197">
                  <c:v>62.840703124999898</c:v>
                </c:pt>
                <c:pt idx="19198">
                  <c:v>62.841562499999903</c:v>
                </c:pt>
                <c:pt idx="19199">
                  <c:v>62.842499999999902</c:v>
                </c:pt>
                <c:pt idx="19200">
                  <c:v>62.843359374999999</c:v>
                </c:pt>
                <c:pt idx="19201">
                  <c:v>62.8440624999999</c:v>
                </c:pt>
                <c:pt idx="19202">
                  <c:v>62.844765625000001</c:v>
                </c:pt>
                <c:pt idx="19203">
                  <c:v>62.845390624999901</c:v>
                </c:pt>
                <c:pt idx="19204">
                  <c:v>62.845859374999897</c:v>
                </c:pt>
                <c:pt idx="19205">
                  <c:v>62.846249999999898</c:v>
                </c:pt>
                <c:pt idx="19206">
                  <c:v>62.846484374999903</c:v>
                </c:pt>
                <c:pt idx="19207">
                  <c:v>62.846562499999997</c:v>
                </c:pt>
                <c:pt idx="19208">
                  <c:v>62.846640624999999</c:v>
                </c:pt>
                <c:pt idx="19209">
                  <c:v>62.846640624999999</c:v>
                </c:pt>
                <c:pt idx="19210">
                  <c:v>62.846484374999903</c:v>
                </c:pt>
                <c:pt idx="19211">
                  <c:v>62.846249999999998</c:v>
                </c:pt>
                <c:pt idx="19212">
                  <c:v>62.846093750000001</c:v>
                </c:pt>
                <c:pt idx="19213">
                  <c:v>62.845937499999899</c:v>
                </c:pt>
                <c:pt idx="19214">
                  <c:v>62.845703124999901</c:v>
                </c:pt>
                <c:pt idx="19215">
                  <c:v>62.845468750000002</c:v>
                </c:pt>
                <c:pt idx="19216">
                  <c:v>62.845234374999997</c:v>
                </c:pt>
                <c:pt idx="19217">
                  <c:v>62.845078124999901</c:v>
                </c:pt>
                <c:pt idx="19218">
                  <c:v>62.844843749999903</c:v>
                </c:pt>
                <c:pt idx="19219">
                  <c:v>62.844531249999903</c:v>
                </c:pt>
                <c:pt idx="19220">
                  <c:v>62.844140625000001</c:v>
                </c:pt>
                <c:pt idx="19221">
                  <c:v>62.843671874999899</c:v>
                </c:pt>
                <c:pt idx="19222">
                  <c:v>62.843359374999899</c:v>
                </c:pt>
                <c:pt idx="19223">
                  <c:v>62.843203124999903</c:v>
                </c:pt>
                <c:pt idx="19224">
                  <c:v>62.842890624999903</c:v>
                </c:pt>
                <c:pt idx="19225">
                  <c:v>62.8424218749999</c:v>
                </c:pt>
                <c:pt idx="19226">
                  <c:v>62.841796874999901</c:v>
                </c:pt>
                <c:pt idx="19227">
                  <c:v>62.840937499999903</c:v>
                </c:pt>
                <c:pt idx="19228">
                  <c:v>62.84015625</c:v>
                </c:pt>
                <c:pt idx="19229">
                  <c:v>62.839765624999899</c:v>
                </c:pt>
                <c:pt idx="19230">
                  <c:v>62.839609374999903</c:v>
                </c:pt>
                <c:pt idx="19231">
                  <c:v>62.839453124999899</c:v>
                </c:pt>
                <c:pt idx="19232">
                  <c:v>62.839374999999997</c:v>
                </c:pt>
                <c:pt idx="19233">
                  <c:v>62.839218749999901</c:v>
                </c:pt>
                <c:pt idx="19234">
                  <c:v>62.8388281249999</c:v>
                </c:pt>
                <c:pt idx="19235">
                  <c:v>62.838281250000001</c:v>
                </c:pt>
                <c:pt idx="19236">
                  <c:v>62.837578124999901</c:v>
                </c:pt>
                <c:pt idx="19237">
                  <c:v>62.836796874999898</c:v>
                </c:pt>
                <c:pt idx="19238">
                  <c:v>62.835937499999901</c:v>
                </c:pt>
                <c:pt idx="19239">
                  <c:v>62.8349218749999</c:v>
                </c:pt>
                <c:pt idx="19240">
                  <c:v>62.833828124999897</c:v>
                </c:pt>
                <c:pt idx="19241">
                  <c:v>62.832734374999902</c:v>
                </c:pt>
                <c:pt idx="19242">
                  <c:v>62.831640624999899</c:v>
                </c:pt>
                <c:pt idx="19243">
                  <c:v>62.830624999999898</c:v>
                </c:pt>
                <c:pt idx="19244">
                  <c:v>62.829765624999901</c:v>
                </c:pt>
                <c:pt idx="19245">
                  <c:v>62.829140624999901</c:v>
                </c:pt>
                <c:pt idx="19246">
                  <c:v>62.828671874999998</c:v>
                </c:pt>
                <c:pt idx="19247">
                  <c:v>62.828281249999897</c:v>
                </c:pt>
                <c:pt idx="19248">
                  <c:v>62.827968749999997</c:v>
                </c:pt>
                <c:pt idx="19249">
                  <c:v>62.827734374999899</c:v>
                </c:pt>
                <c:pt idx="19250">
                  <c:v>62.827578124999903</c:v>
                </c:pt>
                <c:pt idx="19251">
                  <c:v>62.827265624999903</c:v>
                </c:pt>
                <c:pt idx="19252">
                  <c:v>62.826718749999998</c:v>
                </c:pt>
                <c:pt idx="19253">
                  <c:v>62.825937499999903</c:v>
                </c:pt>
                <c:pt idx="19254">
                  <c:v>62.824999999999903</c:v>
                </c:pt>
                <c:pt idx="19255">
                  <c:v>62.824140624999899</c:v>
                </c:pt>
                <c:pt idx="19256">
                  <c:v>62.823437499999898</c:v>
                </c:pt>
                <c:pt idx="19257">
                  <c:v>62.8228906249999</c:v>
                </c:pt>
                <c:pt idx="19258">
                  <c:v>62.822421874999897</c:v>
                </c:pt>
                <c:pt idx="19259">
                  <c:v>62.822031249999903</c:v>
                </c:pt>
                <c:pt idx="19260">
                  <c:v>62.821796874999897</c:v>
                </c:pt>
                <c:pt idx="19261">
                  <c:v>62.821484374999898</c:v>
                </c:pt>
                <c:pt idx="19262">
                  <c:v>62.8209374999999</c:v>
                </c:pt>
                <c:pt idx="19263">
                  <c:v>62.820234374999899</c:v>
                </c:pt>
                <c:pt idx="19264">
                  <c:v>62.819374999999901</c:v>
                </c:pt>
                <c:pt idx="19265">
                  <c:v>62.818437499999902</c:v>
                </c:pt>
                <c:pt idx="19266">
                  <c:v>62.8173437499999</c:v>
                </c:pt>
                <c:pt idx="19267">
                  <c:v>62.81609375</c:v>
                </c:pt>
                <c:pt idx="19268">
                  <c:v>62.814765625</c:v>
                </c:pt>
                <c:pt idx="19269">
                  <c:v>62.813359374999997</c:v>
                </c:pt>
                <c:pt idx="19270">
                  <c:v>62.811874999999901</c:v>
                </c:pt>
                <c:pt idx="19271">
                  <c:v>62.810234374999901</c:v>
                </c:pt>
                <c:pt idx="19272">
                  <c:v>62.80859375</c:v>
                </c:pt>
                <c:pt idx="19273">
                  <c:v>62.807109374999897</c:v>
                </c:pt>
                <c:pt idx="19274">
                  <c:v>62.805937499999999</c:v>
                </c:pt>
                <c:pt idx="19275">
                  <c:v>62.805156249999897</c:v>
                </c:pt>
                <c:pt idx="19276">
                  <c:v>62.804765624999902</c:v>
                </c:pt>
                <c:pt idx="19277">
                  <c:v>62.804687499999901</c:v>
                </c:pt>
                <c:pt idx="19278">
                  <c:v>62.804843750000003</c:v>
                </c:pt>
                <c:pt idx="19279">
                  <c:v>62.805078125000001</c:v>
                </c:pt>
                <c:pt idx="19280">
                  <c:v>62.805390624999902</c:v>
                </c:pt>
                <c:pt idx="19281">
                  <c:v>62.805781249999903</c:v>
                </c:pt>
                <c:pt idx="19282">
                  <c:v>62.806093749999903</c:v>
                </c:pt>
                <c:pt idx="19283">
                  <c:v>62.806484374999897</c:v>
                </c:pt>
                <c:pt idx="19284">
                  <c:v>62.806796874999897</c:v>
                </c:pt>
                <c:pt idx="19285">
                  <c:v>62.806796874999897</c:v>
                </c:pt>
                <c:pt idx="19286">
                  <c:v>62.806484374999897</c:v>
                </c:pt>
                <c:pt idx="19287">
                  <c:v>62.805781249999903</c:v>
                </c:pt>
                <c:pt idx="19288">
                  <c:v>62.804531249999897</c:v>
                </c:pt>
                <c:pt idx="19289">
                  <c:v>62.802734374999901</c:v>
                </c:pt>
                <c:pt idx="19290">
                  <c:v>62.800624999999897</c:v>
                </c:pt>
                <c:pt idx="19291">
                  <c:v>62.798515624999901</c:v>
                </c:pt>
                <c:pt idx="19292">
                  <c:v>62.796718749999997</c:v>
                </c:pt>
                <c:pt idx="19293">
                  <c:v>62.795390624999897</c:v>
                </c:pt>
                <c:pt idx="19294">
                  <c:v>62.794453124999897</c:v>
                </c:pt>
                <c:pt idx="19295">
                  <c:v>62.7939062499999</c:v>
                </c:pt>
                <c:pt idx="19296">
                  <c:v>62.793828124999997</c:v>
                </c:pt>
                <c:pt idx="19297">
                  <c:v>62.7939062499999</c:v>
                </c:pt>
                <c:pt idx="19298">
                  <c:v>62.7939062499999</c:v>
                </c:pt>
                <c:pt idx="19299">
                  <c:v>62.793984374999901</c:v>
                </c:pt>
                <c:pt idx="19300">
                  <c:v>62.794140624999997</c:v>
                </c:pt>
                <c:pt idx="19301">
                  <c:v>62.794453124999997</c:v>
                </c:pt>
                <c:pt idx="19302">
                  <c:v>62.794999999999902</c:v>
                </c:pt>
                <c:pt idx="19303">
                  <c:v>62.795703124999903</c:v>
                </c:pt>
                <c:pt idx="19304">
                  <c:v>62.796640624999903</c:v>
                </c:pt>
                <c:pt idx="19305">
                  <c:v>62.797890624999901</c:v>
                </c:pt>
                <c:pt idx="19306">
                  <c:v>62.7991406249999</c:v>
                </c:pt>
                <c:pt idx="19307">
                  <c:v>62.800234375000002</c:v>
                </c:pt>
                <c:pt idx="19308">
                  <c:v>62.801562499999903</c:v>
                </c:pt>
                <c:pt idx="19309">
                  <c:v>62.803203125000003</c:v>
                </c:pt>
                <c:pt idx="19310">
                  <c:v>62.804765624999902</c:v>
                </c:pt>
                <c:pt idx="19311">
                  <c:v>62.805937499999899</c:v>
                </c:pt>
                <c:pt idx="19312">
                  <c:v>62.806796874999897</c:v>
                </c:pt>
                <c:pt idx="19313">
                  <c:v>62.807499999999898</c:v>
                </c:pt>
                <c:pt idx="19314">
                  <c:v>62.807890624999999</c:v>
                </c:pt>
                <c:pt idx="19315">
                  <c:v>62.807890624999899</c:v>
                </c:pt>
                <c:pt idx="19316">
                  <c:v>62.807578124999999</c:v>
                </c:pt>
                <c:pt idx="19317">
                  <c:v>62.807031250000001</c:v>
                </c:pt>
                <c:pt idx="19318">
                  <c:v>62.806328125</c:v>
                </c:pt>
                <c:pt idx="19319">
                  <c:v>62.805468749999903</c:v>
                </c:pt>
                <c:pt idx="19320">
                  <c:v>62.804453124999903</c:v>
                </c:pt>
                <c:pt idx="19321">
                  <c:v>62.8033593749999</c:v>
                </c:pt>
                <c:pt idx="19322">
                  <c:v>62.802265624999897</c:v>
                </c:pt>
                <c:pt idx="19323">
                  <c:v>62.801484374999902</c:v>
                </c:pt>
                <c:pt idx="19324">
                  <c:v>62.80109375</c:v>
                </c:pt>
                <c:pt idx="19325">
                  <c:v>62.800937499999897</c:v>
                </c:pt>
                <c:pt idx="19326">
                  <c:v>62.8010937499999</c:v>
                </c:pt>
                <c:pt idx="19327">
                  <c:v>62.801562499999903</c:v>
                </c:pt>
                <c:pt idx="19328">
                  <c:v>62.802343749999999</c:v>
                </c:pt>
                <c:pt idx="19329">
                  <c:v>62.803515624999903</c:v>
                </c:pt>
                <c:pt idx="19330">
                  <c:v>62.8049999999999</c:v>
                </c:pt>
                <c:pt idx="19331">
                  <c:v>62.806484374999897</c:v>
                </c:pt>
                <c:pt idx="19332">
                  <c:v>62.807656250000001</c:v>
                </c:pt>
                <c:pt idx="19333">
                  <c:v>62.808515624999899</c:v>
                </c:pt>
                <c:pt idx="19334">
                  <c:v>62.8092187499999</c:v>
                </c:pt>
                <c:pt idx="19335">
                  <c:v>62.809843749999899</c:v>
                </c:pt>
                <c:pt idx="19336">
                  <c:v>62.810390624999897</c:v>
                </c:pt>
                <c:pt idx="19337">
                  <c:v>62.810703124999897</c:v>
                </c:pt>
                <c:pt idx="19338">
                  <c:v>62.810781249999899</c:v>
                </c:pt>
                <c:pt idx="19339">
                  <c:v>62.810625000000002</c:v>
                </c:pt>
                <c:pt idx="19340">
                  <c:v>62.810468749999899</c:v>
                </c:pt>
                <c:pt idx="19341">
                  <c:v>62.810546874999901</c:v>
                </c:pt>
                <c:pt idx="19342">
                  <c:v>62.810703124999897</c:v>
                </c:pt>
                <c:pt idx="19343">
                  <c:v>62.8108593749999</c:v>
                </c:pt>
                <c:pt idx="19344">
                  <c:v>62.811093749999898</c:v>
                </c:pt>
                <c:pt idx="19345">
                  <c:v>62.811328124999903</c:v>
                </c:pt>
                <c:pt idx="19346">
                  <c:v>62.811406249999997</c:v>
                </c:pt>
                <c:pt idx="19347">
                  <c:v>62.811406249999997</c:v>
                </c:pt>
                <c:pt idx="19348">
                  <c:v>62.811328124999903</c:v>
                </c:pt>
                <c:pt idx="19349">
                  <c:v>62.811249999999902</c:v>
                </c:pt>
                <c:pt idx="19350">
                  <c:v>62.811406249999898</c:v>
                </c:pt>
                <c:pt idx="19351">
                  <c:v>62.811718749999997</c:v>
                </c:pt>
                <c:pt idx="19352">
                  <c:v>62.811953124999903</c:v>
                </c:pt>
                <c:pt idx="19353">
                  <c:v>62.811953124999903</c:v>
                </c:pt>
                <c:pt idx="19354">
                  <c:v>62.811718749999898</c:v>
                </c:pt>
                <c:pt idx="19355">
                  <c:v>62.811484374999999</c:v>
                </c:pt>
                <c:pt idx="19356">
                  <c:v>62.811171874999999</c:v>
                </c:pt>
                <c:pt idx="19357">
                  <c:v>62.810625000000002</c:v>
                </c:pt>
                <c:pt idx="19358">
                  <c:v>62.809999999999903</c:v>
                </c:pt>
                <c:pt idx="19359">
                  <c:v>62.809296874999902</c:v>
                </c:pt>
                <c:pt idx="19360">
                  <c:v>62.808515624999899</c:v>
                </c:pt>
                <c:pt idx="19361">
                  <c:v>62.807734374999903</c:v>
                </c:pt>
                <c:pt idx="19362">
                  <c:v>62.806796874999897</c:v>
                </c:pt>
                <c:pt idx="19363">
                  <c:v>62.805468750000003</c:v>
                </c:pt>
                <c:pt idx="19364">
                  <c:v>62.803906249999898</c:v>
                </c:pt>
                <c:pt idx="19365">
                  <c:v>62.802265624999897</c:v>
                </c:pt>
                <c:pt idx="19366">
                  <c:v>62.800468749999901</c:v>
                </c:pt>
                <c:pt idx="19367">
                  <c:v>62.798593749999903</c:v>
                </c:pt>
                <c:pt idx="19368">
                  <c:v>62.796718749999897</c:v>
                </c:pt>
                <c:pt idx="19369">
                  <c:v>62.794921874999901</c:v>
                </c:pt>
                <c:pt idx="19370">
                  <c:v>62.793437499999897</c:v>
                </c:pt>
                <c:pt idx="19371">
                  <c:v>62.792343749999901</c:v>
                </c:pt>
                <c:pt idx="19372">
                  <c:v>62.791562499999998</c:v>
                </c:pt>
                <c:pt idx="19373">
                  <c:v>62.791015624999901</c:v>
                </c:pt>
                <c:pt idx="19374">
                  <c:v>62.790546874999897</c:v>
                </c:pt>
                <c:pt idx="19375">
                  <c:v>62.790156250000003</c:v>
                </c:pt>
                <c:pt idx="19376">
                  <c:v>62.79</c:v>
                </c:pt>
                <c:pt idx="19377">
                  <c:v>62.79</c:v>
                </c:pt>
                <c:pt idx="19378">
                  <c:v>62.790156250000003</c:v>
                </c:pt>
                <c:pt idx="19379">
                  <c:v>62.790624999999899</c:v>
                </c:pt>
                <c:pt idx="19380">
                  <c:v>62.791249999999998</c:v>
                </c:pt>
                <c:pt idx="19381">
                  <c:v>62.791796874999903</c:v>
                </c:pt>
                <c:pt idx="19382">
                  <c:v>62.792343749999901</c:v>
                </c:pt>
                <c:pt idx="19383">
                  <c:v>62.79296875</c:v>
                </c:pt>
                <c:pt idx="19384">
                  <c:v>62.793671874999902</c:v>
                </c:pt>
                <c:pt idx="19385">
                  <c:v>62.794453124999897</c:v>
                </c:pt>
                <c:pt idx="19386">
                  <c:v>62.795156249999899</c:v>
                </c:pt>
                <c:pt idx="19387">
                  <c:v>62.7958593749999</c:v>
                </c:pt>
                <c:pt idx="19388">
                  <c:v>62.796484374999899</c:v>
                </c:pt>
                <c:pt idx="19389">
                  <c:v>62.796874999999901</c:v>
                </c:pt>
                <c:pt idx="19390">
                  <c:v>62.7971874999999</c:v>
                </c:pt>
                <c:pt idx="19391">
                  <c:v>62.797578124999902</c:v>
                </c:pt>
                <c:pt idx="19392">
                  <c:v>62.798046874999997</c:v>
                </c:pt>
                <c:pt idx="19393">
                  <c:v>62.798437499999899</c:v>
                </c:pt>
                <c:pt idx="19394">
                  <c:v>62.798749999999899</c:v>
                </c:pt>
                <c:pt idx="19395">
                  <c:v>62.799062499999998</c:v>
                </c:pt>
                <c:pt idx="19396">
                  <c:v>62.7994531249999</c:v>
                </c:pt>
                <c:pt idx="19397">
                  <c:v>62.799999999999898</c:v>
                </c:pt>
                <c:pt idx="19398">
                  <c:v>62.800624999999997</c:v>
                </c:pt>
                <c:pt idx="19399">
                  <c:v>62.801328124999898</c:v>
                </c:pt>
                <c:pt idx="19400">
                  <c:v>62.802031249999899</c:v>
                </c:pt>
                <c:pt idx="19401">
                  <c:v>62.802656249999899</c:v>
                </c:pt>
                <c:pt idx="19402">
                  <c:v>62.803203124999897</c:v>
                </c:pt>
                <c:pt idx="19403">
                  <c:v>62.8036718749999</c:v>
                </c:pt>
                <c:pt idx="19404">
                  <c:v>62.803984374999899</c:v>
                </c:pt>
                <c:pt idx="19405">
                  <c:v>62.804140625000002</c:v>
                </c:pt>
                <c:pt idx="19406">
                  <c:v>62.804296874999999</c:v>
                </c:pt>
                <c:pt idx="19407">
                  <c:v>62.804453124999903</c:v>
                </c:pt>
                <c:pt idx="19408">
                  <c:v>62.804531249999897</c:v>
                </c:pt>
                <c:pt idx="19409">
                  <c:v>62.804453124999903</c:v>
                </c:pt>
                <c:pt idx="19410">
                  <c:v>62.804296874999899</c:v>
                </c:pt>
                <c:pt idx="19411">
                  <c:v>62.804296874999899</c:v>
                </c:pt>
                <c:pt idx="19412">
                  <c:v>62.804374999999901</c:v>
                </c:pt>
                <c:pt idx="19413">
                  <c:v>62.804374999999901</c:v>
                </c:pt>
                <c:pt idx="19414">
                  <c:v>62.804531249999997</c:v>
                </c:pt>
                <c:pt idx="19415">
                  <c:v>62.804765624999902</c:v>
                </c:pt>
                <c:pt idx="19416">
                  <c:v>62.804843749999897</c:v>
                </c:pt>
                <c:pt idx="19417">
                  <c:v>62.804765625000002</c:v>
                </c:pt>
                <c:pt idx="19418">
                  <c:v>62.804609374999899</c:v>
                </c:pt>
                <c:pt idx="19419">
                  <c:v>62.804374999999901</c:v>
                </c:pt>
                <c:pt idx="19420">
                  <c:v>62.803984374999899</c:v>
                </c:pt>
                <c:pt idx="19421">
                  <c:v>62.803437499999902</c:v>
                </c:pt>
                <c:pt idx="19422">
                  <c:v>62.802968749999899</c:v>
                </c:pt>
                <c:pt idx="19423">
                  <c:v>62.802656249999899</c:v>
                </c:pt>
                <c:pt idx="19424">
                  <c:v>62.802343749999899</c:v>
                </c:pt>
                <c:pt idx="19425">
                  <c:v>62.801953124999898</c:v>
                </c:pt>
                <c:pt idx="19426">
                  <c:v>62.801562499999903</c:v>
                </c:pt>
                <c:pt idx="19427">
                  <c:v>62.801484374999902</c:v>
                </c:pt>
                <c:pt idx="19428">
                  <c:v>62.801796874999901</c:v>
                </c:pt>
                <c:pt idx="19429">
                  <c:v>62.802265624999997</c:v>
                </c:pt>
                <c:pt idx="19430">
                  <c:v>62.802656249999899</c:v>
                </c:pt>
                <c:pt idx="19431">
                  <c:v>62.802421875</c:v>
                </c:pt>
                <c:pt idx="19432">
                  <c:v>62.8017187499999</c:v>
                </c:pt>
                <c:pt idx="19433">
                  <c:v>62.801328124999998</c:v>
                </c:pt>
                <c:pt idx="19434">
                  <c:v>62.801328124999898</c:v>
                </c:pt>
                <c:pt idx="19435">
                  <c:v>62.801874999999903</c:v>
                </c:pt>
                <c:pt idx="19436">
                  <c:v>62.802890625000003</c:v>
                </c:pt>
                <c:pt idx="19437">
                  <c:v>62.803906249999898</c:v>
                </c:pt>
                <c:pt idx="19438">
                  <c:v>62.804374999999901</c:v>
                </c:pt>
                <c:pt idx="19439">
                  <c:v>62.804296874999899</c:v>
                </c:pt>
                <c:pt idx="19440">
                  <c:v>62.804062499999901</c:v>
                </c:pt>
                <c:pt idx="19441">
                  <c:v>62.803749999999901</c:v>
                </c:pt>
                <c:pt idx="19442">
                  <c:v>62.803437500000001</c:v>
                </c:pt>
                <c:pt idx="19443">
                  <c:v>62.803203124999897</c:v>
                </c:pt>
                <c:pt idx="19444">
                  <c:v>62.803125000000001</c:v>
                </c:pt>
                <c:pt idx="19445">
                  <c:v>62.803046875</c:v>
                </c:pt>
                <c:pt idx="19446">
                  <c:v>62.802890625000003</c:v>
                </c:pt>
                <c:pt idx="19447">
                  <c:v>62.802656249999899</c:v>
                </c:pt>
                <c:pt idx="19448">
                  <c:v>62.802343749999899</c:v>
                </c:pt>
                <c:pt idx="19449">
                  <c:v>62.801874999999903</c:v>
                </c:pt>
                <c:pt idx="19450">
                  <c:v>62.801249999999897</c:v>
                </c:pt>
                <c:pt idx="19451">
                  <c:v>62.800859374999902</c:v>
                </c:pt>
                <c:pt idx="19452">
                  <c:v>62.800703124999998</c:v>
                </c:pt>
                <c:pt idx="19453">
                  <c:v>62.800703124999899</c:v>
                </c:pt>
                <c:pt idx="19454">
                  <c:v>62.801015624999899</c:v>
                </c:pt>
                <c:pt idx="19455">
                  <c:v>62.801562499999903</c:v>
                </c:pt>
                <c:pt idx="19456">
                  <c:v>62.802187499999903</c:v>
                </c:pt>
                <c:pt idx="19457">
                  <c:v>62.802734374999901</c:v>
                </c:pt>
                <c:pt idx="19458">
                  <c:v>62.803124999999902</c:v>
                </c:pt>
                <c:pt idx="19459">
                  <c:v>62.803515625000003</c:v>
                </c:pt>
                <c:pt idx="19460">
                  <c:v>62.803984374999899</c:v>
                </c:pt>
                <c:pt idx="19461">
                  <c:v>62.804453125000002</c:v>
                </c:pt>
                <c:pt idx="19462">
                  <c:v>62.8049999999999</c:v>
                </c:pt>
                <c:pt idx="19463">
                  <c:v>62.805781249999903</c:v>
                </c:pt>
                <c:pt idx="19464">
                  <c:v>62.806718749999902</c:v>
                </c:pt>
                <c:pt idx="19465">
                  <c:v>62.8075781249999</c:v>
                </c:pt>
                <c:pt idx="19466">
                  <c:v>62.808281249999901</c:v>
                </c:pt>
                <c:pt idx="19467">
                  <c:v>62.808984375000001</c:v>
                </c:pt>
                <c:pt idx="19468">
                  <c:v>62.809843749999899</c:v>
                </c:pt>
                <c:pt idx="19469">
                  <c:v>62.810703124999897</c:v>
                </c:pt>
                <c:pt idx="19470">
                  <c:v>62.811406249999898</c:v>
                </c:pt>
                <c:pt idx="19471">
                  <c:v>62.811953125000002</c:v>
                </c:pt>
                <c:pt idx="19472">
                  <c:v>62.812187499999901</c:v>
                </c:pt>
                <c:pt idx="19473">
                  <c:v>62.812031249999997</c:v>
                </c:pt>
                <c:pt idx="19474">
                  <c:v>62.811640624999903</c:v>
                </c:pt>
                <c:pt idx="19475">
                  <c:v>62.8108593749999</c:v>
                </c:pt>
                <c:pt idx="19476">
                  <c:v>62.809609374999901</c:v>
                </c:pt>
                <c:pt idx="19477">
                  <c:v>62.808124999999897</c:v>
                </c:pt>
                <c:pt idx="19478">
                  <c:v>62.806640625</c:v>
                </c:pt>
                <c:pt idx="19479">
                  <c:v>62.805234374999898</c:v>
                </c:pt>
                <c:pt idx="19480">
                  <c:v>62.803828124999903</c:v>
                </c:pt>
                <c:pt idx="19481">
                  <c:v>62.802343749999999</c:v>
                </c:pt>
                <c:pt idx="19482">
                  <c:v>62.80078125</c:v>
                </c:pt>
                <c:pt idx="19483">
                  <c:v>62.799374999999998</c:v>
                </c:pt>
                <c:pt idx="19484">
                  <c:v>62.798437499999899</c:v>
                </c:pt>
                <c:pt idx="19485">
                  <c:v>62.797890624999901</c:v>
                </c:pt>
                <c:pt idx="19486">
                  <c:v>62.797656249999903</c:v>
                </c:pt>
                <c:pt idx="19487">
                  <c:v>62.7978124999999</c:v>
                </c:pt>
                <c:pt idx="19488">
                  <c:v>62.798281250000002</c:v>
                </c:pt>
                <c:pt idx="19489">
                  <c:v>62.799062499999998</c:v>
                </c:pt>
                <c:pt idx="19490">
                  <c:v>62.799843749999901</c:v>
                </c:pt>
                <c:pt idx="19491">
                  <c:v>62.800546874999903</c:v>
                </c:pt>
                <c:pt idx="19492">
                  <c:v>62.801171874999902</c:v>
                </c:pt>
                <c:pt idx="19493">
                  <c:v>62.801562499999903</c:v>
                </c:pt>
                <c:pt idx="19494">
                  <c:v>62.8017187499999</c:v>
                </c:pt>
                <c:pt idx="19495">
                  <c:v>62.8017187499999</c:v>
                </c:pt>
                <c:pt idx="19496">
                  <c:v>62.8017187499999</c:v>
                </c:pt>
                <c:pt idx="19497">
                  <c:v>62.8017187499999</c:v>
                </c:pt>
                <c:pt idx="19498">
                  <c:v>62.8017187499999</c:v>
                </c:pt>
                <c:pt idx="19499">
                  <c:v>62.801796874999901</c:v>
                </c:pt>
                <c:pt idx="19500">
                  <c:v>62.802031249999899</c:v>
                </c:pt>
                <c:pt idx="19501">
                  <c:v>62.802343749999899</c:v>
                </c:pt>
                <c:pt idx="19502">
                  <c:v>62.802578124999897</c:v>
                </c:pt>
                <c:pt idx="19503">
                  <c:v>62.802656249999899</c:v>
                </c:pt>
                <c:pt idx="19504">
                  <c:v>62.802578124999997</c:v>
                </c:pt>
                <c:pt idx="19505">
                  <c:v>62.802343749999999</c:v>
                </c:pt>
                <c:pt idx="19506">
                  <c:v>62.801874999999903</c:v>
                </c:pt>
                <c:pt idx="19507">
                  <c:v>62.801328124999998</c:v>
                </c:pt>
                <c:pt idx="19508">
                  <c:v>62.800859374999902</c:v>
                </c:pt>
                <c:pt idx="19509">
                  <c:v>62.800624999999897</c:v>
                </c:pt>
                <c:pt idx="19510">
                  <c:v>62.800624999999897</c:v>
                </c:pt>
                <c:pt idx="19511">
                  <c:v>62.800781249999901</c:v>
                </c:pt>
                <c:pt idx="19512">
                  <c:v>62.801171875000001</c:v>
                </c:pt>
                <c:pt idx="19513">
                  <c:v>62.8017187499999</c:v>
                </c:pt>
                <c:pt idx="19514">
                  <c:v>62.802500000000002</c:v>
                </c:pt>
                <c:pt idx="19515">
                  <c:v>62.803437499999902</c:v>
                </c:pt>
                <c:pt idx="19516">
                  <c:v>62.804296874999899</c:v>
                </c:pt>
                <c:pt idx="19517">
                  <c:v>62.805156249999897</c:v>
                </c:pt>
                <c:pt idx="19518">
                  <c:v>62.806093749999903</c:v>
                </c:pt>
                <c:pt idx="19519">
                  <c:v>62.807031249999902</c:v>
                </c:pt>
                <c:pt idx="19520">
                  <c:v>62.807890624999999</c:v>
                </c:pt>
                <c:pt idx="19521">
                  <c:v>62.808671874999902</c:v>
                </c:pt>
                <c:pt idx="19522">
                  <c:v>62.809374999999903</c:v>
                </c:pt>
                <c:pt idx="19523">
                  <c:v>62.809843749999899</c:v>
                </c:pt>
                <c:pt idx="19524">
                  <c:v>62.810078124999997</c:v>
                </c:pt>
                <c:pt idx="19525">
                  <c:v>62.810078124999997</c:v>
                </c:pt>
                <c:pt idx="19526">
                  <c:v>62.809765624999997</c:v>
                </c:pt>
                <c:pt idx="19527">
                  <c:v>62.8092187499999</c:v>
                </c:pt>
                <c:pt idx="19528">
                  <c:v>62.808515624999899</c:v>
                </c:pt>
                <c:pt idx="19529">
                  <c:v>62.807734374999903</c:v>
                </c:pt>
                <c:pt idx="19530">
                  <c:v>62.807031249999902</c:v>
                </c:pt>
                <c:pt idx="19531">
                  <c:v>62.806562499999899</c:v>
                </c:pt>
                <c:pt idx="19532">
                  <c:v>62.806406249999903</c:v>
                </c:pt>
                <c:pt idx="19533">
                  <c:v>62.806640624999901</c:v>
                </c:pt>
                <c:pt idx="19534">
                  <c:v>62.8069531249999</c:v>
                </c:pt>
                <c:pt idx="19535">
                  <c:v>62.806953125</c:v>
                </c:pt>
                <c:pt idx="19536">
                  <c:v>62.806718750000002</c:v>
                </c:pt>
                <c:pt idx="19537">
                  <c:v>62.806328124999901</c:v>
                </c:pt>
                <c:pt idx="19538">
                  <c:v>62.805781249999903</c:v>
                </c:pt>
                <c:pt idx="19539">
                  <c:v>62.805234374999898</c:v>
                </c:pt>
                <c:pt idx="19540">
                  <c:v>62.804843749999897</c:v>
                </c:pt>
                <c:pt idx="19541">
                  <c:v>62.804531249999897</c:v>
                </c:pt>
                <c:pt idx="19542">
                  <c:v>62.804296874999899</c:v>
                </c:pt>
                <c:pt idx="19543">
                  <c:v>62.804218749999897</c:v>
                </c:pt>
                <c:pt idx="19544">
                  <c:v>62.804218749999997</c:v>
                </c:pt>
                <c:pt idx="19545">
                  <c:v>62.804218749999997</c:v>
                </c:pt>
                <c:pt idx="19546">
                  <c:v>62.804218749999897</c:v>
                </c:pt>
                <c:pt idx="19547">
                  <c:v>62.804218749999897</c:v>
                </c:pt>
                <c:pt idx="19548">
                  <c:v>62.804140625000002</c:v>
                </c:pt>
                <c:pt idx="19549">
                  <c:v>62.803906249999997</c:v>
                </c:pt>
                <c:pt idx="19550">
                  <c:v>62.8036718749999</c:v>
                </c:pt>
                <c:pt idx="19551">
                  <c:v>62.8036718749999</c:v>
                </c:pt>
                <c:pt idx="19552">
                  <c:v>62.803828124999903</c:v>
                </c:pt>
                <c:pt idx="19553">
                  <c:v>62.804062499999901</c:v>
                </c:pt>
                <c:pt idx="19554">
                  <c:v>62.804453124999903</c:v>
                </c:pt>
                <c:pt idx="19555">
                  <c:v>62.804921874999998</c:v>
                </c:pt>
                <c:pt idx="19556">
                  <c:v>62.805390624999902</c:v>
                </c:pt>
                <c:pt idx="19557">
                  <c:v>62.805859374999997</c:v>
                </c:pt>
                <c:pt idx="19558">
                  <c:v>62.806171874999997</c:v>
                </c:pt>
                <c:pt idx="19559">
                  <c:v>62.806328124999901</c:v>
                </c:pt>
                <c:pt idx="19560">
                  <c:v>62.806406249999903</c:v>
                </c:pt>
                <c:pt idx="19561">
                  <c:v>62.806328125</c:v>
                </c:pt>
                <c:pt idx="19562">
                  <c:v>62.806328124999901</c:v>
                </c:pt>
                <c:pt idx="19563">
                  <c:v>62.806406250000002</c:v>
                </c:pt>
                <c:pt idx="19564">
                  <c:v>62.806484374999997</c:v>
                </c:pt>
                <c:pt idx="19565">
                  <c:v>62.806562499999899</c:v>
                </c:pt>
                <c:pt idx="19566">
                  <c:v>62.806562499999899</c:v>
                </c:pt>
                <c:pt idx="19567">
                  <c:v>62.806484374999997</c:v>
                </c:pt>
                <c:pt idx="19568">
                  <c:v>62.806171874999997</c:v>
                </c:pt>
                <c:pt idx="19569">
                  <c:v>62.805546874999898</c:v>
                </c:pt>
                <c:pt idx="19570">
                  <c:v>62.804765624999902</c:v>
                </c:pt>
                <c:pt idx="19571">
                  <c:v>62.804140624999903</c:v>
                </c:pt>
                <c:pt idx="19572">
                  <c:v>62.803750000000001</c:v>
                </c:pt>
                <c:pt idx="19573">
                  <c:v>62.803437500000001</c:v>
                </c:pt>
                <c:pt idx="19574">
                  <c:v>62.803437499999902</c:v>
                </c:pt>
                <c:pt idx="19575">
                  <c:v>62.803828124999903</c:v>
                </c:pt>
                <c:pt idx="19576">
                  <c:v>62.804374999999901</c:v>
                </c:pt>
                <c:pt idx="19577">
                  <c:v>62.805078124999902</c:v>
                </c:pt>
                <c:pt idx="19578">
                  <c:v>62.806015625000001</c:v>
                </c:pt>
                <c:pt idx="19579">
                  <c:v>62.8072656249999</c:v>
                </c:pt>
                <c:pt idx="19580">
                  <c:v>62.808515624999899</c:v>
                </c:pt>
                <c:pt idx="19581">
                  <c:v>62.8095312499999</c:v>
                </c:pt>
                <c:pt idx="19582">
                  <c:v>62.810468749999899</c:v>
                </c:pt>
                <c:pt idx="19583">
                  <c:v>62.811484374999999</c:v>
                </c:pt>
                <c:pt idx="19584">
                  <c:v>62.812578125000002</c:v>
                </c:pt>
                <c:pt idx="19585">
                  <c:v>62.813671874999898</c:v>
                </c:pt>
                <c:pt idx="19586">
                  <c:v>62.814765625</c:v>
                </c:pt>
                <c:pt idx="19587">
                  <c:v>62.815703124999899</c:v>
                </c:pt>
                <c:pt idx="19588">
                  <c:v>62.816484374999902</c:v>
                </c:pt>
                <c:pt idx="19589">
                  <c:v>62.817734375000001</c:v>
                </c:pt>
                <c:pt idx="19590">
                  <c:v>62.819843749999897</c:v>
                </c:pt>
                <c:pt idx="19591">
                  <c:v>62.822499999999998</c:v>
                </c:pt>
                <c:pt idx="19592">
                  <c:v>62.825703124999897</c:v>
                </c:pt>
                <c:pt idx="19593">
                  <c:v>62.8290624999999</c:v>
                </c:pt>
                <c:pt idx="19594">
                  <c:v>62.831953124999899</c:v>
                </c:pt>
                <c:pt idx="19595">
                  <c:v>62.834765625000003</c:v>
                </c:pt>
                <c:pt idx="19596">
                  <c:v>62.837890624999901</c:v>
                </c:pt>
                <c:pt idx="19597">
                  <c:v>62.8407812499999</c:v>
                </c:pt>
                <c:pt idx="19598">
                  <c:v>62.843281249999897</c:v>
                </c:pt>
                <c:pt idx="19599">
                  <c:v>62.845937499999998</c:v>
                </c:pt>
                <c:pt idx="19600">
                  <c:v>62.850624999999901</c:v>
                </c:pt>
                <c:pt idx="19601">
                  <c:v>62.857499999999902</c:v>
                </c:pt>
                <c:pt idx="19602">
                  <c:v>62.867109374999899</c:v>
                </c:pt>
                <c:pt idx="19603">
                  <c:v>62.879374999999897</c:v>
                </c:pt>
                <c:pt idx="19604">
                  <c:v>62.891796874999997</c:v>
                </c:pt>
                <c:pt idx="19605">
                  <c:v>62.904140624999897</c:v>
                </c:pt>
                <c:pt idx="19606">
                  <c:v>62.916484374999897</c:v>
                </c:pt>
                <c:pt idx="19607">
                  <c:v>62.928750000000001</c:v>
                </c:pt>
                <c:pt idx="19608">
                  <c:v>62.940781249999901</c:v>
                </c:pt>
                <c:pt idx="19609">
                  <c:v>62.952734374999899</c:v>
                </c:pt>
                <c:pt idx="19610">
                  <c:v>62.964765624999899</c:v>
                </c:pt>
                <c:pt idx="19611">
                  <c:v>62.976718750000003</c:v>
                </c:pt>
                <c:pt idx="19612">
                  <c:v>62.988828124999898</c:v>
                </c:pt>
                <c:pt idx="19613">
                  <c:v>63.001328125000001</c:v>
                </c:pt>
                <c:pt idx="19614">
                  <c:v>63.014140624999897</c:v>
                </c:pt>
                <c:pt idx="19615">
                  <c:v>63.026953124999899</c:v>
                </c:pt>
                <c:pt idx="19616">
                  <c:v>63.039531249999897</c:v>
                </c:pt>
                <c:pt idx="19617">
                  <c:v>63.052031249999899</c:v>
                </c:pt>
                <c:pt idx="19618">
                  <c:v>63.063593749999903</c:v>
                </c:pt>
                <c:pt idx="19619">
                  <c:v>63.073984375000002</c:v>
                </c:pt>
                <c:pt idx="19620">
                  <c:v>63.084218749999899</c:v>
                </c:pt>
                <c:pt idx="19621">
                  <c:v>63.094531249999903</c:v>
                </c:pt>
                <c:pt idx="19622">
                  <c:v>63.104921874999903</c:v>
                </c:pt>
                <c:pt idx="19623">
                  <c:v>63.115390624999897</c:v>
                </c:pt>
                <c:pt idx="19624">
                  <c:v>63.125859374999898</c:v>
                </c:pt>
                <c:pt idx="19625">
                  <c:v>63.136171874999903</c:v>
                </c:pt>
                <c:pt idx="19626">
                  <c:v>63.146249999999903</c:v>
                </c:pt>
                <c:pt idx="19627">
                  <c:v>63.156249999999901</c:v>
                </c:pt>
                <c:pt idx="19628">
                  <c:v>63.166171874999897</c:v>
                </c:pt>
                <c:pt idx="19629">
                  <c:v>63.175859374999902</c:v>
                </c:pt>
                <c:pt idx="19630">
                  <c:v>63.185390624999897</c:v>
                </c:pt>
                <c:pt idx="19631">
                  <c:v>63.194921874999899</c:v>
                </c:pt>
                <c:pt idx="19632">
                  <c:v>63.204374999999899</c:v>
                </c:pt>
                <c:pt idx="19633">
                  <c:v>63.213593749999902</c:v>
                </c:pt>
                <c:pt idx="19634">
                  <c:v>63.222421874999903</c:v>
                </c:pt>
                <c:pt idx="19635">
                  <c:v>63.231093749999999</c:v>
                </c:pt>
                <c:pt idx="19636">
                  <c:v>63.239609375000001</c:v>
                </c:pt>
                <c:pt idx="19637">
                  <c:v>63.247578124999897</c:v>
                </c:pt>
                <c:pt idx="19638">
                  <c:v>63.255078124999997</c:v>
                </c:pt>
                <c:pt idx="19639">
                  <c:v>63.262187499999897</c:v>
                </c:pt>
                <c:pt idx="19640">
                  <c:v>63.268984374999903</c:v>
                </c:pt>
                <c:pt idx="19641">
                  <c:v>63.275312499999899</c:v>
                </c:pt>
                <c:pt idx="19642">
                  <c:v>63.28125</c:v>
                </c:pt>
                <c:pt idx="19643">
                  <c:v>63.287265624999897</c:v>
                </c:pt>
                <c:pt idx="19644">
                  <c:v>63.293203124999899</c:v>
                </c:pt>
                <c:pt idx="19645">
                  <c:v>63.2991406249999</c:v>
                </c:pt>
                <c:pt idx="19646">
                  <c:v>63.3049999999999</c:v>
                </c:pt>
                <c:pt idx="19647">
                  <c:v>63.310234375</c:v>
                </c:pt>
                <c:pt idx="19648">
                  <c:v>63.314765625</c:v>
                </c:pt>
                <c:pt idx="19649">
                  <c:v>63.318749999999902</c:v>
                </c:pt>
                <c:pt idx="19650">
                  <c:v>63.322421875000003</c:v>
                </c:pt>
                <c:pt idx="19651">
                  <c:v>63.326015624999997</c:v>
                </c:pt>
                <c:pt idx="19652">
                  <c:v>63.329531250000002</c:v>
                </c:pt>
                <c:pt idx="19653">
                  <c:v>63.332968749999999</c:v>
                </c:pt>
                <c:pt idx="19654">
                  <c:v>63.3362499999999</c:v>
                </c:pt>
                <c:pt idx="19655">
                  <c:v>63.339296874999903</c:v>
                </c:pt>
                <c:pt idx="19656">
                  <c:v>63.3421093749999</c:v>
                </c:pt>
                <c:pt idx="19657">
                  <c:v>63.344609374999997</c:v>
                </c:pt>
                <c:pt idx="19658">
                  <c:v>63.346796875000003</c:v>
                </c:pt>
                <c:pt idx="19659">
                  <c:v>63.348749999999903</c:v>
                </c:pt>
                <c:pt idx="19660">
                  <c:v>63.350390624999903</c:v>
                </c:pt>
                <c:pt idx="19661">
                  <c:v>63.351718750000003</c:v>
                </c:pt>
                <c:pt idx="19662">
                  <c:v>63.352734374999997</c:v>
                </c:pt>
                <c:pt idx="19663">
                  <c:v>63.353515625</c:v>
                </c:pt>
                <c:pt idx="19664">
                  <c:v>63.354218750000001</c:v>
                </c:pt>
                <c:pt idx="19665">
                  <c:v>63.354921874999903</c:v>
                </c:pt>
                <c:pt idx="19666">
                  <c:v>63.355624999999897</c:v>
                </c:pt>
                <c:pt idx="19667">
                  <c:v>63.356171874999902</c:v>
                </c:pt>
                <c:pt idx="19668">
                  <c:v>63.356562499999903</c:v>
                </c:pt>
                <c:pt idx="19669">
                  <c:v>63.357343749999998</c:v>
                </c:pt>
                <c:pt idx="19670">
                  <c:v>63.358906249999997</c:v>
                </c:pt>
                <c:pt idx="19671">
                  <c:v>63.360937499999999</c:v>
                </c:pt>
                <c:pt idx="19672">
                  <c:v>63.363515624999998</c:v>
                </c:pt>
                <c:pt idx="19673">
                  <c:v>63.366562499999901</c:v>
                </c:pt>
                <c:pt idx="19674">
                  <c:v>63.369609374999897</c:v>
                </c:pt>
                <c:pt idx="19675">
                  <c:v>63.372265624999898</c:v>
                </c:pt>
                <c:pt idx="19676">
                  <c:v>63.374453124999903</c:v>
                </c:pt>
                <c:pt idx="19677">
                  <c:v>63.376328124999901</c:v>
                </c:pt>
                <c:pt idx="19678">
                  <c:v>63.378046874999903</c:v>
                </c:pt>
                <c:pt idx="19679">
                  <c:v>63.3798437499999</c:v>
                </c:pt>
                <c:pt idx="19680">
                  <c:v>63.3817968749999</c:v>
                </c:pt>
                <c:pt idx="19681">
                  <c:v>63.383828124999901</c:v>
                </c:pt>
                <c:pt idx="19682">
                  <c:v>63.386015624999899</c:v>
                </c:pt>
                <c:pt idx="19683">
                  <c:v>63.388515624999897</c:v>
                </c:pt>
                <c:pt idx="19684">
                  <c:v>63.391562499999999</c:v>
                </c:pt>
                <c:pt idx="19685">
                  <c:v>63.395234374999902</c:v>
                </c:pt>
                <c:pt idx="19686">
                  <c:v>63.3990624999999</c:v>
                </c:pt>
                <c:pt idx="19687">
                  <c:v>63.4026562499999</c:v>
                </c:pt>
                <c:pt idx="19688">
                  <c:v>63.405937499999901</c:v>
                </c:pt>
                <c:pt idx="19689">
                  <c:v>63.408828124999999</c:v>
                </c:pt>
                <c:pt idx="19690">
                  <c:v>63.411406249999899</c:v>
                </c:pt>
                <c:pt idx="19691">
                  <c:v>63.413828124999903</c:v>
                </c:pt>
                <c:pt idx="19692">
                  <c:v>63.416328125</c:v>
                </c:pt>
                <c:pt idx="19693">
                  <c:v>63.419062499999903</c:v>
                </c:pt>
                <c:pt idx="19694">
                  <c:v>63.422109374999998</c:v>
                </c:pt>
                <c:pt idx="19695">
                  <c:v>63.425390624999999</c:v>
                </c:pt>
                <c:pt idx="19696">
                  <c:v>63.4286718749999</c:v>
                </c:pt>
                <c:pt idx="19697">
                  <c:v>63.431874999999899</c:v>
                </c:pt>
                <c:pt idx="19698">
                  <c:v>63.434687499999903</c:v>
                </c:pt>
                <c:pt idx="19699">
                  <c:v>63.436953124999903</c:v>
                </c:pt>
                <c:pt idx="19700">
                  <c:v>63.438828124999901</c:v>
                </c:pt>
                <c:pt idx="19701">
                  <c:v>63.440234375000003</c:v>
                </c:pt>
                <c:pt idx="19702">
                  <c:v>63.441328124999998</c:v>
                </c:pt>
                <c:pt idx="19703">
                  <c:v>63.442421874999901</c:v>
                </c:pt>
                <c:pt idx="19704">
                  <c:v>63.443515624999897</c:v>
                </c:pt>
                <c:pt idx="19705">
                  <c:v>63.444921874999899</c:v>
                </c:pt>
                <c:pt idx="19706">
                  <c:v>63.446562499999899</c:v>
                </c:pt>
                <c:pt idx="19707">
                  <c:v>63.4482031249999</c:v>
                </c:pt>
                <c:pt idx="19708">
                  <c:v>63.449765624999898</c:v>
                </c:pt>
                <c:pt idx="19709">
                  <c:v>63.451249999999902</c:v>
                </c:pt>
                <c:pt idx="19710">
                  <c:v>63.452734374999999</c:v>
                </c:pt>
                <c:pt idx="19711">
                  <c:v>63.454374999999899</c:v>
                </c:pt>
                <c:pt idx="19712">
                  <c:v>63.457031249999901</c:v>
                </c:pt>
                <c:pt idx="19713">
                  <c:v>63.460703125000002</c:v>
                </c:pt>
                <c:pt idx="19714">
                  <c:v>63.464843749999901</c:v>
                </c:pt>
                <c:pt idx="19715">
                  <c:v>63.4696874999999</c:v>
                </c:pt>
                <c:pt idx="19716">
                  <c:v>63.475156249999898</c:v>
                </c:pt>
                <c:pt idx="19717">
                  <c:v>63.480390624999899</c:v>
                </c:pt>
                <c:pt idx="19718">
                  <c:v>63.485078124999902</c:v>
                </c:pt>
                <c:pt idx="19719">
                  <c:v>63.489531249999899</c:v>
                </c:pt>
                <c:pt idx="19720">
                  <c:v>63.493749999999899</c:v>
                </c:pt>
                <c:pt idx="19721">
                  <c:v>63.497734374999901</c:v>
                </c:pt>
                <c:pt idx="19722">
                  <c:v>63.501562499999899</c:v>
                </c:pt>
                <c:pt idx="19723">
                  <c:v>63.505156249999899</c:v>
                </c:pt>
                <c:pt idx="19724">
                  <c:v>63.508593749999903</c:v>
                </c:pt>
                <c:pt idx="19725">
                  <c:v>63.512109374999902</c:v>
                </c:pt>
                <c:pt idx="19726">
                  <c:v>63.515624999999901</c:v>
                </c:pt>
                <c:pt idx="19727">
                  <c:v>63.518984374999903</c:v>
                </c:pt>
                <c:pt idx="19728">
                  <c:v>63.522812500000001</c:v>
                </c:pt>
                <c:pt idx="19729">
                  <c:v>63.527578124999899</c:v>
                </c:pt>
                <c:pt idx="19730">
                  <c:v>63.533046874999897</c:v>
                </c:pt>
                <c:pt idx="19731">
                  <c:v>63.539296874999998</c:v>
                </c:pt>
                <c:pt idx="19732">
                  <c:v>63.546562499999901</c:v>
                </c:pt>
                <c:pt idx="19733">
                  <c:v>63.554531249999897</c:v>
                </c:pt>
                <c:pt idx="19734">
                  <c:v>63.562578124999902</c:v>
                </c:pt>
                <c:pt idx="19735">
                  <c:v>63.570546874999998</c:v>
                </c:pt>
                <c:pt idx="19736">
                  <c:v>63.5787499999999</c:v>
                </c:pt>
                <c:pt idx="19737">
                  <c:v>63.587187499999899</c:v>
                </c:pt>
                <c:pt idx="19738">
                  <c:v>63.595781249999902</c:v>
                </c:pt>
                <c:pt idx="19739">
                  <c:v>63.604531250000001</c:v>
                </c:pt>
                <c:pt idx="19740">
                  <c:v>63.61328125</c:v>
                </c:pt>
                <c:pt idx="19741">
                  <c:v>63.622187499999903</c:v>
                </c:pt>
                <c:pt idx="19742">
                  <c:v>63.631093749999899</c:v>
                </c:pt>
                <c:pt idx="19743">
                  <c:v>63.639921874999999</c:v>
                </c:pt>
                <c:pt idx="19744">
                  <c:v>63.648828125000001</c:v>
                </c:pt>
                <c:pt idx="19745">
                  <c:v>63.657890624999901</c:v>
                </c:pt>
                <c:pt idx="19746">
                  <c:v>63.667265624999899</c:v>
                </c:pt>
                <c:pt idx="19747">
                  <c:v>63.676874999999903</c:v>
                </c:pt>
                <c:pt idx="19748">
                  <c:v>63.686562499999901</c:v>
                </c:pt>
                <c:pt idx="19749">
                  <c:v>63.696562499999899</c:v>
                </c:pt>
                <c:pt idx="19750">
                  <c:v>63.706484374999903</c:v>
                </c:pt>
                <c:pt idx="19751">
                  <c:v>63.716015624999898</c:v>
                </c:pt>
                <c:pt idx="19752">
                  <c:v>63.725624999999901</c:v>
                </c:pt>
                <c:pt idx="19753">
                  <c:v>63.735624999999899</c:v>
                </c:pt>
                <c:pt idx="19754">
                  <c:v>63.746171875000002</c:v>
                </c:pt>
                <c:pt idx="19755">
                  <c:v>63.757187499999901</c:v>
                </c:pt>
                <c:pt idx="19756">
                  <c:v>63.768593749999901</c:v>
                </c:pt>
                <c:pt idx="19757">
                  <c:v>63.780078125000003</c:v>
                </c:pt>
                <c:pt idx="19758">
                  <c:v>63.790703124999901</c:v>
                </c:pt>
                <c:pt idx="19759">
                  <c:v>63.800390624999899</c:v>
                </c:pt>
                <c:pt idx="19760">
                  <c:v>63.809609374999901</c:v>
                </c:pt>
                <c:pt idx="19761">
                  <c:v>63.818437499999902</c:v>
                </c:pt>
                <c:pt idx="19762">
                  <c:v>63.827187499999901</c:v>
                </c:pt>
                <c:pt idx="19763">
                  <c:v>63.835859374999899</c:v>
                </c:pt>
                <c:pt idx="19764">
                  <c:v>63.8443749999999</c:v>
                </c:pt>
                <c:pt idx="19765">
                  <c:v>63.852812499999899</c:v>
                </c:pt>
                <c:pt idx="19766">
                  <c:v>63.861249999999899</c:v>
                </c:pt>
                <c:pt idx="19767">
                  <c:v>63.869609374999897</c:v>
                </c:pt>
                <c:pt idx="19768">
                  <c:v>63.878124999999898</c:v>
                </c:pt>
                <c:pt idx="19769">
                  <c:v>63.886874999999897</c:v>
                </c:pt>
                <c:pt idx="19770">
                  <c:v>63.895859374999901</c:v>
                </c:pt>
                <c:pt idx="19771">
                  <c:v>63.904531249999998</c:v>
                </c:pt>
                <c:pt idx="19772">
                  <c:v>63.912968749999997</c:v>
                </c:pt>
                <c:pt idx="19773">
                  <c:v>63.922109374999998</c:v>
                </c:pt>
                <c:pt idx="19774">
                  <c:v>63.931562499999899</c:v>
                </c:pt>
                <c:pt idx="19775">
                  <c:v>63.941093749999901</c:v>
                </c:pt>
                <c:pt idx="19776">
                  <c:v>63.950859374999901</c:v>
                </c:pt>
                <c:pt idx="19777">
                  <c:v>63.9609375</c:v>
                </c:pt>
                <c:pt idx="19778">
                  <c:v>63.9713281249999</c:v>
                </c:pt>
                <c:pt idx="19779">
                  <c:v>63.981640624999997</c:v>
                </c:pt>
                <c:pt idx="19780">
                  <c:v>63.991249999999901</c:v>
                </c:pt>
                <c:pt idx="19781">
                  <c:v>64.000156249999904</c:v>
                </c:pt>
                <c:pt idx="19782">
                  <c:v>64.008906249999995</c:v>
                </c:pt>
                <c:pt idx="19783">
                  <c:v>64.017734374999904</c:v>
                </c:pt>
                <c:pt idx="19784">
                  <c:v>64.027031249999993</c:v>
                </c:pt>
                <c:pt idx="19785">
                  <c:v>64.036640624999905</c:v>
                </c:pt>
                <c:pt idx="19786">
                  <c:v>64.046093749999898</c:v>
                </c:pt>
                <c:pt idx="19787">
                  <c:v>64.055234374999898</c:v>
                </c:pt>
                <c:pt idx="19788">
                  <c:v>64.064062500000006</c:v>
                </c:pt>
                <c:pt idx="19789">
                  <c:v>64.072890624999999</c:v>
                </c:pt>
                <c:pt idx="19790">
                  <c:v>64.081796874999895</c:v>
                </c:pt>
                <c:pt idx="19791">
                  <c:v>64.090859374999994</c:v>
                </c:pt>
                <c:pt idx="19792">
                  <c:v>64.099999999999994</c:v>
                </c:pt>
                <c:pt idx="19793">
                  <c:v>64.109140624999995</c:v>
                </c:pt>
                <c:pt idx="19794">
                  <c:v>64.118437499999899</c:v>
                </c:pt>
                <c:pt idx="19795">
                  <c:v>64.128046874999995</c:v>
                </c:pt>
                <c:pt idx="19796">
                  <c:v>64.137812499999995</c:v>
                </c:pt>
                <c:pt idx="19797">
                  <c:v>64.147734374999899</c:v>
                </c:pt>
                <c:pt idx="19798">
                  <c:v>64.157968749999995</c:v>
                </c:pt>
                <c:pt idx="19799">
                  <c:v>64.168281249999893</c:v>
                </c:pt>
                <c:pt idx="19800">
                  <c:v>64.178437499999902</c:v>
                </c:pt>
                <c:pt idx="19801">
                  <c:v>64.188359374999905</c:v>
                </c:pt>
                <c:pt idx="19802">
                  <c:v>64.198046874999903</c:v>
                </c:pt>
                <c:pt idx="19803">
                  <c:v>64.207421874999994</c:v>
                </c:pt>
                <c:pt idx="19804">
                  <c:v>64.216796875</c:v>
                </c:pt>
                <c:pt idx="19805">
                  <c:v>64.226171875000006</c:v>
                </c:pt>
                <c:pt idx="19806">
                  <c:v>64.235390624999894</c:v>
                </c:pt>
                <c:pt idx="19807">
                  <c:v>64.244765624999999</c:v>
                </c:pt>
                <c:pt idx="19808">
                  <c:v>64.254453124999998</c:v>
                </c:pt>
                <c:pt idx="19809">
                  <c:v>64.264453125000003</c:v>
                </c:pt>
                <c:pt idx="19810">
                  <c:v>64.274687499999999</c:v>
                </c:pt>
                <c:pt idx="19811">
                  <c:v>64.284999999999897</c:v>
                </c:pt>
                <c:pt idx="19812">
                  <c:v>64.295390624999996</c:v>
                </c:pt>
                <c:pt idx="19813">
                  <c:v>64.305703124999994</c:v>
                </c:pt>
                <c:pt idx="19814">
                  <c:v>64.315624999999997</c:v>
                </c:pt>
                <c:pt idx="19815">
                  <c:v>64.325468749999999</c:v>
                </c:pt>
                <c:pt idx="19816">
                  <c:v>64.335624999999993</c:v>
                </c:pt>
                <c:pt idx="19817">
                  <c:v>64.346015625000007</c:v>
                </c:pt>
                <c:pt idx="19818">
                  <c:v>64.356328125000005</c:v>
                </c:pt>
                <c:pt idx="19819">
                  <c:v>64.366484374999899</c:v>
                </c:pt>
                <c:pt idx="19820">
                  <c:v>64.376640624999993</c:v>
                </c:pt>
                <c:pt idx="19821">
                  <c:v>64.386874999999904</c:v>
                </c:pt>
                <c:pt idx="19822">
                  <c:v>64.397265624999903</c:v>
                </c:pt>
                <c:pt idx="19823">
                  <c:v>64.407656249999903</c:v>
                </c:pt>
                <c:pt idx="19824">
                  <c:v>64.417656249999894</c:v>
                </c:pt>
                <c:pt idx="19825">
                  <c:v>64.427265624999905</c:v>
                </c:pt>
                <c:pt idx="19826">
                  <c:v>64.436953125000002</c:v>
                </c:pt>
                <c:pt idx="19827">
                  <c:v>64.446874999999906</c:v>
                </c:pt>
                <c:pt idx="19828">
                  <c:v>64.456796874999995</c:v>
                </c:pt>
                <c:pt idx="19829">
                  <c:v>64.466718749999998</c:v>
                </c:pt>
                <c:pt idx="19830">
                  <c:v>64.476796874999906</c:v>
                </c:pt>
                <c:pt idx="19831">
                  <c:v>64.486953124999999</c:v>
                </c:pt>
                <c:pt idx="19832">
                  <c:v>64.497421874999901</c:v>
                </c:pt>
                <c:pt idx="19833">
                  <c:v>64.508046874999906</c:v>
                </c:pt>
                <c:pt idx="19834">
                  <c:v>64.518593749999894</c:v>
                </c:pt>
                <c:pt idx="19835">
                  <c:v>64.528671874999901</c:v>
                </c:pt>
                <c:pt idx="19836">
                  <c:v>64.537968749999905</c:v>
                </c:pt>
                <c:pt idx="19837">
                  <c:v>64.546562499999993</c:v>
                </c:pt>
                <c:pt idx="19838">
                  <c:v>64.553906249999898</c:v>
                </c:pt>
                <c:pt idx="19839">
                  <c:v>64.559062499999897</c:v>
                </c:pt>
                <c:pt idx="19840">
                  <c:v>64.560937499999994</c:v>
                </c:pt>
                <c:pt idx="19841">
                  <c:v>64.559843749999899</c:v>
                </c:pt>
                <c:pt idx="19842">
                  <c:v>64.557812499999898</c:v>
                </c:pt>
                <c:pt idx="19843">
                  <c:v>64.556250000000006</c:v>
                </c:pt>
                <c:pt idx="19844">
                  <c:v>64.5546875</c:v>
                </c:pt>
                <c:pt idx="19845">
                  <c:v>64.552812499999902</c:v>
                </c:pt>
                <c:pt idx="19846">
                  <c:v>64.551093749999893</c:v>
                </c:pt>
                <c:pt idx="19847">
                  <c:v>64.549531249999902</c:v>
                </c:pt>
                <c:pt idx="19848">
                  <c:v>64.548124999999899</c:v>
                </c:pt>
                <c:pt idx="19849">
                  <c:v>64.547031249999904</c:v>
                </c:pt>
                <c:pt idx="19850">
                  <c:v>64.546093749999898</c:v>
                </c:pt>
                <c:pt idx="19851">
                  <c:v>64.544687499999995</c:v>
                </c:pt>
                <c:pt idx="19852">
                  <c:v>64.542656249999993</c:v>
                </c:pt>
                <c:pt idx="19853">
                  <c:v>64.540781249999995</c:v>
                </c:pt>
                <c:pt idx="19854">
                  <c:v>64.539218749999904</c:v>
                </c:pt>
                <c:pt idx="19855">
                  <c:v>64.537812499999902</c:v>
                </c:pt>
                <c:pt idx="19856">
                  <c:v>64.536874999999995</c:v>
                </c:pt>
                <c:pt idx="19857">
                  <c:v>64.537031249999998</c:v>
                </c:pt>
                <c:pt idx="19858">
                  <c:v>64.537968749999905</c:v>
                </c:pt>
                <c:pt idx="19859">
                  <c:v>64.5390625</c:v>
                </c:pt>
                <c:pt idx="19860">
                  <c:v>64.540312499999999</c:v>
                </c:pt>
                <c:pt idx="19861">
                  <c:v>64.541874999999905</c:v>
                </c:pt>
                <c:pt idx="19862">
                  <c:v>64.543750000000003</c:v>
                </c:pt>
                <c:pt idx="19863">
                  <c:v>64.545468749999898</c:v>
                </c:pt>
                <c:pt idx="19864">
                  <c:v>64.547343749999996</c:v>
                </c:pt>
                <c:pt idx="19865">
                  <c:v>64.549531250000001</c:v>
                </c:pt>
                <c:pt idx="19866">
                  <c:v>64.551718750000006</c:v>
                </c:pt>
                <c:pt idx="19867">
                  <c:v>64.553749999999994</c:v>
                </c:pt>
                <c:pt idx="19868">
                  <c:v>64.555625000000006</c:v>
                </c:pt>
                <c:pt idx="19869">
                  <c:v>64.557343749999902</c:v>
                </c:pt>
                <c:pt idx="19870">
                  <c:v>64.558906250000007</c:v>
                </c:pt>
                <c:pt idx="19871">
                  <c:v>64.560624999999902</c:v>
                </c:pt>
                <c:pt idx="19872">
                  <c:v>64.562499999999901</c:v>
                </c:pt>
                <c:pt idx="19873">
                  <c:v>64.564218749999995</c:v>
                </c:pt>
                <c:pt idx="19874">
                  <c:v>64.566093749999993</c:v>
                </c:pt>
                <c:pt idx="19875">
                  <c:v>64.568281249999998</c:v>
                </c:pt>
                <c:pt idx="19876">
                  <c:v>64.570468749999904</c:v>
                </c:pt>
                <c:pt idx="19877">
                  <c:v>64.572656249999994</c:v>
                </c:pt>
                <c:pt idx="19878">
                  <c:v>64.574999999999903</c:v>
                </c:pt>
                <c:pt idx="19879">
                  <c:v>64.577656249999905</c:v>
                </c:pt>
                <c:pt idx="19880">
                  <c:v>64.580624999999998</c:v>
                </c:pt>
                <c:pt idx="19881">
                  <c:v>64.584062500000002</c:v>
                </c:pt>
                <c:pt idx="19882">
                  <c:v>64.587968750000002</c:v>
                </c:pt>
                <c:pt idx="19883">
                  <c:v>64.592031249999906</c:v>
                </c:pt>
                <c:pt idx="19884">
                  <c:v>64.596562499999905</c:v>
                </c:pt>
                <c:pt idx="19885">
                  <c:v>64.601953124999895</c:v>
                </c:pt>
                <c:pt idx="19886">
                  <c:v>64.607734374999893</c:v>
                </c:pt>
                <c:pt idx="19887">
                  <c:v>64.613593750000007</c:v>
                </c:pt>
                <c:pt idx="19888">
                  <c:v>64.6197656249999</c:v>
                </c:pt>
                <c:pt idx="19889">
                  <c:v>64.626093749999896</c:v>
                </c:pt>
                <c:pt idx="19890">
                  <c:v>64.631718749999905</c:v>
                </c:pt>
                <c:pt idx="19891">
                  <c:v>64.636249999999905</c:v>
                </c:pt>
                <c:pt idx="19892">
                  <c:v>64.639843749999898</c:v>
                </c:pt>
                <c:pt idx="19893">
                  <c:v>64.642812499999906</c:v>
                </c:pt>
                <c:pt idx="19894">
                  <c:v>64.645468749999907</c:v>
                </c:pt>
                <c:pt idx="19895">
                  <c:v>64.647968750000004</c:v>
                </c:pt>
                <c:pt idx="19896">
                  <c:v>64.650624999999906</c:v>
                </c:pt>
                <c:pt idx="19897">
                  <c:v>64.653749999999903</c:v>
                </c:pt>
                <c:pt idx="19898">
                  <c:v>64.657187499999907</c:v>
                </c:pt>
                <c:pt idx="19899">
                  <c:v>64.6607812499999</c:v>
                </c:pt>
                <c:pt idx="19900">
                  <c:v>64.664531249999897</c:v>
                </c:pt>
                <c:pt idx="19901">
                  <c:v>64.668437499999897</c:v>
                </c:pt>
                <c:pt idx="19902">
                  <c:v>64.672499999999999</c:v>
                </c:pt>
                <c:pt idx="19903">
                  <c:v>64.676562499999903</c:v>
                </c:pt>
                <c:pt idx="19904">
                  <c:v>64.680468750000003</c:v>
                </c:pt>
                <c:pt idx="19905">
                  <c:v>64.6842187499999</c:v>
                </c:pt>
                <c:pt idx="19906">
                  <c:v>64.687968749999897</c:v>
                </c:pt>
                <c:pt idx="19907">
                  <c:v>64.691718750000007</c:v>
                </c:pt>
                <c:pt idx="19908">
                  <c:v>64.6953125</c:v>
                </c:pt>
                <c:pt idx="19909">
                  <c:v>64.698437499999997</c:v>
                </c:pt>
                <c:pt idx="19910">
                  <c:v>64.701249999999902</c:v>
                </c:pt>
                <c:pt idx="19911">
                  <c:v>64.704062499999907</c:v>
                </c:pt>
                <c:pt idx="19912">
                  <c:v>64.706562499999905</c:v>
                </c:pt>
                <c:pt idx="19913">
                  <c:v>64.708593750000006</c:v>
                </c:pt>
                <c:pt idx="19914">
                  <c:v>64.710156249999997</c:v>
                </c:pt>
                <c:pt idx="19915">
                  <c:v>64.711249999999893</c:v>
                </c:pt>
                <c:pt idx="19916">
                  <c:v>64.712187499999999</c:v>
                </c:pt>
                <c:pt idx="19917">
                  <c:v>64.712656249999995</c:v>
                </c:pt>
                <c:pt idx="19918">
                  <c:v>64.712656249999995</c:v>
                </c:pt>
                <c:pt idx="19919">
                  <c:v>64.712656249999995</c:v>
                </c:pt>
                <c:pt idx="19920">
                  <c:v>64.712343749999903</c:v>
                </c:pt>
                <c:pt idx="19921">
                  <c:v>64.711874999999907</c:v>
                </c:pt>
                <c:pt idx="19922">
                  <c:v>64.711718750000003</c:v>
                </c:pt>
                <c:pt idx="19923">
                  <c:v>64.711718750000003</c:v>
                </c:pt>
                <c:pt idx="19924">
                  <c:v>64.7115624999999</c:v>
                </c:pt>
                <c:pt idx="19925">
                  <c:v>64.711093749999904</c:v>
                </c:pt>
                <c:pt idx="19926">
                  <c:v>64.710937499999901</c:v>
                </c:pt>
                <c:pt idx="19927">
                  <c:v>64.7115624999999</c:v>
                </c:pt>
                <c:pt idx="19928">
                  <c:v>64.712187499999899</c:v>
                </c:pt>
                <c:pt idx="19929">
                  <c:v>64.712343749999903</c:v>
                </c:pt>
                <c:pt idx="19930">
                  <c:v>64.712500000000006</c:v>
                </c:pt>
                <c:pt idx="19931">
                  <c:v>64.712656249999995</c:v>
                </c:pt>
                <c:pt idx="19932">
                  <c:v>64.712500000000006</c:v>
                </c:pt>
                <c:pt idx="19933">
                  <c:v>64.712343749999903</c:v>
                </c:pt>
                <c:pt idx="19934">
                  <c:v>64.712499999999906</c:v>
                </c:pt>
                <c:pt idx="19935">
                  <c:v>64.712812499999899</c:v>
                </c:pt>
                <c:pt idx="19936">
                  <c:v>64.712812499999998</c:v>
                </c:pt>
                <c:pt idx="19937">
                  <c:v>64.712656249999995</c:v>
                </c:pt>
                <c:pt idx="19938">
                  <c:v>64.712812499999899</c:v>
                </c:pt>
                <c:pt idx="19939">
                  <c:v>64.712968749999902</c:v>
                </c:pt>
                <c:pt idx="19940">
                  <c:v>64.712968750000002</c:v>
                </c:pt>
                <c:pt idx="19941">
                  <c:v>64.712968750000002</c:v>
                </c:pt>
                <c:pt idx="19942">
                  <c:v>64.712968750000002</c:v>
                </c:pt>
                <c:pt idx="19943">
                  <c:v>64.712968750000002</c:v>
                </c:pt>
                <c:pt idx="19944">
                  <c:v>64.712968749999902</c:v>
                </c:pt>
                <c:pt idx="19945">
                  <c:v>64.713124999999906</c:v>
                </c:pt>
                <c:pt idx="19946">
                  <c:v>64.713437499999998</c:v>
                </c:pt>
                <c:pt idx="19947">
                  <c:v>64.713593749999902</c:v>
                </c:pt>
                <c:pt idx="19948">
                  <c:v>64.713437499999998</c:v>
                </c:pt>
                <c:pt idx="19949">
                  <c:v>64.713125000000005</c:v>
                </c:pt>
                <c:pt idx="19950">
                  <c:v>64.713124999999906</c:v>
                </c:pt>
                <c:pt idx="19951">
                  <c:v>64.713437499999998</c:v>
                </c:pt>
                <c:pt idx="19952">
                  <c:v>64.713749999999905</c:v>
                </c:pt>
                <c:pt idx="19953">
                  <c:v>64.714062499999898</c:v>
                </c:pt>
                <c:pt idx="19954">
                  <c:v>64.714375000000004</c:v>
                </c:pt>
                <c:pt idx="19955">
                  <c:v>64.714531249999894</c:v>
                </c:pt>
                <c:pt idx="19956">
                  <c:v>64.714531249999993</c:v>
                </c:pt>
                <c:pt idx="19957">
                  <c:v>64.714531249999993</c:v>
                </c:pt>
                <c:pt idx="19958">
                  <c:v>64.714531249999993</c:v>
                </c:pt>
                <c:pt idx="19959">
                  <c:v>64.714843749999901</c:v>
                </c:pt>
                <c:pt idx="19960">
                  <c:v>64.715312499999996</c:v>
                </c:pt>
                <c:pt idx="19961">
                  <c:v>64.715624999999903</c:v>
                </c:pt>
                <c:pt idx="19962">
                  <c:v>64.715937499999995</c:v>
                </c:pt>
                <c:pt idx="19963">
                  <c:v>64.716406250000006</c:v>
                </c:pt>
                <c:pt idx="19964">
                  <c:v>64.717031250000005</c:v>
                </c:pt>
                <c:pt idx="19965">
                  <c:v>64.717499999999902</c:v>
                </c:pt>
                <c:pt idx="19966">
                  <c:v>64.717968749999997</c:v>
                </c:pt>
                <c:pt idx="19967">
                  <c:v>64.718749999999901</c:v>
                </c:pt>
                <c:pt idx="19968">
                  <c:v>64.719687500000006</c:v>
                </c:pt>
                <c:pt idx="19969">
                  <c:v>64.720624999999899</c:v>
                </c:pt>
                <c:pt idx="19970">
                  <c:v>64.721406250000001</c:v>
                </c:pt>
                <c:pt idx="19971">
                  <c:v>64.721874999999997</c:v>
                </c:pt>
                <c:pt idx="19972">
                  <c:v>64.722499999999997</c:v>
                </c:pt>
                <c:pt idx="19973">
                  <c:v>64.7232812499999</c:v>
                </c:pt>
                <c:pt idx="19974">
                  <c:v>64.724062500000002</c:v>
                </c:pt>
                <c:pt idx="19975">
                  <c:v>64.724999999999994</c:v>
                </c:pt>
                <c:pt idx="19976">
                  <c:v>64.725937499999901</c:v>
                </c:pt>
                <c:pt idx="19977">
                  <c:v>64.726562499999901</c:v>
                </c:pt>
                <c:pt idx="19978">
                  <c:v>64.727031249999996</c:v>
                </c:pt>
                <c:pt idx="19979">
                  <c:v>64.727500000000006</c:v>
                </c:pt>
                <c:pt idx="19980">
                  <c:v>64.727968750000002</c:v>
                </c:pt>
                <c:pt idx="19981">
                  <c:v>64.728593749999902</c:v>
                </c:pt>
                <c:pt idx="19982">
                  <c:v>64.729218749999902</c:v>
                </c:pt>
                <c:pt idx="19983">
                  <c:v>64.729843750000001</c:v>
                </c:pt>
                <c:pt idx="19984">
                  <c:v>64.730625000000003</c:v>
                </c:pt>
                <c:pt idx="19985">
                  <c:v>64.731562499999896</c:v>
                </c:pt>
                <c:pt idx="19986">
                  <c:v>64.732343749999899</c:v>
                </c:pt>
                <c:pt idx="19987">
                  <c:v>64.732812499999895</c:v>
                </c:pt>
                <c:pt idx="19988">
                  <c:v>64.733437499999994</c:v>
                </c:pt>
                <c:pt idx="19989">
                  <c:v>64.734375</c:v>
                </c:pt>
                <c:pt idx="19990">
                  <c:v>64.735312499999907</c:v>
                </c:pt>
                <c:pt idx="19991">
                  <c:v>64.736249999999899</c:v>
                </c:pt>
                <c:pt idx="19992">
                  <c:v>64.737031249999902</c:v>
                </c:pt>
                <c:pt idx="19993">
                  <c:v>64.737812500000004</c:v>
                </c:pt>
                <c:pt idx="19994">
                  <c:v>64.7389062499999</c:v>
                </c:pt>
                <c:pt idx="19995">
                  <c:v>64.740156249999998</c:v>
                </c:pt>
                <c:pt idx="19996">
                  <c:v>64.741249999999994</c:v>
                </c:pt>
                <c:pt idx="19997">
                  <c:v>64.742031249999997</c:v>
                </c:pt>
                <c:pt idx="19998">
                  <c:v>64.742968750000003</c:v>
                </c:pt>
                <c:pt idx="19999">
                  <c:v>64.744218750000002</c:v>
                </c:pt>
                <c:pt idx="20000">
                  <c:v>64.745468749999901</c:v>
                </c:pt>
                <c:pt idx="20001">
                  <c:v>64.746562499999996</c:v>
                </c:pt>
                <c:pt idx="20002">
                  <c:v>64.747187499999896</c:v>
                </c:pt>
                <c:pt idx="20003">
                  <c:v>64.747343749999999</c:v>
                </c:pt>
                <c:pt idx="20004">
                  <c:v>64.747343749999999</c:v>
                </c:pt>
                <c:pt idx="20005">
                  <c:v>64.747500000000002</c:v>
                </c:pt>
                <c:pt idx="20006">
                  <c:v>64.747812499999995</c:v>
                </c:pt>
                <c:pt idx="20007">
                  <c:v>64.748281249999906</c:v>
                </c:pt>
                <c:pt idx="20008">
                  <c:v>64.748593749999898</c:v>
                </c:pt>
                <c:pt idx="20009">
                  <c:v>64.748593749999898</c:v>
                </c:pt>
                <c:pt idx="20010">
                  <c:v>64.748437499999994</c:v>
                </c:pt>
                <c:pt idx="20011">
                  <c:v>64.747968749999998</c:v>
                </c:pt>
                <c:pt idx="20012">
                  <c:v>64.747187499999995</c:v>
                </c:pt>
                <c:pt idx="20013">
                  <c:v>64.746406249999893</c:v>
                </c:pt>
                <c:pt idx="20014">
                  <c:v>64.745781249999993</c:v>
                </c:pt>
                <c:pt idx="20015">
                  <c:v>64.745156249999994</c:v>
                </c:pt>
                <c:pt idx="20016">
                  <c:v>64.744374999999906</c:v>
                </c:pt>
                <c:pt idx="20017">
                  <c:v>64.743593749999903</c:v>
                </c:pt>
                <c:pt idx="20018">
                  <c:v>64.742656249999996</c:v>
                </c:pt>
                <c:pt idx="20019">
                  <c:v>64.741406249999898</c:v>
                </c:pt>
                <c:pt idx="20020">
                  <c:v>64.740156249999899</c:v>
                </c:pt>
                <c:pt idx="20021">
                  <c:v>64.738906249999999</c:v>
                </c:pt>
                <c:pt idx="20022">
                  <c:v>64.737656249999901</c:v>
                </c:pt>
                <c:pt idx="20023">
                  <c:v>64.736249999999998</c:v>
                </c:pt>
                <c:pt idx="20024">
                  <c:v>64.734687500000007</c:v>
                </c:pt>
                <c:pt idx="20025">
                  <c:v>64.732968749999998</c:v>
                </c:pt>
                <c:pt idx="20026">
                  <c:v>64.730781249999893</c:v>
                </c:pt>
                <c:pt idx="20027">
                  <c:v>64.728749999999906</c:v>
                </c:pt>
                <c:pt idx="20028">
                  <c:v>64.727343750000003</c:v>
                </c:pt>
                <c:pt idx="20029">
                  <c:v>64.725781249999898</c:v>
                </c:pt>
                <c:pt idx="20030">
                  <c:v>64.723593749999907</c:v>
                </c:pt>
                <c:pt idx="20031">
                  <c:v>64.721406250000001</c:v>
                </c:pt>
                <c:pt idx="20032">
                  <c:v>64.719531249999903</c:v>
                </c:pt>
                <c:pt idx="20033">
                  <c:v>64.717968749999997</c:v>
                </c:pt>
                <c:pt idx="20034">
                  <c:v>64.716562499999995</c:v>
                </c:pt>
                <c:pt idx="20035">
                  <c:v>64.715000000000003</c:v>
                </c:pt>
                <c:pt idx="20036">
                  <c:v>64.713125000000005</c:v>
                </c:pt>
                <c:pt idx="20037">
                  <c:v>64.711093749999904</c:v>
                </c:pt>
                <c:pt idx="20038">
                  <c:v>64.709374999999994</c:v>
                </c:pt>
                <c:pt idx="20039">
                  <c:v>64.707812500000003</c:v>
                </c:pt>
                <c:pt idx="20040">
                  <c:v>64.706249999999997</c:v>
                </c:pt>
                <c:pt idx="20041">
                  <c:v>64.704843749999995</c:v>
                </c:pt>
                <c:pt idx="20042">
                  <c:v>64.703437499999893</c:v>
                </c:pt>
                <c:pt idx="20043">
                  <c:v>64.701718749999998</c:v>
                </c:pt>
                <c:pt idx="20044">
                  <c:v>64.699843749999999</c:v>
                </c:pt>
                <c:pt idx="20045">
                  <c:v>64.698124999999905</c:v>
                </c:pt>
                <c:pt idx="20046">
                  <c:v>64.696562499999999</c:v>
                </c:pt>
                <c:pt idx="20047">
                  <c:v>64.694999999999993</c:v>
                </c:pt>
                <c:pt idx="20048">
                  <c:v>64.693281249999998</c:v>
                </c:pt>
                <c:pt idx="20049">
                  <c:v>64.691406249999901</c:v>
                </c:pt>
                <c:pt idx="20050">
                  <c:v>64.689531249999902</c:v>
                </c:pt>
                <c:pt idx="20051">
                  <c:v>64.687812499999893</c:v>
                </c:pt>
                <c:pt idx="20052">
                  <c:v>64.686249999999902</c:v>
                </c:pt>
                <c:pt idx="20053">
                  <c:v>64.684687499999995</c:v>
                </c:pt>
                <c:pt idx="20054">
                  <c:v>64.683124999999905</c:v>
                </c:pt>
                <c:pt idx="20055">
                  <c:v>64.681562499999899</c:v>
                </c:pt>
                <c:pt idx="20056">
                  <c:v>64.679999999999893</c:v>
                </c:pt>
                <c:pt idx="20057">
                  <c:v>64.678437499999902</c:v>
                </c:pt>
                <c:pt idx="20058">
                  <c:v>64.677031249999999</c:v>
                </c:pt>
                <c:pt idx="20059">
                  <c:v>64.675468749999993</c:v>
                </c:pt>
                <c:pt idx="20060">
                  <c:v>64.673906250000002</c:v>
                </c:pt>
                <c:pt idx="20061">
                  <c:v>64.6724999999999</c:v>
                </c:pt>
                <c:pt idx="20062">
                  <c:v>64.670937499999994</c:v>
                </c:pt>
                <c:pt idx="20063">
                  <c:v>64.669374999999903</c:v>
                </c:pt>
                <c:pt idx="20064">
                  <c:v>64.668125000000003</c:v>
                </c:pt>
                <c:pt idx="20065">
                  <c:v>64.667187499999898</c:v>
                </c:pt>
                <c:pt idx="20066">
                  <c:v>64.666249999999906</c:v>
                </c:pt>
                <c:pt idx="20067">
                  <c:v>64.665312499999999</c:v>
                </c:pt>
                <c:pt idx="20068">
                  <c:v>64.664531249999996</c:v>
                </c:pt>
                <c:pt idx="20069">
                  <c:v>64.6640625</c:v>
                </c:pt>
                <c:pt idx="20070">
                  <c:v>64.663593749999905</c:v>
                </c:pt>
                <c:pt idx="20071">
                  <c:v>64.663124999999994</c:v>
                </c:pt>
                <c:pt idx="20072">
                  <c:v>64.662812499999902</c:v>
                </c:pt>
                <c:pt idx="20073">
                  <c:v>64.662343749999906</c:v>
                </c:pt>
                <c:pt idx="20074">
                  <c:v>64.661874999999995</c:v>
                </c:pt>
                <c:pt idx="20075">
                  <c:v>64.661406249999999</c:v>
                </c:pt>
                <c:pt idx="20076">
                  <c:v>64.661093750000006</c:v>
                </c:pt>
                <c:pt idx="20077">
                  <c:v>64.660937500000003</c:v>
                </c:pt>
                <c:pt idx="20078">
                  <c:v>64.660781249999999</c:v>
                </c:pt>
                <c:pt idx="20079">
                  <c:v>64.660781249999999</c:v>
                </c:pt>
                <c:pt idx="20080">
                  <c:v>64.660937499999903</c:v>
                </c:pt>
                <c:pt idx="20081">
                  <c:v>64.661093749999907</c:v>
                </c:pt>
                <c:pt idx="20082">
                  <c:v>64.661249999999995</c:v>
                </c:pt>
                <c:pt idx="20083">
                  <c:v>64.661718749999906</c:v>
                </c:pt>
                <c:pt idx="20084">
                  <c:v>64.662343749999906</c:v>
                </c:pt>
                <c:pt idx="20085">
                  <c:v>64.662968750000005</c:v>
                </c:pt>
                <c:pt idx="20086">
                  <c:v>64.663906249999997</c:v>
                </c:pt>
                <c:pt idx="20087">
                  <c:v>64.664999999999907</c:v>
                </c:pt>
                <c:pt idx="20088">
                  <c:v>64.665937499999998</c:v>
                </c:pt>
                <c:pt idx="20089">
                  <c:v>64.666875000000005</c:v>
                </c:pt>
                <c:pt idx="20090">
                  <c:v>64.667812499999897</c:v>
                </c:pt>
                <c:pt idx="20091">
                  <c:v>64.668749999999903</c:v>
                </c:pt>
                <c:pt idx="20092">
                  <c:v>64.669687499999895</c:v>
                </c:pt>
                <c:pt idx="20093">
                  <c:v>64.670781249999905</c:v>
                </c:pt>
                <c:pt idx="20094">
                  <c:v>64.672031250000003</c:v>
                </c:pt>
                <c:pt idx="20095">
                  <c:v>64.673281250000002</c:v>
                </c:pt>
                <c:pt idx="20096">
                  <c:v>64.674531249999902</c:v>
                </c:pt>
                <c:pt idx="20097">
                  <c:v>64.675937500000003</c:v>
                </c:pt>
                <c:pt idx="20098">
                  <c:v>64.677343750000006</c:v>
                </c:pt>
                <c:pt idx="20099">
                  <c:v>64.678749999999894</c:v>
                </c:pt>
                <c:pt idx="20100">
                  <c:v>64.6803124999999</c:v>
                </c:pt>
                <c:pt idx="20101">
                  <c:v>64.681874999999906</c:v>
                </c:pt>
                <c:pt idx="20102">
                  <c:v>64.683593749999901</c:v>
                </c:pt>
                <c:pt idx="20103">
                  <c:v>64.685312499999895</c:v>
                </c:pt>
                <c:pt idx="20104">
                  <c:v>64.687031249999905</c:v>
                </c:pt>
                <c:pt idx="20105">
                  <c:v>64.689062499999906</c:v>
                </c:pt>
                <c:pt idx="20106">
                  <c:v>64.691249999999897</c:v>
                </c:pt>
                <c:pt idx="20107">
                  <c:v>64.693593749999906</c:v>
                </c:pt>
                <c:pt idx="20108">
                  <c:v>64.6959374999999</c:v>
                </c:pt>
                <c:pt idx="20109">
                  <c:v>64.698281249999994</c:v>
                </c:pt>
                <c:pt idx="20110">
                  <c:v>64.700625000000002</c:v>
                </c:pt>
                <c:pt idx="20111">
                  <c:v>64.702968749999897</c:v>
                </c:pt>
                <c:pt idx="20112">
                  <c:v>64.705468749999994</c:v>
                </c:pt>
                <c:pt idx="20113">
                  <c:v>64.707812500000003</c:v>
                </c:pt>
                <c:pt idx="20114">
                  <c:v>64.710156249999898</c:v>
                </c:pt>
                <c:pt idx="20115">
                  <c:v>64.712499999999906</c:v>
                </c:pt>
                <c:pt idx="20116">
                  <c:v>64.714531249999894</c:v>
                </c:pt>
                <c:pt idx="20117">
                  <c:v>64.716874999999902</c:v>
                </c:pt>
                <c:pt idx="20118">
                  <c:v>64.719531249999903</c:v>
                </c:pt>
                <c:pt idx="20119">
                  <c:v>64.722031249999901</c:v>
                </c:pt>
                <c:pt idx="20120">
                  <c:v>64.724531249999899</c:v>
                </c:pt>
                <c:pt idx="20121">
                  <c:v>64.726874999999893</c:v>
                </c:pt>
                <c:pt idx="20122">
                  <c:v>64.729062499999898</c:v>
                </c:pt>
                <c:pt idx="20123">
                  <c:v>64.730937499999996</c:v>
                </c:pt>
                <c:pt idx="20124">
                  <c:v>64.732812499999994</c:v>
                </c:pt>
                <c:pt idx="20125">
                  <c:v>64.734687499999893</c:v>
                </c:pt>
                <c:pt idx="20126">
                  <c:v>64.736093749999995</c:v>
                </c:pt>
                <c:pt idx="20127">
                  <c:v>64.737031249999902</c:v>
                </c:pt>
                <c:pt idx="20128">
                  <c:v>64.737812499999905</c:v>
                </c:pt>
                <c:pt idx="20129">
                  <c:v>64.7389062499999</c:v>
                </c:pt>
                <c:pt idx="20130">
                  <c:v>64.739843749999906</c:v>
                </c:pt>
                <c:pt idx="20131">
                  <c:v>64.740156249999998</c:v>
                </c:pt>
                <c:pt idx="20132">
                  <c:v>64.740312499999902</c:v>
                </c:pt>
                <c:pt idx="20133">
                  <c:v>64.740468749999906</c:v>
                </c:pt>
                <c:pt idx="20134">
                  <c:v>64.740624999999994</c:v>
                </c:pt>
                <c:pt idx="20135">
                  <c:v>64.740937499999902</c:v>
                </c:pt>
                <c:pt idx="20136">
                  <c:v>64.741406249999898</c:v>
                </c:pt>
                <c:pt idx="20137">
                  <c:v>64.741718749999905</c:v>
                </c:pt>
                <c:pt idx="20138">
                  <c:v>64.741718749999905</c:v>
                </c:pt>
                <c:pt idx="20139">
                  <c:v>64.741718749999905</c:v>
                </c:pt>
                <c:pt idx="20140">
                  <c:v>64.741718750000004</c:v>
                </c:pt>
                <c:pt idx="20141">
                  <c:v>64.741562500000001</c:v>
                </c:pt>
                <c:pt idx="20142">
                  <c:v>64.741249999999994</c:v>
                </c:pt>
                <c:pt idx="20143">
                  <c:v>64.740781249999998</c:v>
                </c:pt>
                <c:pt idx="20144">
                  <c:v>64.740312500000002</c:v>
                </c:pt>
                <c:pt idx="20145">
                  <c:v>64.739843749999906</c:v>
                </c:pt>
                <c:pt idx="20146">
                  <c:v>64.739218749999907</c:v>
                </c:pt>
                <c:pt idx="20147">
                  <c:v>64.738593749999893</c:v>
                </c:pt>
                <c:pt idx="20148">
                  <c:v>64.737968749999993</c:v>
                </c:pt>
                <c:pt idx="20149">
                  <c:v>64.737343749999994</c:v>
                </c:pt>
                <c:pt idx="20150">
                  <c:v>64.736718749999994</c:v>
                </c:pt>
                <c:pt idx="20151">
                  <c:v>64.736249999999998</c:v>
                </c:pt>
                <c:pt idx="20152">
                  <c:v>64.735781249999903</c:v>
                </c:pt>
                <c:pt idx="20153">
                  <c:v>64.7349999999999</c:v>
                </c:pt>
                <c:pt idx="20154">
                  <c:v>64.734062499999993</c:v>
                </c:pt>
                <c:pt idx="20155">
                  <c:v>64.733281249999905</c:v>
                </c:pt>
                <c:pt idx="20156">
                  <c:v>64.732500000000002</c:v>
                </c:pt>
                <c:pt idx="20157">
                  <c:v>64.731562499999995</c:v>
                </c:pt>
                <c:pt idx="20158">
                  <c:v>64.730781250000007</c:v>
                </c:pt>
                <c:pt idx="20159">
                  <c:v>64.729999999999905</c:v>
                </c:pt>
                <c:pt idx="20160">
                  <c:v>64.729062499999998</c:v>
                </c:pt>
                <c:pt idx="20161">
                  <c:v>64.728125000000006</c:v>
                </c:pt>
                <c:pt idx="20162">
                  <c:v>64.727031249999996</c:v>
                </c:pt>
                <c:pt idx="20163">
                  <c:v>64.725624999999994</c:v>
                </c:pt>
                <c:pt idx="20164">
                  <c:v>64.724374999999895</c:v>
                </c:pt>
                <c:pt idx="20165">
                  <c:v>64.723437500000003</c:v>
                </c:pt>
                <c:pt idx="20166">
                  <c:v>64.72265625</c:v>
                </c:pt>
                <c:pt idx="20167">
                  <c:v>64.722031249999901</c:v>
                </c:pt>
                <c:pt idx="20168">
                  <c:v>64.721249999999998</c:v>
                </c:pt>
                <c:pt idx="20169">
                  <c:v>64.720468749999895</c:v>
                </c:pt>
                <c:pt idx="20170">
                  <c:v>64.719843749999995</c:v>
                </c:pt>
                <c:pt idx="20171">
                  <c:v>64.719062499999893</c:v>
                </c:pt>
                <c:pt idx="20172">
                  <c:v>64.710703124999995</c:v>
                </c:pt>
                <c:pt idx="20173">
                  <c:v>64.693593749999906</c:v>
                </c:pt>
                <c:pt idx="20174">
                  <c:v>64.675078124999899</c:v>
                </c:pt>
                <c:pt idx="20175">
                  <c:v>64.656484375000005</c:v>
                </c:pt>
                <c:pt idx="20176">
                  <c:v>64.637890624999898</c:v>
                </c:pt>
                <c:pt idx="20177">
                  <c:v>64.619218750000002</c:v>
                </c:pt>
                <c:pt idx="20178">
                  <c:v>64.600546874999907</c:v>
                </c:pt>
                <c:pt idx="20179">
                  <c:v>64.581796874999995</c:v>
                </c:pt>
                <c:pt idx="20180">
                  <c:v>64.562968749999996</c:v>
                </c:pt>
                <c:pt idx="20181">
                  <c:v>64.544062499999896</c:v>
                </c:pt>
                <c:pt idx="20182">
                  <c:v>64.525000000000006</c:v>
                </c:pt>
                <c:pt idx="20183">
                  <c:v>64.505859375</c:v>
                </c:pt>
                <c:pt idx="20184">
                  <c:v>64.486796874999897</c:v>
                </c:pt>
                <c:pt idx="20185">
                  <c:v>64.467968749999898</c:v>
                </c:pt>
                <c:pt idx="20186">
                  <c:v>64.449218749999901</c:v>
                </c:pt>
                <c:pt idx="20187">
                  <c:v>64.430156249999996</c:v>
                </c:pt>
                <c:pt idx="20188">
                  <c:v>64.410390624999906</c:v>
                </c:pt>
                <c:pt idx="20189">
                  <c:v>64.390546874999899</c:v>
                </c:pt>
                <c:pt idx="20190">
                  <c:v>64.370781249999993</c:v>
                </c:pt>
                <c:pt idx="20191">
                  <c:v>64.350781249999898</c:v>
                </c:pt>
                <c:pt idx="20192">
                  <c:v>64.330468749999994</c:v>
                </c:pt>
                <c:pt idx="20193">
                  <c:v>64.309843749999899</c:v>
                </c:pt>
                <c:pt idx="20194">
                  <c:v>64.288749999999993</c:v>
                </c:pt>
                <c:pt idx="20195">
                  <c:v>64.266953124999901</c:v>
                </c:pt>
                <c:pt idx="20196">
                  <c:v>64.244921874999903</c:v>
                </c:pt>
                <c:pt idx="20197">
                  <c:v>64.222968750000007</c:v>
                </c:pt>
                <c:pt idx="20198">
                  <c:v>64.201328124999904</c:v>
                </c:pt>
                <c:pt idx="20199">
                  <c:v>64.179921875000005</c:v>
                </c:pt>
                <c:pt idx="20200">
                  <c:v>64.158515624999893</c:v>
                </c:pt>
                <c:pt idx="20201">
                  <c:v>64.137109374999994</c:v>
                </c:pt>
                <c:pt idx="20202">
                  <c:v>64.115546874999893</c:v>
                </c:pt>
                <c:pt idx="20203">
                  <c:v>64.093828124999902</c:v>
                </c:pt>
                <c:pt idx="20204">
                  <c:v>64.072187499999998</c:v>
                </c:pt>
                <c:pt idx="20205">
                  <c:v>64.049687499999905</c:v>
                </c:pt>
                <c:pt idx="20206">
                  <c:v>64.0260156249999</c:v>
                </c:pt>
                <c:pt idx="20207">
                  <c:v>64.002578124999999</c:v>
                </c:pt>
                <c:pt idx="20208">
                  <c:v>63.979765624999899</c:v>
                </c:pt>
                <c:pt idx="20209">
                  <c:v>63.957109374999902</c:v>
                </c:pt>
                <c:pt idx="20210">
                  <c:v>63.934687499999903</c:v>
                </c:pt>
                <c:pt idx="20211">
                  <c:v>63.912812499999902</c:v>
                </c:pt>
                <c:pt idx="20212">
                  <c:v>63.891406249999903</c:v>
                </c:pt>
                <c:pt idx="20213">
                  <c:v>63.869921874999903</c:v>
                </c:pt>
                <c:pt idx="20214">
                  <c:v>63.849375000000002</c:v>
                </c:pt>
                <c:pt idx="20215">
                  <c:v>63.829999999999899</c:v>
                </c:pt>
                <c:pt idx="20216">
                  <c:v>63.809999999999903</c:v>
                </c:pt>
                <c:pt idx="20217">
                  <c:v>63.7893749999999</c:v>
                </c:pt>
                <c:pt idx="20218">
                  <c:v>63.768437499999898</c:v>
                </c:pt>
                <c:pt idx="20219">
                  <c:v>63.747499999999903</c:v>
                </c:pt>
                <c:pt idx="20220">
                  <c:v>63.7268749999999</c:v>
                </c:pt>
                <c:pt idx="20221">
                  <c:v>63.706249999999997</c:v>
                </c:pt>
                <c:pt idx="20222">
                  <c:v>63.685624999999902</c:v>
                </c:pt>
                <c:pt idx="20223">
                  <c:v>63.665078124999901</c:v>
                </c:pt>
                <c:pt idx="20224">
                  <c:v>63.644765624999899</c:v>
                </c:pt>
                <c:pt idx="20225">
                  <c:v>63.624609374999899</c:v>
                </c:pt>
                <c:pt idx="20226">
                  <c:v>63.604765624999899</c:v>
                </c:pt>
                <c:pt idx="20227">
                  <c:v>63.585234374999899</c:v>
                </c:pt>
                <c:pt idx="20228">
                  <c:v>63.565624999999997</c:v>
                </c:pt>
                <c:pt idx="20229">
                  <c:v>63.545859374999999</c:v>
                </c:pt>
                <c:pt idx="20230">
                  <c:v>63.525937499999898</c:v>
                </c:pt>
                <c:pt idx="20231">
                  <c:v>63.505859375</c:v>
                </c:pt>
                <c:pt idx="20232">
                  <c:v>63.485781249999903</c:v>
                </c:pt>
                <c:pt idx="20233">
                  <c:v>63.465624999999903</c:v>
                </c:pt>
                <c:pt idx="20234">
                  <c:v>63.445546874999998</c:v>
                </c:pt>
                <c:pt idx="20235">
                  <c:v>63.42578125</c:v>
                </c:pt>
                <c:pt idx="20236">
                  <c:v>63.406015625000002</c:v>
                </c:pt>
                <c:pt idx="20237">
                  <c:v>63.386171874999903</c:v>
                </c:pt>
                <c:pt idx="20238">
                  <c:v>63.366406249999898</c:v>
                </c:pt>
                <c:pt idx="20239">
                  <c:v>63.3466406249999</c:v>
                </c:pt>
                <c:pt idx="20240">
                  <c:v>63.326718749999998</c:v>
                </c:pt>
                <c:pt idx="20241">
                  <c:v>63.306718749999902</c:v>
                </c:pt>
                <c:pt idx="20242">
                  <c:v>63.286796874999901</c:v>
                </c:pt>
                <c:pt idx="20243">
                  <c:v>63.267031249999903</c:v>
                </c:pt>
                <c:pt idx="20244">
                  <c:v>63.247187499999903</c:v>
                </c:pt>
                <c:pt idx="20245">
                  <c:v>63.2271874999999</c:v>
                </c:pt>
                <c:pt idx="20246">
                  <c:v>63.207109374999902</c:v>
                </c:pt>
                <c:pt idx="20247">
                  <c:v>63.186796874999899</c:v>
                </c:pt>
                <c:pt idx="20248">
                  <c:v>63.166484374999897</c:v>
                </c:pt>
                <c:pt idx="20249">
                  <c:v>63.146328124999997</c:v>
                </c:pt>
                <c:pt idx="20250">
                  <c:v>63.126171874999898</c:v>
                </c:pt>
                <c:pt idx="20251">
                  <c:v>63.106171874999902</c:v>
                </c:pt>
                <c:pt idx="20252">
                  <c:v>63.086406249999897</c:v>
                </c:pt>
                <c:pt idx="20253">
                  <c:v>63.066562499999897</c:v>
                </c:pt>
                <c:pt idx="20254">
                  <c:v>63.046406249999997</c:v>
                </c:pt>
                <c:pt idx="20255">
                  <c:v>63.026406249999901</c:v>
                </c:pt>
                <c:pt idx="20256">
                  <c:v>63.006718749999997</c:v>
                </c:pt>
                <c:pt idx="20257">
                  <c:v>62.987031250000001</c:v>
                </c:pt>
                <c:pt idx="20258">
                  <c:v>62.967343749999898</c:v>
                </c:pt>
                <c:pt idx="20259">
                  <c:v>62.947812499999998</c:v>
                </c:pt>
                <c:pt idx="20260">
                  <c:v>62.928437499999902</c:v>
                </c:pt>
                <c:pt idx="20261">
                  <c:v>62.908515625</c:v>
                </c:pt>
                <c:pt idx="20262">
                  <c:v>62.888203124999997</c:v>
                </c:pt>
                <c:pt idx="20263">
                  <c:v>62.878593749999901</c:v>
                </c:pt>
                <c:pt idx="20264">
                  <c:v>62.881718749999898</c:v>
                </c:pt>
                <c:pt idx="20265">
                  <c:v>62.886874999999897</c:v>
                </c:pt>
                <c:pt idx="20266">
                  <c:v>62.889687499999901</c:v>
                </c:pt>
                <c:pt idx="20267">
                  <c:v>62.890468749999997</c:v>
                </c:pt>
                <c:pt idx="20268">
                  <c:v>62.8912499999999</c:v>
                </c:pt>
                <c:pt idx="20269">
                  <c:v>62.892031249999903</c:v>
                </c:pt>
                <c:pt idx="20270">
                  <c:v>62.892968749999902</c:v>
                </c:pt>
                <c:pt idx="20271">
                  <c:v>62.893281250000001</c:v>
                </c:pt>
                <c:pt idx="20272">
                  <c:v>62.893281249999902</c:v>
                </c:pt>
                <c:pt idx="20273">
                  <c:v>62.893281249999902</c:v>
                </c:pt>
                <c:pt idx="20274">
                  <c:v>62.893437499999898</c:v>
                </c:pt>
                <c:pt idx="20275">
                  <c:v>62.894218749999901</c:v>
                </c:pt>
                <c:pt idx="20276">
                  <c:v>62.895000000000003</c:v>
                </c:pt>
                <c:pt idx="20277">
                  <c:v>62.895624999999903</c:v>
                </c:pt>
                <c:pt idx="20278">
                  <c:v>62.896093749999899</c:v>
                </c:pt>
                <c:pt idx="20279">
                  <c:v>62.896406249999899</c:v>
                </c:pt>
                <c:pt idx="20280">
                  <c:v>62.896718749999899</c:v>
                </c:pt>
                <c:pt idx="20281">
                  <c:v>62.897031249999898</c:v>
                </c:pt>
                <c:pt idx="20282">
                  <c:v>62.897499999999901</c:v>
                </c:pt>
                <c:pt idx="20283">
                  <c:v>62.897968749999897</c:v>
                </c:pt>
                <c:pt idx="20284">
                  <c:v>62.898281249999997</c:v>
                </c:pt>
                <c:pt idx="20285">
                  <c:v>62.8987499999999</c:v>
                </c:pt>
                <c:pt idx="20286">
                  <c:v>62.8993749999999</c:v>
                </c:pt>
                <c:pt idx="20287">
                  <c:v>62.899687499999899</c:v>
                </c:pt>
                <c:pt idx="20288">
                  <c:v>62.899374999999999</c:v>
                </c:pt>
                <c:pt idx="20289">
                  <c:v>62.900624999999998</c:v>
                </c:pt>
                <c:pt idx="20290">
                  <c:v>62.906484374999899</c:v>
                </c:pt>
                <c:pt idx="20291">
                  <c:v>62.918984374999901</c:v>
                </c:pt>
                <c:pt idx="20292">
                  <c:v>62.935703125000003</c:v>
                </c:pt>
                <c:pt idx="20293">
                  <c:v>62.952734374999999</c:v>
                </c:pt>
                <c:pt idx="20294">
                  <c:v>62.969765624999901</c:v>
                </c:pt>
                <c:pt idx="20295">
                  <c:v>62.9866406249999</c:v>
                </c:pt>
                <c:pt idx="20296">
                  <c:v>63.003124999999898</c:v>
                </c:pt>
                <c:pt idx="20297">
                  <c:v>63.019374999999997</c:v>
                </c:pt>
                <c:pt idx="20298">
                  <c:v>63.035703124999898</c:v>
                </c:pt>
                <c:pt idx="20299">
                  <c:v>63.052109374999901</c:v>
                </c:pt>
                <c:pt idx="20300">
                  <c:v>63.068359375</c:v>
                </c:pt>
                <c:pt idx="20301">
                  <c:v>63.084453124999897</c:v>
                </c:pt>
                <c:pt idx="20302">
                  <c:v>63.100546874999999</c:v>
                </c:pt>
                <c:pt idx="20303">
                  <c:v>63.116796874999899</c:v>
                </c:pt>
                <c:pt idx="20304">
                  <c:v>63.133671874999997</c:v>
                </c:pt>
                <c:pt idx="20305">
                  <c:v>63.150859374999897</c:v>
                </c:pt>
                <c:pt idx="20306">
                  <c:v>63.167734374999903</c:v>
                </c:pt>
                <c:pt idx="20307">
                  <c:v>63.184765624999898</c:v>
                </c:pt>
                <c:pt idx="20308">
                  <c:v>63.202031249999997</c:v>
                </c:pt>
                <c:pt idx="20309">
                  <c:v>63.219531249999903</c:v>
                </c:pt>
                <c:pt idx="20310">
                  <c:v>63.237656249999901</c:v>
                </c:pt>
                <c:pt idx="20311">
                  <c:v>63.256640624999903</c:v>
                </c:pt>
                <c:pt idx="20312">
                  <c:v>63.276093749999902</c:v>
                </c:pt>
                <c:pt idx="20313">
                  <c:v>63.295468749999898</c:v>
                </c:pt>
                <c:pt idx="20314">
                  <c:v>63.3147656249999</c:v>
                </c:pt>
                <c:pt idx="20315">
                  <c:v>63.333828124999897</c:v>
                </c:pt>
                <c:pt idx="20316">
                  <c:v>63.352812499999899</c:v>
                </c:pt>
                <c:pt idx="20317">
                  <c:v>63.373124999999902</c:v>
                </c:pt>
                <c:pt idx="20318">
                  <c:v>63.396015624999997</c:v>
                </c:pt>
                <c:pt idx="20319">
                  <c:v>63.418046874999902</c:v>
                </c:pt>
                <c:pt idx="20320">
                  <c:v>63.437578125000002</c:v>
                </c:pt>
                <c:pt idx="20321">
                  <c:v>63.456718749999901</c:v>
                </c:pt>
                <c:pt idx="20322">
                  <c:v>63.475703124999903</c:v>
                </c:pt>
                <c:pt idx="20323">
                  <c:v>63.494531249999902</c:v>
                </c:pt>
                <c:pt idx="20324">
                  <c:v>63.513359374999901</c:v>
                </c:pt>
                <c:pt idx="20325">
                  <c:v>63.531015624999903</c:v>
                </c:pt>
                <c:pt idx="20326">
                  <c:v>63.5474999999999</c:v>
                </c:pt>
                <c:pt idx="20327">
                  <c:v>63.564765625</c:v>
                </c:pt>
                <c:pt idx="20328">
                  <c:v>63.582812499999903</c:v>
                </c:pt>
                <c:pt idx="20329">
                  <c:v>63.600937500000001</c:v>
                </c:pt>
                <c:pt idx="20330">
                  <c:v>63.619218749999902</c:v>
                </c:pt>
                <c:pt idx="20331">
                  <c:v>63.6376562499999</c:v>
                </c:pt>
                <c:pt idx="20332">
                  <c:v>63.656093749999997</c:v>
                </c:pt>
                <c:pt idx="20333">
                  <c:v>63.674531249999902</c:v>
                </c:pt>
                <c:pt idx="20334">
                  <c:v>63.692968749999899</c:v>
                </c:pt>
                <c:pt idx="20335">
                  <c:v>63.711406250000003</c:v>
                </c:pt>
                <c:pt idx="20336">
                  <c:v>63.729843750000001</c:v>
                </c:pt>
                <c:pt idx="20337">
                  <c:v>63.748281249999899</c:v>
                </c:pt>
                <c:pt idx="20338">
                  <c:v>63.766406249999903</c:v>
                </c:pt>
                <c:pt idx="20339">
                  <c:v>63.784374999999898</c:v>
                </c:pt>
                <c:pt idx="20340">
                  <c:v>63.802499999999903</c:v>
                </c:pt>
                <c:pt idx="20341">
                  <c:v>63.820937499999999</c:v>
                </c:pt>
                <c:pt idx="20342">
                  <c:v>63.840312499999897</c:v>
                </c:pt>
                <c:pt idx="20343">
                  <c:v>63.860781249999903</c:v>
                </c:pt>
                <c:pt idx="20344">
                  <c:v>63.8817968749999</c:v>
                </c:pt>
                <c:pt idx="20345">
                  <c:v>63.902890624999998</c:v>
                </c:pt>
                <c:pt idx="20346">
                  <c:v>63.923984374999897</c:v>
                </c:pt>
                <c:pt idx="20347">
                  <c:v>63.945078125000002</c:v>
                </c:pt>
                <c:pt idx="20348">
                  <c:v>63.966171874999901</c:v>
                </c:pt>
                <c:pt idx="20349">
                  <c:v>63.987421874999903</c:v>
                </c:pt>
                <c:pt idx="20350">
                  <c:v>64.008906249999995</c:v>
                </c:pt>
                <c:pt idx="20351">
                  <c:v>64.030624999999901</c:v>
                </c:pt>
                <c:pt idx="20352">
                  <c:v>64.052343749999906</c:v>
                </c:pt>
                <c:pt idx="20353">
                  <c:v>64.073984374999895</c:v>
                </c:pt>
                <c:pt idx="20354">
                  <c:v>64.095703124999901</c:v>
                </c:pt>
                <c:pt idx="20355">
                  <c:v>64.117421874999906</c:v>
                </c:pt>
                <c:pt idx="20356">
                  <c:v>64.1392968749999</c:v>
                </c:pt>
                <c:pt idx="20357">
                  <c:v>64.161328124999997</c:v>
                </c:pt>
                <c:pt idx="20358">
                  <c:v>64.183359374999995</c:v>
                </c:pt>
                <c:pt idx="20359">
                  <c:v>64.205312500000005</c:v>
                </c:pt>
                <c:pt idx="20360">
                  <c:v>64.227265624999902</c:v>
                </c:pt>
                <c:pt idx="20361">
                  <c:v>64.248281250000005</c:v>
                </c:pt>
                <c:pt idx="20362">
                  <c:v>64.267656249999902</c:v>
                </c:pt>
                <c:pt idx="20363">
                  <c:v>64.286406249999999</c:v>
                </c:pt>
                <c:pt idx="20364">
                  <c:v>64.305156249999897</c:v>
                </c:pt>
                <c:pt idx="20365">
                  <c:v>64.323749999999905</c:v>
                </c:pt>
                <c:pt idx="20366">
                  <c:v>64.342656249999905</c:v>
                </c:pt>
                <c:pt idx="20367">
                  <c:v>64.362578124999999</c:v>
                </c:pt>
                <c:pt idx="20368">
                  <c:v>64.383281249999897</c:v>
                </c:pt>
                <c:pt idx="20369">
                  <c:v>64.404062499999895</c:v>
                </c:pt>
                <c:pt idx="20370">
                  <c:v>64.424687499999905</c:v>
                </c:pt>
                <c:pt idx="20371">
                  <c:v>64.444453124999896</c:v>
                </c:pt>
                <c:pt idx="20372">
                  <c:v>64.458124999999995</c:v>
                </c:pt>
                <c:pt idx="20373">
                  <c:v>64.460937499999901</c:v>
                </c:pt>
                <c:pt idx="20374">
                  <c:v>64.455781249999902</c:v>
                </c:pt>
                <c:pt idx="20375">
                  <c:v>64.451562499999994</c:v>
                </c:pt>
                <c:pt idx="20376">
                  <c:v>64.451093749999899</c:v>
                </c:pt>
                <c:pt idx="20377">
                  <c:v>64.451250000000002</c:v>
                </c:pt>
                <c:pt idx="20378">
                  <c:v>64.451406250000005</c:v>
                </c:pt>
                <c:pt idx="20379">
                  <c:v>64.451406249999906</c:v>
                </c:pt>
                <c:pt idx="20380">
                  <c:v>64.451093749999998</c:v>
                </c:pt>
                <c:pt idx="20381">
                  <c:v>64.450625000000002</c:v>
                </c:pt>
                <c:pt idx="20382">
                  <c:v>64.450156250000006</c:v>
                </c:pt>
                <c:pt idx="20383">
                  <c:v>64.449687499999996</c:v>
                </c:pt>
                <c:pt idx="20384">
                  <c:v>64.449218749999901</c:v>
                </c:pt>
                <c:pt idx="20385">
                  <c:v>64.448593749999901</c:v>
                </c:pt>
                <c:pt idx="20386">
                  <c:v>64.447968749999902</c:v>
                </c:pt>
                <c:pt idx="20387">
                  <c:v>64.447187499999998</c:v>
                </c:pt>
                <c:pt idx="20388">
                  <c:v>64.446249999999907</c:v>
                </c:pt>
                <c:pt idx="20389">
                  <c:v>64.445312499999901</c:v>
                </c:pt>
                <c:pt idx="20390">
                  <c:v>64.444374999999994</c:v>
                </c:pt>
                <c:pt idx="20391">
                  <c:v>64.443437500000002</c:v>
                </c:pt>
                <c:pt idx="20392">
                  <c:v>64.442343749999907</c:v>
                </c:pt>
                <c:pt idx="20393">
                  <c:v>64.441093749999993</c:v>
                </c:pt>
                <c:pt idx="20394">
                  <c:v>64.439843749999994</c:v>
                </c:pt>
                <c:pt idx="20395">
                  <c:v>64.438437500000006</c:v>
                </c:pt>
                <c:pt idx="20396">
                  <c:v>64.436718749999997</c:v>
                </c:pt>
                <c:pt idx="20397">
                  <c:v>64.434843749999899</c:v>
                </c:pt>
                <c:pt idx="20398">
                  <c:v>64.432656249999994</c:v>
                </c:pt>
                <c:pt idx="20399">
                  <c:v>64.429999999999893</c:v>
                </c:pt>
                <c:pt idx="20400">
                  <c:v>64.427031249999999</c:v>
                </c:pt>
                <c:pt idx="20401">
                  <c:v>64.423906249999902</c:v>
                </c:pt>
                <c:pt idx="20402">
                  <c:v>64.420937499999994</c:v>
                </c:pt>
                <c:pt idx="20403">
                  <c:v>64.418124999999904</c:v>
                </c:pt>
                <c:pt idx="20404">
                  <c:v>64.415624999999906</c:v>
                </c:pt>
                <c:pt idx="20405">
                  <c:v>64.413593749999905</c:v>
                </c:pt>
                <c:pt idx="20406">
                  <c:v>64.411874999999895</c:v>
                </c:pt>
                <c:pt idx="20407">
                  <c:v>64.410624999999996</c:v>
                </c:pt>
                <c:pt idx="20408">
                  <c:v>64.409687499999905</c:v>
                </c:pt>
                <c:pt idx="20409">
                  <c:v>64.408906249999902</c:v>
                </c:pt>
                <c:pt idx="20410">
                  <c:v>64.408281250000002</c:v>
                </c:pt>
                <c:pt idx="20411">
                  <c:v>64.407968749999995</c:v>
                </c:pt>
                <c:pt idx="20412">
                  <c:v>64.407968749999895</c:v>
                </c:pt>
                <c:pt idx="20413">
                  <c:v>64.407968749999995</c:v>
                </c:pt>
                <c:pt idx="20414">
                  <c:v>64.407968749999995</c:v>
                </c:pt>
                <c:pt idx="20415">
                  <c:v>64.407968749999995</c:v>
                </c:pt>
                <c:pt idx="20416">
                  <c:v>64.407968749999995</c:v>
                </c:pt>
                <c:pt idx="20417">
                  <c:v>64.407968749999995</c:v>
                </c:pt>
                <c:pt idx="20418">
                  <c:v>64.407968749999995</c:v>
                </c:pt>
                <c:pt idx="20419">
                  <c:v>64.407968749999895</c:v>
                </c:pt>
                <c:pt idx="20420">
                  <c:v>64.407968749999995</c:v>
                </c:pt>
                <c:pt idx="20421">
                  <c:v>64.408124999999998</c:v>
                </c:pt>
                <c:pt idx="20422">
                  <c:v>64.408437499999906</c:v>
                </c:pt>
                <c:pt idx="20423">
                  <c:v>64.408749999999998</c:v>
                </c:pt>
                <c:pt idx="20424">
                  <c:v>64.409062499999905</c:v>
                </c:pt>
                <c:pt idx="20425">
                  <c:v>64.409374999999898</c:v>
                </c:pt>
                <c:pt idx="20426">
                  <c:v>64.409531250000001</c:v>
                </c:pt>
                <c:pt idx="20427">
                  <c:v>64.409531249999901</c:v>
                </c:pt>
                <c:pt idx="20428">
                  <c:v>64.409531250000001</c:v>
                </c:pt>
                <c:pt idx="20429">
                  <c:v>64.409531249999901</c:v>
                </c:pt>
                <c:pt idx="20430">
                  <c:v>64.409531250000001</c:v>
                </c:pt>
                <c:pt idx="20431">
                  <c:v>64.409531249999901</c:v>
                </c:pt>
                <c:pt idx="20432">
                  <c:v>64.409531250000001</c:v>
                </c:pt>
                <c:pt idx="20433">
                  <c:v>64.409531249999901</c:v>
                </c:pt>
                <c:pt idx="20434">
                  <c:v>64.409531249999901</c:v>
                </c:pt>
                <c:pt idx="20435">
                  <c:v>64.409531249999901</c:v>
                </c:pt>
                <c:pt idx="20436">
                  <c:v>64.409531249999901</c:v>
                </c:pt>
                <c:pt idx="20437">
                  <c:v>64.409531250000001</c:v>
                </c:pt>
                <c:pt idx="20438">
                  <c:v>64.409531250000001</c:v>
                </c:pt>
                <c:pt idx="20439">
                  <c:v>64.409531250000001</c:v>
                </c:pt>
                <c:pt idx="20440">
                  <c:v>64.409531249999901</c:v>
                </c:pt>
                <c:pt idx="20441">
                  <c:v>64.409531250000001</c:v>
                </c:pt>
                <c:pt idx="20442">
                  <c:v>64.409531249999901</c:v>
                </c:pt>
                <c:pt idx="20443">
                  <c:v>64.409531249999901</c:v>
                </c:pt>
                <c:pt idx="20444">
                  <c:v>64.409374999999997</c:v>
                </c:pt>
                <c:pt idx="20445">
                  <c:v>64.409218749999994</c:v>
                </c:pt>
                <c:pt idx="20446">
                  <c:v>64.408906249999902</c:v>
                </c:pt>
                <c:pt idx="20447">
                  <c:v>64.408437499999906</c:v>
                </c:pt>
                <c:pt idx="20448">
                  <c:v>64.407968749999995</c:v>
                </c:pt>
                <c:pt idx="20449">
                  <c:v>64.407031249999903</c:v>
                </c:pt>
                <c:pt idx="20450">
                  <c:v>64.404999999999902</c:v>
                </c:pt>
                <c:pt idx="20451">
                  <c:v>64.401406249999994</c:v>
                </c:pt>
                <c:pt idx="20452">
                  <c:v>64.397031249999998</c:v>
                </c:pt>
                <c:pt idx="20453">
                  <c:v>64.392656249999902</c:v>
                </c:pt>
                <c:pt idx="20454">
                  <c:v>64.388281250000006</c:v>
                </c:pt>
                <c:pt idx="20455">
                  <c:v>64.383906249999995</c:v>
                </c:pt>
                <c:pt idx="20456">
                  <c:v>64.3795312499999</c:v>
                </c:pt>
                <c:pt idx="20457">
                  <c:v>64.375156249999904</c:v>
                </c:pt>
                <c:pt idx="20458">
                  <c:v>64.370781249999993</c:v>
                </c:pt>
                <c:pt idx="20459">
                  <c:v>64.366406249999997</c:v>
                </c:pt>
                <c:pt idx="20460">
                  <c:v>64.362187499999905</c:v>
                </c:pt>
                <c:pt idx="20461">
                  <c:v>64.357968749999898</c:v>
                </c:pt>
                <c:pt idx="20462">
                  <c:v>64.353593749999902</c:v>
                </c:pt>
                <c:pt idx="20463">
                  <c:v>64.349374999999995</c:v>
                </c:pt>
                <c:pt idx="20464">
                  <c:v>64.345937499999906</c:v>
                </c:pt>
                <c:pt idx="20465">
                  <c:v>64.3443749999999</c:v>
                </c:pt>
                <c:pt idx="20466">
                  <c:v>64.344687500000006</c:v>
                </c:pt>
                <c:pt idx="20467">
                  <c:v>64.345781249999902</c:v>
                </c:pt>
                <c:pt idx="20468">
                  <c:v>64.347187500000004</c:v>
                </c:pt>
                <c:pt idx="20469">
                  <c:v>64.348749999999995</c:v>
                </c:pt>
                <c:pt idx="20470">
                  <c:v>64.350468749999905</c:v>
                </c:pt>
                <c:pt idx="20471">
                  <c:v>64.352656249999896</c:v>
                </c:pt>
                <c:pt idx="20472">
                  <c:v>64.355624999999904</c:v>
                </c:pt>
                <c:pt idx="20473">
                  <c:v>64.359687499999893</c:v>
                </c:pt>
                <c:pt idx="20474">
                  <c:v>64.364687499999903</c:v>
                </c:pt>
                <c:pt idx="20475">
                  <c:v>64.370156249999994</c:v>
                </c:pt>
                <c:pt idx="20476">
                  <c:v>64.3756249999999</c:v>
                </c:pt>
                <c:pt idx="20477">
                  <c:v>64.381093749999906</c:v>
                </c:pt>
                <c:pt idx="20478">
                  <c:v>64.387031249999893</c:v>
                </c:pt>
                <c:pt idx="20479">
                  <c:v>64.393124999999998</c:v>
                </c:pt>
                <c:pt idx="20480">
                  <c:v>64.399062499999999</c:v>
                </c:pt>
                <c:pt idx="20481">
                  <c:v>64.405156249999905</c:v>
                </c:pt>
                <c:pt idx="20482">
                  <c:v>64.411874999999995</c:v>
                </c:pt>
                <c:pt idx="20483">
                  <c:v>64.419218749999999</c:v>
                </c:pt>
                <c:pt idx="20484">
                  <c:v>64.426874999999995</c:v>
                </c:pt>
                <c:pt idx="20485">
                  <c:v>64.434531249999907</c:v>
                </c:pt>
                <c:pt idx="20486">
                  <c:v>64.4420312499999</c:v>
                </c:pt>
                <c:pt idx="20487">
                  <c:v>64.449687499999996</c:v>
                </c:pt>
                <c:pt idx="20488">
                  <c:v>64.457812499999903</c:v>
                </c:pt>
                <c:pt idx="20489">
                  <c:v>64.465781249999907</c:v>
                </c:pt>
                <c:pt idx="20490">
                  <c:v>64.4732812499999</c:v>
                </c:pt>
                <c:pt idx="20491">
                  <c:v>64.480781250000007</c:v>
                </c:pt>
                <c:pt idx="20492">
                  <c:v>64.487343749999994</c:v>
                </c:pt>
                <c:pt idx="20493">
                  <c:v>64.492499999999893</c:v>
                </c:pt>
                <c:pt idx="20494">
                  <c:v>64.496249999999904</c:v>
                </c:pt>
                <c:pt idx="20495">
                  <c:v>64.498437499999895</c:v>
                </c:pt>
                <c:pt idx="20496">
                  <c:v>64.499843749999997</c:v>
                </c:pt>
                <c:pt idx="20497">
                  <c:v>64.500937499999907</c:v>
                </c:pt>
                <c:pt idx="20498">
                  <c:v>64.501874999999899</c:v>
                </c:pt>
                <c:pt idx="20499">
                  <c:v>64.502812499999905</c:v>
                </c:pt>
                <c:pt idx="20500">
                  <c:v>64.503749999999897</c:v>
                </c:pt>
                <c:pt idx="20501">
                  <c:v>64.504374999999897</c:v>
                </c:pt>
                <c:pt idx="20502">
                  <c:v>64.504374999999897</c:v>
                </c:pt>
                <c:pt idx="20503">
                  <c:v>64.504062500000003</c:v>
                </c:pt>
                <c:pt idx="20504">
                  <c:v>64.504062499999904</c:v>
                </c:pt>
                <c:pt idx="20505">
                  <c:v>64.504374999999996</c:v>
                </c:pt>
                <c:pt idx="20506">
                  <c:v>64.504531249999999</c:v>
                </c:pt>
                <c:pt idx="20507">
                  <c:v>64.504687500000003</c:v>
                </c:pt>
                <c:pt idx="20508">
                  <c:v>64.504843750000006</c:v>
                </c:pt>
                <c:pt idx="20509">
                  <c:v>64.504843749999907</c:v>
                </c:pt>
                <c:pt idx="20510">
                  <c:v>64.504843750000006</c:v>
                </c:pt>
                <c:pt idx="20511">
                  <c:v>64.505156249999899</c:v>
                </c:pt>
                <c:pt idx="20512">
                  <c:v>64.506249999999994</c:v>
                </c:pt>
                <c:pt idx="20513">
                  <c:v>64.508125000000007</c:v>
                </c:pt>
                <c:pt idx="20514">
                  <c:v>64.510312499999998</c:v>
                </c:pt>
                <c:pt idx="20515">
                  <c:v>64.512500000000003</c:v>
                </c:pt>
                <c:pt idx="20516">
                  <c:v>64.513906249999906</c:v>
                </c:pt>
                <c:pt idx="20517">
                  <c:v>64.514531249999905</c:v>
                </c:pt>
                <c:pt idx="20518">
                  <c:v>64.514999999999901</c:v>
                </c:pt>
                <c:pt idx="20519">
                  <c:v>64.515468749999897</c:v>
                </c:pt>
                <c:pt idx="20520">
                  <c:v>64.516406249999903</c:v>
                </c:pt>
                <c:pt idx="20521">
                  <c:v>64.517656249999902</c:v>
                </c:pt>
                <c:pt idx="20522">
                  <c:v>64.518749999999997</c:v>
                </c:pt>
                <c:pt idx="20523">
                  <c:v>64.519999999999897</c:v>
                </c:pt>
                <c:pt idx="20524">
                  <c:v>64.521406249999998</c:v>
                </c:pt>
                <c:pt idx="20525">
                  <c:v>64.522187500000001</c:v>
                </c:pt>
                <c:pt idx="20526">
                  <c:v>64.522656249999898</c:v>
                </c:pt>
                <c:pt idx="20527">
                  <c:v>64.523281249999897</c:v>
                </c:pt>
                <c:pt idx="20528">
                  <c:v>64.523906249999897</c:v>
                </c:pt>
                <c:pt idx="20529">
                  <c:v>64.524531249999995</c:v>
                </c:pt>
                <c:pt idx="20530">
                  <c:v>64.524999999999906</c:v>
                </c:pt>
                <c:pt idx="20531">
                  <c:v>64.525625000000005</c:v>
                </c:pt>
                <c:pt idx="20532">
                  <c:v>64.526562499999898</c:v>
                </c:pt>
                <c:pt idx="20533">
                  <c:v>64.527500000000003</c:v>
                </c:pt>
                <c:pt idx="20534">
                  <c:v>64.528749999999903</c:v>
                </c:pt>
                <c:pt idx="20535">
                  <c:v>64.530468749999997</c:v>
                </c:pt>
                <c:pt idx="20536">
                  <c:v>64.532656249999903</c:v>
                </c:pt>
                <c:pt idx="20537">
                  <c:v>64.535624999999897</c:v>
                </c:pt>
                <c:pt idx="20538">
                  <c:v>64.539218750000003</c:v>
                </c:pt>
                <c:pt idx="20539">
                  <c:v>64.543124999999904</c:v>
                </c:pt>
                <c:pt idx="20540">
                  <c:v>64.547343749999996</c:v>
                </c:pt>
                <c:pt idx="20541">
                  <c:v>64.551874999999896</c:v>
                </c:pt>
                <c:pt idx="20542">
                  <c:v>64.556874999999906</c:v>
                </c:pt>
                <c:pt idx="20543">
                  <c:v>64.562343749999897</c:v>
                </c:pt>
                <c:pt idx="20544">
                  <c:v>64.568046874999993</c:v>
                </c:pt>
                <c:pt idx="20545">
                  <c:v>64.573906249999894</c:v>
                </c:pt>
                <c:pt idx="20546">
                  <c:v>64.579687499999906</c:v>
                </c:pt>
                <c:pt idx="20547">
                  <c:v>64.585078124999995</c:v>
                </c:pt>
                <c:pt idx="20548">
                  <c:v>64.589921874999902</c:v>
                </c:pt>
                <c:pt idx="20549">
                  <c:v>64.594453124999902</c:v>
                </c:pt>
                <c:pt idx="20550">
                  <c:v>64.598828124999997</c:v>
                </c:pt>
                <c:pt idx="20551">
                  <c:v>64.603359374999897</c:v>
                </c:pt>
                <c:pt idx="20552">
                  <c:v>64.607734374999893</c:v>
                </c:pt>
                <c:pt idx="20553">
                  <c:v>64.611406250000002</c:v>
                </c:pt>
                <c:pt idx="20554">
                  <c:v>64.615078124999997</c:v>
                </c:pt>
                <c:pt idx="20555">
                  <c:v>64.619062499999899</c:v>
                </c:pt>
                <c:pt idx="20556">
                  <c:v>64.622812499999995</c:v>
                </c:pt>
                <c:pt idx="20557">
                  <c:v>64.626249999999999</c:v>
                </c:pt>
                <c:pt idx="20558">
                  <c:v>64.631015624999904</c:v>
                </c:pt>
                <c:pt idx="20559">
                  <c:v>64.6373437499999</c:v>
                </c:pt>
                <c:pt idx="20560">
                  <c:v>64.644062499999905</c:v>
                </c:pt>
                <c:pt idx="20561">
                  <c:v>64.651093749999902</c:v>
                </c:pt>
                <c:pt idx="20562">
                  <c:v>64.658203125</c:v>
                </c:pt>
                <c:pt idx="20563">
                  <c:v>64.665468749999903</c:v>
                </c:pt>
                <c:pt idx="20564">
                  <c:v>64.673124999999899</c:v>
                </c:pt>
                <c:pt idx="20565">
                  <c:v>64.680859374999898</c:v>
                </c:pt>
                <c:pt idx="20566">
                  <c:v>64.688359374999905</c:v>
                </c:pt>
                <c:pt idx="20567">
                  <c:v>64.695703124999994</c:v>
                </c:pt>
                <c:pt idx="20568">
                  <c:v>64.702890624999995</c:v>
                </c:pt>
                <c:pt idx="20569">
                  <c:v>64.709843749999905</c:v>
                </c:pt>
                <c:pt idx="20570">
                  <c:v>64.716875000000002</c:v>
                </c:pt>
                <c:pt idx="20571">
                  <c:v>64.724453124999997</c:v>
                </c:pt>
                <c:pt idx="20572">
                  <c:v>64.732734374999893</c:v>
                </c:pt>
                <c:pt idx="20573">
                  <c:v>64.740390624999904</c:v>
                </c:pt>
                <c:pt idx="20574">
                  <c:v>64.745859374999995</c:v>
                </c:pt>
                <c:pt idx="20575">
                  <c:v>64.75</c:v>
                </c:pt>
                <c:pt idx="20576">
                  <c:v>64.752031250000002</c:v>
                </c:pt>
                <c:pt idx="20577">
                  <c:v>64.752343749999994</c:v>
                </c:pt>
                <c:pt idx="20578">
                  <c:v>64.753515624999906</c:v>
                </c:pt>
                <c:pt idx="20579">
                  <c:v>64.755390624999905</c:v>
                </c:pt>
                <c:pt idx="20580">
                  <c:v>64.757343749999905</c:v>
                </c:pt>
                <c:pt idx="20581">
                  <c:v>64.759531249999995</c:v>
                </c:pt>
                <c:pt idx="20582">
                  <c:v>64.762031249999893</c:v>
                </c:pt>
                <c:pt idx="20583">
                  <c:v>64.764218749999998</c:v>
                </c:pt>
                <c:pt idx="20584">
                  <c:v>64.765859374999906</c:v>
                </c:pt>
                <c:pt idx="20585">
                  <c:v>64.767343749999995</c:v>
                </c:pt>
                <c:pt idx="20586">
                  <c:v>64.768749999999898</c:v>
                </c:pt>
                <c:pt idx="20587">
                  <c:v>64.769921874999895</c:v>
                </c:pt>
                <c:pt idx="20588">
                  <c:v>64.770703124999997</c:v>
                </c:pt>
                <c:pt idx="20589">
                  <c:v>64.770859375000001</c:v>
                </c:pt>
                <c:pt idx="20590">
                  <c:v>64.770703124999898</c:v>
                </c:pt>
                <c:pt idx="20591">
                  <c:v>64.770624999999896</c:v>
                </c:pt>
                <c:pt idx="20592">
                  <c:v>64.770390624999905</c:v>
                </c:pt>
                <c:pt idx="20593">
                  <c:v>64.769921874999895</c:v>
                </c:pt>
                <c:pt idx="20594">
                  <c:v>64.769218749999993</c:v>
                </c:pt>
                <c:pt idx="20595">
                  <c:v>64.768124999999898</c:v>
                </c:pt>
                <c:pt idx="20596">
                  <c:v>64.766874999999999</c:v>
                </c:pt>
                <c:pt idx="20597">
                  <c:v>64.765781250000003</c:v>
                </c:pt>
                <c:pt idx="20598">
                  <c:v>64.764843749999898</c:v>
                </c:pt>
                <c:pt idx="20599">
                  <c:v>64.763984374999893</c:v>
                </c:pt>
                <c:pt idx="20600">
                  <c:v>64.763359374999894</c:v>
                </c:pt>
                <c:pt idx="20601">
                  <c:v>64.762968749999899</c:v>
                </c:pt>
                <c:pt idx="20602">
                  <c:v>64.762734374999894</c:v>
                </c:pt>
                <c:pt idx="20603">
                  <c:v>64.762578124999905</c:v>
                </c:pt>
                <c:pt idx="20604">
                  <c:v>64.762265624999998</c:v>
                </c:pt>
                <c:pt idx="20605">
                  <c:v>64.761874999999904</c:v>
                </c:pt>
                <c:pt idx="20606">
                  <c:v>64.761562499999897</c:v>
                </c:pt>
                <c:pt idx="20607">
                  <c:v>64.761171875000002</c:v>
                </c:pt>
                <c:pt idx="20608">
                  <c:v>64.760624999999905</c:v>
                </c:pt>
                <c:pt idx="20609">
                  <c:v>64.759921874999904</c:v>
                </c:pt>
                <c:pt idx="20610">
                  <c:v>64.759218749999903</c:v>
                </c:pt>
                <c:pt idx="20611">
                  <c:v>64.758515624999902</c:v>
                </c:pt>
                <c:pt idx="20612">
                  <c:v>64.757734374999998</c:v>
                </c:pt>
                <c:pt idx="20613">
                  <c:v>64.756953124999995</c:v>
                </c:pt>
                <c:pt idx="20614">
                  <c:v>64.756093749999906</c:v>
                </c:pt>
                <c:pt idx="20615">
                  <c:v>64.755234375000001</c:v>
                </c:pt>
                <c:pt idx="20616">
                  <c:v>64.754453124999898</c:v>
                </c:pt>
                <c:pt idx="20617">
                  <c:v>64.753515624999906</c:v>
                </c:pt>
                <c:pt idx="20618">
                  <c:v>64.752187499999906</c:v>
                </c:pt>
                <c:pt idx="20619">
                  <c:v>64.750703124999902</c:v>
                </c:pt>
                <c:pt idx="20620">
                  <c:v>64.749374999999901</c:v>
                </c:pt>
                <c:pt idx="20621">
                  <c:v>64.748046874999901</c:v>
                </c:pt>
                <c:pt idx="20622">
                  <c:v>64.746640624999898</c:v>
                </c:pt>
                <c:pt idx="20623">
                  <c:v>64.745234374999995</c:v>
                </c:pt>
                <c:pt idx="20624">
                  <c:v>64.743750000000006</c:v>
                </c:pt>
                <c:pt idx="20625">
                  <c:v>64.742109374999899</c:v>
                </c:pt>
                <c:pt idx="20626">
                  <c:v>64.740390624999904</c:v>
                </c:pt>
                <c:pt idx="20627">
                  <c:v>64.738828124999998</c:v>
                </c:pt>
                <c:pt idx="20628">
                  <c:v>64.737578124999899</c:v>
                </c:pt>
                <c:pt idx="20629">
                  <c:v>64.736640625000007</c:v>
                </c:pt>
                <c:pt idx="20630">
                  <c:v>64.735859374999905</c:v>
                </c:pt>
                <c:pt idx="20631">
                  <c:v>64.735234374999905</c:v>
                </c:pt>
                <c:pt idx="20632">
                  <c:v>64.734843749999897</c:v>
                </c:pt>
                <c:pt idx="20633">
                  <c:v>64.734374999999901</c:v>
                </c:pt>
                <c:pt idx="20634">
                  <c:v>64.733828125000002</c:v>
                </c:pt>
                <c:pt idx="20635">
                  <c:v>64.733359375000006</c:v>
                </c:pt>
                <c:pt idx="20636">
                  <c:v>64.732968749999898</c:v>
                </c:pt>
                <c:pt idx="20637">
                  <c:v>64.732656249999906</c:v>
                </c:pt>
                <c:pt idx="20638">
                  <c:v>64.732265624999897</c:v>
                </c:pt>
                <c:pt idx="20639">
                  <c:v>64.731796874999901</c:v>
                </c:pt>
                <c:pt idx="20640">
                  <c:v>64.731171874999902</c:v>
                </c:pt>
                <c:pt idx="20641">
                  <c:v>64.730390624999998</c:v>
                </c:pt>
                <c:pt idx="20642">
                  <c:v>64.729453124999907</c:v>
                </c:pt>
                <c:pt idx="20643">
                  <c:v>64.728281249999895</c:v>
                </c:pt>
                <c:pt idx="20644">
                  <c:v>64.727031249999897</c:v>
                </c:pt>
                <c:pt idx="20645">
                  <c:v>64.725703124999995</c:v>
                </c:pt>
                <c:pt idx="20646">
                  <c:v>64.724218749999906</c:v>
                </c:pt>
                <c:pt idx="20647">
                  <c:v>64.722734375000002</c:v>
                </c:pt>
                <c:pt idx="20648">
                  <c:v>64.7213281249999</c:v>
                </c:pt>
                <c:pt idx="20649">
                  <c:v>64.719921874999898</c:v>
                </c:pt>
                <c:pt idx="20650">
                  <c:v>64.718515624999995</c:v>
                </c:pt>
                <c:pt idx="20651">
                  <c:v>64.717031249999906</c:v>
                </c:pt>
                <c:pt idx="20652">
                  <c:v>64.715546874999902</c:v>
                </c:pt>
                <c:pt idx="20653">
                  <c:v>64.714140624999999</c:v>
                </c:pt>
                <c:pt idx="20654">
                  <c:v>64.712734374999897</c:v>
                </c:pt>
                <c:pt idx="20655">
                  <c:v>64.711406249999996</c:v>
                </c:pt>
                <c:pt idx="20656">
                  <c:v>64.710234374999999</c:v>
                </c:pt>
                <c:pt idx="20657">
                  <c:v>64.709218749999906</c:v>
                </c:pt>
                <c:pt idx="20658">
                  <c:v>64.708281249999899</c:v>
                </c:pt>
                <c:pt idx="20659">
                  <c:v>64.707421874999994</c:v>
                </c:pt>
                <c:pt idx="20660">
                  <c:v>64.706562499999905</c:v>
                </c:pt>
                <c:pt idx="20661">
                  <c:v>64.705624999999898</c:v>
                </c:pt>
                <c:pt idx="20662">
                  <c:v>64.704843749999895</c:v>
                </c:pt>
                <c:pt idx="20663">
                  <c:v>64.704218749999995</c:v>
                </c:pt>
                <c:pt idx="20664">
                  <c:v>64.703671874999898</c:v>
                </c:pt>
                <c:pt idx="20665">
                  <c:v>64.703046874999899</c:v>
                </c:pt>
                <c:pt idx="20666">
                  <c:v>64.702265624999995</c:v>
                </c:pt>
                <c:pt idx="20667">
                  <c:v>64.701484374999893</c:v>
                </c:pt>
                <c:pt idx="20668">
                  <c:v>64.700781249999906</c:v>
                </c:pt>
                <c:pt idx="20669">
                  <c:v>64.700156249999907</c:v>
                </c:pt>
                <c:pt idx="20670">
                  <c:v>64.699453124999906</c:v>
                </c:pt>
                <c:pt idx="20671">
                  <c:v>64.698515624999899</c:v>
                </c:pt>
                <c:pt idx="20672">
                  <c:v>64.697343750000002</c:v>
                </c:pt>
                <c:pt idx="20673">
                  <c:v>64.6959374999999</c:v>
                </c:pt>
                <c:pt idx="20674">
                  <c:v>64.694296874999907</c:v>
                </c:pt>
                <c:pt idx="20675">
                  <c:v>64.692265625000005</c:v>
                </c:pt>
                <c:pt idx="20676">
                  <c:v>64.689765624999893</c:v>
                </c:pt>
                <c:pt idx="20677">
                  <c:v>64.687109375000006</c:v>
                </c:pt>
                <c:pt idx="20678">
                  <c:v>64.684531249999907</c:v>
                </c:pt>
                <c:pt idx="20679">
                  <c:v>64.682187499999898</c:v>
                </c:pt>
                <c:pt idx="20680">
                  <c:v>64.679999999999893</c:v>
                </c:pt>
                <c:pt idx="20681">
                  <c:v>64.677812499999902</c:v>
                </c:pt>
                <c:pt idx="20682">
                  <c:v>64.675624999999897</c:v>
                </c:pt>
                <c:pt idx="20683">
                  <c:v>64.673359374999905</c:v>
                </c:pt>
                <c:pt idx="20684">
                  <c:v>64.670859374999907</c:v>
                </c:pt>
                <c:pt idx="20685">
                  <c:v>64.668359374999994</c:v>
                </c:pt>
                <c:pt idx="20686">
                  <c:v>64.665624999999906</c:v>
                </c:pt>
                <c:pt idx="20687">
                  <c:v>64.662343749999906</c:v>
                </c:pt>
                <c:pt idx="20688">
                  <c:v>64.658984375000003</c:v>
                </c:pt>
                <c:pt idx="20689">
                  <c:v>64.655781249999905</c:v>
                </c:pt>
                <c:pt idx="20690">
                  <c:v>64.652812499999897</c:v>
                </c:pt>
                <c:pt idx="20691">
                  <c:v>64.649921874999905</c:v>
                </c:pt>
                <c:pt idx="20692">
                  <c:v>64.647031249999998</c:v>
                </c:pt>
                <c:pt idx="20693">
                  <c:v>64.644374999999897</c:v>
                </c:pt>
                <c:pt idx="20694">
                  <c:v>64.642187499999906</c:v>
                </c:pt>
                <c:pt idx="20695">
                  <c:v>64.640624999999901</c:v>
                </c:pt>
                <c:pt idx="20696">
                  <c:v>64.639453125000003</c:v>
                </c:pt>
                <c:pt idx="20697">
                  <c:v>64.638281249999906</c:v>
                </c:pt>
                <c:pt idx="20698">
                  <c:v>64.636953124999906</c:v>
                </c:pt>
                <c:pt idx="20699">
                  <c:v>64.635546874999903</c:v>
                </c:pt>
                <c:pt idx="20700">
                  <c:v>64.634062499999999</c:v>
                </c:pt>
                <c:pt idx="20701">
                  <c:v>64.632656249999897</c:v>
                </c:pt>
                <c:pt idx="20702">
                  <c:v>64.631406249999998</c:v>
                </c:pt>
                <c:pt idx="20703">
                  <c:v>64.630156249999999</c:v>
                </c:pt>
                <c:pt idx="20704">
                  <c:v>64.628906249999901</c:v>
                </c:pt>
                <c:pt idx="20705">
                  <c:v>64.627578124999999</c:v>
                </c:pt>
                <c:pt idx="20706">
                  <c:v>64.626171874999898</c:v>
                </c:pt>
                <c:pt idx="20707">
                  <c:v>64.624843749999997</c:v>
                </c:pt>
                <c:pt idx="20708">
                  <c:v>64.623515624999996</c:v>
                </c:pt>
                <c:pt idx="20709">
                  <c:v>64.622031250000006</c:v>
                </c:pt>
                <c:pt idx="20710">
                  <c:v>64.620234374999995</c:v>
                </c:pt>
                <c:pt idx="20711">
                  <c:v>64.618125000000006</c:v>
                </c:pt>
                <c:pt idx="20712">
                  <c:v>64.615781249999998</c:v>
                </c:pt>
                <c:pt idx="20713">
                  <c:v>64.613203124999998</c:v>
                </c:pt>
                <c:pt idx="20714">
                  <c:v>64.610390624999994</c:v>
                </c:pt>
                <c:pt idx="20715">
                  <c:v>64.607265624999997</c:v>
                </c:pt>
                <c:pt idx="20716">
                  <c:v>64.604062499999998</c:v>
                </c:pt>
                <c:pt idx="20717">
                  <c:v>64.600859374999999</c:v>
                </c:pt>
                <c:pt idx="20718">
                  <c:v>64.597421874999895</c:v>
                </c:pt>
                <c:pt idx="20719">
                  <c:v>64.593828125000002</c:v>
                </c:pt>
                <c:pt idx="20720">
                  <c:v>64.590156250000007</c:v>
                </c:pt>
                <c:pt idx="20721">
                  <c:v>64.586328124999895</c:v>
                </c:pt>
                <c:pt idx="20722">
                  <c:v>64.582578124999998</c:v>
                </c:pt>
                <c:pt idx="20723">
                  <c:v>64.578906249999903</c:v>
                </c:pt>
                <c:pt idx="20724">
                  <c:v>64.575156249999907</c:v>
                </c:pt>
                <c:pt idx="20725">
                  <c:v>64.571484374999997</c:v>
                </c:pt>
                <c:pt idx="20726">
                  <c:v>64.568046874999993</c:v>
                </c:pt>
                <c:pt idx="20727">
                  <c:v>64.564765624999893</c:v>
                </c:pt>
                <c:pt idx="20728">
                  <c:v>64.561718749999898</c:v>
                </c:pt>
                <c:pt idx="20729">
                  <c:v>64.559062499999897</c:v>
                </c:pt>
                <c:pt idx="20730">
                  <c:v>64.556718750000002</c:v>
                </c:pt>
                <c:pt idx="20731">
                  <c:v>64.554453124999895</c:v>
                </c:pt>
                <c:pt idx="20732">
                  <c:v>64.552265624999905</c:v>
                </c:pt>
                <c:pt idx="20733">
                  <c:v>64.550234374999903</c:v>
                </c:pt>
                <c:pt idx="20734">
                  <c:v>64.548203124999901</c:v>
                </c:pt>
                <c:pt idx="20735">
                  <c:v>64.546015624999995</c:v>
                </c:pt>
                <c:pt idx="20736">
                  <c:v>64.543671874999902</c:v>
                </c:pt>
                <c:pt idx="20737">
                  <c:v>64.541406249999895</c:v>
                </c:pt>
                <c:pt idx="20738">
                  <c:v>64.539140625000002</c:v>
                </c:pt>
                <c:pt idx="20739">
                  <c:v>64.536874999999895</c:v>
                </c:pt>
                <c:pt idx="20740">
                  <c:v>64.534765624999906</c:v>
                </c:pt>
                <c:pt idx="20741">
                  <c:v>64.532968749999995</c:v>
                </c:pt>
                <c:pt idx="20742">
                  <c:v>64.531640624999994</c:v>
                </c:pt>
                <c:pt idx="20743">
                  <c:v>64.530624999999901</c:v>
                </c:pt>
                <c:pt idx="20744">
                  <c:v>64.5299218749999</c:v>
                </c:pt>
                <c:pt idx="20745">
                  <c:v>64.529531249999906</c:v>
                </c:pt>
                <c:pt idx="20746">
                  <c:v>64.529296874999901</c:v>
                </c:pt>
                <c:pt idx="20747">
                  <c:v>64.529218749999998</c:v>
                </c:pt>
                <c:pt idx="20748">
                  <c:v>64.529140624999997</c:v>
                </c:pt>
                <c:pt idx="20749">
                  <c:v>64.529062499999895</c:v>
                </c:pt>
                <c:pt idx="20750">
                  <c:v>64.529062499999895</c:v>
                </c:pt>
                <c:pt idx="20751">
                  <c:v>64.529062499999895</c:v>
                </c:pt>
                <c:pt idx="20752">
                  <c:v>64.529062499999995</c:v>
                </c:pt>
                <c:pt idx="20753">
                  <c:v>64.529140624999897</c:v>
                </c:pt>
                <c:pt idx="20754">
                  <c:v>64.529140624999897</c:v>
                </c:pt>
                <c:pt idx="20755">
                  <c:v>64.528984374999894</c:v>
                </c:pt>
                <c:pt idx="20756">
                  <c:v>64.528828125000004</c:v>
                </c:pt>
                <c:pt idx="20757">
                  <c:v>64.528593749999899</c:v>
                </c:pt>
                <c:pt idx="20758">
                  <c:v>64.528281249999907</c:v>
                </c:pt>
                <c:pt idx="20759">
                  <c:v>64.527968749999999</c:v>
                </c:pt>
                <c:pt idx="20760">
                  <c:v>64.527499999999904</c:v>
                </c:pt>
                <c:pt idx="20761">
                  <c:v>64.526953125000006</c:v>
                </c:pt>
                <c:pt idx="20762">
                  <c:v>64.526406249999994</c:v>
                </c:pt>
                <c:pt idx="20763">
                  <c:v>64.525624999999906</c:v>
                </c:pt>
                <c:pt idx="20764">
                  <c:v>64.524609374999898</c:v>
                </c:pt>
                <c:pt idx="20765">
                  <c:v>64.523359374999998</c:v>
                </c:pt>
                <c:pt idx="20766">
                  <c:v>64.521874999999994</c:v>
                </c:pt>
                <c:pt idx="20767">
                  <c:v>64.5201562499999</c:v>
                </c:pt>
                <c:pt idx="20768">
                  <c:v>64.5182031249999</c:v>
                </c:pt>
                <c:pt idx="20769">
                  <c:v>64.516171874999898</c:v>
                </c:pt>
                <c:pt idx="20770">
                  <c:v>64.514140624999996</c:v>
                </c:pt>
                <c:pt idx="20771">
                  <c:v>64.512187499999996</c:v>
                </c:pt>
                <c:pt idx="20772">
                  <c:v>64.510312499999998</c:v>
                </c:pt>
                <c:pt idx="20773">
                  <c:v>64.508515624999902</c:v>
                </c:pt>
                <c:pt idx="20774">
                  <c:v>64.506874999999994</c:v>
                </c:pt>
                <c:pt idx="20775">
                  <c:v>64.505390625000004</c:v>
                </c:pt>
                <c:pt idx="20776">
                  <c:v>64.504140624999906</c:v>
                </c:pt>
                <c:pt idx="20777">
                  <c:v>64.503203124999899</c:v>
                </c:pt>
                <c:pt idx="20778">
                  <c:v>64.502265625000007</c:v>
                </c:pt>
                <c:pt idx="20779">
                  <c:v>64.501171874999997</c:v>
                </c:pt>
                <c:pt idx="20780">
                  <c:v>64.500078125000002</c:v>
                </c:pt>
                <c:pt idx="20781">
                  <c:v>64.498984374999907</c:v>
                </c:pt>
                <c:pt idx="20782">
                  <c:v>64.497968749999899</c:v>
                </c:pt>
                <c:pt idx="20783">
                  <c:v>64.497109374999994</c:v>
                </c:pt>
                <c:pt idx="20784">
                  <c:v>64.496484374999994</c:v>
                </c:pt>
                <c:pt idx="20785">
                  <c:v>64.495937499999997</c:v>
                </c:pt>
                <c:pt idx="20786">
                  <c:v>64.495390624999899</c:v>
                </c:pt>
                <c:pt idx="20787">
                  <c:v>64.494843749999902</c:v>
                </c:pt>
                <c:pt idx="20788">
                  <c:v>64.494296875000003</c:v>
                </c:pt>
                <c:pt idx="20789">
                  <c:v>64.493828124999993</c:v>
                </c:pt>
                <c:pt idx="20790">
                  <c:v>64.493359374999898</c:v>
                </c:pt>
                <c:pt idx="20791">
                  <c:v>64.492812499999999</c:v>
                </c:pt>
                <c:pt idx="20792">
                  <c:v>64.492031249999997</c:v>
                </c:pt>
                <c:pt idx="20793">
                  <c:v>64.491093749999905</c:v>
                </c:pt>
                <c:pt idx="20794">
                  <c:v>64.490078124999897</c:v>
                </c:pt>
                <c:pt idx="20795">
                  <c:v>64.488906249999999</c:v>
                </c:pt>
                <c:pt idx="20796">
                  <c:v>64.487499999999997</c:v>
                </c:pt>
                <c:pt idx="20797">
                  <c:v>64.485937500000006</c:v>
                </c:pt>
                <c:pt idx="20798">
                  <c:v>64.484296874999998</c:v>
                </c:pt>
                <c:pt idx="20799">
                  <c:v>64.482421875</c:v>
                </c:pt>
                <c:pt idx="20800">
                  <c:v>64.480390624999998</c:v>
                </c:pt>
                <c:pt idx="20801">
                  <c:v>64.478359374999897</c:v>
                </c:pt>
                <c:pt idx="20802">
                  <c:v>64.476249999999993</c:v>
                </c:pt>
                <c:pt idx="20803">
                  <c:v>64.474140624999905</c:v>
                </c:pt>
                <c:pt idx="20804">
                  <c:v>64.472109374999903</c:v>
                </c:pt>
                <c:pt idx="20805">
                  <c:v>64.470156250000002</c:v>
                </c:pt>
                <c:pt idx="20806">
                  <c:v>64.468437499999993</c:v>
                </c:pt>
                <c:pt idx="20807">
                  <c:v>64.466874999999902</c:v>
                </c:pt>
                <c:pt idx="20808">
                  <c:v>64.465390624999998</c:v>
                </c:pt>
                <c:pt idx="20809">
                  <c:v>64.464062499999997</c:v>
                </c:pt>
                <c:pt idx="20810">
                  <c:v>64.462812499999998</c:v>
                </c:pt>
                <c:pt idx="20811">
                  <c:v>64.461718749999903</c:v>
                </c:pt>
                <c:pt idx="20812">
                  <c:v>64.460703124999995</c:v>
                </c:pt>
                <c:pt idx="20813">
                  <c:v>64.459687500000001</c:v>
                </c:pt>
                <c:pt idx="20814">
                  <c:v>64.458749999999995</c:v>
                </c:pt>
                <c:pt idx="20815">
                  <c:v>64.457734374999902</c:v>
                </c:pt>
                <c:pt idx="20816">
                  <c:v>64.456640625000006</c:v>
                </c:pt>
                <c:pt idx="20817">
                  <c:v>64.455546874999897</c:v>
                </c:pt>
                <c:pt idx="20818">
                  <c:v>64.454453125000001</c:v>
                </c:pt>
                <c:pt idx="20819">
                  <c:v>64.453281250000003</c:v>
                </c:pt>
                <c:pt idx="20820">
                  <c:v>64.452109374999907</c:v>
                </c:pt>
                <c:pt idx="20821">
                  <c:v>64.451015624999997</c:v>
                </c:pt>
                <c:pt idx="20822">
                  <c:v>64.449765624999998</c:v>
                </c:pt>
                <c:pt idx="20823">
                  <c:v>64.448359374999995</c:v>
                </c:pt>
                <c:pt idx="20824">
                  <c:v>64.447031249999995</c:v>
                </c:pt>
                <c:pt idx="20825">
                  <c:v>64.445859374999898</c:v>
                </c:pt>
                <c:pt idx="20826">
                  <c:v>64.444765625000002</c:v>
                </c:pt>
                <c:pt idx="20827">
                  <c:v>64.443749999999895</c:v>
                </c:pt>
                <c:pt idx="20828">
                  <c:v>64.442812500000002</c:v>
                </c:pt>
                <c:pt idx="20829">
                  <c:v>64.441874999999897</c:v>
                </c:pt>
                <c:pt idx="20830">
                  <c:v>64.440937499999905</c:v>
                </c:pt>
                <c:pt idx="20831">
                  <c:v>64.4400781249999</c:v>
                </c:pt>
                <c:pt idx="20832">
                  <c:v>64.439374999999998</c:v>
                </c:pt>
                <c:pt idx="20833">
                  <c:v>64.438906249999903</c:v>
                </c:pt>
                <c:pt idx="20834">
                  <c:v>64.438749999999899</c:v>
                </c:pt>
                <c:pt idx="20835">
                  <c:v>64.438828124999901</c:v>
                </c:pt>
                <c:pt idx="20836">
                  <c:v>64.438906250000002</c:v>
                </c:pt>
                <c:pt idx="20837">
                  <c:v>64.438906249999903</c:v>
                </c:pt>
                <c:pt idx="20838">
                  <c:v>64.438906249999903</c:v>
                </c:pt>
                <c:pt idx="20839">
                  <c:v>64.438906250000002</c:v>
                </c:pt>
                <c:pt idx="20840">
                  <c:v>64.438906249999903</c:v>
                </c:pt>
                <c:pt idx="20841">
                  <c:v>64.438828125000001</c:v>
                </c:pt>
                <c:pt idx="20842">
                  <c:v>64.438593749999995</c:v>
                </c:pt>
                <c:pt idx="20843">
                  <c:v>64.438203125000001</c:v>
                </c:pt>
                <c:pt idx="20844">
                  <c:v>64.437734374999906</c:v>
                </c:pt>
                <c:pt idx="20845">
                  <c:v>64.437187499999993</c:v>
                </c:pt>
                <c:pt idx="20846">
                  <c:v>64.436562499999994</c:v>
                </c:pt>
                <c:pt idx="20847">
                  <c:v>64.435859375000007</c:v>
                </c:pt>
                <c:pt idx="20848">
                  <c:v>64.435078125000004</c:v>
                </c:pt>
                <c:pt idx="20849">
                  <c:v>64.4342187499999</c:v>
                </c:pt>
                <c:pt idx="20850">
                  <c:v>64.433281249999993</c:v>
                </c:pt>
                <c:pt idx="20851">
                  <c:v>64.432343749999902</c:v>
                </c:pt>
                <c:pt idx="20852">
                  <c:v>64.431250000000006</c:v>
                </c:pt>
                <c:pt idx="20853">
                  <c:v>64.430156249999996</c:v>
                </c:pt>
                <c:pt idx="20854">
                  <c:v>64.429296875000006</c:v>
                </c:pt>
                <c:pt idx="20855">
                  <c:v>64.428437499999902</c:v>
                </c:pt>
                <c:pt idx="20856">
                  <c:v>64.427499999999995</c:v>
                </c:pt>
                <c:pt idx="20857">
                  <c:v>64.426562499999903</c:v>
                </c:pt>
                <c:pt idx="20858">
                  <c:v>64.425546874999895</c:v>
                </c:pt>
                <c:pt idx="20859">
                  <c:v>64.424453124999999</c:v>
                </c:pt>
                <c:pt idx="20860">
                  <c:v>64.423203124999901</c:v>
                </c:pt>
                <c:pt idx="20861">
                  <c:v>64.421875</c:v>
                </c:pt>
                <c:pt idx="20862">
                  <c:v>64.420546874999999</c:v>
                </c:pt>
                <c:pt idx="20863">
                  <c:v>64.419218749999899</c:v>
                </c:pt>
                <c:pt idx="20864">
                  <c:v>64.417968749999901</c:v>
                </c:pt>
                <c:pt idx="20865">
                  <c:v>64.416718749999902</c:v>
                </c:pt>
                <c:pt idx="20866">
                  <c:v>64.415624999999906</c:v>
                </c:pt>
                <c:pt idx="20867">
                  <c:v>64.4146874999999</c:v>
                </c:pt>
                <c:pt idx="20868">
                  <c:v>64.413828124999995</c:v>
                </c:pt>
                <c:pt idx="20869">
                  <c:v>64.412968749999905</c:v>
                </c:pt>
                <c:pt idx="20870">
                  <c:v>64.412031249999899</c:v>
                </c:pt>
                <c:pt idx="20871">
                  <c:v>64.411093750000006</c:v>
                </c:pt>
                <c:pt idx="20872">
                  <c:v>64.410234375000002</c:v>
                </c:pt>
                <c:pt idx="20873">
                  <c:v>64.409687499999905</c:v>
                </c:pt>
                <c:pt idx="20874">
                  <c:v>64.409374999999898</c:v>
                </c:pt>
                <c:pt idx="20875">
                  <c:v>64.409140625000006</c:v>
                </c:pt>
                <c:pt idx="20876">
                  <c:v>64.408984375000003</c:v>
                </c:pt>
                <c:pt idx="20877">
                  <c:v>64.4088281249999</c:v>
                </c:pt>
                <c:pt idx="20878">
                  <c:v>64.408671874999897</c:v>
                </c:pt>
                <c:pt idx="20879">
                  <c:v>64.408515624999893</c:v>
                </c:pt>
                <c:pt idx="20880">
                  <c:v>64.408359375000003</c:v>
                </c:pt>
                <c:pt idx="20881">
                  <c:v>64.408281249999902</c:v>
                </c:pt>
                <c:pt idx="20882">
                  <c:v>64.408359375000003</c:v>
                </c:pt>
                <c:pt idx="20883">
                  <c:v>64.408359375000003</c:v>
                </c:pt>
                <c:pt idx="20884">
                  <c:v>64.408281250000002</c:v>
                </c:pt>
                <c:pt idx="20885">
                  <c:v>64.408203124999901</c:v>
                </c:pt>
                <c:pt idx="20886">
                  <c:v>64.408124999999899</c:v>
                </c:pt>
                <c:pt idx="20887">
                  <c:v>64.408203124999901</c:v>
                </c:pt>
                <c:pt idx="20888">
                  <c:v>64.408281250000002</c:v>
                </c:pt>
                <c:pt idx="20889">
                  <c:v>64.408359374999904</c:v>
                </c:pt>
                <c:pt idx="20890">
                  <c:v>64.408515624999893</c:v>
                </c:pt>
                <c:pt idx="20891">
                  <c:v>64.408515625000007</c:v>
                </c:pt>
                <c:pt idx="20892">
                  <c:v>64.408281250000002</c:v>
                </c:pt>
                <c:pt idx="20893">
                  <c:v>64.407968749999995</c:v>
                </c:pt>
                <c:pt idx="20894">
                  <c:v>64.407578125000001</c:v>
                </c:pt>
                <c:pt idx="20895">
                  <c:v>64.407187500000006</c:v>
                </c:pt>
                <c:pt idx="20896">
                  <c:v>64.406796874999998</c:v>
                </c:pt>
                <c:pt idx="20897">
                  <c:v>64.406328124999902</c:v>
                </c:pt>
                <c:pt idx="20898">
                  <c:v>64.405937499999993</c:v>
                </c:pt>
                <c:pt idx="20899">
                  <c:v>64.405625000000001</c:v>
                </c:pt>
                <c:pt idx="20900">
                  <c:v>64.405312499999894</c:v>
                </c:pt>
                <c:pt idx="20901">
                  <c:v>64.4049218749999</c:v>
                </c:pt>
                <c:pt idx="20902">
                  <c:v>64.404453124999904</c:v>
                </c:pt>
                <c:pt idx="20903">
                  <c:v>64.403828124999905</c:v>
                </c:pt>
                <c:pt idx="20904">
                  <c:v>64.4029687499999</c:v>
                </c:pt>
                <c:pt idx="20905">
                  <c:v>64.401953124999906</c:v>
                </c:pt>
                <c:pt idx="20906">
                  <c:v>64.401015624999999</c:v>
                </c:pt>
                <c:pt idx="20907">
                  <c:v>64.400312499999899</c:v>
                </c:pt>
                <c:pt idx="20908">
                  <c:v>64.399687499999999</c:v>
                </c:pt>
                <c:pt idx="20909">
                  <c:v>64.399062499999999</c:v>
                </c:pt>
                <c:pt idx="20910">
                  <c:v>64.398359374999899</c:v>
                </c:pt>
                <c:pt idx="20911">
                  <c:v>64.397421874999907</c:v>
                </c:pt>
                <c:pt idx="20912">
                  <c:v>64.396171874999993</c:v>
                </c:pt>
                <c:pt idx="20913">
                  <c:v>64.394765625000005</c:v>
                </c:pt>
                <c:pt idx="20914">
                  <c:v>64.393437499999905</c:v>
                </c:pt>
                <c:pt idx="20915">
                  <c:v>64.392109374999905</c:v>
                </c:pt>
                <c:pt idx="20916">
                  <c:v>64.390703125000002</c:v>
                </c:pt>
                <c:pt idx="20917">
                  <c:v>64.3892968749999</c:v>
                </c:pt>
                <c:pt idx="20918">
                  <c:v>64.387968749999899</c:v>
                </c:pt>
                <c:pt idx="20919">
                  <c:v>64.386874999999904</c:v>
                </c:pt>
                <c:pt idx="20920">
                  <c:v>64.385937499999898</c:v>
                </c:pt>
                <c:pt idx="20921">
                  <c:v>64.384999999999906</c:v>
                </c:pt>
                <c:pt idx="20922">
                  <c:v>64.384062499999999</c:v>
                </c:pt>
                <c:pt idx="20923">
                  <c:v>64.383046874999906</c:v>
                </c:pt>
                <c:pt idx="20924">
                  <c:v>64.381953124999995</c:v>
                </c:pt>
                <c:pt idx="20925">
                  <c:v>64.380781249999998</c:v>
                </c:pt>
                <c:pt idx="20926">
                  <c:v>64.379531249999999</c:v>
                </c:pt>
                <c:pt idx="20927">
                  <c:v>64.378124999999898</c:v>
                </c:pt>
                <c:pt idx="20928">
                  <c:v>64.376562500000006</c:v>
                </c:pt>
                <c:pt idx="20929">
                  <c:v>64.375</c:v>
                </c:pt>
                <c:pt idx="20930">
                  <c:v>64.373437499999994</c:v>
                </c:pt>
                <c:pt idx="20931">
                  <c:v>64.371953124999905</c:v>
                </c:pt>
                <c:pt idx="20932">
                  <c:v>64.370703124999906</c:v>
                </c:pt>
                <c:pt idx="20933">
                  <c:v>64.369687499999998</c:v>
                </c:pt>
                <c:pt idx="20934">
                  <c:v>64.368828124999993</c:v>
                </c:pt>
                <c:pt idx="20935">
                  <c:v>64.368046874999905</c:v>
                </c:pt>
                <c:pt idx="20936">
                  <c:v>64.367343750000003</c:v>
                </c:pt>
                <c:pt idx="20937">
                  <c:v>64.366640625000002</c:v>
                </c:pt>
                <c:pt idx="20938">
                  <c:v>64.365781249999898</c:v>
                </c:pt>
                <c:pt idx="20939">
                  <c:v>64.364999999999995</c:v>
                </c:pt>
                <c:pt idx="20940">
                  <c:v>64.364296874999994</c:v>
                </c:pt>
                <c:pt idx="20941">
                  <c:v>64.363359375000002</c:v>
                </c:pt>
                <c:pt idx="20942">
                  <c:v>64.362343749999994</c:v>
                </c:pt>
                <c:pt idx="20943">
                  <c:v>64.361406250000002</c:v>
                </c:pt>
                <c:pt idx="20944">
                  <c:v>64.360546874999898</c:v>
                </c:pt>
                <c:pt idx="20945">
                  <c:v>64.359765624999895</c:v>
                </c:pt>
                <c:pt idx="20946">
                  <c:v>64.359062499999993</c:v>
                </c:pt>
                <c:pt idx="20947">
                  <c:v>64.358437499999994</c:v>
                </c:pt>
                <c:pt idx="20948">
                  <c:v>64.357890624999897</c:v>
                </c:pt>
                <c:pt idx="20949">
                  <c:v>64.357343749999899</c:v>
                </c:pt>
                <c:pt idx="20950">
                  <c:v>64.356718749999999</c:v>
                </c:pt>
                <c:pt idx="20951">
                  <c:v>64.356171874999902</c:v>
                </c:pt>
                <c:pt idx="20952">
                  <c:v>64.355624999999904</c:v>
                </c:pt>
                <c:pt idx="20953">
                  <c:v>64.354921874999903</c:v>
                </c:pt>
                <c:pt idx="20954">
                  <c:v>64.354062499999998</c:v>
                </c:pt>
                <c:pt idx="20955">
                  <c:v>64.353046875000004</c:v>
                </c:pt>
                <c:pt idx="20956">
                  <c:v>64.352109374999898</c:v>
                </c:pt>
                <c:pt idx="20957">
                  <c:v>64.351406249999997</c:v>
                </c:pt>
                <c:pt idx="20958">
                  <c:v>64.350703124999896</c:v>
                </c:pt>
                <c:pt idx="20959">
                  <c:v>64.349999999999994</c:v>
                </c:pt>
                <c:pt idx="20960">
                  <c:v>64.349453124999997</c:v>
                </c:pt>
                <c:pt idx="20961">
                  <c:v>64.349062499999903</c:v>
                </c:pt>
                <c:pt idx="20962">
                  <c:v>64.348906249999999</c:v>
                </c:pt>
                <c:pt idx="20963">
                  <c:v>64.349062499999903</c:v>
                </c:pt>
                <c:pt idx="20964">
                  <c:v>64.349374999999995</c:v>
                </c:pt>
                <c:pt idx="20965">
                  <c:v>64.349687499999902</c:v>
                </c:pt>
                <c:pt idx="20966">
                  <c:v>64.349921874999893</c:v>
                </c:pt>
                <c:pt idx="20967">
                  <c:v>64.350078124999996</c:v>
                </c:pt>
                <c:pt idx="20968">
                  <c:v>64.350156249999998</c:v>
                </c:pt>
                <c:pt idx="20969">
                  <c:v>64.350156249999998</c:v>
                </c:pt>
                <c:pt idx="20970">
                  <c:v>64.350156249999998</c:v>
                </c:pt>
                <c:pt idx="20971">
                  <c:v>64.350234374999999</c:v>
                </c:pt>
                <c:pt idx="20972">
                  <c:v>64.350390625000003</c:v>
                </c:pt>
                <c:pt idx="20973">
                  <c:v>64.350468749999905</c:v>
                </c:pt>
                <c:pt idx="20974">
                  <c:v>64.350468749999905</c:v>
                </c:pt>
                <c:pt idx="20975">
                  <c:v>64.350312499999902</c:v>
                </c:pt>
                <c:pt idx="20976">
                  <c:v>64.349921874999893</c:v>
                </c:pt>
                <c:pt idx="20977">
                  <c:v>64.349374999999895</c:v>
                </c:pt>
                <c:pt idx="20978">
                  <c:v>64.348515625000005</c:v>
                </c:pt>
                <c:pt idx="20979">
                  <c:v>64.347343749999993</c:v>
                </c:pt>
                <c:pt idx="20980">
                  <c:v>64.346015624999893</c:v>
                </c:pt>
                <c:pt idx="20981">
                  <c:v>64.344609375000005</c:v>
                </c:pt>
                <c:pt idx="20982">
                  <c:v>64.343125000000001</c:v>
                </c:pt>
                <c:pt idx="20983">
                  <c:v>64.341562499999995</c:v>
                </c:pt>
                <c:pt idx="20984">
                  <c:v>64.339999999999904</c:v>
                </c:pt>
                <c:pt idx="20985">
                  <c:v>64.3385156249999</c:v>
                </c:pt>
                <c:pt idx="20986">
                  <c:v>64.337265624999901</c:v>
                </c:pt>
                <c:pt idx="20987">
                  <c:v>64.336249999999893</c:v>
                </c:pt>
                <c:pt idx="20988">
                  <c:v>64.335234374999899</c:v>
                </c:pt>
                <c:pt idx="20989">
                  <c:v>64.334218749999906</c:v>
                </c:pt>
                <c:pt idx="20990">
                  <c:v>64.333281249999899</c:v>
                </c:pt>
                <c:pt idx="20991">
                  <c:v>64.332265624999906</c:v>
                </c:pt>
                <c:pt idx="20992">
                  <c:v>64.331093749999994</c:v>
                </c:pt>
                <c:pt idx="20993">
                  <c:v>64.329843749999995</c:v>
                </c:pt>
                <c:pt idx="20994">
                  <c:v>64.328671874999898</c:v>
                </c:pt>
                <c:pt idx="20995">
                  <c:v>64.327578125000002</c:v>
                </c:pt>
                <c:pt idx="20996">
                  <c:v>64.326562499999994</c:v>
                </c:pt>
                <c:pt idx="20997">
                  <c:v>64.325703124999905</c:v>
                </c:pt>
                <c:pt idx="20998">
                  <c:v>64.324921874999902</c:v>
                </c:pt>
                <c:pt idx="20999">
                  <c:v>64.324062499999997</c:v>
                </c:pt>
                <c:pt idx="21000">
                  <c:v>64.323203125000006</c:v>
                </c:pt>
                <c:pt idx="21001">
                  <c:v>64.322421874999904</c:v>
                </c:pt>
                <c:pt idx="21002">
                  <c:v>64.321718750000002</c:v>
                </c:pt>
                <c:pt idx="21003">
                  <c:v>64.321093750000003</c:v>
                </c:pt>
                <c:pt idx="21004">
                  <c:v>64.320546874999906</c:v>
                </c:pt>
                <c:pt idx="21005">
                  <c:v>64.320156249999897</c:v>
                </c:pt>
                <c:pt idx="21006">
                  <c:v>64.319921875000006</c:v>
                </c:pt>
                <c:pt idx="21007">
                  <c:v>64.319687499999901</c:v>
                </c:pt>
                <c:pt idx="21008">
                  <c:v>64.319296874999907</c:v>
                </c:pt>
                <c:pt idx="21009">
                  <c:v>64.318906249999998</c:v>
                </c:pt>
                <c:pt idx="21010">
                  <c:v>64.318515624999904</c:v>
                </c:pt>
                <c:pt idx="21011">
                  <c:v>64.317890625000004</c:v>
                </c:pt>
                <c:pt idx="21012">
                  <c:v>64.317187499999903</c:v>
                </c:pt>
                <c:pt idx="21013">
                  <c:v>64.316484375000002</c:v>
                </c:pt>
                <c:pt idx="21014">
                  <c:v>64.315624999999997</c:v>
                </c:pt>
                <c:pt idx="21015">
                  <c:v>64.314609374999904</c:v>
                </c:pt>
                <c:pt idx="21016">
                  <c:v>64.313593749999995</c:v>
                </c:pt>
                <c:pt idx="21017">
                  <c:v>64.312734374999906</c:v>
                </c:pt>
                <c:pt idx="21018">
                  <c:v>64.311953125000002</c:v>
                </c:pt>
                <c:pt idx="21019">
                  <c:v>64.311093749999998</c:v>
                </c:pt>
                <c:pt idx="21020">
                  <c:v>64.310312499999995</c:v>
                </c:pt>
                <c:pt idx="21021">
                  <c:v>64.309921874999901</c:v>
                </c:pt>
                <c:pt idx="21022">
                  <c:v>64.309843749999999</c:v>
                </c:pt>
                <c:pt idx="21023">
                  <c:v>64.309921874999901</c:v>
                </c:pt>
                <c:pt idx="21024">
                  <c:v>64.310078125000004</c:v>
                </c:pt>
                <c:pt idx="21025">
                  <c:v>64.310312499999895</c:v>
                </c:pt>
                <c:pt idx="21026">
                  <c:v>64.310703124999904</c:v>
                </c:pt>
                <c:pt idx="21027">
                  <c:v>64.311093749999998</c:v>
                </c:pt>
                <c:pt idx="21028">
                  <c:v>64.311249999999902</c:v>
                </c:pt>
                <c:pt idx="21029">
                  <c:v>64.311171874999999</c:v>
                </c:pt>
                <c:pt idx="21030">
                  <c:v>64.310781249999906</c:v>
                </c:pt>
                <c:pt idx="21031">
                  <c:v>64.310156250000006</c:v>
                </c:pt>
                <c:pt idx="21032">
                  <c:v>64.309374999999903</c:v>
                </c:pt>
                <c:pt idx="21033">
                  <c:v>64.308515624999998</c:v>
                </c:pt>
                <c:pt idx="21034">
                  <c:v>64.307734374999896</c:v>
                </c:pt>
                <c:pt idx="21035">
                  <c:v>64.306874999999906</c:v>
                </c:pt>
                <c:pt idx="21036">
                  <c:v>64.306015624999901</c:v>
                </c:pt>
                <c:pt idx="21037">
                  <c:v>64.305156249999897</c:v>
                </c:pt>
                <c:pt idx="21038">
                  <c:v>64.304140624999903</c:v>
                </c:pt>
                <c:pt idx="21039">
                  <c:v>64.302968750000005</c:v>
                </c:pt>
                <c:pt idx="21040">
                  <c:v>64.301718749999907</c:v>
                </c:pt>
                <c:pt idx="21041">
                  <c:v>64.300390625000006</c:v>
                </c:pt>
                <c:pt idx="21042">
                  <c:v>64.298984375000003</c:v>
                </c:pt>
                <c:pt idx="21043">
                  <c:v>64.297499999999999</c:v>
                </c:pt>
                <c:pt idx="21044">
                  <c:v>64.296093749999997</c:v>
                </c:pt>
                <c:pt idx="21045">
                  <c:v>64.294921874999901</c:v>
                </c:pt>
                <c:pt idx="21046">
                  <c:v>64.293828125000005</c:v>
                </c:pt>
                <c:pt idx="21047">
                  <c:v>64.292812499999997</c:v>
                </c:pt>
                <c:pt idx="21048">
                  <c:v>64.291953124999907</c:v>
                </c:pt>
                <c:pt idx="21049">
                  <c:v>64.291328124999893</c:v>
                </c:pt>
                <c:pt idx="21050">
                  <c:v>64.290937499999998</c:v>
                </c:pt>
                <c:pt idx="21051">
                  <c:v>64.291015625</c:v>
                </c:pt>
                <c:pt idx="21052">
                  <c:v>64.291796875000003</c:v>
                </c:pt>
                <c:pt idx="21053">
                  <c:v>64.292890624999899</c:v>
                </c:pt>
                <c:pt idx="21054">
                  <c:v>64.293906249999907</c:v>
                </c:pt>
                <c:pt idx="21055">
                  <c:v>64.294531249999906</c:v>
                </c:pt>
                <c:pt idx="21056">
                  <c:v>64.294218749999999</c:v>
                </c:pt>
                <c:pt idx="21057">
                  <c:v>64.292656249999993</c:v>
                </c:pt>
                <c:pt idx="21058">
                  <c:v>64.290781249999995</c:v>
                </c:pt>
                <c:pt idx="21059">
                  <c:v>64.2896874999999</c:v>
                </c:pt>
                <c:pt idx="21060">
                  <c:v>64.289687499999999</c:v>
                </c:pt>
                <c:pt idx="21061">
                  <c:v>64.290781249999995</c:v>
                </c:pt>
                <c:pt idx="21062">
                  <c:v>64.292499999999905</c:v>
                </c:pt>
                <c:pt idx="21063">
                  <c:v>64.294296874999901</c:v>
                </c:pt>
                <c:pt idx="21064">
                  <c:v>64.295937499999894</c:v>
                </c:pt>
                <c:pt idx="21065">
                  <c:v>64.297421874999998</c:v>
                </c:pt>
                <c:pt idx="21066">
                  <c:v>64.298906250000002</c:v>
                </c:pt>
                <c:pt idx="21067">
                  <c:v>64.300312499999905</c:v>
                </c:pt>
                <c:pt idx="21068">
                  <c:v>64.3014062499999</c:v>
                </c:pt>
                <c:pt idx="21069">
                  <c:v>64.302187499999903</c:v>
                </c:pt>
                <c:pt idx="21070">
                  <c:v>64.302734375</c:v>
                </c:pt>
                <c:pt idx="21071">
                  <c:v>64.303281249999998</c:v>
                </c:pt>
                <c:pt idx="21072">
                  <c:v>64.304218749999905</c:v>
                </c:pt>
                <c:pt idx="21073">
                  <c:v>64.306015624999901</c:v>
                </c:pt>
                <c:pt idx="21074">
                  <c:v>64.310312499999995</c:v>
                </c:pt>
                <c:pt idx="21075">
                  <c:v>64.317656249999999</c:v>
                </c:pt>
                <c:pt idx="21076">
                  <c:v>64.327265624999995</c:v>
                </c:pt>
                <c:pt idx="21077">
                  <c:v>64.338671875000003</c:v>
                </c:pt>
                <c:pt idx="21078">
                  <c:v>64.350859374999999</c:v>
                </c:pt>
                <c:pt idx="21079">
                  <c:v>64.363203124999998</c:v>
                </c:pt>
                <c:pt idx="21080">
                  <c:v>64.375312499999893</c:v>
                </c:pt>
                <c:pt idx="21081">
                  <c:v>64.3873437499999</c:v>
                </c:pt>
                <c:pt idx="21082">
                  <c:v>64.399375000000006</c:v>
                </c:pt>
                <c:pt idx="21083">
                  <c:v>64.411171874999994</c:v>
                </c:pt>
                <c:pt idx="21084">
                  <c:v>64.422890624999994</c:v>
                </c:pt>
                <c:pt idx="21085">
                  <c:v>64.434609374999994</c:v>
                </c:pt>
                <c:pt idx="21086">
                  <c:v>64.446328124999994</c:v>
                </c:pt>
                <c:pt idx="21087">
                  <c:v>64.458046874999994</c:v>
                </c:pt>
                <c:pt idx="21088">
                  <c:v>64.469765624999994</c:v>
                </c:pt>
                <c:pt idx="21089">
                  <c:v>64.481484374999994</c:v>
                </c:pt>
                <c:pt idx="21090">
                  <c:v>64.493281249999896</c:v>
                </c:pt>
                <c:pt idx="21091">
                  <c:v>64.505078124999898</c:v>
                </c:pt>
                <c:pt idx="21092">
                  <c:v>64.516874999999999</c:v>
                </c:pt>
                <c:pt idx="21093">
                  <c:v>64.528750000000002</c:v>
                </c:pt>
                <c:pt idx="21094">
                  <c:v>64.540703124999993</c:v>
                </c:pt>
                <c:pt idx="21095">
                  <c:v>64.552890625000003</c:v>
                </c:pt>
                <c:pt idx="21096">
                  <c:v>64.566015624999906</c:v>
                </c:pt>
                <c:pt idx="21097">
                  <c:v>64.579140624999994</c:v>
                </c:pt>
                <c:pt idx="21098">
                  <c:v>64.591171874999901</c:v>
                </c:pt>
                <c:pt idx="21099">
                  <c:v>64.602890624999901</c:v>
                </c:pt>
                <c:pt idx="21100">
                  <c:v>64.614453124999997</c:v>
                </c:pt>
                <c:pt idx="21101">
                  <c:v>64.626015624999994</c:v>
                </c:pt>
                <c:pt idx="21102">
                  <c:v>64.637734374999994</c:v>
                </c:pt>
                <c:pt idx="21103">
                  <c:v>64.649609374999997</c:v>
                </c:pt>
                <c:pt idx="21104">
                  <c:v>64.661406249999999</c:v>
                </c:pt>
                <c:pt idx="21105">
                  <c:v>64.672812499999907</c:v>
                </c:pt>
                <c:pt idx="21106">
                  <c:v>64.68359375</c:v>
                </c:pt>
                <c:pt idx="21107">
                  <c:v>64.693593749999906</c:v>
                </c:pt>
                <c:pt idx="21108">
                  <c:v>64.703281249999904</c:v>
                </c:pt>
                <c:pt idx="21109">
                  <c:v>64.712968750000002</c:v>
                </c:pt>
                <c:pt idx="21110">
                  <c:v>64.722734374999902</c:v>
                </c:pt>
                <c:pt idx="21111">
                  <c:v>64.732578124999904</c:v>
                </c:pt>
                <c:pt idx="21112">
                  <c:v>64.742421874999906</c:v>
                </c:pt>
                <c:pt idx="21113">
                  <c:v>64.752187499999906</c:v>
                </c:pt>
                <c:pt idx="21114">
                  <c:v>64.761796875000002</c:v>
                </c:pt>
                <c:pt idx="21115">
                  <c:v>64.771328124999897</c:v>
                </c:pt>
                <c:pt idx="21116">
                  <c:v>64.780859375000006</c:v>
                </c:pt>
                <c:pt idx="21117">
                  <c:v>64.790156249999995</c:v>
                </c:pt>
                <c:pt idx="21118">
                  <c:v>64.799218749999994</c:v>
                </c:pt>
                <c:pt idx="21119">
                  <c:v>64.808281249999993</c:v>
                </c:pt>
                <c:pt idx="21120">
                  <c:v>64.817187500000003</c:v>
                </c:pt>
                <c:pt idx="21121">
                  <c:v>64.826015624999997</c:v>
                </c:pt>
                <c:pt idx="21122">
                  <c:v>64.834999999999994</c:v>
                </c:pt>
                <c:pt idx="21123">
                  <c:v>64.844062500000007</c:v>
                </c:pt>
                <c:pt idx="21124">
                  <c:v>64.853124999999906</c:v>
                </c:pt>
                <c:pt idx="21125">
                  <c:v>64.862109375000003</c:v>
                </c:pt>
                <c:pt idx="21126">
                  <c:v>64.871015624999899</c:v>
                </c:pt>
                <c:pt idx="21127">
                  <c:v>64.879921874999994</c:v>
                </c:pt>
                <c:pt idx="21128">
                  <c:v>64.888671874999901</c:v>
                </c:pt>
                <c:pt idx="21129">
                  <c:v>64.897265625000003</c:v>
                </c:pt>
                <c:pt idx="21130">
                  <c:v>64.905859374999906</c:v>
                </c:pt>
                <c:pt idx="21131">
                  <c:v>64.914453124999994</c:v>
                </c:pt>
                <c:pt idx="21132">
                  <c:v>64.922890624999994</c:v>
                </c:pt>
                <c:pt idx="21133">
                  <c:v>64.930468749999903</c:v>
                </c:pt>
                <c:pt idx="21134">
                  <c:v>64.936953124999903</c:v>
                </c:pt>
                <c:pt idx="21135">
                  <c:v>64.942421874999994</c:v>
                </c:pt>
                <c:pt idx="21136">
                  <c:v>64.947109374999997</c:v>
                </c:pt>
                <c:pt idx="21137">
                  <c:v>64.951484374999893</c:v>
                </c:pt>
                <c:pt idx="21138">
                  <c:v>64.9557031249999</c:v>
                </c:pt>
                <c:pt idx="21139">
                  <c:v>64.9596093749999</c:v>
                </c:pt>
                <c:pt idx="21140">
                  <c:v>64.962968749999902</c:v>
                </c:pt>
                <c:pt idx="21141">
                  <c:v>64.965624999999903</c:v>
                </c:pt>
                <c:pt idx="21142">
                  <c:v>64.967578124999903</c:v>
                </c:pt>
                <c:pt idx="21143">
                  <c:v>64.968984375000005</c:v>
                </c:pt>
                <c:pt idx="21144">
                  <c:v>64.969843749999896</c:v>
                </c:pt>
                <c:pt idx="21145">
                  <c:v>64.970234374999905</c:v>
                </c:pt>
                <c:pt idx="21146">
                  <c:v>64.970078125000001</c:v>
                </c:pt>
                <c:pt idx="21147">
                  <c:v>64.969453124999902</c:v>
                </c:pt>
                <c:pt idx="21148">
                  <c:v>64.968515624999995</c:v>
                </c:pt>
                <c:pt idx="21149">
                  <c:v>64.967578124999903</c:v>
                </c:pt>
                <c:pt idx="21150">
                  <c:v>64.966953125000003</c:v>
                </c:pt>
                <c:pt idx="21151">
                  <c:v>64.966718749999899</c:v>
                </c:pt>
                <c:pt idx="21152">
                  <c:v>64.967031249999906</c:v>
                </c:pt>
                <c:pt idx="21153">
                  <c:v>64.967734374999907</c:v>
                </c:pt>
                <c:pt idx="21154">
                  <c:v>64.968515624999895</c:v>
                </c:pt>
                <c:pt idx="21155">
                  <c:v>64.969296874999998</c:v>
                </c:pt>
                <c:pt idx="21156">
                  <c:v>64.970078124999901</c:v>
                </c:pt>
                <c:pt idx="21157">
                  <c:v>64.970859375000003</c:v>
                </c:pt>
                <c:pt idx="21158">
                  <c:v>64.971640624999907</c:v>
                </c:pt>
                <c:pt idx="21159">
                  <c:v>64.972499999999997</c:v>
                </c:pt>
                <c:pt idx="21160">
                  <c:v>64.973515624999905</c:v>
                </c:pt>
                <c:pt idx="21161">
                  <c:v>64.974609374999901</c:v>
                </c:pt>
                <c:pt idx="21162">
                  <c:v>64.975546874999907</c:v>
                </c:pt>
                <c:pt idx="21163">
                  <c:v>64.976249999999993</c:v>
                </c:pt>
                <c:pt idx="21164">
                  <c:v>64.976953124999994</c:v>
                </c:pt>
                <c:pt idx="21165">
                  <c:v>64.977734374999898</c:v>
                </c:pt>
                <c:pt idx="21166">
                  <c:v>64.978437499999899</c:v>
                </c:pt>
                <c:pt idx="21167">
                  <c:v>64.9791406249999</c:v>
                </c:pt>
                <c:pt idx="21168">
                  <c:v>64.979843749999901</c:v>
                </c:pt>
                <c:pt idx="21169">
                  <c:v>64.981249999999903</c:v>
                </c:pt>
                <c:pt idx="21170">
                  <c:v>64.983671874999999</c:v>
                </c:pt>
                <c:pt idx="21171">
                  <c:v>64.986718749999895</c:v>
                </c:pt>
                <c:pt idx="21172">
                  <c:v>64.990468749999906</c:v>
                </c:pt>
                <c:pt idx="21173">
                  <c:v>64.994687499999998</c:v>
                </c:pt>
                <c:pt idx="21174">
                  <c:v>64.999140624999896</c:v>
                </c:pt>
                <c:pt idx="21175">
                  <c:v>65.003515625000006</c:v>
                </c:pt>
                <c:pt idx="21176">
                  <c:v>65.007656249999997</c:v>
                </c:pt>
                <c:pt idx="21177">
                  <c:v>65.011718749999901</c:v>
                </c:pt>
                <c:pt idx="21178">
                  <c:v>65.015781249999904</c:v>
                </c:pt>
                <c:pt idx="21179">
                  <c:v>65.019609375000002</c:v>
                </c:pt>
                <c:pt idx="21180">
                  <c:v>65.023203124999995</c:v>
                </c:pt>
                <c:pt idx="21181">
                  <c:v>65.026796874999903</c:v>
                </c:pt>
                <c:pt idx="21182">
                  <c:v>65.030468749999898</c:v>
                </c:pt>
                <c:pt idx="21183">
                  <c:v>65.034140624999907</c:v>
                </c:pt>
                <c:pt idx="21184">
                  <c:v>65.037734374999999</c:v>
                </c:pt>
                <c:pt idx="21185">
                  <c:v>65.041484374999996</c:v>
                </c:pt>
                <c:pt idx="21186">
                  <c:v>65.045546874999999</c:v>
                </c:pt>
                <c:pt idx="21187">
                  <c:v>65.049921874999995</c:v>
                </c:pt>
                <c:pt idx="21188">
                  <c:v>65.055390624999902</c:v>
                </c:pt>
                <c:pt idx="21189">
                  <c:v>65.061640624999995</c:v>
                </c:pt>
                <c:pt idx="21190">
                  <c:v>65.067578124999898</c:v>
                </c:pt>
                <c:pt idx="21191">
                  <c:v>65.073203124999907</c:v>
                </c:pt>
                <c:pt idx="21192">
                  <c:v>65.078593749999897</c:v>
                </c:pt>
                <c:pt idx="21193">
                  <c:v>65.084140624999904</c:v>
                </c:pt>
                <c:pt idx="21194">
                  <c:v>65.090390624999998</c:v>
                </c:pt>
                <c:pt idx="21195">
                  <c:v>65.096640624999907</c:v>
                </c:pt>
                <c:pt idx="21196">
                  <c:v>65.102500000000006</c:v>
                </c:pt>
                <c:pt idx="21197">
                  <c:v>65.108906249999905</c:v>
                </c:pt>
                <c:pt idx="21198">
                  <c:v>65.115703124999996</c:v>
                </c:pt>
                <c:pt idx="21199">
                  <c:v>65.122343749999899</c:v>
                </c:pt>
                <c:pt idx="21200">
                  <c:v>65.127187499999906</c:v>
                </c:pt>
                <c:pt idx="21201">
                  <c:v>65.130312500000002</c:v>
                </c:pt>
                <c:pt idx="21202">
                  <c:v>65.131093749999906</c:v>
                </c:pt>
                <c:pt idx="21203">
                  <c:v>65.129687500000003</c:v>
                </c:pt>
                <c:pt idx="21204">
                  <c:v>65.128281249999901</c:v>
                </c:pt>
                <c:pt idx="21205">
                  <c:v>65.126718749999995</c:v>
                </c:pt>
                <c:pt idx="21206">
                  <c:v>65.124843749999997</c:v>
                </c:pt>
                <c:pt idx="21207">
                  <c:v>65.122812499999995</c:v>
                </c:pt>
                <c:pt idx="21208">
                  <c:v>65.121093749999901</c:v>
                </c:pt>
                <c:pt idx="21209">
                  <c:v>65.119374999999906</c:v>
                </c:pt>
                <c:pt idx="21210">
                  <c:v>65.117499999999893</c:v>
                </c:pt>
                <c:pt idx="21211">
                  <c:v>65.115624999999994</c:v>
                </c:pt>
                <c:pt idx="21212">
                  <c:v>65.113593750000007</c:v>
                </c:pt>
                <c:pt idx="21213">
                  <c:v>65.111406249999902</c:v>
                </c:pt>
                <c:pt idx="21214">
                  <c:v>65.109062499999993</c:v>
                </c:pt>
                <c:pt idx="21215">
                  <c:v>65.106562499999896</c:v>
                </c:pt>
                <c:pt idx="21216">
                  <c:v>65.104218749999902</c:v>
                </c:pt>
                <c:pt idx="21217">
                  <c:v>65.1021874999999</c:v>
                </c:pt>
                <c:pt idx="21218">
                  <c:v>65.101249999999993</c:v>
                </c:pt>
                <c:pt idx="21219">
                  <c:v>65.101406249999997</c:v>
                </c:pt>
                <c:pt idx="21220">
                  <c:v>65.101406249999897</c:v>
                </c:pt>
                <c:pt idx="21221">
                  <c:v>65.101093749999905</c:v>
                </c:pt>
                <c:pt idx="21222">
                  <c:v>65.100781249999898</c:v>
                </c:pt>
                <c:pt idx="21223">
                  <c:v>65.100468749999905</c:v>
                </c:pt>
                <c:pt idx="21224">
                  <c:v>65.099843749999906</c:v>
                </c:pt>
                <c:pt idx="21225">
                  <c:v>65.099218750000006</c:v>
                </c:pt>
                <c:pt idx="21226">
                  <c:v>65.099062499999903</c:v>
                </c:pt>
                <c:pt idx="21227">
                  <c:v>65.099062499999903</c:v>
                </c:pt>
                <c:pt idx="21228">
                  <c:v>65.098906249999999</c:v>
                </c:pt>
                <c:pt idx="21229">
                  <c:v>65.098593749999907</c:v>
                </c:pt>
                <c:pt idx="21230">
                  <c:v>65.098437499999903</c:v>
                </c:pt>
                <c:pt idx="21231">
                  <c:v>65.098281249999999</c:v>
                </c:pt>
                <c:pt idx="21232">
                  <c:v>65.097812499999904</c:v>
                </c:pt>
                <c:pt idx="21233">
                  <c:v>65.097187499999905</c:v>
                </c:pt>
                <c:pt idx="21234">
                  <c:v>65.096874999999997</c:v>
                </c:pt>
                <c:pt idx="21235">
                  <c:v>65.096718749999994</c:v>
                </c:pt>
                <c:pt idx="21236">
                  <c:v>65.096562499999905</c:v>
                </c:pt>
                <c:pt idx="21237">
                  <c:v>65.096562499999905</c:v>
                </c:pt>
                <c:pt idx="21238">
                  <c:v>65.096406250000001</c:v>
                </c:pt>
                <c:pt idx="21239">
                  <c:v>65.096249999999898</c:v>
                </c:pt>
                <c:pt idx="21240">
                  <c:v>65.096406249999902</c:v>
                </c:pt>
                <c:pt idx="21241">
                  <c:v>65.097187500000004</c:v>
                </c:pt>
                <c:pt idx="21242">
                  <c:v>65.098593749999907</c:v>
                </c:pt>
                <c:pt idx="21243">
                  <c:v>65.100312499999902</c:v>
                </c:pt>
                <c:pt idx="21244">
                  <c:v>65.102343749999903</c:v>
                </c:pt>
                <c:pt idx="21245">
                  <c:v>65.104687499999898</c:v>
                </c:pt>
                <c:pt idx="21246">
                  <c:v>65.107500000000002</c:v>
                </c:pt>
                <c:pt idx="21247">
                  <c:v>65.110781249999903</c:v>
                </c:pt>
                <c:pt idx="21248">
                  <c:v>65.114374999999995</c:v>
                </c:pt>
                <c:pt idx="21249">
                  <c:v>65.118437499999999</c:v>
                </c:pt>
                <c:pt idx="21250">
                  <c:v>65.123046874999901</c:v>
                </c:pt>
                <c:pt idx="21251">
                  <c:v>65.128124999999898</c:v>
                </c:pt>
                <c:pt idx="21252">
                  <c:v>65.133749999999907</c:v>
                </c:pt>
                <c:pt idx="21253">
                  <c:v>65.139843749999898</c:v>
                </c:pt>
                <c:pt idx="21254">
                  <c:v>65.146406249999899</c:v>
                </c:pt>
                <c:pt idx="21255">
                  <c:v>65.153281249999907</c:v>
                </c:pt>
                <c:pt idx="21256">
                  <c:v>65.160234375000002</c:v>
                </c:pt>
                <c:pt idx="21257">
                  <c:v>65.167421874999903</c:v>
                </c:pt>
                <c:pt idx="21258">
                  <c:v>65.174687500000005</c:v>
                </c:pt>
                <c:pt idx="21259">
                  <c:v>65.181953124999893</c:v>
                </c:pt>
                <c:pt idx="21260">
                  <c:v>65.189374999999899</c:v>
                </c:pt>
                <c:pt idx="21261">
                  <c:v>65.196875000000006</c:v>
                </c:pt>
                <c:pt idx="21262">
                  <c:v>65.204765624999894</c:v>
                </c:pt>
                <c:pt idx="21263">
                  <c:v>65.213046875000003</c:v>
                </c:pt>
                <c:pt idx="21264">
                  <c:v>65.221171874999996</c:v>
                </c:pt>
                <c:pt idx="21265">
                  <c:v>65.229140624999999</c:v>
                </c:pt>
                <c:pt idx="21266">
                  <c:v>65.237343749999994</c:v>
                </c:pt>
                <c:pt idx="21267">
                  <c:v>65.245624999999905</c:v>
                </c:pt>
                <c:pt idx="21268">
                  <c:v>65.253671874999995</c:v>
                </c:pt>
                <c:pt idx="21269">
                  <c:v>65.261406249999894</c:v>
                </c:pt>
                <c:pt idx="21270">
                  <c:v>65.268984374999903</c:v>
                </c:pt>
                <c:pt idx="21271">
                  <c:v>65.276406249999894</c:v>
                </c:pt>
                <c:pt idx="21272">
                  <c:v>65.283359374999904</c:v>
                </c:pt>
                <c:pt idx="21273">
                  <c:v>65.289921874999905</c:v>
                </c:pt>
                <c:pt idx="21274">
                  <c:v>65.296406249999905</c:v>
                </c:pt>
                <c:pt idx="21275">
                  <c:v>65.303203124999996</c:v>
                </c:pt>
                <c:pt idx="21276">
                  <c:v>65.310546874999901</c:v>
                </c:pt>
                <c:pt idx="21277">
                  <c:v>65.318124999999995</c:v>
                </c:pt>
                <c:pt idx="21278">
                  <c:v>65.325703124999905</c:v>
                </c:pt>
                <c:pt idx="21279">
                  <c:v>65.333515624999905</c:v>
                </c:pt>
                <c:pt idx="21280">
                  <c:v>65.341250000000002</c:v>
                </c:pt>
                <c:pt idx="21281">
                  <c:v>65.348593749999907</c:v>
                </c:pt>
                <c:pt idx="21282">
                  <c:v>65.355937499999897</c:v>
                </c:pt>
                <c:pt idx="21283">
                  <c:v>65.363359375000002</c:v>
                </c:pt>
                <c:pt idx="21284">
                  <c:v>65.370624999999905</c:v>
                </c:pt>
                <c:pt idx="21285">
                  <c:v>65.377968749999894</c:v>
                </c:pt>
                <c:pt idx="21286">
                  <c:v>65.3853906249999</c:v>
                </c:pt>
                <c:pt idx="21287">
                  <c:v>65.392812499999906</c:v>
                </c:pt>
                <c:pt idx="21288">
                  <c:v>65.400546874999904</c:v>
                </c:pt>
                <c:pt idx="21289">
                  <c:v>65.408593749999895</c:v>
                </c:pt>
                <c:pt idx="21290">
                  <c:v>65.416718750000001</c:v>
                </c:pt>
                <c:pt idx="21291">
                  <c:v>65.424687499999905</c:v>
                </c:pt>
                <c:pt idx="21292">
                  <c:v>65.432343749999902</c:v>
                </c:pt>
                <c:pt idx="21293">
                  <c:v>65.439921874999996</c:v>
                </c:pt>
                <c:pt idx="21294">
                  <c:v>65.447499999999906</c:v>
                </c:pt>
                <c:pt idx="21295">
                  <c:v>65.455078124999901</c:v>
                </c:pt>
                <c:pt idx="21296">
                  <c:v>65.462890625</c:v>
                </c:pt>
                <c:pt idx="21297">
                  <c:v>65.470859374999904</c:v>
                </c:pt>
                <c:pt idx="21298">
                  <c:v>65.478828124999893</c:v>
                </c:pt>
                <c:pt idx="21299">
                  <c:v>65.486718749999895</c:v>
                </c:pt>
                <c:pt idx="21300">
                  <c:v>65.494531249999994</c:v>
                </c:pt>
                <c:pt idx="21301">
                  <c:v>65.502343749999994</c:v>
                </c:pt>
                <c:pt idx="21302">
                  <c:v>65.510078124999893</c:v>
                </c:pt>
                <c:pt idx="21303">
                  <c:v>65.517734374999904</c:v>
                </c:pt>
                <c:pt idx="21304">
                  <c:v>65.525546874999904</c:v>
                </c:pt>
                <c:pt idx="21305">
                  <c:v>65.533515624999893</c:v>
                </c:pt>
                <c:pt idx="21306">
                  <c:v>65.541406249999994</c:v>
                </c:pt>
                <c:pt idx="21307">
                  <c:v>65.549218749999895</c:v>
                </c:pt>
                <c:pt idx="21308">
                  <c:v>65.557187499999998</c:v>
                </c:pt>
                <c:pt idx="21309">
                  <c:v>65.565312500000005</c:v>
                </c:pt>
                <c:pt idx="21310">
                  <c:v>65.573515624999899</c:v>
                </c:pt>
                <c:pt idx="21311">
                  <c:v>65.581562499999905</c:v>
                </c:pt>
                <c:pt idx="21312">
                  <c:v>65.588671875000003</c:v>
                </c:pt>
                <c:pt idx="21313">
                  <c:v>65.595078124999901</c:v>
                </c:pt>
                <c:pt idx="21314">
                  <c:v>65.601562499999901</c:v>
                </c:pt>
                <c:pt idx="21315">
                  <c:v>65.607812499999994</c:v>
                </c:pt>
                <c:pt idx="21316">
                  <c:v>65.613593749999893</c:v>
                </c:pt>
                <c:pt idx="21317">
                  <c:v>65.619843750000001</c:v>
                </c:pt>
                <c:pt idx="21318">
                  <c:v>65.626562500000006</c:v>
                </c:pt>
                <c:pt idx="21319">
                  <c:v>65.633359374999998</c:v>
                </c:pt>
                <c:pt idx="21320">
                  <c:v>65.640468749999997</c:v>
                </c:pt>
                <c:pt idx="21321">
                  <c:v>65.647578124999995</c:v>
                </c:pt>
                <c:pt idx="21322">
                  <c:v>65.654531249999906</c:v>
                </c:pt>
                <c:pt idx="21323">
                  <c:v>65.661406249999899</c:v>
                </c:pt>
                <c:pt idx="21324">
                  <c:v>65.668359374999994</c:v>
                </c:pt>
                <c:pt idx="21325">
                  <c:v>65.675390625000006</c:v>
                </c:pt>
                <c:pt idx="21326">
                  <c:v>65.682343750000001</c:v>
                </c:pt>
                <c:pt idx="21327">
                  <c:v>65.689296874999997</c:v>
                </c:pt>
                <c:pt idx="21328">
                  <c:v>65.695781249999996</c:v>
                </c:pt>
                <c:pt idx="21329">
                  <c:v>65.701249999999902</c:v>
                </c:pt>
                <c:pt idx="21330">
                  <c:v>65.705937499999905</c:v>
                </c:pt>
                <c:pt idx="21331">
                  <c:v>65.709843749999905</c:v>
                </c:pt>
                <c:pt idx="21332">
                  <c:v>65.712812499999998</c:v>
                </c:pt>
                <c:pt idx="21333">
                  <c:v>65.714999999999904</c:v>
                </c:pt>
                <c:pt idx="21334">
                  <c:v>65.716875000000002</c:v>
                </c:pt>
                <c:pt idx="21335">
                  <c:v>65.71875</c:v>
                </c:pt>
                <c:pt idx="21336">
                  <c:v>65.720312499999906</c:v>
                </c:pt>
                <c:pt idx="21337">
                  <c:v>65.721406249999902</c:v>
                </c:pt>
                <c:pt idx="21338">
                  <c:v>65.722187499999905</c:v>
                </c:pt>
                <c:pt idx="21339">
                  <c:v>65.722812500000003</c:v>
                </c:pt>
                <c:pt idx="21340">
                  <c:v>65.723437500000003</c:v>
                </c:pt>
                <c:pt idx="21341">
                  <c:v>65.723906249999899</c:v>
                </c:pt>
                <c:pt idx="21342">
                  <c:v>65.724374999999995</c:v>
                </c:pt>
                <c:pt idx="21343">
                  <c:v>65.724999999999895</c:v>
                </c:pt>
                <c:pt idx="21344">
                  <c:v>65.725624999999994</c:v>
                </c:pt>
                <c:pt idx="21345">
                  <c:v>65.726093749999905</c:v>
                </c:pt>
                <c:pt idx="21346">
                  <c:v>65.726093749999905</c:v>
                </c:pt>
                <c:pt idx="21347">
                  <c:v>65.725781249999898</c:v>
                </c:pt>
                <c:pt idx="21348">
                  <c:v>65.725312499999902</c:v>
                </c:pt>
                <c:pt idx="21349">
                  <c:v>65.724374999999995</c:v>
                </c:pt>
                <c:pt idx="21350">
                  <c:v>65.723437499999903</c:v>
                </c:pt>
                <c:pt idx="21351">
                  <c:v>65.723124999999996</c:v>
                </c:pt>
                <c:pt idx="21352">
                  <c:v>65.723124999999897</c:v>
                </c:pt>
                <c:pt idx="21353">
                  <c:v>65.722656249999901</c:v>
                </c:pt>
                <c:pt idx="21354">
                  <c:v>65.721406249999902</c:v>
                </c:pt>
                <c:pt idx="21355">
                  <c:v>65.719687499999907</c:v>
                </c:pt>
                <c:pt idx="21356">
                  <c:v>65.717500000000001</c:v>
                </c:pt>
                <c:pt idx="21357">
                  <c:v>65.715156249999893</c:v>
                </c:pt>
                <c:pt idx="21358">
                  <c:v>65.713593749999902</c:v>
                </c:pt>
                <c:pt idx="21359">
                  <c:v>65.712812499999998</c:v>
                </c:pt>
                <c:pt idx="21360">
                  <c:v>65.712343749999903</c:v>
                </c:pt>
                <c:pt idx="21361">
                  <c:v>65.712031249999995</c:v>
                </c:pt>
                <c:pt idx="21362">
                  <c:v>65.711718749999903</c:v>
                </c:pt>
                <c:pt idx="21363">
                  <c:v>65.7115624999999</c:v>
                </c:pt>
                <c:pt idx="21364">
                  <c:v>65.711406249999996</c:v>
                </c:pt>
                <c:pt idx="21365">
                  <c:v>65.711250000000007</c:v>
                </c:pt>
                <c:pt idx="21366">
                  <c:v>65.711093749999904</c:v>
                </c:pt>
                <c:pt idx="21367">
                  <c:v>65.710937499999901</c:v>
                </c:pt>
                <c:pt idx="21368">
                  <c:v>65.710781249999897</c:v>
                </c:pt>
                <c:pt idx="21369">
                  <c:v>65.710468749999905</c:v>
                </c:pt>
                <c:pt idx="21370">
                  <c:v>65.709999999999894</c:v>
                </c:pt>
                <c:pt idx="21371">
                  <c:v>65.709999999999994</c:v>
                </c:pt>
                <c:pt idx="21372">
                  <c:v>65.710624999999993</c:v>
                </c:pt>
                <c:pt idx="21373">
                  <c:v>65.710624999999993</c:v>
                </c:pt>
                <c:pt idx="21374">
                  <c:v>65.710312499999901</c:v>
                </c:pt>
                <c:pt idx="21375">
                  <c:v>65.710156249999997</c:v>
                </c:pt>
                <c:pt idx="21376">
                  <c:v>65.709843749999905</c:v>
                </c:pt>
                <c:pt idx="21377">
                  <c:v>65.709531249999898</c:v>
                </c:pt>
                <c:pt idx="21378">
                  <c:v>65.709218749999906</c:v>
                </c:pt>
                <c:pt idx="21379">
                  <c:v>65.708906249999899</c:v>
                </c:pt>
                <c:pt idx="21380">
                  <c:v>65.708437500000002</c:v>
                </c:pt>
                <c:pt idx="21381">
                  <c:v>65.707812500000003</c:v>
                </c:pt>
                <c:pt idx="21382">
                  <c:v>65.707343749999893</c:v>
                </c:pt>
                <c:pt idx="21383">
                  <c:v>65.70703125</c:v>
                </c:pt>
                <c:pt idx="21384">
                  <c:v>65.706562499999905</c:v>
                </c:pt>
                <c:pt idx="21385">
                  <c:v>65.706093749999994</c:v>
                </c:pt>
                <c:pt idx="21386">
                  <c:v>65.705781249999902</c:v>
                </c:pt>
                <c:pt idx="21387">
                  <c:v>65.705624999999998</c:v>
                </c:pt>
                <c:pt idx="21388">
                  <c:v>65.705624999999898</c:v>
                </c:pt>
                <c:pt idx="21389">
                  <c:v>65.705468749999994</c:v>
                </c:pt>
                <c:pt idx="21390">
                  <c:v>65.705156250000002</c:v>
                </c:pt>
                <c:pt idx="21391">
                  <c:v>65.704687499999906</c:v>
                </c:pt>
                <c:pt idx="21392">
                  <c:v>65.704218749999995</c:v>
                </c:pt>
                <c:pt idx="21393">
                  <c:v>65.703906250000003</c:v>
                </c:pt>
                <c:pt idx="21394">
                  <c:v>65.703593749999996</c:v>
                </c:pt>
                <c:pt idx="21395">
                  <c:v>65.703281249999904</c:v>
                </c:pt>
                <c:pt idx="21396">
                  <c:v>65.703125</c:v>
                </c:pt>
                <c:pt idx="21397">
                  <c:v>65.703124999999901</c:v>
                </c:pt>
                <c:pt idx="21398">
                  <c:v>65.703125</c:v>
                </c:pt>
                <c:pt idx="21399">
                  <c:v>65.702968749999997</c:v>
                </c:pt>
                <c:pt idx="21400">
                  <c:v>65.702656249999905</c:v>
                </c:pt>
                <c:pt idx="21401">
                  <c:v>65.702343749999997</c:v>
                </c:pt>
                <c:pt idx="21402">
                  <c:v>65.702031250000005</c:v>
                </c:pt>
                <c:pt idx="21403">
                  <c:v>65.701718749999998</c:v>
                </c:pt>
                <c:pt idx="21404">
                  <c:v>65.701250000000002</c:v>
                </c:pt>
                <c:pt idx="21405">
                  <c:v>65.700781249999906</c:v>
                </c:pt>
                <c:pt idx="21406">
                  <c:v>65.700625000000002</c:v>
                </c:pt>
                <c:pt idx="21407">
                  <c:v>65.700624999999903</c:v>
                </c:pt>
                <c:pt idx="21408">
                  <c:v>65.700624999999903</c:v>
                </c:pt>
                <c:pt idx="21409">
                  <c:v>65.700625000000002</c:v>
                </c:pt>
                <c:pt idx="21410">
                  <c:v>65.700624999999903</c:v>
                </c:pt>
                <c:pt idx="21411">
                  <c:v>65.700624999999903</c:v>
                </c:pt>
                <c:pt idx="21412">
                  <c:v>65.700468749999999</c:v>
                </c:pt>
                <c:pt idx="21413">
                  <c:v>65.700312499999995</c:v>
                </c:pt>
                <c:pt idx="21414">
                  <c:v>65.700624999999903</c:v>
                </c:pt>
                <c:pt idx="21415">
                  <c:v>65.700937499999895</c:v>
                </c:pt>
                <c:pt idx="21416">
                  <c:v>65.700781249999906</c:v>
                </c:pt>
                <c:pt idx="21417">
                  <c:v>65.700624999999903</c:v>
                </c:pt>
                <c:pt idx="21418">
                  <c:v>65.700468749999999</c:v>
                </c:pt>
                <c:pt idx="21419">
                  <c:v>65.700312499999896</c:v>
                </c:pt>
                <c:pt idx="21420">
                  <c:v>65.700312499999995</c:v>
                </c:pt>
                <c:pt idx="21421">
                  <c:v>65.700156249999907</c:v>
                </c:pt>
                <c:pt idx="21422">
                  <c:v>65.6998437499999</c:v>
                </c:pt>
                <c:pt idx="21423">
                  <c:v>65.699531250000007</c:v>
                </c:pt>
                <c:pt idx="21424">
                  <c:v>65.699374999999904</c:v>
                </c:pt>
                <c:pt idx="21425">
                  <c:v>65.699375000000003</c:v>
                </c:pt>
                <c:pt idx="21426">
                  <c:v>65.699218749999901</c:v>
                </c:pt>
                <c:pt idx="21427">
                  <c:v>65.698906249999993</c:v>
                </c:pt>
                <c:pt idx="21428">
                  <c:v>65.698749999999905</c:v>
                </c:pt>
                <c:pt idx="21429">
                  <c:v>65.698906249999894</c:v>
                </c:pt>
                <c:pt idx="21430">
                  <c:v>65.699062499999897</c:v>
                </c:pt>
                <c:pt idx="21431">
                  <c:v>65.69921875</c:v>
                </c:pt>
                <c:pt idx="21432">
                  <c:v>65.69921875</c:v>
                </c:pt>
                <c:pt idx="21433">
                  <c:v>65.699062499999897</c:v>
                </c:pt>
                <c:pt idx="21434">
                  <c:v>65.699062499999997</c:v>
                </c:pt>
                <c:pt idx="21435">
                  <c:v>65.699218749999901</c:v>
                </c:pt>
                <c:pt idx="21436">
                  <c:v>65.699375000000003</c:v>
                </c:pt>
                <c:pt idx="21437">
                  <c:v>65.699375000000003</c:v>
                </c:pt>
                <c:pt idx="21438">
                  <c:v>65.699374999999904</c:v>
                </c:pt>
                <c:pt idx="21439">
                  <c:v>65.699531249999893</c:v>
                </c:pt>
                <c:pt idx="21440">
                  <c:v>65.6998437499999</c:v>
                </c:pt>
                <c:pt idx="21441">
                  <c:v>65.700312499999896</c:v>
                </c:pt>
                <c:pt idx="21442">
                  <c:v>65.700937499999995</c:v>
                </c:pt>
                <c:pt idx="21443">
                  <c:v>65.701249999999902</c:v>
                </c:pt>
                <c:pt idx="21444">
                  <c:v>65.701406249999906</c:v>
                </c:pt>
                <c:pt idx="21445">
                  <c:v>65.701874999999902</c:v>
                </c:pt>
                <c:pt idx="21446">
                  <c:v>65.702343749999898</c:v>
                </c:pt>
                <c:pt idx="21447">
                  <c:v>65.702968749999997</c:v>
                </c:pt>
                <c:pt idx="21448">
                  <c:v>65.703437499999893</c:v>
                </c:pt>
                <c:pt idx="21449">
                  <c:v>65.703593749999996</c:v>
                </c:pt>
                <c:pt idx="21450">
                  <c:v>65.703749999999999</c:v>
                </c:pt>
                <c:pt idx="21451">
                  <c:v>65.7037499999999</c:v>
                </c:pt>
                <c:pt idx="21452">
                  <c:v>65.7037499999999</c:v>
                </c:pt>
                <c:pt idx="21453">
                  <c:v>65.703437499999893</c:v>
                </c:pt>
                <c:pt idx="21454">
                  <c:v>65.702968749999897</c:v>
                </c:pt>
                <c:pt idx="21455">
                  <c:v>65.702656249999905</c:v>
                </c:pt>
                <c:pt idx="21456">
                  <c:v>65.702499999999901</c:v>
                </c:pt>
                <c:pt idx="21457">
                  <c:v>65.702500000000001</c:v>
                </c:pt>
                <c:pt idx="21458">
                  <c:v>65.702343749999898</c:v>
                </c:pt>
                <c:pt idx="21459">
                  <c:v>65.702031249999905</c:v>
                </c:pt>
                <c:pt idx="21460">
                  <c:v>65.701562499999994</c:v>
                </c:pt>
                <c:pt idx="21461">
                  <c:v>65.700781250000006</c:v>
                </c:pt>
                <c:pt idx="21462">
                  <c:v>65.6998437499999</c:v>
                </c:pt>
                <c:pt idx="21463">
                  <c:v>65.698906249999993</c:v>
                </c:pt>
                <c:pt idx="21464">
                  <c:v>65.697968749999902</c:v>
                </c:pt>
                <c:pt idx="21465">
                  <c:v>65.697031249999895</c:v>
                </c:pt>
                <c:pt idx="21466">
                  <c:v>65.6959374999999</c:v>
                </c:pt>
                <c:pt idx="21467">
                  <c:v>65.694687499999901</c:v>
                </c:pt>
                <c:pt idx="21468">
                  <c:v>65.693437500000002</c:v>
                </c:pt>
                <c:pt idx="21469">
                  <c:v>65.692187500000003</c:v>
                </c:pt>
                <c:pt idx="21470">
                  <c:v>65.690937499999905</c:v>
                </c:pt>
                <c:pt idx="21471">
                  <c:v>65.689687499999906</c:v>
                </c:pt>
                <c:pt idx="21472">
                  <c:v>65.688593749999995</c:v>
                </c:pt>
                <c:pt idx="21473">
                  <c:v>65.687656249999904</c:v>
                </c:pt>
                <c:pt idx="21474">
                  <c:v>65.686406249999905</c:v>
                </c:pt>
                <c:pt idx="21475">
                  <c:v>65.684843749999899</c:v>
                </c:pt>
                <c:pt idx="21476">
                  <c:v>65.683125000000004</c:v>
                </c:pt>
                <c:pt idx="21477">
                  <c:v>65.681406249999995</c:v>
                </c:pt>
                <c:pt idx="21478">
                  <c:v>65.679843750000003</c:v>
                </c:pt>
                <c:pt idx="21479">
                  <c:v>65.678593749999905</c:v>
                </c:pt>
                <c:pt idx="21480">
                  <c:v>65.677656249999899</c:v>
                </c:pt>
                <c:pt idx="21481">
                  <c:v>65.676718750000006</c:v>
                </c:pt>
                <c:pt idx="21482">
                  <c:v>65.675937499999904</c:v>
                </c:pt>
                <c:pt idx="21483">
                  <c:v>65.675468749999993</c:v>
                </c:pt>
                <c:pt idx="21484">
                  <c:v>65.674999999999997</c:v>
                </c:pt>
                <c:pt idx="21485">
                  <c:v>65.674374999999998</c:v>
                </c:pt>
                <c:pt idx="21486">
                  <c:v>65.673749999999998</c:v>
                </c:pt>
                <c:pt idx="21487">
                  <c:v>65.673281250000002</c:v>
                </c:pt>
                <c:pt idx="21488">
                  <c:v>65.672656250000003</c:v>
                </c:pt>
                <c:pt idx="21489">
                  <c:v>65.671874999999901</c:v>
                </c:pt>
                <c:pt idx="21490">
                  <c:v>65.671249999999901</c:v>
                </c:pt>
                <c:pt idx="21491">
                  <c:v>65.670781250000005</c:v>
                </c:pt>
                <c:pt idx="21492">
                  <c:v>65.670468749999998</c:v>
                </c:pt>
                <c:pt idx="21493">
                  <c:v>65.670156249999906</c:v>
                </c:pt>
                <c:pt idx="21494">
                  <c:v>65.67</c:v>
                </c:pt>
                <c:pt idx="21495">
                  <c:v>65.669999999999902</c:v>
                </c:pt>
                <c:pt idx="21496">
                  <c:v>65.669843749999899</c:v>
                </c:pt>
                <c:pt idx="21497">
                  <c:v>65.669531249999906</c:v>
                </c:pt>
                <c:pt idx="21498">
                  <c:v>65.669062499999896</c:v>
                </c:pt>
                <c:pt idx="21499">
                  <c:v>65.6685937499999</c:v>
                </c:pt>
                <c:pt idx="21500">
                  <c:v>65.668437499999996</c:v>
                </c:pt>
                <c:pt idx="21501">
                  <c:v>65.668437499999897</c:v>
                </c:pt>
                <c:pt idx="21502">
                  <c:v>65.668437499999996</c:v>
                </c:pt>
                <c:pt idx="21503">
                  <c:v>65.668593749999999</c:v>
                </c:pt>
                <c:pt idx="21504">
                  <c:v>65.668906249999907</c:v>
                </c:pt>
                <c:pt idx="21505">
                  <c:v>65.669218749999899</c:v>
                </c:pt>
                <c:pt idx="21506">
                  <c:v>65.669531249999906</c:v>
                </c:pt>
                <c:pt idx="21507">
                  <c:v>65.670156249999906</c:v>
                </c:pt>
                <c:pt idx="21508">
                  <c:v>65.670937499999994</c:v>
                </c:pt>
                <c:pt idx="21509">
                  <c:v>65.672343749999996</c:v>
                </c:pt>
                <c:pt idx="21510">
                  <c:v>65.674062499999906</c:v>
                </c:pt>
                <c:pt idx="21511">
                  <c:v>65.670078125000003</c:v>
                </c:pt>
                <c:pt idx="21512">
                  <c:v>65.656953124999902</c:v>
                </c:pt>
                <c:pt idx="21513">
                  <c:v>65.639765624999896</c:v>
                </c:pt>
                <c:pt idx="21514">
                  <c:v>65.622265624999898</c:v>
                </c:pt>
                <c:pt idx="21515">
                  <c:v>65.604765624999999</c:v>
                </c:pt>
                <c:pt idx="21516">
                  <c:v>65.587343749999903</c:v>
                </c:pt>
                <c:pt idx="21517">
                  <c:v>65.569921874999906</c:v>
                </c:pt>
                <c:pt idx="21518">
                  <c:v>65.552421874999993</c:v>
                </c:pt>
                <c:pt idx="21519">
                  <c:v>65.534921874999995</c:v>
                </c:pt>
                <c:pt idx="21520">
                  <c:v>65.517812499999906</c:v>
                </c:pt>
                <c:pt idx="21521">
                  <c:v>65.500781250000003</c:v>
                </c:pt>
                <c:pt idx="21522">
                  <c:v>65.482812499999895</c:v>
                </c:pt>
                <c:pt idx="21523">
                  <c:v>65.464374999999905</c:v>
                </c:pt>
                <c:pt idx="21524">
                  <c:v>65.446249999999907</c:v>
                </c:pt>
                <c:pt idx="21525">
                  <c:v>65.428281249999998</c:v>
                </c:pt>
                <c:pt idx="21526">
                  <c:v>65.410156249999901</c:v>
                </c:pt>
                <c:pt idx="21527">
                  <c:v>65.391562499999907</c:v>
                </c:pt>
                <c:pt idx="21528">
                  <c:v>65.372499999999903</c:v>
                </c:pt>
                <c:pt idx="21529">
                  <c:v>65.352656249999995</c:v>
                </c:pt>
                <c:pt idx="21530">
                  <c:v>65.332265624999906</c:v>
                </c:pt>
                <c:pt idx="21531">
                  <c:v>65.311874999999901</c:v>
                </c:pt>
                <c:pt idx="21532">
                  <c:v>65.291562499999998</c:v>
                </c:pt>
                <c:pt idx="21533">
                  <c:v>65.271406249999998</c:v>
                </c:pt>
                <c:pt idx="21534">
                  <c:v>65.251249999999899</c:v>
                </c:pt>
                <c:pt idx="21535">
                  <c:v>65.231015624999898</c:v>
                </c:pt>
                <c:pt idx="21536">
                  <c:v>65.209765624999903</c:v>
                </c:pt>
                <c:pt idx="21537">
                  <c:v>65.187109374999906</c:v>
                </c:pt>
                <c:pt idx="21538">
                  <c:v>65.163828124999995</c:v>
                </c:pt>
                <c:pt idx="21539">
                  <c:v>65.141640624999994</c:v>
                </c:pt>
                <c:pt idx="21540">
                  <c:v>65.120937499999897</c:v>
                </c:pt>
                <c:pt idx="21541">
                  <c:v>65.100468749999905</c:v>
                </c:pt>
                <c:pt idx="21542">
                  <c:v>65.080390624999893</c:v>
                </c:pt>
                <c:pt idx="21543">
                  <c:v>65.060546874999901</c:v>
                </c:pt>
                <c:pt idx="21544">
                  <c:v>65.041093749999902</c:v>
                </c:pt>
                <c:pt idx="21545">
                  <c:v>65.022890624999903</c:v>
                </c:pt>
                <c:pt idx="21546">
                  <c:v>65.004921874999994</c:v>
                </c:pt>
                <c:pt idx="21547">
                  <c:v>64.985937500000006</c:v>
                </c:pt>
                <c:pt idx="21548">
                  <c:v>64.966484374999993</c:v>
                </c:pt>
                <c:pt idx="21549">
                  <c:v>64.947109374999897</c:v>
                </c:pt>
                <c:pt idx="21550">
                  <c:v>64.927343749999906</c:v>
                </c:pt>
                <c:pt idx="21551">
                  <c:v>64.907421874999997</c:v>
                </c:pt>
                <c:pt idx="21552">
                  <c:v>64.887734374999994</c:v>
                </c:pt>
                <c:pt idx="21553">
                  <c:v>64.867656249999996</c:v>
                </c:pt>
                <c:pt idx="21554">
                  <c:v>64.847656249999901</c:v>
                </c:pt>
                <c:pt idx="21555">
                  <c:v>64.827968749999897</c:v>
                </c:pt>
                <c:pt idx="21556">
                  <c:v>64.808046875000002</c:v>
                </c:pt>
                <c:pt idx="21557">
                  <c:v>64.787968749999905</c:v>
                </c:pt>
                <c:pt idx="21558">
                  <c:v>64.768046874999897</c:v>
                </c:pt>
                <c:pt idx="21559">
                  <c:v>64.748125000000002</c:v>
                </c:pt>
                <c:pt idx="21560">
                  <c:v>64.728046874999905</c:v>
                </c:pt>
                <c:pt idx="21561">
                  <c:v>64.707968749999907</c:v>
                </c:pt>
                <c:pt idx="21562">
                  <c:v>64.687968749999897</c:v>
                </c:pt>
                <c:pt idx="21563">
                  <c:v>64.667890624999998</c:v>
                </c:pt>
                <c:pt idx="21564">
                  <c:v>64.647734374999899</c:v>
                </c:pt>
                <c:pt idx="21565">
                  <c:v>64.627656249999902</c:v>
                </c:pt>
                <c:pt idx="21566">
                  <c:v>64.607421874999901</c:v>
                </c:pt>
                <c:pt idx="21567">
                  <c:v>64.586953124999994</c:v>
                </c:pt>
                <c:pt idx="21568">
                  <c:v>64.566484375000002</c:v>
                </c:pt>
                <c:pt idx="21569">
                  <c:v>64.546015624999896</c:v>
                </c:pt>
                <c:pt idx="21570">
                  <c:v>64.525859374999996</c:v>
                </c:pt>
                <c:pt idx="21571">
                  <c:v>64.506171874999893</c:v>
                </c:pt>
                <c:pt idx="21572">
                  <c:v>64.486249999999998</c:v>
                </c:pt>
                <c:pt idx="21573">
                  <c:v>64.465937499999995</c:v>
                </c:pt>
                <c:pt idx="21574">
                  <c:v>64.445781249999996</c:v>
                </c:pt>
                <c:pt idx="21575">
                  <c:v>64.425703124999998</c:v>
                </c:pt>
                <c:pt idx="21576">
                  <c:v>64.405546874999999</c:v>
                </c:pt>
                <c:pt idx="21577">
                  <c:v>64.3853906249999</c:v>
                </c:pt>
                <c:pt idx="21578">
                  <c:v>64.365312500000002</c:v>
                </c:pt>
                <c:pt idx="21579">
                  <c:v>64.345234374999905</c:v>
                </c:pt>
                <c:pt idx="21580">
                  <c:v>64.325078124999905</c:v>
                </c:pt>
                <c:pt idx="21581">
                  <c:v>64.305078124999994</c:v>
                </c:pt>
                <c:pt idx="21582">
                  <c:v>64.285078124999998</c:v>
                </c:pt>
                <c:pt idx="21583">
                  <c:v>64.264921874999999</c:v>
                </c:pt>
                <c:pt idx="21584">
                  <c:v>64.244765624999999</c:v>
                </c:pt>
                <c:pt idx="21585">
                  <c:v>64.224609375</c:v>
                </c:pt>
                <c:pt idx="21586">
                  <c:v>64.204374999999999</c:v>
                </c:pt>
                <c:pt idx="21587">
                  <c:v>64.183906250000007</c:v>
                </c:pt>
                <c:pt idx="21588">
                  <c:v>64.163124999999994</c:v>
                </c:pt>
                <c:pt idx="21589">
                  <c:v>64.141640624999994</c:v>
                </c:pt>
                <c:pt idx="21590">
                  <c:v>64.119765624999999</c:v>
                </c:pt>
                <c:pt idx="21591">
                  <c:v>64.098124999999996</c:v>
                </c:pt>
                <c:pt idx="21592">
                  <c:v>64.076484374999893</c:v>
                </c:pt>
                <c:pt idx="21593">
                  <c:v>64.054687499999901</c:v>
                </c:pt>
                <c:pt idx="21594">
                  <c:v>64.032734375000004</c:v>
                </c:pt>
                <c:pt idx="21595">
                  <c:v>64.010703124999907</c:v>
                </c:pt>
                <c:pt idx="21596">
                  <c:v>63.988671875000001</c:v>
                </c:pt>
                <c:pt idx="21597">
                  <c:v>63.966484374999901</c:v>
                </c:pt>
                <c:pt idx="21598">
                  <c:v>63.944140624999903</c:v>
                </c:pt>
                <c:pt idx="21599">
                  <c:v>63.921796874999998</c:v>
                </c:pt>
                <c:pt idx="21600">
                  <c:v>63.899453125000001</c:v>
                </c:pt>
                <c:pt idx="21601">
                  <c:v>63.877109374999897</c:v>
                </c:pt>
                <c:pt idx="21602">
                  <c:v>63.854843749999901</c:v>
                </c:pt>
                <c:pt idx="21603">
                  <c:v>63.832734374999902</c:v>
                </c:pt>
                <c:pt idx="21604">
                  <c:v>63.810624999999902</c:v>
                </c:pt>
                <c:pt idx="21605">
                  <c:v>63.788828124999903</c:v>
                </c:pt>
                <c:pt idx="21606">
                  <c:v>63.767421874999897</c:v>
                </c:pt>
                <c:pt idx="21607">
                  <c:v>63.746015624999998</c:v>
                </c:pt>
                <c:pt idx="21608">
                  <c:v>63.724765624999897</c:v>
                </c:pt>
                <c:pt idx="21609">
                  <c:v>63.703359374999899</c:v>
                </c:pt>
                <c:pt idx="21610">
                  <c:v>63.681718749999902</c:v>
                </c:pt>
                <c:pt idx="21611">
                  <c:v>63.66046875</c:v>
                </c:pt>
                <c:pt idx="21612">
                  <c:v>63.640078125000002</c:v>
                </c:pt>
                <c:pt idx="21613">
                  <c:v>63.621874999999903</c:v>
                </c:pt>
                <c:pt idx="21614">
                  <c:v>63.615156249999998</c:v>
                </c:pt>
                <c:pt idx="21615">
                  <c:v>63.616562500000001</c:v>
                </c:pt>
                <c:pt idx="21616">
                  <c:v>63.616406249999898</c:v>
                </c:pt>
                <c:pt idx="21617">
                  <c:v>63.616249999999901</c:v>
                </c:pt>
                <c:pt idx="21618">
                  <c:v>63.616093749999997</c:v>
                </c:pt>
                <c:pt idx="21619">
                  <c:v>63.615937500000001</c:v>
                </c:pt>
                <c:pt idx="21620">
                  <c:v>63.615625000000001</c:v>
                </c:pt>
                <c:pt idx="21621">
                  <c:v>63.615468749999998</c:v>
                </c:pt>
                <c:pt idx="21622">
                  <c:v>63.615625000000001</c:v>
                </c:pt>
                <c:pt idx="21623">
                  <c:v>63.615937499999902</c:v>
                </c:pt>
                <c:pt idx="21624">
                  <c:v>63.616250000000001</c:v>
                </c:pt>
                <c:pt idx="21625">
                  <c:v>63.616562499999901</c:v>
                </c:pt>
                <c:pt idx="21626">
                  <c:v>63.617031249999897</c:v>
                </c:pt>
                <c:pt idx="21627">
                  <c:v>63.6174999999999</c:v>
                </c:pt>
                <c:pt idx="21628">
                  <c:v>63.6178124999999</c:v>
                </c:pt>
                <c:pt idx="21629">
                  <c:v>63.618281249999903</c:v>
                </c:pt>
                <c:pt idx="21630">
                  <c:v>63.618906249999903</c:v>
                </c:pt>
                <c:pt idx="21631">
                  <c:v>63.619531250000001</c:v>
                </c:pt>
                <c:pt idx="21632">
                  <c:v>63.620156249999901</c:v>
                </c:pt>
                <c:pt idx="21633">
                  <c:v>63.620624999999897</c:v>
                </c:pt>
                <c:pt idx="21634">
                  <c:v>63.620937499999897</c:v>
                </c:pt>
                <c:pt idx="21635">
                  <c:v>63.621249999999897</c:v>
                </c:pt>
                <c:pt idx="21636">
                  <c:v>63.621562499999897</c:v>
                </c:pt>
                <c:pt idx="21637">
                  <c:v>63.621718749999999</c:v>
                </c:pt>
                <c:pt idx="21638">
                  <c:v>63.6217187499999</c:v>
                </c:pt>
                <c:pt idx="21639">
                  <c:v>63.621874999999903</c:v>
                </c:pt>
                <c:pt idx="21640">
                  <c:v>63.6220312499999</c:v>
                </c:pt>
                <c:pt idx="21641">
                  <c:v>63.621874999999903</c:v>
                </c:pt>
                <c:pt idx="21642">
                  <c:v>63.6217187499999</c:v>
                </c:pt>
                <c:pt idx="21643">
                  <c:v>63.621875000000003</c:v>
                </c:pt>
                <c:pt idx="21644">
                  <c:v>63.622187499999903</c:v>
                </c:pt>
                <c:pt idx="21645">
                  <c:v>63.622187500000003</c:v>
                </c:pt>
                <c:pt idx="21646">
                  <c:v>63.621874999999903</c:v>
                </c:pt>
                <c:pt idx="21647">
                  <c:v>63.621562499999897</c:v>
                </c:pt>
                <c:pt idx="21648">
                  <c:v>63.62109375</c:v>
                </c:pt>
                <c:pt idx="21649">
                  <c:v>63.620468749999901</c:v>
                </c:pt>
                <c:pt idx="21650">
                  <c:v>63.619843749999902</c:v>
                </c:pt>
                <c:pt idx="21651">
                  <c:v>63.619062499999899</c:v>
                </c:pt>
                <c:pt idx="21652">
                  <c:v>63.6181249999999</c:v>
                </c:pt>
                <c:pt idx="21653">
                  <c:v>63.617031249999897</c:v>
                </c:pt>
                <c:pt idx="21654">
                  <c:v>63.615781249999898</c:v>
                </c:pt>
                <c:pt idx="21655">
                  <c:v>63.614531249999899</c:v>
                </c:pt>
                <c:pt idx="21656">
                  <c:v>63.61328125</c:v>
                </c:pt>
                <c:pt idx="21657">
                  <c:v>63.612031249999902</c:v>
                </c:pt>
                <c:pt idx="21658">
                  <c:v>63.610624999999899</c:v>
                </c:pt>
                <c:pt idx="21659">
                  <c:v>63.609218749999997</c:v>
                </c:pt>
                <c:pt idx="21660">
                  <c:v>63.607812500000001</c:v>
                </c:pt>
                <c:pt idx="21661">
                  <c:v>63.6064062499999</c:v>
                </c:pt>
                <c:pt idx="21662">
                  <c:v>63.605156249999901</c:v>
                </c:pt>
                <c:pt idx="21663">
                  <c:v>63.603906249999902</c:v>
                </c:pt>
                <c:pt idx="21664">
                  <c:v>63.6024999999999</c:v>
                </c:pt>
                <c:pt idx="21665">
                  <c:v>63.600937499999901</c:v>
                </c:pt>
                <c:pt idx="21666">
                  <c:v>63.599374999999903</c:v>
                </c:pt>
                <c:pt idx="21667">
                  <c:v>63.59796875</c:v>
                </c:pt>
                <c:pt idx="21668">
                  <c:v>63.596562499999898</c:v>
                </c:pt>
                <c:pt idx="21669">
                  <c:v>63.594999999999899</c:v>
                </c:pt>
                <c:pt idx="21670">
                  <c:v>63.593437499999901</c:v>
                </c:pt>
                <c:pt idx="21671">
                  <c:v>63.591874999999902</c:v>
                </c:pt>
                <c:pt idx="21672">
                  <c:v>63.590312499999897</c:v>
                </c:pt>
                <c:pt idx="21673">
                  <c:v>63.588749999999997</c:v>
                </c:pt>
                <c:pt idx="21674">
                  <c:v>63.587031250000003</c:v>
                </c:pt>
                <c:pt idx="21675">
                  <c:v>63.585312499999901</c:v>
                </c:pt>
                <c:pt idx="21676">
                  <c:v>63.583593749999999</c:v>
                </c:pt>
                <c:pt idx="21677">
                  <c:v>63.581718749999901</c:v>
                </c:pt>
                <c:pt idx="21678">
                  <c:v>63.579843749999903</c:v>
                </c:pt>
                <c:pt idx="21679">
                  <c:v>63.577968749999897</c:v>
                </c:pt>
                <c:pt idx="21680">
                  <c:v>63.575937499999903</c:v>
                </c:pt>
                <c:pt idx="21681">
                  <c:v>63.573906249999901</c:v>
                </c:pt>
                <c:pt idx="21682">
                  <c:v>63.571874999999899</c:v>
                </c:pt>
                <c:pt idx="21683">
                  <c:v>63.569687499999901</c:v>
                </c:pt>
                <c:pt idx="21684">
                  <c:v>63.567500000000003</c:v>
                </c:pt>
                <c:pt idx="21685">
                  <c:v>63.565312499999997</c:v>
                </c:pt>
                <c:pt idx="21686">
                  <c:v>63.5631249999999</c:v>
                </c:pt>
                <c:pt idx="21687">
                  <c:v>63.560937500000001</c:v>
                </c:pt>
                <c:pt idx="21688">
                  <c:v>63.559062499999897</c:v>
                </c:pt>
                <c:pt idx="21689">
                  <c:v>63.558750000000003</c:v>
                </c:pt>
                <c:pt idx="21690">
                  <c:v>63.559999999999903</c:v>
                </c:pt>
                <c:pt idx="21691">
                  <c:v>63.561562499999901</c:v>
                </c:pt>
                <c:pt idx="21692">
                  <c:v>63.5631249999999</c:v>
                </c:pt>
                <c:pt idx="21693">
                  <c:v>63.564531249999902</c:v>
                </c:pt>
                <c:pt idx="21694">
                  <c:v>63.565781249999901</c:v>
                </c:pt>
                <c:pt idx="21695">
                  <c:v>63.5670312499999</c:v>
                </c:pt>
                <c:pt idx="21696">
                  <c:v>63.568281249999998</c:v>
                </c:pt>
                <c:pt idx="21697">
                  <c:v>63.569687500000001</c:v>
                </c:pt>
                <c:pt idx="21698">
                  <c:v>63.5712499999999</c:v>
                </c:pt>
                <c:pt idx="21699">
                  <c:v>63.572812499999898</c:v>
                </c:pt>
                <c:pt idx="21700">
                  <c:v>63.574218749999901</c:v>
                </c:pt>
                <c:pt idx="21701">
                  <c:v>63.575468749999899</c:v>
                </c:pt>
                <c:pt idx="21702">
                  <c:v>63.576562499999902</c:v>
                </c:pt>
                <c:pt idx="21703">
                  <c:v>63.577656249999897</c:v>
                </c:pt>
                <c:pt idx="21704">
                  <c:v>63.578906249999903</c:v>
                </c:pt>
                <c:pt idx="21705">
                  <c:v>63.579999999999899</c:v>
                </c:pt>
                <c:pt idx="21706">
                  <c:v>63.580937499999898</c:v>
                </c:pt>
                <c:pt idx="21707">
                  <c:v>63.581562499999897</c:v>
                </c:pt>
                <c:pt idx="21708">
                  <c:v>63.581406250000001</c:v>
                </c:pt>
                <c:pt idx="21709">
                  <c:v>63.580468750000001</c:v>
                </c:pt>
                <c:pt idx="21710">
                  <c:v>63.579218749999903</c:v>
                </c:pt>
                <c:pt idx="21711">
                  <c:v>63.577499999999901</c:v>
                </c:pt>
                <c:pt idx="21712">
                  <c:v>63.574999999999903</c:v>
                </c:pt>
                <c:pt idx="21713">
                  <c:v>63.572031249999903</c:v>
                </c:pt>
                <c:pt idx="21714">
                  <c:v>63.568437499999902</c:v>
                </c:pt>
                <c:pt idx="21715">
                  <c:v>63.564062499999899</c:v>
                </c:pt>
                <c:pt idx="21716">
                  <c:v>63.559218749999999</c:v>
                </c:pt>
                <c:pt idx="21717">
                  <c:v>63.554062499999901</c:v>
                </c:pt>
                <c:pt idx="21718">
                  <c:v>63.548593750000002</c:v>
                </c:pt>
                <c:pt idx="21719">
                  <c:v>63.542812499999997</c:v>
                </c:pt>
                <c:pt idx="21720">
                  <c:v>63.536562499999903</c:v>
                </c:pt>
                <c:pt idx="21721">
                  <c:v>63.529999999999902</c:v>
                </c:pt>
                <c:pt idx="21722">
                  <c:v>63.523437499999901</c:v>
                </c:pt>
                <c:pt idx="21723">
                  <c:v>63.516874999999999</c:v>
                </c:pt>
                <c:pt idx="21724">
                  <c:v>63.510156249999902</c:v>
                </c:pt>
                <c:pt idx="21725">
                  <c:v>63.503437499999897</c:v>
                </c:pt>
                <c:pt idx="21726">
                  <c:v>63.496874999999903</c:v>
                </c:pt>
                <c:pt idx="21727">
                  <c:v>63.490625000000001</c:v>
                </c:pt>
                <c:pt idx="21728">
                  <c:v>63.484531250000003</c:v>
                </c:pt>
                <c:pt idx="21729">
                  <c:v>63.478281249999903</c:v>
                </c:pt>
                <c:pt idx="21730">
                  <c:v>63.472187499999897</c:v>
                </c:pt>
                <c:pt idx="21731">
                  <c:v>63.466562499999903</c:v>
                </c:pt>
                <c:pt idx="21732">
                  <c:v>63.46125</c:v>
                </c:pt>
                <c:pt idx="21733">
                  <c:v>63.455937499999997</c:v>
                </c:pt>
                <c:pt idx="21734">
                  <c:v>63.450468749999899</c:v>
                </c:pt>
                <c:pt idx="21735">
                  <c:v>63.444687500000001</c:v>
                </c:pt>
                <c:pt idx="21736">
                  <c:v>63.438749999999899</c:v>
                </c:pt>
                <c:pt idx="21737">
                  <c:v>63.432968750000001</c:v>
                </c:pt>
                <c:pt idx="21738">
                  <c:v>63.427343749999899</c:v>
                </c:pt>
                <c:pt idx="21739">
                  <c:v>63.421640624999903</c:v>
                </c:pt>
                <c:pt idx="21740">
                  <c:v>63.415859374999997</c:v>
                </c:pt>
                <c:pt idx="21741">
                  <c:v>63.410156249999901</c:v>
                </c:pt>
                <c:pt idx="21742">
                  <c:v>63.404453125000003</c:v>
                </c:pt>
                <c:pt idx="21743">
                  <c:v>63.3987499999999</c:v>
                </c:pt>
                <c:pt idx="21744">
                  <c:v>63.3928906249999</c:v>
                </c:pt>
                <c:pt idx="21745">
                  <c:v>63.3870312499999</c:v>
                </c:pt>
                <c:pt idx="21746">
                  <c:v>63.381406249999998</c:v>
                </c:pt>
                <c:pt idx="21747">
                  <c:v>63.3759374999999</c:v>
                </c:pt>
                <c:pt idx="21748">
                  <c:v>63.370703124999999</c:v>
                </c:pt>
                <c:pt idx="21749">
                  <c:v>63.365625000000001</c:v>
                </c:pt>
                <c:pt idx="21750">
                  <c:v>63.360624999999999</c:v>
                </c:pt>
                <c:pt idx="21751">
                  <c:v>63.35546875</c:v>
                </c:pt>
                <c:pt idx="21752">
                  <c:v>63.350312499999902</c:v>
                </c:pt>
                <c:pt idx="21753">
                  <c:v>63.345468749999903</c:v>
                </c:pt>
                <c:pt idx="21754">
                  <c:v>63.340703124999997</c:v>
                </c:pt>
                <c:pt idx="21755">
                  <c:v>63.335624999999901</c:v>
                </c:pt>
                <c:pt idx="21756">
                  <c:v>63.330234375000003</c:v>
                </c:pt>
                <c:pt idx="21757">
                  <c:v>63.324687499999897</c:v>
                </c:pt>
                <c:pt idx="21758">
                  <c:v>63.3189843749999</c:v>
                </c:pt>
                <c:pt idx="21759">
                  <c:v>63.313203125000001</c:v>
                </c:pt>
                <c:pt idx="21760">
                  <c:v>63.307343749999902</c:v>
                </c:pt>
                <c:pt idx="21761">
                  <c:v>63.301406249999999</c:v>
                </c:pt>
                <c:pt idx="21762">
                  <c:v>63.295703124999903</c:v>
                </c:pt>
                <c:pt idx="21763">
                  <c:v>63.290390624999901</c:v>
                </c:pt>
                <c:pt idx="21764">
                  <c:v>63.284921875000002</c:v>
                </c:pt>
                <c:pt idx="21765">
                  <c:v>63.279218749999998</c:v>
                </c:pt>
                <c:pt idx="21766">
                  <c:v>63.273671874999899</c:v>
                </c:pt>
                <c:pt idx="21767">
                  <c:v>63.268437499999997</c:v>
                </c:pt>
                <c:pt idx="21768">
                  <c:v>63.263593749999899</c:v>
                </c:pt>
                <c:pt idx="21769">
                  <c:v>63.259062499999899</c:v>
                </c:pt>
                <c:pt idx="21770">
                  <c:v>63.254687499999903</c:v>
                </c:pt>
                <c:pt idx="21771">
                  <c:v>63.250624999999999</c:v>
                </c:pt>
                <c:pt idx="21772">
                  <c:v>63.254453124999898</c:v>
                </c:pt>
                <c:pt idx="21773">
                  <c:v>63.267187499999999</c:v>
                </c:pt>
                <c:pt idx="21774">
                  <c:v>63.281328124999902</c:v>
                </c:pt>
                <c:pt idx="21775">
                  <c:v>63.295703124999903</c:v>
                </c:pt>
                <c:pt idx="21776">
                  <c:v>63.310234374999901</c:v>
                </c:pt>
                <c:pt idx="21777">
                  <c:v>63.32453125</c:v>
                </c:pt>
                <c:pt idx="21778">
                  <c:v>63.338359374999897</c:v>
                </c:pt>
                <c:pt idx="21779">
                  <c:v>63.351953125000001</c:v>
                </c:pt>
                <c:pt idx="21780">
                  <c:v>63.365156249999998</c:v>
                </c:pt>
                <c:pt idx="21781">
                  <c:v>63.378124999999997</c:v>
                </c:pt>
                <c:pt idx="21782">
                  <c:v>63.3912499999999</c:v>
                </c:pt>
                <c:pt idx="21783">
                  <c:v>63.404609375</c:v>
                </c:pt>
                <c:pt idx="21784">
                  <c:v>63.419765624999897</c:v>
                </c:pt>
                <c:pt idx="21785">
                  <c:v>63.4375</c:v>
                </c:pt>
                <c:pt idx="21786">
                  <c:v>63.456406250000001</c:v>
                </c:pt>
                <c:pt idx="21787">
                  <c:v>63.475781249999997</c:v>
                </c:pt>
                <c:pt idx="21788">
                  <c:v>63.495703124999999</c:v>
                </c:pt>
                <c:pt idx="21789">
                  <c:v>63.515703124999902</c:v>
                </c:pt>
                <c:pt idx="21790">
                  <c:v>63.5357812499999</c:v>
                </c:pt>
                <c:pt idx="21791">
                  <c:v>63.556093749999903</c:v>
                </c:pt>
                <c:pt idx="21792">
                  <c:v>63.576562499999902</c:v>
                </c:pt>
                <c:pt idx="21793">
                  <c:v>63.597343749999901</c:v>
                </c:pt>
                <c:pt idx="21794">
                  <c:v>63.618749999999999</c:v>
                </c:pt>
                <c:pt idx="21795">
                  <c:v>63.640859374999899</c:v>
                </c:pt>
                <c:pt idx="21796">
                  <c:v>63.663203124999903</c:v>
                </c:pt>
                <c:pt idx="21797">
                  <c:v>63.685625000000002</c:v>
                </c:pt>
                <c:pt idx="21798">
                  <c:v>63.708046874999901</c:v>
                </c:pt>
                <c:pt idx="21799">
                  <c:v>63.730390624999899</c:v>
                </c:pt>
                <c:pt idx="21800">
                  <c:v>63.753046874999903</c:v>
                </c:pt>
                <c:pt idx="21801">
                  <c:v>63.776171874999903</c:v>
                </c:pt>
                <c:pt idx="21802">
                  <c:v>63.7994531249999</c:v>
                </c:pt>
                <c:pt idx="21803">
                  <c:v>63.822734374999897</c:v>
                </c:pt>
                <c:pt idx="21804">
                  <c:v>63.846093749999902</c:v>
                </c:pt>
                <c:pt idx="21805">
                  <c:v>63.870624999999897</c:v>
                </c:pt>
                <c:pt idx="21806">
                  <c:v>63.896953124999897</c:v>
                </c:pt>
                <c:pt idx="21807">
                  <c:v>63.923203125000001</c:v>
                </c:pt>
                <c:pt idx="21808">
                  <c:v>63.9482031249999</c:v>
                </c:pt>
                <c:pt idx="21809">
                  <c:v>63.972578124999899</c:v>
                </c:pt>
                <c:pt idx="21810">
                  <c:v>63.996874999999903</c:v>
                </c:pt>
                <c:pt idx="21811">
                  <c:v>64.020781249999999</c:v>
                </c:pt>
                <c:pt idx="21812">
                  <c:v>64.043593749999999</c:v>
                </c:pt>
                <c:pt idx="21813">
                  <c:v>64.066015624999906</c:v>
                </c:pt>
                <c:pt idx="21814">
                  <c:v>64.087656249999995</c:v>
                </c:pt>
                <c:pt idx="21815">
                  <c:v>64.107968749999998</c:v>
                </c:pt>
                <c:pt idx="21816">
                  <c:v>64.128749999999997</c:v>
                </c:pt>
                <c:pt idx="21817">
                  <c:v>64.150468749999902</c:v>
                </c:pt>
                <c:pt idx="21818">
                  <c:v>64.172343749999996</c:v>
                </c:pt>
                <c:pt idx="21819">
                  <c:v>64.194218749999905</c:v>
                </c:pt>
                <c:pt idx="21820">
                  <c:v>64.216093749999899</c:v>
                </c:pt>
                <c:pt idx="21821">
                  <c:v>64.237968749999993</c:v>
                </c:pt>
                <c:pt idx="21822">
                  <c:v>64.259062499999999</c:v>
                </c:pt>
                <c:pt idx="21823">
                  <c:v>64.278984374999894</c:v>
                </c:pt>
                <c:pt idx="21824">
                  <c:v>64.298203124999901</c:v>
                </c:pt>
                <c:pt idx="21825">
                  <c:v>64.316953124999998</c:v>
                </c:pt>
                <c:pt idx="21826">
                  <c:v>64.335078124999995</c:v>
                </c:pt>
                <c:pt idx="21827">
                  <c:v>64.352890624999901</c:v>
                </c:pt>
                <c:pt idx="21828">
                  <c:v>64.370937499999997</c:v>
                </c:pt>
                <c:pt idx="21829">
                  <c:v>64.388984375000007</c:v>
                </c:pt>
                <c:pt idx="21830">
                  <c:v>64.407343749999995</c:v>
                </c:pt>
                <c:pt idx="21831">
                  <c:v>64.426640624999905</c:v>
                </c:pt>
                <c:pt idx="21832">
                  <c:v>64.446562499999999</c:v>
                </c:pt>
                <c:pt idx="21833">
                  <c:v>64.466562499999995</c:v>
                </c:pt>
                <c:pt idx="21834">
                  <c:v>64.486484374999904</c:v>
                </c:pt>
                <c:pt idx="21835">
                  <c:v>64.506249999999895</c:v>
                </c:pt>
                <c:pt idx="21836">
                  <c:v>64.525859374999996</c:v>
                </c:pt>
                <c:pt idx="21837">
                  <c:v>64.545703124999903</c:v>
                </c:pt>
                <c:pt idx="21838">
                  <c:v>64.565624999999898</c:v>
                </c:pt>
                <c:pt idx="21839">
                  <c:v>64.585390625000002</c:v>
                </c:pt>
                <c:pt idx="21840">
                  <c:v>64.605312499999997</c:v>
                </c:pt>
                <c:pt idx="21841">
                  <c:v>64.625468749999897</c:v>
                </c:pt>
                <c:pt idx="21842">
                  <c:v>64.645546874999994</c:v>
                </c:pt>
                <c:pt idx="21843">
                  <c:v>64.665468750000002</c:v>
                </c:pt>
                <c:pt idx="21844">
                  <c:v>64.685625000000002</c:v>
                </c:pt>
                <c:pt idx="21845">
                  <c:v>64.705937499999905</c:v>
                </c:pt>
                <c:pt idx="21846">
                  <c:v>64.726328124999995</c:v>
                </c:pt>
                <c:pt idx="21847">
                  <c:v>64.746640624999998</c:v>
                </c:pt>
                <c:pt idx="21848">
                  <c:v>64.766953124999901</c:v>
                </c:pt>
                <c:pt idx="21849">
                  <c:v>64.787421875000007</c:v>
                </c:pt>
                <c:pt idx="21850">
                  <c:v>64.807890624999899</c:v>
                </c:pt>
                <c:pt idx="21851">
                  <c:v>64.828203124999902</c:v>
                </c:pt>
                <c:pt idx="21852">
                  <c:v>64.848437500000003</c:v>
                </c:pt>
                <c:pt idx="21853">
                  <c:v>64.868593750000002</c:v>
                </c:pt>
                <c:pt idx="21854">
                  <c:v>64.888906250000005</c:v>
                </c:pt>
                <c:pt idx="21855">
                  <c:v>64.909374999999997</c:v>
                </c:pt>
                <c:pt idx="21856">
                  <c:v>64.929687499999901</c:v>
                </c:pt>
                <c:pt idx="21857">
                  <c:v>64.9498437499999</c:v>
                </c:pt>
                <c:pt idx="21858">
                  <c:v>64.969843749999995</c:v>
                </c:pt>
                <c:pt idx="21859">
                  <c:v>64.989999999999995</c:v>
                </c:pt>
                <c:pt idx="21860">
                  <c:v>65.010312499999998</c:v>
                </c:pt>
                <c:pt idx="21861">
                  <c:v>65.031171874999899</c:v>
                </c:pt>
                <c:pt idx="21862">
                  <c:v>65.052421874999993</c:v>
                </c:pt>
                <c:pt idx="21863">
                  <c:v>65.062812500000007</c:v>
                </c:pt>
                <c:pt idx="21864">
                  <c:v>65.060312499999995</c:v>
                </c:pt>
                <c:pt idx="21865">
                  <c:v>65.055937499999999</c:v>
                </c:pt>
                <c:pt idx="21866">
                  <c:v>65.053749999999994</c:v>
                </c:pt>
                <c:pt idx="21867">
                  <c:v>65.053281249999998</c:v>
                </c:pt>
                <c:pt idx="21868">
                  <c:v>65.052499999999995</c:v>
                </c:pt>
                <c:pt idx="21869">
                  <c:v>65.0514062499999</c:v>
                </c:pt>
                <c:pt idx="21870">
                  <c:v>65.050156249999901</c:v>
                </c:pt>
                <c:pt idx="21871">
                  <c:v>65.048749999999998</c:v>
                </c:pt>
                <c:pt idx="21872">
                  <c:v>65.047343749999996</c:v>
                </c:pt>
                <c:pt idx="21873">
                  <c:v>65.046249999999901</c:v>
                </c:pt>
                <c:pt idx="21874">
                  <c:v>65.045312499999994</c:v>
                </c:pt>
                <c:pt idx="21875">
                  <c:v>65.044218749999999</c:v>
                </c:pt>
                <c:pt idx="21876">
                  <c:v>65.042812499999997</c:v>
                </c:pt>
                <c:pt idx="21877">
                  <c:v>65.040625000000006</c:v>
                </c:pt>
                <c:pt idx="21878">
                  <c:v>65.037499999999994</c:v>
                </c:pt>
                <c:pt idx="21879">
                  <c:v>65.033281250000002</c:v>
                </c:pt>
                <c:pt idx="21880">
                  <c:v>65.028125000000003</c:v>
                </c:pt>
                <c:pt idx="21881">
                  <c:v>65.022656249999898</c:v>
                </c:pt>
                <c:pt idx="21882">
                  <c:v>65.016562499999907</c:v>
                </c:pt>
                <c:pt idx="21883">
                  <c:v>65.009687499999998</c:v>
                </c:pt>
                <c:pt idx="21884">
                  <c:v>65.002187499999906</c:v>
                </c:pt>
                <c:pt idx="21885">
                  <c:v>64.994531249999895</c:v>
                </c:pt>
                <c:pt idx="21886">
                  <c:v>64.987890624999906</c:v>
                </c:pt>
                <c:pt idx="21887">
                  <c:v>64.982500000000002</c:v>
                </c:pt>
                <c:pt idx="21888">
                  <c:v>64.977656249999995</c:v>
                </c:pt>
                <c:pt idx="21889">
                  <c:v>64.972812499999904</c:v>
                </c:pt>
                <c:pt idx="21890">
                  <c:v>64.967968749999997</c:v>
                </c:pt>
                <c:pt idx="21891">
                  <c:v>64.963593749999902</c:v>
                </c:pt>
                <c:pt idx="21892">
                  <c:v>64.961249999999893</c:v>
                </c:pt>
                <c:pt idx="21893">
                  <c:v>64.961718750000003</c:v>
                </c:pt>
                <c:pt idx="21894">
                  <c:v>64.964999999999904</c:v>
                </c:pt>
                <c:pt idx="21895">
                  <c:v>64.970312499999906</c:v>
                </c:pt>
                <c:pt idx="21896">
                  <c:v>64.975937499999901</c:v>
                </c:pt>
                <c:pt idx="21897">
                  <c:v>64.981406249999907</c:v>
                </c:pt>
                <c:pt idx="21898">
                  <c:v>64.986562499999906</c:v>
                </c:pt>
                <c:pt idx="21899">
                  <c:v>64.991406249999898</c:v>
                </c:pt>
                <c:pt idx="21900">
                  <c:v>64.99609375</c:v>
                </c:pt>
                <c:pt idx="21901">
                  <c:v>65.000781249999903</c:v>
                </c:pt>
                <c:pt idx="21902">
                  <c:v>65.004531249999999</c:v>
                </c:pt>
                <c:pt idx="21903">
                  <c:v>65.005937499999902</c:v>
                </c:pt>
                <c:pt idx="21904">
                  <c:v>65.006093750000005</c:v>
                </c:pt>
                <c:pt idx="21905">
                  <c:v>65.006406249999998</c:v>
                </c:pt>
                <c:pt idx="21906">
                  <c:v>65.007031249999898</c:v>
                </c:pt>
                <c:pt idx="21907">
                  <c:v>65.007812499999901</c:v>
                </c:pt>
                <c:pt idx="21908">
                  <c:v>65.008593750000003</c:v>
                </c:pt>
                <c:pt idx="21909">
                  <c:v>65.009687499999998</c:v>
                </c:pt>
                <c:pt idx="21910">
                  <c:v>65.010781249999994</c:v>
                </c:pt>
                <c:pt idx="21911">
                  <c:v>65.01171875</c:v>
                </c:pt>
                <c:pt idx="21912">
                  <c:v>65.012499999999903</c:v>
                </c:pt>
                <c:pt idx="21913">
                  <c:v>65.012968749999899</c:v>
                </c:pt>
                <c:pt idx="21914">
                  <c:v>65.012656249999907</c:v>
                </c:pt>
                <c:pt idx="21915">
                  <c:v>65.011562499999997</c:v>
                </c:pt>
                <c:pt idx="21916">
                  <c:v>65.010468749999902</c:v>
                </c:pt>
                <c:pt idx="21917">
                  <c:v>65.009375000000006</c:v>
                </c:pt>
                <c:pt idx="21918">
                  <c:v>65.007968749999904</c:v>
                </c:pt>
                <c:pt idx="21919">
                  <c:v>65.006406249999998</c:v>
                </c:pt>
                <c:pt idx="21920">
                  <c:v>65.005468749999906</c:v>
                </c:pt>
                <c:pt idx="21921">
                  <c:v>65.006093749999906</c:v>
                </c:pt>
                <c:pt idx="21922">
                  <c:v>65.009531249999995</c:v>
                </c:pt>
                <c:pt idx="21923">
                  <c:v>65.014687499999994</c:v>
                </c:pt>
                <c:pt idx="21924">
                  <c:v>65.019687499999904</c:v>
                </c:pt>
                <c:pt idx="21925">
                  <c:v>65.024531249999995</c:v>
                </c:pt>
                <c:pt idx="21926">
                  <c:v>65.029375000000002</c:v>
                </c:pt>
                <c:pt idx="21927">
                  <c:v>65.034531250000001</c:v>
                </c:pt>
                <c:pt idx="21928">
                  <c:v>65.039843749999903</c:v>
                </c:pt>
                <c:pt idx="21929">
                  <c:v>65.045156249999906</c:v>
                </c:pt>
                <c:pt idx="21930">
                  <c:v>65.050312499999905</c:v>
                </c:pt>
                <c:pt idx="21931">
                  <c:v>65.055312499999999</c:v>
                </c:pt>
                <c:pt idx="21932">
                  <c:v>65.060468749999899</c:v>
                </c:pt>
                <c:pt idx="21933">
                  <c:v>65.065781249999901</c:v>
                </c:pt>
                <c:pt idx="21934">
                  <c:v>65.071406249999896</c:v>
                </c:pt>
                <c:pt idx="21935">
                  <c:v>65.076875000000001</c:v>
                </c:pt>
                <c:pt idx="21936">
                  <c:v>65.081718749999993</c:v>
                </c:pt>
                <c:pt idx="21937">
                  <c:v>65.086562499999999</c:v>
                </c:pt>
                <c:pt idx="21938">
                  <c:v>65.091562499999995</c:v>
                </c:pt>
                <c:pt idx="21939">
                  <c:v>65.096562499999905</c:v>
                </c:pt>
                <c:pt idx="21940">
                  <c:v>65.1015625</c:v>
                </c:pt>
                <c:pt idx="21941">
                  <c:v>65.106249999999903</c:v>
                </c:pt>
                <c:pt idx="21942">
                  <c:v>65.110156249999903</c:v>
                </c:pt>
                <c:pt idx="21943">
                  <c:v>65.112968749999993</c:v>
                </c:pt>
                <c:pt idx="21944">
                  <c:v>65.115312500000002</c:v>
                </c:pt>
                <c:pt idx="21945">
                  <c:v>65.117656249999996</c:v>
                </c:pt>
                <c:pt idx="21946">
                  <c:v>65.119687499999998</c:v>
                </c:pt>
                <c:pt idx="21947">
                  <c:v>65.121406249999893</c:v>
                </c:pt>
                <c:pt idx="21948">
                  <c:v>65.122968749999998</c:v>
                </c:pt>
                <c:pt idx="21949">
                  <c:v>65.124531250000004</c:v>
                </c:pt>
                <c:pt idx="21950">
                  <c:v>65.124999999999901</c:v>
                </c:pt>
                <c:pt idx="21951">
                  <c:v>65.124062499999994</c:v>
                </c:pt>
                <c:pt idx="21952">
                  <c:v>65.122812499999995</c:v>
                </c:pt>
                <c:pt idx="21953">
                  <c:v>65.121562499999897</c:v>
                </c:pt>
                <c:pt idx="21954">
                  <c:v>65.120312499999997</c:v>
                </c:pt>
                <c:pt idx="21955">
                  <c:v>65.119218750000002</c:v>
                </c:pt>
                <c:pt idx="21956">
                  <c:v>65.1178124999999</c:v>
                </c:pt>
                <c:pt idx="21957">
                  <c:v>65.115937500000001</c:v>
                </c:pt>
                <c:pt idx="21958">
                  <c:v>65.114218750000006</c:v>
                </c:pt>
                <c:pt idx="21959">
                  <c:v>65.112656249999901</c:v>
                </c:pt>
                <c:pt idx="21960">
                  <c:v>65.111093749999995</c:v>
                </c:pt>
                <c:pt idx="21961">
                  <c:v>65.110624999999999</c:v>
                </c:pt>
                <c:pt idx="21962">
                  <c:v>65.111874999999998</c:v>
                </c:pt>
                <c:pt idx="21963">
                  <c:v>65.113749999999897</c:v>
                </c:pt>
                <c:pt idx="21964">
                  <c:v>65.115624999999994</c:v>
                </c:pt>
                <c:pt idx="21965">
                  <c:v>65.117499999999893</c:v>
                </c:pt>
                <c:pt idx="21966">
                  <c:v>65.119062499999998</c:v>
                </c:pt>
                <c:pt idx="21967">
                  <c:v>65.119999999999905</c:v>
                </c:pt>
                <c:pt idx="21968">
                  <c:v>65.120156249999994</c:v>
                </c:pt>
                <c:pt idx="21969">
                  <c:v>65.119999999999905</c:v>
                </c:pt>
                <c:pt idx="21970">
                  <c:v>65.119843749999902</c:v>
                </c:pt>
                <c:pt idx="21971">
                  <c:v>65.119999999999905</c:v>
                </c:pt>
                <c:pt idx="21972">
                  <c:v>65.120624999999905</c:v>
                </c:pt>
                <c:pt idx="21973">
                  <c:v>65.121250000000003</c:v>
                </c:pt>
                <c:pt idx="21974">
                  <c:v>65.122187499999995</c:v>
                </c:pt>
                <c:pt idx="21975">
                  <c:v>65.123750000000001</c:v>
                </c:pt>
                <c:pt idx="21976">
                  <c:v>65.125781250000003</c:v>
                </c:pt>
                <c:pt idx="21977">
                  <c:v>65.127812499999905</c:v>
                </c:pt>
                <c:pt idx="21978">
                  <c:v>65.13</c:v>
                </c:pt>
                <c:pt idx="21979">
                  <c:v>65.131718749999905</c:v>
                </c:pt>
                <c:pt idx="21980">
                  <c:v>65.133125000000007</c:v>
                </c:pt>
                <c:pt idx="21981">
                  <c:v>65.135156249999994</c:v>
                </c:pt>
                <c:pt idx="21982">
                  <c:v>65.137187499999897</c:v>
                </c:pt>
                <c:pt idx="21983">
                  <c:v>65.139062499999895</c:v>
                </c:pt>
                <c:pt idx="21984">
                  <c:v>65.141093749999996</c:v>
                </c:pt>
                <c:pt idx="21985">
                  <c:v>65.143281249999902</c:v>
                </c:pt>
                <c:pt idx="21986">
                  <c:v>65.145312499999903</c:v>
                </c:pt>
                <c:pt idx="21987">
                  <c:v>65.147343749999905</c:v>
                </c:pt>
                <c:pt idx="21988">
                  <c:v>65.149531249999995</c:v>
                </c:pt>
                <c:pt idx="21989">
                  <c:v>65.151562499999997</c:v>
                </c:pt>
                <c:pt idx="21990">
                  <c:v>65.153437499999995</c:v>
                </c:pt>
                <c:pt idx="21991">
                  <c:v>65.155312499999994</c:v>
                </c:pt>
                <c:pt idx="21992">
                  <c:v>65.157187499999907</c:v>
                </c:pt>
                <c:pt idx="21993">
                  <c:v>65.159062499999905</c:v>
                </c:pt>
                <c:pt idx="21994">
                  <c:v>65.161093749999907</c:v>
                </c:pt>
                <c:pt idx="21995">
                  <c:v>65.163593750000004</c:v>
                </c:pt>
                <c:pt idx="21996">
                  <c:v>65.166562499999998</c:v>
                </c:pt>
                <c:pt idx="21997">
                  <c:v>65.169843749999998</c:v>
                </c:pt>
                <c:pt idx="21998">
                  <c:v>65.173593749999995</c:v>
                </c:pt>
                <c:pt idx="21999">
                  <c:v>65.177656249999998</c:v>
                </c:pt>
                <c:pt idx="22000">
                  <c:v>65.181874999999906</c:v>
                </c:pt>
                <c:pt idx="22001">
                  <c:v>65.186406249999905</c:v>
                </c:pt>
                <c:pt idx="22002">
                  <c:v>65.190781249999901</c:v>
                </c:pt>
                <c:pt idx="22003">
                  <c:v>65.194687499999901</c:v>
                </c:pt>
                <c:pt idx="22004">
                  <c:v>65.198125000000005</c:v>
                </c:pt>
                <c:pt idx="22005">
                  <c:v>65.201093749999998</c:v>
                </c:pt>
                <c:pt idx="22006">
                  <c:v>65.203749999999999</c:v>
                </c:pt>
                <c:pt idx="22007">
                  <c:v>65.206093749999994</c:v>
                </c:pt>
                <c:pt idx="22008">
                  <c:v>65.208281249999999</c:v>
                </c:pt>
                <c:pt idx="22009">
                  <c:v>65.210312500000001</c:v>
                </c:pt>
                <c:pt idx="22010">
                  <c:v>65.212031249999896</c:v>
                </c:pt>
                <c:pt idx="22011">
                  <c:v>65.213281249999994</c:v>
                </c:pt>
                <c:pt idx="22012">
                  <c:v>65.214062499999898</c:v>
                </c:pt>
                <c:pt idx="22013">
                  <c:v>65.214531249999993</c:v>
                </c:pt>
                <c:pt idx="22014">
                  <c:v>65.214687499999897</c:v>
                </c:pt>
                <c:pt idx="22015">
                  <c:v>65.214375000000004</c:v>
                </c:pt>
                <c:pt idx="22016">
                  <c:v>65.213437499999998</c:v>
                </c:pt>
                <c:pt idx="22017">
                  <c:v>65.212187499999999</c:v>
                </c:pt>
                <c:pt idx="22018">
                  <c:v>65.210781249999897</c:v>
                </c:pt>
                <c:pt idx="22019">
                  <c:v>65.209218749999906</c:v>
                </c:pt>
                <c:pt idx="22020">
                  <c:v>65.2076562499999</c:v>
                </c:pt>
                <c:pt idx="22021">
                  <c:v>65.205781250000001</c:v>
                </c:pt>
                <c:pt idx="22022">
                  <c:v>65.203593749999996</c:v>
                </c:pt>
                <c:pt idx="22023">
                  <c:v>65.201406249999906</c:v>
                </c:pt>
                <c:pt idx="22024">
                  <c:v>65.199218749999901</c:v>
                </c:pt>
                <c:pt idx="22025">
                  <c:v>65.196875000000006</c:v>
                </c:pt>
                <c:pt idx="22026">
                  <c:v>65.194374999999994</c:v>
                </c:pt>
                <c:pt idx="22027">
                  <c:v>65.191874999999996</c:v>
                </c:pt>
                <c:pt idx="22028">
                  <c:v>65.189374999999998</c:v>
                </c:pt>
                <c:pt idx="22029">
                  <c:v>65.186874999999901</c:v>
                </c:pt>
                <c:pt idx="22030">
                  <c:v>65.184374999999903</c:v>
                </c:pt>
                <c:pt idx="22031">
                  <c:v>65.181718750000002</c:v>
                </c:pt>
                <c:pt idx="22032">
                  <c:v>65.178749999999994</c:v>
                </c:pt>
                <c:pt idx="22033">
                  <c:v>65.175624999999897</c:v>
                </c:pt>
                <c:pt idx="22034">
                  <c:v>65.172421874999998</c:v>
                </c:pt>
                <c:pt idx="22035">
                  <c:v>65.169062499999995</c:v>
                </c:pt>
                <c:pt idx="22036">
                  <c:v>65.165546874999905</c:v>
                </c:pt>
                <c:pt idx="22037">
                  <c:v>65.162031249999899</c:v>
                </c:pt>
                <c:pt idx="22038">
                  <c:v>65.158437499999906</c:v>
                </c:pt>
                <c:pt idx="22039">
                  <c:v>65.154687499999994</c:v>
                </c:pt>
                <c:pt idx="22040">
                  <c:v>65.150859374999996</c:v>
                </c:pt>
                <c:pt idx="22041">
                  <c:v>65.146874999999994</c:v>
                </c:pt>
                <c:pt idx="22042">
                  <c:v>65.142734375000003</c:v>
                </c:pt>
                <c:pt idx="22043">
                  <c:v>65.138437499999995</c:v>
                </c:pt>
                <c:pt idx="22044">
                  <c:v>65.134140625000001</c:v>
                </c:pt>
                <c:pt idx="22045">
                  <c:v>65.129609375000001</c:v>
                </c:pt>
                <c:pt idx="22046">
                  <c:v>65.124765624999995</c:v>
                </c:pt>
                <c:pt idx="22047">
                  <c:v>65.119921875000003</c:v>
                </c:pt>
                <c:pt idx="22048">
                  <c:v>65.114999999999995</c:v>
                </c:pt>
                <c:pt idx="22049">
                  <c:v>65.109921874999998</c:v>
                </c:pt>
                <c:pt idx="22050">
                  <c:v>65.104687499999898</c:v>
                </c:pt>
                <c:pt idx="22051">
                  <c:v>65.099296874999993</c:v>
                </c:pt>
                <c:pt idx="22052">
                  <c:v>65.093828124999902</c:v>
                </c:pt>
                <c:pt idx="22053">
                  <c:v>65.088359374999996</c:v>
                </c:pt>
                <c:pt idx="22054">
                  <c:v>65.082812499999903</c:v>
                </c:pt>
                <c:pt idx="22055">
                  <c:v>65.077109374999907</c:v>
                </c:pt>
                <c:pt idx="22056">
                  <c:v>65.071328124999894</c:v>
                </c:pt>
                <c:pt idx="22057">
                  <c:v>65.065546874999896</c:v>
                </c:pt>
                <c:pt idx="22058">
                  <c:v>65.059765624999997</c:v>
                </c:pt>
                <c:pt idx="22059">
                  <c:v>65.053984374999999</c:v>
                </c:pt>
                <c:pt idx="22060">
                  <c:v>65.048203124999901</c:v>
                </c:pt>
                <c:pt idx="22061">
                  <c:v>65.042421875000002</c:v>
                </c:pt>
                <c:pt idx="22062">
                  <c:v>65.036562499999903</c:v>
                </c:pt>
                <c:pt idx="22063">
                  <c:v>65.030468749999997</c:v>
                </c:pt>
                <c:pt idx="22064">
                  <c:v>65.023515625000002</c:v>
                </c:pt>
                <c:pt idx="22065">
                  <c:v>65.014921874999999</c:v>
                </c:pt>
                <c:pt idx="22066">
                  <c:v>65.005312499999903</c:v>
                </c:pt>
                <c:pt idx="22067">
                  <c:v>64.995468749999901</c:v>
                </c:pt>
                <c:pt idx="22068">
                  <c:v>64.985546874999997</c:v>
                </c:pt>
                <c:pt idx="22069">
                  <c:v>64.975859374999999</c:v>
                </c:pt>
                <c:pt idx="22070">
                  <c:v>64.966484374999993</c:v>
                </c:pt>
                <c:pt idx="22071">
                  <c:v>64.957421874999994</c:v>
                </c:pt>
                <c:pt idx="22072">
                  <c:v>64.948593749999901</c:v>
                </c:pt>
                <c:pt idx="22073">
                  <c:v>64.94</c:v>
                </c:pt>
                <c:pt idx="22074">
                  <c:v>64.931562499999998</c:v>
                </c:pt>
                <c:pt idx="22075">
                  <c:v>64.923124999999999</c:v>
                </c:pt>
                <c:pt idx="22076">
                  <c:v>64.914765624999902</c:v>
                </c:pt>
                <c:pt idx="22077">
                  <c:v>64.90625</c:v>
                </c:pt>
                <c:pt idx="22078">
                  <c:v>64.897187499999902</c:v>
                </c:pt>
                <c:pt idx="22079">
                  <c:v>64.888281249999906</c:v>
                </c:pt>
                <c:pt idx="22080">
                  <c:v>64.879921874999994</c:v>
                </c:pt>
                <c:pt idx="22081">
                  <c:v>64.871640624999998</c:v>
                </c:pt>
                <c:pt idx="22082">
                  <c:v>64.862968749999993</c:v>
                </c:pt>
                <c:pt idx="22083">
                  <c:v>64.853906249999994</c:v>
                </c:pt>
                <c:pt idx="22084">
                  <c:v>64.844765624999994</c:v>
                </c:pt>
                <c:pt idx="22085">
                  <c:v>64.835546875000006</c:v>
                </c:pt>
                <c:pt idx="22086">
                  <c:v>64.826093749999998</c:v>
                </c:pt>
                <c:pt idx="22087">
                  <c:v>64.816249999999997</c:v>
                </c:pt>
                <c:pt idx="22088">
                  <c:v>64.805937499999999</c:v>
                </c:pt>
                <c:pt idx="22089">
                  <c:v>64.795546874999999</c:v>
                </c:pt>
                <c:pt idx="22090">
                  <c:v>64.785234374999902</c:v>
                </c:pt>
                <c:pt idx="22091">
                  <c:v>64.774687499999899</c:v>
                </c:pt>
                <c:pt idx="22092">
                  <c:v>64.764140624999996</c:v>
                </c:pt>
                <c:pt idx="22093">
                  <c:v>64.753671874999995</c:v>
                </c:pt>
                <c:pt idx="22094">
                  <c:v>64.743593750000002</c:v>
                </c:pt>
                <c:pt idx="22095">
                  <c:v>64.733281249999905</c:v>
                </c:pt>
                <c:pt idx="22096">
                  <c:v>64.722343749999894</c:v>
                </c:pt>
                <c:pt idx="22097">
                  <c:v>64.711640624999902</c:v>
                </c:pt>
                <c:pt idx="22098">
                  <c:v>64.701328125000003</c:v>
                </c:pt>
                <c:pt idx="22099">
                  <c:v>64.691328124999998</c:v>
                </c:pt>
                <c:pt idx="22100">
                  <c:v>64.681562499999998</c:v>
                </c:pt>
                <c:pt idx="22101">
                  <c:v>64.672109374999906</c:v>
                </c:pt>
                <c:pt idx="22102">
                  <c:v>64.663124999999994</c:v>
                </c:pt>
                <c:pt idx="22103">
                  <c:v>64.654453125000003</c:v>
                </c:pt>
                <c:pt idx="22104">
                  <c:v>64.645703124999898</c:v>
                </c:pt>
                <c:pt idx="22105">
                  <c:v>64.636875000000003</c:v>
                </c:pt>
                <c:pt idx="22106">
                  <c:v>64.628281250000001</c:v>
                </c:pt>
                <c:pt idx="22107">
                  <c:v>64.619687499999998</c:v>
                </c:pt>
                <c:pt idx="22108">
                  <c:v>64.611015624999993</c:v>
                </c:pt>
                <c:pt idx="22109">
                  <c:v>64.602421874999905</c:v>
                </c:pt>
                <c:pt idx="22110">
                  <c:v>64.593749999999901</c:v>
                </c:pt>
                <c:pt idx="22111">
                  <c:v>64.584921875000006</c:v>
                </c:pt>
                <c:pt idx="22112">
                  <c:v>64.576015624999897</c:v>
                </c:pt>
                <c:pt idx="22113">
                  <c:v>64.566953124999998</c:v>
                </c:pt>
                <c:pt idx="22114">
                  <c:v>64.557890624999999</c:v>
                </c:pt>
                <c:pt idx="22115">
                  <c:v>64.548749999999998</c:v>
                </c:pt>
                <c:pt idx="22116">
                  <c:v>64.540312499999999</c:v>
                </c:pt>
                <c:pt idx="22117">
                  <c:v>64.532890624999993</c:v>
                </c:pt>
                <c:pt idx="22118">
                  <c:v>64.525546875000003</c:v>
                </c:pt>
                <c:pt idx="22119">
                  <c:v>64.518203124999999</c:v>
                </c:pt>
                <c:pt idx="22120">
                  <c:v>64.510624999999905</c:v>
                </c:pt>
                <c:pt idx="22121">
                  <c:v>64.502734375000003</c:v>
                </c:pt>
                <c:pt idx="22122">
                  <c:v>64.494765624999999</c:v>
                </c:pt>
                <c:pt idx="22123">
                  <c:v>64.486640625000007</c:v>
                </c:pt>
                <c:pt idx="22124">
                  <c:v>64.478515624999901</c:v>
                </c:pt>
                <c:pt idx="22125">
                  <c:v>64.470703124999901</c:v>
                </c:pt>
                <c:pt idx="22126">
                  <c:v>64.462968750000002</c:v>
                </c:pt>
                <c:pt idx="22127">
                  <c:v>64.455078124999901</c:v>
                </c:pt>
                <c:pt idx="22128">
                  <c:v>64.447031249999995</c:v>
                </c:pt>
                <c:pt idx="22129">
                  <c:v>64.438906249999903</c:v>
                </c:pt>
                <c:pt idx="22130">
                  <c:v>64.430859374999997</c:v>
                </c:pt>
                <c:pt idx="22131">
                  <c:v>64.422734374999905</c:v>
                </c:pt>
                <c:pt idx="22132">
                  <c:v>64.414218749999904</c:v>
                </c:pt>
                <c:pt idx="22133">
                  <c:v>64.405625000000001</c:v>
                </c:pt>
                <c:pt idx="22134">
                  <c:v>64.397187500000001</c:v>
                </c:pt>
                <c:pt idx="22135">
                  <c:v>64.388828124999904</c:v>
                </c:pt>
                <c:pt idx="22136">
                  <c:v>64.380624999999995</c:v>
                </c:pt>
                <c:pt idx="22137">
                  <c:v>64.372343749999899</c:v>
                </c:pt>
                <c:pt idx="22138">
                  <c:v>64.364062499999903</c:v>
                </c:pt>
                <c:pt idx="22139">
                  <c:v>64.356328125000005</c:v>
                </c:pt>
                <c:pt idx="22140">
                  <c:v>64.349140625000004</c:v>
                </c:pt>
                <c:pt idx="22141">
                  <c:v>64.342109375000007</c:v>
                </c:pt>
                <c:pt idx="22142">
                  <c:v>64.334999999999994</c:v>
                </c:pt>
                <c:pt idx="22143">
                  <c:v>64.327812499999993</c:v>
                </c:pt>
                <c:pt idx="22144">
                  <c:v>64.320703124999895</c:v>
                </c:pt>
                <c:pt idx="22145">
                  <c:v>64.313749999999899</c:v>
                </c:pt>
                <c:pt idx="22146">
                  <c:v>64.307109374999897</c:v>
                </c:pt>
                <c:pt idx="22147">
                  <c:v>64.301015624999906</c:v>
                </c:pt>
                <c:pt idx="22148">
                  <c:v>64.2955468749999</c:v>
                </c:pt>
                <c:pt idx="22149">
                  <c:v>64.290624999999906</c:v>
                </c:pt>
                <c:pt idx="22150">
                  <c:v>64.286093749999907</c:v>
                </c:pt>
                <c:pt idx="22151">
                  <c:v>64.281562499999893</c:v>
                </c:pt>
                <c:pt idx="22152">
                  <c:v>64.277265624999998</c:v>
                </c:pt>
                <c:pt idx="22153">
                  <c:v>64.273671874999906</c:v>
                </c:pt>
                <c:pt idx="22154">
                  <c:v>64.270234375000001</c:v>
                </c:pt>
                <c:pt idx="22155">
                  <c:v>64.266484374999905</c:v>
                </c:pt>
                <c:pt idx="22156">
                  <c:v>64.262734374999994</c:v>
                </c:pt>
                <c:pt idx="22157">
                  <c:v>64.259140624999901</c:v>
                </c:pt>
                <c:pt idx="22158">
                  <c:v>64.254140624999906</c:v>
                </c:pt>
                <c:pt idx="22159">
                  <c:v>64.247421874999901</c:v>
                </c:pt>
                <c:pt idx="22160">
                  <c:v>64.240390624999904</c:v>
                </c:pt>
                <c:pt idx="22161">
                  <c:v>64.233281249999905</c:v>
                </c:pt>
                <c:pt idx="22162">
                  <c:v>64.226093750000004</c:v>
                </c:pt>
                <c:pt idx="22163">
                  <c:v>64.218671874999998</c:v>
                </c:pt>
                <c:pt idx="22164">
                  <c:v>64.210937499999901</c:v>
                </c:pt>
                <c:pt idx="22165">
                  <c:v>64.203125</c:v>
                </c:pt>
                <c:pt idx="22166">
                  <c:v>64.195468750000003</c:v>
                </c:pt>
                <c:pt idx="22167">
                  <c:v>64.187968749999996</c:v>
                </c:pt>
                <c:pt idx="22168">
                  <c:v>64.180546875000005</c:v>
                </c:pt>
                <c:pt idx="22169">
                  <c:v>64.173281250000002</c:v>
                </c:pt>
                <c:pt idx="22170">
                  <c:v>64.166171875000003</c:v>
                </c:pt>
                <c:pt idx="22171">
                  <c:v>64.158906249999902</c:v>
                </c:pt>
                <c:pt idx="22172">
                  <c:v>64.151249999999905</c:v>
                </c:pt>
                <c:pt idx="22173">
                  <c:v>64.14453125</c:v>
                </c:pt>
                <c:pt idx="22174">
                  <c:v>64.140234375000006</c:v>
                </c:pt>
                <c:pt idx="22175">
                  <c:v>64.1373437499999</c:v>
                </c:pt>
                <c:pt idx="22176">
                  <c:v>64.136640624999899</c:v>
                </c:pt>
                <c:pt idx="22177">
                  <c:v>64.137812499999995</c:v>
                </c:pt>
                <c:pt idx="22178">
                  <c:v>64.138203124999905</c:v>
                </c:pt>
                <c:pt idx="22179">
                  <c:v>64.138125000000002</c:v>
                </c:pt>
                <c:pt idx="22180">
                  <c:v>64.138203125000004</c:v>
                </c:pt>
                <c:pt idx="22181">
                  <c:v>64.138046874999901</c:v>
                </c:pt>
                <c:pt idx="22182">
                  <c:v>64.137734374999994</c:v>
                </c:pt>
                <c:pt idx="22183">
                  <c:v>64.137812499999896</c:v>
                </c:pt>
                <c:pt idx="22184">
                  <c:v>64.138359374999993</c:v>
                </c:pt>
                <c:pt idx="22185">
                  <c:v>64.139218749999998</c:v>
                </c:pt>
                <c:pt idx="22186">
                  <c:v>64.140312499999993</c:v>
                </c:pt>
                <c:pt idx="22187">
                  <c:v>64.141718749999995</c:v>
                </c:pt>
                <c:pt idx="22188">
                  <c:v>64.143515625000006</c:v>
                </c:pt>
                <c:pt idx="22189">
                  <c:v>64.145781249999999</c:v>
                </c:pt>
                <c:pt idx="22190">
                  <c:v>64.148281249999897</c:v>
                </c:pt>
                <c:pt idx="22191">
                  <c:v>64.150781249999994</c:v>
                </c:pt>
                <c:pt idx="22192">
                  <c:v>64.153359374999994</c:v>
                </c:pt>
                <c:pt idx="22193">
                  <c:v>64.155937499999993</c:v>
                </c:pt>
                <c:pt idx="22194">
                  <c:v>64.158515624999893</c:v>
                </c:pt>
                <c:pt idx="22195">
                  <c:v>64.161171874999994</c:v>
                </c:pt>
                <c:pt idx="22196">
                  <c:v>64.163671875000006</c:v>
                </c:pt>
                <c:pt idx="22197">
                  <c:v>64.165859374999997</c:v>
                </c:pt>
                <c:pt idx="22198">
                  <c:v>64.16796875</c:v>
                </c:pt>
                <c:pt idx="22199">
                  <c:v>64.170156250000005</c:v>
                </c:pt>
                <c:pt idx="22200">
                  <c:v>64.172265624999895</c:v>
                </c:pt>
                <c:pt idx="22201">
                  <c:v>64.174218749999994</c:v>
                </c:pt>
                <c:pt idx="22202">
                  <c:v>64.175937499999904</c:v>
                </c:pt>
                <c:pt idx="22203">
                  <c:v>64.177499999999995</c:v>
                </c:pt>
                <c:pt idx="22204">
                  <c:v>64.179062499999901</c:v>
                </c:pt>
                <c:pt idx="22205">
                  <c:v>64.180468749999903</c:v>
                </c:pt>
                <c:pt idx="22206">
                  <c:v>64.181640625</c:v>
                </c:pt>
                <c:pt idx="22207">
                  <c:v>64.182578124999907</c:v>
                </c:pt>
                <c:pt idx="22208">
                  <c:v>64.183359374999995</c:v>
                </c:pt>
                <c:pt idx="22209">
                  <c:v>64.184140624999998</c:v>
                </c:pt>
                <c:pt idx="22210">
                  <c:v>64.184843749999899</c:v>
                </c:pt>
                <c:pt idx="22211">
                  <c:v>64.185546875</c:v>
                </c:pt>
                <c:pt idx="22212">
                  <c:v>64.186171874999999</c:v>
                </c:pt>
                <c:pt idx="22213">
                  <c:v>64.186718749999997</c:v>
                </c:pt>
                <c:pt idx="22214">
                  <c:v>64.187187499999993</c:v>
                </c:pt>
                <c:pt idx="22215">
                  <c:v>64.187421874999998</c:v>
                </c:pt>
                <c:pt idx="22216">
                  <c:v>64.1875</c:v>
                </c:pt>
                <c:pt idx="22217">
                  <c:v>64.187656250000003</c:v>
                </c:pt>
                <c:pt idx="22218">
                  <c:v>64.188124999999999</c:v>
                </c:pt>
                <c:pt idx="22219">
                  <c:v>64.188671874999898</c:v>
                </c:pt>
                <c:pt idx="22220">
                  <c:v>64.189140624999993</c:v>
                </c:pt>
                <c:pt idx="22221">
                  <c:v>64.189687499999906</c:v>
                </c:pt>
                <c:pt idx="22222">
                  <c:v>64.190312500000005</c:v>
                </c:pt>
                <c:pt idx="22223">
                  <c:v>64.191015625000006</c:v>
                </c:pt>
                <c:pt idx="22224">
                  <c:v>64.191718750000007</c:v>
                </c:pt>
                <c:pt idx="22225">
                  <c:v>64.192343749999907</c:v>
                </c:pt>
                <c:pt idx="22226">
                  <c:v>64.193124999999995</c:v>
                </c:pt>
                <c:pt idx="22227">
                  <c:v>64.1939843749999</c:v>
                </c:pt>
                <c:pt idx="22228">
                  <c:v>64.194687499999901</c:v>
                </c:pt>
                <c:pt idx="22229">
                  <c:v>64.1953125</c:v>
                </c:pt>
                <c:pt idx="22230">
                  <c:v>64.1959374999999</c:v>
                </c:pt>
                <c:pt idx="22231">
                  <c:v>64.196562499999999</c:v>
                </c:pt>
                <c:pt idx="22232">
                  <c:v>64.197109374999997</c:v>
                </c:pt>
                <c:pt idx="22233">
                  <c:v>64.197656249999895</c:v>
                </c:pt>
                <c:pt idx="22234">
                  <c:v>64.198359374999995</c:v>
                </c:pt>
                <c:pt idx="22235">
                  <c:v>64.199062499999897</c:v>
                </c:pt>
                <c:pt idx="22236">
                  <c:v>64.199687499999996</c:v>
                </c:pt>
                <c:pt idx="22237">
                  <c:v>64.200390624999898</c:v>
                </c:pt>
                <c:pt idx="22238">
                  <c:v>64.201171875</c:v>
                </c:pt>
                <c:pt idx="22239">
                  <c:v>64.201953124999903</c:v>
                </c:pt>
                <c:pt idx="22240">
                  <c:v>64.202812499999993</c:v>
                </c:pt>
                <c:pt idx="22241">
                  <c:v>64.2037499999999</c:v>
                </c:pt>
                <c:pt idx="22242">
                  <c:v>64.204843749999995</c:v>
                </c:pt>
                <c:pt idx="22243">
                  <c:v>64.206015624999907</c:v>
                </c:pt>
                <c:pt idx="22244">
                  <c:v>64.207187500000003</c:v>
                </c:pt>
                <c:pt idx="22245">
                  <c:v>64.208437500000002</c:v>
                </c:pt>
                <c:pt idx="22246">
                  <c:v>64.209843749999905</c:v>
                </c:pt>
                <c:pt idx="22247">
                  <c:v>64.211484374999998</c:v>
                </c:pt>
                <c:pt idx="22248">
                  <c:v>64.213203124999893</c:v>
                </c:pt>
                <c:pt idx="22249">
                  <c:v>64.215000000000003</c:v>
                </c:pt>
                <c:pt idx="22250">
                  <c:v>64.216796875</c:v>
                </c:pt>
                <c:pt idx="22251">
                  <c:v>64.218671874999899</c:v>
                </c:pt>
                <c:pt idx="22252">
                  <c:v>64.220546874999997</c:v>
                </c:pt>
                <c:pt idx="22253">
                  <c:v>64.222187500000004</c:v>
                </c:pt>
                <c:pt idx="22254">
                  <c:v>64.223671874999994</c:v>
                </c:pt>
                <c:pt idx="22255">
                  <c:v>64.225078124999996</c:v>
                </c:pt>
                <c:pt idx="22256">
                  <c:v>64.226406249999997</c:v>
                </c:pt>
                <c:pt idx="22257">
                  <c:v>64.227578124999994</c:v>
                </c:pt>
                <c:pt idx="22258">
                  <c:v>64.228671875000003</c:v>
                </c:pt>
                <c:pt idx="22259">
                  <c:v>64.229687499999997</c:v>
                </c:pt>
                <c:pt idx="22260">
                  <c:v>64.230703125000005</c:v>
                </c:pt>
                <c:pt idx="22261">
                  <c:v>64.231875000000002</c:v>
                </c:pt>
                <c:pt idx="22262">
                  <c:v>64.233046874999999</c:v>
                </c:pt>
                <c:pt idx="22263">
                  <c:v>64.234140624999995</c:v>
                </c:pt>
                <c:pt idx="22264">
                  <c:v>64.235156249999903</c:v>
                </c:pt>
                <c:pt idx="22265">
                  <c:v>64.236093749999895</c:v>
                </c:pt>
                <c:pt idx="22266">
                  <c:v>64.2369531249999</c:v>
                </c:pt>
                <c:pt idx="22267">
                  <c:v>64.237734374999903</c:v>
                </c:pt>
                <c:pt idx="22268">
                  <c:v>64.238359375000002</c:v>
                </c:pt>
                <c:pt idx="22269">
                  <c:v>64.2389062499999</c:v>
                </c:pt>
                <c:pt idx="22270">
                  <c:v>64.239609375000001</c:v>
                </c:pt>
                <c:pt idx="22271">
                  <c:v>64.240468749999906</c:v>
                </c:pt>
                <c:pt idx="22272">
                  <c:v>64.241484374999999</c:v>
                </c:pt>
                <c:pt idx="22273">
                  <c:v>64.242578124999994</c:v>
                </c:pt>
                <c:pt idx="22274">
                  <c:v>64.243671875000004</c:v>
                </c:pt>
                <c:pt idx="22275">
                  <c:v>64.244921874999903</c:v>
                </c:pt>
                <c:pt idx="22276">
                  <c:v>64.246406250000007</c:v>
                </c:pt>
                <c:pt idx="22277">
                  <c:v>64.248046874999901</c:v>
                </c:pt>
                <c:pt idx="22278">
                  <c:v>64.249843749999897</c:v>
                </c:pt>
                <c:pt idx="22279">
                  <c:v>64.251640624999993</c:v>
                </c:pt>
                <c:pt idx="22280">
                  <c:v>64.253515625000006</c:v>
                </c:pt>
                <c:pt idx="22281">
                  <c:v>64.255546874999993</c:v>
                </c:pt>
                <c:pt idx="22282">
                  <c:v>64.257656249999897</c:v>
                </c:pt>
                <c:pt idx="22283">
                  <c:v>64.259843750000002</c:v>
                </c:pt>
                <c:pt idx="22284">
                  <c:v>64.262187499999996</c:v>
                </c:pt>
                <c:pt idx="22285">
                  <c:v>64.264687499999994</c:v>
                </c:pt>
                <c:pt idx="22286">
                  <c:v>64.267187499999906</c:v>
                </c:pt>
                <c:pt idx="22287">
                  <c:v>64.269765625000005</c:v>
                </c:pt>
                <c:pt idx="22288">
                  <c:v>64.272421875000006</c:v>
                </c:pt>
                <c:pt idx="22289">
                  <c:v>64.275078124999993</c:v>
                </c:pt>
                <c:pt idx="22290">
                  <c:v>64.277734374999994</c:v>
                </c:pt>
                <c:pt idx="22291">
                  <c:v>64.280312499999994</c:v>
                </c:pt>
                <c:pt idx="22292">
                  <c:v>64.282734374999905</c:v>
                </c:pt>
                <c:pt idx="22293">
                  <c:v>64.284999999999997</c:v>
                </c:pt>
                <c:pt idx="22294">
                  <c:v>64.286796874999993</c:v>
                </c:pt>
                <c:pt idx="22295">
                  <c:v>64.287812500000001</c:v>
                </c:pt>
                <c:pt idx="22296">
                  <c:v>64.288359374999899</c:v>
                </c:pt>
                <c:pt idx="22297">
                  <c:v>64.288828124999995</c:v>
                </c:pt>
                <c:pt idx="22298">
                  <c:v>64.289296874999906</c:v>
                </c:pt>
                <c:pt idx="22299">
                  <c:v>64.289843750000003</c:v>
                </c:pt>
                <c:pt idx="22300">
                  <c:v>64.290468749999903</c:v>
                </c:pt>
                <c:pt idx="22301">
                  <c:v>64.291093750000002</c:v>
                </c:pt>
                <c:pt idx="22302">
                  <c:v>64.291718750000001</c:v>
                </c:pt>
                <c:pt idx="22303">
                  <c:v>64.292343750000001</c:v>
                </c:pt>
                <c:pt idx="22304">
                  <c:v>64.292968749999901</c:v>
                </c:pt>
                <c:pt idx="22305">
                  <c:v>64.293593749999999</c:v>
                </c:pt>
                <c:pt idx="22306">
                  <c:v>64.294218749999999</c:v>
                </c:pt>
                <c:pt idx="22307">
                  <c:v>64.294921874999901</c:v>
                </c:pt>
                <c:pt idx="22308">
                  <c:v>64.295624999999902</c:v>
                </c:pt>
                <c:pt idx="22309">
                  <c:v>64.296406249999905</c:v>
                </c:pt>
                <c:pt idx="22310">
                  <c:v>64.297421874999998</c:v>
                </c:pt>
                <c:pt idx="22311">
                  <c:v>64.298515624999993</c:v>
                </c:pt>
                <c:pt idx="22312">
                  <c:v>64.299609375000003</c:v>
                </c:pt>
                <c:pt idx="22313">
                  <c:v>64.30078125</c:v>
                </c:pt>
                <c:pt idx="22314">
                  <c:v>64.302109375000001</c:v>
                </c:pt>
                <c:pt idx="22315">
                  <c:v>64.3033593749999</c:v>
                </c:pt>
                <c:pt idx="22316">
                  <c:v>64.304374999999993</c:v>
                </c:pt>
                <c:pt idx="22317">
                  <c:v>64.3053124999999</c:v>
                </c:pt>
                <c:pt idx="22318">
                  <c:v>64.306249999999906</c:v>
                </c:pt>
                <c:pt idx="22319">
                  <c:v>64.307265624999999</c:v>
                </c:pt>
                <c:pt idx="22320">
                  <c:v>64.308359374999995</c:v>
                </c:pt>
                <c:pt idx="22321">
                  <c:v>64.309531249999907</c:v>
                </c:pt>
                <c:pt idx="22322">
                  <c:v>64.310781249999906</c:v>
                </c:pt>
                <c:pt idx="22323">
                  <c:v>64.312109374999906</c:v>
                </c:pt>
                <c:pt idx="22324">
                  <c:v>64.313515624999994</c:v>
                </c:pt>
                <c:pt idx="22325">
                  <c:v>64.314999999999998</c:v>
                </c:pt>
                <c:pt idx="22326">
                  <c:v>64.316484374999902</c:v>
                </c:pt>
                <c:pt idx="22327">
                  <c:v>64.318124999999995</c:v>
                </c:pt>
                <c:pt idx="22328">
                  <c:v>64.319921874999906</c:v>
                </c:pt>
                <c:pt idx="22329">
                  <c:v>64.321640624999901</c:v>
                </c:pt>
                <c:pt idx="22330">
                  <c:v>64.323281249999994</c:v>
                </c:pt>
                <c:pt idx="22331">
                  <c:v>64.324921875000001</c:v>
                </c:pt>
                <c:pt idx="22332">
                  <c:v>64.326562499999994</c:v>
                </c:pt>
                <c:pt idx="22333">
                  <c:v>64.328203125000002</c:v>
                </c:pt>
                <c:pt idx="22334">
                  <c:v>64.330078124999901</c:v>
                </c:pt>
                <c:pt idx="22335">
                  <c:v>64.332187500000003</c:v>
                </c:pt>
                <c:pt idx="22336">
                  <c:v>64.334374999999994</c:v>
                </c:pt>
                <c:pt idx="22337">
                  <c:v>64.336562499999999</c:v>
                </c:pt>
                <c:pt idx="22338">
                  <c:v>64.338828125000006</c:v>
                </c:pt>
                <c:pt idx="22339">
                  <c:v>64.341171874999901</c:v>
                </c:pt>
                <c:pt idx="22340">
                  <c:v>64.343515624999995</c:v>
                </c:pt>
                <c:pt idx="22341">
                  <c:v>64.345624999999998</c:v>
                </c:pt>
                <c:pt idx="22342">
                  <c:v>64.347499999999997</c:v>
                </c:pt>
                <c:pt idx="22343">
                  <c:v>64.349296874999993</c:v>
                </c:pt>
                <c:pt idx="22344">
                  <c:v>64.351015625000002</c:v>
                </c:pt>
                <c:pt idx="22345">
                  <c:v>64.352656249999995</c:v>
                </c:pt>
                <c:pt idx="22346">
                  <c:v>64.354140624999999</c:v>
                </c:pt>
                <c:pt idx="22347">
                  <c:v>64.355546875000002</c:v>
                </c:pt>
                <c:pt idx="22348">
                  <c:v>64.356875000000002</c:v>
                </c:pt>
                <c:pt idx="22349">
                  <c:v>64.3580468749999</c:v>
                </c:pt>
                <c:pt idx="22350">
                  <c:v>64.359140624999995</c:v>
                </c:pt>
                <c:pt idx="22351">
                  <c:v>64.360156250000003</c:v>
                </c:pt>
                <c:pt idx="22352">
                  <c:v>64.361093749999995</c:v>
                </c:pt>
                <c:pt idx="22353">
                  <c:v>64.362031250000001</c:v>
                </c:pt>
                <c:pt idx="22354">
                  <c:v>64.363046874999995</c:v>
                </c:pt>
                <c:pt idx="22355">
                  <c:v>64.364140624999905</c:v>
                </c:pt>
                <c:pt idx="22356">
                  <c:v>64.365312500000002</c:v>
                </c:pt>
                <c:pt idx="22357">
                  <c:v>64.366562500000001</c:v>
                </c:pt>
                <c:pt idx="22358">
                  <c:v>64.367734374999998</c:v>
                </c:pt>
                <c:pt idx="22359">
                  <c:v>64.368828124999993</c:v>
                </c:pt>
                <c:pt idx="22360">
                  <c:v>64.37</c:v>
                </c:pt>
                <c:pt idx="22361">
                  <c:v>64.371171875000002</c:v>
                </c:pt>
                <c:pt idx="22362">
                  <c:v>64.372187499999995</c:v>
                </c:pt>
                <c:pt idx="22363">
                  <c:v>64.373203124999904</c:v>
                </c:pt>
                <c:pt idx="22364">
                  <c:v>64.374375000000001</c:v>
                </c:pt>
                <c:pt idx="22365">
                  <c:v>64.375624999999999</c:v>
                </c:pt>
                <c:pt idx="22366">
                  <c:v>64.376796874999897</c:v>
                </c:pt>
                <c:pt idx="22367">
                  <c:v>64.378046874999995</c:v>
                </c:pt>
                <c:pt idx="22368">
                  <c:v>64.379453124999998</c:v>
                </c:pt>
                <c:pt idx="22369">
                  <c:v>64.380937500000002</c:v>
                </c:pt>
                <c:pt idx="22370">
                  <c:v>64.382421875000006</c:v>
                </c:pt>
                <c:pt idx="22371">
                  <c:v>64.383984374999898</c:v>
                </c:pt>
                <c:pt idx="22372">
                  <c:v>64.385703125000006</c:v>
                </c:pt>
                <c:pt idx="22373">
                  <c:v>64.3873437499999</c:v>
                </c:pt>
                <c:pt idx="22374">
                  <c:v>64.388828124999904</c:v>
                </c:pt>
                <c:pt idx="22375">
                  <c:v>64.390234375000006</c:v>
                </c:pt>
                <c:pt idx="22376">
                  <c:v>64.391484374999905</c:v>
                </c:pt>
                <c:pt idx="22377">
                  <c:v>64.392578125</c:v>
                </c:pt>
                <c:pt idx="22378">
                  <c:v>64.393749999999997</c:v>
                </c:pt>
                <c:pt idx="22379">
                  <c:v>64.394921874999994</c:v>
                </c:pt>
                <c:pt idx="22380">
                  <c:v>64.396171874999993</c:v>
                </c:pt>
                <c:pt idx="22381">
                  <c:v>64.397499999999994</c:v>
                </c:pt>
                <c:pt idx="22382">
                  <c:v>64.398593749999904</c:v>
                </c:pt>
                <c:pt idx="22383">
                  <c:v>64.399453124999994</c:v>
                </c:pt>
                <c:pt idx="22384">
                  <c:v>64.400156249999895</c:v>
                </c:pt>
                <c:pt idx="22385">
                  <c:v>64.400859374999996</c:v>
                </c:pt>
                <c:pt idx="22386">
                  <c:v>64.401718749999901</c:v>
                </c:pt>
                <c:pt idx="22387">
                  <c:v>64.402734374999994</c:v>
                </c:pt>
                <c:pt idx="22388">
                  <c:v>64.403828125000004</c:v>
                </c:pt>
                <c:pt idx="22389">
                  <c:v>64.404843749999998</c:v>
                </c:pt>
                <c:pt idx="22390">
                  <c:v>64.405781250000004</c:v>
                </c:pt>
                <c:pt idx="22391">
                  <c:v>64.406796874999898</c:v>
                </c:pt>
                <c:pt idx="22392">
                  <c:v>64.407968749999995</c:v>
                </c:pt>
                <c:pt idx="22393">
                  <c:v>64.409218749999994</c:v>
                </c:pt>
                <c:pt idx="22394">
                  <c:v>64.410468749999893</c:v>
                </c:pt>
                <c:pt idx="22395">
                  <c:v>64.411796874999993</c:v>
                </c:pt>
                <c:pt idx="22396">
                  <c:v>64.413203124999995</c:v>
                </c:pt>
                <c:pt idx="22397">
                  <c:v>64.414609374999998</c:v>
                </c:pt>
                <c:pt idx="22398">
                  <c:v>64.416015624999901</c:v>
                </c:pt>
                <c:pt idx="22399">
                  <c:v>64.417421874999903</c:v>
                </c:pt>
                <c:pt idx="22400">
                  <c:v>64.418828125000005</c:v>
                </c:pt>
                <c:pt idx="22401">
                  <c:v>64.420234375000007</c:v>
                </c:pt>
                <c:pt idx="22402">
                  <c:v>64.421640624999995</c:v>
                </c:pt>
                <c:pt idx="22403">
                  <c:v>64.423046874999898</c:v>
                </c:pt>
                <c:pt idx="22404">
                  <c:v>64.424453124999999</c:v>
                </c:pt>
                <c:pt idx="22405">
                  <c:v>64.425859375000002</c:v>
                </c:pt>
                <c:pt idx="22406">
                  <c:v>64.427109374999901</c:v>
                </c:pt>
                <c:pt idx="22407">
                  <c:v>64.428203124999897</c:v>
                </c:pt>
                <c:pt idx="22408">
                  <c:v>64.429218750000004</c:v>
                </c:pt>
                <c:pt idx="22409">
                  <c:v>64.430156249999996</c:v>
                </c:pt>
                <c:pt idx="22410">
                  <c:v>64.431093749999903</c:v>
                </c:pt>
                <c:pt idx="22411">
                  <c:v>64.432031249999994</c:v>
                </c:pt>
                <c:pt idx="22412">
                  <c:v>64.433046874999903</c:v>
                </c:pt>
                <c:pt idx="22413">
                  <c:v>64.434062499999996</c:v>
                </c:pt>
                <c:pt idx="22414">
                  <c:v>64.434999999999903</c:v>
                </c:pt>
                <c:pt idx="22415">
                  <c:v>64.436093749999998</c:v>
                </c:pt>
                <c:pt idx="22416">
                  <c:v>64.437343749999997</c:v>
                </c:pt>
                <c:pt idx="22417">
                  <c:v>64.438515624999994</c:v>
                </c:pt>
                <c:pt idx="22418">
                  <c:v>64.439687499999906</c:v>
                </c:pt>
                <c:pt idx="22419">
                  <c:v>64.441015625000006</c:v>
                </c:pt>
                <c:pt idx="22420">
                  <c:v>64.442421874999994</c:v>
                </c:pt>
                <c:pt idx="22421">
                  <c:v>64.443906249999998</c:v>
                </c:pt>
                <c:pt idx="22422">
                  <c:v>64.445390624999902</c:v>
                </c:pt>
                <c:pt idx="22423">
                  <c:v>64.446874999999906</c:v>
                </c:pt>
                <c:pt idx="22424">
                  <c:v>64.448359374999995</c:v>
                </c:pt>
                <c:pt idx="22425">
                  <c:v>64.449765624999998</c:v>
                </c:pt>
                <c:pt idx="22426">
                  <c:v>64.451171874999901</c:v>
                </c:pt>
                <c:pt idx="22427">
                  <c:v>64.452578125000002</c:v>
                </c:pt>
                <c:pt idx="22428">
                  <c:v>64.453984374999905</c:v>
                </c:pt>
                <c:pt idx="22429">
                  <c:v>64.455468749999994</c:v>
                </c:pt>
                <c:pt idx="22430">
                  <c:v>64.457109375000002</c:v>
                </c:pt>
                <c:pt idx="22431">
                  <c:v>64.458671874999993</c:v>
                </c:pt>
                <c:pt idx="22432">
                  <c:v>64.460078124999995</c:v>
                </c:pt>
                <c:pt idx="22433">
                  <c:v>64.461406249999996</c:v>
                </c:pt>
                <c:pt idx="22434">
                  <c:v>64.462656249999995</c:v>
                </c:pt>
                <c:pt idx="22435">
                  <c:v>64.463828125000006</c:v>
                </c:pt>
                <c:pt idx="22436">
                  <c:v>64.464999999999904</c:v>
                </c:pt>
                <c:pt idx="22437">
                  <c:v>64.466249999999903</c:v>
                </c:pt>
                <c:pt idx="22438">
                  <c:v>64.467656250000005</c:v>
                </c:pt>
                <c:pt idx="22439">
                  <c:v>64.469218749999996</c:v>
                </c:pt>
                <c:pt idx="22440">
                  <c:v>64.470781250000002</c:v>
                </c:pt>
                <c:pt idx="22441">
                  <c:v>64.472343749999993</c:v>
                </c:pt>
                <c:pt idx="22442">
                  <c:v>64.473984374999901</c:v>
                </c:pt>
                <c:pt idx="22443">
                  <c:v>64.475624999999994</c:v>
                </c:pt>
                <c:pt idx="22444">
                  <c:v>64.477187499999999</c:v>
                </c:pt>
                <c:pt idx="22445">
                  <c:v>64.478749999999906</c:v>
                </c:pt>
                <c:pt idx="22446">
                  <c:v>64.480234374999995</c:v>
                </c:pt>
                <c:pt idx="22447">
                  <c:v>64.481484374999994</c:v>
                </c:pt>
                <c:pt idx="22448">
                  <c:v>64.482500000000002</c:v>
                </c:pt>
                <c:pt idx="22449">
                  <c:v>64.483359375000006</c:v>
                </c:pt>
                <c:pt idx="22450">
                  <c:v>64.484140624999995</c:v>
                </c:pt>
                <c:pt idx="22451">
                  <c:v>64.484921874999998</c:v>
                </c:pt>
                <c:pt idx="22452">
                  <c:v>64.485781250000002</c:v>
                </c:pt>
                <c:pt idx="22453">
                  <c:v>64.486640625000007</c:v>
                </c:pt>
                <c:pt idx="22454">
                  <c:v>64.487499999999997</c:v>
                </c:pt>
                <c:pt idx="22455">
                  <c:v>64.488515624999906</c:v>
                </c:pt>
                <c:pt idx="22456">
                  <c:v>64.489609375000001</c:v>
                </c:pt>
                <c:pt idx="22457">
                  <c:v>64.490781249999898</c:v>
                </c:pt>
                <c:pt idx="22458">
                  <c:v>64.492031249999897</c:v>
                </c:pt>
                <c:pt idx="22459">
                  <c:v>64.493359374999997</c:v>
                </c:pt>
                <c:pt idx="22460">
                  <c:v>64.494921875000003</c:v>
                </c:pt>
                <c:pt idx="22461">
                  <c:v>64.496640624999998</c:v>
                </c:pt>
                <c:pt idx="22462">
                  <c:v>64.498750000000001</c:v>
                </c:pt>
                <c:pt idx="22463">
                  <c:v>64.501171874999898</c:v>
                </c:pt>
                <c:pt idx="22464">
                  <c:v>64.503593749999993</c:v>
                </c:pt>
                <c:pt idx="22465">
                  <c:v>64.506093749999906</c:v>
                </c:pt>
                <c:pt idx="22466">
                  <c:v>64.508437499999999</c:v>
                </c:pt>
                <c:pt idx="22467">
                  <c:v>64.510468750000001</c:v>
                </c:pt>
                <c:pt idx="22468">
                  <c:v>64.5123437499999</c:v>
                </c:pt>
                <c:pt idx="22469">
                  <c:v>64.514140624999996</c:v>
                </c:pt>
                <c:pt idx="22470">
                  <c:v>64.515937500000007</c:v>
                </c:pt>
                <c:pt idx="22471">
                  <c:v>64.517734375000003</c:v>
                </c:pt>
                <c:pt idx="22472">
                  <c:v>64.519374999999897</c:v>
                </c:pt>
                <c:pt idx="22473">
                  <c:v>64.520703124999997</c:v>
                </c:pt>
                <c:pt idx="22474">
                  <c:v>64.521718749999906</c:v>
                </c:pt>
                <c:pt idx="22475">
                  <c:v>64.522578124999896</c:v>
                </c:pt>
                <c:pt idx="22476">
                  <c:v>64.523359374999998</c:v>
                </c:pt>
                <c:pt idx="22477">
                  <c:v>64.524218750000003</c:v>
                </c:pt>
                <c:pt idx="22478">
                  <c:v>64.525078124999993</c:v>
                </c:pt>
                <c:pt idx="22479">
                  <c:v>64.525937499999998</c:v>
                </c:pt>
                <c:pt idx="22480">
                  <c:v>64.526953124999906</c:v>
                </c:pt>
                <c:pt idx="22481">
                  <c:v>64.527968749999999</c:v>
                </c:pt>
                <c:pt idx="22482">
                  <c:v>64.528906250000006</c:v>
                </c:pt>
                <c:pt idx="22483">
                  <c:v>64.5299218749999</c:v>
                </c:pt>
                <c:pt idx="22484">
                  <c:v>64.531015624999995</c:v>
                </c:pt>
                <c:pt idx="22485">
                  <c:v>64.532187499999907</c:v>
                </c:pt>
                <c:pt idx="22486">
                  <c:v>64.533437500000005</c:v>
                </c:pt>
                <c:pt idx="22487">
                  <c:v>64.534687499999905</c:v>
                </c:pt>
                <c:pt idx="22488">
                  <c:v>64.535937500000003</c:v>
                </c:pt>
                <c:pt idx="22489">
                  <c:v>64.537109374999901</c:v>
                </c:pt>
                <c:pt idx="22490">
                  <c:v>64.538203124999995</c:v>
                </c:pt>
                <c:pt idx="22491">
                  <c:v>64.539375000000007</c:v>
                </c:pt>
                <c:pt idx="22492">
                  <c:v>64.540546874999905</c:v>
                </c:pt>
                <c:pt idx="22493">
                  <c:v>64.541562499999998</c:v>
                </c:pt>
                <c:pt idx="22494">
                  <c:v>64.542421875000002</c:v>
                </c:pt>
                <c:pt idx="22495">
                  <c:v>64.543124999999904</c:v>
                </c:pt>
                <c:pt idx="22496">
                  <c:v>64.543749999999903</c:v>
                </c:pt>
                <c:pt idx="22497">
                  <c:v>64.544296874999901</c:v>
                </c:pt>
                <c:pt idx="22498">
                  <c:v>64.544687499999995</c:v>
                </c:pt>
                <c:pt idx="22499">
                  <c:v>64.544921874999901</c:v>
                </c:pt>
                <c:pt idx="22500">
                  <c:v>64.545156249999906</c:v>
                </c:pt>
                <c:pt idx="22501">
                  <c:v>64.545468749999998</c:v>
                </c:pt>
                <c:pt idx="22502">
                  <c:v>64.545859375000006</c:v>
                </c:pt>
                <c:pt idx="22503">
                  <c:v>64.546484375000006</c:v>
                </c:pt>
                <c:pt idx="22504">
                  <c:v>64.547265624999994</c:v>
                </c:pt>
                <c:pt idx="22505">
                  <c:v>64.548515624999993</c:v>
                </c:pt>
                <c:pt idx="22506">
                  <c:v>64.550703124999998</c:v>
                </c:pt>
                <c:pt idx="22507">
                  <c:v>64.553671874999907</c:v>
                </c:pt>
                <c:pt idx="22508">
                  <c:v>64.557109374999897</c:v>
                </c:pt>
                <c:pt idx="22509">
                  <c:v>64.560937499999994</c:v>
                </c:pt>
                <c:pt idx="22510">
                  <c:v>64.565234374999903</c:v>
                </c:pt>
                <c:pt idx="22511">
                  <c:v>64.569843750000004</c:v>
                </c:pt>
                <c:pt idx="22512">
                  <c:v>64.5748437499999</c:v>
                </c:pt>
                <c:pt idx="22513">
                  <c:v>64.581406250000001</c:v>
                </c:pt>
                <c:pt idx="22514">
                  <c:v>64.590781249999907</c:v>
                </c:pt>
                <c:pt idx="22515">
                  <c:v>64.602734374999898</c:v>
                </c:pt>
                <c:pt idx="22516">
                  <c:v>64.615390625000003</c:v>
                </c:pt>
                <c:pt idx="22517">
                  <c:v>64.627734375000003</c:v>
                </c:pt>
                <c:pt idx="22518">
                  <c:v>64.640234375000006</c:v>
                </c:pt>
                <c:pt idx="22519">
                  <c:v>64.652656249999893</c:v>
                </c:pt>
                <c:pt idx="22520">
                  <c:v>64.664843749999903</c:v>
                </c:pt>
                <c:pt idx="22521">
                  <c:v>64.677031249999899</c:v>
                </c:pt>
                <c:pt idx="22522">
                  <c:v>64.689140624999993</c:v>
                </c:pt>
                <c:pt idx="22523">
                  <c:v>64.701171875</c:v>
                </c:pt>
                <c:pt idx="22524">
                  <c:v>64.713437499999998</c:v>
                </c:pt>
                <c:pt idx="22525">
                  <c:v>64.726093750000004</c:v>
                </c:pt>
                <c:pt idx="22526">
                  <c:v>64.7389062499999</c:v>
                </c:pt>
                <c:pt idx="22527">
                  <c:v>64.751796874999897</c:v>
                </c:pt>
                <c:pt idx="22528">
                  <c:v>64.764843749999898</c:v>
                </c:pt>
                <c:pt idx="22529">
                  <c:v>64.777812499999897</c:v>
                </c:pt>
                <c:pt idx="22530">
                  <c:v>64.790624999999906</c:v>
                </c:pt>
                <c:pt idx="22531">
                  <c:v>64.803281249999998</c:v>
                </c:pt>
                <c:pt idx="22532">
                  <c:v>64.815234375000003</c:v>
                </c:pt>
                <c:pt idx="22533">
                  <c:v>64.826250000000002</c:v>
                </c:pt>
                <c:pt idx="22534">
                  <c:v>64.836874999999907</c:v>
                </c:pt>
                <c:pt idx="22535">
                  <c:v>64.847421874999995</c:v>
                </c:pt>
                <c:pt idx="22536">
                  <c:v>64.857812499999994</c:v>
                </c:pt>
                <c:pt idx="22537">
                  <c:v>64.868203124999894</c:v>
                </c:pt>
                <c:pt idx="22538">
                  <c:v>64.878515625000006</c:v>
                </c:pt>
                <c:pt idx="22539">
                  <c:v>64.888750000000002</c:v>
                </c:pt>
                <c:pt idx="22540">
                  <c:v>64.898906249999996</c:v>
                </c:pt>
                <c:pt idx="22541">
                  <c:v>64.909062500000005</c:v>
                </c:pt>
                <c:pt idx="22542">
                  <c:v>64.919453124999905</c:v>
                </c:pt>
                <c:pt idx="22543">
                  <c:v>64.929921874999906</c:v>
                </c:pt>
                <c:pt idx="22544">
                  <c:v>64.940156249999902</c:v>
                </c:pt>
                <c:pt idx="22545">
                  <c:v>64.950234374999994</c:v>
                </c:pt>
                <c:pt idx="22546">
                  <c:v>64.960390625000002</c:v>
                </c:pt>
                <c:pt idx="22547">
                  <c:v>64.970468749999995</c:v>
                </c:pt>
                <c:pt idx="22548">
                  <c:v>64.98046875</c:v>
                </c:pt>
                <c:pt idx="22549">
                  <c:v>64.990390624999904</c:v>
                </c:pt>
                <c:pt idx="22550">
                  <c:v>65.000234374999906</c:v>
                </c:pt>
                <c:pt idx="22551">
                  <c:v>65.010234374999996</c:v>
                </c:pt>
                <c:pt idx="22552">
                  <c:v>65.020390624999905</c:v>
                </c:pt>
                <c:pt idx="22553">
                  <c:v>65.030468749999898</c:v>
                </c:pt>
                <c:pt idx="22554">
                  <c:v>65.040703124999993</c:v>
                </c:pt>
                <c:pt idx="22555">
                  <c:v>65.051171874999994</c:v>
                </c:pt>
                <c:pt idx="22556">
                  <c:v>65.061562499999994</c:v>
                </c:pt>
                <c:pt idx="22557">
                  <c:v>65.071796875000004</c:v>
                </c:pt>
                <c:pt idx="22558">
                  <c:v>65.081953124999998</c:v>
                </c:pt>
                <c:pt idx="22559">
                  <c:v>65.091874999999902</c:v>
                </c:pt>
                <c:pt idx="22560">
                  <c:v>65.101484374999899</c:v>
                </c:pt>
                <c:pt idx="22561">
                  <c:v>65.110781250000002</c:v>
                </c:pt>
                <c:pt idx="22562">
                  <c:v>65.119921874999903</c:v>
                </c:pt>
                <c:pt idx="22563">
                  <c:v>65.128984375000002</c:v>
                </c:pt>
                <c:pt idx="22564">
                  <c:v>65.138046875000001</c:v>
                </c:pt>
                <c:pt idx="22565">
                  <c:v>65.147343749999905</c:v>
                </c:pt>
                <c:pt idx="22566">
                  <c:v>65.156796874999998</c:v>
                </c:pt>
                <c:pt idx="22567">
                  <c:v>65.166328125000007</c:v>
                </c:pt>
                <c:pt idx="22568">
                  <c:v>65.17578125</c:v>
                </c:pt>
                <c:pt idx="22569">
                  <c:v>65.185156249999906</c:v>
                </c:pt>
                <c:pt idx="22570">
                  <c:v>65.194062499999902</c:v>
                </c:pt>
                <c:pt idx="22571">
                  <c:v>65.202499999999901</c:v>
                </c:pt>
                <c:pt idx="22572">
                  <c:v>65.210546875000006</c:v>
                </c:pt>
                <c:pt idx="22573">
                  <c:v>65.217968749999898</c:v>
                </c:pt>
                <c:pt idx="22574">
                  <c:v>65.224999999999895</c:v>
                </c:pt>
                <c:pt idx="22575">
                  <c:v>65.231953125000004</c:v>
                </c:pt>
                <c:pt idx="22576">
                  <c:v>65.2389062499999</c:v>
                </c:pt>
                <c:pt idx="22577">
                  <c:v>65.245625000000004</c:v>
                </c:pt>
                <c:pt idx="22578">
                  <c:v>65.252109374999904</c:v>
                </c:pt>
                <c:pt idx="22579">
                  <c:v>65.258203124999895</c:v>
                </c:pt>
                <c:pt idx="22580">
                  <c:v>65.263671875</c:v>
                </c:pt>
                <c:pt idx="22581">
                  <c:v>65.268515624999907</c:v>
                </c:pt>
                <c:pt idx="22582">
                  <c:v>65.272968750000004</c:v>
                </c:pt>
                <c:pt idx="22583">
                  <c:v>65.276875000000004</c:v>
                </c:pt>
                <c:pt idx="22584">
                  <c:v>65.280078125000003</c:v>
                </c:pt>
                <c:pt idx="22585">
                  <c:v>65.282734374999905</c:v>
                </c:pt>
                <c:pt idx="22586">
                  <c:v>65.284609375000002</c:v>
                </c:pt>
                <c:pt idx="22587">
                  <c:v>65.285859374999902</c:v>
                </c:pt>
                <c:pt idx="22588">
                  <c:v>65.286953124999897</c:v>
                </c:pt>
                <c:pt idx="22589">
                  <c:v>65.288046874999907</c:v>
                </c:pt>
                <c:pt idx="22590">
                  <c:v>65.288984374999899</c:v>
                </c:pt>
                <c:pt idx="22591">
                  <c:v>65.289765624999902</c:v>
                </c:pt>
                <c:pt idx="22592">
                  <c:v>65.290625000000006</c:v>
                </c:pt>
                <c:pt idx="22593">
                  <c:v>65.291874999999905</c:v>
                </c:pt>
                <c:pt idx="22594">
                  <c:v>65.293515624999998</c:v>
                </c:pt>
                <c:pt idx="22595">
                  <c:v>65.295312499999994</c:v>
                </c:pt>
                <c:pt idx="22596">
                  <c:v>65.297187500000007</c:v>
                </c:pt>
                <c:pt idx="22597">
                  <c:v>65.299140625000007</c:v>
                </c:pt>
                <c:pt idx="22598">
                  <c:v>65.301171874999994</c:v>
                </c:pt>
                <c:pt idx="22599">
                  <c:v>65.303124999999994</c:v>
                </c:pt>
                <c:pt idx="22600">
                  <c:v>65.304999999999893</c:v>
                </c:pt>
                <c:pt idx="22601">
                  <c:v>65.306953124999893</c:v>
                </c:pt>
                <c:pt idx="22602">
                  <c:v>65.309218749999999</c:v>
                </c:pt>
                <c:pt idx="22603">
                  <c:v>65.312109374999906</c:v>
                </c:pt>
                <c:pt idx="22604">
                  <c:v>65.315703124999999</c:v>
                </c:pt>
                <c:pt idx="22605">
                  <c:v>65.319687499999901</c:v>
                </c:pt>
                <c:pt idx="22606">
                  <c:v>65.323671875000002</c:v>
                </c:pt>
                <c:pt idx="22607">
                  <c:v>65.327656250000004</c:v>
                </c:pt>
                <c:pt idx="22608">
                  <c:v>65.331718749999993</c:v>
                </c:pt>
                <c:pt idx="22609">
                  <c:v>65.335781249999997</c:v>
                </c:pt>
                <c:pt idx="22610">
                  <c:v>65.33984375</c:v>
                </c:pt>
                <c:pt idx="22611">
                  <c:v>65.343984374999906</c:v>
                </c:pt>
                <c:pt idx="22612">
                  <c:v>65.348281249999999</c:v>
                </c:pt>
                <c:pt idx="22613">
                  <c:v>65.352734374999997</c:v>
                </c:pt>
                <c:pt idx="22614">
                  <c:v>65.357343749999998</c:v>
                </c:pt>
                <c:pt idx="22615">
                  <c:v>65.362109374999903</c:v>
                </c:pt>
                <c:pt idx="22616">
                  <c:v>65.367109374999998</c:v>
                </c:pt>
                <c:pt idx="22617">
                  <c:v>65.372265624999898</c:v>
                </c:pt>
                <c:pt idx="22618">
                  <c:v>65.377578124999999</c:v>
                </c:pt>
                <c:pt idx="22619">
                  <c:v>65.383124999999893</c:v>
                </c:pt>
                <c:pt idx="22620">
                  <c:v>65.389140624999996</c:v>
                </c:pt>
                <c:pt idx="22621">
                  <c:v>65.395703124999997</c:v>
                </c:pt>
                <c:pt idx="22622">
                  <c:v>65.402109374999995</c:v>
                </c:pt>
                <c:pt idx="22623">
                  <c:v>65.408437499999906</c:v>
                </c:pt>
                <c:pt idx="22624">
                  <c:v>65.414999999999907</c:v>
                </c:pt>
                <c:pt idx="22625">
                  <c:v>65.422187499999893</c:v>
                </c:pt>
                <c:pt idx="22626">
                  <c:v>65.430234374999998</c:v>
                </c:pt>
                <c:pt idx="22627">
                  <c:v>65.438593749999995</c:v>
                </c:pt>
                <c:pt idx="22628">
                  <c:v>65.447109374999997</c:v>
                </c:pt>
                <c:pt idx="22629">
                  <c:v>65.456015624999907</c:v>
                </c:pt>
                <c:pt idx="22630">
                  <c:v>65.465390624999998</c:v>
                </c:pt>
                <c:pt idx="22631">
                  <c:v>65.474921874999893</c:v>
                </c:pt>
                <c:pt idx="22632">
                  <c:v>65.484687499999893</c:v>
                </c:pt>
                <c:pt idx="22633">
                  <c:v>65.494609374999996</c:v>
                </c:pt>
                <c:pt idx="22634">
                  <c:v>65.504453124999998</c:v>
                </c:pt>
                <c:pt idx="22635">
                  <c:v>65.5142968749999</c:v>
                </c:pt>
                <c:pt idx="22636">
                  <c:v>65.524140625000001</c:v>
                </c:pt>
                <c:pt idx="22637">
                  <c:v>65.534140625000006</c:v>
                </c:pt>
                <c:pt idx="22638">
                  <c:v>65.544453124999905</c:v>
                </c:pt>
                <c:pt idx="22639">
                  <c:v>65.555078124999994</c:v>
                </c:pt>
                <c:pt idx="22640">
                  <c:v>65.566015625000006</c:v>
                </c:pt>
                <c:pt idx="22641">
                  <c:v>65.577187499999994</c:v>
                </c:pt>
                <c:pt idx="22642">
                  <c:v>65.588437499999998</c:v>
                </c:pt>
                <c:pt idx="22643">
                  <c:v>65.599374999999995</c:v>
                </c:pt>
                <c:pt idx="22644">
                  <c:v>65.609843749999996</c:v>
                </c:pt>
                <c:pt idx="22645">
                  <c:v>65.620312499999997</c:v>
                </c:pt>
                <c:pt idx="22646">
                  <c:v>65.630937500000002</c:v>
                </c:pt>
                <c:pt idx="22647">
                  <c:v>65.641328124999902</c:v>
                </c:pt>
                <c:pt idx="22648">
                  <c:v>65.651406249999994</c:v>
                </c:pt>
                <c:pt idx="22649">
                  <c:v>65.661640624999905</c:v>
                </c:pt>
                <c:pt idx="22650">
                  <c:v>65.671796874999998</c:v>
                </c:pt>
                <c:pt idx="22651">
                  <c:v>65.680937499999899</c:v>
                </c:pt>
                <c:pt idx="22652">
                  <c:v>65.689296874999897</c:v>
                </c:pt>
                <c:pt idx="22653">
                  <c:v>65.697734374999996</c:v>
                </c:pt>
                <c:pt idx="22654">
                  <c:v>65.706718749999993</c:v>
                </c:pt>
                <c:pt idx="22655">
                  <c:v>65.716406249999906</c:v>
                </c:pt>
                <c:pt idx="22656">
                  <c:v>65.726718750000003</c:v>
                </c:pt>
                <c:pt idx="22657">
                  <c:v>65.738124999999897</c:v>
                </c:pt>
                <c:pt idx="22658">
                  <c:v>65.749921874999998</c:v>
                </c:pt>
                <c:pt idx="22659">
                  <c:v>65.761249999999905</c:v>
                </c:pt>
                <c:pt idx="22660">
                  <c:v>65.771562500000002</c:v>
                </c:pt>
                <c:pt idx="22661">
                  <c:v>65.780390624999995</c:v>
                </c:pt>
                <c:pt idx="22662">
                  <c:v>65.788671874999906</c:v>
                </c:pt>
                <c:pt idx="22663">
                  <c:v>65.797265624999994</c:v>
                </c:pt>
                <c:pt idx="22664">
                  <c:v>65.805781249999995</c:v>
                </c:pt>
                <c:pt idx="22665">
                  <c:v>65.814140624999993</c:v>
                </c:pt>
                <c:pt idx="22666">
                  <c:v>65.822578124999893</c:v>
                </c:pt>
                <c:pt idx="22667">
                  <c:v>65.830937500000005</c:v>
                </c:pt>
                <c:pt idx="22668">
                  <c:v>65.839687499999997</c:v>
                </c:pt>
                <c:pt idx="22669">
                  <c:v>65.848906249999999</c:v>
                </c:pt>
                <c:pt idx="22670">
                  <c:v>65.858281249999905</c:v>
                </c:pt>
                <c:pt idx="22671">
                  <c:v>65.867578124999994</c:v>
                </c:pt>
                <c:pt idx="22672">
                  <c:v>65.876718749999995</c:v>
                </c:pt>
                <c:pt idx="22673">
                  <c:v>65.8853906249999</c:v>
                </c:pt>
                <c:pt idx="22674">
                  <c:v>65.891562500000006</c:v>
                </c:pt>
                <c:pt idx="22675">
                  <c:v>65.89453125</c:v>
                </c:pt>
                <c:pt idx="22676">
                  <c:v>65.895312500000003</c:v>
                </c:pt>
                <c:pt idx="22677">
                  <c:v>65.89453125</c:v>
                </c:pt>
                <c:pt idx="22678">
                  <c:v>65.892968749999994</c:v>
                </c:pt>
                <c:pt idx="22679">
                  <c:v>65.8912499999999</c:v>
                </c:pt>
                <c:pt idx="22680">
                  <c:v>65.889843749999997</c:v>
                </c:pt>
                <c:pt idx="22681">
                  <c:v>65.888437499999995</c:v>
                </c:pt>
                <c:pt idx="22682">
                  <c:v>65.887031249999893</c:v>
                </c:pt>
                <c:pt idx="22683">
                  <c:v>65.885781249999994</c:v>
                </c:pt>
                <c:pt idx="22684">
                  <c:v>65.884531249999995</c:v>
                </c:pt>
                <c:pt idx="22685">
                  <c:v>65.883125000000007</c:v>
                </c:pt>
                <c:pt idx="22686">
                  <c:v>65.881874999999994</c:v>
                </c:pt>
                <c:pt idx="22687">
                  <c:v>65.880781249999998</c:v>
                </c:pt>
                <c:pt idx="22688">
                  <c:v>65.879531249999999</c:v>
                </c:pt>
                <c:pt idx="22689">
                  <c:v>65.878281249999901</c:v>
                </c:pt>
                <c:pt idx="22690">
                  <c:v>65.877031249999902</c:v>
                </c:pt>
                <c:pt idx="22691">
                  <c:v>65.876093749999995</c:v>
                </c:pt>
                <c:pt idx="22692">
                  <c:v>65.875156249999904</c:v>
                </c:pt>
                <c:pt idx="22693">
                  <c:v>65.873906250000005</c:v>
                </c:pt>
                <c:pt idx="22694">
                  <c:v>65.872656249999906</c:v>
                </c:pt>
                <c:pt idx="22695">
                  <c:v>65.871249999999904</c:v>
                </c:pt>
                <c:pt idx="22696">
                  <c:v>65.868906249999995</c:v>
                </c:pt>
                <c:pt idx="22697">
                  <c:v>65.866562499999901</c:v>
                </c:pt>
                <c:pt idx="22698">
                  <c:v>65.865468749999906</c:v>
                </c:pt>
                <c:pt idx="22699">
                  <c:v>65.864687500000002</c:v>
                </c:pt>
                <c:pt idx="22700">
                  <c:v>65.864062500000003</c:v>
                </c:pt>
                <c:pt idx="22701">
                  <c:v>65.863593749999893</c:v>
                </c:pt>
                <c:pt idx="22702">
                  <c:v>65.862812499999905</c:v>
                </c:pt>
                <c:pt idx="22703">
                  <c:v>65.861874999999998</c:v>
                </c:pt>
                <c:pt idx="22704">
                  <c:v>65.861249999999998</c:v>
                </c:pt>
                <c:pt idx="22705">
                  <c:v>65.861093749999995</c:v>
                </c:pt>
                <c:pt idx="22706">
                  <c:v>65.861406250000002</c:v>
                </c:pt>
                <c:pt idx="22707">
                  <c:v>65.862187499999905</c:v>
                </c:pt>
                <c:pt idx="22708">
                  <c:v>65.86328125</c:v>
                </c:pt>
                <c:pt idx="22709">
                  <c:v>65.864687499999903</c:v>
                </c:pt>
                <c:pt idx="22710">
                  <c:v>65.866093749999905</c:v>
                </c:pt>
                <c:pt idx="22711">
                  <c:v>65.867968750000003</c:v>
                </c:pt>
                <c:pt idx="22712">
                  <c:v>65.869843749999902</c:v>
                </c:pt>
                <c:pt idx="22713">
                  <c:v>65.871249999999904</c:v>
                </c:pt>
                <c:pt idx="22714">
                  <c:v>65.872812499999995</c:v>
                </c:pt>
                <c:pt idx="22715">
                  <c:v>65.874218749999997</c:v>
                </c:pt>
                <c:pt idx="22716">
                  <c:v>65.875468749999897</c:v>
                </c:pt>
                <c:pt idx="22717">
                  <c:v>65.877187500000005</c:v>
                </c:pt>
                <c:pt idx="22718">
                  <c:v>65.879374999999897</c:v>
                </c:pt>
                <c:pt idx="22719">
                  <c:v>65.881406249999998</c:v>
                </c:pt>
                <c:pt idx="22720">
                  <c:v>65.883437499999999</c:v>
                </c:pt>
                <c:pt idx="22721">
                  <c:v>65.885468750000001</c:v>
                </c:pt>
                <c:pt idx="22722">
                  <c:v>65.8873437499999</c:v>
                </c:pt>
                <c:pt idx="22723">
                  <c:v>65.889218749999998</c:v>
                </c:pt>
                <c:pt idx="22724">
                  <c:v>65.891093749999996</c:v>
                </c:pt>
                <c:pt idx="22725">
                  <c:v>65.893124999999998</c:v>
                </c:pt>
                <c:pt idx="22726">
                  <c:v>65.895312500000003</c:v>
                </c:pt>
                <c:pt idx="22727">
                  <c:v>65.897499999999994</c:v>
                </c:pt>
                <c:pt idx="22728">
                  <c:v>65.899843750000002</c:v>
                </c:pt>
                <c:pt idx="22729">
                  <c:v>65.902343749999901</c:v>
                </c:pt>
                <c:pt idx="22730">
                  <c:v>65.904843749999998</c:v>
                </c:pt>
                <c:pt idx="22731">
                  <c:v>65.907343749999896</c:v>
                </c:pt>
                <c:pt idx="22732">
                  <c:v>65.91</c:v>
                </c:pt>
                <c:pt idx="22733">
                  <c:v>65.913593749999905</c:v>
                </c:pt>
                <c:pt idx="22734">
                  <c:v>65.918281250000007</c:v>
                </c:pt>
                <c:pt idx="22735">
                  <c:v>65.923906250000002</c:v>
                </c:pt>
                <c:pt idx="22736">
                  <c:v>65.930312499999999</c:v>
                </c:pt>
                <c:pt idx="22737">
                  <c:v>65.937031250000004</c:v>
                </c:pt>
                <c:pt idx="22738">
                  <c:v>65.944062500000001</c:v>
                </c:pt>
                <c:pt idx="22739">
                  <c:v>65.951328125000003</c:v>
                </c:pt>
                <c:pt idx="22740">
                  <c:v>65.958984374999901</c:v>
                </c:pt>
                <c:pt idx="22741">
                  <c:v>65.967421874999999</c:v>
                </c:pt>
                <c:pt idx="22742">
                  <c:v>65.976484374999998</c:v>
                </c:pt>
                <c:pt idx="22743">
                  <c:v>65.986015624999993</c:v>
                </c:pt>
                <c:pt idx="22744">
                  <c:v>65.996015624999998</c:v>
                </c:pt>
                <c:pt idx="22745">
                  <c:v>66.006406249999998</c:v>
                </c:pt>
                <c:pt idx="22746">
                  <c:v>66.017265624999993</c:v>
                </c:pt>
                <c:pt idx="22747">
                  <c:v>66.028671874999901</c:v>
                </c:pt>
                <c:pt idx="22748">
                  <c:v>66.040390625000001</c:v>
                </c:pt>
                <c:pt idx="22749">
                  <c:v>66.051874999999995</c:v>
                </c:pt>
                <c:pt idx="22750">
                  <c:v>66.063046874999998</c:v>
                </c:pt>
                <c:pt idx="22751">
                  <c:v>66.073906249999993</c:v>
                </c:pt>
                <c:pt idx="22752">
                  <c:v>66.084140625000003</c:v>
                </c:pt>
                <c:pt idx="22753">
                  <c:v>66.093906249999904</c:v>
                </c:pt>
                <c:pt idx="22754">
                  <c:v>66.103749999999906</c:v>
                </c:pt>
                <c:pt idx="22755">
                  <c:v>66.113749999999897</c:v>
                </c:pt>
                <c:pt idx="22756">
                  <c:v>66.123828124999903</c:v>
                </c:pt>
                <c:pt idx="22757">
                  <c:v>66.133984374999898</c:v>
                </c:pt>
                <c:pt idx="22758">
                  <c:v>66.144218749999993</c:v>
                </c:pt>
                <c:pt idx="22759">
                  <c:v>66.154531249999906</c:v>
                </c:pt>
                <c:pt idx="22760">
                  <c:v>66.164843749999903</c:v>
                </c:pt>
                <c:pt idx="22761">
                  <c:v>66.174999999999997</c:v>
                </c:pt>
                <c:pt idx="22762">
                  <c:v>66.185156250000006</c:v>
                </c:pt>
                <c:pt idx="22763">
                  <c:v>66.195468750000003</c:v>
                </c:pt>
                <c:pt idx="22764">
                  <c:v>66.205703124999999</c:v>
                </c:pt>
                <c:pt idx="22765">
                  <c:v>66.215859374999994</c:v>
                </c:pt>
                <c:pt idx="22766">
                  <c:v>66.225937500000001</c:v>
                </c:pt>
                <c:pt idx="22767">
                  <c:v>66.235937500000006</c:v>
                </c:pt>
                <c:pt idx="22768">
                  <c:v>66.24609375</c:v>
                </c:pt>
                <c:pt idx="22769">
                  <c:v>66.255546874999993</c:v>
                </c:pt>
                <c:pt idx="22770">
                  <c:v>66.263906250000005</c:v>
                </c:pt>
                <c:pt idx="22771">
                  <c:v>66.271718750000005</c:v>
                </c:pt>
                <c:pt idx="22772">
                  <c:v>66.278750000000002</c:v>
                </c:pt>
                <c:pt idx="22773">
                  <c:v>66.285312500000003</c:v>
                </c:pt>
                <c:pt idx="22774">
                  <c:v>66.291562499999998</c:v>
                </c:pt>
                <c:pt idx="22775">
                  <c:v>66.297812499999907</c:v>
                </c:pt>
                <c:pt idx="22776">
                  <c:v>66.304218749999905</c:v>
                </c:pt>
                <c:pt idx="22777">
                  <c:v>66.310468749999998</c:v>
                </c:pt>
                <c:pt idx="22778">
                  <c:v>66.316718749999893</c:v>
                </c:pt>
                <c:pt idx="22779">
                  <c:v>66.322968749999902</c:v>
                </c:pt>
                <c:pt idx="22780">
                  <c:v>66.329218749999995</c:v>
                </c:pt>
                <c:pt idx="22781">
                  <c:v>66.335312500000001</c:v>
                </c:pt>
                <c:pt idx="22782">
                  <c:v>66.341406249999906</c:v>
                </c:pt>
                <c:pt idx="22783">
                  <c:v>66.347499999999897</c:v>
                </c:pt>
                <c:pt idx="22784">
                  <c:v>66.353437499999899</c:v>
                </c:pt>
                <c:pt idx="22785">
                  <c:v>66.359218749999997</c:v>
                </c:pt>
                <c:pt idx="22786">
                  <c:v>66.364687500000002</c:v>
                </c:pt>
                <c:pt idx="22787">
                  <c:v>66.369843749999902</c:v>
                </c:pt>
                <c:pt idx="22788">
                  <c:v>66.373906249999905</c:v>
                </c:pt>
                <c:pt idx="22789">
                  <c:v>66.376562500000006</c:v>
                </c:pt>
                <c:pt idx="22790">
                  <c:v>66.378593749999993</c:v>
                </c:pt>
                <c:pt idx="22791">
                  <c:v>66.380468749999906</c:v>
                </c:pt>
                <c:pt idx="22792">
                  <c:v>66.382031249999898</c:v>
                </c:pt>
                <c:pt idx="22793">
                  <c:v>66.383124999999893</c:v>
                </c:pt>
                <c:pt idx="22794">
                  <c:v>66.384062499999899</c:v>
                </c:pt>
                <c:pt idx="22795">
                  <c:v>66.385000000000005</c:v>
                </c:pt>
                <c:pt idx="22796">
                  <c:v>66.385937499999997</c:v>
                </c:pt>
                <c:pt idx="22797">
                  <c:v>66.38671875</c:v>
                </c:pt>
                <c:pt idx="22798">
                  <c:v>66.387500000000003</c:v>
                </c:pt>
                <c:pt idx="22799">
                  <c:v>66.388437499999995</c:v>
                </c:pt>
                <c:pt idx="22800">
                  <c:v>66.389218749999998</c:v>
                </c:pt>
                <c:pt idx="22801">
                  <c:v>66.389375000000001</c:v>
                </c:pt>
                <c:pt idx="22802">
                  <c:v>66.388906250000005</c:v>
                </c:pt>
                <c:pt idx="22803">
                  <c:v>66.387343749999999</c:v>
                </c:pt>
                <c:pt idx="22804">
                  <c:v>66.385468749999902</c:v>
                </c:pt>
                <c:pt idx="22805">
                  <c:v>66.384062499999899</c:v>
                </c:pt>
                <c:pt idx="22806">
                  <c:v>66.383124999999893</c:v>
                </c:pt>
                <c:pt idx="22807">
                  <c:v>66.3828125</c:v>
                </c:pt>
                <c:pt idx="22808">
                  <c:v>66.382656249999997</c:v>
                </c:pt>
                <c:pt idx="22809">
                  <c:v>66.382812499999901</c:v>
                </c:pt>
                <c:pt idx="22810">
                  <c:v>66.383124999999893</c:v>
                </c:pt>
                <c:pt idx="22811">
                  <c:v>66.383437499999999</c:v>
                </c:pt>
                <c:pt idx="22812">
                  <c:v>66.383750000000006</c:v>
                </c:pt>
                <c:pt idx="22813">
                  <c:v>66.383906249999995</c:v>
                </c:pt>
                <c:pt idx="22814">
                  <c:v>66.383906249999995</c:v>
                </c:pt>
                <c:pt idx="22815">
                  <c:v>66.384062499999999</c:v>
                </c:pt>
                <c:pt idx="22816">
                  <c:v>66.384374999999906</c:v>
                </c:pt>
                <c:pt idx="22817">
                  <c:v>66.384531249999995</c:v>
                </c:pt>
                <c:pt idx="22818">
                  <c:v>66.384687499999998</c:v>
                </c:pt>
                <c:pt idx="22819">
                  <c:v>66.385000000000005</c:v>
                </c:pt>
                <c:pt idx="22820">
                  <c:v>66.385624999999905</c:v>
                </c:pt>
                <c:pt idx="22821">
                  <c:v>66.386562499999897</c:v>
                </c:pt>
                <c:pt idx="22822">
                  <c:v>66.387500000000003</c:v>
                </c:pt>
                <c:pt idx="22823">
                  <c:v>66.388437499999995</c:v>
                </c:pt>
                <c:pt idx="22824">
                  <c:v>66.389687499999994</c:v>
                </c:pt>
                <c:pt idx="22825">
                  <c:v>66.391093749999996</c:v>
                </c:pt>
                <c:pt idx="22826">
                  <c:v>66.392187500000006</c:v>
                </c:pt>
                <c:pt idx="22827">
                  <c:v>66.393124999999998</c:v>
                </c:pt>
                <c:pt idx="22828">
                  <c:v>66.394218749999993</c:v>
                </c:pt>
                <c:pt idx="22829">
                  <c:v>66.395468749999907</c:v>
                </c:pt>
                <c:pt idx="22830">
                  <c:v>66.396718749999906</c:v>
                </c:pt>
                <c:pt idx="22831">
                  <c:v>66.398124999999993</c:v>
                </c:pt>
                <c:pt idx="22832">
                  <c:v>66.399843750000002</c:v>
                </c:pt>
                <c:pt idx="22833">
                  <c:v>66.401718750000001</c:v>
                </c:pt>
                <c:pt idx="22834">
                  <c:v>66.403437499999995</c:v>
                </c:pt>
                <c:pt idx="22835">
                  <c:v>66.404999999999902</c:v>
                </c:pt>
                <c:pt idx="22836">
                  <c:v>66.406562499999893</c:v>
                </c:pt>
                <c:pt idx="22837">
                  <c:v>66.408281250000002</c:v>
                </c:pt>
                <c:pt idx="22838">
                  <c:v>66.410312499999904</c:v>
                </c:pt>
                <c:pt idx="22839">
                  <c:v>66.412499999999994</c:v>
                </c:pt>
                <c:pt idx="22840">
                  <c:v>66.414531249999897</c:v>
                </c:pt>
                <c:pt idx="22841">
                  <c:v>66.416406249999994</c:v>
                </c:pt>
                <c:pt idx="22842">
                  <c:v>66.418281249999893</c:v>
                </c:pt>
                <c:pt idx="22843">
                  <c:v>66.420156249999906</c:v>
                </c:pt>
                <c:pt idx="22844">
                  <c:v>66.422031250000003</c:v>
                </c:pt>
                <c:pt idx="22845">
                  <c:v>66.423749999999998</c:v>
                </c:pt>
                <c:pt idx="22846">
                  <c:v>66.425468749999993</c:v>
                </c:pt>
                <c:pt idx="22847">
                  <c:v>66.427343749999906</c:v>
                </c:pt>
                <c:pt idx="22848">
                  <c:v>66.429374999999993</c:v>
                </c:pt>
                <c:pt idx="22849">
                  <c:v>66.431562499999998</c:v>
                </c:pt>
                <c:pt idx="22850">
                  <c:v>66.433749999999904</c:v>
                </c:pt>
                <c:pt idx="22851">
                  <c:v>66.435781249999906</c:v>
                </c:pt>
                <c:pt idx="22852">
                  <c:v>66.437656249999904</c:v>
                </c:pt>
                <c:pt idx="22853">
                  <c:v>66.439531249999902</c:v>
                </c:pt>
                <c:pt idx="22854">
                  <c:v>66.441249999999997</c:v>
                </c:pt>
                <c:pt idx="22855">
                  <c:v>66.442968750000006</c:v>
                </c:pt>
                <c:pt idx="22856">
                  <c:v>66.444843750000004</c:v>
                </c:pt>
                <c:pt idx="22857">
                  <c:v>66.446562499999999</c:v>
                </c:pt>
                <c:pt idx="22858">
                  <c:v>66.448281249999994</c:v>
                </c:pt>
                <c:pt idx="22859">
                  <c:v>66.450312499999896</c:v>
                </c:pt>
                <c:pt idx="22860">
                  <c:v>66.452343749999997</c:v>
                </c:pt>
                <c:pt idx="22861">
                  <c:v>66.454374999999999</c:v>
                </c:pt>
                <c:pt idx="22862">
                  <c:v>66.456093749999994</c:v>
                </c:pt>
                <c:pt idx="22863">
                  <c:v>66.457343749999893</c:v>
                </c:pt>
                <c:pt idx="22864">
                  <c:v>66.458906249999998</c:v>
                </c:pt>
                <c:pt idx="22865">
                  <c:v>66.460781249999997</c:v>
                </c:pt>
                <c:pt idx="22866">
                  <c:v>66.462499999999906</c:v>
                </c:pt>
                <c:pt idx="22867">
                  <c:v>66.464374999999905</c:v>
                </c:pt>
                <c:pt idx="22868">
                  <c:v>66.466718749999998</c:v>
                </c:pt>
                <c:pt idx="22869">
                  <c:v>66.469062499999893</c:v>
                </c:pt>
                <c:pt idx="22870">
                  <c:v>66.470937500000005</c:v>
                </c:pt>
                <c:pt idx="22871">
                  <c:v>66.472656249999901</c:v>
                </c:pt>
                <c:pt idx="22872">
                  <c:v>66.474531249999998</c:v>
                </c:pt>
                <c:pt idx="22873">
                  <c:v>66.476562499999901</c:v>
                </c:pt>
                <c:pt idx="22874">
                  <c:v>66.478749999999906</c:v>
                </c:pt>
                <c:pt idx="22875">
                  <c:v>66.480937499999996</c:v>
                </c:pt>
                <c:pt idx="22876">
                  <c:v>66.482968749999998</c:v>
                </c:pt>
                <c:pt idx="22877">
                  <c:v>66.484999999999999</c:v>
                </c:pt>
                <c:pt idx="22878">
                  <c:v>66.487187499999905</c:v>
                </c:pt>
                <c:pt idx="22879">
                  <c:v>66.489062500000003</c:v>
                </c:pt>
                <c:pt idx="22880">
                  <c:v>66.490937499999902</c:v>
                </c:pt>
                <c:pt idx="22881">
                  <c:v>66.493124999999907</c:v>
                </c:pt>
                <c:pt idx="22882">
                  <c:v>66.495312499999997</c:v>
                </c:pt>
                <c:pt idx="22883">
                  <c:v>66.497343749999899</c:v>
                </c:pt>
                <c:pt idx="22884">
                  <c:v>66.499062499999994</c:v>
                </c:pt>
                <c:pt idx="22885">
                  <c:v>66.500468749999996</c:v>
                </c:pt>
                <c:pt idx="22886">
                  <c:v>66.501718749999995</c:v>
                </c:pt>
                <c:pt idx="22887">
                  <c:v>66.502968749999994</c:v>
                </c:pt>
                <c:pt idx="22888">
                  <c:v>66.504062499999904</c:v>
                </c:pt>
                <c:pt idx="22889">
                  <c:v>66.504843750000006</c:v>
                </c:pt>
                <c:pt idx="22890">
                  <c:v>66.505468750000006</c:v>
                </c:pt>
                <c:pt idx="22891">
                  <c:v>66.506406249999898</c:v>
                </c:pt>
                <c:pt idx="22892">
                  <c:v>66.507499999999993</c:v>
                </c:pt>
                <c:pt idx="22893">
                  <c:v>66.508437499999999</c:v>
                </c:pt>
                <c:pt idx="22894">
                  <c:v>66.509375000000006</c:v>
                </c:pt>
                <c:pt idx="22895">
                  <c:v>66.510156249999994</c:v>
                </c:pt>
                <c:pt idx="22896">
                  <c:v>66.510781249999994</c:v>
                </c:pt>
                <c:pt idx="22897">
                  <c:v>66.511249999999905</c:v>
                </c:pt>
                <c:pt idx="22898">
                  <c:v>66.511562499999997</c:v>
                </c:pt>
                <c:pt idx="22899">
                  <c:v>66.511874999999904</c:v>
                </c:pt>
                <c:pt idx="22900">
                  <c:v>66.512031249999893</c:v>
                </c:pt>
                <c:pt idx="22901">
                  <c:v>66.512031250000007</c:v>
                </c:pt>
                <c:pt idx="22902">
                  <c:v>66.512031250000007</c:v>
                </c:pt>
                <c:pt idx="22903">
                  <c:v>66.511875000000003</c:v>
                </c:pt>
                <c:pt idx="22904">
                  <c:v>66.511562499999997</c:v>
                </c:pt>
                <c:pt idx="22905">
                  <c:v>66.511249999999905</c:v>
                </c:pt>
                <c:pt idx="22906">
                  <c:v>66.510937499999898</c:v>
                </c:pt>
                <c:pt idx="22907">
                  <c:v>66.510625000000005</c:v>
                </c:pt>
                <c:pt idx="22908">
                  <c:v>66.510156249999994</c:v>
                </c:pt>
                <c:pt idx="22909">
                  <c:v>66.509531249999995</c:v>
                </c:pt>
                <c:pt idx="22910">
                  <c:v>66.509062499999899</c:v>
                </c:pt>
                <c:pt idx="22911">
                  <c:v>66.508750000000006</c:v>
                </c:pt>
                <c:pt idx="22912">
                  <c:v>66.508437499999999</c:v>
                </c:pt>
                <c:pt idx="22913">
                  <c:v>66.508124999999893</c:v>
                </c:pt>
                <c:pt idx="22914">
                  <c:v>66.507499999999993</c:v>
                </c:pt>
                <c:pt idx="22915">
                  <c:v>66.506718750000005</c:v>
                </c:pt>
                <c:pt idx="22916">
                  <c:v>66.506093749999906</c:v>
                </c:pt>
                <c:pt idx="22917">
                  <c:v>66.505156249999999</c:v>
                </c:pt>
                <c:pt idx="22918">
                  <c:v>66.503906249999901</c:v>
                </c:pt>
                <c:pt idx="22919">
                  <c:v>66.502656250000001</c:v>
                </c:pt>
                <c:pt idx="22920">
                  <c:v>66.501406250000002</c:v>
                </c:pt>
                <c:pt idx="22921">
                  <c:v>66.500312499999893</c:v>
                </c:pt>
                <c:pt idx="22922">
                  <c:v>66.499531249999905</c:v>
                </c:pt>
                <c:pt idx="22923">
                  <c:v>66.498906250000005</c:v>
                </c:pt>
                <c:pt idx="22924">
                  <c:v>66.498437499999994</c:v>
                </c:pt>
                <c:pt idx="22925">
                  <c:v>66.498125000000002</c:v>
                </c:pt>
                <c:pt idx="22926">
                  <c:v>66.497656250000006</c:v>
                </c:pt>
                <c:pt idx="22927">
                  <c:v>66.497187499999995</c:v>
                </c:pt>
                <c:pt idx="22928">
                  <c:v>66.496718749999999</c:v>
                </c:pt>
                <c:pt idx="22929">
                  <c:v>66.496250000000003</c:v>
                </c:pt>
                <c:pt idx="22930">
                  <c:v>66.495937499999997</c:v>
                </c:pt>
                <c:pt idx="22931">
                  <c:v>66.495624999999905</c:v>
                </c:pt>
                <c:pt idx="22932">
                  <c:v>66.495468750000001</c:v>
                </c:pt>
                <c:pt idx="22933">
                  <c:v>66.495625000000004</c:v>
                </c:pt>
                <c:pt idx="22934">
                  <c:v>66.495937499999997</c:v>
                </c:pt>
                <c:pt idx="22935">
                  <c:v>66.489609375000001</c:v>
                </c:pt>
                <c:pt idx="22936">
                  <c:v>66.475312500000001</c:v>
                </c:pt>
                <c:pt idx="22937">
                  <c:v>66.459765625000003</c:v>
                </c:pt>
                <c:pt idx="22938">
                  <c:v>66.443828124999996</c:v>
                </c:pt>
                <c:pt idx="22939">
                  <c:v>66.427109375000001</c:v>
                </c:pt>
                <c:pt idx="22940">
                  <c:v>66.409765624999906</c:v>
                </c:pt>
                <c:pt idx="22941">
                  <c:v>66.392031250000002</c:v>
                </c:pt>
                <c:pt idx="22942">
                  <c:v>66.374218749999898</c:v>
                </c:pt>
                <c:pt idx="22943">
                  <c:v>66.356484374999994</c:v>
                </c:pt>
                <c:pt idx="22944">
                  <c:v>66.338750000000005</c:v>
                </c:pt>
                <c:pt idx="22945">
                  <c:v>66.320937499999999</c:v>
                </c:pt>
                <c:pt idx="22946">
                  <c:v>66.303359374999999</c:v>
                </c:pt>
                <c:pt idx="22947">
                  <c:v>66.285859375000001</c:v>
                </c:pt>
                <c:pt idx="22948">
                  <c:v>66.268359374999903</c:v>
                </c:pt>
                <c:pt idx="22949">
                  <c:v>66.250937500000006</c:v>
                </c:pt>
                <c:pt idx="22950">
                  <c:v>66.233593749999997</c:v>
                </c:pt>
                <c:pt idx="22951">
                  <c:v>66.216328125000004</c:v>
                </c:pt>
                <c:pt idx="22952">
                  <c:v>66.198984374999995</c:v>
                </c:pt>
                <c:pt idx="22953">
                  <c:v>66.181718749999902</c:v>
                </c:pt>
                <c:pt idx="22954">
                  <c:v>66.164531249999996</c:v>
                </c:pt>
                <c:pt idx="22955">
                  <c:v>66.147265625000003</c:v>
                </c:pt>
                <c:pt idx="22956">
                  <c:v>66.130156249999899</c:v>
                </c:pt>
                <c:pt idx="22957">
                  <c:v>66.113124999999997</c:v>
                </c:pt>
                <c:pt idx="22958">
                  <c:v>66.096015624999893</c:v>
                </c:pt>
                <c:pt idx="22959">
                  <c:v>66.078984375000005</c:v>
                </c:pt>
                <c:pt idx="22960">
                  <c:v>66.061406249999905</c:v>
                </c:pt>
                <c:pt idx="22961">
                  <c:v>66.043515624999998</c:v>
                </c:pt>
                <c:pt idx="22962">
                  <c:v>66.025859374999996</c:v>
                </c:pt>
                <c:pt idx="22963">
                  <c:v>66.007968749999904</c:v>
                </c:pt>
                <c:pt idx="22964">
                  <c:v>65.989921874999993</c:v>
                </c:pt>
                <c:pt idx="22965">
                  <c:v>65.971718749999994</c:v>
                </c:pt>
                <c:pt idx="22966">
                  <c:v>65.952812499999993</c:v>
                </c:pt>
                <c:pt idx="22967">
                  <c:v>65.933515624999998</c:v>
                </c:pt>
                <c:pt idx="22968">
                  <c:v>65.913749999999993</c:v>
                </c:pt>
                <c:pt idx="22969">
                  <c:v>65.893828124999899</c:v>
                </c:pt>
                <c:pt idx="22970">
                  <c:v>65.874296874999999</c:v>
                </c:pt>
                <c:pt idx="22971">
                  <c:v>65.854765624999999</c:v>
                </c:pt>
                <c:pt idx="22972">
                  <c:v>65.832578124999998</c:v>
                </c:pt>
                <c:pt idx="22973">
                  <c:v>65.809921874999901</c:v>
                </c:pt>
                <c:pt idx="22974">
                  <c:v>65.789375000000007</c:v>
                </c:pt>
                <c:pt idx="22975">
                  <c:v>65.769140624999906</c:v>
                </c:pt>
                <c:pt idx="22976">
                  <c:v>65.749375000000001</c:v>
                </c:pt>
                <c:pt idx="22977">
                  <c:v>65.729765624999899</c:v>
                </c:pt>
                <c:pt idx="22978">
                  <c:v>65.710234374999999</c:v>
                </c:pt>
                <c:pt idx="22979">
                  <c:v>65.690703124999999</c:v>
                </c:pt>
                <c:pt idx="22980">
                  <c:v>65.672265624999994</c:v>
                </c:pt>
                <c:pt idx="22981">
                  <c:v>65.654843749999998</c:v>
                </c:pt>
                <c:pt idx="22982">
                  <c:v>65.636328125000006</c:v>
                </c:pt>
                <c:pt idx="22983">
                  <c:v>65.617109374999899</c:v>
                </c:pt>
                <c:pt idx="22984">
                  <c:v>65.598281249999999</c:v>
                </c:pt>
                <c:pt idx="22985">
                  <c:v>65.579374999999999</c:v>
                </c:pt>
                <c:pt idx="22986">
                  <c:v>65.560312499999995</c:v>
                </c:pt>
                <c:pt idx="22987">
                  <c:v>65.541249999999906</c:v>
                </c:pt>
                <c:pt idx="22988">
                  <c:v>65.522187500000001</c:v>
                </c:pt>
                <c:pt idx="22989">
                  <c:v>65.503124999999898</c:v>
                </c:pt>
                <c:pt idx="22990">
                  <c:v>65.484062499999993</c:v>
                </c:pt>
                <c:pt idx="22991">
                  <c:v>65.465000000000003</c:v>
                </c:pt>
                <c:pt idx="22992">
                  <c:v>65.445937499999999</c:v>
                </c:pt>
                <c:pt idx="22993">
                  <c:v>65.426874999999995</c:v>
                </c:pt>
                <c:pt idx="22994">
                  <c:v>65.407656249999903</c:v>
                </c:pt>
                <c:pt idx="22995">
                  <c:v>65.388281250000006</c:v>
                </c:pt>
                <c:pt idx="22996">
                  <c:v>65.368906249999995</c:v>
                </c:pt>
                <c:pt idx="22997">
                  <c:v>65.349531249999998</c:v>
                </c:pt>
                <c:pt idx="22998">
                  <c:v>65.330156250000002</c:v>
                </c:pt>
                <c:pt idx="22999">
                  <c:v>65.310781249999906</c:v>
                </c:pt>
                <c:pt idx="23000">
                  <c:v>65.291406249999994</c:v>
                </c:pt>
                <c:pt idx="23001">
                  <c:v>65.272031249999998</c:v>
                </c:pt>
                <c:pt idx="23002">
                  <c:v>65.252656249999902</c:v>
                </c:pt>
                <c:pt idx="23003">
                  <c:v>65.233281249999905</c:v>
                </c:pt>
                <c:pt idx="23004">
                  <c:v>65.213906249999994</c:v>
                </c:pt>
                <c:pt idx="23005">
                  <c:v>65.194843750000004</c:v>
                </c:pt>
                <c:pt idx="23006">
                  <c:v>65.176015625000005</c:v>
                </c:pt>
                <c:pt idx="23007">
                  <c:v>65.156874999999999</c:v>
                </c:pt>
                <c:pt idx="23008">
                  <c:v>65.137499999999903</c:v>
                </c:pt>
                <c:pt idx="23009">
                  <c:v>65.118124999999907</c:v>
                </c:pt>
                <c:pt idx="23010">
                  <c:v>65.098671874999994</c:v>
                </c:pt>
                <c:pt idx="23011">
                  <c:v>65.079218749999995</c:v>
                </c:pt>
                <c:pt idx="23012">
                  <c:v>65.059843749999999</c:v>
                </c:pt>
                <c:pt idx="23013">
                  <c:v>65.040468750000002</c:v>
                </c:pt>
                <c:pt idx="23014">
                  <c:v>65.020937500000002</c:v>
                </c:pt>
                <c:pt idx="23015">
                  <c:v>65.001093749999995</c:v>
                </c:pt>
                <c:pt idx="23016">
                  <c:v>64.981171875000001</c:v>
                </c:pt>
                <c:pt idx="23017">
                  <c:v>64.961015625000002</c:v>
                </c:pt>
                <c:pt idx="23018">
                  <c:v>64.940859375000002</c:v>
                </c:pt>
                <c:pt idx="23019">
                  <c:v>64.920781249999905</c:v>
                </c:pt>
                <c:pt idx="23020">
                  <c:v>64.900312499999998</c:v>
                </c:pt>
                <c:pt idx="23021">
                  <c:v>64.879609375000001</c:v>
                </c:pt>
                <c:pt idx="23022">
                  <c:v>64.858750000000001</c:v>
                </c:pt>
                <c:pt idx="23023">
                  <c:v>64.837812499999998</c:v>
                </c:pt>
                <c:pt idx="23024">
                  <c:v>64.816874999999996</c:v>
                </c:pt>
                <c:pt idx="23025">
                  <c:v>64.796015624999995</c:v>
                </c:pt>
                <c:pt idx="23026">
                  <c:v>64.775234374999997</c:v>
                </c:pt>
                <c:pt idx="23027">
                  <c:v>64.754531249999999</c:v>
                </c:pt>
                <c:pt idx="23028">
                  <c:v>64.733984375000006</c:v>
                </c:pt>
                <c:pt idx="23029">
                  <c:v>64.713281249999994</c:v>
                </c:pt>
                <c:pt idx="23030">
                  <c:v>64.692499999999995</c:v>
                </c:pt>
                <c:pt idx="23031">
                  <c:v>64.671718749999997</c:v>
                </c:pt>
                <c:pt idx="23032">
                  <c:v>64.650703125000007</c:v>
                </c:pt>
                <c:pt idx="23033">
                  <c:v>64.629687499999903</c:v>
                </c:pt>
                <c:pt idx="23034">
                  <c:v>64.608749999999901</c:v>
                </c:pt>
                <c:pt idx="23035">
                  <c:v>64.587812499999899</c:v>
                </c:pt>
                <c:pt idx="23036">
                  <c:v>64.566874999999996</c:v>
                </c:pt>
                <c:pt idx="23037">
                  <c:v>64.545937499999994</c:v>
                </c:pt>
                <c:pt idx="23038">
                  <c:v>64.524999999999906</c:v>
                </c:pt>
                <c:pt idx="23039">
                  <c:v>64.503515625000006</c:v>
                </c:pt>
                <c:pt idx="23040">
                  <c:v>64.482421875</c:v>
                </c:pt>
                <c:pt idx="23041">
                  <c:v>64.473124999999897</c:v>
                </c:pt>
                <c:pt idx="23042">
                  <c:v>64.476718750000003</c:v>
                </c:pt>
                <c:pt idx="23043">
                  <c:v>64.481875000000002</c:v>
                </c:pt>
                <c:pt idx="23044">
                  <c:v>64.484375</c:v>
                </c:pt>
                <c:pt idx="23045">
                  <c:v>64.484531250000003</c:v>
                </c:pt>
                <c:pt idx="23046">
                  <c:v>64.484687499999893</c:v>
                </c:pt>
                <c:pt idx="23047">
                  <c:v>64.484687499999893</c:v>
                </c:pt>
                <c:pt idx="23048">
                  <c:v>64.484687499999893</c:v>
                </c:pt>
                <c:pt idx="23049">
                  <c:v>64.484843749999996</c:v>
                </c:pt>
                <c:pt idx="23050">
                  <c:v>64.484999999999999</c:v>
                </c:pt>
                <c:pt idx="23051">
                  <c:v>64.485468749999995</c:v>
                </c:pt>
                <c:pt idx="23052">
                  <c:v>64.486093749999995</c:v>
                </c:pt>
                <c:pt idx="23053">
                  <c:v>64.486718749999994</c:v>
                </c:pt>
                <c:pt idx="23054">
                  <c:v>64.487343749999994</c:v>
                </c:pt>
                <c:pt idx="23055">
                  <c:v>64.487968749999993</c:v>
                </c:pt>
                <c:pt idx="23056">
                  <c:v>64.488593750000007</c:v>
                </c:pt>
                <c:pt idx="23057">
                  <c:v>64.489218749999907</c:v>
                </c:pt>
                <c:pt idx="23058">
                  <c:v>64.489999999999895</c:v>
                </c:pt>
                <c:pt idx="23059">
                  <c:v>64.490781249999998</c:v>
                </c:pt>
                <c:pt idx="23060">
                  <c:v>64.491562500000001</c:v>
                </c:pt>
                <c:pt idx="23061">
                  <c:v>64.492499999999893</c:v>
                </c:pt>
                <c:pt idx="23062">
                  <c:v>64.493437499999999</c:v>
                </c:pt>
                <c:pt idx="23063">
                  <c:v>64.494375000000005</c:v>
                </c:pt>
                <c:pt idx="23064">
                  <c:v>64.495156249999994</c:v>
                </c:pt>
                <c:pt idx="23065">
                  <c:v>64.495781249999993</c:v>
                </c:pt>
                <c:pt idx="23066">
                  <c:v>64.496562499999996</c:v>
                </c:pt>
                <c:pt idx="23067">
                  <c:v>64.497500000000002</c:v>
                </c:pt>
                <c:pt idx="23068">
                  <c:v>64.498437499999994</c:v>
                </c:pt>
                <c:pt idx="23069">
                  <c:v>64.499375000000001</c:v>
                </c:pt>
                <c:pt idx="23070">
                  <c:v>64.500312499999893</c:v>
                </c:pt>
                <c:pt idx="23071">
                  <c:v>64.501249999999899</c:v>
                </c:pt>
                <c:pt idx="23072">
                  <c:v>64.502031249999902</c:v>
                </c:pt>
                <c:pt idx="23073">
                  <c:v>64.502656249999902</c:v>
                </c:pt>
                <c:pt idx="23074">
                  <c:v>64.503281249999901</c:v>
                </c:pt>
                <c:pt idx="23075">
                  <c:v>64.50390625</c:v>
                </c:pt>
                <c:pt idx="23076">
                  <c:v>64.504687499999903</c:v>
                </c:pt>
                <c:pt idx="23077">
                  <c:v>64.505468750000006</c:v>
                </c:pt>
                <c:pt idx="23078">
                  <c:v>64.506249999999994</c:v>
                </c:pt>
                <c:pt idx="23079">
                  <c:v>64.507031249999898</c:v>
                </c:pt>
                <c:pt idx="23080">
                  <c:v>64.507812499999901</c:v>
                </c:pt>
                <c:pt idx="23081">
                  <c:v>64.508593750000003</c:v>
                </c:pt>
                <c:pt idx="23082">
                  <c:v>64.509218749999903</c:v>
                </c:pt>
                <c:pt idx="23083">
                  <c:v>64.509843750000002</c:v>
                </c:pt>
                <c:pt idx="23084">
                  <c:v>64.510624999999905</c:v>
                </c:pt>
                <c:pt idx="23085">
                  <c:v>64.511406249999993</c:v>
                </c:pt>
                <c:pt idx="23086">
                  <c:v>64.512187499999996</c:v>
                </c:pt>
                <c:pt idx="23087">
                  <c:v>64.512968749999999</c:v>
                </c:pt>
                <c:pt idx="23088">
                  <c:v>64.513750000000002</c:v>
                </c:pt>
                <c:pt idx="23089">
                  <c:v>64.514687499999994</c:v>
                </c:pt>
                <c:pt idx="23090">
                  <c:v>64.515625</c:v>
                </c:pt>
                <c:pt idx="23091">
                  <c:v>64.516406249999903</c:v>
                </c:pt>
                <c:pt idx="23092">
                  <c:v>64.517031250000002</c:v>
                </c:pt>
                <c:pt idx="23093">
                  <c:v>64.517656250000002</c:v>
                </c:pt>
                <c:pt idx="23094">
                  <c:v>64.518281249999902</c:v>
                </c:pt>
                <c:pt idx="23095">
                  <c:v>64.518906250000001</c:v>
                </c:pt>
                <c:pt idx="23096">
                  <c:v>64.519687500000003</c:v>
                </c:pt>
                <c:pt idx="23097">
                  <c:v>64.520624999999896</c:v>
                </c:pt>
                <c:pt idx="23098">
                  <c:v>64.521718749999906</c:v>
                </c:pt>
                <c:pt idx="23099">
                  <c:v>64.522812500000001</c:v>
                </c:pt>
                <c:pt idx="23100">
                  <c:v>64.523750000000007</c:v>
                </c:pt>
                <c:pt idx="23101">
                  <c:v>64.524531249999995</c:v>
                </c:pt>
                <c:pt idx="23102">
                  <c:v>64.525156249999995</c:v>
                </c:pt>
                <c:pt idx="23103">
                  <c:v>64.525781249999994</c:v>
                </c:pt>
                <c:pt idx="23104">
                  <c:v>64.526406249999994</c:v>
                </c:pt>
                <c:pt idx="23105">
                  <c:v>64.527031249999993</c:v>
                </c:pt>
                <c:pt idx="23106">
                  <c:v>64.527656250000007</c:v>
                </c:pt>
                <c:pt idx="23107">
                  <c:v>64.528125000000003</c:v>
                </c:pt>
                <c:pt idx="23108">
                  <c:v>64.528437499999995</c:v>
                </c:pt>
                <c:pt idx="23109">
                  <c:v>64.528125000000003</c:v>
                </c:pt>
                <c:pt idx="23110">
                  <c:v>64.527656250000007</c:v>
                </c:pt>
                <c:pt idx="23111">
                  <c:v>64.532734374999905</c:v>
                </c:pt>
                <c:pt idx="23112">
                  <c:v>64.546796874999998</c:v>
                </c:pt>
                <c:pt idx="23113">
                  <c:v>64.564765625000007</c:v>
                </c:pt>
                <c:pt idx="23114">
                  <c:v>64.582734375000001</c:v>
                </c:pt>
                <c:pt idx="23115">
                  <c:v>64.601171875000006</c:v>
                </c:pt>
                <c:pt idx="23116">
                  <c:v>64.621093749999901</c:v>
                </c:pt>
                <c:pt idx="23117">
                  <c:v>64.642265624999993</c:v>
                </c:pt>
                <c:pt idx="23118">
                  <c:v>64.663828124999995</c:v>
                </c:pt>
                <c:pt idx="23119">
                  <c:v>64.685390624999997</c:v>
                </c:pt>
                <c:pt idx="23120">
                  <c:v>64.706874999999997</c:v>
                </c:pt>
                <c:pt idx="23121">
                  <c:v>64.728281249999995</c:v>
                </c:pt>
                <c:pt idx="23122">
                  <c:v>64.750156249999904</c:v>
                </c:pt>
                <c:pt idx="23123">
                  <c:v>64.772343749999905</c:v>
                </c:pt>
                <c:pt idx="23124">
                  <c:v>64.794218749999899</c:v>
                </c:pt>
                <c:pt idx="23125">
                  <c:v>64.816249999999997</c:v>
                </c:pt>
                <c:pt idx="23126">
                  <c:v>64.838437499999998</c:v>
                </c:pt>
                <c:pt idx="23127">
                  <c:v>64.860781250000002</c:v>
                </c:pt>
                <c:pt idx="23128">
                  <c:v>64.883750000000006</c:v>
                </c:pt>
                <c:pt idx="23129">
                  <c:v>64.907656249999903</c:v>
                </c:pt>
                <c:pt idx="23130">
                  <c:v>64.931953125000007</c:v>
                </c:pt>
                <c:pt idx="23131">
                  <c:v>64.955781249999902</c:v>
                </c:pt>
                <c:pt idx="23132">
                  <c:v>64.978437499999998</c:v>
                </c:pt>
                <c:pt idx="23133">
                  <c:v>65</c:v>
                </c:pt>
                <c:pt idx="23134">
                  <c:v>65.020937500000002</c:v>
                </c:pt>
                <c:pt idx="23135">
                  <c:v>65.041171874999904</c:v>
                </c:pt>
                <c:pt idx="23136">
                  <c:v>65.061796874999999</c:v>
                </c:pt>
                <c:pt idx="23137">
                  <c:v>65.083046874999894</c:v>
                </c:pt>
                <c:pt idx="23138">
                  <c:v>65.104140624999999</c:v>
                </c:pt>
                <c:pt idx="23139">
                  <c:v>65.1236718749999</c:v>
                </c:pt>
                <c:pt idx="23140">
                  <c:v>65.141249999999999</c:v>
                </c:pt>
                <c:pt idx="23141">
                  <c:v>65.157968749999995</c:v>
                </c:pt>
                <c:pt idx="23142">
                  <c:v>65.173671874999997</c:v>
                </c:pt>
                <c:pt idx="23143">
                  <c:v>65.188671874999997</c:v>
                </c:pt>
                <c:pt idx="23144">
                  <c:v>65.203124999999901</c:v>
                </c:pt>
                <c:pt idx="23145">
                  <c:v>65.216328125000004</c:v>
                </c:pt>
                <c:pt idx="23146">
                  <c:v>65.229140624999999</c:v>
                </c:pt>
                <c:pt idx="23147">
                  <c:v>65.242968749999903</c:v>
                </c:pt>
                <c:pt idx="23148">
                  <c:v>65.257265625000002</c:v>
                </c:pt>
                <c:pt idx="23149">
                  <c:v>65.271328124999997</c:v>
                </c:pt>
                <c:pt idx="23150">
                  <c:v>65.285624999999996</c:v>
                </c:pt>
                <c:pt idx="23151">
                  <c:v>65.299843749999994</c:v>
                </c:pt>
                <c:pt idx="23152">
                  <c:v>65.313749999999999</c:v>
                </c:pt>
                <c:pt idx="23153">
                  <c:v>65.328046874999998</c:v>
                </c:pt>
                <c:pt idx="23154">
                  <c:v>65.342265624999996</c:v>
                </c:pt>
                <c:pt idx="23155">
                  <c:v>65.356249999999903</c:v>
                </c:pt>
                <c:pt idx="23156">
                  <c:v>65.370390624999999</c:v>
                </c:pt>
                <c:pt idx="23157">
                  <c:v>65.384531249999995</c:v>
                </c:pt>
                <c:pt idx="23158">
                  <c:v>65.398671875000005</c:v>
                </c:pt>
                <c:pt idx="23159">
                  <c:v>65.412812499999902</c:v>
                </c:pt>
                <c:pt idx="23160">
                  <c:v>65.426874999999995</c:v>
                </c:pt>
                <c:pt idx="23161">
                  <c:v>65.440781249999901</c:v>
                </c:pt>
                <c:pt idx="23162">
                  <c:v>65.454531250000002</c:v>
                </c:pt>
                <c:pt idx="23163">
                  <c:v>65.468437499999993</c:v>
                </c:pt>
                <c:pt idx="23164">
                  <c:v>65.482578124999904</c:v>
                </c:pt>
                <c:pt idx="23165">
                  <c:v>65.4967187499999</c:v>
                </c:pt>
                <c:pt idx="23166">
                  <c:v>65.510859374999995</c:v>
                </c:pt>
                <c:pt idx="23167">
                  <c:v>65.525078124999993</c:v>
                </c:pt>
                <c:pt idx="23168">
                  <c:v>65.539296874999906</c:v>
                </c:pt>
                <c:pt idx="23169">
                  <c:v>65.553515625000003</c:v>
                </c:pt>
                <c:pt idx="23170">
                  <c:v>65.567421874999994</c:v>
                </c:pt>
                <c:pt idx="23171">
                  <c:v>65.581171874999896</c:v>
                </c:pt>
                <c:pt idx="23172">
                  <c:v>65.595156249999903</c:v>
                </c:pt>
                <c:pt idx="23173">
                  <c:v>65.609374999999901</c:v>
                </c:pt>
                <c:pt idx="23174">
                  <c:v>65.623593749999998</c:v>
                </c:pt>
                <c:pt idx="23175">
                  <c:v>65.637734374999994</c:v>
                </c:pt>
                <c:pt idx="23176">
                  <c:v>65.651953124999906</c:v>
                </c:pt>
                <c:pt idx="23177">
                  <c:v>65.666328124999893</c:v>
                </c:pt>
                <c:pt idx="23178">
                  <c:v>65.680781249999995</c:v>
                </c:pt>
                <c:pt idx="23179">
                  <c:v>65.695234374999998</c:v>
                </c:pt>
                <c:pt idx="23180">
                  <c:v>65.709765625000003</c:v>
                </c:pt>
                <c:pt idx="23181">
                  <c:v>65.723984374999901</c:v>
                </c:pt>
                <c:pt idx="23182">
                  <c:v>65.737890625000006</c:v>
                </c:pt>
                <c:pt idx="23183">
                  <c:v>65.751640624999993</c:v>
                </c:pt>
                <c:pt idx="23184">
                  <c:v>65.765234375000006</c:v>
                </c:pt>
                <c:pt idx="23185">
                  <c:v>65.778828124999905</c:v>
                </c:pt>
                <c:pt idx="23186">
                  <c:v>65.792421874999903</c:v>
                </c:pt>
                <c:pt idx="23187">
                  <c:v>65.806015624999901</c:v>
                </c:pt>
                <c:pt idx="23188">
                  <c:v>65.819765624999903</c:v>
                </c:pt>
                <c:pt idx="23189">
                  <c:v>65.834453124999897</c:v>
                </c:pt>
                <c:pt idx="23190">
                  <c:v>65.849921875000007</c:v>
                </c:pt>
                <c:pt idx="23191">
                  <c:v>65.865468750000005</c:v>
                </c:pt>
                <c:pt idx="23192">
                  <c:v>65.881328124999996</c:v>
                </c:pt>
                <c:pt idx="23193">
                  <c:v>65.897656249999997</c:v>
                </c:pt>
                <c:pt idx="23194">
                  <c:v>65.914296874999906</c:v>
                </c:pt>
                <c:pt idx="23195">
                  <c:v>65.931015625000001</c:v>
                </c:pt>
                <c:pt idx="23196">
                  <c:v>65.947421875000003</c:v>
                </c:pt>
                <c:pt idx="23197">
                  <c:v>65.963203124999893</c:v>
                </c:pt>
                <c:pt idx="23198">
                  <c:v>65.978671874999904</c:v>
                </c:pt>
                <c:pt idx="23199">
                  <c:v>65.993984374999997</c:v>
                </c:pt>
                <c:pt idx="23200">
                  <c:v>66.009062499999999</c:v>
                </c:pt>
                <c:pt idx="23201">
                  <c:v>66.024140625000001</c:v>
                </c:pt>
                <c:pt idx="23202">
                  <c:v>66.039374999999893</c:v>
                </c:pt>
                <c:pt idx="23203">
                  <c:v>66.054765625000002</c:v>
                </c:pt>
                <c:pt idx="23204">
                  <c:v>66.070312499999901</c:v>
                </c:pt>
                <c:pt idx="23205">
                  <c:v>66.085859374999899</c:v>
                </c:pt>
                <c:pt idx="23206">
                  <c:v>66.101171875000006</c:v>
                </c:pt>
                <c:pt idx="23207">
                  <c:v>66.116484374999999</c:v>
                </c:pt>
                <c:pt idx="23208">
                  <c:v>66.131796875000006</c:v>
                </c:pt>
                <c:pt idx="23209">
                  <c:v>66.147265624999903</c:v>
                </c:pt>
                <c:pt idx="23210">
                  <c:v>66.163124999999994</c:v>
                </c:pt>
                <c:pt idx="23211">
                  <c:v>66.178749999999994</c:v>
                </c:pt>
                <c:pt idx="23212">
                  <c:v>66.194140624999903</c:v>
                </c:pt>
                <c:pt idx="23213">
                  <c:v>66.209218749999906</c:v>
                </c:pt>
                <c:pt idx="23214">
                  <c:v>66.215781249999907</c:v>
                </c:pt>
                <c:pt idx="23215">
                  <c:v>66.215937499999995</c:v>
                </c:pt>
                <c:pt idx="23216">
                  <c:v>66.217968749999997</c:v>
                </c:pt>
                <c:pt idx="23217">
                  <c:v>66.220156250000002</c:v>
                </c:pt>
                <c:pt idx="23218">
                  <c:v>66.222343749999993</c:v>
                </c:pt>
                <c:pt idx="23219">
                  <c:v>66.224687499999902</c:v>
                </c:pt>
                <c:pt idx="23220">
                  <c:v>66.227187499999999</c:v>
                </c:pt>
                <c:pt idx="23221">
                  <c:v>66.229687499999898</c:v>
                </c:pt>
                <c:pt idx="23222">
                  <c:v>66.232187499999995</c:v>
                </c:pt>
                <c:pt idx="23223">
                  <c:v>66.234687499999893</c:v>
                </c:pt>
                <c:pt idx="23224">
                  <c:v>66.237187499999905</c:v>
                </c:pt>
                <c:pt idx="23225">
                  <c:v>66.239687500000002</c:v>
                </c:pt>
                <c:pt idx="23226">
                  <c:v>66.242343750000003</c:v>
                </c:pt>
                <c:pt idx="23227">
                  <c:v>66.245624999999905</c:v>
                </c:pt>
                <c:pt idx="23228">
                  <c:v>66.249687499999993</c:v>
                </c:pt>
                <c:pt idx="23229">
                  <c:v>66.253593749999993</c:v>
                </c:pt>
                <c:pt idx="23230">
                  <c:v>66.257343750000004</c:v>
                </c:pt>
                <c:pt idx="23231">
                  <c:v>66.261718749999901</c:v>
                </c:pt>
                <c:pt idx="23232">
                  <c:v>66.266406249999903</c:v>
                </c:pt>
                <c:pt idx="23233">
                  <c:v>66.270781249999999</c:v>
                </c:pt>
                <c:pt idx="23234">
                  <c:v>66.274843750000002</c:v>
                </c:pt>
                <c:pt idx="23235">
                  <c:v>66.279062499999995</c:v>
                </c:pt>
                <c:pt idx="23236">
                  <c:v>66.283437499999906</c:v>
                </c:pt>
                <c:pt idx="23237">
                  <c:v>66.288281249999997</c:v>
                </c:pt>
                <c:pt idx="23238">
                  <c:v>66.293437499999996</c:v>
                </c:pt>
                <c:pt idx="23239">
                  <c:v>66.298281249999903</c:v>
                </c:pt>
                <c:pt idx="23240">
                  <c:v>66.302968750000005</c:v>
                </c:pt>
                <c:pt idx="23241">
                  <c:v>66.307500000000005</c:v>
                </c:pt>
                <c:pt idx="23242">
                  <c:v>66.311718749999997</c:v>
                </c:pt>
                <c:pt idx="23243">
                  <c:v>66.316093749999993</c:v>
                </c:pt>
                <c:pt idx="23244">
                  <c:v>66.320624999999893</c:v>
                </c:pt>
                <c:pt idx="23245">
                  <c:v>66.324843749999999</c:v>
                </c:pt>
                <c:pt idx="23246">
                  <c:v>66.328749999999999</c:v>
                </c:pt>
                <c:pt idx="23247">
                  <c:v>66.332499999999996</c:v>
                </c:pt>
                <c:pt idx="23248">
                  <c:v>66.336406249999897</c:v>
                </c:pt>
                <c:pt idx="23249">
                  <c:v>66.340468749999999</c:v>
                </c:pt>
                <c:pt idx="23250">
                  <c:v>66.344531250000003</c:v>
                </c:pt>
                <c:pt idx="23251">
                  <c:v>66.348593750000006</c:v>
                </c:pt>
                <c:pt idx="23252">
                  <c:v>66.352500000000006</c:v>
                </c:pt>
                <c:pt idx="23253">
                  <c:v>66.35546875</c:v>
                </c:pt>
                <c:pt idx="23254">
                  <c:v>66.357500000000002</c:v>
                </c:pt>
                <c:pt idx="23255">
                  <c:v>66.359375</c:v>
                </c:pt>
                <c:pt idx="23256">
                  <c:v>66.361249999999998</c:v>
                </c:pt>
                <c:pt idx="23257">
                  <c:v>66.363124999999997</c:v>
                </c:pt>
                <c:pt idx="23258">
                  <c:v>66.365156249999998</c:v>
                </c:pt>
                <c:pt idx="23259">
                  <c:v>66.367343750000003</c:v>
                </c:pt>
                <c:pt idx="23260">
                  <c:v>66.369687499999998</c:v>
                </c:pt>
                <c:pt idx="23261">
                  <c:v>66.372031250000006</c:v>
                </c:pt>
                <c:pt idx="23262">
                  <c:v>66.374218749999898</c:v>
                </c:pt>
                <c:pt idx="23263">
                  <c:v>66.376406250000002</c:v>
                </c:pt>
                <c:pt idx="23264">
                  <c:v>66.378749999999997</c:v>
                </c:pt>
                <c:pt idx="23265">
                  <c:v>66.381249999999994</c:v>
                </c:pt>
                <c:pt idx="23266">
                  <c:v>66.383593750000003</c:v>
                </c:pt>
                <c:pt idx="23267">
                  <c:v>66.385781249999894</c:v>
                </c:pt>
                <c:pt idx="23268">
                  <c:v>66.388125000000002</c:v>
                </c:pt>
                <c:pt idx="23269">
                  <c:v>66.390468749999997</c:v>
                </c:pt>
                <c:pt idx="23270">
                  <c:v>66.392656250000002</c:v>
                </c:pt>
                <c:pt idx="23271">
                  <c:v>66.394843750000007</c:v>
                </c:pt>
                <c:pt idx="23272">
                  <c:v>66.397031249999998</c:v>
                </c:pt>
                <c:pt idx="23273">
                  <c:v>66.399218750000003</c:v>
                </c:pt>
                <c:pt idx="23274">
                  <c:v>66.401250000000005</c:v>
                </c:pt>
                <c:pt idx="23275">
                  <c:v>66.403124999999903</c:v>
                </c:pt>
                <c:pt idx="23276">
                  <c:v>66.404843749999998</c:v>
                </c:pt>
                <c:pt idx="23277">
                  <c:v>66.406406250000003</c:v>
                </c:pt>
                <c:pt idx="23278">
                  <c:v>66.408124999999998</c:v>
                </c:pt>
                <c:pt idx="23279">
                  <c:v>66.410156249999901</c:v>
                </c:pt>
                <c:pt idx="23280">
                  <c:v>66.412187500000002</c:v>
                </c:pt>
                <c:pt idx="23281">
                  <c:v>66.414062499999901</c:v>
                </c:pt>
                <c:pt idx="23282">
                  <c:v>66.415937499999998</c:v>
                </c:pt>
                <c:pt idx="23283">
                  <c:v>66.417812499999997</c:v>
                </c:pt>
                <c:pt idx="23284">
                  <c:v>66.419687499999895</c:v>
                </c:pt>
                <c:pt idx="23285">
                  <c:v>66.421406250000004</c:v>
                </c:pt>
                <c:pt idx="23286">
                  <c:v>66.423124999999899</c:v>
                </c:pt>
                <c:pt idx="23287">
                  <c:v>66.424843749999994</c:v>
                </c:pt>
                <c:pt idx="23288">
                  <c:v>66.426249999999996</c:v>
                </c:pt>
                <c:pt idx="23289">
                  <c:v>66.426249999999897</c:v>
                </c:pt>
                <c:pt idx="23290">
                  <c:v>66.424531249999902</c:v>
                </c:pt>
                <c:pt idx="23291">
                  <c:v>66.422343749999996</c:v>
                </c:pt>
                <c:pt idx="23292">
                  <c:v>66.420156249999906</c:v>
                </c:pt>
                <c:pt idx="23293">
                  <c:v>66.41796875</c:v>
                </c:pt>
                <c:pt idx="23294">
                  <c:v>66.415781249999995</c:v>
                </c:pt>
                <c:pt idx="23295">
                  <c:v>66.413593750000004</c:v>
                </c:pt>
                <c:pt idx="23296">
                  <c:v>66.411406249999999</c:v>
                </c:pt>
                <c:pt idx="23297">
                  <c:v>66.408749999999898</c:v>
                </c:pt>
                <c:pt idx="23298">
                  <c:v>66.405468749999997</c:v>
                </c:pt>
                <c:pt idx="23299">
                  <c:v>66.402031249999993</c:v>
                </c:pt>
                <c:pt idx="23300">
                  <c:v>66.398593749999904</c:v>
                </c:pt>
                <c:pt idx="23301">
                  <c:v>66.394999999999996</c:v>
                </c:pt>
                <c:pt idx="23302">
                  <c:v>66.390937499999893</c:v>
                </c:pt>
                <c:pt idx="23303">
                  <c:v>66.386406249999993</c:v>
                </c:pt>
                <c:pt idx="23304">
                  <c:v>66.381562500000001</c:v>
                </c:pt>
                <c:pt idx="23305">
                  <c:v>66.376406249999903</c:v>
                </c:pt>
                <c:pt idx="23306">
                  <c:v>66.370781249999993</c:v>
                </c:pt>
                <c:pt idx="23307">
                  <c:v>66.365156249999998</c:v>
                </c:pt>
                <c:pt idx="23308">
                  <c:v>66.360312499999907</c:v>
                </c:pt>
                <c:pt idx="23309">
                  <c:v>66.356249999999903</c:v>
                </c:pt>
                <c:pt idx="23310">
                  <c:v>66.352343750000003</c:v>
                </c:pt>
                <c:pt idx="23311">
                  <c:v>66.348906249999899</c:v>
                </c:pt>
                <c:pt idx="23312">
                  <c:v>66.346249999999998</c:v>
                </c:pt>
                <c:pt idx="23313">
                  <c:v>66.344062499999893</c:v>
                </c:pt>
                <c:pt idx="23314">
                  <c:v>66.342499999999902</c:v>
                </c:pt>
                <c:pt idx="23315">
                  <c:v>66.341562499999995</c:v>
                </c:pt>
                <c:pt idx="23316">
                  <c:v>66.341093749999999</c:v>
                </c:pt>
                <c:pt idx="23317">
                  <c:v>66.3404687499999</c:v>
                </c:pt>
                <c:pt idx="23318">
                  <c:v>66.339531249999993</c:v>
                </c:pt>
                <c:pt idx="23319">
                  <c:v>66.338437499999998</c:v>
                </c:pt>
                <c:pt idx="23320">
                  <c:v>66.337343750000002</c:v>
                </c:pt>
                <c:pt idx="23321">
                  <c:v>66.336562499999999</c:v>
                </c:pt>
                <c:pt idx="23322">
                  <c:v>66.335703124999995</c:v>
                </c:pt>
                <c:pt idx="23323">
                  <c:v>66.334531249999998</c:v>
                </c:pt>
                <c:pt idx="23324">
                  <c:v>66.333203124999898</c:v>
                </c:pt>
                <c:pt idx="23325">
                  <c:v>66.331953124999998</c:v>
                </c:pt>
                <c:pt idx="23326">
                  <c:v>66.330781250000001</c:v>
                </c:pt>
                <c:pt idx="23327">
                  <c:v>66.329453125000001</c:v>
                </c:pt>
                <c:pt idx="23328">
                  <c:v>66.328124999999901</c:v>
                </c:pt>
                <c:pt idx="23329">
                  <c:v>66.327109375000006</c:v>
                </c:pt>
                <c:pt idx="23330">
                  <c:v>66.326406249999906</c:v>
                </c:pt>
                <c:pt idx="23331">
                  <c:v>66.325546875000001</c:v>
                </c:pt>
                <c:pt idx="23332">
                  <c:v>66.324453124999906</c:v>
                </c:pt>
                <c:pt idx="23333">
                  <c:v>66.323281249999994</c:v>
                </c:pt>
                <c:pt idx="23334">
                  <c:v>66.321953124999993</c:v>
                </c:pt>
                <c:pt idx="23335">
                  <c:v>66.320546875000005</c:v>
                </c:pt>
                <c:pt idx="23336">
                  <c:v>66.319062499999902</c:v>
                </c:pt>
                <c:pt idx="23337">
                  <c:v>66.317421874999994</c:v>
                </c:pt>
                <c:pt idx="23338">
                  <c:v>66.315546874999995</c:v>
                </c:pt>
                <c:pt idx="23339">
                  <c:v>66.313515624999994</c:v>
                </c:pt>
                <c:pt idx="23340">
                  <c:v>66.311406249999905</c:v>
                </c:pt>
                <c:pt idx="23341">
                  <c:v>66.309140624999898</c:v>
                </c:pt>
                <c:pt idx="23342">
                  <c:v>66.306796874999904</c:v>
                </c:pt>
                <c:pt idx="23343">
                  <c:v>66.304609374999998</c:v>
                </c:pt>
                <c:pt idx="23344">
                  <c:v>66.302656249999899</c:v>
                </c:pt>
                <c:pt idx="23345">
                  <c:v>66.300703124999998</c:v>
                </c:pt>
                <c:pt idx="23346">
                  <c:v>66.298749999999998</c:v>
                </c:pt>
                <c:pt idx="23347">
                  <c:v>66.296718749999997</c:v>
                </c:pt>
                <c:pt idx="23348">
                  <c:v>66.294375000000002</c:v>
                </c:pt>
                <c:pt idx="23349">
                  <c:v>66.291796875000003</c:v>
                </c:pt>
                <c:pt idx="23350">
                  <c:v>66.289140625000002</c:v>
                </c:pt>
                <c:pt idx="23351">
                  <c:v>66.286406249999999</c:v>
                </c:pt>
                <c:pt idx="23352">
                  <c:v>66.283593749999994</c:v>
                </c:pt>
                <c:pt idx="23353">
                  <c:v>66.280781249999905</c:v>
                </c:pt>
                <c:pt idx="23354">
                  <c:v>66.2779687499999</c:v>
                </c:pt>
                <c:pt idx="23355">
                  <c:v>66.275156249999995</c:v>
                </c:pt>
                <c:pt idx="23356">
                  <c:v>66.272343749999905</c:v>
                </c:pt>
                <c:pt idx="23357">
                  <c:v>66.269609374999902</c:v>
                </c:pt>
                <c:pt idx="23358">
                  <c:v>66.267031250000002</c:v>
                </c:pt>
                <c:pt idx="23359">
                  <c:v>66.264531250000005</c:v>
                </c:pt>
                <c:pt idx="23360">
                  <c:v>66.262109374999994</c:v>
                </c:pt>
                <c:pt idx="23361">
                  <c:v>66.259843749999902</c:v>
                </c:pt>
                <c:pt idx="23362">
                  <c:v>66.257578124999995</c:v>
                </c:pt>
                <c:pt idx="23363">
                  <c:v>66.255234374999901</c:v>
                </c:pt>
                <c:pt idx="23364">
                  <c:v>66.252968749999994</c:v>
                </c:pt>
                <c:pt idx="23365">
                  <c:v>66.250703125000001</c:v>
                </c:pt>
                <c:pt idx="23366">
                  <c:v>66.248124999999902</c:v>
                </c:pt>
                <c:pt idx="23367">
                  <c:v>66.245156249999994</c:v>
                </c:pt>
                <c:pt idx="23368">
                  <c:v>66.241874999999993</c:v>
                </c:pt>
                <c:pt idx="23369">
                  <c:v>66.23828125</c:v>
                </c:pt>
                <c:pt idx="23370">
                  <c:v>66.234609374999906</c:v>
                </c:pt>
                <c:pt idx="23371">
                  <c:v>66.230859374999994</c:v>
                </c:pt>
                <c:pt idx="23372">
                  <c:v>66.226874999999893</c:v>
                </c:pt>
                <c:pt idx="23373">
                  <c:v>66.222734375000002</c:v>
                </c:pt>
                <c:pt idx="23374">
                  <c:v>66.218593749999997</c:v>
                </c:pt>
                <c:pt idx="23375">
                  <c:v>66.214531249999993</c:v>
                </c:pt>
                <c:pt idx="23376">
                  <c:v>66.210468749999905</c:v>
                </c:pt>
                <c:pt idx="23377">
                  <c:v>66.206562500000004</c:v>
                </c:pt>
                <c:pt idx="23378">
                  <c:v>66.203124999999901</c:v>
                </c:pt>
                <c:pt idx="23379">
                  <c:v>66.199999999999903</c:v>
                </c:pt>
                <c:pt idx="23380">
                  <c:v>66.197187499999998</c:v>
                </c:pt>
                <c:pt idx="23381">
                  <c:v>66.194687499999901</c:v>
                </c:pt>
                <c:pt idx="23382">
                  <c:v>66.192187499999903</c:v>
                </c:pt>
                <c:pt idx="23383">
                  <c:v>66.189453125</c:v>
                </c:pt>
                <c:pt idx="23384">
                  <c:v>66.184843749999999</c:v>
                </c:pt>
                <c:pt idx="23385">
                  <c:v>66.177578124999897</c:v>
                </c:pt>
                <c:pt idx="23386">
                  <c:v>66.169140624999898</c:v>
                </c:pt>
                <c:pt idx="23387">
                  <c:v>66.160546874999994</c:v>
                </c:pt>
                <c:pt idx="23388">
                  <c:v>66.151953125000006</c:v>
                </c:pt>
                <c:pt idx="23389">
                  <c:v>66.143359374999903</c:v>
                </c:pt>
                <c:pt idx="23390">
                  <c:v>66.134609374999897</c:v>
                </c:pt>
                <c:pt idx="23391">
                  <c:v>66.125624999999999</c:v>
                </c:pt>
                <c:pt idx="23392">
                  <c:v>66.116484374999999</c:v>
                </c:pt>
                <c:pt idx="23393">
                  <c:v>66.107343749999899</c:v>
                </c:pt>
                <c:pt idx="23394">
                  <c:v>66.098281249999999</c:v>
                </c:pt>
                <c:pt idx="23395">
                  <c:v>66.088984374999995</c:v>
                </c:pt>
                <c:pt idx="23396">
                  <c:v>66.079296874999997</c:v>
                </c:pt>
                <c:pt idx="23397">
                  <c:v>66.069140624999903</c:v>
                </c:pt>
                <c:pt idx="23398">
                  <c:v>66.058437499999997</c:v>
                </c:pt>
                <c:pt idx="23399">
                  <c:v>66.047421874999998</c:v>
                </c:pt>
                <c:pt idx="23400">
                  <c:v>66.035937500000003</c:v>
                </c:pt>
                <c:pt idx="23401">
                  <c:v>66.023906249999996</c:v>
                </c:pt>
                <c:pt idx="23402">
                  <c:v>66.011640624999998</c:v>
                </c:pt>
                <c:pt idx="23403">
                  <c:v>65.999218749999997</c:v>
                </c:pt>
                <c:pt idx="23404">
                  <c:v>65.986562500000005</c:v>
                </c:pt>
                <c:pt idx="23405">
                  <c:v>65.973749999999995</c:v>
                </c:pt>
                <c:pt idx="23406">
                  <c:v>65.960468749999905</c:v>
                </c:pt>
                <c:pt idx="23407">
                  <c:v>65.947031249999995</c:v>
                </c:pt>
                <c:pt idx="23408">
                  <c:v>65.934218749999999</c:v>
                </c:pt>
                <c:pt idx="23409">
                  <c:v>65.921718749999897</c:v>
                </c:pt>
                <c:pt idx="23410">
                  <c:v>65.909140625000006</c:v>
                </c:pt>
                <c:pt idx="23411">
                  <c:v>65.896718749999906</c:v>
                </c:pt>
                <c:pt idx="23412">
                  <c:v>65.884999999999906</c:v>
                </c:pt>
                <c:pt idx="23413">
                  <c:v>65.873749999999902</c:v>
                </c:pt>
                <c:pt idx="23414">
                  <c:v>65.862343749999994</c:v>
                </c:pt>
                <c:pt idx="23415">
                  <c:v>65.851015625000002</c:v>
                </c:pt>
                <c:pt idx="23416">
                  <c:v>65.839921875000002</c:v>
                </c:pt>
                <c:pt idx="23417">
                  <c:v>65.828984374999905</c:v>
                </c:pt>
                <c:pt idx="23418">
                  <c:v>65.818281249999998</c:v>
                </c:pt>
                <c:pt idx="23419">
                  <c:v>65.807812499999898</c:v>
                </c:pt>
                <c:pt idx="23420">
                  <c:v>65.797499999999999</c:v>
                </c:pt>
                <c:pt idx="23421">
                  <c:v>65.787187499999902</c:v>
                </c:pt>
                <c:pt idx="23422">
                  <c:v>65.777734374999994</c:v>
                </c:pt>
                <c:pt idx="23423">
                  <c:v>65.769453124999998</c:v>
                </c:pt>
                <c:pt idx="23424">
                  <c:v>65.761796875000002</c:v>
                </c:pt>
                <c:pt idx="23425">
                  <c:v>65.754609374999902</c:v>
                </c:pt>
                <c:pt idx="23426">
                  <c:v>65.747734374999993</c:v>
                </c:pt>
                <c:pt idx="23427">
                  <c:v>65.741015625000003</c:v>
                </c:pt>
                <c:pt idx="23428">
                  <c:v>65.734296874999899</c:v>
                </c:pt>
                <c:pt idx="23429">
                  <c:v>65.727578124999994</c:v>
                </c:pt>
                <c:pt idx="23430">
                  <c:v>65.720546874999997</c:v>
                </c:pt>
                <c:pt idx="23431">
                  <c:v>65.712734374999997</c:v>
                </c:pt>
                <c:pt idx="23432">
                  <c:v>65.704453124999901</c:v>
                </c:pt>
                <c:pt idx="23433">
                  <c:v>65.696171875000005</c:v>
                </c:pt>
                <c:pt idx="23434">
                  <c:v>65.687890624999994</c:v>
                </c:pt>
                <c:pt idx="23435">
                  <c:v>65.679609374999998</c:v>
                </c:pt>
                <c:pt idx="23436">
                  <c:v>65.671484374999906</c:v>
                </c:pt>
                <c:pt idx="23437">
                  <c:v>65.663203124999896</c:v>
                </c:pt>
                <c:pt idx="23438">
                  <c:v>65.654687499999895</c:v>
                </c:pt>
                <c:pt idx="23439">
                  <c:v>65.646249999999995</c:v>
                </c:pt>
                <c:pt idx="23440">
                  <c:v>65.637734374999994</c:v>
                </c:pt>
                <c:pt idx="23441">
                  <c:v>65.628984375000002</c:v>
                </c:pt>
                <c:pt idx="23442">
                  <c:v>65.620156249999994</c:v>
                </c:pt>
                <c:pt idx="23443">
                  <c:v>65.611328124999901</c:v>
                </c:pt>
                <c:pt idx="23444">
                  <c:v>65.602343750000003</c:v>
                </c:pt>
                <c:pt idx="23445">
                  <c:v>65.593203124999903</c:v>
                </c:pt>
                <c:pt idx="23446">
                  <c:v>65.583906249999998</c:v>
                </c:pt>
                <c:pt idx="23447">
                  <c:v>65.574687499999996</c:v>
                </c:pt>
                <c:pt idx="23448">
                  <c:v>65.565390624999907</c:v>
                </c:pt>
                <c:pt idx="23449">
                  <c:v>65.555937499999999</c:v>
                </c:pt>
                <c:pt idx="23450">
                  <c:v>65.546562499999993</c:v>
                </c:pt>
                <c:pt idx="23451">
                  <c:v>65.537343750000005</c:v>
                </c:pt>
                <c:pt idx="23452">
                  <c:v>65.528124999999903</c:v>
                </c:pt>
                <c:pt idx="23453">
                  <c:v>65.518906249999901</c:v>
                </c:pt>
                <c:pt idx="23454">
                  <c:v>65.509609374999897</c:v>
                </c:pt>
                <c:pt idx="23455">
                  <c:v>65.500078125000002</c:v>
                </c:pt>
                <c:pt idx="23456">
                  <c:v>65.490624999999895</c:v>
                </c:pt>
                <c:pt idx="23457">
                  <c:v>65.481406249999907</c:v>
                </c:pt>
                <c:pt idx="23458">
                  <c:v>65.472421874999995</c:v>
                </c:pt>
                <c:pt idx="23459">
                  <c:v>65.463281249999994</c:v>
                </c:pt>
                <c:pt idx="23460">
                  <c:v>65.453906250000003</c:v>
                </c:pt>
                <c:pt idx="23461">
                  <c:v>65.444531249999997</c:v>
                </c:pt>
                <c:pt idx="23462">
                  <c:v>65.435156250000006</c:v>
                </c:pt>
                <c:pt idx="23463">
                  <c:v>65.425937499999904</c:v>
                </c:pt>
                <c:pt idx="23464">
                  <c:v>65.416874999999905</c:v>
                </c:pt>
                <c:pt idx="23465">
                  <c:v>65.407812499999906</c:v>
                </c:pt>
                <c:pt idx="23466">
                  <c:v>65.398828124999994</c:v>
                </c:pt>
                <c:pt idx="23467">
                  <c:v>65.390156249999905</c:v>
                </c:pt>
                <c:pt idx="23468">
                  <c:v>65.381796875000006</c:v>
                </c:pt>
                <c:pt idx="23469">
                  <c:v>65.373671874999999</c:v>
                </c:pt>
                <c:pt idx="23470">
                  <c:v>65.365781249999898</c:v>
                </c:pt>
                <c:pt idx="23471">
                  <c:v>65.358124999999902</c:v>
                </c:pt>
                <c:pt idx="23472">
                  <c:v>65.350468749999905</c:v>
                </c:pt>
                <c:pt idx="23473">
                  <c:v>65.342499999999902</c:v>
                </c:pt>
                <c:pt idx="23474">
                  <c:v>65.334374999999994</c:v>
                </c:pt>
                <c:pt idx="23475">
                  <c:v>65.326328124999904</c:v>
                </c:pt>
                <c:pt idx="23476">
                  <c:v>65.318515624999904</c:v>
                </c:pt>
                <c:pt idx="23477">
                  <c:v>65.311484374999907</c:v>
                </c:pt>
                <c:pt idx="23478">
                  <c:v>65.305390624999902</c:v>
                </c:pt>
                <c:pt idx="23479">
                  <c:v>65.300390624999906</c:v>
                </c:pt>
                <c:pt idx="23480">
                  <c:v>65.296171874999999</c:v>
                </c:pt>
                <c:pt idx="23481">
                  <c:v>65.292187499999898</c:v>
                </c:pt>
                <c:pt idx="23482">
                  <c:v>65.288671874999906</c:v>
                </c:pt>
                <c:pt idx="23483">
                  <c:v>65.285859374999902</c:v>
                </c:pt>
                <c:pt idx="23484">
                  <c:v>65.283828124999999</c:v>
                </c:pt>
                <c:pt idx="23485">
                  <c:v>65.281796874999998</c:v>
                </c:pt>
                <c:pt idx="23486">
                  <c:v>65.278593749999999</c:v>
                </c:pt>
                <c:pt idx="23487">
                  <c:v>65.274296874999905</c:v>
                </c:pt>
                <c:pt idx="23488">
                  <c:v>65.269609375000002</c:v>
                </c:pt>
                <c:pt idx="23489">
                  <c:v>65.264921874999999</c:v>
                </c:pt>
                <c:pt idx="23490">
                  <c:v>65.260312499999998</c:v>
                </c:pt>
                <c:pt idx="23491">
                  <c:v>65.255390624999905</c:v>
                </c:pt>
                <c:pt idx="23492">
                  <c:v>65.248749999999902</c:v>
                </c:pt>
                <c:pt idx="23493">
                  <c:v>65.239531249999999</c:v>
                </c:pt>
                <c:pt idx="23494">
                  <c:v>65.227500000000006</c:v>
                </c:pt>
                <c:pt idx="23495">
                  <c:v>65.213593749999902</c:v>
                </c:pt>
                <c:pt idx="23496">
                  <c:v>65.199609374999895</c:v>
                </c:pt>
                <c:pt idx="23497">
                  <c:v>65.185859374999893</c:v>
                </c:pt>
                <c:pt idx="23498">
                  <c:v>65.172421874999998</c:v>
                </c:pt>
                <c:pt idx="23499">
                  <c:v>65.159374999999898</c:v>
                </c:pt>
                <c:pt idx="23500">
                  <c:v>65.146718749999906</c:v>
                </c:pt>
                <c:pt idx="23501">
                  <c:v>65.134218750000002</c:v>
                </c:pt>
                <c:pt idx="23502">
                  <c:v>65.122656250000006</c:v>
                </c:pt>
                <c:pt idx="23503">
                  <c:v>65.113437500000003</c:v>
                </c:pt>
                <c:pt idx="23504">
                  <c:v>65.105390624999998</c:v>
                </c:pt>
                <c:pt idx="23505">
                  <c:v>65.097109375000002</c:v>
                </c:pt>
                <c:pt idx="23506">
                  <c:v>65.088749999999905</c:v>
                </c:pt>
                <c:pt idx="23507">
                  <c:v>65.080390624999893</c:v>
                </c:pt>
                <c:pt idx="23508">
                  <c:v>65.072187499999899</c:v>
                </c:pt>
                <c:pt idx="23509">
                  <c:v>65.063906250000002</c:v>
                </c:pt>
                <c:pt idx="23510">
                  <c:v>65.055703124999994</c:v>
                </c:pt>
                <c:pt idx="23511">
                  <c:v>65.047812499999907</c:v>
                </c:pt>
                <c:pt idx="23512">
                  <c:v>65.040156249999896</c:v>
                </c:pt>
                <c:pt idx="23513">
                  <c:v>65.032890624999894</c:v>
                </c:pt>
                <c:pt idx="23514">
                  <c:v>65.026406249999994</c:v>
                </c:pt>
                <c:pt idx="23515">
                  <c:v>65.020781249999999</c:v>
                </c:pt>
                <c:pt idx="23516">
                  <c:v>65.015312499999993</c:v>
                </c:pt>
                <c:pt idx="23517">
                  <c:v>65.009843749999902</c:v>
                </c:pt>
                <c:pt idx="23518">
                  <c:v>65.004687499999903</c:v>
                </c:pt>
                <c:pt idx="23519">
                  <c:v>64.999609375000006</c:v>
                </c:pt>
                <c:pt idx="23520">
                  <c:v>64.993828124999993</c:v>
                </c:pt>
                <c:pt idx="23521">
                  <c:v>64.986484374999904</c:v>
                </c:pt>
                <c:pt idx="23522">
                  <c:v>64.976328124999995</c:v>
                </c:pt>
                <c:pt idx="23523">
                  <c:v>64.964374999999905</c:v>
                </c:pt>
                <c:pt idx="23524">
                  <c:v>64.952500000000001</c:v>
                </c:pt>
                <c:pt idx="23525">
                  <c:v>64.940781249999901</c:v>
                </c:pt>
                <c:pt idx="23526">
                  <c:v>64.929062499999901</c:v>
                </c:pt>
                <c:pt idx="23527">
                  <c:v>64.917109374999995</c:v>
                </c:pt>
                <c:pt idx="23528">
                  <c:v>64.905078124999903</c:v>
                </c:pt>
                <c:pt idx="23529">
                  <c:v>64.893046874999996</c:v>
                </c:pt>
                <c:pt idx="23530">
                  <c:v>64.881015625000003</c:v>
                </c:pt>
                <c:pt idx="23531">
                  <c:v>64.868984374999997</c:v>
                </c:pt>
                <c:pt idx="23532">
                  <c:v>64.856796874999901</c:v>
                </c:pt>
                <c:pt idx="23533">
                  <c:v>64.844531250000003</c:v>
                </c:pt>
                <c:pt idx="23534">
                  <c:v>64.832187500000003</c:v>
                </c:pt>
                <c:pt idx="23535">
                  <c:v>64.8203125</c:v>
                </c:pt>
                <c:pt idx="23536">
                  <c:v>64.809296874999902</c:v>
                </c:pt>
                <c:pt idx="23537">
                  <c:v>64.798359374999905</c:v>
                </c:pt>
                <c:pt idx="23538">
                  <c:v>64.787265625000003</c:v>
                </c:pt>
                <c:pt idx="23539">
                  <c:v>64.776249999999905</c:v>
                </c:pt>
                <c:pt idx="23540">
                  <c:v>64.765312499999993</c:v>
                </c:pt>
                <c:pt idx="23541">
                  <c:v>64.754374999999996</c:v>
                </c:pt>
                <c:pt idx="23542">
                  <c:v>64.743437499999999</c:v>
                </c:pt>
                <c:pt idx="23543">
                  <c:v>64.732656249999906</c:v>
                </c:pt>
                <c:pt idx="23544">
                  <c:v>64.721874999999898</c:v>
                </c:pt>
                <c:pt idx="23545">
                  <c:v>64.7109375</c:v>
                </c:pt>
                <c:pt idx="23546">
                  <c:v>64.700156249999907</c:v>
                </c:pt>
                <c:pt idx="23547">
                  <c:v>64.689609374999904</c:v>
                </c:pt>
                <c:pt idx="23548">
                  <c:v>64.679140624999903</c:v>
                </c:pt>
                <c:pt idx="23549">
                  <c:v>64.6685937499999</c:v>
                </c:pt>
                <c:pt idx="23550">
                  <c:v>64.658906249999902</c:v>
                </c:pt>
                <c:pt idx="23551">
                  <c:v>64.650234374999997</c:v>
                </c:pt>
                <c:pt idx="23552">
                  <c:v>64.641640624999994</c:v>
                </c:pt>
                <c:pt idx="23553">
                  <c:v>64.632890625000002</c:v>
                </c:pt>
                <c:pt idx="23554">
                  <c:v>64.623906250000005</c:v>
                </c:pt>
                <c:pt idx="23555">
                  <c:v>64.614765625000004</c:v>
                </c:pt>
                <c:pt idx="23556">
                  <c:v>64.605859374999994</c:v>
                </c:pt>
                <c:pt idx="23557">
                  <c:v>64.597343749999993</c:v>
                </c:pt>
                <c:pt idx="23558">
                  <c:v>64.588671875000003</c:v>
                </c:pt>
                <c:pt idx="23559">
                  <c:v>64.579765624999993</c:v>
                </c:pt>
                <c:pt idx="23560">
                  <c:v>64.570859374999898</c:v>
                </c:pt>
                <c:pt idx="23561">
                  <c:v>64.561796874999999</c:v>
                </c:pt>
                <c:pt idx="23562">
                  <c:v>64.552734374999901</c:v>
                </c:pt>
                <c:pt idx="23563">
                  <c:v>64.543828124999905</c:v>
                </c:pt>
                <c:pt idx="23564">
                  <c:v>64.534921874999995</c:v>
                </c:pt>
                <c:pt idx="23565">
                  <c:v>64.526249999999905</c:v>
                </c:pt>
                <c:pt idx="23566">
                  <c:v>64.517890624999893</c:v>
                </c:pt>
                <c:pt idx="23567">
                  <c:v>64.509609374999897</c:v>
                </c:pt>
                <c:pt idx="23568">
                  <c:v>64.501328125000001</c:v>
                </c:pt>
                <c:pt idx="23569">
                  <c:v>64.492890624999902</c:v>
                </c:pt>
                <c:pt idx="23570">
                  <c:v>64.484453125000002</c:v>
                </c:pt>
                <c:pt idx="23571">
                  <c:v>64.476015625000002</c:v>
                </c:pt>
                <c:pt idx="23572">
                  <c:v>64.467578124999903</c:v>
                </c:pt>
                <c:pt idx="23573">
                  <c:v>64.459296874999893</c:v>
                </c:pt>
                <c:pt idx="23574">
                  <c:v>64.450859374999993</c:v>
                </c:pt>
                <c:pt idx="23575">
                  <c:v>64.442187499999903</c:v>
                </c:pt>
                <c:pt idx="23576">
                  <c:v>64.433281249999993</c:v>
                </c:pt>
                <c:pt idx="23577">
                  <c:v>64.424374999999998</c:v>
                </c:pt>
                <c:pt idx="23578">
                  <c:v>64.415468750000002</c:v>
                </c:pt>
                <c:pt idx="23579">
                  <c:v>64.407109375000005</c:v>
                </c:pt>
                <c:pt idx="23580">
                  <c:v>64.399140624999902</c:v>
                </c:pt>
                <c:pt idx="23581">
                  <c:v>64.390703125000002</c:v>
                </c:pt>
                <c:pt idx="23582">
                  <c:v>64.382265624999903</c:v>
                </c:pt>
                <c:pt idx="23583">
                  <c:v>64.373906249999905</c:v>
                </c:pt>
                <c:pt idx="23584">
                  <c:v>64.365234374999901</c:v>
                </c:pt>
                <c:pt idx="23585">
                  <c:v>64.356328124999905</c:v>
                </c:pt>
                <c:pt idx="23586">
                  <c:v>64.347499999999897</c:v>
                </c:pt>
                <c:pt idx="23587">
                  <c:v>64.338750000000005</c:v>
                </c:pt>
                <c:pt idx="23588">
                  <c:v>64.329999999999899</c:v>
                </c:pt>
                <c:pt idx="23589">
                  <c:v>64.321406249999995</c:v>
                </c:pt>
                <c:pt idx="23590">
                  <c:v>64.312968749999996</c:v>
                </c:pt>
                <c:pt idx="23591">
                  <c:v>64.304531249999997</c:v>
                </c:pt>
                <c:pt idx="23592">
                  <c:v>64.296249999999901</c:v>
                </c:pt>
                <c:pt idx="23593">
                  <c:v>64.288046874999907</c:v>
                </c:pt>
                <c:pt idx="23594">
                  <c:v>64.279531249999906</c:v>
                </c:pt>
                <c:pt idx="23595">
                  <c:v>64.270781249999899</c:v>
                </c:pt>
                <c:pt idx="23596">
                  <c:v>64.262031249999893</c:v>
                </c:pt>
                <c:pt idx="23597">
                  <c:v>64.253281250000001</c:v>
                </c:pt>
                <c:pt idx="23598">
                  <c:v>64.244453124999893</c:v>
                </c:pt>
                <c:pt idx="23599">
                  <c:v>64.235703124999901</c:v>
                </c:pt>
                <c:pt idx="23600">
                  <c:v>64.227031249999996</c:v>
                </c:pt>
                <c:pt idx="23601">
                  <c:v>64.218203124999903</c:v>
                </c:pt>
                <c:pt idx="23602">
                  <c:v>64.209453124999897</c:v>
                </c:pt>
                <c:pt idx="23603">
                  <c:v>64.201015624999897</c:v>
                </c:pt>
                <c:pt idx="23604">
                  <c:v>64.192890625000004</c:v>
                </c:pt>
                <c:pt idx="23605">
                  <c:v>64.184921875000001</c:v>
                </c:pt>
                <c:pt idx="23606">
                  <c:v>64.176874999999995</c:v>
                </c:pt>
                <c:pt idx="23607">
                  <c:v>64.168828124999905</c:v>
                </c:pt>
                <c:pt idx="23608">
                  <c:v>64.160937500000003</c:v>
                </c:pt>
                <c:pt idx="23609">
                  <c:v>64.153203124999905</c:v>
                </c:pt>
                <c:pt idx="23610">
                  <c:v>64.145703124999898</c:v>
                </c:pt>
                <c:pt idx="23611">
                  <c:v>64.138437499999895</c:v>
                </c:pt>
                <c:pt idx="23612">
                  <c:v>64.131406249999998</c:v>
                </c:pt>
                <c:pt idx="23613">
                  <c:v>64.124687499999993</c:v>
                </c:pt>
                <c:pt idx="23614">
                  <c:v>64.118281249999896</c:v>
                </c:pt>
                <c:pt idx="23615">
                  <c:v>64.112343749999894</c:v>
                </c:pt>
                <c:pt idx="23616">
                  <c:v>64.107109374999993</c:v>
                </c:pt>
                <c:pt idx="23617">
                  <c:v>64.1021874999999</c:v>
                </c:pt>
                <c:pt idx="23618">
                  <c:v>64.097343749999993</c:v>
                </c:pt>
                <c:pt idx="23619">
                  <c:v>64.092578125000003</c:v>
                </c:pt>
                <c:pt idx="23620">
                  <c:v>64.087734374999897</c:v>
                </c:pt>
                <c:pt idx="23621">
                  <c:v>64.083046874999994</c:v>
                </c:pt>
                <c:pt idx="23622">
                  <c:v>64.078515624999994</c:v>
                </c:pt>
                <c:pt idx="23623">
                  <c:v>64.073906249999993</c:v>
                </c:pt>
                <c:pt idx="23624">
                  <c:v>64.069296875000006</c:v>
                </c:pt>
                <c:pt idx="23625">
                  <c:v>64.064843749999994</c:v>
                </c:pt>
                <c:pt idx="23626">
                  <c:v>64.060546874999901</c:v>
                </c:pt>
                <c:pt idx="23627">
                  <c:v>64.056328124999993</c:v>
                </c:pt>
                <c:pt idx="23628">
                  <c:v>64.052187499999903</c:v>
                </c:pt>
                <c:pt idx="23629">
                  <c:v>64.048203125000001</c:v>
                </c:pt>
                <c:pt idx="23630">
                  <c:v>64.044375000000002</c:v>
                </c:pt>
                <c:pt idx="23631">
                  <c:v>64.040703124999993</c:v>
                </c:pt>
                <c:pt idx="23632">
                  <c:v>64.037265624999904</c:v>
                </c:pt>
                <c:pt idx="23633">
                  <c:v>64.033984374999903</c:v>
                </c:pt>
                <c:pt idx="23634">
                  <c:v>64.030781249999905</c:v>
                </c:pt>
                <c:pt idx="23635">
                  <c:v>64.027812499999897</c:v>
                </c:pt>
                <c:pt idx="23636">
                  <c:v>64.025000000000006</c:v>
                </c:pt>
                <c:pt idx="23637">
                  <c:v>64.022187499999902</c:v>
                </c:pt>
                <c:pt idx="23638">
                  <c:v>64.01953125</c:v>
                </c:pt>
                <c:pt idx="23639">
                  <c:v>64.017109374999905</c:v>
                </c:pt>
                <c:pt idx="23640">
                  <c:v>64.014843749999997</c:v>
                </c:pt>
                <c:pt idx="23641">
                  <c:v>64.012734374999994</c:v>
                </c:pt>
                <c:pt idx="23642">
                  <c:v>64.010781249999994</c:v>
                </c:pt>
                <c:pt idx="23643">
                  <c:v>64.008984374999997</c:v>
                </c:pt>
                <c:pt idx="23644">
                  <c:v>64.007343750000004</c:v>
                </c:pt>
                <c:pt idx="23645">
                  <c:v>64.005859374999901</c:v>
                </c:pt>
                <c:pt idx="23646">
                  <c:v>64.004609375000001</c:v>
                </c:pt>
                <c:pt idx="23647">
                  <c:v>64.003515625000006</c:v>
                </c:pt>
                <c:pt idx="23648">
                  <c:v>64.002421874999996</c:v>
                </c:pt>
                <c:pt idx="23649">
                  <c:v>64.001328124999901</c:v>
                </c:pt>
                <c:pt idx="23650">
                  <c:v>64.000312500000007</c:v>
                </c:pt>
                <c:pt idx="23651">
                  <c:v>63.999374999999901</c:v>
                </c:pt>
                <c:pt idx="23652">
                  <c:v>63.9983593749999</c:v>
                </c:pt>
                <c:pt idx="23653">
                  <c:v>63.997265624999997</c:v>
                </c:pt>
                <c:pt idx="23654">
                  <c:v>63.996250000000003</c:v>
                </c:pt>
                <c:pt idx="23655">
                  <c:v>63.995312499999997</c:v>
                </c:pt>
                <c:pt idx="23656">
                  <c:v>63.994296874999897</c:v>
                </c:pt>
                <c:pt idx="23657">
                  <c:v>63.993203124999901</c:v>
                </c:pt>
                <c:pt idx="23658">
                  <c:v>63.992031249999997</c:v>
                </c:pt>
                <c:pt idx="23659">
                  <c:v>63.990624999999902</c:v>
                </c:pt>
                <c:pt idx="23660">
                  <c:v>63.988984374999902</c:v>
                </c:pt>
                <c:pt idx="23661">
                  <c:v>63.987421874999903</c:v>
                </c:pt>
                <c:pt idx="23662">
                  <c:v>63.986171874999997</c:v>
                </c:pt>
                <c:pt idx="23663">
                  <c:v>63.985156249999903</c:v>
                </c:pt>
                <c:pt idx="23664">
                  <c:v>63.984296874999899</c:v>
                </c:pt>
                <c:pt idx="23665">
                  <c:v>63.983750000000001</c:v>
                </c:pt>
                <c:pt idx="23666">
                  <c:v>63.983593749999898</c:v>
                </c:pt>
                <c:pt idx="23667">
                  <c:v>63.983671874999899</c:v>
                </c:pt>
                <c:pt idx="23668">
                  <c:v>63.983828125000002</c:v>
                </c:pt>
                <c:pt idx="23669">
                  <c:v>63.983828125000002</c:v>
                </c:pt>
                <c:pt idx="23670">
                  <c:v>63.983593749999997</c:v>
                </c:pt>
                <c:pt idx="23671">
                  <c:v>63.983124999999902</c:v>
                </c:pt>
                <c:pt idx="23672">
                  <c:v>63.982421874999901</c:v>
                </c:pt>
                <c:pt idx="23673">
                  <c:v>63.981484374999901</c:v>
                </c:pt>
                <c:pt idx="23674">
                  <c:v>63.980234374999903</c:v>
                </c:pt>
                <c:pt idx="23675">
                  <c:v>63.978749999999998</c:v>
                </c:pt>
                <c:pt idx="23676">
                  <c:v>63.977109374999898</c:v>
                </c:pt>
                <c:pt idx="23677">
                  <c:v>63.975468749999997</c:v>
                </c:pt>
                <c:pt idx="23678">
                  <c:v>63.973828124999898</c:v>
                </c:pt>
                <c:pt idx="23679">
                  <c:v>63.972031250000001</c:v>
                </c:pt>
                <c:pt idx="23680">
                  <c:v>63.969999999999899</c:v>
                </c:pt>
                <c:pt idx="23681">
                  <c:v>63.9677343749999</c:v>
                </c:pt>
                <c:pt idx="23682">
                  <c:v>63.965234375000001</c:v>
                </c:pt>
                <c:pt idx="23683">
                  <c:v>63.962578124999901</c:v>
                </c:pt>
                <c:pt idx="23684">
                  <c:v>63.9599218749999</c:v>
                </c:pt>
                <c:pt idx="23685">
                  <c:v>63.957421875000001</c:v>
                </c:pt>
                <c:pt idx="23686">
                  <c:v>63.955312499999899</c:v>
                </c:pt>
                <c:pt idx="23687">
                  <c:v>63.953359374999998</c:v>
                </c:pt>
                <c:pt idx="23688">
                  <c:v>63.9514843749999</c:v>
                </c:pt>
                <c:pt idx="23689">
                  <c:v>63.949999999999903</c:v>
                </c:pt>
                <c:pt idx="23690">
                  <c:v>63.948906249999901</c:v>
                </c:pt>
                <c:pt idx="23691">
                  <c:v>63.948124999999997</c:v>
                </c:pt>
                <c:pt idx="23692">
                  <c:v>63.9475781249999</c:v>
                </c:pt>
                <c:pt idx="23693">
                  <c:v>63.947109374999897</c:v>
                </c:pt>
                <c:pt idx="23694">
                  <c:v>63.946796874999897</c:v>
                </c:pt>
                <c:pt idx="23695">
                  <c:v>63.946640624999901</c:v>
                </c:pt>
                <c:pt idx="23696">
                  <c:v>63.946328125000001</c:v>
                </c:pt>
                <c:pt idx="23697">
                  <c:v>63.945781249999897</c:v>
                </c:pt>
                <c:pt idx="23698">
                  <c:v>63.944999999999901</c:v>
                </c:pt>
                <c:pt idx="23699">
                  <c:v>63.943828124999897</c:v>
                </c:pt>
                <c:pt idx="23700">
                  <c:v>63.942343749999999</c:v>
                </c:pt>
                <c:pt idx="23701">
                  <c:v>63.940703124999899</c:v>
                </c:pt>
                <c:pt idx="23702">
                  <c:v>63.938906249999903</c:v>
                </c:pt>
                <c:pt idx="23703">
                  <c:v>63.936953124999903</c:v>
                </c:pt>
                <c:pt idx="23704">
                  <c:v>63.934999999999903</c:v>
                </c:pt>
                <c:pt idx="23705">
                  <c:v>63.933046874999903</c:v>
                </c:pt>
                <c:pt idx="23706">
                  <c:v>63.931015624999901</c:v>
                </c:pt>
                <c:pt idx="23707">
                  <c:v>63.928984374999999</c:v>
                </c:pt>
                <c:pt idx="23708">
                  <c:v>63.927031249999899</c:v>
                </c:pt>
                <c:pt idx="23709">
                  <c:v>63.925156249999901</c:v>
                </c:pt>
                <c:pt idx="23710">
                  <c:v>63.923359374999997</c:v>
                </c:pt>
                <c:pt idx="23711">
                  <c:v>63.921718749999897</c:v>
                </c:pt>
                <c:pt idx="23712">
                  <c:v>63.9202343749999</c:v>
                </c:pt>
                <c:pt idx="23713">
                  <c:v>63.918750000000003</c:v>
                </c:pt>
                <c:pt idx="23714">
                  <c:v>63.917187499999997</c:v>
                </c:pt>
                <c:pt idx="23715">
                  <c:v>63.915781250000002</c:v>
                </c:pt>
                <c:pt idx="23716">
                  <c:v>63.914609374999998</c:v>
                </c:pt>
                <c:pt idx="23717">
                  <c:v>63.913593749999997</c:v>
                </c:pt>
                <c:pt idx="23718">
                  <c:v>63.912656249999898</c:v>
                </c:pt>
                <c:pt idx="23719">
                  <c:v>63.911718749999999</c:v>
                </c:pt>
                <c:pt idx="23720">
                  <c:v>63.910859374999902</c:v>
                </c:pt>
                <c:pt idx="23721">
                  <c:v>63.910156249999901</c:v>
                </c:pt>
                <c:pt idx="23722">
                  <c:v>63.909531249999901</c:v>
                </c:pt>
                <c:pt idx="23723">
                  <c:v>63.908984374999903</c:v>
                </c:pt>
                <c:pt idx="23724">
                  <c:v>63.9085156249999</c:v>
                </c:pt>
                <c:pt idx="23725">
                  <c:v>63.908046874999897</c:v>
                </c:pt>
                <c:pt idx="23726">
                  <c:v>63.907656249999903</c:v>
                </c:pt>
                <c:pt idx="23727">
                  <c:v>63.907421874999997</c:v>
                </c:pt>
                <c:pt idx="23728">
                  <c:v>63.907343749999903</c:v>
                </c:pt>
                <c:pt idx="23729">
                  <c:v>63.907421874999997</c:v>
                </c:pt>
                <c:pt idx="23730">
                  <c:v>63.907734374999897</c:v>
                </c:pt>
                <c:pt idx="23731">
                  <c:v>63.908203125</c:v>
                </c:pt>
                <c:pt idx="23732">
                  <c:v>63.908749999999998</c:v>
                </c:pt>
                <c:pt idx="23733">
                  <c:v>63.909453124999899</c:v>
                </c:pt>
                <c:pt idx="23734">
                  <c:v>63.91015625</c:v>
                </c:pt>
                <c:pt idx="23735">
                  <c:v>63.9107812499999</c:v>
                </c:pt>
                <c:pt idx="23736">
                  <c:v>63.911250000000003</c:v>
                </c:pt>
                <c:pt idx="23737">
                  <c:v>63.911640624999897</c:v>
                </c:pt>
                <c:pt idx="23738">
                  <c:v>63.912109375</c:v>
                </c:pt>
                <c:pt idx="23739">
                  <c:v>63.912265625000003</c:v>
                </c:pt>
                <c:pt idx="23740">
                  <c:v>63.911874999999903</c:v>
                </c:pt>
                <c:pt idx="23741">
                  <c:v>63.911328124999898</c:v>
                </c:pt>
                <c:pt idx="23742">
                  <c:v>63.910703124999998</c:v>
                </c:pt>
                <c:pt idx="23743">
                  <c:v>63.909921875000002</c:v>
                </c:pt>
                <c:pt idx="23744">
                  <c:v>63.909218750000001</c:v>
                </c:pt>
                <c:pt idx="23745">
                  <c:v>63.9085156249999</c:v>
                </c:pt>
                <c:pt idx="23746">
                  <c:v>63.907812499999899</c:v>
                </c:pt>
                <c:pt idx="23747">
                  <c:v>63.907187499999999</c:v>
                </c:pt>
                <c:pt idx="23748">
                  <c:v>63.9065624999999</c:v>
                </c:pt>
                <c:pt idx="23749">
                  <c:v>63.905859374999899</c:v>
                </c:pt>
                <c:pt idx="23750">
                  <c:v>63.905078124999903</c:v>
                </c:pt>
                <c:pt idx="23751">
                  <c:v>63.904296874999901</c:v>
                </c:pt>
                <c:pt idx="23752">
                  <c:v>63.903515624999898</c:v>
                </c:pt>
                <c:pt idx="23753">
                  <c:v>63.902734375000001</c:v>
                </c:pt>
                <c:pt idx="23754">
                  <c:v>63.901953124999999</c:v>
                </c:pt>
                <c:pt idx="23755">
                  <c:v>63.901249999999997</c:v>
                </c:pt>
                <c:pt idx="23756">
                  <c:v>63.900781249999902</c:v>
                </c:pt>
                <c:pt idx="23757">
                  <c:v>63.900468749999902</c:v>
                </c:pt>
                <c:pt idx="23758">
                  <c:v>63.900156249999903</c:v>
                </c:pt>
                <c:pt idx="23759">
                  <c:v>63.9</c:v>
                </c:pt>
                <c:pt idx="23760">
                  <c:v>63.900078124999901</c:v>
                </c:pt>
                <c:pt idx="23761">
                  <c:v>63.900234374999897</c:v>
                </c:pt>
                <c:pt idx="23762">
                  <c:v>63.900468749999902</c:v>
                </c:pt>
                <c:pt idx="23763">
                  <c:v>63.901328124999999</c:v>
                </c:pt>
                <c:pt idx="23764">
                  <c:v>63.903046875000001</c:v>
                </c:pt>
                <c:pt idx="23765">
                  <c:v>63.905468749999997</c:v>
                </c:pt>
                <c:pt idx="23766">
                  <c:v>63.9085156249999</c:v>
                </c:pt>
                <c:pt idx="23767">
                  <c:v>63.912031249999899</c:v>
                </c:pt>
                <c:pt idx="23768">
                  <c:v>63.916015625</c:v>
                </c:pt>
                <c:pt idx="23769">
                  <c:v>63.920312499999902</c:v>
                </c:pt>
                <c:pt idx="23770">
                  <c:v>63.924609374999903</c:v>
                </c:pt>
                <c:pt idx="23771">
                  <c:v>63.928906249999898</c:v>
                </c:pt>
                <c:pt idx="23772">
                  <c:v>63.933281249999901</c:v>
                </c:pt>
                <c:pt idx="23773">
                  <c:v>63.937656249999897</c:v>
                </c:pt>
                <c:pt idx="23774">
                  <c:v>63.941796875000001</c:v>
                </c:pt>
                <c:pt idx="23775">
                  <c:v>63.945781250000003</c:v>
                </c:pt>
                <c:pt idx="23776">
                  <c:v>63.949609375000001</c:v>
                </c:pt>
                <c:pt idx="23777">
                  <c:v>63.953046874999899</c:v>
                </c:pt>
                <c:pt idx="23778">
                  <c:v>63.957187499999897</c:v>
                </c:pt>
                <c:pt idx="23779">
                  <c:v>63.963437499999898</c:v>
                </c:pt>
                <c:pt idx="23780">
                  <c:v>63.972656249999901</c:v>
                </c:pt>
                <c:pt idx="23781">
                  <c:v>63.983593749999898</c:v>
                </c:pt>
                <c:pt idx="23782">
                  <c:v>63.994531249999902</c:v>
                </c:pt>
                <c:pt idx="23783">
                  <c:v>64.005546874999993</c:v>
                </c:pt>
                <c:pt idx="23784">
                  <c:v>64.016640624999894</c:v>
                </c:pt>
                <c:pt idx="23785">
                  <c:v>64.027812499999996</c:v>
                </c:pt>
                <c:pt idx="23786">
                  <c:v>64.039140624999902</c:v>
                </c:pt>
                <c:pt idx="23787">
                  <c:v>64.050468749999993</c:v>
                </c:pt>
                <c:pt idx="23788">
                  <c:v>64.061718749999997</c:v>
                </c:pt>
                <c:pt idx="23789">
                  <c:v>64.072968750000001</c:v>
                </c:pt>
                <c:pt idx="23790">
                  <c:v>64.084296874999893</c:v>
                </c:pt>
                <c:pt idx="23791">
                  <c:v>64.095703125</c:v>
                </c:pt>
                <c:pt idx="23792">
                  <c:v>64.106953124999905</c:v>
                </c:pt>
                <c:pt idx="23793">
                  <c:v>64.118281249999995</c:v>
                </c:pt>
                <c:pt idx="23794">
                  <c:v>64.129843750000006</c:v>
                </c:pt>
                <c:pt idx="23795">
                  <c:v>64.141249999999999</c:v>
                </c:pt>
                <c:pt idx="23796">
                  <c:v>64.152656249999893</c:v>
                </c:pt>
                <c:pt idx="23797">
                  <c:v>64.164218750000003</c:v>
                </c:pt>
                <c:pt idx="23798">
                  <c:v>64.175859374999902</c:v>
                </c:pt>
                <c:pt idx="23799">
                  <c:v>64.187421874999899</c:v>
                </c:pt>
                <c:pt idx="23800">
                  <c:v>64.198906249999993</c:v>
                </c:pt>
                <c:pt idx="23801">
                  <c:v>64.210546875000006</c:v>
                </c:pt>
                <c:pt idx="23802">
                  <c:v>64.222343749999993</c:v>
                </c:pt>
                <c:pt idx="23803">
                  <c:v>64.234062499999993</c:v>
                </c:pt>
                <c:pt idx="23804">
                  <c:v>64.245781249999993</c:v>
                </c:pt>
                <c:pt idx="23805">
                  <c:v>64.257968749999904</c:v>
                </c:pt>
                <c:pt idx="23806">
                  <c:v>64.270234375000001</c:v>
                </c:pt>
                <c:pt idx="23807">
                  <c:v>64.282265624999994</c:v>
                </c:pt>
                <c:pt idx="23808">
                  <c:v>64.293984374999994</c:v>
                </c:pt>
                <c:pt idx="23809">
                  <c:v>64.305078124999895</c:v>
                </c:pt>
                <c:pt idx="23810">
                  <c:v>64.315703124999899</c:v>
                </c:pt>
                <c:pt idx="23811">
                  <c:v>64.325937499999995</c:v>
                </c:pt>
                <c:pt idx="23812">
                  <c:v>64.336015624999902</c:v>
                </c:pt>
                <c:pt idx="23813">
                  <c:v>64.346093749999994</c:v>
                </c:pt>
                <c:pt idx="23814">
                  <c:v>64.356249999999903</c:v>
                </c:pt>
                <c:pt idx="23815">
                  <c:v>64.366718749999905</c:v>
                </c:pt>
                <c:pt idx="23816">
                  <c:v>64.377265624999893</c:v>
                </c:pt>
                <c:pt idx="23817">
                  <c:v>64.387656250000006</c:v>
                </c:pt>
                <c:pt idx="23818">
                  <c:v>64.397968749999905</c:v>
                </c:pt>
                <c:pt idx="23819">
                  <c:v>64.408281250000002</c:v>
                </c:pt>
                <c:pt idx="23820">
                  <c:v>64.4185937499999</c:v>
                </c:pt>
                <c:pt idx="23821">
                  <c:v>64.428749999999994</c:v>
                </c:pt>
                <c:pt idx="23822">
                  <c:v>64.438749999999899</c:v>
                </c:pt>
                <c:pt idx="23823">
                  <c:v>64.448750000000004</c:v>
                </c:pt>
                <c:pt idx="23824">
                  <c:v>64.458828124999897</c:v>
                </c:pt>
                <c:pt idx="23825">
                  <c:v>64.469062500000007</c:v>
                </c:pt>
                <c:pt idx="23826">
                  <c:v>64.479453124999907</c:v>
                </c:pt>
                <c:pt idx="23827">
                  <c:v>64.489765624999905</c:v>
                </c:pt>
                <c:pt idx="23828">
                  <c:v>64.500078124999902</c:v>
                </c:pt>
                <c:pt idx="23829">
                  <c:v>64.510312499999998</c:v>
                </c:pt>
                <c:pt idx="23830">
                  <c:v>64.520156249999999</c:v>
                </c:pt>
                <c:pt idx="23831">
                  <c:v>64.529687499999994</c:v>
                </c:pt>
                <c:pt idx="23832">
                  <c:v>64.5390625</c:v>
                </c:pt>
                <c:pt idx="23833">
                  <c:v>64.548515624999993</c:v>
                </c:pt>
                <c:pt idx="23834">
                  <c:v>64.557890624999999</c:v>
                </c:pt>
                <c:pt idx="23835">
                  <c:v>64.567109374999902</c:v>
                </c:pt>
                <c:pt idx="23836">
                  <c:v>64.576328124999904</c:v>
                </c:pt>
                <c:pt idx="23837">
                  <c:v>64.585468749999905</c:v>
                </c:pt>
                <c:pt idx="23838">
                  <c:v>64.594687500000006</c:v>
                </c:pt>
                <c:pt idx="23839">
                  <c:v>64.604062499999998</c:v>
                </c:pt>
                <c:pt idx="23840">
                  <c:v>64.613281249999901</c:v>
                </c:pt>
                <c:pt idx="23841">
                  <c:v>64.622343749999999</c:v>
                </c:pt>
                <c:pt idx="23842">
                  <c:v>64.631328124999996</c:v>
                </c:pt>
                <c:pt idx="23843">
                  <c:v>64.64</c:v>
                </c:pt>
                <c:pt idx="23844">
                  <c:v>64.648515625000002</c:v>
                </c:pt>
                <c:pt idx="23845">
                  <c:v>64.657187500000006</c:v>
                </c:pt>
                <c:pt idx="23846">
                  <c:v>64.665859374999997</c:v>
                </c:pt>
                <c:pt idx="23847">
                  <c:v>64.674374999999898</c:v>
                </c:pt>
                <c:pt idx="23848">
                  <c:v>64.682734374999995</c:v>
                </c:pt>
                <c:pt idx="23849">
                  <c:v>64.691171874999995</c:v>
                </c:pt>
                <c:pt idx="23850">
                  <c:v>64.7</c:v>
                </c:pt>
                <c:pt idx="23851">
                  <c:v>64.708828124999897</c:v>
                </c:pt>
                <c:pt idx="23852">
                  <c:v>64.717343749999998</c:v>
                </c:pt>
                <c:pt idx="23853">
                  <c:v>64.725703124999896</c:v>
                </c:pt>
                <c:pt idx="23854">
                  <c:v>64.733828125000002</c:v>
                </c:pt>
                <c:pt idx="23855">
                  <c:v>64.741874999999993</c:v>
                </c:pt>
                <c:pt idx="23856">
                  <c:v>64.750468749999897</c:v>
                </c:pt>
                <c:pt idx="23857">
                  <c:v>64.759453124999993</c:v>
                </c:pt>
                <c:pt idx="23858">
                  <c:v>64.768281249999902</c:v>
                </c:pt>
                <c:pt idx="23859">
                  <c:v>64.777031249999993</c:v>
                </c:pt>
                <c:pt idx="23860">
                  <c:v>64.785624999999996</c:v>
                </c:pt>
                <c:pt idx="23861">
                  <c:v>64.793828124999905</c:v>
                </c:pt>
                <c:pt idx="23862">
                  <c:v>64.801953124999898</c:v>
                </c:pt>
                <c:pt idx="23863">
                  <c:v>64.810078125000004</c:v>
                </c:pt>
                <c:pt idx="23864">
                  <c:v>64.818124999999995</c:v>
                </c:pt>
                <c:pt idx="23865">
                  <c:v>64.826406249999906</c:v>
                </c:pt>
                <c:pt idx="23866">
                  <c:v>64.834687500000001</c:v>
                </c:pt>
                <c:pt idx="23867">
                  <c:v>64.842656250000005</c:v>
                </c:pt>
                <c:pt idx="23868">
                  <c:v>64.850703124999896</c:v>
                </c:pt>
                <c:pt idx="23869">
                  <c:v>64.858906249999905</c:v>
                </c:pt>
                <c:pt idx="23870">
                  <c:v>64.866874999999993</c:v>
                </c:pt>
                <c:pt idx="23871">
                  <c:v>64.874843749999997</c:v>
                </c:pt>
                <c:pt idx="23872">
                  <c:v>64.882968749999904</c:v>
                </c:pt>
                <c:pt idx="23873">
                  <c:v>64.890937499999893</c:v>
                </c:pt>
                <c:pt idx="23874">
                  <c:v>64.898749999999893</c:v>
                </c:pt>
                <c:pt idx="23875">
                  <c:v>64.906484374999906</c:v>
                </c:pt>
                <c:pt idx="23876">
                  <c:v>64.9140625</c:v>
                </c:pt>
                <c:pt idx="23877">
                  <c:v>64.921406250000004</c:v>
                </c:pt>
                <c:pt idx="23878">
                  <c:v>64.928359374999999</c:v>
                </c:pt>
                <c:pt idx="23879">
                  <c:v>64.934921874999901</c:v>
                </c:pt>
                <c:pt idx="23880">
                  <c:v>64.941093749999993</c:v>
                </c:pt>
                <c:pt idx="23881">
                  <c:v>64.947187499999998</c:v>
                </c:pt>
                <c:pt idx="23882">
                  <c:v>64.953359374999906</c:v>
                </c:pt>
                <c:pt idx="23883">
                  <c:v>64.959453124999996</c:v>
                </c:pt>
                <c:pt idx="23884">
                  <c:v>64.965312499999996</c:v>
                </c:pt>
                <c:pt idx="23885">
                  <c:v>64.970937499999906</c:v>
                </c:pt>
                <c:pt idx="23886">
                  <c:v>64.9765625</c:v>
                </c:pt>
                <c:pt idx="23887">
                  <c:v>64.982187499999995</c:v>
                </c:pt>
                <c:pt idx="23888">
                  <c:v>64.987656249999901</c:v>
                </c:pt>
                <c:pt idx="23889">
                  <c:v>64.993124999999907</c:v>
                </c:pt>
                <c:pt idx="23890">
                  <c:v>64.998515624999996</c:v>
                </c:pt>
                <c:pt idx="23891">
                  <c:v>65.003749999999897</c:v>
                </c:pt>
                <c:pt idx="23892">
                  <c:v>65.008984374999898</c:v>
                </c:pt>
                <c:pt idx="23893">
                  <c:v>65.014140624999996</c:v>
                </c:pt>
                <c:pt idx="23894">
                  <c:v>65.019218749999993</c:v>
                </c:pt>
                <c:pt idx="23895">
                  <c:v>65.024374999999907</c:v>
                </c:pt>
                <c:pt idx="23896">
                  <c:v>65.029687499999994</c:v>
                </c:pt>
                <c:pt idx="23897">
                  <c:v>65.034999999999997</c:v>
                </c:pt>
                <c:pt idx="23898">
                  <c:v>65.040390625000001</c:v>
                </c:pt>
                <c:pt idx="23899">
                  <c:v>65.045703125000003</c:v>
                </c:pt>
                <c:pt idx="23900">
                  <c:v>65.050937500000003</c:v>
                </c:pt>
                <c:pt idx="23901">
                  <c:v>65.056249999999906</c:v>
                </c:pt>
                <c:pt idx="23902">
                  <c:v>65.061562499999894</c:v>
                </c:pt>
                <c:pt idx="23903">
                  <c:v>65.066874999999897</c:v>
                </c:pt>
                <c:pt idx="23904">
                  <c:v>65.072187499999998</c:v>
                </c:pt>
                <c:pt idx="23905">
                  <c:v>65.077343749999898</c:v>
                </c:pt>
                <c:pt idx="23906">
                  <c:v>65.082343749999893</c:v>
                </c:pt>
                <c:pt idx="23907">
                  <c:v>65.087265624999901</c:v>
                </c:pt>
                <c:pt idx="23908">
                  <c:v>65.092187499999994</c:v>
                </c:pt>
                <c:pt idx="23909">
                  <c:v>65.097109374999903</c:v>
                </c:pt>
                <c:pt idx="23910">
                  <c:v>65.101953124999994</c:v>
                </c:pt>
                <c:pt idx="23911">
                  <c:v>65.106874999999903</c:v>
                </c:pt>
                <c:pt idx="23912">
                  <c:v>65.111796874999897</c:v>
                </c:pt>
                <c:pt idx="23913">
                  <c:v>65.116562499999901</c:v>
                </c:pt>
                <c:pt idx="23914">
                  <c:v>65.121406249999893</c:v>
                </c:pt>
                <c:pt idx="23915">
                  <c:v>65.126406249999903</c:v>
                </c:pt>
                <c:pt idx="23916">
                  <c:v>65.131406249999898</c:v>
                </c:pt>
                <c:pt idx="23917">
                  <c:v>65.136406249999993</c:v>
                </c:pt>
                <c:pt idx="23918">
                  <c:v>65.141484375000005</c:v>
                </c:pt>
                <c:pt idx="23919">
                  <c:v>65.146640625000003</c:v>
                </c:pt>
                <c:pt idx="23920">
                  <c:v>65.151640624999999</c:v>
                </c:pt>
                <c:pt idx="23921">
                  <c:v>65.156484374999906</c:v>
                </c:pt>
                <c:pt idx="23922">
                  <c:v>65.161249999999995</c:v>
                </c:pt>
                <c:pt idx="23923">
                  <c:v>65.165859374999997</c:v>
                </c:pt>
                <c:pt idx="23924">
                  <c:v>65.170390624999996</c:v>
                </c:pt>
                <c:pt idx="23925">
                  <c:v>65.174687500000005</c:v>
                </c:pt>
                <c:pt idx="23926">
                  <c:v>65.178749999999994</c:v>
                </c:pt>
                <c:pt idx="23927">
                  <c:v>65.182656249999994</c:v>
                </c:pt>
                <c:pt idx="23928">
                  <c:v>65.186406249999905</c:v>
                </c:pt>
                <c:pt idx="23929">
                  <c:v>65.190312500000005</c:v>
                </c:pt>
                <c:pt idx="23930">
                  <c:v>65.194374999999994</c:v>
                </c:pt>
                <c:pt idx="23931">
                  <c:v>65.198437499999898</c:v>
                </c:pt>
                <c:pt idx="23932">
                  <c:v>65.202343749999898</c:v>
                </c:pt>
                <c:pt idx="23933">
                  <c:v>65.206093749999994</c:v>
                </c:pt>
                <c:pt idx="23934">
                  <c:v>65.209765624999903</c:v>
                </c:pt>
                <c:pt idx="23935">
                  <c:v>65.213359374999897</c:v>
                </c:pt>
                <c:pt idx="23936">
                  <c:v>65.216953125000003</c:v>
                </c:pt>
                <c:pt idx="23937">
                  <c:v>65.220468749999995</c:v>
                </c:pt>
                <c:pt idx="23938">
                  <c:v>65.223906249999999</c:v>
                </c:pt>
                <c:pt idx="23939">
                  <c:v>65.227499999999907</c:v>
                </c:pt>
                <c:pt idx="23940">
                  <c:v>65.231249999999903</c:v>
                </c:pt>
                <c:pt idx="23941">
                  <c:v>65.235078124999902</c:v>
                </c:pt>
                <c:pt idx="23942">
                  <c:v>65.2389062499999</c:v>
                </c:pt>
                <c:pt idx="23943">
                  <c:v>65.242734374999998</c:v>
                </c:pt>
                <c:pt idx="23944">
                  <c:v>65.247499999999903</c:v>
                </c:pt>
                <c:pt idx="23945">
                  <c:v>65.253593749999993</c:v>
                </c:pt>
                <c:pt idx="23946">
                  <c:v>65.260468749999902</c:v>
                </c:pt>
                <c:pt idx="23947">
                  <c:v>65.267656250000002</c:v>
                </c:pt>
                <c:pt idx="23948">
                  <c:v>65.274921874999905</c:v>
                </c:pt>
                <c:pt idx="23949">
                  <c:v>65.282265624999994</c:v>
                </c:pt>
                <c:pt idx="23950">
                  <c:v>65.289453124999895</c:v>
                </c:pt>
                <c:pt idx="23951">
                  <c:v>65.296093749999898</c:v>
                </c:pt>
                <c:pt idx="23952">
                  <c:v>65.302187499999903</c:v>
                </c:pt>
                <c:pt idx="23953">
                  <c:v>65.307812499999997</c:v>
                </c:pt>
                <c:pt idx="23954">
                  <c:v>65.312812499999893</c:v>
                </c:pt>
                <c:pt idx="23955">
                  <c:v>65.317656249999999</c:v>
                </c:pt>
                <c:pt idx="23956">
                  <c:v>65.322578124999893</c:v>
                </c:pt>
                <c:pt idx="23957">
                  <c:v>65.327343749999898</c:v>
                </c:pt>
                <c:pt idx="23958">
                  <c:v>65.332109375000002</c:v>
                </c:pt>
                <c:pt idx="23959">
                  <c:v>65.336953124999994</c:v>
                </c:pt>
                <c:pt idx="23960">
                  <c:v>65.341796875</c:v>
                </c:pt>
                <c:pt idx="23961">
                  <c:v>65.346640624999907</c:v>
                </c:pt>
                <c:pt idx="23962">
                  <c:v>65.351562499999901</c:v>
                </c:pt>
                <c:pt idx="23963">
                  <c:v>65.357031250000006</c:v>
                </c:pt>
                <c:pt idx="23964">
                  <c:v>65.36328125</c:v>
                </c:pt>
                <c:pt idx="23965">
                  <c:v>65.370078124999907</c:v>
                </c:pt>
                <c:pt idx="23966">
                  <c:v>65.377499999999898</c:v>
                </c:pt>
                <c:pt idx="23967">
                  <c:v>65.3853906249999</c:v>
                </c:pt>
                <c:pt idx="23968">
                  <c:v>65.393359374999903</c:v>
                </c:pt>
                <c:pt idx="23969">
                  <c:v>65.401406249999994</c:v>
                </c:pt>
                <c:pt idx="23970">
                  <c:v>65.409609374999903</c:v>
                </c:pt>
                <c:pt idx="23971">
                  <c:v>65.417890624999998</c:v>
                </c:pt>
                <c:pt idx="23972">
                  <c:v>65.426171874999994</c:v>
                </c:pt>
                <c:pt idx="23973">
                  <c:v>65.434453124999905</c:v>
                </c:pt>
                <c:pt idx="23974">
                  <c:v>65.442812499999903</c:v>
                </c:pt>
                <c:pt idx="23975">
                  <c:v>65.451250000000002</c:v>
                </c:pt>
                <c:pt idx="23976">
                  <c:v>65.459765624999903</c:v>
                </c:pt>
                <c:pt idx="23977">
                  <c:v>65.468437499999894</c:v>
                </c:pt>
                <c:pt idx="23978">
                  <c:v>65.4771874999999</c:v>
                </c:pt>
                <c:pt idx="23979">
                  <c:v>65.486015624999993</c:v>
                </c:pt>
                <c:pt idx="23980">
                  <c:v>65.494843749999902</c:v>
                </c:pt>
                <c:pt idx="23981">
                  <c:v>65.503749999999897</c:v>
                </c:pt>
                <c:pt idx="23982">
                  <c:v>65.513046874999901</c:v>
                </c:pt>
                <c:pt idx="23983">
                  <c:v>65.522578124999896</c:v>
                </c:pt>
                <c:pt idx="23984">
                  <c:v>65.532109374999905</c:v>
                </c:pt>
                <c:pt idx="23985">
                  <c:v>65.541562499999998</c:v>
                </c:pt>
                <c:pt idx="23986">
                  <c:v>65.550859375000002</c:v>
                </c:pt>
                <c:pt idx="23987">
                  <c:v>65.560078124999905</c:v>
                </c:pt>
                <c:pt idx="23988">
                  <c:v>65.569374999999994</c:v>
                </c:pt>
                <c:pt idx="23989">
                  <c:v>65.578593749999996</c:v>
                </c:pt>
                <c:pt idx="23990">
                  <c:v>65.587656249999995</c:v>
                </c:pt>
                <c:pt idx="23991">
                  <c:v>65.596874999999997</c:v>
                </c:pt>
                <c:pt idx="23992">
                  <c:v>65.606406250000006</c:v>
                </c:pt>
                <c:pt idx="23993">
                  <c:v>65.616015624999903</c:v>
                </c:pt>
                <c:pt idx="23994">
                  <c:v>65.625859374999905</c:v>
                </c:pt>
                <c:pt idx="23995">
                  <c:v>65.636171874999903</c:v>
                </c:pt>
                <c:pt idx="23996">
                  <c:v>65.646718749999906</c:v>
                </c:pt>
                <c:pt idx="23997">
                  <c:v>65.657499999999999</c:v>
                </c:pt>
                <c:pt idx="23998">
                  <c:v>65.668437499999996</c:v>
                </c:pt>
                <c:pt idx="23999">
                  <c:v>65.679453124999895</c:v>
                </c:pt>
                <c:pt idx="24000">
                  <c:v>65.690078124999999</c:v>
                </c:pt>
                <c:pt idx="24001">
                  <c:v>65.700546874999901</c:v>
                </c:pt>
                <c:pt idx="24002">
                  <c:v>65.711328124999994</c:v>
                </c:pt>
                <c:pt idx="24003">
                  <c:v>65.722109375000002</c:v>
                </c:pt>
                <c:pt idx="24004">
                  <c:v>65.732578124999904</c:v>
                </c:pt>
                <c:pt idx="24005">
                  <c:v>65.742890624999902</c:v>
                </c:pt>
                <c:pt idx="24006">
                  <c:v>65.753593749999993</c:v>
                </c:pt>
                <c:pt idx="24007">
                  <c:v>65.764374999999902</c:v>
                </c:pt>
                <c:pt idx="24008">
                  <c:v>65.775000000000006</c:v>
                </c:pt>
                <c:pt idx="24009">
                  <c:v>65.785624999999996</c:v>
                </c:pt>
                <c:pt idx="24010">
                  <c:v>65.796249999999901</c:v>
                </c:pt>
                <c:pt idx="24011">
                  <c:v>65.806875000000005</c:v>
                </c:pt>
                <c:pt idx="24012">
                  <c:v>65.817421874999994</c:v>
                </c:pt>
                <c:pt idx="24013">
                  <c:v>65.827968749999997</c:v>
                </c:pt>
                <c:pt idx="24014">
                  <c:v>65.838437499999998</c:v>
                </c:pt>
                <c:pt idx="24015">
                  <c:v>65.848671874999994</c:v>
                </c:pt>
                <c:pt idx="24016">
                  <c:v>65.858984375000006</c:v>
                </c:pt>
                <c:pt idx="24017">
                  <c:v>65.869296874999904</c:v>
                </c:pt>
                <c:pt idx="24018">
                  <c:v>65.879453124999998</c:v>
                </c:pt>
                <c:pt idx="24019">
                  <c:v>65.889531250000005</c:v>
                </c:pt>
                <c:pt idx="24020">
                  <c:v>65.899687499999999</c:v>
                </c:pt>
                <c:pt idx="24021">
                  <c:v>65.909843749999993</c:v>
                </c:pt>
                <c:pt idx="24022">
                  <c:v>65.919921875</c:v>
                </c:pt>
                <c:pt idx="24023">
                  <c:v>65.930000000000007</c:v>
                </c:pt>
                <c:pt idx="24024">
                  <c:v>65.939921874999996</c:v>
                </c:pt>
                <c:pt idx="24025">
                  <c:v>65.949687499999996</c:v>
                </c:pt>
                <c:pt idx="24026">
                  <c:v>65.959765624999903</c:v>
                </c:pt>
                <c:pt idx="24027">
                  <c:v>65.970078125000001</c:v>
                </c:pt>
                <c:pt idx="24028">
                  <c:v>65.979765624999999</c:v>
                </c:pt>
                <c:pt idx="24029">
                  <c:v>65.989218749999907</c:v>
                </c:pt>
                <c:pt idx="24030">
                  <c:v>65.998828125000003</c:v>
                </c:pt>
                <c:pt idx="24031">
                  <c:v>66.008281249999996</c:v>
                </c:pt>
                <c:pt idx="24032">
                  <c:v>66.017734374999904</c:v>
                </c:pt>
                <c:pt idx="24033">
                  <c:v>66.027265624999899</c:v>
                </c:pt>
                <c:pt idx="24034">
                  <c:v>66.037187500000002</c:v>
                </c:pt>
                <c:pt idx="24035">
                  <c:v>66.047265624999994</c:v>
                </c:pt>
                <c:pt idx="24036">
                  <c:v>66.057109374999897</c:v>
                </c:pt>
                <c:pt idx="24037">
                  <c:v>66.066796874999994</c:v>
                </c:pt>
                <c:pt idx="24038">
                  <c:v>66.076249999999902</c:v>
                </c:pt>
                <c:pt idx="24039">
                  <c:v>66.085703124999995</c:v>
                </c:pt>
                <c:pt idx="24040">
                  <c:v>66.095234374999905</c:v>
                </c:pt>
                <c:pt idx="24041">
                  <c:v>66.104999999999905</c:v>
                </c:pt>
                <c:pt idx="24042">
                  <c:v>66.114999999999995</c:v>
                </c:pt>
                <c:pt idx="24043">
                  <c:v>66.125390624999895</c:v>
                </c:pt>
                <c:pt idx="24044">
                  <c:v>66.135703125000006</c:v>
                </c:pt>
                <c:pt idx="24045">
                  <c:v>66.145546874999994</c:v>
                </c:pt>
                <c:pt idx="24046">
                  <c:v>66.155390624999995</c:v>
                </c:pt>
                <c:pt idx="24047">
                  <c:v>66.165156249999995</c:v>
                </c:pt>
                <c:pt idx="24048">
                  <c:v>66.175156249999901</c:v>
                </c:pt>
                <c:pt idx="24049">
                  <c:v>66.185390624999997</c:v>
                </c:pt>
                <c:pt idx="24050">
                  <c:v>66.195546874999906</c:v>
                </c:pt>
                <c:pt idx="24051">
                  <c:v>66.205781249999902</c:v>
                </c:pt>
                <c:pt idx="24052">
                  <c:v>66.216249999999903</c:v>
                </c:pt>
                <c:pt idx="24053">
                  <c:v>66.227031249999897</c:v>
                </c:pt>
                <c:pt idx="24054">
                  <c:v>66.237578124999999</c:v>
                </c:pt>
                <c:pt idx="24055">
                  <c:v>66.247734374999993</c:v>
                </c:pt>
                <c:pt idx="24056">
                  <c:v>66.257890625000002</c:v>
                </c:pt>
                <c:pt idx="24057">
                  <c:v>66.268124999999898</c:v>
                </c:pt>
                <c:pt idx="24058">
                  <c:v>66.278515624999898</c:v>
                </c:pt>
                <c:pt idx="24059">
                  <c:v>66.288906249999897</c:v>
                </c:pt>
                <c:pt idx="24060">
                  <c:v>66.298984374999904</c:v>
                </c:pt>
                <c:pt idx="24061">
                  <c:v>66.308984374999994</c:v>
                </c:pt>
                <c:pt idx="24062">
                  <c:v>66.3189843749999</c:v>
                </c:pt>
                <c:pt idx="24063">
                  <c:v>66.329062499999907</c:v>
                </c:pt>
                <c:pt idx="24064">
                  <c:v>66.339218750000001</c:v>
                </c:pt>
                <c:pt idx="24065">
                  <c:v>66.349062499999903</c:v>
                </c:pt>
                <c:pt idx="24066">
                  <c:v>66.358906249999905</c:v>
                </c:pt>
                <c:pt idx="24067">
                  <c:v>66.368984374999997</c:v>
                </c:pt>
                <c:pt idx="24068">
                  <c:v>66.379062500000003</c:v>
                </c:pt>
                <c:pt idx="24069">
                  <c:v>66.389140624999996</c:v>
                </c:pt>
                <c:pt idx="24070">
                  <c:v>66.399374999999907</c:v>
                </c:pt>
                <c:pt idx="24071">
                  <c:v>66.409765625000006</c:v>
                </c:pt>
                <c:pt idx="24072">
                  <c:v>66.420234374999893</c:v>
                </c:pt>
                <c:pt idx="24073">
                  <c:v>66.430703124999994</c:v>
                </c:pt>
                <c:pt idx="24074">
                  <c:v>66.441249999999897</c:v>
                </c:pt>
                <c:pt idx="24075">
                  <c:v>66.451718749999898</c:v>
                </c:pt>
                <c:pt idx="24076">
                  <c:v>66.462343749999903</c:v>
                </c:pt>
                <c:pt idx="24077">
                  <c:v>66.473203124999998</c:v>
                </c:pt>
                <c:pt idx="24078">
                  <c:v>66.483906249999905</c:v>
                </c:pt>
                <c:pt idx="24079">
                  <c:v>66.494531249999994</c:v>
                </c:pt>
                <c:pt idx="24080">
                  <c:v>66.505078124999898</c:v>
                </c:pt>
                <c:pt idx="24081">
                  <c:v>66.515468749999997</c:v>
                </c:pt>
                <c:pt idx="24082">
                  <c:v>66.525937499999998</c:v>
                </c:pt>
                <c:pt idx="24083">
                  <c:v>66.536562500000002</c:v>
                </c:pt>
                <c:pt idx="24084">
                  <c:v>66.547187499999893</c:v>
                </c:pt>
                <c:pt idx="24085">
                  <c:v>66.557968750000001</c:v>
                </c:pt>
                <c:pt idx="24086">
                  <c:v>66.568671874999893</c:v>
                </c:pt>
                <c:pt idx="24087">
                  <c:v>66.578984374999905</c:v>
                </c:pt>
                <c:pt idx="24088">
                  <c:v>66.589140624999999</c:v>
                </c:pt>
                <c:pt idx="24089">
                  <c:v>66.599374999999995</c:v>
                </c:pt>
                <c:pt idx="24090">
                  <c:v>66.609843749999996</c:v>
                </c:pt>
                <c:pt idx="24091">
                  <c:v>66.620468750000001</c:v>
                </c:pt>
                <c:pt idx="24092">
                  <c:v>66.631171874999893</c:v>
                </c:pt>
                <c:pt idx="24093">
                  <c:v>66.642109374999905</c:v>
                </c:pt>
                <c:pt idx="24094">
                  <c:v>66.653281250000006</c:v>
                </c:pt>
                <c:pt idx="24095">
                  <c:v>66.664374999999893</c:v>
                </c:pt>
                <c:pt idx="24096">
                  <c:v>66.675312499999905</c:v>
                </c:pt>
                <c:pt idx="24097">
                  <c:v>66.686484375000006</c:v>
                </c:pt>
                <c:pt idx="24098">
                  <c:v>66.6978906249999</c:v>
                </c:pt>
                <c:pt idx="24099">
                  <c:v>66.708984374999901</c:v>
                </c:pt>
                <c:pt idx="24100">
                  <c:v>66.72</c:v>
                </c:pt>
                <c:pt idx="24101">
                  <c:v>66.731250000000003</c:v>
                </c:pt>
                <c:pt idx="24102">
                  <c:v>66.742421875000005</c:v>
                </c:pt>
                <c:pt idx="24103">
                  <c:v>66.753281249999901</c:v>
                </c:pt>
                <c:pt idx="24104">
                  <c:v>66.763906249999906</c:v>
                </c:pt>
                <c:pt idx="24105">
                  <c:v>66.774218749999903</c:v>
                </c:pt>
                <c:pt idx="24106">
                  <c:v>66.7838281249999</c:v>
                </c:pt>
                <c:pt idx="24107">
                  <c:v>66.792578124999906</c:v>
                </c:pt>
                <c:pt idx="24108">
                  <c:v>66.800546874999895</c:v>
                </c:pt>
                <c:pt idx="24109">
                  <c:v>66.808437499999897</c:v>
                </c:pt>
                <c:pt idx="24110">
                  <c:v>66.815937499999905</c:v>
                </c:pt>
                <c:pt idx="24111">
                  <c:v>66.822812499999998</c:v>
                </c:pt>
                <c:pt idx="24112">
                  <c:v>66.829687500000006</c:v>
                </c:pt>
                <c:pt idx="24113">
                  <c:v>66.835312499999901</c:v>
                </c:pt>
                <c:pt idx="24114">
                  <c:v>66.838124999999906</c:v>
                </c:pt>
                <c:pt idx="24115">
                  <c:v>66.838437499999898</c:v>
                </c:pt>
                <c:pt idx="24116">
                  <c:v>66.838124999999906</c:v>
                </c:pt>
                <c:pt idx="24117">
                  <c:v>66.837968749999902</c:v>
                </c:pt>
                <c:pt idx="24118">
                  <c:v>66.837499999999906</c:v>
                </c:pt>
                <c:pt idx="24119">
                  <c:v>66.837031249999995</c:v>
                </c:pt>
                <c:pt idx="24120">
                  <c:v>66.8365624999999</c:v>
                </c:pt>
                <c:pt idx="24121">
                  <c:v>66.836406249999897</c:v>
                </c:pt>
                <c:pt idx="24122">
                  <c:v>66.836718750000003</c:v>
                </c:pt>
                <c:pt idx="24123">
                  <c:v>66.837031249999995</c:v>
                </c:pt>
                <c:pt idx="24124">
                  <c:v>66.837343749999903</c:v>
                </c:pt>
                <c:pt idx="24125">
                  <c:v>66.837343750000002</c:v>
                </c:pt>
                <c:pt idx="24126">
                  <c:v>66.836874999999907</c:v>
                </c:pt>
                <c:pt idx="24127">
                  <c:v>66.836406249999996</c:v>
                </c:pt>
                <c:pt idx="24128">
                  <c:v>66.836093750000003</c:v>
                </c:pt>
                <c:pt idx="24129">
                  <c:v>66.835937499999901</c:v>
                </c:pt>
                <c:pt idx="24130">
                  <c:v>66.835937499999901</c:v>
                </c:pt>
                <c:pt idx="24131">
                  <c:v>66.8359375</c:v>
                </c:pt>
                <c:pt idx="24132">
                  <c:v>66.836406249999897</c:v>
                </c:pt>
                <c:pt idx="24133">
                  <c:v>66.837656249999995</c:v>
                </c:pt>
                <c:pt idx="24134">
                  <c:v>66.839218750000001</c:v>
                </c:pt>
                <c:pt idx="24135">
                  <c:v>66.840937499999896</c:v>
                </c:pt>
                <c:pt idx="24136">
                  <c:v>66.842656249999905</c:v>
                </c:pt>
                <c:pt idx="24137">
                  <c:v>66.844062499999893</c:v>
                </c:pt>
                <c:pt idx="24138">
                  <c:v>66.845468749999895</c:v>
                </c:pt>
                <c:pt idx="24139">
                  <c:v>66.847187500000004</c:v>
                </c:pt>
                <c:pt idx="24140">
                  <c:v>66.849531249999899</c:v>
                </c:pt>
                <c:pt idx="24141">
                  <c:v>66.851874999999893</c:v>
                </c:pt>
                <c:pt idx="24142">
                  <c:v>66.853906249999895</c:v>
                </c:pt>
                <c:pt idx="24143">
                  <c:v>66.855937499999996</c:v>
                </c:pt>
                <c:pt idx="24144">
                  <c:v>66.858124999999902</c:v>
                </c:pt>
                <c:pt idx="24145">
                  <c:v>66.860468749999995</c:v>
                </c:pt>
                <c:pt idx="24146">
                  <c:v>66.862656249999901</c:v>
                </c:pt>
                <c:pt idx="24147">
                  <c:v>66.864843749999906</c:v>
                </c:pt>
                <c:pt idx="24148">
                  <c:v>66.867031249999997</c:v>
                </c:pt>
                <c:pt idx="24149">
                  <c:v>66.869374999999906</c:v>
                </c:pt>
                <c:pt idx="24150">
                  <c:v>66.872031250000006</c:v>
                </c:pt>
                <c:pt idx="24151">
                  <c:v>66.874687499999894</c:v>
                </c:pt>
                <c:pt idx="24152">
                  <c:v>66.877187500000005</c:v>
                </c:pt>
                <c:pt idx="24153">
                  <c:v>66.879843749999907</c:v>
                </c:pt>
                <c:pt idx="24154">
                  <c:v>66.882343749999905</c:v>
                </c:pt>
                <c:pt idx="24155">
                  <c:v>66.884531249999895</c:v>
                </c:pt>
                <c:pt idx="24156">
                  <c:v>66.886875000000003</c:v>
                </c:pt>
                <c:pt idx="24157">
                  <c:v>66.889218749999998</c:v>
                </c:pt>
                <c:pt idx="24158">
                  <c:v>66.891562499999907</c:v>
                </c:pt>
                <c:pt idx="24159">
                  <c:v>66.894218749999993</c:v>
                </c:pt>
                <c:pt idx="24160">
                  <c:v>66.897031249999898</c:v>
                </c:pt>
                <c:pt idx="24161">
                  <c:v>66.899999999999906</c:v>
                </c:pt>
                <c:pt idx="24162">
                  <c:v>66.9029687499999</c:v>
                </c:pt>
                <c:pt idx="24163">
                  <c:v>66.905937499999993</c:v>
                </c:pt>
                <c:pt idx="24164">
                  <c:v>66.909218749999994</c:v>
                </c:pt>
                <c:pt idx="24165">
                  <c:v>66.912343749999906</c:v>
                </c:pt>
                <c:pt idx="24166">
                  <c:v>66.915156249999995</c:v>
                </c:pt>
                <c:pt idx="24167">
                  <c:v>66.917968749999901</c:v>
                </c:pt>
                <c:pt idx="24168">
                  <c:v>66.920937499999994</c:v>
                </c:pt>
                <c:pt idx="24169">
                  <c:v>66.924062499999906</c:v>
                </c:pt>
                <c:pt idx="24170">
                  <c:v>66.927656249999998</c:v>
                </c:pt>
                <c:pt idx="24171">
                  <c:v>66.931718750000002</c:v>
                </c:pt>
                <c:pt idx="24172">
                  <c:v>66.936093749999998</c:v>
                </c:pt>
                <c:pt idx="24173">
                  <c:v>66.941093749999894</c:v>
                </c:pt>
                <c:pt idx="24174">
                  <c:v>66.946562499999899</c:v>
                </c:pt>
                <c:pt idx="24175">
                  <c:v>66.952187499999994</c:v>
                </c:pt>
                <c:pt idx="24176">
                  <c:v>66.957968750000006</c:v>
                </c:pt>
                <c:pt idx="24177">
                  <c:v>66.964062499999898</c:v>
                </c:pt>
                <c:pt idx="24178">
                  <c:v>66.970468749999995</c:v>
                </c:pt>
                <c:pt idx="24179">
                  <c:v>66.977499999999907</c:v>
                </c:pt>
                <c:pt idx="24180">
                  <c:v>66.985312500000006</c:v>
                </c:pt>
                <c:pt idx="24181">
                  <c:v>66.993750000000006</c:v>
                </c:pt>
                <c:pt idx="24182">
                  <c:v>67.002734374999903</c:v>
                </c:pt>
                <c:pt idx="24183">
                  <c:v>67.0123437499999</c:v>
                </c:pt>
                <c:pt idx="24184">
                  <c:v>67.022499999999994</c:v>
                </c:pt>
                <c:pt idx="24185">
                  <c:v>67.033203124999901</c:v>
                </c:pt>
                <c:pt idx="24186">
                  <c:v>67.044531250000006</c:v>
                </c:pt>
                <c:pt idx="24187">
                  <c:v>67.056328124999894</c:v>
                </c:pt>
                <c:pt idx="24188">
                  <c:v>67.067968750000006</c:v>
                </c:pt>
                <c:pt idx="24189">
                  <c:v>67.079531249999903</c:v>
                </c:pt>
                <c:pt idx="24190">
                  <c:v>67.091406249999906</c:v>
                </c:pt>
                <c:pt idx="24191">
                  <c:v>67.103125000000006</c:v>
                </c:pt>
                <c:pt idx="24192">
                  <c:v>67.114687500000002</c:v>
                </c:pt>
                <c:pt idx="24193">
                  <c:v>67.125781249999903</c:v>
                </c:pt>
                <c:pt idx="24194">
                  <c:v>67.136249999999905</c:v>
                </c:pt>
                <c:pt idx="24195">
                  <c:v>67.146484374999901</c:v>
                </c:pt>
                <c:pt idx="24196">
                  <c:v>67.156406249999904</c:v>
                </c:pt>
                <c:pt idx="24197">
                  <c:v>67.165937499999998</c:v>
                </c:pt>
                <c:pt idx="24198">
                  <c:v>67.175312499999905</c:v>
                </c:pt>
                <c:pt idx="24199">
                  <c:v>67.184921874999901</c:v>
                </c:pt>
                <c:pt idx="24200">
                  <c:v>67.194765624999903</c:v>
                </c:pt>
                <c:pt idx="24201">
                  <c:v>67.204374999999899</c:v>
                </c:pt>
                <c:pt idx="24202">
                  <c:v>67.2135156249999</c:v>
                </c:pt>
                <c:pt idx="24203">
                  <c:v>67.222031250000001</c:v>
                </c:pt>
                <c:pt idx="24204">
                  <c:v>67.229921875000002</c:v>
                </c:pt>
                <c:pt idx="24205">
                  <c:v>67.237499999999898</c:v>
                </c:pt>
                <c:pt idx="24206">
                  <c:v>67.244999999999905</c:v>
                </c:pt>
                <c:pt idx="24207">
                  <c:v>67.252499999999998</c:v>
                </c:pt>
                <c:pt idx="24208">
                  <c:v>67.259921874999904</c:v>
                </c:pt>
                <c:pt idx="24209">
                  <c:v>67.267265624999894</c:v>
                </c:pt>
                <c:pt idx="24210">
                  <c:v>67.274687499999899</c:v>
                </c:pt>
                <c:pt idx="24211">
                  <c:v>67.282031249999903</c:v>
                </c:pt>
                <c:pt idx="24212">
                  <c:v>67.289140625000002</c:v>
                </c:pt>
                <c:pt idx="24213">
                  <c:v>67.296171874999899</c:v>
                </c:pt>
                <c:pt idx="24214">
                  <c:v>67.303124999999994</c:v>
                </c:pt>
                <c:pt idx="24215">
                  <c:v>67.31</c:v>
                </c:pt>
                <c:pt idx="24216">
                  <c:v>67.316562500000003</c:v>
                </c:pt>
                <c:pt idx="24217">
                  <c:v>67.322812499999998</c:v>
                </c:pt>
                <c:pt idx="24218">
                  <c:v>67.328906250000003</c:v>
                </c:pt>
                <c:pt idx="24219">
                  <c:v>67.334843749999905</c:v>
                </c:pt>
                <c:pt idx="24220">
                  <c:v>67.340312499999897</c:v>
                </c:pt>
                <c:pt idx="24221">
                  <c:v>67.344999999999899</c:v>
                </c:pt>
                <c:pt idx="24222">
                  <c:v>67.349374999999995</c:v>
                </c:pt>
                <c:pt idx="24223">
                  <c:v>67.353593749999902</c:v>
                </c:pt>
                <c:pt idx="24224">
                  <c:v>67.357500000000002</c:v>
                </c:pt>
                <c:pt idx="24225">
                  <c:v>67.360781250000002</c:v>
                </c:pt>
                <c:pt idx="24226">
                  <c:v>67.36328125</c:v>
                </c:pt>
                <c:pt idx="24227">
                  <c:v>67.365312500000002</c:v>
                </c:pt>
                <c:pt idx="24228">
                  <c:v>67.367187499999901</c:v>
                </c:pt>
                <c:pt idx="24229">
                  <c:v>67.368906249999995</c:v>
                </c:pt>
                <c:pt idx="24230">
                  <c:v>67.370468750000001</c:v>
                </c:pt>
                <c:pt idx="24231">
                  <c:v>67.372031249999907</c:v>
                </c:pt>
                <c:pt idx="24232">
                  <c:v>67.373437499999994</c:v>
                </c:pt>
                <c:pt idx="24233">
                  <c:v>67.374687499999894</c:v>
                </c:pt>
                <c:pt idx="24234">
                  <c:v>67.375937499999907</c:v>
                </c:pt>
                <c:pt idx="24235">
                  <c:v>67.377187499999906</c:v>
                </c:pt>
                <c:pt idx="24236">
                  <c:v>67.378437499999905</c:v>
                </c:pt>
                <c:pt idx="24237">
                  <c:v>67.3795312499999</c:v>
                </c:pt>
                <c:pt idx="24238">
                  <c:v>67.379999999999896</c:v>
                </c:pt>
                <c:pt idx="24239">
                  <c:v>67.380312500000002</c:v>
                </c:pt>
                <c:pt idx="24240">
                  <c:v>67.380624999999995</c:v>
                </c:pt>
                <c:pt idx="24241">
                  <c:v>67.380781249999998</c:v>
                </c:pt>
                <c:pt idx="24242">
                  <c:v>67.380781249999899</c:v>
                </c:pt>
                <c:pt idx="24243">
                  <c:v>67.380468749999906</c:v>
                </c:pt>
                <c:pt idx="24244">
                  <c:v>67.380312500000002</c:v>
                </c:pt>
                <c:pt idx="24245">
                  <c:v>67.379843749999907</c:v>
                </c:pt>
                <c:pt idx="24246">
                  <c:v>67.379062500000003</c:v>
                </c:pt>
                <c:pt idx="24247">
                  <c:v>67.378749999999997</c:v>
                </c:pt>
                <c:pt idx="24248">
                  <c:v>67.378906249999901</c:v>
                </c:pt>
                <c:pt idx="24249">
                  <c:v>67.378906249999901</c:v>
                </c:pt>
                <c:pt idx="24250">
                  <c:v>67.378906249999901</c:v>
                </c:pt>
                <c:pt idx="24251">
                  <c:v>67.379531249999999</c:v>
                </c:pt>
                <c:pt idx="24252">
                  <c:v>67.380156249999899</c:v>
                </c:pt>
                <c:pt idx="24253">
                  <c:v>67.380624999999995</c:v>
                </c:pt>
                <c:pt idx="24254">
                  <c:v>67.380937499999902</c:v>
                </c:pt>
                <c:pt idx="24255">
                  <c:v>67.380937500000002</c:v>
                </c:pt>
                <c:pt idx="24256">
                  <c:v>67.381406249999998</c:v>
                </c:pt>
                <c:pt idx="24257">
                  <c:v>67.382187500000001</c:v>
                </c:pt>
                <c:pt idx="24258">
                  <c:v>67.382968749999904</c:v>
                </c:pt>
                <c:pt idx="24259">
                  <c:v>67.383437499999999</c:v>
                </c:pt>
                <c:pt idx="24260">
                  <c:v>67.383749999999907</c:v>
                </c:pt>
                <c:pt idx="24261">
                  <c:v>67.384531249999895</c:v>
                </c:pt>
                <c:pt idx="24262">
                  <c:v>67.385312499999998</c:v>
                </c:pt>
                <c:pt idx="24263">
                  <c:v>67.385781249999994</c:v>
                </c:pt>
                <c:pt idx="24264">
                  <c:v>67.386562499999897</c:v>
                </c:pt>
                <c:pt idx="24265">
                  <c:v>67.387656250000006</c:v>
                </c:pt>
                <c:pt idx="24266">
                  <c:v>67.388749999999902</c:v>
                </c:pt>
                <c:pt idx="24267">
                  <c:v>67.389999999999901</c:v>
                </c:pt>
                <c:pt idx="24268">
                  <c:v>67.3912499999999</c:v>
                </c:pt>
                <c:pt idx="24269">
                  <c:v>67.392499999999998</c:v>
                </c:pt>
                <c:pt idx="24270">
                  <c:v>67.393749999999997</c:v>
                </c:pt>
                <c:pt idx="24271">
                  <c:v>67.394999999999996</c:v>
                </c:pt>
                <c:pt idx="24272">
                  <c:v>67.396093749999906</c:v>
                </c:pt>
                <c:pt idx="24273">
                  <c:v>67.396718749999906</c:v>
                </c:pt>
                <c:pt idx="24274">
                  <c:v>67.397343749999905</c:v>
                </c:pt>
                <c:pt idx="24275">
                  <c:v>67.398281249999897</c:v>
                </c:pt>
                <c:pt idx="24276">
                  <c:v>67.399218749999903</c:v>
                </c:pt>
                <c:pt idx="24277">
                  <c:v>67.399999999999906</c:v>
                </c:pt>
                <c:pt idx="24278">
                  <c:v>67.400781249999994</c:v>
                </c:pt>
                <c:pt idx="24279">
                  <c:v>67.401718750000001</c:v>
                </c:pt>
                <c:pt idx="24280">
                  <c:v>67.402499999999904</c:v>
                </c:pt>
                <c:pt idx="24281">
                  <c:v>67.403281249999907</c:v>
                </c:pt>
                <c:pt idx="24282">
                  <c:v>67.404218749999998</c:v>
                </c:pt>
                <c:pt idx="24283">
                  <c:v>67.404999999999902</c:v>
                </c:pt>
                <c:pt idx="24284">
                  <c:v>67.405781249999905</c:v>
                </c:pt>
                <c:pt idx="24285">
                  <c:v>67.4068749999999</c:v>
                </c:pt>
                <c:pt idx="24286">
                  <c:v>67.407812499999906</c:v>
                </c:pt>
                <c:pt idx="24287">
                  <c:v>67.408593749999994</c:v>
                </c:pt>
                <c:pt idx="24288">
                  <c:v>67.409531249999901</c:v>
                </c:pt>
                <c:pt idx="24289">
                  <c:v>67.410468749999893</c:v>
                </c:pt>
                <c:pt idx="24290">
                  <c:v>67.411406249999899</c:v>
                </c:pt>
                <c:pt idx="24291">
                  <c:v>67.412031249999899</c:v>
                </c:pt>
                <c:pt idx="24292">
                  <c:v>67.412812500000001</c:v>
                </c:pt>
                <c:pt idx="24293">
                  <c:v>67.414062499999901</c:v>
                </c:pt>
                <c:pt idx="24294">
                  <c:v>67.415312499999999</c:v>
                </c:pt>
                <c:pt idx="24295">
                  <c:v>67.416406249999994</c:v>
                </c:pt>
                <c:pt idx="24296">
                  <c:v>67.417343749999901</c:v>
                </c:pt>
                <c:pt idx="24297">
                  <c:v>67.418125000000003</c:v>
                </c:pt>
                <c:pt idx="24298">
                  <c:v>67.418593749999999</c:v>
                </c:pt>
                <c:pt idx="24299">
                  <c:v>67.419218749999899</c:v>
                </c:pt>
                <c:pt idx="24300">
                  <c:v>67.42</c:v>
                </c:pt>
                <c:pt idx="24301">
                  <c:v>67.420624999999902</c:v>
                </c:pt>
                <c:pt idx="24302">
                  <c:v>67.421406249999905</c:v>
                </c:pt>
                <c:pt idx="24303">
                  <c:v>67.422187500000007</c:v>
                </c:pt>
                <c:pt idx="24304">
                  <c:v>67.422968749999995</c:v>
                </c:pt>
                <c:pt idx="24305">
                  <c:v>67.423906249999902</c:v>
                </c:pt>
                <c:pt idx="24306">
                  <c:v>67.424999999999898</c:v>
                </c:pt>
                <c:pt idx="24307">
                  <c:v>67.4264062499999</c:v>
                </c:pt>
                <c:pt idx="24308">
                  <c:v>67.427812500000002</c:v>
                </c:pt>
                <c:pt idx="24309">
                  <c:v>67.428906249999997</c:v>
                </c:pt>
                <c:pt idx="24310">
                  <c:v>67.430000000000007</c:v>
                </c:pt>
                <c:pt idx="24311">
                  <c:v>67.430624999999907</c:v>
                </c:pt>
                <c:pt idx="24312">
                  <c:v>67.431249999999906</c:v>
                </c:pt>
                <c:pt idx="24313">
                  <c:v>67.432343749999902</c:v>
                </c:pt>
                <c:pt idx="24314">
                  <c:v>67.433437499999897</c:v>
                </c:pt>
                <c:pt idx="24315">
                  <c:v>67.434843749999999</c:v>
                </c:pt>
                <c:pt idx="24316">
                  <c:v>67.436406249999905</c:v>
                </c:pt>
                <c:pt idx="24317">
                  <c:v>67.437656249999904</c:v>
                </c:pt>
                <c:pt idx="24318">
                  <c:v>67.438593749999995</c:v>
                </c:pt>
                <c:pt idx="24319">
                  <c:v>67.439687499999906</c:v>
                </c:pt>
                <c:pt idx="24320">
                  <c:v>67.440937500000004</c:v>
                </c:pt>
                <c:pt idx="24321">
                  <c:v>67.442187499999903</c:v>
                </c:pt>
                <c:pt idx="24322">
                  <c:v>67.443437499999902</c:v>
                </c:pt>
                <c:pt idx="24323">
                  <c:v>67.444687499999901</c:v>
                </c:pt>
                <c:pt idx="24324">
                  <c:v>67.446093750000003</c:v>
                </c:pt>
                <c:pt idx="24325">
                  <c:v>67.447656249999895</c:v>
                </c:pt>
                <c:pt idx="24326">
                  <c:v>67.449218749999901</c:v>
                </c:pt>
                <c:pt idx="24327">
                  <c:v>67.450781250000006</c:v>
                </c:pt>
                <c:pt idx="24328">
                  <c:v>67.452031249999905</c:v>
                </c:pt>
                <c:pt idx="24329">
                  <c:v>67.453124999999901</c:v>
                </c:pt>
                <c:pt idx="24330">
                  <c:v>67.454687499999906</c:v>
                </c:pt>
                <c:pt idx="24331">
                  <c:v>67.456249999999997</c:v>
                </c:pt>
                <c:pt idx="24332">
                  <c:v>67.457499999999996</c:v>
                </c:pt>
                <c:pt idx="24333">
                  <c:v>67.458281249999899</c:v>
                </c:pt>
                <c:pt idx="24334">
                  <c:v>67.458749999999895</c:v>
                </c:pt>
                <c:pt idx="24335">
                  <c:v>67.459218749999906</c:v>
                </c:pt>
                <c:pt idx="24336">
                  <c:v>67.459687500000001</c:v>
                </c:pt>
                <c:pt idx="24337">
                  <c:v>67.460312499999901</c:v>
                </c:pt>
                <c:pt idx="24338">
                  <c:v>67.460781249999897</c:v>
                </c:pt>
                <c:pt idx="24339">
                  <c:v>67.461249999999893</c:v>
                </c:pt>
                <c:pt idx="24340">
                  <c:v>67.461718749999903</c:v>
                </c:pt>
                <c:pt idx="24341">
                  <c:v>67.461874999999907</c:v>
                </c:pt>
                <c:pt idx="24342">
                  <c:v>67.461874999999907</c:v>
                </c:pt>
                <c:pt idx="24343">
                  <c:v>67.461874999999907</c:v>
                </c:pt>
                <c:pt idx="24344">
                  <c:v>67.461718750000003</c:v>
                </c:pt>
                <c:pt idx="24345">
                  <c:v>67.461249999999893</c:v>
                </c:pt>
                <c:pt idx="24346">
                  <c:v>67.460781249999897</c:v>
                </c:pt>
                <c:pt idx="24347">
                  <c:v>67.460156249999997</c:v>
                </c:pt>
                <c:pt idx="24348">
                  <c:v>67.459374999999994</c:v>
                </c:pt>
                <c:pt idx="24349">
                  <c:v>67.458906249999998</c:v>
                </c:pt>
                <c:pt idx="24350">
                  <c:v>67.458281249999899</c:v>
                </c:pt>
                <c:pt idx="24351">
                  <c:v>67.457343750000007</c:v>
                </c:pt>
                <c:pt idx="24352">
                  <c:v>67.456562499999905</c:v>
                </c:pt>
                <c:pt idx="24353">
                  <c:v>67.455781249999902</c:v>
                </c:pt>
                <c:pt idx="24354">
                  <c:v>67.454843749999895</c:v>
                </c:pt>
                <c:pt idx="24355">
                  <c:v>67.453906250000003</c:v>
                </c:pt>
                <c:pt idx="24356">
                  <c:v>67.452812499999894</c:v>
                </c:pt>
                <c:pt idx="24357">
                  <c:v>67.451406249999906</c:v>
                </c:pt>
                <c:pt idx="24358">
                  <c:v>67.4498437499999</c:v>
                </c:pt>
                <c:pt idx="24359">
                  <c:v>67.448437499999898</c:v>
                </c:pt>
                <c:pt idx="24360">
                  <c:v>67.447187499999899</c:v>
                </c:pt>
                <c:pt idx="24361">
                  <c:v>67.446249999999907</c:v>
                </c:pt>
                <c:pt idx="24362">
                  <c:v>67.445624999999893</c:v>
                </c:pt>
                <c:pt idx="24363">
                  <c:v>67.445156249999897</c:v>
                </c:pt>
                <c:pt idx="24364">
                  <c:v>67.444687499999901</c:v>
                </c:pt>
                <c:pt idx="24365">
                  <c:v>67.444062499999902</c:v>
                </c:pt>
                <c:pt idx="24366">
                  <c:v>67.443593749999906</c:v>
                </c:pt>
                <c:pt idx="24367">
                  <c:v>67.443281249999998</c:v>
                </c:pt>
                <c:pt idx="24368">
                  <c:v>67.442499999999995</c:v>
                </c:pt>
                <c:pt idx="24369">
                  <c:v>67.441874999999996</c:v>
                </c:pt>
                <c:pt idx="24370">
                  <c:v>67.441874999999897</c:v>
                </c:pt>
                <c:pt idx="24371">
                  <c:v>67.441874999999897</c:v>
                </c:pt>
                <c:pt idx="24372">
                  <c:v>67.4420312499999</c:v>
                </c:pt>
                <c:pt idx="24373">
                  <c:v>67.442343749999907</c:v>
                </c:pt>
                <c:pt idx="24374">
                  <c:v>67.442968749999906</c:v>
                </c:pt>
                <c:pt idx="24375">
                  <c:v>67.443906249999898</c:v>
                </c:pt>
                <c:pt idx="24376">
                  <c:v>67.44</c:v>
                </c:pt>
                <c:pt idx="24377">
                  <c:v>67.426953124999898</c:v>
                </c:pt>
                <c:pt idx="24378">
                  <c:v>67.408906249999902</c:v>
                </c:pt>
                <c:pt idx="24379">
                  <c:v>67.390234375000006</c:v>
                </c:pt>
                <c:pt idx="24380">
                  <c:v>67.371640624999898</c:v>
                </c:pt>
                <c:pt idx="24381">
                  <c:v>67.353203124999894</c:v>
                </c:pt>
                <c:pt idx="24382">
                  <c:v>67.334687499999902</c:v>
                </c:pt>
                <c:pt idx="24383">
                  <c:v>67.316171874999895</c:v>
                </c:pt>
                <c:pt idx="24384">
                  <c:v>67.297890624999994</c:v>
                </c:pt>
                <c:pt idx="24385">
                  <c:v>67.279687499999994</c:v>
                </c:pt>
                <c:pt idx="24386">
                  <c:v>67.261640624999899</c:v>
                </c:pt>
                <c:pt idx="24387">
                  <c:v>67.242968749999903</c:v>
                </c:pt>
                <c:pt idx="24388">
                  <c:v>67.223906249999899</c:v>
                </c:pt>
                <c:pt idx="24389">
                  <c:v>67.205234374999904</c:v>
                </c:pt>
                <c:pt idx="24390">
                  <c:v>67.186562499999994</c:v>
                </c:pt>
                <c:pt idx="24391">
                  <c:v>67.167734374999895</c:v>
                </c:pt>
                <c:pt idx="24392">
                  <c:v>67.148671874999906</c:v>
                </c:pt>
                <c:pt idx="24393">
                  <c:v>67.128749999999897</c:v>
                </c:pt>
                <c:pt idx="24394">
                  <c:v>67.107890624999897</c:v>
                </c:pt>
                <c:pt idx="24395">
                  <c:v>67.087031249999995</c:v>
                </c:pt>
                <c:pt idx="24396">
                  <c:v>67.066484375000002</c:v>
                </c:pt>
                <c:pt idx="24397">
                  <c:v>67.046015624999995</c:v>
                </c:pt>
                <c:pt idx="24398">
                  <c:v>67.025390624999901</c:v>
                </c:pt>
                <c:pt idx="24399">
                  <c:v>67.001212499999994</c:v>
                </c:pt>
                <c:pt idx="24400">
                  <c:v>66.976409374999903</c:v>
                </c:pt>
                <c:pt idx="24401">
                  <c:v>66.954846874999902</c:v>
                </c:pt>
                <c:pt idx="24402">
                  <c:v>66.934065624999903</c:v>
                </c:pt>
                <c:pt idx="24403">
                  <c:v>66.914221874999996</c:v>
                </c:pt>
                <c:pt idx="24404">
                  <c:v>66.894612499999994</c:v>
                </c:pt>
                <c:pt idx="24405">
                  <c:v>66.874612499999898</c:v>
                </c:pt>
                <c:pt idx="24406">
                  <c:v>66.855393750000005</c:v>
                </c:pt>
                <c:pt idx="24407">
                  <c:v>66.837190624999906</c:v>
                </c:pt>
                <c:pt idx="24408">
                  <c:v>66.818753125000001</c:v>
                </c:pt>
                <c:pt idx="24409">
                  <c:v>66.799299999999903</c:v>
                </c:pt>
                <c:pt idx="24410">
                  <c:v>66.779299999999907</c:v>
                </c:pt>
                <c:pt idx="24411">
                  <c:v>66.759299999999996</c:v>
                </c:pt>
                <c:pt idx="24412">
                  <c:v>66.739299999999901</c:v>
                </c:pt>
                <c:pt idx="24413">
                  <c:v>66.719299999999905</c:v>
                </c:pt>
                <c:pt idx="24414">
                  <c:v>66.699299999999894</c:v>
                </c:pt>
                <c:pt idx="24415">
                  <c:v>66.679299999999998</c:v>
                </c:pt>
                <c:pt idx="24416">
                  <c:v>66.659299999999902</c:v>
                </c:pt>
                <c:pt idx="24417">
                  <c:v>66.639299999999906</c:v>
                </c:pt>
                <c:pt idx="24418">
                  <c:v>66.619143749999907</c:v>
                </c:pt>
                <c:pt idx="24419">
                  <c:v>66.598831249999904</c:v>
                </c:pt>
                <c:pt idx="24420">
                  <c:v>66.578518749999901</c:v>
                </c:pt>
                <c:pt idx="24421">
                  <c:v>66.557971874999893</c:v>
                </c:pt>
                <c:pt idx="24422">
                  <c:v>66.537424999999999</c:v>
                </c:pt>
                <c:pt idx="24423">
                  <c:v>66.517034374999994</c:v>
                </c:pt>
                <c:pt idx="24424">
                  <c:v>66.496565625000002</c:v>
                </c:pt>
                <c:pt idx="24425">
                  <c:v>66.476096874999897</c:v>
                </c:pt>
                <c:pt idx="24426">
                  <c:v>66.455628124999905</c:v>
                </c:pt>
                <c:pt idx="24427">
                  <c:v>66.435237499999999</c:v>
                </c:pt>
                <c:pt idx="24428">
                  <c:v>66.414924999999997</c:v>
                </c:pt>
                <c:pt idx="24429">
                  <c:v>66.394612499999894</c:v>
                </c:pt>
                <c:pt idx="24430">
                  <c:v>66.374065625</c:v>
                </c:pt>
                <c:pt idx="24431">
                  <c:v>66.353284375000001</c:v>
                </c:pt>
                <c:pt idx="24432">
                  <c:v>66.332581249999905</c:v>
                </c:pt>
                <c:pt idx="24433">
                  <c:v>66.311956249999994</c:v>
                </c:pt>
                <c:pt idx="24434">
                  <c:v>66.291331249999999</c:v>
                </c:pt>
                <c:pt idx="24435">
                  <c:v>66.270628124999902</c:v>
                </c:pt>
                <c:pt idx="24436">
                  <c:v>66.250237499999898</c:v>
                </c:pt>
                <c:pt idx="24437">
                  <c:v>66.230315624999903</c:v>
                </c:pt>
                <c:pt idx="24438">
                  <c:v>66.210159375000003</c:v>
                </c:pt>
                <c:pt idx="24439">
                  <c:v>66.189690624999898</c:v>
                </c:pt>
                <c:pt idx="24440">
                  <c:v>66.169221874999906</c:v>
                </c:pt>
                <c:pt idx="24441">
                  <c:v>66.148596874999896</c:v>
                </c:pt>
                <c:pt idx="24442">
                  <c:v>66.127893749999899</c:v>
                </c:pt>
                <c:pt idx="24443">
                  <c:v>66.107268750000003</c:v>
                </c:pt>
                <c:pt idx="24444">
                  <c:v>66.086643749999894</c:v>
                </c:pt>
                <c:pt idx="24445">
                  <c:v>66.066018749999898</c:v>
                </c:pt>
                <c:pt idx="24446">
                  <c:v>66.045237499999999</c:v>
                </c:pt>
                <c:pt idx="24447">
                  <c:v>66.024534374999902</c:v>
                </c:pt>
                <c:pt idx="24448">
                  <c:v>66.003753125000003</c:v>
                </c:pt>
                <c:pt idx="24449">
                  <c:v>65.982815624999901</c:v>
                </c:pt>
                <c:pt idx="24450">
                  <c:v>65.961878124999899</c:v>
                </c:pt>
                <c:pt idx="24451">
                  <c:v>65.940628124999904</c:v>
                </c:pt>
                <c:pt idx="24452">
                  <c:v>65.919456249999996</c:v>
                </c:pt>
                <c:pt idx="24453">
                  <c:v>65.898596874999996</c:v>
                </c:pt>
                <c:pt idx="24454">
                  <c:v>65.877581249999906</c:v>
                </c:pt>
                <c:pt idx="24455">
                  <c:v>65.856096874999906</c:v>
                </c:pt>
                <c:pt idx="24456">
                  <c:v>65.834378124999901</c:v>
                </c:pt>
                <c:pt idx="24457">
                  <c:v>65.812659374999896</c:v>
                </c:pt>
                <c:pt idx="24458">
                  <c:v>65.790940624999905</c:v>
                </c:pt>
                <c:pt idx="24459">
                  <c:v>65.769065624999996</c:v>
                </c:pt>
                <c:pt idx="24460">
                  <c:v>65.747190624999902</c:v>
                </c:pt>
                <c:pt idx="24461">
                  <c:v>65.725315624999993</c:v>
                </c:pt>
                <c:pt idx="24462">
                  <c:v>65.703440624999899</c:v>
                </c:pt>
                <c:pt idx="24463">
                  <c:v>65.681799999999896</c:v>
                </c:pt>
                <c:pt idx="24464">
                  <c:v>65.660081249999905</c:v>
                </c:pt>
                <c:pt idx="24465">
                  <c:v>65.638206249999897</c:v>
                </c:pt>
                <c:pt idx="24466">
                  <c:v>65.616331250000002</c:v>
                </c:pt>
                <c:pt idx="24467">
                  <c:v>65.594300000000004</c:v>
                </c:pt>
                <c:pt idx="24468">
                  <c:v>65.572112500000003</c:v>
                </c:pt>
                <c:pt idx="24469">
                  <c:v>65.549690624999897</c:v>
                </c:pt>
                <c:pt idx="24470">
                  <c:v>65.528909374999998</c:v>
                </c:pt>
                <c:pt idx="24471">
                  <c:v>65.521956249999903</c:v>
                </c:pt>
                <c:pt idx="24472">
                  <c:v>65.526331249999998</c:v>
                </c:pt>
                <c:pt idx="24473">
                  <c:v>65.528831249999897</c:v>
                </c:pt>
                <c:pt idx="24474">
                  <c:v>65.529456249999996</c:v>
                </c:pt>
                <c:pt idx="24475">
                  <c:v>65.529456249999996</c:v>
                </c:pt>
                <c:pt idx="24476">
                  <c:v>65.529456249999896</c:v>
                </c:pt>
                <c:pt idx="24477">
                  <c:v>65.529456249999996</c:v>
                </c:pt>
                <c:pt idx="24478">
                  <c:v>65.529456249999996</c:v>
                </c:pt>
                <c:pt idx="24479">
                  <c:v>65.529456249999996</c:v>
                </c:pt>
                <c:pt idx="24480">
                  <c:v>65.529299999999907</c:v>
                </c:pt>
                <c:pt idx="24481">
                  <c:v>65.529143749999903</c:v>
                </c:pt>
                <c:pt idx="24482">
                  <c:v>65.5289874999999</c:v>
                </c:pt>
                <c:pt idx="24483">
                  <c:v>65.528831249999996</c:v>
                </c:pt>
                <c:pt idx="24484">
                  <c:v>65.5289874999999</c:v>
                </c:pt>
                <c:pt idx="24485">
                  <c:v>65.529299999999907</c:v>
                </c:pt>
                <c:pt idx="24486">
                  <c:v>65.529768749999903</c:v>
                </c:pt>
                <c:pt idx="24487">
                  <c:v>65.530393749999902</c:v>
                </c:pt>
                <c:pt idx="24488">
                  <c:v>65.530862499999898</c:v>
                </c:pt>
                <c:pt idx="24489">
                  <c:v>65.531331249999894</c:v>
                </c:pt>
                <c:pt idx="24490">
                  <c:v>65.531956249999894</c:v>
                </c:pt>
                <c:pt idx="24491">
                  <c:v>65.532424999999904</c:v>
                </c:pt>
                <c:pt idx="24492">
                  <c:v>65.5328937499999</c:v>
                </c:pt>
                <c:pt idx="24493">
                  <c:v>65.533518749999899</c:v>
                </c:pt>
                <c:pt idx="24494">
                  <c:v>65.533987499999895</c:v>
                </c:pt>
                <c:pt idx="24495">
                  <c:v>65.534456249999906</c:v>
                </c:pt>
                <c:pt idx="24496">
                  <c:v>65.534924999999902</c:v>
                </c:pt>
                <c:pt idx="24497">
                  <c:v>65.535393749999898</c:v>
                </c:pt>
                <c:pt idx="24498">
                  <c:v>65.536018749999897</c:v>
                </c:pt>
                <c:pt idx="24499">
                  <c:v>65.536643749999897</c:v>
                </c:pt>
                <c:pt idx="24500">
                  <c:v>65.537424999999999</c:v>
                </c:pt>
                <c:pt idx="24501">
                  <c:v>65.538362499999906</c:v>
                </c:pt>
                <c:pt idx="24502">
                  <c:v>65.539143749999994</c:v>
                </c:pt>
                <c:pt idx="24503">
                  <c:v>65.539924999999997</c:v>
                </c:pt>
                <c:pt idx="24504">
                  <c:v>65.5407062499999</c:v>
                </c:pt>
                <c:pt idx="24505">
                  <c:v>65.541331249999899</c:v>
                </c:pt>
                <c:pt idx="24506">
                  <c:v>65.542112499999902</c:v>
                </c:pt>
                <c:pt idx="24507">
                  <c:v>65.543049999999994</c:v>
                </c:pt>
                <c:pt idx="24508">
                  <c:v>65.543987499999901</c:v>
                </c:pt>
                <c:pt idx="24509">
                  <c:v>65.544924999999907</c:v>
                </c:pt>
                <c:pt idx="24510">
                  <c:v>65.545706249999995</c:v>
                </c:pt>
                <c:pt idx="24511">
                  <c:v>65.546487499999998</c:v>
                </c:pt>
                <c:pt idx="24512">
                  <c:v>65.547425000000004</c:v>
                </c:pt>
                <c:pt idx="24513">
                  <c:v>65.548362499999996</c:v>
                </c:pt>
                <c:pt idx="24514">
                  <c:v>65.549456249999906</c:v>
                </c:pt>
                <c:pt idx="24515">
                  <c:v>65.550706249999905</c:v>
                </c:pt>
                <c:pt idx="24516">
                  <c:v>65.551956249999904</c:v>
                </c:pt>
                <c:pt idx="24517">
                  <c:v>65.553206249999903</c:v>
                </c:pt>
                <c:pt idx="24518">
                  <c:v>65.554612499999905</c:v>
                </c:pt>
                <c:pt idx="24519">
                  <c:v>65.556018750000007</c:v>
                </c:pt>
                <c:pt idx="24520">
                  <c:v>65.557268749999906</c:v>
                </c:pt>
                <c:pt idx="24521">
                  <c:v>65.558518750000005</c:v>
                </c:pt>
                <c:pt idx="24522">
                  <c:v>65.559768749999904</c:v>
                </c:pt>
                <c:pt idx="24523">
                  <c:v>65.561018749999903</c:v>
                </c:pt>
                <c:pt idx="24524">
                  <c:v>65.562112499999898</c:v>
                </c:pt>
                <c:pt idx="24525">
                  <c:v>65.563049999999905</c:v>
                </c:pt>
                <c:pt idx="24526">
                  <c:v>65.564300000000003</c:v>
                </c:pt>
                <c:pt idx="24527">
                  <c:v>65.565706250000005</c:v>
                </c:pt>
                <c:pt idx="24528">
                  <c:v>65.567112499999993</c:v>
                </c:pt>
                <c:pt idx="24529">
                  <c:v>65.568518749999896</c:v>
                </c:pt>
                <c:pt idx="24530">
                  <c:v>65.569768749999994</c:v>
                </c:pt>
                <c:pt idx="24531">
                  <c:v>65.571018749999993</c:v>
                </c:pt>
                <c:pt idx="24532">
                  <c:v>65.572112499999903</c:v>
                </c:pt>
                <c:pt idx="24533">
                  <c:v>65.573049999999995</c:v>
                </c:pt>
                <c:pt idx="24534">
                  <c:v>65.573987500000001</c:v>
                </c:pt>
                <c:pt idx="24535">
                  <c:v>65.581565624999897</c:v>
                </c:pt>
                <c:pt idx="24536">
                  <c:v>65.597112499999994</c:v>
                </c:pt>
                <c:pt idx="24537">
                  <c:v>65.614065624999895</c:v>
                </c:pt>
                <c:pt idx="24538">
                  <c:v>65.631565624999894</c:v>
                </c:pt>
                <c:pt idx="24539">
                  <c:v>65.650471874999894</c:v>
                </c:pt>
                <c:pt idx="24540">
                  <c:v>65.671253124999893</c:v>
                </c:pt>
                <c:pt idx="24541">
                  <c:v>65.693206249999903</c:v>
                </c:pt>
                <c:pt idx="24542">
                  <c:v>65.715393749999905</c:v>
                </c:pt>
                <c:pt idx="24543">
                  <c:v>65.737503125000003</c:v>
                </c:pt>
                <c:pt idx="24544">
                  <c:v>65.759456249999999</c:v>
                </c:pt>
                <c:pt idx="24545">
                  <c:v>65.781487499999898</c:v>
                </c:pt>
                <c:pt idx="24546">
                  <c:v>65.803596874999897</c:v>
                </c:pt>
                <c:pt idx="24547">
                  <c:v>65.825784374999898</c:v>
                </c:pt>
                <c:pt idx="24548">
                  <c:v>65.847971874999999</c:v>
                </c:pt>
                <c:pt idx="24549">
                  <c:v>65.869924999999995</c:v>
                </c:pt>
                <c:pt idx="24550">
                  <c:v>65.891800000000003</c:v>
                </c:pt>
                <c:pt idx="24551">
                  <c:v>65.913596874999996</c:v>
                </c:pt>
                <c:pt idx="24552">
                  <c:v>65.935315624999902</c:v>
                </c:pt>
                <c:pt idx="24553">
                  <c:v>65.957112499999994</c:v>
                </c:pt>
                <c:pt idx="24554">
                  <c:v>65.979143749999906</c:v>
                </c:pt>
                <c:pt idx="24555">
                  <c:v>66.001409374999895</c:v>
                </c:pt>
                <c:pt idx="24556">
                  <c:v>66.023674999999898</c:v>
                </c:pt>
                <c:pt idx="24557">
                  <c:v>66.045862499999998</c:v>
                </c:pt>
                <c:pt idx="24558">
                  <c:v>66.067971874999898</c:v>
                </c:pt>
                <c:pt idx="24559">
                  <c:v>66.090003124999996</c:v>
                </c:pt>
                <c:pt idx="24560">
                  <c:v>66.112581250000005</c:v>
                </c:pt>
                <c:pt idx="24561">
                  <c:v>66.135159374999901</c:v>
                </c:pt>
                <c:pt idx="24562">
                  <c:v>66.157190624999998</c:v>
                </c:pt>
                <c:pt idx="24563">
                  <c:v>66.179456249999902</c:v>
                </c:pt>
                <c:pt idx="24564">
                  <c:v>66.202034374999897</c:v>
                </c:pt>
                <c:pt idx="24565">
                  <c:v>66.224768749999996</c:v>
                </c:pt>
                <c:pt idx="24566">
                  <c:v>66.248206249999896</c:v>
                </c:pt>
                <c:pt idx="24567">
                  <c:v>66.272190624999894</c:v>
                </c:pt>
                <c:pt idx="24568">
                  <c:v>66.296331249999994</c:v>
                </c:pt>
                <c:pt idx="24569">
                  <c:v>66.3200031249999</c:v>
                </c:pt>
                <c:pt idx="24570">
                  <c:v>66.342815624999901</c:v>
                </c:pt>
                <c:pt idx="24571">
                  <c:v>66.365315624999894</c:v>
                </c:pt>
                <c:pt idx="24572">
                  <c:v>66.390003124999893</c:v>
                </c:pt>
                <c:pt idx="24573">
                  <c:v>66.415159374999902</c:v>
                </c:pt>
                <c:pt idx="24574">
                  <c:v>66.438206249999993</c:v>
                </c:pt>
                <c:pt idx="24575">
                  <c:v>66.4606281249999</c:v>
                </c:pt>
                <c:pt idx="24576">
                  <c:v>66.482581249999996</c:v>
                </c:pt>
                <c:pt idx="24577">
                  <c:v>66.504378124999903</c:v>
                </c:pt>
                <c:pt idx="24578">
                  <c:v>66.525940624999905</c:v>
                </c:pt>
                <c:pt idx="24579">
                  <c:v>66.547346875000002</c:v>
                </c:pt>
                <c:pt idx="24580">
                  <c:v>66.567659374999906</c:v>
                </c:pt>
                <c:pt idx="24581">
                  <c:v>66.586799999999897</c:v>
                </c:pt>
                <c:pt idx="24582">
                  <c:v>66.606721874999906</c:v>
                </c:pt>
                <c:pt idx="24583">
                  <c:v>66.627190624999997</c:v>
                </c:pt>
                <c:pt idx="24584">
                  <c:v>66.647424999999899</c:v>
                </c:pt>
                <c:pt idx="24585">
                  <c:v>66.667737500000001</c:v>
                </c:pt>
                <c:pt idx="24586">
                  <c:v>66.688049999999905</c:v>
                </c:pt>
                <c:pt idx="24587">
                  <c:v>66.708362500000007</c:v>
                </c:pt>
                <c:pt idx="24588">
                  <c:v>66.728674999999896</c:v>
                </c:pt>
                <c:pt idx="24589">
                  <c:v>66.748831249999895</c:v>
                </c:pt>
                <c:pt idx="24590">
                  <c:v>66.768831249999906</c:v>
                </c:pt>
                <c:pt idx="24591">
                  <c:v>66.788831250000001</c:v>
                </c:pt>
                <c:pt idx="24592">
                  <c:v>66.809299999999993</c:v>
                </c:pt>
                <c:pt idx="24593">
                  <c:v>66.830237499999996</c:v>
                </c:pt>
                <c:pt idx="24594">
                  <c:v>66.851018749999895</c:v>
                </c:pt>
                <c:pt idx="24595">
                  <c:v>66.871487499999901</c:v>
                </c:pt>
                <c:pt idx="24596">
                  <c:v>66.891643749999901</c:v>
                </c:pt>
                <c:pt idx="24597">
                  <c:v>66.911487499999893</c:v>
                </c:pt>
                <c:pt idx="24598">
                  <c:v>66.931174999999897</c:v>
                </c:pt>
                <c:pt idx="24599">
                  <c:v>66.950706249999996</c:v>
                </c:pt>
                <c:pt idx="24600">
                  <c:v>66.970081249999893</c:v>
                </c:pt>
                <c:pt idx="24601">
                  <c:v>66.989456249999904</c:v>
                </c:pt>
                <c:pt idx="24602">
                  <c:v>67.008831249999901</c:v>
                </c:pt>
                <c:pt idx="24603">
                  <c:v>67.028206249999897</c:v>
                </c:pt>
                <c:pt idx="24604">
                  <c:v>67.047581249999894</c:v>
                </c:pt>
                <c:pt idx="24605">
                  <c:v>67.066643749999898</c:v>
                </c:pt>
                <c:pt idx="24606">
                  <c:v>67.085159374999904</c:v>
                </c:pt>
                <c:pt idx="24607">
                  <c:v>67.103518749999907</c:v>
                </c:pt>
                <c:pt idx="24608">
                  <c:v>67.121799999999894</c:v>
                </c:pt>
                <c:pt idx="24609">
                  <c:v>67.140081249999994</c:v>
                </c:pt>
                <c:pt idx="24610">
                  <c:v>67.158284374999994</c:v>
                </c:pt>
                <c:pt idx="24611">
                  <c:v>67.176174999999901</c:v>
                </c:pt>
                <c:pt idx="24612">
                  <c:v>67.194143749999895</c:v>
                </c:pt>
                <c:pt idx="24613">
                  <c:v>67.212268749999893</c:v>
                </c:pt>
                <c:pt idx="24614">
                  <c:v>67.230393750000005</c:v>
                </c:pt>
                <c:pt idx="24615">
                  <c:v>67.248674999999906</c:v>
                </c:pt>
                <c:pt idx="24616">
                  <c:v>67.267034374999994</c:v>
                </c:pt>
                <c:pt idx="24617">
                  <c:v>67.285628124999903</c:v>
                </c:pt>
                <c:pt idx="24618">
                  <c:v>67.304221874999897</c:v>
                </c:pt>
                <c:pt idx="24619">
                  <c:v>67.322424999999996</c:v>
                </c:pt>
                <c:pt idx="24620">
                  <c:v>67.340706249999897</c:v>
                </c:pt>
                <c:pt idx="24621">
                  <c:v>67.3590656249999</c:v>
                </c:pt>
                <c:pt idx="24622">
                  <c:v>67.377581249999906</c:v>
                </c:pt>
                <c:pt idx="24623">
                  <c:v>67.396174999999999</c:v>
                </c:pt>
                <c:pt idx="24624">
                  <c:v>67.414612499999905</c:v>
                </c:pt>
                <c:pt idx="24625">
                  <c:v>67.432815624999904</c:v>
                </c:pt>
                <c:pt idx="24626">
                  <c:v>67.451096874999905</c:v>
                </c:pt>
                <c:pt idx="24627">
                  <c:v>67.469612499999897</c:v>
                </c:pt>
                <c:pt idx="24628">
                  <c:v>67.487971874999999</c:v>
                </c:pt>
                <c:pt idx="24629">
                  <c:v>67.506487499999906</c:v>
                </c:pt>
                <c:pt idx="24630">
                  <c:v>67.525393749999907</c:v>
                </c:pt>
                <c:pt idx="24631">
                  <c:v>67.5446124999999</c:v>
                </c:pt>
                <c:pt idx="24632">
                  <c:v>67.564065624999898</c:v>
                </c:pt>
                <c:pt idx="24633">
                  <c:v>67.583518749999897</c:v>
                </c:pt>
                <c:pt idx="24634">
                  <c:v>67.602893749999893</c:v>
                </c:pt>
                <c:pt idx="24635">
                  <c:v>67.622268749999904</c:v>
                </c:pt>
                <c:pt idx="24636">
                  <c:v>67.641799999999904</c:v>
                </c:pt>
                <c:pt idx="24637">
                  <c:v>67.661643749999897</c:v>
                </c:pt>
                <c:pt idx="24638">
                  <c:v>67.681643749999907</c:v>
                </c:pt>
                <c:pt idx="24639">
                  <c:v>67.702034374999897</c:v>
                </c:pt>
                <c:pt idx="24640">
                  <c:v>67.722034374999893</c:v>
                </c:pt>
                <c:pt idx="24641">
                  <c:v>67.730393749999905</c:v>
                </c:pt>
                <c:pt idx="24642">
                  <c:v>67.725862499999906</c:v>
                </c:pt>
                <c:pt idx="24643">
                  <c:v>67.719768749999901</c:v>
                </c:pt>
                <c:pt idx="24644">
                  <c:v>67.7164874999999</c:v>
                </c:pt>
                <c:pt idx="24645">
                  <c:v>67.715549999999993</c:v>
                </c:pt>
                <c:pt idx="24646">
                  <c:v>67.714612499999902</c:v>
                </c:pt>
                <c:pt idx="24647">
                  <c:v>67.713831249999998</c:v>
                </c:pt>
                <c:pt idx="24648">
                  <c:v>67.713206249999899</c:v>
                </c:pt>
                <c:pt idx="24649">
                  <c:v>67.7125812499999</c:v>
                </c:pt>
                <c:pt idx="24650">
                  <c:v>67.71195625</c:v>
                </c:pt>
                <c:pt idx="24651">
                  <c:v>67.711331249999901</c:v>
                </c:pt>
                <c:pt idx="24652">
                  <c:v>67.710706249999902</c:v>
                </c:pt>
                <c:pt idx="24653">
                  <c:v>67.710081249999902</c:v>
                </c:pt>
                <c:pt idx="24654">
                  <c:v>67.709299999999999</c:v>
                </c:pt>
                <c:pt idx="24655">
                  <c:v>67.708362499999893</c:v>
                </c:pt>
                <c:pt idx="24656">
                  <c:v>67.707424999999901</c:v>
                </c:pt>
                <c:pt idx="24657">
                  <c:v>67.706487499999994</c:v>
                </c:pt>
                <c:pt idx="24658">
                  <c:v>67.705550000000002</c:v>
                </c:pt>
                <c:pt idx="24659">
                  <c:v>67.7047687499999</c:v>
                </c:pt>
                <c:pt idx="24660">
                  <c:v>67.704924999999903</c:v>
                </c:pt>
                <c:pt idx="24661">
                  <c:v>67.706018749999899</c:v>
                </c:pt>
                <c:pt idx="24662">
                  <c:v>67.707424999999901</c:v>
                </c:pt>
                <c:pt idx="24663">
                  <c:v>67.709299999999999</c:v>
                </c:pt>
                <c:pt idx="24664">
                  <c:v>67.711487499999905</c:v>
                </c:pt>
                <c:pt idx="24665">
                  <c:v>67.713674999999895</c:v>
                </c:pt>
                <c:pt idx="24666">
                  <c:v>67.715862499999901</c:v>
                </c:pt>
                <c:pt idx="24667">
                  <c:v>67.718049999999906</c:v>
                </c:pt>
                <c:pt idx="24668">
                  <c:v>67.720237499999897</c:v>
                </c:pt>
                <c:pt idx="24669">
                  <c:v>67.722737499999894</c:v>
                </c:pt>
                <c:pt idx="24670">
                  <c:v>67.725706249999902</c:v>
                </c:pt>
                <c:pt idx="24671">
                  <c:v>67.728831249999899</c:v>
                </c:pt>
                <c:pt idx="24672">
                  <c:v>67.732268750000003</c:v>
                </c:pt>
                <c:pt idx="24673">
                  <c:v>67.7360187499999</c:v>
                </c:pt>
                <c:pt idx="24674">
                  <c:v>67.740237499999907</c:v>
                </c:pt>
                <c:pt idx="24675">
                  <c:v>67.744299999999896</c:v>
                </c:pt>
                <c:pt idx="24676">
                  <c:v>67.747581249999996</c:v>
                </c:pt>
                <c:pt idx="24677">
                  <c:v>67.750862499999997</c:v>
                </c:pt>
                <c:pt idx="24678">
                  <c:v>67.754300000000001</c:v>
                </c:pt>
                <c:pt idx="24679">
                  <c:v>67.758049999999898</c:v>
                </c:pt>
                <c:pt idx="24680">
                  <c:v>67.761956249999898</c:v>
                </c:pt>
                <c:pt idx="24681">
                  <c:v>67.765862499999997</c:v>
                </c:pt>
                <c:pt idx="24682">
                  <c:v>67.769768749999898</c:v>
                </c:pt>
                <c:pt idx="24683">
                  <c:v>67.773831249999901</c:v>
                </c:pt>
                <c:pt idx="24684">
                  <c:v>67.777893749999905</c:v>
                </c:pt>
                <c:pt idx="24685">
                  <c:v>67.781643749999901</c:v>
                </c:pt>
                <c:pt idx="24686">
                  <c:v>67.785862499999993</c:v>
                </c:pt>
                <c:pt idx="24687">
                  <c:v>67.790237499999904</c:v>
                </c:pt>
                <c:pt idx="24688">
                  <c:v>67.793987499999901</c:v>
                </c:pt>
                <c:pt idx="24689">
                  <c:v>67.797581249999894</c:v>
                </c:pt>
                <c:pt idx="24690">
                  <c:v>67.801643749999897</c:v>
                </c:pt>
                <c:pt idx="24691">
                  <c:v>67.805862499999904</c:v>
                </c:pt>
                <c:pt idx="24692">
                  <c:v>67.809612499999901</c:v>
                </c:pt>
                <c:pt idx="24693">
                  <c:v>67.813831249999893</c:v>
                </c:pt>
                <c:pt idx="24694">
                  <c:v>67.818049999999999</c:v>
                </c:pt>
                <c:pt idx="24695">
                  <c:v>67.821487499999904</c:v>
                </c:pt>
                <c:pt idx="24696">
                  <c:v>67.824768749999905</c:v>
                </c:pt>
                <c:pt idx="24697">
                  <c:v>67.828362499999898</c:v>
                </c:pt>
                <c:pt idx="24698">
                  <c:v>67.832424999999901</c:v>
                </c:pt>
                <c:pt idx="24699">
                  <c:v>67.836331249999901</c:v>
                </c:pt>
                <c:pt idx="24700">
                  <c:v>67.840081249999898</c:v>
                </c:pt>
                <c:pt idx="24701">
                  <c:v>67.844456249999894</c:v>
                </c:pt>
                <c:pt idx="24702">
                  <c:v>67.849143749999996</c:v>
                </c:pt>
                <c:pt idx="24703">
                  <c:v>67.8532062499999</c:v>
                </c:pt>
                <c:pt idx="24704">
                  <c:v>67.856799999999893</c:v>
                </c:pt>
                <c:pt idx="24705">
                  <c:v>67.860237499999897</c:v>
                </c:pt>
                <c:pt idx="24706">
                  <c:v>67.864456250000003</c:v>
                </c:pt>
                <c:pt idx="24707">
                  <c:v>67.869143749999907</c:v>
                </c:pt>
                <c:pt idx="24708">
                  <c:v>67.873206249999996</c:v>
                </c:pt>
                <c:pt idx="24709">
                  <c:v>67.876956249999907</c:v>
                </c:pt>
                <c:pt idx="24710">
                  <c:v>67.881174999999899</c:v>
                </c:pt>
                <c:pt idx="24711">
                  <c:v>67.885549999999895</c:v>
                </c:pt>
                <c:pt idx="24712">
                  <c:v>67.889924999999906</c:v>
                </c:pt>
                <c:pt idx="24713">
                  <c:v>67.894299999999902</c:v>
                </c:pt>
                <c:pt idx="24714">
                  <c:v>67.898206250000001</c:v>
                </c:pt>
                <c:pt idx="24715">
                  <c:v>67.901956249999998</c:v>
                </c:pt>
                <c:pt idx="24716">
                  <c:v>67.904456249999896</c:v>
                </c:pt>
                <c:pt idx="24717">
                  <c:v>67.905393749999902</c:v>
                </c:pt>
                <c:pt idx="24718">
                  <c:v>67.906799999999905</c:v>
                </c:pt>
                <c:pt idx="24719">
                  <c:v>67.908518749999999</c:v>
                </c:pt>
                <c:pt idx="24720">
                  <c:v>67.909456249999906</c:v>
                </c:pt>
                <c:pt idx="24721">
                  <c:v>67.910393749999898</c:v>
                </c:pt>
                <c:pt idx="24722">
                  <c:v>67.911487499999893</c:v>
                </c:pt>
                <c:pt idx="24723">
                  <c:v>67.912112499999907</c:v>
                </c:pt>
                <c:pt idx="24724">
                  <c:v>67.912424999999899</c:v>
                </c:pt>
                <c:pt idx="24725">
                  <c:v>67.912737499999906</c:v>
                </c:pt>
                <c:pt idx="24726">
                  <c:v>67.913518749999994</c:v>
                </c:pt>
                <c:pt idx="24727">
                  <c:v>67.914768749999894</c:v>
                </c:pt>
                <c:pt idx="24728">
                  <c:v>67.915862499999903</c:v>
                </c:pt>
                <c:pt idx="24729">
                  <c:v>67.917112499999902</c:v>
                </c:pt>
                <c:pt idx="24730">
                  <c:v>67.918206249999898</c:v>
                </c:pt>
                <c:pt idx="24731">
                  <c:v>67.9189875</c:v>
                </c:pt>
                <c:pt idx="24732">
                  <c:v>67.920393749999903</c:v>
                </c:pt>
                <c:pt idx="24733">
                  <c:v>67.923206249999893</c:v>
                </c:pt>
                <c:pt idx="24734">
                  <c:v>67.9274249999999</c:v>
                </c:pt>
                <c:pt idx="24735">
                  <c:v>67.932112500000002</c:v>
                </c:pt>
                <c:pt idx="24736">
                  <c:v>67.937268749999902</c:v>
                </c:pt>
                <c:pt idx="24737">
                  <c:v>67.943674999999999</c:v>
                </c:pt>
                <c:pt idx="24738">
                  <c:v>67.950549999999893</c:v>
                </c:pt>
                <c:pt idx="24739">
                  <c:v>67.95805</c:v>
                </c:pt>
                <c:pt idx="24740">
                  <c:v>67.966331249999897</c:v>
                </c:pt>
                <c:pt idx="24741">
                  <c:v>67.974924999999899</c:v>
                </c:pt>
                <c:pt idx="24742">
                  <c:v>67.983987499999898</c:v>
                </c:pt>
                <c:pt idx="24743">
                  <c:v>67.993362499999904</c:v>
                </c:pt>
                <c:pt idx="24744">
                  <c:v>68.002737499999995</c:v>
                </c:pt>
                <c:pt idx="24745">
                  <c:v>68.012112499999901</c:v>
                </c:pt>
                <c:pt idx="24746">
                  <c:v>68.021799999999999</c:v>
                </c:pt>
                <c:pt idx="24747">
                  <c:v>68.031487499999898</c:v>
                </c:pt>
                <c:pt idx="24748">
                  <c:v>68.041487499999903</c:v>
                </c:pt>
                <c:pt idx="24749">
                  <c:v>68.051487499999993</c:v>
                </c:pt>
                <c:pt idx="24750">
                  <c:v>68.061174999999906</c:v>
                </c:pt>
                <c:pt idx="24751">
                  <c:v>68.071096874999995</c:v>
                </c:pt>
                <c:pt idx="24752">
                  <c:v>68.081096874999901</c:v>
                </c:pt>
                <c:pt idx="24753">
                  <c:v>68.091253124999994</c:v>
                </c:pt>
                <c:pt idx="24754">
                  <c:v>68.101096874999897</c:v>
                </c:pt>
                <c:pt idx="24755">
                  <c:v>68.110237499999897</c:v>
                </c:pt>
                <c:pt idx="24756">
                  <c:v>68.119299999999996</c:v>
                </c:pt>
                <c:pt idx="24757">
                  <c:v>68.128831249999905</c:v>
                </c:pt>
                <c:pt idx="24758">
                  <c:v>68.138518749999903</c:v>
                </c:pt>
                <c:pt idx="24759">
                  <c:v>68.147893749999895</c:v>
                </c:pt>
                <c:pt idx="24760">
                  <c:v>68.157659374999994</c:v>
                </c:pt>
                <c:pt idx="24761">
                  <c:v>68.167737499999902</c:v>
                </c:pt>
                <c:pt idx="24762">
                  <c:v>68.177581249999903</c:v>
                </c:pt>
                <c:pt idx="24763">
                  <c:v>68.1871906249999</c:v>
                </c:pt>
                <c:pt idx="24764">
                  <c:v>68.196487499999904</c:v>
                </c:pt>
                <c:pt idx="24765">
                  <c:v>68.205862499999995</c:v>
                </c:pt>
                <c:pt idx="24766">
                  <c:v>68.215549999999894</c:v>
                </c:pt>
                <c:pt idx="24767">
                  <c:v>68.225237499999906</c:v>
                </c:pt>
                <c:pt idx="24768">
                  <c:v>68.234768749999901</c:v>
                </c:pt>
                <c:pt idx="24769">
                  <c:v>68.243987500000003</c:v>
                </c:pt>
                <c:pt idx="24770">
                  <c:v>68.253362499999895</c:v>
                </c:pt>
                <c:pt idx="24771">
                  <c:v>68.262893750000003</c:v>
                </c:pt>
                <c:pt idx="24772">
                  <c:v>68.272424999999899</c:v>
                </c:pt>
                <c:pt idx="24773">
                  <c:v>68.281643749999901</c:v>
                </c:pt>
                <c:pt idx="24774">
                  <c:v>68.290549999999996</c:v>
                </c:pt>
                <c:pt idx="24775">
                  <c:v>68.299612499999995</c:v>
                </c:pt>
                <c:pt idx="24776">
                  <c:v>68.308674999999994</c:v>
                </c:pt>
                <c:pt idx="24777">
                  <c:v>68.317581249999904</c:v>
                </c:pt>
                <c:pt idx="24778">
                  <c:v>68.326331249999896</c:v>
                </c:pt>
                <c:pt idx="24779">
                  <c:v>68.335081249999902</c:v>
                </c:pt>
                <c:pt idx="24780">
                  <c:v>68.343831249999894</c:v>
                </c:pt>
                <c:pt idx="24781">
                  <c:v>68.352737500000003</c:v>
                </c:pt>
                <c:pt idx="24782">
                  <c:v>68.361956249999906</c:v>
                </c:pt>
                <c:pt idx="24783">
                  <c:v>68.371331249999898</c:v>
                </c:pt>
                <c:pt idx="24784">
                  <c:v>68.380706249999903</c:v>
                </c:pt>
                <c:pt idx="24785">
                  <c:v>68.390081249999994</c:v>
                </c:pt>
                <c:pt idx="24786">
                  <c:v>68.399378124999899</c:v>
                </c:pt>
                <c:pt idx="24787">
                  <c:v>68.408753124999905</c:v>
                </c:pt>
                <c:pt idx="24788">
                  <c:v>68.418284374999999</c:v>
                </c:pt>
                <c:pt idx="24789">
                  <c:v>68.427581249999903</c:v>
                </c:pt>
                <c:pt idx="24790">
                  <c:v>68.436487499999998</c:v>
                </c:pt>
                <c:pt idx="24791">
                  <c:v>68.445081249999902</c:v>
                </c:pt>
                <c:pt idx="24792">
                  <c:v>68.453206249999994</c:v>
                </c:pt>
                <c:pt idx="24793">
                  <c:v>68.460862499999905</c:v>
                </c:pt>
                <c:pt idx="24794">
                  <c:v>68.468362499999898</c:v>
                </c:pt>
                <c:pt idx="24795">
                  <c:v>68.475862499999906</c:v>
                </c:pt>
                <c:pt idx="24796">
                  <c:v>68.483674999999906</c:v>
                </c:pt>
                <c:pt idx="24797">
                  <c:v>68.491956249999902</c:v>
                </c:pt>
                <c:pt idx="24798">
                  <c:v>68.500393750000001</c:v>
                </c:pt>
                <c:pt idx="24799">
                  <c:v>68.508987499999904</c:v>
                </c:pt>
                <c:pt idx="24800">
                  <c:v>68.517815624999898</c:v>
                </c:pt>
                <c:pt idx="24801">
                  <c:v>68.526643749999906</c:v>
                </c:pt>
                <c:pt idx="24802">
                  <c:v>68.535237499999894</c:v>
                </c:pt>
                <c:pt idx="24803">
                  <c:v>68.543674999999993</c:v>
                </c:pt>
                <c:pt idx="24804">
                  <c:v>68.551956249999904</c:v>
                </c:pt>
                <c:pt idx="24805">
                  <c:v>68.560081249999996</c:v>
                </c:pt>
                <c:pt idx="24806">
                  <c:v>68.568362499999907</c:v>
                </c:pt>
                <c:pt idx="24807">
                  <c:v>68.576643750000002</c:v>
                </c:pt>
                <c:pt idx="24808">
                  <c:v>68.584924999999899</c:v>
                </c:pt>
                <c:pt idx="24809">
                  <c:v>68.593362499999898</c:v>
                </c:pt>
                <c:pt idx="24810">
                  <c:v>68.601799999999898</c:v>
                </c:pt>
                <c:pt idx="24811">
                  <c:v>68.610237499999897</c:v>
                </c:pt>
                <c:pt idx="24812">
                  <c:v>68.61820625</c:v>
                </c:pt>
                <c:pt idx="24813">
                  <c:v>68.624299999999906</c:v>
                </c:pt>
                <c:pt idx="24814">
                  <c:v>68.627424999999903</c:v>
                </c:pt>
                <c:pt idx="24815">
                  <c:v>68.629143749999898</c:v>
                </c:pt>
                <c:pt idx="24816">
                  <c:v>68.630862499999907</c:v>
                </c:pt>
                <c:pt idx="24817">
                  <c:v>68.632268749999994</c:v>
                </c:pt>
                <c:pt idx="24818">
                  <c:v>68.633674999999897</c:v>
                </c:pt>
                <c:pt idx="24819">
                  <c:v>68.635237499999903</c:v>
                </c:pt>
                <c:pt idx="24820">
                  <c:v>68.636799999999994</c:v>
                </c:pt>
                <c:pt idx="24821">
                  <c:v>68.638362499999999</c:v>
                </c:pt>
                <c:pt idx="24822">
                  <c:v>68.639768749999902</c:v>
                </c:pt>
                <c:pt idx="24823">
                  <c:v>68.641018749999901</c:v>
                </c:pt>
                <c:pt idx="24824">
                  <c:v>68.6422687499999</c:v>
                </c:pt>
                <c:pt idx="24825">
                  <c:v>68.643518749999899</c:v>
                </c:pt>
                <c:pt idx="24826">
                  <c:v>68.644768749999898</c:v>
                </c:pt>
                <c:pt idx="24827">
                  <c:v>68.645549999999901</c:v>
                </c:pt>
                <c:pt idx="24828">
                  <c:v>68.645549999999901</c:v>
                </c:pt>
                <c:pt idx="24829">
                  <c:v>68.645862499999893</c:v>
                </c:pt>
                <c:pt idx="24830">
                  <c:v>68.646487499999907</c:v>
                </c:pt>
                <c:pt idx="24831">
                  <c:v>68.646487499999907</c:v>
                </c:pt>
                <c:pt idx="24832">
                  <c:v>68.6461749999999</c:v>
                </c:pt>
                <c:pt idx="24833">
                  <c:v>68.6461749999999</c:v>
                </c:pt>
                <c:pt idx="24834">
                  <c:v>68.646487499999907</c:v>
                </c:pt>
                <c:pt idx="24835">
                  <c:v>68.646643749999996</c:v>
                </c:pt>
                <c:pt idx="24836">
                  <c:v>68.646331250000003</c:v>
                </c:pt>
                <c:pt idx="24837">
                  <c:v>68.645393749999997</c:v>
                </c:pt>
                <c:pt idx="24838">
                  <c:v>68.644299999999902</c:v>
                </c:pt>
                <c:pt idx="24839">
                  <c:v>68.643518749999899</c:v>
                </c:pt>
                <c:pt idx="24840">
                  <c:v>68.642893749999899</c:v>
                </c:pt>
                <c:pt idx="24841">
                  <c:v>68.642424999999903</c:v>
                </c:pt>
                <c:pt idx="24842">
                  <c:v>68.6422687499999</c:v>
                </c:pt>
                <c:pt idx="24843">
                  <c:v>68.641956249999893</c:v>
                </c:pt>
                <c:pt idx="24844">
                  <c:v>68.641487499999897</c:v>
                </c:pt>
                <c:pt idx="24845">
                  <c:v>68.641487499999897</c:v>
                </c:pt>
                <c:pt idx="24846">
                  <c:v>68.641018749999901</c:v>
                </c:pt>
                <c:pt idx="24847">
                  <c:v>68.639768749999902</c:v>
                </c:pt>
                <c:pt idx="24848">
                  <c:v>68.638362499999999</c:v>
                </c:pt>
                <c:pt idx="24849">
                  <c:v>68.636799999999894</c:v>
                </c:pt>
                <c:pt idx="24850">
                  <c:v>68.635237499999903</c:v>
                </c:pt>
                <c:pt idx="24851">
                  <c:v>68.633831249999901</c:v>
                </c:pt>
                <c:pt idx="24852">
                  <c:v>68.632581250000001</c:v>
                </c:pt>
                <c:pt idx="24853">
                  <c:v>68.632268749999895</c:v>
                </c:pt>
                <c:pt idx="24854">
                  <c:v>68.633206250000001</c:v>
                </c:pt>
                <c:pt idx="24855">
                  <c:v>68.634456249999999</c:v>
                </c:pt>
                <c:pt idx="24856">
                  <c:v>68.635862500000002</c:v>
                </c:pt>
                <c:pt idx="24857">
                  <c:v>68.637268749999905</c:v>
                </c:pt>
                <c:pt idx="24858">
                  <c:v>68.638362499999999</c:v>
                </c:pt>
                <c:pt idx="24859">
                  <c:v>68.639300000000006</c:v>
                </c:pt>
                <c:pt idx="24860">
                  <c:v>68.640081249999994</c:v>
                </c:pt>
                <c:pt idx="24861">
                  <c:v>68.640862499999898</c:v>
                </c:pt>
                <c:pt idx="24862">
                  <c:v>68.641799999999904</c:v>
                </c:pt>
                <c:pt idx="24863">
                  <c:v>68.642737499999896</c:v>
                </c:pt>
                <c:pt idx="24864">
                  <c:v>68.643518749999899</c:v>
                </c:pt>
                <c:pt idx="24865">
                  <c:v>68.644143749999998</c:v>
                </c:pt>
                <c:pt idx="24866">
                  <c:v>68.644924999999901</c:v>
                </c:pt>
                <c:pt idx="24867">
                  <c:v>68.645862499999893</c:v>
                </c:pt>
                <c:pt idx="24868">
                  <c:v>68.646643749999896</c:v>
                </c:pt>
                <c:pt idx="24869">
                  <c:v>68.647268749999895</c:v>
                </c:pt>
                <c:pt idx="24870">
                  <c:v>68.648049999999898</c:v>
                </c:pt>
                <c:pt idx="24871">
                  <c:v>68.648987499999905</c:v>
                </c:pt>
                <c:pt idx="24872">
                  <c:v>68.649924999999897</c:v>
                </c:pt>
                <c:pt idx="24873">
                  <c:v>68.650862499999903</c:v>
                </c:pt>
                <c:pt idx="24874">
                  <c:v>68.651956249999898</c:v>
                </c:pt>
                <c:pt idx="24875">
                  <c:v>68.653206249999897</c:v>
                </c:pt>
                <c:pt idx="24876">
                  <c:v>68.654612499999899</c:v>
                </c:pt>
                <c:pt idx="24877">
                  <c:v>68.656018749999902</c:v>
                </c:pt>
                <c:pt idx="24878">
                  <c:v>68.657268749999901</c:v>
                </c:pt>
                <c:pt idx="24879">
                  <c:v>68.658206250000006</c:v>
                </c:pt>
                <c:pt idx="24880">
                  <c:v>68.659143749999899</c:v>
                </c:pt>
                <c:pt idx="24881">
                  <c:v>68.660237499999894</c:v>
                </c:pt>
                <c:pt idx="24882">
                  <c:v>68.661174999999901</c:v>
                </c:pt>
                <c:pt idx="24883">
                  <c:v>68.662112499999907</c:v>
                </c:pt>
                <c:pt idx="24884">
                  <c:v>68.662893749999895</c:v>
                </c:pt>
                <c:pt idx="24885">
                  <c:v>68.663674999999898</c:v>
                </c:pt>
                <c:pt idx="24886">
                  <c:v>68.664299999999997</c:v>
                </c:pt>
                <c:pt idx="24887">
                  <c:v>68.664768749999993</c:v>
                </c:pt>
                <c:pt idx="24888">
                  <c:v>68.665237500000003</c:v>
                </c:pt>
                <c:pt idx="24889">
                  <c:v>68.665549999999897</c:v>
                </c:pt>
                <c:pt idx="24890">
                  <c:v>68.666018749999907</c:v>
                </c:pt>
                <c:pt idx="24891">
                  <c:v>68.666643749999906</c:v>
                </c:pt>
                <c:pt idx="24892">
                  <c:v>68.667112499999902</c:v>
                </c:pt>
                <c:pt idx="24893">
                  <c:v>68.667424999999994</c:v>
                </c:pt>
                <c:pt idx="24894">
                  <c:v>68.667737499999902</c:v>
                </c:pt>
                <c:pt idx="24895">
                  <c:v>68.667893750000005</c:v>
                </c:pt>
                <c:pt idx="24896">
                  <c:v>68.667893749999905</c:v>
                </c:pt>
                <c:pt idx="24897">
                  <c:v>68.668206249999898</c:v>
                </c:pt>
                <c:pt idx="24898">
                  <c:v>68.6689875</c:v>
                </c:pt>
                <c:pt idx="24899">
                  <c:v>68.669924999999907</c:v>
                </c:pt>
                <c:pt idx="24900">
                  <c:v>68.671018749999902</c:v>
                </c:pt>
                <c:pt idx="24901">
                  <c:v>68.672581249999993</c:v>
                </c:pt>
                <c:pt idx="24902">
                  <c:v>68.675081249999906</c:v>
                </c:pt>
                <c:pt idx="24903">
                  <c:v>68.678362499999906</c:v>
                </c:pt>
                <c:pt idx="24904">
                  <c:v>68.681956249999999</c:v>
                </c:pt>
                <c:pt idx="24905">
                  <c:v>68.686018749999903</c:v>
                </c:pt>
                <c:pt idx="24906">
                  <c:v>68.690706249999906</c:v>
                </c:pt>
                <c:pt idx="24907">
                  <c:v>68.695549999999898</c:v>
                </c:pt>
                <c:pt idx="24908">
                  <c:v>68.700237499999901</c:v>
                </c:pt>
                <c:pt idx="24909">
                  <c:v>68.704924999999903</c:v>
                </c:pt>
                <c:pt idx="24910">
                  <c:v>68.709768749999995</c:v>
                </c:pt>
                <c:pt idx="24911">
                  <c:v>68.714456249999898</c:v>
                </c:pt>
                <c:pt idx="24912">
                  <c:v>68.718674999999905</c:v>
                </c:pt>
                <c:pt idx="24913">
                  <c:v>68.722737499999894</c:v>
                </c:pt>
                <c:pt idx="24914">
                  <c:v>68.726799999999997</c:v>
                </c:pt>
                <c:pt idx="24915">
                  <c:v>68.730862499999901</c:v>
                </c:pt>
                <c:pt idx="24916">
                  <c:v>68.734924999999905</c:v>
                </c:pt>
                <c:pt idx="24917">
                  <c:v>68.739299999999901</c:v>
                </c:pt>
                <c:pt idx="24918">
                  <c:v>68.744143750000006</c:v>
                </c:pt>
                <c:pt idx="24919">
                  <c:v>68.749299999999906</c:v>
                </c:pt>
                <c:pt idx="24920">
                  <c:v>68.754768749999897</c:v>
                </c:pt>
                <c:pt idx="24921">
                  <c:v>68.760393749999906</c:v>
                </c:pt>
                <c:pt idx="24922">
                  <c:v>68.766253124999906</c:v>
                </c:pt>
                <c:pt idx="24923">
                  <c:v>68.772581249999902</c:v>
                </c:pt>
                <c:pt idx="24924">
                  <c:v>68.779378124999994</c:v>
                </c:pt>
                <c:pt idx="24925">
                  <c:v>68.786409375000005</c:v>
                </c:pt>
                <c:pt idx="24926">
                  <c:v>68.793518750000004</c:v>
                </c:pt>
                <c:pt idx="24927">
                  <c:v>68.800784374999907</c:v>
                </c:pt>
                <c:pt idx="24928">
                  <c:v>68.807893750000005</c:v>
                </c:pt>
                <c:pt idx="24929">
                  <c:v>68.814534374999994</c:v>
                </c:pt>
                <c:pt idx="24930">
                  <c:v>68.820862499999905</c:v>
                </c:pt>
                <c:pt idx="24931">
                  <c:v>68.827190625</c:v>
                </c:pt>
                <c:pt idx="24932">
                  <c:v>68.833596874999898</c:v>
                </c:pt>
                <c:pt idx="24933">
                  <c:v>68.840081249999898</c:v>
                </c:pt>
                <c:pt idx="24934">
                  <c:v>68.846721875</c:v>
                </c:pt>
                <c:pt idx="24935">
                  <c:v>68.853596874999894</c:v>
                </c:pt>
                <c:pt idx="24936">
                  <c:v>68.860706249999893</c:v>
                </c:pt>
                <c:pt idx="24937">
                  <c:v>68.867971874999995</c:v>
                </c:pt>
                <c:pt idx="24938">
                  <c:v>68.875315624999899</c:v>
                </c:pt>
                <c:pt idx="24939">
                  <c:v>68.882737499999905</c:v>
                </c:pt>
                <c:pt idx="24940">
                  <c:v>68.890315624999999</c:v>
                </c:pt>
                <c:pt idx="24941">
                  <c:v>68.898284374999903</c:v>
                </c:pt>
                <c:pt idx="24942">
                  <c:v>68.906643749999901</c:v>
                </c:pt>
                <c:pt idx="24943">
                  <c:v>68.915003124999998</c:v>
                </c:pt>
                <c:pt idx="24944">
                  <c:v>68.923284374999994</c:v>
                </c:pt>
                <c:pt idx="24945">
                  <c:v>68.931253124999898</c:v>
                </c:pt>
                <c:pt idx="24946">
                  <c:v>68.938831249999893</c:v>
                </c:pt>
                <c:pt idx="24947">
                  <c:v>68.946174999999997</c:v>
                </c:pt>
                <c:pt idx="24948">
                  <c:v>68.953440624999899</c:v>
                </c:pt>
                <c:pt idx="24949">
                  <c:v>68.960784375000003</c:v>
                </c:pt>
                <c:pt idx="24950">
                  <c:v>68.968128125000007</c:v>
                </c:pt>
                <c:pt idx="24951">
                  <c:v>68.975549999999899</c:v>
                </c:pt>
                <c:pt idx="24952">
                  <c:v>68.983206249999995</c:v>
                </c:pt>
                <c:pt idx="24953">
                  <c:v>68.991018749999895</c:v>
                </c:pt>
                <c:pt idx="24954">
                  <c:v>68.998909374999897</c:v>
                </c:pt>
                <c:pt idx="24955">
                  <c:v>69.007112499999906</c:v>
                </c:pt>
                <c:pt idx="24956">
                  <c:v>69.015471874999903</c:v>
                </c:pt>
                <c:pt idx="24957">
                  <c:v>69.023909374999903</c:v>
                </c:pt>
                <c:pt idx="24958">
                  <c:v>69.032503124999906</c:v>
                </c:pt>
                <c:pt idx="24959">
                  <c:v>69.041096874999994</c:v>
                </c:pt>
                <c:pt idx="24960">
                  <c:v>69.049690624999997</c:v>
                </c:pt>
                <c:pt idx="24961">
                  <c:v>69.058362499999902</c:v>
                </c:pt>
                <c:pt idx="24962">
                  <c:v>69.067112499999993</c:v>
                </c:pt>
                <c:pt idx="24963">
                  <c:v>69.0758624999999</c:v>
                </c:pt>
                <c:pt idx="24964">
                  <c:v>69.084378124999901</c:v>
                </c:pt>
                <c:pt idx="24965">
                  <c:v>69.092815624999901</c:v>
                </c:pt>
                <c:pt idx="24966">
                  <c:v>69.101409374999903</c:v>
                </c:pt>
                <c:pt idx="24967">
                  <c:v>69.109768750000001</c:v>
                </c:pt>
                <c:pt idx="24968">
                  <c:v>69.117581249999901</c:v>
                </c:pt>
                <c:pt idx="24969">
                  <c:v>69.125237499999997</c:v>
                </c:pt>
                <c:pt idx="24970">
                  <c:v>69.132971874999896</c:v>
                </c:pt>
                <c:pt idx="24971">
                  <c:v>69.140315624999999</c:v>
                </c:pt>
                <c:pt idx="24972">
                  <c:v>69.147268749999995</c:v>
                </c:pt>
                <c:pt idx="24973">
                  <c:v>69.154065624999902</c:v>
                </c:pt>
                <c:pt idx="24974">
                  <c:v>69.160549999999901</c:v>
                </c:pt>
                <c:pt idx="24975">
                  <c:v>69.166487500000002</c:v>
                </c:pt>
                <c:pt idx="24976">
                  <c:v>69.172268750000001</c:v>
                </c:pt>
                <c:pt idx="24977">
                  <c:v>69.178206249999903</c:v>
                </c:pt>
                <c:pt idx="24978">
                  <c:v>69.183987499999901</c:v>
                </c:pt>
                <c:pt idx="24979">
                  <c:v>69.189768749999999</c:v>
                </c:pt>
                <c:pt idx="24980">
                  <c:v>69.195706249999901</c:v>
                </c:pt>
                <c:pt idx="24981">
                  <c:v>69.201487499999899</c:v>
                </c:pt>
                <c:pt idx="24982">
                  <c:v>69.207112499999994</c:v>
                </c:pt>
                <c:pt idx="24983">
                  <c:v>69.212659374999902</c:v>
                </c:pt>
                <c:pt idx="24984">
                  <c:v>69.218206249999994</c:v>
                </c:pt>
                <c:pt idx="24985">
                  <c:v>69.223596874999899</c:v>
                </c:pt>
                <c:pt idx="24986">
                  <c:v>69.228753124999997</c:v>
                </c:pt>
                <c:pt idx="24987">
                  <c:v>69.233909374999897</c:v>
                </c:pt>
                <c:pt idx="24988">
                  <c:v>69.239065624999995</c:v>
                </c:pt>
                <c:pt idx="24989">
                  <c:v>69.244221874999894</c:v>
                </c:pt>
                <c:pt idx="24990">
                  <c:v>69.249534374999897</c:v>
                </c:pt>
                <c:pt idx="24991">
                  <c:v>69.255237499999893</c:v>
                </c:pt>
                <c:pt idx="24992">
                  <c:v>69.261253124999897</c:v>
                </c:pt>
                <c:pt idx="24993">
                  <c:v>69.267425000000003</c:v>
                </c:pt>
                <c:pt idx="24994">
                  <c:v>69.273674999999898</c:v>
                </c:pt>
                <c:pt idx="24995">
                  <c:v>69.280315625</c:v>
                </c:pt>
                <c:pt idx="24996">
                  <c:v>69.287659374999905</c:v>
                </c:pt>
                <c:pt idx="24997">
                  <c:v>69.295315624999901</c:v>
                </c:pt>
                <c:pt idx="24998">
                  <c:v>69.303049999999899</c:v>
                </c:pt>
                <c:pt idx="24999">
                  <c:v>69.310940624999901</c:v>
                </c:pt>
                <c:pt idx="25000">
                  <c:v>69.318987499999906</c:v>
                </c:pt>
                <c:pt idx="25001">
                  <c:v>69.327112499999899</c:v>
                </c:pt>
                <c:pt idx="25002">
                  <c:v>69.335159374999904</c:v>
                </c:pt>
                <c:pt idx="25003">
                  <c:v>69.343206249999994</c:v>
                </c:pt>
                <c:pt idx="25004">
                  <c:v>69.351174999999898</c:v>
                </c:pt>
                <c:pt idx="25005">
                  <c:v>69.358831249999895</c:v>
                </c:pt>
                <c:pt idx="25006">
                  <c:v>69.366487499999906</c:v>
                </c:pt>
                <c:pt idx="25007">
                  <c:v>69.374456249999994</c:v>
                </c:pt>
                <c:pt idx="25008">
                  <c:v>69.382737500000005</c:v>
                </c:pt>
                <c:pt idx="25009">
                  <c:v>69.391174999999905</c:v>
                </c:pt>
                <c:pt idx="25010">
                  <c:v>69.399378124999899</c:v>
                </c:pt>
                <c:pt idx="25011">
                  <c:v>69.407268749999901</c:v>
                </c:pt>
                <c:pt idx="25012">
                  <c:v>69.41508125</c:v>
                </c:pt>
                <c:pt idx="25013">
                  <c:v>69.422893749999901</c:v>
                </c:pt>
                <c:pt idx="25014">
                  <c:v>69.430706249999901</c:v>
                </c:pt>
                <c:pt idx="25015">
                  <c:v>69.438284374999995</c:v>
                </c:pt>
                <c:pt idx="25016">
                  <c:v>69.445471874999896</c:v>
                </c:pt>
                <c:pt idx="25017">
                  <c:v>69.451721874999905</c:v>
                </c:pt>
                <c:pt idx="25018">
                  <c:v>69.456956250000005</c:v>
                </c:pt>
                <c:pt idx="25019">
                  <c:v>69.461799999999897</c:v>
                </c:pt>
                <c:pt idx="25020">
                  <c:v>69.4664874999999</c:v>
                </c:pt>
                <c:pt idx="25021">
                  <c:v>69.471174999999903</c:v>
                </c:pt>
                <c:pt idx="25022">
                  <c:v>69.475784374999904</c:v>
                </c:pt>
                <c:pt idx="25023">
                  <c:v>69.480315624999903</c:v>
                </c:pt>
                <c:pt idx="25024">
                  <c:v>69.484846874999903</c:v>
                </c:pt>
                <c:pt idx="25025">
                  <c:v>69.489378124999902</c:v>
                </c:pt>
                <c:pt idx="25026">
                  <c:v>69.493909374999902</c:v>
                </c:pt>
                <c:pt idx="25027">
                  <c:v>69.498440624999901</c:v>
                </c:pt>
                <c:pt idx="25028">
                  <c:v>69.502971874999901</c:v>
                </c:pt>
                <c:pt idx="25029">
                  <c:v>69.507503124999999</c:v>
                </c:pt>
                <c:pt idx="25030">
                  <c:v>69.512034374999999</c:v>
                </c:pt>
                <c:pt idx="25031">
                  <c:v>69.516565624999899</c:v>
                </c:pt>
                <c:pt idx="25032">
                  <c:v>69.521096874999998</c:v>
                </c:pt>
                <c:pt idx="25033">
                  <c:v>69.525784375000001</c:v>
                </c:pt>
                <c:pt idx="25034">
                  <c:v>69.530471874999904</c:v>
                </c:pt>
                <c:pt idx="25035">
                  <c:v>69.535003125000003</c:v>
                </c:pt>
                <c:pt idx="25036">
                  <c:v>69.539534374999903</c:v>
                </c:pt>
                <c:pt idx="25037">
                  <c:v>69.544065625000002</c:v>
                </c:pt>
                <c:pt idx="25038">
                  <c:v>69.548518749999999</c:v>
                </c:pt>
                <c:pt idx="25039">
                  <c:v>69.552893749999996</c:v>
                </c:pt>
                <c:pt idx="25040">
                  <c:v>69.557190624999905</c:v>
                </c:pt>
                <c:pt idx="25041">
                  <c:v>69.561409374999897</c:v>
                </c:pt>
                <c:pt idx="25042">
                  <c:v>69.565393749999899</c:v>
                </c:pt>
                <c:pt idx="25043">
                  <c:v>69.569221874999897</c:v>
                </c:pt>
                <c:pt idx="25044">
                  <c:v>69.573049999999895</c:v>
                </c:pt>
                <c:pt idx="25045">
                  <c:v>69.576721875000004</c:v>
                </c:pt>
                <c:pt idx="25046">
                  <c:v>69.580081249999907</c:v>
                </c:pt>
                <c:pt idx="25047">
                  <c:v>69.583284374999906</c:v>
                </c:pt>
                <c:pt idx="25048">
                  <c:v>69.586643749999894</c:v>
                </c:pt>
                <c:pt idx="25049">
                  <c:v>69.590159374999899</c:v>
                </c:pt>
                <c:pt idx="25050">
                  <c:v>69.593674999999905</c:v>
                </c:pt>
                <c:pt idx="25051">
                  <c:v>69.597112499999994</c:v>
                </c:pt>
                <c:pt idx="25052">
                  <c:v>69.600549999999998</c:v>
                </c:pt>
                <c:pt idx="25053">
                  <c:v>69.603831249999899</c:v>
                </c:pt>
                <c:pt idx="25054">
                  <c:v>69.606956249999897</c:v>
                </c:pt>
                <c:pt idx="25055">
                  <c:v>69.610315624999998</c:v>
                </c:pt>
                <c:pt idx="25056">
                  <c:v>69.613909375000006</c:v>
                </c:pt>
                <c:pt idx="25057">
                  <c:v>69.617346874999996</c:v>
                </c:pt>
                <c:pt idx="25058">
                  <c:v>69.620549999999994</c:v>
                </c:pt>
                <c:pt idx="25059">
                  <c:v>69.623831249999895</c:v>
                </c:pt>
                <c:pt idx="25060">
                  <c:v>69.627424999999903</c:v>
                </c:pt>
                <c:pt idx="25061">
                  <c:v>69.631174999999899</c:v>
                </c:pt>
                <c:pt idx="25062">
                  <c:v>69.634690624999905</c:v>
                </c:pt>
                <c:pt idx="25063">
                  <c:v>69.637971875000005</c:v>
                </c:pt>
                <c:pt idx="25064">
                  <c:v>69.641331249999894</c:v>
                </c:pt>
                <c:pt idx="25065">
                  <c:v>69.644846874999899</c:v>
                </c:pt>
                <c:pt idx="25066">
                  <c:v>69.648596874999996</c:v>
                </c:pt>
                <c:pt idx="25067">
                  <c:v>69.652424999999994</c:v>
                </c:pt>
                <c:pt idx="25068">
                  <c:v>69.656409374999896</c:v>
                </c:pt>
                <c:pt idx="25069">
                  <c:v>69.660628124999903</c:v>
                </c:pt>
                <c:pt idx="25070">
                  <c:v>69.664768749999993</c:v>
                </c:pt>
                <c:pt idx="25071">
                  <c:v>69.668831249999997</c:v>
                </c:pt>
                <c:pt idx="25072">
                  <c:v>69.672893749999901</c:v>
                </c:pt>
                <c:pt idx="25073">
                  <c:v>69.676956249999904</c:v>
                </c:pt>
                <c:pt idx="25074">
                  <c:v>69.680862500000003</c:v>
                </c:pt>
                <c:pt idx="25075">
                  <c:v>69.684690624999902</c:v>
                </c:pt>
                <c:pt idx="25076">
                  <c:v>69.688753124999906</c:v>
                </c:pt>
                <c:pt idx="25077">
                  <c:v>69.692815624999895</c:v>
                </c:pt>
                <c:pt idx="25078">
                  <c:v>69.696721874999994</c:v>
                </c:pt>
                <c:pt idx="25079">
                  <c:v>69.700628124999895</c:v>
                </c:pt>
                <c:pt idx="25080">
                  <c:v>69.705003124999905</c:v>
                </c:pt>
                <c:pt idx="25081">
                  <c:v>69.709768749999995</c:v>
                </c:pt>
                <c:pt idx="25082">
                  <c:v>69.7145343749999</c:v>
                </c:pt>
                <c:pt idx="25083">
                  <c:v>69.719378124999906</c:v>
                </c:pt>
                <c:pt idx="25084">
                  <c:v>69.724221874999898</c:v>
                </c:pt>
                <c:pt idx="25085">
                  <c:v>69.729065624999905</c:v>
                </c:pt>
                <c:pt idx="25086">
                  <c:v>69.733909374999897</c:v>
                </c:pt>
                <c:pt idx="25087">
                  <c:v>69.738596874999999</c:v>
                </c:pt>
                <c:pt idx="25088">
                  <c:v>69.743128124999998</c:v>
                </c:pt>
                <c:pt idx="25089">
                  <c:v>69.747659374999898</c:v>
                </c:pt>
                <c:pt idx="25090">
                  <c:v>69.752112499999996</c:v>
                </c:pt>
                <c:pt idx="25091">
                  <c:v>69.756565624999894</c:v>
                </c:pt>
                <c:pt idx="25092">
                  <c:v>69.761018749999906</c:v>
                </c:pt>
                <c:pt idx="25093">
                  <c:v>69.765393749999902</c:v>
                </c:pt>
                <c:pt idx="25094">
                  <c:v>69.769612499999894</c:v>
                </c:pt>
                <c:pt idx="25095">
                  <c:v>69.773831249999901</c:v>
                </c:pt>
                <c:pt idx="25096">
                  <c:v>69.778128124999895</c:v>
                </c:pt>
                <c:pt idx="25097">
                  <c:v>69.782190624999998</c:v>
                </c:pt>
                <c:pt idx="25098">
                  <c:v>69.786096874999899</c:v>
                </c:pt>
                <c:pt idx="25099">
                  <c:v>69.789924999999997</c:v>
                </c:pt>
                <c:pt idx="25100">
                  <c:v>69.793674999999894</c:v>
                </c:pt>
                <c:pt idx="25101">
                  <c:v>69.797424999999905</c:v>
                </c:pt>
                <c:pt idx="25102">
                  <c:v>69.801174999999901</c:v>
                </c:pt>
                <c:pt idx="25103">
                  <c:v>69.804924999999898</c:v>
                </c:pt>
                <c:pt idx="25104">
                  <c:v>69.808753124999996</c:v>
                </c:pt>
                <c:pt idx="25105">
                  <c:v>69.812659374999996</c:v>
                </c:pt>
                <c:pt idx="25106">
                  <c:v>69.816487499999894</c:v>
                </c:pt>
                <c:pt idx="25107">
                  <c:v>69.820315625000006</c:v>
                </c:pt>
                <c:pt idx="25108">
                  <c:v>69.824143749999905</c:v>
                </c:pt>
                <c:pt idx="25109">
                  <c:v>69.827893749999902</c:v>
                </c:pt>
                <c:pt idx="25110">
                  <c:v>69.831565624999897</c:v>
                </c:pt>
                <c:pt idx="25111">
                  <c:v>69.834924999999998</c:v>
                </c:pt>
                <c:pt idx="25112">
                  <c:v>69.837893749999907</c:v>
                </c:pt>
                <c:pt idx="25113">
                  <c:v>69.840784374999998</c:v>
                </c:pt>
                <c:pt idx="25114">
                  <c:v>69.843674999999905</c:v>
                </c:pt>
                <c:pt idx="25115">
                  <c:v>69.846487499999995</c:v>
                </c:pt>
                <c:pt idx="25116">
                  <c:v>69.849299999999999</c:v>
                </c:pt>
                <c:pt idx="25117">
                  <c:v>69.852268749999894</c:v>
                </c:pt>
                <c:pt idx="25118">
                  <c:v>69.855237499999902</c:v>
                </c:pt>
                <c:pt idx="25119">
                  <c:v>69.857971874999905</c:v>
                </c:pt>
                <c:pt idx="25120">
                  <c:v>69.860784374999994</c:v>
                </c:pt>
                <c:pt idx="25121">
                  <c:v>69.863753124999903</c:v>
                </c:pt>
                <c:pt idx="25122">
                  <c:v>69.866721874999897</c:v>
                </c:pt>
                <c:pt idx="25123">
                  <c:v>69.869612500000002</c:v>
                </c:pt>
                <c:pt idx="25124">
                  <c:v>69.872581249999897</c:v>
                </c:pt>
                <c:pt idx="25125">
                  <c:v>69.875549999999905</c:v>
                </c:pt>
                <c:pt idx="25126">
                  <c:v>69.878362499999895</c:v>
                </c:pt>
                <c:pt idx="25127">
                  <c:v>69.881253124999901</c:v>
                </c:pt>
                <c:pt idx="25128">
                  <c:v>69.884221874999994</c:v>
                </c:pt>
                <c:pt idx="25129">
                  <c:v>69.887190624999903</c:v>
                </c:pt>
                <c:pt idx="25130">
                  <c:v>69.890159374999996</c:v>
                </c:pt>
                <c:pt idx="25131">
                  <c:v>69.893128124999905</c:v>
                </c:pt>
                <c:pt idx="25132">
                  <c:v>69.896096874999898</c:v>
                </c:pt>
                <c:pt idx="25133">
                  <c:v>69.898987500000004</c:v>
                </c:pt>
                <c:pt idx="25134">
                  <c:v>69.901643749999906</c:v>
                </c:pt>
                <c:pt idx="25135">
                  <c:v>69.903987499999999</c:v>
                </c:pt>
                <c:pt idx="25136">
                  <c:v>69.9059406249999</c:v>
                </c:pt>
                <c:pt idx="25137">
                  <c:v>69.907659374999994</c:v>
                </c:pt>
                <c:pt idx="25138">
                  <c:v>69.909378124999904</c:v>
                </c:pt>
                <c:pt idx="25139">
                  <c:v>69.911174999999901</c:v>
                </c:pt>
                <c:pt idx="25140">
                  <c:v>69.912893749999995</c:v>
                </c:pt>
                <c:pt idx="25141">
                  <c:v>69.914456250000001</c:v>
                </c:pt>
                <c:pt idx="25142">
                  <c:v>69.916018749999907</c:v>
                </c:pt>
                <c:pt idx="25143">
                  <c:v>69.917581249999998</c:v>
                </c:pt>
                <c:pt idx="25144">
                  <c:v>69.918987499999901</c:v>
                </c:pt>
                <c:pt idx="25145">
                  <c:v>69.920549999999906</c:v>
                </c:pt>
                <c:pt idx="25146">
                  <c:v>69.922424999999905</c:v>
                </c:pt>
                <c:pt idx="25147">
                  <c:v>69.924378124999905</c:v>
                </c:pt>
                <c:pt idx="25148">
                  <c:v>69.926409374999906</c:v>
                </c:pt>
                <c:pt idx="25149">
                  <c:v>69.928362499999906</c:v>
                </c:pt>
                <c:pt idx="25150">
                  <c:v>69.930549999999997</c:v>
                </c:pt>
                <c:pt idx="25151">
                  <c:v>69.933128124999897</c:v>
                </c:pt>
                <c:pt idx="25152">
                  <c:v>69.935940624999901</c:v>
                </c:pt>
                <c:pt idx="25153">
                  <c:v>69.939065624999998</c:v>
                </c:pt>
                <c:pt idx="25154">
                  <c:v>69.942268749999897</c:v>
                </c:pt>
                <c:pt idx="25155">
                  <c:v>69.945393749999894</c:v>
                </c:pt>
                <c:pt idx="25156">
                  <c:v>69.948284374999901</c:v>
                </c:pt>
                <c:pt idx="25157">
                  <c:v>69.950862499999999</c:v>
                </c:pt>
                <c:pt idx="25158">
                  <c:v>69.953440624999999</c:v>
                </c:pt>
                <c:pt idx="25159">
                  <c:v>69.955862499999995</c:v>
                </c:pt>
                <c:pt idx="25160">
                  <c:v>69.958128124999902</c:v>
                </c:pt>
                <c:pt idx="25161">
                  <c:v>69.960393749999994</c:v>
                </c:pt>
                <c:pt idx="25162">
                  <c:v>69.962424999999996</c:v>
                </c:pt>
                <c:pt idx="25163">
                  <c:v>69.964065625000003</c:v>
                </c:pt>
                <c:pt idx="25164">
                  <c:v>69.965393749999905</c:v>
                </c:pt>
                <c:pt idx="25165">
                  <c:v>69.966643750000003</c:v>
                </c:pt>
                <c:pt idx="25166">
                  <c:v>69.967737499999998</c:v>
                </c:pt>
                <c:pt idx="25167">
                  <c:v>69.968674999999905</c:v>
                </c:pt>
                <c:pt idx="25168">
                  <c:v>69.969690624999998</c:v>
                </c:pt>
                <c:pt idx="25169">
                  <c:v>69.970706249999907</c:v>
                </c:pt>
                <c:pt idx="25170">
                  <c:v>69.971643749999899</c:v>
                </c:pt>
                <c:pt idx="25171">
                  <c:v>69.972659374999907</c:v>
                </c:pt>
                <c:pt idx="25172">
                  <c:v>69.973675</c:v>
                </c:pt>
                <c:pt idx="25173">
                  <c:v>69.974690624999894</c:v>
                </c:pt>
                <c:pt idx="25174">
                  <c:v>69.975784374999904</c:v>
                </c:pt>
                <c:pt idx="25175">
                  <c:v>69.976721874999896</c:v>
                </c:pt>
                <c:pt idx="25176">
                  <c:v>69.97758125</c:v>
                </c:pt>
                <c:pt idx="25177">
                  <c:v>69.978440624999905</c:v>
                </c:pt>
                <c:pt idx="25178">
                  <c:v>69.979143749999906</c:v>
                </c:pt>
                <c:pt idx="25179">
                  <c:v>69.979846874999893</c:v>
                </c:pt>
                <c:pt idx="25180">
                  <c:v>69.980628124999896</c:v>
                </c:pt>
                <c:pt idx="25181">
                  <c:v>69.981409374999899</c:v>
                </c:pt>
                <c:pt idx="25182">
                  <c:v>69.982190625000001</c:v>
                </c:pt>
                <c:pt idx="25183">
                  <c:v>69.983128124999993</c:v>
                </c:pt>
                <c:pt idx="25184">
                  <c:v>69.984221875000003</c:v>
                </c:pt>
                <c:pt idx="25185">
                  <c:v>69.985471874999902</c:v>
                </c:pt>
                <c:pt idx="25186">
                  <c:v>69.986878124999905</c:v>
                </c:pt>
                <c:pt idx="25187">
                  <c:v>69.988284374999907</c:v>
                </c:pt>
                <c:pt idx="25188">
                  <c:v>69.989612500000007</c:v>
                </c:pt>
                <c:pt idx="25189">
                  <c:v>69.990862499999906</c:v>
                </c:pt>
                <c:pt idx="25190">
                  <c:v>69.992112499999905</c:v>
                </c:pt>
                <c:pt idx="25191">
                  <c:v>69.993284375000002</c:v>
                </c:pt>
                <c:pt idx="25192">
                  <c:v>69.994456249999999</c:v>
                </c:pt>
                <c:pt idx="25193">
                  <c:v>69.995706249999898</c:v>
                </c:pt>
                <c:pt idx="25194">
                  <c:v>69.997190624999902</c:v>
                </c:pt>
                <c:pt idx="25195">
                  <c:v>69.998674999999906</c:v>
                </c:pt>
                <c:pt idx="25196">
                  <c:v>69.999846875000003</c:v>
                </c:pt>
                <c:pt idx="25197">
                  <c:v>70.001096874999902</c:v>
                </c:pt>
                <c:pt idx="25198">
                  <c:v>70.002659374999894</c:v>
                </c:pt>
                <c:pt idx="25199">
                  <c:v>70.004456249999905</c:v>
                </c:pt>
                <c:pt idx="25200">
                  <c:v>70.006643749999895</c:v>
                </c:pt>
                <c:pt idx="25201">
                  <c:v>70.009065624999906</c:v>
                </c:pt>
                <c:pt idx="25202">
                  <c:v>70.011331249999998</c:v>
                </c:pt>
                <c:pt idx="25203">
                  <c:v>70.013440624999902</c:v>
                </c:pt>
                <c:pt idx="25204">
                  <c:v>70.015471874999903</c:v>
                </c:pt>
                <c:pt idx="25205">
                  <c:v>70.017503125000005</c:v>
                </c:pt>
                <c:pt idx="25206">
                  <c:v>70.019612499999894</c:v>
                </c:pt>
                <c:pt idx="25207">
                  <c:v>70.021721874999898</c:v>
                </c:pt>
                <c:pt idx="25208">
                  <c:v>70.023596874999896</c:v>
                </c:pt>
                <c:pt idx="25209">
                  <c:v>70.025237499999903</c:v>
                </c:pt>
                <c:pt idx="25210">
                  <c:v>70.026799999999895</c:v>
                </c:pt>
                <c:pt idx="25211">
                  <c:v>70.028362499999901</c:v>
                </c:pt>
                <c:pt idx="25212">
                  <c:v>70.030003124999993</c:v>
                </c:pt>
                <c:pt idx="25213">
                  <c:v>70.031721874999903</c:v>
                </c:pt>
                <c:pt idx="25214">
                  <c:v>70.033440624999898</c:v>
                </c:pt>
                <c:pt idx="25215">
                  <c:v>70.035159374999907</c:v>
                </c:pt>
                <c:pt idx="25216">
                  <c:v>70.036799999999999</c:v>
                </c:pt>
                <c:pt idx="25217">
                  <c:v>70.038518749999994</c:v>
                </c:pt>
                <c:pt idx="25218">
                  <c:v>70.040393749999893</c:v>
                </c:pt>
                <c:pt idx="25219">
                  <c:v>70.042346875000007</c:v>
                </c:pt>
                <c:pt idx="25220">
                  <c:v>70.044378124999994</c:v>
                </c:pt>
                <c:pt idx="25221">
                  <c:v>70.046409374999897</c:v>
                </c:pt>
                <c:pt idx="25222">
                  <c:v>70.048518749999999</c:v>
                </c:pt>
                <c:pt idx="25223">
                  <c:v>70.050628124999903</c:v>
                </c:pt>
                <c:pt idx="25224">
                  <c:v>70.052659374999905</c:v>
                </c:pt>
                <c:pt idx="25225">
                  <c:v>70.054768749999894</c:v>
                </c:pt>
                <c:pt idx="25226">
                  <c:v>70.057034374999901</c:v>
                </c:pt>
                <c:pt idx="25227">
                  <c:v>70.059299999999993</c:v>
                </c:pt>
                <c:pt idx="25228">
                  <c:v>70.061331249999995</c:v>
                </c:pt>
                <c:pt idx="25229">
                  <c:v>70.063128124999906</c:v>
                </c:pt>
                <c:pt idx="25230">
                  <c:v>70.064690624999898</c:v>
                </c:pt>
                <c:pt idx="25231">
                  <c:v>70.066174999999902</c:v>
                </c:pt>
                <c:pt idx="25232">
                  <c:v>70.067737499999893</c:v>
                </c:pt>
                <c:pt idx="25233">
                  <c:v>70.069378125</c:v>
                </c:pt>
                <c:pt idx="25234">
                  <c:v>70.071096874999995</c:v>
                </c:pt>
                <c:pt idx="25235">
                  <c:v>70.072737499999903</c:v>
                </c:pt>
                <c:pt idx="25236">
                  <c:v>70.074299999999994</c:v>
                </c:pt>
                <c:pt idx="25237">
                  <c:v>70.0758624999999</c:v>
                </c:pt>
                <c:pt idx="25238">
                  <c:v>70.077346875000003</c:v>
                </c:pt>
                <c:pt idx="25239">
                  <c:v>70.078518750000001</c:v>
                </c:pt>
                <c:pt idx="25240">
                  <c:v>70.079534374999994</c:v>
                </c:pt>
                <c:pt idx="25241">
                  <c:v>70.080628125000004</c:v>
                </c:pt>
                <c:pt idx="25242">
                  <c:v>70.081721874999999</c:v>
                </c:pt>
                <c:pt idx="25243">
                  <c:v>70.082737499999993</c:v>
                </c:pt>
                <c:pt idx="25244">
                  <c:v>70.083596874999898</c:v>
                </c:pt>
                <c:pt idx="25245">
                  <c:v>70.084456249999903</c:v>
                </c:pt>
                <c:pt idx="25246">
                  <c:v>70.085393749999994</c:v>
                </c:pt>
                <c:pt idx="25247">
                  <c:v>70.086409374999903</c:v>
                </c:pt>
                <c:pt idx="25248">
                  <c:v>70.087581249999999</c:v>
                </c:pt>
                <c:pt idx="25249">
                  <c:v>70.088909374999901</c:v>
                </c:pt>
                <c:pt idx="25250">
                  <c:v>70.090315625000002</c:v>
                </c:pt>
                <c:pt idx="25251">
                  <c:v>70.091799999999907</c:v>
                </c:pt>
                <c:pt idx="25252">
                  <c:v>70.0934406249999</c:v>
                </c:pt>
                <c:pt idx="25253">
                  <c:v>70.095081249999893</c:v>
                </c:pt>
                <c:pt idx="25254">
                  <c:v>70.096721874999901</c:v>
                </c:pt>
                <c:pt idx="25255">
                  <c:v>70.098596874999899</c:v>
                </c:pt>
                <c:pt idx="25256">
                  <c:v>70.100628124999901</c:v>
                </c:pt>
                <c:pt idx="25257">
                  <c:v>70.102581249999901</c:v>
                </c:pt>
                <c:pt idx="25258">
                  <c:v>70.104534374999901</c:v>
                </c:pt>
                <c:pt idx="25259">
                  <c:v>70.106643749999904</c:v>
                </c:pt>
                <c:pt idx="25260">
                  <c:v>70.1090656249999</c:v>
                </c:pt>
                <c:pt idx="25261">
                  <c:v>70.112268749999899</c:v>
                </c:pt>
                <c:pt idx="25262">
                  <c:v>70.115940624999894</c:v>
                </c:pt>
                <c:pt idx="25263">
                  <c:v>70.119456249999999</c:v>
                </c:pt>
                <c:pt idx="25264">
                  <c:v>70.122893749999903</c:v>
                </c:pt>
                <c:pt idx="25265">
                  <c:v>70.126331249999893</c:v>
                </c:pt>
                <c:pt idx="25266">
                  <c:v>70.129690624999895</c:v>
                </c:pt>
                <c:pt idx="25267">
                  <c:v>70.132893749999894</c:v>
                </c:pt>
                <c:pt idx="25268">
                  <c:v>70.136018750000005</c:v>
                </c:pt>
                <c:pt idx="25269">
                  <c:v>70.139143749999903</c:v>
                </c:pt>
                <c:pt idx="25270">
                  <c:v>70.142268749999999</c:v>
                </c:pt>
                <c:pt idx="25271">
                  <c:v>70.146409374999905</c:v>
                </c:pt>
                <c:pt idx="25272">
                  <c:v>70.153128124999995</c:v>
                </c:pt>
                <c:pt idx="25273">
                  <c:v>70.162346874999898</c:v>
                </c:pt>
                <c:pt idx="25274">
                  <c:v>70.175159375000007</c:v>
                </c:pt>
                <c:pt idx="25275">
                  <c:v>70.191018749999898</c:v>
                </c:pt>
                <c:pt idx="25276">
                  <c:v>70.207424999999901</c:v>
                </c:pt>
                <c:pt idx="25277">
                  <c:v>70.224612499999907</c:v>
                </c:pt>
                <c:pt idx="25278">
                  <c:v>70.242503124999999</c:v>
                </c:pt>
                <c:pt idx="25279">
                  <c:v>70.260393749999906</c:v>
                </c:pt>
                <c:pt idx="25280">
                  <c:v>70.278284374999998</c:v>
                </c:pt>
                <c:pt idx="25281">
                  <c:v>70.296643749999902</c:v>
                </c:pt>
                <c:pt idx="25282">
                  <c:v>70.315471874999901</c:v>
                </c:pt>
                <c:pt idx="25283">
                  <c:v>70.334378124999901</c:v>
                </c:pt>
                <c:pt idx="25284">
                  <c:v>70.353206249999999</c:v>
                </c:pt>
                <c:pt idx="25285">
                  <c:v>70.371956249999997</c:v>
                </c:pt>
                <c:pt idx="25286">
                  <c:v>70.391174999999905</c:v>
                </c:pt>
                <c:pt idx="25287">
                  <c:v>70.410940624999995</c:v>
                </c:pt>
                <c:pt idx="25288">
                  <c:v>70.430784375000002</c:v>
                </c:pt>
                <c:pt idx="25289">
                  <c:v>70.450471874999906</c:v>
                </c:pt>
                <c:pt idx="25290">
                  <c:v>70.470003124999906</c:v>
                </c:pt>
                <c:pt idx="25291">
                  <c:v>70.489768749999996</c:v>
                </c:pt>
                <c:pt idx="25292">
                  <c:v>70.509768749999907</c:v>
                </c:pt>
                <c:pt idx="25293">
                  <c:v>70.529768749999903</c:v>
                </c:pt>
                <c:pt idx="25294">
                  <c:v>70.549690624999997</c:v>
                </c:pt>
                <c:pt idx="25295">
                  <c:v>70.569378125</c:v>
                </c:pt>
                <c:pt idx="25296">
                  <c:v>70.589065625000003</c:v>
                </c:pt>
                <c:pt idx="25297">
                  <c:v>70.608909374999897</c:v>
                </c:pt>
                <c:pt idx="25298">
                  <c:v>70.6285968749999</c:v>
                </c:pt>
                <c:pt idx="25299">
                  <c:v>70.648362499999905</c:v>
                </c:pt>
                <c:pt idx="25300">
                  <c:v>70.668362499999901</c:v>
                </c:pt>
                <c:pt idx="25301">
                  <c:v>70.688362499999897</c:v>
                </c:pt>
                <c:pt idx="25302">
                  <c:v>70.708362500000007</c:v>
                </c:pt>
                <c:pt idx="25303">
                  <c:v>70.728362499999903</c:v>
                </c:pt>
                <c:pt idx="25304">
                  <c:v>70.748284374999997</c:v>
                </c:pt>
                <c:pt idx="25305">
                  <c:v>70.768128124999905</c:v>
                </c:pt>
                <c:pt idx="25306">
                  <c:v>70.787971874999897</c:v>
                </c:pt>
                <c:pt idx="25307">
                  <c:v>70.807815624999904</c:v>
                </c:pt>
                <c:pt idx="25308">
                  <c:v>70.827659374999996</c:v>
                </c:pt>
                <c:pt idx="25309">
                  <c:v>70.847503124999903</c:v>
                </c:pt>
                <c:pt idx="25310">
                  <c:v>70.867346874999996</c:v>
                </c:pt>
                <c:pt idx="25311">
                  <c:v>70.887190625000002</c:v>
                </c:pt>
                <c:pt idx="25312">
                  <c:v>70.906956249999894</c:v>
                </c:pt>
                <c:pt idx="25313">
                  <c:v>70.926721874999998</c:v>
                </c:pt>
                <c:pt idx="25314">
                  <c:v>70.946565624999906</c:v>
                </c:pt>
                <c:pt idx="25315">
                  <c:v>70.966331249999996</c:v>
                </c:pt>
                <c:pt idx="25316">
                  <c:v>70.986253124999905</c:v>
                </c:pt>
                <c:pt idx="25317">
                  <c:v>71.005940624999994</c:v>
                </c:pt>
                <c:pt idx="25318">
                  <c:v>71.024846874999994</c:v>
                </c:pt>
                <c:pt idx="25319">
                  <c:v>71.043284374999999</c:v>
                </c:pt>
                <c:pt idx="25320">
                  <c:v>71.061409374999897</c:v>
                </c:pt>
                <c:pt idx="25321">
                  <c:v>71.079378125000005</c:v>
                </c:pt>
                <c:pt idx="25322">
                  <c:v>71.097190624999897</c:v>
                </c:pt>
                <c:pt idx="25323">
                  <c:v>71.114768749999996</c:v>
                </c:pt>
                <c:pt idx="25324">
                  <c:v>71.132268749999994</c:v>
                </c:pt>
                <c:pt idx="25325">
                  <c:v>71.149768749999893</c:v>
                </c:pt>
                <c:pt idx="25326">
                  <c:v>71.166956249999899</c:v>
                </c:pt>
                <c:pt idx="25327">
                  <c:v>71.183987500000001</c:v>
                </c:pt>
                <c:pt idx="25328">
                  <c:v>71.200862499999999</c:v>
                </c:pt>
                <c:pt idx="25329">
                  <c:v>71.217346874999905</c:v>
                </c:pt>
                <c:pt idx="25330">
                  <c:v>71.233674999999906</c:v>
                </c:pt>
                <c:pt idx="25331">
                  <c:v>71.249924999999905</c:v>
                </c:pt>
                <c:pt idx="25332">
                  <c:v>71.266174999999905</c:v>
                </c:pt>
                <c:pt idx="25333">
                  <c:v>71.282190624999998</c:v>
                </c:pt>
                <c:pt idx="25334">
                  <c:v>71.298050000000003</c:v>
                </c:pt>
                <c:pt idx="25335">
                  <c:v>71.313909374999994</c:v>
                </c:pt>
                <c:pt idx="25336">
                  <c:v>71.329924999999903</c:v>
                </c:pt>
                <c:pt idx="25337">
                  <c:v>71.345940624999898</c:v>
                </c:pt>
                <c:pt idx="25338">
                  <c:v>71.361565624999898</c:v>
                </c:pt>
                <c:pt idx="25339">
                  <c:v>71.376956249999907</c:v>
                </c:pt>
                <c:pt idx="25340">
                  <c:v>71.392346874999902</c:v>
                </c:pt>
                <c:pt idx="25341">
                  <c:v>71.407581249999893</c:v>
                </c:pt>
                <c:pt idx="25342">
                  <c:v>71.422659374999995</c:v>
                </c:pt>
                <c:pt idx="25343">
                  <c:v>71.437815624999999</c:v>
                </c:pt>
                <c:pt idx="25344">
                  <c:v>71.453440624999999</c:v>
                </c:pt>
                <c:pt idx="25345">
                  <c:v>71.469534374999895</c:v>
                </c:pt>
                <c:pt idx="25346">
                  <c:v>71.485471874999902</c:v>
                </c:pt>
                <c:pt idx="25347">
                  <c:v>71.501096874999902</c:v>
                </c:pt>
                <c:pt idx="25348">
                  <c:v>71.516253124999906</c:v>
                </c:pt>
                <c:pt idx="25349">
                  <c:v>71.530471875000003</c:v>
                </c:pt>
                <c:pt idx="25350">
                  <c:v>71.543440624999903</c:v>
                </c:pt>
                <c:pt idx="25351">
                  <c:v>71.554690624999907</c:v>
                </c:pt>
                <c:pt idx="25352">
                  <c:v>71.564924999999903</c:v>
                </c:pt>
                <c:pt idx="25353">
                  <c:v>71.5752375</c:v>
                </c:pt>
                <c:pt idx="25354">
                  <c:v>71.585549999999898</c:v>
                </c:pt>
                <c:pt idx="25355">
                  <c:v>71.595940624999997</c:v>
                </c:pt>
                <c:pt idx="25356">
                  <c:v>71.606409374999899</c:v>
                </c:pt>
                <c:pt idx="25357">
                  <c:v>71.6168781249999</c:v>
                </c:pt>
                <c:pt idx="25358">
                  <c:v>71.627346874999901</c:v>
                </c:pt>
                <c:pt idx="25359">
                  <c:v>71.637815624999902</c:v>
                </c:pt>
                <c:pt idx="25360">
                  <c:v>71.648206249999902</c:v>
                </c:pt>
                <c:pt idx="25361">
                  <c:v>71.658596874999901</c:v>
                </c:pt>
                <c:pt idx="25362">
                  <c:v>71.669143749999904</c:v>
                </c:pt>
                <c:pt idx="25363">
                  <c:v>71.679299999999898</c:v>
                </c:pt>
                <c:pt idx="25364">
                  <c:v>71.688753124999906</c:v>
                </c:pt>
                <c:pt idx="25365">
                  <c:v>71.697581249999899</c:v>
                </c:pt>
                <c:pt idx="25366">
                  <c:v>71.705784374999993</c:v>
                </c:pt>
                <c:pt idx="25367">
                  <c:v>71.713362499999903</c:v>
                </c:pt>
                <c:pt idx="25368">
                  <c:v>71.720706249999907</c:v>
                </c:pt>
                <c:pt idx="25369">
                  <c:v>71.728049999999996</c:v>
                </c:pt>
                <c:pt idx="25370">
                  <c:v>71.735237499999997</c:v>
                </c:pt>
                <c:pt idx="25371">
                  <c:v>71.742268749999894</c:v>
                </c:pt>
                <c:pt idx="25372">
                  <c:v>71.749143749999902</c:v>
                </c:pt>
                <c:pt idx="25373">
                  <c:v>71.755862499999907</c:v>
                </c:pt>
                <c:pt idx="25374">
                  <c:v>71.762424999999894</c:v>
                </c:pt>
                <c:pt idx="25375">
                  <c:v>71.768674999999902</c:v>
                </c:pt>
                <c:pt idx="25376">
                  <c:v>71.774612499999904</c:v>
                </c:pt>
                <c:pt idx="25377">
                  <c:v>71.780706249999895</c:v>
                </c:pt>
                <c:pt idx="25378">
                  <c:v>71.786018749999897</c:v>
                </c:pt>
                <c:pt idx="25379">
                  <c:v>71.788987499999905</c:v>
                </c:pt>
                <c:pt idx="25380">
                  <c:v>71.788674999999898</c:v>
                </c:pt>
                <c:pt idx="25381">
                  <c:v>71.786487500000007</c:v>
                </c:pt>
                <c:pt idx="25382">
                  <c:v>71.784299999999902</c:v>
                </c:pt>
                <c:pt idx="25383">
                  <c:v>71.782112499999997</c:v>
                </c:pt>
                <c:pt idx="25384">
                  <c:v>71.779768749999903</c:v>
                </c:pt>
                <c:pt idx="25385">
                  <c:v>71.777112499999902</c:v>
                </c:pt>
                <c:pt idx="25386">
                  <c:v>71.774299999999897</c:v>
                </c:pt>
                <c:pt idx="25387">
                  <c:v>71.771643749999996</c:v>
                </c:pt>
                <c:pt idx="25388">
                  <c:v>71.769143749999898</c:v>
                </c:pt>
                <c:pt idx="25389">
                  <c:v>71.766643749999901</c:v>
                </c:pt>
                <c:pt idx="25390">
                  <c:v>71.764143749999903</c:v>
                </c:pt>
                <c:pt idx="25391">
                  <c:v>71.761643750000005</c:v>
                </c:pt>
                <c:pt idx="25392">
                  <c:v>71.759143749999893</c:v>
                </c:pt>
                <c:pt idx="25393">
                  <c:v>71.756331250000002</c:v>
                </c:pt>
                <c:pt idx="25394">
                  <c:v>71.753206249999906</c:v>
                </c:pt>
                <c:pt idx="25395">
                  <c:v>71.750237499999898</c:v>
                </c:pt>
                <c:pt idx="25396">
                  <c:v>71.747268750000003</c:v>
                </c:pt>
                <c:pt idx="25397">
                  <c:v>71.744299999999896</c:v>
                </c:pt>
                <c:pt idx="25398">
                  <c:v>71.741174999999998</c:v>
                </c:pt>
                <c:pt idx="25399">
                  <c:v>71.737737499999994</c:v>
                </c:pt>
                <c:pt idx="25400">
                  <c:v>71.734143750000001</c:v>
                </c:pt>
                <c:pt idx="25401">
                  <c:v>71.730549999999894</c:v>
                </c:pt>
                <c:pt idx="25402">
                  <c:v>71.726956249999901</c:v>
                </c:pt>
                <c:pt idx="25403">
                  <c:v>71.723362499999894</c:v>
                </c:pt>
                <c:pt idx="25404">
                  <c:v>71.719924999999904</c:v>
                </c:pt>
                <c:pt idx="25405">
                  <c:v>71.716174999999893</c:v>
                </c:pt>
                <c:pt idx="25406">
                  <c:v>71.712424999999897</c:v>
                </c:pt>
                <c:pt idx="25407">
                  <c:v>71.709299999999999</c:v>
                </c:pt>
                <c:pt idx="25408">
                  <c:v>71.706331249999906</c:v>
                </c:pt>
                <c:pt idx="25409">
                  <c:v>71.703206249999894</c:v>
                </c:pt>
                <c:pt idx="25410">
                  <c:v>71.700549999999893</c:v>
                </c:pt>
                <c:pt idx="25411">
                  <c:v>71.698362499999902</c:v>
                </c:pt>
                <c:pt idx="25412">
                  <c:v>71.695706249999901</c:v>
                </c:pt>
                <c:pt idx="25413">
                  <c:v>71.691956250000004</c:v>
                </c:pt>
                <c:pt idx="25414">
                  <c:v>71.688206249999894</c:v>
                </c:pt>
                <c:pt idx="25415">
                  <c:v>71.685706249999896</c:v>
                </c:pt>
                <c:pt idx="25416">
                  <c:v>71.683831249999898</c:v>
                </c:pt>
                <c:pt idx="25417">
                  <c:v>71.681956249999999</c:v>
                </c:pt>
                <c:pt idx="25418">
                  <c:v>71.679768749999994</c:v>
                </c:pt>
                <c:pt idx="25419">
                  <c:v>71.6774249999999</c:v>
                </c:pt>
                <c:pt idx="25420">
                  <c:v>71.675081249999906</c:v>
                </c:pt>
                <c:pt idx="25421">
                  <c:v>71.672737499999897</c:v>
                </c:pt>
                <c:pt idx="25422">
                  <c:v>71.670706249999995</c:v>
                </c:pt>
                <c:pt idx="25423">
                  <c:v>71.669143749999904</c:v>
                </c:pt>
                <c:pt idx="25424">
                  <c:v>71.667737499999902</c:v>
                </c:pt>
                <c:pt idx="25425">
                  <c:v>71.665862499999903</c:v>
                </c:pt>
                <c:pt idx="25426">
                  <c:v>71.663362499999906</c:v>
                </c:pt>
                <c:pt idx="25427">
                  <c:v>71.660549999999901</c:v>
                </c:pt>
                <c:pt idx="25428">
                  <c:v>71.658049999999903</c:v>
                </c:pt>
                <c:pt idx="25429">
                  <c:v>71.656174999999905</c:v>
                </c:pt>
                <c:pt idx="25430">
                  <c:v>71.654924999999906</c:v>
                </c:pt>
                <c:pt idx="25431">
                  <c:v>71.654143750000003</c:v>
                </c:pt>
                <c:pt idx="25432">
                  <c:v>71.653518750000003</c:v>
                </c:pt>
                <c:pt idx="25433">
                  <c:v>71.652893749999905</c:v>
                </c:pt>
                <c:pt idx="25434">
                  <c:v>71.652112499999902</c:v>
                </c:pt>
                <c:pt idx="25435">
                  <c:v>71.651174999999995</c:v>
                </c:pt>
                <c:pt idx="25436">
                  <c:v>71.650237499999903</c:v>
                </c:pt>
                <c:pt idx="25437">
                  <c:v>71.649143749999993</c:v>
                </c:pt>
                <c:pt idx="25438">
                  <c:v>71.647581249999902</c:v>
                </c:pt>
                <c:pt idx="25439">
                  <c:v>71.645706249999904</c:v>
                </c:pt>
                <c:pt idx="25440">
                  <c:v>71.643987499999895</c:v>
                </c:pt>
                <c:pt idx="25441">
                  <c:v>71.642424999999903</c:v>
                </c:pt>
                <c:pt idx="25442">
                  <c:v>71.640862499999898</c:v>
                </c:pt>
                <c:pt idx="25443">
                  <c:v>71.639924999999906</c:v>
                </c:pt>
                <c:pt idx="25444">
                  <c:v>71.639768749999902</c:v>
                </c:pt>
                <c:pt idx="25445">
                  <c:v>71.639924999999906</c:v>
                </c:pt>
                <c:pt idx="25446">
                  <c:v>71.640393750000001</c:v>
                </c:pt>
                <c:pt idx="25447">
                  <c:v>71.641018749999901</c:v>
                </c:pt>
                <c:pt idx="25448">
                  <c:v>71.641799999999904</c:v>
                </c:pt>
                <c:pt idx="25449">
                  <c:v>71.642581249999907</c:v>
                </c:pt>
                <c:pt idx="25450">
                  <c:v>71.643049999999903</c:v>
                </c:pt>
                <c:pt idx="25451">
                  <c:v>71.643518749999899</c:v>
                </c:pt>
                <c:pt idx="25452">
                  <c:v>71.644299999999902</c:v>
                </c:pt>
                <c:pt idx="25453">
                  <c:v>71.645393749999997</c:v>
                </c:pt>
                <c:pt idx="25454">
                  <c:v>71.646799999999999</c:v>
                </c:pt>
                <c:pt idx="25455">
                  <c:v>71.648362500000005</c:v>
                </c:pt>
                <c:pt idx="25456">
                  <c:v>71.649299999999897</c:v>
                </c:pt>
                <c:pt idx="25457">
                  <c:v>71.649768749999893</c:v>
                </c:pt>
                <c:pt idx="25458">
                  <c:v>71.650862499999903</c:v>
                </c:pt>
                <c:pt idx="25459">
                  <c:v>71.652268749999905</c:v>
                </c:pt>
                <c:pt idx="25460">
                  <c:v>71.653831249999996</c:v>
                </c:pt>
                <c:pt idx="25461">
                  <c:v>71.655706249999994</c:v>
                </c:pt>
                <c:pt idx="25462">
                  <c:v>71.657424999999904</c:v>
                </c:pt>
                <c:pt idx="25463">
                  <c:v>71.659299999999902</c:v>
                </c:pt>
                <c:pt idx="25464">
                  <c:v>71.661331249999904</c:v>
                </c:pt>
                <c:pt idx="25465">
                  <c:v>71.663049999999899</c:v>
                </c:pt>
                <c:pt idx="25466">
                  <c:v>71.664924999999897</c:v>
                </c:pt>
                <c:pt idx="25467">
                  <c:v>71.667112499999902</c:v>
                </c:pt>
                <c:pt idx="25468">
                  <c:v>71.669143749999904</c:v>
                </c:pt>
                <c:pt idx="25469">
                  <c:v>71.671174999999906</c:v>
                </c:pt>
                <c:pt idx="25470">
                  <c:v>71.673518749999999</c:v>
                </c:pt>
                <c:pt idx="25471">
                  <c:v>71.675706249999905</c:v>
                </c:pt>
                <c:pt idx="25472">
                  <c:v>71.677581250000003</c:v>
                </c:pt>
                <c:pt idx="25473">
                  <c:v>71.679768749999994</c:v>
                </c:pt>
                <c:pt idx="25474">
                  <c:v>71.682268749999906</c:v>
                </c:pt>
                <c:pt idx="25475">
                  <c:v>71.684768749999904</c:v>
                </c:pt>
                <c:pt idx="25476">
                  <c:v>71.687268749999902</c:v>
                </c:pt>
                <c:pt idx="25477">
                  <c:v>71.690081249999906</c:v>
                </c:pt>
                <c:pt idx="25478">
                  <c:v>71.693518749999896</c:v>
                </c:pt>
                <c:pt idx="25479">
                  <c:v>71.697268749999907</c:v>
                </c:pt>
                <c:pt idx="25480">
                  <c:v>71.701018749999903</c:v>
                </c:pt>
                <c:pt idx="25481">
                  <c:v>71.7047687499999</c:v>
                </c:pt>
                <c:pt idx="25482">
                  <c:v>71.708518749999996</c:v>
                </c:pt>
                <c:pt idx="25483">
                  <c:v>71.712268749999893</c:v>
                </c:pt>
                <c:pt idx="25484">
                  <c:v>71.716174999999893</c:v>
                </c:pt>
                <c:pt idx="25485">
                  <c:v>71.720237499999897</c:v>
                </c:pt>
                <c:pt idx="25486">
                  <c:v>71.724143749999897</c:v>
                </c:pt>
                <c:pt idx="25487">
                  <c:v>71.728049999999897</c:v>
                </c:pt>
                <c:pt idx="25488">
                  <c:v>71.732268750000003</c:v>
                </c:pt>
                <c:pt idx="25489">
                  <c:v>71.736643749999899</c:v>
                </c:pt>
                <c:pt idx="25490">
                  <c:v>71.740862499999906</c:v>
                </c:pt>
                <c:pt idx="25491">
                  <c:v>71.745081249999899</c:v>
                </c:pt>
                <c:pt idx="25492">
                  <c:v>71.749612499999898</c:v>
                </c:pt>
                <c:pt idx="25493">
                  <c:v>71.754299999999901</c:v>
                </c:pt>
                <c:pt idx="25494">
                  <c:v>71.759143750000007</c:v>
                </c:pt>
                <c:pt idx="25495">
                  <c:v>71.764143750000002</c:v>
                </c:pt>
                <c:pt idx="25496">
                  <c:v>71.769299999999902</c:v>
                </c:pt>
                <c:pt idx="25497">
                  <c:v>71.77445625</c:v>
                </c:pt>
                <c:pt idx="25498">
                  <c:v>71.779300000000006</c:v>
                </c:pt>
                <c:pt idx="25499">
                  <c:v>71.784143749999998</c:v>
                </c:pt>
                <c:pt idx="25500">
                  <c:v>71.789143749999894</c:v>
                </c:pt>
                <c:pt idx="25501">
                  <c:v>71.794300000000007</c:v>
                </c:pt>
                <c:pt idx="25502">
                  <c:v>71.799768749999899</c:v>
                </c:pt>
                <c:pt idx="25503">
                  <c:v>71.805237499999905</c:v>
                </c:pt>
                <c:pt idx="25504">
                  <c:v>71.810549999999907</c:v>
                </c:pt>
                <c:pt idx="25505">
                  <c:v>71.815706249999906</c:v>
                </c:pt>
                <c:pt idx="25506">
                  <c:v>71.820862499999905</c:v>
                </c:pt>
                <c:pt idx="25507">
                  <c:v>71.826331249999996</c:v>
                </c:pt>
                <c:pt idx="25508">
                  <c:v>71.831956249999905</c:v>
                </c:pt>
                <c:pt idx="25509">
                  <c:v>71.837893749999907</c:v>
                </c:pt>
                <c:pt idx="25510">
                  <c:v>71.843987499999898</c:v>
                </c:pt>
                <c:pt idx="25511">
                  <c:v>71.849768749999996</c:v>
                </c:pt>
                <c:pt idx="25512">
                  <c:v>71.855549999999894</c:v>
                </c:pt>
                <c:pt idx="25513">
                  <c:v>71.861487499999996</c:v>
                </c:pt>
                <c:pt idx="25514">
                  <c:v>71.867112500000005</c:v>
                </c:pt>
                <c:pt idx="25515">
                  <c:v>71.872893750000003</c:v>
                </c:pt>
                <c:pt idx="25516">
                  <c:v>71.878987499999894</c:v>
                </c:pt>
                <c:pt idx="25517">
                  <c:v>71.884924999999896</c:v>
                </c:pt>
                <c:pt idx="25518">
                  <c:v>71.891331249999894</c:v>
                </c:pt>
                <c:pt idx="25519">
                  <c:v>71.897893749999994</c:v>
                </c:pt>
                <c:pt idx="25520">
                  <c:v>71.904299999999907</c:v>
                </c:pt>
                <c:pt idx="25521">
                  <c:v>71.911018749999997</c:v>
                </c:pt>
                <c:pt idx="25522">
                  <c:v>71.917581249999898</c:v>
                </c:pt>
                <c:pt idx="25523">
                  <c:v>71.923674999999903</c:v>
                </c:pt>
                <c:pt idx="25524">
                  <c:v>71.930081249999901</c:v>
                </c:pt>
                <c:pt idx="25525">
                  <c:v>71.936956249999895</c:v>
                </c:pt>
                <c:pt idx="25526">
                  <c:v>71.943674999999899</c:v>
                </c:pt>
                <c:pt idx="25527">
                  <c:v>71.9502375</c:v>
                </c:pt>
                <c:pt idx="25528">
                  <c:v>71.957112499999994</c:v>
                </c:pt>
                <c:pt idx="25529">
                  <c:v>71.963831249999899</c:v>
                </c:pt>
                <c:pt idx="25530">
                  <c:v>71.970081249999893</c:v>
                </c:pt>
                <c:pt idx="25531">
                  <c:v>71.976487499999905</c:v>
                </c:pt>
                <c:pt idx="25532">
                  <c:v>71.983206249999995</c:v>
                </c:pt>
                <c:pt idx="25533">
                  <c:v>71.9899249999999</c:v>
                </c:pt>
                <c:pt idx="25534">
                  <c:v>71.996487499999901</c:v>
                </c:pt>
                <c:pt idx="25535">
                  <c:v>72.003049999999902</c:v>
                </c:pt>
                <c:pt idx="25536">
                  <c:v>72.009924999999896</c:v>
                </c:pt>
                <c:pt idx="25537">
                  <c:v>72.016956250000007</c:v>
                </c:pt>
                <c:pt idx="25538">
                  <c:v>72.023831249999901</c:v>
                </c:pt>
                <c:pt idx="25539">
                  <c:v>72.030550000000005</c:v>
                </c:pt>
                <c:pt idx="25540">
                  <c:v>72.037112499999907</c:v>
                </c:pt>
                <c:pt idx="25541">
                  <c:v>72.043987499999901</c:v>
                </c:pt>
                <c:pt idx="25542">
                  <c:v>72.051018749999898</c:v>
                </c:pt>
                <c:pt idx="25543">
                  <c:v>72.057893749999906</c:v>
                </c:pt>
                <c:pt idx="25544">
                  <c:v>72.063831249999893</c:v>
                </c:pt>
                <c:pt idx="25545">
                  <c:v>72.068362499999907</c:v>
                </c:pt>
                <c:pt idx="25546">
                  <c:v>72.0719562499999</c:v>
                </c:pt>
                <c:pt idx="25547">
                  <c:v>72.075081249999897</c:v>
                </c:pt>
                <c:pt idx="25548">
                  <c:v>72.078206249999994</c:v>
                </c:pt>
                <c:pt idx="25549">
                  <c:v>72.081487499999994</c:v>
                </c:pt>
                <c:pt idx="25550">
                  <c:v>72.085081249999902</c:v>
                </c:pt>
                <c:pt idx="25551">
                  <c:v>72.089299999999994</c:v>
                </c:pt>
                <c:pt idx="25552">
                  <c:v>72.094143749999901</c:v>
                </c:pt>
                <c:pt idx="25553">
                  <c:v>72.099456250000003</c:v>
                </c:pt>
                <c:pt idx="25554">
                  <c:v>72.105237499999902</c:v>
                </c:pt>
                <c:pt idx="25555">
                  <c:v>72.111174999999903</c:v>
                </c:pt>
                <c:pt idx="25556">
                  <c:v>72.117268749999994</c:v>
                </c:pt>
                <c:pt idx="25557">
                  <c:v>72.123674999999906</c:v>
                </c:pt>
                <c:pt idx="25558">
                  <c:v>72.130081250000003</c:v>
                </c:pt>
                <c:pt idx="25559">
                  <c:v>72.136331249999898</c:v>
                </c:pt>
                <c:pt idx="25560">
                  <c:v>72.142581249999907</c:v>
                </c:pt>
                <c:pt idx="25561">
                  <c:v>72.148831249999901</c:v>
                </c:pt>
                <c:pt idx="25562">
                  <c:v>72.155393749999902</c:v>
                </c:pt>
                <c:pt idx="25563">
                  <c:v>72.161643749999996</c:v>
                </c:pt>
                <c:pt idx="25564">
                  <c:v>72.166799999999895</c:v>
                </c:pt>
                <c:pt idx="25565">
                  <c:v>72.171331249999895</c:v>
                </c:pt>
                <c:pt idx="25566">
                  <c:v>72.175393749999898</c:v>
                </c:pt>
                <c:pt idx="25567">
                  <c:v>72.178987499999906</c:v>
                </c:pt>
                <c:pt idx="25568">
                  <c:v>72.182424999999895</c:v>
                </c:pt>
                <c:pt idx="25569">
                  <c:v>72.185706249999996</c:v>
                </c:pt>
                <c:pt idx="25570">
                  <c:v>72.188987499999996</c:v>
                </c:pt>
                <c:pt idx="25571">
                  <c:v>72.192268749999897</c:v>
                </c:pt>
                <c:pt idx="25572">
                  <c:v>72.195393749999894</c:v>
                </c:pt>
                <c:pt idx="25573">
                  <c:v>72.198518749999906</c:v>
                </c:pt>
                <c:pt idx="25574">
                  <c:v>72.201487499999999</c:v>
                </c:pt>
                <c:pt idx="25575">
                  <c:v>72.204143749999901</c:v>
                </c:pt>
                <c:pt idx="25576">
                  <c:v>72.206643749999898</c:v>
                </c:pt>
                <c:pt idx="25577">
                  <c:v>72.208987499999907</c:v>
                </c:pt>
                <c:pt idx="25578">
                  <c:v>72.211487499999905</c:v>
                </c:pt>
                <c:pt idx="25579">
                  <c:v>72.214299999999895</c:v>
                </c:pt>
                <c:pt idx="25580">
                  <c:v>72.217112499999899</c:v>
                </c:pt>
                <c:pt idx="25581">
                  <c:v>72.219612499999897</c:v>
                </c:pt>
                <c:pt idx="25582">
                  <c:v>72.221643749999899</c:v>
                </c:pt>
                <c:pt idx="25583">
                  <c:v>72.223518749999997</c:v>
                </c:pt>
                <c:pt idx="25584">
                  <c:v>72.225706249999902</c:v>
                </c:pt>
                <c:pt idx="25585">
                  <c:v>72.228049999999897</c:v>
                </c:pt>
                <c:pt idx="25586">
                  <c:v>72.230393749999905</c:v>
                </c:pt>
                <c:pt idx="25587">
                  <c:v>72.232737499999999</c:v>
                </c:pt>
                <c:pt idx="25588">
                  <c:v>72.234768749999901</c:v>
                </c:pt>
                <c:pt idx="25589">
                  <c:v>72.236800000000002</c:v>
                </c:pt>
                <c:pt idx="25590">
                  <c:v>72.238831250000004</c:v>
                </c:pt>
                <c:pt idx="25591">
                  <c:v>72.240549999999899</c:v>
                </c:pt>
                <c:pt idx="25592">
                  <c:v>72.241956250000001</c:v>
                </c:pt>
                <c:pt idx="25593">
                  <c:v>72.243362499999904</c:v>
                </c:pt>
                <c:pt idx="25594">
                  <c:v>72.244612499999903</c:v>
                </c:pt>
                <c:pt idx="25595">
                  <c:v>72.245393749999906</c:v>
                </c:pt>
                <c:pt idx="25596">
                  <c:v>72.246018749999905</c:v>
                </c:pt>
                <c:pt idx="25597">
                  <c:v>72.246331249999898</c:v>
                </c:pt>
                <c:pt idx="25598">
                  <c:v>72.246487499999901</c:v>
                </c:pt>
                <c:pt idx="25599">
                  <c:v>72.246956249999897</c:v>
                </c:pt>
                <c:pt idx="25600">
                  <c:v>72.248049999999907</c:v>
                </c:pt>
                <c:pt idx="25601">
                  <c:v>72.249299999999906</c:v>
                </c:pt>
                <c:pt idx="25602">
                  <c:v>72.250237499999898</c:v>
                </c:pt>
                <c:pt idx="25603">
                  <c:v>72.251018749999901</c:v>
                </c:pt>
                <c:pt idx="25604">
                  <c:v>72.251956249999907</c:v>
                </c:pt>
                <c:pt idx="25605">
                  <c:v>72.252893749999899</c:v>
                </c:pt>
                <c:pt idx="25606">
                  <c:v>72.253362499999895</c:v>
                </c:pt>
                <c:pt idx="25607">
                  <c:v>72.253987499999894</c:v>
                </c:pt>
                <c:pt idx="25608">
                  <c:v>72.255237499999893</c:v>
                </c:pt>
                <c:pt idx="25609">
                  <c:v>72.256643749999895</c:v>
                </c:pt>
                <c:pt idx="25610">
                  <c:v>72.257581250000001</c:v>
                </c:pt>
                <c:pt idx="25611">
                  <c:v>72.258206249999901</c:v>
                </c:pt>
                <c:pt idx="25612">
                  <c:v>72.258831249999901</c:v>
                </c:pt>
                <c:pt idx="25613">
                  <c:v>72.259924999999896</c:v>
                </c:pt>
                <c:pt idx="25614">
                  <c:v>72.261174999999895</c:v>
                </c:pt>
                <c:pt idx="25615">
                  <c:v>72.262112500000001</c:v>
                </c:pt>
                <c:pt idx="25616">
                  <c:v>72.262893749999904</c:v>
                </c:pt>
                <c:pt idx="25617">
                  <c:v>72.263674999999907</c:v>
                </c:pt>
                <c:pt idx="25618">
                  <c:v>72.264612499999998</c:v>
                </c:pt>
                <c:pt idx="25619">
                  <c:v>72.266018749999901</c:v>
                </c:pt>
                <c:pt idx="25620">
                  <c:v>72.267737499999996</c:v>
                </c:pt>
                <c:pt idx="25621">
                  <c:v>72.269143749999898</c:v>
                </c:pt>
                <c:pt idx="25622">
                  <c:v>72.27055</c:v>
                </c:pt>
                <c:pt idx="25623">
                  <c:v>72.272268749999995</c:v>
                </c:pt>
                <c:pt idx="25624">
                  <c:v>72.273987500000004</c:v>
                </c:pt>
                <c:pt idx="25625">
                  <c:v>72.275393749999907</c:v>
                </c:pt>
                <c:pt idx="25626">
                  <c:v>72.276799999999994</c:v>
                </c:pt>
                <c:pt idx="25627">
                  <c:v>72.278518750000003</c:v>
                </c:pt>
                <c:pt idx="25628">
                  <c:v>72.280549999999906</c:v>
                </c:pt>
                <c:pt idx="25629">
                  <c:v>72.282112499999897</c:v>
                </c:pt>
                <c:pt idx="25630">
                  <c:v>72.283518749999999</c:v>
                </c:pt>
                <c:pt idx="25631">
                  <c:v>72.285081249999905</c:v>
                </c:pt>
                <c:pt idx="25632">
                  <c:v>72.286643749999996</c:v>
                </c:pt>
                <c:pt idx="25633">
                  <c:v>72.288674999999898</c:v>
                </c:pt>
                <c:pt idx="25634">
                  <c:v>72.289924999999897</c:v>
                </c:pt>
                <c:pt idx="25635">
                  <c:v>72.290549999999897</c:v>
                </c:pt>
                <c:pt idx="25636">
                  <c:v>72.291174999999996</c:v>
                </c:pt>
                <c:pt idx="25637">
                  <c:v>72.292112499999902</c:v>
                </c:pt>
                <c:pt idx="25638">
                  <c:v>72.293518749999905</c:v>
                </c:pt>
                <c:pt idx="25639">
                  <c:v>72.295081249999896</c:v>
                </c:pt>
                <c:pt idx="25640">
                  <c:v>72.296487499999898</c:v>
                </c:pt>
                <c:pt idx="25641">
                  <c:v>72.298050000000003</c:v>
                </c:pt>
                <c:pt idx="25642">
                  <c:v>72.299456249999906</c:v>
                </c:pt>
                <c:pt idx="25643">
                  <c:v>72.300706250000005</c:v>
                </c:pt>
                <c:pt idx="25644">
                  <c:v>72.302581250000003</c:v>
                </c:pt>
                <c:pt idx="25645">
                  <c:v>72.304924999999898</c:v>
                </c:pt>
                <c:pt idx="25646">
                  <c:v>72.307112499999903</c:v>
                </c:pt>
                <c:pt idx="25647">
                  <c:v>72.309456249999997</c:v>
                </c:pt>
                <c:pt idx="25648">
                  <c:v>72.312268749999902</c:v>
                </c:pt>
                <c:pt idx="25649">
                  <c:v>72.314456250000006</c:v>
                </c:pt>
                <c:pt idx="25650">
                  <c:v>72.316331250000005</c:v>
                </c:pt>
                <c:pt idx="25651">
                  <c:v>72.318206249999903</c:v>
                </c:pt>
                <c:pt idx="25652">
                  <c:v>72.319612499999906</c:v>
                </c:pt>
                <c:pt idx="25653">
                  <c:v>72.320393749999894</c:v>
                </c:pt>
                <c:pt idx="25654">
                  <c:v>72.32133125</c:v>
                </c:pt>
                <c:pt idx="25655">
                  <c:v>72.323049999999995</c:v>
                </c:pt>
                <c:pt idx="25656">
                  <c:v>72.324924999999894</c:v>
                </c:pt>
                <c:pt idx="25657">
                  <c:v>72.326643749999903</c:v>
                </c:pt>
                <c:pt idx="25658">
                  <c:v>72.328362499999898</c:v>
                </c:pt>
                <c:pt idx="25659">
                  <c:v>72.329612499999897</c:v>
                </c:pt>
                <c:pt idx="25660">
                  <c:v>72.331331249999906</c:v>
                </c:pt>
                <c:pt idx="25661">
                  <c:v>72.333206249999904</c:v>
                </c:pt>
                <c:pt idx="25662">
                  <c:v>72.334299999999899</c:v>
                </c:pt>
                <c:pt idx="25663">
                  <c:v>72.335081249999902</c:v>
                </c:pt>
                <c:pt idx="25664">
                  <c:v>72.336174999999898</c:v>
                </c:pt>
                <c:pt idx="25665">
                  <c:v>72.3375812499999</c:v>
                </c:pt>
                <c:pt idx="25666">
                  <c:v>72.339143749999906</c:v>
                </c:pt>
                <c:pt idx="25667">
                  <c:v>72.341174999999893</c:v>
                </c:pt>
                <c:pt idx="25668">
                  <c:v>72.342737499999998</c:v>
                </c:pt>
                <c:pt idx="25669">
                  <c:v>72.344456249999993</c:v>
                </c:pt>
                <c:pt idx="25670">
                  <c:v>72.346331249999906</c:v>
                </c:pt>
                <c:pt idx="25671">
                  <c:v>72.347893749999898</c:v>
                </c:pt>
                <c:pt idx="25672">
                  <c:v>72.349456249999903</c:v>
                </c:pt>
                <c:pt idx="25673">
                  <c:v>72.350549999999998</c:v>
                </c:pt>
                <c:pt idx="25674">
                  <c:v>72.351799999999898</c:v>
                </c:pt>
                <c:pt idx="25675">
                  <c:v>72.353674999999896</c:v>
                </c:pt>
                <c:pt idx="25676">
                  <c:v>72.355393749999905</c:v>
                </c:pt>
                <c:pt idx="25677">
                  <c:v>72.356956249999897</c:v>
                </c:pt>
                <c:pt idx="25678">
                  <c:v>72.359143749999902</c:v>
                </c:pt>
                <c:pt idx="25679">
                  <c:v>72.361487499999996</c:v>
                </c:pt>
                <c:pt idx="25680">
                  <c:v>72.363362499999894</c:v>
                </c:pt>
                <c:pt idx="25681">
                  <c:v>72.365081249999903</c:v>
                </c:pt>
                <c:pt idx="25682">
                  <c:v>72.367112499999905</c:v>
                </c:pt>
                <c:pt idx="25683">
                  <c:v>72.3688312499999</c:v>
                </c:pt>
                <c:pt idx="25684">
                  <c:v>72.370549999999895</c:v>
                </c:pt>
                <c:pt idx="25685">
                  <c:v>72.372424999999893</c:v>
                </c:pt>
                <c:pt idx="25686">
                  <c:v>72.373674999999906</c:v>
                </c:pt>
                <c:pt idx="25687">
                  <c:v>72.374768750000001</c:v>
                </c:pt>
                <c:pt idx="25688">
                  <c:v>72.375862499999897</c:v>
                </c:pt>
                <c:pt idx="25689">
                  <c:v>72.377112499999896</c:v>
                </c:pt>
                <c:pt idx="25690">
                  <c:v>72.378518749999898</c:v>
                </c:pt>
                <c:pt idx="25691">
                  <c:v>72.379612499999993</c:v>
                </c:pt>
                <c:pt idx="25692">
                  <c:v>72.380549999999999</c:v>
                </c:pt>
                <c:pt idx="25693">
                  <c:v>72.381174999999899</c:v>
                </c:pt>
                <c:pt idx="25694">
                  <c:v>72.381799999999899</c:v>
                </c:pt>
                <c:pt idx="25695">
                  <c:v>72.382737499999905</c:v>
                </c:pt>
                <c:pt idx="25696">
                  <c:v>72.383831249999901</c:v>
                </c:pt>
                <c:pt idx="25697">
                  <c:v>72.384612499999903</c:v>
                </c:pt>
                <c:pt idx="25698">
                  <c:v>72.385237499999903</c:v>
                </c:pt>
                <c:pt idx="25699">
                  <c:v>72.386331249999898</c:v>
                </c:pt>
                <c:pt idx="25700">
                  <c:v>72.387424999999894</c:v>
                </c:pt>
                <c:pt idx="25701">
                  <c:v>72.3883624999999</c:v>
                </c:pt>
                <c:pt idx="25702">
                  <c:v>72.389143749999903</c:v>
                </c:pt>
                <c:pt idx="25703">
                  <c:v>72.390237499999898</c:v>
                </c:pt>
                <c:pt idx="25704">
                  <c:v>72.391487499999997</c:v>
                </c:pt>
                <c:pt idx="25705">
                  <c:v>72.392581249999907</c:v>
                </c:pt>
                <c:pt idx="25706">
                  <c:v>72.393362499999995</c:v>
                </c:pt>
                <c:pt idx="25707">
                  <c:v>72.393674999999902</c:v>
                </c:pt>
                <c:pt idx="25708">
                  <c:v>72.394456249999905</c:v>
                </c:pt>
                <c:pt idx="25709">
                  <c:v>72.395081250000004</c:v>
                </c:pt>
                <c:pt idx="25710">
                  <c:v>72.395862499999893</c:v>
                </c:pt>
                <c:pt idx="25711">
                  <c:v>72.397268749999995</c:v>
                </c:pt>
                <c:pt idx="25712">
                  <c:v>72.398049999999998</c:v>
                </c:pt>
                <c:pt idx="25713">
                  <c:v>72.398674999999898</c:v>
                </c:pt>
                <c:pt idx="25714">
                  <c:v>72.399299999999997</c:v>
                </c:pt>
                <c:pt idx="25715">
                  <c:v>72.399768749999893</c:v>
                </c:pt>
                <c:pt idx="25716">
                  <c:v>72.400237500000003</c:v>
                </c:pt>
                <c:pt idx="25717">
                  <c:v>72.401018749999906</c:v>
                </c:pt>
                <c:pt idx="25718">
                  <c:v>72.402424999999894</c:v>
                </c:pt>
                <c:pt idx="25719">
                  <c:v>72.403831249999996</c:v>
                </c:pt>
                <c:pt idx="25720">
                  <c:v>72.405081249999895</c:v>
                </c:pt>
                <c:pt idx="25721">
                  <c:v>72.406018749999902</c:v>
                </c:pt>
                <c:pt idx="25722">
                  <c:v>72.406799999999905</c:v>
                </c:pt>
                <c:pt idx="25723">
                  <c:v>72.407737499999996</c:v>
                </c:pt>
                <c:pt idx="25724">
                  <c:v>72.408206249999907</c:v>
                </c:pt>
                <c:pt idx="25725">
                  <c:v>72.408518749999899</c:v>
                </c:pt>
                <c:pt idx="25726">
                  <c:v>72.409456249999906</c:v>
                </c:pt>
                <c:pt idx="25727">
                  <c:v>72.410393749999898</c:v>
                </c:pt>
                <c:pt idx="25728">
                  <c:v>72.410862499999993</c:v>
                </c:pt>
                <c:pt idx="25729">
                  <c:v>72.411174999999901</c:v>
                </c:pt>
                <c:pt idx="25730">
                  <c:v>72.411487499999893</c:v>
                </c:pt>
                <c:pt idx="25731">
                  <c:v>72.412112499999907</c:v>
                </c:pt>
                <c:pt idx="25732">
                  <c:v>72.412893749999995</c:v>
                </c:pt>
                <c:pt idx="25733">
                  <c:v>72.413674999999898</c:v>
                </c:pt>
                <c:pt idx="25734">
                  <c:v>72.414612499999905</c:v>
                </c:pt>
                <c:pt idx="25735">
                  <c:v>72.415237500000003</c:v>
                </c:pt>
                <c:pt idx="25736">
                  <c:v>72.415549999999897</c:v>
                </c:pt>
                <c:pt idx="25737">
                  <c:v>72.416018749999907</c:v>
                </c:pt>
                <c:pt idx="25738">
                  <c:v>72.416956249999899</c:v>
                </c:pt>
                <c:pt idx="25739">
                  <c:v>72.417893749999905</c:v>
                </c:pt>
                <c:pt idx="25740">
                  <c:v>72.418206249999898</c:v>
                </c:pt>
                <c:pt idx="25741">
                  <c:v>72.418674999999894</c:v>
                </c:pt>
                <c:pt idx="25742">
                  <c:v>72.419143749999904</c:v>
                </c:pt>
                <c:pt idx="25743">
                  <c:v>72.419299999999893</c:v>
                </c:pt>
                <c:pt idx="25744">
                  <c:v>72.4196124999999</c:v>
                </c:pt>
                <c:pt idx="25745">
                  <c:v>72.420081249999896</c:v>
                </c:pt>
                <c:pt idx="25746">
                  <c:v>72.420706249999995</c:v>
                </c:pt>
                <c:pt idx="25747">
                  <c:v>72.421487499999898</c:v>
                </c:pt>
                <c:pt idx="25748">
                  <c:v>72.422424999999905</c:v>
                </c:pt>
                <c:pt idx="25749">
                  <c:v>72.423362499999996</c:v>
                </c:pt>
                <c:pt idx="25750">
                  <c:v>72.424143749999899</c:v>
                </c:pt>
                <c:pt idx="25751">
                  <c:v>72.424768749999998</c:v>
                </c:pt>
                <c:pt idx="25752">
                  <c:v>72.425237499999895</c:v>
                </c:pt>
                <c:pt idx="25753">
                  <c:v>72.425550000000001</c:v>
                </c:pt>
                <c:pt idx="25754">
                  <c:v>72.426174999999901</c:v>
                </c:pt>
                <c:pt idx="25755">
                  <c:v>72.427268749999996</c:v>
                </c:pt>
                <c:pt idx="25756">
                  <c:v>72.428362499999906</c:v>
                </c:pt>
                <c:pt idx="25757">
                  <c:v>72.429456250000001</c:v>
                </c:pt>
                <c:pt idx="25758">
                  <c:v>72.430393749999894</c:v>
                </c:pt>
                <c:pt idx="25759">
                  <c:v>72.431018749999893</c:v>
                </c:pt>
                <c:pt idx="25760">
                  <c:v>72.431643749999907</c:v>
                </c:pt>
                <c:pt idx="25761">
                  <c:v>72.432268749999906</c:v>
                </c:pt>
                <c:pt idx="25762">
                  <c:v>72.433049999999994</c:v>
                </c:pt>
                <c:pt idx="25763">
                  <c:v>72.433831249999898</c:v>
                </c:pt>
                <c:pt idx="25764">
                  <c:v>72.434299999999894</c:v>
                </c:pt>
                <c:pt idx="25765">
                  <c:v>72.434768749999904</c:v>
                </c:pt>
                <c:pt idx="25766">
                  <c:v>72.435393749999903</c:v>
                </c:pt>
                <c:pt idx="25767">
                  <c:v>72.436174999999906</c:v>
                </c:pt>
                <c:pt idx="25768">
                  <c:v>72.437112499999898</c:v>
                </c:pt>
                <c:pt idx="25769">
                  <c:v>72.438049999999905</c:v>
                </c:pt>
                <c:pt idx="25770">
                  <c:v>72.438987499999996</c:v>
                </c:pt>
                <c:pt idx="25771">
                  <c:v>72.439924999999903</c:v>
                </c:pt>
                <c:pt idx="25772">
                  <c:v>72.440706249999906</c:v>
                </c:pt>
                <c:pt idx="25773">
                  <c:v>72.441487499999894</c:v>
                </c:pt>
                <c:pt idx="25774">
                  <c:v>72.442424999999901</c:v>
                </c:pt>
                <c:pt idx="25775">
                  <c:v>72.443362499999907</c:v>
                </c:pt>
                <c:pt idx="25776">
                  <c:v>72.444299999999998</c:v>
                </c:pt>
                <c:pt idx="25777">
                  <c:v>72.445081249999902</c:v>
                </c:pt>
                <c:pt idx="25778">
                  <c:v>72.445862499999905</c:v>
                </c:pt>
                <c:pt idx="25779">
                  <c:v>72.446643749999893</c:v>
                </c:pt>
                <c:pt idx="25780">
                  <c:v>72.447268749999907</c:v>
                </c:pt>
                <c:pt idx="25781">
                  <c:v>72.447893749999906</c:v>
                </c:pt>
                <c:pt idx="25782">
                  <c:v>72.448362499999902</c:v>
                </c:pt>
                <c:pt idx="25783">
                  <c:v>72.448674999999895</c:v>
                </c:pt>
                <c:pt idx="25784">
                  <c:v>72.448987499999902</c:v>
                </c:pt>
                <c:pt idx="25785">
                  <c:v>72.449143749999905</c:v>
                </c:pt>
                <c:pt idx="25786">
                  <c:v>72.449299999999894</c:v>
                </c:pt>
                <c:pt idx="25787">
                  <c:v>72.449456249999997</c:v>
                </c:pt>
                <c:pt idx="25788">
                  <c:v>72.449924999999993</c:v>
                </c:pt>
                <c:pt idx="25789">
                  <c:v>72.450706249999897</c:v>
                </c:pt>
                <c:pt idx="25790">
                  <c:v>72.451487499999899</c:v>
                </c:pt>
                <c:pt idx="25791">
                  <c:v>72.452581249999994</c:v>
                </c:pt>
                <c:pt idx="25792">
                  <c:v>72.453831249999993</c:v>
                </c:pt>
                <c:pt idx="25793">
                  <c:v>72.455237499999896</c:v>
                </c:pt>
                <c:pt idx="25794">
                  <c:v>72.456799999999902</c:v>
                </c:pt>
                <c:pt idx="25795">
                  <c:v>72.458362499999893</c:v>
                </c:pt>
                <c:pt idx="25796">
                  <c:v>72.460081250000002</c:v>
                </c:pt>
                <c:pt idx="25797">
                  <c:v>72.462112499999904</c:v>
                </c:pt>
                <c:pt idx="25798">
                  <c:v>72.464299999999895</c:v>
                </c:pt>
                <c:pt idx="25799">
                  <c:v>72.466331249999897</c:v>
                </c:pt>
                <c:pt idx="25800">
                  <c:v>72.468362499999898</c:v>
                </c:pt>
                <c:pt idx="25801">
                  <c:v>72.470706249999907</c:v>
                </c:pt>
                <c:pt idx="25802">
                  <c:v>72.473206250000004</c:v>
                </c:pt>
                <c:pt idx="25803">
                  <c:v>72.475706249999902</c:v>
                </c:pt>
                <c:pt idx="25804">
                  <c:v>72.477893749999893</c:v>
                </c:pt>
                <c:pt idx="25805">
                  <c:v>72.479612499999902</c:v>
                </c:pt>
                <c:pt idx="25806">
                  <c:v>72.481331249999997</c:v>
                </c:pt>
                <c:pt idx="25807">
                  <c:v>72.482893750000002</c:v>
                </c:pt>
                <c:pt idx="25808">
                  <c:v>72.484299999999905</c:v>
                </c:pt>
                <c:pt idx="25809">
                  <c:v>72.485862499999996</c:v>
                </c:pt>
                <c:pt idx="25810">
                  <c:v>72.487268749999899</c:v>
                </c:pt>
                <c:pt idx="25811">
                  <c:v>72.488674999999901</c:v>
                </c:pt>
                <c:pt idx="25812">
                  <c:v>72.490081249999903</c:v>
                </c:pt>
                <c:pt idx="25813">
                  <c:v>72.491331249999902</c:v>
                </c:pt>
                <c:pt idx="25814">
                  <c:v>72.492581249999901</c:v>
                </c:pt>
                <c:pt idx="25815">
                  <c:v>72.493987500000003</c:v>
                </c:pt>
                <c:pt idx="25816">
                  <c:v>72.495549999999994</c:v>
                </c:pt>
                <c:pt idx="25817">
                  <c:v>72.497112499999901</c:v>
                </c:pt>
                <c:pt idx="25818">
                  <c:v>72.498674999999906</c:v>
                </c:pt>
                <c:pt idx="25819">
                  <c:v>72.500081249999894</c:v>
                </c:pt>
                <c:pt idx="25820">
                  <c:v>72.501331249999893</c:v>
                </c:pt>
                <c:pt idx="25821">
                  <c:v>72.502737499999895</c:v>
                </c:pt>
                <c:pt idx="25822">
                  <c:v>72.504299999999901</c:v>
                </c:pt>
                <c:pt idx="25823">
                  <c:v>72.505706250000003</c:v>
                </c:pt>
                <c:pt idx="25824">
                  <c:v>72.507112500000005</c:v>
                </c:pt>
                <c:pt idx="25825">
                  <c:v>72.508362499999905</c:v>
                </c:pt>
                <c:pt idx="25826">
                  <c:v>72.509299999999996</c:v>
                </c:pt>
                <c:pt idx="25827">
                  <c:v>72.510393749999906</c:v>
                </c:pt>
                <c:pt idx="25828">
                  <c:v>72.511799999999894</c:v>
                </c:pt>
                <c:pt idx="25829">
                  <c:v>72.513049999999893</c:v>
                </c:pt>
                <c:pt idx="25830">
                  <c:v>72.513831249999996</c:v>
                </c:pt>
                <c:pt idx="25831">
                  <c:v>72.514456249999995</c:v>
                </c:pt>
                <c:pt idx="25832">
                  <c:v>72.515081249999895</c:v>
                </c:pt>
                <c:pt idx="25833">
                  <c:v>72.515549999999905</c:v>
                </c:pt>
                <c:pt idx="25834">
                  <c:v>72.515862499999898</c:v>
                </c:pt>
                <c:pt idx="25835">
                  <c:v>72.516174999999905</c:v>
                </c:pt>
                <c:pt idx="25836">
                  <c:v>72.516331249999894</c:v>
                </c:pt>
                <c:pt idx="25837">
                  <c:v>72.516331249999894</c:v>
                </c:pt>
                <c:pt idx="25838">
                  <c:v>72.516643749999901</c:v>
                </c:pt>
                <c:pt idx="25839">
                  <c:v>72.516800000000003</c:v>
                </c:pt>
                <c:pt idx="25840">
                  <c:v>72.516799999999904</c:v>
                </c:pt>
                <c:pt idx="25841">
                  <c:v>72.516800000000003</c:v>
                </c:pt>
                <c:pt idx="25842">
                  <c:v>72.516956249999893</c:v>
                </c:pt>
                <c:pt idx="25843">
                  <c:v>72.517893749999999</c:v>
                </c:pt>
                <c:pt idx="25844">
                  <c:v>72.518987499999994</c:v>
                </c:pt>
                <c:pt idx="25845">
                  <c:v>72.520237499999993</c:v>
                </c:pt>
                <c:pt idx="25846">
                  <c:v>72.521643749999996</c:v>
                </c:pt>
                <c:pt idx="25847">
                  <c:v>72.522737499999906</c:v>
                </c:pt>
                <c:pt idx="25848">
                  <c:v>72.523362499999905</c:v>
                </c:pt>
                <c:pt idx="25849">
                  <c:v>72.523674999999898</c:v>
                </c:pt>
                <c:pt idx="25850">
                  <c:v>72.524299999999897</c:v>
                </c:pt>
                <c:pt idx="25851">
                  <c:v>72.525237499999903</c:v>
                </c:pt>
                <c:pt idx="25852">
                  <c:v>72.526018749999906</c:v>
                </c:pt>
                <c:pt idx="25853">
                  <c:v>72.526174999999895</c:v>
                </c:pt>
                <c:pt idx="25854">
                  <c:v>72.526018749999906</c:v>
                </c:pt>
                <c:pt idx="25855">
                  <c:v>72.525862499999903</c:v>
                </c:pt>
                <c:pt idx="25856">
                  <c:v>72.525549999999996</c:v>
                </c:pt>
                <c:pt idx="25857">
                  <c:v>72.525393749999907</c:v>
                </c:pt>
                <c:pt idx="25858">
                  <c:v>72.525549999999896</c:v>
                </c:pt>
                <c:pt idx="25859">
                  <c:v>72.525862499999903</c:v>
                </c:pt>
                <c:pt idx="25860">
                  <c:v>72.526018749999906</c:v>
                </c:pt>
                <c:pt idx="25861">
                  <c:v>72.526487499999902</c:v>
                </c:pt>
                <c:pt idx="25862">
                  <c:v>72.527424999999894</c:v>
                </c:pt>
                <c:pt idx="25863">
                  <c:v>72.528206249999897</c:v>
                </c:pt>
                <c:pt idx="25864">
                  <c:v>72.5289874999999</c:v>
                </c:pt>
                <c:pt idx="25865">
                  <c:v>72.529924999999906</c:v>
                </c:pt>
                <c:pt idx="25866">
                  <c:v>72.530862499999998</c:v>
                </c:pt>
                <c:pt idx="25867">
                  <c:v>72.531799999999905</c:v>
                </c:pt>
                <c:pt idx="25868">
                  <c:v>72.532424999999904</c:v>
                </c:pt>
                <c:pt idx="25869">
                  <c:v>72.532893749999999</c:v>
                </c:pt>
                <c:pt idx="25870">
                  <c:v>72.533518749999899</c:v>
                </c:pt>
                <c:pt idx="25871">
                  <c:v>72.534143749999899</c:v>
                </c:pt>
                <c:pt idx="25872">
                  <c:v>72.534768749999898</c:v>
                </c:pt>
                <c:pt idx="25873">
                  <c:v>72.535550000000001</c:v>
                </c:pt>
                <c:pt idx="25874">
                  <c:v>72.536331249999904</c:v>
                </c:pt>
                <c:pt idx="25875">
                  <c:v>72.537112499999907</c:v>
                </c:pt>
                <c:pt idx="25876">
                  <c:v>72.538049999999998</c:v>
                </c:pt>
                <c:pt idx="25877">
                  <c:v>72.538987499999905</c:v>
                </c:pt>
                <c:pt idx="25878">
                  <c:v>72.539924999999897</c:v>
                </c:pt>
                <c:pt idx="25879">
                  <c:v>72.5407062499999</c:v>
                </c:pt>
                <c:pt idx="25880">
                  <c:v>72.541487499999903</c:v>
                </c:pt>
                <c:pt idx="25881">
                  <c:v>72.542268749999906</c:v>
                </c:pt>
                <c:pt idx="25882">
                  <c:v>72.543049999999894</c:v>
                </c:pt>
                <c:pt idx="25883">
                  <c:v>72.5439875</c:v>
                </c:pt>
                <c:pt idx="25884">
                  <c:v>72.544924999999907</c:v>
                </c:pt>
                <c:pt idx="25885">
                  <c:v>72.545862499999899</c:v>
                </c:pt>
                <c:pt idx="25886">
                  <c:v>72.546799999999905</c:v>
                </c:pt>
                <c:pt idx="25887">
                  <c:v>72.547737499999897</c:v>
                </c:pt>
                <c:pt idx="25888">
                  <c:v>72.548674999999903</c:v>
                </c:pt>
                <c:pt idx="25889">
                  <c:v>72.549612499999995</c:v>
                </c:pt>
                <c:pt idx="25890">
                  <c:v>72.550549999999902</c:v>
                </c:pt>
                <c:pt idx="25891">
                  <c:v>72.551487499999993</c:v>
                </c:pt>
                <c:pt idx="25892">
                  <c:v>72.552268749999897</c:v>
                </c:pt>
                <c:pt idx="25893">
                  <c:v>72.552893749999896</c:v>
                </c:pt>
                <c:pt idx="25894">
                  <c:v>72.553518749999895</c:v>
                </c:pt>
                <c:pt idx="25895">
                  <c:v>72.554143749999895</c:v>
                </c:pt>
                <c:pt idx="25896">
                  <c:v>72.554768749999894</c:v>
                </c:pt>
                <c:pt idx="25897">
                  <c:v>72.555706249999901</c:v>
                </c:pt>
                <c:pt idx="25898">
                  <c:v>72.556956249999899</c:v>
                </c:pt>
                <c:pt idx="25899">
                  <c:v>72.558049999999895</c:v>
                </c:pt>
                <c:pt idx="25900">
                  <c:v>72.558987499999901</c:v>
                </c:pt>
                <c:pt idx="25901">
                  <c:v>72.559768749999904</c:v>
                </c:pt>
                <c:pt idx="25902">
                  <c:v>72.560549999999907</c:v>
                </c:pt>
                <c:pt idx="25903">
                  <c:v>72.561487499999998</c:v>
                </c:pt>
                <c:pt idx="25904">
                  <c:v>72.562268750000001</c:v>
                </c:pt>
                <c:pt idx="25905">
                  <c:v>72.562893749999901</c:v>
                </c:pt>
                <c:pt idx="25906">
                  <c:v>72.563518749999901</c:v>
                </c:pt>
                <c:pt idx="25907">
                  <c:v>72.5641437499999</c:v>
                </c:pt>
                <c:pt idx="25908">
                  <c:v>72.564768749999999</c:v>
                </c:pt>
                <c:pt idx="25909">
                  <c:v>72.565393749999899</c:v>
                </c:pt>
                <c:pt idx="25910">
                  <c:v>72.566018749999898</c:v>
                </c:pt>
                <c:pt idx="25911">
                  <c:v>72.566643749999898</c:v>
                </c:pt>
                <c:pt idx="25912">
                  <c:v>72.567268749999897</c:v>
                </c:pt>
                <c:pt idx="25913">
                  <c:v>72.5680499999999</c:v>
                </c:pt>
                <c:pt idx="25914">
                  <c:v>72.568831249999903</c:v>
                </c:pt>
                <c:pt idx="25915">
                  <c:v>72.569456249999902</c:v>
                </c:pt>
                <c:pt idx="25916">
                  <c:v>72.570081249999902</c:v>
                </c:pt>
                <c:pt idx="25917">
                  <c:v>72.570706250000001</c:v>
                </c:pt>
                <c:pt idx="25918">
                  <c:v>72.571331249999901</c:v>
                </c:pt>
                <c:pt idx="25919">
                  <c:v>72.5719562499999</c:v>
                </c:pt>
                <c:pt idx="25920">
                  <c:v>72.572581249999999</c:v>
                </c:pt>
                <c:pt idx="25921">
                  <c:v>72.573206249999899</c:v>
                </c:pt>
                <c:pt idx="25922">
                  <c:v>72.573831249999898</c:v>
                </c:pt>
                <c:pt idx="25923">
                  <c:v>72.574456249999898</c:v>
                </c:pt>
                <c:pt idx="25924">
                  <c:v>72.575081249999897</c:v>
                </c:pt>
                <c:pt idx="25925">
                  <c:v>72.575706249999996</c:v>
                </c:pt>
                <c:pt idx="25926">
                  <c:v>72.576331249999996</c:v>
                </c:pt>
                <c:pt idx="25927">
                  <c:v>72.576799999999906</c:v>
                </c:pt>
                <c:pt idx="25928">
                  <c:v>72.577581249999895</c:v>
                </c:pt>
                <c:pt idx="25929">
                  <c:v>72.578674999999905</c:v>
                </c:pt>
                <c:pt idx="25930">
                  <c:v>72.579299999999904</c:v>
                </c:pt>
                <c:pt idx="25931">
                  <c:v>72.579924999999903</c:v>
                </c:pt>
                <c:pt idx="25932">
                  <c:v>72.580862499999895</c:v>
                </c:pt>
                <c:pt idx="25933">
                  <c:v>72.582268749999898</c:v>
                </c:pt>
                <c:pt idx="25934">
                  <c:v>72.584143749999996</c:v>
                </c:pt>
                <c:pt idx="25935">
                  <c:v>72.586174999999898</c:v>
                </c:pt>
                <c:pt idx="25936">
                  <c:v>72.588206249999899</c:v>
                </c:pt>
                <c:pt idx="25937">
                  <c:v>72.590237500000001</c:v>
                </c:pt>
                <c:pt idx="25938">
                  <c:v>72.592112499999899</c:v>
                </c:pt>
                <c:pt idx="25939">
                  <c:v>72.593518749999902</c:v>
                </c:pt>
                <c:pt idx="25940">
                  <c:v>72.594768749999901</c:v>
                </c:pt>
                <c:pt idx="25941">
                  <c:v>72.595862499999896</c:v>
                </c:pt>
                <c:pt idx="25942">
                  <c:v>72.596799999999902</c:v>
                </c:pt>
                <c:pt idx="25943">
                  <c:v>72.597737499999994</c:v>
                </c:pt>
                <c:pt idx="25944">
                  <c:v>72.598674999999901</c:v>
                </c:pt>
                <c:pt idx="25945">
                  <c:v>72.599768749999896</c:v>
                </c:pt>
                <c:pt idx="25946">
                  <c:v>72.601018749999994</c:v>
                </c:pt>
                <c:pt idx="25947">
                  <c:v>72.602424999999897</c:v>
                </c:pt>
                <c:pt idx="25948">
                  <c:v>72.603831249999899</c:v>
                </c:pt>
                <c:pt idx="25949">
                  <c:v>72.605081249999898</c:v>
                </c:pt>
                <c:pt idx="25950">
                  <c:v>72.606331249999897</c:v>
                </c:pt>
                <c:pt idx="25951">
                  <c:v>72.607424999999907</c:v>
                </c:pt>
                <c:pt idx="25952">
                  <c:v>72.608518749999902</c:v>
                </c:pt>
                <c:pt idx="25953">
                  <c:v>72.609924999999905</c:v>
                </c:pt>
                <c:pt idx="25954">
                  <c:v>72.611174999999903</c:v>
                </c:pt>
                <c:pt idx="25955">
                  <c:v>72.612112499999895</c:v>
                </c:pt>
                <c:pt idx="25956">
                  <c:v>72.613206249999905</c:v>
                </c:pt>
                <c:pt idx="25957">
                  <c:v>72.614612499999893</c:v>
                </c:pt>
                <c:pt idx="25958">
                  <c:v>72.616018749999995</c:v>
                </c:pt>
                <c:pt idx="25959">
                  <c:v>72.617112500000005</c:v>
                </c:pt>
                <c:pt idx="25960">
                  <c:v>72.617893749999894</c:v>
                </c:pt>
                <c:pt idx="25961">
                  <c:v>72.618362499999904</c:v>
                </c:pt>
                <c:pt idx="25962">
                  <c:v>72.618518749999893</c:v>
                </c:pt>
                <c:pt idx="25963">
                  <c:v>72.618518749999893</c:v>
                </c:pt>
                <c:pt idx="25964">
                  <c:v>72.618674999999897</c:v>
                </c:pt>
                <c:pt idx="25965">
                  <c:v>72.6188312499999</c:v>
                </c:pt>
                <c:pt idx="25966">
                  <c:v>72.618674999999897</c:v>
                </c:pt>
                <c:pt idx="25967">
                  <c:v>72.618518749999893</c:v>
                </c:pt>
                <c:pt idx="25968">
                  <c:v>72.618987499999903</c:v>
                </c:pt>
                <c:pt idx="25969">
                  <c:v>72.619456249999999</c:v>
                </c:pt>
                <c:pt idx="25970">
                  <c:v>72.619299999999896</c:v>
                </c:pt>
                <c:pt idx="25971">
                  <c:v>72.618987499999903</c:v>
                </c:pt>
                <c:pt idx="25972">
                  <c:v>72.618674999999996</c:v>
                </c:pt>
                <c:pt idx="25973">
                  <c:v>72.618049999999897</c:v>
                </c:pt>
                <c:pt idx="25974">
                  <c:v>72.617112499999905</c:v>
                </c:pt>
                <c:pt idx="25975">
                  <c:v>72.616018749999895</c:v>
                </c:pt>
                <c:pt idx="25976">
                  <c:v>72.619612499999903</c:v>
                </c:pt>
                <c:pt idx="25977">
                  <c:v>72.6325031249999</c:v>
                </c:pt>
                <c:pt idx="25978">
                  <c:v>72.650862499999903</c:v>
                </c:pt>
                <c:pt idx="25979">
                  <c:v>72.670315624999901</c:v>
                </c:pt>
                <c:pt idx="25980">
                  <c:v>72.690003125000004</c:v>
                </c:pt>
                <c:pt idx="25981">
                  <c:v>72.710003124999901</c:v>
                </c:pt>
                <c:pt idx="25982">
                  <c:v>72.730706249999898</c:v>
                </c:pt>
                <c:pt idx="25983">
                  <c:v>72.741409374999904</c:v>
                </c:pt>
                <c:pt idx="25984">
                  <c:v>72.741174999999899</c:v>
                </c:pt>
                <c:pt idx="25985">
                  <c:v>72.740393749999896</c:v>
                </c:pt>
                <c:pt idx="25986">
                  <c:v>72.739378124999902</c:v>
                </c:pt>
                <c:pt idx="25987">
                  <c:v>72.739065624999895</c:v>
                </c:pt>
                <c:pt idx="25988">
                  <c:v>72.739143749999897</c:v>
                </c:pt>
                <c:pt idx="25989">
                  <c:v>72.738909374999906</c:v>
                </c:pt>
                <c:pt idx="25990">
                  <c:v>72.738753124999903</c:v>
                </c:pt>
                <c:pt idx="25991">
                  <c:v>72.738753124999903</c:v>
                </c:pt>
                <c:pt idx="25992">
                  <c:v>72.739143749999897</c:v>
                </c:pt>
                <c:pt idx="25993">
                  <c:v>72.740628124999901</c:v>
                </c:pt>
                <c:pt idx="25994">
                  <c:v>72.742737499999905</c:v>
                </c:pt>
                <c:pt idx="25995">
                  <c:v>72.744534374999901</c:v>
                </c:pt>
                <c:pt idx="25996">
                  <c:v>72.746018749999905</c:v>
                </c:pt>
                <c:pt idx="25997">
                  <c:v>72.747112499999901</c:v>
                </c:pt>
                <c:pt idx="25998">
                  <c:v>72.747971874999905</c:v>
                </c:pt>
                <c:pt idx="25999">
                  <c:v>72.752149999999901</c:v>
                </c:pt>
                <c:pt idx="26000">
                  <c:v>72.756328124999897</c:v>
                </c:pt>
                <c:pt idx="26001">
                  <c:v>72.756718749999905</c:v>
                </c:pt>
                <c:pt idx="26002">
                  <c:v>72.756406249999998</c:v>
                </c:pt>
                <c:pt idx="26003">
                  <c:v>72.755937499999902</c:v>
                </c:pt>
                <c:pt idx="26004">
                  <c:v>72.755703124999897</c:v>
                </c:pt>
                <c:pt idx="26005">
                  <c:v>72.752384374999906</c:v>
                </c:pt>
                <c:pt idx="26006">
                  <c:v>72.747346875000005</c:v>
                </c:pt>
                <c:pt idx="26007">
                  <c:v>72.743753124999998</c:v>
                </c:pt>
                <c:pt idx="26008">
                  <c:v>72.740940624999993</c:v>
                </c:pt>
                <c:pt idx="26009">
                  <c:v>72.739456249999904</c:v>
                </c:pt>
                <c:pt idx="26010">
                  <c:v>72.738596874999999</c:v>
                </c:pt>
                <c:pt idx="26011">
                  <c:v>72.737893749999898</c:v>
                </c:pt>
                <c:pt idx="26012">
                  <c:v>72.737893749999898</c:v>
                </c:pt>
                <c:pt idx="26013">
                  <c:v>72.739065624999895</c:v>
                </c:pt>
                <c:pt idx="26014">
                  <c:v>72.740315624999894</c:v>
                </c:pt>
                <c:pt idx="26015">
                  <c:v>72.740159374999905</c:v>
                </c:pt>
                <c:pt idx="26016">
                  <c:v>72.739846874999898</c:v>
                </c:pt>
                <c:pt idx="26017">
                  <c:v>72.740159375000005</c:v>
                </c:pt>
                <c:pt idx="26018">
                  <c:v>72.740862499999906</c:v>
                </c:pt>
                <c:pt idx="26019">
                  <c:v>72.741409374999904</c:v>
                </c:pt>
                <c:pt idx="26020">
                  <c:v>72.741409374999904</c:v>
                </c:pt>
                <c:pt idx="26021">
                  <c:v>72.741799999999898</c:v>
                </c:pt>
                <c:pt idx="26022">
                  <c:v>72.742268749999894</c:v>
                </c:pt>
                <c:pt idx="26023">
                  <c:v>72.742581249999901</c:v>
                </c:pt>
                <c:pt idx="26024">
                  <c:v>72.742971874999995</c:v>
                </c:pt>
                <c:pt idx="26025">
                  <c:v>72.743440624999906</c:v>
                </c:pt>
                <c:pt idx="26026">
                  <c:v>72.743909374999902</c:v>
                </c:pt>
                <c:pt idx="26027">
                  <c:v>72.744221874999894</c:v>
                </c:pt>
                <c:pt idx="26028">
                  <c:v>72.744456249999899</c:v>
                </c:pt>
                <c:pt idx="26029">
                  <c:v>72.744690624999905</c:v>
                </c:pt>
                <c:pt idx="26030">
                  <c:v>72.745003124999897</c:v>
                </c:pt>
                <c:pt idx="26031">
                  <c:v>72.745393750000005</c:v>
                </c:pt>
                <c:pt idx="26032">
                  <c:v>72.745628124999996</c:v>
                </c:pt>
                <c:pt idx="26033">
                  <c:v>72.745862500000001</c:v>
                </c:pt>
                <c:pt idx="26034">
                  <c:v>72.746331249999898</c:v>
                </c:pt>
                <c:pt idx="26035">
                  <c:v>72.747190624999902</c:v>
                </c:pt>
                <c:pt idx="26036">
                  <c:v>72.747659374999898</c:v>
                </c:pt>
                <c:pt idx="26037">
                  <c:v>72.747346874999906</c:v>
                </c:pt>
                <c:pt idx="26038">
                  <c:v>72.747268749999904</c:v>
                </c:pt>
                <c:pt idx="26039">
                  <c:v>72.747424999999893</c:v>
                </c:pt>
                <c:pt idx="26040">
                  <c:v>72.747346874999906</c:v>
                </c:pt>
                <c:pt idx="26041">
                  <c:v>72.747424999999893</c:v>
                </c:pt>
                <c:pt idx="26042">
                  <c:v>72.747659374999898</c:v>
                </c:pt>
                <c:pt idx="26043">
                  <c:v>72.7477374999999</c:v>
                </c:pt>
                <c:pt idx="26044">
                  <c:v>72.747659374999898</c:v>
                </c:pt>
                <c:pt idx="26045">
                  <c:v>72.747346874999906</c:v>
                </c:pt>
                <c:pt idx="26046">
                  <c:v>72.746878124999995</c:v>
                </c:pt>
                <c:pt idx="26047">
                  <c:v>72.746487499999901</c:v>
                </c:pt>
                <c:pt idx="26048">
                  <c:v>72.746253124999996</c:v>
                </c:pt>
                <c:pt idx="26049">
                  <c:v>72.745940624999903</c:v>
                </c:pt>
                <c:pt idx="26050">
                  <c:v>72.7457843749999</c:v>
                </c:pt>
                <c:pt idx="26051">
                  <c:v>72.745940624999903</c:v>
                </c:pt>
                <c:pt idx="26052">
                  <c:v>72.7457843749999</c:v>
                </c:pt>
                <c:pt idx="26053">
                  <c:v>72.745237499999902</c:v>
                </c:pt>
                <c:pt idx="26054">
                  <c:v>72.744924999999895</c:v>
                </c:pt>
                <c:pt idx="26055">
                  <c:v>72.745003124999997</c:v>
                </c:pt>
                <c:pt idx="26056">
                  <c:v>72.745159374999901</c:v>
                </c:pt>
                <c:pt idx="26057">
                  <c:v>72.745393749999906</c:v>
                </c:pt>
                <c:pt idx="26058">
                  <c:v>72.745706249999898</c:v>
                </c:pt>
                <c:pt idx="26059">
                  <c:v>72.746096874999907</c:v>
                </c:pt>
                <c:pt idx="26060">
                  <c:v>72.746565624999903</c:v>
                </c:pt>
                <c:pt idx="26061">
                  <c:v>72.746956249999897</c:v>
                </c:pt>
                <c:pt idx="26062">
                  <c:v>72.747268750000003</c:v>
                </c:pt>
                <c:pt idx="26063">
                  <c:v>72.747424999999893</c:v>
                </c:pt>
                <c:pt idx="26064">
                  <c:v>72.747503124999895</c:v>
                </c:pt>
                <c:pt idx="26065">
                  <c:v>72.747581249999996</c:v>
                </c:pt>
                <c:pt idx="26066">
                  <c:v>72.747659374999898</c:v>
                </c:pt>
                <c:pt idx="26067">
                  <c:v>72.747815624999902</c:v>
                </c:pt>
                <c:pt idx="26068">
                  <c:v>72.747971874999905</c:v>
                </c:pt>
                <c:pt idx="26069">
                  <c:v>72.748362499999899</c:v>
                </c:pt>
                <c:pt idx="26070">
                  <c:v>72.7471125</c:v>
                </c:pt>
                <c:pt idx="26071">
                  <c:v>72.732034374999898</c:v>
                </c:pt>
                <c:pt idx="26072">
                  <c:v>72.705628124999905</c:v>
                </c:pt>
                <c:pt idx="26073">
                  <c:v>72.681096874999895</c:v>
                </c:pt>
                <c:pt idx="26074">
                  <c:v>72.658050000000003</c:v>
                </c:pt>
                <c:pt idx="26075">
                  <c:v>72.646643749999896</c:v>
                </c:pt>
                <c:pt idx="26076">
                  <c:v>72.650706249999899</c:v>
                </c:pt>
                <c:pt idx="26077">
                  <c:v>72.658362499999896</c:v>
                </c:pt>
                <c:pt idx="26078">
                  <c:v>72.662424999999899</c:v>
                </c:pt>
                <c:pt idx="26079">
                  <c:v>72.663049999999998</c:v>
                </c:pt>
                <c:pt idx="26080">
                  <c:v>72.663362499999906</c:v>
                </c:pt>
                <c:pt idx="26081">
                  <c:v>72.663674999999898</c:v>
                </c:pt>
                <c:pt idx="26082">
                  <c:v>72.663987499999905</c:v>
                </c:pt>
                <c:pt idx="26083">
                  <c:v>72.664299999999898</c:v>
                </c:pt>
                <c:pt idx="26084">
                  <c:v>72.664456249999901</c:v>
                </c:pt>
                <c:pt idx="26085">
                  <c:v>72.664456250000001</c:v>
                </c:pt>
                <c:pt idx="26086">
                  <c:v>72.664456249999901</c:v>
                </c:pt>
                <c:pt idx="26087">
                  <c:v>72.664299999999898</c:v>
                </c:pt>
                <c:pt idx="26088">
                  <c:v>72.664143749999894</c:v>
                </c:pt>
                <c:pt idx="26089">
                  <c:v>72.664143749999994</c:v>
                </c:pt>
                <c:pt idx="26090">
                  <c:v>72.664143749999994</c:v>
                </c:pt>
                <c:pt idx="26091">
                  <c:v>72.664143749999894</c:v>
                </c:pt>
                <c:pt idx="26092">
                  <c:v>72.663987499999905</c:v>
                </c:pt>
                <c:pt idx="26093">
                  <c:v>72.663674999999898</c:v>
                </c:pt>
                <c:pt idx="26094">
                  <c:v>72.663518749999895</c:v>
                </c:pt>
                <c:pt idx="26095">
                  <c:v>72.663518749999994</c:v>
                </c:pt>
                <c:pt idx="26096">
                  <c:v>72.663518749999994</c:v>
                </c:pt>
                <c:pt idx="26097">
                  <c:v>72.663518749999895</c:v>
                </c:pt>
                <c:pt idx="26098">
                  <c:v>72.663518749999895</c:v>
                </c:pt>
                <c:pt idx="26099">
                  <c:v>72.663518749999895</c:v>
                </c:pt>
                <c:pt idx="26100">
                  <c:v>72.663518749999994</c:v>
                </c:pt>
                <c:pt idx="26101">
                  <c:v>72.663518749999994</c:v>
                </c:pt>
                <c:pt idx="26102">
                  <c:v>72.663674999999898</c:v>
                </c:pt>
                <c:pt idx="26103">
                  <c:v>72.663987499999905</c:v>
                </c:pt>
                <c:pt idx="26104">
                  <c:v>72.664299999999898</c:v>
                </c:pt>
                <c:pt idx="26105">
                  <c:v>72.664612499999905</c:v>
                </c:pt>
                <c:pt idx="26106">
                  <c:v>72.664924999999897</c:v>
                </c:pt>
                <c:pt idx="26107">
                  <c:v>72.665237499999904</c:v>
                </c:pt>
                <c:pt idx="26108">
                  <c:v>72.665549999999897</c:v>
                </c:pt>
                <c:pt idx="26109">
                  <c:v>72.665862499999903</c:v>
                </c:pt>
                <c:pt idx="26110">
                  <c:v>72.666174999999896</c:v>
                </c:pt>
                <c:pt idx="26111">
                  <c:v>72.666487499999903</c:v>
                </c:pt>
                <c:pt idx="26112">
                  <c:v>72.666799999999995</c:v>
                </c:pt>
                <c:pt idx="26113">
                  <c:v>72.667112499999902</c:v>
                </c:pt>
                <c:pt idx="26114">
                  <c:v>72.667424999999994</c:v>
                </c:pt>
                <c:pt idx="26115">
                  <c:v>72.667737499999902</c:v>
                </c:pt>
                <c:pt idx="26116">
                  <c:v>72.668049999999894</c:v>
                </c:pt>
                <c:pt idx="26117">
                  <c:v>72.668362499999901</c:v>
                </c:pt>
                <c:pt idx="26118">
                  <c:v>72.668674999999894</c:v>
                </c:pt>
                <c:pt idx="26119">
                  <c:v>72.6689875</c:v>
                </c:pt>
                <c:pt idx="26120">
                  <c:v>72.669299999999893</c:v>
                </c:pt>
                <c:pt idx="26121">
                  <c:v>72.6696124999999</c:v>
                </c:pt>
                <c:pt idx="26122">
                  <c:v>72.669924999999907</c:v>
                </c:pt>
                <c:pt idx="26123">
                  <c:v>72.670237499999999</c:v>
                </c:pt>
                <c:pt idx="26124">
                  <c:v>72.670549999999906</c:v>
                </c:pt>
                <c:pt idx="26125">
                  <c:v>72.670862499999899</c:v>
                </c:pt>
                <c:pt idx="26126">
                  <c:v>72.671174999999906</c:v>
                </c:pt>
                <c:pt idx="26127">
                  <c:v>72.671487499999998</c:v>
                </c:pt>
                <c:pt idx="26128">
                  <c:v>72.671799999999905</c:v>
                </c:pt>
                <c:pt idx="26129">
                  <c:v>72.672112499999898</c:v>
                </c:pt>
                <c:pt idx="26130">
                  <c:v>72.672424999999905</c:v>
                </c:pt>
                <c:pt idx="26131">
                  <c:v>72.672737499999897</c:v>
                </c:pt>
                <c:pt idx="26132">
                  <c:v>72.673049999999904</c:v>
                </c:pt>
                <c:pt idx="26133">
                  <c:v>72.673362499999897</c:v>
                </c:pt>
                <c:pt idx="26134">
                  <c:v>72.673674999999903</c:v>
                </c:pt>
                <c:pt idx="26135">
                  <c:v>72.673987499999896</c:v>
                </c:pt>
                <c:pt idx="26136">
                  <c:v>72.674924999999902</c:v>
                </c:pt>
                <c:pt idx="26137">
                  <c:v>72.676643749999897</c:v>
                </c:pt>
                <c:pt idx="26138">
                  <c:v>72.679299999999898</c:v>
                </c:pt>
                <c:pt idx="26139">
                  <c:v>72.682112499999903</c:v>
                </c:pt>
                <c:pt idx="26140">
                  <c:v>72.683674999999894</c:v>
                </c:pt>
                <c:pt idx="26141">
                  <c:v>72.684456249999997</c:v>
                </c:pt>
                <c:pt idx="26142">
                  <c:v>72.6852374999999</c:v>
                </c:pt>
                <c:pt idx="26143">
                  <c:v>72.686331249999995</c:v>
                </c:pt>
                <c:pt idx="26144">
                  <c:v>72.687424999999905</c:v>
                </c:pt>
                <c:pt idx="26145">
                  <c:v>72.688206249999993</c:v>
                </c:pt>
                <c:pt idx="26146">
                  <c:v>72.688831249999893</c:v>
                </c:pt>
                <c:pt idx="26147">
                  <c:v>72.6891437499999</c:v>
                </c:pt>
                <c:pt idx="26148">
                  <c:v>72.689299999999903</c:v>
                </c:pt>
                <c:pt idx="26149">
                  <c:v>72.689768749999899</c:v>
                </c:pt>
                <c:pt idx="26150">
                  <c:v>72.690393749999899</c:v>
                </c:pt>
                <c:pt idx="26151">
                  <c:v>72.691018749999898</c:v>
                </c:pt>
                <c:pt idx="26152">
                  <c:v>72.691799999999901</c:v>
                </c:pt>
                <c:pt idx="26153">
                  <c:v>72.692737499999893</c:v>
                </c:pt>
                <c:pt idx="26154">
                  <c:v>72.693518749999896</c:v>
                </c:pt>
                <c:pt idx="26155">
                  <c:v>72.693987499999906</c:v>
                </c:pt>
                <c:pt idx="26156">
                  <c:v>72.694299999999998</c:v>
                </c:pt>
                <c:pt idx="26157">
                  <c:v>72.694612499999906</c:v>
                </c:pt>
                <c:pt idx="26158">
                  <c:v>72.694924999999898</c:v>
                </c:pt>
                <c:pt idx="26159">
                  <c:v>72.695393749999894</c:v>
                </c:pt>
                <c:pt idx="26160">
                  <c:v>72.696018749999894</c:v>
                </c:pt>
                <c:pt idx="26161">
                  <c:v>72.6969562499999</c:v>
                </c:pt>
                <c:pt idx="26162">
                  <c:v>72.697737500000002</c:v>
                </c:pt>
                <c:pt idx="26163">
                  <c:v>72.697581249999899</c:v>
                </c:pt>
                <c:pt idx="26164">
                  <c:v>72.697268749999907</c:v>
                </c:pt>
                <c:pt idx="26165">
                  <c:v>72.697112499999903</c:v>
                </c:pt>
                <c:pt idx="26166">
                  <c:v>72.696643749999893</c:v>
                </c:pt>
                <c:pt idx="26167">
                  <c:v>72.696018749999894</c:v>
                </c:pt>
                <c:pt idx="26168">
                  <c:v>72.695549999999997</c:v>
                </c:pt>
                <c:pt idx="26169">
                  <c:v>72.695549999999898</c:v>
                </c:pt>
                <c:pt idx="26170">
                  <c:v>72.695862499999905</c:v>
                </c:pt>
                <c:pt idx="26171">
                  <c:v>72.696331249999901</c:v>
                </c:pt>
                <c:pt idx="26172">
                  <c:v>72.6969562499999</c:v>
                </c:pt>
                <c:pt idx="26173">
                  <c:v>72.697424999999996</c:v>
                </c:pt>
                <c:pt idx="26174">
                  <c:v>72.697737499999903</c:v>
                </c:pt>
                <c:pt idx="26175">
                  <c:v>72.698206249999998</c:v>
                </c:pt>
                <c:pt idx="26176">
                  <c:v>72.698674999999895</c:v>
                </c:pt>
                <c:pt idx="26177">
                  <c:v>72.699143749999905</c:v>
                </c:pt>
                <c:pt idx="26178">
                  <c:v>72.699924999999894</c:v>
                </c:pt>
                <c:pt idx="26179">
                  <c:v>72.701018750000003</c:v>
                </c:pt>
                <c:pt idx="26180">
                  <c:v>72.702737499999998</c:v>
                </c:pt>
                <c:pt idx="26181">
                  <c:v>72.705393749999999</c:v>
                </c:pt>
                <c:pt idx="26182">
                  <c:v>72.708362499999893</c:v>
                </c:pt>
                <c:pt idx="26183">
                  <c:v>72.710706249999902</c:v>
                </c:pt>
                <c:pt idx="26184">
                  <c:v>72.7125812499999</c:v>
                </c:pt>
                <c:pt idx="26185">
                  <c:v>72.714143749999906</c:v>
                </c:pt>
                <c:pt idx="26186">
                  <c:v>72.715393750000004</c:v>
                </c:pt>
                <c:pt idx="26187">
                  <c:v>72.716643749999903</c:v>
                </c:pt>
                <c:pt idx="26188">
                  <c:v>72.718049999999906</c:v>
                </c:pt>
                <c:pt idx="26189">
                  <c:v>72.719612499999997</c:v>
                </c:pt>
                <c:pt idx="26190">
                  <c:v>72.721175000000002</c:v>
                </c:pt>
                <c:pt idx="26191">
                  <c:v>72.722581250000005</c:v>
                </c:pt>
                <c:pt idx="26192">
                  <c:v>72.723674999999901</c:v>
                </c:pt>
                <c:pt idx="26193">
                  <c:v>72.724924999999999</c:v>
                </c:pt>
                <c:pt idx="26194">
                  <c:v>72.727112499999905</c:v>
                </c:pt>
                <c:pt idx="26195">
                  <c:v>72.730393749999905</c:v>
                </c:pt>
                <c:pt idx="26196">
                  <c:v>72.734299999999905</c:v>
                </c:pt>
                <c:pt idx="26197">
                  <c:v>72.738675000000001</c:v>
                </c:pt>
                <c:pt idx="26198">
                  <c:v>72.743362499999904</c:v>
                </c:pt>
                <c:pt idx="26199">
                  <c:v>72.748206249999996</c:v>
                </c:pt>
                <c:pt idx="26200">
                  <c:v>72.753206249999906</c:v>
                </c:pt>
                <c:pt idx="26201">
                  <c:v>72.758362499999905</c:v>
                </c:pt>
                <c:pt idx="26202">
                  <c:v>72.763674999999907</c:v>
                </c:pt>
                <c:pt idx="26203">
                  <c:v>72.768987499999895</c:v>
                </c:pt>
                <c:pt idx="26204">
                  <c:v>72.774612499999904</c:v>
                </c:pt>
                <c:pt idx="26205">
                  <c:v>72.780081249999895</c:v>
                </c:pt>
                <c:pt idx="26206">
                  <c:v>72.785393749999898</c:v>
                </c:pt>
                <c:pt idx="26207">
                  <c:v>72.791018749999907</c:v>
                </c:pt>
                <c:pt idx="26208">
                  <c:v>72.796799999999905</c:v>
                </c:pt>
                <c:pt idx="26209">
                  <c:v>72.802581249999903</c:v>
                </c:pt>
                <c:pt idx="26210">
                  <c:v>72.808518749999905</c:v>
                </c:pt>
                <c:pt idx="26211">
                  <c:v>72.814768749999899</c:v>
                </c:pt>
                <c:pt idx="26212">
                  <c:v>72.820862499999905</c:v>
                </c:pt>
                <c:pt idx="26213">
                  <c:v>72.826799999999906</c:v>
                </c:pt>
                <c:pt idx="26214">
                  <c:v>72.832737499999894</c:v>
                </c:pt>
                <c:pt idx="26215">
                  <c:v>72.838831249999899</c:v>
                </c:pt>
                <c:pt idx="26216">
                  <c:v>72.845081250000007</c:v>
                </c:pt>
                <c:pt idx="26217">
                  <c:v>72.851174999999898</c:v>
                </c:pt>
                <c:pt idx="26218">
                  <c:v>72.857268749999903</c:v>
                </c:pt>
                <c:pt idx="26219">
                  <c:v>72.863518749999898</c:v>
                </c:pt>
                <c:pt idx="26220">
                  <c:v>72.869768749999906</c:v>
                </c:pt>
                <c:pt idx="26221">
                  <c:v>72.876331249999893</c:v>
                </c:pt>
                <c:pt idx="26222">
                  <c:v>72.883049999999898</c:v>
                </c:pt>
                <c:pt idx="26223">
                  <c:v>72.889612499999998</c:v>
                </c:pt>
                <c:pt idx="26224">
                  <c:v>72.896018749999897</c:v>
                </c:pt>
                <c:pt idx="26225">
                  <c:v>72.902893749999905</c:v>
                </c:pt>
                <c:pt idx="26226">
                  <c:v>72.910081249999905</c:v>
                </c:pt>
                <c:pt idx="26227">
                  <c:v>72.916956249999998</c:v>
                </c:pt>
                <c:pt idx="26228">
                  <c:v>72.924143749999999</c:v>
                </c:pt>
                <c:pt idx="26229">
                  <c:v>72.931643750000006</c:v>
                </c:pt>
                <c:pt idx="26230">
                  <c:v>72.939143749999999</c:v>
                </c:pt>
                <c:pt idx="26231">
                  <c:v>72.946799999999897</c:v>
                </c:pt>
                <c:pt idx="26232">
                  <c:v>72.955393749999899</c:v>
                </c:pt>
                <c:pt idx="26233">
                  <c:v>72.964768749999905</c:v>
                </c:pt>
                <c:pt idx="26234">
                  <c:v>72.974143749999897</c:v>
                </c:pt>
                <c:pt idx="26235">
                  <c:v>72.983674999999906</c:v>
                </c:pt>
                <c:pt idx="26236">
                  <c:v>72.993206249999901</c:v>
                </c:pt>
                <c:pt idx="26237">
                  <c:v>73.002424999999903</c:v>
                </c:pt>
                <c:pt idx="26238">
                  <c:v>73.011643749999905</c:v>
                </c:pt>
                <c:pt idx="26239">
                  <c:v>73.0211749999999</c:v>
                </c:pt>
                <c:pt idx="26240">
                  <c:v>73.030706249999994</c:v>
                </c:pt>
                <c:pt idx="26241">
                  <c:v>73.040081249999901</c:v>
                </c:pt>
                <c:pt idx="26242">
                  <c:v>73.049456249999906</c:v>
                </c:pt>
                <c:pt idx="26243">
                  <c:v>73.058831249999898</c:v>
                </c:pt>
                <c:pt idx="26244">
                  <c:v>73.067893749999996</c:v>
                </c:pt>
                <c:pt idx="26245">
                  <c:v>73.076643749999903</c:v>
                </c:pt>
                <c:pt idx="26246">
                  <c:v>73.084456249999903</c:v>
                </c:pt>
                <c:pt idx="26247">
                  <c:v>73.089768749999905</c:v>
                </c:pt>
                <c:pt idx="26248">
                  <c:v>73.092893749999902</c:v>
                </c:pt>
                <c:pt idx="26249">
                  <c:v>73.094925000000003</c:v>
                </c:pt>
                <c:pt idx="26250">
                  <c:v>73.096018749999899</c:v>
                </c:pt>
                <c:pt idx="26251">
                  <c:v>73.096174999999903</c:v>
                </c:pt>
                <c:pt idx="26252">
                  <c:v>73.0953937499999</c:v>
                </c:pt>
                <c:pt idx="26253">
                  <c:v>73.094143749999901</c:v>
                </c:pt>
                <c:pt idx="26254">
                  <c:v>73.093206249999895</c:v>
                </c:pt>
                <c:pt idx="26255">
                  <c:v>73.092737499999899</c:v>
                </c:pt>
                <c:pt idx="26256">
                  <c:v>73.092268750000002</c:v>
                </c:pt>
                <c:pt idx="26257">
                  <c:v>73.0914874999999</c:v>
                </c:pt>
                <c:pt idx="26258">
                  <c:v>73.090706249999897</c:v>
                </c:pt>
                <c:pt idx="26259">
                  <c:v>73.090393749999905</c:v>
                </c:pt>
                <c:pt idx="26260">
                  <c:v>73.089768749999905</c:v>
                </c:pt>
                <c:pt idx="26261">
                  <c:v>73.088362499999903</c:v>
                </c:pt>
                <c:pt idx="26262">
                  <c:v>73.085862499999905</c:v>
                </c:pt>
                <c:pt idx="26263">
                  <c:v>73.082268749999898</c:v>
                </c:pt>
                <c:pt idx="26264">
                  <c:v>73.078674999999905</c:v>
                </c:pt>
                <c:pt idx="26265">
                  <c:v>73.075081249999897</c:v>
                </c:pt>
                <c:pt idx="26266">
                  <c:v>73.071174999999897</c:v>
                </c:pt>
                <c:pt idx="26267">
                  <c:v>73.067112499999993</c:v>
                </c:pt>
                <c:pt idx="26268">
                  <c:v>73.063206249999894</c:v>
                </c:pt>
                <c:pt idx="26269">
                  <c:v>73.059456249999897</c:v>
                </c:pt>
                <c:pt idx="26270">
                  <c:v>73.055393749999894</c:v>
                </c:pt>
                <c:pt idx="26271">
                  <c:v>73.051174999999901</c:v>
                </c:pt>
                <c:pt idx="26272">
                  <c:v>73.046956249999894</c:v>
                </c:pt>
                <c:pt idx="26273">
                  <c:v>73.042581249999998</c:v>
                </c:pt>
                <c:pt idx="26274">
                  <c:v>73.036956250000003</c:v>
                </c:pt>
                <c:pt idx="26275">
                  <c:v>73.030706249999895</c:v>
                </c:pt>
                <c:pt idx="26276">
                  <c:v>73.025862499999903</c:v>
                </c:pt>
                <c:pt idx="26277">
                  <c:v>73.021643749999996</c:v>
                </c:pt>
                <c:pt idx="26278">
                  <c:v>73.0172687499999</c:v>
                </c:pt>
                <c:pt idx="26279">
                  <c:v>73.012893749999904</c:v>
                </c:pt>
                <c:pt idx="26280">
                  <c:v>73.008518749999894</c:v>
                </c:pt>
                <c:pt idx="26281">
                  <c:v>73.003987499999894</c:v>
                </c:pt>
                <c:pt idx="26282">
                  <c:v>72.999456249999994</c:v>
                </c:pt>
                <c:pt idx="26283">
                  <c:v>72.994612499999903</c:v>
                </c:pt>
                <c:pt idx="26284">
                  <c:v>72.989768749999996</c:v>
                </c:pt>
                <c:pt idx="26285">
                  <c:v>72.985549999999904</c:v>
                </c:pt>
                <c:pt idx="26286">
                  <c:v>72.981174999999894</c:v>
                </c:pt>
                <c:pt idx="26287">
                  <c:v>72.976799999999997</c:v>
                </c:pt>
                <c:pt idx="26288">
                  <c:v>72.973049999999901</c:v>
                </c:pt>
                <c:pt idx="26289">
                  <c:v>72.969456249999993</c:v>
                </c:pt>
                <c:pt idx="26290">
                  <c:v>72.965237499999901</c:v>
                </c:pt>
                <c:pt idx="26291">
                  <c:v>72.960549999999898</c:v>
                </c:pt>
                <c:pt idx="26292">
                  <c:v>72.956018749999899</c:v>
                </c:pt>
                <c:pt idx="26293">
                  <c:v>72.9508624999999</c:v>
                </c:pt>
                <c:pt idx="26294">
                  <c:v>72.945862499999905</c:v>
                </c:pt>
                <c:pt idx="26295">
                  <c:v>72.941643749999997</c:v>
                </c:pt>
                <c:pt idx="26296">
                  <c:v>72.937424999999905</c:v>
                </c:pt>
                <c:pt idx="26297">
                  <c:v>72.932893749999906</c:v>
                </c:pt>
                <c:pt idx="26298">
                  <c:v>72.927893749999996</c:v>
                </c:pt>
                <c:pt idx="26299">
                  <c:v>72.923206249999893</c:v>
                </c:pt>
                <c:pt idx="26300">
                  <c:v>72.918987499999901</c:v>
                </c:pt>
                <c:pt idx="26301">
                  <c:v>72.914143749999894</c:v>
                </c:pt>
                <c:pt idx="26302">
                  <c:v>72.908831249999906</c:v>
                </c:pt>
                <c:pt idx="26303">
                  <c:v>72.904143749999903</c:v>
                </c:pt>
                <c:pt idx="26304">
                  <c:v>72.899924999999996</c:v>
                </c:pt>
                <c:pt idx="26305">
                  <c:v>72.895706249999904</c:v>
                </c:pt>
                <c:pt idx="26306">
                  <c:v>72.890237499999898</c:v>
                </c:pt>
                <c:pt idx="26307">
                  <c:v>72.883831249999901</c:v>
                </c:pt>
                <c:pt idx="26308">
                  <c:v>72.877893749999899</c:v>
                </c:pt>
                <c:pt idx="26309">
                  <c:v>72.872424999999893</c:v>
                </c:pt>
                <c:pt idx="26310">
                  <c:v>72.866643749999994</c:v>
                </c:pt>
                <c:pt idx="26311">
                  <c:v>72.860237499999897</c:v>
                </c:pt>
                <c:pt idx="26312">
                  <c:v>72.853049999999996</c:v>
                </c:pt>
                <c:pt idx="26313">
                  <c:v>72.845549999999903</c:v>
                </c:pt>
                <c:pt idx="26314">
                  <c:v>72.838206249999899</c:v>
                </c:pt>
                <c:pt idx="26315">
                  <c:v>72.829924999999903</c:v>
                </c:pt>
                <c:pt idx="26316">
                  <c:v>72.821018749999993</c:v>
                </c:pt>
                <c:pt idx="26317">
                  <c:v>72.812424999999905</c:v>
                </c:pt>
                <c:pt idx="26318">
                  <c:v>72.803206249999903</c:v>
                </c:pt>
                <c:pt idx="26319">
                  <c:v>72.793518749999905</c:v>
                </c:pt>
                <c:pt idx="26320">
                  <c:v>72.784143749999899</c:v>
                </c:pt>
                <c:pt idx="26321">
                  <c:v>72.774456249999901</c:v>
                </c:pt>
                <c:pt idx="26322">
                  <c:v>72.764534374999897</c:v>
                </c:pt>
                <c:pt idx="26323">
                  <c:v>72.754846874999899</c:v>
                </c:pt>
                <c:pt idx="26324">
                  <c:v>72.745081249999998</c:v>
                </c:pt>
                <c:pt idx="26325">
                  <c:v>72.734924999999905</c:v>
                </c:pt>
                <c:pt idx="26326">
                  <c:v>72.724143749999897</c:v>
                </c:pt>
                <c:pt idx="26327">
                  <c:v>72.713987499999902</c:v>
                </c:pt>
                <c:pt idx="26328">
                  <c:v>72.704456249999893</c:v>
                </c:pt>
                <c:pt idx="26329">
                  <c:v>72.693909375000004</c:v>
                </c:pt>
                <c:pt idx="26330">
                  <c:v>72.683128124999897</c:v>
                </c:pt>
                <c:pt idx="26331">
                  <c:v>72.672659374999995</c:v>
                </c:pt>
                <c:pt idx="26332">
                  <c:v>72.662424999999999</c:v>
                </c:pt>
                <c:pt idx="26333">
                  <c:v>72.651799999999895</c:v>
                </c:pt>
                <c:pt idx="26334">
                  <c:v>72.640393749999902</c:v>
                </c:pt>
                <c:pt idx="26335">
                  <c:v>72.629065624999896</c:v>
                </c:pt>
                <c:pt idx="26336">
                  <c:v>72.618049999999897</c:v>
                </c:pt>
                <c:pt idx="26337">
                  <c:v>72.606643749999904</c:v>
                </c:pt>
                <c:pt idx="26338">
                  <c:v>72.595315624999898</c:v>
                </c:pt>
                <c:pt idx="26339">
                  <c:v>72.583987499999907</c:v>
                </c:pt>
                <c:pt idx="26340">
                  <c:v>72.572346874999894</c:v>
                </c:pt>
                <c:pt idx="26341">
                  <c:v>72.560706249999996</c:v>
                </c:pt>
                <c:pt idx="26342">
                  <c:v>72.549299999999903</c:v>
                </c:pt>
                <c:pt idx="26343">
                  <c:v>72.538206249999902</c:v>
                </c:pt>
                <c:pt idx="26344">
                  <c:v>72.527268749999905</c:v>
                </c:pt>
                <c:pt idx="26345">
                  <c:v>72.516175000000004</c:v>
                </c:pt>
                <c:pt idx="26346">
                  <c:v>72.504534374999906</c:v>
                </c:pt>
                <c:pt idx="26347">
                  <c:v>72.492659374999903</c:v>
                </c:pt>
                <c:pt idx="26348">
                  <c:v>72.480549999999894</c:v>
                </c:pt>
                <c:pt idx="26349">
                  <c:v>72.468674999999905</c:v>
                </c:pt>
                <c:pt idx="26350">
                  <c:v>72.457034374999907</c:v>
                </c:pt>
                <c:pt idx="26351">
                  <c:v>72.445159374999903</c:v>
                </c:pt>
                <c:pt idx="26352">
                  <c:v>72.4332843749999</c:v>
                </c:pt>
                <c:pt idx="26353">
                  <c:v>72.421253124999893</c:v>
                </c:pt>
                <c:pt idx="26354">
                  <c:v>72.409612499999895</c:v>
                </c:pt>
                <c:pt idx="26355">
                  <c:v>72.398674999999898</c:v>
                </c:pt>
                <c:pt idx="26356">
                  <c:v>72.387503124999895</c:v>
                </c:pt>
                <c:pt idx="26357">
                  <c:v>72.375706249999993</c:v>
                </c:pt>
                <c:pt idx="26358">
                  <c:v>72.363753124999903</c:v>
                </c:pt>
                <c:pt idx="26359">
                  <c:v>72.351956249999901</c:v>
                </c:pt>
                <c:pt idx="26360">
                  <c:v>72.339846874999907</c:v>
                </c:pt>
                <c:pt idx="26361">
                  <c:v>72.327737499999898</c:v>
                </c:pt>
                <c:pt idx="26362">
                  <c:v>72.316018749999898</c:v>
                </c:pt>
                <c:pt idx="26363">
                  <c:v>72.304456249999902</c:v>
                </c:pt>
                <c:pt idx="26364">
                  <c:v>72.293049999999894</c:v>
                </c:pt>
                <c:pt idx="26365">
                  <c:v>72.281565624999899</c:v>
                </c:pt>
                <c:pt idx="26366">
                  <c:v>72.269768749999898</c:v>
                </c:pt>
                <c:pt idx="26367">
                  <c:v>72.257737499999905</c:v>
                </c:pt>
                <c:pt idx="26368">
                  <c:v>72.245706249999898</c:v>
                </c:pt>
                <c:pt idx="26369">
                  <c:v>72.2340656249999</c:v>
                </c:pt>
                <c:pt idx="26370">
                  <c:v>72.222346874999999</c:v>
                </c:pt>
                <c:pt idx="26371">
                  <c:v>72.210237499999906</c:v>
                </c:pt>
                <c:pt idx="26372">
                  <c:v>72.198128124999897</c:v>
                </c:pt>
                <c:pt idx="26373">
                  <c:v>72.186409374999997</c:v>
                </c:pt>
                <c:pt idx="26374">
                  <c:v>72.174924999999902</c:v>
                </c:pt>
                <c:pt idx="26375">
                  <c:v>72.163362500000005</c:v>
                </c:pt>
                <c:pt idx="26376">
                  <c:v>72.151721874999893</c:v>
                </c:pt>
                <c:pt idx="26377">
                  <c:v>72.140081249999895</c:v>
                </c:pt>
                <c:pt idx="26378">
                  <c:v>72.1285968749999</c:v>
                </c:pt>
                <c:pt idx="26379">
                  <c:v>72.117034375000003</c:v>
                </c:pt>
                <c:pt idx="26380">
                  <c:v>72.105471874999907</c:v>
                </c:pt>
                <c:pt idx="26381">
                  <c:v>72.093909374999996</c:v>
                </c:pt>
                <c:pt idx="26382">
                  <c:v>72.082034374999907</c:v>
                </c:pt>
                <c:pt idx="26383">
                  <c:v>72.070159374999903</c:v>
                </c:pt>
                <c:pt idx="26384">
                  <c:v>72.058518749999905</c:v>
                </c:pt>
                <c:pt idx="26385">
                  <c:v>72.046956249999994</c:v>
                </c:pt>
                <c:pt idx="26386">
                  <c:v>72.035628124999903</c:v>
                </c:pt>
                <c:pt idx="26387">
                  <c:v>72.024378124999899</c:v>
                </c:pt>
                <c:pt idx="26388">
                  <c:v>72.012893749999904</c:v>
                </c:pt>
                <c:pt idx="26389">
                  <c:v>72.001409374999994</c:v>
                </c:pt>
                <c:pt idx="26390">
                  <c:v>71.990159374999905</c:v>
                </c:pt>
                <c:pt idx="26391">
                  <c:v>71.978987499999903</c:v>
                </c:pt>
                <c:pt idx="26392">
                  <c:v>71.968049999999906</c:v>
                </c:pt>
                <c:pt idx="26393">
                  <c:v>71.957425000000001</c:v>
                </c:pt>
                <c:pt idx="26394">
                  <c:v>71.946799999999897</c:v>
                </c:pt>
                <c:pt idx="26395">
                  <c:v>71.936174999999906</c:v>
                </c:pt>
                <c:pt idx="26396">
                  <c:v>71.925628124999903</c:v>
                </c:pt>
                <c:pt idx="26397">
                  <c:v>71.915237499999904</c:v>
                </c:pt>
                <c:pt idx="26398">
                  <c:v>71.904924999999906</c:v>
                </c:pt>
                <c:pt idx="26399">
                  <c:v>71.894612499999894</c:v>
                </c:pt>
                <c:pt idx="26400">
                  <c:v>71.884221874999895</c:v>
                </c:pt>
                <c:pt idx="26401">
                  <c:v>71.873753124999993</c:v>
                </c:pt>
                <c:pt idx="26402">
                  <c:v>71.863440624999996</c:v>
                </c:pt>
                <c:pt idx="26403">
                  <c:v>71.8532062499999</c:v>
                </c:pt>
                <c:pt idx="26404">
                  <c:v>71.842659374999897</c:v>
                </c:pt>
                <c:pt idx="26405">
                  <c:v>71.831956249999905</c:v>
                </c:pt>
                <c:pt idx="26406">
                  <c:v>71.821331249999901</c:v>
                </c:pt>
                <c:pt idx="26407">
                  <c:v>71.810784374999898</c:v>
                </c:pt>
                <c:pt idx="26408">
                  <c:v>71.800393749999898</c:v>
                </c:pt>
                <c:pt idx="26409">
                  <c:v>71.790003124999899</c:v>
                </c:pt>
                <c:pt idx="26410">
                  <c:v>71.779534374999898</c:v>
                </c:pt>
                <c:pt idx="26411">
                  <c:v>71.769143749999998</c:v>
                </c:pt>
                <c:pt idx="26412">
                  <c:v>71.758831249999901</c:v>
                </c:pt>
                <c:pt idx="26413">
                  <c:v>71.748518749999903</c:v>
                </c:pt>
                <c:pt idx="26414">
                  <c:v>71.738128124999903</c:v>
                </c:pt>
                <c:pt idx="26415">
                  <c:v>71.72758125</c:v>
                </c:pt>
                <c:pt idx="26416">
                  <c:v>71.716956249999996</c:v>
                </c:pt>
                <c:pt idx="26417">
                  <c:v>71.706409375000007</c:v>
                </c:pt>
                <c:pt idx="26418">
                  <c:v>71.695784374999903</c:v>
                </c:pt>
                <c:pt idx="26419">
                  <c:v>71.685003124999895</c:v>
                </c:pt>
                <c:pt idx="26420">
                  <c:v>71.674221875000001</c:v>
                </c:pt>
                <c:pt idx="26421">
                  <c:v>71.663440624999893</c:v>
                </c:pt>
                <c:pt idx="26422">
                  <c:v>71.652581249999997</c:v>
                </c:pt>
                <c:pt idx="26423">
                  <c:v>71.64164375</c:v>
                </c:pt>
                <c:pt idx="26424">
                  <c:v>71.630706250000003</c:v>
                </c:pt>
                <c:pt idx="26425">
                  <c:v>71.619768749999906</c:v>
                </c:pt>
                <c:pt idx="26426">
                  <c:v>71.608674999999906</c:v>
                </c:pt>
                <c:pt idx="26427">
                  <c:v>71.597581249999905</c:v>
                </c:pt>
                <c:pt idx="26428">
                  <c:v>71.586565624999906</c:v>
                </c:pt>
                <c:pt idx="26429">
                  <c:v>71.575315624999902</c:v>
                </c:pt>
                <c:pt idx="26430">
                  <c:v>71.563987499999996</c:v>
                </c:pt>
                <c:pt idx="26431">
                  <c:v>71.552581249999903</c:v>
                </c:pt>
                <c:pt idx="26432">
                  <c:v>71.541096874999894</c:v>
                </c:pt>
                <c:pt idx="26433">
                  <c:v>71.529690624999901</c:v>
                </c:pt>
                <c:pt idx="26434">
                  <c:v>71.518362499999995</c:v>
                </c:pt>
                <c:pt idx="26435">
                  <c:v>71.507034374999904</c:v>
                </c:pt>
                <c:pt idx="26436">
                  <c:v>71.495940625000003</c:v>
                </c:pt>
                <c:pt idx="26437">
                  <c:v>71.485003124999906</c:v>
                </c:pt>
                <c:pt idx="26438">
                  <c:v>71.473987499999893</c:v>
                </c:pt>
                <c:pt idx="26439">
                  <c:v>71.462971874999894</c:v>
                </c:pt>
                <c:pt idx="26440">
                  <c:v>71.451878124999993</c:v>
                </c:pt>
                <c:pt idx="26441">
                  <c:v>71.440784374999893</c:v>
                </c:pt>
                <c:pt idx="26442">
                  <c:v>71.429690624999907</c:v>
                </c:pt>
                <c:pt idx="26443">
                  <c:v>71.418674999999894</c:v>
                </c:pt>
                <c:pt idx="26444">
                  <c:v>71.407815624999898</c:v>
                </c:pt>
                <c:pt idx="26445">
                  <c:v>71.396956249999903</c:v>
                </c:pt>
                <c:pt idx="26446">
                  <c:v>71.386956249999898</c:v>
                </c:pt>
                <c:pt idx="26447">
                  <c:v>71.377893749999998</c:v>
                </c:pt>
                <c:pt idx="26448">
                  <c:v>71.368987500000003</c:v>
                </c:pt>
                <c:pt idx="26449">
                  <c:v>71.360237499999997</c:v>
                </c:pt>
                <c:pt idx="26450">
                  <c:v>71.351565624999907</c:v>
                </c:pt>
                <c:pt idx="26451">
                  <c:v>71.342815624999901</c:v>
                </c:pt>
                <c:pt idx="26452">
                  <c:v>71.334065624999894</c:v>
                </c:pt>
                <c:pt idx="26453">
                  <c:v>71.325393749999904</c:v>
                </c:pt>
                <c:pt idx="26454">
                  <c:v>71.316409375000006</c:v>
                </c:pt>
                <c:pt idx="26455">
                  <c:v>71.307346874999993</c:v>
                </c:pt>
                <c:pt idx="26456">
                  <c:v>71.298128124999906</c:v>
                </c:pt>
                <c:pt idx="26457">
                  <c:v>71.288831249999902</c:v>
                </c:pt>
                <c:pt idx="26458">
                  <c:v>71.279846874999905</c:v>
                </c:pt>
                <c:pt idx="26459">
                  <c:v>71.271018749999897</c:v>
                </c:pt>
                <c:pt idx="26460">
                  <c:v>71.262190624999903</c:v>
                </c:pt>
                <c:pt idx="26461">
                  <c:v>71.253284375000007</c:v>
                </c:pt>
                <c:pt idx="26462">
                  <c:v>71.244299999999896</c:v>
                </c:pt>
                <c:pt idx="26463">
                  <c:v>71.235159374999995</c:v>
                </c:pt>
                <c:pt idx="26464">
                  <c:v>71.226018749999895</c:v>
                </c:pt>
                <c:pt idx="26465">
                  <c:v>71.216956249999896</c:v>
                </c:pt>
                <c:pt idx="26466">
                  <c:v>71.207737499999993</c:v>
                </c:pt>
                <c:pt idx="26467">
                  <c:v>71.198518749999906</c:v>
                </c:pt>
                <c:pt idx="26468">
                  <c:v>71.189456250000006</c:v>
                </c:pt>
                <c:pt idx="26469">
                  <c:v>71.180549999999897</c:v>
                </c:pt>
                <c:pt idx="26470">
                  <c:v>71.171643749999902</c:v>
                </c:pt>
                <c:pt idx="26471">
                  <c:v>71.162503125000001</c:v>
                </c:pt>
                <c:pt idx="26472">
                  <c:v>71.153440624999902</c:v>
                </c:pt>
                <c:pt idx="26473">
                  <c:v>71.144456250000005</c:v>
                </c:pt>
                <c:pt idx="26474">
                  <c:v>71.135393749999906</c:v>
                </c:pt>
                <c:pt idx="26475">
                  <c:v>71.126409374999895</c:v>
                </c:pt>
                <c:pt idx="26476">
                  <c:v>71.117503124999999</c:v>
                </c:pt>
                <c:pt idx="26477">
                  <c:v>71.108674999999906</c:v>
                </c:pt>
                <c:pt idx="26478">
                  <c:v>71.099768749999896</c:v>
                </c:pt>
                <c:pt idx="26479">
                  <c:v>71.090940624999902</c:v>
                </c:pt>
                <c:pt idx="26480">
                  <c:v>71.082190624999896</c:v>
                </c:pt>
                <c:pt idx="26481">
                  <c:v>71.073362499999902</c:v>
                </c:pt>
                <c:pt idx="26482">
                  <c:v>71.064612499999996</c:v>
                </c:pt>
                <c:pt idx="26483">
                  <c:v>71.055862499999904</c:v>
                </c:pt>
                <c:pt idx="26484">
                  <c:v>71.047268749999901</c:v>
                </c:pt>
                <c:pt idx="26485">
                  <c:v>71.0387531249999</c:v>
                </c:pt>
                <c:pt idx="26486">
                  <c:v>71.030315625</c:v>
                </c:pt>
                <c:pt idx="26487">
                  <c:v>71.022190624999993</c:v>
                </c:pt>
                <c:pt idx="26488">
                  <c:v>71.014065624999901</c:v>
                </c:pt>
                <c:pt idx="26489">
                  <c:v>71.005862499999907</c:v>
                </c:pt>
                <c:pt idx="26490">
                  <c:v>70.997737499999999</c:v>
                </c:pt>
                <c:pt idx="26491">
                  <c:v>70.989534374999906</c:v>
                </c:pt>
                <c:pt idx="26492">
                  <c:v>70.981487499999901</c:v>
                </c:pt>
                <c:pt idx="26493">
                  <c:v>70.973596874999899</c:v>
                </c:pt>
                <c:pt idx="26494">
                  <c:v>70.965628124999895</c:v>
                </c:pt>
                <c:pt idx="26495">
                  <c:v>70.957893749999997</c:v>
                </c:pt>
                <c:pt idx="26496">
                  <c:v>70.950315624999902</c:v>
                </c:pt>
                <c:pt idx="26497">
                  <c:v>70.942659374999906</c:v>
                </c:pt>
                <c:pt idx="26498">
                  <c:v>70.935003124999994</c:v>
                </c:pt>
                <c:pt idx="26499">
                  <c:v>70.9274249999999</c:v>
                </c:pt>
                <c:pt idx="26500">
                  <c:v>70.919846874999905</c:v>
                </c:pt>
                <c:pt idx="26501">
                  <c:v>70.912112499999907</c:v>
                </c:pt>
                <c:pt idx="26502">
                  <c:v>70.903909374999898</c:v>
                </c:pt>
                <c:pt idx="26503">
                  <c:v>70.895315624999995</c:v>
                </c:pt>
                <c:pt idx="26504">
                  <c:v>70.886799999999994</c:v>
                </c:pt>
                <c:pt idx="26505">
                  <c:v>70.878206249999906</c:v>
                </c:pt>
                <c:pt idx="26506">
                  <c:v>70.869378124999898</c:v>
                </c:pt>
                <c:pt idx="26507">
                  <c:v>70.860628124999906</c:v>
                </c:pt>
                <c:pt idx="26508">
                  <c:v>70.852034374999903</c:v>
                </c:pt>
                <c:pt idx="26509">
                  <c:v>70.843518749999902</c:v>
                </c:pt>
                <c:pt idx="26510">
                  <c:v>70.835003124999901</c:v>
                </c:pt>
                <c:pt idx="26511">
                  <c:v>70.826565624999901</c:v>
                </c:pt>
                <c:pt idx="26512">
                  <c:v>70.818362499999907</c:v>
                </c:pt>
                <c:pt idx="26513">
                  <c:v>70.810315624999902</c:v>
                </c:pt>
                <c:pt idx="26514">
                  <c:v>70.802268749999897</c:v>
                </c:pt>
                <c:pt idx="26515">
                  <c:v>70.794221874999906</c:v>
                </c:pt>
                <c:pt idx="26516">
                  <c:v>70.786409375000005</c:v>
                </c:pt>
                <c:pt idx="26517">
                  <c:v>70.778674999999893</c:v>
                </c:pt>
                <c:pt idx="26518">
                  <c:v>70.770940624999994</c:v>
                </c:pt>
                <c:pt idx="26519">
                  <c:v>70.763518750000003</c:v>
                </c:pt>
                <c:pt idx="26520">
                  <c:v>70.756096874999997</c:v>
                </c:pt>
                <c:pt idx="26521">
                  <c:v>70.748362499999999</c:v>
                </c:pt>
                <c:pt idx="26522">
                  <c:v>70.740628125000001</c:v>
                </c:pt>
                <c:pt idx="26523">
                  <c:v>70.732971874999905</c:v>
                </c:pt>
                <c:pt idx="26524">
                  <c:v>70.725159374999905</c:v>
                </c:pt>
                <c:pt idx="26525">
                  <c:v>70.717268749999903</c:v>
                </c:pt>
                <c:pt idx="26526">
                  <c:v>70.709378124999901</c:v>
                </c:pt>
                <c:pt idx="26527">
                  <c:v>70.701487499999999</c:v>
                </c:pt>
                <c:pt idx="26528">
                  <c:v>70.693753124999901</c:v>
                </c:pt>
                <c:pt idx="26529">
                  <c:v>70.686096874999905</c:v>
                </c:pt>
                <c:pt idx="26530">
                  <c:v>70.678440624999993</c:v>
                </c:pt>
                <c:pt idx="26531">
                  <c:v>70.670784374999897</c:v>
                </c:pt>
                <c:pt idx="26532">
                  <c:v>70.663128124999901</c:v>
                </c:pt>
                <c:pt idx="26533">
                  <c:v>70.655471874999904</c:v>
                </c:pt>
                <c:pt idx="26534">
                  <c:v>70.647815624999893</c:v>
                </c:pt>
                <c:pt idx="26535">
                  <c:v>70.640081249999994</c:v>
                </c:pt>
                <c:pt idx="26536">
                  <c:v>70.632346874999996</c:v>
                </c:pt>
                <c:pt idx="26537">
                  <c:v>70.6246906249999</c:v>
                </c:pt>
                <c:pt idx="26538">
                  <c:v>70.617112499999905</c:v>
                </c:pt>
                <c:pt idx="26539">
                  <c:v>70.609612499999997</c:v>
                </c:pt>
                <c:pt idx="26540">
                  <c:v>70.602112500000004</c:v>
                </c:pt>
                <c:pt idx="26541">
                  <c:v>70.594378124999906</c:v>
                </c:pt>
                <c:pt idx="26542">
                  <c:v>70.586409374999903</c:v>
                </c:pt>
                <c:pt idx="26543">
                  <c:v>70.578518749999901</c:v>
                </c:pt>
                <c:pt idx="26544">
                  <c:v>70.570784374999903</c:v>
                </c:pt>
                <c:pt idx="26545">
                  <c:v>70.563440624999998</c:v>
                </c:pt>
                <c:pt idx="26546">
                  <c:v>70.5563312499999</c:v>
                </c:pt>
                <c:pt idx="26547">
                  <c:v>70.549299999999903</c:v>
                </c:pt>
                <c:pt idx="26548">
                  <c:v>70.542424999999994</c:v>
                </c:pt>
                <c:pt idx="26549">
                  <c:v>70.535628124999903</c:v>
                </c:pt>
                <c:pt idx="26550">
                  <c:v>70.528831249999897</c:v>
                </c:pt>
                <c:pt idx="26551">
                  <c:v>70.522034375000004</c:v>
                </c:pt>
                <c:pt idx="26552">
                  <c:v>70.515081249999895</c:v>
                </c:pt>
                <c:pt idx="26553">
                  <c:v>70.507893749999894</c:v>
                </c:pt>
                <c:pt idx="26554">
                  <c:v>70.500706249999993</c:v>
                </c:pt>
                <c:pt idx="26555">
                  <c:v>70.493362499999904</c:v>
                </c:pt>
                <c:pt idx="26556">
                  <c:v>70.485940624999998</c:v>
                </c:pt>
                <c:pt idx="26557">
                  <c:v>70.478440624999905</c:v>
                </c:pt>
                <c:pt idx="26558">
                  <c:v>70.470862499999896</c:v>
                </c:pt>
                <c:pt idx="26559">
                  <c:v>70.463284375000001</c:v>
                </c:pt>
                <c:pt idx="26560">
                  <c:v>70.455628124999905</c:v>
                </c:pt>
                <c:pt idx="26561">
                  <c:v>70.447815624999905</c:v>
                </c:pt>
                <c:pt idx="26562">
                  <c:v>70.439924999999903</c:v>
                </c:pt>
                <c:pt idx="26563">
                  <c:v>70.432034374999901</c:v>
                </c:pt>
                <c:pt idx="26564">
                  <c:v>70.424221875000001</c:v>
                </c:pt>
                <c:pt idx="26565">
                  <c:v>70.416409375000001</c:v>
                </c:pt>
                <c:pt idx="26566">
                  <c:v>70.408362499999896</c:v>
                </c:pt>
                <c:pt idx="26567">
                  <c:v>70.400471874999894</c:v>
                </c:pt>
                <c:pt idx="26568">
                  <c:v>70.393128124999905</c:v>
                </c:pt>
                <c:pt idx="26569">
                  <c:v>70.385940625000003</c:v>
                </c:pt>
                <c:pt idx="26570">
                  <c:v>70.378753125000003</c:v>
                </c:pt>
                <c:pt idx="26571">
                  <c:v>70.371956249999897</c:v>
                </c:pt>
                <c:pt idx="26572">
                  <c:v>70.365393749999896</c:v>
                </c:pt>
                <c:pt idx="26573">
                  <c:v>70.358987499999898</c:v>
                </c:pt>
                <c:pt idx="26574">
                  <c:v>70.352893750000007</c:v>
                </c:pt>
                <c:pt idx="26575">
                  <c:v>70.347112499999994</c:v>
                </c:pt>
                <c:pt idx="26576">
                  <c:v>70.341253124999895</c:v>
                </c:pt>
                <c:pt idx="26577">
                  <c:v>70.335237499999906</c:v>
                </c:pt>
                <c:pt idx="26578">
                  <c:v>70.329456250000007</c:v>
                </c:pt>
                <c:pt idx="26579">
                  <c:v>70.323674999999895</c:v>
                </c:pt>
                <c:pt idx="26580">
                  <c:v>70.317737499999893</c:v>
                </c:pt>
                <c:pt idx="26581">
                  <c:v>70.312034374999996</c:v>
                </c:pt>
                <c:pt idx="26582">
                  <c:v>70.306487499999903</c:v>
                </c:pt>
                <c:pt idx="26583">
                  <c:v>70.301018749999997</c:v>
                </c:pt>
                <c:pt idx="26584">
                  <c:v>70.295471875000004</c:v>
                </c:pt>
                <c:pt idx="26585">
                  <c:v>70.289924999999897</c:v>
                </c:pt>
                <c:pt idx="26586">
                  <c:v>70.284612499999994</c:v>
                </c:pt>
                <c:pt idx="26587">
                  <c:v>70.279299999999907</c:v>
                </c:pt>
                <c:pt idx="26588">
                  <c:v>70.273987500000004</c:v>
                </c:pt>
                <c:pt idx="26589">
                  <c:v>70.268674999999902</c:v>
                </c:pt>
                <c:pt idx="26590">
                  <c:v>70.263128124999895</c:v>
                </c:pt>
                <c:pt idx="26591">
                  <c:v>70.257112499999906</c:v>
                </c:pt>
                <c:pt idx="26592">
                  <c:v>70.250862499999897</c:v>
                </c:pt>
                <c:pt idx="26593">
                  <c:v>70.244378124999898</c:v>
                </c:pt>
                <c:pt idx="26594">
                  <c:v>70.237581249999906</c:v>
                </c:pt>
                <c:pt idx="26595">
                  <c:v>70.230549999999894</c:v>
                </c:pt>
                <c:pt idx="26596">
                  <c:v>70.223284375000006</c:v>
                </c:pt>
                <c:pt idx="26597">
                  <c:v>70.216018749999904</c:v>
                </c:pt>
                <c:pt idx="26598">
                  <c:v>70.208753124999902</c:v>
                </c:pt>
                <c:pt idx="26599">
                  <c:v>70.201331249999896</c:v>
                </c:pt>
                <c:pt idx="26600">
                  <c:v>70.193909374999905</c:v>
                </c:pt>
                <c:pt idx="26601">
                  <c:v>70.186643749999902</c:v>
                </c:pt>
                <c:pt idx="26602">
                  <c:v>70.179534374999903</c:v>
                </c:pt>
                <c:pt idx="26603">
                  <c:v>70.172503124999906</c:v>
                </c:pt>
                <c:pt idx="26604">
                  <c:v>70.165628124999998</c:v>
                </c:pt>
                <c:pt idx="26605">
                  <c:v>70.158909374999894</c:v>
                </c:pt>
                <c:pt idx="26606">
                  <c:v>70.152112500000001</c:v>
                </c:pt>
                <c:pt idx="26607">
                  <c:v>70.145081250000004</c:v>
                </c:pt>
                <c:pt idx="26608">
                  <c:v>70.137659374999998</c:v>
                </c:pt>
                <c:pt idx="26609">
                  <c:v>70.130081249999904</c:v>
                </c:pt>
                <c:pt idx="26610">
                  <c:v>70.122659374999998</c:v>
                </c:pt>
                <c:pt idx="26611">
                  <c:v>70.115315624999894</c:v>
                </c:pt>
                <c:pt idx="26612">
                  <c:v>70.107971875000004</c:v>
                </c:pt>
                <c:pt idx="26613">
                  <c:v>70.100628125</c:v>
                </c:pt>
                <c:pt idx="26614">
                  <c:v>70.093284374999996</c:v>
                </c:pt>
                <c:pt idx="26615">
                  <c:v>70.086096874999896</c:v>
                </c:pt>
                <c:pt idx="26616">
                  <c:v>70.079143749999901</c:v>
                </c:pt>
                <c:pt idx="26617">
                  <c:v>70.073049999999995</c:v>
                </c:pt>
                <c:pt idx="26618">
                  <c:v>70.067815624999994</c:v>
                </c:pt>
                <c:pt idx="26619">
                  <c:v>70.062659374999896</c:v>
                </c:pt>
                <c:pt idx="26620">
                  <c:v>70.057581249999899</c:v>
                </c:pt>
                <c:pt idx="26621">
                  <c:v>70.052581249999903</c:v>
                </c:pt>
                <c:pt idx="26622">
                  <c:v>70.047503124999906</c:v>
                </c:pt>
                <c:pt idx="26623">
                  <c:v>70.042346874999893</c:v>
                </c:pt>
                <c:pt idx="26624">
                  <c:v>70.037190624999994</c:v>
                </c:pt>
                <c:pt idx="26625">
                  <c:v>70.032034374999995</c:v>
                </c:pt>
                <c:pt idx="26626">
                  <c:v>70.026799999999994</c:v>
                </c:pt>
                <c:pt idx="26627">
                  <c:v>70.021409374999905</c:v>
                </c:pt>
                <c:pt idx="26628">
                  <c:v>70.015862499999898</c:v>
                </c:pt>
                <c:pt idx="26629">
                  <c:v>70.010237499999903</c:v>
                </c:pt>
                <c:pt idx="26630">
                  <c:v>70.004690624999995</c:v>
                </c:pt>
                <c:pt idx="26631">
                  <c:v>69.999221875000003</c:v>
                </c:pt>
                <c:pt idx="26632">
                  <c:v>69.993753124999998</c:v>
                </c:pt>
                <c:pt idx="26633">
                  <c:v>69.9879718749999</c:v>
                </c:pt>
                <c:pt idx="26634">
                  <c:v>69.982190624999902</c:v>
                </c:pt>
                <c:pt idx="26635">
                  <c:v>69.976721874999996</c:v>
                </c:pt>
                <c:pt idx="26636">
                  <c:v>69.971253125000004</c:v>
                </c:pt>
                <c:pt idx="26637">
                  <c:v>69.965784374999899</c:v>
                </c:pt>
                <c:pt idx="26638">
                  <c:v>69.960393749999994</c:v>
                </c:pt>
                <c:pt idx="26639">
                  <c:v>69.955159374999894</c:v>
                </c:pt>
                <c:pt idx="26640">
                  <c:v>69.950081249999997</c:v>
                </c:pt>
                <c:pt idx="26641">
                  <c:v>69.945315624999907</c:v>
                </c:pt>
                <c:pt idx="26642">
                  <c:v>69.941018749999898</c:v>
                </c:pt>
                <c:pt idx="26643">
                  <c:v>69.936956249999994</c:v>
                </c:pt>
                <c:pt idx="26644">
                  <c:v>69.933128124999996</c:v>
                </c:pt>
                <c:pt idx="26645">
                  <c:v>69.929612499999905</c:v>
                </c:pt>
                <c:pt idx="26646">
                  <c:v>69.926487499999993</c:v>
                </c:pt>
                <c:pt idx="26647">
                  <c:v>69.923675000000003</c:v>
                </c:pt>
                <c:pt idx="26648">
                  <c:v>69.920784374999897</c:v>
                </c:pt>
                <c:pt idx="26649">
                  <c:v>69.917737499999902</c:v>
                </c:pt>
                <c:pt idx="26650">
                  <c:v>69.914690624999906</c:v>
                </c:pt>
                <c:pt idx="26651">
                  <c:v>69.911643749999996</c:v>
                </c:pt>
                <c:pt idx="26652">
                  <c:v>69.908674999999903</c:v>
                </c:pt>
                <c:pt idx="26653">
                  <c:v>69.9059406249999</c:v>
                </c:pt>
                <c:pt idx="26654">
                  <c:v>69.903362499999901</c:v>
                </c:pt>
                <c:pt idx="26655">
                  <c:v>69.900471874999894</c:v>
                </c:pt>
                <c:pt idx="26656">
                  <c:v>69.897190624999894</c:v>
                </c:pt>
                <c:pt idx="26657">
                  <c:v>69.894456249999905</c:v>
                </c:pt>
                <c:pt idx="26658">
                  <c:v>69.892190624999898</c:v>
                </c:pt>
                <c:pt idx="26659">
                  <c:v>69.889690624999901</c:v>
                </c:pt>
                <c:pt idx="26660">
                  <c:v>69.887581249999897</c:v>
                </c:pt>
                <c:pt idx="26661">
                  <c:v>69.886253124999897</c:v>
                </c:pt>
                <c:pt idx="26662">
                  <c:v>69.885471874999993</c:v>
                </c:pt>
                <c:pt idx="26663">
                  <c:v>69.885159374999901</c:v>
                </c:pt>
                <c:pt idx="26664">
                  <c:v>69.885081249999899</c:v>
                </c:pt>
                <c:pt idx="26665">
                  <c:v>69.885081249999999</c:v>
                </c:pt>
                <c:pt idx="26666">
                  <c:v>69.885081249999999</c:v>
                </c:pt>
                <c:pt idx="26667">
                  <c:v>69.885237499999903</c:v>
                </c:pt>
                <c:pt idx="26668">
                  <c:v>69.885393749999906</c:v>
                </c:pt>
                <c:pt idx="26669">
                  <c:v>69.885549999999895</c:v>
                </c:pt>
                <c:pt idx="26670">
                  <c:v>69.886018749999906</c:v>
                </c:pt>
                <c:pt idx="26671">
                  <c:v>69.886331249999898</c:v>
                </c:pt>
                <c:pt idx="26672">
                  <c:v>69.886174999999895</c:v>
                </c:pt>
                <c:pt idx="26673">
                  <c:v>69.885862499999902</c:v>
                </c:pt>
                <c:pt idx="26674">
                  <c:v>69.886018749999906</c:v>
                </c:pt>
                <c:pt idx="26675">
                  <c:v>69.886643749999905</c:v>
                </c:pt>
                <c:pt idx="26676">
                  <c:v>69.887112499999901</c:v>
                </c:pt>
                <c:pt idx="26677">
                  <c:v>69.887893749999904</c:v>
                </c:pt>
                <c:pt idx="26678">
                  <c:v>69.890393749999902</c:v>
                </c:pt>
                <c:pt idx="26679">
                  <c:v>69.895081250000004</c:v>
                </c:pt>
                <c:pt idx="26680">
                  <c:v>69.902112500000001</c:v>
                </c:pt>
                <c:pt idx="26681">
                  <c:v>69.912268749999996</c:v>
                </c:pt>
                <c:pt idx="26682">
                  <c:v>69.924925000000002</c:v>
                </c:pt>
                <c:pt idx="26683">
                  <c:v>69.93851875</c:v>
                </c:pt>
                <c:pt idx="26684">
                  <c:v>69.952268749999902</c:v>
                </c:pt>
                <c:pt idx="26685">
                  <c:v>69.965393750000004</c:v>
                </c:pt>
                <c:pt idx="26686">
                  <c:v>69.976331250000001</c:v>
                </c:pt>
                <c:pt idx="26687">
                  <c:v>69.984924999999905</c:v>
                </c:pt>
                <c:pt idx="26688">
                  <c:v>69.992424999999898</c:v>
                </c:pt>
                <c:pt idx="26689">
                  <c:v>69.998987499999998</c:v>
                </c:pt>
                <c:pt idx="26690">
                  <c:v>70.004299999999901</c:v>
                </c:pt>
                <c:pt idx="26691">
                  <c:v>70.008674999999897</c:v>
                </c:pt>
                <c:pt idx="26692">
                  <c:v>70.012581249999897</c:v>
                </c:pt>
                <c:pt idx="26693">
                  <c:v>70.016018749999901</c:v>
                </c:pt>
                <c:pt idx="26694">
                  <c:v>70.019143749999998</c:v>
                </c:pt>
                <c:pt idx="26695">
                  <c:v>70.021956249999903</c:v>
                </c:pt>
                <c:pt idx="26696">
                  <c:v>70.024143749999993</c:v>
                </c:pt>
                <c:pt idx="26697">
                  <c:v>70.026174999999895</c:v>
                </c:pt>
                <c:pt idx="26698">
                  <c:v>70.028362499999901</c:v>
                </c:pt>
                <c:pt idx="26699">
                  <c:v>70.030393749999902</c:v>
                </c:pt>
                <c:pt idx="26700">
                  <c:v>70.03226875</c:v>
                </c:pt>
                <c:pt idx="26701">
                  <c:v>70.034143749999998</c:v>
                </c:pt>
                <c:pt idx="26702">
                  <c:v>70.035862499999894</c:v>
                </c:pt>
                <c:pt idx="26703">
                  <c:v>70.037112499999907</c:v>
                </c:pt>
                <c:pt idx="26704">
                  <c:v>70.037581249999903</c:v>
                </c:pt>
                <c:pt idx="26705">
                  <c:v>70.036799999999999</c:v>
                </c:pt>
                <c:pt idx="26706">
                  <c:v>70.034768749999998</c:v>
                </c:pt>
                <c:pt idx="26707">
                  <c:v>70.032034374999895</c:v>
                </c:pt>
                <c:pt idx="26708">
                  <c:v>70.0289874999999</c:v>
                </c:pt>
                <c:pt idx="26709">
                  <c:v>70.025628124999898</c:v>
                </c:pt>
                <c:pt idx="26710">
                  <c:v>70.021956249999903</c:v>
                </c:pt>
                <c:pt idx="26711">
                  <c:v>70.018362499999995</c:v>
                </c:pt>
                <c:pt idx="26712">
                  <c:v>70.015003124999893</c:v>
                </c:pt>
                <c:pt idx="26713">
                  <c:v>70.011799999999994</c:v>
                </c:pt>
                <c:pt idx="26714">
                  <c:v>70.008909375000002</c:v>
                </c:pt>
                <c:pt idx="26715">
                  <c:v>70.006096874999997</c:v>
                </c:pt>
                <c:pt idx="26716">
                  <c:v>70.002893749999998</c:v>
                </c:pt>
                <c:pt idx="26717">
                  <c:v>69.999221874999904</c:v>
                </c:pt>
                <c:pt idx="26718">
                  <c:v>69.995471875000007</c:v>
                </c:pt>
                <c:pt idx="26719">
                  <c:v>69.991956250000001</c:v>
                </c:pt>
                <c:pt idx="26720">
                  <c:v>69.988284374999907</c:v>
                </c:pt>
                <c:pt idx="26721">
                  <c:v>69.984456249999994</c:v>
                </c:pt>
                <c:pt idx="26722">
                  <c:v>69.980706249999898</c:v>
                </c:pt>
                <c:pt idx="26723">
                  <c:v>69.977034374999903</c:v>
                </c:pt>
                <c:pt idx="26724">
                  <c:v>69.973362499999993</c:v>
                </c:pt>
                <c:pt idx="26725">
                  <c:v>69.969612499999997</c:v>
                </c:pt>
                <c:pt idx="26726">
                  <c:v>69.9658625</c:v>
                </c:pt>
                <c:pt idx="26727">
                  <c:v>69.96195625</c:v>
                </c:pt>
                <c:pt idx="26728">
                  <c:v>69.957893749999997</c:v>
                </c:pt>
                <c:pt idx="26729">
                  <c:v>69.953831249999894</c:v>
                </c:pt>
                <c:pt idx="26730">
                  <c:v>69.949768750000004</c:v>
                </c:pt>
                <c:pt idx="26731">
                  <c:v>69.945706249999901</c:v>
                </c:pt>
                <c:pt idx="26732">
                  <c:v>69.941643749999898</c:v>
                </c:pt>
                <c:pt idx="26733">
                  <c:v>69.937424999999905</c:v>
                </c:pt>
                <c:pt idx="26734">
                  <c:v>69.933206249999898</c:v>
                </c:pt>
                <c:pt idx="26735">
                  <c:v>69.9293781249999</c:v>
                </c:pt>
                <c:pt idx="26736">
                  <c:v>69.925862499999994</c:v>
                </c:pt>
                <c:pt idx="26737">
                  <c:v>69.922190624999899</c:v>
                </c:pt>
                <c:pt idx="26738">
                  <c:v>69.918128124999896</c:v>
                </c:pt>
                <c:pt idx="26739">
                  <c:v>69.914065624999907</c:v>
                </c:pt>
                <c:pt idx="26740">
                  <c:v>69.910706250000004</c:v>
                </c:pt>
                <c:pt idx="26741">
                  <c:v>69.907737499999996</c:v>
                </c:pt>
                <c:pt idx="26742">
                  <c:v>69.904299999999907</c:v>
                </c:pt>
                <c:pt idx="26743">
                  <c:v>69.900549999999896</c:v>
                </c:pt>
                <c:pt idx="26744">
                  <c:v>69.896878124999901</c:v>
                </c:pt>
                <c:pt idx="26745">
                  <c:v>69.893284374999894</c:v>
                </c:pt>
                <c:pt idx="26746">
                  <c:v>69.889846874999904</c:v>
                </c:pt>
                <c:pt idx="26747">
                  <c:v>69.886565624999903</c:v>
                </c:pt>
                <c:pt idx="26748">
                  <c:v>69.883049999999997</c:v>
                </c:pt>
                <c:pt idx="26749">
                  <c:v>69.879299999999901</c:v>
                </c:pt>
                <c:pt idx="26750">
                  <c:v>69.875628124999906</c:v>
                </c:pt>
                <c:pt idx="26751">
                  <c:v>69.872346874999906</c:v>
                </c:pt>
                <c:pt idx="26752">
                  <c:v>69.869299999999896</c:v>
                </c:pt>
                <c:pt idx="26753">
                  <c:v>69.865784374999905</c:v>
                </c:pt>
                <c:pt idx="26754">
                  <c:v>69.861956249999906</c:v>
                </c:pt>
                <c:pt idx="26755">
                  <c:v>69.858518750000002</c:v>
                </c:pt>
                <c:pt idx="26756">
                  <c:v>69.855862499999901</c:v>
                </c:pt>
                <c:pt idx="26757">
                  <c:v>69.853440624999905</c:v>
                </c:pt>
                <c:pt idx="26758">
                  <c:v>69.850549999999899</c:v>
                </c:pt>
                <c:pt idx="26759">
                  <c:v>69.847893749999898</c:v>
                </c:pt>
                <c:pt idx="26760">
                  <c:v>69.845940624999997</c:v>
                </c:pt>
                <c:pt idx="26761">
                  <c:v>69.844143749999901</c:v>
                </c:pt>
                <c:pt idx="26762">
                  <c:v>69.841800000000006</c:v>
                </c:pt>
                <c:pt idx="26763">
                  <c:v>69.8395343749999</c:v>
                </c:pt>
                <c:pt idx="26764">
                  <c:v>69.838128124999997</c:v>
                </c:pt>
                <c:pt idx="26765">
                  <c:v>69.836878124999998</c:v>
                </c:pt>
                <c:pt idx="26766">
                  <c:v>69.8356281249999</c:v>
                </c:pt>
                <c:pt idx="26767">
                  <c:v>69.834924999999998</c:v>
                </c:pt>
                <c:pt idx="26768">
                  <c:v>69.836018749999994</c:v>
                </c:pt>
                <c:pt idx="26769">
                  <c:v>69.840784374999998</c:v>
                </c:pt>
                <c:pt idx="26770">
                  <c:v>69.848909374999906</c:v>
                </c:pt>
                <c:pt idx="26771">
                  <c:v>69.857893750000002</c:v>
                </c:pt>
                <c:pt idx="26772">
                  <c:v>69.869065625000005</c:v>
                </c:pt>
                <c:pt idx="26773">
                  <c:v>69.884924999999996</c:v>
                </c:pt>
                <c:pt idx="26774">
                  <c:v>69.903831249999996</c:v>
                </c:pt>
                <c:pt idx="26775">
                  <c:v>69.923284374999994</c:v>
                </c:pt>
                <c:pt idx="26776">
                  <c:v>69.942425</c:v>
                </c:pt>
                <c:pt idx="26777">
                  <c:v>69.961721874999995</c:v>
                </c:pt>
                <c:pt idx="26778">
                  <c:v>69.982112499999999</c:v>
                </c:pt>
                <c:pt idx="26779">
                  <c:v>70.003362499999994</c:v>
                </c:pt>
                <c:pt idx="26780">
                  <c:v>70.024924999999897</c:v>
                </c:pt>
                <c:pt idx="26781">
                  <c:v>70.047112499999997</c:v>
                </c:pt>
                <c:pt idx="26782">
                  <c:v>70.069924999999998</c:v>
                </c:pt>
                <c:pt idx="26783">
                  <c:v>70.093753124999907</c:v>
                </c:pt>
                <c:pt idx="26784">
                  <c:v>70.118362499999904</c:v>
                </c:pt>
                <c:pt idx="26785">
                  <c:v>70.142893749999999</c:v>
                </c:pt>
                <c:pt idx="26786">
                  <c:v>70.167346875000007</c:v>
                </c:pt>
                <c:pt idx="26787">
                  <c:v>70.192034374999906</c:v>
                </c:pt>
                <c:pt idx="26788">
                  <c:v>70.216799999999907</c:v>
                </c:pt>
                <c:pt idx="26789">
                  <c:v>70.241643749999895</c:v>
                </c:pt>
                <c:pt idx="26790">
                  <c:v>70.266956250000007</c:v>
                </c:pt>
                <c:pt idx="26791">
                  <c:v>70.292815625000003</c:v>
                </c:pt>
                <c:pt idx="26792">
                  <c:v>70.318831249999903</c:v>
                </c:pt>
                <c:pt idx="26793">
                  <c:v>70.344846874999902</c:v>
                </c:pt>
                <c:pt idx="26794">
                  <c:v>70.3707843749999</c:v>
                </c:pt>
                <c:pt idx="26795">
                  <c:v>70.396799999999999</c:v>
                </c:pt>
                <c:pt idx="26796">
                  <c:v>70.423284374999994</c:v>
                </c:pt>
                <c:pt idx="26797">
                  <c:v>70.449846874999906</c:v>
                </c:pt>
                <c:pt idx="26798">
                  <c:v>70.476174999999898</c:v>
                </c:pt>
                <c:pt idx="26799">
                  <c:v>70.502346875000001</c:v>
                </c:pt>
                <c:pt idx="26800">
                  <c:v>70.528206249999897</c:v>
                </c:pt>
                <c:pt idx="26801">
                  <c:v>70.553987499999906</c:v>
                </c:pt>
                <c:pt idx="26802">
                  <c:v>70.580315624999997</c:v>
                </c:pt>
                <c:pt idx="26803">
                  <c:v>70.6071124999999</c:v>
                </c:pt>
                <c:pt idx="26804">
                  <c:v>70.633987499999904</c:v>
                </c:pt>
                <c:pt idx="26805">
                  <c:v>70.660862499999993</c:v>
                </c:pt>
                <c:pt idx="26806">
                  <c:v>70.686487499999998</c:v>
                </c:pt>
                <c:pt idx="26807">
                  <c:v>70.710237500000005</c:v>
                </c:pt>
                <c:pt idx="26808">
                  <c:v>70.733440624999901</c:v>
                </c:pt>
                <c:pt idx="26809">
                  <c:v>70.756721874999997</c:v>
                </c:pt>
                <c:pt idx="26810">
                  <c:v>70.780159374999897</c:v>
                </c:pt>
                <c:pt idx="26811">
                  <c:v>70.803987499999906</c:v>
                </c:pt>
                <c:pt idx="26812">
                  <c:v>70.827971874999903</c:v>
                </c:pt>
                <c:pt idx="26813">
                  <c:v>70.851878124999999</c:v>
                </c:pt>
                <c:pt idx="26814">
                  <c:v>70.875784374999995</c:v>
                </c:pt>
                <c:pt idx="26815">
                  <c:v>70.899690624999906</c:v>
                </c:pt>
                <c:pt idx="26816">
                  <c:v>70.923596875000001</c:v>
                </c:pt>
                <c:pt idx="26817">
                  <c:v>70.947424999999996</c:v>
                </c:pt>
                <c:pt idx="26818">
                  <c:v>70.971018749999899</c:v>
                </c:pt>
                <c:pt idx="26819">
                  <c:v>70.994456249999899</c:v>
                </c:pt>
                <c:pt idx="26820">
                  <c:v>71.018050000000002</c:v>
                </c:pt>
                <c:pt idx="26821">
                  <c:v>71.041643750000006</c:v>
                </c:pt>
                <c:pt idx="26822">
                  <c:v>71.065159374999894</c:v>
                </c:pt>
                <c:pt idx="26823">
                  <c:v>71.088909375</c:v>
                </c:pt>
                <c:pt idx="26824">
                  <c:v>71.112737499999994</c:v>
                </c:pt>
                <c:pt idx="26825">
                  <c:v>71.136487500000001</c:v>
                </c:pt>
                <c:pt idx="26826">
                  <c:v>71.160237499999994</c:v>
                </c:pt>
                <c:pt idx="26827">
                  <c:v>71.1832843749999</c:v>
                </c:pt>
                <c:pt idx="26828">
                  <c:v>71.203987499999897</c:v>
                </c:pt>
                <c:pt idx="26829">
                  <c:v>71.222112499999994</c:v>
                </c:pt>
                <c:pt idx="26830">
                  <c:v>71.239065624999995</c:v>
                </c:pt>
                <c:pt idx="26831">
                  <c:v>71.255628125000001</c:v>
                </c:pt>
                <c:pt idx="26832">
                  <c:v>71.274534374999902</c:v>
                </c:pt>
                <c:pt idx="26833">
                  <c:v>71.296331249999895</c:v>
                </c:pt>
                <c:pt idx="26834">
                  <c:v>71.318987499999906</c:v>
                </c:pt>
                <c:pt idx="26835">
                  <c:v>71.342737499999899</c:v>
                </c:pt>
                <c:pt idx="26836">
                  <c:v>71.367190625000006</c:v>
                </c:pt>
                <c:pt idx="26837">
                  <c:v>71.39164375</c:v>
                </c:pt>
                <c:pt idx="26838">
                  <c:v>71.416096874999894</c:v>
                </c:pt>
                <c:pt idx="26839">
                  <c:v>71.440784374999893</c:v>
                </c:pt>
                <c:pt idx="26840">
                  <c:v>71.465549999999993</c:v>
                </c:pt>
                <c:pt idx="26841">
                  <c:v>71.490549999999899</c:v>
                </c:pt>
                <c:pt idx="26842">
                  <c:v>71.515862499999997</c:v>
                </c:pt>
                <c:pt idx="26843">
                  <c:v>71.541253124999997</c:v>
                </c:pt>
                <c:pt idx="26844">
                  <c:v>71.566956250000004</c:v>
                </c:pt>
                <c:pt idx="26845">
                  <c:v>71.592893750000002</c:v>
                </c:pt>
                <c:pt idx="26846">
                  <c:v>71.618831249999999</c:v>
                </c:pt>
                <c:pt idx="26847">
                  <c:v>71.643284374999894</c:v>
                </c:pt>
                <c:pt idx="26848">
                  <c:v>71.665940624999905</c:v>
                </c:pt>
                <c:pt idx="26849">
                  <c:v>71.688128124999906</c:v>
                </c:pt>
                <c:pt idx="26850">
                  <c:v>71.710315625000007</c:v>
                </c:pt>
                <c:pt idx="26851">
                  <c:v>71.732659374999997</c:v>
                </c:pt>
                <c:pt idx="26852">
                  <c:v>71.754378124999903</c:v>
                </c:pt>
                <c:pt idx="26853">
                  <c:v>71.774924999999996</c:v>
                </c:pt>
                <c:pt idx="26854">
                  <c:v>71.794690624999902</c:v>
                </c:pt>
                <c:pt idx="26855">
                  <c:v>71.814143749999999</c:v>
                </c:pt>
                <c:pt idx="26856">
                  <c:v>71.833596874999998</c:v>
                </c:pt>
                <c:pt idx="26857">
                  <c:v>71.853206249999999</c:v>
                </c:pt>
                <c:pt idx="26858">
                  <c:v>71.871487499999901</c:v>
                </c:pt>
                <c:pt idx="26859">
                  <c:v>71.888128124999994</c:v>
                </c:pt>
                <c:pt idx="26860">
                  <c:v>71.904534374999898</c:v>
                </c:pt>
                <c:pt idx="26861">
                  <c:v>71.920237499999999</c:v>
                </c:pt>
                <c:pt idx="26862">
                  <c:v>71.934924999999893</c:v>
                </c:pt>
                <c:pt idx="26863">
                  <c:v>71.948206249999998</c:v>
                </c:pt>
                <c:pt idx="26864">
                  <c:v>71.959612500000006</c:v>
                </c:pt>
                <c:pt idx="26865">
                  <c:v>71.968596874999903</c:v>
                </c:pt>
                <c:pt idx="26866">
                  <c:v>71.975471874999997</c:v>
                </c:pt>
                <c:pt idx="26867">
                  <c:v>71.981565624999902</c:v>
                </c:pt>
                <c:pt idx="26868">
                  <c:v>71.987268749999998</c:v>
                </c:pt>
                <c:pt idx="26869">
                  <c:v>71.992581250000001</c:v>
                </c:pt>
                <c:pt idx="26870">
                  <c:v>71.997503124999994</c:v>
                </c:pt>
                <c:pt idx="26871">
                  <c:v>72.001174999999904</c:v>
                </c:pt>
                <c:pt idx="26872">
                  <c:v>72.003206249999906</c:v>
                </c:pt>
                <c:pt idx="26873">
                  <c:v>72.006956249999902</c:v>
                </c:pt>
                <c:pt idx="26874">
                  <c:v>72.011018749999906</c:v>
                </c:pt>
                <c:pt idx="26875">
                  <c:v>72.013987499999899</c:v>
                </c:pt>
                <c:pt idx="26876">
                  <c:v>72.017737499999896</c:v>
                </c:pt>
                <c:pt idx="26877">
                  <c:v>72.021799999999999</c:v>
                </c:pt>
                <c:pt idx="26878">
                  <c:v>72.026174999999995</c:v>
                </c:pt>
                <c:pt idx="26879">
                  <c:v>72.030549999999906</c:v>
                </c:pt>
                <c:pt idx="26880">
                  <c:v>72.034924999999902</c:v>
                </c:pt>
                <c:pt idx="26881">
                  <c:v>72.040393750000007</c:v>
                </c:pt>
                <c:pt idx="26882">
                  <c:v>72.047112499999997</c:v>
                </c:pt>
                <c:pt idx="26883">
                  <c:v>72.053987500000005</c:v>
                </c:pt>
                <c:pt idx="26884">
                  <c:v>72.061018749999903</c:v>
                </c:pt>
                <c:pt idx="26885">
                  <c:v>72.068831249999903</c:v>
                </c:pt>
                <c:pt idx="26886">
                  <c:v>72.076956249999995</c:v>
                </c:pt>
                <c:pt idx="26887">
                  <c:v>72.084924999999998</c:v>
                </c:pt>
                <c:pt idx="26888">
                  <c:v>72.093049999999906</c:v>
                </c:pt>
                <c:pt idx="26889">
                  <c:v>72.101799999999997</c:v>
                </c:pt>
                <c:pt idx="26890">
                  <c:v>72.111331249999907</c:v>
                </c:pt>
                <c:pt idx="26891">
                  <c:v>72.120706249999998</c:v>
                </c:pt>
                <c:pt idx="26892">
                  <c:v>72.129768749999897</c:v>
                </c:pt>
                <c:pt idx="26893">
                  <c:v>72.138987499999899</c:v>
                </c:pt>
                <c:pt idx="26894">
                  <c:v>72.148049999999898</c:v>
                </c:pt>
                <c:pt idx="26895">
                  <c:v>72.151956249999998</c:v>
                </c:pt>
                <c:pt idx="26896">
                  <c:v>72.150237500000003</c:v>
                </c:pt>
                <c:pt idx="26897">
                  <c:v>72.147581250000002</c:v>
                </c:pt>
                <c:pt idx="26898">
                  <c:v>72.144924999999901</c:v>
                </c:pt>
                <c:pt idx="26899">
                  <c:v>72.142268749999999</c:v>
                </c:pt>
                <c:pt idx="26900">
                  <c:v>72.139456249999995</c:v>
                </c:pt>
                <c:pt idx="26901">
                  <c:v>72.136643750000005</c:v>
                </c:pt>
                <c:pt idx="26902">
                  <c:v>72.133831249999901</c:v>
                </c:pt>
                <c:pt idx="26903">
                  <c:v>72.131018749999996</c:v>
                </c:pt>
                <c:pt idx="26904">
                  <c:v>72.128206249999906</c:v>
                </c:pt>
                <c:pt idx="26905">
                  <c:v>72.125393749999901</c:v>
                </c:pt>
                <c:pt idx="26906">
                  <c:v>72.122581249999996</c:v>
                </c:pt>
                <c:pt idx="26907">
                  <c:v>72.119768750000006</c:v>
                </c:pt>
                <c:pt idx="26908">
                  <c:v>72.116956249999902</c:v>
                </c:pt>
                <c:pt idx="26909">
                  <c:v>72.114143749999997</c:v>
                </c:pt>
                <c:pt idx="26910">
                  <c:v>72.111018749999999</c:v>
                </c:pt>
                <c:pt idx="26911">
                  <c:v>72.106956249999996</c:v>
                </c:pt>
                <c:pt idx="26912">
                  <c:v>72.101799999999898</c:v>
                </c:pt>
                <c:pt idx="26913">
                  <c:v>72.096331250000006</c:v>
                </c:pt>
                <c:pt idx="26914">
                  <c:v>72.090549999999894</c:v>
                </c:pt>
                <c:pt idx="26915">
                  <c:v>72.084143749999996</c:v>
                </c:pt>
                <c:pt idx="26916">
                  <c:v>72.079299999999904</c:v>
                </c:pt>
                <c:pt idx="26917">
                  <c:v>72.077893749999902</c:v>
                </c:pt>
                <c:pt idx="26918">
                  <c:v>72.079924999999903</c:v>
                </c:pt>
                <c:pt idx="26919">
                  <c:v>72.083987499999907</c:v>
                </c:pt>
                <c:pt idx="26920">
                  <c:v>72.088518749999906</c:v>
                </c:pt>
                <c:pt idx="26921">
                  <c:v>72.093206249999994</c:v>
                </c:pt>
                <c:pt idx="26922">
                  <c:v>72.098049999999901</c:v>
                </c:pt>
                <c:pt idx="26923">
                  <c:v>72.103049999999996</c:v>
                </c:pt>
                <c:pt idx="26924">
                  <c:v>72.109143750000001</c:v>
                </c:pt>
                <c:pt idx="26925">
                  <c:v>72.116174999999998</c:v>
                </c:pt>
                <c:pt idx="26926">
                  <c:v>72.123518749999903</c:v>
                </c:pt>
                <c:pt idx="26927">
                  <c:v>72.131018749999896</c:v>
                </c:pt>
                <c:pt idx="26928">
                  <c:v>72.138674999999907</c:v>
                </c:pt>
                <c:pt idx="26929">
                  <c:v>72.146799999999999</c:v>
                </c:pt>
                <c:pt idx="26930">
                  <c:v>72.154768750000002</c:v>
                </c:pt>
                <c:pt idx="26931">
                  <c:v>72.163674999999898</c:v>
                </c:pt>
                <c:pt idx="26932">
                  <c:v>72.173831249999907</c:v>
                </c:pt>
                <c:pt idx="26933">
                  <c:v>72.184143750000004</c:v>
                </c:pt>
                <c:pt idx="26934">
                  <c:v>72.194612499999906</c:v>
                </c:pt>
                <c:pt idx="26935">
                  <c:v>72.205081250000006</c:v>
                </c:pt>
                <c:pt idx="26936">
                  <c:v>72.215393750000004</c:v>
                </c:pt>
                <c:pt idx="26937">
                  <c:v>72.225862499999906</c:v>
                </c:pt>
                <c:pt idx="26938">
                  <c:v>72.236643749999999</c:v>
                </c:pt>
                <c:pt idx="26939">
                  <c:v>72.247737499999999</c:v>
                </c:pt>
                <c:pt idx="26940">
                  <c:v>72.258987499999904</c:v>
                </c:pt>
                <c:pt idx="26941">
                  <c:v>72.270393749999997</c:v>
                </c:pt>
                <c:pt idx="26942">
                  <c:v>72.281956249999993</c:v>
                </c:pt>
                <c:pt idx="26943">
                  <c:v>72.293518749999905</c:v>
                </c:pt>
                <c:pt idx="26944">
                  <c:v>72.304456250000001</c:v>
                </c:pt>
                <c:pt idx="26945">
                  <c:v>72.314612499999896</c:v>
                </c:pt>
                <c:pt idx="26946">
                  <c:v>72.324612500000001</c:v>
                </c:pt>
                <c:pt idx="26947">
                  <c:v>72.334768749999995</c:v>
                </c:pt>
                <c:pt idx="26948">
                  <c:v>72.345550000000003</c:v>
                </c:pt>
                <c:pt idx="26949">
                  <c:v>72.357268750000003</c:v>
                </c:pt>
                <c:pt idx="26950">
                  <c:v>72.370237499999902</c:v>
                </c:pt>
                <c:pt idx="26951">
                  <c:v>72.384924999999996</c:v>
                </c:pt>
                <c:pt idx="26952">
                  <c:v>72.400549999999996</c:v>
                </c:pt>
                <c:pt idx="26953">
                  <c:v>72.416331249999999</c:v>
                </c:pt>
                <c:pt idx="26954">
                  <c:v>72.432112500000002</c:v>
                </c:pt>
                <c:pt idx="26955">
                  <c:v>72.447893749999906</c:v>
                </c:pt>
                <c:pt idx="26956">
                  <c:v>72.460237499999906</c:v>
                </c:pt>
                <c:pt idx="26957">
                  <c:v>72.466956249999996</c:v>
                </c:pt>
                <c:pt idx="26958">
                  <c:v>72.471018749999999</c:v>
                </c:pt>
                <c:pt idx="26959">
                  <c:v>72.474143749999996</c:v>
                </c:pt>
                <c:pt idx="26960">
                  <c:v>72.476643749999994</c:v>
                </c:pt>
                <c:pt idx="26961">
                  <c:v>72.478518749999907</c:v>
                </c:pt>
                <c:pt idx="26962">
                  <c:v>72.479768750000005</c:v>
                </c:pt>
                <c:pt idx="26963">
                  <c:v>72.480237499999902</c:v>
                </c:pt>
                <c:pt idx="26964">
                  <c:v>72.480081249999898</c:v>
                </c:pt>
                <c:pt idx="26965">
                  <c:v>72.479612500000002</c:v>
                </c:pt>
                <c:pt idx="26966">
                  <c:v>72.478518749999907</c:v>
                </c:pt>
                <c:pt idx="26967">
                  <c:v>72.476956250000001</c:v>
                </c:pt>
                <c:pt idx="26968">
                  <c:v>72.474612499999907</c:v>
                </c:pt>
                <c:pt idx="26969">
                  <c:v>72.471643749999899</c:v>
                </c:pt>
                <c:pt idx="26970">
                  <c:v>72.468518750000001</c:v>
                </c:pt>
                <c:pt idx="26971">
                  <c:v>72.465237500000001</c:v>
                </c:pt>
                <c:pt idx="26972">
                  <c:v>72.462112500000003</c:v>
                </c:pt>
                <c:pt idx="26973">
                  <c:v>72.4586749999999</c:v>
                </c:pt>
                <c:pt idx="26974">
                  <c:v>72.454924999999903</c:v>
                </c:pt>
                <c:pt idx="26975">
                  <c:v>72.451487499999999</c:v>
                </c:pt>
                <c:pt idx="26976">
                  <c:v>72.448206249999998</c:v>
                </c:pt>
                <c:pt idx="26977">
                  <c:v>72.444768749999895</c:v>
                </c:pt>
                <c:pt idx="26978">
                  <c:v>72.441018749999898</c:v>
                </c:pt>
                <c:pt idx="26979">
                  <c:v>72.440549999999902</c:v>
                </c:pt>
                <c:pt idx="26980">
                  <c:v>72.445237499999905</c:v>
                </c:pt>
                <c:pt idx="26981">
                  <c:v>72.452268749999902</c:v>
                </c:pt>
                <c:pt idx="26982">
                  <c:v>72.460393749999994</c:v>
                </c:pt>
                <c:pt idx="26983">
                  <c:v>72.469300000000004</c:v>
                </c:pt>
                <c:pt idx="26984">
                  <c:v>72.479456249999998</c:v>
                </c:pt>
                <c:pt idx="26985">
                  <c:v>72.490549999999999</c:v>
                </c:pt>
                <c:pt idx="26986">
                  <c:v>72.503050000000002</c:v>
                </c:pt>
                <c:pt idx="26987">
                  <c:v>72.516799999999904</c:v>
                </c:pt>
                <c:pt idx="26988">
                  <c:v>72.530550000000005</c:v>
                </c:pt>
                <c:pt idx="26989">
                  <c:v>72.544300000000007</c:v>
                </c:pt>
                <c:pt idx="26990">
                  <c:v>72.559143750000004</c:v>
                </c:pt>
                <c:pt idx="26991">
                  <c:v>72.5752375</c:v>
                </c:pt>
                <c:pt idx="26992">
                  <c:v>72.591643749999903</c:v>
                </c:pt>
                <c:pt idx="26993">
                  <c:v>72.608362499999899</c:v>
                </c:pt>
                <c:pt idx="26994">
                  <c:v>72.625237499999997</c:v>
                </c:pt>
                <c:pt idx="26995">
                  <c:v>72.642112499999996</c:v>
                </c:pt>
                <c:pt idx="26996">
                  <c:v>72.658987499999995</c:v>
                </c:pt>
                <c:pt idx="26997">
                  <c:v>72.675706250000005</c:v>
                </c:pt>
                <c:pt idx="26998">
                  <c:v>72.692425</c:v>
                </c:pt>
                <c:pt idx="26999">
                  <c:v>72.709456249999903</c:v>
                </c:pt>
                <c:pt idx="27000">
                  <c:v>72.726799999999898</c:v>
                </c:pt>
                <c:pt idx="27001">
                  <c:v>72.744143749999907</c:v>
                </c:pt>
                <c:pt idx="27002">
                  <c:v>72.757268749999994</c:v>
                </c:pt>
                <c:pt idx="27003">
                  <c:v>72.764456249999895</c:v>
                </c:pt>
                <c:pt idx="27004">
                  <c:v>72.768049999999903</c:v>
                </c:pt>
                <c:pt idx="27005">
                  <c:v>72.770081249999905</c:v>
                </c:pt>
                <c:pt idx="27006">
                  <c:v>72.771487499999907</c:v>
                </c:pt>
                <c:pt idx="27007">
                  <c:v>72.771487499999907</c:v>
                </c:pt>
                <c:pt idx="27008">
                  <c:v>72.7711749999999</c:v>
                </c:pt>
                <c:pt idx="27009">
                  <c:v>72.771487500000006</c:v>
                </c:pt>
                <c:pt idx="27010">
                  <c:v>72.774456249999901</c:v>
                </c:pt>
                <c:pt idx="27011">
                  <c:v>72.780081249999895</c:v>
                </c:pt>
                <c:pt idx="27012">
                  <c:v>72.788049999999998</c:v>
                </c:pt>
                <c:pt idx="27013">
                  <c:v>72.799456249999906</c:v>
                </c:pt>
                <c:pt idx="27014">
                  <c:v>72.811643749999902</c:v>
                </c:pt>
                <c:pt idx="27015">
                  <c:v>72.822424999999896</c:v>
                </c:pt>
                <c:pt idx="27016">
                  <c:v>72.832581250000004</c:v>
                </c:pt>
                <c:pt idx="27017">
                  <c:v>72.842737499999899</c:v>
                </c:pt>
                <c:pt idx="27018">
                  <c:v>72.854456249999998</c:v>
                </c:pt>
                <c:pt idx="27019">
                  <c:v>72.867893749999894</c:v>
                </c:pt>
                <c:pt idx="27020">
                  <c:v>72.881643749999995</c:v>
                </c:pt>
                <c:pt idx="27021">
                  <c:v>72.896487499999907</c:v>
                </c:pt>
                <c:pt idx="27022">
                  <c:v>72.911956250000003</c:v>
                </c:pt>
                <c:pt idx="27023">
                  <c:v>72.926956250000003</c:v>
                </c:pt>
                <c:pt idx="27024">
                  <c:v>72.941800000000001</c:v>
                </c:pt>
                <c:pt idx="27025">
                  <c:v>72.956956250000005</c:v>
                </c:pt>
                <c:pt idx="27026">
                  <c:v>72.972581249999905</c:v>
                </c:pt>
                <c:pt idx="27027">
                  <c:v>72.988518749999898</c:v>
                </c:pt>
                <c:pt idx="27028">
                  <c:v>73.004299999999901</c:v>
                </c:pt>
                <c:pt idx="27029">
                  <c:v>73.02055</c:v>
                </c:pt>
                <c:pt idx="27030">
                  <c:v>73.037268749999896</c:v>
                </c:pt>
                <c:pt idx="27031">
                  <c:v>73.053831249999902</c:v>
                </c:pt>
                <c:pt idx="27032">
                  <c:v>73.070393749999894</c:v>
                </c:pt>
                <c:pt idx="27033">
                  <c:v>73.087112500000003</c:v>
                </c:pt>
                <c:pt idx="27034">
                  <c:v>73.104768750000005</c:v>
                </c:pt>
                <c:pt idx="27035">
                  <c:v>73.123206249999996</c:v>
                </c:pt>
                <c:pt idx="27036">
                  <c:v>73.14164375</c:v>
                </c:pt>
                <c:pt idx="27037">
                  <c:v>73.160393749999898</c:v>
                </c:pt>
                <c:pt idx="27038">
                  <c:v>73.179456250000001</c:v>
                </c:pt>
                <c:pt idx="27039">
                  <c:v>73.198674999999994</c:v>
                </c:pt>
                <c:pt idx="27040">
                  <c:v>73.218049999999906</c:v>
                </c:pt>
                <c:pt idx="27041">
                  <c:v>73.237268749999998</c:v>
                </c:pt>
                <c:pt idx="27042">
                  <c:v>73.256331249999903</c:v>
                </c:pt>
                <c:pt idx="27043">
                  <c:v>73.275081249999999</c:v>
                </c:pt>
                <c:pt idx="27044">
                  <c:v>73.293206249999997</c:v>
                </c:pt>
                <c:pt idx="27045">
                  <c:v>73.311018749999903</c:v>
                </c:pt>
                <c:pt idx="27046">
                  <c:v>73.328674999999905</c:v>
                </c:pt>
                <c:pt idx="27047">
                  <c:v>73.346175000000002</c:v>
                </c:pt>
                <c:pt idx="27048">
                  <c:v>73.363987499999993</c:v>
                </c:pt>
                <c:pt idx="27049">
                  <c:v>73.377581249999906</c:v>
                </c:pt>
                <c:pt idx="27050">
                  <c:v>73.385237499999903</c:v>
                </c:pt>
                <c:pt idx="27051">
                  <c:v>73.390706249999894</c:v>
                </c:pt>
                <c:pt idx="27052">
                  <c:v>73.394143749999998</c:v>
                </c:pt>
                <c:pt idx="27053">
                  <c:v>73.395706249999904</c:v>
                </c:pt>
                <c:pt idx="27054">
                  <c:v>73.396018749999897</c:v>
                </c:pt>
                <c:pt idx="27055">
                  <c:v>73.395237499999993</c:v>
                </c:pt>
                <c:pt idx="27056">
                  <c:v>73.393831250000005</c:v>
                </c:pt>
                <c:pt idx="27057">
                  <c:v>73.395081249999905</c:v>
                </c:pt>
                <c:pt idx="27058">
                  <c:v>73.400237499999903</c:v>
                </c:pt>
                <c:pt idx="27059">
                  <c:v>73.408049999999903</c:v>
                </c:pt>
                <c:pt idx="27060">
                  <c:v>73.417737500000001</c:v>
                </c:pt>
                <c:pt idx="27061">
                  <c:v>73.430549999999997</c:v>
                </c:pt>
                <c:pt idx="27062">
                  <c:v>73.446174999999997</c:v>
                </c:pt>
                <c:pt idx="27063">
                  <c:v>73.461643749999894</c:v>
                </c:pt>
                <c:pt idx="27064">
                  <c:v>73.477112500000004</c:v>
                </c:pt>
                <c:pt idx="27065">
                  <c:v>73.492737499999905</c:v>
                </c:pt>
                <c:pt idx="27066">
                  <c:v>73.508206250000001</c:v>
                </c:pt>
                <c:pt idx="27067">
                  <c:v>73.523674999999898</c:v>
                </c:pt>
                <c:pt idx="27068">
                  <c:v>73.539299999999997</c:v>
                </c:pt>
                <c:pt idx="27069">
                  <c:v>73.554768749999994</c:v>
                </c:pt>
                <c:pt idx="27070">
                  <c:v>73.570081249999902</c:v>
                </c:pt>
                <c:pt idx="27071">
                  <c:v>73.582581249999905</c:v>
                </c:pt>
                <c:pt idx="27072">
                  <c:v>73.591487499999999</c:v>
                </c:pt>
                <c:pt idx="27073">
                  <c:v>73.598206250000004</c:v>
                </c:pt>
                <c:pt idx="27074">
                  <c:v>73.603049999999996</c:v>
                </c:pt>
                <c:pt idx="27075">
                  <c:v>73.606800000000007</c:v>
                </c:pt>
                <c:pt idx="27076">
                  <c:v>73.609612499999898</c:v>
                </c:pt>
                <c:pt idx="27077">
                  <c:v>73.611800000000002</c:v>
                </c:pt>
                <c:pt idx="27078">
                  <c:v>73.612581249999906</c:v>
                </c:pt>
                <c:pt idx="27079">
                  <c:v>73.611643749999999</c:v>
                </c:pt>
                <c:pt idx="27080">
                  <c:v>73.609143750000001</c:v>
                </c:pt>
                <c:pt idx="27081">
                  <c:v>73.605549999999994</c:v>
                </c:pt>
                <c:pt idx="27082">
                  <c:v>73.601799999999997</c:v>
                </c:pt>
                <c:pt idx="27083">
                  <c:v>73.598049999999901</c:v>
                </c:pt>
                <c:pt idx="27084">
                  <c:v>73.595706250000006</c:v>
                </c:pt>
                <c:pt idx="27085">
                  <c:v>73.594456249999993</c:v>
                </c:pt>
                <c:pt idx="27086">
                  <c:v>73.596018749999999</c:v>
                </c:pt>
                <c:pt idx="27087">
                  <c:v>73.602268749999894</c:v>
                </c:pt>
                <c:pt idx="27088">
                  <c:v>73.612268749999899</c:v>
                </c:pt>
                <c:pt idx="27089">
                  <c:v>73.62601875</c:v>
                </c:pt>
                <c:pt idx="27090">
                  <c:v>73.641956249999893</c:v>
                </c:pt>
                <c:pt idx="27091">
                  <c:v>73.658362499999996</c:v>
                </c:pt>
                <c:pt idx="27092">
                  <c:v>73.674456249999906</c:v>
                </c:pt>
                <c:pt idx="27093">
                  <c:v>73.690393749999998</c:v>
                </c:pt>
                <c:pt idx="27094">
                  <c:v>73.706331250000005</c:v>
                </c:pt>
                <c:pt idx="27095">
                  <c:v>73.722268749999998</c:v>
                </c:pt>
                <c:pt idx="27096">
                  <c:v>73.738050000000001</c:v>
                </c:pt>
                <c:pt idx="27097">
                  <c:v>73.753831249999905</c:v>
                </c:pt>
                <c:pt idx="27098">
                  <c:v>73.769924999999901</c:v>
                </c:pt>
                <c:pt idx="27099">
                  <c:v>73.786331249999904</c:v>
                </c:pt>
                <c:pt idx="27100">
                  <c:v>73.799456249999906</c:v>
                </c:pt>
                <c:pt idx="27101">
                  <c:v>73.807893749999906</c:v>
                </c:pt>
                <c:pt idx="27102">
                  <c:v>73.814143749999999</c:v>
                </c:pt>
                <c:pt idx="27103">
                  <c:v>73.818674999999999</c:v>
                </c:pt>
                <c:pt idx="27104">
                  <c:v>73.821799999999897</c:v>
                </c:pt>
                <c:pt idx="27105">
                  <c:v>73.824456249999997</c:v>
                </c:pt>
                <c:pt idx="27106">
                  <c:v>73.827112499999998</c:v>
                </c:pt>
                <c:pt idx="27107">
                  <c:v>73.829456250000007</c:v>
                </c:pt>
                <c:pt idx="27108">
                  <c:v>73.831643749999998</c:v>
                </c:pt>
                <c:pt idx="27109">
                  <c:v>73.833518749999996</c:v>
                </c:pt>
                <c:pt idx="27110">
                  <c:v>73.835237499999906</c:v>
                </c:pt>
                <c:pt idx="27111">
                  <c:v>73.836331250000001</c:v>
                </c:pt>
                <c:pt idx="27112">
                  <c:v>73.836487499999905</c:v>
                </c:pt>
                <c:pt idx="27113">
                  <c:v>73.836487499999905</c:v>
                </c:pt>
                <c:pt idx="27114">
                  <c:v>73.836643749999993</c:v>
                </c:pt>
                <c:pt idx="27115">
                  <c:v>73.836487499999905</c:v>
                </c:pt>
                <c:pt idx="27116">
                  <c:v>73.835862499999905</c:v>
                </c:pt>
                <c:pt idx="27117">
                  <c:v>73.834768749999895</c:v>
                </c:pt>
                <c:pt idx="27118">
                  <c:v>73.832424999999901</c:v>
                </c:pt>
                <c:pt idx="27119">
                  <c:v>73.829456249999893</c:v>
                </c:pt>
                <c:pt idx="27120">
                  <c:v>73.826643749999903</c:v>
                </c:pt>
                <c:pt idx="27121">
                  <c:v>73.823674999999994</c:v>
                </c:pt>
                <c:pt idx="27122">
                  <c:v>73.820862499999905</c:v>
                </c:pt>
                <c:pt idx="27123">
                  <c:v>73.819143749999995</c:v>
                </c:pt>
                <c:pt idx="27124">
                  <c:v>73.818518749999996</c:v>
                </c:pt>
                <c:pt idx="27125">
                  <c:v>73.82133125</c:v>
                </c:pt>
                <c:pt idx="27126">
                  <c:v>73.828831249999993</c:v>
                </c:pt>
                <c:pt idx="27127">
                  <c:v>73.838831249999899</c:v>
                </c:pt>
                <c:pt idx="27128">
                  <c:v>73.851174999999998</c:v>
                </c:pt>
                <c:pt idx="27129">
                  <c:v>73.865237499999907</c:v>
                </c:pt>
                <c:pt idx="27130">
                  <c:v>73.879612499999993</c:v>
                </c:pt>
                <c:pt idx="27131">
                  <c:v>73.893831249999906</c:v>
                </c:pt>
                <c:pt idx="27132">
                  <c:v>73.908674999999903</c:v>
                </c:pt>
                <c:pt idx="27133">
                  <c:v>73.924768749999998</c:v>
                </c:pt>
                <c:pt idx="27134">
                  <c:v>73.941487499999994</c:v>
                </c:pt>
                <c:pt idx="27135">
                  <c:v>73.9547687499999</c:v>
                </c:pt>
                <c:pt idx="27136">
                  <c:v>73.9625812499999</c:v>
                </c:pt>
                <c:pt idx="27137">
                  <c:v>73.967268749999903</c:v>
                </c:pt>
                <c:pt idx="27138">
                  <c:v>73.968987499999997</c:v>
                </c:pt>
                <c:pt idx="27139">
                  <c:v>73.968518749999902</c:v>
                </c:pt>
                <c:pt idx="27140">
                  <c:v>73.966643750000003</c:v>
                </c:pt>
                <c:pt idx="27141">
                  <c:v>73.963362500000002</c:v>
                </c:pt>
                <c:pt idx="27142">
                  <c:v>73.959768749999895</c:v>
                </c:pt>
                <c:pt idx="27143">
                  <c:v>73.956331249999906</c:v>
                </c:pt>
                <c:pt idx="27144">
                  <c:v>73.952893749999902</c:v>
                </c:pt>
                <c:pt idx="27145">
                  <c:v>73.9502375</c:v>
                </c:pt>
                <c:pt idx="27146">
                  <c:v>73.9508624999999</c:v>
                </c:pt>
                <c:pt idx="27147">
                  <c:v>73.955706249999906</c:v>
                </c:pt>
                <c:pt idx="27148">
                  <c:v>73.962893749999907</c:v>
                </c:pt>
                <c:pt idx="27149">
                  <c:v>73.972581249999905</c:v>
                </c:pt>
                <c:pt idx="27150">
                  <c:v>73.984299999999905</c:v>
                </c:pt>
                <c:pt idx="27151">
                  <c:v>73.996799999999894</c:v>
                </c:pt>
                <c:pt idx="27152">
                  <c:v>74.010237500000002</c:v>
                </c:pt>
                <c:pt idx="27153">
                  <c:v>74.024299999999897</c:v>
                </c:pt>
                <c:pt idx="27154">
                  <c:v>74.039456249999901</c:v>
                </c:pt>
                <c:pt idx="27155">
                  <c:v>74.055237499999905</c:v>
                </c:pt>
                <c:pt idx="27156">
                  <c:v>74.070706250000001</c:v>
                </c:pt>
                <c:pt idx="27157">
                  <c:v>74.086018749999994</c:v>
                </c:pt>
                <c:pt idx="27158">
                  <c:v>74.101487499999905</c:v>
                </c:pt>
                <c:pt idx="27159">
                  <c:v>74.117112500000005</c:v>
                </c:pt>
                <c:pt idx="27160">
                  <c:v>74.132737499999905</c:v>
                </c:pt>
                <c:pt idx="27161">
                  <c:v>74.148362499999905</c:v>
                </c:pt>
                <c:pt idx="27162">
                  <c:v>74.159299999999902</c:v>
                </c:pt>
                <c:pt idx="27163">
                  <c:v>74.163831250000001</c:v>
                </c:pt>
                <c:pt idx="27164">
                  <c:v>74.165081249999901</c:v>
                </c:pt>
                <c:pt idx="27165">
                  <c:v>74.164456250000001</c:v>
                </c:pt>
                <c:pt idx="27166">
                  <c:v>74.160706250000004</c:v>
                </c:pt>
                <c:pt idx="27167">
                  <c:v>74.155862499999898</c:v>
                </c:pt>
                <c:pt idx="27168">
                  <c:v>74.152893750000004</c:v>
                </c:pt>
                <c:pt idx="27169">
                  <c:v>74.149924999999996</c:v>
                </c:pt>
                <c:pt idx="27170">
                  <c:v>74.1461749999999</c:v>
                </c:pt>
                <c:pt idx="27171">
                  <c:v>74.143518749999998</c:v>
                </c:pt>
                <c:pt idx="27172">
                  <c:v>74.143987499999895</c:v>
                </c:pt>
                <c:pt idx="27173">
                  <c:v>74.147268749999995</c:v>
                </c:pt>
                <c:pt idx="27174">
                  <c:v>74.153518749999904</c:v>
                </c:pt>
                <c:pt idx="27175">
                  <c:v>74.161331249999904</c:v>
                </c:pt>
                <c:pt idx="27176">
                  <c:v>74.171018749999902</c:v>
                </c:pt>
                <c:pt idx="27177">
                  <c:v>74.183674999999994</c:v>
                </c:pt>
                <c:pt idx="27178">
                  <c:v>74.197581249999999</c:v>
                </c:pt>
                <c:pt idx="27179">
                  <c:v>74.211487500000004</c:v>
                </c:pt>
                <c:pt idx="27180">
                  <c:v>74.226174999999898</c:v>
                </c:pt>
                <c:pt idx="27181">
                  <c:v>74.241487499999906</c:v>
                </c:pt>
                <c:pt idx="27182">
                  <c:v>74.256331249999903</c:v>
                </c:pt>
                <c:pt idx="27183">
                  <c:v>74.271018749999996</c:v>
                </c:pt>
                <c:pt idx="27184">
                  <c:v>74.285393749999997</c:v>
                </c:pt>
                <c:pt idx="27185">
                  <c:v>74.299612499999995</c:v>
                </c:pt>
                <c:pt idx="27186">
                  <c:v>74.313831249999893</c:v>
                </c:pt>
                <c:pt idx="27187">
                  <c:v>74.328049999999905</c:v>
                </c:pt>
                <c:pt idx="27188">
                  <c:v>74.342424999999906</c:v>
                </c:pt>
                <c:pt idx="27189">
                  <c:v>74.356799999999893</c:v>
                </c:pt>
                <c:pt idx="27190">
                  <c:v>74.369612499999903</c:v>
                </c:pt>
                <c:pt idx="27191">
                  <c:v>74.379143749999997</c:v>
                </c:pt>
                <c:pt idx="27192">
                  <c:v>74.386956249999997</c:v>
                </c:pt>
                <c:pt idx="27193">
                  <c:v>74.392581249999907</c:v>
                </c:pt>
                <c:pt idx="27194">
                  <c:v>74.395393749999997</c:v>
                </c:pt>
                <c:pt idx="27195">
                  <c:v>74.396487499999907</c:v>
                </c:pt>
                <c:pt idx="27196">
                  <c:v>74.396018749999996</c:v>
                </c:pt>
                <c:pt idx="27197">
                  <c:v>74.395081250000004</c:v>
                </c:pt>
                <c:pt idx="27198">
                  <c:v>74.393518749999998</c:v>
                </c:pt>
                <c:pt idx="27199">
                  <c:v>74.391018750000001</c:v>
                </c:pt>
                <c:pt idx="27200">
                  <c:v>74.388206249999996</c:v>
                </c:pt>
                <c:pt idx="27201">
                  <c:v>74.385393749999906</c:v>
                </c:pt>
                <c:pt idx="27202">
                  <c:v>74.382581250000001</c:v>
                </c:pt>
                <c:pt idx="27203">
                  <c:v>74.379612499999993</c:v>
                </c:pt>
                <c:pt idx="27204">
                  <c:v>74.376487499999996</c:v>
                </c:pt>
                <c:pt idx="27205">
                  <c:v>74.373518749999903</c:v>
                </c:pt>
                <c:pt idx="27206">
                  <c:v>74.370706249999898</c:v>
                </c:pt>
                <c:pt idx="27207">
                  <c:v>74.367737499999905</c:v>
                </c:pt>
                <c:pt idx="27208">
                  <c:v>74.365393749999896</c:v>
                </c:pt>
                <c:pt idx="27209">
                  <c:v>74.366799999999998</c:v>
                </c:pt>
                <c:pt idx="27210">
                  <c:v>74.371799999999993</c:v>
                </c:pt>
                <c:pt idx="27211">
                  <c:v>74.378675000000001</c:v>
                </c:pt>
                <c:pt idx="27212">
                  <c:v>74.387424999999894</c:v>
                </c:pt>
                <c:pt idx="27213">
                  <c:v>74.396487499999907</c:v>
                </c:pt>
                <c:pt idx="27214">
                  <c:v>74.406800000000004</c:v>
                </c:pt>
                <c:pt idx="27215">
                  <c:v>74.418831249999997</c:v>
                </c:pt>
                <c:pt idx="27216">
                  <c:v>74.431487499999903</c:v>
                </c:pt>
                <c:pt idx="27217">
                  <c:v>74.445237500000005</c:v>
                </c:pt>
                <c:pt idx="27218">
                  <c:v>74.459612499999906</c:v>
                </c:pt>
                <c:pt idx="27219">
                  <c:v>74.473518749999997</c:v>
                </c:pt>
                <c:pt idx="27220">
                  <c:v>74.486956250000006</c:v>
                </c:pt>
                <c:pt idx="27221">
                  <c:v>74.500550000000004</c:v>
                </c:pt>
                <c:pt idx="27222">
                  <c:v>74.514768749999902</c:v>
                </c:pt>
                <c:pt idx="27223">
                  <c:v>74.529299999999907</c:v>
                </c:pt>
                <c:pt idx="27224">
                  <c:v>74.543987499999901</c:v>
                </c:pt>
                <c:pt idx="27225">
                  <c:v>74.559143750000004</c:v>
                </c:pt>
                <c:pt idx="27226">
                  <c:v>74.573987499999902</c:v>
                </c:pt>
                <c:pt idx="27227">
                  <c:v>74.588362499999903</c:v>
                </c:pt>
                <c:pt idx="27228">
                  <c:v>74.603049999999996</c:v>
                </c:pt>
                <c:pt idx="27229">
                  <c:v>74.618362499999904</c:v>
                </c:pt>
                <c:pt idx="27230">
                  <c:v>74.633518749999993</c:v>
                </c:pt>
                <c:pt idx="27231">
                  <c:v>74.648674999999898</c:v>
                </c:pt>
                <c:pt idx="27232">
                  <c:v>74.662424999999899</c:v>
                </c:pt>
                <c:pt idx="27233">
                  <c:v>74.671956249999894</c:v>
                </c:pt>
                <c:pt idx="27234">
                  <c:v>74.678049999999999</c:v>
                </c:pt>
                <c:pt idx="27235">
                  <c:v>74.683049999999994</c:v>
                </c:pt>
                <c:pt idx="27236">
                  <c:v>74.687893749999901</c:v>
                </c:pt>
                <c:pt idx="27237">
                  <c:v>74.692112499999993</c:v>
                </c:pt>
                <c:pt idx="27238">
                  <c:v>74.695549999999997</c:v>
                </c:pt>
                <c:pt idx="27239">
                  <c:v>74.698206249999998</c:v>
                </c:pt>
                <c:pt idx="27240">
                  <c:v>74.700550000000007</c:v>
                </c:pt>
                <c:pt idx="27241">
                  <c:v>74.702112499999998</c:v>
                </c:pt>
                <c:pt idx="27242">
                  <c:v>74.703362499999997</c:v>
                </c:pt>
                <c:pt idx="27243">
                  <c:v>74.704143749999901</c:v>
                </c:pt>
                <c:pt idx="27244">
                  <c:v>74.703831249999993</c:v>
                </c:pt>
                <c:pt idx="27245">
                  <c:v>74.702893750000001</c:v>
                </c:pt>
                <c:pt idx="27246">
                  <c:v>74.701956249999995</c:v>
                </c:pt>
                <c:pt idx="27247">
                  <c:v>74.700706249999897</c:v>
                </c:pt>
                <c:pt idx="27248">
                  <c:v>74.702737499999898</c:v>
                </c:pt>
                <c:pt idx="27249">
                  <c:v>74.710549999999898</c:v>
                </c:pt>
                <c:pt idx="27250">
                  <c:v>74.719925000000003</c:v>
                </c:pt>
                <c:pt idx="27251">
                  <c:v>74.730549999999994</c:v>
                </c:pt>
                <c:pt idx="27252">
                  <c:v>74.744143749999907</c:v>
                </c:pt>
                <c:pt idx="27253">
                  <c:v>74.759299999999996</c:v>
                </c:pt>
                <c:pt idx="27254">
                  <c:v>74.775706249999999</c:v>
                </c:pt>
                <c:pt idx="27255">
                  <c:v>74.793049999999894</c:v>
                </c:pt>
                <c:pt idx="27256">
                  <c:v>74.811331249999895</c:v>
                </c:pt>
                <c:pt idx="27257">
                  <c:v>74.830706249999906</c:v>
                </c:pt>
                <c:pt idx="27258">
                  <c:v>74.849924999999999</c:v>
                </c:pt>
                <c:pt idx="27259">
                  <c:v>74.869612499999903</c:v>
                </c:pt>
                <c:pt idx="27260">
                  <c:v>74.888987499999899</c:v>
                </c:pt>
                <c:pt idx="27261">
                  <c:v>74.908206250000006</c:v>
                </c:pt>
                <c:pt idx="27262">
                  <c:v>74.928049999999999</c:v>
                </c:pt>
                <c:pt idx="27263">
                  <c:v>74.948674999999994</c:v>
                </c:pt>
                <c:pt idx="27264">
                  <c:v>74.96976875</c:v>
                </c:pt>
                <c:pt idx="27265">
                  <c:v>74.987893749999998</c:v>
                </c:pt>
                <c:pt idx="27266">
                  <c:v>75.000081249999894</c:v>
                </c:pt>
                <c:pt idx="27267">
                  <c:v>75.006643749999995</c:v>
                </c:pt>
                <c:pt idx="27268">
                  <c:v>75.009768750000006</c:v>
                </c:pt>
                <c:pt idx="27269">
                  <c:v>75.009768749999907</c:v>
                </c:pt>
                <c:pt idx="27270">
                  <c:v>75.007268749999895</c:v>
                </c:pt>
                <c:pt idx="27271">
                  <c:v>75.004300000000001</c:v>
                </c:pt>
                <c:pt idx="27272">
                  <c:v>75.003831249999905</c:v>
                </c:pt>
                <c:pt idx="27273">
                  <c:v>75.007268749999994</c:v>
                </c:pt>
                <c:pt idx="27274">
                  <c:v>75.012112499999901</c:v>
                </c:pt>
                <c:pt idx="27275">
                  <c:v>75.019300000000001</c:v>
                </c:pt>
                <c:pt idx="27276">
                  <c:v>75.028987499999999</c:v>
                </c:pt>
                <c:pt idx="27277">
                  <c:v>75.039456249999901</c:v>
                </c:pt>
                <c:pt idx="27278">
                  <c:v>75.050706249999905</c:v>
                </c:pt>
                <c:pt idx="27279">
                  <c:v>75.063206249999993</c:v>
                </c:pt>
                <c:pt idx="27280">
                  <c:v>75.077737499999898</c:v>
                </c:pt>
                <c:pt idx="27281">
                  <c:v>75.093987499999997</c:v>
                </c:pt>
                <c:pt idx="27282">
                  <c:v>75.110706249999893</c:v>
                </c:pt>
                <c:pt idx="27283">
                  <c:v>75.128206249999906</c:v>
                </c:pt>
                <c:pt idx="27284">
                  <c:v>75.146487499999907</c:v>
                </c:pt>
                <c:pt idx="27285">
                  <c:v>75.165393749999893</c:v>
                </c:pt>
                <c:pt idx="27286">
                  <c:v>75.185549999999907</c:v>
                </c:pt>
                <c:pt idx="27287">
                  <c:v>75.206174999999902</c:v>
                </c:pt>
                <c:pt idx="27288">
                  <c:v>75.226956249999901</c:v>
                </c:pt>
                <c:pt idx="27289">
                  <c:v>75.247581249999897</c:v>
                </c:pt>
                <c:pt idx="27290">
                  <c:v>75.267893749999999</c:v>
                </c:pt>
                <c:pt idx="27291">
                  <c:v>75.288362499999906</c:v>
                </c:pt>
                <c:pt idx="27292">
                  <c:v>75.308987500000001</c:v>
                </c:pt>
                <c:pt idx="27293">
                  <c:v>75.329768749999999</c:v>
                </c:pt>
                <c:pt idx="27294">
                  <c:v>75.350393749999995</c:v>
                </c:pt>
                <c:pt idx="27295">
                  <c:v>75.370862500000001</c:v>
                </c:pt>
                <c:pt idx="27296">
                  <c:v>75.391331249999894</c:v>
                </c:pt>
                <c:pt idx="27297">
                  <c:v>75.411956249999903</c:v>
                </c:pt>
                <c:pt idx="27298">
                  <c:v>75.429299999999998</c:v>
                </c:pt>
                <c:pt idx="27299">
                  <c:v>75.439768749999999</c:v>
                </c:pt>
                <c:pt idx="27300">
                  <c:v>75.445549999999898</c:v>
                </c:pt>
                <c:pt idx="27301">
                  <c:v>75.448831249999998</c:v>
                </c:pt>
                <c:pt idx="27302">
                  <c:v>75.450393749999904</c:v>
                </c:pt>
                <c:pt idx="27303">
                  <c:v>75.451174999999907</c:v>
                </c:pt>
                <c:pt idx="27304">
                  <c:v>75.450549999999893</c:v>
                </c:pt>
                <c:pt idx="27305">
                  <c:v>75.448049999999995</c:v>
                </c:pt>
                <c:pt idx="27306">
                  <c:v>75.445237499999905</c:v>
                </c:pt>
                <c:pt idx="27307">
                  <c:v>75.442893749999996</c:v>
                </c:pt>
                <c:pt idx="27308">
                  <c:v>75.440237499999995</c:v>
                </c:pt>
                <c:pt idx="27309">
                  <c:v>75.437424999999905</c:v>
                </c:pt>
                <c:pt idx="27310">
                  <c:v>75.4346125</c:v>
                </c:pt>
                <c:pt idx="27311">
                  <c:v>75.431643750000006</c:v>
                </c:pt>
                <c:pt idx="27312">
                  <c:v>75.429143749999994</c:v>
                </c:pt>
                <c:pt idx="27313">
                  <c:v>75.426331249999905</c:v>
                </c:pt>
                <c:pt idx="27314">
                  <c:v>75.426331249999905</c:v>
                </c:pt>
                <c:pt idx="27315">
                  <c:v>75.429768749999894</c:v>
                </c:pt>
                <c:pt idx="27316">
                  <c:v>75.434143750000004</c:v>
                </c:pt>
                <c:pt idx="27317">
                  <c:v>75.4391437499999</c:v>
                </c:pt>
                <c:pt idx="27318">
                  <c:v>75.444143749999995</c:v>
                </c:pt>
                <c:pt idx="27319">
                  <c:v>75.449924999999993</c:v>
                </c:pt>
                <c:pt idx="27320">
                  <c:v>75.456331249999906</c:v>
                </c:pt>
                <c:pt idx="27321">
                  <c:v>75.463518749999906</c:v>
                </c:pt>
                <c:pt idx="27322">
                  <c:v>75.472268749999898</c:v>
                </c:pt>
                <c:pt idx="27323">
                  <c:v>75.481956249999897</c:v>
                </c:pt>
                <c:pt idx="27324">
                  <c:v>75.492581250000001</c:v>
                </c:pt>
                <c:pt idx="27325">
                  <c:v>75.504456249999905</c:v>
                </c:pt>
                <c:pt idx="27326">
                  <c:v>75.516487499999997</c:v>
                </c:pt>
                <c:pt idx="27327">
                  <c:v>75.529143749999903</c:v>
                </c:pt>
                <c:pt idx="27328">
                  <c:v>75.542581249999898</c:v>
                </c:pt>
                <c:pt idx="27329">
                  <c:v>75.556018749999893</c:v>
                </c:pt>
                <c:pt idx="27330">
                  <c:v>75.569456249999902</c:v>
                </c:pt>
                <c:pt idx="27331">
                  <c:v>75.582737499999993</c:v>
                </c:pt>
                <c:pt idx="27332">
                  <c:v>75.596018749999999</c:v>
                </c:pt>
                <c:pt idx="27333">
                  <c:v>75.610237499999997</c:v>
                </c:pt>
                <c:pt idx="27334">
                  <c:v>75.625393750000001</c:v>
                </c:pt>
                <c:pt idx="27335">
                  <c:v>75.640862499999997</c:v>
                </c:pt>
                <c:pt idx="27336">
                  <c:v>75.655237499999899</c:v>
                </c:pt>
                <c:pt idx="27337">
                  <c:v>75.663831250000001</c:v>
                </c:pt>
                <c:pt idx="27338">
                  <c:v>75.666799999999995</c:v>
                </c:pt>
                <c:pt idx="27339">
                  <c:v>75.668049999999894</c:v>
                </c:pt>
                <c:pt idx="27340">
                  <c:v>75.668831249999997</c:v>
                </c:pt>
                <c:pt idx="27341">
                  <c:v>75.6696124999999</c:v>
                </c:pt>
                <c:pt idx="27342">
                  <c:v>75.670393750000002</c:v>
                </c:pt>
                <c:pt idx="27343">
                  <c:v>75.671331249999994</c:v>
                </c:pt>
                <c:pt idx="27344">
                  <c:v>75.672112499999997</c:v>
                </c:pt>
                <c:pt idx="27345">
                  <c:v>75.672737499999997</c:v>
                </c:pt>
                <c:pt idx="27346">
                  <c:v>75.672581249999993</c:v>
                </c:pt>
                <c:pt idx="27347">
                  <c:v>75.671331249999994</c:v>
                </c:pt>
                <c:pt idx="27348">
                  <c:v>75.6696124999999</c:v>
                </c:pt>
                <c:pt idx="27349">
                  <c:v>75.667112500000002</c:v>
                </c:pt>
                <c:pt idx="27350">
                  <c:v>75.663987500000005</c:v>
                </c:pt>
                <c:pt idx="27351">
                  <c:v>75.660550000000001</c:v>
                </c:pt>
                <c:pt idx="27352">
                  <c:v>75.656956249999993</c:v>
                </c:pt>
                <c:pt idx="27353">
                  <c:v>75.653518750000003</c:v>
                </c:pt>
                <c:pt idx="27354">
                  <c:v>75.649924999999897</c:v>
                </c:pt>
                <c:pt idx="27355">
                  <c:v>75.646018749999996</c:v>
                </c:pt>
                <c:pt idx="27356">
                  <c:v>75.641956250000007</c:v>
                </c:pt>
                <c:pt idx="27357">
                  <c:v>75.637893749999904</c:v>
                </c:pt>
                <c:pt idx="27358">
                  <c:v>75.636956249999898</c:v>
                </c:pt>
                <c:pt idx="27359">
                  <c:v>75.638674999999907</c:v>
                </c:pt>
                <c:pt idx="27360">
                  <c:v>75.64164375</c:v>
                </c:pt>
                <c:pt idx="27361">
                  <c:v>75.647112499999906</c:v>
                </c:pt>
                <c:pt idx="27362">
                  <c:v>75.653206249999997</c:v>
                </c:pt>
                <c:pt idx="27363">
                  <c:v>75.660706249999905</c:v>
                </c:pt>
                <c:pt idx="27364">
                  <c:v>75.670393749999903</c:v>
                </c:pt>
                <c:pt idx="27365">
                  <c:v>75.680862499999904</c:v>
                </c:pt>
                <c:pt idx="27366">
                  <c:v>75.691487499999994</c:v>
                </c:pt>
                <c:pt idx="27367">
                  <c:v>75.701956249999895</c:v>
                </c:pt>
                <c:pt idx="27368">
                  <c:v>75.712268749999893</c:v>
                </c:pt>
                <c:pt idx="27369">
                  <c:v>75.722581249999905</c:v>
                </c:pt>
                <c:pt idx="27370">
                  <c:v>75.732893749999903</c:v>
                </c:pt>
                <c:pt idx="27371">
                  <c:v>75.74320625</c:v>
                </c:pt>
                <c:pt idx="27372">
                  <c:v>75.754768749999997</c:v>
                </c:pt>
                <c:pt idx="27373">
                  <c:v>75.767581249999907</c:v>
                </c:pt>
                <c:pt idx="27374">
                  <c:v>75.780393749999902</c:v>
                </c:pt>
                <c:pt idx="27375">
                  <c:v>75.793362500000001</c:v>
                </c:pt>
                <c:pt idx="27376">
                  <c:v>75.802581250000003</c:v>
                </c:pt>
                <c:pt idx="27377">
                  <c:v>75.806643749999907</c:v>
                </c:pt>
                <c:pt idx="27378">
                  <c:v>75.809456249999997</c:v>
                </c:pt>
                <c:pt idx="27379">
                  <c:v>75.811174999999906</c:v>
                </c:pt>
                <c:pt idx="27380">
                  <c:v>75.812268750000001</c:v>
                </c:pt>
                <c:pt idx="27381">
                  <c:v>75.812737499999997</c:v>
                </c:pt>
                <c:pt idx="27382">
                  <c:v>75.811331249999995</c:v>
                </c:pt>
                <c:pt idx="27383">
                  <c:v>75.808674999999894</c:v>
                </c:pt>
                <c:pt idx="27384">
                  <c:v>75.805237499999905</c:v>
                </c:pt>
                <c:pt idx="27385">
                  <c:v>75.801331250000004</c:v>
                </c:pt>
                <c:pt idx="27386">
                  <c:v>75.797112499999997</c:v>
                </c:pt>
                <c:pt idx="27387">
                  <c:v>75.792737499999902</c:v>
                </c:pt>
                <c:pt idx="27388">
                  <c:v>75.788362499999906</c:v>
                </c:pt>
                <c:pt idx="27389">
                  <c:v>75.783831250000006</c:v>
                </c:pt>
                <c:pt idx="27390">
                  <c:v>75.779143749999903</c:v>
                </c:pt>
                <c:pt idx="27391">
                  <c:v>75.77445625</c:v>
                </c:pt>
                <c:pt idx="27392">
                  <c:v>75.769768749999898</c:v>
                </c:pt>
                <c:pt idx="27393">
                  <c:v>75.765862499999898</c:v>
                </c:pt>
                <c:pt idx="27394">
                  <c:v>75.763675000000006</c:v>
                </c:pt>
                <c:pt idx="27395">
                  <c:v>75.763987499999899</c:v>
                </c:pt>
                <c:pt idx="27396">
                  <c:v>75.766174999999905</c:v>
                </c:pt>
                <c:pt idx="27397">
                  <c:v>75.768518749999998</c:v>
                </c:pt>
                <c:pt idx="27398">
                  <c:v>75.770706249999904</c:v>
                </c:pt>
                <c:pt idx="27399">
                  <c:v>75.772893749999994</c:v>
                </c:pt>
                <c:pt idx="27400">
                  <c:v>75.774924999999996</c:v>
                </c:pt>
                <c:pt idx="27401">
                  <c:v>75.776799999999994</c:v>
                </c:pt>
                <c:pt idx="27402">
                  <c:v>75.778674999999893</c:v>
                </c:pt>
                <c:pt idx="27403">
                  <c:v>75.781487499999997</c:v>
                </c:pt>
                <c:pt idx="27404">
                  <c:v>75.785862499999993</c:v>
                </c:pt>
                <c:pt idx="27405">
                  <c:v>75.791018750000006</c:v>
                </c:pt>
                <c:pt idx="27406">
                  <c:v>75.797581249999894</c:v>
                </c:pt>
                <c:pt idx="27407">
                  <c:v>75.805862499999904</c:v>
                </c:pt>
                <c:pt idx="27408">
                  <c:v>75.815081249999906</c:v>
                </c:pt>
                <c:pt idx="27409">
                  <c:v>75.825081249999997</c:v>
                </c:pt>
                <c:pt idx="27410">
                  <c:v>75.836174999999898</c:v>
                </c:pt>
                <c:pt idx="27411">
                  <c:v>75.848206250000004</c:v>
                </c:pt>
                <c:pt idx="27412">
                  <c:v>75.860862499999996</c:v>
                </c:pt>
                <c:pt idx="27413">
                  <c:v>75.874143749999902</c:v>
                </c:pt>
                <c:pt idx="27414">
                  <c:v>75.888049999999893</c:v>
                </c:pt>
                <c:pt idx="27415">
                  <c:v>75.902424999999994</c:v>
                </c:pt>
                <c:pt idx="27416">
                  <c:v>75.916956249999998</c:v>
                </c:pt>
                <c:pt idx="27417">
                  <c:v>75.931643749999907</c:v>
                </c:pt>
                <c:pt idx="27418">
                  <c:v>75.946331249999901</c:v>
                </c:pt>
                <c:pt idx="27419">
                  <c:v>75.961174999999997</c:v>
                </c:pt>
                <c:pt idx="27420">
                  <c:v>75.976174999999998</c:v>
                </c:pt>
                <c:pt idx="27421">
                  <c:v>75.991018749999995</c:v>
                </c:pt>
                <c:pt idx="27422">
                  <c:v>76.005862500000006</c:v>
                </c:pt>
                <c:pt idx="27423">
                  <c:v>76.020862500000007</c:v>
                </c:pt>
                <c:pt idx="27424">
                  <c:v>76.034143749999998</c:v>
                </c:pt>
                <c:pt idx="27425">
                  <c:v>76.043362500000001</c:v>
                </c:pt>
                <c:pt idx="27426">
                  <c:v>76.0485187499999</c:v>
                </c:pt>
                <c:pt idx="27427">
                  <c:v>76.051487499999993</c:v>
                </c:pt>
                <c:pt idx="27428">
                  <c:v>76.052581250000003</c:v>
                </c:pt>
                <c:pt idx="27429">
                  <c:v>76.0518</c:v>
                </c:pt>
                <c:pt idx="27430">
                  <c:v>76.050237499999994</c:v>
                </c:pt>
                <c:pt idx="27431">
                  <c:v>76.048206250000007</c:v>
                </c:pt>
                <c:pt idx="27432">
                  <c:v>76.045862499999998</c:v>
                </c:pt>
                <c:pt idx="27433">
                  <c:v>76.043518749999905</c:v>
                </c:pt>
                <c:pt idx="27434">
                  <c:v>76.043049999999994</c:v>
                </c:pt>
                <c:pt idx="27435">
                  <c:v>76.046018749999902</c:v>
                </c:pt>
                <c:pt idx="27436">
                  <c:v>76.051643749999997</c:v>
                </c:pt>
                <c:pt idx="27437">
                  <c:v>76.059299999999993</c:v>
                </c:pt>
                <c:pt idx="27438">
                  <c:v>76.068518749999896</c:v>
                </c:pt>
                <c:pt idx="27439">
                  <c:v>76.07914375</c:v>
                </c:pt>
                <c:pt idx="27440">
                  <c:v>76.090706249999997</c:v>
                </c:pt>
                <c:pt idx="27441">
                  <c:v>76.102424999999997</c:v>
                </c:pt>
                <c:pt idx="27442">
                  <c:v>76.115549999999999</c:v>
                </c:pt>
                <c:pt idx="27443">
                  <c:v>76.129925</c:v>
                </c:pt>
                <c:pt idx="27444">
                  <c:v>76.145081249999905</c:v>
                </c:pt>
                <c:pt idx="27445">
                  <c:v>76.161174999999901</c:v>
                </c:pt>
                <c:pt idx="27446">
                  <c:v>76.177424999999999</c:v>
                </c:pt>
                <c:pt idx="27447">
                  <c:v>76.193674999999999</c:v>
                </c:pt>
                <c:pt idx="27448">
                  <c:v>76.210081249999902</c:v>
                </c:pt>
                <c:pt idx="27449">
                  <c:v>76.226643749999994</c:v>
                </c:pt>
                <c:pt idx="27450">
                  <c:v>76.242893749999993</c:v>
                </c:pt>
                <c:pt idx="27451">
                  <c:v>76.254299999999901</c:v>
                </c:pt>
                <c:pt idx="27452">
                  <c:v>76.260237499999903</c:v>
                </c:pt>
                <c:pt idx="27453">
                  <c:v>76.264924999999906</c:v>
                </c:pt>
                <c:pt idx="27454">
                  <c:v>76.268362499999995</c:v>
                </c:pt>
                <c:pt idx="27455">
                  <c:v>76.270237499999894</c:v>
                </c:pt>
                <c:pt idx="27456">
                  <c:v>76.270706250000003</c:v>
                </c:pt>
                <c:pt idx="27457">
                  <c:v>76.270081250000004</c:v>
                </c:pt>
                <c:pt idx="27458">
                  <c:v>76.268674999999902</c:v>
                </c:pt>
                <c:pt idx="27459">
                  <c:v>76.266800000000003</c:v>
                </c:pt>
                <c:pt idx="27460">
                  <c:v>76.265081249999994</c:v>
                </c:pt>
                <c:pt idx="27461">
                  <c:v>76.263049999999893</c:v>
                </c:pt>
                <c:pt idx="27462">
                  <c:v>76.260549999999995</c:v>
                </c:pt>
                <c:pt idx="27463">
                  <c:v>76.258049999999997</c:v>
                </c:pt>
                <c:pt idx="27464">
                  <c:v>76.255393749999996</c:v>
                </c:pt>
                <c:pt idx="27465">
                  <c:v>76.252581250000006</c:v>
                </c:pt>
                <c:pt idx="27466">
                  <c:v>76.249768750000001</c:v>
                </c:pt>
                <c:pt idx="27467">
                  <c:v>76.246956249999897</c:v>
                </c:pt>
                <c:pt idx="27468">
                  <c:v>76.245237500000002</c:v>
                </c:pt>
                <c:pt idx="27469">
                  <c:v>76.246174999999994</c:v>
                </c:pt>
                <c:pt idx="27470">
                  <c:v>76.249143750000002</c:v>
                </c:pt>
                <c:pt idx="27471">
                  <c:v>76.253987499999894</c:v>
                </c:pt>
                <c:pt idx="27472">
                  <c:v>76.261331249999998</c:v>
                </c:pt>
                <c:pt idx="27473">
                  <c:v>76.269456249999905</c:v>
                </c:pt>
                <c:pt idx="27474">
                  <c:v>76.278831249999996</c:v>
                </c:pt>
                <c:pt idx="27475">
                  <c:v>76.290237499999904</c:v>
                </c:pt>
                <c:pt idx="27476">
                  <c:v>76.302268749999996</c:v>
                </c:pt>
                <c:pt idx="27477">
                  <c:v>76.314925000000002</c:v>
                </c:pt>
                <c:pt idx="27478">
                  <c:v>76.328674999999905</c:v>
                </c:pt>
                <c:pt idx="27479">
                  <c:v>76.343206249999994</c:v>
                </c:pt>
                <c:pt idx="27480">
                  <c:v>76.357893749999903</c:v>
                </c:pt>
                <c:pt idx="27481">
                  <c:v>76.372581249999996</c:v>
                </c:pt>
                <c:pt idx="27482">
                  <c:v>76.387112500000001</c:v>
                </c:pt>
                <c:pt idx="27483">
                  <c:v>76.401487500000002</c:v>
                </c:pt>
                <c:pt idx="27484">
                  <c:v>76.415706249999999</c:v>
                </c:pt>
                <c:pt idx="27485">
                  <c:v>76.429768749999994</c:v>
                </c:pt>
                <c:pt idx="27486">
                  <c:v>76.443831250000002</c:v>
                </c:pt>
                <c:pt idx="27487">
                  <c:v>76.457893749999997</c:v>
                </c:pt>
                <c:pt idx="27488">
                  <c:v>76.471956249999906</c:v>
                </c:pt>
                <c:pt idx="27489">
                  <c:v>76.485081249999993</c:v>
                </c:pt>
                <c:pt idx="27490">
                  <c:v>76.493987500000003</c:v>
                </c:pt>
                <c:pt idx="27491">
                  <c:v>76.499299999999906</c:v>
                </c:pt>
                <c:pt idx="27492">
                  <c:v>76.503987499999994</c:v>
                </c:pt>
                <c:pt idx="27493">
                  <c:v>76.508362500000004</c:v>
                </c:pt>
                <c:pt idx="27494">
                  <c:v>76.512268750000004</c:v>
                </c:pt>
                <c:pt idx="27495">
                  <c:v>76.515550000000005</c:v>
                </c:pt>
                <c:pt idx="27496">
                  <c:v>76.518674999999902</c:v>
                </c:pt>
                <c:pt idx="27497">
                  <c:v>76.521643749999996</c:v>
                </c:pt>
                <c:pt idx="27498">
                  <c:v>76.52445625</c:v>
                </c:pt>
                <c:pt idx="27499">
                  <c:v>76.528831249999897</c:v>
                </c:pt>
                <c:pt idx="27500">
                  <c:v>76.536799999999999</c:v>
                </c:pt>
                <c:pt idx="27501">
                  <c:v>76.547268750000001</c:v>
                </c:pt>
                <c:pt idx="27502">
                  <c:v>76.558362500000001</c:v>
                </c:pt>
                <c:pt idx="27503">
                  <c:v>76.570081249999902</c:v>
                </c:pt>
                <c:pt idx="27504">
                  <c:v>76.582737499999894</c:v>
                </c:pt>
                <c:pt idx="27505">
                  <c:v>76.596174999999903</c:v>
                </c:pt>
                <c:pt idx="27506">
                  <c:v>76.61039375</c:v>
                </c:pt>
                <c:pt idx="27507">
                  <c:v>76.625081249999894</c:v>
                </c:pt>
                <c:pt idx="27508">
                  <c:v>76.639768749999902</c:v>
                </c:pt>
                <c:pt idx="27509">
                  <c:v>76.654456249999996</c:v>
                </c:pt>
                <c:pt idx="27510">
                  <c:v>76.669143750000003</c:v>
                </c:pt>
                <c:pt idx="27511">
                  <c:v>76.683831249999997</c:v>
                </c:pt>
                <c:pt idx="27512">
                  <c:v>76.698987499999902</c:v>
                </c:pt>
                <c:pt idx="27513">
                  <c:v>76.715081249999898</c:v>
                </c:pt>
                <c:pt idx="27514">
                  <c:v>76.732112499999999</c:v>
                </c:pt>
                <c:pt idx="27515">
                  <c:v>76.749924999999905</c:v>
                </c:pt>
                <c:pt idx="27516">
                  <c:v>76.768987499999994</c:v>
                </c:pt>
                <c:pt idx="27517">
                  <c:v>76.789299999999997</c:v>
                </c:pt>
                <c:pt idx="27518">
                  <c:v>76.810237499999999</c:v>
                </c:pt>
                <c:pt idx="27519">
                  <c:v>76.832268749999898</c:v>
                </c:pt>
                <c:pt idx="27520">
                  <c:v>76.855081249999898</c:v>
                </c:pt>
                <c:pt idx="27521">
                  <c:v>76.878362499999994</c:v>
                </c:pt>
                <c:pt idx="27522">
                  <c:v>76.902112499999902</c:v>
                </c:pt>
                <c:pt idx="27523">
                  <c:v>76.926331250000004</c:v>
                </c:pt>
                <c:pt idx="27524">
                  <c:v>76.950706249999996</c:v>
                </c:pt>
                <c:pt idx="27525">
                  <c:v>76.974768749999996</c:v>
                </c:pt>
                <c:pt idx="27526">
                  <c:v>76.998831249999995</c:v>
                </c:pt>
                <c:pt idx="27527">
                  <c:v>77.023362500000005</c:v>
                </c:pt>
                <c:pt idx="27528">
                  <c:v>77.048362499999897</c:v>
                </c:pt>
                <c:pt idx="27529">
                  <c:v>77.073362500000002</c:v>
                </c:pt>
                <c:pt idx="27530">
                  <c:v>77.098518749999897</c:v>
                </c:pt>
                <c:pt idx="27531">
                  <c:v>77.123674999999906</c:v>
                </c:pt>
                <c:pt idx="27532">
                  <c:v>77.148674999999997</c:v>
                </c:pt>
                <c:pt idx="27533">
                  <c:v>77.173518749999999</c:v>
                </c:pt>
                <c:pt idx="27534">
                  <c:v>77.198206249999998</c:v>
                </c:pt>
                <c:pt idx="27535">
                  <c:v>77.222893749999997</c:v>
                </c:pt>
                <c:pt idx="27536">
                  <c:v>77.247581249999996</c:v>
                </c:pt>
                <c:pt idx="27537">
                  <c:v>77.272112499999906</c:v>
                </c:pt>
                <c:pt idx="27538">
                  <c:v>77.296800000000005</c:v>
                </c:pt>
                <c:pt idx="27539">
                  <c:v>77.321956249999999</c:v>
                </c:pt>
                <c:pt idx="27540">
                  <c:v>77.347268749999898</c:v>
                </c:pt>
                <c:pt idx="27541">
                  <c:v>77.372893750000003</c:v>
                </c:pt>
                <c:pt idx="27542">
                  <c:v>77.398987500000004</c:v>
                </c:pt>
                <c:pt idx="27543">
                  <c:v>77.425393749999998</c:v>
                </c:pt>
                <c:pt idx="27544">
                  <c:v>77.452112499999998</c:v>
                </c:pt>
                <c:pt idx="27545">
                  <c:v>77.478987500000002</c:v>
                </c:pt>
                <c:pt idx="27546">
                  <c:v>77.505706250000003</c:v>
                </c:pt>
                <c:pt idx="27547">
                  <c:v>77.53226875</c:v>
                </c:pt>
                <c:pt idx="27548">
                  <c:v>77.558987500000001</c:v>
                </c:pt>
                <c:pt idx="27549">
                  <c:v>77.585706250000001</c:v>
                </c:pt>
                <c:pt idx="27550">
                  <c:v>77.612425000000002</c:v>
                </c:pt>
                <c:pt idx="27551">
                  <c:v>77.639456249999995</c:v>
                </c:pt>
                <c:pt idx="27552">
                  <c:v>77.666487499999903</c:v>
                </c:pt>
                <c:pt idx="27553">
                  <c:v>77.693362500000006</c:v>
                </c:pt>
                <c:pt idx="27554">
                  <c:v>77.713362499999903</c:v>
                </c:pt>
                <c:pt idx="27555">
                  <c:v>77.723674999999901</c:v>
                </c:pt>
                <c:pt idx="27556">
                  <c:v>77.729456249999998</c:v>
                </c:pt>
                <c:pt idx="27557">
                  <c:v>77.730862500000001</c:v>
                </c:pt>
                <c:pt idx="27558">
                  <c:v>77.729299999999995</c:v>
                </c:pt>
                <c:pt idx="27559">
                  <c:v>77.727737500000003</c:v>
                </c:pt>
                <c:pt idx="27560">
                  <c:v>77.733674999999906</c:v>
                </c:pt>
                <c:pt idx="27561">
                  <c:v>77.748362499999899</c:v>
                </c:pt>
                <c:pt idx="27562">
                  <c:v>77.765706249999894</c:v>
                </c:pt>
                <c:pt idx="27563">
                  <c:v>77.785393749999997</c:v>
                </c:pt>
                <c:pt idx="27564">
                  <c:v>77.807581249999998</c:v>
                </c:pt>
                <c:pt idx="27565">
                  <c:v>77.832268749999898</c:v>
                </c:pt>
                <c:pt idx="27566">
                  <c:v>77.858362499999998</c:v>
                </c:pt>
                <c:pt idx="27567">
                  <c:v>77.885081249999999</c:v>
                </c:pt>
                <c:pt idx="27568">
                  <c:v>77.912268749999996</c:v>
                </c:pt>
                <c:pt idx="27569">
                  <c:v>77.939612499999996</c:v>
                </c:pt>
                <c:pt idx="27570">
                  <c:v>77.967424999999906</c:v>
                </c:pt>
                <c:pt idx="27571">
                  <c:v>77.995549999999994</c:v>
                </c:pt>
                <c:pt idx="27572">
                  <c:v>78.023674999999997</c:v>
                </c:pt>
                <c:pt idx="27573">
                  <c:v>78.051956250000003</c:v>
                </c:pt>
                <c:pt idx="27574">
                  <c:v>78.080237499999996</c:v>
                </c:pt>
                <c:pt idx="27575">
                  <c:v>78.108206249999995</c:v>
                </c:pt>
                <c:pt idx="27576">
                  <c:v>78.136331249999998</c:v>
                </c:pt>
                <c:pt idx="27577">
                  <c:v>78.164456249999901</c:v>
                </c:pt>
                <c:pt idx="27578">
                  <c:v>78.191956249999905</c:v>
                </c:pt>
                <c:pt idx="27579">
                  <c:v>78.219299999999905</c:v>
                </c:pt>
                <c:pt idx="27580">
                  <c:v>78.246643749999905</c:v>
                </c:pt>
                <c:pt idx="27581">
                  <c:v>78.273674999999997</c:v>
                </c:pt>
                <c:pt idx="27582">
                  <c:v>78.300081249999906</c:v>
                </c:pt>
                <c:pt idx="27583">
                  <c:v>78.336487499999905</c:v>
                </c:pt>
                <c:pt idx="27584">
                  <c:v>78.383753124999998</c:v>
                </c:pt>
                <c:pt idx="27585">
                  <c:v>78.431643749999907</c:v>
                </c:pt>
                <c:pt idx="27586">
                  <c:v>78.479768749999906</c:v>
                </c:pt>
                <c:pt idx="27587">
                  <c:v>78.527815625000002</c:v>
                </c:pt>
                <c:pt idx="27588">
                  <c:v>78.575862499999999</c:v>
                </c:pt>
                <c:pt idx="27589">
                  <c:v>78.623987499999998</c:v>
                </c:pt>
                <c:pt idx="27590">
                  <c:v>78.672190624999999</c:v>
                </c:pt>
                <c:pt idx="27591">
                  <c:v>78.7203937499999</c:v>
                </c:pt>
                <c:pt idx="27592">
                  <c:v>78.768440624999997</c:v>
                </c:pt>
                <c:pt idx="27593">
                  <c:v>78.816409374999907</c:v>
                </c:pt>
                <c:pt idx="27594">
                  <c:v>78.864690624999994</c:v>
                </c:pt>
                <c:pt idx="27595">
                  <c:v>78.913284375000003</c:v>
                </c:pt>
                <c:pt idx="27596">
                  <c:v>78.961878124999998</c:v>
                </c:pt>
                <c:pt idx="27597">
                  <c:v>79.010628124999897</c:v>
                </c:pt>
                <c:pt idx="27598">
                  <c:v>79.0596125</c:v>
                </c:pt>
                <c:pt idx="27599">
                  <c:v>79.108674999999906</c:v>
                </c:pt>
                <c:pt idx="27600">
                  <c:v>79.158362499999996</c:v>
                </c:pt>
                <c:pt idx="27601">
                  <c:v>79.208753125000001</c:v>
                </c:pt>
                <c:pt idx="27602">
                  <c:v>79.259221874999994</c:v>
                </c:pt>
                <c:pt idx="27603">
                  <c:v>79.309690624999902</c:v>
                </c:pt>
                <c:pt idx="27604">
                  <c:v>79.359846874999903</c:v>
                </c:pt>
                <c:pt idx="27605">
                  <c:v>79.413009374999902</c:v>
                </c:pt>
                <c:pt idx="27606">
                  <c:v>79.466953125000003</c:v>
                </c:pt>
                <c:pt idx="27607">
                  <c:v>79.518124999999998</c:v>
                </c:pt>
                <c:pt idx="27608">
                  <c:v>79.568593750000005</c:v>
                </c:pt>
                <c:pt idx="27609">
                  <c:v>79.618593750000002</c:v>
                </c:pt>
                <c:pt idx="27610">
                  <c:v>79.668515624999998</c:v>
                </c:pt>
                <c:pt idx="27611">
                  <c:v>79.718281250000004</c:v>
                </c:pt>
                <c:pt idx="27612">
                  <c:v>79.767343749999995</c:v>
                </c:pt>
                <c:pt idx="27613">
                  <c:v>79.815234375000003</c:v>
                </c:pt>
                <c:pt idx="27614">
                  <c:v>79.863046874999995</c:v>
                </c:pt>
                <c:pt idx="27615">
                  <c:v>79.912265625000003</c:v>
                </c:pt>
                <c:pt idx="27616">
                  <c:v>79.961640624999902</c:v>
                </c:pt>
                <c:pt idx="27617">
                  <c:v>80.010390624999999</c:v>
                </c:pt>
                <c:pt idx="27618">
                  <c:v>80.058750000000003</c:v>
                </c:pt>
                <c:pt idx="27619">
                  <c:v>80.107265624999997</c:v>
                </c:pt>
                <c:pt idx="27620">
                  <c:v>80.156328125000002</c:v>
                </c:pt>
                <c:pt idx="27621">
                  <c:v>80.205234375000003</c:v>
                </c:pt>
                <c:pt idx="27622">
                  <c:v>80.254062500000003</c:v>
                </c:pt>
                <c:pt idx="27623">
                  <c:v>80.302890624999904</c:v>
                </c:pt>
                <c:pt idx="27624">
                  <c:v>80.351718749999904</c:v>
                </c:pt>
                <c:pt idx="27625">
                  <c:v>80.400468750000002</c:v>
                </c:pt>
                <c:pt idx="27626">
                  <c:v>80.449687499999996</c:v>
                </c:pt>
                <c:pt idx="27627">
                  <c:v>80.491171874999907</c:v>
                </c:pt>
                <c:pt idx="27628">
                  <c:v>80.521718750000005</c:v>
                </c:pt>
                <c:pt idx="27629">
                  <c:v>80.546953125000002</c:v>
                </c:pt>
                <c:pt idx="27630">
                  <c:v>80.568124999999995</c:v>
                </c:pt>
                <c:pt idx="27631">
                  <c:v>80.587734374999997</c:v>
                </c:pt>
                <c:pt idx="27632">
                  <c:v>80.608046874999999</c:v>
                </c:pt>
                <c:pt idx="27633">
                  <c:v>80.631093749999906</c:v>
                </c:pt>
                <c:pt idx="27634">
                  <c:v>80.658749999999998</c:v>
                </c:pt>
                <c:pt idx="27635">
                  <c:v>80.691562499999904</c:v>
                </c:pt>
                <c:pt idx="27636">
                  <c:v>80.729921875000002</c:v>
                </c:pt>
                <c:pt idx="27637">
                  <c:v>80.773124999999993</c:v>
                </c:pt>
                <c:pt idx="27638">
                  <c:v>80.821953124999993</c:v>
                </c:pt>
                <c:pt idx="27639">
                  <c:v>80.876328124999901</c:v>
                </c:pt>
                <c:pt idx="27640">
                  <c:v>80.932812499999997</c:v>
                </c:pt>
                <c:pt idx="27641">
                  <c:v>80.989609374999901</c:v>
                </c:pt>
                <c:pt idx="27642">
                  <c:v>81.046953125000002</c:v>
                </c:pt>
                <c:pt idx="27643">
                  <c:v>81.105937499999996</c:v>
                </c:pt>
                <c:pt idx="27644">
                  <c:v>81.166640624999999</c:v>
                </c:pt>
                <c:pt idx="27645">
                  <c:v>81.228515624999901</c:v>
                </c:pt>
                <c:pt idx="27646">
                  <c:v>81.291484374999996</c:v>
                </c:pt>
                <c:pt idx="27647">
                  <c:v>81.355859374999994</c:v>
                </c:pt>
                <c:pt idx="27648">
                  <c:v>81.421250000000001</c:v>
                </c:pt>
                <c:pt idx="27649">
                  <c:v>81.487499999999997</c:v>
                </c:pt>
                <c:pt idx="27650">
                  <c:v>81.554218749999905</c:v>
                </c:pt>
                <c:pt idx="27651">
                  <c:v>81.621249999999904</c:v>
                </c:pt>
                <c:pt idx="27652">
                  <c:v>81.688828124999901</c:v>
                </c:pt>
                <c:pt idx="27653">
                  <c:v>81.756484374999999</c:v>
                </c:pt>
                <c:pt idx="27654">
                  <c:v>81.824062499999997</c:v>
                </c:pt>
                <c:pt idx="27655">
                  <c:v>81.891562499999907</c:v>
                </c:pt>
                <c:pt idx="27656">
                  <c:v>81.959062499999902</c:v>
                </c:pt>
                <c:pt idx="27657">
                  <c:v>82.026484374999995</c:v>
                </c:pt>
                <c:pt idx="27658">
                  <c:v>82.093828124999902</c:v>
                </c:pt>
                <c:pt idx="27659">
                  <c:v>82.161406249999999</c:v>
                </c:pt>
                <c:pt idx="27660">
                  <c:v>82.229218750000001</c:v>
                </c:pt>
                <c:pt idx="27661">
                  <c:v>82.297109375000005</c:v>
                </c:pt>
                <c:pt idx="27662">
                  <c:v>82.365078124999897</c:v>
                </c:pt>
                <c:pt idx="27663">
                  <c:v>82.433124999999905</c:v>
                </c:pt>
                <c:pt idx="27664">
                  <c:v>82.501171874999997</c:v>
                </c:pt>
                <c:pt idx="27665">
                  <c:v>82.569218749999905</c:v>
                </c:pt>
                <c:pt idx="27666">
                  <c:v>82.637265624999998</c:v>
                </c:pt>
                <c:pt idx="27667">
                  <c:v>82.705234374999904</c:v>
                </c:pt>
                <c:pt idx="27668">
                  <c:v>82.773203124999995</c:v>
                </c:pt>
                <c:pt idx="27669">
                  <c:v>82.841171874999901</c:v>
                </c:pt>
                <c:pt idx="27670">
                  <c:v>82.909140624999907</c:v>
                </c:pt>
                <c:pt idx="27671">
                  <c:v>82.977109374999998</c:v>
                </c:pt>
                <c:pt idx="27672">
                  <c:v>83.045078124999904</c:v>
                </c:pt>
                <c:pt idx="27673">
                  <c:v>83.113046874999995</c:v>
                </c:pt>
                <c:pt idx="27674">
                  <c:v>83.181406249999995</c:v>
                </c:pt>
                <c:pt idx="27675">
                  <c:v>83.238749999999996</c:v>
                </c:pt>
                <c:pt idx="27676">
                  <c:v>83.280625000000001</c:v>
                </c:pt>
                <c:pt idx="27677">
                  <c:v>83.318906249999998</c:v>
                </c:pt>
                <c:pt idx="27678">
                  <c:v>83.360781249999903</c:v>
                </c:pt>
                <c:pt idx="27679">
                  <c:v>83.406093749999897</c:v>
                </c:pt>
                <c:pt idx="27680">
                  <c:v>83.451718749999998</c:v>
                </c:pt>
                <c:pt idx="27681">
                  <c:v>83.497343749999999</c:v>
                </c:pt>
                <c:pt idx="27682">
                  <c:v>83.54296875</c:v>
                </c:pt>
                <c:pt idx="27683">
                  <c:v>83.588593750000001</c:v>
                </c:pt>
                <c:pt idx="27684">
                  <c:v>83.634374999999906</c:v>
                </c:pt>
                <c:pt idx="27685">
                  <c:v>83.680312499999999</c:v>
                </c:pt>
                <c:pt idx="27686">
                  <c:v>83.726249999999993</c:v>
                </c:pt>
                <c:pt idx="27687">
                  <c:v>83.772343749999905</c:v>
                </c:pt>
                <c:pt idx="27688">
                  <c:v>83.818593749999906</c:v>
                </c:pt>
                <c:pt idx="27689">
                  <c:v>83.864843749999906</c:v>
                </c:pt>
                <c:pt idx="27690">
                  <c:v>83.911093749999907</c:v>
                </c:pt>
                <c:pt idx="27691">
                  <c:v>83.957343749999893</c:v>
                </c:pt>
                <c:pt idx="27692">
                  <c:v>84.003749999999897</c:v>
                </c:pt>
                <c:pt idx="27693">
                  <c:v>84.050312499999905</c:v>
                </c:pt>
                <c:pt idx="27694">
                  <c:v>84.096874999999997</c:v>
                </c:pt>
                <c:pt idx="27695">
                  <c:v>84.143437499999905</c:v>
                </c:pt>
                <c:pt idx="27696">
                  <c:v>84.19</c:v>
                </c:pt>
                <c:pt idx="27697">
                  <c:v>84.236562500000005</c:v>
                </c:pt>
                <c:pt idx="27698">
                  <c:v>84.283124999999998</c:v>
                </c:pt>
                <c:pt idx="27699">
                  <c:v>84.329687499999906</c:v>
                </c:pt>
                <c:pt idx="27700">
                  <c:v>84.376249999999999</c:v>
                </c:pt>
                <c:pt idx="27701">
                  <c:v>84.422812500000006</c:v>
                </c:pt>
                <c:pt idx="27702">
                  <c:v>84.469374999999999</c:v>
                </c:pt>
                <c:pt idx="27703">
                  <c:v>84.515937500000007</c:v>
                </c:pt>
                <c:pt idx="27704">
                  <c:v>84.5625</c:v>
                </c:pt>
                <c:pt idx="27705">
                  <c:v>84.609062499999993</c:v>
                </c:pt>
                <c:pt idx="27706">
                  <c:v>84.655624999999901</c:v>
                </c:pt>
                <c:pt idx="27707">
                  <c:v>84.702187499999994</c:v>
                </c:pt>
                <c:pt idx="27708">
                  <c:v>84.748750000000001</c:v>
                </c:pt>
                <c:pt idx="27709">
                  <c:v>84.795312499999994</c:v>
                </c:pt>
                <c:pt idx="27710">
                  <c:v>84.841875000000002</c:v>
                </c:pt>
                <c:pt idx="27711">
                  <c:v>84.888437499999995</c:v>
                </c:pt>
                <c:pt idx="27712">
                  <c:v>84.934999999999903</c:v>
                </c:pt>
                <c:pt idx="27713">
                  <c:v>84.981562499999995</c:v>
                </c:pt>
                <c:pt idx="27714">
                  <c:v>85.028125000000003</c:v>
                </c:pt>
                <c:pt idx="27715">
                  <c:v>85.074687499999996</c:v>
                </c:pt>
                <c:pt idx="27716">
                  <c:v>85.121250000000003</c:v>
                </c:pt>
                <c:pt idx="27717">
                  <c:v>85.167812499999997</c:v>
                </c:pt>
                <c:pt idx="27718">
                  <c:v>85.214374999999905</c:v>
                </c:pt>
                <c:pt idx="27719">
                  <c:v>85.260937499999997</c:v>
                </c:pt>
                <c:pt idx="27720">
                  <c:v>85.307499999999905</c:v>
                </c:pt>
                <c:pt idx="27721">
                  <c:v>85.354062499999998</c:v>
                </c:pt>
                <c:pt idx="27722">
                  <c:v>85.400625000000005</c:v>
                </c:pt>
                <c:pt idx="27723">
                  <c:v>85.447187499999899</c:v>
                </c:pt>
                <c:pt idx="27724">
                  <c:v>85.493749999999906</c:v>
                </c:pt>
                <c:pt idx="27725">
                  <c:v>85.540312499999999</c:v>
                </c:pt>
                <c:pt idx="27726">
                  <c:v>85.580937499999905</c:v>
                </c:pt>
                <c:pt idx="27727">
                  <c:v>85.610312499999907</c:v>
                </c:pt>
                <c:pt idx="27728">
                  <c:v>85.629687500000003</c:v>
                </c:pt>
                <c:pt idx="27729">
                  <c:v>85.640781250000003</c:v>
                </c:pt>
                <c:pt idx="27730">
                  <c:v>85.647031249999998</c:v>
                </c:pt>
                <c:pt idx="27731">
                  <c:v>85.650156249999995</c:v>
                </c:pt>
                <c:pt idx="27732">
                  <c:v>85.650156249999995</c:v>
                </c:pt>
                <c:pt idx="27733">
                  <c:v>85.648750000000007</c:v>
                </c:pt>
                <c:pt idx="27734">
                  <c:v>85.646874999999895</c:v>
                </c:pt>
                <c:pt idx="27735">
                  <c:v>85.644687500000003</c:v>
                </c:pt>
                <c:pt idx="27736">
                  <c:v>85.642656250000002</c:v>
                </c:pt>
                <c:pt idx="27737">
                  <c:v>85.642499999999899</c:v>
                </c:pt>
                <c:pt idx="27738">
                  <c:v>85.64453125</c:v>
                </c:pt>
                <c:pt idx="27739">
                  <c:v>85.648124999999894</c:v>
                </c:pt>
                <c:pt idx="27740">
                  <c:v>85.654687499999994</c:v>
                </c:pt>
                <c:pt idx="27741">
                  <c:v>85.663437500000001</c:v>
                </c:pt>
                <c:pt idx="27742">
                  <c:v>85.672343749999996</c:v>
                </c:pt>
                <c:pt idx="27743">
                  <c:v>85.682187499999998</c:v>
                </c:pt>
                <c:pt idx="27744">
                  <c:v>85.693437499999902</c:v>
                </c:pt>
                <c:pt idx="27745">
                  <c:v>85.704999999999899</c:v>
                </c:pt>
                <c:pt idx="27746">
                  <c:v>85.716562499999995</c:v>
                </c:pt>
                <c:pt idx="27747">
                  <c:v>85.728281249999995</c:v>
                </c:pt>
                <c:pt idx="27748">
                  <c:v>85.740312500000002</c:v>
                </c:pt>
                <c:pt idx="27749">
                  <c:v>85.752499999999998</c:v>
                </c:pt>
                <c:pt idx="27750">
                  <c:v>85.764687499999994</c:v>
                </c:pt>
                <c:pt idx="27751">
                  <c:v>85.776875000000004</c:v>
                </c:pt>
                <c:pt idx="27752">
                  <c:v>85.788749999999894</c:v>
                </c:pt>
                <c:pt idx="27753">
                  <c:v>85.800468749999993</c:v>
                </c:pt>
                <c:pt idx="27754">
                  <c:v>85.812343749999997</c:v>
                </c:pt>
                <c:pt idx="27755">
                  <c:v>85.824374999999904</c:v>
                </c:pt>
                <c:pt idx="27756">
                  <c:v>85.833281249999999</c:v>
                </c:pt>
                <c:pt idx="27757">
                  <c:v>85.836874999999907</c:v>
                </c:pt>
                <c:pt idx="27758">
                  <c:v>85.836874999999907</c:v>
                </c:pt>
                <c:pt idx="27759">
                  <c:v>85.834531249999998</c:v>
                </c:pt>
                <c:pt idx="27760">
                  <c:v>85.830468749999895</c:v>
                </c:pt>
                <c:pt idx="27761">
                  <c:v>85.825468749999899</c:v>
                </c:pt>
                <c:pt idx="27762">
                  <c:v>85.8209374999999</c:v>
                </c:pt>
                <c:pt idx="27763">
                  <c:v>85.817187500000003</c:v>
                </c:pt>
                <c:pt idx="27764">
                  <c:v>85.813437500000006</c:v>
                </c:pt>
                <c:pt idx="27765">
                  <c:v>85.8092187499999</c:v>
                </c:pt>
                <c:pt idx="27766">
                  <c:v>85.807812499999997</c:v>
                </c:pt>
                <c:pt idx="27767">
                  <c:v>85.811250000000001</c:v>
                </c:pt>
                <c:pt idx="27768">
                  <c:v>85.817343750000006</c:v>
                </c:pt>
                <c:pt idx="27769">
                  <c:v>85.825781249999906</c:v>
                </c:pt>
                <c:pt idx="27770">
                  <c:v>85.836250000000007</c:v>
                </c:pt>
                <c:pt idx="27771">
                  <c:v>85.847499999999897</c:v>
                </c:pt>
                <c:pt idx="27772">
                  <c:v>85.859843749999996</c:v>
                </c:pt>
                <c:pt idx="27773">
                  <c:v>85.873281250000005</c:v>
                </c:pt>
                <c:pt idx="27774">
                  <c:v>85.887187499999996</c:v>
                </c:pt>
                <c:pt idx="27775">
                  <c:v>85.901093749999902</c:v>
                </c:pt>
                <c:pt idx="27776">
                  <c:v>85.914999999999907</c:v>
                </c:pt>
                <c:pt idx="27777">
                  <c:v>85.928906249999997</c:v>
                </c:pt>
                <c:pt idx="27778">
                  <c:v>85.942656249999999</c:v>
                </c:pt>
                <c:pt idx="27779">
                  <c:v>85.956249999999997</c:v>
                </c:pt>
                <c:pt idx="27780">
                  <c:v>85.969218749999996</c:v>
                </c:pt>
                <c:pt idx="27781">
                  <c:v>85.981406250000006</c:v>
                </c:pt>
                <c:pt idx="27782">
                  <c:v>85.993437499999999</c:v>
                </c:pt>
                <c:pt idx="27783">
                  <c:v>86.006093750000005</c:v>
                </c:pt>
                <c:pt idx="27784">
                  <c:v>86.019218749999894</c:v>
                </c:pt>
                <c:pt idx="27785">
                  <c:v>86.032656250000002</c:v>
                </c:pt>
                <c:pt idx="27786">
                  <c:v>86.046406249999905</c:v>
                </c:pt>
                <c:pt idx="27787">
                  <c:v>86.060156250000006</c:v>
                </c:pt>
                <c:pt idx="27788">
                  <c:v>86.073750000000004</c:v>
                </c:pt>
                <c:pt idx="27789">
                  <c:v>86.087343750000002</c:v>
                </c:pt>
                <c:pt idx="27790">
                  <c:v>86.098906249999999</c:v>
                </c:pt>
                <c:pt idx="27791">
                  <c:v>86.1060937499999</c:v>
                </c:pt>
                <c:pt idx="27792">
                  <c:v>86.110468749999995</c:v>
                </c:pt>
                <c:pt idx="27793">
                  <c:v>86.113437499999904</c:v>
                </c:pt>
                <c:pt idx="27794">
                  <c:v>86.113281249999901</c:v>
                </c:pt>
                <c:pt idx="27795">
                  <c:v>86.110312499999907</c:v>
                </c:pt>
                <c:pt idx="27796">
                  <c:v>86.106875000000002</c:v>
                </c:pt>
                <c:pt idx="27797">
                  <c:v>86.103281249999995</c:v>
                </c:pt>
                <c:pt idx="27798">
                  <c:v>86.099531249999899</c:v>
                </c:pt>
                <c:pt idx="27799">
                  <c:v>86.095781250000002</c:v>
                </c:pt>
                <c:pt idx="27800">
                  <c:v>86.091718749999998</c:v>
                </c:pt>
                <c:pt idx="27801">
                  <c:v>86.086875000000006</c:v>
                </c:pt>
                <c:pt idx="27802">
                  <c:v>86.081562500000004</c:v>
                </c:pt>
                <c:pt idx="27803">
                  <c:v>86.076250000000002</c:v>
                </c:pt>
                <c:pt idx="27804">
                  <c:v>86.073437499999997</c:v>
                </c:pt>
                <c:pt idx="27805">
                  <c:v>86.074531250000007</c:v>
                </c:pt>
                <c:pt idx="27806">
                  <c:v>86.078437500000007</c:v>
                </c:pt>
                <c:pt idx="27807">
                  <c:v>86.083749999999995</c:v>
                </c:pt>
                <c:pt idx="27808">
                  <c:v>86.089062499999898</c:v>
                </c:pt>
                <c:pt idx="27809">
                  <c:v>86.094531250000003</c:v>
                </c:pt>
                <c:pt idx="27810">
                  <c:v>86.101249999999993</c:v>
                </c:pt>
                <c:pt idx="27811">
                  <c:v>86.109062499999993</c:v>
                </c:pt>
                <c:pt idx="27812">
                  <c:v>86.117499999999893</c:v>
                </c:pt>
                <c:pt idx="27813">
                  <c:v>86.126874999999998</c:v>
                </c:pt>
                <c:pt idx="27814">
                  <c:v>86.136874999999904</c:v>
                </c:pt>
                <c:pt idx="27815">
                  <c:v>86.147499999999994</c:v>
                </c:pt>
                <c:pt idx="27816">
                  <c:v>86.159218749999994</c:v>
                </c:pt>
                <c:pt idx="27817">
                  <c:v>86.171874999999901</c:v>
                </c:pt>
                <c:pt idx="27818">
                  <c:v>86.184687499999995</c:v>
                </c:pt>
                <c:pt idx="27819">
                  <c:v>86.197656249999994</c:v>
                </c:pt>
                <c:pt idx="27820">
                  <c:v>86.210781249999897</c:v>
                </c:pt>
                <c:pt idx="27821">
                  <c:v>86.223749999999995</c:v>
                </c:pt>
                <c:pt idx="27822">
                  <c:v>86.236562499999906</c:v>
                </c:pt>
                <c:pt idx="27823">
                  <c:v>86.249531250000004</c:v>
                </c:pt>
                <c:pt idx="27824">
                  <c:v>86.262812499999995</c:v>
                </c:pt>
                <c:pt idx="27825">
                  <c:v>86.275781249999994</c:v>
                </c:pt>
                <c:pt idx="27826">
                  <c:v>86.288281249999997</c:v>
                </c:pt>
                <c:pt idx="27827">
                  <c:v>86.30078125</c:v>
                </c:pt>
                <c:pt idx="27828">
                  <c:v>86.312968749999996</c:v>
                </c:pt>
                <c:pt idx="27829">
                  <c:v>86.324687499999996</c:v>
                </c:pt>
                <c:pt idx="27830">
                  <c:v>86.336093749999904</c:v>
                </c:pt>
                <c:pt idx="27831">
                  <c:v>86.347031249999901</c:v>
                </c:pt>
                <c:pt idx="27832">
                  <c:v>86.356875000000002</c:v>
                </c:pt>
                <c:pt idx="27833">
                  <c:v>86.365937500000001</c:v>
                </c:pt>
                <c:pt idx="27834">
                  <c:v>86.375</c:v>
                </c:pt>
                <c:pt idx="27835">
                  <c:v>86.383906249999995</c:v>
                </c:pt>
                <c:pt idx="27836">
                  <c:v>86.389999999999901</c:v>
                </c:pt>
                <c:pt idx="27837">
                  <c:v>86.392031250000002</c:v>
                </c:pt>
                <c:pt idx="27838">
                  <c:v>86.391562500000006</c:v>
                </c:pt>
                <c:pt idx="27839">
                  <c:v>86.388906250000005</c:v>
                </c:pt>
                <c:pt idx="27840">
                  <c:v>86.385156249999994</c:v>
                </c:pt>
                <c:pt idx="27841">
                  <c:v>86.380781249999899</c:v>
                </c:pt>
                <c:pt idx="27842">
                  <c:v>86.375781250000003</c:v>
                </c:pt>
                <c:pt idx="27843">
                  <c:v>86.370781249999993</c:v>
                </c:pt>
                <c:pt idx="27844">
                  <c:v>86.365937499999902</c:v>
                </c:pt>
                <c:pt idx="27845">
                  <c:v>86.361249999999998</c:v>
                </c:pt>
                <c:pt idx="27846">
                  <c:v>86.357500000000002</c:v>
                </c:pt>
                <c:pt idx="27847">
                  <c:v>86.356093749999999</c:v>
                </c:pt>
                <c:pt idx="27848">
                  <c:v>86.356718749999999</c:v>
                </c:pt>
                <c:pt idx="27849">
                  <c:v>86.357656249999906</c:v>
                </c:pt>
                <c:pt idx="27850">
                  <c:v>86.358125000000001</c:v>
                </c:pt>
                <c:pt idx="27851">
                  <c:v>86.358125000000001</c:v>
                </c:pt>
                <c:pt idx="27852">
                  <c:v>86.357812499999994</c:v>
                </c:pt>
                <c:pt idx="27853">
                  <c:v>86.357500000000002</c:v>
                </c:pt>
                <c:pt idx="27854">
                  <c:v>86.356562499999995</c:v>
                </c:pt>
                <c:pt idx="27855">
                  <c:v>86.354843749999901</c:v>
                </c:pt>
                <c:pt idx="27856">
                  <c:v>86.352968749999903</c:v>
                </c:pt>
                <c:pt idx="27857">
                  <c:v>86.350937499999901</c:v>
                </c:pt>
                <c:pt idx="27858">
                  <c:v>86.348437500000003</c:v>
                </c:pt>
                <c:pt idx="27859">
                  <c:v>86.345156250000002</c:v>
                </c:pt>
                <c:pt idx="27860">
                  <c:v>86.340781249999907</c:v>
                </c:pt>
                <c:pt idx="27861">
                  <c:v>86.335624999999894</c:v>
                </c:pt>
                <c:pt idx="27862">
                  <c:v>86.331249999999997</c:v>
                </c:pt>
                <c:pt idx="27863">
                  <c:v>86.327656250000004</c:v>
                </c:pt>
                <c:pt idx="27864">
                  <c:v>86.323750000000004</c:v>
                </c:pt>
                <c:pt idx="27865">
                  <c:v>86.319687500000001</c:v>
                </c:pt>
                <c:pt idx="27866">
                  <c:v>86.315781250000001</c:v>
                </c:pt>
                <c:pt idx="27867">
                  <c:v>86.311874999999901</c:v>
                </c:pt>
                <c:pt idx="27868">
                  <c:v>86.307499999999905</c:v>
                </c:pt>
                <c:pt idx="27869">
                  <c:v>86.302656249999998</c:v>
                </c:pt>
                <c:pt idx="27870">
                  <c:v>86.297812500000006</c:v>
                </c:pt>
                <c:pt idx="27871">
                  <c:v>86.292734374999995</c:v>
                </c:pt>
                <c:pt idx="27872">
                  <c:v>86.287187500000002</c:v>
                </c:pt>
                <c:pt idx="27873">
                  <c:v>86.281640624999994</c:v>
                </c:pt>
                <c:pt idx="27874">
                  <c:v>86.277031249999993</c:v>
                </c:pt>
                <c:pt idx="27875">
                  <c:v>86.273046874999906</c:v>
                </c:pt>
                <c:pt idx="27876">
                  <c:v>86.268281250000001</c:v>
                </c:pt>
                <c:pt idx="27877">
                  <c:v>86.262812499999995</c:v>
                </c:pt>
                <c:pt idx="27878">
                  <c:v>86.257031249999997</c:v>
                </c:pt>
                <c:pt idx="27879">
                  <c:v>86.250859374999905</c:v>
                </c:pt>
                <c:pt idx="27880">
                  <c:v>86.244453125000007</c:v>
                </c:pt>
                <c:pt idx="27881">
                  <c:v>86.238203124999998</c:v>
                </c:pt>
                <c:pt idx="27882">
                  <c:v>86.232109374999993</c:v>
                </c:pt>
                <c:pt idx="27883">
                  <c:v>86.226171874999906</c:v>
                </c:pt>
                <c:pt idx="27884">
                  <c:v>86.220234375000004</c:v>
                </c:pt>
                <c:pt idx="27885">
                  <c:v>86.214140624999899</c:v>
                </c:pt>
                <c:pt idx="27886">
                  <c:v>86.207890624999905</c:v>
                </c:pt>
                <c:pt idx="27887">
                  <c:v>86.201406249999906</c:v>
                </c:pt>
                <c:pt idx="27888">
                  <c:v>86.194843750000004</c:v>
                </c:pt>
                <c:pt idx="27889">
                  <c:v>86.188359374999905</c:v>
                </c:pt>
                <c:pt idx="27890">
                  <c:v>86.182031249999994</c:v>
                </c:pt>
                <c:pt idx="27891">
                  <c:v>86.176015625000005</c:v>
                </c:pt>
                <c:pt idx="27892">
                  <c:v>86.170390624999897</c:v>
                </c:pt>
                <c:pt idx="27893">
                  <c:v>86.164843750000003</c:v>
                </c:pt>
                <c:pt idx="27894">
                  <c:v>86.159140624999907</c:v>
                </c:pt>
                <c:pt idx="27895">
                  <c:v>86.153437499999995</c:v>
                </c:pt>
                <c:pt idx="27896">
                  <c:v>86.147890625000002</c:v>
                </c:pt>
                <c:pt idx="27897">
                  <c:v>86.142421874999897</c:v>
                </c:pt>
                <c:pt idx="27898">
                  <c:v>86.136874999999904</c:v>
                </c:pt>
                <c:pt idx="27899">
                  <c:v>86.131171875000007</c:v>
                </c:pt>
                <c:pt idx="27900">
                  <c:v>86.125078124999902</c:v>
                </c:pt>
                <c:pt idx="27901">
                  <c:v>86.118828124999993</c:v>
                </c:pt>
                <c:pt idx="27902">
                  <c:v>86.112656249999901</c:v>
                </c:pt>
                <c:pt idx="27903">
                  <c:v>86.106406249999907</c:v>
                </c:pt>
                <c:pt idx="27904">
                  <c:v>86.1</c:v>
                </c:pt>
                <c:pt idx="27905">
                  <c:v>86.093515624999995</c:v>
                </c:pt>
                <c:pt idx="27906">
                  <c:v>86.087343749999903</c:v>
                </c:pt>
                <c:pt idx="27907">
                  <c:v>86.081328124999999</c:v>
                </c:pt>
                <c:pt idx="27908">
                  <c:v>86.075234374999994</c:v>
                </c:pt>
                <c:pt idx="27909">
                  <c:v>86.068984374999999</c:v>
                </c:pt>
                <c:pt idx="27910">
                  <c:v>86.062578125000002</c:v>
                </c:pt>
                <c:pt idx="27911">
                  <c:v>86.056640625</c:v>
                </c:pt>
                <c:pt idx="27912">
                  <c:v>86.051484375000001</c:v>
                </c:pt>
                <c:pt idx="27913">
                  <c:v>86.046796874999998</c:v>
                </c:pt>
                <c:pt idx="27914">
                  <c:v>86.042578124999906</c:v>
                </c:pt>
                <c:pt idx="27915">
                  <c:v>86.0390625</c:v>
                </c:pt>
                <c:pt idx="27916">
                  <c:v>86.036015624999905</c:v>
                </c:pt>
                <c:pt idx="27917">
                  <c:v>86.032968749999995</c:v>
                </c:pt>
                <c:pt idx="27918">
                  <c:v>86.029843749999998</c:v>
                </c:pt>
                <c:pt idx="27919">
                  <c:v>86.026796875000002</c:v>
                </c:pt>
                <c:pt idx="27920">
                  <c:v>86.024062499999999</c:v>
                </c:pt>
                <c:pt idx="27921">
                  <c:v>86.021718750000005</c:v>
                </c:pt>
                <c:pt idx="27922">
                  <c:v>86.019609375000002</c:v>
                </c:pt>
                <c:pt idx="27923">
                  <c:v>86.017734375000003</c:v>
                </c:pt>
                <c:pt idx="27924">
                  <c:v>86.0162499999999</c:v>
                </c:pt>
                <c:pt idx="27925">
                  <c:v>86.015156250000004</c:v>
                </c:pt>
                <c:pt idx="27926">
                  <c:v>86.014218749999998</c:v>
                </c:pt>
                <c:pt idx="27927">
                  <c:v>86.012187499999996</c:v>
                </c:pt>
                <c:pt idx="27928">
                  <c:v>86.009531249999995</c:v>
                </c:pt>
                <c:pt idx="27929">
                  <c:v>86.007578124999995</c:v>
                </c:pt>
                <c:pt idx="27930">
                  <c:v>86.006171875000007</c:v>
                </c:pt>
                <c:pt idx="27931">
                  <c:v>86.005234375000001</c:v>
                </c:pt>
                <c:pt idx="27932">
                  <c:v>86.004374999999996</c:v>
                </c:pt>
                <c:pt idx="27933">
                  <c:v>86.003437500000004</c:v>
                </c:pt>
                <c:pt idx="27934">
                  <c:v>86.002499999999998</c:v>
                </c:pt>
                <c:pt idx="27935">
                  <c:v>86.001640624999993</c:v>
                </c:pt>
                <c:pt idx="27936">
                  <c:v>86.000781249999903</c:v>
                </c:pt>
                <c:pt idx="27937">
                  <c:v>85.999843749999897</c:v>
                </c:pt>
                <c:pt idx="27938">
                  <c:v>85.998750000000001</c:v>
                </c:pt>
                <c:pt idx="27939">
                  <c:v>85.997265624999997</c:v>
                </c:pt>
                <c:pt idx="27940">
                  <c:v>85.995859374999995</c:v>
                </c:pt>
                <c:pt idx="27941">
                  <c:v>85.994687499999998</c:v>
                </c:pt>
                <c:pt idx="27942">
                  <c:v>85.993281249999995</c:v>
                </c:pt>
                <c:pt idx="27943">
                  <c:v>85.991718750000004</c:v>
                </c:pt>
                <c:pt idx="27944">
                  <c:v>85.990078124999997</c:v>
                </c:pt>
                <c:pt idx="27945">
                  <c:v>85.988437499999904</c:v>
                </c:pt>
                <c:pt idx="27946">
                  <c:v>85.987031249999902</c:v>
                </c:pt>
                <c:pt idx="27947">
                  <c:v>85.985703125000001</c:v>
                </c:pt>
                <c:pt idx="27948">
                  <c:v>85.984218749999897</c:v>
                </c:pt>
                <c:pt idx="27949">
                  <c:v>85.982734374999893</c:v>
                </c:pt>
                <c:pt idx="27950">
                  <c:v>85.981328124999905</c:v>
                </c:pt>
                <c:pt idx="27951">
                  <c:v>85.979921875000002</c:v>
                </c:pt>
                <c:pt idx="27952">
                  <c:v>85.978437499999998</c:v>
                </c:pt>
                <c:pt idx="27953">
                  <c:v>85.976875000000007</c:v>
                </c:pt>
                <c:pt idx="27954">
                  <c:v>85.975234374999999</c:v>
                </c:pt>
                <c:pt idx="27955">
                  <c:v>85.973593749999907</c:v>
                </c:pt>
                <c:pt idx="27956">
                  <c:v>85.972187500000004</c:v>
                </c:pt>
                <c:pt idx="27957">
                  <c:v>85.970859374999904</c:v>
                </c:pt>
                <c:pt idx="27958">
                  <c:v>85.969374999999999</c:v>
                </c:pt>
                <c:pt idx="27959">
                  <c:v>85.967812499999994</c:v>
                </c:pt>
                <c:pt idx="27960">
                  <c:v>85.966171874999901</c:v>
                </c:pt>
                <c:pt idx="27961">
                  <c:v>85.964453124999906</c:v>
                </c:pt>
                <c:pt idx="27962">
                  <c:v>85.962734374999997</c:v>
                </c:pt>
                <c:pt idx="27963">
                  <c:v>85.961015625000002</c:v>
                </c:pt>
                <c:pt idx="27964">
                  <c:v>85.959296875000007</c:v>
                </c:pt>
                <c:pt idx="27965">
                  <c:v>85.957499999999897</c:v>
                </c:pt>
                <c:pt idx="27966">
                  <c:v>85.955703124999999</c:v>
                </c:pt>
                <c:pt idx="27967">
                  <c:v>85.954062499999907</c:v>
                </c:pt>
                <c:pt idx="27968">
                  <c:v>85.952187499999994</c:v>
                </c:pt>
                <c:pt idx="27969">
                  <c:v>85.949843749999999</c:v>
                </c:pt>
                <c:pt idx="27970">
                  <c:v>85.947421874999904</c:v>
                </c:pt>
                <c:pt idx="27971">
                  <c:v>85.944999999999993</c:v>
                </c:pt>
                <c:pt idx="27972">
                  <c:v>85.942343750000006</c:v>
                </c:pt>
                <c:pt idx="27973">
                  <c:v>85.939531250000002</c:v>
                </c:pt>
                <c:pt idx="27974">
                  <c:v>85.936640624999995</c:v>
                </c:pt>
                <c:pt idx="27975">
                  <c:v>85.933671875000002</c:v>
                </c:pt>
                <c:pt idx="27976">
                  <c:v>85.930703124999994</c:v>
                </c:pt>
                <c:pt idx="27977">
                  <c:v>85.927734375</c:v>
                </c:pt>
                <c:pt idx="27978">
                  <c:v>85.924687499999905</c:v>
                </c:pt>
                <c:pt idx="27979">
                  <c:v>85.921640624999995</c:v>
                </c:pt>
                <c:pt idx="27980">
                  <c:v>85.918515624999998</c:v>
                </c:pt>
                <c:pt idx="27981">
                  <c:v>85.915468750000002</c:v>
                </c:pt>
                <c:pt idx="27982">
                  <c:v>85.912656249999998</c:v>
                </c:pt>
                <c:pt idx="27983">
                  <c:v>85.909843749999993</c:v>
                </c:pt>
                <c:pt idx="27984">
                  <c:v>85.907031249999903</c:v>
                </c:pt>
                <c:pt idx="27985">
                  <c:v>85.903984374999894</c:v>
                </c:pt>
                <c:pt idx="27986">
                  <c:v>85.900625000000005</c:v>
                </c:pt>
                <c:pt idx="27987">
                  <c:v>85.897187500000001</c:v>
                </c:pt>
                <c:pt idx="27988">
                  <c:v>85.893749999999997</c:v>
                </c:pt>
                <c:pt idx="27989">
                  <c:v>85.890234375000006</c:v>
                </c:pt>
                <c:pt idx="27990">
                  <c:v>85.886484374999995</c:v>
                </c:pt>
                <c:pt idx="27991">
                  <c:v>85.882656249999897</c:v>
                </c:pt>
                <c:pt idx="27992">
                  <c:v>85.878749999999897</c:v>
                </c:pt>
                <c:pt idx="27993">
                  <c:v>85.874687499999894</c:v>
                </c:pt>
                <c:pt idx="27994">
                  <c:v>85.870703124999906</c:v>
                </c:pt>
                <c:pt idx="27995">
                  <c:v>85.866640625000002</c:v>
                </c:pt>
                <c:pt idx="27996">
                  <c:v>85.862343749999994</c:v>
                </c:pt>
                <c:pt idx="27997">
                  <c:v>85.8580468749999</c:v>
                </c:pt>
                <c:pt idx="27998">
                  <c:v>85.853750000000005</c:v>
                </c:pt>
                <c:pt idx="27999">
                  <c:v>85.849374999999995</c:v>
                </c:pt>
                <c:pt idx="28000">
                  <c:v>85.845078125000001</c:v>
                </c:pt>
                <c:pt idx="28001">
                  <c:v>85.840781249999907</c:v>
                </c:pt>
                <c:pt idx="28002">
                  <c:v>85.836250000000007</c:v>
                </c:pt>
                <c:pt idx="28003">
                  <c:v>85.831640624999906</c:v>
                </c:pt>
                <c:pt idx="28004">
                  <c:v>85.827343749999997</c:v>
                </c:pt>
                <c:pt idx="28005">
                  <c:v>85.823203125000006</c:v>
                </c:pt>
                <c:pt idx="28006">
                  <c:v>85.818984374999999</c:v>
                </c:pt>
                <c:pt idx="28007">
                  <c:v>85.814687500000005</c:v>
                </c:pt>
                <c:pt idx="28008">
                  <c:v>85.810234374999993</c:v>
                </c:pt>
                <c:pt idx="28009">
                  <c:v>85.805703124999994</c:v>
                </c:pt>
                <c:pt idx="28010">
                  <c:v>85.801171874999994</c:v>
                </c:pt>
                <c:pt idx="28011">
                  <c:v>85.796562499999894</c:v>
                </c:pt>
                <c:pt idx="28012">
                  <c:v>85.791953125000006</c:v>
                </c:pt>
                <c:pt idx="28013">
                  <c:v>85.787499999999994</c:v>
                </c:pt>
                <c:pt idx="28014">
                  <c:v>85.783124999999998</c:v>
                </c:pt>
                <c:pt idx="28015">
                  <c:v>85.778671875000001</c:v>
                </c:pt>
                <c:pt idx="28016">
                  <c:v>85.774140625000001</c:v>
                </c:pt>
                <c:pt idx="28017">
                  <c:v>85.769687499999904</c:v>
                </c:pt>
                <c:pt idx="28018">
                  <c:v>85.765312499999993</c:v>
                </c:pt>
                <c:pt idx="28019">
                  <c:v>85.760937499999997</c:v>
                </c:pt>
                <c:pt idx="28020">
                  <c:v>85.756562499999902</c:v>
                </c:pt>
                <c:pt idx="28021">
                  <c:v>85.752187500000005</c:v>
                </c:pt>
                <c:pt idx="28022">
                  <c:v>85.747890624999997</c:v>
                </c:pt>
                <c:pt idx="28023">
                  <c:v>85.743671875000004</c:v>
                </c:pt>
                <c:pt idx="28024">
                  <c:v>85.739374999999995</c:v>
                </c:pt>
                <c:pt idx="28025">
                  <c:v>85.7349999999999</c:v>
                </c:pt>
                <c:pt idx="28026">
                  <c:v>85.730625000000003</c:v>
                </c:pt>
                <c:pt idx="28027">
                  <c:v>85.726093749999905</c:v>
                </c:pt>
                <c:pt idx="28028">
                  <c:v>85.721484375000003</c:v>
                </c:pt>
                <c:pt idx="28029">
                  <c:v>85.716953125000003</c:v>
                </c:pt>
                <c:pt idx="28030">
                  <c:v>85.712343750000002</c:v>
                </c:pt>
                <c:pt idx="28031">
                  <c:v>85.707890624999905</c:v>
                </c:pt>
                <c:pt idx="28032">
                  <c:v>85.703593749999996</c:v>
                </c:pt>
                <c:pt idx="28033">
                  <c:v>85.69921875</c:v>
                </c:pt>
                <c:pt idx="28034">
                  <c:v>85.694765624999903</c:v>
                </c:pt>
                <c:pt idx="28035">
                  <c:v>85.690234375000003</c:v>
                </c:pt>
                <c:pt idx="28036">
                  <c:v>85.685781249999906</c:v>
                </c:pt>
                <c:pt idx="28037">
                  <c:v>85.681562499999998</c:v>
                </c:pt>
                <c:pt idx="28038">
                  <c:v>85.677109374999901</c:v>
                </c:pt>
                <c:pt idx="28039">
                  <c:v>85.671953125000002</c:v>
                </c:pt>
                <c:pt idx="28040">
                  <c:v>85.666328125000007</c:v>
                </c:pt>
                <c:pt idx="28041">
                  <c:v>85.660546874999994</c:v>
                </c:pt>
                <c:pt idx="28042">
                  <c:v>85.654765624999897</c:v>
                </c:pt>
                <c:pt idx="28043">
                  <c:v>85.648750000000007</c:v>
                </c:pt>
                <c:pt idx="28044">
                  <c:v>85.642343749999995</c:v>
                </c:pt>
                <c:pt idx="28045">
                  <c:v>85.635859374999995</c:v>
                </c:pt>
                <c:pt idx="28046">
                  <c:v>85.629531249999999</c:v>
                </c:pt>
                <c:pt idx="28047">
                  <c:v>85.623281249999906</c:v>
                </c:pt>
                <c:pt idx="28048">
                  <c:v>85.617031249999997</c:v>
                </c:pt>
                <c:pt idx="28049">
                  <c:v>85.610781250000002</c:v>
                </c:pt>
                <c:pt idx="28050">
                  <c:v>85.604453124999907</c:v>
                </c:pt>
                <c:pt idx="28051">
                  <c:v>85.598046874999994</c:v>
                </c:pt>
                <c:pt idx="28052">
                  <c:v>85.591640624999897</c:v>
                </c:pt>
                <c:pt idx="28053">
                  <c:v>85.585390625000002</c:v>
                </c:pt>
                <c:pt idx="28054">
                  <c:v>85.579374999999999</c:v>
                </c:pt>
                <c:pt idx="28055">
                  <c:v>85.573281249999994</c:v>
                </c:pt>
                <c:pt idx="28056">
                  <c:v>85.567109375000001</c:v>
                </c:pt>
                <c:pt idx="28057">
                  <c:v>85.560859375000007</c:v>
                </c:pt>
                <c:pt idx="28058">
                  <c:v>85.554374999999993</c:v>
                </c:pt>
                <c:pt idx="28059">
                  <c:v>85.547734375000005</c:v>
                </c:pt>
                <c:pt idx="28060">
                  <c:v>85.541171875000003</c:v>
                </c:pt>
                <c:pt idx="28061">
                  <c:v>85.534765624999906</c:v>
                </c:pt>
                <c:pt idx="28062">
                  <c:v>85.528437499999995</c:v>
                </c:pt>
                <c:pt idx="28063">
                  <c:v>85.522265625000003</c:v>
                </c:pt>
                <c:pt idx="28064">
                  <c:v>85.515781249999904</c:v>
                </c:pt>
                <c:pt idx="28065">
                  <c:v>85.508984374999997</c:v>
                </c:pt>
                <c:pt idx="28066">
                  <c:v>85.502421874999996</c:v>
                </c:pt>
                <c:pt idx="28067">
                  <c:v>85.495859374999995</c:v>
                </c:pt>
                <c:pt idx="28068">
                  <c:v>85.489140625000005</c:v>
                </c:pt>
                <c:pt idx="28069">
                  <c:v>85.482421875</c:v>
                </c:pt>
                <c:pt idx="28070">
                  <c:v>85.475703124999995</c:v>
                </c:pt>
                <c:pt idx="28071">
                  <c:v>85.469062500000007</c:v>
                </c:pt>
                <c:pt idx="28072">
                  <c:v>85.462343749999903</c:v>
                </c:pt>
                <c:pt idx="28073">
                  <c:v>85.455546874999996</c:v>
                </c:pt>
                <c:pt idx="28074">
                  <c:v>85.448906249999993</c:v>
                </c:pt>
                <c:pt idx="28075">
                  <c:v>85.442265624999905</c:v>
                </c:pt>
                <c:pt idx="28076">
                  <c:v>85.435468749999998</c:v>
                </c:pt>
                <c:pt idx="28077">
                  <c:v>85.428749999999994</c:v>
                </c:pt>
                <c:pt idx="28078">
                  <c:v>85.422187500000007</c:v>
                </c:pt>
                <c:pt idx="28079">
                  <c:v>85.415468749999903</c:v>
                </c:pt>
                <c:pt idx="28080">
                  <c:v>85.408593749999994</c:v>
                </c:pt>
                <c:pt idx="28081">
                  <c:v>85.401874999999905</c:v>
                </c:pt>
                <c:pt idx="28082">
                  <c:v>85.395312500000003</c:v>
                </c:pt>
                <c:pt idx="28083">
                  <c:v>85.388750000000002</c:v>
                </c:pt>
                <c:pt idx="28084">
                  <c:v>85.382187499999901</c:v>
                </c:pt>
                <c:pt idx="28085">
                  <c:v>85.375703125000001</c:v>
                </c:pt>
                <c:pt idx="28086">
                  <c:v>85.369296874999904</c:v>
                </c:pt>
                <c:pt idx="28087">
                  <c:v>85.362734375000002</c:v>
                </c:pt>
                <c:pt idx="28088">
                  <c:v>85.356171875000001</c:v>
                </c:pt>
                <c:pt idx="28089">
                  <c:v>85.349687500000002</c:v>
                </c:pt>
                <c:pt idx="28090">
                  <c:v>85.343124999999901</c:v>
                </c:pt>
                <c:pt idx="28091">
                  <c:v>85.336640625000001</c:v>
                </c:pt>
                <c:pt idx="28092">
                  <c:v>85.330156250000002</c:v>
                </c:pt>
                <c:pt idx="28093">
                  <c:v>85.323671875000002</c:v>
                </c:pt>
                <c:pt idx="28094">
                  <c:v>85.317265624999905</c:v>
                </c:pt>
                <c:pt idx="28095">
                  <c:v>85.310781250000005</c:v>
                </c:pt>
                <c:pt idx="28096">
                  <c:v>85.304296874999906</c:v>
                </c:pt>
                <c:pt idx="28097">
                  <c:v>85.297890624999994</c:v>
                </c:pt>
                <c:pt idx="28098">
                  <c:v>85.291484374999996</c:v>
                </c:pt>
                <c:pt idx="28099">
                  <c:v>85.284999999999997</c:v>
                </c:pt>
                <c:pt idx="28100">
                  <c:v>85.278515624999997</c:v>
                </c:pt>
                <c:pt idx="28101">
                  <c:v>85.272031249999998</c:v>
                </c:pt>
                <c:pt idx="28102">
                  <c:v>85.265546874999899</c:v>
                </c:pt>
                <c:pt idx="28103">
                  <c:v>85.259218750000002</c:v>
                </c:pt>
                <c:pt idx="28104">
                  <c:v>85.252812499999905</c:v>
                </c:pt>
                <c:pt idx="28105">
                  <c:v>85.246250000000003</c:v>
                </c:pt>
                <c:pt idx="28106">
                  <c:v>85.239843750000006</c:v>
                </c:pt>
                <c:pt idx="28107">
                  <c:v>85.233515624999896</c:v>
                </c:pt>
                <c:pt idx="28108">
                  <c:v>85.227109374999998</c:v>
                </c:pt>
                <c:pt idx="28109">
                  <c:v>85.220703125</c:v>
                </c:pt>
                <c:pt idx="28110">
                  <c:v>85.214375000000004</c:v>
                </c:pt>
                <c:pt idx="28111">
                  <c:v>85.208046874999994</c:v>
                </c:pt>
                <c:pt idx="28112">
                  <c:v>85.201718749999998</c:v>
                </c:pt>
                <c:pt idx="28113">
                  <c:v>85.195078124999995</c:v>
                </c:pt>
                <c:pt idx="28114">
                  <c:v>85.188046874999998</c:v>
                </c:pt>
                <c:pt idx="28115">
                  <c:v>85.181015624999901</c:v>
                </c:pt>
                <c:pt idx="28116">
                  <c:v>85.173984374999904</c:v>
                </c:pt>
                <c:pt idx="28117">
                  <c:v>85.166718750000001</c:v>
                </c:pt>
                <c:pt idx="28118">
                  <c:v>85.159218749999994</c:v>
                </c:pt>
                <c:pt idx="28119">
                  <c:v>85.151562499999997</c:v>
                </c:pt>
                <c:pt idx="28120">
                  <c:v>85.143828124999999</c:v>
                </c:pt>
                <c:pt idx="28121">
                  <c:v>85.136328124999906</c:v>
                </c:pt>
                <c:pt idx="28122">
                  <c:v>85.12890625</c:v>
                </c:pt>
                <c:pt idx="28123">
                  <c:v>85.121406250000007</c:v>
                </c:pt>
                <c:pt idx="28124">
                  <c:v>85.113671874999994</c:v>
                </c:pt>
                <c:pt idx="28125">
                  <c:v>85.105703124999906</c:v>
                </c:pt>
                <c:pt idx="28126">
                  <c:v>85.097734375000002</c:v>
                </c:pt>
                <c:pt idx="28127">
                  <c:v>85.089843749999901</c:v>
                </c:pt>
                <c:pt idx="28128">
                  <c:v>85.082265625000005</c:v>
                </c:pt>
                <c:pt idx="28129">
                  <c:v>85.074687499999996</c:v>
                </c:pt>
                <c:pt idx="28130">
                  <c:v>85.066874999999996</c:v>
                </c:pt>
                <c:pt idx="28131">
                  <c:v>85.058906250000007</c:v>
                </c:pt>
                <c:pt idx="28132">
                  <c:v>85.050859375000002</c:v>
                </c:pt>
                <c:pt idx="28133">
                  <c:v>85.042812499999997</c:v>
                </c:pt>
                <c:pt idx="28134">
                  <c:v>85.034765625000006</c:v>
                </c:pt>
                <c:pt idx="28135">
                  <c:v>85.026640624999999</c:v>
                </c:pt>
                <c:pt idx="28136">
                  <c:v>85.018359374999903</c:v>
                </c:pt>
                <c:pt idx="28137">
                  <c:v>85.010156249999895</c:v>
                </c:pt>
                <c:pt idx="28138">
                  <c:v>85.002031250000002</c:v>
                </c:pt>
                <c:pt idx="28139">
                  <c:v>84.993828124999993</c:v>
                </c:pt>
                <c:pt idx="28140">
                  <c:v>84.985468749999995</c:v>
                </c:pt>
                <c:pt idx="28141">
                  <c:v>84.977109374999998</c:v>
                </c:pt>
                <c:pt idx="28142">
                  <c:v>84.96875</c:v>
                </c:pt>
                <c:pt idx="28143">
                  <c:v>84.960234374999999</c:v>
                </c:pt>
                <c:pt idx="28144">
                  <c:v>84.951562499999994</c:v>
                </c:pt>
                <c:pt idx="28145">
                  <c:v>84.942890624999905</c:v>
                </c:pt>
                <c:pt idx="28146">
                  <c:v>84.934375000000003</c:v>
                </c:pt>
                <c:pt idx="28147">
                  <c:v>84.926015625000005</c:v>
                </c:pt>
                <c:pt idx="28148">
                  <c:v>84.917734374999995</c:v>
                </c:pt>
                <c:pt idx="28149">
                  <c:v>84.909374999999997</c:v>
                </c:pt>
                <c:pt idx="28150">
                  <c:v>84.901015624999999</c:v>
                </c:pt>
                <c:pt idx="28151">
                  <c:v>84.892656250000002</c:v>
                </c:pt>
                <c:pt idx="28152">
                  <c:v>84.884296874999905</c:v>
                </c:pt>
                <c:pt idx="28153">
                  <c:v>84.876015624999994</c:v>
                </c:pt>
                <c:pt idx="28154">
                  <c:v>84.867734374999998</c:v>
                </c:pt>
                <c:pt idx="28155">
                  <c:v>84.859453124999902</c:v>
                </c:pt>
                <c:pt idx="28156">
                  <c:v>84.851249999999993</c:v>
                </c:pt>
                <c:pt idx="28157">
                  <c:v>84.843124999999901</c:v>
                </c:pt>
                <c:pt idx="28158">
                  <c:v>84.834921875000006</c:v>
                </c:pt>
                <c:pt idx="28159">
                  <c:v>84.826718749999998</c:v>
                </c:pt>
                <c:pt idx="28160">
                  <c:v>84.818437500000002</c:v>
                </c:pt>
                <c:pt idx="28161">
                  <c:v>84.81</c:v>
                </c:pt>
                <c:pt idx="28162">
                  <c:v>84.801328124999998</c:v>
                </c:pt>
                <c:pt idx="28163">
                  <c:v>84.792499999999905</c:v>
                </c:pt>
                <c:pt idx="28164">
                  <c:v>84.783749999999998</c:v>
                </c:pt>
                <c:pt idx="28165">
                  <c:v>84.774999999999906</c:v>
                </c:pt>
                <c:pt idx="28166">
                  <c:v>84.766171874999998</c:v>
                </c:pt>
                <c:pt idx="28167">
                  <c:v>84.757343750000004</c:v>
                </c:pt>
                <c:pt idx="28168">
                  <c:v>84.748515624999897</c:v>
                </c:pt>
                <c:pt idx="28169">
                  <c:v>84.739687500000002</c:v>
                </c:pt>
                <c:pt idx="28170">
                  <c:v>84.730625000000003</c:v>
                </c:pt>
                <c:pt idx="28171">
                  <c:v>84.721328124999999</c:v>
                </c:pt>
                <c:pt idx="28172">
                  <c:v>84.712187499999999</c:v>
                </c:pt>
                <c:pt idx="28173">
                  <c:v>84.703125</c:v>
                </c:pt>
                <c:pt idx="28174">
                  <c:v>84.693984374999999</c:v>
                </c:pt>
                <c:pt idx="28175">
                  <c:v>84.684765624999997</c:v>
                </c:pt>
                <c:pt idx="28176">
                  <c:v>84.67578125</c:v>
                </c:pt>
                <c:pt idx="28177">
                  <c:v>84.666875000000005</c:v>
                </c:pt>
                <c:pt idx="28178">
                  <c:v>84.657812499999906</c:v>
                </c:pt>
                <c:pt idx="28179">
                  <c:v>84.648671875000005</c:v>
                </c:pt>
                <c:pt idx="28180">
                  <c:v>84.639453125000003</c:v>
                </c:pt>
                <c:pt idx="28181">
                  <c:v>84.630312500000002</c:v>
                </c:pt>
                <c:pt idx="28182">
                  <c:v>84.621328125000005</c:v>
                </c:pt>
                <c:pt idx="28183">
                  <c:v>84.612421874999896</c:v>
                </c:pt>
                <c:pt idx="28184">
                  <c:v>84.603671874999904</c:v>
                </c:pt>
                <c:pt idx="28185">
                  <c:v>84.594921874999997</c:v>
                </c:pt>
                <c:pt idx="28186">
                  <c:v>84.586015625000002</c:v>
                </c:pt>
                <c:pt idx="28187">
                  <c:v>84.577187499999994</c:v>
                </c:pt>
                <c:pt idx="28188">
                  <c:v>84.568515625000003</c:v>
                </c:pt>
                <c:pt idx="28189">
                  <c:v>84.56</c:v>
                </c:pt>
                <c:pt idx="28190">
                  <c:v>84.551718750000006</c:v>
                </c:pt>
                <c:pt idx="28191">
                  <c:v>84.543671875000001</c:v>
                </c:pt>
                <c:pt idx="28192">
                  <c:v>84.535703124999998</c:v>
                </c:pt>
                <c:pt idx="28193">
                  <c:v>84.527890624999998</c:v>
                </c:pt>
                <c:pt idx="28194">
                  <c:v>84.520312500000003</c:v>
                </c:pt>
                <c:pt idx="28195">
                  <c:v>84.512734374999994</c:v>
                </c:pt>
                <c:pt idx="28196">
                  <c:v>84.505078124999898</c:v>
                </c:pt>
                <c:pt idx="28197">
                  <c:v>84.497265624999997</c:v>
                </c:pt>
                <c:pt idx="28198">
                  <c:v>84.489374999999995</c:v>
                </c:pt>
                <c:pt idx="28199">
                  <c:v>84.481718749999999</c:v>
                </c:pt>
                <c:pt idx="28200">
                  <c:v>84.474140625000004</c:v>
                </c:pt>
                <c:pt idx="28201">
                  <c:v>84.466406249999906</c:v>
                </c:pt>
                <c:pt idx="28202">
                  <c:v>84.458671874999993</c:v>
                </c:pt>
                <c:pt idx="28203">
                  <c:v>84.451015624999997</c:v>
                </c:pt>
                <c:pt idx="28204">
                  <c:v>84.443437500000002</c:v>
                </c:pt>
                <c:pt idx="28205">
                  <c:v>84.435703125000003</c:v>
                </c:pt>
                <c:pt idx="28206">
                  <c:v>84.427734375</c:v>
                </c:pt>
                <c:pt idx="28207">
                  <c:v>84.419843749999998</c:v>
                </c:pt>
                <c:pt idx="28208">
                  <c:v>84.412031249999998</c:v>
                </c:pt>
                <c:pt idx="28209">
                  <c:v>84.404140624999897</c:v>
                </c:pt>
                <c:pt idx="28210">
                  <c:v>84.396249999999995</c:v>
                </c:pt>
                <c:pt idx="28211">
                  <c:v>84.388359374999993</c:v>
                </c:pt>
                <c:pt idx="28212">
                  <c:v>84.380312500000002</c:v>
                </c:pt>
                <c:pt idx="28213">
                  <c:v>84.372265624999997</c:v>
                </c:pt>
                <c:pt idx="28214">
                  <c:v>84.364374999999995</c:v>
                </c:pt>
                <c:pt idx="28215">
                  <c:v>84.356484374999994</c:v>
                </c:pt>
                <c:pt idx="28216">
                  <c:v>84.348593749999907</c:v>
                </c:pt>
                <c:pt idx="28217">
                  <c:v>84.340625000000003</c:v>
                </c:pt>
                <c:pt idx="28218">
                  <c:v>84.3326562499999</c:v>
                </c:pt>
                <c:pt idx="28219">
                  <c:v>84.324765624999998</c:v>
                </c:pt>
                <c:pt idx="28220">
                  <c:v>84.316718750000007</c:v>
                </c:pt>
                <c:pt idx="28221">
                  <c:v>84.30859375</c:v>
                </c:pt>
                <c:pt idx="28222">
                  <c:v>84.300390624999906</c:v>
                </c:pt>
                <c:pt idx="28223">
                  <c:v>84.292187499999898</c:v>
                </c:pt>
                <c:pt idx="28224">
                  <c:v>84.284062500000005</c:v>
                </c:pt>
                <c:pt idx="28225">
                  <c:v>84.276015624999999</c:v>
                </c:pt>
                <c:pt idx="28226">
                  <c:v>84.268124999999998</c:v>
                </c:pt>
                <c:pt idx="28227">
                  <c:v>84.260390624999999</c:v>
                </c:pt>
                <c:pt idx="28228">
                  <c:v>84.252812499999905</c:v>
                </c:pt>
                <c:pt idx="28229">
                  <c:v>84.245312499999997</c:v>
                </c:pt>
                <c:pt idx="28230">
                  <c:v>84.237812500000004</c:v>
                </c:pt>
                <c:pt idx="28231">
                  <c:v>84.230312499999997</c:v>
                </c:pt>
                <c:pt idx="28232">
                  <c:v>84.222812500000003</c:v>
                </c:pt>
                <c:pt idx="28233">
                  <c:v>84.215390624999998</c:v>
                </c:pt>
                <c:pt idx="28234">
                  <c:v>84.207812500000003</c:v>
                </c:pt>
                <c:pt idx="28235">
                  <c:v>84.199999999999903</c:v>
                </c:pt>
                <c:pt idx="28236">
                  <c:v>84.191953124999998</c:v>
                </c:pt>
                <c:pt idx="28237">
                  <c:v>84.183750000000003</c:v>
                </c:pt>
                <c:pt idx="28238">
                  <c:v>84.175859375000002</c:v>
                </c:pt>
                <c:pt idx="28239">
                  <c:v>84.168124999999904</c:v>
                </c:pt>
                <c:pt idx="28240">
                  <c:v>84.160078124999998</c:v>
                </c:pt>
                <c:pt idx="28241">
                  <c:v>84.151796875000002</c:v>
                </c:pt>
                <c:pt idx="28242">
                  <c:v>84.143671874999896</c:v>
                </c:pt>
                <c:pt idx="28243">
                  <c:v>84.135781249999994</c:v>
                </c:pt>
                <c:pt idx="28244">
                  <c:v>84.127968749999994</c:v>
                </c:pt>
                <c:pt idx="28245">
                  <c:v>84.120156249999994</c:v>
                </c:pt>
                <c:pt idx="28246">
                  <c:v>84.112421874999995</c:v>
                </c:pt>
                <c:pt idx="28247">
                  <c:v>84.104687499999997</c:v>
                </c:pt>
                <c:pt idx="28248">
                  <c:v>84.096953124999999</c:v>
                </c:pt>
                <c:pt idx="28249">
                  <c:v>84.089218749999901</c:v>
                </c:pt>
                <c:pt idx="28250">
                  <c:v>84.081406249999901</c:v>
                </c:pt>
                <c:pt idx="28251">
                  <c:v>84.073359374999995</c:v>
                </c:pt>
                <c:pt idx="28252">
                  <c:v>84.064843749999994</c:v>
                </c:pt>
                <c:pt idx="28253">
                  <c:v>84.056093750000002</c:v>
                </c:pt>
                <c:pt idx="28254">
                  <c:v>84.047421874999998</c:v>
                </c:pt>
                <c:pt idx="28255">
                  <c:v>84.038984374999998</c:v>
                </c:pt>
                <c:pt idx="28256">
                  <c:v>84.030624999999901</c:v>
                </c:pt>
                <c:pt idx="28257">
                  <c:v>84.021718749999906</c:v>
                </c:pt>
                <c:pt idx="28258">
                  <c:v>84.012343749999999</c:v>
                </c:pt>
                <c:pt idx="28259">
                  <c:v>84.002968749999994</c:v>
                </c:pt>
                <c:pt idx="28260">
                  <c:v>83.9928124999999</c:v>
                </c:pt>
                <c:pt idx="28261">
                  <c:v>83.981562499999995</c:v>
                </c:pt>
                <c:pt idx="28262">
                  <c:v>83.969843749999995</c:v>
                </c:pt>
                <c:pt idx="28263">
                  <c:v>83.957734375000001</c:v>
                </c:pt>
                <c:pt idx="28264">
                  <c:v>83.945234374999998</c:v>
                </c:pt>
                <c:pt idx="28265">
                  <c:v>83.932421875000003</c:v>
                </c:pt>
                <c:pt idx="28266">
                  <c:v>83.919453125000004</c:v>
                </c:pt>
                <c:pt idx="28267">
                  <c:v>83.906406249999904</c:v>
                </c:pt>
                <c:pt idx="28268">
                  <c:v>83.893281250000001</c:v>
                </c:pt>
                <c:pt idx="28269">
                  <c:v>83.880078124999997</c:v>
                </c:pt>
                <c:pt idx="28270">
                  <c:v>83.866406249999898</c:v>
                </c:pt>
                <c:pt idx="28271">
                  <c:v>83.852734374999997</c:v>
                </c:pt>
                <c:pt idx="28272">
                  <c:v>83.839687499999897</c:v>
                </c:pt>
                <c:pt idx="28273">
                  <c:v>83.826953125000003</c:v>
                </c:pt>
                <c:pt idx="28274">
                  <c:v>83.813906249999903</c:v>
                </c:pt>
                <c:pt idx="28275">
                  <c:v>83.800468749999894</c:v>
                </c:pt>
                <c:pt idx="28276">
                  <c:v>83.786953124999997</c:v>
                </c:pt>
                <c:pt idx="28277">
                  <c:v>83.773046875000006</c:v>
                </c:pt>
                <c:pt idx="28278">
                  <c:v>83.757578124999995</c:v>
                </c:pt>
                <c:pt idx="28279">
                  <c:v>83.74</c:v>
                </c:pt>
                <c:pt idx="28280">
                  <c:v>83.719921874999898</c:v>
                </c:pt>
                <c:pt idx="28281">
                  <c:v>83.696484374999997</c:v>
                </c:pt>
                <c:pt idx="28282">
                  <c:v>83.6705468749999</c:v>
                </c:pt>
                <c:pt idx="28283">
                  <c:v>83.643671874999995</c:v>
                </c:pt>
                <c:pt idx="28284">
                  <c:v>83.616640625000002</c:v>
                </c:pt>
                <c:pt idx="28285">
                  <c:v>83.590234374999994</c:v>
                </c:pt>
                <c:pt idx="28286">
                  <c:v>83.566015624999906</c:v>
                </c:pt>
                <c:pt idx="28287">
                  <c:v>83.544375000000002</c:v>
                </c:pt>
                <c:pt idx="28288">
                  <c:v>83.5240624999999</c:v>
                </c:pt>
                <c:pt idx="28289">
                  <c:v>83.504687499999903</c:v>
                </c:pt>
                <c:pt idx="28290">
                  <c:v>83.486484375000003</c:v>
                </c:pt>
                <c:pt idx="28291">
                  <c:v>83.469062500000007</c:v>
                </c:pt>
                <c:pt idx="28292">
                  <c:v>83.452031250000005</c:v>
                </c:pt>
                <c:pt idx="28293">
                  <c:v>83.435468749999899</c:v>
                </c:pt>
                <c:pt idx="28294">
                  <c:v>83.419374999999903</c:v>
                </c:pt>
                <c:pt idx="28295">
                  <c:v>83.403593749999999</c:v>
                </c:pt>
                <c:pt idx="28296">
                  <c:v>83.388281249999906</c:v>
                </c:pt>
                <c:pt idx="28297">
                  <c:v>83.373281250000005</c:v>
                </c:pt>
                <c:pt idx="28298">
                  <c:v>83.358281249999905</c:v>
                </c:pt>
                <c:pt idx="28299">
                  <c:v>83.343437499999993</c:v>
                </c:pt>
                <c:pt idx="28300">
                  <c:v>83.328749999999999</c:v>
                </c:pt>
                <c:pt idx="28301">
                  <c:v>83.314062499999906</c:v>
                </c:pt>
                <c:pt idx="28302">
                  <c:v>83.299374999999998</c:v>
                </c:pt>
                <c:pt idx="28303">
                  <c:v>83.284999999999897</c:v>
                </c:pt>
                <c:pt idx="28304">
                  <c:v>83.271484375</c:v>
                </c:pt>
                <c:pt idx="28305">
                  <c:v>83.259296875000004</c:v>
                </c:pt>
                <c:pt idx="28306">
                  <c:v>83.248281250000005</c:v>
                </c:pt>
                <c:pt idx="28307">
                  <c:v>83.237734375000002</c:v>
                </c:pt>
                <c:pt idx="28308">
                  <c:v>83.227421874999905</c:v>
                </c:pt>
                <c:pt idx="28309">
                  <c:v>83.217500000000001</c:v>
                </c:pt>
                <c:pt idx="28310">
                  <c:v>83.207734375000001</c:v>
                </c:pt>
                <c:pt idx="28311">
                  <c:v>83.197968749999902</c:v>
                </c:pt>
                <c:pt idx="28312">
                  <c:v>83.188359375000005</c:v>
                </c:pt>
                <c:pt idx="28313">
                  <c:v>83.178593750000005</c:v>
                </c:pt>
                <c:pt idx="28314">
                  <c:v>83.168281250000007</c:v>
                </c:pt>
                <c:pt idx="28315">
                  <c:v>83.157812500000006</c:v>
                </c:pt>
                <c:pt idx="28316">
                  <c:v>83.147656249999997</c:v>
                </c:pt>
                <c:pt idx="28317">
                  <c:v>83.137656250000006</c:v>
                </c:pt>
                <c:pt idx="28318">
                  <c:v>83.127578124999999</c:v>
                </c:pt>
                <c:pt idx="28319">
                  <c:v>83.117499999999893</c:v>
                </c:pt>
                <c:pt idx="28320">
                  <c:v>83.107656249999906</c:v>
                </c:pt>
                <c:pt idx="28321">
                  <c:v>83.097890625000005</c:v>
                </c:pt>
                <c:pt idx="28322">
                  <c:v>83.088124999999906</c:v>
                </c:pt>
                <c:pt idx="28323">
                  <c:v>83.078515624999994</c:v>
                </c:pt>
                <c:pt idx="28324">
                  <c:v>83.068906249999998</c:v>
                </c:pt>
                <c:pt idx="28325">
                  <c:v>83.059375000000003</c:v>
                </c:pt>
                <c:pt idx="28326">
                  <c:v>83.05</c:v>
                </c:pt>
                <c:pt idx="28327">
                  <c:v>83.040624999999906</c:v>
                </c:pt>
                <c:pt idx="28328">
                  <c:v>83.03125</c:v>
                </c:pt>
                <c:pt idx="28329">
                  <c:v>83.021874999999994</c:v>
                </c:pt>
                <c:pt idx="28330">
                  <c:v>83.012578125000005</c:v>
                </c:pt>
                <c:pt idx="28331">
                  <c:v>83.003359374999903</c:v>
                </c:pt>
                <c:pt idx="28332">
                  <c:v>82.994062499999998</c:v>
                </c:pt>
                <c:pt idx="28333">
                  <c:v>82.984921874999998</c:v>
                </c:pt>
                <c:pt idx="28334">
                  <c:v>82.975859374999999</c:v>
                </c:pt>
                <c:pt idx="28335">
                  <c:v>82.966328125000004</c:v>
                </c:pt>
                <c:pt idx="28336">
                  <c:v>82.956953124999899</c:v>
                </c:pt>
                <c:pt idx="28337">
                  <c:v>82.94921875</c:v>
                </c:pt>
                <c:pt idx="28338">
                  <c:v>82.944921874999906</c:v>
                </c:pt>
                <c:pt idx="28339">
                  <c:v>82.946171874999905</c:v>
                </c:pt>
                <c:pt idx="28340">
                  <c:v>82.951562499999994</c:v>
                </c:pt>
                <c:pt idx="28341">
                  <c:v>82.959531249999998</c:v>
                </c:pt>
                <c:pt idx="28342">
                  <c:v>82.969843749999896</c:v>
                </c:pt>
                <c:pt idx="28343">
                  <c:v>82.98046875</c:v>
                </c:pt>
                <c:pt idx="28344">
                  <c:v>82.991796874999906</c:v>
                </c:pt>
                <c:pt idx="28345">
                  <c:v>83.005234374999901</c:v>
                </c:pt>
                <c:pt idx="28346">
                  <c:v>83.021796875000007</c:v>
                </c:pt>
                <c:pt idx="28347">
                  <c:v>83.041796875000003</c:v>
                </c:pt>
                <c:pt idx="28348">
                  <c:v>83.063593749999995</c:v>
                </c:pt>
                <c:pt idx="28349">
                  <c:v>83.086406249999996</c:v>
                </c:pt>
                <c:pt idx="28350">
                  <c:v>83.109921874999998</c:v>
                </c:pt>
                <c:pt idx="28351">
                  <c:v>83.133359374999998</c:v>
                </c:pt>
                <c:pt idx="28352">
                  <c:v>83.156562500000007</c:v>
                </c:pt>
                <c:pt idx="28353">
                  <c:v>83.180234374999998</c:v>
                </c:pt>
                <c:pt idx="28354">
                  <c:v>83.204687499999906</c:v>
                </c:pt>
                <c:pt idx="28355">
                  <c:v>83.229296875000003</c:v>
                </c:pt>
                <c:pt idx="28356">
                  <c:v>83.253593749999993</c:v>
                </c:pt>
                <c:pt idx="28357">
                  <c:v>83.277890624999998</c:v>
                </c:pt>
                <c:pt idx="28358">
                  <c:v>83.302812500000002</c:v>
                </c:pt>
                <c:pt idx="28359">
                  <c:v>83.328046874999998</c:v>
                </c:pt>
                <c:pt idx="28360">
                  <c:v>83.353046875000004</c:v>
                </c:pt>
                <c:pt idx="28361">
                  <c:v>83.378046874999995</c:v>
                </c:pt>
                <c:pt idx="28362">
                  <c:v>83.403671874999901</c:v>
                </c:pt>
                <c:pt idx="28363">
                  <c:v>83.429296874999906</c:v>
                </c:pt>
                <c:pt idx="28364">
                  <c:v>83.454218749999995</c:v>
                </c:pt>
                <c:pt idx="28365">
                  <c:v>83.478984374999996</c:v>
                </c:pt>
                <c:pt idx="28366">
                  <c:v>83.503749999999897</c:v>
                </c:pt>
                <c:pt idx="28367">
                  <c:v>83.528203125000005</c:v>
                </c:pt>
                <c:pt idx="28368">
                  <c:v>83.55078125</c:v>
                </c:pt>
                <c:pt idx="28369">
                  <c:v>83.569531249999997</c:v>
                </c:pt>
                <c:pt idx="28370">
                  <c:v>83.584999999999994</c:v>
                </c:pt>
                <c:pt idx="28371">
                  <c:v>83.599531249999998</c:v>
                </c:pt>
                <c:pt idx="28372">
                  <c:v>83.611874999999998</c:v>
                </c:pt>
                <c:pt idx="28373">
                  <c:v>83.619531249999994</c:v>
                </c:pt>
                <c:pt idx="28374">
                  <c:v>83.624062499999994</c:v>
                </c:pt>
                <c:pt idx="28375">
                  <c:v>83.628124999999997</c:v>
                </c:pt>
                <c:pt idx="28376">
                  <c:v>83.632499999999894</c:v>
                </c:pt>
                <c:pt idx="28377">
                  <c:v>83.63671875</c:v>
                </c:pt>
                <c:pt idx="28378">
                  <c:v>83.64</c:v>
                </c:pt>
                <c:pt idx="28379">
                  <c:v>83.642499999999899</c:v>
                </c:pt>
                <c:pt idx="28380">
                  <c:v>83.644687500000003</c:v>
                </c:pt>
                <c:pt idx="28381">
                  <c:v>83.646249999999995</c:v>
                </c:pt>
                <c:pt idx="28382">
                  <c:v>83.647187500000001</c:v>
                </c:pt>
                <c:pt idx="28383">
                  <c:v>83.647031249999998</c:v>
                </c:pt>
                <c:pt idx="28384">
                  <c:v>83.646093750000006</c:v>
                </c:pt>
                <c:pt idx="28385">
                  <c:v>83.645156249999999</c:v>
                </c:pt>
                <c:pt idx="28386">
                  <c:v>83.644218749999993</c:v>
                </c:pt>
                <c:pt idx="28387">
                  <c:v>83.643124999999998</c:v>
                </c:pt>
                <c:pt idx="28388">
                  <c:v>83.642031250000002</c:v>
                </c:pt>
                <c:pt idx="28389">
                  <c:v>83.640937500000007</c:v>
                </c:pt>
                <c:pt idx="28390">
                  <c:v>83.639375000000001</c:v>
                </c:pt>
                <c:pt idx="28391">
                  <c:v>83.637343749999999</c:v>
                </c:pt>
                <c:pt idx="28392">
                  <c:v>83.635156249999895</c:v>
                </c:pt>
                <c:pt idx="28393">
                  <c:v>83.632968750000003</c:v>
                </c:pt>
                <c:pt idx="28394">
                  <c:v>83.630781249999998</c:v>
                </c:pt>
                <c:pt idx="28395">
                  <c:v>83.628437500000004</c:v>
                </c:pt>
                <c:pt idx="28396">
                  <c:v>83.625781250000003</c:v>
                </c:pt>
                <c:pt idx="28397">
                  <c:v>83.622968749999899</c:v>
                </c:pt>
                <c:pt idx="28398">
                  <c:v>83.620156249999994</c:v>
                </c:pt>
                <c:pt idx="28399">
                  <c:v>83.617343750000003</c:v>
                </c:pt>
                <c:pt idx="28400">
                  <c:v>83.614531249999999</c:v>
                </c:pt>
                <c:pt idx="28401">
                  <c:v>83.611562499999906</c:v>
                </c:pt>
                <c:pt idx="28402">
                  <c:v>83.608125000000001</c:v>
                </c:pt>
                <c:pt idx="28403">
                  <c:v>83.604375000000005</c:v>
                </c:pt>
                <c:pt idx="28404">
                  <c:v>83.600624999999994</c:v>
                </c:pt>
                <c:pt idx="28405">
                  <c:v>83.596874999999997</c:v>
                </c:pt>
                <c:pt idx="28406">
                  <c:v>83.594374999999999</c:v>
                </c:pt>
                <c:pt idx="28407">
                  <c:v>83.593749999999901</c:v>
                </c:pt>
                <c:pt idx="28408">
                  <c:v>83.593593749999997</c:v>
                </c:pt>
                <c:pt idx="28409">
                  <c:v>83.593437499999993</c:v>
                </c:pt>
                <c:pt idx="28410">
                  <c:v>83.593281249999905</c:v>
                </c:pt>
                <c:pt idx="28411">
                  <c:v>83.592656249999905</c:v>
                </c:pt>
                <c:pt idx="28412">
                  <c:v>83.591718749999998</c:v>
                </c:pt>
                <c:pt idx="28413">
                  <c:v>83.590937499999995</c:v>
                </c:pt>
                <c:pt idx="28414">
                  <c:v>83.590156250000007</c:v>
                </c:pt>
                <c:pt idx="28415">
                  <c:v>83.589218750000001</c:v>
                </c:pt>
                <c:pt idx="28416">
                  <c:v>83.588281249999994</c:v>
                </c:pt>
                <c:pt idx="28417">
                  <c:v>83.587343749999903</c:v>
                </c:pt>
                <c:pt idx="28418">
                  <c:v>83.586562499999999</c:v>
                </c:pt>
                <c:pt idx="28419">
                  <c:v>83.5859375</c:v>
                </c:pt>
                <c:pt idx="28420">
                  <c:v>83.585156249999997</c:v>
                </c:pt>
                <c:pt idx="28421">
                  <c:v>83.584374999999994</c:v>
                </c:pt>
                <c:pt idx="28422">
                  <c:v>83.583593749999906</c:v>
                </c:pt>
                <c:pt idx="28423">
                  <c:v>83.582656249999999</c:v>
                </c:pt>
                <c:pt idx="28424">
                  <c:v>83.581718749999993</c:v>
                </c:pt>
                <c:pt idx="28425">
                  <c:v>83.580781250000001</c:v>
                </c:pt>
                <c:pt idx="28426">
                  <c:v>83.579843749999995</c:v>
                </c:pt>
                <c:pt idx="28427">
                  <c:v>83.579687500000006</c:v>
                </c:pt>
                <c:pt idx="28428">
                  <c:v>83.58203125</c:v>
                </c:pt>
                <c:pt idx="28429">
                  <c:v>83.587031249999896</c:v>
                </c:pt>
                <c:pt idx="28430">
                  <c:v>83.593281249999905</c:v>
                </c:pt>
                <c:pt idx="28431">
                  <c:v>83.6</c:v>
                </c:pt>
                <c:pt idx="28432">
                  <c:v>83.604375000000005</c:v>
                </c:pt>
                <c:pt idx="28433">
                  <c:v>83.605781250000007</c:v>
                </c:pt>
                <c:pt idx="28434">
                  <c:v>83.606250000000003</c:v>
                </c:pt>
                <c:pt idx="28435">
                  <c:v>83.605624999999904</c:v>
                </c:pt>
                <c:pt idx="28436">
                  <c:v>83.604374999999905</c:v>
                </c:pt>
                <c:pt idx="28437">
                  <c:v>83.603124999999906</c:v>
                </c:pt>
                <c:pt idx="28438">
                  <c:v>83.601875000000007</c:v>
                </c:pt>
                <c:pt idx="28439">
                  <c:v>83.600624999999994</c:v>
                </c:pt>
                <c:pt idx="28440">
                  <c:v>83.599374999999995</c:v>
                </c:pt>
                <c:pt idx="28441">
                  <c:v>83.597812500000003</c:v>
                </c:pt>
                <c:pt idx="28442">
                  <c:v>83.595937500000005</c:v>
                </c:pt>
                <c:pt idx="28443">
                  <c:v>83.594062500000007</c:v>
                </c:pt>
                <c:pt idx="28444">
                  <c:v>83.592031249999906</c:v>
                </c:pt>
                <c:pt idx="28445">
                  <c:v>83.58984375</c:v>
                </c:pt>
                <c:pt idx="28446">
                  <c:v>83.587656249999995</c:v>
                </c:pt>
                <c:pt idx="28447">
                  <c:v>83.586875000000006</c:v>
                </c:pt>
                <c:pt idx="28448">
                  <c:v>83.587812499999998</c:v>
                </c:pt>
                <c:pt idx="28449">
                  <c:v>83.589218750000001</c:v>
                </c:pt>
                <c:pt idx="28450">
                  <c:v>83.590625000000003</c:v>
                </c:pt>
                <c:pt idx="28451">
                  <c:v>83.591875000000002</c:v>
                </c:pt>
                <c:pt idx="28452">
                  <c:v>83.593749999999901</c:v>
                </c:pt>
                <c:pt idx="28453">
                  <c:v>83.596874999999997</c:v>
                </c:pt>
                <c:pt idx="28454">
                  <c:v>83.600781249999997</c:v>
                </c:pt>
                <c:pt idx="28455">
                  <c:v>83.604843749999901</c:v>
                </c:pt>
                <c:pt idx="28456">
                  <c:v>83.608906249999905</c:v>
                </c:pt>
                <c:pt idx="28457">
                  <c:v>83.612968749999894</c:v>
                </c:pt>
                <c:pt idx="28458">
                  <c:v>83.618437499999999</c:v>
                </c:pt>
                <c:pt idx="28459">
                  <c:v>83.625624999999999</c:v>
                </c:pt>
                <c:pt idx="28460">
                  <c:v>83.632968750000003</c:v>
                </c:pt>
                <c:pt idx="28461">
                  <c:v>83.640156249999905</c:v>
                </c:pt>
                <c:pt idx="28462">
                  <c:v>83.647656249999997</c:v>
                </c:pt>
                <c:pt idx="28463">
                  <c:v>83.656562499999893</c:v>
                </c:pt>
                <c:pt idx="28464">
                  <c:v>83.667343750000001</c:v>
                </c:pt>
                <c:pt idx="28465">
                  <c:v>83.680468750000003</c:v>
                </c:pt>
                <c:pt idx="28466">
                  <c:v>83.695625000000007</c:v>
                </c:pt>
                <c:pt idx="28467">
                  <c:v>83.7115624999999</c:v>
                </c:pt>
                <c:pt idx="28468">
                  <c:v>83.727812499999999</c:v>
                </c:pt>
                <c:pt idx="28469">
                  <c:v>83.744374999999906</c:v>
                </c:pt>
                <c:pt idx="28470">
                  <c:v>83.761250000000004</c:v>
                </c:pt>
                <c:pt idx="28471">
                  <c:v>83.778281250000006</c:v>
                </c:pt>
                <c:pt idx="28472">
                  <c:v>83.794374999999903</c:v>
                </c:pt>
                <c:pt idx="28473">
                  <c:v>83.806249999999906</c:v>
                </c:pt>
                <c:pt idx="28474">
                  <c:v>83.814218749999995</c:v>
                </c:pt>
                <c:pt idx="28475">
                  <c:v>83.8203125</c:v>
                </c:pt>
                <c:pt idx="28476">
                  <c:v>83.825156250000006</c:v>
                </c:pt>
                <c:pt idx="28477">
                  <c:v>83.828906250000003</c:v>
                </c:pt>
                <c:pt idx="28478">
                  <c:v>83.831718749999993</c:v>
                </c:pt>
                <c:pt idx="28479">
                  <c:v>83.834531249999998</c:v>
                </c:pt>
                <c:pt idx="28480">
                  <c:v>83.837343750000002</c:v>
                </c:pt>
                <c:pt idx="28481">
                  <c:v>83.838593749999902</c:v>
                </c:pt>
                <c:pt idx="28482">
                  <c:v>83.838124999999906</c:v>
                </c:pt>
                <c:pt idx="28483">
                  <c:v>83.837499999999906</c:v>
                </c:pt>
                <c:pt idx="28484">
                  <c:v>83.836874999999907</c:v>
                </c:pt>
                <c:pt idx="28485">
                  <c:v>83.835624999999993</c:v>
                </c:pt>
                <c:pt idx="28486">
                  <c:v>83.833593749999906</c:v>
                </c:pt>
                <c:pt idx="28487">
                  <c:v>83.831249999999997</c:v>
                </c:pt>
                <c:pt idx="28488">
                  <c:v>83.8287499999999</c:v>
                </c:pt>
                <c:pt idx="28489">
                  <c:v>83.825781250000006</c:v>
                </c:pt>
                <c:pt idx="28490">
                  <c:v>83.822187499999998</c:v>
                </c:pt>
                <c:pt idx="28491">
                  <c:v>83.818437500000002</c:v>
                </c:pt>
                <c:pt idx="28492">
                  <c:v>83.814687500000005</c:v>
                </c:pt>
                <c:pt idx="28493">
                  <c:v>83.810781250000005</c:v>
                </c:pt>
                <c:pt idx="28494">
                  <c:v>83.807031249999994</c:v>
                </c:pt>
                <c:pt idx="28495">
                  <c:v>83.80859375</c:v>
                </c:pt>
                <c:pt idx="28496">
                  <c:v>83.815937500000004</c:v>
                </c:pt>
                <c:pt idx="28497">
                  <c:v>83.823437499999997</c:v>
                </c:pt>
                <c:pt idx="28498">
                  <c:v>83.8287499999999</c:v>
                </c:pt>
                <c:pt idx="28499">
                  <c:v>83.830624999999998</c:v>
                </c:pt>
                <c:pt idx="28500">
                  <c:v>83.829843749999895</c:v>
                </c:pt>
                <c:pt idx="28501">
                  <c:v>83.827656250000004</c:v>
                </c:pt>
                <c:pt idx="28502">
                  <c:v>83.824375000000003</c:v>
                </c:pt>
                <c:pt idx="28503">
                  <c:v>83.820468749999904</c:v>
                </c:pt>
                <c:pt idx="28504">
                  <c:v>83.816093749999993</c:v>
                </c:pt>
                <c:pt idx="28505">
                  <c:v>83.810937499999994</c:v>
                </c:pt>
                <c:pt idx="28506">
                  <c:v>83.805156249999996</c:v>
                </c:pt>
                <c:pt idx="28507">
                  <c:v>83.799062500000005</c:v>
                </c:pt>
                <c:pt idx="28508">
                  <c:v>83.792500000000004</c:v>
                </c:pt>
                <c:pt idx="28509">
                  <c:v>83.785624999999996</c:v>
                </c:pt>
                <c:pt idx="28510">
                  <c:v>83.779062499999995</c:v>
                </c:pt>
                <c:pt idx="28511">
                  <c:v>83.773281249999997</c:v>
                </c:pt>
                <c:pt idx="28512">
                  <c:v>83.767968749999994</c:v>
                </c:pt>
                <c:pt idx="28513">
                  <c:v>83.762499999999903</c:v>
                </c:pt>
                <c:pt idx="28514">
                  <c:v>83.757343749999905</c:v>
                </c:pt>
                <c:pt idx="28515">
                  <c:v>83.752343749999994</c:v>
                </c:pt>
                <c:pt idx="28516">
                  <c:v>83.744999999999905</c:v>
                </c:pt>
                <c:pt idx="28517">
                  <c:v>83.734375</c:v>
                </c:pt>
                <c:pt idx="28518">
                  <c:v>83.720624999999998</c:v>
                </c:pt>
                <c:pt idx="28519">
                  <c:v>83.704374999999999</c:v>
                </c:pt>
                <c:pt idx="28520">
                  <c:v>83.687187499999993</c:v>
                </c:pt>
                <c:pt idx="28521">
                  <c:v>83.669374999999903</c:v>
                </c:pt>
                <c:pt idx="28522">
                  <c:v>83.651249999999905</c:v>
                </c:pt>
                <c:pt idx="28523">
                  <c:v>83.632968749999904</c:v>
                </c:pt>
                <c:pt idx="28524">
                  <c:v>83.613124999999997</c:v>
                </c:pt>
                <c:pt idx="28525">
                  <c:v>83.591640624999997</c:v>
                </c:pt>
                <c:pt idx="28526">
                  <c:v>83.569062500000001</c:v>
                </c:pt>
                <c:pt idx="28527">
                  <c:v>83.545468749999998</c:v>
                </c:pt>
                <c:pt idx="28528">
                  <c:v>83.521406249999998</c:v>
                </c:pt>
                <c:pt idx="28529">
                  <c:v>83.496796874999902</c:v>
                </c:pt>
                <c:pt idx="28530">
                  <c:v>83.471796874999896</c:v>
                </c:pt>
                <c:pt idx="28531">
                  <c:v>83.445546874999906</c:v>
                </c:pt>
                <c:pt idx="28532">
                  <c:v>83.417656249999993</c:v>
                </c:pt>
                <c:pt idx="28533">
                  <c:v>83.389140624999996</c:v>
                </c:pt>
                <c:pt idx="28534">
                  <c:v>83.360234374999905</c:v>
                </c:pt>
                <c:pt idx="28535">
                  <c:v>83.330937499999905</c:v>
                </c:pt>
                <c:pt idx="28536">
                  <c:v>83.300703124999998</c:v>
                </c:pt>
                <c:pt idx="28537">
                  <c:v>83.269374999999897</c:v>
                </c:pt>
                <c:pt idx="28538">
                  <c:v>83.237890624999906</c:v>
                </c:pt>
                <c:pt idx="28539">
                  <c:v>83.206328124999999</c:v>
                </c:pt>
                <c:pt idx="28540">
                  <c:v>83.1744531249999</c:v>
                </c:pt>
                <c:pt idx="28541">
                  <c:v>83.142499999999998</c:v>
                </c:pt>
                <c:pt idx="28542">
                  <c:v>83.110624999999999</c:v>
                </c:pt>
                <c:pt idx="28543">
                  <c:v>83.078359374999906</c:v>
                </c:pt>
                <c:pt idx="28544">
                  <c:v>83.046093749999997</c:v>
                </c:pt>
                <c:pt idx="28545">
                  <c:v>83.016093749999996</c:v>
                </c:pt>
                <c:pt idx="28546">
                  <c:v>82.988671874999994</c:v>
                </c:pt>
                <c:pt idx="28547">
                  <c:v>82.962421874999905</c:v>
                </c:pt>
                <c:pt idx="28548">
                  <c:v>82.9375</c:v>
                </c:pt>
                <c:pt idx="28549">
                  <c:v>82.9140625</c:v>
                </c:pt>
                <c:pt idx="28550">
                  <c:v>82.891406250000003</c:v>
                </c:pt>
                <c:pt idx="28551">
                  <c:v>82.869531249999994</c:v>
                </c:pt>
                <c:pt idx="28552">
                  <c:v>82.848593749999907</c:v>
                </c:pt>
                <c:pt idx="28553">
                  <c:v>82.827968749999897</c:v>
                </c:pt>
                <c:pt idx="28554">
                  <c:v>82.808124999999905</c:v>
                </c:pt>
                <c:pt idx="28555">
                  <c:v>82.789531249999996</c:v>
                </c:pt>
                <c:pt idx="28556">
                  <c:v>82.775156249999995</c:v>
                </c:pt>
                <c:pt idx="28557">
                  <c:v>82.766874999999999</c:v>
                </c:pt>
                <c:pt idx="28558">
                  <c:v>82.76171875</c:v>
                </c:pt>
                <c:pt idx="28559">
                  <c:v>82.758125000000007</c:v>
                </c:pt>
                <c:pt idx="28560">
                  <c:v>82.755468749999906</c:v>
                </c:pt>
                <c:pt idx="28561">
                  <c:v>82.753281250000001</c:v>
                </c:pt>
                <c:pt idx="28562">
                  <c:v>82.751718749999995</c:v>
                </c:pt>
                <c:pt idx="28563">
                  <c:v>82.750937500000006</c:v>
                </c:pt>
                <c:pt idx="28564">
                  <c:v>82.7506249999999</c:v>
                </c:pt>
                <c:pt idx="28565">
                  <c:v>82.749531250000004</c:v>
                </c:pt>
                <c:pt idx="28566">
                  <c:v>82.747968749999899</c:v>
                </c:pt>
                <c:pt idx="28567">
                  <c:v>82.7467187499999</c:v>
                </c:pt>
                <c:pt idx="28568">
                  <c:v>82.745625000000004</c:v>
                </c:pt>
                <c:pt idx="28569">
                  <c:v>82.744531249999994</c:v>
                </c:pt>
                <c:pt idx="28570">
                  <c:v>82.743281249999995</c:v>
                </c:pt>
                <c:pt idx="28571">
                  <c:v>82.741562500000001</c:v>
                </c:pt>
                <c:pt idx="28572">
                  <c:v>82.738749999999996</c:v>
                </c:pt>
                <c:pt idx="28573">
                  <c:v>82.734999999999999</c:v>
                </c:pt>
                <c:pt idx="28574">
                  <c:v>82.729609374999995</c:v>
                </c:pt>
                <c:pt idx="28575">
                  <c:v>82.72265625</c:v>
                </c:pt>
                <c:pt idx="28576">
                  <c:v>82.715312499999996</c:v>
                </c:pt>
                <c:pt idx="28577">
                  <c:v>82.707109375000002</c:v>
                </c:pt>
                <c:pt idx="28578">
                  <c:v>82.698281249999994</c:v>
                </c:pt>
                <c:pt idx="28579">
                  <c:v>82.685703125000003</c:v>
                </c:pt>
                <c:pt idx="28580">
                  <c:v>82.667343749999901</c:v>
                </c:pt>
                <c:pt idx="28581">
                  <c:v>82.646093749999906</c:v>
                </c:pt>
                <c:pt idx="28582">
                  <c:v>82.623203125000003</c:v>
                </c:pt>
                <c:pt idx="28583">
                  <c:v>82.598749999999896</c:v>
                </c:pt>
                <c:pt idx="28584">
                  <c:v>82.572031249999995</c:v>
                </c:pt>
                <c:pt idx="28585">
                  <c:v>82.544453124999905</c:v>
                </c:pt>
                <c:pt idx="28586">
                  <c:v>82.516171874999998</c:v>
                </c:pt>
                <c:pt idx="28587">
                  <c:v>82.486640625000007</c:v>
                </c:pt>
                <c:pt idx="28588">
                  <c:v>82.457109375000002</c:v>
                </c:pt>
                <c:pt idx="28589">
                  <c:v>82.427656249999998</c:v>
                </c:pt>
                <c:pt idx="28590">
                  <c:v>82.397109374999999</c:v>
                </c:pt>
                <c:pt idx="28591">
                  <c:v>82.365234374999901</c:v>
                </c:pt>
                <c:pt idx="28592">
                  <c:v>82.333359374999901</c:v>
                </c:pt>
                <c:pt idx="28593">
                  <c:v>82.302109375000001</c:v>
                </c:pt>
                <c:pt idx="28594">
                  <c:v>82.272109374999999</c:v>
                </c:pt>
                <c:pt idx="28595">
                  <c:v>82.243437499999999</c:v>
                </c:pt>
                <c:pt idx="28596">
                  <c:v>82.215624999999903</c:v>
                </c:pt>
                <c:pt idx="28597">
                  <c:v>82.188124999999999</c:v>
                </c:pt>
                <c:pt idx="28598">
                  <c:v>82.160234374999902</c:v>
                </c:pt>
                <c:pt idx="28599">
                  <c:v>82.131562500000001</c:v>
                </c:pt>
                <c:pt idx="28600">
                  <c:v>82.102343749999903</c:v>
                </c:pt>
                <c:pt idx="28601">
                  <c:v>82.072890624999999</c:v>
                </c:pt>
                <c:pt idx="28602">
                  <c:v>82.047578125000001</c:v>
                </c:pt>
                <c:pt idx="28603">
                  <c:v>82.028359374999994</c:v>
                </c:pt>
                <c:pt idx="28604">
                  <c:v>82.012421875000001</c:v>
                </c:pt>
                <c:pt idx="28605">
                  <c:v>81.997500000000002</c:v>
                </c:pt>
                <c:pt idx="28606">
                  <c:v>81.982812499999994</c:v>
                </c:pt>
                <c:pt idx="28607">
                  <c:v>81.969218749999897</c:v>
                </c:pt>
                <c:pt idx="28608">
                  <c:v>81.955937499999905</c:v>
                </c:pt>
                <c:pt idx="28609">
                  <c:v>81.942578124999997</c:v>
                </c:pt>
                <c:pt idx="28610">
                  <c:v>81.926640624999905</c:v>
                </c:pt>
                <c:pt idx="28611">
                  <c:v>81.907890624999993</c:v>
                </c:pt>
                <c:pt idx="28612">
                  <c:v>81.887421874999902</c:v>
                </c:pt>
                <c:pt idx="28613">
                  <c:v>81.864609375000001</c:v>
                </c:pt>
                <c:pt idx="28614">
                  <c:v>81.841093749999999</c:v>
                </c:pt>
                <c:pt idx="28615">
                  <c:v>81.817656249999999</c:v>
                </c:pt>
                <c:pt idx="28616">
                  <c:v>81.794218749999999</c:v>
                </c:pt>
                <c:pt idx="28617">
                  <c:v>81.770937500000002</c:v>
                </c:pt>
                <c:pt idx="28618">
                  <c:v>81.746406250000007</c:v>
                </c:pt>
                <c:pt idx="28619">
                  <c:v>81.720312500000006</c:v>
                </c:pt>
                <c:pt idx="28620">
                  <c:v>81.693906249999998</c:v>
                </c:pt>
                <c:pt idx="28621">
                  <c:v>81.666562499999998</c:v>
                </c:pt>
                <c:pt idx="28622">
                  <c:v>81.638437499999995</c:v>
                </c:pt>
                <c:pt idx="28623">
                  <c:v>81.610312499999907</c:v>
                </c:pt>
                <c:pt idx="28624">
                  <c:v>81.582187499999904</c:v>
                </c:pt>
                <c:pt idx="28625">
                  <c:v>81.554218750000004</c:v>
                </c:pt>
                <c:pt idx="28626">
                  <c:v>81.526249999999905</c:v>
                </c:pt>
                <c:pt idx="28627">
                  <c:v>81.498281250000005</c:v>
                </c:pt>
                <c:pt idx="28628">
                  <c:v>81.470156250000002</c:v>
                </c:pt>
                <c:pt idx="28629">
                  <c:v>81.440859375000002</c:v>
                </c:pt>
                <c:pt idx="28630">
                  <c:v>81.410781249999999</c:v>
                </c:pt>
                <c:pt idx="28631">
                  <c:v>81.380781249999998</c:v>
                </c:pt>
                <c:pt idx="28632">
                  <c:v>81.350781249999997</c:v>
                </c:pt>
                <c:pt idx="28633">
                  <c:v>81.320468749999904</c:v>
                </c:pt>
                <c:pt idx="28634">
                  <c:v>81.289374999999893</c:v>
                </c:pt>
                <c:pt idx="28635">
                  <c:v>81.2578125</c:v>
                </c:pt>
                <c:pt idx="28636">
                  <c:v>81.226249999999993</c:v>
                </c:pt>
                <c:pt idx="28637">
                  <c:v>81.194531249999997</c:v>
                </c:pt>
                <c:pt idx="28638">
                  <c:v>81.162812500000001</c:v>
                </c:pt>
                <c:pt idx="28639">
                  <c:v>81.131093750000005</c:v>
                </c:pt>
                <c:pt idx="28640">
                  <c:v>81.099218750000006</c:v>
                </c:pt>
                <c:pt idx="28641">
                  <c:v>81.067499999999995</c:v>
                </c:pt>
                <c:pt idx="28642">
                  <c:v>81.035937500000003</c:v>
                </c:pt>
                <c:pt idx="28643">
                  <c:v>81.004296874999994</c:v>
                </c:pt>
                <c:pt idx="28644">
                  <c:v>80.97265625</c:v>
                </c:pt>
                <c:pt idx="28645">
                  <c:v>80.940937500000004</c:v>
                </c:pt>
                <c:pt idx="28646">
                  <c:v>80.909062499999905</c:v>
                </c:pt>
                <c:pt idx="28647">
                  <c:v>80.877109375000003</c:v>
                </c:pt>
                <c:pt idx="28648">
                  <c:v>80.844843749999995</c:v>
                </c:pt>
                <c:pt idx="28649">
                  <c:v>80.816874999999996</c:v>
                </c:pt>
                <c:pt idx="28650">
                  <c:v>80.794765624999997</c:v>
                </c:pt>
                <c:pt idx="28651">
                  <c:v>80.774765624999901</c:v>
                </c:pt>
                <c:pt idx="28652">
                  <c:v>80.756874999999994</c:v>
                </c:pt>
                <c:pt idx="28653">
                  <c:v>80.740859374999999</c:v>
                </c:pt>
                <c:pt idx="28654">
                  <c:v>80.726015625000002</c:v>
                </c:pt>
                <c:pt idx="28655">
                  <c:v>80.712187499999899</c:v>
                </c:pt>
                <c:pt idx="28656">
                  <c:v>80.699062499999997</c:v>
                </c:pt>
                <c:pt idx="28657">
                  <c:v>80.683437499999897</c:v>
                </c:pt>
                <c:pt idx="28658">
                  <c:v>80.663437500000001</c:v>
                </c:pt>
                <c:pt idx="28659">
                  <c:v>80.640468749999997</c:v>
                </c:pt>
                <c:pt idx="28660">
                  <c:v>80.615624999999994</c:v>
                </c:pt>
                <c:pt idx="28661">
                  <c:v>80.587656249999995</c:v>
                </c:pt>
                <c:pt idx="28662">
                  <c:v>80.557031249999994</c:v>
                </c:pt>
                <c:pt idx="28663">
                  <c:v>80.526406249999994</c:v>
                </c:pt>
                <c:pt idx="28664">
                  <c:v>80.495781249999993</c:v>
                </c:pt>
                <c:pt idx="28665">
                  <c:v>80.465156249999893</c:v>
                </c:pt>
                <c:pt idx="28666">
                  <c:v>80.434531249999907</c:v>
                </c:pt>
                <c:pt idx="28667">
                  <c:v>80.403906250000006</c:v>
                </c:pt>
                <c:pt idx="28668">
                  <c:v>80.373281250000005</c:v>
                </c:pt>
                <c:pt idx="28669">
                  <c:v>80.342656249999905</c:v>
                </c:pt>
                <c:pt idx="28670">
                  <c:v>80.312031250000004</c:v>
                </c:pt>
                <c:pt idx="28671">
                  <c:v>80.284374999999997</c:v>
                </c:pt>
                <c:pt idx="28672">
                  <c:v>80.260468749999902</c:v>
                </c:pt>
                <c:pt idx="28673">
                  <c:v>80.238593750000007</c:v>
                </c:pt>
                <c:pt idx="28674">
                  <c:v>80.218437499999993</c:v>
                </c:pt>
                <c:pt idx="28675">
                  <c:v>80.199375000000003</c:v>
                </c:pt>
                <c:pt idx="28676">
                  <c:v>80.181250000000006</c:v>
                </c:pt>
                <c:pt idx="28677">
                  <c:v>80.163593749999905</c:v>
                </c:pt>
                <c:pt idx="28678">
                  <c:v>80.147031249999998</c:v>
                </c:pt>
                <c:pt idx="28679">
                  <c:v>80.132187500000001</c:v>
                </c:pt>
                <c:pt idx="28680">
                  <c:v>80.119218750000002</c:v>
                </c:pt>
                <c:pt idx="28681">
                  <c:v>80.107343749999998</c:v>
                </c:pt>
                <c:pt idx="28682">
                  <c:v>80.095468749999995</c:v>
                </c:pt>
                <c:pt idx="28683">
                  <c:v>80.083593750000006</c:v>
                </c:pt>
                <c:pt idx="28684">
                  <c:v>80.0703125</c:v>
                </c:pt>
                <c:pt idx="28685">
                  <c:v>80.055937499999999</c:v>
                </c:pt>
                <c:pt idx="28686">
                  <c:v>80.038906249999997</c:v>
                </c:pt>
                <c:pt idx="28687">
                  <c:v>80.017187499999906</c:v>
                </c:pt>
                <c:pt idx="28688">
                  <c:v>79.991562500000001</c:v>
                </c:pt>
                <c:pt idx="28689">
                  <c:v>79.962265625000001</c:v>
                </c:pt>
                <c:pt idx="28690">
                  <c:v>79.931328124999993</c:v>
                </c:pt>
                <c:pt idx="28691">
                  <c:v>79.900546875000003</c:v>
                </c:pt>
                <c:pt idx="28692">
                  <c:v>79.870859374999995</c:v>
                </c:pt>
                <c:pt idx="28693">
                  <c:v>79.842812499999994</c:v>
                </c:pt>
                <c:pt idx="28694">
                  <c:v>79.81640625</c:v>
                </c:pt>
                <c:pt idx="28695">
                  <c:v>79.791640624999999</c:v>
                </c:pt>
                <c:pt idx="28696">
                  <c:v>79.768124999999998</c:v>
                </c:pt>
                <c:pt idx="28697">
                  <c:v>79.745000000000005</c:v>
                </c:pt>
                <c:pt idx="28698">
                  <c:v>79.722031250000001</c:v>
                </c:pt>
                <c:pt idx="28699">
                  <c:v>79.699062499999997</c:v>
                </c:pt>
                <c:pt idx="28700">
                  <c:v>79.679374999999993</c:v>
                </c:pt>
                <c:pt idx="28701">
                  <c:v>79.664218750000003</c:v>
                </c:pt>
                <c:pt idx="28702">
                  <c:v>79.650937499999998</c:v>
                </c:pt>
                <c:pt idx="28703">
                  <c:v>79.639374999999902</c:v>
                </c:pt>
                <c:pt idx="28704">
                  <c:v>79.629218749999893</c:v>
                </c:pt>
                <c:pt idx="28705">
                  <c:v>79.619843750000001</c:v>
                </c:pt>
                <c:pt idx="28706">
                  <c:v>79.610781250000002</c:v>
                </c:pt>
                <c:pt idx="28707">
                  <c:v>79.6015625</c:v>
                </c:pt>
                <c:pt idx="28708">
                  <c:v>79.592968749999997</c:v>
                </c:pt>
                <c:pt idx="28709">
                  <c:v>79.5859375</c:v>
                </c:pt>
                <c:pt idx="28710">
                  <c:v>79.580312499999906</c:v>
                </c:pt>
                <c:pt idx="28711">
                  <c:v>79.577031249999905</c:v>
                </c:pt>
                <c:pt idx="28712">
                  <c:v>79.576406249999906</c:v>
                </c:pt>
                <c:pt idx="28713">
                  <c:v>79.576874999999902</c:v>
                </c:pt>
                <c:pt idx="28714">
                  <c:v>79.577187499999994</c:v>
                </c:pt>
                <c:pt idx="28715">
                  <c:v>79.578125</c:v>
                </c:pt>
                <c:pt idx="28716">
                  <c:v>79.581249999999898</c:v>
                </c:pt>
                <c:pt idx="28717">
                  <c:v>79.588281249999994</c:v>
                </c:pt>
                <c:pt idx="28718">
                  <c:v>79.599687500000002</c:v>
                </c:pt>
                <c:pt idx="28719">
                  <c:v>79.613124999999997</c:v>
                </c:pt>
                <c:pt idx="28720">
                  <c:v>79.627968749999994</c:v>
                </c:pt>
                <c:pt idx="28721">
                  <c:v>79.644218749999993</c:v>
                </c:pt>
                <c:pt idx="28722">
                  <c:v>79.661249999999896</c:v>
                </c:pt>
                <c:pt idx="28723">
                  <c:v>79.678437500000001</c:v>
                </c:pt>
                <c:pt idx="28724">
                  <c:v>79.695156249999997</c:v>
                </c:pt>
                <c:pt idx="28725">
                  <c:v>79.709687500000001</c:v>
                </c:pt>
                <c:pt idx="28726">
                  <c:v>79.722343749999993</c:v>
                </c:pt>
                <c:pt idx="28727">
                  <c:v>79.735312500000006</c:v>
                </c:pt>
                <c:pt idx="28728">
                  <c:v>79.747031250000006</c:v>
                </c:pt>
                <c:pt idx="28729">
                  <c:v>79.758124999999893</c:v>
                </c:pt>
                <c:pt idx="28730">
                  <c:v>79.770624999999995</c:v>
                </c:pt>
                <c:pt idx="28731">
                  <c:v>79.783749999999998</c:v>
                </c:pt>
                <c:pt idx="28732">
                  <c:v>79.796093749999898</c:v>
                </c:pt>
                <c:pt idx="28733">
                  <c:v>79.807343750000001</c:v>
                </c:pt>
                <c:pt idx="28734">
                  <c:v>79.818124999999995</c:v>
                </c:pt>
                <c:pt idx="28735">
                  <c:v>79.832343749999893</c:v>
                </c:pt>
                <c:pt idx="28736">
                  <c:v>79.851718750000003</c:v>
                </c:pt>
                <c:pt idx="28737">
                  <c:v>79.874218749999898</c:v>
                </c:pt>
                <c:pt idx="28738">
                  <c:v>79.899999999999906</c:v>
                </c:pt>
                <c:pt idx="28739">
                  <c:v>79.927968750000005</c:v>
                </c:pt>
                <c:pt idx="28740">
                  <c:v>79.957343749999893</c:v>
                </c:pt>
                <c:pt idx="28741">
                  <c:v>79.987812500000004</c:v>
                </c:pt>
                <c:pt idx="28742">
                  <c:v>80.018437500000005</c:v>
                </c:pt>
                <c:pt idx="28743">
                  <c:v>80.049062499999906</c:v>
                </c:pt>
                <c:pt idx="28744">
                  <c:v>80.079687500000006</c:v>
                </c:pt>
                <c:pt idx="28745">
                  <c:v>80.107656249999906</c:v>
                </c:pt>
                <c:pt idx="28746">
                  <c:v>80.124062499999894</c:v>
                </c:pt>
                <c:pt idx="28747">
                  <c:v>80.125624999999999</c:v>
                </c:pt>
                <c:pt idx="28748">
                  <c:v>80.118593750000002</c:v>
                </c:pt>
                <c:pt idx="28749">
                  <c:v>80.105937499999996</c:v>
                </c:pt>
                <c:pt idx="28750">
                  <c:v>80.09</c:v>
                </c:pt>
                <c:pt idx="28751">
                  <c:v>80.073125000000005</c:v>
                </c:pt>
                <c:pt idx="28752">
                  <c:v>80.055312499999999</c:v>
                </c:pt>
                <c:pt idx="28753">
                  <c:v>80.036249999999995</c:v>
                </c:pt>
                <c:pt idx="28754">
                  <c:v>80.015000000000001</c:v>
                </c:pt>
                <c:pt idx="28755">
                  <c:v>79.992031249999997</c:v>
                </c:pt>
                <c:pt idx="28756">
                  <c:v>79.968124999999901</c:v>
                </c:pt>
                <c:pt idx="28757">
                  <c:v>79.943359375</c:v>
                </c:pt>
                <c:pt idx="28758">
                  <c:v>79.917734374999995</c:v>
                </c:pt>
                <c:pt idx="28759">
                  <c:v>79.891328124999902</c:v>
                </c:pt>
                <c:pt idx="28760">
                  <c:v>79.864296874999994</c:v>
                </c:pt>
                <c:pt idx="28761">
                  <c:v>79.836562499999999</c:v>
                </c:pt>
                <c:pt idx="28762">
                  <c:v>79.812656250000003</c:v>
                </c:pt>
                <c:pt idx="28763">
                  <c:v>79.794765624999997</c:v>
                </c:pt>
                <c:pt idx="28764">
                  <c:v>79.780156250000005</c:v>
                </c:pt>
                <c:pt idx="28765">
                  <c:v>79.767265624999993</c:v>
                </c:pt>
                <c:pt idx="28766">
                  <c:v>79.757343750000004</c:v>
                </c:pt>
                <c:pt idx="28767">
                  <c:v>79.748281250000005</c:v>
                </c:pt>
                <c:pt idx="28768">
                  <c:v>79.736953124999999</c:v>
                </c:pt>
                <c:pt idx="28769">
                  <c:v>79.725234374999999</c:v>
                </c:pt>
                <c:pt idx="28770">
                  <c:v>79.713749999999905</c:v>
                </c:pt>
                <c:pt idx="28771">
                  <c:v>79.700859374999993</c:v>
                </c:pt>
                <c:pt idx="28772">
                  <c:v>79.685078124999905</c:v>
                </c:pt>
                <c:pt idx="28773">
                  <c:v>79.666250000000005</c:v>
                </c:pt>
                <c:pt idx="28774">
                  <c:v>79.643984375000002</c:v>
                </c:pt>
                <c:pt idx="28775">
                  <c:v>79.620312499999997</c:v>
                </c:pt>
                <c:pt idx="28776">
                  <c:v>79.594921874999898</c:v>
                </c:pt>
                <c:pt idx="28777">
                  <c:v>79.566484375000002</c:v>
                </c:pt>
                <c:pt idx="28778">
                  <c:v>79.536249999999995</c:v>
                </c:pt>
                <c:pt idx="28779">
                  <c:v>79.505546874999993</c:v>
                </c:pt>
                <c:pt idx="28780">
                  <c:v>79.474140624999905</c:v>
                </c:pt>
                <c:pt idx="28781">
                  <c:v>79.442343750000006</c:v>
                </c:pt>
                <c:pt idx="28782">
                  <c:v>79.411249999999995</c:v>
                </c:pt>
                <c:pt idx="28783">
                  <c:v>79.380312500000002</c:v>
                </c:pt>
                <c:pt idx="28784">
                  <c:v>79.349374999999895</c:v>
                </c:pt>
                <c:pt idx="28785">
                  <c:v>79.318437499999902</c:v>
                </c:pt>
                <c:pt idx="28786">
                  <c:v>79.287499999999994</c:v>
                </c:pt>
                <c:pt idx="28787">
                  <c:v>79.256640625000003</c:v>
                </c:pt>
                <c:pt idx="28788">
                  <c:v>79.225859374999999</c:v>
                </c:pt>
                <c:pt idx="28789">
                  <c:v>79.194999999999993</c:v>
                </c:pt>
                <c:pt idx="28790">
                  <c:v>79.165781249999995</c:v>
                </c:pt>
                <c:pt idx="28791">
                  <c:v>79.140078125000002</c:v>
                </c:pt>
                <c:pt idx="28792">
                  <c:v>79.116171875000006</c:v>
                </c:pt>
                <c:pt idx="28793">
                  <c:v>79.094218749999996</c:v>
                </c:pt>
                <c:pt idx="28794">
                  <c:v>79.074921875000001</c:v>
                </c:pt>
                <c:pt idx="28795">
                  <c:v>79.057421875000003</c:v>
                </c:pt>
                <c:pt idx="28796">
                  <c:v>79.041406249999994</c:v>
                </c:pt>
                <c:pt idx="28797">
                  <c:v>79.0260156249999</c:v>
                </c:pt>
                <c:pt idx="28798">
                  <c:v>79.011328125000006</c:v>
                </c:pt>
                <c:pt idx="28799">
                  <c:v>78.999687499999993</c:v>
                </c:pt>
                <c:pt idx="28800">
                  <c:v>78.99609375</c:v>
                </c:pt>
                <c:pt idx="28801">
                  <c:v>78.997343749999999</c:v>
                </c:pt>
                <c:pt idx="28802">
                  <c:v>79.000781250000003</c:v>
                </c:pt>
                <c:pt idx="28803">
                  <c:v>79.011406249999993</c:v>
                </c:pt>
                <c:pt idx="28804">
                  <c:v>79.028437499999995</c:v>
                </c:pt>
                <c:pt idx="28805">
                  <c:v>79.051562500000003</c:v>
                </c:pt>
                <c:pt idx="28806">
                  <c:v>79.079218749999995</c:v>
                </c:pt>
                <c:pt idx="28807">
                  <c:v>79.107812499999994</c:v>
                </c:pt>
                <c:pt idx="28808">
                  <c:v>79.135937499999898</c:v>
                </c:pt>
                <c:pt idx="28809">
                  <c:v>79.160312500000003</c:v>
                </c:pt>
                <c:pt idx="28810">
                  <c:v>79.181562499999899</c:v>
                </c:pt>
                <c:pt idx="28811">
                  <c:v>79.201250000000002</c:v>
                </c:pt>
                <c:pt idx="28812">
                  <c:v>79.219062500000007</c:v>
                </c:pt>
                <c:pt idx="28813">
                  <c:v>79.236093749999995</c:v>
                </c:pt>
                <c:pt idx="28814">
                  <c:v>79.251874999999998</c:v>
                </c:pt>
                <c:pt idx="28815">
                  <c:v>79.266406250000003</c:v>
                </c:pt>
                <c:pt idx="28816">
                  <c:v>79.280312499999994</c:v>
                </c:pt>
                <c:pt idx="28817">
                  <c:v>79.293124999999904</c:v>
                </c:pt>
                <c:pt idx="28818">
                  <c:v>79.3053124999999</c:v>
                </c:pt>
                <c:pt idx="28819">
                  <c:v>79.317499999999995</c:v>
                </c:pt>
                <c:pt idx="28820">
                  <c:v>79.329687499999906</c:v>
                </c:pt>
                <c:pt idx="28821">
                  <c:v>79.341875000000002</c:v>
                </c:pt>
                <c:pt idx="28822">
                  <c:v>79.353437499999998</c:v>
                </c:pt>
                <c:pt idx="28823">
                  <c:v>79.364374999999995</c:v>
                </c:pt>
                <c:pt idx="28824">
                  <c:v>79.375312499999893</c:v>
                </c:pt>
                <c:pt idx="28825">
                  <c:v>79.384218749999903</c:v>
                </c:pt>
                <c:pt idx="28826">
                  <c:v>79.381562500000001</c:v>
                </c:pt>
                <c:pt idx="28827">
                  <c:v>79.361015624999993</c:v>
                </c:pt>
                <c:pt idx="28828">
                  <c:v>79.331249999999997</c:v>
                </c:pt>
                <c:pt idx="28829">
                  <c:v>79.300546874999995</c:v>
                </c:pt>
                <c:pt idx="28830">
                  <c:v>79.269765625000005</c:v>
                </c:pt>
                <c:pt idx="28831">
                  <c:v>79.238984374999902</c:v>
                </c:pt>
                <c:pt idx="28832">
                  <c:v>79.209218749999906</c:v>
                </c:pt>
                <c:pt idx="28833">
                  <c:v>79.182656249999994</c:v>
                </c:pt>
                <c:pt idx="28834">
                  <c:v>79.159843749999993</c:v>
                </c:pt>
                <c:pt idx="28835">
                  <c:v>79.138593749999998</c:v>
                </c:pt>
                <c:pt idx="28836">
                  <c:v>79.1178124999999</c:v>
                </c:pt>
                <c:pt idx="28837">
                  <c:v>79.097499999999997</c:v>
                </c:pt>
                <c:pt idx="28838">
                  <c:v>79.077656250000004</c:v>
                </c:pt>
                <c:pt idx="28839">
                  <c:v>79.058515624999998</c:v>
                </c:pt>
                <c:pt idx="28840">
                  <c:v>79.039843750000003</c:v>
                </c:pt>
                <c:pt idx="28841">
                  <c:v>79.021562499999902</c:v>
                </c:pt>
                <c:pt idx="28842">
                  <c:v>79.003671874999995</c:v>
                </c:pt>
                <c:pt idx="28843">
                  <c:v>78.986093749999995</c:v>
                </c:pt>
                <c:pt idx="28844">
                  <c:v>78.969140624999994</c:v>
                </c:pt>
                <c:pt idx="28845">
                  <c:v>78.952890624999995</c:v>
                </c:pt>
                <c:pt idx="28846">
                  <c:v>78.936796874999999</c:v>
                </c:pt>
                <c:pt idx="28847">
                  <c:v>78.920937499999994</c:v>
                </c:pt>
                <c:pt idx="28848">
                  <c:v>78.901171875000003</c:v>
                </c:pt>
                <c:pt idx="28849">
                  <c:v>78.876171874999997</c:v>
                </c:pt>
                <c:pt idx="28850">
                  <c:v>78.850078124999996</c:v>
                </c:pt>
                <c:pt idx="28851">
                  <c:v>78.822734374999996</c:v>
                </c:pt>
                <c:pt idx="28852">
                  <c:v>78.792734374999995</c:v>
                </c:pt>
                <c:pt idx="28853">
                  <c:v>78.761484374999995</c:v>
                </c:pt>
                <c:pt idx="28854">
                  <c:v>78.728984374999996</c:v>
                </c:pt>
                <c:pt idx="28855">
                  <c:v>78.698593750000001</c:v>
                </c:pt>
                <c:pt idx="28856">
                  <c:v>78.677499999999995</c:v>
                </c:pt>
                <c:pt idx="28857">
                  <c:v>78.667500000000004</c:v>
                </c:pt>
                <c:pt idx="28858">
                  <c:v>78.667500000000004</c:v>
                </c:pt>
                <c:pt idx="28859">
                  <c:v>78.672187499999893</c:v>
                </c:pt>
                <c:pt idx="28860">
                  <c:v>78.677656249999998</c:v>
                </c:pt>
                <c:pt idx="28861">
                  <c:v>78.684062499999996</c:v>
                </c:pt>
                <c:pt idx="28862">
                  <c:v>78.690624999999997</c:v>
                </c:pt>
                <c:pt idx="28863">
                  <c:v>78.696562499999999</c:v>
                </c:pt>
                <c:pt idx="28864">
                  <c:v>78.701718749999998</c:v>
                </c:pt>
                <c:pt idx="28865">
                  <c:v>78.709843749999905</c:v>
                </c:pt>
                <c:pt idx="28866">
                  <c:v>78.723749999999896</c:v>
                </c:pt>
                <c:pt idx="28867">
                  <c:v>78.742656249999996</c:v>
                </c:pt>
                <c:pt idx="28868">
                  <c:v>78.765468749999997</c:v>
                </c:pt>
                <c:pt idx="28869">
                  <c:v>78.791250000000005</c:v>
                </c:pt>
                <c:pt idx="28870">
                  <c:v>78.819218749999905</c:v>
                </c:pt>
                <c:pt idx="28871">
                  <c:v>78.847812500000003</c:v>
                </c:pt>
                <c:pt idx="28872">
                  <c:v>78.873906249999905</c:v>
                </c:pt>
                <c:pt idx="28873">
                  <c:v>78.896562500000002</c:v>
                </c:pt>
                <c:pt idx="28874">
                  <c:v>78.917656249999993</c:v>
                </c:pt>
                <c:pt idx="28875">
                  <c:v>78.935937499999994</c:v>
                </c:pt>
                <c:pt idx="28876">
                  <c:v>78.951718749999998</c:v>
                </c:pt>
                <c:pt idx="28877">
                  <c:v>78.966562499999995</c:v>
                </c:pt>
                <c:pt idx="28878">
                  <c:v>78.980156249999993</c:v>
                </c:pt>
                <c:pt idx="28879">
                  <c:v>78.992500000000007</c:v>
                </c:pt>
                <c:pt idx="28880">
                  <c:v>79.003281249999901</c:v>
                </c:pt>
                <c:pt idx="28881">
                  <c:v>79.012656249999907</c:v>
                </c:pt>
                <c:pt idx="28882">
                  <c:v>79.021249999999995</c:v>
                </c:pt>
                <c:pt idx="28883">
                  <c:v>79.029218749999998</c:v>
                </c:pt>
                <c:pt idx="28884">
                  <c:v>79.036406249999999</c:v>
                </c:pt>
                <c:pt idx="28885">
                  <c:v>79.042812499999997</c:v>
                </c:pt>
                <c:pt idx="28886">
                  <c:v>79.039687499999999</c:v>
                </c:pt>
                <c:pt idx="28887">
                  <c:v>79.017265624999993</c:v>
                </c:pt>
                <c:pt idx="28888">
                  <c:v>78.983203125000003</c:v>
                </c:pt>
                <c:pt idx="28889">
                  <c:v>78.947343750000002</c:v>
                </c:pt>
                <c:pt idx="28890">
                  <c:v>78.910781249999999</c:v>
                </c:pt>
                <c:pt idx="28891">
                  <c:v>78.873515624999996</c:v>
                </c:pt>
                <c:pt idx="28892">
                  <c:v>78.835859374999998</c:v>
                </c:pt>
                <c:pt idx="28893">
                  <c:v>78.798281250000002</c:v>
                </c:pt>
                <c:pt idx="28894">
                  <c:v>78.760781249999994</c:v>
                </c:pt>
                <c:pt idx="28895">
                  <c:v>78.723281249999999</c:v>
                </c:pt>
                <c:pt idx="28896">
                  <c:v>78.685781250000005</c:v>
                </c:pt>
                <c:pt idx="28897">
                  <c:v>78.648281249999897</c:v>
                </c:pt>
                <c:pt idx="28898">
                  <c:v>78.614062499999903</c:v>
                </c:pt>
                <c:pt idx="28899">
                  <c:v>78.586562499999999</c:v>
                </c:pt>
                <c:pt idx="28900">
                  <c:v>78.563749999999999</c:v>
                </c:pt>
                <c:pt idx="28901">
                  <c:v>78.543281250000007</c:v>
                </c:pt>
                <c:pt idx="28902">
                  <c:v>78.524687499999999</c:v>
                </c:pt>
                <c:pt idx="28903">
                  <c:v>78.506718749999905</c:v>
                </c:pt>
                <c:pt idx="28904">
                  <c:v>78.490156249999998</c:v>
                </c:pt>
                <c:pt idx="28905">
                  <c:v>78.475468750000005</c:v>
                </c:pt>
                <c:pt idx="28906">
                  <c:v>78.461093750000003</c:v>
                </c:pt>
                <c:pt idx="28907">
                  <c:v>78.446718750000002</c:v>
                </c:pt>
                <c:pt idx="28908">
                  <c:v>78.432578125000006</c:v>
                </c:pt>
                <c:pt idx="28909">
                  <c:v>78.418437499999996</c:v>
                </c:pt>
                <c:pt idx="28910">
                  <c:v>78.404062499999995</c:v>
                </c:pt>
                <c:pt idx="28911">
                  <c:v>78.389687499999994</c:v>
                </c:pt>
                <c:pt idx="28912">
                  <c:v>78.375312499999893</c:v>
                </c:pt>
                <c:pt idx="28913">
                  <c:v>78.361249999999998</c:v>
                </c:pt>
                <c:pt idx="28914">
                  <c:v>78.344453124999902</c:v>
                </c:pt>
                <c:pt idx="28915">
                  <c:v>78.324375000000003</c:v>
                </c:pt>
                <c:pt idx="28916">
                  <c:v>78.302968750000005</c:v>
                </c:pt>
                <c:pt idx="28917">
                  <c:v>78.284453124999999</c:v>
                </c:pt>
                <c:pt idx="28918">
                  <c:v>78.278125000000003</c:v>
                </c:pt>
                <c:pt idx="28919">
                  <c:v>78.280156249999905</c:v>
                </c:pt>
                <c:pt idx="28920">
                  <c:v>78.282343749999995</c:v>
                </c:pt>
                <c:pt idx="28921">
                  <c:v>78.283749999999998</c:v>
                </c:pt>
                <c:pt idx="28922">
                  <c:v>78.283437499999906</c:v>
                </c:pt>
                <c:pt idx="28923">
                  <c:v>78.282187500000006</c:v>
                </c:pt>
                <c:pt idx="28924">
                  <c:v>78.280312499999994</c:v>
                </c:pt>
                <c:pt idx="28925">
                  <c:v>78.27734375</c:v>
                </c:pt>
                <c:pt idx="28926">
                  <c:v>78.273906249999996</c:v>
                </c:pt>
                <c:pt idx="28927">
                  <c:v>78.269843749999893</c:v>
                </c:pt>
                <c:pt idx="28928">
                  <c:v>78.265156250000004</c:v>
                </c:pt>
                <c:pt idx="28929">
                  <c:v>78.259531249999995</c:v>
                </c:pt>
                <c:pt idx="28930">
                  <c:v>78.247656249999906</c:v>
                </c:pt>
                <c:pt idx="28931">
                  <c:v>78.228749999999906</c:v>
                </c:pt>
                <c:pt idx="28932">
                  <c:v>78.207812500000003</c:v>
                </c:pt>
                <c:pt idx="28933">
                  <c:v>78.183281249999993</c:v>
                </c:pt>
                <c:pt idx="28934">
                  <c:v>78.154453124999904</c:v>
                </c:pt>
                <c:pt idx="28935">
                  <c:v>78.124218749999997</c:v>
                </c:pt>
                <c:pt idx="28936">
                  <c:v>78.094531250000003</c:v>
                </c:pt>
                <c:pt idx="28937">
                  <c:v>78.069765625000002</c:v>
                </c:pt>
                <c:pt idx="28938">
                  <c:v>78.049843749999994</c:v>
                </c:pt>
                <c:pt idx="28939">
                  <c:v>78.031562500000007</c:v>
                </c:pt>
                <c:pt idx="28940">
                  <c:v>78.013906250000005</c:v>
                </c:pt>
                <c:pt idx="28941">
                  <c:v>77.996249999999904</c:v>
                </c:pt>
                <c:pt idx="28942">
                  <c:v>77.978749999999906</c:v>
                </c:pt>
                <c:pt idx="28943">
                  <c:v>77.961250000000007</c:v>
                </c:pt>
                <c:pt idx="28944">
                  <c:v>77.943749999999994</c:v>
                </c:pt>
                <c:pt idx="28945">
                  <c:v>77.926249999999897</c:v>
                </c:pt>
                <c:pt idx="28946">
                  <c:v>77.909531250000001</c:v>
                </c:pt>
                <c:pt idx="28947">
                  <c:v>77.893906250000001</c:v>
                </c:pt>
                <c:pt idx="28948">
                  <c:v>77.878749999999997</c:v>
                </c:pt>
                <c:pt idx="28949">
                  <c:v>77.864374999999995</c:v>
                </c:pt>
                <c:pt idx="28950">
                  <c:v>77.850624999999994</c:v>
                </c:pt>
                <c:pt idx="28951">
                  <c:v>77.837187499999999</c:v>
                </c:pt>
                <c:pt idx="28952">
                  <c:v>77.824140624999998</c:v>
                </c:pt>
                <c:pt idx="28953">
                  <c:v>77.811093749999998</c:v>
                </c:pt>
                <c:pt idx="28954">
                  <c:v>77.797968749999995</c:v>
                </c:pt>
                <c:pt idx="28955">
                  <c:v>77.784921874999995</c:v>
                </c:pt>
                <c:pt idx="28956">
                  <c:v>77.771874999999994</c:v>
                </c:pt>
                <c:pt idx="28957">
                  <c:v>77.758750000000006</c:v>
                </c:pt>
                <c:pt idx="28958">
                  <c:v>77.742421875000005</c:v>
                </c:pt>
                <c:pt idx="28959">
                  <c:v>77.7265625</c:v>
                </c:pt>
                <c:pt idx="28960">
                  <c:v>77.717187499999994</c:v>
                </c:pt>
                <c:pt idx="28961">
                  <c:v>77.716406250000006</c:v>
                </c:pt>
                <c:pt idx="28962">
                  <c:v>77.725312499999902</c:v>
                </c:pt>
                <c:pt idx="28963">
                  <c:v>77.738906249999999</c:v>
                </c:pt>
                <c:pt idx="28964">
                  <c:v>77.752968749999994</c:v>
                </c:pt>
                <c:pt idx="28965">
                  <c:v>77.766874999999999</c:v>
                </c:pt>
                <c:pt idx="28966">
                  <c:v>77.78125</c:v>
                </c:pt>
                <c:pt idx="28967">
                  <c:v>77.796406249999905</c:v>
                </c:pt>
                <c:pt idx="28968">
                  <c:v>77.812187499999993</c:v>
                </c:pt>
                <c:pt idx="28969">
                  <c:v>77.828124999999901</c:v>
                </c:pt>
                <c:pt idx="28970">
                  <c:v>77.844062500000007</c:v>
                </c:pt>
                <c:pt idx="28971">
                  <c:v>77.86</c:v>
                </c:pt>
                <c:pt idx="28972">
                  <c:v>77.874843749999997</c:v>
                </c:pt>
                <c:pt idx="28973">
                  <c:v>77.888437499999995</c:v>
                </c:pt>
                <c:pt idx="28974">
                  <c:v>77.901875000000004</c:v>
                </c:pt>
                <c:pt idx="28975">
                  <c:v>77.915156249999995</c:v>
                </c:pt>
                <c:pt idx="28976">
                  <c:v>77.932187499999998</c:v>
                </c:pt>
                <c:pt idx="28977">
                  <c:v>77.954531250000002</c:v>
                </c:pt>
                <c:pt idx="28978">
                  <c:v>77.978124999999906</c:v>
                </c:pt>
                <c:pt idx="28979">
                  <c:v>78.002656250000001</c:v>
                </c:pt>
                <c:pt idx="28980">
                  <c:v>78.027812499999996</c:v>
                </c:pt>
                <c:pt idx="28981">
                  <c:v>78.053593749999905</c:v>
                </c:pt>
                <c:pt idx="28982">
                  <c:v>78.081249999999997</c:v>
                </c:pt>
                <c:pt idx="28983">
                  <c:v>78.110156250000003</c:v>
                </c:pt>
                <c:pt idx="28984">
                  <c:v>78.139843749999997</c:v>
                </c:pt>
                <c:pt idx="28985">
                  <c:v>78.17</c:v>
                </c:pt>
                <c:pt idx="28986">
                  <c:v>78.200468749999999</c:v>
                </c:pt>
                <c:pt idx="28987">
                  <c:v>78.231093749999999</c:v>
                </c:pt>
                <c:pt idx="28988">
                  <c:v>78.261718749999901</c:v>
                </c:pt>
                <c:pt idx="28989">
                  <c:v>78.292343749999901</c:v>
                </c:pt>
                <c:pt idx="28990">
                  <c:v>78.322968750000001</c:v>
                </c:pt>
                <c:pt idx="28991">
                  <c:v>78.353593749999902</c:v>
                </c:pt>
                <c:pt idx="28992">
                  <c:v>78.384218750000002</c:v>
                </c:pt>
                <c:pt idx="28993">
                  <c:v>78.4140625</c:v>
                </c:pt>
                <c:pt idx="28994">
                  <c:v>78.442187499999903</c:v>
                </c:pt>
                <c:pt idx="28995">
                  <c:v>78.467812499999994</c:v>
                </c:pt>
                <c:pt idx="28996">
                  <c:v>78.483906250000004</c:v>
                </c:pt>
                <c:pt idx="28997">
                  <c:v>78.486406250000002</c:v>
                </c:pt>
                <c:pt idx="28998">
                  <c:v>78.4765625</c:v>
                </c:pt>
                <c:pt idx="28999">
                  <c:v>78.458749999999995</c:v>
                </c:pt>
                <c:pt idx="29000">
                  <c:v>78.439609374999904</c:v>
                </c:pt>
                <c:pt idx="29001">
                  <c:v>78.420390624999996</c:v>
                </c:pt>
                <c:pt idx="29002">
                  <c:v>78.400859374999996</c:v>
                </c:pt>
                <c:pt idx="29003">
                  <c:v>78.380078124999898</c:v>
                </c:pt>
                <c:pt idx="29004">
                  <c:v>78.357890624999996</c:v>
                </c:pt>
                <c:pt idx="29005">
                  <c:v>78.335234374999999</c:v>
                </c:pt>
                <c:pt idx="29006">
                  <c:v>78.311093749999998</c:v>
                </c:pt>
                <c:pt idx="29007">
                  <c:v>78.285156249999901</c:v>
                </c:pt>
                <c:pt idx="29008">
                  <c:v>78.2584374999999</c:v>
                </c:pt>
                <c:pt idx="29009">
                  <c:v>78.231015624999998</c:v>
                </c:pt>
                <c:pt idx="29010">
                  <c:v>78.202734375000006</c:v>
                </c:pt>
                <c:pt idx="29011">
                  <c:v>78.173671874999997</c:v>
                </c:pt>
                <c:pt idx="29012">
                  <c:v>78.144140625000006</c:v>
                </c:pt>
                <c:pt idx="29013">
                  <c:v>78.114140625000005</c:v>
                </c:pt>
                <c:pt idx="29014">
                  <c:v>78.083515624999905</c:v>
                </c:pt>
                <c:pt idx="29015">
                  <c:v>78.052265625000004</c:v>
                </c:pt>
                <c:pt idx="29016">
                  <c:v>78.020859375000001</c:v>
                </c:pt>
                <c:pt idx="29017">
                  <c:v>77.989453124999997</c:v>
                </c:pt>
                <c:pt idx="29018">
                  <c:v>77.958046874999994</c:v>
                </c:pt>
                <c:pt idx="29019">
                  <c:v>77.926640625000005</c:v>
                </c:pt>
                <c:pt idx="29020">
                  <c:v>77.895234374999902</c:v>
                </c:pt>
                <c:pt idx="29021">
                  <c:v>77.863828124999998</c:v>
                </c:pt>
                <c:pt idx="29022">
                  <c:v>77.832421874999994</c:v>
                </c:pt>
                <c:pt idx="29023">
                  <c:v>77.801015624999906</c:v>
                </c:pt>
                <c:pt idx="29024">
                  <c:v>77.771640625000003</c:v>
                </c:pt>
                <c:pt idx="29025">
                  <c:v>77.75390625</c:v>
                </c:pt>
                <c:pt idx="29026">
                  <c:v>77.753437500000004</c:v>
                </c:pt>
                <c:pt idx="29027">
                  <c:v>77.772343749999905</c:v>
                </c:pt>
                <c:pt idx="29028">
                  <c:v>77.799531250000001</c:v>
                </c:pt>
                <c:pt idx="29029">
                  <c:v>77.822812499999998</c:v>
                </c:pt>
                <c:pt idx="29030">
                  <c:v>77.845937500000005</c:v>
                </c:pt>
                <c:pt idx="29031">
                  <c:v>77.869531249999994</c:v>
                </c:pt>
                <c:pt idx="29032">
                  <c:v>77.893437499999905</c:v>
                </c:pt>
                <c:pt idx="29033">
                  <c:v>77.917500000000004</c:v>
                </c:pt>
                <c:pt idx="29034">
                  <c:v>77.939843749999994</c:v>
                </c:pt>
                <c:pt idx="29035">
                  <c:v>77.958749999999995</c:v>
                </c:pt>
                <c:pt idx="29036">
                  <c:v>77.975156249999998</c:v>
                </c:pt>
                <c:pt idx="29037">
                  <c:v>77.989531249999999</c:v>
                </c:pt>
                <c:pt idx="29038">
                  <c:v>78.002187500000005</c:v>
                </c:pt>
                <c:pt idx="29039">
                  <c:v>78.013437499999995</c:v>
                </c:pt>
                <c:pt idx="29040">
                  <c:v>78.023593749999904</c:v>
                </c:pt>
                <c:pt idx="29041">
                  <c:v>78.034374999999997</c:v>
                </c:pt>
                <c:pt idx="29042">
                  <c:v>78.045468749999998</c:v>
                </c:pt>
                <c:pt idx="29043">
                  <c:v>78.056406249999995</c:v>
                </c:pt>
                <c:pt idx="29044">
                  <c:v>78.067343750000006</c:v>
                </c:pt>
                <c:pt idx="29045">
                  <c:v>78.078437500000007</c:v>
                </c:pt>
                <c:pt idx="29046">
                  <c:v>78.090156250000007</c:v>
                </c:pt>
                <c:pt idx="29047">
                  <c:v>78.102031249999996</c:v>
                </c:pt>
                <c:pt idx="29048">
                  <c:v>78.113906249999999</c:v>
                </c:pt>
                <c:pt idx="29049">
                  <c:v>78.125781249999903</c:v>
                </c:pt>
                <c:pt idx="29050">
                  <c:v>78.137656249999907</c:v>
                </c:pt>
                <c:pt idx="29051">
                  <c:v>78.154062499999995</c:v>
                </c:pt>
                <c:pt idx="29052">
                  <c:v>78.176249999999996</c:v>
                </c:pt>
                <c:pt idx="29053">
                  <c:v>78.200156250000006</c:v>
                </c:pt>
                <c:pt idx="29054">
                  <c:v>78.225312500000001</c:v>
                </c:pt>
                <c:pt idx="29055">
                  <c:v>78.244374999999906</c:v>
                </c:pt>
                <c:pt idx="29056">
                  <c:v>78.251874999999998</c:v>
                </c:pt>
                <c:pt idx="29057">
                  <c:v>78.248203124999904</c:v>
                </c:pt>
                <c:pt idx="29058">
                  <c:v>78.2369531249999</c:v>
                </c:pt>
                <c:pt idx="29059">
                  <c:v>78.224374999999995</c:v>
                </c:pt>
                <c:pt idx="29060">
                  <c:v>78.211015624999902</c:v>
                </c:pt>
                <c:pt idx="29061">
                  <c:v>78.197187499999998</c:v>
                </c:pt>
                <c:pt idx="29062">
                  <c:v>78.183437499999897</c:v>
                </c:pt>
                <c:pt idx="29063">
                  <c:v>78.169687499999995</c:v>
                </c:pt>
                <c:pt idx="29064">
                  <c:v>78.155937499999993</c:v>
                </c:pt>
                <c:pt idx="29065">
                  <c:v>78.142187499999906</c:v>
                </c:pt>
                <c:pt idx="29066">
                  <c:v>78.128437500000004</c:v>
                </c:pt>
                <c:pt idx="29067">
                  <c:v>78.114687500000002</c:v>
                </c:pt>
                <c:pt idx="29068">
                  <c:v>78.099999999999994</c:v>
                </c:pt>
                <c:pt idx="29069">
                  <c:v>78.082656249999999</c:v>
                </c:pt>
                <c:pt idx="29070">
                  <c:v>78.063281250000003</c:v>
                </c:pt>
                <c:pt idx="29071">
                  <c:v>78.042109374999995</c:v>
                </c:pt>
                <c:pt idx="29072">
                  <c:v>78.023124999999993</c:v>
                </c:pt>
                <c:pt idx="29073">
                  <c:v>78.013750000000002</c:v>
                </c:pt>
                <c:pt idx="29074">
                  <c:v>78.022031249999998</c:v>
                </c:pt>
                <c:pt idx="29075">
                  <c:v>78.043281250000007</c:v>
                </c:pt>
                <c:pt idx="29076">
                  <c:v>78.057812499999997</c:v>
                </c:pt>
                <c:pt idx="29077">
                  <c:v>78.062656250000003</c:v>
                </c:pt>
                <c:pt idx="29078">
                  <c:v>78.064999999999998</c:v>
                </c:pt>
                <c:pt idx="29079">
                  <c:v>78.06640625</c:v>
                </c:pt>
                <c:pt idx="29080">
                  <c:v>78.067656249999999</c:v>
                </c:pt>
                <c:pt idx="29081">
                  <c:v>78.068906249999998</c:v>
                </c:pt>
                <c:pt idx="29082">
                  <c:v>78.070156249999997</c:v>
                </c:pt>
                <c:pt idx="29083">
                  <c:v>78.071562499999999</c:v>
                </c:pt>
                <c:pt idx="29084">
                  <c:v>78.073125000000005</c:v>
                </c:pt>
                <c:pt idx="29085">
                  <c:v>78.074687499999996</c:v>
                </c:pt>
                <c:pt idx="29086">
                  <c:v>78.076250000000002</c:v>
                </c:pt>
                <c:pt idx="29087">
                  <c:v>78.077812499999993</c:v>
                </c:pt>
                <c:pt idx="29088">
                  <c:v>78.079374999999999</c:v>
                </c:pt>
                <c:pt idx="29089">
                  <c:v>78.081874999999997</c:v>
                </c:pt>
                <c:pt idx="29090">
                  <c:v>78.088593750000001</c:v>
                </c:pt>
                <c:pt idx="29091">
                  <c:v>78.098906249999999</c:v>
                </c:pt>
                <c:pt idx="29092">
                  <c:v>78.109843749999996</c:v>
                </c:pt>
                <c:pt idx="29093">
                  <c:v>78.12109375</c:v>
                </c:pt>
                <c:pt idx="29094">
                  <c:v>78.1328125</c:v>
                </c:pt>
                <c:pt idx="29095">
                  <c:v>78.1451562499999</c:v>
                </c:pt>
                <c:pt idx="29096">
                  <c:v>78.157656249999903</c:v>
                </c:pt>
                <c:pt idx="29097">
                  <c:v>78.170156250000005</c:v>
                </c:pt>
                <c:pt idx="29098">
                  <c:v>78.182656249999994</c:v>
                </c:pt>
                <c:pt idx="29099">
                  <c:v>78.193593750000005</c:v>
                </c:pt>
                <c:pt idx="29100">
                  <c:v>78.200937499999995</c:v>
                </c:pt>
                <c:pt idx="29101">
                  <c:v>78.205937499999905</c:v>
                </c:pt>
                <c:pt idx="29102">
                  <c:v>78.210312499999901</c:v>
                </c:pt>
                <c:pt idx="29103">
                  <c:v>78.213906249999994</c:v>
                </c:pt>
                <c:pt idx="29104">
                  <c:v>78.216562499999995</c:v>
                </c:pt>
                <c:pt idx="29105">
                  <c:v>78.218437499999993</c:v>
                </c:pt>
                <c:pt idx="29106">
                  <c:v>78.219531250000003</c:v>
                </c:pt>
                <c:pt idx="29107">
                  <c:v>78.220156250000002</c:v>
                </c:pt>
                <c:pt idx="29108">
                  <c:v>78.220781250000002</c:v>
                </c:pt>
                <c:pt idx="29109">
                  <c:v>78.221406249999902</c:v>
                </c:pt>
                <c:pt idx="29110">
                  <c:v>78.222031250000001</c:v>
                </c:pt>
                <c:pt idx="29111">
                  <c:v>78.22265625</c:v>
                </c:pt>
                <c:pt idx="29112">
                  <c:v>78.222812499999904</c:v>
                </c:pt>
                <c:pt idx="29113">
                  <c:v>78.221874999999997</c:v>
                </c:pt>
                <c:pt idx="29114">
                  <c:v>78.219843749999995</c:v>
                </c:pt>
                <c:pt idx="29115">
                  <c:v>78.217031250000005</c:v>
                </c:pt>
                <c:pt idx="29116">
                  <c:v>78.212968750000002</c:v>
                </c:pt>
                <c:pt idx="29117">
                  <c:v>78.207656249999999</c:v>
                </c:pt>
                <c:pt idx="29118">
                  <c:v>78.201718749999998</c:v>
                </c:pt>
                <c:pt idx="29119">
                  <c:v>78.194687500000001</c:v>
                </c:pt>
                <c:pt idx="29120">
                  <c:v>78.186875000000001</c:v>
                </c:pt>
                <c:pt idx="29121">
                  <c:v>78.178593749999905</c:v>
                </c:pt>
                <c:pt idx="29122">
                  <c:v>78.169843749999899</c:v>
                </c:pt>
                <c:pt idx="29123">
                  <c:v>78.160624999999996</c:v>
                </c:pt>
                <c:pt idx="29124">
                  <c:v>78.151093750000001</c:v>
                </c:pt>
                <c:pt idx="29125">
                  <c:v>78.141718749999995</c:v>
                </c:pt>
                <c:pt idx="29126">
                  <c:v>78.132343749999905</c:v>
                </c:pt>
                <c:pt idx="29127">
                  <c:v>78.122656249999906</c:v>
                </c:pt>
                <c:pt idx="29128">
                  <c:v>78.112499999999997</c:v>
                </c:pt>
                <c:pt idx="29129">
                  <c:v>78.102187499999999</c:v>
                </c:pt>
                <c:pt idx="29130">
                  <c:v>78.091718749999998</c:v>
                </c:pt>
                <c:pt idx="29131">
                  <c:v>78.081249999999898</c:v>
                </c:pt>
                <c:pt idx="29132">
                  <c:v>78.070937499999999</c:v>
                </c:pt>
                <c:pt idx="29133">
                  <c:v>78.060625000000002</c:v>
                </c:pt>
                <c:pt idx="29134">
                  <c:v>78.050312500000004</c:v>
                </c:pt>
                <c:pt idx="29135">
                  <c:v>78.040000000000006</c:v>
                </c:pt>
                <c:pt idx="29136">
                  <c:v>78.029687499999994</c:v>
                </c:pt>
                <c:pt idx="29137">
                  <c:v>78.019374999999997</c:v>
                </c:pt>
                <c:pt idx="29138">
                  <c:v>78.009062499999999</c:v>
                </c:pt>
                <c:pt idx="29139">
                  <c:v>77.998749999999902</c:v>
                </c:pt>
                <c:pt idx="29140">
                  <c:v>77.988437500000003</c:v>
                </c:pt>
                <c:pt idx="29141">
                  <c:v>77.978124999999906</c:v>
                </c:pt>
                <c:pt idx="29142">
                  <c:v>77.967656249999905</c:v>
                </c:pt>
                <c:pt idx="29143">
                  <c:v>77.956874999999897</c:v>
                </c:pt>
                <c:pt idx="29144">
                  <c:v>77.945937499999999</c:v>
                </c:pt>
                <c:pt idx="29145">
                  <c:v>77.935000000000002</c:v>
                </c:pt>
                <c:pt idx="29146">
                  <c:v>77.924062499999906</c:v>
                </c:pt>
                <c:pt idx="29147">
                  <c:v>77.913124999999994</c:v>
                </c:pt>
                <c:pt idx="29148">
                  <c:v>77.902187499999997</c:v>
                </c:pt>
                <c:pt idx="29149">
                  <c:v>77.891249999999999</c:v>
                </c:pt>
                <c:pt idx="29150">
                  <c:v>77.880312500000002</c:v>
                </c:pt>
                <c:pt idx="29151">
                  <c:v>77.869374999999906</c:v>
                </c:pt>
                <c:pt idx="29152">
                  <c:v>77.858437499999994</c:v>
                </c:pt>
                <c:pt idx="29153">
                  <c:v>77.847499999999997</c:v>
                </c:pt>
                <c:pt idx="29154">
                  <c:v>77.843593749999897</c:v>
                </c:pt>
                <c:pt idx="29155">
                  <c:v>77.849531249999998</c:v>
                </c:pt>
                <c:pt idx="29156">
                  <c:v>77.8599999999999</c:v>
                </c:pt>
                <c:pt idx="29157">
                  <c:v>77.874843749999997</c:v>
                </c:pt>
                <c:pt idx="29158">
                  <c:v>77.892812499999906</c:v>
                </c:pt>
                <c:pt idx="29159">
                  <c:v>77.910937500000003</c:v>
                </c:pt>
                <c:pt idx="29160">
                  <c:v>77.921718749999897</c:v>
                </c:pt>
                <c:pt idx="29161">
                  <c:v>77.923906250000002</c:v>
                </c:pt>
                <c:pt idx="29162">
                  <c:v>77.923593749999995</c:v>
                </c:pt>
                <c:pt idx="29163">
                  <c:v>77.921093749999997</c:v>
                </c:pt>
                <c:pt idx="29164">
                  <c:v>77.916093750000002</c:v>
                </c:pt>
                <c:pt idx="29165">
                  <c:v>77.908749999999998</c:v>
                </c:pt>
                <c:pt idx="29166">
                  <c:v>77.900312499999998</c:v>
                </c:pt>
                <c:pt idx="29167">
                  <c:v>77.891249999999999</c:v>
                </c:pt>
                <c:pt idx="29168">
                  <c:v>77.881406249999998</c:v>
                </c:pt>
                <c:pt idx="29169">
                  <c:v>77.871249999999904</c:v>
                </c:pt>
                <c:pt idx="29170">
                  <c:v>77.860781250000002</c:v>
                </c:pt>
                <c:pt idx="29171">
                  <c:v>77.850156249999998</c:v>
                </c:pt>
                <c:pt idx="29172">
                  <c:v>77.839531249999894</c:v>
                </c:pt>
                <c:pt idx="29173">
                  <c:v>77.828906250000003</c:v>
                </c:pt>
                <c:pt idx="29174">
                  <c:v>77.818281249999998</c:v>
                </c:pt>
                <c:pt idx="29175">
                  <c:v>77.807812499999997</c:v>
                </c:pt>
                <c:pt idx="29176">
                  <c:v>77.797343749999897</c:v>
                </c:pt>
                <c:pt idx="29177">
                  <c:v>77.786874999999895</c:v>
                </c:pt>
                <c:pt idx="29178">
                  <c:v>77.776562499999898</c:v>
                </c:pt>
                <c:pt idx="29179">
                  <c:v>77.766093749999996</c:v>
                </c:pt>
                <c:pt idx="29180">
                  <c:v>77.755468749999906</c:v>
                </c:pt>
                <c:pt idx="29181">
                  <c:v>77.744843749999902</c:v>
                </c:pt>
                <c:pt idx="29182">
                  <c:v>77.734218749999997</c:v>
                </c:pt>
                <c:pt idx="29183">
                  <c:v>77.723593749999907</c:v>
                </c:pt>
                <c:pt idx="29184">
                  <c:v>77.712968750000002</c:v>
                </c:pt>
                <c:pt idx="29185">
                  <c:v>77.702187499999994</c:v>
                </c:pt>
                <c:pt idx="29186">
                  <c:v>77.691249999999997</c:v>
                </c:pt>
                <c:pt idx="29187">
                  <c:v>77.680312499999999</c:v>
                </c:pt>
                <c:pt idx="29188">
                  <c:v>77.669375000000002</c:v>
                </c:pt>
                <c:pt idx="29189">
                  <c:v>77.658437499999906</c:v>
                </c:pt>
                <c:pt idx="29190">
                  <c:v>77.647499999999994</c:v>
                </c:pt>
                <c:pt idx="29191">
                  <c:v>77.636562499999997</c:v>
                </c:pt>
                <c:pt idx="29192">
                  <c:v>77.625624999999999</c:v>
                </c:pt>
                <c:pt idx="29193">
                  <c:v>77.614687500000002</c:v>
                </c:pt>
                <c:pt idx="29194">
                  <c:v>77.603749999999906</c:v>
                </c:pt>
                <c:pt idx="29195">
                  <c:v>77.592812499999994</c:v>
                </c:pt>
                <c:pt idx="29196">
                  <c:v>77.581874999999997</c:v>
                </c:pt>
                <c:pt idx="29197">
                  <c:v>77.5709374999999</c:v>
                </c:pt>
                <c:pt idx="29198">
                  <c:v>77.559999999999903</c:v>
                </c:pt>
                <c:pt idx="29199">
                  <c:v>77.549062499999906</c:v>
                </c:pt>
                <c:pt idx="29200">
                  <c:v>77.538124999999994</c:v>
                </c:pt>
                <c:pt idx="29201">
                  <c:v>77.527187499999997</c:v>
                </c:pt>
                <c:pt idx="29202">
                  <c:v>77.516249999999999</c:v>
                </c:pt>
                <c:pt idx="29203">
                  <c:v>77.505156249999999</c:v>
                </c:pt>
                <c:pt idx="29204">
                  <c:v>77.494062499999899</c:v>
                </c:pt>
                <c:pt idx="29205">
                  <c:v>77.481250000000003</c:v>
                </c:pt>
                <c:pt idx="29206">
                  <c:v>77.457968750000006</c:v>
                </c:pt>
                <c:pt idx="29207">
                  <c:v>77.422421874999998</c:v>
                </c:pt>
                <c:pt idx="29208">
                  <c:v>77.381953124999896</c:v>
                </c:pt>
                <c:pt idx="29209">
                  <c:v>77.339531249999993</c:v>
                </c:pt>
                <c:pt idx="29210">
                  <c:v>77.295937499999994</c:v>
                </c:pt>
                <c:pt idx="29211">
                  <c:v>77.251953125</c:v>
                </c:pt>
                <c:pt idx="29212">
                  <c:v>77.207734375000001</c:v>
                </c:pt>
                <c:pt idx="29213">
                  <c:v>77.163124999999994</c:v>
                </c:pt>
                <c:pt idx="29214">
                  <c:v>77.118125000000006</c:v>
                </c:pt>
                <c:pt idx="29215">
                  <c:v>77.072656249999994</c:v>
                </c:pt>
                <c:pt idx="29216">
                  <c:v>77.027109374999895</c:v>
                </c:pt>
                <c:pt idx="29217">
                  <c:v>76.981640624999997</c:v>
                </c:pt>
                <c:pt idx="29218">
                  <c:v>76.936171874999999</c:v>
                </c:pt>
                <c:pt idx="29219">
                  <c:v>76.890703125000002</c:v>
                </c:pt>
                <c:pt idx="29220">
                  <c:v>76.845312499999906</c:v>
                </c:pt>
                <c:pt idx="29221">
                  <c:v>76.799921874999896</c:v>
                </c:pt>
                <c:pt idx="29222">
                  <c:v>76.754531249999999</c:v>
                </c:pt>
                <c:pt idx="29223">
                  <c:v>76.709218749999906</c:v>
                </c:pt>
                <c:pt idx="29224">
                  <c:v>76.663906249999997</c:v>
                </c:pt>
                <c:pt idx="29225">
                  <c:v>76.618593750000002</c:v>
                </c:pt>
                <c:pt idx="29226">
                  <c:v>76.572812499999998</c:v>
                </c:pt>
                <c:pt idx="29227">
                  <c:v>76.534843749999993</c:v>
                </c:pt>
                <c:pt idx="29228">
                  <c:v>76.5078125</c:v>
                </c:pt>
                <c:pt idx="29229">
                  <c:v>76.486093749999995</c:v>
                </c:pt>
                <c:pt idx="29230">
                  <c:v>76.468437499999993</c:v>
                </c:pt>
                <c:pt idx="29231">
                  <c:v>76.452343749999898</c:v>
                </c:pt>
                <c:pt idx="29232">
                  <c:v>76.435625000000002</c:v>
                </c:pt>
                <c:pt idx="29233">
                  <c:v>76.416093749999902</c:v>
                </c:pt>
                <c:pt idx="29234">
                  <c:v>76.391718749999995</c:v>
                </c:pt>
                <c:pt idx="29235">
                  <c:v>76.361874999999998</c:v>
                </c:pt>
                <c:pt idx="29236">
                  <c:v>76.326562499999994</c:v>
                </c:pt>
                <c:pt idx="29237">
                  <c:v>76.286718749999906</c:v>
                </c:pt>
                <c:pt idx="29238">
                  <c:v>76.241249999999994</c:v>
                </c:pt>
                <c:pt idx="29239">
                  <c:v>76.190156250000001</c:v>
                </c:pt>
                <c:pt idx="29240">
                  <c:v>76.137031250000007</c:v>
                </c:pt>
                <c:pt idx="29241">
                  <c:v>76.083593749999906</c:v>
                </c:pt>
                <c:pt idx="29242">
                  <c:v>76.029531250000005</c:v>
                </c:pt>
                <c:pt idx="29243">
                  <c:v>75.973906249999999</c:v>
                </c:pt>
                <c:pt idx="29244">
                  <c:v>75.916718749999902</c:v>
                </c:pt>
                <c:pt idx="29245">
                  <c:v>75.858593749999898</c:v>
                </c:pt>
                <c:pt idx="29246">
                  <c:v>75.799531250000001</c:v>
                </c:pt>
                <c:pt idx="29247">
                  <c:v>75.738906249999999</c:v>
                </c:pt>
                <c:pt idx="29248">
                  <c:v>75.677343749999906</c:v>
                </c:pt>
                <c:pt idx="29249">
                  <c:v>75.615156249999998</c:v>
                </c:pt>
                <c:pt idx="29250">
                  <c:v>75.552343749999906</c:v>
                </c:pt>
                <c:pt idx="29251">
                  <c:v>75.489218750000006</c:v>
                </c:pt>
                <c:pt idx="29252">
                  <c:v>75.42578125</c:v>
                </c:pt>
                <c:pt idx="29253">
                  <c:v>75.362187500000005</c:v>
                </c:pt>
                <c:pt idx="29254">
                  <c:v>75.302343749999906</c:v>
                </c:pt>
                <c:pt idx="29255">
                  <c:v>75.250781249999903</c:v>
                </c:pt>
                <c:pt idx="29256">
                  <c:v>75.206093749999994</c:v>
                </c:pt>
                <c:pt idx="29257">
                  <c:v>75.165156249999995</c:v>
                </c:pt>
                <c:pt idx="29258">
                  <c:v>75.126562500000006</c:v>
                </c:pt>
                <c:pt idx="29259">
                  <c:v>75.089375000000004</c:v>
                </c:pt>
                <c:pt idx="29260">
                  <c:v>75.053749999999994</c:v>
                </c:pt>
                <c:pt idx="29261">
                  <c:v>75.020156249999999</c:v>
                </c:pt>
                <c:pt idx="29262">
                  <c:v>74.989062500000003</c:v>
                </c:pt>
                <c:pt idx="29263">
                  <c:v>74.959531249999998</c:v>
                </c:pt>
                <c:pt idx="29264">
                  <c:v>74.929374999999993</c:v>
                </c:pt>
                <c:pt idx="29265">
                  <c:v>74.898750000000007</c:v>
                </c:pt>
                <c:pt idx="29266">
                  <c:v>74.868125000000006</c:v>
                </c:pt>
                <c:pt idx="29267">
                  <c:v>74.837343750000002</c:v>
                </c:pt>
                <c:pt idx="29268">
                  <c:v>74.806406249999995</c:v>
                </c:pt>
                <c:pt idx="29269">
                  <c:v>74.775312499999998</c:v>
                </c:pt>
                <c:pt idx="29270">
                  <c:v>74.744062499999998</c:v>
                </c:pt>
                <c:pt idx="29271">
                  <c:v>74.712812499999899</c:v>
                </c:pt>
                <c:pt idx="29272">
                  <c:v>74.681562499999998</c:v>
                </c:pt>
                <c:pt idx="29273">
                  <c:v>74.650312499999899</c:v>
                </c:pt>
                <c:pt idx="29274">
                  <c:v>74.619062499999998</c:v>
                </c:pt>
                <c:pt idx="29275">
                  <c:v>74.587812499999998</c:v>
                </c:pt>
                <c:pt idx="29276">
                  <c:v>74.556562499999998</c:v>
                </c:pt>
                <c:pt idx="29277">
                  <c:v>74.525312499999899</c:v>
                </c:pt>
                <c:pt idx="29278">
                  <c:v>74.492031249999997</c:v>
                </c:pt>
                <c:pt idx="29279">
                  <c:v>74.454999999999998</c:v>
                </c:pt>
                <c:pt idx="29280">
                  <c:v>74.415937499999998</c:v>
                </c:pt>
                <c:pt idx="29281">
                  <c:v>74.376562499999906</c:v>
                </c:pt>
                <c:pt idx="29282">
                  <c:v>74.337187499999999</c:v>
                </c:pt>
                <c:pt idx="29283">
                  <c:v>74.297812500000006</c:v>
                </c:pt>
                <c:pt idx="29284">
                  <c:v>74.258437499999999</c:v>
                </c:pt>
                <c:pt idx="29285">
                  <c:v>74.219062500000007</c:v>
                </c:pt>
                <c:pt idx="29286">
                  <c:v>74.1796875</c:v>
                </c:pt>
                <c:pt idx="29287">
                  <c:v>74.140312499999993</c:v>
                </c:pt>
                <c:pt idx="29288">
                  <c:v>74.100937500000001</c:v>
                </c:pt>
                <c:pt idx="29289">
                  <c:v>74.061562499999994</c:v>
                </c:pt>
                <c:pt idx="29290">
                  <c:v>74.022187499999902</c:v>
                </c:pt>
                <c:pt idx="29291">
                  <c:v>73.982812499999994</c:v>
                </c:pt>
                <c:pt idx="29292">
                  <c:v>73.943437500000002</c:v>
                </c:pt>
                <c:pt idx="29293">
                  <c:v>73.904062499999995</c:v>
                </c:pt>
                <c:pt idx="29294">
                  <c:v>73.864687500000002</c:v>
                </c:pt>
                <c:pt idx="29295">
                  <c:v>73.825312499999995</c:v>
                </c:pt>
                <c:pt idx="29296">
                  <c:v>73.785937499999903</c:v>
                </c:pt>
                <c:pt idx="29297">
                  <c:v>73.747656249999906</c:v>
                </c:pt>
                <c:pt idx="29298">
                  <c:v>73.711562499999999</c:v>
                </c:pt>
                <c:pt idx="29299">
                  <c:v>73.677187500000002</c:v>
                </c:pt>
                <c:pt idx="29300">
                  <c:v>73.643749999999997</c:v>
                </c:pt>
                <c:pt idx="29301">
                  <c:v>73.610781250000002</c:v>
                </c:pt>
                <c:pt idx="29302">
                  <c:v>73.578125</c:v>
                </c:pt>
                <c:pt idx="29303">
                  <c:v>73.545781249999905</c:v>
                </c:pt>
                <c:pt idx="29304">
                  <c:v>73.513906249999906</c:v>
                </c:pt>
                <c:pt idx="29305">
                  <c:v>73.482500000000002</c:v>
                </c:pt>
                <c:pt idx="29306">
                  <c:v>73.451250000000002</c:v>
                </c:pt>
                <c:pt idx="29307">
                  <c:v>73.419999999999902</c:v>
                </c:pt>
                <c:pt idx="29308">
                  <c:v>73.388750000000002</c:v>
                </c:pt>
                <c:pt idx="29309">
                  <c:v>73.357499999999902</c:v>
                </c:pt>
                <c:pt idx="29310">
                  <c:v>73.326250000000002</c:v>
                </c:pt>
                <c:pt idx="29311">
                  <c:v>73.295000000000002</c:v>
                </c:pt>
                <c:pt idx="29312">
                  <c:v>73.263750000000002</c:v>
                </c:pt>
                <c:pt idx="29313">
                  <c:v>73.232500000000002</c:v>
                </c:pt>
                <c:pt idx="29314">
                  <c:v>73.201250000000002</c:v>
                </c:pt>
                <c:pt idx="29315">
                  <c:v>73.17</c:v>
                </c:pt>
                <c:pt idx="29316">
                  <c:v>73.138750000000002</c:v>
                </c:pt>
                <c:pt idx="29317">
                  <c:v>73.107500000000002</c:v>
                </c:pt>
                <c:pt idx="29318">
                  <c:v>73.076249999999902</c:v>
                </c:pt>
                <c:pt idx="29319">
                  <c:v>73.045000000000002</c:v>
                </c:pt>
                <c:pt idx="29320">
                  <c:v>73.013749999999902</c:v>
                </c:pt>
                <c:pt idx="29321">
                  <c:v>72.978593750000002</c:v>
                </c:pt>
                <c:pt idx="29322">
                  <c:v>72.932500000000005</c:v>
                </c:pt>
                <c:pt idx="29323">
                  <c:v>72.877499999999998</c:v>
                </c:pt>
                <c:pt idx="29324">
                  <c:v>72.818906249999998</c:v>
                </c:pt>
                <c:pt idx="29325">
                  <c:v>72.758124999999893</c:v>
                </c:pt>
                <c:pt idx="29326">
                  <c:v>72.702500000000001</c:v>
                </c:pt>
                <c:pt idx="29327">
                  <c:v>72.657265624999994</c:v>
                </c:pt>
                <c:pt idx="29328">
                  <c:v>72.62109375</c:v>
                </c:pt>
                <c:pt idx="29329">
                  <c:v>72.592890624999896</c:v>
                </c:pt>
                <c:pt idx="29330">
                  <c:v>72.568828124999897</c:v>
                </c:pt>
                <c:pt idx="29331">
                  <c:v>72.547421874999998</c:v>
                </c:pt>
                <c:pt idx="29332">
                  <c:v>72.529609375000007</c:v>
                </c:pt>
                <c:pt idx="29333">
                  <c:v>72.513359374999894</c:v>
                </c:pt>
                <c:pt idx="29334">
                  <c:v>72.497578124999905</c:v>
                </c:pt>
                <c:pt idx="29335">
                  <c:v>72.482109374999894</c:v>
                </c:pt>
                <c:pt idx="29336">
                  <c:v>72.465859374999994</c:v>
                </c:pt>
                <c:pt idx="29337">
                  <c:v>72.446875000000006</c:v>
                </c:pt>
                <c:pt idx="29338">
                  <c:v>72.424687499999905</c:v>
                </c:pt>
                <c:pt idx="29339">
                  <c:v>72.400234374999997</c:v>
                </c:pt>
                <c:pt idx="29340">
                  <c:v>72.372812499999995</c:v>
                </c:pt>
                <c:pt idx="29341">
                  <c:v>72.343124999999901</c:v>
                </c:pt>
                <c:pt idx="29342">
                  <c:v>72.313203125000001</c:v>
                </c:pt>
                <c:pt idx="29343">
                  <c:v>72.282031250000003</c:v>
                </c:pt>
                <c:pt idx="29344">
                  <c:v>72.249531249999905</c:v>
                </c:pt>
                <c:pt idx="29345">
                  <c:v>72.217031250000005</c:v>
                </c:pt>
                <c:pt idx="29346">
                  <c:v>72.184531250000006</c:v>
                </c:pt>
                <c:pt idx="29347">
                  <c:v>72.152031249999993</c:v>
                </c:pt>
                <c:pt idx="29348">
                  <c:v>72.119374999999906</c:v>
                </c:pt>
                <c:pt idx="29349">
                  <c:v>72.0865624999999</c:v>
                </c:pt>
                <c:pt idx="29350">
                  <c:v>72.053749999999994</c:v>
                </c:pt>
                <c:pt idx="29351">
                  <c:v>72.020937499999903</c:v>
                </c:pt>
                <c:pt idx="29352">
                  <c:v>71.98828125</c:v>
                </c:pt>
                <c:pt idx="29353">
                  <c:v>71.955624999999998</c:v>
                </c:pt>
                <c:pt idx="29354">
                  <c:v>71.922812500000006</c:v>
                </c:pt>
                <c:pt idx="29355">
                  <c:v>71.889999999999901</c:v>
                </c:pt>
                <c:pt idx="29356">
                  <c:v>71.860468749999995</c:v>
                </c:pt>
                <c:pt idx="29357">
                  <c:v>71.836250000000007</c:v>
                </c:pt>
                <c:pt idx="29358">
                  <c:v>71.815624999999997</c:v>
                </c:pt>
                <c:pt idx="29359">
                  <c:v>71.797187500000007</c:v>
                </c:pt>
                <c:pt idx="29360">
                  <c:v>71.780312499999994</c:v>
                </c:pt>
                <c:pt idx="29361">
                  <c:v>71.764374999999902</c:v>
                </c:pt>
                <c:pt idx="29362">
                  <c:v>71.748437499999994</c:v>
                </c:pt>
                <c:pt idx="29363">
                  <c:v>71.732500000000002</c:v>
                </c:pt>
                <c:pt idx="29364">
                  <c:v>71.716562499999995</c:v>
                </c:pt>
                <c:pt idx="29365">
                  <c:v>71.700937499999995</c:v>
                </c:pt>
                <c:pt idx="29366">
                  <c:v>71.682812499999997</c:v>
                </c:pt>
                <c:pt idx="29367">
                  <c:v>71.659999999999897</c:v>
                </c:pt>
                <c:pt idx="29368">
                  <c:v>71.634687499999998</c:v>
                </c:pt>
                <c:pt idx="29369">
                  <c:v>71.607187499999995</c:v>
                </c:pt>
                <c:pt idx="29370">
                  <c:v>71.577812499999993</c:v>
                </c:pt>
                <c:pt idx="29371">
                  <c:v>71.547812500000006</c:v>
                </c:pt>
                <c:pt idx="29372">
                  <c:v>71.516874999999999</c:v>
                </c:pt>
                <c:pt idx="29373">
                  <c:v>71.485156250000003</c:v>
                </c:pt>
                <c:pt idx="29374">
                  <c:v>71.453281249999904</c:v>
                </c:pt>
                <c:pt idx="29375">
                  <c:v>71.421406249999905</c:v>
                </c:pt>
                <c:pt idx="29376">
                  <c:v>71.389531250000005</c:v>
                </c:pt>
                <c:pt idx="29377">
                  <c:v>71.357656249999906</c:v>
                </c:pt>
                <c:pt idx="29378">
                  <c:v>71.325781250000006</c:v>
                </c:pt>
                <c:pt idx="29379">
                  <c:v>71.293906250000006</c:v>
                </c:pt>
                <c:pt idx="29380">
                  <c:v>71.262031249999893</c:v>
                </c:pt>
                <c:pt idx="29381">
                  <c:v>71.230156249999993</c:v>
                </c:pt>
                <c:pt idx="29382">
                  <c:v>71.198281249999994</c:v>
                </c:pt>
                <c:pt idx="29383">
                  <c:v>71.166406249999994</c:v>
                </c:pt>
                <c:pt idx="29384">
                  <c:v>71.134531249999995</c:v>
                </c:pt>
                <c:pt idx="29385">
                  <c:v>71.102656249999896</c:v>
                </c:pt>
                <c:pt idx="29386">
                  <c:v>71.070781249999996</c:v>
                </c:pt>
                <c:pt idx="29387">
                  <c:v>71.038984374999899</c:v>
                </c:pt>
                <c:pt idx="29388">
                  <c:v>71.008671874999905</c:v>
                </c:pt>
                <c:pt idx="29389">
                  <c:v>70.983359375000006</c:v>
                </c:pt>
                <c:pt idx="29390">
                  <c:v>70.965312499999996</c:v>
                </c:pt>
                <c:pt idx="29391">
                  <c:v>70.955937499999905</c:v>
                </c:pt>
                <c:pt idx="29392">
                  <c:v>70.955312499999906</c:v>
                </c:pt>
                <c:pt idx="29393">
                  <c:v>70.960624999999894</c:v>
                </c:pt>
                <c:pt idx="29394">
                  <c:v>70.97265625</c:v>
                </c:pt>
                <c:pt idx="29395">
                  <c:v>70.989687500000002</c:v>
                </c:pt>
                <c:pt idx="29396">
                  <c:v>71.007187500000001</c:v>
                </c:pt>
                <c:pt idx="29397">
                  <c:v>71.024687499999899</c:v>
                </c:pt>
                <c:pt idx="29398">
                  <c:v>71.042187499999997</c:v>
                </c:pt>
                <c:pt idx="29399">
                  <c:v>71.059687499999995</c:v>
                </c:pt>
                <c:pt idx="29400">
                  <c:v>71.077500000000001</c:v>
                </c:pt>
                <c:pt idx="29401">
                  <c:v>71.095781250000002</c:v>
                </c:pt>
                <c:pt idx="29402">
                  <c:v>71.114218750000006</c:v>
                </c:pt>
                <c:pt idx="29403">
                  <c:v>71.132656249999997</c:v>
                </c:pt>
                <c:pt idx="29404">
                  <c:v>71.148281249999997</c:v>
                </c:pt>
                <c:pt idx="29405">
                  <c:v>71.160156249999901</c:v>
                </c:pt>
                <c:pt idx="29406">
                  <c:v>71.169687499999995</c:v>
                </c:pt>
                <c:pt idx="29407">
                  <c:v>71.177812500000002</c:v>
                </c:pt>
                <c:pt idx="29408">
                  <c:v>71.185937499999994</c:v>
                </c:pt>
                <c:pt idx="29409">
                  <c:v>71.193906249999898</c:v>
                </c:pt>
                <c:pt idx="29410">
                  <c:v>71.200625000000002</c:v>
                </c:pt>
                <c:pt idx="29411">
                  <c:v>71.206249999999997</c:v>
                </c:pt>
                <c:pt idx="29412">
                  <c:v>71.211250000000007</c:v>
                </c:pt>
                <c:pt idx="29413">
                  <c:v>71.215312499999996</c:v>
                </c:pt>
                <c:pt idx="29414">
                  <c:v>71.21875</c:v>
                </c:pt>
                <c:pt idx="29415">
                  <c:v>71.221562500000005</c:v>
                </c:pt>
                <c:pt idx="29416">
                  <c:v>71.223124999999996</c:v>
                </c:pt>
                <c:pt idx="29417">
                  <c:v>71.223593750000006</c:v>
                </c:pt>
                <c:pt idx="29418">
                  <c:v>71.223906249999999</c:v>
                </c:pt>
                <c:pt idx="29419">
                  <c:v>71.224218749999906</c:v>
                </c:pt>
                <c:pt idx="29420">
                  <c:v>71.224531249999998</c:v>
                </c:pt>
                <c:pt idx="29421">
                  <c:v>71.224843749999906</c:v>
                </c:pt>
                <c:pt idx="29422">
                  <c:v>71.221874999999997</c:v>
                </c:pt>
                <c:pt idx="29423">
                  <c:v>71.213906249999994</c:v>
                </c:pt>
                <c:pt idx="29424">
                  <c:v>71.204218749999896</c:v>
                </c:pt>
                <c:pt idx="29425">
                  <c:v>71.194531249999997</c:v>
                </c:pt>
                <c:pt idx="29426">
                  <c:v>71.184843749999999</c:v>
                </c:pt>
                <c:pt idx="29427">
                  <c:v>71.175156249999901</c:v>
                </c:pt>
                <c:pt idx="29428">
                  <c:v>71.165468749999903</c:v>
                </c:pt>
                <c:pt idx="29429">
                  <c:v>71.155781250000004</c:v>
                </c:pt>
                <c:pt idx="29430">
                  <c:v>71.146093750000006</c:v>
                </c:pt>
                <c:pt idx="29431">
                  <c:v>71.136406249999993</c:v>
                </c:pt>
                <c:pt idx="29432">
                  <c:v>71.126718749999895</c:v>
                </c:pt>
                <c:pt idx="29433">
                  <c:v>71.117031249999997</c:v>
                </c:pt>
                <c:pt idx="29434">
                  <c:v>71.104687499999997</c:v>
                </c:pt>
                <c:pt idx="29435">
                  <c:v>71.083671874999993</c:v>
                </c:pt>
                <c:pt idx="29436">
                  <c:v>71.058749999999904</c:v>
                </c:pt>
                <c:pt idx="29437">
                  <c:v>71.036171874999994</c:v>
                </c:pt>
                <c:pt idx="29438">
                  <c:v>71.013515624999997</c:v>
                </c:pt>
                <c:pt idx="29439">
                  <c:v>70.991484374999999</c:v>
                </c:pt>
                <c:pt idx="29440">
                  <c:v>70.970312499999906</c:v>
                </c:pt>
                <c:pt idx="29441">
                  <c:v>70.948828124999906</c:v>
                </c:pt>
                <c:pt idx="29442">
                  <c:v>70.926718750000006</c:v>
                </c:pt>
                <c:pt idx="29443">
                  <c:v>70.904140624999897</c:v>
                </c:pt>
                <c:pt idx="29444">
                  <c:v>70.881562500000001</c:v>
                </c:pt>
                <c:pt idx="29445">
                  <c:v>70.859062499999993</c:v>
                </c:pt>
                <c:pt idx="29446">
                  <c:v>70.836484374999998</c:v>
                </c:pt>
                <c:pt idx="29447">
                  <c:v>70.813828125000001</c:v>
                </c:pt>
                <c:pt idx="29448">
                  <c:v>70.791015624999901</c:v>
                </c:pt>
                <c:pt idx="29449">
                  <c:v>70.768671874999995</c:v>
                </c:pt>
                <c:pt idx="29450">
                  <c:v>70.747421874999901</c:v>
                </c:pt>
                <c:pt idx="29451">
                  <c:v>70.727421875000005</c:v>
                </c:pt>
                <c:pt idx="29452">
                  <c:v>70.708671874999894</c:v>
                </c:pt>
                <c:pt idx="29453">
                  <c:v>70.690390624999907</c:v>
                </c:pt>
                <c:pt idx="29454">
                  <c:v>70.672578125000001</c:v>
                </c:pt>
                <c:pt idx="29455">
                  <c:v>70.655312499999894</c:v>
                </c:pt>
                <c:pt idx="29456">
                  <c:v>70.638281250000006</c:v>
                </c:pt>
                <c:pt idx="29457">
                  <c:v>70.6217187499999</c:v>
                </c:pt>
                <c:pt idx="29458">
                  <c:v>70.605625000000003</c:v>
                </c:pt>
                <c:pt idx="29459">
                  <c:v>70.589687499999997</c:v>
                </c:pt>
                <c:pt idx="29460">
                  <c:v>70.57421875</c:v>
                </c:pt>
                <c:pt idx="29461">
                  <c:v>70.559374999999903</c:v>
                </c:pt>
                <c:pt idx="29462">
                  <c:v>70.544531250000006</c:v>
                </c:pt>
                <c:pt idx="29463">
                  <c:v>70.529765624999996</c:v>
                </c:pt>
                <c:pt idx="29464">
                  <c:v>70.515234375000006</c:v>
                </c:pt>
                <c:pt idx="29465">
                  <c:v>70.500859374999905</c:v>
                </c:pt>
                <c:pt idx="29466">
                  <c:v>70.486640625000007</c:v>
                </c:pt>
                <c:pt idx="29467">
                  <c:v>70.472578124999998</c:v>
                </c:pt>
                <c:pt idx="29468">
                  <c:v>70.458828124999897</c:v>
                </c:pt>
                <c:pt idx="29469">
                  <c:v>70.445234374999998</c:v>
                </c:pt>
                <c:pt idx="29470">
                  <c:v>70.431640625</c:v>
                </c:pt>
                <c:pt idx="29471">
                  <c:v>70.418281249999893</c:v>
                </c:pt>
                <c:pt idx="29472">
                  <c:v>70.405078124999903</c:v>
                </c:pt>
                <c:pt idx="29473">
                  <c:v>70.391874999999999</c:v>
                </c:pt>
                <c:pt idx="29474">
                  <c:v>70.378671874999995</c:v>
                </c:pt>
                <c:pt idx="29475">
                  <c:v>70.365703124999996</c:v>
                </c:pt>
                <c:pt idx="29476">
                  <c:v>70.352890625000001</c:v>
                </c:pt>
                <c:pt idx="29477">
                  <c:v>70.340078125000005</c:v>
                </c:pt>
                <c:pt idx="29478">
                  <c:v>70.327578125000002</c:v>
                </c:pt>
                <c:pt idx="29479">
                  <c:v>70.315390624999907</c:v>
                </c:pt>
                <c:pt idx="29480">
                  <c:v>70.3033593749999</c:v>
                </c:pt>
                <c:pt idx="29481">
                  <c:v>70.291328125000007</c:v>
                </c:pt>
                <c:pt idx="29482">
                  <c:v>70.279296875</c:v>
                </c:pt>
                <c:pt idx="29483">
                  <c:v>70.267265624999993</c:v>
                </c:pt>
                <c:pt idx="29484">
                  <c:v>70.255234375000001</c:v>
                </c:pt>
                <c:pt idx="29485">
                  <c:v>70.243046874999905</c:v>
                </c:pt>
                <c:pt idx="29486">
                  <c:v>70.230703124999906</c:v>
                </c:pt>
                <c:pt idx="29487">
                  <c:v>70.218437499999993</c:v>
                </c:pt>
                <c:pt idx="29488">
                  <c:v>70.206171874999995</c:v>
                </c:pt>
                <c:pt idx="29489">
                  <c:v>70.194453124999995</c:v>
                </c:pt>
                <c:pt idx="29490">
                  <c:v>70.185703124999904</c:v>
                </c:pt>
                <c:pt idx="29491">
                  <c:v>70.182031249999994</c:v>
                </c:pt>
                <c:pt idx="29492">
                  <c:v>70.182734374999995</c:v>
                </c:pt>
                <c:pt idx="29493">
                  <c:v>70.185937499999994</c:v>
                </c:pt>
                <c:pt idx="29494">
                  <c:v>70.190234375000003</c:v>
                </c:pt>
                <c:pt idx="29495">
                  <c:v>70.196093750000003</c:v>
                </c:pt>
                <c:pt idx="29496">
                  <c:v>70.203671874999998</c:v>
                </c:pt>
                <c:pt idx="29497">
                  <c:v>70.213359374999996</c:v>
                </c:pt>
                <c:pt idx="29498">
                  <c:v>70.224999999999994</c:v>
                </c:pt>
                <c:pt idx="29499">
                  <c:v>70.236796874999996</c:v>
                </c:pt>
                <c:pt idx="29500">
                  <c:v>70.249296874999999</c:v>
                </c:pt>
                <c:pt idx="29501">
                  <c:v>70.263671875</c:v>
                </c:pt>
                <c:pt idx="29502">
                  <c:v>70.280624999999901</c:v>
                </c:pt>
                <c:pt idx="29503">
                  <c:v>70.299999999999898</c:v>
                </c:pt>
                <c:pt idx="29504">
                  <c:v>70.3203125</c:v>
                </c:pt>
                <c:pt idx="29505">
                  <c:v>70.341796874999901</c:v>
                </c:pt>
                <c:pt idx="29506">
                  <c:v>70.364843749999906</c:v>
                </c:pt>
                <c:pt idx="29507">
                  <c:v>70.388828125000003</c:v>
                </c:pt>
                <c:pt idx="29508">
                  <c:v>70.413515625000002</c:v>
                </c:pt>
                <c:pt idx="29509">
                  <c:v>70.438359374999905</c:v>
                </c:pt>
                <c:pt idx="29510">
                  <c:v>70.463203124999893</c:v>
                </c:pt>
                <c:pt idx="29511">
                  <c:v>70.488046874999895</c:v>
                </c:pt>
                <c:pt idx="29512">
                  <c:v>70.512890624999898</c:v>
                </c:pt>
                <c:pt idx="29513">
                  <c:v>70.537734374999999</c:v>
                </c:pt>
                <c:pt idx="29514">
                  <c:v>70.562578125000002</c:v>
                </c:pt>
                <c:pt idx="29515">
                  <c:v>70.587343749999903</c:v>
                </c:pt>
                <c:pt idx="29516">
                  <c:v>70.611953124999999</c:v>
                </c:pt>
                <c:pt idx="29517">
                  <c:v>70.636406249999894</c:v>
                </c:pt>
                <c:pt idx="29518">
                  <c:v>70.660781249999999</c:v>
                </c:pt>
                <c:pt idx="29519">
                  <c:v>70.685234374999993</c:v>
                </c:pt>
                <c:pt idx="29520">
                  <c:v>70.709687499999902</c:v>
                </c:pt>
                <c:pt idx="29521">
                  <c:v>70.734062499999993</c:v>
                </c:pt>
                <c:pt idx="29522">
                  <c:v>70.7584374999999</c:v>
                </c:pt>
                <c:pt idx="29523">
                  <c:v>70.782812499999906</c:v>
                </c:pt>
                <c:pt idx="29524">
                  <c:v>70.807187499999998</c:v>
                </c:pt>
                <c:pt idx="29525">
                  <c:v>70.831562500000004</c:v>
                </c:pt>
                <c:pt idx="29526">
                  <c:v>70.855937499999996</c:v>
                </c:pt>
                <c:pt idx="29527">
                  <c:v>70.880312500000002</c:v>
                </c:pt>
                <c:pt idx="29528">
                  <c:v>70.904687499999994</c:v>
                </c:pt>
                <c:pt idx="29529">
                  <c:v>70.929062499999901</c:v>
                </c:pt>
                <c:pt idx="29530">
                  <c:v>70.953281250000003</c:v>
                </c:pt>
                <c:pt idx="29531">
                  <c:v>70.974374999999995</c:v>
                </c:pt>
                <c:pt idx="29532">
                  <c:v>70.990624999999994</c:v>
                </c:pt>
                <c:pt idx="29533">
                  <c:v>71.004999999999896</c:v>
                </c:pt>
                <c:pt idx="29534">
                  <c:v>71.019374999999997</c:v>
                </c:pt>
                <c:pt idx="29535">
                  <c:v>71.033749999999898</c:v>
                </c:pt>
                <c:pt idx="29536">
                  <c:v>71.048124999999999</c:v>
                </c:pt>
                <c:pt idx="29537">
                  <c:v>71.062499999999901</c:v>
                </c:pt>
                <c:pt idx="29538">
                  <c:v>71.076953125000003</c:v>
                </c:pt>
                <c:pt idx="29539">
                  <c:v>71.091640624999897</c:v>
                </c:pt>
                <c:pt idx="29540">
                  <c:v>71.106406249999907</c:v>
                </c:pt>
                <c:pt idx="29541">
                  <c:v>71.121250000000003</c:v>
                </c:pt>
                <c:pt idx="29542">
                  <c:v>71.136249999999905</c:v>
                </c:pt>
                <c:pt idx="29543">
                  <c:v>71.151249999999905</c:v>
                </c:pt>
                <c:pt idx="29544">
                  <c:v>71.166484374999897</c:v>
                </c:pt>
                <c:pt idx="29545">
                  <c:v>71.181874999999906</c:v>
                </c:pt>
                <c:pt idx="29546">
                  <c:v>71.197265624999901</c:v>
                </c:pt>
                <c:pt idx="29547">
                  <c:v>71.212812499999998</c:v>
                </c:pt>
                <c:pt idx="29548">
                  <c:v>71.2271874999999</c:v>
                </c:pt>
                <c:pt idx="29549">
                  <c:v>71.238671874999994</c:v>
                </c:pt>
                <c:pt idx="29550">
                  <c:v>71.245156249999994</c:v>
                </c:pt>
                <c:pt idx="29551">
                  <c:v>71.245312499999997</c:v>
                </c:pt>
                <c:pt idx="29552">
                  <c:v>71.242578124999994</c:v>
                </c:pt>
                <c:pt idx="29553">
                  <c:v>71.239296874999894</c:v>
                </c:pt>
                <c:pt idx="29554">
                  <c:v>71.233593749999898</c:v>
                </c:pt>
                <c:pt idx="29555">
                  <c:v>71.224921875000007</c:v>
                </c:pt>
                <c:pt idx="29556">
                  <c:v>71.214921874999902</c:v>
                </c:pt>
                <c:pt idx="29557">
                  <c:v>71.204921874999997</c:v>
                </c:pt>
                <c:pt idx="29558">
                  <c:v>71.194921874999906</c:v>
                </c:pt>
                <c:pt idx="29559">
                  <c:v>71.184453124999905</c:v>
                </c:pt>
                <c:pt idx="29560">
                  <c:v>71.173906249999902</c:v>
                </c:pt>
                <c:pt idx="29561">
                  <c:v>71.164374999999893</c:v>
                </c:pt>
                <c:pt idx="29562">
                  <c:v>71.155468749999997</c:v>
                </c:pt>
                <c:pt idx="29563">
                  <c:v>71.146171874999894</c:v>
                </c:pt>
                <c:pt idx="29564">
                  <c:v>71.136562499999897</c:v>
                </c:pt>
                <c:pt idx="29565">
                  <c:v>71.126874999999899</c:v>
                </c:pt>
                <c:pt idx="29566">
                  <c:v>71.1171875</c:v>
                </c:pt>
                <c:pt idx="29567">
                  <c:v>71.107578124999904</c:v>
                </c:pt>
                <c:pt idx="29568">
                  <c:v>71.0982812499999</c:v>
                </c:pt>
                <c:pt idx="29569">
                  <c:v>71.089296874999903</c:v>
                </c:pt>
                <c:pt idx="29570">
                  <c:v>71.080156250000002</c:v>
                </c:pt>
                <c:pt idx="29571">
                  <c:v>71.0709374999999</c:v>
                </c:pt>
                <c:pt idx="29572">
                  <c:v>71.061953124999903</c:v>
                </c:pt>
                <c:pt idx="29573">
                  <c:v>71.053046874999893</c:v>
                </c:pt>
                <c:pt idx="29574">
                  <c:v>71.044140624999898</c:v>
                </c:pt>
                <c:pt idx="29575">
                  <c:v>71.035234375000002</c:v>
                </c:pt>
                <c:pt idx="29576">
                  <c:v>71.026406249999994</c:v>
                </c:pt>
                <c:pt idx="29577">
                  <c:v>71.017578125</c:v>
                </c:pt>
                <c:pt idx="29578">
                  <c:v>71.008671874999905</c:v>
                </c:pt>
                <c:pt idx="29579">
                  <c:v>70.999843749999997</c:v>
                </c:pt>
                <c:pt idx="29580">
                  <c:v>70.991093749999905</c:v>
                </c:pt>
                <c:pt idx="29581">
                  <c:v>70.982265624999897</c:v>
                </c:pt>
                <c:pt idx="29582">
                  <c:v>70.973359374999902</c:v>
                </c:pt>
                <c:pt idx="29583">
                  <c:v>70.964531249999993</c:v>
                </c:pt>
                <c:pt idx="29584">
                  <c:v>70.955703124999999</c:v>
                </c:pt>
                <c:pt idx="29585">
                  <c:v>70.947031249999895</c:v>
                </c:pt>
                <c:pt idx="29586">
                  <c:v>70.938593749999995</c:v>
                </c:pt>
                <c:pt idx="29587">
                  <c:v>70.930156249999996</c:v>
                </c:pt>
                <c:pt idx="29588">
                  <c:v>70.921796874999998</c:v>
                </c:pt>
                <c:pt idx="29589">
                  <c:v>70.913515624999903</c:v>
                </c:pt>
                <c:pt idx="29590">
                  <c:v>70.905234375000006</c:v>
                </c:pt>
                <c:pt idx="29591">
                  <c:v>70.896953124999996</c:v>
                </c:pt>
                <c:pt idx="29592">
                  <c:v>70.888671874999901</c:v>
                </c:pt>
                <c:pt idx="29593">
                  <c:v>70.880390624999905</c:v>
                </c:pt>
                <c:pt idx="29594">
                  <c:v>70.872031249999907</c:v>
                </c:pt>
                <c:pt idx="29595">
                  <c:v>70.863749999999996</c:v>
                </c:pt>
                <c:pt idx="29596">
                  <c:v>70.855624999999904</c:v>
                </c:pt>
                <c:pt idx="29597">
                  <c:v>70.847499999999997</c:v>
                </c:pt>
                <c:pt idx="29598">
                  <c:v>70.839062499999997</c:v>
                </c:pt>
                <c:pt idx="29599">
                  <c:v>70.835156249999898</c:v>
                </c:pt>
                <c:pt idx="29600">
                  <c:v>70.841406249999906</c:v>
                </c:pt>
                <c:pt idx="29601">
                  <c:v>70.8541406249999</c:v>
                </c:pt>
                <c:pt idx="29602">
                  <c:v>70.871171875000002</c:v>
                </c:pt>
                <c:pt idx="29603">
                  <c:v>70.891640624999994</c:v>
                </c:pt>
                <c:pt idx="29604">
                  <c:v>70.914453124999994</c:v>
                </c:pt>
                <c:pt idx="29605">
                  <c:v>70.940859374999903</c:v>
                </c:pt>
                <c:pt idx="29606">
                  <c:v>70.969140624999895</c:v>
                </c:pt>
                <c:pt idx="29607">
                  <c:v>70.997734374999894</c:v>
                </c:pt>
                <c:pt idx="29608">
                  <c:v>71.026328124999907</c:v>
                </c:pt>
                <c:pt idx="29609">
                  <c:v>71.054999999999893</c:v>
                </c:pt>
                <c:pt idx="29610">
                  <c:v>71.083749999999995</c:v>
                </c:pt>
                <c:pt idx="29611">
                  <c:v>71.112499999999997</c:v>
                </c:pt>
                <c:pt idx="29612">
                  <c:v>71.141171874999998</c:v>
                </c:pt>
                <c:pt idx="29613">
                  <c:v>71.169843749999899</c:v>
                </c:pt>
                <c:pt idx="29614">
                  <c:v>71.198515624999999</c:v>
                </c:pt>
                <c:pt idx="29615">
                  <c:v>71.227109374999998</c:v>
                </c:pt>
                <c:pt idx="29616">
                  <c:v>71.255703124999997</c:v>
                </c:pt>
                <c:pt idx="29617">
                  <c:v>71.284296874999896</c:v>
                </c:pt>
                <c:pt idx="29618">
                  <c:v>71.312890624999994</c:v>
                </c:pt>
                <c:pt idx="29619">
                  <c:v>71.341484374999993</c:v>
                </c:pt>
                <c:pt idx="29620">
                  <c:v>71.370078125000006</c:v>
                </c:pt>
                <c:pt idx="29621">
                  <c:v>71.398671874999906</c:v>
                </c:pt>
                <c:pt idx="29622">
                  <c:v>71.427265624999905</c:v>
                </c:pt>
                <c:pt idx="29623">
                  <c:v>71.455859374999903</c:v>
                </c:pt>
                <c:pt idx="29624">
                  <c:v>71.484531249999904</c:v>
                </c:pt>
                <c:pt idx="29625">
                  <c:v>71.509999999999906</c:v>
                </c:pt>
                <c:pt idx="29626">
                  <c:v>71.530781249999905</c:v>
                </c:pt>
                <c:pt idx="29627">
                  <c:v>71.550156249999901</c:v>
                </c:pt>
                <c:pt idx="29628">
                  <c:v>71.569531249999898</c:v>
                </c:pt>
                <c:pt idx="29629">
                  <c:v>71.588906249999994</c:v>
                </c:pt>
                <c:pt idx="29630">
                  <c:v>71.608281249999905</c:v>
                </c:pt>
                <c:pt idx="29631">
                  <c:v>71.6275781249999</c:v>
                </c:pt>
                <c:pt idx="29632">
                  <c:v>71.646796874999893</c:v>
                </c:pt>
                <c:pt idx="29633">
                  <c:v>71.666015624999901</c:v>
                </c:pt>
                <c:pt idx="29634">
                  <c:v>71.685390624999897</c:v>
                </c:pt>
                <c:pt idx="29635">
                  <c:v>71.704999999999998</c:v>
                </c:pt>
                <c:pt idx="29636">
                  <c:v>71.724609375</c:v>
                </c:pt>
                <c:pt idx="29637">
                  <c:v>71.744140625</c:v>
                </c:pt>
                <c:pt idx="29638">
                  <c:v>71.763984374999893</c:v>
                </c:pt>
                <c:pt idx="29639">
                  <c:v>71.784531249999901</c:v>
                </c:pt>
                <c:pt idx="29640">
                  <c:v>71.805624999999907</c:v>
                </c:pt>
                <c:pt idx="29641">
                  <c:v>71.826874999999902</c:v>
                </c:pt>
                <c:pt idx="29642">
                  <c:v>71.848281249999999</c:v>
                </c:pt>
                <c:pt idx="29643">
                  <c:v>71.869843749999902</c:v>
                </c:pt>
                <c:pt idx="29644">
                  <c:v>71.891484374999905</c:v>
                </c:pt>
                <c:pt idx="29645">
                  <c:v>71.913203124999896</c:v>
                </c:pt>
                <c:pt idx="29646">
                  <c:v>71.934843749999999</c:v>
                </c:pt>
                <c:pt idx="29647">
                  <c:v>71.956406250000001</c:v>
                </c:pt>
                <c:pt idx="29648">
                  <c:v>71.977968749999903</c:v>
                </c:pt>
                <c:pt idx="29649">
                  <c:v>71.999531249999905</c:v>
                </c:pt>
                <c:pt idx="29650">
                  <c:v>72.021093749999906</c:v>
                </c:pt>
                <c:pt idx="29651">
                  <c:v>72.042656249999894</c:v>
                </c:pt>
                <c:pt idx="29652">
                  <c:v>72.064218749999895</c:v>
                </c:pt>
                <c:pt idx="29653">
                  <c:v>72.085703124999995</c:v>
                </c:pt>
                <c:pt idx="29654">
                  <c:v>72.107109374999993</c:v>
                </c:pt>
                <c:pt idx="29655">
                  <c:v>72.128515624999906</c:v>
                </c:pt>
                <c:pt idx="29656">
                  <c:v>72.147343749999905</c:v>
                </c:pt>
                <c:pt idx="29657">
                  <c:v>72.158828124999999</c:v>
                </c:pt>
                <c:pt idx="29658">
                  <c:v>72.163671874999906</c:v>
                </c:pt>
                <c:pt idx="29659">
                  <c:v>72.164531249999996</c:v>
                </c:pt>
                <c:pt idx="29660">
                  <c:v>72.163437499999901</c:v>
                </c:pt>
                <c:pt idx="29661">
                  <c:v>72.161640624999905</c:v>
                </c:pt>
                <c:pt idx="29662">
                  <c:v>72.157890624999894</c:v>
                </c:pt>
                <c:pt idx="29663">
                  <c:v>72.150781249999994</c:v>
                </c:pt>
                <c:pt idx="29664">
                  <c:v>72.144140624999906</c:v>
                </c:pt>
                <c:pt idx="29665">
                  <c:v>72.140390624999895</c:v>
                </c:pt>
                <c:pt idx="29666">
                  <c:v>72.136249999999905</c:v>
                </c:pt>
                <c:pt idx="29667">
                  <c:v>72.1314843749999</c:v>
                </c:pt>
                <c:pt idx="29668">
                  <c:v>72.126406249999903</c:v>
                </c:pt>
                <c:pt idx="29669">
                  <c:v>72.121093749999901</c:v>
                </c:pt>
                <c:pt idx="29670">
                  <c:v>72.115781249999998</c:v>
                </c:pt>
                <c:pt idx="29671">
                  <c:v>72.110468749999995</c:v>
                </c:pt>
                <c:pt idx="29672">
                  <c:v>72.105156249999894</c:v>
                </c:pt>
                <c:pt idx="29673">
                  <c:v>72.099921874999893</c:v>
                </c:pt>
                <c:pt idx="29674">
                  <c:v>72.094687499999907</c:v>
                </c:pt>
                <c:pt idx="29675">
                  <c:v>72.089296875000002</c:v>
                </c:pt>
                <c:pt idx="29676">
                  <c:v>72.083984375</c:v>
                </c:pt>
                <c:pt idx="29677">
                  <c:v>72.078749999999999</c:v>
                </c:pt>
                <c:pt idx="29678">
                  <c:v>72.073437499999898</c:v>
                </c:pt>
                <c:pt idx="29679">
                  <c:v>72.068203124999997</c:v>
                </c:pt>
                <c:pt idx="29680">
                  <c:v>72.063046874999998</c:v>
                </c:pt>
                <c:pt idx="29681">
                  <c:v>72.057812499999898</c:v>
                </c:pt>
                <c:pt idx="29682">
                  <c:v>72.052499999999995</c:v>
                </c:pt>
                <c:pt idx="29683">
                  <c:v>72.047187500000007</c:v>
                </c:pt>
                <c:pt idx="29684">
                  <c:v>72.041874999999905</c:v>
                </c:pt>
                <c:pt idx="29685">
                  <c:v>72.036562500000002</c:v>
                </c:pt>
                <c:pt idx="29686">
                  <c:v>72.031328125000002</c:v>
                </c:pt>
                <c:pt idx="29687">
                  <c:v>72.026171874999903</c:v>
                </c:pt>
                <c:pt idx="29688">
                  <c:v>72.021015624999905</c:v>
                </c:pt>
                <c:pt idx="29689">
                  <c:v>72.015859374999906</c:v>
                </c:pt>
                <c:pt idx="29690">
                  <c:v>72.010703124999907</c:v>
                </c:pt>
                <c:pt idx="29691">
                  <c:v>72.005546874999894</c:v>
                </c:pt>
                <c:pt idx="29692">
                  <c:v>72.000390624999994</c:v>
                </c:pt>
                <c:pt idx="29693">
                  <c:v>71.995234374999896</c:v>
                </c:pt>
                <c:pt idx="29694">
                  <c:v>71.990078124999997</c:v>
                </c:pt>
                <c:pt idx="29695">
                  <c:v>71.984921874999898</c:v>
                </c:pt>
                <c:pt idx="29696">
                  <c:v>71.979765624999999</c:v>
                </c:pt>
                <c:pt idx="29697">
                  <c:v>71.974609374999901</c:v>
                </c:pt>
                <c:pt idx="29698">
                  <c:v>71.969453124999902</c:v>
                </c:pt>
                <c:pt idx="29699">
                  <c:v>71.964296874999903</c:v>
                </c:pt>
                <c:pt idx="29700">
                  <c:v>71.959140624999904</c:v>
                </c:pt>
                <c:pt idx="29701">
                  <c:v>71.953984374999905</c:v>
                </c:pt>
                <c:pt idx="29702">
                  <c:v>71.948828124999906</c:v>
                </c:pt>
                <c:pt idx="29703">
                  <c:v>71.943593749999906</c:v>
                </c:pt>
                <c:pt idx="29704">
                  <c:v>71.938359374999905</c:v>
                </c:pt>
                <c:pt idx="29705">
                  <c:v>71.933203124999906</c:v>
                </c:pt>
                <c:pt idx="29706">
                  <c:v>71.928046874999893</c:v>
                </c:pt>
                <c:pt idx="29707">
                  <c:v>71.922968749999995</c:v>
                </c:pt>
                <c:pt idx="29708">
                  <c:v>71.917890624999899</c:v>
                </c:pt>
                <c:pt idx="29709">
                  <c:v>71.913515624999903</c:v>
                </c:pt>
                <c:pt idx="29710">
                  <c:v>71.913203124999995</c:v>
                </c:pt>
                <c:pt idx="29711">
                  <c:v>71.921093749999898</c:v>
                </c:pt>
                <c:pt idx="29712">
                  <c:v>71.934531249999907</c:v>
                </c:pt>
                <c:pt idx="29713">
                  <c:v>71.949999999999903</c:v>
                </c:pt>
                <c:pt idx="29714">
                  <c:v>71.968359374999906</c:v>
                </c:pt>
                <c:pt idx="29715">
                  <c:v>71.989531249999999</c:v>
                </c:pt>
                <c:pt idx="29716">
                  <c:v>72.012187499999897</c:v>
                </c:pt>
                <c:pt idx="29717">
                  <c:v>72.034843749999894</c:v>
                </c:pt>
                <c:pt idx="29718">
                  <c:v>72.058984374999895</c:v>
                </c:pt>
                <c:pt idx="29719">
                  <c:v>72.086249999999893</c:v>
                </c:pt>
                <c:pt idx="29720">
                  <c:v>72.117968749999903</c:v>
                </c:pt>
                <c:pt idx="29721">
                  <c:v>72.151640624999899</c:v>
                </c:pt>
                <c:pt idx="29722">
                  <c:v>72.182734374999995</c:v>
                </c:pt>
                <c:pt idx="29723">
                  <c:v>72.213203125000007</c:v>
                </c:pt>
                <c:pt idx="29724">
                  <c:v>72.244843750000001</c:v>
                </c:pt>
                <c:pt idx="29725">
                  <c:v>72.276640624999999</c:v>
                </c:pt>
                <c:pt idx="29726">
                  <c:v>72.308437499999897</c:v>
                </c:pt>
                <c:pt idx="29727">
                  <c:v>72.340156249999893</c:v>
                </c:pt>
                <c:pt idx="29728">
                  <c:v>72.371562499999897</c:v>
                </c:pt>
                <c:pt idx="29729">
                  <c:v>72.403046874999902</c:v>
                </c:pt>
                <c:pt idx="29730">
                  <c:v>72.434765624999997</c:v>
                </c:pt>
                <c:pt idx="29731">
                  <c:v>72.466796875</c:v>
                </c:pt>
                <c:pt idx="29732">
                  <c:v>72.499062499999894</c:v>
                </c:pt>
                <c:pt idx="29733">
                  <c:v>72.531171874999899</c:v>
                </c:pt>
                <c:pt idx="29734">
                  <c:v>72.563281250000003</c:v>
                </c:pt>
                <c:pt idx="29735">
                  <c:v>72.595703124999901</c:v>
                </c:pt>
                <c:pt idx="29736">
                  <c:v>72.628124999999898</c:v>
                </c:pt>
                <c:pt idx="29737">
                  <c:v>72.656953124999902</c:v>
                </c:pt>
                <c:pt idx="29738">
                  <c:v>72.681874999999906</c:v>
                </c:pt>
                <c:pt idx="29739">
                  <c:v>72.706171874999896</c:v>
                </c:pt>
                <c:pt idx="29740">
                  <c:v>72.730468749999901</c:v>
                </c:pt>
                <c:pt idx="29741">
                  <c:v>72.7545312499999</c:v>
                </c:pt>
                <c:pt idx="29742">
                  <c:v>72.772421874999907</c:v>
                </c:pt>
                <c:pt idx="29743">
                  <c:v>72.780781250000004</c:v>
                </c:pt>
                <c:pt idx="29744">
                  <c:v>72.784140625000006</c:v>
                </c:pt>
                <c:pt idx="29745">
                  <c:v>72.786093750000006</c:v>
                </c:pt>
                <c:pt idx="29746">
                  <c:v>72.787656249999998</c:v>
                </c:pt>
                <c:pt idx="29747">
                  <c:v>72.788515625000002</c:v>
                </c:pt>
                <c:pt idx="29748">
                  <c:v>72.788593749999905</c:v>
                </c:pt>
                <c:pt idx="29749">
                  <c:v>72.788359374999899</c:v>
                </c:pt>
                <c:pt idx="29750">
                  <c:v>72.787421874999893</c:v>
                </c:pt>
                <c:pt idx="29751">
                  <c:v>72.785859375000001</c:v>
                </c:pt>
                <c:pt idx="29752">
                  <c:v>72.784453124999899</c:v>
                </c:pt>
                <c:pt idx="29753">
                  <c:v>72.782734374999905</c:v>
                </c:pt>
                <c:pt idx="29754">
                  <c:v>72.780703124999903</c:v>
                </c:pt>
                <c:pt idx="29755">
                  <c:v>72.778515624999997</c:v>
                </c:pt>
                <c:pt idx="29756">
                  <c:v>72.776171874999903</c:v>
                </c:pt>
                <c:pt idx="29757">
                  <c:v>72.773671874999906</c:v>
                </c:pt>
                <c:pt idx="29758">
                  <c:v>72.770781249999899</c:v>
                </c:pt>
                <c:pt idx="29759">
                  <c:v>72.767421874999897</c:v>
                </c:pt>
                <c:pt idx="29760">
                  <c:v>72.764062499999994</c:v>
                </c:pt>
                <c:pt idx="29761">
                  <c:v>72.761015624999899</c:v>
                </c:pt>
                <c:pt idx="29762">
                  <c:v>72.757968749999904</c:v>
                </c:pt>
                <c:pt idx="29763">
                  <c:v>72.754765625000005</c:v>
                </c:pt>
                <c:pt idx="29764">
                  <c:v>72.751484374999905</c:v>
                </c:pt>
                <c:pt idx="29765">
                  <c:v>72.748203124999904</c:v>
                </c:pt>
                <c:pt idx="29766">
                  <c:v>72.745156249999994</c:v>
                </c:pt>
                <c:pt idx="29767">
                  <c:v>72.742187499999901</c:v>
                </c:pt>
                <c:pt idx="29768">
                  <c:v>72.739140624999905</c:v>
                </c:pt>
                <c:pt idx="29769">
                  <c:v>72.736171874999997</c:v>
                </c:pt>
                <c:pt idx="29770">
                  <c:v>72.733124999999902</c:v>
                </c:pt>
                <c:pt idx="29771">
                  <c:v>72.729999999999905</c:v>
                </c:pt>
                <c:pt idx="29772">
                  <c:v>72.726796874999906</c:v>
                </c:pt>
                <c:pt idx="29773">
                  <c:v>72.723515624999905</c:v>
                </c:pt>
                <c:pt idx="29774">
                  <c:v>72.720312499999906</c:v>
                </c:pt>
                <c:pt idx="29775">
                  <c:v>72.717187499999895</c:v>
                </c:pt>
                <c:pt idx="29776">
                  <c:v>72.713984374999896</c:v>
                </c:pt>
                <c:pt idx="29777">
                  <c:v>72.710781249999897</c:v>
                </c:pt>
                <c:pt idx="29778">
                  <c:v>72.7076562499999</c:v>
                </c:pt>
                <c:pt idx="29779">
                  <c:v>72.704609374999905</c:v>
                </c:pt>
                <c:pt idx="29780">
                  <c:v>72.701640624999996</c:v>
                </c:pt>
                <c:pt idx="29781">
                  <c:v>72.698515624999899</c:v>
                </c:pt>
                <c:pt idx="29782">
                  <c:v>72.695312499999901</c:v>
                </c:pt>
                <c:pt idx="29783">
                  <c:v>72.6920312499999</c:v>
                </c:pt>
                <c:pt idx="29784">
                  <c:v>72.688515624999994</c:v>
                </c:pt>
                <c:pt idx="29785">
                  <c:v>72.685000000000002</c:v>
                </c:pt>
                <c:pt idx="29786">
                  <c:v>72.681562499999998</c:v>
                </c:pt>
                <c:pt idx="29787">
                  <c:v>72.678046875000007</c:v>
                </c:pt>
                <c:pt idx="29788">
                  <c:v>72.674374999999998</c:v>
                </c:pt>
                <c:pt idx="29789">
                  <c:v>72.6705468749999</c:v>
                </c:pt>
                <c:pt idx="29790">
                  <c:v>72.666562499999898</c:v>
                </c:pt>
                <c:pt idx="29791">
                  <c:v>72.662499999999895</c:v>
                </c:pt>
                <c:pt idx="29792">
                  <c:v>72.658437499999906</c:v>
                </c:pt>
                <c:pt idx="29793">
                  <c:v>72.654296874999901</c:v>
                </c:pt>
                <c:pt idx="29794">
                  <c:v>72.650078124999894</c:v>
                </c:pt>
                <c:pt idx="29795">
                  <c:v>72.646015624999905</c:v>
                </c:pt>
                <c:pt idx="29796">
                  <c:v>72.642031249999903</c:v>
                </c:pt>
                <c:pt idx="29797">
                  <c:v>72.638203125000004</c:v>
                </c:pt>
                <c:pt idx="29798">
                  <c:v>72.634609374999997</c:v>
                </c:pt>
                <c:pt idx="29799">
                  <c:v>72.630937500000002</c:v>
                </c:pt>
                <c:pt idx="29800">
                  <c:v>72.627187499999906</c:v>
                </c:pt>
                <c:pt idx="29801">
                  <c:v>72.623437499999994</c:v>
                </c:pt>
                <c:pt idx="29802">
                  <c:v>72.619687499999998</c:v>
                </c:pt>
                <c:pt idx="29803">
                  <c:v>72.615937499999902</c:v>
                </c:pt>
                <c:pt idx="29804">
                  <c:v>72.612109374999903</c:v>
                </c:pt>
                <c:pt idx="29805">
                  <c:v>72.608437499999894</c:v>
                </c:pt>
                <c:pt idx="29806">
                  <c:v>72.604921874999903</c:v>
                </c:pt>
                <c:pt idx="29807">
                  <c:v>72.601249999999894</c:v>
                </c:pt>
                <c:pt idx="29808">
                  <c:v>72.597578124999899</c:v>
                </c:pt>
                <c:pt idx="29809">
                  <c:v>72.593984374999906</c:v>
                </c:pt>
                <c:pt idx="29810">
                  <c:v>72.590390624999998</c:v>
                </c:pt>
                <c:pt idx="29811">
                  <c:v>72.586874999999907</c:v>
                </c:pt>
                <c:pt idx="29812">
                  <c:v>72.583515624999905</c:v>
                </c:pt>
                <c:pt idx="29813">
                  <c:v>72.580156250000002</c:v>
                </c:pt>
                <c:pt idx="29814">
                  <c:v>72.576640624999996</c:v>
                </c:pt>
                <c:pt idx="29815">
                  <c:v>72.573124999999905</c:v>
                </c:pt>
                <c:pt idx="29816">
                  <c:v>72.569687499999901</c:v>
                </c:pt>
                <c:pt idx="29817">
                  <c:v>72.566328124999899</c:v>
                </c:pt>
                <c:pt idx="29818">
                  <c:v>72.562968749999897</c:v>
                </c:pt>
                <c:pt idx="29819">
                  <c:v>72.559531249999907</c:v>
                </c:pt>
                <c:pt idx="29820">
                  <c:v>72.556093750000002</c:v>
                </c:pt>
                <c:pt idx="29821">
                  <c:v>72.552656249999899</c:v>
                </c:pt>
                <c:pt idx="29822">
                  <c:v>72.549374999999898</c:v>
                </c:pt>
                <c:pt idx="29823">
                  <c:v>72.546171874999999</c:v>
                </c:pt>
                <c:pt idx="29824">
                  <c:v>72.542890624999998</c:v>
                </c:pt>
                <c:pt idx="29825">
                  <c:v>72.539531249999897</c:v>
                </c:pt>
                <c:pt idx="29826">
                  <c:v>72.536171874999994</c:v>
                </c:pt>
                <c:pt idx="29827">
                  <c:v>72.532812500000006</c:v>
                </c:pt>
                <c:pt idx="29828">
                  <c:v>72.529375000000002</c:v>
                </c:pt>
                <c:pt idx="29829">
                  <c:v>72.526015624999999</c:v>
                </c:pt>
                <c:pt idx="29830">
                  <c:v>72.522656249999898</c:v>
                </c:pt>
                <c:pt idx="29831">
                  <c:v>72.519218749999894</c:v>
                </c:pt>
                <c:pt idx="29832">
                  <c:v>72.515703124999902</c:v>
                </c:pt>
                <c:pt idx="29833">
                  <c:v>72.512265624999998</c:v>
                </c:pt>
                <c:pt idx="29834">
                  <c:v>72.509062499999899</c:v>
                </c:pt>
                <c:pt idx="29835">
                  <c:v>72.505937500000002</c:v>
                </c:pt>
                <c:pt idx="29836">
                  <c:v>72.503046874999896</c:v>
                </c:pt>
                <c:pt idx="29837">
                  <c:v>72.500312499999893</c:v>
                </c:pt>
                <c:pt idx="29838">
                  <c:v>72.497343749999899</c:v>
                </c:pt>
                <c:pt idx="29839">
                  <c:v>72.494218750000002</c:v>
                </c:pt>
                <c:pt idx="29840">
                  <c:v>72.491406249999997</c:v>
                </c:pt>
                <c:pt idx="29841">
                  <c:v>72.488828124999898</c:v>
                </c:pt>
                <c:pt idx="29842">
                  <c:v>72.486093749999995</c:v>
                </c:pt>
                <c:pt idx="29843">
                  <c:v>72.483203124999903</c:v>
                </c:pt>
                <c:pt idx="29844">
                  <c:v>72.480078124999906</c:v>
                </c:pt>
                <c:pt idx="29845">
                  <c:v>72.480781249999893</c:v>
                </c:pt>
                <c:pt idx="29846">
                  <c:v>72.486093749999995</c:v>
                </c:pt>
                <c:pt idx="29847">
                  <c:v>72.492031249999897</c:v>
                </c:pt>
                <c:pt idx="29848">
                  <c:v>72.498124999999902</c:v>
                </c:pt>
                <c:pt idx="29849">
                  <c:v>72.505781249999899</c:v>
                </c:pt>
                <c:pt idx="29850">
                  <c:v>72.515390624999995</c:v>
                </c:pt>
                <c:pt idx="29851">
                  <c:v>72.526484374999995</c:v>
                </c:pt>
                <c:pt idx="29852">
                  <c:v>72.539218749999904</c:v>
                </c:pt>
                <c:pt idx="29853">
                  <c:v>72.553828124999896</c:v>
                </c:pt>
                <c:pt idx="29854">
                  <c:v>72.570312499999901</c:v>
                </c:pt>
                <c:pt idx="29855">
                  <c:v>72.587812499999899</c:v>
                </c:pt>
                <c:pt idx="29856">
                  <c:v>72.60546875</c:v>
                </c:pt>
                <c:pt idx="29857">
                  <c:v>72.623359374999893</c:v>
                </c:pt>
                <c:pt idx="29858">
                  <c:v>72.641874999999899</c:v>
                </c:pt>
                <c:pt idx="29859">
                  <c:v>72.660703124999998</c:v>
                </c:pt>
                <c:pt idx="29860">
                  <c:v>72.679687499999901</c:v>
                </c:pt>
                <c:pt idx="29861">
                  <c:v>72.698828124999906</c:v>
                </c:pt>
                <c:pt idx="29862">
                  <c:v>72.718124999999901</c:v>
                </c:pt>
                <c:pt idx="29863">
                  <c:v>72.737578124999899</c:v>
                </c:pt>
                <c:pt idx="29864">
                  <c:v>72.757109374999999</c:v>
                </c:pt>
                <c:pt idx="29865">
                  <c:v>72.776718749999901</c:v>
                </c:pt>
                <c:pt idx="29866">
                  <c:v>72.796328124999903</c:v>
                </c:pt>
                <c:pt idx="29867">
                  <c:v>72.815781249999901</c:v>
                </c:pt>
                <c:pt idx="29868">
                  <c:v>72.835156249999898</c:v>
                </c:pt>
                <c:pt idx="29869">
                  <c:v>72.854453124999907</c:v>
                </c:pt>
                <c:pt idx="29870">
                  <c:v>72.873906249999905</c:v>
                </c:pt>
                <c:pt idx="29871">
                  <c:v>72.893515624999907</c:v>
                </c:pt>
                <c:pt idx="29872">
                  <c:v>72.912968749999905</c:v>
                </c:pt>
                <c:pt idx="29873">
                  <c:v>72.9322656249999</c:v>
                </c:pt>
                <c:pt idx="29874">
                  <c:v>72.951562499999895</c:v>
                </c:pt>
                <c:pt idx="29875">
                  <c:v>72.970937499999906</c:v>
                </c:pt>
                <c:pt idx="29876">
                  <c:v>72.990390624999904</c:v>
                </c:pt>
                <c:pt idx="29877">
                  <c:v>73.009921874999904</c:v>
                </c:pt>
                <c:pt idx="29878">
                  <c:v>73.029453124999904</c:v>
                </c:pt>
                <c:pt idx="29879">
                  <c:v>73.048906249999902</c:v>
                </c:pt>
                <c:pt idx="29880">
                  <c:v>73.068203124999897</c:v>
                </c:pt>
                <c:pt idx="29881">
                  <c:v>73.087421874999905</c:v>
                </c:pt>
                <c:pt idx="29882">
                  <c:v>73.106640624999898</c:v>
                </c:pt>
                <c:pt idx="29883">
                  <c:v>73.125859374999905</c:v>
                </c:pt>
                <c:pt idx="29884">
                  <c:v>73.144765624999906</c:v>
                </c:pt>
                <c:pt idx="29885">
                  <c:v>73.163203124999896</c:v>
                </c:pt>
                <c:pt idx="29886">
                  <c:v>73.181484374999897</c:v>
                </c:pt>
                <c:pt idx="29887">
                  <c:v>73.199687499999897</c:v>
                </c:pt>
                <c:pt idx="29888">
                  <c:v>73.217812499999994</c:v>
                </c:pt>
                <c:pt idx="29889">
                  <c:v>73.235937499999906</c:v>
                </c:pt>
                <c:pt idx="29890">
                  <c:v>73.254140624999906</c:v>
                </c:pt>
                <c:pt idx="29891">
                  <c:v>73.272343749999905</c:v>
                </c:pt>
                <c:pt idx="29892">
                  <c:v>73.290312499999999</c:v>
                </c:pt>
                <c:pt idx="29893">
                  <c:v>73.307812499999898</c:v>
                </c:pt>
                <c:pt idx="29894">
                  <c:v>73.325000000000003</c:v>
                </c:pt>
                <c:pt idx="29895">
                  <c:v>73.342187499999895</c:v>
                </c:pt>
                <c:pt idx="29896">
                  <c:v>73.359218749999897</c:v>
                </c:pt>
                <c:pt idx="29897">
                  <c:v>73.376249999999999</c:v>
                </c:pt>
                <c:pt idx="29898">
                  <c:v>73.393437499999905</c:v>
                </c:pt>
                <c:pt idx="29899">
                  <c:v>73.410624999999996</c:v>
                </c:pt>
                <c:pt idx="29900">
                  <c:v>73.427812500000002</c:v>
                </c:pt>
                <c:pt idx="29901">
                  <c:v>73.444999999999894</c:v>
                </c:pt>
                <c:pt idx="29902">
                  <c:v>73.462343750000002</c:v>
                </c:pt>
                <c:pt idx="29903">
                  <c:v>73.479843749999901</c:v>
                </c:pt>
                <c:pt idx="29904">
                  <c:v>73.497265624999997</c:v>
                </c:pt>
                <c:pt idx="29905">
                  <c:v>73.514609374999907</c:v>
                </c:pt>
                <c:pt idx="29906">
                  <c:v>73.532031249999903</c:v>
                </c:pt>
                <c:pt idx="29907">
                  <c:v>73.549531249999902</c:v>
                </c:pt>
                <c:pt idx="29908">
                  <c:v>73.566953124999998</c:v>
                </c:pt>
                <c:pt idx="29909">
                  <c:v>73.584296874999893</c:v>
                </c:pt>
                <c:pt idx="29910">
                  <c:v>73.601796874999906</c:v>
                </c:pt>
                <c:pt idx="29911">
                  <c:v>73.619374999999906</c:v>
                </c:pt>
                <c:pt idx="29912">
                  <c:v>73.635000000000005</c:v>
                </c:pt>
                <c:pt idx="29913">
                  <c:v>73.648593749999904</c:v>
                </c:pt>
                <c:pt idx="29914">
                  <c:v>73.660624999999996</c:v>
                </c:pt>
                <c:pt idx="29915">
                  <c:v>73.669843749999899</c:v>
                </c:pt>
                <c:pt idx="29916">
                  <c:v>73.677499999999995</c:v>
                </c:pt>
                <c:pt idx="29917">
                  <c:v>73.684765624999997</c:v>
                </c:pt>
                <c:pt idx="29918">
                  <c:v>73.691015624999906</c:v>
                </c:pt>
                <c:pt idx="29919">
                  <c:v>73.696171874999905</c:v>
                </c:pt>
                <c:pt idx="29920">
                  <c:v>73.700234374999994</c:v>
                </c:pt>
                <c:pt idx="29921">
                  <c:v>73.703203124999902</c:v>
                </c:pt>
                <c:pt idx="29922">
                  <c:v>73.704921874999897</c:v>
                </c:pt>
                <c:pt idx="29923">
                  <c:v>73.705781249999902</c:v>
                </c:pt>
                <c:pt idx="29924">
                  <c:v>73.706249999999898</c:v>
                </c:pt>
                <c:pt idx="29925">
                  <c:v>73.706171874999995</c:v>
                </c:pt>
                <c:pt idx="29926">
                  <c:v>73.705937499999905</c:v>
                </c:pt>
                <c:pt idx="29927">
                  <c:v>73.705468749999994</c:v>
                </c:pt>
                <c:pt idx="29928">
                  <c:v>73.704843749999995</c:v>
                </c:pt>
                <c:pt idx="29929">
                  <c:v>73.704374999999999</c:v>
                </c:pt>
                <c:pt idx="29930">
                  <c:v>73.703593749999996</c:v>
                </c:pt>
                <c:pt idx="29931">
                  <c:v>73.702187499999994</c:v>
                </c:pt>
                <c:pt idx="29932">
                  <c:v>73.700703124999905</c:v>
                </c:pt>
                <c:pt idx="29933">
                  <c:v>73.699218749999901</c:v>
                </c:pt>
                <c:pt idx="29934">
                  <c:v>73.697734374999897</c:v>
                </c:pt>
                <c:pt idx="29935">
                  <c:v>73.696406249999995</c:v>
                </c:pt>
                <c:pt idx="29936">
                  <c:v>73.694765625000002</c:v>
                </c:pt>
                <c:pt idx="29937">
                  <c:v>73.691796874999994</c:v>
                </c:pt>
                <c:pt idx="29938">
                  <c:v>73.685781249999906</c:v>
                </c:pt>
                <c:pt idx="29939">
                  <c:v>73.674062499999906</c:v>
                </c:pt>
                <c:pt idx="29940">
                  <c:v>73.657499999999999</c:v>
                </c:pt>
                <c:pt idx="29941">
                  <c:v>73.638203125000004</c:v>
                </c:pt>
                <c:pt idx="29942">
                  <c:v>73.616953124999995</c:v>
                </c:pt>
                <c:pt idx="29943">
                  <c:v>73.595546874999897</c:v>
                </c:pt>
                <c:pt idx="29944">
                  <c:v>73.573515624999899</c:v>
                </c:pt>
                <c:pt idx="29945">
                  <c:v>73.549296874999897</c:v>
                </c:pt>
                <c:pt idx="29946">
                  <c:v>73.521640625000003</c:v>
                </c:pt>
                <c:pt idx="29947">
                  <c:v>73.490390624999904</c:v>
                </c:pt>
                <c:pt idx="29948">
                  <c:v>73.457578124999898</c:v>
                </c:pt>
                <c:pt idx="29949">
                  <c:v>73.424140624999893</c:v>
                </c:pt>
                <c:pt idx="29950">
                  <c:v>73.389999999999901</c:v>
                </c:pt>
                <c:pt idx="29951">
                  <c:v>73.355624999999904</c:v>
                </c:pt>
                <c:pt idx="29952">
                  <c:v>73.321250000000006</c:v>
                </c:pt>
                <c:pt idx="29953">
                  <c:v>73.286718749999906</c:v>
                </c:pt>
                <c:pt idx="29954">
                  <c:v>73.251874999999998</c:v>
                </c:pt>
                <c:pt idx="29955">
                  <c:v>73.216718749999899</c:v>
                </c:pt>
                <c:pt idx="29956">
                  <c:v>73.181406249999995</c:v>
                </c:pt>
                <c:pt idx="29957">
                  <c:v>73.146093749999906</c:v>
                </c:pt>
                <c:pt idx="29958">
                  <c:v>73.110624999999899</c:v>
                </c:pt>
                <c:pt idx="29959">
                  <c:v>73.074921874999902</c:v>
                </c:pt>
                <c:pt idx="29960">
                  <c:v>73.038984374999899</c:v>
                </c:pt>
                <c:pt idx="29961">
                  <c:v>73.003046874999896</c:v>
                </c:pt>
                <c:pt idx="29962">
                  <c:v>72.967499999999902</c:v>
                </c:pt>
                <c:pt idx="29963">
                  <c:v>72.932265624999999</c:v>
                </c:pt>
                <c:pt idx="29964">
                  <c:v>72.897265624999903</c:v>
                </c:pt>
                <c:pt idx="29965">
                  <c:v>72.862421874999896</c:v>
                </c:pt>
                <c:pt idx="29966">
                  <c:v>72.827578124999903</c:v>
                </c:pt>
                <c:pt idx="29967">
                  <c:v>72.792578124999906</c:v>
                </c:pt>
                <c:pt idx="29968">
                  <c:v>72.757499999999894</c:v>
                </c:pt>
                <c:pt idx="29969">
                  <c:v>72.722499999999897</c:v>
                </c:pt>
                <c:pt idx="29970">
                  <c:v>72.687499999999901</c:v>
                </c:pt>
                <c:pt idx="29971">
                  <c:v>72.652499999999904</c:v>
                </c:pt>
                <c:pt idx="29972">
                  <c:v>72.617499999999893</c:v>
                </c:pt>
                <c:pt idx="29973">
                  <c:v>72.582265624999906</c:v>
                </c:pt>
                <c:pt idx="29974">
                  <c:v>72.547734374999905</c:v>
                </c:pt>
                <c:pt idx="29975">
                  <c:v>72.518828124999999</c:v>
                </c:pt>
                <c:pt idx="29976">
                  <c:v>72.494843749999902</c:v>
                </c:pt>
                <c:pt idx="29977">
                  <c:v>72.470468749999895</c:v>
                </c:pt>
                <c:pt idx="29978">
                  <c:v>72.448124999999905</c:v>
                </c:pt>
                <c:pt idx="29979">
                  <c:v>72.428906249999997</c:v>
                </c:pt>
                <c:pt idx="29980">
                  <c:v>72.411562499999903</c:v>
                </c:pt>
                <c:pt idx="29981">
                  <c:v>72.396874999999994</c:v>
                </c:pt>
                <c:pt idx="29982">
                  <c:v>72.385468749999902</c:v>
                </c:pt>
                <c:pt idx="29983">
                  <c:v>72.378593749999894</c:v>
                </c:pt>
                <c:pt idx="29984">
                  <c:v>72.374843749999897</c:v>
                </c:pt>
                <c:pt idx="29985">
                  <c:v>72.372187499999896</c:v>
                </c:pt>
                <c:pt idx="29986">
                  <c:v>72.371406249999893</c:v>
                </c:pt>
                <c:pt idx="29987">
                  <c:v>72.372500000000002</c:v>
                </c:pt>
                <c:pt idx="29988">
                  <c:v>72.374218749999898</c:v>
                </c:pt>
                <c:pt idx="29989">
                  <c:v>72.375937499999907</c:v>
                </c:pt>
                <c:pt idx="29990">
                  <c:v>72.377499999999998</c:v>
                </c:pt>
                <c:pt idx="29991">
                  <c:v>72.379218749999893</c:v>
                </c:pt>
                <c:pt idx="29992">
                  <c:v>72.380937499999902</c:v>
                </c:pt>
                <c:pt idx="29993">
                  <c:v>72.382499999999993</c:v>
                </c:pt>
                <c:pt idx="29994">
                  <c:v>72.384218749999903</c:v>
                </c:pt>
                <c:pt idx="29995">
                  <c:v>72.385937499999898</c:v>
                </c:pt>
                <c:pt idx="29996">
                  <c:v>72.387499999999903</c:v>
                </c:pt>
                <c:pt idx="29997">
                  <c:v>72.389062499999895</c:v>
                </c:pt>
                <c:pt idx="29998">
                  <c:v>72.390624999999901</c:v>
                </c:pt>
                <c:pt idx="29999">
                  <c:v>72.392187499999906</c:v>
                </c:pt>
                <c:pt idx="30000">
                  <c:v>72.393749999999898</c:v>
                </c:pt>
                <c:pt idx="30001">
                  <c:v>72.395312499999903</c:v>
                </c:pt>
                <c:pt idx="30002">
                  <c:v>72.396874999999994</c:v>
                </c:pt>
                <c:pt idx="30003">
                  <c:v>72.398437499999901</c:v>
                </c:pt>
                <c:pt idx="30004">
                  <c:v>72.399999999999906</c:v>
                </c:pt>
                <c:pt idx="30005">
                  <c:v>72.401562499999898</c:v>
                </c:pt>
                <c:pt idx="30006">
                  <c:v>72.403125000000003</c:v>
                </c:pt>
                <c:pt idx="30007">
                  <c:v>72.404687499999994</c:v>
                </c:pt>
                <c:pt idx="30008">
                  <c:v>72.406406249999904</c:v>
                </c:pt>
                <c:pt idx="30009">
                  <c:v>72.406406249999904</c:v>
                </c:pt>
                <c:pt idx="30010">
                  <c:v>72.401562499999997</c:v>
                </c:pt>
                <c:pt idx="30011">
                  <c:v>72.393437499999905</c:v>
                </c:pt>
                <c:pt idx="30012">
                  <c:v>72.384999999999906</c:v>
                </c:pt>
                <c:pt idx="30013">
                  <c:v>72.376249999999899</c:v>
                </c:pt>
                <c:pt idx="30014">
                  <c:v>72.367343749999904</c:v>
                </c:pt>
                <c:pt idx="30015">
                  <c:v>72.358593749999898</c:v>
                </c:pt>
                <c:pt idx="30016">
                  <c:v>72.349843749999906</c:v>
                </c:pt>
                <c:pt idx="30017">
                  <c:v>72.341249999999903</c:v>
                </c:pt>
                <c:pt idx="30018">
                  <c:v>72.324765624999998</c:v>
                </c:pt>
                <c:pt idx="30019">
                  <c:v>72.297812500000006</c:v>
                </c:pt>
                <c:pt idx="30020">
                  <c:v>72.267578125</c:v>
                </c:pt>
                <c:pt idx="30021">
                  <c:v>72.235312500000006</c:v>
                </c:pt>
                <c:pt idx="30022">
                  <c:v>72.201171874999901</c:v>
                </c:pt>
                <c:pt idx="30023">
                  <c:v>72.166562499999898</c:v>
                </c:pt>
                <c:pt idx="30024">
                  <c:v>72.132265624999903</c:v>
                </c:pt>
                <c:pt idx="30025">
                  <c:v>72.097421874999995</c:v>
                </c:pt>
                <c:pt idx="30026">
                  <c:v>72.062265624999995</c:v>
                </c:pt>
                <c:pt idx="30027">
                  <c:v>72.027109374999895</c:v>
                </c:pt>
                <c:pt idx="30028">
                  <c:v>71.991640624999903</c:v>
                </c:pt>
                <c:pt idx="30029">
                  <c:v>71.956171874999995</c:v>
                </c:pt>
                <c:pt idx="30030">
                  <c:v>71.920703125000003</c:v>
                </c:pt>
                <c:pt idx="30031">
                  <c:v>71.885312499999998</c:v>
                </c:pt>
                <c:pt idx="30032">
                  <c:v>71.849921875000007</c:v>
                </c:pt>
                <c:pt idx="30033">
                  <c:v>71.814531249999902</c:v>
                </c:pt>
                <c:pt idx="30034">
                  <c:v>71.779218749999899</c:v>
                </c:pt>
                <c:pt idx="30035">
                  <c:v>71.743906249999995</c:v>
                </c:pt>
                <c:pt idx="30036">
                  <c:v>71.708671874999894</c:v>
                </c:pt>
                <c:pt idx="30037">
                  <c:v>71.673437499999906</c:v>
                </c:pt>
                <c:pt idx="30038">
                  <c:v>71.638203125000004</c:v>
                </c:pt>
                <c:pt idx="30039">
                  <c:v>71.603046874999905</c:v>
                </c:pt>
                <c:pt idx="30040">
                  <c:v>71.567812500000002</c:v>
                </c:pt>
                <c:pt idx="30041">
                  <c:v>71.532578124999901</c:v>
                </c:pt>
                <c:pt idx="30042">
                  <c:v>71.497421874999901</c:v>
                </c:pt>
                <c:pt idx="30043">
                  <c:v>71.462265624999901</c:v>
                </c:pt>
                <c:pt idx="30044">
                  <c:v>71.427109374999901</c:v>
                </c:pt>
                <c:pt idx="30045">
                  <c:v>71.391953124999901</c:v>
                </c:pt>
                <c:pt idx="30046">
                  <c:v>71.356796874999901</c:v>
                </c:pt>
                <c:pt idx="30047">
                  <c:v>71.321640624999901</c:v>
                </c:pt>
                <c:pt idx="30048">
                  <c:v>71.286484374999901</c:v>
                </c:pt>
                <c:pt idx="30049">
                  <c:v>71.251328124999901</c:v>
                </c:pt>
                <c:pt idx="30050">
                  <c:v>71.216171874999901</c:v>
                </c:pt>
                <c:pt idx="30051">
                  <c:v>71.181015624999901</c:v>
                </c:pt>
                <c:pt idx="30052">
                  <c:v>71.145859375000001</c:v>
                </c:pt>
                <c:pt idx="30053">
                  <c:v>71.110703124999901</c:v>
                </c:pt>
                <c:pt idx="30054">
                  <c:v>71.075546874999901</c:v>
                </c:pt>
                <c:pt idx="30055">
                  <c:v>71.040390624999901</c:v>
                </c:pt>
                <c:pt idx="30056">
                  <c:v>71.005234374999901</c:v>
                </c:pt>
                <c:pt idx="30057">
                  <c:v>70.970078125000001</c:v>
                </c:pt>
                <c:pt idx="30058">
                  <c:v>70.934921874999901</c:v>
                </c:pt>
                <c:pt idx="30059">
                  <c:v>70.899765624999901</c:v>
                </c:pt>
                <c:pt idx="30060">
                  <c:v>70.864609375000001</c:v>
                </c:pt>
                <c:pt idx="30061">
                  <c:v>70.829453124999901</c:v>
                </c:pt>
                <c:pt idx="30062">
                  <c:v>70.794296875000001</c:v>
                </c:pt>
                <c:pt idx="30063">
                  <c:v>70.759140624999901</c:v>
                </c:pt>
                <c:pt idx="30064">
                  <c:v>70.723906249999999</c:v>
                </c:pt>
                <c:pt idx="30065">
                  <c:v>70.688749999999899</c:v>
                </c:pt>
                <c:pt idx="30066">
                  <c:v>70.660390624999906</c:v>
                </c:pt>
                <c:pt idx="30067">
                  <c:v>70.643437499999905</c:v>
                </c:pt>
                <c:pt idx="30068">
                  <c:v>70.633906249999896</c:v>
                </c:pt>
                <c:pt idx="30069">
                  <c:v>70.627343749999994</c:v>
                </c:pt>
                <c:pt idx="30070">
                  <c:v>70.622968749999998</c:v>
                </c:pt>
                <c:pt idx="30071">
                  <c:v>70.621249999999904</c:v>
                </c:pt>
                <c:pt idx="30072">
                  <c:v>70.620937499999897</c:v>
                </c:pt>
                <c:pt idx="30073">
                  <c:v>70.621406249999893</c:v>
                </c:pt>
                <c:pt idx="30074">
                  <c:v>70.622031249999907</c:v>
                </c:pt>
                <c:pt idx="30075">
                  <c:v>70.622656249999906</c:v>
                </c:pt>
                <c:pt idx="30076">
                  <c:v>70.623281249999906</c:v>
                </c:pt>
                <c:pt idx="30077">
                  <c:v>70.623906249999905</c:v>
                </c:pt>
                <c:pt idx="30078">
                  <c:v>70.624531249999905</c:v>
                </c:pt>
                <c:pt idx="30079">
                  <c:v>70.625156249999904</c:v>
                </c:pt>
                <c:pt idx="30080">
                  <c:v>70.625781249999903</c:v>
                </c:pt>
                <c:pt idx="30081">
                  <c:v>70.626406250000002</c:v>
                </c:pt>
                <c:pt idx="30082">
                  <c:v>70.627031249999902</c:v>
                </c:pt>
                <c:pt idx="30083">
                  <c:v>70.627656249999902</c:v>
                </c:pt>
                <c:pt idx="30084">
                  <c:v>70.628281249999901</c:v>
                </c:pt>
                <c:pt idx="30085">
                  <c:v>70.628906249999901</c:v>
                </c:pt>
                <c:pt idx="30086">
                  <c:v>70.629531249999999</c:v>
                </c:pt>
                <c:pt idx="30087">
                  <c:v>70.630156249999899</c:v>
                </c:pt>
                <c:pt idx="30088">
                  <c:v>70.630781249999899</c:v>
                </c:pt>
                <c:pt idx="30089">
                  <c:v>70.631406249999998</c:v>
                </c:pt>
                <c:pt idx="30090">
                  <c:v>70.632031249999898</c:v>
                </c:pt>
                <c:pt idx="30091">
                  <c:v>70.632656249999897</c:v>
                </c:pt>
                <c:pt idx="30092">
                  <c:v>70.633281249999996</c:v>
                </c:pt>
                <c:pt idx="30093">
                  <c:v>70.633906249999896</c:v>
                </c:pt>
                <c:pt idx="30094">
                  <c:v>70.634374999999906</c:v>
                </c:pt>
                <c:pt idx="30095">
                  <c:v>70.629843749999907</c:v>
                </c:pt>
                <c:pt idx="30096">
                  <c:v>70.620156249999994</c:v>
                </c:pt>
                <c:pt idx="30097">
                  <c:v>70.611406250000002</c:v>
                </c:pt>
                <c:pt idx="30098">
                  <c:v>70.597734374999902</c:v>
                </c:pt>
                <c:pt idx="30099">
                  <c:v>70.576640624999897</c:v>
                </c:pt>
                <c:pt idx="30100">
                  <c:v>70.553749999999994</c:v>
                </c:pt>
                <c:pt idx="30101">
                  <c:v>70.530546874999899</c:v>
                </c:pt>
                <c:pt idx="30102">
                  <c:v>70.508046874999906</c:v>
                </c:pt>
                <c:pt idx="30103">
                  <c:v>70.485859374999905</c:v>
                </c:pt>
                <c:pt idx="30104">
                  <c:v>70.463828124999907</c:v>
                </c:pt>
                <c:pt idx="30105">
                  <c:v>70.442499999999995</c:v>
                </c:pt>
                <c:pt idx="30106">
                  <c:v>70.421640624999995</c:v>
                </c:pt>
                <c:pt idx="30107">
                  <c:v>70.401015624999999</c:v>
                </c:pt>
                <c:pt idx="30108">
                  <c:v>70.380859375</c:v>
                </c:pt>
                <c:pt idx="30109">
                  <c:v>70.361015624999894</c:v>
                </c:pt>
                <c:pt idx="30110">
                  <c:v>70.341249999999903</c:v>
                </c:pt>
                <c:pt idx="30111">
                  <c:v>70.321718750000002</c:v>
                </c:pt>
                <c:pt idx="30112">
                  <c:v>70.302812500000002</c:v>
                </c:pt>
                <c:pt idx="30113">
                  <c:v>70.284374999999997</c:v>
                </c:pt>
                <c:pt idx="30114">
                  <c:v>70.265937499999893</c:v>
                </c:pt>
                <c:pt idx="30115">
                  <c:v>70.247968749999998</c:v>
                </c:pt>
                <c:pt idx="30116">
                  <c:v>70.230468749999901</c:v>
                </c:pt>
                <c:pt idx="30117">
                  <c:v>70.212968749999902</c:v>
                </c:pt>
                <c:pt idx="30118">
                  <c:v>70.1959374999999</c:v>
                </c:pt>
                <c:pt idx="30119">
                  <c:v>70.179843749999904</c:v>
                </c:pt>
                <c:pt idx="30120">
                  <c:v>70.164531249999897</c:v>
                </c:pt>
                <c:pt idx="30121">
                  <c:v>70.149921874999905</c:v>
                </c:pt>
                <c:pt idx="30122">
                  <c:v>70.135703125000006</c:v>
                </c:pt>
                <c:pt idx="30123">
                  <c:v>70.121640624999998</c:v>
                </c:pt>
                <c:pt idx="30124">
                  <c:v>70.107968749999998</c:v>
                </c:pt>
                <c:pt idx="30125">
                  <c:v>70.094843749999995</c:v>
                </c:pt>
                <c:pt idx="30126">
                  <c:v>70.082812499999903</c:v>
                </c:pt>
                <c:pt idx="30127">
                  <c:v>70.071874999999906</c:v>
                </c:pt>
                <c:pt idx="30128">
                  <c:v>70.061406249999905</c:v>
                </c:pt>
                <c:pt idx="30129">
                  <c:v>70.051328124999898</c:v>
                </c:pt>
                <c:pt idx="30130">
                  <c:v>70.041796874999903</c:v>
                </c:pt>
                <c:pt idx="30131">
                  <c:v>70.032421874999898</c:v>
                </c:pt>
                <c:pt idx="30132">
                  <c:v>70.023281249999897</c:v>
                </c:pt>
                <c:pt idx="30133">
                  <c:v>70.014765624999896</c:v>
                </c:pt>
                <c:pt idx="30134">
                  <c:v>70.006640624999903</c:v>
                </c:pt>
                <c:pt idx="30135">
                  <c:v>69.998906249999905</c:v>
                </c:pt>
                <c:pt idx="30136">
                  <c:v>69.992031249999897</c:v>
                </c:pt>
                <c:pt idx="30137">
                  <c:v>69.986093749999995</c:v>
                </c:pt>
                <c:pt idx="30138">
                  <c:v>69.980390624999899</c:v>
                </c:pt>
                <c:pt idx="30139">
                  <c:v>69.974765625000003</c:v>
                </c:pt>
                <c:pt idx="30140">
                  <c:v>69.969453124999902</c:v>
                </c:pt>
                <c:pt idx="30141">
                  <c:v>69.964218749999901</c:v>
                </c:pt>
                <c:pt idx="30142">
                  <c:v>69.958906249999998</c:v>
                </c:pt>
                <c:pt idx="30143">
                  <c:v>69.953984374999905</c:v>
                </c:pt>
                <c:pt idx="30144">
                  <c:v>69.949062499999897</c:v>
                </c:pt>
                <c:pt idx="30145">
                  <c:v>69.9420312499999</c:v>
                </c:pt>
                <c:pt idx="30146">
                  <c:v>69.932578124999907</c:v>
                </c:pt>
                <c:pt idx="30147">
                  <c:v>69.921953125000002</c:v>
                </c:pt>
                <c:pt idx="30148">
                  <c:v>69.909843749999894</c:v>
                </c:pt>
                <c:pt idx="30149">
                  <c:v>69.896249999999995</c:v>
                </c:pt>
                <c:pt idx="30150">
                  <c:v>69.881874999999994</c:v>
                </c:pt>
                <c:pt idx="30151">
                  <c:v>69.866718749999905</c:v>
                </c:pt>
                <c:pt idx="30152">
                  <c:v>69.850781249999898</c:v>
                </c:pt>
                <c:pt idx="30153">
                  <c:v>69.834374999999994</c:v>
                </c:pt>
                <c:pt idx="30154">
                  <c:v>69.817187499999903</c:v>
                </c:pt>
                <c:pt idx="30155">
                  <c:v>69.798515624999894</c:v>
                </c:pt>
                <c:pt idx="30156">
                  <c:v>69.778593749999999</c:v>
                </c:pt>
                <c:pt idx="30157">
                  <c:v>69.757968749999904</c:v>
                </c:pt>
                <c:pt idx="30158">
                  <c:v>69.736484374999904</c:v>
                </c:pt>
                <c:pt idx="30159">
                  <c:v>69.714218749999901</c:v>
                </c:pt>
                <c:pt idx="30160">
                  <c:v>69.691484375000002</c:v>
                </c:pt>
                <c:pt idx="30161">
                  <c:v>69.6685937499999</c:v>
                </c:pt>
                <c:pt idx="30162">
                  <c:v>69.645781249999899</c:v>
                </c:pt>
                <c:pt idx="30163">
                  <c:v>69.622890624999997</c:v>
                </c:pt>
                <c:pt idx="30164">
                  <c:v>69.599765624999904</c:v>
                </c:pt>
                <c:pt idx="30165">
                  <c:v>69.577578124999903</c:v>
                </c:pt>
                <c:pt idx="30166">
                  <c:v>69.556640625</c:v>
                </c:pt>
                <c:pt idx="30167">
                  <c:v>69.536015624999905</c:v>
                </c:pt>
                <c:pt idx="30168">
                  <c:v>69.515859374999906</c:v>
                </c:pt>
                <c:pt idx="30169">
                  <c:v>69.496171875000002</c:v>
                </c:pt>
                <c:pt idx="30170">
                  <c:v>69.476953124999994</c:v>
                </c:pt>
                <c:pt idx="30171">
                  <c:v>69.458359375000001</c:v>
                </c:pt>
                <c:pt idx="30172">
                  <c:v>69.440703124999999</c:v>
                </c:pt>
                <c:pt idx="30173">
                  <c:v>69.424374999999998</c:v>
                </c:pt>
                <c:pt idx="30174">
                  <c:v>69.409999999999897</c:v>
                </c:pt>
                <c:pt idx="30175">
                  <c:v>69.396953124999897</c:v>
                </c:pt>
                <c:pt idx="30176">
                  <c:v>69.384296874999905</c:v>
                </c:pt>
                <c:pt idx="30177">
                  <c:v>69.372499999999903</c:v>
                </c:pt>
                <c:pt idx="30178">
                  <c:v>69.361484374999904</c:v>
                </c:pt>
                <c:pt idx="30179">
                  <c:v>69.350937499999901</c:v>
                </c:pt>
                <c:pt idx="30180">
                  <c:v>69.341171874999901</c:v>
                </c:pt>
                <c:pt idx="30181">
                  <c:v>69.332109374999902</c:v>
                </c:pt>
                <c:pt idx="30182">
                  <c:v>69.323437499999997</c:v>
                </c:pt>
                <c:pt idx="30183">
                  <c:v>69.315390624999907</c:v>
                </c:pt>
                <c:pt idx="30184">
                  <c:v>69.308359374999895</c:v>
                </c:pt>
                <c:pt idx="30185">
                  <c:v>69.307031249999994</c:v>
                </c:pt>
                <c:pt idx="30186">
                  <c:v>69.316328124999998</c:v>
                </c:pt>
                <c:pt idx="30187">
                  <c:v>69.333203124999898</c:v>
                </c:pt>
                <c:pt idx="30188">
                  <c:v>69.355390624999899</c:v>
                </c:pt>
                <c:pt idx="30189">
                  <c:v>69.381718749999905</c:v>
                </c:pt>
                <c:pt idx="30190">
                  <c:v>69.410078124999998</c:v>
                </c:pt>
                <c:pt idx="30191">
                  <c:v>69.440234374999903</c:v>
                </c:pt>
                <c:pt idx="30192">
                  <c:v>69.471015624999893</c:v>
                </c:pt>
                <c:pt idx="30193">
                  <c:v>69.503203124999899</c:v>
                </c:pt>
                <c:pt idx="30194">
                  <c:v>69.536484374999901</c:v>
                </c:pt>
                <c:pt idx="30195">
                  <c:v>69.569062499999902</c:v>
                </c:pt>
                <c:pt idx="30196">
                  <c:v>69.602343749999903</c:v>
                </c:pt>
                <c:pt idx="30197">
                  <c:v>69.637187499999996</c:v>
                </c:pt>
                <c:pt idx="30198">
                  <c:v>69.673046874999898</c:v>
                </c:pt>
                <c:pt idx="30199">
                  <c:v>69.709843749999905</c:v>
                </c:pt>
                <c:pt idx="30200">
                  <c:v>69.747968749999899</c:v>
                </c:pt>
                <c:pt idx="30201">
                  <c:v>69.784296874999896</c:v>
                </c:pt>
                <c:pt idx="30202">
                  <c:v>69.815703124999899</c:v>
                </c:pt>
                <c:pt idx="30203">
                  <c:v>69.844765624999994</c:v>
                </c:pt>
                <c:pt idx="30204">
                  <c:v>69.873984374999907</c:v>
                </c:pt>
                <c:pt idx="30205">
                  <c:v>69.903906249999906</c:v>
                </c:pt>
                <c:pt idx="30206">
                  <c:v>69.934374999999903</c:v>
                </c:pt>
                <c:pt idx="30207">
                  <c:v>69.965312499999897</c:v>
                </c:pt>
                <c:pt idx="30208">
                  <c:v>69.998125000000002</c:v>
                </c:pt>
                <c:pt idx="30209">
                  <c:v>70.026640624999899</c:v>
                </c:pt>
                <c:pt idx="30210">
                  <c:v>70.040468749999903</c:v>
                </c:pt>
                <c:pt idx="30211">
                  <c:v>70.042421874999903</c:v>
                </c:pt>
                <c:pt idx="30212">
                  <c:v>70.039765624999902</c:v>
                </c:pt>
                <c:pt idx="30213">
                  <c:v>70.035703124999898</c:v>
                </c:pt>
                <c:pt idx="30214">
                  <c:v>70.031249999999901</c:v>
                </c:pt>
                <c:pt idx="30215">
                  <c:v>70.024609374999898</c:v>
                </c:pt>
                <c:pt idx="30216">
                  <c:v>70.016562499999907</c:v>
                </c:pt>
                <c:pt idx="30217">
                  <c:v>70.008984374999898</c:v>
                </c:pt>
                <c:pt idx="30218">
                  <c:v>70.001640624999894</c:v>
                </c:pt>
                <c:pt idx="30219">
                  <c:v>69.994296874999904</c:v>
                </c:pt>
                <c:pt idx="30220">
                  <c:v>69.9869531249999</c:v>
                </c:pt>
                <c:pt idx="30221">
                  <c:v>69.979609374999896</c:v>
                </c:pt>
                <c:pt idx="30222">
                  <c:v>69.972343749999894</c:v>
                </c:pt>
                <c:pt idx="30223">
                  <c:v>69.965156249999893</c:v>
                </c:pt>
                <c:pt idx="30224">
                  <c:v>69.958046874999994</c:v>
                </c:pt>
                <c:pt idx="30225">
                  <c:v>69.950937499999995</c:v>
                </c:pt>
                <c:pt idx="30226">
                  <c:v>69.943828124999996</c:v>
                </c:pt>
                <c:pt idx="30227">
                  <c:v>69.936796874999999</c:v>
                </c:pt>
                <c:pt idx="30228">
                  <c:v>69.929765624999902</c:v>
                </c:pt>
                <c:pt idx="30229">
                  <c:v>69.922812499999907</c:v>
                </c:pt>
                <c:pt idx="30230">
                  <c:v>69.915859374999897</c:v>
                </c:pt>
                <c:pt idx="30231">
                  <c:v>69.9088281249999</c:v>
                </c:pt>
                <c:pt idx="30232">
                  <c:v>69.901874999999905</c:v>
                </c:pt>
                <c:pt idx="30233">
                  <c:v>69.894999999999996</c:v>
                </c:pt>
                <c:pt idx="30234">
                  <c:v>69.888125000000002</c:v>
                </c:pt>
                <c:pt idx="30235">
                  <c:v>69.881249999999994</c:v>
                </c:pt>
                <c:pt idx="30236">
                  <c:v>69.874374999999901</c:v>
                </c:pt>
                <c:pt idx="30237">
                  <c:v>69.867499999999893</c:v>
                </c:pt>
                <c:pt idx="30238">
                  <c:v>69.860624999999999</c:v>
                </c:pt>
                <c:pt idx="30239">
                  <c:v>69.853749999999906</c:v>
                </c:pt>
                <c:pt idx="30240">
                  <c:v>69.846874999999898</c:v>
                </c:pt>
                <c:pt idx="30241">
                  <c:v>69.839999999999904</c:v>
                </c:pt>
                <c:pt idx="30242">
                  <c:v>69.833124999999995</c:v>
                </c:pt>
                <c:pt idx="30243">
                  <c:v>69.826328124999904</c:v>
                </c:pt>
                <c:pt idx="30244">
                  <c:v>69.819531249999898</c:v>
                </c:pt>
                <c:pt idx="30245">
                  <c:v>69.812656249999904</c:v>
                </c:pt>
                <c:pt idx="30246">
                  <c:v>69.805781249999896</c:v>
                </c:pt>
                <c:pt idx="30247">
                  <c:v>69.798984374999904</c:v>
                </c:pt>
                <c:pt idx="30248">
                  <c:v>69.792187499999898</c:v>
                </c:pt>
                <c:pt idx="30249">
                  <c:v>69.785234375000002</c:v>
                </c:pt>
                <c:pt idx="30250">
                  <c:v>69.778359374999994</c:v>
                </c:pt>
                <c:pt idx="30251">
                  <c:v>69.771562500000002</c:v>
                </c:pt>
                <c:pt idx="30252">
                  <c:v>69.764531249999905</c:v>
                </c:pt>
                <c:pt idx="30253">
                  <c:v>69.757421874999906</c:v>
                </c:pt>
                <c:pt idx="30254">
                  <c:v>69.750156249999904</c:v>
                </c:pt>
                <c:pt idx="30255">
                  <c:v>69.742109374999899</c:v>
                </c:pt>
                <c:pt idx="30256">
                  <c:v>69.733515624999896</c:v>
                </c:pt>
                <c:pt idx="30257">
                  <c:v>69.724999999999895</c:v>
                </c:pt>
                <c:pt idx="30258">
                  <c:v>69.716562499999995</c:v>
                </c:pt>
                <c:pt idx="30259">
                  <c:v>69.708124999999995</c:v>
                </c:pt>
                <c:pt idx="30260">
                  <c:v>69.699687499999897</c:v>
                </c:pt>
                <c:pt idx="30261">
                  <c:v>69.691249999999897</c:v>
                </c:pt>
                <c:pt idx="30262">
                  <c:v>69.682812499999997</c:v>
                </c:pt>
                <c:pt idx="30263">
                  <c:v>69.674374999999998</c:v>
                </c:pt>
                <c:pt idx="30264">
                  <c:v>69.665937499999899</c:v>
                </c:pt>
                <c:pt idx="30265">
                  <c:v>69.657499999999899</c:v>
                </c:pt>
                <c:pt idx="30266">
                  <c:v>69.6490624999999</c:v>
                </c:pt>
                <c:pt idx="30267">
                  <c:v>69.640624999999901</c:v>
                </c:pt>
                <c:pt idx="30268">
                  <c:v>69.632187499999901</c:v>
                </c:pt>
                <c:pt idx="30269">
                  <c:v>69.623749999999902</c:v>
                </c:pt>
                <c:pt idx="30270">
                  <c:v>69.615312500000002</c:v>
                </c:pt>
                <c:pt idx="30271">
                  <c:v>69.606874999999903</c:v>
                </c:pt>
                <c:pt idx="30272">
                  <c:v>69.598437500000003</c:v>
                </c:pt>
                <c:pt idx="30273">
                  <c:v>69.589999999999904</c:v>
                </c:pt>
                <c:pt idx="30274">
                  <c:v>69.581562499999905</c:v>
                </c:pt>
                <c:pt idx="30275">
                  <c:v>69.573124999999905</c:v>
                </c:pt>
                <c:pt idx="30276">
                  <c:v>69.564687499999906</c:v>
                </c:pt>
                <c:pt idx="30277">
                  <c:v>69.556249999999906</c:v>
                </c:pt>
                <c:pt idx="30278">
                  <c:v>69.547812499999907</c:v>
                </c:pt>
                <c:pt idx="30279">
                  <c:v>69.539374999999893</c:v>
                </c:pt>
                <c:pt idx="30280">
                  <c:v>69.530937499999894</c:v>
                </c:pt>
                <c:pt idx="30281">
                  <c:v>69.522578124999995</c:v>
                </c:pt>
                <c:pt idx="30282">
                  <c:v>69.514218749999998</c:v>
                </c:pt>
                <c:pt idx="30283">
                  <c:v>69.505781249999998</c:v>
                </c:pt>
                <c:pt idx="30284">
                  <c:v>69.497421875000001</c:v>
                </c:pt>
                <c:pt idx="30285">
                  <c:v>69.489062499999903</c:v>
                </c:pt>
                <c:pt idx="30286">
                  <c:v>69.480624999999904</c:v>
                </c:pt>
                <c:pt idx="30287">
                  <c:v>69.472187499999905</c:v>
                </c:pt>
                <c:pt idx="30288">
                  <c:v>69.463828124999907</c:v>
                </c:pt>
                <c:pt idx="30289">
                  <c:v>69.455312499999906</c:v>
                </c:pt>
                <c:pt idx="30290">
                  <c:v>69.446328124999994</c:v>
                </c:pt>
                <c:pt idx="30291">
                  <c:v>69.436874999999901</c:v>
                </c:pt>
                <c:pt idx="30292">
                  <c:v>69.426562499999903</c:v>
                </c:pt>
                <c:pt idx="30293">
                  <c:v>69.4146874999999</c:v>
                </c:pt>
                <c:pt idx="30294">
                  <c:v>69.401171874999903</c:v>
                </c:pt>
                <c:pt idx="30295">
                  <c:v>69.386093749999901</c:v>
                </c:pt>
                <c:pt idx="30296">
                  <c:v>69.3697656249999</c:v>
                </c:pt>
                <c:pt idx="30297">
                  <c:v>69.353046874999905</c:v>
                </c:pt>
                <c:pt idx="30298">
                  <c:v>69.336171874999906</c:v>
                </c:pt>
                <c:pt idx="30299">
                  <c:v>69.319140624999903</c:v>
                </c:pt>
                <c:pt idx="30300">
                  <c:v>69.302109374999901</c:v>
                </c:pt>
                <c:pt idx="30301">
                  <c:v>69.284999999999897</c:v>
                </c:pt>
                <c:pt idx="30302">
                  <c:v>69.271093749999906</c:v>
                </c:pt>
                <c:pt idx="30303">
                  <c:v>69.266562499999907</c:v>
                </c:pt>
                <c:pt idx="30304">
                  <c:v>69.272656249999898</c:v>
                </c:pt>
                <c:pt idx="30305">
                  <c:v>69.287031249999899</c:v>
                </c:pt>
                <c:pt idx="30306">
                  <c:v>69.307031249999895</c:v>
                </c:pt>
                <c:pt idx="30307">
                  <c:v>69.329218749999896</c:v>
                </c:pt>
                <c:pt idx="30308">
                  <c:v>69.352968749999903</c:v>
                </c:pt>
                <c:pt idx="30309">
                  <c:v>69.379218749999893</c:v>
                </c:pt>
                <c:pt idx="30310">
                  <c:v>69.407656249999903</c:v>
                </c:pt>
                <c:pt idx="30311">
                  <c:v>69.436875000000001</c:v>
                </c:pt>
                <c:pt idx="30312">
                  <c:v>69.465312499999897</c:v>
                </c:pt>
                <c:pt idx="30313">
                  <c:v>69.492968750000003</c:v>
                </c:pt>
                <c:pt idx="30314">
                  <c:v>69.520781249999999</c:v>
                </c:pt>
                <c:pt idx="30315">
                  <c:v>69.547812499999907</c:v>
                </c:pt>
                <c:pt idx="30316">
                  <c:v>69.572656249999994</c:v>
                </c:pt>
                <c:pt idx="30317">
                  <c:v>69.594218749999996</c:v>
                </c:pt>
                <c:pt idx="30318">
                  <c:v>69.612187499999905</c:v>
                </c:pt>
                <c:pt idx="30319">
                  <c:v>69.628593749999894</c:v>
                </c:pt>
                <c:pt idx="30320">
                  <c:v>69.643749999999997</c:v>
                </c:pt>
                <c:pt idx="30321">
                  <c:v>69.657499999999899</c:v>
                </c:pt>
                <c:pt idx="30322">
                  <c:v>69.670468749999998</c:v>
                </c:pt>
                <c:pt idx="30323">
                  <c:v>69.682656249999994</c:v>
                </c:pt>
                <c:pt idx="30324">
                  <c:v>69.690624999999898</c:v>
                </c:pt>
                <c:pt idx="30325">
                  <c:v>69.691093749999993</c:v>
                </c:pt>
                <c:pt idx="30326">
                  <c:v>69.685625000000002</c:v>
                </c:pt>
                <c:pt idx="30327">
                  <c:v>69.676718749999907</c:v>
                </c:pt>
                <c:pt idx="30328">
                  <c:v>69.666406249999994</c:v>
                </c:pt>
                <c:pt idx="30329">
                  <c:v>69.654999999999902</c:v>
                </c:pt>
                <c:pt idx="30330">
                  <c:v>69.642187499999906</c:v>
                </c:pt>
                <c:pt idx="30331">
                  <c:v>69.628749999999897</c:v>
                </c:pt>
                <c:pt idx="30332">
                  <c:v>69.615156249999899</c:v>
                </c:pt>
                <c:pt idx="30333">
                  <c:v>69.596093749999895</c:v>
                </c:pt>
                <c:pt idx="30334">
                  <c:v>69.568749999999994</c:v>
                </c:pt>
                <c:pt idx="30335">
                  <c:v>69.534296874999896</c:v>
                </c:pt>
                <c:pt idx="30336">
                  <c:v>69.493203124999994</c:v>
                </c:pt>
                <c:pt idx="30337">
                  <c:v>69.447343749999902</c:v>
                </c:pt>
                <c:pt idx="30338">
                  <c:v>69.399374999999907</c:v>
                </c:pt>
                <c:pt idx="30339">
                  <c:v>69.350546874999907</c:v>
                </c:pt>
                <c:pt idx="30340">
                  <c:v>69.300546874999895</c:v>
                </c:pt>
                <c:pt idx="30341">
                  <c:v>69.250312499999893</c:v>
                </c:pt>
                <c:pt idx="30342">
                  <c:v>69.199999999999903</c:v>
                </c:pt>
                <c:pt idx="30343">
                  <c:v>69.149531249999995</c:v>
                </c:pt>
                <c:pt idx="30344">
                  <c:v>69.098906249999899</c:v>
                </c:pt>
                <c:pt idx="30345">
                  <c:v>69.050234375000002</c:v>
                </c:pt>
                <c:pt idx="30346">
                  <c:v>69.010078124999893</c:v>
                </c:pt>
                <c:pt idx="30347">
                  <c:v>68.980390624999998</c:v>
                </c:pt>
                <c:pt idx="30348">
                  <c:v>68.956015624999907</c:v>
                </c:pt>
                <c:pt idx="30349">
                  <c:v>68.934531249999907</c:v>
                </c:pt>
                <c:pt idx="30350">
                  <c:v>68.914765624999902</c:v>
                </c:pt>
                <c:pt idx="30351">
                  <c:v>68.895234375000001</c:v>
                </c:pt>
                <c:pt idx="30352">
                  <c:v>68.875546874999898</c:v>
                </c:pt>
                <c:pt idx="30353">
                  <c:v>68.856171874999902</c:v>
                </c:pt>
                <c:pt idx="30354">
                  <c:v>68.837890624999901</c:v>
                </c:pt>
                <c:pt idx="30355">
                  <c:v>68.820703124999895</c:v>
                </c:pt>
                <c:pt idx="30356">
                  <c:v>68.804453124999995</c:v>
                </c:pt>
                <c:pt idx="30357">
                  <c:v>68.789062499999901</c:v>
                </c:pt>
                <c:pt idx="30358">
                  <c:v>68.774609374999997</c:v>
                </c:pt>
                <c:pt idx="30359">
                  <c:v>68.760937499999898</c:v>
                </c:pt>
                <c:pt idx="30360">
                  <c:v>68.747890624999897</c:v>
                </c:pt>
                <c:pt idx="30361">
                  <c:v>68.735624999999999</c:v>
                </c:pt>
                <c:pt idx="30362">
                  <c:v>68.723828124999898</c:v>
                </c:pt>
                <c:pt idx="30363">
                  <c:v>68.712265625000001</c:v>
                </c:pt>
                <c:pt idx="30364">
                  <c:v>68.701093749999899</c:v>
                </c:pt>
                <c:pt idx="30365">
                  <c:v>68.690234374999903</c:v>
                </c:pt>
                <c:pt idx="30366">
                  <c:v>68.679531249999897</c:v>
                </c:pt>
                <c:pt idx="30367">
                  <c:v>68.669062499999896</c:v>
                </c:pt>
                <c:pt idx="30368">
                  <c:v>68.658984374999903</c:v>
                </c:pt>
                <c:pt idx="30369">
                  <c:v>68.649296874999905</c:v>
                </c:pt>
                <c:pt idx="30370">
                  <c:v>68.639999999999901</c:v>
                </c:pt>
                <c:pt idx="30371">
                  <c:v>68.630859374999901</c:v>
                </c:pt>
                <c:pt idx="30372">
                  <c:v>68.621484374999895</c:v>
                </c:pt>
                <c:pt idx="30373">
                  <c:v>68.612343749999994</c:v>
                </c:pt>
                <c:pt idx="30374">
                  <c:v>68.603828124999893</c:v>
                </c:pt>
                <c:pt idx="30375">
                  <c:v>68.595468749999895</c:v>
                </c:pt>
                <c:pt idx="30376">
                  <c:v>68.587109374999898</c:v>
                </c:pt>
                <c:pt idx="30377">
                  <c:v>68.578828124999902</c:v>
                </c:pt>
                <c:pt idx="30378">
                  <c:v>68.570781249999897</c:v>
                </c:pt>
                <c:pt idx="30379">
                  <c:v>68.562890624999994</c:v>
                </c:pt>
                <c:pt idx="30380">
                  <c:v>68.554921874999906</c:v>
                </c:pt>
                <c:pt idx="30381">
                  <c:v>68.546874999999901</c:v>
                </c:pt>
                <c:pt idx="30382">
                  <c:v>68.538749999999894</c:v>
                </c:pt>
                <c:pt idx="30383">
                  <c:v>68.530624999999901</c:v>
                </c:pt>
                <c:pt idx="30384">
                  <c:v>68.522499999999994</c:v>
                </c:pt>
                <c:pt idx="30385">
                  <c:v>68.514453124999903</c:v>
                </c:pt>
                <c:pt idx="30386">
                  <c:v>68.5064843749999</c:v>
                </c:pt>
                <c:pt idx="30387">
                  <c:v>68.498359374999893</c:v>
                </c:pt>
                <c:pt idx="30388">
                  <c:v>68.490156249999899</c:v>
                </c:pt>
                <c:pt idx="30389">
                  <c:v>68.482109374999894</c:v>
                </c:pt>
                <c:pt idx="30390">
                  <c:v>68.474140624999905</c:v>
                </c:pt>
                <c:pt idx="30391">
                  <c:v>68.466093749999899</c:v>
                </c:pt>
                <c:pt idx="30392">
                  <c:v>68.457968749999907</c:v>
                </c:pt>
                <c:pt idx="30393">
                  <c:v>68.449921874999902</c:v>
                </c:pt>
                <c:pt idx="30394">
                  <c:v>68.441874999999897</c:v>
                </c:pt>
                <c:pt idx="30395">
                  <c:v>68.433750000000003</c:v>
                </c:pt>
                <c:pt idx="30396">
                  <c:v>68.425703124999899</c:v>
                </c:pt>
                <c:pt idx="30397">
                  <c:v>68.417578124999906</c:v>
                </c:pt>
                <c:pt idx="30398">
                  <c:v>68.410703124999898</c:v>
                </c:pt>
                <c:pt idx="30399">
                  <c:v>68.4068749999999</c:v>
                </c:pt>
                <c:pt idx="30400">
                  <c:v>68.402812499999897</c:v>
                </c:pt>
                <c:pt idx="30401">
                  <c:v>68.405468749999997</c:v>
                </c:pt>
                <c:pt idx="30402">
                  <c:v>68.417031249999994</c:v>
                </c:pt>
                <c:pt idx="30403">
                  <c:v>68.426093749999893</c:v>
                </c:pt>
                <c:pt idx="30404">
                  <c:v>68.433906250000007</c:v>
                </c:pt>
                <c:pt idx="30405">
                  <c:v>68.44</c:v>
                </c:pt>
                <c:pt idx="30406">
                  <c:v>68.442656249999899</c:v>
                </c:pt>
                <c:pt idx="30407">
                  <c:v>68.444687499999901</c:v>
                </c:pt>
                <c:pt idx="30408">
                  <c:v>68.445624999999893</c:v>
                </c:pt>
                <c:pt idx="30409">
                  <c:v>68.445624999999893</c:v>
                </c:pt>
                <c:pt idx="30410">
                  <c:v>68.445312499999901</c:v>
                </c:pt>
                <c:pt idx="30411">
                  <c:v>68.445468749999904</c:v>
                </c:pt>
                <c:pt idx="30412">
                  <c:v>68.446406249999995</c:v>
                </c:pt>
                <c:pt idx="30413">
                  <c:v>68.447656249999895</c:v>
                </c:pt>
                <c:pt idx="30414">
                  <c:v>68.448906249999993</c:v>
                </c:pt>
                <c:pt idx="30415">
                  <c:v>68.450156250000006</c:v>
                </c:pt>
                <c:pt idx="30416">
                  <c:v>68.451406249999906</c:v>
                </c:pt>
                <c:pt idx="30417">
                  <c:v>68.452656249999905</c:v>
                </c:pt>
                <c:pt idx="30418">
                  <c:v>68.453906249999903</c:v>
                </c:pt>
                <c:pt idx="30419">
                  <c:v>68.455156249999902</c:v>
                </c:pt>
                <c:pt idx="30420">
                  <c:v>68.456406249999901</c:v>
                </c:pt>
                <c:pt idx="30421">
                  <c:v>68.451406249999906</c:v>
                </c:pt>
                <c:pt idx="30422">
                  <c:v>68.439843749999994</c:v>
                </c:pt>
                <c:pt idx="30423">
                  <c:v>68.427968749999906</c:v>
                </c:pt>
                <c:pt idx="30424">
                  <c:v>68.416093749999902</c:v>
                </c:pt>
                <c:pt idx="30425">
                  <c:v>68.406249999999901</c:v>
                </c:pt>
                <c:pt idx="30426">
                  <c:v>68.407968749999995</c:v>
                </c:pt>
                <c:pt idx="30427">
                  <c:v>68.427578124999897</c:v>
                </c:pt>
                <c:pt idx="30428">
                  <c:v>68.456406249999901</c:v>
                </c:pt>
                <c:pt idx="30429">
                  <c:v>68.482890624999897</c:v>
                </c:pt>
                <c:pt idx="30430">
                  <c:v>68.501328124999901</c:v>
                </c:pt>
                <c:pt idx="30431">
                  <c:v>68.509765624999901</c:v>
                </c:pt>
                <c:pt idx="30432">
                  <c:v>68.511328124999906</c:v>
                </c:pt>
                <c:pt idx="30433">
                  <c:v>68.509374999999906</c:v>
                </c:pt>
                <c:pt idx="30434">
                  <c:v>68.504999999999995</c:v>
                </c:pt>
                <c:pt idx="30435">
                  <c:v>68.499453124999903</c:v>
                </c:pt>
                <c:pt idx="30436">
                  <c:v>68.493437499999999</c:v>
                </c:pt>
                <c:pt idx="30437">
                  <c:v>68.487421874999896</c:v>
                </c:pt>
                <c:pt idx="30438">
                  <c:v>68.481171874999902</c:v>
                </c:pt>
                <c:pt idx="30439">
                  <c:v>68.474531249999899</c:v>
                </c:pt>
                <c:pt idx="30440">
                  <c:v>68.467656249999905</c:v>
                </c:pt>
                <c:pt idx="30441">
                  <c:v>68.460546875000006</c:v>
                </c:pt>
                <c:pt idx="30442">
                  <c:v>68.453124999999901</c:v>
                </c:pt>
                <c:pt idx="30443">
                  <c:v>68.445781249999996</c:v>
                </c:pt>
                <c:pt idx="30444">
                  <c:v>68.438515624999994</c:v>
                </c:pt>
                <c:pt idx="30445">
                  <c:v>68.431171874999905</c:v>
                </c:pt>
                <c:pt idx="30446">
                  <c:v>68.423593749999995</c:v>
                </c:pt>
                <c:pt idx="30447">
                  <c:v>68.415703124999993</c:v>
                </c:pt>
                <c:pt idx="30448">
                  <c:v>68.407578124999901</c:v>
                </c:pt>
                <c:pt idx="30449">
                  <c:v>68.399296874999905</c:v>
                </c:pt>
                <c:pt idx="30450">
                  <c:v>68.391015624999994</c:v>
                </c:pt>
                <c:pt idx="30451">
                  <c:v>68.382734374999998</c:v>
                </c:pt>
                <c:pt idx="30452">
                  <c:v>68.374453125000002</c:v>
                </c:pt>
                <c:pt idx="30453">
                  <c:v>68.366249999999994</c:v>
                </c:pt>
                <c:pt idx="30454">
                  <c:v>68.358125000000001</c:v>
                </c:pt>
                <c:pt idx="30455">
                  <c:v>68.346406249999902</c:v>
                </c:pt>
                <c:pt idx="30456">
                  <c:v>68.324296874999902</c:v>
                </c:pt>
                <c:pt idx="30457">
                  <c:v>68.290000000000006</c:v>
                </c:pt>
                <c:pt idx="30458">
                  <c:v>68.245703124999906</c:v>
                </c:pt>
                <c:pt idx="30459">
                  <c:v>68.196796874999905</c:v>
                </c:pt>
                <c:pt idx="30460">
                  <c:v>68.1471093749999</c:v>
                </c:pt>
                <c:pt idx="30461">
                  <c:v>68.096484374999903</c:v>
                </c:pt>
                <c:pt idx="30462">
                  <c:v>68.045703124999903</c:v>
                </c:pt>
                <c:pt idx="30463">
                  <c:v>67.994921874999903</c:v>
                </c:pt>
                <c:pt idx="30464">
                  <c:v>67.944140624999903</c:v>
                </c:pt>
                <c:pt idx="30465">
                  <c:v>67.893281249999902</c:v>
                </c:pt>
                <c:pt idx="30466">
                  <c:v>67.8424218749999</c:v>
                </c:pt>
                <c:pt idx="30467">
                  <c:v>67.7916406249999</c:v>
                </c:pt>
                <c:pt idx="30468">
                  <c:v>67.7408593749999</c:v>
                </c:pt>
                <c:pt idx="30469">
                  <c:v>67.6900781249999</c:v>
                </c:pt>
                <c:pt idx="30470">
                  <c:v>67.6392968749999</c:v>
                </c:pt>
                <c:pt idx="30471">
                  <c:v>67.5885156249999</c:v>
                </c:pt>
                <c:pt idx="30472">
                  <c:v>67.5377343749999</c:v>
                </c:pt>
                <c:pt idx="30473">
                  <c:v>67.4869531249999</c:v>
                </c:pt>
                <c:pt idx="30474">
                  <c:v>67.4361718749999</c:v>
                </c:pt>
                <c:pt idx="30475">
                  <c:v>67.385390624999999</c:v>
                </c:pt>
                <c:pt idx="30476">
                  <c:v>67.3346093749999</c:v>
                </c:pt>
                <c:pt idx="30477">
                  <c:v>67.283749999999998</c:v>
                </c:pt>
                <c:pt idx="30478">
                  <c:v>67.236484374999904</c:v>
                </c:pt>
                <c:pt idx="30479">
                  <c:v>67.196718749999903</c:v>
                </c:pt>
                <c:pt idx="30480">
                  <c:v>67.166406249999994</c:v>
                </c:pt>
                <c:pt idx="30481">
                  <c:v>67.149687499999999</c:v>
                </c:pt>
                <c:pt idx="30482">
                  <c:v>67.144687499999904</c:v>
                </c:pt>
                <c:pt idx="30483">
                  <c:v>67.144218749999894</c:v>
                </c:pt>
                <c:pt idx="30484">
                  <c:v>67.144531249999901</c:v>
                </c:pt>
                <c:pt idx="30485">
                  <c:v>67.144687499999904</c:v>
                </c:pt>
                <c:pt idx="30486">
                  <c:v>67.153749999999903</c:v>
                </c:pt>
                <c:pt idx="30487">
                  <c:v>67.182109374999897</c:v>
                </c:pt>
                <c:pt idx="30488">
                  <c:v>67.221953124999899</c:v>
                </c:pt>
                <c:pt idx="30489">
                  <c:v>67.263437499999995</c:v>
                </c:pt>
                <c:pt idx="30490">
                  <c:v>67.305624999999907</c:v>
                </c:pt>
                <c:pt idx="30491">
                  <c:v>67.348515625000005</c:v>
                </c:pt>
                <c:pt idx="30492">
                  <c:v>67.391796874999997</c:v>
                </c:pt>
                <c:pt idx="30493">
                  <c:v>67.434999999999903</c:v>
                </c:pt>
                <c:pt idx="30494">
                  <c:v>67.478124999999906</c:v>
                </c:pt>
                <c:pt idx="30495">
                  <c:v>67.521249999999895</c:v>
                </c:pt>
                <c:pt idx="30496">
                  <c:v>67.564374999999899</c:v>
                </c:pt>
                <c:pt idx="30497">
                  <c:v>67.607499999999902</c:v>
                </c:pt>
                <c:pt idx="30498">
                  <c:v>67.650624999999906</c:v>
                </c:pt>
                <c:pt idx="30499">
                  <c:v>67.693749999999994</c:v>
                </c:pt>
                <c:pt idx="30500">
                  <c:v>67.730781249999893</c:v>
                </c:pt>
                <c:pt idx="30501">
                  <c:v>67.761249999999905</c:v>
                </c:pt>
                <c:pt idx="30502">
                  <c:v>67.791093749999902</c:v>
                </c:pt>
                <c:pt idx="30503">
                  <c:v>67.820781249999897</c:v>
                </c:pt>
                <c:pt idx="30504">
                  <c:v>67.850468749999905</c:v>
                </c:pt>
                <c:pt idx="30505">
                  <c:v>67.880156249999999</c:v>
                </c:pt>
                <c:pt idx="30506">
                  <c:v>67.909843749999894</c:v>
                </c:pt>
                <c:pt idx="30507">
                  <c:v>67.939531249999902</c:v>
                </c:pt>
                <c:pt idx="30508">
                  <c:v>67.969140624999994</c:v>
                </c:pt>
                <c:pt idx="30509">
                  <c:v>67.989687500000002</c:v>
                </c:pt>
                <c:pt idx="30510">
                  <c:v>67.996953124999905</c:v>
                </c:pt>
                <c:pt idx="30511">
                  <c:v>67.995937499999897</c:v>
                </c:pt>
                <c:pt idx="30512">
                  <c:v>67.991484374999999</c:v>
                </c:pt>
                <c:pt idx="30513">
                  <c:v>67.986796874999897</c:v>
                </c:pt>
                <c:pt idx="30514">
                  <c:v>67.981406249999907</c:v>
                </c:pt>
                <c:pt idx="30515">
                  <c:v>67.975703124999995</c:v>
                </c:pt>
                <c:pt idx="30516">
                  <c:v>67.969765624999994</c:v>
                </c:pt>
                <c:pt idx="30517">
                  <c:v>67.959921874999907</c:v>
                </c:pt>
                <c:pt idx="30518">
                  <c:v>67.937343749999897</c:v>
                </c:pt>
                <c:pt idx="30519">
                  <c:v>67.905703124999903</c:v>
                </c:pt>
                <c:pt idx="30520">
                  <c:v>67.8736718749999</c:v>
                </c:pt>
                <c:pt idx="30521">
                  <c:v>67.841640624999897</c:v>
                </c:pt>
                <c:pt idx="30522">
                  <c:v>67.809687499999896</c:v>
                </c:pt>
                <c:pt idx="30523">
                  <c:v>67.777812499999897</c:v>
                </c:pt>
                <c:pt idx="30524">
                  <c:v>67.745937499999897</c:v>
                </c:pt>
                <c:pt idx="30525">
                  <c:v>67.714062499999898</c:v>
                </c:pt>
                <c:pt idx="30526">
                  <c:v>67.682187499999998</c:v>
                </c:pt>
                <c:pt idx="30527">
                  <c:v>67.650234374999897</c:v>
                </c:pt>
                <c:pt idx="30528">
                  <c:v>67.618125000000006</c:v>
                </c:pt>
                <c:pt idx="30529">
                  <c:v>67.586718749999903</c:v>
                </c:pt>
                <c:pt idx="30530">
                  <c:v>67.561484374999907</c:v>
                </c:pt>
                <c:pt idx="30531">
                  <c:v>67.543359374999994</c:v>
                </c:pt>
                <c:pt idx="30532">
                  <c:v>67.527265624999899</c:v>
                </c:pt>
                <c:pt idx="30533">
                  <c:v>67.513906249999906</c:v>
                </c:pt>
                <c:pt idx="30534">
                  <c:v>67.503749999999897</c:v>
                </c:pt>
                <c:pt idx="30535">
                  <c:v>67.4947656249999</c:v>
                </c:pt>
                <c:pt idx="30536">
                  <c:v>67.486562499999906</c:v>
                </c:pt>
                <c:pt idx="30537">
                  <c:v>67.479218749999902</c:v>
                </c:pt>
                <c:pt idx="30538">
                  <c:v>67.472187499999905</c:v>
                </c:pt>
                <c:pt idx="30539">
                  <c:v>67.464609374999895</c:v>
                </c:pt>
                <c:pt idx="30540">
                  <c:v>67.456640624999906</c:v>
                </c:pt>
                <c:pt idx="30541">
                  <c:v>67.448671874999903</c:v>
                </c:pt>
                <c:pt idx="30542">
                  <c:v>67.440703124999899</c:v>
                </c:pt>
                <c:pt idx="30543">
                  <c:v>67.432734374999995</c:v>
                </c:pt>
                <c:pt idx="30544">
                  <c:v>67.424765624999907</c:v>
                </c:pt>
                <c:pt idx="30545">
                  <c:v>67.416796874999903</c:v>
                </c:pt>
                <c:pt idx="30546">
                  <c:v>67.4088281249999</c:v>
                </c:pt>
                <c:pt idx="30547">
                  <c:v>67.400859374999996</c:v>
                </c:pt>
                <c:pt idx="30548">
                  <c:v>67.392890624999893</c:v>
                </c:pt>
                <c:pt idx="30549">
                  <c:v>67.384921874999904</c:v>
                </c:pt>
                <c:pt idx="30550">
                  <c:v>67.376953125</c:v>
                </c:pt>
                <c:pt idx="30551">
                  <c:v>67.368984374999897</c:v>
                </c:pt>
                <c:pt idx="30552">
                  <c:v>67.360937499999906</c:v>
                </c:pt>
                <c:pt idx="30553">
                  <c:v>67.352968749999903</c:v>
                </c:pt>
                <c:pt idx="30554">
                  <c:v>67.345078124999901</c:v>
                </c:pt>
                <c:pt idx="30555">
                  <c:v>67.337109374999997</c:v>
                </c:pt>
                <c:pt idx="30556">
                  <c:v>67.329140624999994</c:v>
                </c:pt>
                <c:pt idx="30557">
                  <c:v>67.321171874999905</c:v>
                </c:pt>
                <c:pt idx="30558">
                  <c:v>67.313437499999907</c:v>
                </c:pt>
                <c:pt idx="30559">
                  <c:v>67.302734374999901</c:v>
                </c:pt>
                <c:pt idx="30560">
                  <c:v>67.284374999999898</c:v>
                </c:pt>
                <c:pt idx="30561">
                  <c:v>67.254921874999894</c:v>
                </c:pt>
                <c:pt idx="30562">
                  <c:v>67.214921875000002</c:v>
                </c:pt>
                <c:pt idx="30563">
                  <c:v>67.168906249999907</c:v>
                </c:pt>
                <c:pt idx="30564">
                  <c:v>67.120234374999896</c:v>
                </c:pt>
                <c:pt idx="30565">
                  <c:v>67.070859374999998</c:v>
                </c:pt>
                <c:pt idx="30566">
                  <c:v>67.021015624999905</c:v>
                </c:pt>
                <c:pt idx="30567">
                  <c:v>66.970468749999995</c:v>
                </c:pt>
                <c:pt idx="30568">
                  <c:v>66.919374999999903</c:v>
                </c:pt>
                <c:pt idx="30569">
                  <c:v>66.868125000000006</c:v>
                </c:pt>
                <c:pt idx="30570">
                  <c:v>66.816874999999897</c:v>
                </c:pt>
                <c:pt idx="30571">
                  <c:v>66.765624999999901</c:v>
                </c:pt>
                <c:pt idx="30572">
                  <c:v>66.714374999999905</c:v>
                </c:pt>
                <c:pt idx="30573">
                  <c:v>66.663124999999894</c:v>
                </c:pt>
                <c:pt idx="30574">
                  <c:v>66.611874999999998</c:v>
                </c:pt>
                <c:pt idx="30575">
                  <c:v>66.560624999999902</c:v>
                </c:pt>
                <c:pt idx="30576">
                  <c:v>66.512499999999903</c:v>
                </c:pt>
                <c:pt idx="30577">
                  <c:v>66.472343749999993</c:v>
                </c:pt>
                <c:pt idx="30578">
                  <c:v>66.442187499999903</c:v>
                </c:pt>
                <c:pt idx="30579">
                  <c:v>66.423749999999998</c:v>
                </c:pt>
                <c:pt idx="30580">
                  <c:v>66.416406249999895</c:v>
                </c:pt>
                <c:pt idx="30581">
                  <c:v>66.414531249999996</c:v>
                </c:pt>
                <c:pt idx="30582">
                  <c:v>66.413906249999997</c:v>
                </c:pt>
                <c:pt idx="30583">
                  <c:v>66.413437499999901</c:v>
                </c:pt>
                <c:pt idx="30584">
                  <c:v>66.412968749999905</c:v>
                </c:pt>
                <c:pt idx="30585">
                  <c:v>66.412656249999898</c:v>
                </c:pt>
                <c:pt idx="30586">
                  <c:v>66.412187499999902</c:v>
                </c:pt>
                <c:pt idx="30587">
                  <c:v>66.411562500000002</c:v>
                </c:pt>
                <c:pt idx="30588">
                  <c:v>66.410937499999903</c:v>
                </c:pt>
                <c:pt idx="30589">
                  <c:v>66.410312499999904</c:v>
                </c:pt>
                <c:pt idx="30590">
                  <c:v>66.409687499999905</c:v>
                </c:pt>
                <c:pt idx="30591">
                  <c:v>66.409062499999905</c:v>
                </c:pt>
                <c:pt idx="30592">
                  <c:v>66.408437499999906</c:v>
                </c:pt>
                <c:pt idx="30593">
                  <c:v>66.407812499999906</c:v>
                </c:pt>
                <c:pt idx="30594">
                  <c:v>66.407187499999907</c:v>
                </c:pt>
                <c:pt idx="30595">
                  <c:v>66.406562499999893</c:v>
                </c:pt>
                <c:pt idx="30596">
                  <c:v>66.413593749999905</c:v>
                </c:pt>
                <c:pt idx="30597">
                  <c:v>66.433906249999893</c:v>
                </c:pt>
                <c:pt idx="30598">
                  <c:v>66.462499999999906</c:v>
                </c:pt>
                <c:pt idx="30599">
                  <c:v>66.492968749999903</c:v>
                </c:pt>
                <c:pt idx="30600">
                  <c:v>66.522265624999903</c:v>
                </c:pt>
                <c:pt idx="30601">
                  <c:v>66.551171874999895</c:v>
                </c:pt>
                <c:pt idx="30602">
                  <c:v>66.580390624999893</c:v>
                </c:pt>
                <c:pt idx="30603">
                  <c:v>66.609921874999998</c:v>
                </c:pt>
                <c:pt idx="30604">
                  <c:v>66.639609374999907</c:v>
                </c:pt>
                <c:pt idx="30605">
                  <c:v>66.669453124999905</c:v>
                </c:pt>
                <c:pt idx="30606">
                  <c:v>66.699374999999904</c:v>
                </c:pt>
                <c:pt idx="30607">
                  <c:v>66.729531249999894</c:v>
                </c:pt>
                <c:pt idx="30608">
                  <c:v>66.759843749999902</c:v>
                </c:pt>
                <c:pt idx="30609">
                  <c:v>66.790234374999898</c:v>
                </c:pt>
                <c:pt idx="30610">
                  <c:v>66.815390624999907</c:v>
                </c:pt>
                <c:pt idx="30611">
                  <c:v>66.8287499999999</c:v>
                </c:pt>
                <c:pt idx="30612">
                  <c:v>66.833515624999905</c:v>
                </c:pt>
                <c:pt idx="30613">
                  <c:v>66.832109374999902</c:v>
                </c:pt>
                <c:pt idx="30614">
                  <c:v>66.826796874999999</c:v>
                </c:pt>
                <c:pt idx="30615">
                  <c:v>66.821640624999901</c:v>
                </c:pt>
                <c:pt idx="30616">
                  <c:v>66.816249999999897</c:v>
                </c:pt>
                <c:pt idx="30617">
                  <c:v>66.810546875</c:v>
                </c:pt>
                <c:pt idx="30618">
                  <c:v>66.804609374999998</c:v>
                </c:pt>
                <c:pt idx="30619">
                  <c:v>66.798359374999905</c:v>
                </c:pt>
                <c:pt idx="30620">
                  <c:v>66.791953124999907</c:v>
                </c:pt>
                <c:pt idx="30621">
                  <c:v>66.785546874999895</c:v>
                </c:pt>
                <c:pt idx="30622">
                  <c:v>66.779062499999995</c:v>
                </c:pt>
                <c:pt idx="30623">
                  <c:v>66.772499999999894</c:v>
                </c:pt>
                <c:pt idx="30624">
                  <c:v>66.765546874999998</c:v>
                </c:pt>
                <c:pt idx="30625">
                  <c:v>66.751015624999994</c:v>
                </c:pt>
                <c:pt idx="30626">
                  <c:v>66.723437500000003</c:v>
                </c:pt>
                <c:pt idx="30627">
                  <c:v>66.678046874999893</c:v>
                </c:pt>
                <c:pt idx="30628">
                  <c:v>66.625312499999893</c:v>
                </c:pt>
                <c:pt idx="30629">
                  <c:v>66.578515624999994</c:v>
                </c:pt>
                <c:pt idx="30630">
                  <c:v>66.533281249999902</c:v>
                </c:pt>
                <c:pt idx="30631">
                  <c:v>66.488281249999901</c:v>
                </c:pt>
                <c:pt idx="30632">
                  <c:v>66.443281249999899</c:v>
                </c:pt>
                <c:pt idx="30633">
                  <c:v>66.398281249999897</c:v>
                </c:pt>
                <c:pt idx="30634">
                  <c:v>66.353281249999995</c:v>
                </c:pt>
                <c:pt idx="30635">
                  <c:v>66.308281249999894</c:v>
                </c:pt>
                <c:pt idx="30636">
                  <c:v>66.263281249999906</c:v>
                </c:pt>
                <c:pt idx="30637">
                  <c:v>66.218437499999894</c:v>
                </c:pt>
                <c:pt idx="30638">
                  <c:v>66.173749999999899</c:v>
                </c:pt>
                <c:pt idx="30639">
                  <c:v>66.129140625000005</c:v>
                </c:pt>
                <c:pt idx="30640">
                  <c:v>66.084531249999898</c:v>
                </c:pt>
                <c:pt idx="30641">
                  <c:v>66.039062499999901</c:v>
                </c:pt>
                <c:pt idx="30642">
                  <c:v>65.991874999999993</c:v>
                </c:pt>
                <c:pt idx="30643">
                  <c:v>65.943515624999904</c:v>
                </c:pt>
                <c:pt idx="30644">
                  <c:v>65.894453124999998</c:v>
                </c:pt>
                <c:pt idx="30645">
                  <c:v>65.844296874999898</c:v>
                </c:pt>
                <c:pt idx="30646">
                  <c:v>65.793359374999994</c:v>
                </c:pt>
                <c:pt idx="30647">
                  <c:v>65.742265624999902</c:v>
                </c:pt>
                <c:pt idx="30648">
                  <c:v>65.691171874999995</c:v>
                </c:pt>
                <c:pt idx="30649">
                  <c:v>65.639999999999901</c:v>
                </c:pt>
                <c:pt idx="30650">
                  <c:v>65.588828124999907</c:v>
                </c:pt>
                <c:pt idx="30651">
                  <c:v>65.5377343749999</c:v>
                </c:pt>
                <c:pt idx="30652">
                  <c:v>65.486640624999893</c:v>
                </c:pt>
                <c:pt idx="30653">
                  <c:v>65.435546874999901</c:v>
                </c:pt>
                <c:pt idx="30654">
                  <c:v>65.384453124999993</c:v>
                </c:pt>
                <c:pt idx="30655">
                  <c:v>65.341015624999898</c:v>
                </c:pt>
                <c:pt idx="30656">
                  <c:v>65.310546874999901</c:v>
                </c:pt>
                <c:pt idx="30657">
                  <c:v>65.292031249999994</c:v>
                </c:pt>
                <c:pt idx="30658">
                  <c:v>65.281562499999893</c:v>
                </c:pt>
                <c:pt idx="30659">
                  <c:v>65.272734374999999</c:v>
                </c:pt>
                <c:pt idx="30660">
                  <c:v>65.264687499999994</c:v>
                </c:pt>
                <c:pt idx="30661">
                  <c:v>65.258046874999906</c:v>
                </c:pt>
                <c:pt idx="30662">
                  <c:v>65.255390624999905</c:v>
                </c:pt>
                <c:pt idx="30663">
                  <c:v>65.260624999999905</c:v>
                </c:pt>
                <c:pt idx="30664">
                  <c:v>65.274999999999906</c:v>
                </c:pt>
                <c:pt idx="30665">
                  <c:v>65.300468749999993</c:v>
                </c:pt>
                <c:pt idx="30666">
                  <c:v>65.337031249999995</c:v>
                </c:pt>
                <c:pt idx="30667">
                  <c:v>65.378593749999993</c:v>
                </c:pt>
                <c:pt idx="30668">
                  <c:v>65.421718749999897</c:v>
                </c:pt>
                <c:pt idx="30669">
                  <c:v>65.465937499999995</c:v>
                </c:pt>
                <c:pt idx="30670">
                  <c:v>65.510312499999998</c:v>
                </c:pt>
                <c:pt idx="30671">
                  <c:v>65.5533593749999</c:v>
                </c:pt>
                <c:pt idx="30672">
                  <c:v>65.5904687499999</c:v>
                </c:pt>
                <c:pt idx="30673">
                  <c:v>65.617499999999893</c:v>
                </c:pt>
                <c:pt idx="30674">
                  <c:v>65.626406249999903</c:v>
                </c:pt>
                <c:pt idx="30675">
                  <c:v>65.620937499999997</c:v>
                </c:pt>
                <c:pt idx="30676">
                  <c:v>65.621562499999996</c:v>
                </c:pt>
                <c:pt idx="30677">
                  <c:v>65.631249999999994</c:v>
                </c:pt>
                <c:pt idx="30678">
                  <c:v>65.642343749999995</c:v>
                </c:pt>
                <c:pt idx="30679">
                  <c:v>65.653593749999899</c:v>
                </c:pt>
                <c:pt idx="30680">
                  <c:v>65.664843750000003</c:v>
                </c:pt>
                <c:pt idx="30681">
                  <c:v>65.675156249999901</c:v>
                </c:pt>
                <c:pt idx="30682">
                  <c:v>65.679843749999904</c:v>
                </c:pt>
                <c:pt idx="30683">
                  <c:v>65.679218749999905</c:v>
                </c:pt>
                <c:pt idx="30684">
                  <c:v>65.678124999999994</c:v>
                </c:pt>
                <c:pt idx="30685">
                  <c:v>65.677031249999999</c:v>
                </c:pt>
                <c:pt idx="30686">
                  <c:v>65.67578125</c:v>
                </c:pt>
                <c:pt idx="30687">
                  <c:v>65.674531249999902</c:v>
                </c:pt>
                <c:pt idx="30688">
                  <c:v>65.673437499999906</c:v>
                </c:pt>
                <c:pt idx="30689">
                  <c:v>65.672343749999897</c:v>
                </c:pt>
                <c:pt idx="30690">
                  <c:v>65.671093749999898</c:v>
                </c:pt>
                <c:pt idx="30691">
                  <c:v>65.669843749999998</c:v>
                </c:pt>
                <c:pt idx="30692">
                  <c:v>65.668749999999903</c:v>
                </c:pt>
                <c:pt idx="30693">
                  <c:v>65.667812499999897</c:v>
                </c:pt>
                <c:pt idx="30694">
                  <c:v>65.663749999999993</c:v>
                </c:pt>
                <c:pt idx="30695">
                  <c:v>65.646484375</c:v>
                </c:pt>
                <c:pt idx="30696">
                  <c:v>65.617578124999895</c:v>
                </c:pt>
                <c:pt idx="30697">
                  <c:v>65.584296875000007</c:v>
                </c:pt>
                <c:pt idx="30698">
                  <c:v>65.546484375000006</c:v>
                </c:pt>
                <c:pt idx="30699">
                  <c:v>65.506874999999994</c:v>
                </c:pt>
                <c:pt idx="30700">
                  <c:v>65.467421874999999</c:v>
                </c:pt>
                <c:pt idx="30701">
                  <c:v>65.428203124999996</c:v>
                </c:pt>
                <c:pt idx="30702">
                  <c:v>65.388984374999893</c:v>
                </c:pt>
                <c:pt idx="30703">
                  <c:v>65.349687500000002</c:v>
                </c:pt>
                <c:pt idx="30704">
                  <c:v>65.310312499999995</c:v>
                </c:pt>
                <c:pt idx="30705">
                  <c:v>65.270937499999903</c:v>
                </c:pt>
                <c:pt idx="30706">
                  <c:v>65.231484374999994</c:v>
                </c:pt>
                <c:pt idx="30707">
                  <c:v>65.191953124999998</c:v>
                </c:pt>
                <c:pt idx="30708">
                  <c:v>65.152421875000002</c:v>
                </c:pt>
                <c:pt idx="30709">
                  <c:v>65.112890624999906</c:v>
                </c:pt>
                <c:pt idx="30710">
                  <c:v>65.073359374999995</c:v>
                </c:pt>
                <c:pt idx="30711">
                  <c:v>65.0338281249999</c:v>
                </c:pt>
                <c:pt idx="30712">
                  <c:v>64.994296874999904</c:v>
                </c:pt>
                <c:pt idx="30713">
                  <c:v>64.954843749999995</c:v>
                </c:pt>
                <c:pt idx="30714">
                  <c:v>64.915468749999903</c:v>
                </c:pt>
                <c:pt idx="30715">
                  <c:v>64.876093749999995</c:v>
                </c:pt>
                <c:pt idx="30716">
                  <c:v>64.836718749999903</c:v>
                </c:pt>
                <c:pt idx="30717">
                  <c:v>64.797343749999897</c:v>
                </c:pt>
                <c:pt idx="30718">
                  <c:v>64.757968750000003</c:v>
                </c:pt>
                <c:pt idx="30719">
                  <c:v>64.718593749999897</c:v>
                </c:pt>
                <c:pt idx="30720">
                  <c:v>64.679218749999905</c:v>
                </c:pt>
                <c:pt idx="30721">
                  <c:v>64.639843749999898</c:v>
                </c:pt>
                <c:pt idx="30722">
                  <c:v>64.600546874999907</c:v>
                </c:pt>
                <c:pt idx="30723">
                  <c:v>64.561328124999903</c:v>
                </c:pt>
                <c:pt idx="30724">
                  <c:v>64.522031249999998</c:v>
                </c:pt>
                <c:pt idx="30725">
                  <c:v>64.482734375000007</c:v>
                </c:pt>
                <c:pt idx="30726">
                  <c:v>64.443515624999904</c:v>
                </c:pt>
                <c:pt idx="30727">
                  <c:v>64.404296875</c:v>
                </c:pt>
                <c:pt idx="30728">
                  <c:v>64.364999999999995</c:v>
                </c:pt>
                <c:pt idx="30729">
                  <c:v>64.325703125000004</c:v>
                </c:pt>
                <c:pt idx="30730">
                  <c:v>64.286484374999901</c:v>
                </c:pt>
                <c:pt idx="30731">
                  <c:v>64.247265624999997</c:v>
                </c:pt>
                <c:pt idx="30732">
                  <c:v>64.208046874999894</c:v>
                </c:pt>
                <c:pt idx="30733">
                  <c:v>64.168828124999905</c:v>
                </c:pt>
                <c:pt idx="30734">
                  <c:v>64.129609374999902</c:v>
                </c:pt>
                <c:pt idx="30735">
                  <c:v>64.090390624999998</c:v>
                </c:pt>
                <c:pt idx="30736">
                  <c:v>64.051171874999994</c:v>
                </c:pt>
                <c:pt idx="30737">
                  <c:v>64.012812499999995</c:v>
                </c:pt>
                <c:pt idx="30738">
                  <c:v>63.978593749999902</c:v>
                </c:pt>
                <c:pt idx="30739">
                  <c:v>63.950937499999903</c:v>
                </c:pt>
                <c:pt idx="30740">
                  <c:v>63.930937499999899</c:v>
                </c:pt>
                <c:pt idx="30741">
                  <c:v>63.924218749999902</c:v>
                </c:pt>
                <c:pt idx="30742">
                  <c:v>63.929843749999897</c:v>
                </c:pt>
                <c:pt idx="30743">
                  <c:v>63.939374999999899</c:v>
                </c:pt>
                <c:pt idx="30744">
                  <c:v>63.949687499999897</c:v>
                </c:pt>
                <c:pt idx="30745">
                  <c:v>63.9609375</c:v>
                </c:pt>
                <c:pt idx="30746">
                  <c:v>63.974062500000002</c:v>
                </c:pt>
                <c:pt idx="30747">
                  <c:v>63.989843749999999</c:v>
                </c:pt>
                <c:pt idx="30748">
                  <c:v>64.007968750000003</c:v>
                </c:pt>
                <c:pt idx="30749">
                  <c:v>64.028593749999899</c:v>
                </c:pt>
                <c:pt idx="30750">
                  <c:v>64.051718750000006</c:v>
                </c:pt>
                <c:pt idx="30751">
                  <c:v>64.077031249999905</c:v>
                </c:pt>
                <c:pt idx="30752">
                  <c:v>64.104843749999901</c:v>
                </c:pt>
                <c:pt idx="30753">
                  <c:v>64.133593749999903</c:v>
                </c:pt>
                <c:pt idx="30754">
                  <c:v>64.155312499999994</c:v>
                </c:pt>
                <c:pt idx="30755">
                  <c:v>64.17</c:v>
                </c:pt>
                <c:pt idx="30756">
                  <c:v>64.184374999999903</c:v>
                </c:pt>
                <c:pt idx="30757">
                  <c:v>64.198749999999905</c:v>
                </c:pt>
                <c:pt idx="30758">
                  <c:v>64.213124999999906</c:v>
                </c:pt>
                <c:pt idx="30759">
                  <c:v>64.227499999999907</c:v>
                </c:pt>
                <c:pt idx="30760">
                  <c:v>64.241874999999993</c:v>
                </c:pt>
                <c:pt idx="30761">
                  <c:v>64.256249999999994</c:v>
                </c:pt>
                <c:pt idx="30762">
                  <c:v>64.270624999999995</c:v>
                </c:pt>
                <c:pt idx="30763">
                  <c:v>64.284999999999997</c:v>
                </c:pt>
                <c:pt idx="30764">
                  <c:v>64.299374999999998</c:v>
                </c:pt>
                <c:pt idx="30765">
                  <c:v>64.313749999999899</c:v>
                </c:pt>
                <c:pt idx="30766">
                  <c:v>64.328125</c:v>
                </c:pt>
                <c:pt idx="30767">
                  <c:v>64.342499999999902</c:v>
                </c:pt>
                <c:pt idx="30768">
                  <c:v>64.356874999999903</c:v>
                </c:pt>
                <c:pt idx="30769">
                  <c:v>64.371249999999904</c:v>
                </c:pt>
                <c:pt idx="30770">
                  <c:v>64.385624999999905</c:v>
                </c:pt>
                <c:pt idx="30771">
                  <c:v>64.399999999999906</c:v>
                </c:pt>
                <c:pt idx="30772">
                  <c:v>64.414374999999893</c:v>
                </c:pt>
                <c:pt idx="30773">
                  <c:v>64.428749999999894</c:v>
                </c:pt>
                <c:pt idx="30774">
                  <c:v>64.443124999999895</c:v>
                </c:pt>
                <c:pt idx="30775">
                  <c:v>64.457499999999996</c:v>
                </c:pt>
                <c:pt idx="30776">
                  <c:v>64.471874999999898</c:v>
                </c:pt>
                <c:pt idx="30777">
                  <c:v>64.486249999999899</c:v>
                </c:pt>
                <c:pt idx="30778">
                  <c:v>64.5006249999999</c:v>
                </c:pt>
                <c:pt idx="30779">
                  <c:v>64.514999999999901</c:v>
                </c:pt>
                <c:pt idx="30780">
                  <c:v>64.529374999999902</c:v>
                </c:pt>
                <c:pt idx="30781">
                  <c:v>64.543749999999903</c:v>
                </c:pt>
                <c:pt idx="30782">
                  <c:v>64.558124999999905</c:v>
                </c:pt>
                <c:pt idx="30783">
                  <c:v>64.572656249999895</c:v>
                </c:pt>
                <c:pt idx="30784">
                  <c:v>64.579218749999995</c:v>
                </c:pt>
                <c:pt idx="30785">
                  <c:v>64.569531249999997</c:v>
                </c:pt>
                <c:pt idx="30786">
                  <c:v>64.548281249999903</c:v>
                </c:pt>
                <c:pt idx="30787">
                  <c:v>64.521484374999901</c:v>
                </c:pt>
                <c:pt idx="30788">
                  <c:v>64.491328124999995</c:v>
                </c:pt>
                <c:pt idx="30789">
                  <c:v>64.458203124999997</c:v>
                </c:pt>
                <c:pt idx="30790">
                  <c:v>64.4224999999999</c:v>
                </c:pt>
                <c:pt idx="30791">
                  <c:v>64.385624999999905</c:v>
                </c:pt>
                <c:pt idx="30792">
                  <c:v>64.34765625</c:v>
                </c:pt>
                <c:pt idx="30793">
                  <c:v>64.308984374999994</c:v>
                </c:pt>
                <c:pt idx="30794">
                  <c:v>64.270390625000005</c:v>
                </c:pt>
                <c:pt idx="30795">
                  <c:v>64.231796874999901</c:v>
                </c:pt>
                <c:pt idx="30796">
                  <c:v>64.193203124999997</c:v>
                </c:pt>
                <c:pt idx="30797">
                  <c:v>64.154609374999893</c:v>
                </c:pt>
                <c:pt idx="30798">
                  <c:v>64.116093750000005</c:v>
                </c:pt>
                <c:pt idx="30799">
                  <c:v>64.077656250000004</c:v>
                </c:pt>
                <c:pt idx="30800">
                  <c:v>64.039218750000003</c:v>
                </c:pt>
                <c:pt idx="30801">
                  <c:v>64.000781250000003</c:v>
                </c:pt>
                <c:pt idx="30802">
                  <c:v>63.962421874999997</c:v>
                </c:pt>
                <c:pt idx="30803">
                  <c:v>63.924140625</c:v>
                </c:pt>
                <c:pt idx="30804">
                  <c:v>63.885937499999997</c:v>
                </c:pt>
                <c:pt idx="30805">
                  <c:v>63.849687500000002</c:v>
                </c:pt>
                <c:pt idx="30806">
                  <c:v>63.823828124999999</c:v>
                </c:pt>
                <c:pt idx="30807">
                  <c:v>63.810156249999999</c:v>
                </c:pt>
                <c:pt idx="30808">
                  <c:v>63.801484375000001</c:v>
                </c:pt>
                <c:pt idx="30809">
                  <c:v>63.794843749999899</c:v>
                </c:pt>
                <c:pt idx="30810">
                  <c:v>63.789375</c:v>
                </c:pt>
                <c:pt idx="30811">
                  <c:v>63.784296874999903</c:v>
                </c:pt>
                <c:pt idx="30812">
                  <c:v>63.779453125000003</c:v>
                </c:pt>
                <c:pt idx="30813">
                  <c:v>63.774999999999899</c:v>
                </c:pt>
                <c:pt idx="30814">
                  <c:v>63.770937499999903</c:v>
                </c:pt>
                <c:pt idx="30815">
                  <c:v>63.767343749999903</c:v>
                </c:pt>
                <c:pt idx="30816">
                  <c:v>63.763828125000003</c:v>
                </c:pt>
                <c:pt idx="30817">
                  <c:v>63.760234374999897</c:v>
                </c:pt>
                <c:pt idx="30818">
                  <c:v>63.756718749999997</c:v>
                </c:pt>
                <c:pt idx="30819">
                  <c:v>63.753281249999901</c:v>
                </c:pt>
                <c:pt idx="30820">
                  <c:v>63.750078124999902</c:v>
                </c:pt>
                <c:pt idx="30821">
                  <c:v>63.755859374999901</c:v>
                </c:pt>
                <c:pt idx="30822">
                  <c:v>63.775312499999998</c:v>
                </c:pt>
                <c:pt idx="30823">
                  <c:v>63.804218749999897</c:v>
                </c:pt>
                <c:pt idx="30824">
                  <c:v>63.8482812499999</c:v>
                </c:pt>
                <c:pt idx="30825">
                  <c:v>63.905781249999997</c:v>
                </c:pt>
                <c:pt idx="30826">
                  <c:v>63.967343749999998</c:v>
                </c:pt>
                <c:pt idx="30827">
                  <c:v>64.030156250000005</c:v>
                </c:pt>
                <c:pt idx="30828">
                  <c:v>64.086718750000003</c:v>
                </c:pt>
                <c:pt idx="30829">
                  <c:v>64.136249999999905</c:v>
                </c:pt>
                <c:pt idx="30830">
                  <c:v>64.184843749999899</c:v>
                </c:pt>
                <c:pt idx="30831">
                  <c:v>64.233281249999905</c:v>
                </c:pt>
                <c:pt idx="30832">
                  <c:v>64.281718749999996</c:v>
                </c:pt>
                <c:pt idx="30833">
                  <c:v>64.330156250000002</c:v>
                </c:pt>
                <c:pt idx="30834">
                  <c:v>64.378593749999993</c:v>
                </c:pt>
                <c:pt idx="30835">
                  <c:v>64.423281250000002</c:v>
                </c:pt>
                <c:pt idx="30836">
                  <c:v>64.455937499999905</c:v>
                </c:pt>
                <c:pt idx="30837">
                  <c:v>64.471874999999997</c:v>
                </c:pt>
                <c:pt idx="30838">
                  <c:v>64.477421874999905</c:v>
                </c:pt>
                <c:pt idx="30839">
                  <c:v>64.477578124999994</c:v>
                </c:pt>
                <c:pt idx="30840">
                  <c:v>64.474374999999995</c:v>
                </c:pt>
                <c:pt idx="30841">
                  <c:v>64.471249999999998</c:v>
                </c:pt>
                <c:pt idx="30842">
                  <c:v>64.467890624999995</c:v>
                </c:pt>
                <c:pt idx="30843">
                  <c:v>64.464296874999903</c:v>
                </c:pt>
                <c:pt idx="30844">
                  <c:v>64.460703124999895</c:v>
                </c:pt>
                <c:pt idx="30845">
                  <c:v>64.457109375000002</c:v>
                </c:pt>
                <c:pt idx="30846">
                  <c:v>64.453515624999895</c:v>
                </c:pt>
                <c:pt idx="30847">
                  <c:v>64.449921874999902</c:v>
                </c:pt>
                <c:pt idx="30848">
                  <c:v>64.446328124999994</c:v>
                </c:pt>
                <c:pt idx="30849">
                  <c:v>64.442734375000001</c:v>
                </c:pt>
                <c:pt idx="30850">
                  <c:v>64.439140624999993</c:v>
                </c:pt>
                <c:pt idx="30851">
                  <c:v>64.435546875</c:v>
                </c:pt>
                <c:pt idx="30852">
                  <c:v>64.431953124999893</c:v>
                </c:pt>
                <c:pt idx="30853">
                  <c:v>64.428593749999905</c:v>
                </c:pt>
                <c:pt idx="30854">
                  <c:v>64.421562499999993</c:v>
                </c:pt>
                <c:pt idx="30855">
                  <c:v>64.40625</c:v>
                </c:pt>
                <c:pt idx="30856">
                  <c:v>64.384062499999899</c:v>
                </c:pt>
                <c:pt idx="30857">
                  <c:v>64.358125000000001</c:v>
                </c:pt>
                <c:pt idx="30858">
                  <c:v>64.329843749999995</c:v>
                </c:pt>
                <c:pt idx="30859">
                  <c:v>64.299843749999994</c:v>
                </c:pt>
                <c:pt idx="30860">
                  <c:v>64.267968749999994</c:v>
                </c:pt>
                <c:pt idx="30861">
                  <c:v>64.234062499999993</c:v>
                </c:pt>
                <c:pt idx="30862">
                  <c:v>64.197734374999996</c:v>
                </c:pt>
                <c:pt idx="30863">
                  <c:v>64.159843749999993</c:v>
                </c:pt>
                <c:pt idx="30864">
                  <c:v>64.122500000000002</c:v>
                </c:pt>
                <c:pt idx="30865">
                  <c:v>64.085703124999995</c:v>
                </c:pt>
                <c:pt idx="30866">
                  <c:v>64.048984374999904</c:v>
                </c:pt>
                <c:pt idx="30867">
                  <c:v>64.012109374999994</c:v>
                </c:pt>
                <c:pt idx="30868">
                  <c:v>63.9771874999999</c:v>
                </c:pt>
                <c:pt idx="30869">
                  <c:v>63.950624999999903</c:v>
                </c:pt>
                <c:pt idx="30870">
                  <c:v>63.936562499999901</c:v>
                </c:pt>
                <c:pt idx="30871">
                  <c:v>63.936718749999898</c:v>
                </c:pt>
                <c:pt idx="30872">
                  <c:v>63.952656249999897</c:v>
                </c:pt>
                <c:pt idx="30873">
                  <c:v>63.979531250000001</c:v>
                </c:pt>
                <c:pt idx="30874">
                  <c:v>64.009843750000002</c:v>
                </c:pt>
                <c:pt idx="30875">
                  <c:v>64.040468750000002</c:v>
                </c:pt>
                <c:pt idx="30876">
                  <c:v>64.070781249999996</c:v>
                </c:pt>
                <c:pt idx="30877">
                  <c:v>64.100781249999898</c:v>
                </c:pt>
                <c:pt idx="30878">
                  <c:v>64.132812499999901</c:v>
                </c:pt>
                <c:pt idx="30879">
                  <c:v>64.168593749999999</c:v>
                </c:pt>
                <c:pt idx="30880">
                  <c:v>64.206406249999901</c:v>
                </c:pt>
                <c:pt idx="30881">
                  <c:v>64.239531249999999</c:v>
                </c:pt>
                <c:pt idx="30882">
                  <c:v>64.265781249999904</c:v>
                </c:pt>
                <c:pt idx="30883">
                  <c:v>64.290000000000006</c:v>
                </c:pt>
                <c:pt idx="30884">
                  <c:v>64.314062500000006</c:v>
                </c:pt>
                <c:pt idx="30885">
                  <c:v>64.338124999999906</c:v>
                </c:pt>
                <c:pt idx="30886">
                  <c:v>64.362187499999905</c:v>
                </c:pt>
                <c:pt idx="30887">
                  <c:v>64.386249999999905</c:v>
                </c:pt>
                <c:pt idx="30888">
                  <c:v>64.406562499999893</c:v>
                </c:pt>
                <c:pt idx="30889">
                  <c:v>64.412343749999906</c:v>
                </c:pt>
                <c:pt idx="30890">
                  <c:v>64.399765625000001</c:v>
                </c:pt>
                <c:pt idx="30891">
                  <c:v>64.376171874999898</c:v>
                </c:pt>
                <c:pt idx="30892">
                  <c:v>64.349140625000004</c:v>
                </c:pt>
                <c:pt idx="30893">
                  <c:v>64.321953124999993</c:v>
                </c:pt>
                <c:pt idx="30894">
                  <c:v>64.294531249999906</c:v>
                </c:pt>
                <c:pt idx="30895">
                  <c:v>64.266874999999999</c:v>
                </c:pt>
                <c:pt idx="30896">
                  <c:v>64.239062499999903</c:v>
                </c:pt>
                <c:pt idx="30897">
                  <c:v>64.210156249999997</c:v>
                </c:pt>
                <c:pt idx="30898">
                  <c:v>64.178828124999995</c:v>
                </c:pt>
                <c:pt idx="30899">
                  <c:v>64.145546874999994</c:v>
                </c:pt>
                <c:pt idx="30900">
                  <c:v>64.111406249999902</c:v>
                </c:pt>
                <c:pt idx="30901">
                  <c:v>64.076874999999902</c:v>
                </c:pt>
                <c:pt idx="30902">
                  <c:v>64.042031249999994</c:v>
                </c:pt>
                <c:pt idx="30903">
                  <c:v>64.006874999999994</c:v>
                </c:pt>
                <c:pt idx="30904">
                  <c:v>63.971249999999898</c:v>
                </c:pt>
                <c:pt idx="30905">
                  <c:v>63.935156249999899</c:v>
                </c:pt>
                <c:pt idx="30906">
                  <c:v>63.898906250000003</c:v>
                </c:pt>
                <c:pt idx="30907">
                  <c:v>63.862734374999903</c:v>
                </c:pt>
                <c:pt idx="30908">
                  <c:v>63.826562500000001</c:v>
                </c:pt>
                <c:pt idx="30909">
                  <c:v>63.790390624999901</c:v>
                </c:pt>
                <c:pt idx="30910">
                  <c:v>63.754296875000001</c:v>
                </c:pt>
                <c:pt idx="30911">
                  <c:v>63.718203124999903</c:v>
                </c:pt>
                <c:pt idx="30912">
                  <c:v>63.682109375000003</c:v>
                </c:pt>
                <c:pt idx="30913">
                  <c:v>63.646015624999897</c:v>
                </c:pt>
                <c:pt idx="30914">
                  <c:v>63.609921874999998</c:v>
                </c:pt>
                <c:pt idx="30915">
                  <c:v>63.573828124999999</c:v>
                </c:pt>
                <c:pt idx="30916">
                  <c:v>63.5377343749999</c:v>
                </c:pt>
                <c:pt idx="30917">
                  <c:v>63.501640624999901</c:v>
                </c:pt>
                <c:pt idx="30918">
                  <c:v>63.465546875000001</c:v>
                </c:pt>
                <c:pt idx="30919">
                  <c:v>63.429453124999903</c:v>
                </c:pt>
                <c:pt idx="30920">
                  <c:v>63.393359374999903</c:v>
                </c:pt>
                <c:pt idx="30921">
                  <c:v>63.361249999999998</c:v>
                </c:pt>
                <c:pt idx="30922">
                  <c:v>63.3401562499999</c:v>
                </c:pt>
                <c:pt idx="30923">
                  <c:v>63.327968749999897</c:v>
                </c:pt>
                <c:pt idx="30924">
                  <c:v>63.319296874999999</c:v>
                </c:pt>
                <c:pt idx="30925">
                  <c:v>63.3128125</c:v>
                </c:pt>
                <c:pt idx="30926">
                  <c:v>63.307187499999898</c:v>
                </c:pt>
                <c:pt idx="30927">
                  <c:v>63.302421874999901</c:v>
                </c:pt>
                <c:pt idx="30928">
                  <c:v>63.298593749999903</c:v>
                </c:pt>
                <c:pt idx="30929">
                  <c:v>63.295078124999897</c:v>
                </c:pt>
                <c:pt idx="30930">
                  <c:v>63.292265624999899</c:v>
                </c:pt>
                <c:pt idx="30931">
                  <c:v>63.289921874999997</c:v>
                </c:pt>
                <c:pt idx="30932">
                  <c:v>63.287109374999901</c:v>
                </c:pt>
                <c:pt idx="30933">
                  <c:v>63.2841406249999</c:v>
                </c:pt>
                <c:pt idx="30934">
                  <c:v>63.281171874999998</c:v>
                </c:pt>
                <c:pt idx="30935">
                  <c:v>63.278203124999997</c:v>
                </c:pt>
                <c:pt idx="30936">
                  <c:v>63.275234374999897</c:v>
                </c:pt>
                <c:pt idx="30937">
                  <c:v>63.272109374999999</c:v>
                </c:pt>
                <c:pt idx="30938">
                  <c:v>63.270312499999903</c:v>
                </c:pt>
                <c:pt idx="30939">
                  <c:v>63.277734375000001</c:v>
                </c:pt>
                <c:pt idx="30940">
                  <c:v>63.3010937499999</c:v>
                </c:pt>
                <c:pt idx="30941">
                  <c:v>63.341249999999903</c:v>
                </c:pt>
                <c:pt idx="30942">
                  <c:v>63.391484374999997</c:v>
                </c:pt>
                <c:pt idx="30943">
                  <c:v>63.442187499999903</c:v>
                </c:pt>
                <c:pt idx="30944">
                  <c:v>63.491718749999897</c:v>
                </c:pt>
                <c:pt idx="30945">
                  <c:v>63.541093749999902</c:v>
                </c:pt>
                <c:pt idx="30946">
                  <c:v>63.590468749999999</c:v>
                </c:pt>
                <c:pt idx="30947">
                  <c:v>63.639843749999898</c:v>
                </c:pt>
                <c:pt idx="30948">
                  <c:v>63.689218749999903</c:v>
                </c:pt>
                <c:pt idx="30949">
                  <c:v>63.7385937499999</c:v>
                </c:pt>
                <c:pt idx="30950">
                  <c:v>63.787968749999898</c:v>
                </c:pt>
                <c:pt idx="30951">
                  <c:v>63.837343749999903</c:v>
                </c:pt>
                <c:pt idx="30952">
                  <c:v>63.886874999999897</c:v>
                </c:pt>
                <c:pt idx="30953">
                  <c:v>63.928437500000001</c:v>
                </c:pt>
                <c:pt idx="30954">
                  <c:v>63.947343750000002</c:v>
                </c:pt>
                <c:pt idx="30955">
                  <c:v>63.948671874999903</c:v>
                </c:pt>
                <c:pt idx="30956">
                  <c:v>63.946953125</c:v>
                </c:pt>
                <c:pt idx="30957">
                  <c:v>63.945156249999997</c:v>
                </c:pt>
                <c:pt idx="30958">
                  <c:v>63.942968749999999</c:v>
                </c:pt>
                <c:pt idx="30959">
                  <c:v>63.9403906249999</c:v>
                </c:pt>
                <c:pt idx="30960">
                  <c:v>63.937734374999899</c:v>
                </c:pt>
                <c:pt idx="30961">
                  <c:v>63.935156249999999</c:v>
                </c:pt>
                <c:pt idx="30962">
                  <c:v>63.932421875000003</c:v>
                </c:pt>
                <c:pt idx="30963">
                  <c:v>63.929218749999897</c:v>
                </c:pt>
                <c:pt idx="30964">
                  <c:v>63.925859374999902</c:v>
                </c:pt>
                <c:pt idx="30965">
                  <c:v>63.922578124999902</c:v>
                </c:pt>
                <c:pt idx="30966">
                  <c:v>63.919140624999898</c:v>
                </c:pt>
                <c:pt idx="30967">
                  <c:v>63.915546874999897</c:v>
                </c:pt>
                <c:pt idx="30968">
                  <c:v>63.911874999999903</c:v>
                </c:pt>
                <c:pt idx="30969">
                  <c:v>63.908124999999899</c:v>
                </c:pt>
                <c:pt idx="30970">
                  <c:v>63.904374999999902</c:v>
                </c:pt>
                <c:pt idx="30971">
                  <c:v>63.900703125</c:v>
                </c:pt>
                <c:pt idx="30972">
                  <c:v>63.897109374999999</c:v>
                </c:pt>
                <c:pt idx="30973">
                  <c:v>63.8935156249999</c:v>
                </c:pt>
                <c:pt idx="30974">
                  <c:v>63.889921874999899</c:v>
                </c:pt>
                <c:pt idx="30975">
                  <c:v>63.886328124999899</c:v>
                </c:pt>
                <c:pt idx="30976">
                  <c:v>63.882734374999998</c:v>
                </c:pt>
                <c:pt idx="30977">
                  <c:v>63.879140624999899</c:v>
                </c:pt>
                <c:pt idx="30978">
                  <c:v>63.8756249999999</c:v>
                </c:pt>
                <c:pt idx="30979">
                  <c:v>63.872187499999903</c:v>
                </c:pt>
                <c:pt idx="30980">
                  <c:v>63.868749999999999</c:v>
                </c:pt>
                <c:pt idx="30981">
                  <c:v>63.865312499999902</c:v>
                </c:pt>
                <c:pt idx="30982">
                  <c:v>63.861874999999898</c:v>
                </c:pt>
                <c:pt idx="30983">
                  <c:v>63.858437499999901</c:v>
                </c:pt>
                <c:pt idx="30984">
                  <c:v>63.855078124999899</c:v>
                </c:pt>
                <c:pt idx="30985">
                  <c:v>63.851718750000003</c:v>
                </c:pt>
                <c:pt idx="30986">
                  <c:v>63.8482812499999</c:v>
                </c:pt>
                <c:pt idx="30987">
                  <c:v>63.844843749999903</c:v>
                </c:pt>
                <c:pt idx="30988">
                  <c:v>63.839999999999897</c:v>
                </c:pt>
                <c:pt idx="30989">
                  <c:v>63.830156249999902</c:v>
                </c:pt>
                <c:pt idx="30990">
                  <c:v>63.815234374999903</c:v>
                </c:pt>
                <c:pt idx="30991">
                  <c:v>63.796093749999898</c:v>
                </c:pt>
                <c:pt idx="30992">
                  <c:v>63.770859374999901</c:v>
                </c:pt>
                <c:pt idx="30993">
                  <c:v>63.7405468749999</c:v>
                </c:pt>
                <c:pt idx="30994">
                  <c:v>63.705859374999903</c:v>
                </c:pt>
                <c:pt idx="30995">
                  <c:v>63.668203124999998</c:v>
                </c:pt>
                <c:pt idx="30996">
                  <c:v>63.630234374999901</c:v>
                </c:pt>
                <c:pt idx="30997">
                  <c:v>63.592265624999897</c:v>
                </c:pt>
                <c:pt idx="30998">
                  <c:v>63.554296874999999</c:v>
                </c:pt>
                <c:pt idx="30999">
                  <c:v>63.516328125000001</c:v>
                </c:pt>
                <c:pt idx="31000">
                  <c:v>63.478359374999997</c:v>
                </c:pt>
                <c:pt idx="31001">
                  <c:v>63.440546874999903</c:v>
                </c:pt>
                <c:pt idx="31002">
                  <c:v>63.402890624999998</c:v>
                </c:pt>
                <c:pt idx="31003">
                  <c:v>63.370859375000002</c:v>
                </c:pt>
                <c:pt idx="31004">
                  <c:v>63.350468749999898</c:v>
                </c:pt>
                <c:pt idx="31005">
                  <c:v>63.344999999999899</c:v>
                </c:pt>
                <c:pt idx="31006">
                  <c:v>63.355156249999901</c:v>
                </c:pt>
                <c:pt idx="31007">
                  <c:v>63.3720312499999</c:v>
                </c:pt>
                <c:pt idx="31008">
                  <c:v>63.388906249999899</c:v>
                </c:pt>
                <c:pt idx="31009">
                  <c:v>63.406406250000003</c:v>
                </c:pt>
                <c:pt idx="31010">
                  <c:v>63.424843749999901</c:v>
                </c:pt>
                <c:pt idx="31011">
                  <c:v>63.444531249999898</c:v>
                </c:pt>
                <c:pt idx="31012">
                  <c:v>63.4657812499999</c:v>
                </c:pt>
                <c:pt idx="31013">
                  <c:v>63.48796875</c:v>
                </c:pt>
                <c:pt idx="31014">
                  <c:v>63.511406249999901</c:v>
                </c:pt>
                <c:pt idx="31015">
                  <c:v>63.536406249999899</c:v>
                </c:pt>
                <c:pt idx="31016">
                  <c:v>63.5625</c:v>
                </c:pt>
                <c:pt idx="31017">
                  <c:v>63.589687499999897</c:v>
                </c:pt>
                <c:pt idx="31018">
                  <c:v>63.6178124999999</c:v>
                </c:pt>
                <c:pt idx="31019">
                  <c:v>63.646249999999903</c:v>
                </c:pt>
                <c:pt idx="31020">
                  <c:v>63.674999999999898</c:v>
                </c:pt>
                <c:pt idx="31021">
                  <c:v>63.704374999999899</c:v>
                </c:pt>
                <c:pt idx="31022">
                  <c:v>63.737343749999901</c:v>
                </c:pt>
                <c:pt idx="31023">
                  <c:v>63.775624999999998</c:v>
                </c:pt>
                <c:pt idx="31024">
                  <c:v>63.815624999999997</c:v>
                </c:pt>
                <c:pt idx="31025">
                  <c:v>63.855312499999897</c:v>
                </c:pt>
                <c:pt idx="31026">
                  <c:v>63.894999999999897</c:v>
                </c:pt>
                <c:pt idx="31027">
                  <c:v>63.934687499999903</c:v>
                </c:pt>
                <c:pt idx="31028">
                  <c:v>63.974375000000002</c:v>
                </c:pt>
                <c:pt idx="31029">
                  <c:v>64.014062499999994</c:v>
                </c:pt>
                <c:pt idx="31030">
                  <c:v>64.053749999999994</c:v>
                </c:pt>
                <c:pt idx="31031">
                  <c:v>64.093437499999993</c:v>
                </c:pt>
                <c:pt idx="31032">
                  <c:v>64.133124999999893</c:v>
                </c:pt>
                <c:pt idx="31033">
                  <c:v>64.172812499999907</c:v>
                </c:pt>
                <c:pt idx="31034">
                  <c:v>64.215156249999893</c:v>
                </c:pt>
                <c:pt idx="31035">
                  <c:v>64.266171874999998</c:v>
                </c:pt>
                <c:pt idx="31036">
                  <c:v>64.323749999999905</c:v>
                </c:pt>
                <c:pt idx="31037">
                  <c:v>64.383046874999906</c:v>
                </c:pt>
                <c:pt idx="31038">
                  <c:v>64.444765624999903</c:v>
                </c:pt>
                <c:pt idx="31039">
                  <c:v>64.507734374999998</c:v>
                </c:pt>
                <c:pt idx="31040">
                  <c:v>64.570781249999996</c:v>
                </c:pt>
                <c:pt idx="31041">
                  <c:v>64.634765624999901</c:v>
                </c:pt>
                <c:pt idx="31042">
                  <c:v>64.699999999999903</c:v>
                </c:pt>
                <c:pt idx="31043">
                  <c:v>64.765703125000002</c:v>
                </c:pt>
                <c:pt idx="31044">
                  <c:v>64.831406250000001</c:v>
                </c:pt>
                <c:pt idx="31045">
                  <c:v>64.897031249999998</c:v>
                </c:pt>
                <c:pt idx="31046">
                  <c:v>64.962734374999997</c:v>
                </c:pt>
                <c:pt idx="31047">
                  <c:v>65.028515624999898</c:v>
                </c:pt>
                <c:pt idx="31048">
                  <c:v>65.094453124999902</c:v>
                </c:pt>
                <c:pt idx="31049">
                  <c:v>65.160703124999998</c:v>
                </c:pt>
                <c:pt idx="31050">
                  <c:v>65.227265624999902</c:v>
                </c:pt>
                <c:pt idx="31051">
                  <c:v>65.293984374999994</c:v>
                </c:pt>
                <c:pt idx="31052">
                  <c:v>65.360703124999901</c:v>
                </c:pt>
                <c:pt idx="31053">
                  <c:v>65.427421874999993</c:v>
                </c:pt>
                <c:pt idx="31054">
                  <c:v>65.494140624999901</c:v>
                </c:pt>
                <c:pt idx="31055">
                  <c:v>65.560781249999906</c:v>
                </c:pt>
                <c:pt idx="31056">
                  <c:v>65.627343749999994</c:v>
                </c:pt>
                <c:pt idx="31057">
                  <c:v>65.693906249999998</c:v>
                </c:pt>
                <c:pt idx="31058">
                  <c:v>65.760468749999902</c:v>
                </c:pt>
                <c:pt idx="31059">
                  <c:v>65.827031249999905</c:v>
                </c:pt>
                <c:pt idx="31060">
                  <c:v>65.893593749999994</c:v>
                </c:pt>
                <c:pt idx="31061">
                  <c:v>65.960156249999898</c:v>
                </c:pt>
                <c:pt idx="31062">
                  <c:v>66.026718750000001</c:v>
                </c:pt>
                <c:pt idx="31063">
                  <c:v>66.093203124999903</c:v>
                </c:pt>
                <c:pt idx="31064">
                  <c:v>66.159609375000002</c:v>
                </c:pt>
                <c:pt idx="31065">
                  <c:v>66.226015625000002</c:v>
                </c:pt>
                <c:pt idx="31066">
                  <c:v>66.292421875000002</c:v>
                </c:pt>
                <c:pt idx="31067">
                  <c:v>66.351953124999994</c:v>
                </c:pt>
                <c:pt idx="31068">
                  <c:v>66.388046874999901</c:v>
                </c:pt>
                <c:pt idx="31069">
                  <c:v>66.405234374999907</c:v>
                </c:pt>
                <c:pt idx="31070">
                  <c:v>66.420078124999904</c:v>
                </c:pt>
                <c:pt idx="31071">
                  <c:v>66.432187499999998</c:v>
                </c:pt>
                <c:pt idx="31072">
                  <c:v>66.440546874999995</c:v>
                </c:pt>
                <c:pt idx="31073">
                  <c:v>66.446250000000006</c:v>
                </c:pt>
                <c:pt idx="31074">
                  <c:v>66.449375000000003</c:v>
                </c:pt>
                <c:pt idx="31075">
                  <c:v>66.449687499999996</c:v>
                </c:pt>
                <c:pt idx="31076">
                  <c:v>66.448203124999907</c:v>
                </c:pt>
                <c:pt idx="31077">
                  <c:v>66.446796874999905</c:v>
                </c:pt>
                <c:pt idx="31078">
                  <c:v>66.445468750000003</c:v>
                </c:pt>
                <c:pt idx="31079">
                  <c:v>66.444140624999903</c:v>
                </c:pt>
                <c:pt idx="31080">
                  <c:v>66.442734374999901</c:v>
                </c:pt>
                <c:pt idx="31081">
                  <c:v>66.441328124999998</c:v>
                </c:pt>
                <c:pt idx="31082">
                  <c:v>66.44</c:v>
                </c:pt>
                <c:pt idx="31083">
                  <c:v>66.438749999999999</c:v>
                </c:pt>
                <c:pt idx="31084">
                  <c:v>66.4375</c:v>
                </c:pt>
                <c:pt idx="31085">
                  <c:v>66.436250000000001</c:v>
                </c:pt>
                <c:pt idx="31086">
                  <c:v>66.434999999999903</c:v>
                </c:pt>
                <c:pt idx="31087">
                  <c:v>66.433828125000005</c:v>
                </c:pt>
                <c:pt idx="31088">
                  <c:v>66.432812499999997</c:v>
                </c:pt>
                <c:pt idx="31089">
                  <c:v>66.431171874999905</c:v>
                </c:pt>
                <c:pt idx="31090">
                  <c:v>66.426562500000003</c:v>
                </c:pt>
                <c:pt idx="31091">
                  <c:v>66.416874999999905</c:v>
                </c:pt>
                <c:pt idx="31092">
                  <c:v>66.402812499999996</c:v>
                </c:pt>
                <c:pt idx="31093">
                  <c:v>66.386406249999993</c:v>
                </c:pt>
                <c:pt idx="31094">
                  <c:v>66.368906249999995</c:v>
                </c:pt>
                <c:pt idx="31095">
                  <c:v>66.349843749999906</c:v>
                </c:pt>
                <c:pt idx="31096">
                  <c:v>66.329062500000006</c:v>
                </c:pt>
                <c:pt idx="31097">
                  <c:v>66.306093750000002</c:v>
                </c:pt>
                <c:pt idx="31098">
                  <c:v>66.28125</c:v>
                </c:pt>
                <c:pt idx="31099">
                  <c:v>66.256249999999994</c:v>
                </c:pt>
                <c:pt idx="31100">
                  <c:v>66.230624999999904</c:v>
                </c:pt>
                <c:pt idx="31101">
                  <c:v>66.203281249999904</c:v>
                </c:pt>
                <c:pt idx="31102">
                  <c:v>66.173437499999906</c:v>
                </c:pt>
                <c:pt idx="31103">
                  <c:v>66.141328125000001</c:v>
                </c:pt>
                <c:pt idx="31104">
                  <c:v>66.108515624999995</c:v>
                </c:pt>
                <c:pt idx="31105">
                  <c:v>66.074765624999898</c:v>
                </c:pt>
                <c:pt idx="31106">
                  <c:v>66.039531249999996</c:v>
                </c:pt>
                <c:pt idx="31107">
                  <c:v>66.003593749999993</c:v>
                </c:pt>
                <c:pt idx="31108">
                  <c:v>65.967265624999897</c:v>
                </c:pt>
                <c:pt idx="31109">
                  <c:v>65.930859374999997</c:v>
                </c:pt>
                <c:pt idx="31110">
                  <c:v>65.894453124999998</c:v>
                </c:pt>
                <c:pt idx="31111">
                  <c:v>65.8580468749999</c:v>
                </c:pt>
                <c:pt idx="31112">
                  <c:v>65.821640624999901</c:v>
                </c:pt>
                <c:pt idx="31113">
                  <c:v>65.785234375000002</c:v>
                </c:pt>
                <c:pt idx="31114">
                  <c:v>65.748828124999903</c:v>
                </c:pt>
                <c:pt idx="31115">
                  <c:v>65.712421875000004</c:v>
                </c:pt>
                <c:pt idx="31116">
                  <c:v>65.676171874999994</c:v>
                </c:pt>
                <c:pt idx="31117">
                  <c:v>65.639999999999901</c:v>
                </c:pt>
                <c:pt idx="31118">
                  <c:v>65.610234374999905</c:v>
                </c:pt>
                <c:pt idx="31119">
                  <c:v>65.595781249999902</c:v>
                </c:pt>
                <c:pt idx="31120">
                  <c:v>65.593437499999993</c:v>
                </c:pt>
                <c:pt idx="31121">
                  <c:v>65.594687499999907</c:v>
                </c:pt>
                <c:pt idx="31122">
                  <c:v>65.595937499999906</c:v>
                </c:pt>
                <c:pt idx="31123">
                  <c:v>65.596874999999898</c:v>
                </c:pt>
                <c:pt idx="31124">
                  <c:v>65.59765625</c:v>
                </c:pt>
                <c:pt idx="31125">
                  <c:v>65.598437499999903</c:v>
                </c:pt>
                <c:pt idx="31126">
                  <c:v>65.599374999999995</c:v>
                </c:pt>
                <c:pt idx="31127">
                  <c:v>65.600156249999998</c:v>
                </c:pt>
                <c:pt idx="31128">
                  <c:v>65.600937499999901</c:v>
                </c:pt>
                <c:pt idx="31129">
                  <c:v>65.601718750000003</c:v>
                </c:pt>
                <c:pt idx="31130">
                  <c:v>65.602500000000006</c:v>
                </c:pt>
                <c:pt idx="31131">
                  <c:v>65.606406250000006</c:v>
                </c:pt>
                <c:pt idx="31132">
                  <c:v>65.615156249999998</c:v>
                </c:pt>
                <c:pt idx="31133">
                  <c:v>65.625781249999903</c:v>
                </c:pt>
                <c:pt idx="31134">
                  <c:v>65.636562499999997</c:v>
                </c:pt>
                <c:pt idx="31135">
                  <c:v>65.647343749999905</c:v>
                </c:pt>
                <c:pt idx="31136">
                  <c:v>65.657968749999995</c:v>
                </c:pt>
                <c:pt idx="31137">
                  <c:v>65.668906249999907</c:v>
                </c:pt>
                <c:pt idx="31138">
                  <c:v>65.687031250000004</c:v>
                </c:pt>
                <c:pt idx="31139">
                  <c:v>65.712812499999998</c:v>
                </c:pt>
                <c:pt idx="31140">
                  <c:v>65.739374999999995</c:v>
                </c:pt>
                <c:pt idx="31141">
                  <c:v>65.766562500000006</c:v>
                </c:pt>
                <c:pt idx="31142">
                  <c:v>65.794374999999903</c:v>
                </c:pt>
                <c:pt idx="31143">
                  <c:v>65.822187499999998</c:v>
                </c:pt>
                <c:pt idx="31144">
                  <c:v>65.850781249999997</c:v>
                </c:pt>
                <c:pt idx="31145">
                  <c:v>65.880624999999995</c:v>
                </c:pt>
                <c:pt idx="31146">
                  <c:v>65.910937500000003</c:v>
                </c:pt>
                <c:pt idx="31147">
                  <c:v>65.941249999999997</c:v>
                </c:pt>
                <c:pt idx="31148">
                  <c:v>65.972812499999904</c:v>
                </c:pt>
                <c:pt idx="31149">
                  <c:v>66.007187499999901</c:v>
                </c:pt>
                <c:pt idx="31150">
                  <c:v>66.046562499999993</c:v>
                </c:pt>
                <c:pt idx="31151">
                  <c:v>66.092343749999998</c:v>
                </c:pt>
                <c:pt idx="31152">
                  <c:v>66.141093749999897</c:v>
                </c:pt>
                <c:pt idx="31153">
                  <c:v>66.190468749999994</c:v>
                </c:pt>
                <c:pt idx="31154">
                  <c:v>66.236796874999897</c:v>
                </c:pt>
                <c:pt idx="31155">
                  <c:v>66.270546874999994</c:v>
                </c:pt>
                <c:pt idx="31156">
                  <c:v>66.290937499999998</c:v>
                </c:pt>
                <c:pt idx="31157">
                  <c:v>66.3014062499999</c:v>
                </c:pt>
                <c:pt idx="31158">
                  <c:v>66.304453124999995</c:v>
                </c:pt>
                <c:pt idx="31159">
                  <c:v>66.305937499999999</c:v>
                </c:pt>
                <c:pt idx="31160">
                  <c:v>66.307578125000006</c:v>
                </c:pt>
                <c:pt idx="31161">
                  <c:v>66.308203125000006</c:v>
                </c:pt>
                <c:pt idx="31162">
                  <c:v>66.308203124999906</c:v>
                </c:pt>
                <c:pt idx="31163">
                  <c:v>66.30859375</c:v>
                </c:pt>
                <c:pt idx="31164">
                  <c:v>66.309296875000001</c:v>
                </c:pt>
                <c:pt idx="31165">
                  <c:v>66.310078125000004</c:v>
                </c:pt>
                <c:pt idx="31166">
                  <c:v>66.310859375000007</c:v>
                </c:pt>
                <c:pt idx="31167">
                  <c:v>66.313515624999994</c:v>
                </c:pt>
                <c:pt idx="31168">
                  <c:v>66.320156249999997</c:v>
                </c:pt>
                <c:pt idx="31169">
                  <c:v>66.33</c:v>
                </c:pt>
                <c:pt idx="31170">
                  <c:v>66.342187499999994</c:v>
                </c:pt>
                <c:pt idx="31171">
                  <c:v>66.356874999999903</c:v>
                </c:pt>
                <c:pt idx="31172">
                  <c:v>66.373906249999905</c:v>
                </c:pt>
                <c:pt idx="31173">
                  <c:v>66.392812500000005</c:v>
                </c:pt>
                <c:pt idx="31174">
                  <c:v>66.412656249999998</c:v>
                </c:pt>
                <c:pt idx="31175">
                  <c:v>66.432812499999898</c:v>
                </c:pt>
                <c:pt idx="31176">
                  <c:v>66.452968749999897</c:v>
                </c:pt>
                <c:pt idx="31177">
                  <c:v>66.472968750000007</c:v>
                </c:pt>
                <c:pt idx="31178">
                  <c:v>66.492968749999903</c:v>
                </c:pt>
                <c:pt idx="31179">
                  <c:v>66.512968749999899</c:v>
                </c:pt>
                <c:pt idx="31180">
                  <c:v>66.532968749999995</c:v>
                </c:pt>
                <c:pt idx="31181">
                  <c:v>66.553281249999998</c:v>
                </c:pt>
                <c:pt idx="31182">
                  <c:v>66.573906249999993</c:v>
                </c:pt>
                <c:pt idx="31183">
                  <c:v>66.594296874999998</c:v>
                </c:pt>
                <c:pt idx="31184">
                  <c:v>66.618515624999901</c:v>
                </c:pt>
                <c:pt idx="31185">
                  <c:v>66.653046874999902</c:v>
                </c:pt>
                <c:pt idx="31186">
                  <c:v>66.699921874999902</c:v>
                </c:pt>
                <c:pt idx="31187">
                  <c:v>66.756796875000006</c:v>
                </c:pt>
                <c:pt idx="31188">
                  <c:v>66.818515624999904</c:v>
                </c:pt>
                <c:pt idx="31189">
                  <c:v>66.882421874999906</c:v>
                </c:pt>
                <c:pt idx="31190">
                  <c:v>66.948203124999907</c:v>
                </c:pt>
                <c:pt idx="31191">
                  <c:v>67.015234375000006</c:v>
                </c:pt>
                <c:pt idx="31192">
                  <c:v>67.082890625000005</c:v>
                </c:pt>
                <c:pt idx="31193">
                  <c:v>67.150546874999904</c:v>
                </c:pt>
                <c:pt idx="31194">
                  <c:v>67.218203125000002</c:v>
                </c:pt>
                <c:pt idx="31195">
                  <c:v>67.285859374999902</c:v>
                </c:pt>
                <c:pt idx="31196">
                  <c:v>67.353515624999901</c:v>
                </c:pt>
                <c:pt idx="31197">
                  <c:v>67.421171874999899</c:v>
                </c:pt>
                <c:pt idx="31198">
                  <c:v>67.489218749999907</c:v>
                </c:pt>
                <c:pt idx="31199">
                  <c:v>67.549687499999905</c:v>
                </c:pt>
                <c:pt idx="31200">
                  <c:v>67.592500000000001</c:v>
                </c:pt>
                <c:pt idx="31201">
                  <c:v>67.624062499999994</c:v>
                </c:pt>
                <c:pt idx="31202">
                  <c:v>67.650937499999998</c:v>
                </c:pt>
                <c:pt idx="31203">
                  <c:v>67.674374999999898</c:v>
                </c:pt>
                <c:pt idx="31204">
                  <c:v>67.695468750000003</c:v>
                </c:pt>
                <c:pt idx="31205">
                  <c:v>67.709062500000002</c:v>
                </c:pt>
                <c:pt idx="31206">
                  <c:v>67.712968750000002</c:v>
                </c:pt>
                <c:pt idx="31207">
                  <c:v>67.707656249999999</c:v>
                </c:pt>
                <c:pt idx="31208">
                  <c:v>67.694531249999898</c:v>
                </c:pt>
                <c:pt idx="31209">
                  <c:v>67.677343750000006</c:v>
                </c:pt>
                <c:pt idx="31210">
                  <c:v>67.659687500000004</c:v>
                </c:pt>
                <c:pt idx="31211">
                  <c:v>67.642812499999906</c:v>
                </c:pt>
                <c:pt idx="31212">
                  <c:v>67.626093749999995</c:v>
                </c:pt>
                <c:pt idx="31213">
                  <c:v>67.609687499999893</c:v>
                </c:pt>
                <c:pt idx="31214">
                  <c:v>67.593437499999993</c:v>
                </c:pt>
                <c:pt idx="31215">
                  <c:v>67.577187499999994</c:v>
                </c:pt>
                <c:pt idx="31216">
                  <c:v>67.560937499999994</c:v>
                </c:pt>
                <c:pt idx="31217">
                  <c:v>67.544687499999995</c:v>
                </c:pt>
                <c:pt idx="31218">
                  <c:v>67.528437499999995</c:v>
                </c:pt>
                <c:pt idx="31219">
                  <c:v>67.512187499999996</c:v>
                </c:pt>
                <c:pt idx="31220">
                  <c:v>67.495937499999997</c:v>
                </c:pt>
                <c:pt idx="31221">
                  <c:v>67.479687499999997</c:v>
                </c:pt>
                <c:pt idx="31222">
                  <c:v>67.463437499999998</c:v>
                </c:pt>
                <c:pt idx="31223">
                  <c:v>67.447187499999899</c:v>
                </c:pt>
                <c:pt idx="31224">
                  <c:v>67.430937499999999</c:v>
                </c:pt>
                <c:pt idx="31225">
                  <c:v>67.417968749999901</c:v>
                </c:pt>
                <c:pt idx="31226">
                  <c:v>67.409843749999894</c:v>
                </c:pt>
                <c:pt idx="31227">
                  <c:v>67.403124999999903</c:v>
                </c:pt>
                <c:pt idx="31228">
                  <c:v>67.396249999999995</c:v>
                </c:pt>
                <c:pt idx="31229">
                  <c:v>67.389375000000001</c:v>
                </c:pt>
                <c:pt idx="31230">
                  <c:v>67.382499999999993</c:v>
                </c:pt>
                <c:pt idx="31231">
                  <c:v>67.3756249999999</c:v>
                </c:pt>
                <c:pt idx="31232">
                  <c:v>67.368749999999906</c:v>
                </c:pt>
                <c:pt idx="31233">
                  <c:v>67.361874999999998</c:v>
                </c:pt>
                <c:pt idx="31234">
                  <c:v>67.354843749999901</c:v>
                </c:pt>
                <c:pt idx="31235">
                  <c:v>67.347656249999901</c:v>
                </c:pt>
                <c:pt idx="31236">
                  <c:v>67.340468749999999</c:v>
                </c:pt>
                <c:pt idx="31237">
                  <c:v>67.333281249999899</c:v>
                </c:pt>
                <c:pt idx="31238">
                  <c:v>67.326093749999998</c:v>
                </c:pt>
                <c:pt idx="31239">
                  <c:v>67.318906249999998</c:v>
                </c:pt>
                <c:pt idx="31240">
                  <c:v>67.311718749999997</c:v>
                </c:pt>
                <c:pt idx="31241">
                  <c:v>67.304531249999997</c:v>
                </c:pt>
                <c:pt idx="31242">
                  <c:v>67.297187499999893</c:v>
                </c:pt>
                <c:pt idx="31243">
                  <c:v>67.289843750000003</c:v>
                </c:pt>
                <c:pt idx="31244">
                  <c:v>67.287812500000001</c:v>
                </c:pt>
                <c:pt idx="31245">
                  <c:v>67.296406250000004</c:v>
                </c:pt>
                <c:pt idx="31246">
                  <c:v>67.316562499999904</c:v>
                </c:pt>
                <c:pt idx="31247">
                  <c:v>67.343906249999904</c:v>
                </c:pt>
                <c:pt idx="31248">
                  <c:v>67.372343749999999</c:v>
                </c:pt>
                <c:pt idx="31249">
                  <c:v>67.402343749999901</c:v>
                </c:pt>
                <c:pt idx="31250">
                  <c:v>67.435781249999906</c:v>
                </c:pt>
                <c:pt idx="31251">
                  <c:v>67.471718749999994</c:v>
                </c:pt>
                <c:pt idx="31252">
                  <c:v>67.508593750000003</c:v>
                </c:pt>
                <c:pt idx="31253">
                  <c:v>67.546093749999898</c:v>
                </c:pt>
                <c:pt idx="31254">
                  <c:v>67.584218750000005</c:v>
                </c:pt>
                <c:pt idx="31255">
                  <c:v>67.622968749999899</c:v>
                </c:pt>
                <c:pt idx="31256">
                  <c:v>67.665312499999999</c:v>
                </c:pt>
                <c:pt idx="31257">
                  <c:v>67.716093749999999</c:v>
                </c:pt>
                <c:pt idx="31258">
                  <c:v>67.773906249999897</c:v>
                </c:pt>
                <c:pt idx="31259">
                  <c:v>67.835703124999995</c:v>
                </c:pt>
                <c:pt idx="31260">
                  <c:v>67.899374999999907</c:v>
                </c:pt>
                <c:pt idx="31261">
                  <c:v>67.962421874999905</c:v>
                </c:pt>
                <c:pt idx="31262">
                  <c:v>68.026171874999903</c:v>
                </c:pt>
                <c:pt idx="31263">
                  <c:v>68.093906250000003</c:v>
                </c:pt>
                <c:pt idx="31264">
                  <c:v>68.162421874999893</c:v>
                </c:pt>
                <c:pt idx="31265">
                  <c:v>68.228593749999902</c:v>
                </c:pt>
                <c:pt idx="31266">
                  <c:v>68.295078125000003</c:v>
                </c:pt>
                <c:pt idx="31267">
                  <c:v>68.362187500000005</c:v>
                </c:pt>
                <c:pt idx="31268">
                  <c:v>68.429609374999899</c:v>
                </c:pt>
                <c:pt idx="31269">
                  <c:v>68.497265624999898</c:v>
                </c:pt>
                <c:pt idx="31270">
                  <c:v>68.564921874999996</c:v>
                </c:pt>
                <c:pt idx="31271">
                  <c:v>68.632578124999895</c:v>
                </c:pt>
                <c:pt idx="31272">
                  <c:v>68.700234374999994</c:v>
                </c:pt>
                <c:pt idx="31273">
                  <c:v>68.767812499999906</c:v>
                </c:pt>
                <c:pt idx="31274">
                  <c:v>68.835312500000001</c:v>
                </c:pt>
                <c:pt idx="31275">
                  <c:v>68.902890624999898</c:v>
                </c:pt>
                <c:pt idx="31276">
                  <c:v>68.970468749999995</c:v>
                </c:pt>
                <c:pt idx="31277">
                  <c:v>69.037968750000005</c:v>
                </c:pt>
                <c:pt idx="31278">
                  <c:v>69.105468749999901</c:v>
                </c:pt>
                <c:pt idx="31279">
                  <c:v>69.172968749999995</c:v>
                </c:pt>
                <c:pt idx="31280">
                  <c:v>69.240468749999906</c:v>
                </c:pt>
                <c:pt idx="31281">
                  <c:v>69.307968750000001</c:v>
                </c:pt>
                <c:pt idx="31282">
                  <c:v>69.375468749999996</c:v>
                </c:pt>
                <c:pt idx="31283">
                  <c:v>69.442968749999906</c:v>
                </c:pt>
                <c:pt idx="31284">
                  <c:v>69.510468750000001</c:v>
                </c:pt>
                <c:pt idx="31285">
                  <c:v>69.577968749999897</c:v>
                </c:pt>
                <c:pt idx="31286">
                  <c:v>69.645390624999905</c:v>
                </c:pt>
                <c:pt idx="31287">
                  <c:v>69.712734374999897</c:v>
                </c:pt>
                <c:pt idx="31288">
                  <c:v>69.780078124999903</c:v>
                </c:pt>
                <c:pt idx="31289">
                  <c:v>69.847421874999995</c:v>
                </c:pt>
                <c:pt idx="31290">
                  <c:v>69.914765625000001</c:v>
                </c:pt>
                <c:pt idx="31291">
                  <c:v>69.982109374999993</c:v>
                </c:pt>
                <c:pt idx="31292">
                  <c:v>70.049453124999999</c:v>
                </c:pt>
                <c:pt idx="31293">
                  <c:v>70.116796874999906</c:v>
                </c:pt>
                <c:pt idx="31294">
                  <c:v>70.184140624999998</c:v>
                </c:pt>
                <c:pt idx="31295">
                  <c:v>70.251484374999905</c:v>
                </c:pt>
                <c:pt idx="31296">
                  <c:v>70.318828124999996</c:v>
                </c:pt>
                <c:pt idx="31297">
                  <c:v>70.386171875000002</c:v>
                </c:pt>
                <c:pt idx="31298">
                  <c:v>70.453515624999994</c:v>
                </c:pt>
                <c:pt idx="31299">
                  <c:v>70.520859374999901</c:v>
                </c:pt>
                <c:pt idx="31300">
                  <c:v>70.588203124999893</c:v>
                </c:pt>
                <c:pt idx="31301">
                  <c:v>70.655546874999999</c:v>
                </c:pt>
                <c:pt idx="31302">
                  <c:v>70.722890625000005</c:v>
                </c:pt>
                <c:pt idx="31303">
                  <c:v>70.790234374999898</c:v>
                </c:pt>
                <c:pt idx="31304">
                  <c:v>70.857578125000003</c:v>
                </c:pt>
                <c:pt idx="31305">
                  <c:v>70.924921874999995</c:v>
                </c:pt>
                <c:pt idx="31306">
                  <c:v>70.992187499999901</c:v>
                </c:pt>
                <c:pt idx="31307">
                  <c:v>71.059375000000003</c:v>
                </c:pt>
                <c:pt idx="31308">
                  <c:v>71.126640624999993</c:v>
                </c:pt>
                <c:pt idx="31309">
                  <c:v>71.193124999999995</c:v>
                </c:pt>
                <c:pt idx="31310">
                  <c:v>71.255468749999906</c:v>
                </c:pt>
                <c:pt idx="31311">
                  <c:v>71.309687499999995</c:v>
                </c:pt>
                <c:pt idx="31312">
                  <c:v>71.358437499999994</c:v>
                </c:pt>
                <c:pt idx="31313">
                  <c:v>71.405468749999997</c:v>
                </c:pt>
                <c:pt idx="31314">
                  <c:v>71.449999999999903</c:v>
                </c:pt>
                <c:pt idx="31315">
                  <c:v>71.491718750000004</c:v>
                </c:pt>
                <c:pt idx="31316">
                  <c:v>71.531874999999999</c:v>
                </c:pt>
                <c:pt idx="31317">
                  <c:v>71.572343749999902</c:v>
                </c:pt>
                <c:pt idx="31318">
                  <c:v>71.611562500000005</c:v>
                </c:pt>
                <c:pt idx="31319">
                  <c:v>71.647656249999898</c:v>
                </c:pt>
                <c:pt idx="31320">
                  <c:v>71.679374999999993</c:v>
                </c:pt>
                <c:pt idx="31321">
                  <c:v>71.709062500000002</c:v>
                </c:pt>
                <c:pt idx="31322">
                  <c:v>71.741249999999994</c:v>
                </c:pt>
                <c:pt idx="31323">
                  <c:v>71.774062499999999</c:v>
                </c:pt>
                <c:pt idx="31324">
                  <c:v>71.805937499999899</c:v>
                </c:pt>
                <c:pt idx="31325">
                  <c:v>71.837812499999998</c:v>
                </c:pt>
                <c:pt idx="31326">
                  <c:v>71.869687499999998</c:v>
                </c:pt>
                <c:pt idx="31327">
                  <c:v>71.901562499999997</c:v>
                </c:pt>
                <c:pt idx="31328">
                  <c:v>71.933437499999997</c:v>
                </c:pt>
                <c:pt idx="31329">
                  <c:v>71.965312499999996</c:v>
                </c:pt>
                <c:pt idx="31330">
                  <c:v>71.997187499999995</c:v>
                </c:pt>
                <c:pt idx="31331">
                  <c:v>72.028906249999906</c:v>
                </c:pt>
                <c:pt idx="31332">
                  <c:v>72.060468749999899</c:v>
                </c:pt>
                <c:pt idx="31333">
                  <c:v>72.086562499999999</c:v>
                </c:pt>
                <c:pt idx="31334">
                  <c:v>72.098124999999996</c:v>
                </c:pt>
                <c:pt idx="31335">
                  <c:v>72.094218749999996</c:v>
                </c:pt>
                <c:pt idx="31336">
                  <c:v>72.081093749999994</c:v>
                </c:pt>
                <c:pt idx="31337">
                  <c:v>72.067968750000006</c:v>
                </c:pt>
                <c:pt idx="31338">
                  <c:v>72.058125000000004</c:v>
                </c:pt>
                <c:pt idx="31339">
                  <c:v>72.046484374999906</c:v>
                </c:pt>
                <c:pt idx="31340">
                  <c:v>72.032031250000003</c:v>
                </c:pt>
                <c:pt idx="31341">
                  <c:v>72.017421874999997</c:v>
                </c:pt>
                <c:pt idx="31342">
                  <c:v>72.009453124999993</c:v>
                </c:pt>
                <c:pt idx="31343">
                  <c:v>72.011406249999894</c:v>
                </c:pt>
                <c:pt idx="31344">
                  <c:v>72.018515624999907</c:v>
                </c:pt>
                <c:pt idx="31345">
                  <c:v>72.027187499999997</c:v>
                </c:pt>
                <c:pt idx="31346">
                  <c:v>72.036249999999995</c:v>
                </c:pt>
                <c:pt idx="31347">
                  <c:v>72.045937499999994</c:v>
                </c:pt>
                <c:pt idx="31348">
                  <c:v>72.056328124999894</c:v>
                </c:pt>
                <c:pt idx="31349">
                  <c:v>72.067031249999999</c:v>
                </c:pt>
                <c:pt idx="31350">
                  <c:v>72.078437500000007</c:v>
                </c:pt>
                <c:pt idx="31351">
                  <c:v>72.0904687499999</c:v>
                </c:pt>
                <c:pt idx="31352">
                  <c:v>72.102343749999903</c:v>
                </c:pt>
                <c:pt idx="31353">
                  <c:v>72.114531249999899</c:v>
                </c:pt>
                <c:pt idx="31354">
                  <c:v>72.127031250000002</c:v>
                </c:pt>
                <c:pt idx="31355">
                  <c:v>72.139687499999994</c:v>
                </c:pt>
                <c:pt idx="31356">
                  <c:v>72.152499999999904</c:v>
                </c:pt>
                <c:pt idx="31357">
                  <c:v>72.165468750000002</c:v>
                </c:pt>
                <c:pt idx="31358">
                  <c:v>72.178828124999995</c:v>
                </c:pt>
                <c:pt idx="31359">
                  <c:v>72.192656249999999</c:v>
                </c:pt>
                <c:pt idx="31360">
                  <c:v>72.206640624999906</c:v>
                </c:pt>
                <c:pt idx="31361">
                  <c:v>72.220468749999995</c:v>
                </c:pt>
                <c:pt idx="31362">
                  <c:v>72.234453124999902</c:v>
                </c:pt>
                <c:pt idx="31363">
                  <c:v>72.248749999999902</c:v>
                </c:pt>
                <c:pt idx="31364">
                  <c:v>72.263124999999903</c:v>
                </c:pt>
                <c:pt idx="31365">
                  <c:v>72.277500000000003</c:v>
                </c:pt>
                <c:pt idx="31366">
                  <c:v>72.291796875000003</c:v>
                </c:pt>
                <c:pt idx="31367">
                  <c:v>72.306015625000001</c:v>
                </c:pt>
                <c:pt idx="31368">
                  <c:v>72.320234374999998</c:v>
                </c:pt>
                <c:pt idx="31369">
                  <c:v>72.334374999999994</c:v>
                </c:pt>
                <c:pt idx="31370">
                  <c:v>72.348359374999902</c:v>
                </c:pt>
                <c:pt idx="31371">
                  <c:v>72.364453124999997</c:v>
                </c:pt>
                <c:pt idx="31372">
                  <c:v>72.389140624999996</c:v>
                </c:pt>
                <c:pt idx="31373">
                  <c:v>72.424921874999896</c:v>
                </c:pt>
                <c:pt idx="31374">
                  <c:v>72.472421874999995</c:v>
                </c:pt>
                <c:pt idx="31375">
                  <c:v>72.527578124999906</c:v>
                </c:pt>
                <c:pt idx="31376">
                  <c:v>72.584531249999998</c:v>
                </c:pt>
                <c:pt idx="31377">
                  <c:v>72.644843749999893</c:v>
                </c:pt>
                <c:pt idx="31378">
                  <c:v>72.707968749999907</c:v>
                </c:pt>
                <c:pt idx="31379">
                  <c:v>72.772343750000005</c:v>
                </c:pt>
                <c:pt idx="31380">
                  <c:v>72.837656249999995</c:v>
                </c:pt>
                <c:pt idx="31381">
                  <c:v>72.903906249999906</c:v>
                </c:pt>
                <c:pt idx="31382">
                  <c:v>72.971015625000007</c:v>
                </c:pt>
                <c:pt idx="31383">
                  <c:v>73.038515624999903</c:v>
                </c:pt>
                <c:pt idx="31384">
                  <c:v>73.106171874999902</c:v>
                </c:pt>
                <c:pt idx="31385">
                  <c:v>73.173828124999901</c:v>
                </c:pt>
                <c:pt idx="31386">
                  <c:v>73.241484374999999</c:v>
                </c:pt>
                <c:pt idx="31387">
                  <c:v>73.309140624999998</c:v>
                </c:pt>
                <c:pt idx="31388">
                  <c:v>73.376796874999997</c:v>
                </c:pt>
                <c:pt idx="31389">
                  <c:v>73.444453124999995</c:v>
                </c:pt>
                <c:pt idx="31390">
                  <c:v>73.512109374999994</c:v>
                </c:pt>
                <c:pt idx="31391">
                  <c:v>73.579765624999894</c:v>
                </c:pt>
                <c:pt idx="31392">
                  <c:v>73.647421874999907</c:v>
                </c:pt>
                <c:pt idx="31393">
                  <c:v>73.715078124999906</c:v>
                </c:pt>
                <c:pt idx="31394">
                  <c:v>73.782734375000004</c:v>
                </c:pt>
                <c:pt idx="31395">
                  <c:v>73.850312500000001</c:v>
                </c:pt>
                <c:pt idx="31396">
                  <c:v>73.917812499999897</c:v>
                </c:pt>
                <c:pt idx="31397">
                  <c:v>73.985312500000006</c:v>
                </c:pt>
                <c:pt idx="31398">
                  <c:v>74.052812500000002</c:v>
                </c:pt>
                <c:pt idx="31399">
                  <c:v>74.120312499999997</c:v>
                </c:pt>
                <c:pt idx="31400">
                  <c:v>74.187812499999893</c:v>
                </c:pt>
                <c:pt idx="31401">
                  <c:v>74.255312500000002</c:v>
                </c:pt>
                <c:pt idx="31402">
                  <c:v>74.322812499999998</c:v>
                </c:pt>
                <c:pt idx="31403">
                  <c:v>74.390312499999993</c:v>
                </c:pt>
                <c:pt idx="31404">
                  <c:v>74.457812499999903</c:v>
                </c:pt>
                <c:pt idx="31405">
                  <c:v>74.525312499999998</c:v>
                </c:pt>
                <c:pt idx="31406">
                  <c:v>74.592812499999894</c:v>
                </c:pt>
                <c:pt idx="31407">
                  <c:v>74.660312500000003</c:v>
                </c:pt>
                <c:pt idx="31408">
                  <c:v>74.727812499999999</c:v>
                </c:pt>
                <c:pt idx="31409">
                  <c:v>74.795312499999994</c:v>
                </c:pt>
                <c:pt idx="31410">
                  <c:v>74.862812500000004</c:v>
                </c:pt>
                <c:pt idx="31411">
                  <c:v>74.930312499999999</c:v>
                </c:pt>
                <c:pt idx="31412">
                  <c:v>74.997812499999995</c:v>
                </c:pt>
                <c:pt idx="31413">
                  <c:v>75.065312499999905</c:v>
                </c:pt>
                <c:pt idx="31414">
                  <c:v>75.1328125</c:v>
                </c:pt>
                <c:pt idx="31415">
                  <c:v>75.200312499999995</c:v>
                </c:pt>
                <c:pt idx="31416">
                  <c:v>75.267812499999906</c:v>
                </c:pt>
                <c:pt idx="31417">
                  <c:v>75.335234374999999</c:v>
                </c:pt>
                <c:pt idx="31418">
                  <c:v>75.402578124999906</c:v>
                </c:pt>
                <c:pt idx="31419">
                  <c:v>75.47</c:v>
                </c:pt>
                <c:pt idx="31420">
                  <c:v>75.537499999999994</c:v>
                </c:pt>
                <c:pt idx="31421">
                  <c:v>75.604999999999905</c:v>
                </c:pt>
                <c:pt idx="31422">
                  <c:v>75.672499999999999</c:v>
                </c:pt>
                <c:pt idx="31423">
                  <c:v>75.739999999999995</c:v>
                </c:pt>
                <c:pt idx="31424">
                  <c:v>75.807500000000005</c:v>
                </c:pt>
                <c:pt idx="31425">
                  <c:v>75.875</c:v>
                </c:pt>
                <c:pt idx="31426">
                  <c:v>75.942421874999994</c:v>
                </c:pt>
                <c:pt idx="31427">
                  <c:v>76.009843750000002</c:v>
                </c:pt>
                <c:pt idx="31428">
                  <c:v>76.077343749999997</c:v>
                </c:pt>
                <c:pt idx="31429">
                  <c:v>76.144765625000005</c:v>
                </c:pt>
                <c:pt idx="31430">
                  <c:v>76.212109374999898</c:v>
                </c:pt>
                <c:pt idx="31431">
                  <c:v>76.279453124999904</c:v>
                </c:pt>
                <c:pt idx="31432">
                  <c:v>76.346874999999898</c:v>
                </c:pt>
                <c:pt idx="31433">
                  <c:v>76.414296875000005</c:v>
                </c:pt>
                <c:pt idx="31434">
                  <c:v>76.481640624999997</c:v>
                </c:pt>
                <c:pt idx="31435">
                  <c:v>76.548984375000003</c:v>
                </c:pt>
                <c:pt idx="31436">
                  <c:v>76.616328124999995</c:v>
                </c:pt>
                <c:pt idx="31437">
                  <c:v>76.683671875000002</c:v>
                </c:pt>
                <c:pt idx="31438">
                  <c:v>76.751015624999994</c:v>
                </c:pt>
                <c:pt idx="31439">
                  <c:v>76.818359375</c:v>
                </c:pt>
                <c:pt idx="31440">
                  <c:v>76.885703125000006</c:v>
                </c:pt>
                <c:pt idx="31441">
                  <c:v>76.953046874999998</c:v>
                </c:pt>
                <c:pt idx="31442">
                  <c:v>77.020390625000005</c:v>
                </c:pt>
                <c:pt idx="31443">
                  <c:v>77.087734374999997</c:v>
                </c:pt>
                <c:pt idx="31444">
                  <c:v>77.155156250000005</c:v>
                </c:pt>
                <c:pt idx="31445">
                  <c:v>77.21875</c:v>
                </c:pt>
                <c:pt idx="31446">
                  <c:v>77.277734374999994</c:v>
                </c:pt>
                <c:pt idx="31447">
                  <c:v>77.336015625000002</c:v>
                </c:pt>
                <c:pt idx="31448">
                  <c:v>77.394140625000006</c:v>
                </c:pt>
                <c:pt idx="31449">
                  <c:v>77.450703124999905</c:v>
                </c:pt>
                <c:pt idx="31450">
                  <c:v>77.505312500000002</c:v>
                </c:pt>
                <c:pt idx="31451">
                  <c:v>77.558749999999904</c:v>
                </c:pt>
                <c:pt idx="31452">
                  <c:v>77.610937500000006</c:v>
                </c:pt>
                <c:pt idx="31453">
                  <c:v>77.661406249999999</c:v>
                </c:pt>
                <c:pt idx="31454">
                  <c:v>77.709062500000002</c:v>
                </c:pt>
                <c:pt idx="31455">
                  <c:v>77.744375000000005</c:v>
                </c:pt>
                <c:pt idx="31456">
                  <c:v>77.762031249999893</c:v>
                </c:pt>
                <c:pt idx="31457">
                  <c:v>77.768593749999994</c:v>
                </c:pt>
                <c:pt idx="31458">
                  <c:v>77.768437499999905</c:v>
                </c:pt>
                <c:pt idx="31459">
                  <c:v>77.763750000000002</c:v>
                </c:pt>
                <c:pt idx="31460">
                  <c:v>77.757187500000001</c:v>
                </c:pt>
                <c:pt idx="31461">
                  <c:v>77.750781250000003</c:v>
                </c:pt>
                <c:pt idx="31462">
                  <c:v>77.744531249999994</c:v>
                </c:pt>
                <c:pt idx="31463">
                  <c:v>77.73828125</c:v>
                </c:pt>
                <c:pt idx="31464">
                  <c:v>77.732031249999906</c:v>
                </c:pt>
                <c:pt idx="31465">
                  <c:v>77.725781249999997</c:v>
                </c:pt>
                <c:pt idx="31466">
                  <c:v>77.719531250000003</c:v>
                </c:pt>
                <c:pt idx="31467">
                  <c:v>77.713281249999895</c:v>
                </c:pt>
                <c:pt idx="31468">
                  <c:v>77.70703125</c:v>
                </c:pt>
                <c:pt idx="31469">
                  <c:v>77.700781250000006</c:v>
                </c:pt>
                <c:pt idx="31470">
                  <c:v>77.694531249999997</c:v>
                </c:pt>
                <c:pt idx="31471">
                  <c:v>77.688281250000003</c:v>
                </c:pt>
                <c:pt idx="31472">
                  <c:v>77.682031249999994</c:v>
                </c:pt>
                <c:pt idx="31473">
                  <c:v>77.675781249999901</c:v>
                </c:pt>
                <c:pt idx="31474">
                  <c:v>77.669531249999906</c:v>
                </c:pt>
                <c:pt idx="31475">
                  <c:v>77.663281249999997</c:v>
                </c:pt>
                <c:pt idx="31476">
                  <c:v>77.657031249999903</c:v>
                </c:pt>
                <c:pt idx="31477">
                  <c:v>77.650781249999994</c:v>
                </c:pt>
                <c:pt idx="31478">
                  <c:v>77.644531249999901</c:v>
                </c:pt>
                <c:pt idx="31479">
                  <c:v>77.638281249999906</c:v>
                </c:pt>
                <c:pt idx="31480">
                  <c:v>77.632031249999997</c:v>
                </c:pt>
                <c:pt idx="31481">
                  <c:v>77.625781249999903</c:v>
                </c:pt>
                <c:pt idx="31482">
                  <c:v>77.619531249999994</c:v>
                </c:pt>
                <c:pt idx="31483">
                  <c:v>77.613281249999901</c:v>
                </c:pt>
                <c:pt idx="31484">
                  <c:v>77.607343749999998</c:v>
                </c:pt>
                <c:pt idx="31485">
                  <c:v>77.601874999999893</c:v>
                </c:pt>
                <c:pt idx="31486">
                  <c:v>77.596562500000005</c:v>
                </c:pt>
                <c:pt idx="31487">
                  <c:v>77.591250000000002</c:v>
                </c:pt>
                <c:pt idx="31488">
                  <c:v>77.5859375</c:v>
                </c:pt>
                <c:pt idx="31489">
                  <c:v>77.580624999999998</c:v>
                </c:pt>
                <c:pt idx="31490">
                  <c:v>77.575312499999995</c:v>
                </c:pt>
                <c:pt idx="31491">
                  <c:v>77.569999999999993</c:v>
                </c:pt>
                <c:pt idx="31492">
                  <c:v>77.564843749999994</c:v>
                </c:pt>
                <c:pt idx="31493">
                  <c:v>77.560156249999906</c:v>
                </c:pt>
                <c:pt idx="31494">
                  <c:v>77.555781249999896</c:v>
                </c:pt>
                <c:pt idx="31495">
                  <c:v>77.551406249999999</c:v>
                </c:pt>
                <c:pt idx="31496">
                  <c:v>77.547187499999893</c:v>
                </c:pt>
                <c:pt idx="31497">
                  <c:v>77.54296875</c:v>
                </c:pt>
                <c:pt idx="31498">
                  <c:v>77.538593750000004</c:v>
                </c:pt>
                <c:pt idx="31499">
                  <c:v>77.534218749999994</c:v>
                </c:pt>
                <c:pt idx="31500">
                  <c:v>77.529843749999998</c:v>
                </c:pt>
                <c:pt idx="31501">
                  <c:v>77.525468750000002</c:v>
                </c:pt>
                <c:pt idx="31502">
                  <c:v>77.521093749999906</c:v>
                </c:pt>
                <c:pt idx="31503">
                  <c:v>77.516718749999995</c:v>
                </c:pt>
                <c:pt idx="31504">
                  <c:v>77.512343749999999</c:v>
                </c:pt>
                <c:pt idx="31505">
                  <c:v>77.507968750000003</c:v>
                </c:pt>
                <c:pt idx="31506">
                  <c:v>77.503593749999993</c:v>
                </c:pt>
                <c:pt idx="31507">
                  <c:v>77.499218749999997</c:v>
                </c:pt>
                <c:pt idx="31508">
                  <c:v>77.494843749999902</c:v>
                </c:pt>
                <c:pt idx="31509">
                  <c:v>77.490468749999906</c:v>
                </c:pt>
                <c:pt idx="31510">
                  <c:v>77.488906249999999</c:v>
                </c:pt>
                <c:pt idx="31511">
                  <c:v>77.492968750000003</c:v>
                </c:pt>
                <c:pt idx="31512">
                  <c:v>77.51171875</c:v>
                </c:pt>
                <c:pt idx="31513">
                  <c:v>77.546718749999997</c:v>
                </c:pt>
                <c:pt idx="31514">
                  <c:v>77.589140624999999</c:v>
                </c:pt>
                <c:pt idx="31515">
                  <c:v>77.641015624999994</c:v>
                </c:pt>
                <c:pt idx="31516">
                  <c:v>77.702343749999997</c:v>
                </c:pt>
                <c:pt idx="31517">
                  <c:v>77.767968749999994</c:v>
                </c:pt>
                <c:pt idx="31518">
                  <c:v>77.836953124999994</c:v>
                </c:pt>
                <c:pt idx="31519">
                  <c:v>77.908984375000003</c:v>
                </c:pt>
                <c:pt idx="31520">
                  <c:v>77.982968749999998</c:v>
                </c:pt>
                <c:pt idx="31521">
                  <c:v>78.05859375</c:v>
                </c:pt>
                <c:pt idx="31522">
                  <c:v>78.136328124999906</c:v>
                </c:pt>
                <c:pt idx="31523">
                  <c:v>78.2154687499999</c:v>
                </c:pt>
                <c:pt idx="31524">
                  <c:v>78.295312499999994</c:v>
                </c:pt>
                <c:pt idx="31525">
                  <c:v>78.376953125</c:v>
                </c:pt>
                <c:pt idx="31526">
                  <c:v>78.460312500000001</c:v>
                </c:pt>
                <c:pt idx="31527">
                  <c:v>78.544843749999998</c:v>
                </c:pt>
                <c:pt idx="31528">
                  <c:v>78.629843750000006</c:v>
                </c:pt>
                <c:pt idx="31529">
                  <c:v>78.714687499999997</c:v>
                </c:pt>
                <c:pt idx="31530">
                  <c:v>78.800703124999998</c:v>
                </c:pt>
                <c:pt idx="31531">
                  <c:v>78.888203125000004</c:v>
                </c:pt>
                <c:pt idx="31532">
                  <c:v>78.975859374999999</c:v>
                </c:pt>
                <c:pt idx="31533">
                  <c:v>79.063203124999902</c:v>
                </c:pt>
                <c:pt idx="31534">
                  <c:v>79.149843750000002</c:v>
                </c:pt>
                <c:pt idx="31535">
                  <c:v>79.235781250000002</c:v>
                </c:pt>
                <c:pt idx="31536">
                  <c:v>79.321406249999995</c:v>
                </c:pt>
                <c:pt idx="31537">
                  <c:v>79.407031250000003</c:v>
                </c:pt>
                <c:pt idx="31538">
                  <c:v>79.492656249999996</c:v>
                </c:pt>
                <c:pt idx="31539">
                  <c:v>79.578281249999904</c:v>
                </c:pt>
                <c:pt idx="31540">
                  <c:v>79.663906249999897</c:v>
                </c:pt>
                <c:pt idx="31541">
                  <c:v>79.749453125000002</c:v>
                </c:pt>
                <c:pt idx="31542">
                  <c:v>79.835234374999999</c:v>
                </c:pt>
                <c:pt idx="31543">
                  <c:v>79.921640624999995</c:v>
                </c:pt>
                <c:pt idx="31544">
                  <c:v>80.008359374999998</c:v>
                </c:pt>
                <c:pt idx="31545">
                  <c:v>80.095078124999901</c:v>
                </c:pt>
                <c:pt idx="31546">
                  <c:v>80.181796875000003</c:v>
                </c:pt>
                <c:pt idx="31547">
                  <c:v>80.268515625000006</c:v>
                </c:pt>
                <c:pt idx="31548">
                  <c:v>80.355234374999995</c:v>
                </c:pt>
                <c:pt idx="31549">
                  <c:v>80.441953124999998</c:v>
                </c:pt>
                <c:pt idx="31550">
                  <c:v>80.528593749999999</c:v>
                </c:pt>
                <c:pt idx="31551">
                  <c:v>80.615156249999998</c:v>
                </c:pt>
                <c:pt idx="31552">
                  <c:v>80.701718749999998</c:v>
                </c:pt>
                <c:pt idx="31553">
                  <c:v>80.788281249999997</c:v>
                </c:pt>
                <c:pt idx="31554">
                  <c:v>80.874843749999997</c:v>
                </c:pt>
                <c:pt idx="31555">
                  <c:v>80.961406249999996</c:v>
                </c:pt>
                <c:pt idx="31556">
                  <c:v>81.047968749999995</c:v>
                </c:pt>
                <c:pt idx="31557">
                  <c:v>81.134531249999995</c:v>
                </c:pt>
                <c:pt idx="31558">
                  <c:v>81.220781250000002</c:v>
                </c:pt>
                <c:pt idx="31559">
                  <c:v>81.306953125000007</c:v>
                </c:pt>
                <c:pt idx="31560">
                  <c:v>81.393046874999897</c:v>
                </c:pt>
                <c:pt idx="31561">
                  <c:v>81.478671874999904</c:v>
                </c:pt>
                <c:pt idx="31562">
                  <c:v>81.563906250000002</c:v>
                </c:pt>
                <c:pt idx="31563">
                  <c:v>81.648984374999998</c:v>
                </c:pt>
                <c:pt idx="31564">
                  <c:v>81.733984374999906</c:v>
                </c:pt>
                <c:pt idx="31565">
                  <c:v>81.818828124999996</c:v>
                </c:pt>
                <c:pt idx="31566">
                  <c:v>81.903671875000001</c:v>
                </c:pt>
                <c:pt idx="31567">
                  <c:v>81.988515624999906</c:v>
                </c:pt>
                <c:pt idx="31568">
                  <c:v>82.073437499999997</c:v>
                </c:pt>
                <c:pt idx="31569">
                  <c:v>82.158437500000005</c:v>
                </c:pt>
                <c:pt idx="31570">
                  <c:v>82.243437499999999</c:v>
                </c:pt>
                <c:pt idx="31571">
                  <c:v>82.328437500000007</c:v>
                </c:pt>
                <c:pt idx="31572">
                  <c:v>82.413437499999901</c:v>
                </c:pt>
                <c:pt idx="31573">
                  <c:v>82.4986718749999</c:v>
                </c:pt>
                <c:pt idx="31574">
                  <c:v>82.583203124999997</c:v>
                </c:pt>
                <c:pt idx="31575">
                  <c:v>82.662109375</c:v>
                </c:pt>
                <c:pt idx="31576">
                  <c:v>82.736093749999995</c:v>
                </c:pt>
                <c:pt idx="31577">
                  <c:v>82.810468749999899</c:v>
                </c:pt>
                <c:pt idx="31578">
                  <c:v>82.8828125</c:v>
                </c:pt>
                <c:pt idx="31579">
                  <c:v>82.952031250000005</c:v>
                </c:pt>
                <c:pt idx="31580">
                  <c:v>83.019374999999997</c:v>
                </c:pt>
                <c:pt idx="31581">
                  <c:v>83.084062499999902</c:v>
                </c:pt>
                <c:pt idx="31582">
                  <c:v>83.145468750000006</c:v>
                </c:pt>
                <c:pt idx="31583">
                  <c:v>83.202343749999898</c:v>
                </c:pt>
                <c:pt idx="31584">
                  <c:v>83.256093750000005</c:v>
                </c:pt>
                <c:pt idx="31585">
                  <c:v>83.308749999999904</c:v>
                </c:pt>
                <c:pt idx="31586">
                  <c:v>83.359531250000003</c:v>
                </c:pt>
                <c:pt idx="31587">
                  <c:v>83.408437500000005</c:v>
                </c:pt>
                <c:pt idx="31588">
                  <c:v>83.456718749999993</c:v>
                </c:pt>
                <c:pt idx="31589">
                  <c:v>83.504999999999995</c:v>
                </c:pt>
                <c:pt idx="31590">
                  <c:v>83.553437500000001</c:v>
                </c:pt>
                <c:pt idx="31591">
                  <c:v>83.601718749999904</c:v>
                </c:pt>
                <c:pt idx="31592">
                  <c:v>83.649999999999906</c:v>
                </c:pt>
                <c:pt idx="31593">
                  <c:v>83.698437499999997</c:v>
                </c:pt>
                <c:pt idx="31594">
                  <c:v>83.746718749999999</c:v>
                </c:pt>
                <c:pt idx="31595">
                  <c:v>83.795000000000002</c:v>
                </c:pt>
                <c:pt idx="31596">
                  <c:v>83.843437499999993</c:v>
                </c:pt>
                <c:pt idx="31597">
                  <c:v>83.891874999999999</c:v>
                </c:pt>
                <c:pt idx="31598">
                  <c:v>83.940312500000005</c:v>
                </c:pt>
                <c:pt idx="31599">
                  <c:v>83.988749999999996</c:v>
                </c:pt>
                <c:pt idx="31600">
                  <c:v>84.037187500000002</c:v>
                </c:pt>
                <c:pt idx="31601">
                  <c:v>84.085624999999894</c:v>
                </c:pt>
                <c:pt idx="31602">
                  <c:v>84.134062499999999</c:v>
                </c:pt>
                <c:pt idx="31603">
                  <c:v>84.182500000000005</c:v>
                </c:pt>
                <c:pt idx="31604">
                  <c:v>84.230937499999996</c:v>
                </c:pt>
                <c:pt idx="31605">
                  <c:v>84.279375000000002</c:v>
                </c:pt>
                <c:pt idx="31606">
                  <c:v>84.327812499999993</c:v>
                </c:pt>
                <c:pt idx="31607">
                  <c:v>84.376249999999899</c:v>
                </c:pt>
                <c:pt idx="31608">
                  <c:v>84.424687499999905</c:v>
                </c:pt>
                <c:pt idx="31609">
                  <c:v>84.474843750000005</c:v>
                </c:pt>
                <c:pt idx="31610">
                  <c:v>84.529687499999994</c:v>
                </c:pt>
                <c:pt idx="31611">
                  <c:v>84.587968749999902</c:v>
                </c:pt>
                <c:pt idx="31612">
                  <c:v>84.646718749999906</c:v>
                </c:pt>
                <c:pt idx="31613">
                  <c:v>84.705624999999998</c:v>
                </c:pt>
                <c:pt idx="31614">
                  <c:v>84.764687499999994</c:v>
                </c:pt>
                <c:pt idx="31615">
                  <c:v>84.823749999999905</c:v>
                </c:pt>
                <c:pt idx="31616">
                  <c:v>84.8828125</c:v>
                </c:pt>
                <c:pt idx="31617">
                  <c:v>84.941718750000007</c:v>
                </c:pt>
                <c:pt idx="31618">
                  <c:v>85.008515625000001</c:v>
                </c:pt>
                <c:pt idx="31619">
                  <c:v>85.085781249999997</c:v>
                </c:pt>
                <c:pt idx="31620">
                  <c:v>85.166328124999893</c:v>
                </c:pt>
                <c:pt idx="31621">
                  <c:v>85.248906249999905</c:v>
                </c:pt>
                <c:pt idx="31622">
                  <c:v>85.333359374999901</c:v>
                </c:pt>
                <c:pt idx="31623">
                  <c:v>85.418281250000007</c:v>
                </c:pt>
                <c:pt idx="31624">
                  <c:v>85.502890624999907</c:v>
                </c:pt>
                <c:pt idx="31625">
                  <c:v>85.588046875000003</c:v>
                </c:pt>
                <c:pt idx="31626">
                  <c:v>85.673515624999993</c:v>
                </c:pt>
                <c:pt idx="31627">
                  <c:v>85.757734374999998</c:v>
                </c:pt>
                <c:pt idx="31628">
                  <c:v>85.831640624999906</c:v>
                </c:pt>
                <c:pt idx="31629">
                  <c:v>85.886171875000002</c:v>
                </c:pt>
                <c:pt idx="31630">
                  <c:v>85.923515624999993</c:v>
                </c:pt>
                <c:pt idx="31631">
                  <c:v>85.950937499999995</c:v>
                </c:pt>
                <c:pt idx="31632">
                  <c:v>85.973203124999998</c:v>
                </c:pt>
                <c:pt idx="31633">
                  <c:v>85.990468750000005</c:v>
                </c:pt>
                <c:pt idx="31634">
                  <c:v>86.004687500000003</c:v>
                </c:pt>
                <c:pt idx="31635">
                  <c:v>86.018437499999905</c:v>
                </c:pt>
                <c:pt idx="31636">
                  <c:v>86.032109374999905</c:v>
                </c:pt>
                <c:pt idx="31637">
                  <c:v>86.045781249999905</c:v>
                </c:pt>
                <c:pt idx="31638">
                  <c:v>86.059453124999905</c:v>
                </c:pt>
                <c:pt idx="31639">
                  <c:v>86.073046874999903</c:v>
                </c:pt>
                <c:pt idx="31640">
                  <c:v>86.086718750000003</c:v>
                </c:pt>
                <c:pt idx="31641">
                  <c:v>86.100390625000003</c:v>
                </c:pt>
                <c:pt idx="31642">
                  <c:v>86.113984375000001</c:v>
                </c:pt>
                <c:pt idx="31643">
                  <c:v>86.127578124999999</c:v>
                </c:pt>
                <c:pt idx="31644">
                  <c:v>86.141171874999998</c:v>
                </c:pt>
                <c:pt idx="31645">
                  <c:v>86.154765624999996</c:v>
                </c:pt>
                <c:pt idx="31646">
                  <c:v>86.168359374999994</c:v>
                </c:pt>
                <c:pt idx="31647">
                  <c:v>86.181953125000007</c:v>
                </c:pt>
                <c:pt idx="31648">
                  <c:v>86.195546875000005</c:v>
                </c:pt>
                <c:pt idx="31649">
                  <c:v>86.209140624999904</c:v>
                </c:pt>
                <c:pt idx="31650">
                  <c:v>86.222734375000002</c:v>
                </c:pt>
                <c:pt idx="31651">
                  <c:v>86.236328125</c:v>
                </c:pt>
                <c:pt idx="31652">
                  <c:v>86.249921874999899</c:v>
                </c:pt>
                <c:pt idx="31653">
                  <c:v>86.263515624999897</c:v>
                </c:pt>
                <c:pt idx="31654">
                  <c:v>86.277109374999995</c:v>
                </c:pt>
                <c:pt idx="31655">
                  <c:v>86.290703124999993</c:v>
                </c:pt>
                <c:pt idx="31656">
                  <c:v>86.304296874999906</c:v>
                </c:pt>
                <c:pt idx="31657">
                  <c:v>86.317890625000004</c:v>
                </c:pt>
                <c:pt idx="31658">
                  <c:v>86.331484375000002</c:v>
                </c:pt>
                <c:pt idx="31659">
                  <c:v>86.345078124999901</c:v>
                </c:pt>
                <c:pt idx="31660">
                  <c:v>86.358671874999999</c:v>
                </c:pt>
                <c:pt idx="31661">
                  <c:v>86.372265624999997</c:v>
                </c:pt>
                <c:pt idx="31662">
                  <c:v>86.385859374999995</c:v>
                </c:pt>
                <c:pt idx="31663">
                  <c:v>86.399453124999994</c:v>
                </c:pt>
                <c:pt idx="31664">
                  <c:v>86.413124999999994</c:v>
                </c:pt>
                <c:pt idx="31665">
                  <c:v>86.426718749999907</c:v>
                </c:pt>
                <c:pt idx="31666">
                  <c:v>86.433515624999998</c:v>
                </c:pt>
                <c:pt idx="31667">
                  <c:v>86.428906249999997</c:v>
                </c:pt>
                <c:pt idx="31668">
                  <c:v>86.416874999999905</c:v>
                </c:pt>
                <c:pt idx="31669">
                  <c:v>86.401875000000004</c:v>
                </c:pt>
                <c:pt idx="31670">
                  <c:v>86.384687499999899</c:v>
                </c:pt>
                <c:pt idx="31671">
                  <c:v>86.364843749999906</c:v>
                </c:pt>
                <c:pt idx="31672">
                  <c:v>86.343593749999997</c:v>
                </c:pt>
                <c:pt idx="31673">
                  <c:v>86.321562499999999</c:v>
                </c:pt>
                <c:pt idx="31674">
                  <c:v>86.299374999999998</c:v>
                </c:pt>
                <c:pt idx="31675">
                  <c:v>86.277187499999897</c:v>
                </c:pt>
                <c:pt idx="31676">
                  <c:v>86.254999999999995</c:v>
                </c:pt>
                <c:pt idx="31677">
                  <c:v>86.232812499999994</c:v>
                </c:pt>
                <c:pt idx="31678">
                  <c:v>86.210624999999993</c:v>
                </c:pt>
                <c:pt idx="31679">
                  <c:v>86.188437499999907</c:v>
                </c:pt>
                <c:pt idx="31680">
                  <c:v>86.166250000000005</c:v>
                </c:pt>
                <c:pt idx="31681">
                  <c:v>86.144062499999905</c:v>
                </c:pt>
                <c:pt idx="31682">
                  <c:v>86.121875000000003</c:v>
                </c:pt>
                <c:pt idx="31683">
                  <c:v>86.099687500000002</c:v>
                </c:pt>
                <c:pt idx="31684">
                  <c:v>86.077499999999901</c:v>
                </c:pt>
                <c:pt idx="31685">
                  <c:v>86.055312499999999</c:v>
                </c:pt>
                <c:pt idx="31686">
                  <c:v>86.033124999999998</c:v>
                </c:pt>
                <c:pt idx="31687">
                  <c:v>86.010937499999997</c:v>
                </c:pt>
                <c:pt idx="31688">
                  <c:v>85.988749999999996</c:v>
                </c:pt>
                <c:pt idx="31689">
                  <c:v>85.966562499999995</c:v>
                </c:pt>
                <c:pt idx="31690">
                  <c:v>85.944374999999994</c:v>
                </c:pt>
                <c:pt idx="31691">
                  <c:v>85.922187499999893</c:v>
                </c:pt>
                <c:pt idx="31692">
                  <c:v>85.899999999999906</c:v>
                </c:pt>
                <c:pt idx="31693">
                  <c:v>85.877812500000005</c:v>
                </c:pt>
                <c:pt idx="31694">
                  <c:v>85.855781250000007</c:v>
                </c:pt>
                <c:pt idx="31695">
                  <c:v>85.838750000000005</c:v>
                </c:pt>
                <c:pt idx="31696">
                  <c:v>85.826718749999998</c:v>
                </c:pt>
                <c:pt idx="31697">
                  <c:v>85.814374999999998</c:v>
                </c:pt>
                <c:pt idx="31698">
                  <c:v>85.809296875000001</c:v>
                </c:pt>
                <c:pt idx="31699">
                  <c:v>85.815078124999999</c:v>
                </c:pt>
                <c:pt idx="31700">
                  <c:v>85.825312499999995</c:v>
                </c:pt>
                <c:pt idx="31701">
                  <c:v>85.837265624999901</c:v>
                </c:pt>
                <c:pt idx="31702">
                  <c:v>85.849609375</c:v>
                </c:pt>
                <c:pt idx="31703">
                  <c:v>85.862421874999995</c:v>
                </c:pt>
                <c:pt idx="31704">
                  <c:v>85.875703125000001</c:v>
                </c:pt>
                <c:pt idx="31705">
                  <c:v>85.889062499999994</c:v>
                </c:pt>
                <c:pt idx="31706">
                  <c:v>85.902734374999994</c:v>
                </c:pt>
                <c:pt idx="31707">
                  <c:v>85.916640624999999</c:v>
                </c:pt>
                <c:pt idx="31708">
                  <c:v>85.930546874999905</c:v>
                </c:pt>
                <c:pt idx="31709">
                  <c:v>85.944453124999995</c:v>
                </c:pt>
                <c:pt idx="31710">
                  <c:v>85.958281249999999</c:v>
                </c:pt>
                <c:pt idx="31711">
                  <c:v>85.972187500000004</c:v>
                </c:pt>
                <c:pt idx="31712">
                  <c:v>85.986093749999995</c:v>
                </c:pt>
                <c:pt idx="31713">
                  <c:v>85.999999999999901</c:v>
                </c:pt>
                <c:pt idx="31714">
                  <c:v>86.014062499999994</c:v>
                </c:pt>
                <c:pt idx="31715">
                  <c:v>86.028125000000003</c:v>
                </c:pt>
                <c:pt idx="31716">
                  <c:v>86.042187499999997</c:v>
                </c:pt>
                <c:pt idx="31717">
                  <c:v>86.056250000000006</c:v>
                </c:pt>
                <c:pt idx="31718">
                  <c:v>86.0703125</c:v>
                </c:pt>
                <c:pt idx="31719">
                  <c:v>86.084374999999994</c:v>
                </c:pt>
                <c:pt idx="31720">
                  <c:v>86.098437500000003</c:v>
                </c:pt>
                <c:pt idx="31721">
                  <c:v>86.112421874999995</c:v>
                </c:pt>
                <c:pt idx="31722">
                  <c:v>86.127890624999907</c:v>
                </c:pt>
                <c:pt idx="31723">
                  <c:v>86.150390624999901</c:v>
                </c:pt>
                <c:pt idx="31724">
                  <c:v>86.186093749999998</c:v>
                </c:pt>
                <c:pt idx="31725">
                  <c:v>86.234453125000002</c:v>
                </c:pt>
                <c:pt idx="31726">
                  <c:v>86.292343749999901</c:v>
                </c:pt>
                <c:pt idx="31727">
                  <c:v>86.359843749999996</c:v>
                </c:pt>
                <c:pt idx="31728">
                  <c:v>86.435781249999906</c:v>
                </c:pt>
                <c:pt idx="31729">
                  <c:v>86.516093749999996</c:v>
                </c:pt>
                <c:pt idx="31730">
                  <c:v>86.598281249999999</c:v>
                </c:pt>
                <c:pt idx="31731">
                  <c:v>86.681875000000005</c:v>
                </c:pt>
                <c:pt idx="31732">
                  <c:v>86.766562499999907</c:v>
                </c:pt>
                <c:pt idx="31733">
                  <c:v>86.851875000000007</c:v>
                </c:pt>
                <c:pt idx="31734">
                  <c:v>86.937187499999993</c:v>
                </c:pt>
                <c:pt idx="31735">
                  <c:v>87.022499999999994</c:v>
                </c:pt>
                <c:pt idx="31736">
                  <c:v>87.107890624999996</c:v>
                </c:pt>
                <c:pt idx="31737">
                  <c:v>87.193281249999998</c:v>
                </c:pt>
                <c:pt idx="31738">
                  <c:v>87.278593749999999</c:v>
                </c:pt>
                <c:pt idx="31739">
                  <c:v>87.363906249999999</c:v>
                </c:pt>
                <c:pt idx="31740">
                  <c:v>87.44921875</c:v>
                </c:pt>
                <c:pt idx="31741">
                  <c:v>87.534531250000001</c:v>
                </c:pt>
                <c:pt idx="31742">
                  <c:v>87.619843749999902</c:v>
                </c:pt>
                <c:pt idx="31743">
                  <c:v>87.705156250000002</c:v>
                </c:pt>
                <c:pt idx="31744">
                  <c:v>87.790468749999903</c:v>
                </c:pt>
                <c:pt idx="31745">
                  <c:v>87.875781250000003</c:v>
                </c:pt>
                <c:pt idx="31746">
                  <c:v>87.961093750000003</c:v>
                </c:pt>
                <c:pt idx="31747">
                  <c:v>88.046406250000004</c:v>
                </c:pt>
                <c:pt idx="31748">
                  <c:v>88.131718750000005</c:v>
                </c:pt>
                <c:pt idx="31749">
                  <c:v>88.217031250000005</c:v>
                </c:pt>
                <c:pt idx="31750">
                  <c:v>88.302343749999906</c:v>
                </c:pt>
                <c:pt idx="31751">
                  <c:v>88.387656250000006</c:v>
                </c:pt>
                <c:pt idx="31752">
                  <c:v>88.472968750000007</c:v>
                </c:pt>
                <c:pt idx="31753">
                  <c:v>88.558281249999993</c:v>
                </c:pt>
                <c:pt idx="31754">
                  <c:v>88.643593749999994</c:v>
                </c:pt>
                <c:pt idx="31755">
                  <c:v>88.729140624999999</c:v>
                </c:pt>
                <c:pt idx="31756">
                  <c:v>88.815156249999902</c:v>
                </c:pt>
                <c:pt idx="31757">
                  <c:v>88.901406249999994</c:v>
                </c:pt>
                <c:pt idx="31758">
                  <c:v>88.988046874999995</c:v>
                </c:pt>
                <c:pt idx="31759">
                  <c:v>89.0748437499999</c:v>
                </c:pt>
                <c:pt idx="31760">
                  <c:v>89.161796874999993</c:v>
                </c:pt>
                <c:pt idx="31761">
                  <c:v>89.249062499999994</c:v>
                </c:pt>
                <c:pt idx="31762">
                  <c:v>89.336250000000007</c:v>
                </c:pt>
                <c:pt idx="31763">
                  <c:v>89.423515624999993</c:v>
                </c:pt>
                <c:pt idx="31764">
                  <c:v>89.511015624999999</c:v>
                </c:pt>
                <c:pt idx="31765">
                  <c:v>89.598671874999994</c:v>
                </c:pt>
                <c:pt idx="31766">
                  <c:v>89.686328125000003</c:v>
                </c:pt>
                <c:pt idx="31767">
                  <c:v>89.773984374999998</c:v>
                </c:pt>
                <c:pt idx="31768">
                  <c:v>89.861640625000007</c:v>
                </c:pt>
                <c:pt idx="31769">
                  <c:v>89.949296874999902</c:v>
                </c:pt>
                <c:pt idx="31770">
                  <c:v>90.036953124999997</c:v>
                </c:pt>
                <c:pt idx="31771">
                  <c:v>90.124609374999906</c:v>
                </c:pt>
                <c:pt idx="31772">
                  <c:v>90.212265625000001</c:v>
                </c:pt>
                <c:pt idx="31773">
                  <c:v>90.299843749999994</c:v>
                </c:pt>
                <c:pt idx="31774">
                  <c:v>90.387421875000001</c:v>
                </c:pt>
                <c:pt idx="31775">
                  <c:v>90.475078124999897</c:v>
                </c:pt>
                <c:pt idx="31776">
                  <c:v>90.562734374999906</c:v>
                </c:pt>
                <c:pt idx="31777">
                  <c:v>90.650390625</c:v>
                </c:pt>
                <c:pt idx="31778">
                  <c:v>90.738046874999995</c:v>
                </c:pt>
                <c:pt idx="31779">
                  <c:v>90.825703125000004</c:v>
                </c:pt>
                <c:pt idx="31780">
                  <c:v>90.913359374999999</c:v>
                </c:pt>
                <c:pt idx="31781">
                  <c:v>91.001015624999994</c:v>
                </c:pt>
                <c:pt idx="31782">
                  <c:v>91.088671875000003</c:v>
                </c:pt>
                <c:pt idx="31783">
                  <c:v>91.176328124999998</c:v>
                </c:pt>
                <c:pt idx="31784">
                  <c:v>91.264140624999897</c:v>
                </c:pt>
                <c:pt idx="31785">
                  <c:v>91.346484375000003</c:v>
                </c:pt>
                <c:pt idx="31786">
                  <c:v>91.417656249999993</c:v>
                </c:pt>
                <c:pt idx="31787">
                  <c:v>91.481250000000003</c:v>
                </c:pt>
                <c:pt idx="31788">
                  <c:v>91.539531249999996</c:v>
                </c:pt>
                <c:pt idx="31789">
                  <c:v>91.593593749999997</c:v>
                </c:pt>
                <c:pt idx="31790">
                  <c:v>91.645624999999896</c:v>
                </c:pt>
                <c:pt idx="31791">
                  <c:v>91.695937499999999</c:v>
                </c:pt>
                <c:pt idx="31792">
                  <c:v>91.745468749999901</c:v>
                </c:pt>
                <c:pt idx="31793">
                  <c:v>91.79296875</c:v>
                </c:pt>
                <c:pt idx="31794">
                  <c:v>91.838124999999906</c:v>
                </c:pt>
                <c:pt idx="31795">
                  <c:v>91.882656249999997</c:v>
                </c:pt>
                <c:pt idx="31796">
                  <c:v>91.925624999999997</c:v>
                </c:pt>
                <c:pt idx="31797">
                  <c:v>91.966718749999899</c:v>
                </c:pt>
                <c:pt idx="31798">
                  <c:v>92.007187499999901</c:v>
                </c:pt>
                <c:pt idx="31799">
                  <c:v>92.047499999999999</c:v>
                </c:pt>
                <c:pt idx="31800">
                  <c:v>92.087031249999995</c:v>
                </c:pt>
                <c:pt idx="31801">
                  <c:v>92.128593749999894</c:v>
                </c:pt>
                <c:pt idx="31802">
                  <c:v>92.175156250000001</c:v>
                </c:pt>
                <c:pt idx="31803">
                  <c:v>92.224062500000002</c:v>
                </c:pt>
                <c:pt idx="31804">
                  <c:v>92.273124999999993</c:v>
                </c:pt>
                <c:pt idx="31805">
                  <c:v>92.322187499999998</c:v>
                </c:pt>
                <c:pt idx="31806">
                  <c:v>92.371250000000003</c:v>
                </c:pt>
                <c:pt idx="31807">
                  <c:v>92.419999999999902</c:v>
                </c:pt>
                <c:pt idx="31808">
                  <c:v>92.467187499999994</c:v>
                </c:pt>
                <c:pt idx="31809">
                  <c:v>92.518906249999901</c:v>
                </c:pt>
                <c:pt idx="31810">
                  <c:v>92.585234374999999</c:v>
                </c:pt>
                <c:pt idx="31811">
                  <c:v>92.663437499999901</c:v>
                </c:pt>
                <c:pt idx="31812">
                  <c:v>92.746249999999904</c:v>
                </c:pt>
                <c:pt idx="31813">
                  <c:v>92.830468749999994</c:v>
                </c:pt>
                <c:pt idx="31814">
                  <c:v>92.914999999999907</c:v>
                </c:pt>
                <c:pt idx="31815">
                  <c:v>93.001640624999993</c:v>
                </c:pt>
                <c:pt idx="31816">
                  <c:v>93.089687499999997</c:v>
                </c:pt>
                <c:pt idx="31817">
                  <c:v>93.177265625000004</c:v>
                </c:pt>
                <c:pt idx="31818">
                  <c:v>93.264609375000006</c:v>
                </c:pt>
                <c:pt idx="31819">
                  <c:v>93.351953124999994</c:v>
                </c:pt>
                <c:pt idx="31820">
                  <c:v>93.439296874999897</c:v>
                </c:pt>
                <c:pt idx="31821">
                  <c:v>93.526640624999999</c:v>
                </c:pt>
                <c:pt idx="31822">
                  <c:v>93.613906249999999</c:v>
                </c:pt>
                <c:pt idx="31823">
                  <c:v>93.701406250000005</c:v>
                </c:pt>
                <c:pt idx="31824">
                  <c:v>93.772890624999903</c:v>
                </c:pt>
                <c:pt idx="31825">
                  <c:v>93.817968749999906</c:v>
                </c:pt>
                <c:pt idx="31826">
                  <c:v>93.847421874999995</c:v>
                </c:pt>
                <c:pt idx="31827">
                  <c:v>93.867421874999906</c:v>
                </c:pt>
                <c:pt idx="31828">
                  <c:v>93.882656249999997</c:v>
                </c:pt>
                <c:pt idx="31829">
                  <c:v>93.896171874999993</c:v>
                </c:pt>
                <c:pt idx="31830">
                  <c:v>93.907109374999905</c:v>
                </c:pt>
                <c:pt idx="31831">
                  <c:v>93.914843750000003</c:v>
                </c:pt>
                <c:pt idx="31832">
                  <c:v>93.920156250000005</c:v>
                </c:pt>
                <c:pt idx="31833">
                  <c:v>93.924218749999994</c:v>
                </c:pt>
                <c:pt idx="31834">
                  <c:v>93.927656249999998</c:v>
                </c:pt>
                <c:pt idx="31835">
                  <c:v>93.931015624999901</c:v>
                </c:pt>
                <c:pt idx="31836">
                  <c:v>93.934765624999997</c:v>
                </c:pt>
                <c:pt idx="31837">
                  <c:v>93.938593749999995</c:v>
                </c:pt>
                <c:pt idx="31838">
                  <c:v>93.942343750000006</c:v>
                </c:pt>
                <c:pt idx="31839">
                  <c:v>93.946093750000003</c:v>
                </c:pt>
                <c:pt idx="31840">
                  <c:v>93.949921875000001</c:v>
                </c:pt>
                <c:pt idx="31841">
                  <c:v>93.953828124999902</c:v>
                </c:pt>
                <c:pt idx="31842">
                  <c:v>93.9576562499999</c:v>
                </c:pt>
                <c:pt idx="31843">
                  <c:v>93.961484374999998</c:v>
                </c:pt>
                <c:pt idx="31844">
                  <c:v>93.965390624999998</c:v>
                </c:pt>
                <c:pt idx="31845">
                  <c:v>93.969218749999996</c:v>
                </c:pt>
                <c:pt idx="31846">
                  <c:v>93.973046874999994</c:v>
                </c:pt>
                <c:pt idx="31847">
                  <c:v>93.976953124999994</c:v>
                </c:pt>
                <c:pt idx="31848">
                  <c:v>93.980859374999895</c:v>
                </c:pt>
                <c:pt idx="31849">
                  <c:v>93.984843749999996</c:v>
                </c:pt>
                <c:pt idx="31850">
                  <c:v>93.988828124999998</c:v>
                </c:pt>
                <c:pt idx="31851">
                  <c:v>93.9928124999999</c:v>
                </c:pt>
                <c:pt idx="31852">
                  <c:v>93.996953124999905</c:v>
                </c:pt>
                <c:pt idx="31853">
                  <c:v>94.001171874999997</c:v>
                </c:pt>
                <c:pt idx="31854">
                  <c:v>94.005624999999995</c:v>
                </c:pt>
                <c:pt idx="31855">
                  <c:v>94.010781249999994</c:v>
                </c:pt>
                <c:pt idx="31856">
                  <c:v>94.016406250000003</c:v>
                </c:pt>
                <c:pt idx="31857">
                  <c:v>94.021953124999996</c:v>
                </c:pt>
                <c:pt idx="31858">
                  <c:v>94.027421875000002</c:v>
                </c:pt>
                <c:pt idx="31859">
                  <c:v>94.032890624999993</c:v>
                </c:pt>
                <c:pt idx="31860">
                  <c:v>94.038359374999999</c:v>
                </c:pt>
                <c:pt idx="31861">
                  <c:v>94.043828124999905</c:v>
                </c:pt>
                <c:pt idx="31862">
                  <c:v>94.049296874999996</c:v>
                </c:pt>
                <c:pt idx="31863">
                  <c:v>94.054765624999902</c:v>
                </c:pt>
                <c:pt idx="31864">
                  <c:v>94.060234374999894</c:v>
                </c:pt>
                <c:pt idx="31865">
                  <c:v>94.065703124999999</c:v>
                </c:pt>
                <c:pt idx="31866">
                  <c:v>94.071171874999905</c:v>
                </c:pt>
                <c:pt idx="31867">
                  <c:v>94.076640624999996</c:v>
                </c:pt>
                <c:pt idx="31868">
                  <c:v>94.082109374999902</c:v>
                </c:pt>
                <c:pt idx="31869">
                  <c:v>94.087578124999993</c:v>
                </c:pt>
                <c:pt idx="31870">
                  <c:v>94.093046874999999</c:v>
                </c:pt>
                <c:pt idx="31871">
                  <c:v>94.098515625000005</c:v>
                </c:pt>
                <c:pt idx="31872">
                  <c:v>94.103984374999996</c:v>
                </c:pt>
                <c:pt idx="31873">
                  <c:v>94.109453124999902</c:v>
                </c:pt>
                <c:pt idx="31874">
                  <c:v>94.114921874999993</c:v>
                </c:pt>
                <c:pt idx="31875">
                  <c:v>94.120390624999999</c:v>
                </c:pt>
                <c:pt idx="31876">
                  <c:v>94.125781250000003</c:v>
                </c:pt>
                <c:pt idx="31877">
                  <c:v>94.131171875000007</c:v>
                </c:pt>
                <c:pt idx="31878">
                  <c:v>94.136640624999899</c:v>
                </c:pt>
                <c:pt idx="31879">
                  <c:v>94.142109375000004</c:v>
                </c:pt>
                <c:pt idx="31880">
                  <c:v>94.147578124999896</c:v>
                </c:pt>
                <c:pt idx="31881">
                  <c:v>94.1529687499999</c:v>
                </c:pt>
                <c:pt idx="31882">
                  <c:v>94.158359374999904</c:v>
                </c:pt>
                <c:pt idx="31883">
                  <c:v>94.163828124999995</c:v>
                </c:pt>
                <c:pt idx="31884">
                  <c:v>94.169218749999999</c:v>
                </c:pt>
                <c:pt idx="31885">
                  <c:v>94.174609375000003</c:v>
                </c:pt>
                <c:pt idx="31886">
                  <c:v>94.180078124999994</c:v>
                </c:pt>
                <c:pt idx="31887">
                  <c:v>94.185546875</c:v>
                </c:pt>
                <c:pt idx="31888">
                  <c:v>94.190937500000004</c:v>
                </c:pt>
                <c:pt idx="31889">
                  <c:v>94.196249999999907</c:v>
                </c:pt>
                <c:pt idx="31890">
                  <c:v>94.201640624999897</c:v>
                </c:pt>
                <c:pt idx="31891">
                  <c:v>94.20703125</c:v>
                </c:pt>
                <c:pt idx="31892">
                  <c:v>94.212343750000002</c:v>
                </c:pt>
                <c:pt idx="31893">
                  <c:v>94.217734374999907</c:v>
                </c:pt>
                <c:pt idx="31894">
                  <c:v>94.223046874999994</c:v>
                </c:pt>
                <c:pt idx="31895">
                  <c:v>94.228281249999995</c:v>
                </c:pt>
                <c:pt idx="31896">
                  <c:v>94.233593749999997</c:v>
                </c:pt>
                <c:pt idx="31897">
                  <c:v>94.238906249999999</c:v>
                </c:pt>
                <c:pt idx="31898">
                  <c:v>94.244218749999902</c:v>
                </c:pt>
                <c:pt idx="31899">
                  <c:v>94.249531250000004</c:v>
                </c:pt>
                <c:pt idx="31900">
                  <c:v>94.254843749999907</c:v>
                </c:pt>
                <c:pt idx="31901">
                  <c:v>94.260234374999996</c:v>
                </c:pt>
                <c:pt idx="31902">
                  <c:v>94.262421874999902</c:v>
                </c:pt>
                <c:pt idx="31903">
                  <c:v>94.255234374999901</c:v>
                </c:pt>
                <c:pt idx="31904">
                  <c:v>94.237578124999999</c:v>
                </c:pt>
                <c:pt idx="31905">
                  <c:v>94.211640625000001</c:v>
                </c:pt>
                <c:pt idx="31906">
                  <c:v>94.179921875000005</c:v>
                </c:pt>
                <c:pt idx="31907">
                  <c:v>94.146171874999993</c:v>
                </c:pt>
                <c:pt idx="31908">
                  <c:v>94.110234374999905</c:v>
                </c:pt>
                <c:pt idx="31909">
                  <c:v>94.070078124999995</c:v>
                </c:pt>
                <c:pt idx="31910">
                  <c:v>94.0299218749999</c:v>
                </c:pt>
                <c:pt idx="31911">
                  <c:v>93.995468749999901</c:v>
                </c:pt>
                <c:pt idx="31912">
                  <c:v>93.966874999999902</c:v>
                </c:pt>
                <c:pt idx="31913">
                  <c:v>93.943281249999899</c:v>
                </c:pt>
                <c:pt idx="31914">
                  <c:v>93.927343749999906</c:v>
                </c:pt>
                <c:pt idx="31915">
                  <c:v>93.91796875</c:v>
                </c:pt>
                <c:pt idx="31916">
                  <c:v>93.911093750000006</c:v>
                </c:pt>
                <c:pt idx="31917">
                  <c:v>93.907343749999995</c:v>
                </c:pt>
                <c:pt idx="31918">
                  <c:v>93.907187499999907</c:v>
                </c:pt>
                <c:pt idx="31919">
                  <c:v>93.908593749999994</c:v>
                </c:pt>
                <c:pt idx="31920">
                  <c:v>93.91</c:v>
                </c:pt>
                <c:pt idx="31921">
                  <c:v>93.911093749999907</c:v>
                </c:pt>
                <c:pt idx="31922">
                  <c:v>93.911249999999896</c:v>
                </c:pt>
                <c:pt idx="31923">
                  <c:v>93.910624999999897</c:v>
                </c:pt>
                <c:pt idx="31924">
                  <c:v>93.913437499999901</c:v>
                </c:pt>
                <c:pt idx="31925">
                  <c:v>93.922343749999897</c:v>
                </c:pt>
                <c:pt idx="31926">
                  <c:v>93.934843749999999</c:v>
                </c:pt>
                <c:pt idx="31927">
                  <c:v>93.948281249999994</c:v>
                </c:pt>
                <c:pt idx="31928">
                  <c:v>93.961718750000003</c:v>
                </c:pt>
                <c:pt idx="31929">
                  <c:v>93.975156249999998</c:v>
                </c:pt>
                <c:pt idx="31930">
                  <c:v>93.988437499999904</c:v>
                </c:pt>
                <c:pt idx="31931">
                  <c:v>94.001718749999995</c:v>
                </c:pt>
                <c:pt idx="31932">
                  <c:v>94.015156249999905</c:v>
                </c:pt>
                <c:pt idx="31933">
                  <c:v>94.033906250000001</c:v>
                </c:pt>
                <c:pt idx="31934">
                  <c:v>94.060937499999994</c:v>
                </c:pt>
                <c:pt idx="31935">
                  <c:v>94.094140624999994</c:v>
                </c:pt>
                <c:pt idx="31936">
                  <c:v>94.128828124999998</c:v>
                </c:pt>
                <c:pt idx="31937">
                  <c:v>94.163124999999994</c:v>
                </c:pt>
                <c:pt idx="31938">
                  <c:v>94.198593749999901</c:v>
                </c:pt>
                <c:pt idx="31939">
                  <c:v>94.234921874999998</c:v>
                </c:pt>
                <c:pt idx="31940">
                  <c:v>94.272421874999907</c:v>
                </c:pt>
                <c:pt idx="31941">
                  <c:v>94.310156249999906</c:v>
                </c:pt>
                <c:pt idx="31942">
                  <c:v>94.346249999999998</c:v>
                </c:pt>
                <c:pt idx="31943">
                  <c:v>94.374843749999997</c:v>
                </c:pt>
                <c:pt idx="31944">
                  <c:v>94.394218749999993</c:v>
                </c:pt>
                <c:pt idx="31945">
                  <c:v>94.406796874999998</c:v>
                </c:pt>
                <c:pt idx="31946">
                  <c:v>94.413984374999998</c:v>
                </c:pt>
                <c:pt idx="31947">
                  <c:v>94.419140624999997</c:v>
                </c:pt>
                <c:pt idx="31948">
                  <c:v>94.424765624999907</c:v>
                </c:pt>
                <c:pt idx="31949">
                  <c:v>94.430312499999999</c:v>
                </c:pt>
                <c:pt idx="31950">
                  <c:v>94.435312499999995</c:v>
                </c:pt>
                <c:pt idx="31951">
                  <c:v>94.440312500000005</c:v>
                </c:pt>
                <c:pt idx="31952">
                  <c:v>94.445468749999904</c:v>
                </c:pt>
                <c:pt idx="31953">
                  <c:v>94.450859374999993</c:v>
                </c:pt>
                <c:pt idx="31954">
                  <c:v>94.456328124999999</c:v>
                </c:pt>
                <c:pt idx="31955">
                  <c:v>94.461796874999905</c:v>
                </c:pt>
                <c:pt idx="31956">
                  <c:v>94.467343749999998</c:v>
                </c:pt>
                <c:pt idx="31957">
                  <c:v>94.472890625000005</c:v>
                </c:pt>
                <c:pt idx="31958">
                  <c:v>94.478281249999995</c:v>
                </c:pt>
                <c:pt idx="31959">
                  <c:v>94.483750000000001</c:v>
                </c:pt>
                <c:pt idx="31960">
                  <c:v>94.489296874999994</c:v>
                </c:pt>
                <c:pt idx="31961">
                  <c:v>94.494687499999998</c:v>
                </c:pt>
                <c:pt idx="31962">
                  <c:v>94.500156250000003</c:v>
                </c:pt>
                <c:pt idx="31963">
                  <c:v>94.505703124999997</c:v>
                </c:pt>
                <c:pt idx="31964">
                  <c:v>94.511171875000002</c:v>
                </c:pt>
                <c:pt idx="31965">
                  <c:v>94.516562499999907</c:v>
                </c:pt>
                <c:pt idx="31966">
                  <c:v>94.521953124999996</c:v>
                </c:pt>
                <c:pt idx="31967">
                  <c:v>94.527421874999902</c:v>
                </c:pt>
                <c:pt idx="31968">
                  <c:v>94.532812500000006</c:v>
                </c:pt>
                <c:pt idx="31969">
                  <c:v>94.538124999999994</c:v>
                </c:pt>
                <c:pt idx="31970">
                  <c:v>94.543437499999996</c:v>
                </c:pt>
                <c:pt idx="31971">
                  <c:v>94.548749999999998</c:v>
                </c:pt>
                <c:pt idx="31972">
                  <c:v>94.554062499999901</c:v>
                </c:pt>
                <c:pt idx="31973">
                  <c:v>94.559375000000003</c:v>
                </c:pt>
                <c:pt idx="31974">
                  <c:v>94.564765625000007</c:v>
                </c:pt>
                <c:pt idx="31975">
                  <c:v>94.570156249999997</c:v>
                </c:pt>
                <c:pt idx="31976">
                  <c:v>94.575468749999999</c:v>
                </c:pt>
                <c:pt idx="31977">
                  <c:v>94.580859375000003</c:v>
                </c:pt>
                <c:pt idx="31978">
                  <c:v>94.586250000000007</c:v>
                </c:pt>
                <c:pt idx="31979">
                  <c:v>94.591562499999995</c:v>
                </c:pt>
                <c:pt idx="31980">
                  <c:v>94.596874999999997</c:v>
                </c:pt>
                <c:pt idx="31981">
                  <c:v>94.602187499999999</c:v>
                </c:pt>
                <c:pt idx="31982">
                  <c:v>94.607499999999902</c:v>
                </c:pt>
                <c:pt idx="31983">
                  <c:v>94.612812500000004</c:v>
                </c:pt>
                <c:pt idx="31984">
                  <c:v>94.618203124999994</c:v>
                </c:pt>
                <c:pt idx="31985">
                  <c:v>94.623515624999996</c:v>
                </c:pt>
                <c:pt idx="31986">
                  <c:v>94.628671874999995</c:v>
                </c:pt>
                <c:pt idx="31987">
                  <c:v>94.633906249999995</c:v>
                </c:pt>
                <c:pt idx="31988">
                  <c:v>94.639140624999996</c:v>
                </c:pt>
                <c:pt idx="31989">
                  <c:v>94.644296874999995</c:v>
                </c:pt>
                <c:pt idx="31990">
                  <c:v>94.649453124999994</c:v>
                </c:pt>
                <c:pt idx="31991">
                  <c:v>94.654609374999893</c:v>
                </c:pt>
                <c:pt idx="31992">
                  <c:v>94.659765624999906</c:v>
                </c:pt>
                <c:pt idx="31993">
                  <c:v>94.664921874999905</c:v>
                </c:pt>
                <c:pt idx="31994">
                  <c:v>94.670078124999904</c:v>
                </c:pt>
                <c:pt idx="31995">
                  <c:v>94.675078124999999</c:v>
                </c:pt>
                <c:pt idx="31996">
                  <c:v>94.688828124999901</c:v>
                </c:pt>
                <c:pt idx="31997">
                  <c:v>94.717187499999994</c:v>
                </c:pt>
                <c:pt idx="31998">
                  <c:v>94.757187499999901</c:v>
                </c:pt>
                <c:pt idx="31999">
                  <c:v>94.800312500000004</c:v>
                </c:pt>
                <c:pt idx="32000">
                  <c:v>94.837343750000002</c:v>
                </c:pt>
                <c:pt idx="32001">
                  <c:v>94.863124999999897</c:v>
                </c:pt>
                <c:pt idx="32002">
                  <c:v>94.877812500000005</c:v>
                </c:pt>
                <c:pt idx="32003">
                  <c:v>94.888124999999903</c:v>
                </c:pt>
                <c:pt idx="32004">
                  <c:v>94.893593749999994</c:v>
                </c:pt>
                <c:pt idx="32005">
                  <c:v>94.894687500000003</c:v>
                </c:pt>
                <c:pt idx="32006">
                  <c:v>94.894687499999904</c:v>
                </c:pt>
                <c:pt idx="32007">
                  <c:v>94.894374999999897</c:v>
                </c:pt>
                <c:pt idx="32008">
                  <c:v>94.894531249999901</c:v>
                </c:pt>
                <c:pt idx="32009">
                  <c:v>94.895468749999907</c:v>
                </c:pt>
                <c:pt idx="32010">
                  <c:v>94.896718749999906</c:v>
                </c:pt>
                <c:pt idx="32011">
                  <c:v>94.897499999999994</c:v>
                </c:pt>
                <c:pt idx="32012">
                  <c:v>94.897499999999994</c:v>
                </c:pt>
                <c:pt idx="32013">
                  <c:v>94.897187500000001</c:v>
                </c:pt>
                <c:pt idx="32014">
                  <c:v>94.896874999999994</c:v>
                </c:pt>
                <c:pt idx="32015">
                  <c:v>94.896562499999902</c:v>
                </c:pt>
                <c:pt idx="32016">
                  <c:v>94.894843750000007</c:v>
                </c:pt>
                <c:pt idx="32017">
                  <c:v>94.886874999999904</c:v>
                </c:pt>
                <c:pt idx="32018">
                  <c:v>94.873593749999998</c:v>
                </c:pt>
                <c:pt idx="32019">
                  <c:v>94.859843749999996</c:v>
                </c:pt>
                <c:pt idx="32020">
                  <c:v>94.846249999999998</c:v>
                </c:pt>
                <c:pt idx="32021">
                  <c:v>94.838906249999994</c:v>
                </c:pt>
                <c:pt idx="32022">
                  <c:v>94.837968749999902</c:v>
                </c:pt>
                <c:pt idx="32023">
                  <c:v>94.837343749999903</c:v>
                </c:pt>
                <c:pt idx="32024">
                  <c:v>94.836718750000003</c:v>
                </c:pt>
                <c:pt idx="32025">
                  <c:v>94.836093750000003</c:v>
                </c:pt>
                <c:pt idx="32026">
                  <c:v>94.835468750000004</c:v>
                </c:pt>
                <c:pt idx="32027">
                  <c:v>94.834843750000005</c:v>
                </c:pt>
                <c:pt idx="32028">
                  <c:v>94.828906250000003</c:v>
                </c:pt>
                <c:pt idx="32029">
                  <c:v>94.814062499999906</c:v>
                </c:pt>
                <c:pt idx="32030">
                  <c:v>94.796640624999995</c:v>
                </c:pt>
                <c:pt idx="32031">
                  <c:v>94.785234374999902</c:v>
                </c:pt>
                <c:pt idx="32032">
                  <c:v>94.780781249999905</c:v>
                </c:pt>
                <c:pt idx="32033">
                  <c:v>94.780156249999905</c:v>
                </c:pt>
                <c:pt idx="32034">
                  <c:v>94.782031250000003</c:v>
                </c:pt>
                <c:pt idx="32035">
                  <c:v>94.785078124999998</c:v>
                </c:pt>
                <c:pt idx="32036">
                  <c:v>94.788593749999905</c:v>
                </c:pt>
                <c:pt idx="32037">
                  <c:v>94.791484374999897</c:v>
                </c:pt>
                <c:pt idx="32038">
                  <c:v>94.793906250000006</c:v>
                </c:pt>
                <c:pt idx="32039">
                  <c:v>94.796953124999902</c:v>
                </c:pt>
                <c:pt idx="32040">
                  <c:v>94.800624999999897</c:v>
                </c:pt>
                <c:pt idx="32041">
                  <c:v>94.804453124999995</c:v>
                </c:pt>
                <c:pt idx="32042">
                  <c:v>94.808359374999995</c:v>
                </c:pt>
                <c:pt idx="32043">
                  <c:v>94.812187499999993</c:v>
                </c:pt>
                <c:pt idx="32044">
                  <c:v>94.816015625000006</c:v>
                </c:pt>
                <c:pt idx="32045">
                  <c:v>94.819921874999906</c:v>
                </c:pt>
                <c:pt idx="32046">
                  <c:v>94.824062499999897</c:v>
                </c:pt>
                <c:pt idx="32047">
                  <c:v>94.828515624999994</c:v>
                </c:pt>
                <c:pt idx="32048">
                  <c:v>94.833124999999995</c:v>
                </c:pt>
                <c:pt idx="32049">
                  <c:v>94.837890625</c:v>
                </c:pt>
                <c:pt idx="32050">
                  <c:v>94.842734374999907</c:v>
                </c:pt>
                <c:pt idx="32051">
                  <c:v>94.847578124999998</c:v>
                </c:pt>
                <c:pt idx="32052">
                  <c:v>94.852421874999905</c:v>
                </c:pt>
                <c:pt idx="32053">
                  <c:v>94.857187499999995</c:v>
                </c:pt>
                <c:pt idx="32054">
                  <c:v>94.861874999999998</c:v>
                </c:pt>
                <c:pt idx="32055">
                  <c:v>94.866640624999903</c:v>
                </c:pt>
                <c:pt idx="32056">
                  <c:v>94.871406249999893</c:v>
                </c:pt>
                <c:pt idx="32057">
                  <c:v>94.876171874999997</c:v>
                </c:pt>
                <c:pt idx="32058">
                  <c:v>94.880937500000002</c:v>
                </c:pt>
                <c:pt idx="32059">
                  <c:v>94.885625000000005</c:v>
                </c:pt>
                <c:pt idx="32060">
                  <c:v>94.890312499999993</c:v>
                </c:pt>
                <c:pt idx="32061">
                  <c:v>94.894999999999996</c:v>
                </c:pt>
                <c:pt idx="32062">
                  <c:v>94.899687499999999</c:v>
                </c:pt>
                <c:pt idx="32063">
                  <c:v>94.904374999999902</c:v>
                </c:pt>
                <c:pt idx="32064">
                  <c:v>94.909062499999905</c:v>
                </c:pt>
                <c:pt idx="32065">
                  <c:v>94.913828124999995</c:v>
                </c:pt>
                <c:pt idx="32066">
                  <c:v>94.9185937499999</c:v>
                </c:pt>
                <c:pt idx="32067">
                  <c:v>94.923281250000002</c:v>
                </c:pt>
                <c:pt idx="32068">
                  <c:v>94.927968749999906</c:v>
                </c:pt>
                <c:pt idx="32069">
                  <c:v>94.932656249999994</c:v>
                </c:pt>
                <c:pt idx="32070">
                  <c:v>94.937343749999997</c:v>
                </c:pt>
                <c:pt idx="32071">
                  <c:v>94.9420312499999</c:v>
                </c:pt>
                <c:pt idx="32072">
                  <c:v>94.946718749999903</c:v>
                </c:pt>
                <c:pt idx="32073">
                  <c:v>94.951406250000005</c:v>
                </c:pt>
                <c:pt idx="32074">
                  <c:v>94.956093749999994</c:v>
                </c:pt>
                <c:pt idx="32075">
                  <c:v>94.960781249999997</c:v>
                </c:pt>
                <c:pt idx="32076">
                  <c:v>94.965468749999999</c:v>
                </c:pt>
                <c:pt idx="32077">
                  <c:v>94.970234375000004</c:v>
                </c:pt>
                <c:pt idx="32078">
                  <c:v>94.971406250000001</c:v>
                </c:pt>
                <c:pt idx="32079">
                  <c:v>94.965078124999906</c:v>
                </c:pt>
                <c:pt idx="32080">
                  <c:v>94.949296874999902</c:v>
                </c:pt>
                <c:pt idx="32081">
                  <c:v>94.919921875</c:v>
                </c:pt>
                <c:pt idx="32082">
                  <c:v>94.878828124999998</c:v>
                </c:pt>
                <c:pt idx="32083">
                  <c:v>94.833203124999997</c:v>
                </c:pt>
                <c:pt idx="32084">
                  <c:v>94.786796874999993</c:v>
                </c:pt>
                <c:pt idx="32085">
                  <c:v>94.740390624999904</c:v>
                </c:pt>
                <c:pt idx="32086">
                  <c:v>94.693984374999999</c:v>
                </c:pt>
                <c:pt idx="32087">
                  <c:v>94.647578124999995</c:v>
                </c:pt>
                <c:pt idx="32088">
                  <c:v>94.601328124999995</c:v>
                </c:pt>
                <c:pt idx="32089">
                  <c:v>94.555234374999998</c:v>
                </c:pt>
                <c:pt idx="32090">
                  <c:v>94.509140624999901</c:v>
                </c:pt>
                <c:pt idx="32091">
                  <c:v>94.463046875000003</c:v>
                </c:pt>
                <c:pt idx="32092">
                  <c:v>94.416953124999907</c:v>
                </c:pt>
                <c:pt idx="32093">
                  <c:v>94.370859374999995</c:v>
                </c:pt>
                <c:pt idx="32094">
                  <c:v>94.324765624999998</c:v>
                </c:pt>
                <c:pt idx="32095">
                  <c:v>94.278671874999901</c:v>
                </c:pt>
                <c:pt idx="32096">
                  <c:v>94.232578124999904</c:v>
                </c:pt>
                <c:pt idx="32097">
                  <c:v>94.186484374999907</c:v>
                </c:pt>
                <c:pt idx="32098">
                  <c:v>94.140390624999995</c:v>
                </c:pt>
                <c:pt idx="32099">
                  <c:v>94.094296874999998</c:v>
                </c:pt>
                <c:pt idx="32100">
                  <c:v>94.054296874999906</c:v>
                </c:pt>
                <c:pt idx="32101">
                  <c:v>94.020859375000001</c:v>
                </c:pt>
                <c:pt idx="32102">
                  <c:v>93.988046874999995</c:v>
                </c:pt>
                <c:pt idx="32103">
                  <c:v>93.955390625000007</c:v>
                </c:pt>
                <c:pt idx="32104">
                  <c:v>93.922734374999905</c:v>
                </c:pt>
                <c:pt idx="32105">
                  <c:v>93.890078125000002</c:v>
                </c:pt>
                <c:pt idx="32106">
                  <c:v>93.857421875</c:v>
                </c:pt>
                <c:pt idx="32107">
                  <c:v>93.824765624999998</c:v>
                </c:pt>
                <c:pt idx="32108">
                  <c:v>93.792109374999995</c:v>
                </c:pt>
                <c:pt idx="32109">
                  <c:v>93.768515624999907</c:v>
                </c:pt>
                <c:pt idx="32110">
                  <c:v>93.758281249999996</c:v>
                </c:pt>
                <c:pt idx="32111">
                  <c:v>93.756328124999996</c:v>
                </c:pt>
                <c:pt idx="32112">
                  <c:v>93.7578125</c:v>
                </c:pt>
                <c:pt idx="32113">
                  <c:v>93.759531249999995</c:v>
                </c:pt>
                <c:pt idx="32114">
                  <c:v>93.761875000000003</c:v>
                </c:pt>
                <c:pt idx="32115">
                  <c:v>93.764531249999905</c:v>
                </c:pt>
                <c:pt idx="32116">
                  <c:v>93.767812499999906</c:v>
                </c:pt>
                <c:pt idx="32117">
                  <c:v>93.771328124999997</c:v>
                </c:pt>
                <c:pt idx="32118">
                  <c:v>93.774921875000004</c:v>
                </c:pt>
                <c:pt idx="32119">
                  <c:v>93.778437499999896</c:v>
                </c:pt>
                <c:pt idx="32120">
                  <c:v>93.7818749999999</c:v>
                </c:pt>
                <c:pt idx="32121">
                  <c:v>93.785312499999904</c:v>
                </c:pt>
                <c:pt idx="32122">
                  <c:v>93.788671874999906</c:v>
                </c:pt>
                <c:pt idx="32123">
                  <c:v>93.791953124999907</c:v>
                </c:pt>
                <c:pt idx="32124">
                  <c:v>93.795234375000007</c:v>
                </c:pt>
                <c:pt idx="32125">
                  <c:v>93.798515624999993</c:v>
                </c:pt>
                <c:pt idx="32126">
                  <c:v>93.801796874999994</c:v>
                </c:pt>
                <c:pt idx="32127">
                  <c:v>93.805156249999996</c:v>
                </c:pt>
                <c:pt idx="32128">
                  <c:v>93.808671874999902</c:v>
                </c:pt>
                <c:pt idx="32129">
                  <c:v>93.812421874999998</c:v>
                </c:pt>
                <c:pt idx="32130">
                  <c:v>93.816249999999997</c:v>
                </c:pt>
                <c:pt idx="32131">
                  <c:v>93.82</c:v>
                </c:pt>
                <c:pt idx="32132">
                  <c:v>93.823749999999905</c:v>
                </c:pt>
                <c:pt idx="32133">
                  <c:v>93.827421874999999</c:v>
                </c:pt>
                <c:pt idx="32134">
                  <c:v>93.831093749999994</c:v>
                </c:pt>
                <c:pt idx="32135">
                  <c:v>93.834843750000005</c:v>
                </c:pt>
                <c:pt idx="32136">
                  <c:v>93.838671875000003</c:v>
                </c:pt>
                <c:pt idx="32137">
                  <c:v>93.842656249999905</c:v>
                </c:pt>
                <c:pt idx="32138">
                  <c:v>93.846796874999995</c:v>
                </c:pt>
                <c:pt idx="32139">
                  <c:v>93.851249999999993</c:v>
                </c:pt>
                <c:pt idx="32140">
                  <c:v>93.855937499999996</c:v>
                </c:pt>
                <c:pt idx="32141">
                  <c:v>93.860624999999999</c:v>
                </c:pt>
                <c:pt idx="32142">
                  <c:v>93.865312499999902</c:v>
                </c:pt>
                <c:pt idx="32143">
                  <c:v>93.869999999999905</c:v>
                </c:pt>
                <c:pt idx="32144">
                  <c:v>93.874687499999993</c:v>
                </c:pt>
                <c:pt idx="32145">
                  <c:v>93.879374999999996</c:v>
                </c:pt>
                <c:pt idx="32146">
                  <c:v>93.884062499999999</c:v>
                </c:pt>
                <c:pt idx="32147">
                  <c:v>93.888750000000002</c:v>
                </c:pt>
                <c:pt idx="32148">
                  <c:v>93.893437499999905</c:v>
                </c:pt>
                <c:pt idx="32149">
                  <c:v>93.898124999999993</c:v>
                </c:pt>
                <c:pt idx="32150">
                  <c:v>93.902812499999996</c:v>
                </c:pt>
                <c:pt idx="32151">
                  <c:v>93.907499999999999</c:v>
                </c:pt>
                <c:pt idx="32152">
                  <c:v>93.912187499999902</c:v>
                </c:pt>
                <c:pt idx="32153">
                  <c:v>93.916796875000003</c:v>
                </c:pt>
                <c:pt idx="32154">
                  <c:v>93.921406250000004</c:v>
                </c:pt>
                <c:pt idx="32155">
                  <c:v>93.926015625000005</c:v>
                </c:pt>
                <c:pt idx="32156">
                  <c:v>93.930624999999907</c:v>
                </c:pt>
                <c:pt idx="32157">
                  <c:v>93.935312499999995</c:v>
                </c:pt>
                <c:pt idx="32158">
                  <c:v>93.94</c:v>
                </c:pt>
                <c:pt idx="32159">
                  <c:v>93.944687499999901</c:v>
                </c:pt>
                <c:pt idx="32160">
                  <c:v>93.949296874999902</c:v>
                </c:pt>
                <c:pt idx="32161">
                  <c:v>93.953906250000003</c:v>
                </c:pt>
                <c:pt idx="32162">
                  <c:v>93.958593750000006</c:v>
                </c:pt>
                <c:pt idx="32163">
                  <c:v>93.967187499999994</c:v>
                </c:pt>
                <c:pt idx="32164">
                  <c:v>93.982578124999904</c:v>
                </c:pt>
                <c:pt idx="32165">
                  <c:v>94.004453124999998</c:v>
                </c:pt>
                <c:pt idx="32166">
                  <c:v>94.035859375000001</c:v>
                </c:pt>
                <c:pt idx="32167">
                  <c:v>94.077656249999905</c:v>
                </c:pt>
                <c:pt idx="32168">
                  <c:v>94.125781250000003</c:v>
                </c:pt>
                <c:pt idx="32169">
                  <c:v>94.175937499999904</c:v>
                </c:pt>
                <c:pt idx="32170">
                  <c:v>94.226249999999894</c:v>
                </c:pt>
                <c:pt idx="32171">
                  <c:v>94.276562499999997</c:v>
                </c:pt>
                <c:pt idx="32172">
                  <c:v>94.326875000000001</c:v>
                </c:pt>
                <c:pt idx="32173">
                  <c:v>94.377187499999906</c:v>
                </c:pt>
                <c:pt idx="32174">
                  <c:v>94.427499999999995</c:v>
                </c:pt>
                <c:pt idx="32175">
                  <c:v>94.477812499999999</c:v>
                </c:pt>
                <c:pt idx="32176">
                  <c:v>94.524999999999906</c:v>
                </c:pt>
                <c:pt idx="32177">
                  <c:v>94.564218749999995</c:v>
                </c:pt>
                <c:pt idx="32178">
                  <c:v>94.593437499999993</c:v>
                </c:pt>
                <c:pt idx="32179">
                  <c:v>94.610937499999906</c:v>
                </c:pt>
                <c:pt idx="32180">
                  <c:v>94.617343749999904</c:v>
                </c:pt>
                <c:pt idx="32181">
                  <c:v>94.618281249999896</c:v>
                </c:pt>
                <c:pt idx="32182">
                  <c:v>94.614062500000003</c:v>
                </c:pt>
                <c:pt idx="32183">
                  <c:v>94.603437499999998</c:v>
                </c:pt>
                <c:pt idx="32184">
                  <c:v>94.590468749999999</c:v>
                </c:pt>
                <c:pt idx="32185">
                  <c:v>94.577343749999997</c:v>
                </c:pt>
                <c:pt idx="32186">
                  <c:v>94.564374999999998</c:v>
                </c:pt>
                <c:pt idx="32187">
                  <c:v>94.551562500000003</c:v>
                </c:pt>
                <c:pt idx="32188">
                  <c:v>94.538749999999993</c:v>
                </c:pt>
                <c:pt idx="32189">
                  <c:v>94.525937499999998</c:v>
                </c:pt>
                <c:pt idx="32190">
                  <c:v>94.513125000000002</c:v>
                </c:pt>
                <c:pt idx="32191">
                  <c:v>94.500312499999893</c:v>
                </c:pt>
                <c:pt idx="32192">
                  <c:v>94.487499999999997</c:v>
                </c:pt>
                <c:pt idx="32193">
                  <c:v>94.474687499999902</c:v>
                </c:pt>
                <c:pt idx="32194">
                  <c:v>94.461874999999907</c:v>
                </c:pt>
                <c:pt idx="32195">
                  <c:v>94.449062499999997</c:v>
                </c:pt>
                <c:pt idx="32196">
                  <c:v>94.436250000000001</c:v>
                </c:pt>
                <c:pt idx="32197">
                  <c:v>94.423437500000006</c:v>
                </c:pt>
                <c:pt idx="32198">
                  <c:v>94.414687499999999</c:v>
                </c:pt>
                <c:pt idx="32199">
                  <c:v>94.412031249999899</c:v>
                </c:pt>
                <c:pt idx="32200">
                  <c:v>94.411874999999995</c:v>
                </c:pt>
                <c:pt idx="32201">
                  <c:v>94.412187499999902</c:v>
                </c:pt>
                <c:pt idx="32202">
                  <c:v>94.412499999999994</c:v>
                </c:pt>
                <c:pt idx="32203">
                  <c:v>94.412812499999902</c:v>
                </c:pt>
                <c:pt idx="32204">
                  <c:v>94.413124999999994</c:v>
                </c:pt>
                <c:pt idx="32205">
                  <c:v>94.413437499999901</c:v>
                </c:pt>
                <c:pt idx="32206">
                  <c:v>94.413749999999993</c:v>
                </c:pt>
                <c:pt idx="32207">
                  <c:v>94.4140625</c:v>
                </c:pt>
                <c:pt idx="32208">
                  <c:v>94.414375000000007</c:v>
                </c:pt>
                <c:pt idx="32209">
                  <c:v>94.414531249999996</c:v>
                </c:pt>
                <c:pt idx="32210">
                  <c:v>94.419843749999998</c:v>
                </c:pt>
                <c:pt idx="32211">
                  <c:v>94.436953125000002</c:v>
                </c:pt>
                <c:pt idx="32212">
                  <c:v>94.462656249999995</c:v>
                </c:pt>
                <c:pt idx="32213">
                  <c:v>94.494531249999994</c:v>
                </c:pt>
                <c:pt idx="32214">
                  <c:v>94.530312499999994</c:v>
                </c:pt>
                <c:pt idx="32215">
                  <c:v>94.565937499999905</c:v>
                </c:pt>
                <c:pt idx="32216">
                  <c:v>94.601796875000005</c:v>
                </c:pt>
                <c:pt idx="32217">
                  <c:v>94.637968749999999</c:v>
                </c:pt>
                <c:pt idx="32218">
                  <c:v>94.674374999999998</c:v>
                </c:pt>
                <c:pt idx="32219">
                  <c:v>94.711093749999904</c:v>
                </c:pt>
                <c:pt idx="32220">
                  <c:v>94.747968749999998</c:v>
                </c:pt>
                <c:pt idx="32221">
                  <c:v>94.784843749999993</c:v>
                </c:pt>
                <c:pt idx="32222">
                  <c:v>94.821796875000004</c:v>
                </c:pt>
                <c:pt idx="32223">
                  <c:v>94.858828125000002</c:v>
                </c:pt>
                <c:pt idx="32224">
                  <c:v>94.895937499999903</c:v>
                </c:pt>
                <c:pt idx="32225">
                  <c:v>94.933203124999906</c:v>
                </c:pt>
                <c:pt idx="32226">
                  <c:v>94.970468749999995</c:v>
                </c:pt>
                <c:pt idx="32227">
                  <c:v>95.008359374999998</c:v>
                </c:pt>
                <c:pt idx="32228">
                  <c:v>95.047031249999904</c:v>
                </c:pt>
                <c:pt idx="32229">
                  <c:v>95.085546874999906</c:v>
                </c:pt>
                <c:pt idx="32230">
                  <c:v>95.123750000000001</c:v>
                </c:pt>
                <c:pt idx="32231">
                  <c:v>95.161874999999995</c:v>
                </c:pt>
                <c:pt idx="32232">
                  <c:v>95.2</c:v>
                </c:pt>
                <c:pt idx="32233">
                  <c:v>95.238124999999997</c:v>
                </c:pt>
                <c:pt idx="32234">
                  <c:v>95.276250000000005</c:v>
                </c:pt>
                <c:pt idx="32235">
                  <c:v>95.314374999999998</c:v>
                </c:pt>
                <c:pt idx="32236">
                  <c:v>95.352499999999907</c:v>
                </c:pt>
                <c:pt idx="32237">
                  <c:v>95.390625</c:v>
                </c:pt>
                <c:pt idx="32238">
                  <c:v>95.428749999999994</c:v>
                </c:pt>
                <c:pt idx="32239">
                  <c:v>95.466796875</c:v>
                </c:pt>
                <c:pt idx="32240">
                  <c:v>95.504843749999907</c:v>
                </c:pt>
                <c:pt idx="32241">
                  <c:v>95.54296875</c:v>
                </c:pt>
                <c:pt idx="32242">
                  <c:v>95.581093749999994</c:v>
                </c:pt>
                <c:pt idx="32243">
                  <c:v>95.619140625</c:v>
                </c:pt>
                <c:pt idx="32244">
                  <c:v>95.657109375000005</c:v>
                </c:pt>
                <c:pt idx="32245">
                  <c:v>95.695078124999995</c:v>
                </c:pt>
                <c:pt idx="32246">
                  <c:v>95.733046874999999</c:v>
                </c:pt>
                <c:pt idx="32247">
                  <c:v>95.771015625000004</c:v>
                </c:pt>
                <c:pt idx="32248">
                  <c:v>95.808984374999994</c:v>
                </c:pt>
                <c:pt idx="32249">
                  <c:v>95.847031249999901</c:v>
                </c:pt>
                <c:pt idx="32250">
                  <c:v>95.885078125000007</c:v>
                </c:pt>
                <c:pt idx="32251">
                  <c:v>95.923046874999997</c:v>
                </c:pt>
                <c:pt idx="32252">
                  <c:v>95.961015624999902</c:v>
                </c:pt>
                <c:pt idx="32253">
                  <c:v>95.998984374999907</c:v>
                </c:pt>
                <c:pt idx="32254">
                  <c:v>96.036953124999897</c:v>
                </c:pt>
                <c:pt idx="32255">
                  <c:v>96.074921875000001</c:v>
                </c:pt>
                <c:pt idx="32256">
                  <c:v>96.112890624999906</c:v>
                </c:pt>
                <c:pt idx="32257">
                  <c:v>96.150859374999897</c:v>
                </c:pt>
                <c:pt idx="32258">
                  <c:v>96.188828124999901</c:v>
                </c:pt>
                <c:pt idx="32259">
                  <c:v>96.226796875000005</c:v>
                </c:pt>
                <c:pt idx="32260">
                  <c:v>96.264765624999995</c:v>
                </c:pt>
                <c:pt idx="32261">
                  <c:v>96.301640625000005</c:v>
                </c:pt>
                <c:pt idx="32262">
                  <c:v>96.334453124999897</c:v>
                </c:pt>
                <c:pt idx="32263">
                  <c:v>96.359531249999904</c:v>
                </c:pt>
                <c:pt idx="32264">
                  <c:v>96.375468749999897</c:v>
                </c:pt>
                <c:pt idx="32265">
                  <c:v>96.380312500000002</c:v>
                </c:pt>
                <c:pt idx="32266">
                  <c:v>96.374062499999994</c:v>
                </c:pt>
                <c:pt idx="32267">
                  <c:v>96.362812499999905</c:v>
                </c:pt>
                <c:pt idx="32268">
                  <c:v>96.35</c:v>
                </c:pt>
                <c:pt idx="32269">
                  <c:v>96.336093749999904</c:v>
                </c:pt>
                <c:pt idx="32270">
                  <c:v>96.322031249999995</c:v>
                </c:pt>
                <c:pt idx="32271">
                  <c:v>96.309374999999903</c:v>
                </c:pt>
                <c:pt idx="32272">
                  <c:v>96.297968749999995</c:v>
                </c:pt>
                <c:pt idx="32273">
                  <c:v>96.286249999999896</c:v>
                </c:pt>
                <c:pt idx="32274">
                  <c:v>96.273906249999996</c:v>
                </c:pt>
                <c:pt idx="32275">
                  <c:v>96.260468750000001</c:v>
                </c:pt>
                <c:pt idx="32276">
                  <c:v>96.240156249999998</c:v>
                </c:pt>
                <c:pt idx="32277">
                  <c:v>96.209218749999906</c:v>
                </c:pt>
                <c:pt idx="32278">
                  <c:v>96.170703125000003</c:v>
                </c:pt>
                <c:pt idx="32279">
                  <c:v>96.126562499999906</c:v>
                </c:pt>
                <c:pt idx="32280">
                  <c:v>96.079921874999997</c:v>
                </c:pt>
                <c:pt idx="32281">
                  <c:v>96.034374999999997</c:v>
                </c:pt>
                <c:pt idx="32282">
                  <c:v>95.994609374999996</c:v>
                </c:pt>
                <c:pt idx="32283">
                  <c:v>95.959921875000006</c:v>
                </c:pt>
                <c:pt idx="32284">
                  <c:v>95.925703124999998</c:v>
                </c:pt>
                <c:pt idx="32285">
                  <c:v>95.891640624999994</c:v>
                </c:pt>
                <c:pt idx="32286">
                  <c:v>95.857734375000007</c:v>
                </c:pt>
                <c:pt idx="32287">
                  <c:v>95.823749999999905</c:v>
                </c:pt>
                <c:pt idx="32288">
                  <c:v>95.789609374999898</c:v>
                </c:pt>
                <c:pt idx="32289">
                  <c:v>95.755624999999995</c:v>
                </c:pt>
                <c:pt idx="32290">
                  <c:v>95.721796874999995</c:v>
                </c:pt>
                <c:pt idx="32291">
                  <c:v>95.687890624999994</c:v>
                </c:pt>
                <c:pt idx="32292">
                  <c:v>95.653828124999905</c:v>
                </c:pt>
                <c:pt idx="32293">
                  <c:v>95.619609374999996</c:v>
                </c:pt>
                <c:pt idx="32294">
                  <c:v>95.588515624999999</c:v>
                </c:pt>
                <c:pt idx="32295">
                  <c:v>95.570625000000007</c:v>
                </c:pt>
                <c:pt idx="32296">
                  <c:v>95.564374999999899</c:v>
                </c:pt>
                <c:pt idx="32297">
                  <c:v>95.5625</c:v>
                </c:pt>
                <c:pt idx="32298">
                  <c:v>95.565156250000001</c:v>
                </c:pt>
                <c:pt idx="32299">
                  <c:v>95.569609374999999</c:v>
                </c:pt>
                <c:pt idx="32300">
                  <c:v>95.573906249999993</c:v>
                </c:pt>
                <c:pt idx="32301">
                  <c:v>95.577968749999997</c:v>
                </c:pt>
                <c:pt idx="32302">
                  <c:v>95.58203125</c:v>
                </c:pt>
                <c:pt idx="32303">
                  <c:v>95.586171875000005</c:v>
                </c:pt>
                <c:pt idx="32304">
                  <c:v>95.590390624999998</c:v>
                </c:pt>
                <c:pt idx="32305">
                  <c:v>95.594609374999905</c:v>
                </c:pt>
                <c:pt idx="32306">
                  <c:v>95.598906249999999</c:v>
                </c:pt>
                <c:pt idx="32307">
                  <c:v>95.603281249999995</c:v>
                </c:pt>
                <c:pt idx="32308">
                  <c:v>95.607656250000005</c:v>
                </c:pt>
                <c:pt idx="32309">
                  <c:v>95.612031249999902</c:v>
                </c:pt>
                <c:pt idx="32310">
                  <c:v>95.616406249999997</c:v>
                </c:pt>
                <c:pt idx="32311">
                  <c:v>95.620781249999993</c:v>
                </c:pt>
                <c:pt idx="32312">
                  <c:v>95.625156250000003</c:v>
                </c:pt>
                <c:pt idx="32313">
                  <c:v>95.629453124999998</c:v>
                </c:pt>
                <c:pt idx="32314">
                  <c:v>95.633671874999905</c:v>
                </c:pt>
                <c:pt idx="32315">
                  <c:v>95.637890624999997</c:v>
                </c:pt>
                <c:pt idx="32316">
                  <c:v>95.642109375000004</c:v>
                </c:pt>
                <c:pt idx="32317">
                  <c:v>95.646328124999997</c:v>
                </c:pt>
                <c:pt idx="32318">
                  <c:v>95.650546874999904</c:v>
                </c:pt>
                <c:pt idx="32319">
                  <c:v>95.654765624999996</c:v>
                </c:pt>
                <c:pt idx="32320">
                  <c:v>95.658984375000003</c:v>
                </c:pt>
                <c:pt idx="32321">
                  <c:v>95.663203124999896</c:v>
                </c:pt>
                <c:pt idx="32322">
                  <c:v>95.667343749999901</c:v>
                </c:pt>
                <c:pt idx="32323">
                  <c:v>95.671406250000004</c:v>
                </c:pt>
                <c:pt idx="32324">
                  <c:v>95.675546874999995</c:v>
                </c:pt>
                <c:pt idx="32325">
                  <c:v>95.6796875</c:v>
                </c:pt>
                <c:pt idx="32326">
                  <c:v>95.683750000000003</c:v>
                </c:pt>
                <c:pt idx="32327">
                  <c:v>95.687812499999893</c:v>
                </c:pt>
                <c:pt idx="32328">
                  <c:v>95.691953124999998</c:v>
                </c:pt>
                <c:pt idx="32329">
                  <c:v>95.696093750000003</c:v>
                </c:pt>
                <c:pt idx="32330">
                  <c:v>95.700156250000006</c:v>
                </c:pt>
                <c:pt idx="32331">
                  <c:v>95.704218749999995</c:v>
                </c:pt>
                <c:pt idx="32332">
                  <c:v>95.708281249999999</c:v>
                </c:pt>
                <c:pt idx="32333">
                  <c:v>95.712343750000002</c:v>
                </c:pt>
                <c:pt idx="32334">
                  <c:v>95.716406250000006</c:v>
                </c:pt>
                <c:pt idx="32335">
                  <c:v>95.720468749999995</c:v>
                </c:pt>
                <c:pt idx="32336">
                  <c:v>95.724531249999899</c:v>
                </c:pt>
                <c:pt idx="32337">
                  <c:v>95.727734374999898</c:v>
                </c:pt>
                <c:pt idx="32338">
                  <c:v>95.726796875000005</c:v>
                </c:pt>
                <c:pt idx="32339">
                  <c:v>95.719296874999998</c:v>
                </c:pt>
                <c:pt idx="32340">
                  <c:v>95.704140624999994</c:v>
                </c:pt>
                <c:pt idx="32341">
                  <c:v>95.675703124999998</c:v>
                </c:pt>
                <c:pt idx="32342">
                  <c:v>95.634921874999904</c:v>
                </c:pt>
                <c:pt idx="32343">
                  <c:v>95.590234374999994</c:v>
                </c:pt>
                <c:pt idx="32344">
                  <c:v>95.544765624999997</c:v>
                </c:pt>
                <c:pt idx="32345">
                  <c:v>95.498359375000007</c:v>
                </c:pt>
                <c:pt idx="32346">
                  <c:v>95.450078124999905</c:v>
                </c:pt>
                <c:pt idx="32347">
                  <c:v>95.400156249999995</c:v>
                </c:pt>
                <c:pt idx="32348">
                  <c:v>95.356718749999999</c:v>
                </c:pt>
                <c:pt idx="32349">
                  <c:v>95.330468749999994</c:v>
                </c:pt>
                <c:pt idx="32350">
                  <c:v>95.314843749999895</c:v>
                </c:pt>
                <c:pt idx="32351">
                  <c:v>95.298593749999995</c:v>
                </c:pt>
                <c:pt idx="32352">
                  <c:v>95.28</c:v>
                </c:pt>
                <c:pt idx="32353">
                  <c:v>95.260312499999998</c:v>
                </c:pt>
                <c:pt idx="32354">
                  <c:v>95.248437499999895</c:v>
                </c:pt>
                <c:pt idx="32355">
                  <c:v>95.244374999999906</c:v>
                </c:pt>
                <c:pt idx="32356">
                  <c:v>95.240624999999994</c:v>
                </c:pt>
                <c:pt idx="32357">
                  <c:v>95.236874999999998</c:v>
                </c:pt>
                <c:pt idx="32358">
                  <c:v>95.233125000000001</c:v>
                </c:pt>
                <c:pt idx="32359">
                  <c:v>95.229374999999905</c:v>
                </c:pt>
                <c:pt idx="32360">
                  <c:v>95.225624999999994</c:v>
                </c:pt>
                <c:pt idx="32361">
                  <c:v>95.221874999999997</c:v>
                </c:pt>
                <c:pt idx="32362">
                  <c:v>95.217187499999994</c:v>
                </c:pt>
                <c:pt idx="32363">
                  <c:v>95.206406249999901</c:v>
                </c:pt>
                <c:pt idx="32364">
                  <c:v>95.190156250000001</c:v>
                </c:pt>
                <c:pt idx="32365">
                  <c:v>95.173437499999906</c:v>
                </c:pt>
                <c:pt idx="32366">
                  <c:v>95.156562500000007</c:v>
                </c:pt>
                <c:pt idx="32367">
                  <c:v>95.139687499999994</c:v>
                </c:pt>
                <c:pt idx="32368">
                  <c:v>95.122812499999995</c:v>
                </c:pt>
                <c:pt idx="32369">
                  <c:v>95.105937499999996</c:v>
                </c:pt>
                <c:pt idx="32370">
                  <c:v>95.089062499999898</c:v>
                </c:pt>
                <c:pt idx="32371">
                  <c:v>95.072187499999998</c:v>
                </c:pt>
                <c:pt idx="32372">
                  <c:v>95.055312499999999</c:v>
                </c:pt>
                <c:pt idx="32373">
                  <c:v>95.038437499999901</c:v>
                </c:pt>
                <c:pt idx="32374">
                  <c:v>95.021562500000002</c:v>
                </c:pt>
                <c:pt idx="32375">
                  <c:v>95.004687499999903</c:v>
                </c:pt>
                <c:pt idx="32376">
                  <c:v>94.987812500000004</c:v>
                </c:pt>
                <c:pt idx="32377">
                  <c:v>94.970937500000005</c:v>
                </c:pt>
                <c:pt idx="32378">
                  <c:v>94.954062499999907</c:v>
                </c:pt>
                <c:pt idx="32379">
                  <c:v>94.937187499999993</c:v>
                </c:pt>
                <c:pt idx="32380">
                  <c:v>94.920312499999994</c:v>
                </c:pt>
                <c:pt idx="32381">
                  <c:v>94.903437499999995</c:v>
                </c:pt>
                <c:pt idx="32382">
                  <c:v>94.886562499999897</c:v>
                </c:pt>
                <c:pt idx="32383">
                  <c:v>94.869531249999994</c:v>
                </c:pt>
                <c:pt idx="32384">
                  <c:v>94.860468749999995</c:v>
                </c:pt>
                <c:pt idx="32385">
                  <c:v>94.867656249999996</c:v>
                </c:pt>
                <c:pt idx="32386">
                  <c:v>94.886406249999993</c:v>
                </c:pt>
                <c:pt idx="32387">
                  <c:v>94.910703124999998</c:v>
                </c:pt>
                <c:pt idx="32388">
                  <c:v>94.938359374999905</c:v>
                </c:pt>
                <c:pt idx="32389">
                  <c:v>94.967265624999996</c:v>
                </c:pt>
                <c:pt idx="32390">
                  <c:v>94.989218749999907</c:v>
                </c:pt>
                <c:pt idx="32391">
                  <c:v>94.998749999999902</c:v>
                </c:pt>
                <c:pt idx="32392">
                  <c:v>95.002656249999902</c:v>
                </c:pt>
                <c:pt idx="32393">
                  <c:v>95.006328124999996</c:v>
                </c:pt>
                <c:pt idx="32394">
                  <c:v>95.009921875000003</c:v>
                </c:pt>
                <c:pt idx="32395">
                  <c:v>95.013437499999995</c:v>
                </c:pt>
                <c:pt idx="32396">
                  <c:v>95.016953124999901</c:v>
                </c:pt>
                <c:pt idx="32397">
                  <c:v>95.020546874999994</c:v>
                </c:pt>
                <c:pt idx="32398">
                  <c:v>95.0240624999999</c:v>
                </c:pt>
                <c:pt idx="32399">
                  <c:v>95.027499999999904</c:v>
                </c:pt>
                <c:pt idx="32400">
                  <c:v>95.030937499999993</c:v>
                </c:pt>
                <c:pt idx="32401">
                  <c:v>95.034374999999898</c:v>
                </c:pt>
                <c:pt idx="32402">
                  <c:v>95.037734374999999</c:v>
                </c:pt>
                <c:pt idx="32403">
                  <c:v>95.041093749999902</c:v>
                </c:pt>
                <c:pt idx="32404">
                  <c:v>95.044375000000002</c:v>
                </c:pt>
                <c:pt idx="32405">
                  <c:v>95.0474999999999</c:v>
                </c:pt>
                <c:pt idx="32406">
                  <c:v>95.050703124999998</c:v>
                </c:pt>
                <c:pt idx="32407">
                  <c:v>95.053984374999999</c:v>
                </c:pt>
                <c:pt idx="32408">
                  <c:v>95.057187499999998</c:v>
                </c:pt>
                <c:pt idx="32409">
                  <c:v>95.060312499999995</c:v>
                </c:pt>
                <c:pt idx="32410">
                  <c:v>95.063437500000006</c:v>
                </c:pt>
                <c:pt idx="32411">
                  <c:v>95.066562500000003</c:v>
                </c:pt>
                <c:pt idx="32412">
                  <c:v>95.069687500000001</c:v>
                </c:pt>
                <c:pt idx="32413">
                  <c:v>95.072812499999998</c:v>
                </c:pt>
                <c:pt idx="32414">
                  <c:v>95.075937499999995</c:v>
                </c:pt>
                <c:pt idx="32415">
                  <c:v>95.079062499999907</c:v>
                </c:pt>
                <c:pt idx="32416">
                  <c:v>95.082187500000003</c:v>
                </c:pt>
                <c:pt idx="32417">
                  <c:v>95.085312500000001</c:v>
                </c:pt>
                <c:pt idx="32418">
                  <c:v>95.088359374999996</c:v>
                </c:pt>
                <c:pt idx="32419">
                  <c:v>95.091328125000004</c:v>
                </c:pt>
                <c:pt idx="32420">
                  <c:v>95.093984374999906</c:v>
                </c:pt>
                <c:pt idx="32421">
                  <c:v>95.087656249999995</c:v>
                </c:pt>
                <c:pt idx="32422">
                  <c:v>95.067656249999999</c:v>
                </c:pt>
                <c:pt idx="32423">
                  <c:v>95.038124999999994</c:v>
                </c:pt>
                <c:pt idx="32424">
                  <c:v>94.993437499999899</c:v>
                </c:pt>
                <c:pt idx="32425">
                  <c:v>94.935312499999895</c:v>
                </c:pt>
                <c:pt idx="32426">
                  <c:v>94.873124999999902</c:v>
                </c:pt>
                <c:pt idx="32427">
                  <c:v>94.809687499999995</c:v>
                </c:pt>
                <c:pt idx="32428">
                  <c:v>94.752499999999998</c:v>
                </c:pt>
                <c:pt idx="32429">
                  <c:v>94.702343749999997</c:v>
                </c:pt>
                <c:pt idx="32430">
                  <c:v>94.653125000000003</c:v>
                </c:pt>
                <c:pt idx="32431">
                  <c:v>94.604062499999998</c:v>
                </c:pt>
                <c:pt idx="32432">
                  <c:v>94.555000000000007</c:v>
                </c:pt>
                <c:pt idx="32433">
                  <c:v>94.505937499999902</c:v>
                </c:pt>
                <c:pt idx="32434">
                  <c:v>94.456874999999897</c:v>
                </c:pt>
                <c:pt idx="32435">
                  <c:v>94.411562500000002</c:v>
                </c:pt>
                <c:pt idx="32436">
                  <c:v>94.378281249999901</c:v>
                </c:pt>
                <c:pt idx="32437">
                  <c:v>94.361718749999994</c:v>
                </c:pt>
                <c:pt idx="32438">
                  <c:v>94.355546874999902</c:v>
                </c:pt>
                <c:pt idx="32439">
                  <c:v>94.354765624999999</c:v>
                </c:pt>
                <c:pt idx="32440">
                  <c:v>94.357343749999998</c:v>
                </c:pt>
                <c:pt idx="32441">
                  <c:v>94.359843749999996</c:v>
                </c:pt>
                <c:pt idx="32442">
                  <c:v>94.362578124999999</c:v>
                </c:pt>
                <c:pt idx="32443">
                  <c:v>94.365546875000007</c:v>
                </c:pt>
                <c:pt idx="32444">
                  <c:v>94.368515624999901</c:v>
                </c:pt>
                <c:pt idx="32445">
                  <c:v>94.371484374999994</c:v>
                </c:pt>
                <c:pt idx="32446">
                  <c:v>94.374453125000002</c:v>
                </c:pt>
                <c:pt idx="32447">
                  <c:v>94.377421874999996</c:v>
                </c:pt>
                <c:pt idx="32448">
                  <c:v>94.380390625000004</c:v>
                </c:pt>
                <c:pt idx="32449">
                  <c:v>94.383359374999998</c:v>
                </c:pt>
                <c:pt idx="32450">
                  <c:v>94.386328124999906</c:v>
                </c:pt>
                <c:pt idx="32451">
                  <c:v>94.389296874999999</c:v>
                </c:pt>
                <c:pt idx="32452">
                  <c:v>94.392265624999894</c:v>
                </c:pt>
                <c:pt idx="32453">
                  <c:v>94.395156249999999</c:v>
                </c:pt>
                <c:pt idx="32454">
                  <c:v>94.397968750000004</c:v>
                </c:pt>
                <c:pt idx="32455">
                  <c:v>94.400781249999994</c:v>
                </c:pt>
                <c:pt idx="32456">
                  <c:v>94.403593749999999</c:v>
                </c:pt>
                <c:pt idx="32457">
                  <c:v>94.406406249999904</c:v>
                </c:pt>
                <c:pt idx="32458">
                  <c:v>94.409218749999994</c:v>
                </c:pt>
                <c:pt idx="32459">
                  <c:v>94.412031249999899</c:v>
                </c:pt>
                <c:pt idx="32460">
                  <c:v>94.414843750000003</c:v>
                </c:pt>
                <c:pt idx="32461">
                  <c:v>94.417656249999993</c:v>
                </c:pt>
                <c:pt idx="32462">
                  <c:v>94.420390624999996</c:v>
                </c:pt>
                <c:pt idx="32463">
                  <c:v>94.423124999999899</c:v>
                </c:pt>
                <c:pt idx="32464">
                  <c:v>94.425937499999904</c:v>
                </c:pt>
                <c:pt idx="32465">
                  <c:v>94.428671874999907</c:v>
                </c:pt>
                <c:pt idx="32466">
                  <c:v>94.431328124999993</c:v>
                </c:pt>
                <c:pt idx="32467">
                  <c:v>94.434296875000001</c:v>
                </c:pt>
                <c:pt idx="32468">
                  <c:v>94.435390624999997</c:v>
                </c:pt>
                <c:pt idx="32469">
                  <c:v>94.429609374999998</c:v>
                </c:pt>
                <c:pt idx="32470">
                  <c:v>94.420468749999998</c:v>
                </c:pt>
                <c:pt idx="32471">
                  <c:v>94.409843749999993</c:v>
                </c:pt>
                <c:pt idx="32472">
                  <c:v>94.390781249999904</c:v>
                </c:pt>
                <c:pt idx="32473">
                  <c:v>94.364531249999999</c:v>
                </c:pt>
                <c:pt idx="32474">
                  <c:v>94.336562499999999</c:v>
                </c:pt>
                <c:pt idx="32475">
                  <c:v>94.308437499999997</c:v>
                </c:pt>
                <c:pt idx="32476">
                  <c:v>94.281249999999901</c:v>
                </c:pt>
                <c:pt idx="32477">
                  <c:v>94.256718749999905</c:v>
                </c:pt>
                <c:pt idx="32478">
                  <c:v>94.234062499999993</c:v>
                </c:pt>
                <c:pt idx="32479">
                  <c:v>94.212656249999995</c:v>
                </c:pt>
                <c:pt idx="32480">
                  <c:v>94.193437499999902</c:v>
                </c:pt>
                <c:pt idx="32481">
                  <c:v>94.180937499999999</c:v>
                </c:pt>
                <c:pt idx="32482">
                  <c:v>94.175937500000003</c:v>
                </c:pt>
                <c:pt idx="32483">
                  <c:v>94.172812500000006</c:v>
                </c:pt>
                <c:pt idx="32484">
                  <c:v>94.169687499999995</c:v>
                </c:pt>
                <c:pt idx="32485">
                  <c:v>94.166562499999998</c:v>
                </c:pt>
                <c:pt idx="32486">
                  <c:v>94.163437500000001</c:v>
                </c:pt>
                <c:pt idx="32487">
                  <c:v>94.160312500000003</c:v>
                </c:pt>
                <c:pt idx="32488">
                  <c:v>94.160937500000003</c:v>
                </c:pt>
                <c:pt idx="32489">
                  <c:v>94.175937500000003</c:v>
                </c:pt>
                <c:pt idx="32490">
                  <c:v>94.209296875000007</c:v>
                </c:pt>
                <c:pt idx="32491">
                  <c:v>94.253828124999998</c:v>
                </c:pt>
                <c:pt idx="32492">
                  <c:v>94.301796874999994</c:v>
                </c:pt>
                <c:pt idx="32493">
                  <c:v>94.349921874999893</c:v>
                </c:pt>
                <c:pt idx="32494">
                  <c:v>94.398124999999993</c:v>
                </c:pt>
                <c:pt idx="32495">
                  <c:v>94.446562499999999</c:v>
                </c:pt>
                <c:pt idx="32496">
                  <c:v>94.495312499999898</c:v>
                </c:pt>
                <c:pt idx="32497">
                  <c:v>94.544062499999896</c:v>
                </c:pt>
                <c:pt idx="32498">
                  <c:v>94.593046874999999</c:v>
                </c:pt>
                <c:pt idx="32499">
                  <c:v>94.642265624999993</c:v>
                </c:pt>
                <c:pt idx="32500">
                  <c:v>94.69140625</c:v>
                </c:pt>
                <c:pt idx="32501">
                  <c:v>94.740312500000002</c:v>
                </c:pt>
                <c:pt idx="32502">
                  <c:v>94.7890625</c:v>
                </c:pt>
                <c:pt idx="32503">
                  <c:v>94.837968749999902</c:v>
                </c:pt>
                <c:pt idx="32504">
                  <c:v>94.887031250000007</c:v>
                </c:pt>
                <c:pt idx="32505">
                  <c:v>94.936093749999998</c:v>
                </c:pt>
                <c:pt idx="32506">
                  <c:v>94.9849999999999</c:v>
                </c:pt>
                <c:pt idx="32507">
                  <c:v>95.033671874999996</c:v>
                </c:pt>
                <c:pt idx="32508">
                  <c:v>95.082499999999996</c:v>
                </c:pt>
                <c:pt idx="32509">
                  <c:v>95.131328124999996</c:v>
                </c:pt>
                <c:pt idx="32510">
                  <c:v>95.179921874999906</c:v>
                </c:pt>
                <c:pt idx="32511">
                  <c:v>95.228671874999904</c:v>
                </c:pt>
                <c:pt idx="32512">
                  <c:v>95.277421874999902</c:v>
                </c:pt>
                <c:pt idx="32513">
                  <c:v>95.326015624999897</c:v>
                </c:pt>
                <c:pt idx="32514">
                  <c:v>95.374609374999906</c:v>
                </c:pt>
                <c:pt idx="32515">
                  <c:v>95.423359375000004</c:v>
                </c:pt>
                <c:pt idx="32516">
                  <c:v>95.472109374999903</c:v>
                </c:pt>
                <c:pt idx="32517">
                  <c:v>95.520703124999898</c:v>
                </c:pt>
                <c:pt idx="32518">
                  <c:v>95.569296874999907</c:v>
                </c:pt>
                <c:pt idx="32519">
                  <c:v>95.617890624999902</c:v>
                </c:pt>
                <c:pt idx="32520">
                  <c:v>95.666640624999999</c:v>
                </c:pt>
                <c:pt idx="32521">
                  <c:v>95.710468749999905</c:v>
                </c:pt>
                <c:pt idx="32522">
                  <c:v>95.737499999999997</c:v>
                </c:pt>
                <c:pt idx="32523">
                  <c:v>95.7486718749999</c:v>
                </c:pt>
                <c:pt idx="32524">
                  <c:v>95.753359374999903</c:v>
                </c:pt>
                <c:pt idx="32525">
                  <c:v>95.755624999999995</c:v>
                </c:pt>
                <c:pt idx="32526">
                  <c:v>95.757890624999902</c:v>
                </c:pt>
                <c:pt idx="32527">
                  <c:v>95.760156249999994</c:v>
                </c:pt>
                <c:pt idx="32528">
                  <c:v>95.762343749999999</c:v>
                </c:pt>
                <c:pt idx="32529">
                  <c:v>95.764531249999905</c:v>
                </c:pt>
                <c:pt idx="32530">
                  <c:v>95.766796874999997</c:v>
                </c:pt>
                <c:pt idx="32531">
                  <c:v>95.769140624999906</c:v>
                </c:pt>
                <c:pt idx="32532">
                  <c:v>95.771406249999899</c:v>
                </c:pt>
                <c:pt idx="32533">
                  <c:v>95.773750000000007</c:v>
                </c:pt>
                <c:pt idx="32534">
                  <c:v>95.776171875000003</c:v>
                </c:pt>
                <c:pt idx="32535">
                  <c:v>95.778515624999997</c:v>
                </c:pt>
                <c:pt idx="32536">
                  <c:v>95.780859374999906</c:v>
                </c:pt>
                <c:pt idx="32537">
                  <c:v>95.783437500000005</c:v>
                </c:pt>
                <c:pt idx="32538">
                  <c:v>95.784765625000006</c:v>
                </c:pt>
                <c:pt idx="32539">
                  <c:v>95.776796875000002</c:v>
                </c:pt>
                <c:pt idx="32540">
                  <c:v>95.752890624999907</c:v>
                </c:pt>
                <c:pt idx="32541">
                  <c:v>95.712265625000001</c:v>
                </c:pt>
                <c:pt idx="32542">
                  <c:v>95.661484375000001</c:v>
                </c:pt>
                <c:pt idx="32543">
                  <c:v>95.610234374999905</c:v>
                </c:pt>
                <c:pt idx="32544">
                  <c:v>95.560234374999993</c:v>
                </c:pt>
                <c:pt idx="32545">
                  <c:v>95.510390624999999</c:v>
                </c:pt>
                <c:pt idx="32546">
                  <c:v>95.460546874999906</c:v>
                </c:pt>
                <c:pt idx="32547">
                  <c:v>95.410703124999998</c:v>
                </c:pt>
                <c:pt idx="32548">
                  <c:v>95.360859375000004</c:v>
                </c:pt>
                <c:pt idx="32549">
                  <c:v>95.311015624999996</c:v>
                </c:pt>
                <c:pt idx="32550">
                  <c:v>95.261171875000002</c:v>
                </c:pt>
                <c:pt idx="32551">
                  <c:v>95.211328124999994</c:v>
                </c:pt>
                <c:pt idx="32552">
                  <c:v>95.161328124999997</c:v>
                </c:pt>
                <c:pt idx="32553">
                  <c:v>95.119296874999904</c:v>
                </c:pt>
                <c:pt idx="32554">
                  <c:v>95.099921874999893</c:v>
                </c:pt>
                <c:pt idx="32555">
                  <c:v>95.098124999999996</c:v>
                </c:pt>
                <c:pt idx="32556">
                  <c:v>95.099374999999995</c:v>
                </c:pt>
                <c:pt idx="32557">
                  <c:v>95.100703124999995</c:v>
                </c:pt>
                <c:pt idx="32558">
                  <c:v>95.102421874999905</c:v>
                </c:pt>
                <c:pt idx="32559">
                  <c:v>95.104531249999994</c:v>
                </c:pt>
                <c:pt idx="32560">
                  <c:v>95.106718749999999</c:v>
                </c:pt>
                <c:pt idx="32561">
                  <c:v>95.108828125000002</c:v>
                </c:pt>
                <c:pt idx="32562">
                  <c:v>95.111093749999995</c:v>
                </c:pt>
                <c:pt idx="32563">
                  <c:v>95.113828124999998</c:v>
                </c:pt>
                <c:pt idx="32564">
                  <c:v>95.116718750000004</c:v>
                </c:pt>
                <c:pt idx="32565">
                  <c:v>95.119531249999994</c:v>
                </c:pt>
                <c:pt idx="32566">
                  <c:v>95.122500000000002</c:v>
                </c:pt>
                <c:pt idx="32567">
                  <c:v>95.125624999999999</c:v>
                </c:pt>
                <c:pt idx="32568">
                  <c:v>95.128828124999899</c:v>
                </c:pt>
                <c:pt idx="32569">
                  <c:v>95.132109374999999</c:v>
                </c:pt>
                <c:pt idx="32570">
                  <c:v>95.135390624999999</c:v>
                </c:pt>
                <c:pt idx="32571">
                  <c:v>95.138593749999998</c:v>
                </c:pt>
                <c:pt idx="32572">
                  <c:v>95.141718749999896</c:v>
                </c:pt>
                <c:pt idx="32573">
                  <c:v>95.144843749999893</c:v>
                </c:pt>
                <c:pt idx="32574">
                  <c:v>95.147968750000004</c:v>
                </c:pt>
                <c:pt idx="32575">
                  <c:v>95.151093750000001</c:v>
                </c:pt>
                <c:pt idx="32576">
                  <c:v>95.154218749999998</c:v>
                </c:pt>
                <c:pt idx="32577">
                  <c:v>95.157343749999896</c:v>
                </c:pt>
                <c:pt idx="32578">
                  <c:v>95.160390624999906</c:v>
                </c:pt>
                <c:pt idx="32579">
                  <c:v>95.163359374999999</c:v>
                </c:pt>
                <c:pt idx="32580">
                  <c:v>95.166328125000007</c:v>
                </c:pt>
                <c:pt idx="32581">
                  <c:v>95.169296875000001</c:v>
                </c:pt>
                <c:pt idx="32582">
                  <c:v>95.172265624999895</c:v>
                </c:pt>
                <c:pt idx="32583">
                  <c:v>95.175234375000002</c:v>
                </c:pt>
                <c:pt idx="32584">
                  <c:v>95.178124999999994</c:v>
                </c:pt>
                <c:pt idx="32585">
                  <c:v>95.181015624999901</c:v>
                </c:pt>
                <c:pt idx="32586">
                  <c:v>95.183828125000005</c:v>
                </c:pt>
                <c:pt idx="32587">
                  <c:v>95.191093749999993</c:v>
                </c:pt>
                <c:pt idx="32588">
                  <c:v>95.211328124999994</c:v>
                </c:pt>
                <c:pt idx="32589">
                  <c:v>95.242421875000005</c:v>
                </c:pt>
                <c:pt idx="32590">
                  <c:v>95.275859374999996</c:v>
                </c:pt>
                <c:pt idx="32591">
                  <c:v>95.310312499999995</c:v>
                </c:pt>
                <c:pt idx="32592">
                  <c:v>95.348828124999997</c:v>
                </c:pt>
                <c:pt idx="32593">
                  <c:v>95.391796874999997</c:v>
                </c:pt>
                <c:pt idx="32594">
                  <c:v>95.438671874999997</c:v>
                </c:pt>
                <c:pt idx="32595">
                  <c:v>95.488671874999994</c:v>
                </c:pt>
                <c:pt idx="32596">
                  <c:v>95.538359374999999</c:v>
                </c:pt>
                <c:pt idx="32597">
                  <c:v>95.586640625000001</c:v>
                </c:pt>
                <c:pt idx="32598">
                  <c:v>95.634609374999897</c:v>
                </c:pt>
                <c:pt idx="32599">
                  <c:v>95.682734374999995</c:v>
                </c:pt>
                <c:pt idx="32600">
                  <c:v>95.731171875000001</c:v>
                </c:pt>
                <c:pt idx="32601">
                  <c:v>95.779765624999996</c:v>
                </c:pt>
                <c:pt idx="32602">
                  <c:v>95.828359375000005</c:v>
                </c:pt>
                <c:pt idx="32603">
                  <c:v>95.871328125000005</c:v>
                </c:pt>
                <c:pt idx="32604">
                  <c:v>95.902656250000007</c:v>
                </c:pt>
                <c:pt idx="32605">
                  <c:v>95.919062499999995</c:v>
                </c:pt>
                <c:pt idx="32606">
                  <c:v>95.919843749999998</c:v>
                </c:pt>
                <c:pt idx="32607">
                  <c:v>95.913906249999897</c:v>
                </c:pt>
                <c:pt idx="32608">
                  <c:v>95.907968749999995</c:v>
                </c:pt>
                <c:pt idx="32609">
                  <c:v>95.901406249999994</c:v>
                </c:pt>
                <c:pt idx="32610">
                  <c:v>95.893906249999901</c:v>
                </c:pt>
                <c:pt idx="32611">
                  <c:v>95.885156249999994</c:v>
                </c:pt>
                <c:pt idx="32612">
                  <c:v>95.874843749999997</c:v>
                </c:pt>
                <c:pt idx="32613">
                  <c:v>95.863593750000007</c:v>
                </c:pt>
                <c:pt idx="32614">
                  <c:v>95.851093750000004</c:v>
                </c:pt>
                <c:pt idx="32615">
                  <c:v>95.837031249999995</c:v>
                </c:pt>
                <c:pt idx="32616">
                  <c:v>95.822031249999995</c:v>
                </c:pt>
                <c:pt idx="32617">
                  <c:v>95.806093750000002</c:v>
                </c:pt>
                <c:pt idx="32618">
                  <c:v>95.789218750000003</c:v>
                </c:pt>
                <c:pt idx="32619">
                  <c:v>95.772031249999998</c:v>
                </c:pt>
                <c:pt idx="32620">
                  <c:v>95.754062499999904</c:v>
                </c:pt>
                <c:pt idx="32621">
                  <c:v>95.725624999999994</c:v>
                </c:pt>
                <c:pt idx="32622">
                  <c:v>95.682812499999898</c:v>
                </c:pt>
                <c:pt idx="32623">
                  <c:v>95.629296874999994</c:v>
                </c:pt>
                <c:pt idx="32624">
                  <c:v>95.567499999999995</c:v>
                </c:pt>
                <c:pt idx="32625">
                  <c:v>95.503203124999999</c:v>
                </c:pt>
                <c:pt idx="32626">
                  <c:v>95.438828125000001</c:v>
                </c:pt>
                <c:pt idx="32627">
                  <c:v>95.374531250000004</c:v>
                </c:pt>
                <c:pt idx="32628">
                  <c:v>95.310078125000004</c:v>
                </c:pt>
                <c:pt idx="32629">
                  <c:v>95.245625000000004</c:v>
                </c:pt>
                <c:pt idx="32630">
                  <c:v>95.181328124999993</c:v>
                </c:pt>
                <c:pt idx="32631">
                  <c:v>95.117109374999998</c:v>
                </c:pt>
                <c:pt idx="32632">
                  <c:v>95.052812499999902</c:v>
                </c:pt>
                <c:pt idx="32633">
                  <c:v>94.988515624999906</c:v>
                </c:pt>
                <c:pt idx="32634">
                  <c:v>94.924296874999996</c:v>
                </c:pt>
                <c:pt idx="32635">
                  <c:v>94.8599999999999</c:v>
                </c:pt>
                <c:pt idx="32636">
                  <c:v>94.795625000000001</c:v>
                </c:pt>
                <c:pt idx="32637">
                  <c:v>94.731328124999905</c:v>
                </c:pt>
                <c:pt idx="32638">
                  <c:v>94.667109374999995</c:v>
                </c:pt>
                <c:pt idx="32639">
                  <c:v>94.602812499999999</c:v>
                </c:pt>
                <c:pt idx="32640">
                  <c:v>94.538437499999901</c:v>
                </c:pt>
                <c:pt idx="32641">
                  <c:v>94.474140624999905</c:v>
                </c:pt>
                <c:pt idx="32642">
                  <c:v>94.409921874999995</c:v>
                </c:pt>
                <c:pt idx="32643">
                  <c:v>94.345624999999998</c:v>
                </c:pt>
                <c:pt idx="32644">
                  <c:v>94.281328124999902</c:v>
                </c:pt>
                <c:pt idx="32645">
                  <c:v>94.217109374999893</c:v>
                </c:pt>
                <c:pt idx="32646">
                  <c:v>94.152890624999998</c:v>
                </c:pt>
                <c:pt idx="32647">
                  <c:v>94.088671875000003</c:v>
                </c:pt>
                <c:pt idx="32648">
                  <c:v>94.024453124999994</c:v>
                </c:pt>
                <c:pt idx="32649">
                  <c:v>93.960234374999999</c:v>
                </c:pt>
                <c:pt idx="32650">
                  <c:v>93.896015625000004</c:v>
                </c:pt>
                <c:pt idx="32651">
                  <c:v>93.831796874999995</c:v>
                </c:pt>
                <c:pt idx="32652">
                  <c:v>93.767578125</c:v>
                </c:pt>
                <c:pt idx="32653">
                  <c:v>93.703359374999906</c:v>
                </c:pt>
                <c:pt idx="32654">
                  <c:v>93.639140624999897</c:v>
                </c:pt>
                <c:pt idx="32655">
                  <c:v>93.574921875000001</c:v>
                </c:pt>
                <c:pt idx="32656">
                  <c:v>93.510703125000006</c:v>
                </c:pt>
                <c:pt idx="32657">
                  <c:v>93.446484374999997</c:v>
                </c:pt>
                <c:pt idx="32658">
                  <c:v>93.382265625000002</c:v>
                </c:pt>
                <c:pt idx="32659">
                  <c:v>93.318046874999993</c:v>
                </c:pt>
                <c:pt idx="32660">
                  <c:v>93.253828124999899</c:v>
                </c:pt>
                <c:pt idx="32661">
                  <c:v>93.189609374999904</c:v>
                </c:pt>
                <c:pt idx="32662">
                  <c:v>93.125390624999994</c:v>
                </c:pt>
                <c:pt idx="32663">
                  <c:v>93.061171874999999</c:v>
                </c:pt>
                <c:pt idx="32664">
                  <c:v>92.996953124999905</c:v>
                </c:pt>
                <c:pt idx="32665">
                  <c:v>92.932734374999995</c:v>
                </c:pt>
                <c:pt idx="32666">
                  <c:v>92.868515624999901</c:v>
                </c:pt>
                <c:pt idx="32667">
                  <c:v>92.811171874999999</c:v>
                </c:pt>
                <c:pt idx="32668">
                  <c:v>92.777265624999998</c:v>
                </c:pt>
                <c:pt idx="32669">
                  <c:v>92.762265624999998</c:v>
                </c:pt>
                <c:pt idx="32670">
                  <c:v>92.749609374999906</c:v>
                </c:pt>
                <c:pt idx="32671">
                  <c:v>92.739687500000002</c:v>
                </c:pt>
                <c:pt idx="32672">
                  <c:v>92.733515624999896</c:v>
                </c:pt>
                <c:pt idx="32673">
                  <c:v>92.73</c:v>
                </c:pt>
                <c:pt idx="32674">
                  <c:v>92.729062499999998</c:v>
                </c:pt>
                <c:pt idx="32675">
                  <c:v>92.730859374999994</c:v>
                </c:pt>
                <c:pt idx="32676">
                  <c:v>92.734453124999902</c:v>
                </c:pt>
                <c:pt idx="32677">
                  <c:v>92.738046874999995</c:v>
                </c:pt>
                <c:pt idx="32678">
                  <c:v>92.741562500000001</c:v>
                </c:pt>
                <c:pt idx="32679">
                  <c:v>92.745000000000005</c:v>
                </c:pt>
                <c:pt idx="32680">
                  <c:v>92.748437499999994</c:v>
                </c:pt>
                <c:pt idx="32681">
                  <c:v>92.751874999999899</c:v>
                </c:pt>
                <c:pt idx="32682">
                  <c:v>92.755234374999901</c:v>
                </c:pt>
                <c:pt idx="32683">
                  <c:v>92.758515625000001</c:v>
                </c:pt>
                <c:pt idx="32684">
                  <c:v>92.761796875000002</c:v>
                </c:pt>
                <c:pt idx="32685">
                  <c:v>92.765078125000002</c:v>
                </c:pt>
                <c:pt idx="32686">
                  <c:v>92.768359375000003</c:v>
                </c:pt>
                <c:pt idx="32687">
                  <c:v>92.771562500000002</c:v>
                </c:pt>
                <c:pt idx="32688">
                  <c:v>92.774687499999999</c:v>
                </c:pt>
                <c:pt idx="32689">
                  <c:v>92.777812499999897</c:v>
                </c:pt>
                <c:pt idx="32690">
                  <c:v>92.780937499999993</c:v>
                </c:pt>
                <c:pt idx="32691">
                  <c:v>92.784062499999905</c:v>
                </c:pt>
                <c:pt idx="32692">
                  <c:v>92.787109375</c:v>
                </c:pt>
                <c:pt idx="32693">
                  <c:v>92.790078124999994</c:v>
                </c:pt>
                <c:pt idx="32694">
                  <c:v>92.793046874999902</c:v>
                </c:pt>
                <c:pt idx="32695">
                  <c:v>92.796015624999896</c:v>
                </c:pt>
                <c:pt idx="32696">
                  <c:v>92.798984374999904</c:v>
                </c:pt>
                <c:pt idx="32697">
                  <c:v>92.801953124999997</c:v>
                </c:pt>
                <c:pt idx="32698">
                  <c:v>92.804921875000005</c:v>
                </c:pt>
                <c:pt idx="32699">
                  <c:v>92.807890624999999</c:v>
                </c:pt>
                <c:pt idx="32700">
                  <c:v>92.810859375000007</c:v>
                </c:pt>
                <c:pt idx="32701">
                  <c:v>92.813828124999901</c:v>
                </c:pt>
                <c:pt idx="32702">
                  <c:v>92.816796874999994</c:v>
                </c:pt>
                <c:pt idx="32703">
                  <c:v>92.819687499999901</c:v>
                </c:pt>
                <c:pt idx="32704">
                  <c:v>92.822499999999906</c:v>
                </c:pt>
                <c:pt idx="32705">
                  <c:v>92.825312499999995</c:v>
                </c:pt>
                <c:pt idx="32706">
                  <c:v>92.828203124999902</c:v>
                </c:pt>
                <c:pt idx="32707">
                  <c:v>92.831171874999995</c:v>
                </c:pt>
                <c:pt idx="32708">
                  <c:v>92.834062499999902</c:v>
                </c:pt>
                <c:pt idx="32709">
                  <c:v>92.836874999999907</c:v>
                </c:pt>
                <c:pt idx="32710">
                  <c:v>92.839687499999997</c:v>
                </c:pt>
                <c:pt idx="32711">
                  <c:v>92.842500000000001</c:v>
                </c:pt>
                <c:pt idx="32712">
                  <c:v>92.845312499999906</c:v>
                </c:pt>
                <c:pt idx="32713">
                  <c:v>92.848124999999996</c:v>
                </c:pt>
                <c:pt idx="32714">
                  <c:v>92.850937500000001</c:v>
                </c:pt>
                <c:pt idx="32715">
                  <c:v>92.853749999999906</c:v>
                </c:pt>
                <c:pt idx="32716">
                  <c:v>92.856562499999896</c:v>
                </c:pt>
                <c:pt idx="32717">
                  <c:v>92.859453124999902</c:v>
                </c:pt>
                <c:pt idx="32718">
                  <c:v>92.855937499999996</c:v>
                </c:pt>
                <c:pt idx="32719">
                  <c:v>92.837109374999997</c:v>
                </c:pt>
                <c:pt idx="32720">
                  <c:v>92.806015624999901</c:v>
                </c:pt>
                <c:pt idx="32721">
                  <c:v>92.773906249999996</c:v>
                </c:pt>
                <c:pt idx="32722">
                  <c:v>92.751874999999998</c:v>
                </c:pt>
                <c:pt idx="32723">
                  <c:v>92.746249999999904</c:v>
                </c:pt>
                <c:pt idx="32724">
                  <c:v>92.752812499999905</c:v>
                </c:pt>
                <c:pt idx="32725">
                  <c:v>92.765937500000007</c:v>
                </c:pt>
                <c:pt idx="32726">
                  <c:v>92.779531250000005</c:v>
                </c:pt>
                <c:pt idx="32727">
                  <c:v>92.790625000000006</c:v>
                </c:pt>
                <c:pt idx="32728">
                  <c:v>92.801874999999995</c:v>
                </c:pt>
                <c:pt idx="32729">
                  <c:v>92.813437499999907</c:v>
                </c:pt>
                <c:pt idx="32730">
                  <c:v>92.822343750000002</c:v>
                </c:pt>
                <c:pt idx="32731">
                  <c:v>92.827968749999897</c:v>
                </c:pt>
                <c:pt idx="32732">
                  <c:v>92.833281249999999</c:v>
                </c:pt>
                <c:pt idx="32733">
                  <c:v>92.838593749999902</c:v>
                </c:pt>
                <c:pt idx="32734">
                  <c:v>92.84375</c:v>
                </c:pt>
                <c:pt idx="32735">
                  <c:v>92.848906249999999</c:v>
                </c:pt>
                <c:pt idx="32736">
                  <c:v>92.854218750000001</c:v>
                </c:pt>
                <c:pt idx="32737">
                  <c:v>92.859218749999997</c:v>
                </c:pt>
                <c:pt idx="32738">
                  <c:v>92.857031249999906</c:v>
                </c:pt>
                <c:pt idx="32739">
                  <c:v>92.847187499999905</c:v>
                </c:pt>
                <c:pt idx="32740">
                  <c:v>92.836562499999999</c:v>
                </c:pt>
                <c:pt idx="32741">
                  <c:v>92.825312499999896</c:v>
                </c:pt>
                <c:pt idx="32742">
                  <c:v>92.813437500000006</c:v>
                </c:pt>
                <c:pt idx="32743">
                  <c:v>92.801562500000003</c:v>
                </c:pt>
                <c:pt idx="32744">
                  <c:v>92.788749999999993</c:v>
                </c:pt>
                <c:pt idx="32745">
                  <c:v>92.774687499999999</c:v>
                </c:pt>
                <c:pt idx="32746">
                  <c:v>92.760312499999998</c:v>
                </c:pt>
                <c:pt idx="32747">
                  <c:v>92.745937499999897</c:v>
                </c:pt>
                <c:pt idx="32748">
                  <c:v>92.731562499999995</c:v>
                </c:pt>
                <c:pt idx="32749">
                  <c:v>92.717187499999994</c:v>
                </c:pt>
                <c:pt idx="32750">
                  <c:v>92.702812499999894</c:v>
                </c:pt>
                <c:pt idx="32751">
                  <c:v>92.688437499999907</c:v>
                </c:pt>
                <c:pt idx="32752">
                  <c:v>92.674062499999906</c:v>
                </c:pt>
                <c:pt idx="32753">
                  <c:v>92.659687499999905</c:v>
                </c:pt>
                <c:pt idx="32754">
                  <c:v>92.650781249999994</c:v>
                </c:pt>
                <c:pt idx="32755">
                  <c:v>92.657343749999995</c:v>
                </c:pt>
                <c:pt idx="32756">
                  <c:v>92.678593749999905</c:v>
                </c:pt>
                <c:pt idx="32757">
                  <c:v>92.709843750000005</c:v>
                </c:pt>
                <c:pt idx="32758">
                  <c:v>92.748671874999999</c:v>
                </c:pt>
                <c:pt idx="32759">
                  <c:v>92.789765624999902</c:v>
                </c:pt>
                <c:pt idx="32760">
                  <c:v>92.828828124999902</c:v>
                </c:pt>
                <c:pt idx="32761">
                  <c:v>92.8599999999999</c:v>
                </c:pt>
                <c:pt idx="32762">
                  <c:v>92.879843749999907</c:v>
                </c:pt>
                <c:pt idx="32763">
                  <c:v>92.892421874999897</c:v>
                </c:pt>
                <c:pt idx="32764">
                  <c:v>92.899296874999905</c:v>
                </c:pt>
                <c:pt idx="32765">
                  <c:v>92.900859374999897</c:v>
                </c:pt>
                <c:pt idx="32766">
                  <c:v>92.901640624999999</c:v>
                </c:pt>
                <c:pt idx="32767">
                  <c:v>92.901171874999903</c:v>
                </c:pt>
                <c:pt idx="32768">
                  <c:v>92.896640624999904</c:v>
                </c:pt>
                <c:pt idx="32769">
                  <c:v>92.888984374999893</c:v>
                </c:pt>
                <c:pt idx="32770">
                  <c:v>92.879296874999994</c:v>
                </c:pt>
                <c:pt idx="32771">
                  <c:v>92.8671875</c:v>
                </c:pt>
                <c:pt idx="32772">
                  <c:v>92.852656249999896</c:v>
                </c:pt>
                <c:pt idx="32773">
                  <c:v>92.836328124999994</c:v>
                </c:pt>
                <c:pt idx="32774">
                  <c:v>92.819140624999903</c:v>
                </c:pt>
                <c:pt idx="32775">
                  <c:v>92.801562500000003</c:v>
                </c:pt>
                <c:pt idx="32776">
                  <c:v>92.783906249999902</c:v>
                </c:pt>
                <c:pt idx="32777">
                  <c:v>92.766484374999905</c:v>
                </c:pt>
                <c:pt idx="32778">
                  <c:v>92.749140624999995</c:v>
                </c:pt>
                <c:pt idx="32779">
                  <c:v>92.731718749999999</c:v>
                </c:pt>
                <c:pt idx="32780">
                  <c:v>92.714296874999903</c:v>
                </c:pt>
                <c:pt idx="32781">
                  <c:v>92.696640625000001</c:v>
                </c:pt>
                <c:pt idx="32782">
                  <c:v>92.678593749999905</c:v>
                </c:pt>
                <c:pt idx="32783">
                  <c:v>92.660703124999998</c:v>
                </c:pt>
                <c:pt idx="32784">
                  <c:v>92.638984375000007</c:v>
                </c:pt>
                <c:pt idx="32785">
                  <c:v>92.606953124999905</c:v>
                </c:pt>
                <c:pt idx="32786">
                  <c:v>92.5625</c:v>
                </c:pt>
                <c:pt idx="32787">
                  <c:v>92.508046875000005</c:v>
                </c:pt>
                <c:pt idx="32788">
                  <c:v>92.448828124999906</c:v>
                </c:pt>
                <c:pt idx="32789">
                  <c:v>92.387421874999902</c:v>
                </c:pt>
                <c:pt idx="32790">
                  <c:v>92.324140624999998</c:v>
                </c:pt>
                <c:pt idx="32791">
                  <c:v>92.259609374999897</c:v>
                </c:pt>
                <c:pt idx="32792">
                  <c:v>92.194453124999995</c:v>
                </c:pt>
                <c:pt idx="32793">
                  <c:v>92.129296874999994</c:v>
                </c:pt>
                <c:pt idx="32794">
                  <c:v>92.064140624999993</c:v>
                </c:pt>
                <c:pt idx="32795">
                  <c:v>91.998984375000006</c:v>
                </c:pt>
                <c:pt idx="32796">
                  <c:v>91.933828125000005</c:v>
                </c:pt>
                <c:pt idx="32797">
                  <c:v>91.868671874999905</c:v>
                </c:pt>
                <c:pt idx="32798">
                  <c:v>91.803515625000003</c:v>
                </c:pt>
                <c:pt idx="32799">
                  <c:v>91.741484374999999</c:v>
                </c:pt>
                <c:pt idx="32800">
                  <c:v>91.686953125000002</c:v>
                </c:pt>
                <c:pt idx="32801">
                  <c:v>91.637265624999998</c:v>
                </c:pt>
                <c:pt idx="32802">
                  <c:v>91.588046874999904</c:v>
                </c:pt>
                <c:pt idx="32803">
                  <c:v>91.538828124999995</c:v>
                </c:pt>
                <c:pt idx="32804">
                  <c:v>91.489609374999901</c:v>
                </c:pt>
                <c:pt idx="32805">
                  <c:v>91.444296874999907</c:v>
                </c:pt>
                <c:pt idx="32806">
                  <c:v>91.406796874999998</c:v>
                </c:pt>
                <c:pt idx="32807">
                  <c:v>91.378203124999999</c:v>
                </c:pt>
                <c:pt idx="32808">
                  <c:v>91.357421875</c:v>
                </c:pt>
                <c:pt idx="32809">
                  <c:v>91.340703124999905</c:v>
                </c:pt>
                <c:pt idx="32810">
                  <c:v>91.324453125000005</c:v>
                </c:pt>
                <c:pt idx="32811">
                  <c:v>91.307421875000003</c:v>
                </c:pt>
                <c:pt idx="32812">
                  <c:v>91.290234374999997</c:v>
                </c:pt>
                <c:pt idx="32813">
                  <c:v>91.272734374999999</c:v>
                </c:pt>
                <c:pt idx="32814">
                  <c:v>91.255078124999997</c:v>
                </c:pt>
                <c:pt idx="32815">
                  <c:v>91.237421874999896</c:v>
                </c:pt>
                <c:pt idx="32816">
                  <c:v>91.219765624999994</c:v>
                </c:pt>
                <c:pt idx="32817">
                  <c:v>91.202109375000006</c:v>
                </c:pt>
                <c:pt idx="32818">
                  <c:v>91.184453124999905</c:v>
                </c:pt>
                <c:pt idx="32819">
                  <c:v>91.166796875000003</c:v>
                </c:pt>
                <c:pt idx="32820">
                  <c:v>91.149140625000001</c:v>
                </c:pt>
                <c:pt idx="32821">
                  <c:v>91.131484374999999</c:v>
                </c:pt>
                <c:pt idx="32822">
                  <c:v>91.113828124999998</c:v>
                </c:pt>
                <c:pt idx="32823">
                  <c:v>91.096171874999897</c:v>
                </c:pt>
                <c:pt idx="32824">
                  <c:v>91.078515624999994</c:v>
                </c:pt>
                <c:pt idx="32825">
                  <c:v>91.060859374999893</c:v>
                </c:pt>
                <c:pt idx="32826">
                  <c:v>91.043046874999902</c:v>
                </c:pt>
                <c:pt idx="32827">
                  <c:v>91.025234374999997</c:v>
                </c:pt>
                <c:pt idx="32828">
                  <c:v>91.007578124999995</c:v>
                </c:pt>
                <c:pt idx="32829">
                  <c:v>90.989921874999993</c:v>
                </c:pt>
                <c:pt idx="32830">
                  <c:v>90.972265624999906</c:v>
                </c:pt>
                <c:pt idx="32831">
                  <c:v>90.954609374999905</c:v>
                </c:pt>
                <c:pt idx="32832">
                  <c:v>90.936953125000002</c:v>
                </c:pt>
                <c:pt idx="32833">
                  <c:v>90.919296874999901</c:v>
                </c:pt>
                <c:pt idx="32834">
                  <c:v>90.901640624999999</c:v>
                </c:pt>
                <c:pt idx="32835">
                  <c:v>90.883984374999997</c:v>
                </c:pt>
                <c:pt idx="32836">
                  <c:v>90.866328124999896</c:v>
                </c:pt>
                <c:pt idx="32837">
                  <c:v>90.848671874999994</c:v>
                </c:pt>
                <c:pt idx="32838">
                  <c:v>90.831015624999907</c:v>
                </c:pt>
                <c:pt idx="32839">
                  <c:v>90.813359375000005</c:v>
                </c:pt>
                <c:pt idx="32840">
                  <c:v>90.795703125000003</c:v>
                </c:pt>
                <c:pt idx="32841">
                  <c:v>90.778046874999902</c:v>
                </c:pt>
                <c:pt idx="32842">
                  <c:v>90.760390624999999</c:v>
                </c:pt>
                <c:pt idx="32843">
                  <c:v>90.742734374999998</c:v>
                </c:pt>
                <c:pt idx="32844">
                  <c:v>90.719921874999997</c:v>
                </c:pt>
                <c:pt idx="32845">
                  <c:v>90.686484375000006</c:v>
                </c:pt>
                <c:pt idx="32846">
                  <c:v>90.641484374999905</c:v>
                </c:pt>
                <c:pt idx="32847">
                  <c:v>90.589296874999903</c:v>
                </c:pt>
                <c:pt idx="32848">
                  <c:v>90.536015624999905</c:v>
                </c:pt>
                <c:pt idx="32849">
                  <c:v>90.481171875000001</c:v>
                </c:pt>
                <c:pt idx="32850">
                  <c:v>90.423359374999905</c:v>
                </c:pt>
                <c:pt idx="32851">
                  <c:v>90.369687499999998</c:v>
                </c:pt>
                <c:pt idx="32852">
                  <c:v>90.327499999999901</c:v>
                </c:pt>
                <c:pt idx="32853">
                  <c:v>90.296562499999993</c:v>
                </c:pt>
                <c:pt idx="32854">
                  <c:v>90.272031249999998</c:v>
                </c:pt>
                <c:pt idx="32855">
                  <c:v>90.247500000000002</c:v>
                </c:pt>
                <c:pt idx="32856">
                  <c:v>90.221249999999998</c:v>
                </c:pt>
                <c:pt idx="32857">
                  <c:v>90.194062499999902</c:v>
                </c:pt>
                <c:pt idx="32858">
                  <c:v>90.166406249999994</c:v>
                </c:pt>
                <c:pt idx="32859">
                  <c:v>90.138750000000002</c:v>
                </c:pt>
                <c:pt idx="32860">
                  <c:v>90.114843749999906</c:v>
                </c:pt>
                <c:pt idx="32861">
                  <c:v>90.096718749999994</c:v>
                </c:pt>
                <c:pt idx="32862">
                  <c:v>90.080781250000001</c:v>
                </c:pt>
                <c:pt idx="32863">
                  <c:v>90.064062499999906</c:v>
                </c:pt>
                <c:pt idx="32864">
                  <c:v>90.046249999999901</c:v>
                </c:pt>
                <c:pt idx="32865">
                  <c:v>90.0279687499999</c:v>
                </c:pt>
                <c:pt idx="32866">
                  <c:v>90.009531249999995</c:v>
                </c:pt>
                <c:pt idx="32867">
                  <c:v>89.991093749999905</c:v>
                </c:pt>
                <c:pt idx="32868">
                  <c:v>89.972656249999901</c:v>
                </c:pt>
                <c:pt idx="32869">
                  <c:v>89.954218749999995</c:v>
                </c:pt>
                <c:pt idx="32870">
                  <c:v>89.935781250000005</c:v>
                </c:pt>
                <c:pt idx="32871">
                  <c:v>89.917343750000001</c:v>
                </c:pt>
                <c:pt idx="32872">
                  <c:v>89.898906249999897</c:v>
                </c:pt>
                <c:pt idx="32873">
                  <c:v>89.880468749999906</c:v>
                </c:pt>
                <c:pt idx="32874">
                  <c:v>89.862031250000001</c:v>
                </c:pt>
                <c:pt idx="32875">
                  <c:v>89.843593749999897</c:v>
                </c:pt>
                <c:pt idx="32876">
                  <c:v>89.825156249999907</c:v>
                </c:pt>
                <c:pt idx="32877">
                  <c:v>89.806718749999902</c:v>
                </c:pt>
                <c:pt idx="32878">
                  <c:v>89.788281249999997</c:v>
                </c:pt>
                <c:pt idx="32879">
                  <c:v>89.769843749999893</c:v>
                </c:pt>
                <c:pt idx="32880">
                  <c:v>89.751406249999903</c:v>
                </c:pt>
                <c:pt idx="32881">
                  <c:v>89.732968749999998</c:v>
                </c:pt>
                <c:pt idx="32882">
                  <c:v>89.714531249999993</c:v>
                </c:pt>
                <c:pt idx="32883">
                  <c:v>89.696093750000003</c:v>
                </c:pt>
                <c:pt idx="32884">
                  <c:v>89.677656249999998</c:v>
                </c:pt>
                <c:pt idx="32885">
                  <c:v>89.659218749999994</c:v>
                </c:pt>
                <c:pt idx="32886">
                  <c:v>89.640781250000003</c:v>
                </c:pt>
                <c:pt idx="32887">
                  <c:v>89.622343749999899</c:v>
                </c:pt>
                <c:pt idx="32888">
                  <c:v>89.603906249999994</c:v>
                </c:pt>
                <c:pt idx="32889">
                  <c:v>89.585468749999905</c:v>
                </c:pt>
                <c:pt idx="32890">
                  <c:v>89.5670312499999</c:v>
                </c:pt>
                <c:pt idx="32891">
                  <c:v>89.548593749999995</c:v>
                </c:pt>
                <c:pt idx="32892">
                  <c:v>89.530156249999905</c:v>
                </c:pt>
                <c:pt idx="32893">
                  <c:v>89.51171875</c:v>
                </c:pt>
                <c:pt idx="32894">
                  <c:v>89.493281249999995</c:v>
                </c:pt>
                <c:pt idx="32895">
                  <c:v>89.474843749999906</c:v>
                </c:pt>
                <c:pt idx="32896">
                  <c:v>89.456406249999901</c:v>
                </c:pt>
                <c:pt idx="32897">
                  <c:v>89.425624999999897</c:v>
                </c:pt>
                <c:pt idx="32898">
                  <c:v>89.376718749999995</c:v>
                </c:pt>
                <c:pt idx="32899">
                  <c:v>89.318749999999994</c:v>
                </c:pt>
                <c:pt idx="32900">
                  <c:v>89.255390625000004</c:v>
                </c:pt>
                <c:pt idx="32901">
                  <c:v>89.190156250000001</c:v>
                </c:pt>
                <c:pt idx="32902">
                  <c:v>89.125078124999902</c:v>
                </c:pt>
                <c:pt idx="32903">
                  <c:v>89.059843749999999</c:v>
                </c:pt>
                <c:pt idx="32904">
                  <c:v>88.994609374999996</c:v>
                </c:pt>
                <c:pt idx="32905">
                  <c:v>88.929609374999899</c:v>
                </c:pt>
                <c:pt idx="32906">
                  <c:v>88.864687499999903</c:v>
                </c:pt>
                <c:pt idx="32907">
                  <c:v>88.799531250000001</c:v>
                </c:pt>
                <c:pt idx="32908">
                  <c:v>88.734296874999899</c:v>
                </c:pt>
                <c:pt idx="32909">
                  <c:v>88.669218749999999</c:v>
                </c:pt>
                <c:pt idx="32910">
                  <c:v>88.6041406249999</c:v>
                </c:pt>
                <c:pt idx="32911">
                  <c:v>88.538984374999899</c:v>
                </c:pt>
                <c:pt idx="32912">
                  <c:v>88.473828124999997</c:v>
                </c:pt>
                <c:pt idx="32913">
                  <c:v>88.408671874999897</c:v>
                </c:pt>
                <c:pt idx="32914">
                  <c:v>88.343515624999995</c:v>
                </c:pt>
                <c:pt idx="32915">
                  <c:v>88.278359374999994</c:v>
                </c:pt>
                <c:pt idx="32916">
                  <c:v>88.213203125000007</c:v>
                </c:pt>
                <c:pt idx="32917">
                  <c:v>88.148046874999906</c:v>
                </c:pt>
                <c:pt idx="32918">
                  <c:v>88.082890625000005</c:v>
                </c:pt>
                <c:pt idx="32919">
                  <c:v>88.017734375000003</c:v>
                </c:pt>
                <c:pt idx="32920">
                  <c:v>87.952578125000002</c:v>
                </c:pt>
                <c:pt idx="32921">
                  <c:v>87.887421874999902</c:v>
                </c:pt>
                <c:pt idx="32922">
                  <c:v>87.822343750000002</c:v>
                </c:pt>
                <c:pt idx="32923">
                  <c:v>87.757343750000004</c:v>
                </c:pt>
                <c:pt idx="32924">
                  <c:v>87.692343749999907</c:v>
                </c:pt>
                <c:pt idx="32925">
                  <c:v>87.627343749999994</c:v>
                </c:pt>
                <c:pt idx="32926">
                  <c:v>87.562343749999997</c:v>
                </c:pt>
                <c:pt idx="32927">
                  <c:v>87.497343749999899</c:v>
                </c:pt>
                <c:pt idx="32928">
                  <c:v>87.432343749999902</c:v>
                </c:pt>
                <c:pt idx="32929">
                  <c:v>87.367265625000002</c:v>
                </c:pt>
                <c:pt idx="32930">
                  <c:v>87.302187499999903</c:v>
                </c:pt>
                <c:pt idx="32931">
                  <c:v>87.237187500000005</c:v>
                </c:pt>
                <c:pt idx="32932">
                  <c:v>87.172187500000007</c:v>
                </c:pt>
                <c:pt idx="32933">
                  <c:v>87.112812500000004</c:v>
                </c:pt>
                <c:pt idx="32934">
                  <c:v>87.067968749999906</c:v>
                </c:pt>
                <c:pt idx="32935">
                  <c:v>87.038437499999901</c:v>
                </c:pt>
                <c:pt idx="32936">
                  <c:v>87.018281250000001</c:v>
                </c:pt>
                <c:pt idx="32937">
                  <c:v>87.001562499999906</c:v>
                </c:pt>
                <c:pt idx="32938">
                  <c:v>86.985468749999995</c:v>
                </c:pt>
                <c:pt idx="32939">
                  <c:v>86.971953124999999</c:v>
                </c:pt>
                <c:pt idx="32940">
                  <c:v>86.961406249999996</c:v>
                </c:pt>
                <c:pt idx="32941">
                  <c:v>86.951328124999904</c:v>
                </c:pt>
                <c:pt idx="32942">
                  <c:v>86.940859374999903</c:v>
                </c:pt>
                <c:pt idx="32943">
                  <c:v>86.930078124999994</c:v>
                </c:pt>
                <c:pt idx="32944">
                  <c:v>86.919140624999997</c:v>
                </c:pt>
                <c:pt idx="32945">
                  <c:v>86.907968749999995</c:v>
                </c:pt>
                <c:pt idx="32946">
                  <c:v>86.896718749999906</c:v>
                </c:pt>
                <c:pt idx="32947">
                  <c:v>86.885468750000001</c:v>
                </c:pt>
                <c:pt idx="32948">
                  <c:v>86.874218749999997</c:v>
                </c:pt>
                <c:pt idx="32949">
                  <c:v>86.862968749999894</c:v>
                </c:pt>
                <c:pt idx="32950">
                  <c:v>86.851718750000003</c:v>
                </c:pt>
                <c:pt idx="32951">
                  <c:v>86.840468749999999</c:v>
                </c:pt>
                <c:pt idx="32952">
                  <c:v>86.829218749999995</c:v>
                </c:pt>
                <c:pt idx="32953">
                  <c:v>86.817968749999906</c:v>
                </c:pt>
                <c:pt idx="32954">
                  <c:v>86.806718750000002</c:v>
                </c:pt>
                <c:pt idx="32955">
                  <c:v>86.795468749999998</c:v>
                </c:pt>
                <c:pt idx="32956">
                  <c:v>86.784218749999994</c:v>
                </c:pt>
                <c:pt idx="32957">
                  <c:v>86.772968749999905</c:v>
                </c:pt>
                <c:pt idx="32958">
                  <c:v>86.76171875</c:v>
                </c:pt>
                <c:pt idx="32959">
                  <c:v>86.750468749999996</c:v>
                </c:pt>
                <c:pt idx="32960">
                  <c:v>86.739218750000006</c:v>
                </c:pt>
                <c:pt idx="32961">
                  <c:v>86.727968750000002</c:v>
                </c:pt>
                <c:pt idx="32962">
                  <c:v>86.716718749999899</c:v>
                </c:pt>
                <c:pt idx="32963">
                  <c:v>86.705468749999994</c:v>
                </c:pt>
                <c:pt idx="32964">
                  <c:v>86.694218749999905</c:v>
                </c:pt>
                <c:pt idx="32965">
                  <c:v>86.682968750000001</c:v>
                </c:pt>
                <c:pt idx="32966">
                  <c:v>86.671640624999995</c:v>
                </c:pt>
                <c:pt idx="32967">
                  <c:v>86.660234375000002</c:v>
                </c:pt>
                <c:pt idx="32968">
                  <c:v>86.648906249999897</c:v>
                </c:pt>
                <c:pt idx="32969">
                  <c:v>86.637656249999907</c:v>
                </c:pt>
                <c:pt idx="32970">
                  <c:v>86.626718749999995</c:v>
                </c:pt>
                <c:pt idx="32971">
                  <c:v>86.6139062499999</c:v>
                </c:pt>
                <c:pt idx="32972">
                  <c:v>86.592500000000001</c:v>
                </c:pt>
                <c:pt idx="32973">
                  <c:v>86.559999999999903</c:v>
                </c:pt>
                <c:pt idx="32974">
                  <c:v>86.515781250000003</c:v>
                </c:pt>
                <c:pt idx="32975">
                  <c:v>86.463906249999994</c:v>
                </c:pt>
                <c:pt idx="32976">
                  <c:v>86.410156249999901</c:v>
                </c:pt>
                <c:pt idx="32977">
                  <c:v>86.352968750000002</c:v>
                </c:pt>
                <c:pt idx="32978">
                  <c:v>86.292890624999899</c:v>
                </c:pt>
                <c:pt idx="32979">
                  <c:v>86.231562499999896</c:v>
                </c:pt>
                <c:pt idx="32980">
                  <c:v>86.169375000000002</c:v>
                </c:pt>
                <c:pt idx="32981">
                  <c:v>86.106171875000001</c:v>
                </c:pt>
                <c:pt idx="32982">
                  <c:v>86.042031249999994</c:v>
                </c:pt>
                <c:pt idx="32983">
                  <c:v>85.977656249999896</c:v>
                </c:pt>
                <c:pt idx="32984">
                  <c:v>85.913281249999997</c:v>
                </c:pt>
                <c:pt idx="32985">
                  <c:v>85.849062499999903</c:v>
                </c:pt>
                <c:pt idx="32986">
                  <c:v>85.795625000000001</c:v>
                </c:pt>
                <c:pt idx="32987">
                  <c:v>85.757968749999904</c:v>
                </c:pt>
                <c:pt idx="32988">
                  <c:v>85.727343750000003</c:v>
                </c:pt>
                <c:pt idx="32989">
                  <c:v>85.698750000000004</c:v>
                </c:pt>
                <c:pt idx="32990">
                  <c:v>85.670312499999994</c:v>
                </c:pt>
                <c:pt idx="32991">
                  <c:v>85.641874999999999</c:v>
                </c:pt>
                <c:pt idx="32992">
                  <c:v>85.613437499999904</c:v>
                </c:pt>
                <c:pt idx="32993">
                  <c:v>85.584999999999994</c:v>
                </c:pt>
                <c:pt idx="32994">
                  <c:v>85.556562499999998</c:v>
                </c:pt>
                <c:pt idx="32995">
                  <c:v>85.528125000000003</c:v>
                </c:pt>
                <c:pt idx="32996">
                  <c:v>85.499687499999894</c:v>
                </c:pt>
                <c:pt idx="32997">
                  <c:v>85.471249999999998</c:v>
                </c:pt>
                <c:pt idx="32998">
                  <c:v>85.442812500000002</c:v>
                </c:pt>
                <c:pt idx="32999">
                  <c:v>85.414374999999893</c:v>
                </c:pt>
                <c:pt idx="33000">
                  <c:v>85.385937499999997</c:v>
                </c:pt>
                <c:pt idx="33001">
                  <c:v>85.357500000000002</c:v>
                </c:pt>
                <c:pt idx="33002">
                  <c:v>85.329062499999907</c:v>
                </c:pt>
                <c:pt idx="33003">
                  <c:v>85.300624999999897</c:v>
                </c:pt>
                <c:pt idx="33004">
                  <c:v>85.272187500000001</c:v>
                </c:pt>
                <c:pt idx="33005">
                  <c:v>85.243749999999906</c:v>
                </c:pt>
                <c:pt idx="33006">
                  <c:v>85.215312499999897</c:v>
                </c:pt>
                <c:pt idx="33007">
                  <c:v>85.186874999999901</c:v>
                </c:pt>
                <c:pt idx="33008">
                  <c:v>85.158437500000005</c:v>
                </c:pt>
                <c:pt idx="33009">
                  <c:v>85.129999999999896</c:v>
                </c:pt>
                <c:pt idx="33010">
                  <c:v>85.1015625</c:v>
                </c:pt>
                <c:pt idx="33011">
                  <c:v>85.073125000000005</c:v>
                </c:pt>
                <c:pt idx="33012">
                  <c:v>85.044531249999906</c:v>
                </c:pt>
                <c:pt idx="33013">
                  <c:v>85.015937500000007</c:v>
                </c:pt>
                <c:pt idx="33014">
                  <c:v>84.987499999999997</c:v>
                </c:pt>
                <c:pt idx="33015">
                  <c:v>84.958906249999899</c:v>
                </c:pt>
                <c:pt idx="33016">
                  <c:v>84.930156249999996</c:v>
                </c:pt>
                <c:pt idx="33017">
                  <c:v>84.901406249999994</c:v>
                </c:pt>
                <c:pt idx="33018">
                  <c:v>84.872656249999906</c:v>
                </c:pt>
                <c:pt idx="33019">
                  <c:v>84.844062499999893</c:v>
                </c:pt>
                <c:pt idx="33020">
                  <c:v>84.815468749999894</c:v>
                </c:pt>
                <c:pt idx="33021">
                  <c:v>84.786718749999906</c:v>
                </c:pt>
                <c:pt idx="33022">
                  <c:v>84.757968750000003</c:v>
                </c:pt>
                <c:pt idx="33023">
                  <c:v>84.729218749999902</c:v>
                </c:pt>
                <c:pt idx="33024">
                  <c:v>84.700468749999999</c:v>
                </c:pt>
                <c:pt idx="33025">
                  <c:v>84.671874999999901</c:v>
                </c:pt>
                <c:pt idx="33026">
                  <c:v>84.641406250000003</c:v>
                </c:pt>
                <c:pt idx="33027">
                  <c:v>84.605312499999997</c:v>
                </c:pt>
                <c:pt idx="33028">
                  <c:v>84.555546874999905</c:v>
                </c:pt>
                <c:pt idx="33029">
                  <c:v>84.493671875000004</c:v>
                </c:pt>
                <c:pt idx="33030">
                  <c:v>84.429843749999904</c:v>
                </c:pt>
                <c:pt idx="33031">
                  <c:v>84.365937500000001</c:v>
                </c:pt>
                <c:pt idx="33032">
                  <c:v>84.301640624999905</c:v>
                </c:pt>
                <c:pt idx="33033">
                  <c:v>84.237187500000005</c:v>
                </c:pt>
                <c:pt idx="33034">
                  <c:v>84.172890624999994</c:v>
                </c:pt>
                <c:pt idx="33035">
                  <c:v>84.108749999999901</c:v>
                </c:pt>
                <c:pt idx="33036">
                  <c:v>84.044609374999993</c:v>
                </c:pt>
                <c:pt idx="33037">
                  <c:v>83.980390624999899</c:v>
                </c:pt>
                <c:pt idx="33038">
                  <c:v>83.916171874999904</c:v>
                </c:pt>
                <c:pt idx="33039">
                  <c:v>83.852031249999996</c:v>
                </c:pt>
                <c:pt idx="33040">
                  <c:v>83.787968749999905</c:v>
                </c:pt>
                <c:pt idx="33041">
                  <c:v>83.723828124999898</c:v>
                </c:pt>
                <c:pt idx="33042">
                  <c:v>83.659609375000002</c:v>
                </c:pt>
                <c:pt idx="33043">
                  <c:v>83.595390624999993</c:v>
                </c:pt>
                <c:pt idx="33044">
                  <c:v>83.531171874999998</c:v>
                </c:pt>
                <c:pt idx="33045">
                  <c:v>83.466953124999904</c:v>
                </c:pt>
                <c:pt idx="33046">
                  <c:v>83.402734374999994</c:v>
                </c:pt>
                <c:pt idx="33047">
                  <c:v>83.3385156249999</c:v>
                </c:pt>
                <c:pt idx="33048">
                  <c:v>83.274374999999907</c:v>
                </c:pt>
                <c:pt idx="33049">
                  <c:v>83.210312499999901</c:v>
                </c:pt>
                <c:pt idx="33050">
                  <c:v>83.146249999999995</c:v>
                </c:pt>
                <c:pt idx="33051">
                  <c:v>83.082109375000002</c:v>
                </c:pt>
                <c:pt idx="33052">
                  <c:v>83.017968749999994</c:v>
                </c:pt>
                <c:pt idx="33053">
                  <c:v>82.953906250000003</c:v>
                </c:pt>
                <c:pt idx="33054">
                  <c:v>82.890703125000002</c:v>
                </c:pt>
                <c:pt idx="33055">
                  <c:v>82.838749999999905</c:v>
                </c:pt>
                <c:pt idx="33056">
                  <c:v>82.804296874999906</c:v>
                </c:pt>
                <c:pt idx="33057">
                  <c:v>82.780781249999905</c:v>
                </c:pt>
                <c:pt idx="33058">
                  <c:v>82.763593749999899</c:v>
                </c:pt>
                <c:pt idx="33059">
                  <c:v>82.750781250000003</c:v>
                </c:pt>
                <c:pt idx="33060">
                  <c:v>82.739843749999906</c:v>
                </c:pt>
                <c:pt idx="33061">
                  <c:v>82.728750000000005</c:v>
                </c:pt>
                <c:pt idx="33062">
                  <c:v>82.717499999999902</c:v>
                </c:pt>
                <c:pt idx="33063">
                  <c:v>82.706249999999997</c:v>
                </c:pt>
                <c:pt idx="33064">
                  <c:v>82.694999999999993</c:v>
                </c:pt>
                <c:pt idx="33065">
                  <c:v>82.683671875000002</c:v>
                </c:pt>
                <c:pt idx="33066">
                  <c:v>82.672343749999996</c:v>
                </c:pt>
                <c:pt idx="33067">
                  <c:v>82.661093750000006</c:v>
                </c:pt>
                <c:pt idx="33068">
                  <c:v>82.649843749999903</c:v>
                </c:pt>
                <c:pt idx="33069">
                  <c:v>82.638593749999998</c:v>
                </c:pt>
                <c:pt idx="33070">
                  <c:v>82.627265624999893</c:v>
                </c:pt>
                <c:pt idx="33071">
                  <c:v>82.615937500000001</c:v>
                </c:pt>
                <c:pt idx="33072">
                  <c:v>82.604687499999997</c:v>
                </c:pt>
                <c:pt idx="33073">
                  <c:v>82.593437499999993</c:v>
                </c:pt>
                <c:pt idx="33074">
                  <c:v>82.582109375000002</c:v>
                </c:pt>
                <c:pt idx="33075">
                  <c:v>82.570781249999996</c:v>
                </c:pt>
                <c:pt idx="33076">
                  <c:v>82.559531249999907</c:v>
                </c:pt>
                <c:pt idx="33077">
                  <c:v>82.548203124999901</c:v>
                </c:pt>
                <c:pt idx="33078">
                  <c:v>82.536874999999995</c:v>
                </c:pt>
                <c:pt idx="33079">
                  <c:v>82.525625000000005</c:v>
                </c:pt>
                <c:pt idx="33080">
                  <c:v>82.514374999999902</c:v>
                </c:pt>
                <c:pt idx="33081">
                  <c:v>82.503046874999995</c:v>
                </c:pt>
                <c:pt idx="33082">
                  <c:v>82.491718750000004</c:v>
                </c:pt>
                <c:pt idx="33083">
                  <c:v>82.48046875</c:v>
                </c:pt>
                <c:pt idx="33084">
                  <c:v>82.469140624999895</c:v>
                </c:pt>
                <c:pt idx="33085">
                  <c:v>82.457812500000003</c:v>
                </c:pt>
                <c:pt idx="33086">
                  <c:v>82.446484374999898</c:v>
                </c:pt>
                <c:pt idx="33087">
                  <c:v>82.435078125000004</c:v>
                </c:pt>
                <c:pt idx="33088">
                  <c:v>82.423671874999897</c:v>
                </c:pt>
                <c:pt idx="33089">
                  <c:v>82.412265624999904</c:v>
                </c:pt>
                <c:pt idx="33090">
                  <c:v>82.400937499999998</c:v>
                </c:pt>
                <c:pt idx="33091">
                  <c:v>82.389609374999907</c:v>
                </c:pt>
                <c:pt idx="33092">
                  <c:v>82.378281249999901</c:v>
                </c:pt>
                <c:pt idx="33093">
                  <c:v>82.366953124999995</c:v>
                </c:pt>
                <c:pt idx="33094">
                  <c:v>82.355625000000003</c:v>
                </c:pt>
                <c:pt idx="33095">
                  <c:v>82.344374999999999</c:v>
                </c:pt>
                <c:pt idx="33096">
                  <c:v>82.333124999999995</c:v>
                </c:pt>
                <c:pt idx="33097">
                  <c:v>82.321874999999906</c:v>
                </c:pt>
                <c:pt idx="33098">
                  <c:v>82.310625000000002</c:v>
                </c:pt>
                <c:pt idx="33099">
                  <c:v>82.299296874999897</c:v>
                </c:pt>
                <c:pt idx="33100">
                  <c:v>82.287890625000003</c:v>
                </c:pt>
                <c:pt idx="33101">
                  <c:v>82.276484374999896</c:v>
                </c:pt>
                <c:pt idx="33102">
                  <c:v>82.265078125000002</c:v>
                </c:pt>
                <c:pt idx="33103">
                  <c:v>82.253671874999995</c:v>
                </c:pt>
                <c:pt idx="33104">
                  <c:v>82.242265625000002</c:v>
                </c:pt>
                <c:pt idx="33105">
                  <c:v>82.230859374999994</c:v>
                </c:pt>
                <c:pt idx="33106">
                  <c:v>82.219453125000001</c:v>
                </c:pt>
                <c:pt idx="33107">
                  <c:v>82.208046874999994</c:v>
                </c:pt>
                <c:pt idx="33108">
                  <c:v>82.196640624999901</c:v>
                </c:pt>
                <c:pt idx="33109">
                  <c:v>82.185234374999993</c:v>
                </c:pt>
                <c:pt idx="33110">
                  <c:v>82.171015624999995</c:v>
                </c:pt>
                <c:pt idx="33111">
                  <c:v>82.151171875000003</c:v>
                </c:pt>
                <c:pt idx="33112">
                  <c:v>82.118515624999901</c:v>
                </c:pt>
                <c:pt idx="33113">
                  <c:v>82.071640624999901</c:v>
                </c:pt>
                <c:pt idx="33114">
                  <c:v>82.018984375000002</c:v>
                </c:pt>
                <c:pt idx="33115">
                  <c:v>81.959765625000003</c:v>
                </c:pt>
                <c:pt idx="33116">
                  <c:v>81.892734375000003</c:v>
                </c:pt>
                <c:pt idx="33117">
                  <c:v>81.821953124999894</c:v>
                </c:pt>
                <c:pt idx="33118">
                  <c:v>81.748984374999907</c:v>
                </c:pt>
                <c:pt idx="33119">
                  <c:v>81.674140625000007</c:v>
                </c:pt>
                <c:pt idx="33120">
                  <c:v>81.598359375000001</c:v>
                </c:pt>
                <c:pt idx="33121">
                  <c:v>81.521953124999897</c:v>
                </c:pt>
                <c:pt idx="33122">
                  <c:v>81.444609374999899</c:v>
                </c:pt>
                <c:pt idx="33123">
                  <c:v>81.366640624999903</c:v>
                </c:pt>
                <c:pt idx="33124">
                  <c:v>81.288359374999899</c:v>
                </c:pt>
                <c:pt idx="33125">
                  <c:v>81.208828124999897</c:v>
                </c:pt>
                <c:pt idx="33126">
                  <c:v>81.127734375000003</c:v>
                </c:pt>
                <c:pt idx="33127">
                  <c:v>81.045703125000003</c:v>
                </c:pt>
                <c:pt idx="33128">
                  <c:v>80.97</c:v>
                </c:pt>
                <c:pt idx="33129">
                  <c:v>80.907343749999995</c:v>
                </c:pt>
                <c:pt idx="33130">
                  <c:v>80.856406249999907</c:v>
                </c:pt>
                <c:pt idx="33131">
                  <c:v>80.812656250000003</c:v>
                </c:pt>
                <c:pt idx="33132">
                  <c:v>80.771406249999998</c:v>
                </c:pt>
                <c:pt idx="33133">
                  <c:v>80.731562499999995</c:v>
                </c:pt>
                <c:pt idx="33134">
                  <c:v>80.692968749999906</c:v>
                </c:pt>
                <c:pt idx="33135">
                  <c:v>80.655156250000005</c:v>
                </c:pt>
                <c:pt idx="33136">
                  <c:v>80.617812499999999</c:v>
                </c:pt>
                <c:pt idx="33137">
                  <c:v>80.580624999999898</c:v>
                </c:pt>
                <c:pt idx="33138">
                  <c:v>80.543437499999996</c:v>
                </c:pt>
                <c:pt idx="33139">
                  <c:v>80.506718750000005</c:v>
                </c:pt>
                <c:pt idx="33140">
                  <c:v>80.470468749999995</c:v>
                </c:pt>
                <c:pt idx="33141">
                  <c:v>80.434218749999999</c:v>
                </c:pt>
                <c:pt idx="33142">
                  <c:v>80.397656249999997</c:v>
                </c:pt>
                <c:pt idx="33143">
                  <c:v>80.360468749999896</c:v>
                </c:pt>
                <c:pt idx="33144">
                  <c:v>80.322968749999902</c:v>
                </c:pt>
                <c:pt idx="33145">
                  <c:v>80.285468750000007</c:v>
                </c:pt>
                <c:pt idx="33146">
                  <c:v>80.247968749999998</c:v>
                </c:pt>
                <c:pt idx="33147">
                  <c:v>80.210468749999905</c:v>
                </c:pt>
                <c:pt idx="33148">
                  <c:v>80.172968749999995</c:v>
                </c:pt>
                <c:pt idx="33149">
                  <c:v>80.135468749999902</c:v>
                </c:pt>
                <c:pt idx="33150">
                  <c:v>80.097968749999893</c:v>
                </c:pt>
                <c:pt idx="33151">
                  <c:v>80.060468749999899</c:v>
                </c:pt>
                <c:pt idx="33152">
                  <c:v>80.022968749999905</c:v>
                </c:pt>
                <c:pt idx="33153">
                  <c:v>79.985468749999995</c:v>
                </c:pt>
                <c:pt idx="33154">
                  <c:v>79.947968749999902</c:v>
                </c:pt>
                <c:pt idx="33155">
                  <c:v>79.910468749999893</c:v>
                </c:pt>
                <c:pt idx="33156">
                  <c:v>79.872968749999899</c:v>
                </c:pt>
                <c:pt idx="33157">
                  <c:v>79.835468750000004</c:v>
                </c:pt>
                <c:pt idx="33158">
                  <c:v>79.798281250000002</c:v>
                </c:pt>
                <c:pt idx="33159">
                  <c:v>79.761093749999901</c:v>
                </c:pt>
                <c:pt idx="33160">
                  <c:v>79.723906249999899</c:v>
                </c:pt>
                <c:pt idx="33161">
                  <c:v>79.687031249999905</c:v>
                </c:pt>
                <c:pt idx="33162">
                  <c:v>79.650156249999995</c:v>
                </c:pt>
                <c:pt idx="33163">
                  <c:v>79.61328125</c:v>
                </c:pt>
                <c:pt idx="33164">
                  <c:v>79.576406249999906</c:v>
                </c:pt>
                <c:pt idx="33165">
                  <c:v>79.539531249999996</c:v>
                </c:pt>
                <c:pt idx="33166">
                  <c:v>79.502656249999902</c:v>
                </c:pt>
                <c:pt idx="33167">
                  <c:v>79.465781249999907</c:v>
                </c:pt>
                <c:pt idx="33168">
                  <c:v>79.429062500000001</c:v>
                </c:pt>
                <c:pt idx="33169">
                  <c:v>79.382031249999997</c:v>
                </c:pt>
                <c:pt idx="33170">
                  <c:v>79.318437500000002</c:v>
                </c:pt>
                <c:pt idx="33171">
                  <c:v>79.243593750000002</c:v>
                </c:pt>
                <c:pt idx="33172">
                  <c:v>79.161953124999897</c:v>
                </c:pt>
                <c:pt idx="33173">
                  <c:v>79.078828124999902</c:v>
                </c:pt>
                <c:pt idx="33174">
                  <c:v>78.995859374999995</c:v>
                </c:pt>
                <c:pt idx="33175">
                  <c:v>78.912734374999999</c:v>
                </c:pt>
                <c:pt idx="33176">
                  <c:v>78.829531250000002</c:v>
                </c:pt>
                <c:pt idx="33177">
                  <c:v>78.746484374999994</c:v>
                </c:pt>
                <c:pt idx="33178">
                  <c:v>78.663515624999903</c:v>
                </c:pt>
                <c:pt idx="33179">
                  <c:v>78.580468749999994</c:v>
                </c:pt>
                <c:pt idx="33180">
                  <c:v>78.497421875000001</c:v>
                </c:pt>
                <c:pt idx="33181">
                  <c:v>78.414609374999998</c:v>
                </c:pt>
                <c:pt idx="33182">
                  <c:v>78.331874999999997</c:v>
                </c:pt>
                <c:pt idx="33183">
                  <c:v>78.249062499999994</c:v>
                </c:pt>
                <c:pt idx="33184">
                  <c:v>78.166249999999906</c:v>
                </c:pt>
                <c:pt idx="33185">
                  <c:v>78.083515624999905</c:v>
                </c:pt>
                <c:pt idx="33186">
                  <c:v>78.000781249999903</c:v>
                </c:pt>
                <c:pt idx="33187">
                  <c:v>77.91796875</c:v>
                </c:pt>
                <c:pt idx="33188">
                  <c:v>77.835156249999898</c:v>
                </c:pt>
                <c:pt idx="33189">
                  <c:v>77.752421874999897</c:v>
                </c:pt>
                <c:pt idx="33190">
                  <c:v>77.669765624999997</c:v>
                </c:pt>
                <c:pt idx="33191">
                  <c:v>77.587031249999995</c:v>
                </c:pt>
                <c:pt idx="33192">
                  <c:v>77.504218749999893</c:v>
                </c:pt>
                <c:pt idx="33193">
                  <c:v>77.421484374999906</c:v>
                </c:pt>
                <c:pt idx="33194">
                  <c:v>77.338749999999905</c:v>
                </c:pt>
                <c:pt idx="33195">
                  <c:v>77.255937500000002</c:v>
                </c:pt>
                <c:pt idx="33196">
                  <c:v>77.173124999999999</c:v>
                </c:pt>
                <c:pt idx="33197">
                  <c:v>77.090312499999996</c:v>
                </c:pt>
                <c:pt idx="33198">
                  <c:v>77.007499999999894</c:v>
                </c:pt>
                <c:pt idx="33199">
                  <c:v>76.924687499999905</c:v>
                </c:pt>
                <c:pt idx="33200">
                  <c:v>76.841875000000002</c:v>
                </c:pt>
                <c:pt idx="33201">
                  <c:v>76.759062499999999</c:v>
                </c:pt>
                <c:pt idx="33202">
                  <c:v>76.676249999999996</c:v>
                </c:pt>
                <c:pt idx="33203">
                  <c:v>76.593437499999993</c:v>
                </c:pt>
                <c:pt idx="33204">
                  <c:v>76.510624999999905</c:v>
                </c:pt>
                <c:pt idx="33205">
                  <c:v>76.427812500000002</c:v>
                </c:pt>
                <c:pt idx="33206">
                  <c:v>76.344999999999999</c:v>
                </c:pt>
                <c:pt idx="33207">
                  <c:v>76.262187499999996</c:v>
                </c:pt>
                <c:pt idx="33208">
                  <c:v>76.179374999999894</c:v>
                </c:pt>
                <c:pt idx="33209">
                  <c:v>76.096562499999905</c:v>
                </c:pt>
                <c:pt idx="33210">
                  <c:v>76.013750000000002</c:v>
                </c:pt>
                <c:pt idx="33211">
                  <c:v>75.930937499999899</c:v>
                </c:pt>
                <c:pt idx="33212">
                  <c:v>75.848124999999996</c:v>
                </c:pt>
                <c:pt idx="33213">
                  <c:v>75.765312499999993</c:v>
                </c:pt>
                <c:pt idx="33214">
                  <c:v>75.682500000000005</c:v>
                </c:pt>
                <c:pt idx="33215">
                  <c:v>75.599687499999902</c:v>
                </c:pt>
                <c:pt idx="33216">
                  <c:v>75.516874999999999</c:v>
                </c:pt>
                <c:pt idx="33217">
                  <c:v>75.434062499999996</c:v>
                </c:pt>
                <c:pt idx="33218">
                  <c:v>75.351249999999993</c:v>
                </c:pt>
                <c:pt idx="33219">
                  <c:v>75.268437499999905</c:v>
                </c:pt>
                <c:pt idx="33220">
                  <c:v>75.185625000000002</c:v>
                </c:pt>
                <c:pt idx="33221">
                  <c:v>75.102812499999899</c:v>
                </c:pt>
                <c:pt idx="33222">
                  <c:v>75.02</c:v>
                </c:pt>
                <c:pt idx="33223">
                  <c:v>74.937187499999993</c:v>
                </c:pt>
                <c:pt idx="33224">
                  <c:v>74.854374999999905</c:v>
                </c:pt>
                <c:pt idx="33225">
                  <c:v>74.771562500000002</c:v>
                </c:pt>
                <c:pt idx="33226">
                  <c:v>74.688749999999899</c:v>
                </c:pt>
                <c:pt idx="33227">
                  <c:v>74.607187499999895</c:v>
                </c:pt>
                <c:pt idx="33228">
                  <c:v>74.536249999999995</c:v>
                </c:pt>
                <c:pt idx="33229">
                  <c:v>74.484687500000007</c:v>
                </c:pt>
                <c:pt idx="33230">
                  <c:v>74.450312499999995</c:v>
                </c:pt>
                <c:pt idx="33231">
                  <c:v>74.425781249999901</c:v>
                </c:pt>
                <c:pt idx="33232">
                  <c:v>74.406406249999904</c:v>
                </c:pt>
                <c:pt idx="33233">
                  <c:v>74.392031250000002</c:v>
                </c:pt>
                <c:pt idx="33234">
                  <c:v>74.380624999999895</c:v>
                </c:pt>
                <c:pt idx="33235">
                  <c:v>74.369687499999998</c:v>
                </c:pt>
                <c:pt idx="33236">
                  <c:v>74.358750000000001</c:v>
                </c:pt>
                <c:pt idx="33237">
                  <c:v>74.347812499999904</c:v>
                </c:pt>
                <c:pt idx="33238">
                  <c:v>74.336874999999907</c:v>
                </c:pt>
                <c:pt idx="33239">
                  <c:v>74.325937499999895</c:v>
                </c:pt>
                <c:pt idx="33240">
                  <c:v>74.314999999999998</c:v>
                </c:pt>
                <c:pt idx="33241">
                  <c:v>74.304062500000001</c:v>
                </c:pt>
                <c:pt idx="33242">
                  <c:v>74.293125000000003</c:v>
                </c:pt>
                <c:pt idx="33243">
                  <c:v>74.282187500000006</c:v>
                </c:pt>
                <c:pt idx="33244">
                  <c:v>74.271249999999995</c:v>
                </c:pt>
                <c:pt idx="33245">
                  <c:v>74.260312499999998</c:v>
                </c:pt>
                <c:pt idx="33246">
                  <c:v>74.249374999999901</c:v>
                </c:pt>
                <c:pt idx="33247">
                  <c:v>74.238437499999904</c:v>
                </c:pt>
                <c:pt idx="33248">
                  <c:v>74.227500000000006</c:v>
                </c:pt>
                <c:pt idx="33249">
                  <c:v>74.216562499999895</c:v>
                </c:pt>
                <c:pt idx="33250">
                  <c:v>74.205624999999998</c:v>
                </c:pt>
                <c:pt idx="33251">
                  <c:v>74.194687499999901</c:v>
                </c:pt>
                <c:pt idx="33252">
                  <c:v>74.183750000000003</c:v>
                </c:pt>
                <c:pt idx="33253">
                  <c:v>74.172812500000006</c:v>
                </c:pt>
                <c:pt idx="33254">
                  <c:v>74.161874999999995</c:v>
                </c:pt>
                <c:pt idx="33255">
                  <c:v>74.150937499999998</c:v>
                </c:pt>
                <c:pt idx="33256">
                  <c:v>74.139999999999901</c:v>
                </c:pt>
                <c:pt idx="33257">
                  <c:v>74.129062500000003</c:v>
                </c:pt>
                <c:pt idx="33258">
                  <c:v>74.118125000000006</c:v>
                </c:pt>
                <c:pt idx="33259">
                  <c:v>74.107187499999895</c:v>
                </c:pt>
                <c:pt idx="33260">
                  <c:v>74.096249999999998</c:v>
                </c:pt>
                <c:pt idx="33261">
                  <c:v>74.085312499999901</c:v>
                </c:pt>
                <c:pt idx="33262">
                  <c:v>74.074374999999904</c:v>
                </c:pt>
                <c:pt idx="33263">
                  <c:v>74.066796874999895</c:v>
                </c:pt>
                <c:pt idx="33264">
                  <c:v>74.068593749999906</c:v>
                </c:pt>
                <c:pt idx="33265">
                  <c:v>74.0826562499999</c:v>
                </c:pt>
                <c:pt idx="33266">
                  <c:v>74.107187499999995</c:v>
                </c:pt>
                <c:pt idx="33267">
                  <c:v>74.136718749999901</c:v>
                </c:pt>
                <c:pt idx="33268">
                  <c:v>74.167812499999897</c:v>
                </c:pt>
                <c:pt idx="33269">
                  <c:v>74.200312499999995</c:v>
                </c:pt>
                <c:pt idx="33270">
                  <c:v>74.233906250000004</c:v>
                </c:pt>
                <c:pt idx="33271">
                  <c:v>74.267968749999994</c:v>
                </c:pt>
                <c:pt idx="33272">
                  <c:v>74.302187499999903</c:v>
                </c:pt>
                <c:pt idx="33273">
                  <c:v>74.3365624999999</c:v>
                </c:pt>
                <c:pt idx="33274">
                  <c:v>74.370937499999897</c:v>
                </c:pt>
                <c:pt idx="33275">
                  <c:v>74.405625000000001</c:v>
                </c:pt>
                <c:pt idx="33276">
                  <c:v>74.440624999999997</c:v>
                </c:pt>
                <c:pt idx="33277">
                  <c:v>74.475624999999994</c:v>
                </c:pt>
                <c:pt idx="33278">
                  <c:v>74.510624999999905</c:v>
                </c:pt>
                <c:pt idx="33279">
                  <c:v>74.545625000000001</c:v>
                </c:pt>
                <c:pt idx="33280">
                  <c:v>74.580624999999998</c:v>
                </c:pt>
                <c:pt idx="33281">
                  <c:v>74.615624999999895</c:v>
                </c:pt>
                <c:pt idx="33282">
                  <c:v>74.650625000000005</c:v>
                </c:pt>
                <c:pt idx="33283">
                  <c:v>74.685625000000002</c:v>
                </c:pt>
                <c:pt idx="33284">
                  <c:v>74.720624999999998</c:v>
                </c:pt>
                <c:pt idx="33285">
                  <c:v>74.755624999999995</c:v>
                </c:pt>
                <c:pt idx="33286">
                  <c:v>74.790624999999906</c:v>
                </c:pt>
                <c:pt idx="33287">
                  <c:v>74.825625000000002</c:v>
                </c:pt>
                <c:pt idx="33288">
                  <c:v>74.860624999999899</c:v>
                </c:pt>
                <c:pt idx="33289">
                  <c:v>74.895468750000006</c:v>
                </c:pt>
                <c:pt idx="33290">
                  <c:v>74.930312499999999</c:v>
                </c:pt>
                <c:pt idx="33291">
                  <c:v>74.965312499999897</c:v>
                </c:pt>
                <c:pt idx="33292">
                  <c:v>75.000312499999893</c:v>
                </c:pt>
                <c:pt idx="33293">
                  <c:v>75.035312499999904</c:v>
                </c:pt>
                <c:pt idx="33294">
                  <c:v>75.070312499999901</c:v>
                </c:pt>
                <c:pt idx="33295">
                  <c:v>75.105312499999897</c:v>
                </c:pt>
                <c:pt idx="33296">
                  <c:v>75.140312499999993</c:v>
                </c:pt>
                <c:pt idx="33297">
                  <c:v>75.175312499999905</c:v>
                </c:pt>
                <c:pt idx="33298">
                  <c:v>75.210312500000001</c:v>
                </c:pt>
                <c:pt idx="33299">
                  <c:v>75.245312499999997</c:v>
                </c:pt>
                <c:pt idx="33300">
                  <c:v>75.280312499999994</c:v>
                </c:pt>
                <c:pt idx="33301">
                  <c:v>75.315312499999905</c:v>
                </c:pt>
                <c:pt idx="33302">
                  <c:v>75.350312500000001</c:v>
                </c:pt>
                <c:pt idx="33303">
                  <c:v>75.385156249999994</c:v>
                </c:pt>
                <c:pt idx="33304">
                  <c:v>75.419843749999998</c:v>
                </c:pt>
                <c:pt idx="33305">
                  <c:v>75.454531250000002</c:v>
                </c:pt>
                <c:pt idx="33306">
                  <c:v>75.489062500000003</c:v>
                </c:pt>
                <c:pt idx="33307">
                  <c:v>75.522343750000005</c:v>
                </c:pt>
                <c:pt idx="33308">
                  <c:v>75.547343749999897</c:v>
                </c:pt>
                <c:pt idx="33309">
                  <c:v>75.556562499999998</c:v>
                </c:pt>
                <c:pt idx="33310">
                  <c:v>75.551718749999907</c:v>
                </c:pt>
                <c:pt idx="33311">
                  <c:v>75.541093750000002</c:v>
                </c:pt>
                <c:pt idx="33312">
                  <c:v>75.530312499999994</c:v>
                </c:pt>
                <c:pt idx="33313">
                  <c:v>75.518906250000001</c:v>
                </c:pt>
                <c:pt idx="33314">
                  <c:v>75.506874999999994</c:v>
                </c:pt>
                <c:pt idx="33315">
                  <c:v>75.494999999999905</c:v>
                </c:pt>
                <c:pt idx="33316">
                  <c:v>75.482578124999904</c:v>
                </c:pt>
                <c:pt idx="33317">
                  <c:v>75.469765624999994</c:v>
                </c:pt>
                <c:pt idx="33318">
                  <c:v>75.457265625000005</c:v>
                </c:pt>
                <c:pt idx="33319">
                  <c:v>75.444843749999905</c:v>
                </c:pt>
                <c:pt idx="33320">
                  <c:v>75.432343749999902</c:v>
                </c:pt>
                <c:pt idx="33321">
                  <c:v>75.419843749999899</c:v>
                </c:pt>
                <c:pt idx="33322">
                  <c:v>75.405781250000004</c:v>
                </c:pt>
                <c:pt idx="33323">
                  <c:v>75.384765625</c:v>
                </c:pt>
                <c:pt idx="33324">
                  <c:v>75.350624999999894</c:v>
                </c:pt>
                <c:pt idx="33325">
                  <c:v>75.303906249999898</c:v>
                </c:pt>
                <c:pt idx="33326">
                  <c:v>75.247656249999906</c:v>
                </c:pt>
                <c:pt idx="33327">
                  <c:v>75.181718750000002</c:v>
                </c:pt>
                <c:pt idx="33328">
                  <c:v>75.107343749999899</c:v>
                </c:pt>
                <c:pt idx="33329">
                  <c:v>75.028593749999999</c:v>
                </c:pt>
                <c:pt idx="33330">
                  <c:v>74.947968749999902</c:v>
                </c:pt>
                <c:pt idx="33331">
                  <c:v>74.866093749999905</c:v>
                </c:pt>
                <c:pt idx="33332">
                  <c:v>74.783281250000002</c:v>
                </c:pt>
                <c:pt idx="33333">
                  <c:v>74.6998437499999</c:v>
                </c:pt>
                <c:pt idx="33334">
                  <c:v>74.616406249999997</c:v>
                </c:pt>
                <c:pt idx="33335">
                  <c:v>74.532968749999995</c:v>
                </c:pt>
                <c:pt idx="33336">
                  <c:v>74.449531250000007</c:v>
                </c:pt>
                <c:pt idx="33337">
                  <c:v>74.366093749999905</c:v>
                </c:pt>
                <c:pt idx="33338">
                  <c:v>74.282656250000002</c:v>
                </c:pt>
                <c:pt idx="33339">
                  <c:v>74.199218749999901</c:v>
                </c:pt>
                <c:pt idx="33340">
                  <c:v>74.115781249999998</c:v>
                </c:pt>
                <c:pt idx="33341">
                  <c:v>74.032343749999896</c:v>
                </c:pt>
                <c:pt idx="33342">
                  <c:v>73.948906249999993</c:v>
                </c:pt>
                <c:pt idx="33343">
                  <c:v>73.865468749999906</c:v>
                </c:pt>
                <c:pt idx="33344">
                  <c:v>73.782031249999903</c:v>
                </c:pt>
                <c:pt idx="33345">
                  <c:v>73.698593749999901</c:v>
                </c:pt>
                <c:pt idx="33346">
                  <c:v>73.615156249999998</c:v>
                </c:pt>
                <c:pt idx="33347">
                  <c:v>73.531718749999996</c:v>
                </c:pt>
                <c:pt idx="33348">
                  <c:v>73.448281249999994</c:v>
                </c:pt>
                <c:pt idx="33349">
                  <c:v>73.364843749999906</c:v>
                </c:pt>
                <c:pt idx="33350">
                  <c:v>73.281406249999904</c:v>
                </c:pt>
                <c:pt idx="33351">
                  <c:v>73.197968749999902</c:v>
                </c:pt>
                <c:pt idx="33352">
                  <c:v>73.114531249999999</c:v>
                </c:pt>
                <c:pt idx="33353">
                  <c:v>73.031093749999997</c:v>
                </c:pt>
                <c:pt idx="33354">
                  <c:v>72.947656249999994</c:v>
                </c:pt>
                <c:pt idx="33355">
                  <c:v>72.864218749999907</c:v>
                </c:pt>
                <c:pt idx="33356">
                  <c:v>72.780781250000004</c:v>
                </c:pt>
                <c:pt idx="33357">
                  <c:v>72.697343749999902</c:v>
                </c:pt>
                <c:pt idx="33358">
                  <c:v>72.6139062499999</c:v>
                </c:pt>
                <c:pt idx="33359">
                  <c:v>72.530468749999997</c:v>
                </c:pt>
                <c:pt idx="33360">
                  <c:v>72.447031249999995</c:v>
                </c:pt>
                <c:pt idx="33361">
                  <c:v>72.363593749999893</c:v>
                </c:pt>
                <c:pt idx="33362">
                  <c:v>72.280156249999905</c:v>
                </c:pt>
                <c:pt idx="33363">
                  <c:v>72.196718750000002</c:v>
                </c:pt>
                <c:pt idx="33364">
                  <c:v>72.11328125</c:v>
                </c:pt>
                <c:pt idx="33365">
                  <c:v>72.029843749999998</c:v>
                </c:pt>
                <c:pt idx="33366">
                  <c:v>71.946406249999995</c:v>
                </c:pt>
                <c:pt idx="33367">
                  <c:v>71.862968749999894</c:v>
                </c:pt>
                <c:pt idx="33368">
                  <c:v>71.779531250000005</c:v>
                </c:pt>
                <c:pt idx="33369">
                  <c:v>71.696093750000003</c:v>
                </c:pt>
                <c:pt idx="33370">
                  <c:v>71.612656250000001</c:v>
                </c:pt>
                <c:pt idx="33371">
                  <c:v>71.529218749999998</c:v>
                </c:pt>
                <c:pt idx="33372">
                  <c:v>71.445781249999996</c:v>
                </c:pt>
                <c:pt idx="33373">
                  <c:v>71.362343749999994</c:v>
                </c:pt>
                <c:pt idx="33374">
                  <c:v>71.278906249999906</c:v>
                </c:pt>
                <c:pt idx="33375">
                  <c:v>71.195468749999904</c:v>
                </c:pt>
                <c:pt idx="33376">
                  <c:v>71.112031249999902</c:v>
                </c:pt>
                <c:pt idx="33377">
                  <c:v>71.028593749999899</c:v>
                </c:pt>
                <c:pt idx="33378">
                  <c:v>70.945156249999997</c:v>
                </c:pt>
                <c:pt idx="33379">
                  <c:v>70.861718749999994</c:v>
                </c:pt>
                <c:pt idx="33380">
                  <c:v>70.778281249999907</c:v>
                </c:pt>
                <c:pt idx="33381">
                  <c:v>70.694843750000004</c:v>
                </c:pt>
                <c:pt idx="33382">
                  <c:v>70.611406250000002</c:v>
                </c:pt>
                <c:pt idx="33383">
                  <c:v>70.527968749999999</c:v>
                </c:pt>
                <c:pt idx="33384">
                  <c:v>70.444531249999997</c:v>
                </c:pt>
                <c:pt idx="33385">
                  <c:v>70.361093749999995</c:v>
                </c:pt>
                <c:pt idx="33386">
                  <c:v>70.277656249999893</c:v>
                </c:pt>
                <c:pt idx="33387">
                  <c:v>70.194218749999905</c:v>
                </c:pt>
                <c:pt idx="33388">
                  <c:v>70.110781250000002</c:v>
                </c:pt>
                <c:pt idx="33389">
                  <c:v>70.02734375</c:v>
                </c:pt>
                <c:pt idx="33390">
                  <c:v>69.943906249999998</c:v>
                </c:pt>
                <c:pt idx="33391">
                  <c:v>69.860468749999995</c:v>
                </c:pt>
                <c:pt idx="33392">
                  <c:v>69.777031249999993</c:v>
                </c:pt>
                <c:pt idx="33393">
                  <c:v>69.693593749999906</c:v>
                </c:pt>
                <c:pt idx="33394">
                  <c:v>69.610156250000003</c:v>
                </c:pt>
                <c:pt idx="33395">
                  <c:v>69.526718750000001</c:v>
                </c:pt>
                <c:pt idx="33396">
                  <c:v>69.443281249999998</c:v>
                </c:pt>
                <c:pt idx="33397">
                  <c:v>69.359843749999996</c:v>
                </c:pt>
                <c:pt idx="33398">
                  <c:v>69.276406249999994</c:v>
                </c:pt>
                <c:pt idx="33399">
                  <c:v>69.192968749999906</c:v>
                </c:pt>
                <c:pt idx="33400">
                  <c:v>69.109531249999904</c:v>
                </c:pt>
                <c:pt idx="33401">
                  <c:v>69.026093749999902</c:v>
                </c:pt>
                <c:pt idx="33402">
                  <c:v>68.942656249999999</c:v>
                </c:pt>
                <c:pt idx="33403">
                  <c:v>68.859218749999897</c:v>
                </c:pt>
                <c:pt idx="33404">
                  <c:v>68.775781249999994</c:v>
                </c:pt>
                <c:pt idx="33405">
                  <c:v>68.692343749999907</c:v>
                </c:pt>
                <c:pt idx="33406">
                  <c:v>68.608906249999905</c:v>
                </c:pt>
                <c:pt idx="33407">
                  <c:v>68.525468750000002</c:v>
                </c:pt>
                <c:pt idx="33408">
                  <c:v>68.442031249999999</c:v>
                </c:pt>
                <c:pt idx="33409">
                  <c:v>68.358593749999898</c:v>
                </c:pt>
                <c:pt idx="33410">
                  <c:v>68.275156249999995</c:v>
                </c:pt>
                <c:pt idx="33411">
                  <c:v>68.191718749999893</c:v>
                </c:pt>
                <c:pt idx="33412">
                  <c:v>68.108281250000005</c:v>
                </c:pt>
                <c:pt idx="33413">
                  <c:v>68.024843750000002</c:v>
                </c:pt>
                <c:pt idx="33414">
                  <c:v>67.941406249999901</c:v>
                </c:pt>
                <c:pt idx="33415">
                  <c:v>67.857968749999998</c:v>
                </c:pt>
                <c:pt idx="33416">
                  <c:v>67.774531249999896</c:v>
                </c:pt>
                <c:pt idx="33417">
                  <c:v>67.691093749999993</c:v>
                </c:pt>
                <c:pt idx="33418">
                  <c:v>67.607656249999906</c:v>
                </c:pt>
                <c:pt idx="33419">
                  <c:v>67.524218750000003</c:v>
                </c:pt>
                <c:pt idx="33420">
                  <c:v>67.440781249999901</c:v>
                </c:pt>
                <c:pt idx="33421">
                  <c:v>67.357343749999899</c:v>
                </c:pt>
                <c:pt idx="33422">
                  <c:v>67.273906249999996</c:v>
                </c:pt>
                <c:pt idx="33423">
                  <c:v>67.190156249999902</c:v>
                </c:pt>
                <c:pt idx="33424">
                  <c:v>67.122343749999999</c:v>
                </c:pt>
                <c:pt idx="33425">
                  <c:v>67.080937499999905</c:v>
                </c:pt>
                <c:pt idx="33426">
                  <c:v>67.055156249999897</c:v>
                </c:pt>
                <c:pt idx="33427">
                  <c:v>67.038749999999993</c:v>
                </c:pt>
                <c:pt idx="33428">
                  <c:v>67.027109374999995</c:v>
                </c:pt>
                <c:pt idx="33429">
                  <c:v>67.017187499999906</c:v>
                </c:pt>
                <c:pt idx="33430">
                  <c:v>67.009843750000002</c:v>
                </c:pt>
                <c:pt idx="33431">
                  <c:v>67.005703124999997</c:v>
                </c:pt>
                <c:pt idx="33432">
                  <c:v>67.00390625</c:v>
                </c:pt>
                <c:pt idx="33433">
                  <c:v>67.003281249999901</c:v>
                </c:pt>
                <c:pt idx="33434">
                  <c:v>67.003281250000001</c:v>
                </c:pt>
                <c:pt idx="33435">
                  <c:v>67.003359375000002</c:v>
                </c:pt>
                <c:pt idx="33436">
                  <c:v>67.003046874999995</c:v>
                </c:pt>
                <c:pt idx="33437">
                  <c:v>67.002656249999902</c:v>
                </c:pt>
                <c:pt idx="33438">
                  <c:v>67.002343749999895</c:v>
                </c:pt>
                <c:pt idx="33439">
                  <c:v>67.002031249999902</c:v>
                </c:pt>
                <c:pt idx="33440">
                  <c:v>67.001640624999894</c:v>
                </c:pt>
                <c:pt idx="33441">
                  <c:v>67.001171874999898</c:v>
                </c:pt>
                <c:pt idx="33442">
                  <c:v>67.000781249999903</c:v>
                </c:pt>
                <c:pt idx="33443">
                  <c:v>67.000390624999994</c:v>
                </c:pt>
                <c:pt idx="33444">
                  <c:v>66.999921874999998</c:v>
                </c:pt>
                <c:pt idx="33445">
                  <c:v>66.999531249999905</c:v>
                </c:pt>
                <c:pt idx="33446">
                  <c:v>66.999140624999995</c:v>
                </c:pt>
                <c:pt idx="33447">
                  <c:v>66.998671874999999</c:v>
                </c:pt>
                <c:pt idx="33448">
                  <c:v>66.998203125000003</c:v>
                </c:pt>
                <c:pt idx="33449">
                  <c:v>66.997734374999993</c:v>
                </c:pt>
                <c:pt idx="33450">
                  <c:v>66.997265624999997</c:v>
                </c:pt>
                <c:pt idx="33451">
                  <c:v>66.996796874999902</c:v>
                </c:pt>
                <c:pt idx="33452">
                  <c:v>66.996328124999906</c:v>
                </c:pt>
                <c:pt idx="33453">
                  <c:v>66.995859374999995</c:v>
                </c:pt>
                <c:pt idx="33454">
                  <c:v>66.995390624999999</c:v>
                </c:pt>
                <c:pt idx="33455">
                  <c:v>66.994921874999903</c:v>
                </c:pt>
                <c:pt idx="33456">
                  <c:v>66.994453124999893</c:v>
                </c:pt>
                <c:pt idx="33457">
                  <c:v>66.993984374999997</c:v>
                </c:pt>
                <c:pt idx="33458">
                  <c:v>66.993515624999901</c:v>
                </c:pt>
                <c:pt idx="33459">
                  <c:v>66.993046874999905</c:v>
                </c:pt>
                <c:pt idx="33460">
                  <c:v>66.992578124999994</c:v>
                </c:pt>
                <c:pt idx="33461">
                  <c:v>66.992109374999899</c:v>
                </c:pt>
                <c:pt idx="33462">
                  <c:v>66.991640625000002</c:v>
                </c:pt>
                <c:pt idx="33463">
                  <c:v>66.991171875000006</c:v>
                </c:pt>
                <c:pt idx="33464">
                  <c:v>66.990703124999996</c:v>
                </c:pt>
                <c:pt idx="33465">
                  <c:v>66.990234375</c:v>
                </c:pt>
                <c:pt idx="33466">
                  <c:v>66.989765625000004</c:v>
                </c:pt>
                <c:pt idx="33467">
                  <c:v>66.989296874999994</c:v>
                </c:pt>
                <c:pt idx="33468">
                  <c:v>66.988828124999998</c:v>
                </c:pt>
                <c:pt idx="33469">
                  <c:v>66.988359374999902</c:v>
                </c:pt>
                <c:pt idx="33470">
                  <c:v>66.987890625000006</c:v>
                </c:pt>
                <c:pt idx="33471">
                  <c:v>66.987421874999995</c:v>
                </c:pt>
                <c:pt idx="33472">
                  <c:v>66.986953124999999</c:v>
                </c:pt>
                <c:pt idx="33473">
                  <c:v>66.986484374999904</c:v>
                </c:pt>
                <c:pt idx="33474">
                  <c:v>66.986015624999993</c:v>
                </c:pt>
                <c:pt idx="33475">
                  <c:v>66.985468749999995</c:v>
                </c:pt>
                <c:pt idx="33476">
                  <c:v>66.989765624999905</c:v>
                </c:pt>
                <c:pt idx="33477">
                  <c:v>67.008671874999905</c:v>
                </c:pt>
                <c:pt idx="33478">
                  <c:v>67.039609374999998</c:v>
                </c:pt>
                <c:pt idx="33479">
                  <c:v>67.073046874999903</c:v>
                </c:pt>
                <c:pt idx="33480">
                  <c:v>67.106640624999898</c:v>
                </c:pt>
                <c:pt idx="33481">
                  <c:v>67.140234375000006</c:v>
                </c:pt>
                <c:pt idx="33482">
                  <c:v>67.173828125</c:v>
                </c:pt>
                <c:pt idx="33483">
                  <c:v>67.207421874999994</c:v>
                </c:pt>
                <c:pt idx="33484">
                  <c:v>67.243046874999905</c:v>
                </c:pt>
                <c:pt idx="33485">
                  <c:v>67.282109375000005</c:v>
                </c:pt>
                <c:pt idx="33486">
                  <c:v>67.323828125000006</c:v>
                </c:pt>
                <c:pt idx="33487">
                  <c:v>67.367109374999998</c:v>
                </c:pt>
                <c:pt idx="33488">
                  <c:v>67.411328124999898</c:v>
                </c:pt>
                <c:pt idx="33489">
                  <c:v>67.456171874999896</c:v>
                </c:pt>
                <c:pt idx="33490">
                  <c:v>67.501015624999994</c:v>
                </c:pt>
                <c:pt idx="33491">
                  <c:v>67.546015624999995</c:v>
                </c:pt>
                <c:pt idx="33492">
                  <c:v>67.591171874999901</c:v>
                </c:pt>
                <c:pt idx="33493">
                  <c:v>67.636640624999998</c:v>
                </c:pt>
                <c:pt idx="33494">
                  <c:v>67.682656249999994</c:v>
                </c:pt>
                <c:pt idx="33495">
                  <c:v>67.728828125000007</c:v>
                </c:pt>
                <c:pt idx="33496">
                  <c:v>67.774921874999905</c:v>
                </c:pt>
                <c:pt idx="33497">
                  <c:v>67.821015624999902</c:v>
                </c:pt>
                <c:pt idx="33498">
                  <c:v>67.867109374999998</c:v>
                </c:pt>
                <c:pt idx="33499">
                  <c:v>67.913203124999995</c:v>
                </c:pt>
                <c:pt idx="33500">
                  <c:v>67.959296875000007</c:v>
                </c:pt>
                <c:pt idx="33501">
                  <c:v>68.005390625000004</c:v>
                </c:pt>
                <c:pt idx="33502">
                  <c:v>68.051484374999902</c:v>
                </c:pt>
                <c:pt idx="33503">
                  <c:v>68.097578124999899</c:v>
                </c:pt>
                <c:pt idx="33504">
                  <c:v>68.143671874999995</c:v>
                </c:pt>
                <c:pt idx="33505">
                  <c:v>68.189765624999893</c:v>
                </c:pt>
                <c:pt idx="33506">
                  <c:v>68.235859374999905</c:v>
                </c:pt>
                <c:pt idx="33507">
                  <c:v>68.281953124999902</c:v>
                </c:pt>
                <c:pt idx="33508">
                  <c:v>68.328046874999998</c:v>
                </c:pt>
                <c:pt idx="33509">
                  <c:v>68.374296874999999</c:v>
                </c:pt>
                <c:pt idx="33510">
                  <c:v>68.416953125000006</c:v>
                </c:pt>
                <c:pt idx="33511">
                  <c:v>68.451718749999998</c:v>
                </c:pt>
                <c:pt idx="33512">
                  <c:v>68.477812499999899</c:v>
                </c:pt>
                <c:pt idx="33513">
                  <c:v>68.485781250000002</c:v>
                </c:pt>
                <c:pt idx="33514">
                  <c:v>68.470468749999995</c:v>
                </c:pt>
                <c:pt idx="33515">
                  <c:v>68.439531249999902</c:v>
                </c:pt>
                <c:pt idx="33516">
                  <c:v>68.400937499999998</c:v>
                </c:pt>
                <c:pt idx="33517">
                  <c:v>68.358593749999898</c:v>
                </c:pt>
                <c:pt idx="33518">
                  <c:v>68.312734374999906</c:v>
                </c:pt>
                <c:pt idx="33519">
                  <c:v>68.265234375000006</c:v>
                </c:pt>
                <c:pt idx="33520">
                  <c:v>68.217734374999907</c:v>
                </c:pt>
                <c:pt idx="33521">
                  <c:v>68.170546874999999</c:v>
                </c:pt>
                <c:pt idx="33522">
                  <c:v>68.124296874999999</c:v>
                </c:pt>
                <c:pt idx="33523">
                  <c:v>68.078828124999902</c:v>
                </c:pt>
                <c:pt idx="33524">
                  <c:v>68.033203125</c:v>
                </c:pt>
                <c:pt idx="33525">
                  <c:v>67.987499999999997</c:v>
                </c:pt>
                <c:pt idx="33526">
                  <c:v>67.941640625000005</c:v>
                </c:pt>
                <c:pt idx="33527">
                  <c:v>67.895546874999994</c:v>
                </c:pt>
                <c:pt idx="33528">
                  <c:v>67.849453124999997</c:v>
                </c:pt>
                <c:pt idx="33529">
                  <c:v>67.8033593749999</c:v>
                </c:pt>
                <c:pt idx="33530">
                  <c:v>67.757421874999906</c:v>
                </c:pt>
                <c:pt idx="33531">
                  <c:v>67.711484374999998</c:v>
                </c:pt>
                <c:pt idx="33532">
                  <c:v>67.665546874999905</c:v>
                </c:pt>
                <c:pt idx="33533">
                  <c:v>67.6197656249999</c:v>
                </c:pt>
                <c:pt idx="33534">
                  <c:v>67.574062499999997</c:v>
                </c:pt>
                <c:pt idx="33535">
                  <c:v>67.529296874999901</c:v>
                </c:pt>
                <c:pt idx="33536">
                  <c:v>67.489609374999901</c:v>
                </c:pt>
                <c:pt idx="33537">
                  <c:v>67.455078125</c:v>
                </c:pt>
                <c:pt idx="33538">
                  <c:v>67.421484375000006</c:v>
                </c:pt>
                <c:pt idx="33539">
                  <c:v>67.387890624999898</c:v>
                </c:pt>
                <c:pt idx="33540">
                  <c:v>67.354296874999903</c:v>
                </c:pt>
                <c:pt idx="33541">
                  <c:v>67.320703124999895</c:v>
                </c:pt>
                <c:pt idx="33542">
                  <c:v>67.288906249999897</c:v>
                </c:pt>
                <c:pt idx="33543">
                  <c:v>67.264765624999896</c:v>
                </c:pt>
                <c:pt idx="33544">
                  <c:v>67.249921874999899</c:v>
                </c:pt>
                <c:pt idx="33545">
                  <c:v>67.241796874999906</c:v>
                </c:pt>
                <c:pt idx="33546">
                  <c:v>67.238984374999902</c:v>
                </c:pt>
                <c:pt idx="33547">
                  <c:v>67.238515625000005</c:v>
                </c:pt>
                <c:pt idx="33548">
                  <c:v>67.238515624999906</c:v>
                </c:pt>
                <c:pt idx="33549">
                  <c:v>67.238749999999996</c:v>
                </c:pt>
                <c:pt idx="33550">
                  <c:v>67.238984375000001</c:v>
                </c:pt>
                <c:pt idx="33551">
                  <c:v>67.239062499999903</c:v>
                </c:pt>
                <c:pt idx="33552">
                  <c:v>67.239140624999905</c:v>
                </c:pt>
                <c:pt idx="33553">
                  <c:v>67.239374999999995</c:v>
                </c:pt>
                <c:pt idx="33554">
                  <c:v>67.239687499999903</c:v>
                </c:pt>
                <c:pt idx="33555">
                  <c:v>67.239921874999993</c:v>
                </c:pt>
                <c:pt idx="33556">
                  <c:v>67.239999999999995</c:v>
                </c:pt>
                <c:pt idx="33557">
                  <c:v>67.240078124999897</c:v>
                </c:pt>
                <c:pt idx="33558">
                  <c:v>67.240234375</c:v>
                </c:pt>
                <c:pt idx="33559">
                  <c:v>67.240312500000002</c:v>
                </c:pt>
                <c:pt idx="33560">
                  <c:v>67.240312500000002</c:v>
                </c:pt>
                <c:pt idx="33561">
                  <c:v>67.240390624999904</c:v>
                </c:pt>
                <c:pt idx="33562">
                  <c:v>67.240468749999906</c:v>
                </c:pt>
                <c:pt idx="33563">
                  <c:v>67.240468750000005</c:v>
                </c:pt>
                <c:pt idx="33564">
                  <c:v>67.240468749999906</c:v>
                </c:pt>
                <c:pt idx="33565">
                  <c:v>67.240546874999893</c:v>
                </c:pt>
                <c:pt idx="33566">
                  <c:v>67.240624999999994</c:v>
                </c:pt>
                <c:pt idx="33567">
                  <c:v>67.240624999999994</c:v>
                </c:pt>
                <c:pt idx="33568">
                  <c:v>67.240703124999996</c:v>
                </c:pt>
                <c:pt idx="33569">
                  <c:v>67.240859374999999</c:v>
                </c:pt>
                <c:pt idx="33570">
                  <c:v>67.241015625000003</c:v>
                </c:pt>
                <c:pt idx="33571">
                  <c:v>67.241171874999907</c:v>
                </c:pt>
                <c:pt idx="33572">
                  <c:v>67.241328124999995</c:v>
                </c:pt>
                <c:pt idx="33573">
                  <c:v>67.241484374999899</c:v>
                </c:pt>
                <c:pt idx="33574">
                  <c:v>67.241562499999901</c:v>
                </c:pt>
                <c:pt idx="33575">
                  <c:v>67.241640624999903</c:v>
                </c:pt>
                <c:pt idx="33576">
                  <c:v>67.241796875000006</c:v>
                </c:pt>
                <c:pt idx="33577">
                  <c:v>67.241874999999894</c:v>
                </c:pt>
                <c:pt idx="33578">
                  <c:v>67.241953124999995</c:v>
                </c:pt>
                <c:pt idx="33579">
                  <c:v>67.242109374999998</c:v>
                </c:pt>
                <c:pt idx="33580">
                  <c:v>67.242265624999902</c:v>
                </c:pt>
                <c:pt idx="33581">
                  <c:v>67.242421874999906</c:v>
                </c:pt>
                <c:pt idx="33582">
                  <c:v>67.242578124999994</c:v>
                </c:pt>
                <c:pt idx="33583">
                  <c:v>67.242734374999998</c:v>
                </c:pt>
                <c:pt idx="33584">
                  <c:v>67.2428124999999</c:v>
                </c:pt>
                <c:pt idx="33585">
                  <c:v>67.242890625000001</c:v>
                </c:pt>
                <c:pt idx="33586">
                  <c:v>67.243046874999905</c:v>
                </c:pt>
                <c:pt idx="33587">
                  <c:v>67.243203124999994</c:v>
                </c:pt>
                <c:pt idx="33588">
                  <c:v>67.243359374999997</c:v>
                </c:pt>
                <c:pt idx="33589">
                  <c:v>67.243593749999903</c:v>
                </c:pt>
                <c:pt idx="33590">
                  <c:v>67.243828124999993</c:v>
                </c:pt>
                <c:pt idx="33591">
                  <c:v>67.243984374999897</c:v>
                </c:pt>
                <c:pt idx="33592">
                  <c:v>67.244140624999901</c:v>
                </c:pt>
                <c:pt idx="33593">
                  <c:v>67.244296875000003</c:v>
                </c:pt>
                <c:pt idx="33594">
                  <c:v>67.244531249999994</c:v>
                </c:pt>
                <c:pt idx="33595">
                  <c:v>67.245000000000005</c:v>
                </c:pt>
                <c:pt idx="33596">
                  <c:v>67.236718749999994</c:v>
                </c:pt>
                <c:pt idx="33597">
                  <c:v>67.213828125000006</c:v>
                </c:pt>
                <c:pt idx="33598">
                  <c:v>67.177890625000003</c:v>
                </c:pt>
                <c:pt idx="33599">
                  <c:v>67.133359374999898</c:v>
                </c:pt>
                <c:pt idx="33600">
                  <c:v>67.087265624999901</c:v>
                </c:pt>
                <c:pt idx="33601">
                  <c:v>67.040937499999899</c:v>
                </c:pt>
                <c:pt idx="33602">
                  <c:v>66.994609374999996</c:v>
                </c:pt>
                <c:pt idx="33603">
                  <c:v>66.948203125000006</c:v>
                </c:pt>
                <c:pt idx="33604">
                  <c:v>66.901874999999905</c:v>
                </c:pt>
                <c:pt idx="33605">
                  <c:v>66.855546875000002</c:v>
                </c:pt>
                <c:pt idx="33606">
                  <c:v>66.809843749999899</c:v>
                </c:pt>
                <c:pt idx="33607">
                  <c:v>66.774843749999903</c:v>
                </c:pt>
                <c:pt idx="33608">
                  <c:v>66.755624999999995</c:v>
                </c:pt>
                <c:pt idx="33609">
                  <c:v>66.745781249999993</c:v>
                </c:pt>
                <c:pt idx="33610">
                  <c:v>66.740156249999998</c:v>
                </c:pt>
                <c:pt idx="33611">
                  <c:v>66.736093749999995</c:v>
                </c:pt>
                <c:pt idx="33612">
                  <c:v>66.733437499999994</c:v>
                </c:pt>
                <c:pt idx="33613">
                  <c:v>66.731562499999995</c:v>
                </c:pt>
                <c:pt idx="33614">
                  <c:v>66.729999999999905</c:v>
                </c:pt>
                <c:pt idx="33615">
                  <c:v>66.728593750000002</c:v>
                </c:pt>
                <c:pt idx="33616">
                  <c:v>66.728749999999906</c:v>
                </c:pt>
                <c:pt idx="33617">
                  <c:v>66.735156250000003</c:v>
                </c:pt>
                <c:pt idx="33618">
                  <c:v>66.747031249999907</c:v>
                </c:pt>
                <c:pt idx="33619">
                  <c:v>66.759375000000006</c:v>
                </c:pt>
                <c:pt idx="33620">
                  <c:v>66.771562500000002</c:v>
                </c:pt>
                <c:pt idx="33621">
                  <c:v>66.783906249999902</c:v>
                </c:pt>
                <c:pt idx="33622">
                  <c:v>66.796406250000004</c:v>
                </c:pt>
                <c:pt idx="33623">
                  <c:v>66.808906249999893</c:v>
                </c:pt>
                <c:pt idx="33624">
                  <c:v>66.821406249999995</c:v>
                </c:pt>
                <c:pt idx="33625">
                  <c:v>66.833906249999998</c:v>
                </c:pt>
                <c:pt idx="33626">
                  <c:v>66.846406249999902</c:v>
                </c:pt>
                <c:pt idx="33627">
                  <c:v>66.858906250000004</c:v>
                </c:pt>
                <c:pt idx="33628">
                  <c:v>66.876718749999995</c:v>
                </c:pt>
                <c:pt idx="33629">
                  <c:v>66.906718749999996</c:v>
                </c:pt>
                <c:pt idx="33630">
                  <c:v>66.947421874999904</c:v>
                </c:pt>
                <c:pt idx="33631">
                  <c:v>66.992109374999998</c:v>
                </c:pt>
                <c:pt idx="33632">
                  <c:v>67.037109375</c:v>
                </c:pt>
                <c:pt idx="33633">
                  <c:v>67.082187499999904</c:v>
                </c:pt>
                <c:pt idx="33634">
                  <c:v>67.127187499999906</c:v>
                </c:pt>
                <c:pt idx="33635">
                  <c:v>67.172187499999893</c:v>
                </c:pt>
                <c:pt idx="33636">
                  <c:v>67.217187499999994</c:v>
                </c:pt>
                <c:pt idx="33637">
                  <c:v>67.262812499999995</c:v>
                </c:pt>
                <c:pt idx="33638">
                  <c:v>67.300078124999999</c:v>
                </c:pt>
                <c:pt idx="33639">
                  <c:v>67.319843750000004</c:v>
                </c:pt>
                <c:pt idx="33640">
                  <c:v>67.326171875</c:v>
                </c:pt>
                <c:pt idx="33641">
                  <c:v>67.326640624999996</c:v>
                </c:pt>
                <c:pt idx="33642">
                  <c:v>67.326484375000007</c:v>
                </c:pt>
                <c:pt idx="33643">
                  <c:v>67.326484374999893</c:v>
                </c:pt>
                <c:pt idx="33644">
                  <c:v>67.326328125000003</c:v>
                </c:pt>
                <c:pt idx="33645">
                  <c:v>67.326171874999901</c:v>
                </c:pt>
                <c:pt idx="33646">
                  <c:v>67.326015624999997</c:v>
                </c:pt>
                <c:pt idx="33647">
                  <c:v>67.325937499999895</c:v>
                </c:pt>
                <c:pt idx="33648">
                  <c:v>67.325937499999995</c:v>
                </c:pt>
                <c:pt idx="33649">
                  <c:v>67.325859374999894</c:v>
                </c:pt>
                <c:pt idx="33650">
                  <c:v>67.325703124999905</c:v>
                </c:pt>
                <c:pt idx="33651">
                  <c:v>67.325546875000001</c:v>
                </c:pt>
                <c:pt idx="33652">
                  <c:v>67.325390624999898</c:v>
                </c:pt>
                <c:pt idx="33653">
                  <c:v>67.325234374999994</c:v>
                </c:pt>
                <c:pt idx="33654">
                  <c:v>67.325078124999905</c:v>
                </c:pt>
                <c:pt idx="33655">
                  <c:v>67.324921874999902</c:v>
                </c:pt>
                <c:pt idx="33656">
                  <c:v>67.324765624999998</c:v>
                </c:pt>
                <c:pt idx="33657">
                  <c:v>67.324609374999994</c:v>
                </c:pt>
                <c:pt idx="33658">
                  <c:v>67.324453124999906</c:v>
                </c:pt>
                <c:pt idx="33659">
                  <c:v>67.324296875000002</c:v>
                </c:pt>
                <c:pt idx="33660">
                  <c:v>67.324140624999998</c:v>
                </c:pt>
                <c:pt idx="33661">
                  <c:v>67.323984374999995</c:v>
                </c:pt>
                <c:pt idx="33662">
                  <c:v>67.323828124999906</c:v>
                </c:pt>
                <c:pt idx="33663">
                  <c:v>67.323671874999903</c:v>
                </c:pt>
                <c:pt idx="33664">
                  <c:v>67.323515624999999</c:v>
                </c:pt>
                <c:pt idx="33665">
                  <c:v>67.323359374999896</c:v>
                </c:pt>
                <c:pt idx="33666">
                  <c:v>67.323203124999907</c:v>
                </c:pt>
                <c:pt idx="33667">
                  <c:v>67.323046875000003</c:v>
                </c:pt>
                <c:pt idx="33668">
                  <c:v>67.3228906249999</c:v>
                </c:pt>
                <c:pt idx="33669">
                  <c:v>67.322734374999996</c:v>
                </c:pt>
                <c:pt idx="33670">
                  <c:v>67.322578124999893</c:v>
                </c:pt>
                <c:pt idx="33671">
                  <c:v>67.322421874999904</c:v>
                </c:pt>
                <c:pt idx="33672">
                  <c:v>67.322265625</c:v>
                </c:pt>
                <c:pt idx="33673">
                  <c:v>67.322499999999906</c:v>
                </c:pt>
                <c:pt idx="33674">
                  <c:v>67.323046875000003</c:v>
                </c:pt>
                <c:pt idx="33675">
                  <c:v>67.323593750000001</c:v>
                </c:pt>
                <c:pt idx="33676">
                  <c:v>67.324140624999899</c:v>
                </c:pt>
                <c:pt idx="33677">
                  <c:v>67.324687499999897</c:v>
                </c:pt>
                <c:pt idx="33678">
                  <c:v>67.325312499999896</c:v>
                </c:pt>
                <c:pt idx="33679">
                  <c:v>67.325859374999894</c:v>
                </c:pt>
                <c:pt idx="33680">
                  <c:v>67.326328124999904</c:v>
                </c:pt>
                <c:pt idx="33681">
                  <c:v>67.326874999999902</c:v>
                </c:pt>
                <c:pt idx="33682">
                  <c:v>67.327499999999901</c:v>
                </c:pt>
                <c:pt idx="33683">
                  <c:v>67.328046874999998</c:v>
                </c:pt>
                <c:pt idx="33684">
                  <c:v>67.328515624999994</c:v>
                </c:pt>
                <c:pt idx="33685">
                  <c:v>67.328984374999905</c:v>
                </c:pt>
                <c:pt idx="33686">
                  <c:v>67.329453125000001</c:v>
                </c:pt>
                <c:pt idx="33687">
                  <c:v>67.33</c:v>
                </c:pt>
                <c:pt idx="33688">
                  <c:v>67.330546874999996</c:v>
                </c:pt>
                <c:pt idx="33689">
                  <c:v>67.331093749999994</c:v>
                </c:pt>
                <c:pt idx="33690">
                  <c:v>67.331718749999993</c:v>
                </c:pt>
                <c:pt idx="33691">
                  <c:v>67.332343750000007</c:v>
                </c:pt>
                <c:pt idx="33692">
                  <c:v>67.332968750000006</c:v>
                </c:pt>
                <c:pt idx="33693">
                  <c:v>67.333593750000006</c:v>
                </c:pt>
                <c:pt idx="33694">
                  <c:v>67.334218750000005</c:v>
                </c:pt>
                <c:pt idx="33695">
                  <c:v>67.334843749999905</c:v>
                </c:pt>
                <c:pt idx="33696">
                  <c:v>67.335468749999905</c:v>
                </c:pt>
                <c:pt idx="33697">
                  <c:v>67.336093750000003</c:v>
                </c:pt>
                <c:pt idx="33698">
                  <c:v>67.336718749999903</c:v>
                </c:pt>
                <c:pt idx="33699">
                  <c:v>67.337343750000002</c:v>
                </c:pt>
                <c:pt idx="33700">
                  <c:v>67.337968750000002</c:v>
                </c:pt>
                <c:pt idx="33701">
                  <c:v>67.338593749999902</c:v>
                </c:pt>
                <c:pt idx="33702">
                  <c:v>67.339218749999901</c:v>
                </c:pt>
                <c:pt idx="33703">
                  <c:v>67.33984375</c:v>
                </c:pt>
                <c:pt idx="33704">
                  <c:v>67.340468749999999</c:v>
                </c:pt>
                <c:pt idx="33705">
                  <c:v>67.341093749999999</c:v>
                </c:pt>
                <c:pt idx="33706">
                  <c:v>67.341718749999998</c:v>
                </c:pt>
                <c:pt idx="33707">
                  <c:v>67.342343749999998</c:v>
                </c:pt>
                <c:pt idx="33708">
                  <c:v>67.342968749999997</c:v>
                </c:pt>
                <c:pt idx="33709">
                  <c:v>67.343593749999897</c:v>
                </c:pt>
                <c:pt idx="33710">
                  <c:v>67.344218749999897</c:v>
                </c:pt>
                <c:pt idx="33711">
                  <c:v>67.344843749999995</c:v>
                </c:pt>
                <c:pt idx="33712">
                  <c:v>67.345468749999995</c:v>
                </c:pt>
                <c:pt idx="33713">
                  <c:v>67.346093749999994</c:v>
                </c:pt>
                <c:pt idx="33714">
                  <c:v>67.346718749999994</c:v>
                </c:pt>
                <c:pt idx="33715">
                  <c:v>67.347421874999995</c:v>
                </c:pt>
                <c:pt idx="33716">
                  <c:v>67.348124999999996</c:v>
                </c:pt>
                <c:pt idx="33717">
                  <c:v>67.348749999999896</c:v>
                </c:pt>
                <c:pt idx="33718">
                  <c:v>67.349374999999995</c:v>
                </c:pt>
                <c:pt idx="33719">
                  <c:v>67.349999999999994</c:v>
                </c:pt>
                <c:pt idx="33720">
                  <c:v>67.350624999999994</c:v>
                </c:pt>
                <c:pt idx="33721">
                  <c:v>67.351249999999993</c:v>
                </c:pt>
                <c:pt idx="33722">
                  <c:v>67.351953124999994</c:v>
                </c:pt>
                <c:pt idx="33723">
                  <c:v>67.352656249999995</c:v>
                </c:pt>
                <c:pt idx="33724">
                  <c:v>67.353281249999995</c:v>
                </c:pt>
                <c:pt idx="33725">
                  <c:v>67.353906249999895</c:v>
                </c:pt>
                <c:pt idx="33726">
                  <c:v>67.354531249999994</c:v>
                </c:pt>
                <c:pt idx="33727">
                  <c:v>67.355156249999993</c:v>
                </c:pt>
                <c:pt idx="33728">
                  <c:v>67.355859374999994</c:v>
                </c:pt>
                <c:pt idx="33729">
                  <c:v>67.356562499999995</c:v>
                </c:pt>
                <c:pt idx="33730">
                  <c:v>67.356796874999901</c:v>
                </c:pt>
                <c:pt idx="33731">
                  <c:v>67.361406250000002</c:v>
                </c:pt>
                <c:pt idx="33732">
                  <c:v>67.378203124999999</c:v>
                </c:pt>
                <c:pt idx="33733">
                  <c:v>67.409296874999995</c:v>
                </c:pt>
                <c:pt idx="33734">
                  <c:v>67.448984374999895</c:v>
                </c:pt>
                <c:pt idx="33735">
                  <c:v>67.490859374999999</c:v>
                </c:pt>
                <c:pt idx="33736">
                  <c:v>67.534140625000006</c:v>
                </c:pt>
                <c:pt idx="33737">
                  <c:v>67.579296874999997</c:v>
                </c:pt>
                <c:pt idx="33738">
                  <c:v>67.625546874999998</c:v>
                </c:pt>
                <c:pt idx="33739">
                  <c:v>67.671953125000002</c:v>
                </c:pt>
                <c:pt idx="33740">
                  <c:v>67.718359374999906</c:v>
                </c:pt>
                <c:pt idx="33741">
                  <c:v>67.764765624999896</c:v>
                </c:pt>
                <c:pt idx="33742">
                  <c:v>67.811171874999999</c:v>
                </c:pt>
                <c:pt idx="33743">
                  <c:v>67.857578125000003</c:v>
                </c:pt>
                <c:pt idx="33744">
                  <c:v>67.903984374999993</c:v>
                </c:pt>
                <c:pt idx="33745">
                  <c:v>67.950390624999997</c:v>
                </c:pt>
                <c:pt idx="33746">
                  <c:v>67.996796874999902</c:v>
                </c:pt>
                <c:pt idx="33747">
                  <c:v>68.043203124999906</c:v>
                </c:pt>
                <c:pt idx="33748">
                  <c:v>68.089609374999995</c:v>
                </c:pt>
                <c:pt idx="33749">
                  <c:v>68.136015624999899</c:v>
                </c:pt>
                <c:pt idx="33750">
                  <c:v>68.182421874999903</c:v>
                </c:pt>
                <c:pt idx="33751">
                  <c:v>68.228828125000007</c:v>
                </c:pt>
                <c:pt idx="33752">
                  <c:v>68.275234374999897</c:v>
                </c:pt>
                <c:pt idx="33753">
                  <c:v>68.321640624999901</c:v>
                </c:pt>
                <c:pt idx="33754">
                  <c:v>68.368046874999905</c:v>
                </c:pt>
                <c:pt idx="33755">
                  <c:v>68.414453124999994</c:v>
                </c:pt>
                <c:pt idx="33756">
                  <c:v>68.460859374999998</c:v>
                </c:pt>
                <c:pt idx="33757">
                  <c:v>68.507265625000002</c:v>
                </c:pt>
                <c:pt idx="33758">
                  <c:v>68.553671874999907</c:v>
                </c:pt>
                <c:pt idx="33759">
                  <c:v>68.600078124999897</c:v>
                </c:pt>
                <c:pt idx="33760">
                  <c:v>68.646484375</c:v>
                </c:pt>
                <c:pt idx="33761">
                  <c:v>68.692890624999905</c:v>
                </c:pt>
                <c:pt idx="33762">
                  <c:v>68.739296874999994</c:v>
                </c:pt>
                <c:pt idx="33763">
                  <c:v>68.781718749999897</c:v>
                </c:pt>
                <c:pt idx="33764">
                  <c:v>68.806250000000006</c:v>
                </c:pt>
                <c:pt idx="33765">
                  <c:v>68.806874999999906</c:v>
                </c:pt>
                <c:pt idx="33766">
                  <c:v>68.786562500000002</c:v>
                </c:pt>
                <c:pt idx="33767">
                  <c:v>68.750312500000007</c:v>
                </c:pt>
                <c:pt idx="33768">
                  <c:v>68.707187499999904</c:v>
                </c:pt>
                <c:pt idx="33769">
                  <c:v>68.661640625000004</c:v>
                </c:pt>
                <c:pt idx="33770">
                  <c:v>68.615624999999994</c:v>
                </c:pt>
                <c:pt idx="33771">
                  <c:v>68.569765624999903</c:v>
                </c:pt>
                <c:pt idx="33772">
                  <c:v>68.524062499999999</c:v>
                </c:pt>
                <c:pt idx="33773">
                  <c:v>68.478437499999998</c:v>
                </c:pt>
                <c:pt idx="33774">
                  <c:v>68.432734374999995</c:v>
                </c:pt>
                <c:pt idx="33775">
                  <c:v>68.386953124999906</c:v>
                </c:pt>
                <c:pt idx="33776">
                  <c:v>68.341250000000002</c:v>
                </c:pt>
                <c:pt idx="33777">
                  <c:v>68.295624999999902</c:v>
                </c:pt>
                <c:pt idx="33778">
                  <c:v>68.249921874999998</c:v>
                </c:pt>
                <c:pt idx="33779">
                  <c:v>68.204140624999994</c:v>
                </c:pt>
                <c:pt idx="33780">
                  <c:v>68.158437499999906</c:v>
                </c:pt>
                <c:pt idx="33781">
                  <c:v>68.112812499999905</c:v>
                </c:pt>
                <c:pt idx="33782">
                  <c:v>68.071093750000003</c:v>
                </c:pt>
                <c:pt idx="33783">
                  <c:v>68.035546874999994</c:v>
                </c:pt>
                <c:pt idx="33784">
                  <c:v>68.002343749999994</c:v>
                </c:pt>
                <c:pt idx="33785">
                  <c:v>67.969218749999996</c:v>
                </c:pt>
                <c:pt idx="33786">
                  <c:v>67.936093749999998</c:v>
                </c:pt>
                <c:pt idx="33787">
                  <c:v>67.9029687499999</c:v>
                </c:pt>
                <c:pt idx="33788">
                  <c:v>67.869765624999999</c:v>
                </c:pt>
                <c:pt idx="33789">
                  <c:v>67.836640624999902</c:v>
                </c:pt>
                <c:pt idx="33790">
                  <c:v>67.803671874999907</c:v>
                </c:pt>
                <c:pt idx="33791">
                  <c:v>67.770624999999995</c:v>
                </c:pt>
                <c:pt idx="33792">
                  <c:v>67.737421874999995</c:v>
                </c:pt>
                <c:pt idx="33793">
                  <c:v>67.704218749999896</c:v>
                </c:pt>
                <c:pt idx="33794">
                  <c:v>67.671171874999999</c:v>
                </c:pt>
                <c:pt idx="33795">
                  <c:v>67.638124999999903</c:v>
                </c:pt>
                <c:pt idx="33796">
                  <c:v>67.604921874999903</c:v>
                </c:pt>
                <c:pt idx="33797">
                  <c:v>67.571718749999903</c:v>
                </c:pt>
                <c:pt idx="33798">
                  <c:v>67.538593749999905</c:v>
                </c:pt>
                <c:pt idx="33799">
                  <c:v>67.505468750000006</c:v>
                </c:pt>
                <c:pt idx="33800">
                  <c:v>67.472343749999993</c:v>
                </c:pt>
                <c:pt idx="33801">
                  <c:v>67.439218749999995</c:v>
                </c:pt>
                <c:pt idx="33802">
                  <c:v>67.406171874999998</c:v>
                </c:pt>
                <c:pt idx="33803">
                  <c:v>67.373125000000002</c:v>
                </c:pt>
                <c:pt idx="33804">
                  <c:v>67.339999999999904</c:v>
                </c:pt>
                <c:pt idx="33805">
                  <c:v>67.306874999999906</c:v>
                </c:pt>
                <c:pt idx="33806">
                  <c:v>67.273749999999893</c:v>
                </c:pt>
                <c:pt idx="33807">
                  <c:v>67.240624999999994</c:v>
                </c:pt>
                <c:pt idx="33808">
                  <c:v>67.207499999999996</c:v>
                </c:pt>
                <c:pt idx="33809">
                  <c:v>67.174374999999998</c:v>
                </c:pt>
                <c:pt idx="33810">
                  <c:v>67.1412499999999</c:v>
                </c:pt>
                <c:pt idx="33811">
                  <c:v>67.108124999999902</c:v>
                </c:pt>
                <c:pt idx="33812">
                  <c:v>67.075000000000003</c:v>
                </c:pt>
                <c:pt idx="33813">
                  <c:v>67.041874999999905</c:v>
                </c:pt>
                <c:pt idx="33814">
                  <c:v>67.008750000000006</c:v>
                </c:pt>
                <c:pt idx="33815">
                  <c:v>66.975624999999994</c:v>
                </c:pt>
                <c:pt idx="33816">
                  <c:v>66.942499999999896</c:v>
                </c:pt>
                <c:pt idx="33817">
                  <c:v>66.909374999999997</c:v>
                </c:pt>
                <c:pt idx="33818">
                  <c:v>66.876249999999999</c:v>
                </c:pt>
                <c:pt idx="33819">
                  <c:v>66.843125000000001</c:v>
                </c:pt>
                <c:pt idx="33820">
                  <c:v>66.81</c:v>
                </c:pt>
                <c:pt idx="33821">
                  <c:v>66.776875000000004</c:v>
                </c:pt>
                <c:pt idx="33822">
                  <c:v>66.743750000000006</c:v>
                </c:pt>
                <c:pt idx="33823">
                  <c:v>66.710624999999993</c:v>
                </c:pt>
                <c:pt idx="33824">
                  <c:v>66.677499999999995</c:v>
                </c:pt>
                <c:pt idx="33825">
                  <c:v>66.644374999999997</c:v>
                </c:pt>
                <c:pt idx="33826">
                  <c:v>66.611249999999899</c:v>
                </c:pt>
                <c:pt idx="33827">
                  <c:v>66.578124999999901</c:v>
                </c:pt>
                <c:pt idx="33828">
                  <c:v>66.545000000000002</c:v>
                </c:pt>
                <c:pt idx="33829">
                  <c:v>66.511874999999904</c:v>
                </c:pt>
                <c:pt idx="33830">
                  <c:v>66.478750000000005</c:v>
                </c:pt>
                <c:pt idx="33831">
                  <c:v>66.445624999999893</c:v>
                </c:pt>
                <c:pt idx="33832">
                  <c:v>66.412499999999994</c:v>
                </c:pt>
                <c:pt idx="33833">
                  <c:v>66.379374999999996</c:v>
                </c:pt>
                <c:pt idx="33834">
                  <c:v>66.346249999999998</c:v>
                </c:pt>
                <c:pt idx="33835">
                  <c:v>66.313124999999999</c:v>
                </c:pt>
                <c:pt idx="33836">
                  <c:v>66.28</c:v>
                </c:pt>
                <c:pt idx="33837">
                  <c:v>66.246874999999903</c:v>
                </c:pt>
                <c:pt idx="33838">
                  <c:v>66.213749999999905</c:v>
                </c:pt>
                <c:pt idx="33839">
                  <c:v>66.180625000000006</c:v>
                </c:pt>
                <c:pt idx="33840">
                  <c:v>66.147499999999994</c:v>
                </c:pt>
                <c:pt idx="33841">
                  <c:v>66.114374999999896</c:v>
                </c:pt>
                <c:pt idx="33842">
                  <c:v>66.081249999999898</c:v>
                </c:pt>
                <c:pt idx="33843">
                  <c:v>66.048124999999999</c:v>
                </c:pt>
                <c:pt idx="33844">
                  <c:v>66.014999999999901</c:v>
                </c:pt>
                <c:pt idx="33845">
                  <c:v>65.981874999999903</c:v>
                </c:pt>
                <c:pt idx="33846">
                  <c:v>65.948749999999905</c:v>
                </c:pt>
                <c:pt idx="33847">
                  <c:v>65.915624999999906</c:v>
                </c:pt>
                <c:pt idx="33848">
                  <c:v>65.882499999999993</c:v>
                </c:pt>
                <c:pt idx="33849">
                  <c:v>65.849374999999995</c:v>
                </c:pt>
                <c:pt idx="33850">
                  <c:v>65.816249999999997</c:v>
                </c:pt>
                <c:pt idx="33851">
                  <c:v>65.783124999999998</c:v>
                </c:pt>
                <c:pt idx="33852">
                  <c:v>65.749921874999998</c:v>
                </c:pt>
                <c:pt idx="33853">
                  <c:v>65.716640624999897</c:v>
                </c:pt>
                <c:pt idx="33854">
                  <c:v>65.683437499999897</c:v>
                </c:pt>
                <c:pt idx="33855">
                  <c:v>65.650312499999998</c:v>
                </c:pt>
                <c:pt idx="33856">
                  <c:v>65.6171875</c:v>
                </c:pt>
                <c:pt idx="33857">
                  <c:v>65.584062500000002</c:v>
                </c:pt>
                <c:pt idx="33858">
                  <c:v>65.550937500000003</c:v>
                </c:pt>
                <c:pt idx="33859">
                  <c:v>65.517812499999906</c:v>
                </c:pt>
                <c:pt idx="33860">
                  <c:v>65.484609374999906</c:v>
                </c:pt>
                <c:pt idx="33861">
                  <c:v>65.451562499999994</c:v>
                </c:pt>
                <c:pt idx="33862">
                  <c:v>65.418593749999999</c:v>
                </c:pt>
                <c:pt idx="33863">
                  <c:v>65.385468749999902</c:v>
                </c:pt>
                <c:pt idx="33864">
                  <c:v>65.352265624999902</c:v>
                </c:pt>
                <c:pt idx="33865">
                  <c:v>65.319062499999902</c:v>
                </c:pt>
                <c:pt idx="33866">
                  <c:v>65.285937500000003</c:v>
                </c:pt>
                <c:pt idx="33867">
                  <c:v>65.252734374999903</c:v>
                </c:pt>
                <c:pt idx="33868">
                  <c:v>65.219453124999902</c:v>
                </c:pt>
                <c:pt idx="33869">
                  <c:v>65.186249999999902</c:v>
                </c:pt>
                <c:pt idx="33870">
                  <c:v>65.153125000000003</c:v>
                </c:pt>
                <c:pt idx="33871">
                  <c:v>65.119999999999905</c:v>
                </c:pt>
                <c:pt idx="33872">
                  <c:v>65.086796875000005</c:v>
                </c:pt>
                <c:pt idx="33873">
                  <c:v>65.053593749999905</c:v>
                </c:pt>
                <c:pt idx="33874">
                  <c:v>65.020312500000003</c:v>
                </c:pt>
                <c:pt idx="33875">
                  <c:v>64.987343749999994</c:v>
                </c:pt>
                <c:pt idx="33876">
                  <c:v>64.961015624999902</c:v>
                </c:pt>
                <c:pt idx="33877">
                  <c:v>64.9453125</c:v>
                </c:pt>
                <c:pt idx="33878">
                  <c:v>64.937265624999995</c:v>
                </c:pt>
                <c:pt idx="33879">
                  <c:v>64.934765624999997</c:v>
                </c:pt>
                <c:pt idx="33880">
                  <c:v>64.934765624999997</c:v>
                </c:pt>
                <c:pt idx="33881">
                  <c:v>64.934687499999896</c:v>
                </c:pt>
                <c:pt idx="33882">
                  <c:v>64.934453125000005</c:v>
                </c:pt>
                <c:pt idx="33883">
                  <c:v>64.934453124999905</c:v>
                </c:pt>
                <c:pt idx="33884">
                  <c:v>64.934453124999905</c:v>
                </c:pt>
                <c:pt idx="33885">
                  <c:v>64.934296874999902</c:v>
                </c:pt>
                <c:pt idx="33886">
                  <c:v>64.934140624999998</c:v>
                </c:pt>
                <c:pt idx="33887">
                  <c:v>64.934062499999996</c:v>
                </c:pt>
                <c:pt idx="33888">
                  <c:v>64.933984374999994</c:v>
                </c:pt>
                <c:pt idx="33889">
                  <c:v>64.933749999999904</c:v>
                </c:pt>
                <c:pt idx="33890">
                  <c:v>64.933515624999998</c:v>
                </c:pt>
                <c:pt idx="33891">
                  <c:v>64.933359374999895</c:v>
                </c:pt>
                <c:pt idx="33892">
                  <c:v>64.933203124999906</c:v>
                </c:pt>
                <c:pt idx="33893">
                  <c:v>64.933046874999903</c:v>
                </c:pt>
                <c:pt idx="33894">
                  <c:v>64.932890624999999</c:v>
                </c:pt>
                <c:pt idx="33895">
                  <c:v>64.932734374999995</c:v>
                </c:pt>
                <c:pt idx="33896">
                  <c:v>64.932578124999907</c:v>
                </c:pt>
                <c:pt idx="33897">
                  <c:v>64.932421875000003</c:v>
                </c:pt>
                <c:pt idx="33898">
                  <c:v>64.932265624999999</c:v>
                </c:pt>
                <c:pt idx="33899">
                  <c:v>64.932031249999994</c:v>
                </c:pt>
                <c:pt idx="33900">
                  <c:v>64.931718750000002</c:v>
                </c:pt>
                <c:pt idx="33901">
                  <c:v>64.931406249999995</c:v>
                </c:pt>
                <c:pt idx="33902">
                  <c:v>64.931093750000002</c:v>
                </c:pt>
                <c:pt idx="33903">
                  <c:v>64.932265624999999</c:v>
                </c:pt>
                <c:pt idx="33904">
                  <c:v>64.941484374999902</c:v>
                </c:pt>
                <c:pt idx="33905">
                  <c:v>64.971015624999893</c:v>
                </c:pt>
                <c:pt idx="33906">
                  <c:v>65.016484375000005</c:v>
                </c:pt>
                <c:pt idx="33907">
                  <c:v>65.064296874999997</c:v>
                </c:pt>
                <c:pt idx="33908">
                  <c:v>65.112265625000006</c:v>
                </c:pt>
                <c:pt idx="33909">
                  <c:v>65.157109375000005</c:v>
                </c:pt>
                <c:pt idx="33910">
                  <c:v>65.196640625000001</c:v>
                </c:pt>
                <c:pt idx="33911">
                  <c:v>65.233359374999907</c:v>
                </c:pt>
                <c:pt idx="33912">
                  <c:v>65.269453124999998</c:v>
                </c:pt>
                <c:pt idx="33913">
                  <c:v>65.305546875000005</c:v>
                </c:pt>
                <c:pt idx="33914">
                  <c:v>65.345078124999901</c:v>
                </c:pt>
                <c:pt idx="33915">
                  <c:v>65.388515624999897</c:v>
                </c:pt>
                <c:pt idx="33916">
                  <c:v>65.432421875000003</c:v>
                </c:pt>
                <c:pt idx="33917">
                  <c:v>65.476953124999895</c:v>
                </c:pt>
                <c:pt idx="33918">
                  <c:v>65.522109374999999</c:v>
                </c:pt>
                <c:pt idx="33919">
                  <c:v>65.567109374999902</c:v>
                </c:pt>
                <c:pt idx="33920">
                  <c:v>65.612578124999999</c:v>
                </c:pt>
                <c:pt idx="33921">
                  <c:v>65.658671874999996</c:v>
                </c:pt>
                <c:pt idx="33922">
                  <c:v>65.704765624999993</c:v>
                </c:pt>
                <c:pt idx="33923">
                  <c:v>65.750859374999905</c:v>
                </c:pt>
                <c:pt idx="33924">
                  <c:v>65.796953125000002</c:v>
                </c:pt>
                <c:pt idx="33925">
                  <c:v>65.843046874999899</c:v>
                </c:pt>
                <c:pt idx="33926">
                  <c:v>65.889140624999996</c:v>
                </c:pt>
                <c:pt idx="33927">
                  <c:v>65.935234374999993</c:v>
                </c:pt>
                <c:pt idx="33928">
                  <c:v>65.981328124999905</c:v>
                </c:pt>
                <c:pt idx="33929">
                  <c:v>66.027421875000002</c:v>
                </c:pt>
                <c:pt idx="33930">
                  <c:v>66.073515624999999</c:v>
                </c:pt>
                <c:pt idx="33931">
                  <c:v>66.119609374999996</c:v>
                </c:pt>
                <c:pt idx="33932">
                  <c:v>66.164296874999906</c:v>
                </c:pt>
                <c:pt idx="33933">
                  <c:v>66.202265624999995</c:v>
                </c:pt>
                <c:pt idx="33934">
                  <c:v>66.227421874999905</c:v>
                </c:pt>
                <c:pt idx="33935">
                  <c:v>66.243046874999905</c:v>
                </c:pt>
                <c:pt idx="33936">
                  <c:v>66.251640624999993</c:v>
                </c:pt>
                <c:pt idx="33937">
                  <c:v>66.253046874999995</c:v>
                </c:pt>
                <c:pt idx="33938">
                  <c:v>66.252265625000007</c:v>
                </c:pt>
                <c:pt idx="33939">
                  <c:v>66.251406250000002</c:v>
                </c:pt>
                <c:pt idx="33940">
                  <c:v>66.250546874999998</c:v>
                </c:pt>
                <c:pt idx="33941">
                  <c:v>66.249765624999995</c:v>
                </c:pt>
                <c:pt idx="33942">
                  <c:v>66.248984374999907</c:v>
                </c:pt>
                <c:pt idx="33943">
                  <c:v>66.248203124999904</c:v>
                </c:pt>
                <c:pt idx="33944">
                  <c:v>66.247421874999901</c:v>
                </c:pt>
                <c:pt idx="33945">
                  <c:v>66.246640624999998</c:v>
                </c:pt>
                <c:pt idx="33946">
                  <c:v>66.245859374999995</c:v>
                </c:pt>
                <c:pt idx="33947">
                  <c:v>66.244062499999998</c:v>
                </c:pt>
                <c:pt idx="33948">
                  <c:v>66.233515624999995</c:v>
                </c:pt>
                <c:pt idx="33949">
                  <c:v>66.203281250000003</c:v>
                </c:pt>
                <c:pt idx="33950">
                  <c:v>66.159843749999993</c:v>
                </c:pt>
                <c:pt idx="33951">
                  <c:v>66.114843750000006</c:v>
                </c:pt>
                <c:pt idx="33952">
                  <c:v>66.069687500000001</c:v>
                </c:pt>
                <c:pt idx="33953">
                  <c:v>66.024765625000001</c:v>
                </c:pt>
                <c:pt idx="33954">
                  <c:v>65.979062499999898</c:v>
                </c:pt>
                <c:pt idx="33955">
                  <c:v>65.932500000000005</c:v>
                </c:pt>
                <c:pt idx="33956">
                  <c:v>65.886015624999899</c:v>
                </c:pt>
                <c:pt idx="33957">
                  <c:v>65.840312499999897</c:v>
                </c:pt>
                <c:pt idx="33958">
                  <c:v>65.795312499999994</c:v>
                </c:pt>
                <c:pt idx="33959">
                  <c:v>65.750390624999994</c:v>
                </c:pt>
                <c:pt idx="33960">
                  <c:v>65.705390625000007</c:v>
                </c:pt>
                <c:pt idx="33961">
                  <c:v>65.660312500000003</c:v>
                </c:pt>
                <c:pt idx="33962">
                  <c:v>65.616249999999994</c:v>
                </c:pt>
                <c:pt idx="33963">
                  <c:v>65.578281249999904</c:v>
                </c:pt>
                <c:pt idx="33964">
                  <c:v>65.545703124999903</c:v>
                </c:pt>
                <c:pt idx="33965">
                  <c:v>65.513515624999997</c:v>
                </c:pt>
                <c:pt idx="33966">
                  <c:v>65.481484374999994</c:v>
                </c:pt>
                <c:pt idx="33967">
                  <c:v>65.449453124999906</c:v>
                </c:pt>
                <c:pt idx="33968">
                  <c:v>65.417421875000002</c:v>
                </c:pt>
                <c:pt idx="33969">
                  <c:v>65.3853906249999</c:v>
                </c:pt>
                <c:pt idx="33970">
                  <c:v>65.353359374999897</c:v>
                </c:pt>
                <c:pt idx="33971">
                  <c:v>65.321328124999994</c:v>
                </c:pt>
                <c:pt idx="33972">
                  <c:v>65.289296875000005</c:v>
                </c:pt>
                <c:pt idx="33973">
                  <c:v>65.257265625000002</c:v>
                </c:pt>
                <c:pt idx="33974">
                  <c:v>65.225234374999999</c:v>
                </c:pt>
                <c:pt idx="33975">
                  <c:v>65.193203124999897</c:v>
                </c:pt>
                <c:pt idx="33976">
                  <c:v>65.161171874999994</c:v>
                </c:pt>
                <c:pt idx="33977">
                  <c:v>65.129140624999906</c:v>
                </c:pt>
                <c:pt idx="33978">
                  <c:v>65.097109375000002</c:v>
                </c:pt>
                <c:pt idx="33979">
                  <c:v>65.0650781249999</c:v>
                </c:pt>
                <c:pt idx="33980">
                  <c:v>65.033046874999997</c:v>
                </c:pt>
                <c:pt idx="33981">
                  <c:v>65.001015624999994</c:v>
                </c:pt>
                <c:pt idx="33982">
                  <c:v>64.968984374999906</c:v>
                </c:pt>
                <c:pt idx="33983">
                  <c:v>64.936953124999903</c:v>
                </c:pt>
                <c:pt idx="33984">
                  <c:v>64.904921874999999</c:v>
                </c:pt>
                <c:pt idx="33985">
                  <c:v>64.872890624999897</c:v>
                </c:pt>
                <c:pt idx="33986">
                  <c:v>64.840859374999894</c:v>
                </c:pt>
                <c:pt idx="33987">
                  <c:v>64.808906250000007</c:v>
                </c:pt>
                <c:pt idx="33988">
                  <c:v>64.776953124999906</c:v>
                </c:pt>
                <c:pt idx="33989">
                  <c:v>64.746640624999998</c:v>
                </c:pt>
                <c:pt idx="33990">
                  <c:v>64.725859374999899</c:v>
                </c:pt>
                <c:pt idx="33991">
                  <c:v>64.718671874999998</c:v>
                </c:pt>
                <c:pt idx="33992">
                  <c:v>64.718203125000002</c:v>
                </c:pt>
                <c:pt idx="33993">
                  <c:v>64.718671874999998</c:v>
                </c:pt>
                <c:pt idx="33994">
                  <c:v>64.719140624999895</c:v>
                </c:pt>
                <c:pt idx="33995">
                  <c:v>64.719687499999907</c:v>
                </c:pt>
                <c:pt idx="33996">
                  <c:v>64.720234374999905</c:v>
                </c:pt>
                <c:pt idx="33997">
                  <c:v>64.720703124999901</c:v>
                </c:pt>
                <c:pt idx="33998">
                  <c:v>64.721249999999898</c:v>
                </c:pt>
                <c:pt idx="33999">
                  <c:v>64.721874999999997</c:v>
                </c:pt>
                <c:pt idx="34000">
                  <c:v>64.722421874999995</c:v>
                </c:pt>
                <c:pt idx="34001">
                  <c:v>64.722890624999906</c:v>
                </c:pt>
                <c:pt idx="34002">
                  <c:v>64.723359374999902</c:v>
                </c:pt>
                <c:pt idx="34003">
                  <c:v>64.723749999999995</c:v>
                </c:pt>
                <c:pt idx="34004">
                  <c:v>64.724140625000004</c:v>
                </c:pt>
                <c:pt idx="34005">
                  <c:v>64.724609374999901</c:v>
                </c:pt>
                <c:pt idx="34006">
                  <c:v>64.725078124999996</c:v>
                </c:pt>
                <c:pt idx="34007">
                  <c:v>64.725546874999907</c:v>
                </c:pt>
                <c:pt idx="34008">
                  <c:v>64.726015625000002</c:v>
                </c:pt>
                <c:pt idx="34009">
                  <c:v>64.726484374999998</c:v>
                </c:pt>
                <c:pt idx="34010">
                  <c:v>64.726953124999994</c:v>
                </c:pt>
                <c:pt idx="34011">
                  <c:v>64.727421874999905</c:v>
                </c:pt>
                <c:pt idx="34012">
                  <c:v>64.727890625000001</c:v>
                </c:pt>
                <c:pt idx="34013">
                  <c:v>64.728359374999997</c:v>
                </c:pt>
                <c:pt idx="34014">
                  <c:v>64.728906249999994</c:v>
                </c:pt>
                <c:pt idx="34015">
                  <c:v>64.729453124999907</c:v>
                </c:pt>
                <c:pt idx="34016">
                  <c:v>64.729921874999903</c:v>
                </c:pt>
                <c:pt idx="34017">
                  <c:v>64.73046875</c:v>
                </c:pt>
                <c:pt idx="34018">
                  <c:v>64.731015624999998</c:v>
                </c:pt>
                <c:pt idx="34019">
                  <c:v>64.731484374999994</c:v>
                </c:pt>
                <c:pt idx="34020">
                  <c:v>64.732031249999906</c:v>
                </c:pt>
                <c:pt idx="34021">
                  <c:v>64.732578125000003</c:v>
                </c:pt>
                <c:pt idx="34022">
                  <c:v>64.733046874999999</c:v>
                </c:pt>
                <c:pt idx="34023">
                  <c:v>64.733515624999995</c:v>
                </c:pt>
                <c:pt idx="34024">
                  <c:v>64.733984374999906</c:v>
                </c:pt>
                <c:pt idx="34025">
                  <c:v>64.734453125000002</c:v>
                </c:pt>
                <c:pt idx="34026">
                  <c:v>64.734999999999999</c:v>
                </c:pt>
                <c:pt idx="34027">
                  <c:v>64.735546874999898</c:v>
                </c:pt>
                <c:pt idx="34028">
                  <c:v>64.736015624999993</c:v>
                </c:pt>
                <c:pt idx="34029">
                  <c:v>64.736562499999906</c:v>
                </c:pt>
                <c:pt idx="34030">
                  <c:v>64.737109375000003</c:v>
                </c:pt>
                <c:pt idx="34031">
                  <c:v>64.737578124999999</c:v>
                </c:pt>
                <c:pt idx="34032">
                  <c:v>64.738124999999997</c:v>
                </c:pt>
                <c:pt idx="34033">
                  <c:v>64.738671874999994</c:v>
                </c:pt>
                <c:pt idx="34034">
                  <c:v>64.739140624999905</c:v>
                </c:pt>
                <c:pt idx="34035">
                  <c:v>64.739609375000001</c:v>
                </c:pt>
                <c:pt idx="34036">
                  <c:v>64.740078124999997</c:v>
                </c:pt>
                <c:pt idx="34037">
                  <c:v>64.740546875000007</c:v>
                </c:pt>
                <c:pt idx="34038">
                  <c:v>64.741093750000005</c:v>
                </c:pt>
                <c:pt idx="34039">
                  <c:v>64.741640624999903</c:v>
                </c:pt>
                <c:pt idx="34040">
                  <c:v>64.742109374999998</c:v>
                </c:pt>
                <c:pt idx="34041">
                  <c:v>64.742578124999994</c:v>
                </c:pt>
                <c:pt idx="34042">
                  <c:v>64.743046874999905</c:v>
                </c:pt>
                <c:pt idx="34043">
                  <c:v>64.743515625000001</c:v>
                </c:pt>
                <c:pt idx="34044">
                  <c:v>64.743984374999897</c:v>
                </c:pt>
                <c:pt idx="34045">
                  <c:v>64.744453125000007</c:v>
                </c:pt>
                <c:pt idx="34046">
                  <c:v>64.744921874999903</c:v>
                </c:pt>
                <c:pt idx="34047">
                  <c:v>64.745390624999999</c:v>
                </c:pt>
                <c:pt idx="34048">
                  <c:v>64.745859374999895</c:v>
                </c:pt>
                <c:pt idx="34049">
                  <c:v>64.746328124999906</c:v>
                </c:pt>
                <c:pt idx="34050">
                  <c:v>64.746796875000001</c:v>
                </c:pt>
                <c:pt idx="34051">
                  <c:v>64.747265624999898</c:v>
                </c:pt>
                <c:pt idx="34052">
                  <c:v>64.747812499999995</c:v>
                </c:pt>
                <c:pt idx="34053">
                  <c:v>64.748359375000007</c:v>
                </c:pt>
                <c:pt idx="34054">
                  <c:v>64.748828124999903</c:v>
                </c:pt>
                <c:pt idx="34055">
                  <c:v>64.749375000000001</c:v>
                </c:pt>
                <c:pt idx="34056">
                  <c:v>64.749921874999998</c:v>
                </c:pt>
                <c:pt idx="34057">
                  <c:v>64.750390624999994</c:v>
                </c:pt>
                <c:pt idx="34058">
                  <c:v>64.750859374999905</c:v>
                </c:pt>
                <c:pt idx="34059">
                  <c:v>64.751328124999901</c:v>
                </c:pt>
                <c:pt idx="34060">
                  <c:v>64.751874999999998</c:v>
                </c:pt>
                <c:pt idx="34061">
                  <c:v>64.752499999999998</c:v>
                </c:pt>
                <c:pt idx="34062">
                  <c:v>64.753124999999898</c:v>
                </c:pt>
                <c:pt idx="34063">
                  <c:v>64.753828124999998</c:v>
                </c:pt>
                <c:pt idx="34064">
                  <c:v>64.754609375000001</c:v>
                </c:pt>
                <c:pt idx="34065">
                  <c:v>64.758984374999898</c:v>
                </c:pt>
                <c:pt idx="34066">
                  <c:v>64.775468750000002</c:v>
                </c:pt>
                <c:pt idx="34067">
                  <c:v>64.805468749999903</c:v>
                </c:pt>
                <c:pt idx="34068">
                  <c:v>64.843359375000006</c:v>
                </c:pt>
                <c:pt idx="34069">
                  <c:v>64.883828124999994</c:v>
                </c:pt>
                <c:pt idx="34070">
                  <c:v>64.917187499999997</c:v>
                </c:pt>
                <c:pt idx="34071">
                  <c:v>64.938749999999999</c:v>
                </c:pt>
                <c:pt idx="34072">
                  <c:v>64.953281250000003</c:v>
                </c:pt>
                <c:pt idx="34073">
                  <c:v>64.964375000000004</c:v>
                </c:pt>
                <c:pt idx="34074">
                  <c:v>64.973906249999999</c:v>
                </c:pt>
                <c:pt idx="34075">
                  <c:v>64.983437499999994</c:v>
                </c:pt>
                <c:pt idx="34076">
                  <c:v>64.992343749999904</c:v>
                </c:pt>
                <c:pt idx="34077">
                  <c:v>64.998906249999905</c:v>
                </c:pt>
                <c:pt idx="34078">
                  <c:v>65.003593749999993</c:v>
                </c:pt>
                <c:pt idx="34079">
                  <c:v>65.006874999999894</c:v>
                </c:pt>
                <c:pt idx="34080">
                  <c:v>65.007968750000003</c:v>
                </c:pt>
                <c:pt idx="34081">
                  <c:v>65.007343750000004</c:v>
                </c:pt>
                <c:pt idx="34082">
                  <c:v>65.006093750000005</c:v>
                </c:pt>
                <c:pt idx="34083">
                  <c:v>65.004999999999995</c:v>
                </c:pt>
                <c:pt idx="34084">
                  <c:v>65.004062500000003</c:v>
                </c:pt>
                <c:pt idx="34085">
                  <c:v>65.003124999999997</c:v>
                </c:pt>
                <c:pt idx="34086">
                  <c:v>65.002187499999906</c:v>
                </c:pt>
                <c:pt idx="34087">
                  <c:v>65.001249999999999</c:v>
                </c:pt>
                <c:pt idx="34088">
                  <c:v>65.000312499999893</c:v>
                </c:pt>
                <c:pt idx="34089">
                  <c:v>64.999531249999905</c:v>
                </c:pt>
                <c:pt idx="34090">
                  <c:v>64.998750000000001</c:v>
                </c:pt>
                <c:pt idx="34091">
                  <c:v>64.997812499999995</c:v>
                </c:pt>
                <c:pt idx="34092">
                  <c:v>64.996874999999903</c:v>
                </c:pt>
                <c:pt idx="34093">
                  <c:v>64.995937499999897</c:v>
                </c:pt>
                <c:pt idx="34094">
                  <c:v>64.995156249999894</c:v>
                </c:pt>
                <c:pt idx="34095">
                  <c:v>64.994375000000005</c:v>
                </c:pt>
                <c:pt idx="34096">
                  <c:v>64.993437499999899</c:v>
                </c:pt>
                <c:pt idx="34097">
                  <c:v>64.992500000000007</c:v>
                </c:pt>
                <c:pt idx="34098">
                  <c:v>64.991562499999901</c:v>
                </c:pt>
                <c:pt idx="34099">
                  <c:v>64.990624999999994</c:v>
                </c:pt>
                <c:pt idx="34100">
                  <c:v>64.989687500000002</c:v>
                </c:pt>
                <c:pt idx="34101">
                  <c:v>64.9889062499999</c:v>
                </c:pt>
                <c:pt idx="34102">
                  <c:v>64.986874999999998</c:v>
                </c:pt>
                <c:pt idx="34103">
                  <c:v>64.974999999999994</c:v>
                </c:pt>
                <c:pt idx="34104">
                  <c:v>64.947343750000002</c:v>
                </c:pt>
                <c:pt idx="34105">
                  <c:v>64.907812499999906</c:v>
                </c:pt>
                <c:pt idx="34106">
                  <c:v>64.863124999999997</c:v>
                </c:pt>
                <c:pt idx="34107">
                  <c:v>64.817109374999902</c:v>
                </c:pt>
                <c:pt idx="34108">
                  <c:v>64.770624999999995</c:v>
                </c:pt>
                <c:pt idx="34109">
                  <c:v>64.724609374999901</c:v>
                </c:pt>
                <c:pt idx="34110">
                  <c:v>64.678749999999994</c:v>
                </c:pt>
                <c:pt idx="34111">
                  <c:v>64.632656249999997</c:v>
                </c:pt>
                <c:pt idx="34112">
                  <c:v>64.586562499999999</c:v>
                </c:pt>
                <c:pt idx="34113">
                  <c:v>64.540624999999906</c:v>
                </c:pt>
                <c:pt idx="34114">
                  <c:v>64.494687499999998</c:v>
                </c:pt>
                <c:pt idx="34115">
                  <c:v>64.448593750000001</c:v>
                </c:pt>
                <c:pt idx="34116">
                  <c:v>64.402500000000003</c:v>
                </c:pt>
                <c:pt idx="34117">
                  <c:v>64.356562499999995</c:v>
                </c:pt>
                <c:pt idx="34118">
                  <c:v>64.310624999999902</c:v>
                </c:pt>
                <c:pt idx="34119">
                  <c:v>64.264687499999994</c:v>
                </c:pt>
                <c:pt idx="34120">
                  <c:v>64.218593749999997</c:v>
                </c:pt>
                <c:pt idx="34121">
                  <c:v>64.177343750000006</c:v>
                </c:pt>
                <c:pt idx="34122">
                  <c:v>64.152812499999996</c:v>
                </c:pt>
                <c:pt idx="34123">
                  <c:v>64.144140624999906</c:v>
                </c:pt>
                <c:pt idx="34124">
                  <c:v>64.142031249999903</c:v>
                </c:pt>
                <c:pt idx="34125">
                  <c:v>64.142343749999995</c:v>
                </c:pt>
                <c:pt idx="34126">
                  <c:v>64.142578125</c:v>
                </c:pt>
                <c:pt idx="34127">
                  <c:v>64.142812500000005</c:v>
                </c:pt>
                <c:pt idx="34128">
                  <c:v>64.143124999999998</c:v>
                </c:pt>
                <c:pt idx="34129">
                  <c:v>64.143437499999905</c:v>
                </c:pt>
                <c:pt idx="34130">
                  <c:v>64.143671874999896</c:v>
                </c:pt>
                <c:pt idx="34131">
                  <c:v>64.143828124999999</c:v>
                </c:pt>
                <c:pt idx="34132">
                  <c:v>64.144062500000004</c:v>
                </c:pt>
                <c:pt idx="34133">
                  <c:v>64.144218749999993</c:v>
                </c:pt>
                <c:pt idx="34134">
                  <c:v>64.144296874999995</c:v>
                </c:pt>
                <c:pt idx="34135">
                  <c:v>64.144453124999899</c:v>
                </c:pt>
                <c:pt idx="34136">
                  <c:v>64.144609375000002</c:v>
                </c:pt>
                <c:pt idx="34137">
                  <c:v>64.144765624999906</c:v>
                </c:pt>
                <c:pt idx="34138">
                  <c:v>64.144921874999994</c:v>
                </c:pt>
                <c:pt idx="34139">
                  <c:v>64.145078124999898</c:v>
                </c:pt>
                <c:pt idx="34140">
                  <c:v>64.145234374999902</c:v>
                </c:pt>
                <c:pt idx="34141">
                  <c:v>64.145390624999905</c:v>
                </c:pt>
                <c:pt idx="34142">
                  <c:v>64.145546874999994</c:v>
                </c:pt>
                <c:pt idx="34143">
                  <c:v>64.145703124999997</c:v>
                </c:pt>
                <c:pt idx="34144">
                  <c:v>64.145859374999901</c:v>
                </c:pt>
                <c:pt idx="34145">
                  <c:v>64.146015624999905</c:v>
                </c:pt>
                <c:pt idx="34146">
                  <c:v>64.146171874999993</c:v>
                </c:pt>
                <c:pt idx="34147">
                  <c:v>64.146328124999997</c:v>
                </c:pt>
                <c:pt idx="34148">
                  <c:v>64.146484374999901</c:v>
                </c:pt>
                <c:pt idx="34149">
                  <c:v>64.146640624999904</c:v>
                </c:pt>
                <c:pt idx="34150">
                  <c:v>64.146796874999893</c:v>
                </c:pt>
                <c:pt idx="34151">
                  <c:v>64.146953124999996</c:v>
                </c:pt>
                <c:pt idx="34152">
                  <c:v>64.147109374999999</c:v>
                </c:pt>
                <c:pt idx="34153">
                  <c:v>64.147265625000003</c:v>
                </c:pt>
                <c:pt idx="34154">
                  <c:v>64.147421875000006</c:v>
                </c:pt>
                <c:pt idx="34155">
                  <c:v>64.147578124999995</c:v>
                </c:pt>
                <c:pt idx="34156">
                  <c:v>64.147734374999999</c:v>
                </c:pt>
                <c:pt idx="34157">
                  <c:v>64.147890624999903</c:v>
                </c:pt>
                <c:pt idx="34158">
                  <c:v>64.148046874999906</c:v>
                </c:pt>
                <c:pt idx="34159">
                  <c:v>64.148203124999995</c:v>
                </c:pt>
                <c:pt idx="34160">
                  <c:v>64.148359374999998</c:v>
                </c:pt>
                <c:pt idx="34161">
                  <c:v>64.148515625000002</c:v>
                </c:pt>
                <c:pt idx="34162">
                  <c:v>64.148671874999906</c:v>
                </c:pt>
                <c:pt idx="34163">
                  <c:v>64.148828124999994</c:v>
                </c:pt>
                <c:pt idx="34164">
                  <c:v>64.148984374999998</c:v>
                </c:pt>
                <c:pt idx="34165">
                  <c:v>64.149140624999902</c:v>
                </c:pt>
                <c:pt idx="34166">
                  <c:v>64.149296874999905</c:v>
                </c:pt>
                <c:pt idx="34167">
                  <c:v>64.149453124999994</c:v>
                </c:pt>
                <c:pt idx="34168">
                  <c:v>64.149609374999898</c:v>
                </c:pt>
                <c:pt idx="34169">
                  <c:v>64.149765625000001</c:v>
                </c:pt>
                <c:pt idx="34170">
                  <c:v>64.149921875000004</c:v>
                </c:pt>
                <c:pt idx="34171">
                  <c:v>64.150078124999993</c:v>
                </c:pt>
                <c:pt idx="34172">
                  <c:v>64.150234374999897</c:v>
                </c:pt>
                <c:pt idx="34173">
                  <c:v>64.150390624999901</c:v>
                </c:pt>
                <c:pt idx="34174">
                  <c:v>64.150546874999904</c:v>
                </c:pt>
                <c:pt idx="34175">
                  <c:v>64.150703124999893</c:v>
                </c:pt>
                <c:pt idx="34176">
                  <c:v>64.150859374999996</c:v>
                </c:pt>
                <c:pt idx="34177">
                  <c:v>64.1510156249999</c:v>
                </c:pt>
                <c:pt idx="34178">
                  <c:v>64.151171874999903</c:v>
                </c:pt>
                <c:pt idx="34179">
                  <c:v>64.151328124999907</c:v>
                </c:pt>
                <c:pt idx="34180">
                  <c:v>64.151484374999995</c:v>
                </c:pt>
                <c:pt idx="34181">
                  <c:v>64.151640624999999</c:v>
                </c:pt>
                <c:pt idx="34182">
                  <c:v>64.151796874999903</c:v>
                </c:pt>
                <c:pt idx="34183">
                  <c:v>64.151953124999906</c:v>
                </c:pt>
                <c:pt idx="34184">
                  <c:v>64.152109374999995</c:v>
                </c:pt>
                <c:pt idx="34185">
                  <c:v>64.152265624999998</c:v>
                </c:pt>
                <c:pt idx="34186">
                  <c:v>64.152578124999906</c:v>
                </c:pt>
                <c:pt idx="34187">
                  <c:v>64.148359374999998</c:v>
                </c:pt>
                <c:pt idx="34188">
                  <c:v>64.131093749999906</c:v>
                </c:pt>
                <c:pt idx="34189">
                  <c:v>64.102968749999903</c:v>
                </c:pt>
                <c:pt idx="34190">
                  <c:v>64.072499999999906</c:v>
                </c:pt>
                <c:pt idx="34191">
                  <c:v>64.041093750000002</c:v>
                </c:pt>
                <c:pt idx="34192">
                  <c:v>64.005624999999995</c:v>
                </c:pt>
                <c:pt idx="34193">
                  <c:v>63.965624999999903</c:v>
                </c:pt>
                <c:pt idx="34194">
                  <c:v>63.921718749999897</c:v>
                </c:pt>
                <c:pt idx="34195">
                  <c:v>63.8746875</c:v>
                </c:pt>
                <c:pt idx="34196">
                  <c:v>63.827968749999897</c:v>
                </c:pt>
                <c:pt idx="34197">
                  <c:v>63.782656249999903</c:v>
                </c:pt>
                <c:pt idx="34198">
                  <c:v>63.737656250000001</c:v>
                </c:pt>
                <c:pt idx="34199">
                  <c:v>63.692499999999903</c:v>
                </c:pt>
                <c:pt idx="34200">
                  <c:v>63.647031249999898</c:v>
                </c:pt>
                <c:pt idx="34201">
                  <c:v>63.601406249999997</c:v>
                </c:pt>
                <c:pt idx="34202">
                  <c:v>63.555781250000003</c:v>
                </c:pt>
                <c:pt idx="34203">
                  <c:v>63.510156249999902</c:v>
                </c:pt>
                <c:pt idx="34204">
                  <c:v>63.464531249999901</c:v>
                </c:pt>
                <c:pt idx="34205">
                  <c:v>63.418906249999999</c:v>
                </c:pt>
                <c:pt idx="34206">
                  <c:v>63.373281249999998</c:v>
                </c:pt>
                <c:pt idx="34207">
                  <c:v>63.327656249999897</c:v>
                </c:pt>
                <c:pt idx="34208">
                  <c:v>63.282031249999903</c:v>
                </c:pt>
                <c:pt idx="34209">
                  <c:v>63.236406249999902</c:v>
                </c:pt>
                <c:pt idx="34210">
                  <c:v>63.190781249999901</c:v>
                </c:pt>
                <c:pt idx="34211">
                  <c:v>63.145156249999999</c:v>
                </c:pt>
                <c:pt idx="34212">
                  <c:v>63.099531249999899</c:v>
                </c:pt>
                <c:pt idx="34213">
                  <c:v>63.053906249999898</c:v>
                </c:pt>
                <c:pt idx="34214">
                  <c:v>63.008281249999897</c:v>
                </c:pt>
                <c:pt idx="34215">
                  <c:v>62.962656249999903</c:v>
                </c:pt>
                <c:pt idx="34216">
                  <c:v>62.917031249999901</c:v>
                </c:pt>
                <c:pt idx="34217">
                  <c:v>62.87140625</c:v>
                </c:pt>
                <c:pt idx="34218">
                  <c:v>62.825781249999999</c:v>
                </c:pt>
                <c:pt idx="34219">
                  <c:v>62.780156249999898</c:v>
                </c:pt>
                <c:pt idx="34220">
                  <c:v>62.7349999999999</c:v>
                </c:pt>
                <c:pt idx="34221">
                  <c:v>62.699687499999897</c:v>
                </c:pt>
                <c:pt idx="34222">
                  <c:v>62.678437499999902</c:v>
                </c:pt>
                <c:pt idx="34223">
                  <c:v>62.667578124999999</c:v>
                </c:pt>
                <c:pt idx="34224">
                  <c:v>62.6649999999999</c:v>
                </c:pt>
                <c:pt idx="34225">
                  <c:v>62.665234374999898</c:v>
                </c:pt>
                <c:pt idx="34226">
                  <c:v>62.665546874999997</c:v>
                </c:pt>
                <c:pt idx="34227">
                  <c:v>62.665781250000002</c:v>
                </c:pt>
                <c:pt idx="34228">
                  <c:v>62.666171874999897</c:v>
                </c:pt>
                <c:pt idx="34229">
                  <c:v>62.666562499999898</c:v>
                </c:pt>
                <c:pt idx="34230">
                  <c:v>62.666796874999903</c:v>
                </c:pt>
                <c:pt idx="34231">
                  <c:v>62.666953124999999</c:v>
                </c:pt>
                <c:pt idx="34232">
                  <c:v>62.667187499999997</c:v>
                </c:pt>
                <c:pt idx="34233">
                  <c:v>62.667421874999903</c:v>
                </c:pt>
                <c:pt idx="34234">
                  <c:v>62.667578124999999</c:v>
                </c:pt>
                <c:pt idx="34235">
                  <c:v>62.667812499999997</c:v>
                </c:pt>
                <c:pt idx="34236">
                  <c:v>62.668124999999897</c:v>
                </c:pt>
                <c:pt idx="34237">
                  <c:v>62.668359374999902</c:v>
                </c:pt>
                <c:pt idx="34238">
                  <c:v>62.668515624999898</c:v>
                </c:pt>
                <c:pt idx="34239">
                  <c:v>62.668749999999903</c:v>
                </c:pt>
                <c:pt idx="34240">
                  <c:v>62.669062499999903</c:v>
                </c:pt>
                <c:pt idx="34241">
                  <c:v>62.669296874999901</c:v>
                </c:pt>
                <c:pt idx="34242">
                  <c:v>62.669453124999997</c:v>
                </c:pt>
                <c:pt idx="34243">
                  <c:v>62.669687500000002</c:v>
                </c:pt>
                <c:pt idx="34244">
                  <c:v>62.669921875</c:v>
                </c:pt>
                <c:pt idx="34245">
                  <c:v>62.670078125000003</c:v>
                </c:pt>
                <c:pt idx="34246">
                  <c:v>62.670234375</c:v>
                </c:pt>
                <c:pt idx="34247">
                  <c:v>62.670390624999897</c:v>
                </c:pt>
                <c:pt idx="34248">
                  <c:v>62.670546874999999</c:v>
                </c:pt>
                <c:pt idx="34249">
                  <c:v>62.670703124999903</c:v>
                </c:pt>
                <c:pt idx="34250">
                  <c:v>62.670859374999999</c:v>
                </c:pt>
                <c:pt idx="34251">
                  <c:v>62.671015624999903</c:v>
                </c:pt>
                <c:pt idx="34252">
                  <c:v>62.671171874999899</c:v>
                </c:pt>
                <c:pt idx="34253">
                  <c:v>62.671328124999903</c:v>
                </c:pt>
                <c:pt idx="34254">
                  <c:v>62.671484374999999</c:v>
                </c:pt>
                <c:pt idx="34255">
                  <c:v>62.671640625000002</c:v>
                </c:pt>
                <c:pt idx="34256">
                  <c:v>62.671796874999998</c:v>
                </c:pt>
                <c:pt idx="34257">
                  <c:v>62.671953124999902</c:v>
                </c:pt>
                <c:pt idx="34258">
                  <c:v>62.672109374999998</c:v>
                </c:pt>
                <c:pt idx="34259">
                  <c:v>62.672265625000001</c:v>
                </c:pt>
                <c:pt idx="34260">
                  <c:v>62.672421874999898</c:v>
                </c:pt>
                <c:pt idx="34261">
                  <c:v>62.672578125000001</c:v>
                </c:pt>
                <c:pt idx="34262">
                  <c:v>62.672734374999997</c:v>
                </c:pt>
                <c:pt idx="34263">
                  <c:v>62.672890624999901</c:v>
                </c:pt>
                <c:pt idx="34264">
                  <c:v>62.673046874999997</c:v>
                </c:pt>
                <c:pt idx="34265">
                  <c:v>62.673203125000001</c:v>
                </c:pt>
                <c:pt idx="34266">
                  <c:v>62.673359374999997</c:v>
                </c:pt>
                <c:pt idx="34267">
                  <c:v>62.673359374999897</c:v>
                </c:pt>
                <c:pt idx="34268">
                  <c:v>62.676562500000003</c:v>
                </c:pt>
                <c:pt idx="34269">
                  <c:v>62.689921874999897</c:v>
                </c:pt>
                <c:pt idx="34270">
                  <c:v>62.719921874999898</c:v>
                </c:pt>
                <c:pt idx="34271">
                  <c:v>62.765703124999902</c:v>
                </c:pt>
                <c:pt idx="34272">
                  <c:v>62.828984374999997</c:v>
                </c:pt>
                <c:pt idx="34273">
                  <c:v>62.898203124999903</c:v>
                </c:pt>
                <c:pt idx="34274">
                  <c:v>62.960546874999899</c:v>
                </c:pt>
                <c:pt idx="34275">
                  <c:v>63.021640624999897</c:v>
                </c:pt>
                <c:pt idx="34276">
                  <c:v>63.082734374999902</c:v>
                </c:pt>
                <c:pt idx="34277">
                  <c:v>63.143828124999899</c:v>
                </c:pt>
                <c:pt idx="34278">
                  <c:v>63.204921874999997</c:v>
                </c:pt>
                <c:pt idx="34279">
                  <c:v>63.266015625000001</c:v>
                </c:pt>
                <c:pt idx="34280">
                  <c:v>63.327109374999999</c:v>
                </c:pt>
                <c:pt idx="34281">
                  <c:v>63.388203124999897</c:v>
                </c:pt>
                <c:pt idx="34282">
                  <c:v>63.449296874999902</c:v>
                </c:pt>
                <c:pt idx="34283">
                  <c:v>63.5103906249999</c:v>
                </c:pt>
                <c:pt idx="34284">
                  <c:v>63.571484374999898</c:v>
                </c:pt>
                <c:pt idx="34285">
                  <c:v>63.632578124999903</c:v>
                </c:pt>
                <c:pt idx="34286">
                  <c:v>63.6936718749999</c:v>
                </c:pt>
                <c:pt idx="34287">
                  <c:v>63.754765624999997</c:v>
                </c:pt>
                <c:pt idx="34288">
                  <c:v>63.815859375000002</c:v>
                </c:pt>
                <c:pt idx="34289">
                  <c:v>63.876953124999901</c:v>
                </c:pt>
                <c:pt idx="34290">
                  <c:v>63.938046874999998</c:v>
                </c:pt>
                <c:pt idx="34291">
                  <c:v>63.999140625000003</c:v>
                </c:pt>
                <c:pt idx="34292">
                  <c:v>64.060234374999993</c:v>
                </c:pt>
                <c:pt idx="34293">
                  <c:v>64.121328124999906</c:v>
                </c:pt>
                <c:pt idx="34294">
                  <c:v>64.182421874999903</c:v>
                </c:pt>
                <c:pt idx="34295">
                  <c:v>64.243515624999901</c:v>
                </c:pt>
                <c:pt idx="34296">
                  <c:v>64.304609374999899</c:v>
                </c:pt>
                <c:pt idx="34297">
                  <c:v>64.365703124999996</c:v>
                </c:pt>
                <c:pt idx="34298">
                  <c:v>64.426796874999994</c:v>
                </c:pt>
                <c:pt idx="34299">
                  <c:v>64.487890624999906</c:v>
                </c:pt>
                <c:pt idx="34300">
                  <c:v>64.548984374999904</c:v>
                </c:pt>
                <c:pt idx="34301">
                  <c:v>64.610078125000001</c:v>
                </c:pt>
                <c:pt idx="34302">
                  <c:v>64.671171874999899</c:v>
                </c:pt>
                <c:pt idx="34303">
                  <c:v>64.731640624999898</c:v>
                </c:pt>
                <c:pt idx="34304">
                  <c:v>64.789296874999906</c:v>
                </c:pt>
                <c:pt idx="34305">
                  <c:v>64.836484374999998</c:v>
                </c:pt>
                <c:pt idx="34306">
                  <c:v>64.869765624999999</c:v>
                </c:pt>
                <c:pt idx="34307">
                  <c:v>64.889609374999907</c:v>
                </c:pt>
                <c:pt idx="34308">
                  <c:v>64.897968749999905</c:v>
                </c:pt>
                <c:pt idx="34309">
                  <c:v>64.900312499999998</c:v>
                </c:pt>
                <c:pt idx="34310">
                  <c:v>64.900468750000002</c:v>
                </c:pt>
                <c:pt idx="34311">
                  <c:v>64.900625000000005</c:v>
                </c:pt>
                <c:pt idx="34312">
                  <c:v>64.900624999999906</c:v>
                </c:pt>
                <c:pt idx="34313">
                  <c:v>64.900625000000005</c:v>
                </c:pt>
                <c:pt idx="34314">
                  <c:v>64.900703124999893</c:v>
                </c:pt>
                <c:pt idx="34315">
                  <c:v>64.900859374999996</c:v>
                </c:pt>
                <c:pt idx="34316">
                  <c:v>64.9010156249999</c:v>
                </c:pt>
                <c:pt idx="34317">
                  <c:v>64.901093749999902</c:v>
                </c:pt>
                <c:pt idx="34318">
                  <c:v>64.901171874999903</c:v>
                </c:pt>
                <c:pt idx="34319">
                  <c:v>64.901328124999907</c:v>
                </c:pt>
                <c:pt idx="34320">
                  <c:v>64.901640624999999</c:v>
                </c:pt>
                <c:pt idx="34321">
                  <c:v>64.900156249999995</c:v>
                </c:pt>
                <c:pt idx="34322">
                  <c:v>64.889374999999902</c:v>
                </c:pt>
                <c:pt idx="34323">
                  <c:v>64.862656250000001</c:v>
                </c:pt>
                <c:pt idx="34324">
                  <c:v>64.823984374999995</c:v>
                </c:pt>
                <c:pt idx="34325">
                  <c:v>64.777812499999897</c:v>
                </c:pt>
                <c:pt idx="34326">
                  <c:v>64.729921874999903</c:v>
                </c:pt>
                <c:pt idx="34327">
                  <c:v>64.684531250000006</c:v>
                </c:pt>
                <c:pt idx="34328">
                  <c:v>64.639140624999996</c:v>
                </c:pt>
                <c:pt idx="34329">
                  <c:v>64.593515624999995</c:v>
                </c:pt>
                <c:pt idx="34330">
                  <c:v>64.550703124999998</c:v>
                </c:pt>
                <c:pt idx="34331">
                  <c:v>64.511250000000004</c:v>
                </c:pt>
                <c:pt idx="34332">
                  <c:v>64.472109375000002</c:v>
                </c:pt>
                <c:pt idx="34333">
                  <c:v>64.432890624999899</c:v>
                </c:pt>
                <c:pt idx="34334">
                  <c:v>64.393749999999898</c:v>
                </c:pt>
                <c:pt idx="34335">
                  <c:v>64.354687499999997</c:v>
                </c:pt>
                <c:pt idx="34336">
                  <c:v>64.315624999999898</c:v>
                </c:pt>
                <c:pt idx="34337">
                  <c:v>64.276562499999997</c:v>
                </c:pt>
                <c:pt idx="34338">
                  <c:v>64.237421874999995</c:v>
                </c:pt>
                <c:pt idx="34339">
                  <c:v>64.198281249999994</c:v>
                </c:pt>
                <c:pt idx="34340">
                  <c:v>64.159218749999894</c:v>
                </c:pt>
                <c:pt idx="34341">
                  <c:v>64.120156249999894</c:v>
                </c:pt>
                <c:pt idx="34342">
                  <c:v>64.081093749999994</c:v>
                </c:pt>
                <c:pt idx="34343">
                  <c:v>64.042031249999994</c:v>
                </c:pt>
                <c:pt idx="34344">
                  <c:v>64.002968749999994</c:v>
                </c:pt>
                <c:pt idx="34345">
                  <c:v>63.963906249999901</c:v>
                </c:pt>
                <c:pt idx="34346">
                  <c:v>63.924843750000001</c:v>
                </c:pt>
                <c:pt idx="34347">
                  <c:v>63.885781249999901</c:v>
                </c:pt>
                <c:pt idx="34348">
                  <c:v>63.846718749999901</c:v>
                </c:pt>
                <c:pt idx="34349">
                  <c:v>63.807656249999901</c:v>
                </c:pt>
                <c:pt idx="34350">
                  <c:v>63.768593749999901</c:v>
                </c:pt>
                <c:pt idx="34351">
                  <c:v>63.729531249999901</c:v>
                </c:pt>
                <c:pt idx="34352">
                  <c:v>63.690468749999901</c:v>
                </c:pt>
                <c:pt idx="34353">
                  <c:v>63.651406250000001</c:v>
                </c:pt>
                <c:pt idx="34354">
                  <c:v>63.612343749999901</c:v>
                </c:pt>
                <c:pt idx="34355">
                  <c:v>63.573281250000001</c:v>
                </c:pt>
                <c:pt idx="34356">
                  <c:v>63.534218749999901</c:v>
                </c:pt>
                <c:pt idx="34357">
                  <c:v>63.495156249999901</c:v>
                </c:pt>
                <c:pt idx="34358">
                  <c:v>63.456093749999901</c:v>
                </c:pt>
                <c:pt idx="34359">
                  <c:v>63.417031250000001</c:v>
                </c:pt>
                <c:pt idx="34360">
                  <c:v>63.379999999999903</c:v>
                </c:pt>
                <c:pt idx="34361">
                  <c:v>63.350781249999898</c:v>
                </c:pt>
                <c:pt idx="34362">
                  <c:v>63.332812499999903</c:v>
                </c:pt>
                <c:pt idx="34363">
                  <c:v>63.322109374999897</c:v>
                </c:pt>
                <c:pt idx="34364">
                  <c:v>63.317109374999902</c:v>
                </c:pt>
                <c:pt idx="34365">
                  <c:v>63.317421874999901</c:v>
                </c:pt>
                <c:pt idx="34366">
                  <c:v>63.318515624999897</c:v>
                </c:pt>
                <c:pt idx="34367">
                  <c:v>63.3189843749999</c:v>
                </c:pt>
                <c:pt idx="34368">
                  <c:v>63.319609374999899</c:v>
                </c:pt>
                <c:pt idx="34369">
                  <c:v>63.320234374999899</c:v>
                </c:pt>
                <c:pt idx="34370">
                  <c:v>63.320703124999902</c:v>
                </c:pt>
                <c:pt idx="34371">
                  <c:v>63.321249999999999</c:v>
                </c:pt>
                <c:pt idx="34372">
                  <c:v>63.321874999999899</c:v>
                </c:pt>
                <c:pt idx="34373">
                  <c:v>63.322421874999897</c:v>
                </c:pt>
                <c:pt idx="34374">
                  <c:v>63.322890624999999</c:v>
                </c:pt>
                <c:pt idx="34375">
                  <c:v>63.323437499999898</c:v>
                </c:pt>
                <c:pt idx="34376">
                  <c:v>63.324062499999897</c:v>
                </c:pt>
                <c:pt idx="34377">
                  <c:v>63.324609375000001</c:v>
                </c:pt>
                <c:pt idx="34378">
                  <c:v>63.325078124999898</c:v>
                </c:pt>
                <c:pt idx="34379">
                  <c:v>63.325624999999903</c:v>
                </c:pt>
                <c:pt idx="34380">
                  <c:v>63.326171874999901</c:v>
                </c:pt>
                <c:pt idx="34381">
                  <c:v>63.326640624999897</c:v>
                </c:pt>
                <c:pt idx="34382">
                  <c:v>63.327187500000001</c:v>
                </c:pt>
                <c:pt idx="34383">
                  <c:v>63.327734374999899</c:v>
                </c:pt>
                <c:pt idx="34384">
                  <c:v>63.328203124999902</c:v>
                </c:pt>
                <c:pt idx="34385">
                  <c:v>63.328671874999898</c:v>
                </c:pt>
                <c:pt idx="34386">
                  <c:v>63.329218749999903</c:v>
                </c:pt>
                <c:pt idx="34387">
                  <c:v>63.329765625</c:v>
                </c:pt>
                <c:pt idx="34388">
                  <c:v>63.330234375000003</c:v>
                </c:pt>
                <c:pt idx="34389">
                  <c:v>63.3307031249999</c:v>
                </c:pt>
                <c:pt idx="34390">
                  <c:v>63.331171875000003</c:v>
                </c:pt>
                <c:pt idx="34391">
                  <c:v>63.331640624999999</c:v>
                </c:pt>
                <c:pt idx="34392">
                  <c:v>63.332109374999902</c:v>
                </c:pt>
                <c:pt idx="34393">
                  <c:v>63.332578124999998</c:v>
                </c:pt>
                <c:pt idx="34394">
                  <c:v>63.333046874999901</c:v>
                </c:pt>
                <c:pt idx="34395">
                  <c:v>63.333515624999897</c:v>
                </c:pt>
                <c:pt idx="34396">
                  <c:v>63.333984375</c:v>
                </c:pt>
                <c:pt idx="34397">
                  <c:v>63.334453124999897</c:v>
                </c:pt>
                <c:pt idx="34398">
                  <c:v>63.3349218749999</c:v>
                </c:pt>
                <c:pt idx="34399">
                  <c:v>63.335390624999903</c:v>
                </c:pt>
                <c:pt idx="34400">
                  <c:v>63.335937499999901</c:v>
                </c:pt>
                <c:pt idx="34401">
                  <c:v>63.3365624999999</c:v>
                </c:pt>
                <c:pt idx="34402">
                  <c:v>63.337109374999997</c:v>
                </c:pt>
                <c:pt idx="34403">
                  <c:v>63.337578124999901</c:v>
                </c:pt>
                <c:pt idx="34404">
                  <c:v>63.338124999999899</c:v>
                </c:pt>
                <c:pt idx="34405">
                  <c:v>63.338671874999903</c:v>
                </c:pt>
                <c:pt idx="34406">
                  <c:v>63.339140624999899</c:v>
                </c:pt>
                <c:pt idx="34407">
                  <c:v>63.339687499999897</c:v>
                </c:pt>
                <c:pt idx="34408">
                  <c:v>63.340234375000001</c:v>
                </c:pt>
                <c:pt idx="34409">
                  <c:v>63.340781249999999</c:v>
                </c:pt>
                <c:pt idx="34410">
                  <c:v>63.341406249999999</c:v>
                </c:pt>
                <c:pt idx="34411">
                  <c:v>63.341953124999897</c:v>
                </c:pt>
                <c:pt idx="34412">
                  <c:v>63.342500000000001</c:v>
                </c:pt>
                <c:pt idx="34413">
                  <c:v>63.343124999999901</c:v>
                </c:pt>
                <c:pt idx="34414">
                  <c:v>63.343671874999998</c:v>
                </c:pt>
                <c:pt idx="34415">
                  <c:v>63.344140625000001</c:v>
                </c:pt>
                <c:pt idx="34416">
                  <c:v>63.3446874999999</c:v>
                </c:pt>
                <c:pt idx="34417">
                  <c:v>63.345312499999899</c:v>
                </c:pt>
                <c:pt idx="34418">
                  <c:v>63.345937499999899</c:v>
                </c:pt>
                <c:pt idx="34419">
                  <c:v>63.346562499999997</c:v>
                </c:pt>
                <c:pt idx="34420">
                  <c:v>63.347109374999903</c:v>
                </c:pt>
                <c:pt idx="34421">
                  <c:v>63.347656249999901</c:v>
                </c:pt>
                <c:pt idx="34422">
                  <c:v>63.3482812499999</c:v>
                </c:pt>
                <c:pt idx="34423">
                  <c:v>63.348828124999898</c:v>
                </c:pt>
                <c:pt idx="34424">
                  <c:v>63.349374999999903</c:v>
                </c:pt>
                <c:pt idx="34425">
                  <c:v>63.349999999999902</c:v>
                </c:pt>
                <c:pt idx="34426">
                  <c:v>63.350624999999901</c:v>
                </c:pt>
                <c:pt idx="34427">
                  <c:v>63.351249999999901</c:v>
                </c:pt>
                <c:pt idx="34428">
                  <c:v>63.351875</c:v>
                </c:pt>
                <c:pt idx="34429">
                  <c:v>63.3524999999999</c:v>
                </c:pt>
                <c:pt idx="34430">
                  <c:v>63.353124999999899</c:v>
                </c:pt>
                <c:pt idx="34431">
                  <c:v>63.353749999999899</c:v>
                </c:pt>
                <c:pt idx="34432">
                  <c:v>63.354374999999997</c:v>
                </c:pt>
                <c:pt idx="34433">
                  <c:v>63.354999999999897</c:v>
                </c:pt>
                <c:pt idx="34434">
                  <c:v>63.355624999999897</c:v>
                </c:pt>
                <c:pt idx="34435">
                  <c:v>63.356250000000003</c:v>
                </c:pt>
                <c:pt idx="34436">
                  <c:v>63.356874999999903</c:v>
                </c:pt>
                <c:pt idx="34437">
                  <c:v>63.357421875</c:v>
                </c:pt>
                <c:pt idx="34438">
                  <c:v>63.357890624999897</c:v>
                </c:pt>
                <c:pt idx="34439">
                  <c:v>63.358359374999999</c:v>
                </c:pt>
                <c:pt idx="34440">
                  <c:v>63.358828124999903</c:v>
                </c:pt>
                <c:pt idx="34441">
                  <c:v>63.359296874999899</c:v>
                </c:pt>
                <c:pt idx="34442">
                  <c:v>63.359765625000001</c:v>
                </c:pt>
                <c:pt idx="34443">
                  <c:v>63.360234374999898</c:v>
                </c:pt>
                <c:pt idx="34444">
                  <c:v>63.360703124999901</c:v>
                </c:pt>
                <c:pt idx="34445">
                  <c:v>63.361171874999897</c:v>
                </c:pt>
                <c:pt idx="34446">
                  <c:v>63.3616406249999</c:v>
                </c:pt>
                <c:pt idx="34447">
                  <c:v>63.362109374999903</c:v>
                </c:pt>
                <c:pt idx="34448">
                  <c:v>63.362578124999899</c:v>
                </c:pt>
                <c:pt idx="34449">
                  <c:v>63.363046875000002</c:v>
                </c:pt>
                <c:pt idx="34450">
                  <c:v>63.363046874999903</c:v>
                </c:pt>
                <c:pt idx="34451">
                  <c:v>63.356406249999999</c:v>
                </c:pt>
                <c:pt idx="34452">
                  <c:v>63.337343749999903</c:v>
                </c:pt>
                <c:pt idx="34453">
                  <c:v>63.306406250000002</c:v>
                </c:pt>
                <c:pt idx="34454">
                  <c:v>63.268437499999898</c:v>
                </c:pt>
                <c:pt idx="34455">
                  <c:v>63.229843749999901</c:v>
                </c:pt>
                <c:pt idx="34456">
                  <c:v>63.1920312499999</c:v>
                </c:pt>
                <c:pt idx="34457">
                  <c:v>63.154765625000003</c:v>
                </c:pt>
                <c:pt idx="34458">
                  <c:v>63.123906249999997</c:v>
                </c:pt>
                <c:pt idx="34459">
                  <c:v>63.105937499999897</c:v>
                </c:pt>
                <c:pt idx="34460">
                  <c:v>63.0979687499999</c:v>
                </c:pt>
                <c:pt idx="34461">
                  <c:v>63.095468749999903</c:v>
                </c:pt>
                <c:pt idx="34462">
                  <c:v>63.095156249999903</c:v>
                </c:pt>
                <c:pt idx="34463">
                  <c:v>63.100781249999898</c:v>
                </c:pt>
                <c:pt idx="34464">
                  <c:v>63.114531249999899</c:v>
                </c:pt>
                <c:pt idx="34465">
                  <c:v>63.131562500000001</c:v>
                </c:pt>
                <c:pt idx="34466">
                  <c:v>63.150624999999899</c:v>
                </c:pt>
                <c:pt idx="34467">
                  <c:v>63.170312499999902</c:v>
                </c:pt>
                <c:pt idx="34468">
                  <c:v>63.189687499999899</c:v>
                </c:pt>
                <c:pt idx="34469">
                  <c:v>63.208437499999903</c:v>
                </c:pt>
                <c:pt idx="34470">
                  <c:v>63.225937499999901</c:v>
                </c:pt>
                <c:pt idx="34471">
                  <c:v>63.242187499999901</c:v>
                </c:pt>
                <c:pt idx="34472">
                  <c:v>63.258749999999999</c:v>
                </c:pt>
                <c:pt idx="34473">
                  <c:v>63.276874999999897</c:v>
                </c:pt>
                <c:pt idx="34474">
                  <c:v>63.295937499999901</c:v>
                </c:pt>
                <c:pt idx="34475">
                  <c:v>63.314687499999998</c:v>
                </c:pt>
                <c:pt idx="34476">
                  <c:v>63.332812499999903</c:v>
                </c:pt>
                <c:pt idx="34477">
                  <c:v>63.350624999999901</c:v>
                </c:pt>
                <c:pt idx="34478">
                  <c:v>63.368437499999899</c:v>
                </c:pt>
                <c:pt idx="34479">
                  <c:v>63.386249999999897</c:v>
                </c:pt>
                <c:pt idx="34480">
                  <c:v>63.404062499999903</c:v>
                </c:pt>
                <c:pt idx="34481">
                  <c:v>63.421874999999901</c:v>
                </c:pt>
                <c:pt idx="34482">
                  <c:v>63.439687499999899</c:v>
                </c:pt>
                <c:pt idx="34483">
                  <c:v>63.457499999999897</c:v>
                </c:pt>
                <c:pt idx="34484">
                  <c:v>63.475312499999902</c:v>
                </c:pt>
                <c:pt idx="34485">
                  <c:v>63.4931249999999</c:v>
                </c:pt>
                <c:pt idx="34486">
                  <c:v>63.510937499999898</c:v>
                </c:pt>
                <c:pt idx="34487">
                  <c:v>63.528750000000002</c:v>
                </c:pt>
                <c:pt idx="34488">
                  <c:v>63.546562499999901</c:v>
                </c:pt>
                <c:pt idx="34489">
                  <c:v>63.564374999999899</c:v>
                </c:pt>
                <c:pt idx="34490">
                  <c:v>63.582187499999897</c:v>
                </c:pt>
                <c:pt idx="34491">
                  <c:v>63.599999999999902</c:v>
                </c:pt>
                <c:pt idx="34492">
                  <c:v>63.6178124999999</c:v>
                </c:pt>
                <c:pt idx="34493">
                  <c:v>63.635624999999898</c:v>
                </c:pt>
                <c:pt idx="34494">
                  <c:v>63.653437499999903</c:v>
                </c:pt>
                <c:pt idx="34495">
                  <c:v>63.671249999999901</c:v>
                </c:pt>
                <c:pt idx="34496">
                  <c:v>63.689062499999999</c:v>
                </c:pt>
                <c:pt idx="34497">
                  <c:v>63.719218749999897</c:v>
                </c:pt>
                <c:pt idx="34498">
                  <c:v>63.767499999999899</c:v>
                </c:pt>
                <c:pt idx="34499">
                  <c:v>63.824843749999999</c:v>
                </c:pt>
                <c:pt idx="34500">
                  <c:v>63.887578124999898</c:v>
                </c:pt>
                <c:pt idx="34501">
                  <c:v>63.952187499999901</c:v>
                </c:pt>
                <c:pt idx="34502">
                  <c:v>64.016640624999994</c:v>
                </c:pt>
                <c:pt idx="34503">
                  <c:v>64.070624999999893</c:v>
                </c:pt>
                <c:pt idx="34504">
                  <c:v>64.107578125000003</c:v>
                </c:pt>
                <c:pt idx="34505">
                  <c:v>64.130234375000001</c:v>
                </c:pt>
                <c:pt idx="34506">
                  <c:v>64.139374999999902</c:v>
                </c:pt>
                <c:pt idx="34507">
                  <c:v>64.141171874999998</c:v>
                </c:pt>
                <c:pt idx="34508">
                  <c:v>64.141171874999998</c:v>
                </c:pt>
                <c:pt idx="34509">
                  <c:v>64.140859374999906</c:v>
                </c:pt>
                <c:pt idx="34510">
                  <c:v>64.140468749999897</c:v>
                </c:pt>
                <c:pt idx="34511">
                  <c:v>64.140234375000006</c:v>
                </c:pt>
                <c:pt idx="34512">
                  <c:v>64.140078125000002</c:v>
                </c:pt>
                <c:pt idx="34513">
                  <c:v>64.139843749999997</c:v>
                </c:pt>
                <c:pt idx="34514">
                  <c:v>64.139609374999907</c:v>
                </c:pt>
                <c:pt idx="34515">
                  <c:v>64.139453124999903</c:v>
                </c:pt>
                <c:pt idx="34516">
                  <c:v>64.139296874999999</c:v>
                </c:pt>
                <c:pt idx="34517">
                  <c:v>64.139140624999996</c:v>
                </c:pt>
                <c:pt idx="34518">
                  <c:v>64.138984375000007</c:v>
                </c:pt>
                <c:pt idx="34519">
                  <c:v>64.138828125000003</c:v>
                </c:pt>
                <c:pt idx="34520">
                  <c:v>64.139609375000006</c:v>
                </c:pt>
                <c:pt idx="34521">
                  <c:v>64.141484374999905</c:v>
                </c:pt>
                <c:pt idx="34522">
                  <c:v>64.143515625000006</c:v>
                </c:pt>
                <c:pt idx="34523">
                  <c:v>64.145390624999905</c:v>
                </c:pt>
                <c:pt idx="34524">
                  <c:v>64.147109374999999</c:v>
                </c:pt>
                <c:pt idx="34525">
                  <c:v>64.148828124999994</c:v>
                </c:pt>
                <c:pt idx="34526">
                  <c:v>64.150546874999904</c:v>
                </c:pt>
                <c:pt idx="34527">
                  <c:v>64.152265624999998</c:v>
                </c:pt>
                <c:pt idx="34528">
                  <c:v>64.153984374999894</c:v>
                </c:pt>
                <c:pt idx="34529">
                  <c:v>64.155781249999905</c:v>
                </c:pt>
                <c:pt idx="34530">
                  <c:v>64.157578124999901</c:v>
                </c:pt>
                <c:pt idx="34531">
                  <c:v>64.159296874999995</c:v>
                </c:pt>
                <c:pt idx="34532">
                  <c:v>64.161015624999905</c:v>
                </c:pt>
                <c:pt idx="34533">
                  <c:v>64.162734374999999</c:v>
                </c:pt>
                <c:pt idx="34534">
                  <c:v>64.164453124999994</c:v>
                </c:pt>
                <c:pt idx="34535">
                  <c:v>64.166171875000003</c:v>
                </c:pt>
                <c:pt idx="34536">
                  <c:v>64.167890624999998</c:v>
                </c:pt>
                <c:pt idx="34537">
                  <c:v>64.169609374999993</c:v>
                </c:pt>
                <c:pt idx="34538">
                  <c:v>64.171328125000002</c:v>
                </c:pt>
                <c:pt idx="34539">
                  <c:v>64.173046874999997</c:v>
                </c:pt>
                <c:pt idx="34540">
                  <c:v>64.174765625000006</c:v>
                </c:pt>
                <c:pt idx="34541">
                  <c:v>64.176484374999902</c:v>
                </c:pt>
                <c:pt idx="34542">
                  <c:v>64.178203124999897</c:v>
                </c:pt>
                <c:pt idx="34543">
                  <c:v>64.179921875000005</c:v>
                </c:pt>
                <c:pt idx="34544">
                  <c:v>64.181640625</c:v>
                </c:pt>
                <c:pt idx="34545">
                  <c:v>64.183359374999995</c:v>
                </c:pt>
                <c:pt idx="34546">
                  <c:v>64.185078125000004</c:v>
                </c:pt>
                <c:pt idx="34547">
                  <c:v>64.186796874999999</c:v>
                </c:pt>
                <c:pt idx="34548">
                  <c:v>64.188515624999994</c:v>
                </c:pt>
                <c:pt idx="34549">
                  <c:v>64.190234375000003</c:v>
                </c:pt>
                <c:pt idx="34550">
                  <c:v>64.191953124999998</c:v>
                </c:pt>
                <c:pt idx="34551">
                  <c:v>64.193671875000007</c:v>
                </c:pt>
                <c:pt idx="34552">
                  <c:v>64.195390625000002</c:v>
                </c:pt>
                <c:pt idx="34553">
                  <c:v>64.197109374999897</c:v>
                </c:pt>
                <c:pt idx="34554">
                  <c:v>64.198828125000006</c:v>
                </c:pt>
                <c:pt idx="34555">
                  <c:v>64.200546874999901</c:v>
                </c:pt>
                <c:pt idx="34556">
                  <c:v>64.202265624999995</c:v>
                </c:pt>
                <c:pt idx="34557">
                  <c:v>64.203984374999905</c:v>
                </c:pt>
                <c:pt idx="34558">
                  <c:v>64.2057031249999</c:v>
                </c:pt>
                <c:pt idx="34559">
                  <c:v>64.207421874999994</c:v>
                </c:pt>
                <c:pt idx="34560">
                  <c:v>64.209140625000003</c:v>
                </c:pt>
                <c:pt idx="34561">
                  <c:v>64.210859374999899</c:v>
                </c:pt>
                <c:pt idx="34562">
                  <c:v>64.212578124999993</c:v>
                </c:pt>
                <c:pt idx="34563">
                  <c:v>64.214296875000002</c:v>
                </c:pt>
                <c:pt idx="34564">
                  <c:v>64.216015624999898</c:v>
                </c:pt>
                <c:pt idx="34565">
                  <c:v>64.217734375000006</c:v>
                </c:pt>
                <c:pt idx="34566">
                  <c:v>64.219531250000003</c:v>
                </c:pt>
                <c:pt idx="34567">
                  <c:v>64.221406249999902</c:v>
                </c:pt>
                <c:pt idx="34568">
                  <c:v>64.223203124999898</c:v>
                </c:pt>
                <c:pt idx="34569">
                  <c:v>64.224921874999893</c:v>
                </c:pt>
                <c:pt idx="34570">
                  <c:v>64.226640624999902</c:v>
                </c:pt>
                <c:pt idx="34571">
                  <c:v>64.228359374999997</c:v>
                </c:pt>
                <c:pt idx="34572">
                  <c:v>64.230078124999906</c:v>
                </c:pt>
                <c:pt idx="34573">
                  <c:v>64.231796874999901</c:v>
                </c:pt>
                <c:pt idx="34574">
                  <c:v>64.233515624999995</c:v>
                </c:pt>
                <c:pt idx="34575">
                  <c:v>64.235234375000005</c:v>
                </c:pt>
                <c:pt idx="34576">
                  <c:v>64.2369531249999</c:v>
                </c:pt>
                <c:pt idx="34577">
                  <c:v>64.238671874999994</c:v>
                </c:pt>
                <c:pt idx="34578">
                  <c:v>64.240468749999906</c:v>
                </c:pt>
                <c:pt idx="34579">
                  <c:v>64.242265625000002</c:v>
                </c:pt>
                <c:pt idx="34580">
                  <c:v>64.243984374999997</c:v>
                </c:pt>
                <c:pt idx="34581">
                  <c:v>64.245781249999993</c:v>
                </c:pt>
                <c:pt idx="34582">
                  <c:v>64.247578124999905</c:v>
                </c:pt>
                <c:pt idx="34583">
                  <c:v>64.249296874999999</c:v>
                </c:pt>
                <c:pt idx="34584">
                  <c:v>64.251015624999994</c:v>
                </c:pt>
                <c:pt idx="34585">
                  <c:v>64.252578124999999</c:v>
                </c:pt>
                <c:pt idx="34586">
                  <c:v>64.243359374999997</c:v>
                </c:pt>
                <c:pt idx="34587">
                  <c:v>64.218359374999906</c:v>
                </c:pt>
                <c:pt idx="34588">
                  <c:v>64.186328124999903</c:v>
                </c:pt>
                <c:pt idx="34589">
                  <c:v>64.152265624999998</c:v>
                </c:pt>
                <c:pt idx="34590">
                  <c:v>64.118046875000005</c:v>
                </c:pt>
                <c:pt idx="34591">
                  <c:v>64.083828124999897</c:v>
                </c:pt>
                <c:pt idx="34592">
                  <c:v>64.049609375000003</c:v>
                </c:pt>
                <c:pt idx="34593">
                  <c:v>64.015390624999995</c:v>
                </c:pt>
                <c:pt idx="34594">
                  <c:v>63.981171875000001</c:v>
                </c:pt>
                <c:pt idx="34595">
                  <c:v>63.946953125</c:v>
                </c:pt>
                <c:pt idx="34596">
                  <c:v>63.912734374999999</c:v>
                </c:pt>
                <c:pt idx="34597">
                  <c:v>63.878515624999999</c:v>
                </c:pt>
                <c:pt idx="34598">
                  <c:v>63.844296874999998</c:v>
                </c:pt>
                <c:pt idx="34599">
                  <c:v>63.810078124999897</c:v>
                </c:pt>
                <c:pt idx="34600">
                  <c:v>63.775859375000003</c:v>
                </c:pt>
                <c:pt idx="34601">
                  <c:v>63.741640624999903</c:v>
                </c:pt>
                <c:pt idx="34602">
                  <c:v>63.707421875000001</c:v>
                </c:pt>
                <c:pt idx="34603">
                  <c:v>63.673203124999901</c:v>
                </c:pt>
                <c:pt idx="34604">
                  <c:v>63.6389843749999</c:v>
                </c:pt>
                <c:pt idx="34605">
                  <c:v>63.604765624999899</c:v>
                </c:pt>
                <c:pt idx="34606">
                  <c:v>63.570546874999899</c:v>
                </c:pt>
                <c:pt idx="34607">
                  <c:v>63.536328124999997</c:v>
                </c:pt>
                <c:pt idx="34608">
                  <c:v>63.502109375000003</c:v>
                </c:pt>
                <c:pt idx="34609">
                  <c:v>63.467890624999903</c:v>
                </c:pt>
                <c:pt idx="34610">
                  <c:v>63.433671874999902</c:v>
                </c:pt>
                <c:pt idx="34611">
                  <c:v>63.399453124999901</c:v>
                </c:pt>
                <c:pt idx="34612">
                  <c:v>63.365390625000003</c:v>
                </c:pt>
                <c:pt idx="34613">
                  <c:v>63.331328124999899</c:v>
                </c:pt>
                <c:pt idx="34614">
                  <c:v>63.297109374999998</c:v>
                </c:pt>
                <c:pt idx="34615">
                  <c:v>63.263046875000001</c:v>
                </c:pt>
                <c:pt idx="34616">
                  <c:v>63.229140624999999</c:v>
                </c:pt>
                <c:pt idx="34617">
                  <c:v>63.195234374999899</c:v>
                </c:pt>
                <c:pt idx="34618">
                  <c:v>63.161328124999898</c:v>
                </c:pt>
                <c:pt idx="34619">
                  <c:v>63.127265625</c:v>
                </c:pt>
                <c:pt idx="34620">
                  <c:v>63.093203124999903</c:v>
                </c:pt>
                <c:pt idx="34621">
                  <c:v>63.059296874999902</c:v>
                </c:pt>
                <c:pt idx="34622">
                  <c:v>63.025390624999901</c:v>
                </c:pt>
                <c:pt idx="34623">
                  <c:v>62.991484374999999</c:v>
                </c:pt>
                <c:pt idx="34624">
                  <c:v>62.957578124999998</c:v>
                </c:pt>
                <c:pt idx="34625">
                  <c:v>62.923515625</c:v>
                </c:pt>
                <c:pt idx="34626">
                  <c:v>62.891328125000001</c:v>
                </c:pt>
                <c:pt idx="34627">
                  <c:v>62.864765624999997</c:v>
                </c:pt>
                <c:pt idx="34628">
                  <c:v>62.8518749999999</c:v>
                </c:pt>
                <c:pt idx="34629">
                  <c:v>62.851093749999997</c:v>
                </c:pt>
                <c:pt idx="34630">
                  <c:v>62.852265624999902</c:v>
                </c:pt>
                <c:pt idx="34631">
                  <c:v>62.853515625</c:v>
                </c:pt>
                <c:pt idx="34632">
                  <c:v>62.855156249999901</c:v>
                </c:pt>
                <c:pt idx="34633">
                  <c:v>62.856953124999997</c:v>
                </c:pt>
                <c:pt idx="34634">
                  <c:v>62.858593749999898</c:v>
                </c:pt>
                <c:pt idx="34635">
                  <c:v>62.860078124999902</c:v>
                </c:pt>
                <c:pt idx="34636">
                  <c:v>62.861562499999899</c:v>
                </c:pt>
                <c:pt idx="34637">
                  <c:v>62.863124999999997</c:v>
                </c:pt>
                <c:pt idx="34638">
                  <c:v>62.864687500000002</c:v>
                </c:pt>
                <c:pt idx="34639">
                  <c:v>62.866171874999999</c:v>
                </c:pt>
                <c:pt idx="34640">
                  <c:v>62.867578125000001</c:v>
                </c:pt>
                <c:pt idx="34641">
                  <c:v>62.869062499999899</c:v>
                </c:pt>
                <c:pt idx="34642">
                  <c:v>62.870624999999997</c:v>
                </c:pt>
                <c:pt idx="34643">
                  <c:v>62.872187500000003</c:v>
                </c:pt>
                <c:pt idx="34644">
                  <c:v>62.873749999999902</c:v>
                </c:pt>
                <c:pt idx="34645">
                  <c:v>62.8753124999999</c:v>
                </c:pt>
                <c:pt idx="34646">
                  <c:v>62.876874999999998</c:v>
                </c:pt>
                <c:pt idx="34647">
                  <c:v>62.878437499999997</c:v>
                </c:pt>
                <c:pt idx="34648">
                  <c:v>62.879921874999901</c:v>
                </c:pt>
                <c:pt idx="34649">
                  <c:v>62.881328124999897</c:v>
                </c:pt>
                <c:pt idx="34650">
                  <c:v>62.882734374999998</c:v>
                </c:pt>
                <c:pt idx="34651">
                  <c:v>62.884218749999903</c:v>
                </c:pt>
                <c:pt idx="34652">
                  <c:v>62.8857031249999</c:v>
                </c:pt>
                <c:pt idx="34653">
                  <c:v>62.887109375000001</c:v>
                </c:pt>
                <c:pt idx="34654">
                  <c:v>62.888593749999899</c:v>
                </c:pt>
                <c:pt idx="34655">
                  <c:v>62.890078125000002</c:v>
                </c:pt>
                <c:pt idx="34656">
                  <c:v>62.891562499999999</c:v>
                </c:pt>
                <c:pt idx="34657">
                  <c:v>62.893046874999897</c:v>
                </c:pt>
                <c:pt idx="34658">
                  <c:v>62.894453124999899</c:v>
                </c:pt>
                <c:pt idx="34659">
                  <c:v>62.895859374999901</c:v>
                </c:pt>
                <c:pt idx="34660">
                  <c:v>62.897265624999903</c:v>
                </c:pt>
                <c:pt idx="34661">
                  <c:v>62.898671874999899</c:v>
                </c:pt>
                <c:pt idx="34662">
                  <c:v>62.900078124999901</c:v>
                </c:pt>
                <c:pt idx="34663">
                  <c:v>62.901484374999903</c:v>
                </c:pt>
                <c:pt idx="34664">
                  <c:v>62.902890624999998</c:v>
                </c:pt>
                <c:pt idx="34665">
                  <c:v>62.904375000000002</c:v>
                </c:pt>
                <c:pt idx="34666">
                  <c:v>62.905859374999999</c:v>
                </c:pt>
                <c:pt idx="34667">
                  <c:v>62.907265624999901</c:v>
                </c:pt>
                <c:pt idx="34668">
                  <c:v>62.908671874999897</c:v>
                </c:pt>
                <c:pt idx="34669">
                  <c:v>62.910078124999899</c:v>
                </c:pt>
                <c:pt idx="34670">
                  <c:v>62.911562499999903</c:v>
                </c:pt>
                <c:pt idx="34671">
                  <c:v>62.913046874999999</c:v>
                </c:pt>
                <c:pt idx="34672">
                  <c:v>62.914453125000001</c:v>
                </c:pt>
                <c:pt idx="34673">
                  <c:v>62.915859374999997</c:v>
                </c:pt>
                <c:pt idx="34674">
                  <c:v>62.917343750000001</c:v>
                </c:pt>
                <c:pt idx="34675">
                  <c:v>62.918828124999997</c:v>
                </c:pt>
                <c:pt idx="34676">
                  <c:v>62.920234375</c:v>
                </c:pt>
                <c:pt idx="34677">
                  <c:v>62.921718749999997</c:v>
                </c:pt>
                <c:pt idx="34678">
                  <c:v>62.923203125000001</c:v>
                </c:pt>
                <c:pt idx="34679">
                  <c:v>62.924609374999903</c:v>
                </c:pt>
                <c:pt idx="34680">
                  <c:v>62.926015624999998</c:v>
                </c:pt>
                <c:pt idx="34681">
                  <c:v>62.927499999999903</c:v>
                </c:pt>
                <c:pt idx="34682">
                  <c:v>62.928984374999899</c:v>
                </c:pt>
                <c:pt idx="34683">
                  <c:v>62.930390624999902</c:v>
                </c:pt>
                <c:pt idx="34684">
                  <c:v>62.931874999999899</c:v>
                </c:pt>
                <c:pt idx="34685">
                  <c:v>62.933359374999903</c:v>
                </c:pt>
                <c:pt idx="34686">
                  <c:v>62.934843749999999</c:v>
                </c:pt>
                <c:pt idx="34687">
                  <c:v>62.9364843749999</c:v>
                </c:pt>
                <c:pt idx="34688">
                  <c:v>62.938515625000001</c:v>
                </c:pt>
                <c:pt idx="34689">
                  <c:v>62.943906249999998</c:v>
                </c:pt>
                <c:pt idx="34690">
                  <c:v>62.9573437499999</c:v>
                </c:pt>
                <c:pt idx="34691">
                  <c:v>62.981328124999898</c:v>
                </c:pt>
                <c:pt idx="34692">
                  <c:v>63.0234375</c:v>
                </c:pt>
                <c:pt idx="34693">
                  <c:v>63.082578124999898</c:v>
                </c:pt>
                <c:pt idx="34694">
                  <c:v>63.146718749999998</c:v>
                </c:pt>
                <c:pt idx="34695">
                  <c:v>63.211406250000003</c:v>
                </c:pt>
                <c:pt idx="34696">
                  <c:v>63.276406250000001</c:v>
                </c:pt>
                <c:pt idx="34697">
                  <c:v>63.341406249999999</c:v>
                </c:pt>
                <c:pt idx="34698">
                  <c:v>63.406093749999997</c:v>
                </c:pt>
                <c:pt idx="34699">
                  <c:v>63.470859375000003</c:v>
                </c:pt>
                <c:pt idx="34700">
                  <c:v>63.535703124999898</c:v>
                </c:pt>
                <c:pt idx="34701">
                  <c:v>63.600546874999999</c:v>
                </c:pt>
                <c:pt idx="34702">
                  <c:v>63.665390625000001</c:v>
                </c:pt>
                <c:pt idx="34703">
                  <c:v>63.730234374999903</c:v>
                </c:pt>
                <c:pt idx="34704">
                  <c:v>63.795078125000003</c:v>
                </c:pt>
                <c:pt idx="34705">
                  <c:v>63.859921874999998</c:v>
                </c:pt>
                <c:pt idx="34706">
                  <c:v>63.924765624999999</c:v>
                </c:pt>
                <c:pt idx="34707">
                  <c:v>63.989609375000001</c:v>
                </c:pt>
                <c:pt idx="34708">
                  <c:v>64.054453124999995</c:v>
                </c:pt>
                <c:pt idx="34709">
                  <c:v>64.119296874999904</c:v>
                </c:pt>
                <c:pt idx="34710">
                  <c:v>64.184140624999998</c:v>
                </c:pt>
                <c:pt idx="34711">
                  <c:v>64.248984374999907</c:v>
                </c:pt>
                <c:pt idx="34712">
                  <c:v>64.313828125000001</c:v>
                </c:pt>
                <c:pt idx="34713">
                  <c:v>64.378671874999995</c:v>
                </c:pt>
                <c:pt idx="34714">
                  <c:v>64.443515624999904</c:v>
                </c:pt>
                <c:pt idx="34715">
                  <c:v>64.508359374999998</c:v>
                </c:pt>
                <c:pt idx="34716">
                  <c:v>64.573203125000006</c:v>
                </c:pt>
                <c:pt idx="34717">
                  <c:v>64.638046874999901</c:v>
                </c:pt>
                <c:pt idx="34718">
                  <c:v>64.702890624999995</c:v>
                </c:pt>
                <c:pt idx="34719">
                  <c:v>64.767734375000003</c:v>
                </c:pt>
                <c:pt idx="34720">
                  <c:v>64.832578124999998</c:v>
                </c:pt>
                <c:pt idx="34721">
                  <c:v>64.897421875000006</c:v>
                </c:pt>
                <c:pt idx="34722">
                  <c:v>64.962265624999901</c:v>
                </c:pt>
                <c:pt idx="34723">
                  <c:v>65.027109374999995</c:v>
                </c:pt>
                <c:pt idx="34724">
                  <c:v>65.091953124999904</c:v>
                </c:pt>
                <c:pt idx="34725">
                  <c:v>65.156796874999998</c:v>
                </c:pt>
                <c:pt idx="34726">
                  <c:v>65.221640624999907</c:v>
                </c:pt>
                <c:pt idx="34727">
                  <c:v>65.273984374999898</c:v>
                </c:pt>
                <c:pt idx="34728">
                  <c:v>65.298749999999998</c:v>
                </c:pt>
                <c:pt idx="34729">
                  <c:v>65.295625000000001</c:v>
                </c:pt>
                <c:pt idx="34730">
                  <c:v>65.268984375000002</c:v>
                </c:pt>
                <c:pt idx="34731">
                  <c:v>65.229296874999903</c:v>
                </c:pt>
                <c:pt idx="34732">
                  <c:v>65.186406249999905</c:v>
                </c:pt>
                <c:pt idx="34733">
                  <c:v>65.142031249999903</c:v>
                </c:pt>
                <c:pt idx="34734">
                  <c:v>65.096796874999896</c:v>
                </c:pt>
                <c:pt idx="34735">
                  <c:v>65.051562500000003</c:v>
                </c:pt>
                <c:pt idx="34736">
                  <c:v>65.006406249999998</c:v>
                </c:pt>
                <c:pt idx="34737">
                  <c:v>64.961015625000002</c:v>
                </c:pt>
                <c:pt idx="34738">
                  <c:v>64.915546874999905</c:v>
                </c:pt>
                <c:pt idx="34739">
                  <c:v>64.869687499999998</c:v>
                </c:pt>
                <c:pt idx="34740">
                  <c:v>64.823437499999997</c:v>
                </c:pt>
                <c:pt idx="34741">
                  <c:v>64.777187499999897</c:v>
                </c:pt>
                <c:pt idx="34742">
                  <c:v>64.730859374999994</c:v>
                </c:pt>
                <c:pt idx="34743">
                  <c:v>64.684453124999905</c:v>
                </c:pt>
                <c:pt idx="34744">
                  <c:v>64.638125000000002</c:v>
                </c:pt>
                <c:pt idx="34745">
                  <c:v>64.591874999999902</c:v>
                </c:pt>
                <c:pt idx="34746">
                  <c:v>64.545546874999999</c:v>
                </c:pt>
                <c:pt idx="34747">
                  <c:v>64.499140624999995</c:v>
                </c:pt>
                <c:pt idx="34748">
                  <c:v>64.452812499999993</c:v>
                </c:pt>
                <c:pt idx="34749">
                  <c:v>64.406562499999893</c:v>
                </c:pt>
                <c:pt idx="34750">
                  <c:v>64.360312499999907</c:v>
                </c:pt>
                <c:pt idx="34751">
                  <c:v>64.314062499999906</c:v>
                </c:pt>
                <c:pt idx="34752">
                  <c:v>64.267812499999906</c:v>
                </c:pt>
                <c:pt idx="34753">
                  <c:v>64.221562499999905</c:v>
                </c:pt>
                <c:pt idx="34754">
                  <c:v>64.175312499999905</c:v>
                </c:pt>
                <c:pt idx="34755">
                  <c:v>64.129062500000003</c:v>
                </c:pt>
                <c:pt idx="34756">
                  <c:v>64.082812499999903</c:v>
                </c:pt>
                <c:pt idx="34757">
                  <c:v>64.036562499999903</c:v>
                </c:pt>
                <c:pt idx="34758">
                  <c:v>63.990312499999902</c:v>
                </c:pt>
                <c:pt idx="34759">
                  <c:v>63.944062499999902</c:v>
                </c:pt>
                <c:pt idx="34760">
                  <c:v>63.897812500000001</c:v>
                </c:pt>
                <c:pt idx="34761">
                  <c:v>63.8515625</c:v>
                </c:pt>
                <c:pt idx="34762">
                  <c:v>63.8053124999999</c:v>
                </c:pt>
                <c:pt idx="34763">
                  <c:v>63.759062499999899</c:v>
                </c:pt>
                <c:pt idx="34764">
                  <c:v>63.712812499999998</c:v>
                </c:pt>
                <c:pt idx="34765">
                  <c:v>63.666562499999998</c:v>
                </c:pt>
                <c:pt idx="34766">
                  <c:v>63.620312499999898</c:v>
                </c:pt>
                <c:pt idx="34767">
                  <c:v>63.574062499999997</c:v>
                </c:pt>
                <c:pt idx="34768">
                  <c:v>63.5276562499999</c:v>
                </c:pt>
                <c:pt idx="34769">
                  <c:v>63.491562499999901</c:v>
                </c:pt>
                <c:pt idx="34770">
                  <c:v>63.472031249999901</c:v>
                </c:pt>
                <c:pt idx="34771">
                  <c:v>63.463749999999997</c:v>
                </c:pt>
                <c:pt idx="34772">
                  <c:v>63.462265625000001</c:v>
                </c:pt>
                <c:pt idx="34773">
                  <c:v>63.462265624999901</c:v>
                </c:pt>
                <c:pt idx="34774">
                  <c:v>63.462109374999997</c:v>
                </c:pt>
                <c:pt idx="34775">
                  <c:v>63.462109374999898</c:v>
                </c:pt>
                <c:pt idx="34776">
                  <c:v>63.462187499999999</c:v>
                </c:pt>
                <c:pt idx="34777">
                  <c:v>63.462109374999997</c:v>
                </c:pt>
                <c:pt idx="34778">
                  <c:v>63.461953125000001</c:v>
                </c:pt>
                <c:pt idx="34779">
                  <c:v>63.4618749999999</c:v>
                </c:pt>
                <c:pt idx="34780">
                  <c:v>63.461796874999898</c:v>
                </c:pt>
                <c:pt idx="34781">
                  <c:v>63.461562499999999</c:v>
                </c:pt>
                <c:pt idx="34782">
                  <c:v>63.4612499999999</c:v>
                </c:pt>
                <c:pt idx="34783">
                  <c:v>63.461015625000002</c:v>
                </c:pt>
                <c:pt idx="34784">
                  <c:v>63.460859374999899</c:v>
                </c:pt>
                <c:pt idx="34785">
                  <c:v>63.460546874999999</c:v>
                </c:pt>
                <c:pt idx="34786">
                  <c:v>63.460234374999899</c:v>
                </c:pt>
                <c:pt idx="34787">
                  <c:v>63.460078124999903</c:v>
                </c:pt>
                <c:pt idx="34788">
                  <c:v>63.4599218749999</c:v>
                </c:pt>
                <c:pt idx="34789">
                  <c:v>63.459687499999902</c:v>
                </c:pt>
                <c:pt idx="34790">
                  <c:v>63.459375000000001</c:v>
                </c:pt>
                <c:pt idx="34791">
                  <c:v>63.459140625000003</c:v>
                </c:pt>
                <c:pt idx="34792">
                  <c:v>63.458984375</c:v>
                </c:pt>
                <c:pt idx="34793">
                  <c:v>63.458750000000002</c:v>
                </c:pt>
                <c:pt idx="34794">
                  <c:v>63.458515624999997</c:v>
                </c:pt>
                <c:pt idx="34795">
                  <c:v>63.458359375000001</c:v>
                </c:pt>
                <c:pt idx="34796">
                  <c:v>63.458203124999898</c:v>
                </c:pt>
                <c:pt idx="34797">
                  <c:v>63.458046874999901</c:v>
                </c:pt>
                <c:pt idx="34798">
                  <c:v>63.457890624999997</c:v>
                </c:pt>
                <c:pt idx="34799">
                  <c:v>63.457734375000001</c:v>
                </c:pt>
                <c:pt idx="34800">
                  <c:v>63.457578124999898</c:v>
                </c:pt>
                <c:pt idx="34801">
                  <c:v>63.457421874999902</c:v>
                </c:pt>
                <c:pt idx="34802">
                  <c:v>63.457265624999998</c:v>
                </c:pt>
                <c:pt idx="34803">
                  <c:v>63.45703125</c:v>
                </c:pt>
                <c:pt idx="34804">
                  <c:v>63.456796875000002</c:v>
                </c:pt>
                <c:pt idx="34805">
                  <c:v>63.456640624999899</c:v>
                </c:pt>
                <c:pt idx="34806">
                  <c:v>63.456484375000002</c:v>
                </c:pt>
                <c:pt idx="34807">
                  <c:v>63.456328124999899</c:v>
                </c:pt>
                <c:pt idx="34808">
                  <c:v>63.456171874999903</c:v>
                </c:pt>
                <c:pt idx="34809">
                  <c:v>63.4560156249999</c:v>
                </c:pt>
                <c:pt idx="34810">
                  <c:v>63.455859374999903</c:v>
                </c:pt>
                <c:pt idx="34811">
                  <c:v>63.455703124999999</c:v>
                </c:pt>
                <c:pt idx="34812">
                  <c:v>63.455546874999897</c:v>
                </c:pt>
                <c:pt idx="34813">
                  <c:v>63.4553906249999</c:v>
                </c:pt>
                <c:pt idx="34814">
                  <c:v>63.455234374999897</c:v>
                </c:pt>
                <c:pt idx="34815">
                  <c:v>63.454999999999998</c:v>
                </c:pt>
                <c:pt idx="34816">
                  <c:v>63.454765624999901</c:v>
                </c:pt>
                <c:pt idx="34817">
                  <c:v>63.454609374999897</c:v>
                </c:pt>
                <c:pt idx="34818">
                  <c:v>63.454453124999901</c:v>
                </c:pt>
                <c:pt idx="34819">
                  <c:v>63.454218750000003</c:v>
                </c:pt>
                <c:pt idx="34820">
                  <c:v>63.453984374999997</c:v>
                </c:pt>
                <c:pt idx="34821">
                  <c:v>63.453749999999999</c:v>
                </c:pt>
                <c:pt idx="34822">
                  <c:v>63.453515625000001</c:v>
                </c:pt>
                <c:pt idx="34823">
                  <c:v>63.453359374999998</c:v>
                </c:pt>
                <c:pt idx="34824">
                  <c:v>63.453203124999902</c:v>
                </c:pt>
                <c:pt idx="34825">
                  <c:v>63.453046874999899</c:v>
                </c:pt>
                <c:pt idx="34826">
                  <c:v>63.452890625000002</c:v>
                </c:pt>
                <c:pt idx="34827">
                  <c:v>63.452734374999999</c:v>
                </c:pt>
                <c:pt idx="34828">
                  <c:v>63.452578124999903</c:v>
                </c:pt>
                <c:pt idx="34829">
                  <c:v>63.452421874999899</c:v>
                </c:pt>
                <c:pt idx="34830">
                  <c:v>63.452265624999903</c:v>
                </c:pt>
                <c:pt idx="34831">
                  <c:v>63.4521093749999</c:v>
                </c:pt>
                <c:pt idx="34832">
                  <c:v>63.451953124999903</c:v>
                </c:pt>
                <c:pt idx="34833">
                  <c:v>63.451796874999999</c:v>
                </c:pt>
                <c:pt idx="34834">
                  <c:v>63.451640625000003</c:v>
                </c:pt>
                <c:pt idx="34835">
                  <c:v>63.451484375</c:v>
                </c:pt>
                <c:pt idx="34836">
                  <c:v>63.451328124999897</c:v>
                </c:pt>
                <c:pt idx="34837">
                  <c:v>63.451171875</c:v>
                </c:pt>
                <c:pt idx="34838">
                  <c:v>63.451015624999997</c:v>
                </c:pt>
                <c:pt idx="34839">
                  <c:v>63.450859374999901</c:v>
                </c:pt>
                <c:pt idx="34840">
                  <c:v>63.450703124999997</c:v>
                </c:pt>
                <c:pt idx="34841">
                  <c:v>63.450546875000001</c:v>
                </c:pt>
                <c:pt idx="34842">
                  <c:v>63.450390624999997</c:v>
                </c:pt>
                <c:pt idx="34843">
                  <c:v>63.450234375000001</c:v>
                </c:pt>
                <c:pt idx="34844">
                  <c:v>63.450078124999997</c:v>
                </c:pt>
                <c:pt idx="34845">
                  <c:v>63.449921874999902</c:v>
                </c:pt>
                <c:pt idx="34846">
                  <c:v>63.449765624999998</c:v>
                </c:pt>
                <c:pt idx="34847">
                  <c:v>63.449609374999902</c:v>
                </c:pt>
                <c:pt idx="34848">
                  <c:v>63.449374999999897</c:v>
                </c:pt>
                <c:pt idx="34849">
                  <c:v>63.449062499999997</c:v>
                </c:pt>
                <c:pt idx="34850">
                  <c:v>63.448749999999997</c:v>
                </c:pt>
                <c:pt idx="34851">
                  <c:v>63.448437499999997</c:v>
                </c:pt>
                <c:pt idx="34852">
                  <c:v>63.448124999999997</c:v>
                </c:pt>
                <c:pt idx="34853">
                  <c:v>63.4478906249999</c:v>
                </c:pt>
                <c:pt idx="34854">
                  <c:v>63.447656250000001</c:v>
                </c:pt>
                <c:pt idx="34855">
                  <c:v>63.447343749999902</c:v>
                </c:pt>
                <c:pt idx="34856">
                  <c:v>63.447109374999997</c:v>
                </c:pt>
                <c:pt idx="34857">
                  <c:v>63.446874999999899</c:v>
                </c:pt>
                <c:pt idx="34858">
                  <c:v>63.446562499999899</c:v>
                </c:pt>
                <c:pt idx="34859">
                  <c:v>63.446328124999901</c:v>
                </c:pt>
                <c:pt idx="34860">
                  <c:v>63.446093749999903</c:v>
                </c:pt>
                <c:pt idx="34861">
                  <c:v>63.445781249999897</c:v>
                </c:pt>
                <c:pt idx="34862">
                  <c:v>63.445468749999897</c:v>
                </c:pt>
                <c:pt idx="34863">
                  <c:v>63.441796875000001</c:v>
                </c:pt>
                <c:pt idx="34864">
                  <c:v>63.4325781249999</c:v>
                </c:pt>
                <c:pt idx="34865">
                  <c:v>63.420781249999997</c:v>
                </c:pt>
                <c:pt idx="34866">
                  <c:v>63.409374999999898</c:v>
                </c:pt>
                <c:pt idx="34867">
                  <c:v>63.4104687499999</c:v>
                </c:pt>
                <c:pt idx="34868">
                  <c:v>63.427187499999903</c:v>
                </c:pt>
                <c:pt idx="34869">
                  <c:v>63.447187499999899</c:v>
                </c:pt>
                <c:pt idx="34870">
                  <c:v>63.466093749999999</c:v>
                </c:pt>
                <c:pt idx="34871">
                  <c:v>63.484531250000003</c:v>
                </c:pt>
                <c:pt idx="34872">
                  <c:v>63.502812499999997</c:v>
                </c:pt>
                <c:pt idx="34873">
                  <c:v>63.520937499999903</c:v>
                </c:pt>
                <c:pt idx="34874">
                  <c:v>63.54</c:v>
                </c:pt>
                <c:pt idx="34875">
                  <c:v>63.560312500000002</c:v>
                </c:pt>
                <c:pt idx="34876">
                  <c:v>63.580937499999997</c:v>
                </c:pt>
                <c:pt idx="34877">
                  <c:v>63.601562499999901</c:v>
                </c:pt>
                <c:pt idx="34878">
                  <c:v>63.622187499999903</c:v>
                </c:pt>
                <c:pt idx="34879">
                  <c:v>63.642812499999998</c:v>
                </c:pt>
                <c:pt idx="34880">
                  <c:v>63.663437500000001</c:v>
                </c:pt>
                <c:pt idx="34881">
                  <c:v>63.684062499999897</c:v>
                </c:pt>
                <c:pt idx="34882">
                  <c:v>63.704687499999899</c:v>
                </c:pt>
                <c:pt idx="34883">
                  <c:v>63.725312500000001</c:v>
                </c:pt>
                <c:pt idx="34884">
                  <c:v>63.745937499999897</c:v>
                </c:pt>
                <c:pt idx="34885">
                  <c:v>63.7665624999999</c:v>
                </c:pt>
                <c:pt idx="34886">
                  <c:v>63.787187499999902</c:v>
                </c:pt>
                <c:pt idx="34887">
                  <c:v>63.807812499999997</c:v>
                </c:pt>
                <c:pt idx="34888">
                  <c:v>63.8284374999999</c:v>
                </c:pt>
                <c:pt idx="34889">
                  <c:v>63.849218749999999</c:v>
                </c:pt>
                <c:pt idx="34890">
                  <c:v>63.87</c:v>
                </c:pt>
                <c:pt idx="34891">
                  <c:v>63.890625</c:v>
                </c:pt>
                <c:pt idx="34892">
                  <c:v>63.911250000000003</c:v>
                </c:pt>
                <c:pt idx="34893">
                  <c:v>63.931874999999899</c:v>
                </c:pt>
                <c:pt idx="34894">
                  <c:v>63.952500000000001</c:v>
                </c:pt>
                <c:pt idx="34895">
                  <c:v>63.973125000000003</c:v>
                </c:pt>
                <c:pt idx="34896">
                  <c:v>63.993749999999999</c:v>
                </c:pt>
                <c:pt idx="34897">
                  <c:v>64.014375000000001</c:v>
                </c:pt>
                <c:pt idx="34898">
                  <c:v>64.034999999999997</c:v>
                </c:pt>
                <c:pt idx="34899">
                  <c:v>64.055625000000006</c:v>
                </c:pt>
                <c:pt idx="34900">
                  <c:v>64.076250000000002</c:v>
                </c:pt>
                <c:pt idx="34901">
                  <c:v>64.096874999999997</c:v>
                </c:pt>
                <c:pt idx="34902">
                  <c:v>64.117500000000007</c:v>
                </c:pt>
                <c:pt idx="34903">
                  <c:v>64.138125000000002</c:v>
                </c:pt>
                <c:pt idx="34904">
                  <c:v>64.158749999999998</c:v>
                </c:pt>
                <c:pt idx="34905">
                  <c:v>64.179374999999993</c:v>
                </c:pt>
                <c:pt idx="34906">
                  <c:v>64.199999999999903</c:v>
                </c:pt>
                <c:pt idx="34907">
                  <c:v>64.221718749999994</c:v>
                </c:pt>
                <c:pt idx="34908">
                  <c:v>64.251718749999995</c:v>
                </c:pt>
                <c:pt idx="34909">
                  <c:v>64.2974999999999</c:v>
                </c:pt>
                <c:pt idx="34910">
                  <c:v>64.352343750000003</c:v>
                </c:pt>
                <c:pt idx="34911">
                  <c:v>64.399687499999999</c:v>
                </c:pt>
                <c:pt idx="34912">
                  <c:v>64.429062500000001</c:v>
                </c:pt>
                <c:pt idx="34913">
                  <c:v>64.441718749999893</c:v>
                </c:pt>
                <c:pt idx="34914">
                  <c:v>64.444687499999901</c:v>
                </c:pt>
                <c:pt idx="34915">
                  <c:v>64.4439843749999</c:v>
                </c:pt>
                <c:pt idx="34916">
                  <c:v>64.443124999999995</c:v>
                </c:pt>
                <c:pt idx="34917">
                  <c:v>64.442734374999901</c:v>
                </c:pt>
                <c:pt idx="34918">
                  <c:v>64.442109375000001</c:v>
                </c:pt>
                <c:pt idx="34919">
                  <c:v>64.44140625</c:v>
                </c:pt>
                <c:pt idx="34920">
                  <c:v>64.440781249999901</c:v>
                </c:pt>
                <c:pt idx="34921">
                  <c:v>64.440234375000003</c:v>
                </c:pt>
                <c:pt idx="34922">
                  <c:v>64.439765624999893</c:v>
                </c:pt>
                <c:pt idx="34923">
                  <c:v>64.44</c:v>
                </c:pt>
                <c:pt idx="34924">
                  <c:v>64.441640624999906</c:v>
                </c:pt>
                <c:pt idx="34925">
                  <c:v>64.444062500000001</c:v>
                </c:pt>
                <c:pt idx="34926">
                  <c:v>64.446640624999901</c:v>
                </c:pt>
                <c:pt idx="34927">
                  <c:v>64.447343750000002</c:v>
                </c:pt>
                <c:pt idx="34928">
                  <c:v>64.446171875000005</c:v>
                </c:pt>
                <c:pt idx="34929">
                  <c:v>64.445078124999895</c:v>
                </c:pt>
                <c:pt idx="34930">
                  <c:v>64.443984374999999</c:v>
                </c:pt>
                <c:pt idx="34931">
                  <c:v>64.442890625000004</c:v>
                </c:pt>
                <c:pt idx="34932">
                  <c:v>64.441796874999994</c:v>
                </c:pt>
                <c:pt idx="34933">
                  <c:v>64.440703124999999</c:v>
                </c:pt>
                <c:pt idx="34934">
                  <c:v>64.439609374999904</c:v>
                </c:pt>
                <c:pt idx="34935">
                  <c:v>64.438515624999994</c:v>
                </c:pt>
                <c:pt idx="34936">
                  <c:v>64.437421874999998</c:v>
                </c:pt>
                <c:pt idx="34937">
                  <c:v>64.436328124999903</c:v>
                </c:pt>
                <c:pt idx="34938">
                  <c:v>64.435312499999995</c:v>
                </c:pt>
                <c:pt idx="34939">
                  <c:v>64.434296874999902</c:v>
                </c:pt>
                <c:pt idx="34940">
                  <c:v>64.433203125000006</c:v>
                </c:pt>
                <c:pt idx="34941">
                  <c:v>64.432109374999897</c:v>
                </c:pt>
                <c:pt idx="34942">
                  <c:v>64.431015625000001</c:v>
                </c:pt>
                <c:pt idx="34943">
                  <c:v>64.429921874999906</c:v>
                </c:pt>
                <c:pt idx="34944">
                  <c:v>64.428828124999995</c:v>
                </c:pt>
                <c:pt idx="34945">
                  <c:v>64.427734375</c:v>
                </c:pt>
                <c:pt idx="34946">
                  <c:v>64.426640624999905</c:v>
                </c:pt>
                <c:pt idx="34947">
                  <c:v>64.425546874999995</c:v>
                </c:pt>
                <c:pt idx="34948">
                  <c:v>64.424453124999999</c:v>
                </c:pt>
                <c:pt idx="34949">
                  <c:v>64.423359374999905</c:v>
                </c:pt>
                <c:pt idx="34950">
                  <c:v>64.422265624999994</c:v>
                </c:pt>
                <c:pt idx="34951">
                  <c:v>64.421171874999999</c:v>
                </c:pt>
                <c:pt idx="34952">
                  <c:v>64.420078124999904</c:v>
                </c:pt>
                <c:pt idx="34953">
                  <c:v>64.418984374999994</c:v>
                </c:pt>
                <c:pt idx="34954">
                  <c:v>64.417890624999998</c:v>
                </c:pt>
                <c:pt idx="34955">
                  <c:v>64.416796875000003</c:v>
                </c:pt>
                <c:pt idx="34956">
                  <c:v>64.415703124999993</c:v>
                </c:pt>
                <c:pt idx="34957">
                  <c:v>64.414609374999998</c:v>
                </c:pt>
                <c:pt idx="34958">
                  <c:v>64.413515624999903</c:v>
                </c:pt>
                <c:pt idx="34959">
                  <c:v>64.412421875000007</c:v>
                </c:pt>
                <c:pt idx="34960">
                  <c:v>64.411328124999997</c:v>
                </c:pt>
                <c:pt idx="34961">
                  <c:v>64.410234375000002</c:v>
                </c:pt>
                <c:pt idx="34962">
                  <c:v>64.409140624999907</c:v>
                </c:pt>
                <c:pt idx="34963">
                  <c:v>64.408046874999997</c:v>
                </c:pt>
                <c:pt idx="34964">
                  <c:v>64.406953124999902</c:v>
                </c:pt>
                <c:pt idx="34965">
                  <c:v>64.405859375000006</c:v>
                </c:pt>
                <c:pt idx="34966">
                  <c:v>64.404765624999996</c:v>
                </c:pt>
                <c:pt idx="34967">
                  <c:v>64.403593749999999</c:v>
                </c:pt>
                <c:pt idx="34968">
                  <c:v>64.403203124999905</c:v>
                </c:pt>
                <c:pt idx="34969">
                  <c:v>64.409374999999997</c:v>
                </c:pt>
                <c:pt idx="34970">
                  <c:v>64.422656249999903</c:v>
                </c:pt>
                <c:pt idx="34971">
                  <c:v>64.438749999999999</c:v>
                </c:pt>
                <c:pt idx="34972">
                  <c:v>64.456249999999997</c:v>
                </c:pt>
                <c:pt idx="34973">
                  <c:v>64.473749999999896</c:v>
                </c:pt>
                <c:pt idx="34974">
                  <c:v>64.491249999999994</c:v>
                </c:pt>
                <c:pt idx="34975">
                  <c:v>64.508749999999907</c:v>
                </c:pt>
                <c:pt idx="34976">
                  <c:v>64.527812499999897</c:v>
                </c:pt>
                <c:pt idx="34977">
                  <c:v>64.548906250000002</c:v>
                </c:pt>
                <c:pt idx="34978">
                  <c:v>64.570468750000003</c:v>
                </c:pt>
                <c:pt idx="34979">
                  <c:v>64.592031250000005</c:v>
                </c:pt>
                <c:pt idx="34980">
                  <c:v>64.613593749999893</c:v>
                </c:pt>
                <c:pt idx="34981">
                  <c:v>64.635156249999994</c:v>
                </c:pt>
                <c:pt idx="34982">
                  <c:v>64.656718749999996</c:v>
                </c:pt>
                <c:pt idx="34983">
                  <c:v>64.678281249999898</c:v>
                </c:pt>
                <c:pt idx="34984">
                  <c:v>64.699843749999999</c:v>
                </c:pt>
                <c:pt idx="34985">
                  <c:v>64.721406249999902</c:v>
                </c:pt>
                <c:pt idx="34986">
                  <c:v>64.742968750000003</c:v>
                </c:pt>
                <c:pt idx="34987">
                  <c:v>64.764531250000005</c:v>
                </c:pt>
                <c:pt idx="34988">
                  <c:v>64.786093749999907</c:v>
                </c:pt>
                <c:pt idx="34989">
                  <c:v>64.807656249999894</c:v>
                </c:pt>
                <c:pt idx="34990">
                  <c:v>64.828281250000003</c:v>
                </c:pt>
                <c:pt idx="34991">
                  <c:v>64.84765625</c:v>
                </c:pt>
                <c:pt idx="34992">
                  <c:v>64.866718750000004</c:v>
                </c:pt>
                <c:pt idx="34993">
                  <c:v>64.885937499999997</c:v>
                </c:pt>
                <c:pt idx="34994">
                  <c:v>64.905312499999994</c:v>
                </c:pt>
                <c:pt idx="34995">
                  <c:v>64.924687500000005</c:v>
                </c:pt>
                <c:pt idx="34996">
                  <c:v>64.944062499999902</c:v>
                </c:pt>
                <c:pt idx="34997">
                  <c:v>64.963437499999998</c:v>
                </c:pt>
                <c:pt idx="34998">
                  <c:v>64.982812499999994</c:v>
                </c:pt>
                <c:pt idx="34999">
                  <c:v>65.002187500000005</c:v>
                </c:pt>
                <c:pt idx="35000">
                  <c:v>65.021562500000002</c:v>
                </c:pt>
                <c:pt idx="35001">
                  <c:v>65.040937499999899</c:v>
                </c:pt>
                <c:pt idx="35002">
                  <c:v>65.060312499999995</c:v>
                </c:pt>
                <c:pt idx="35003">
                  <c:v>65.079687499999906</c:v>
                </c:pt>
                <c:pt idx="35004">
                  <c:v>65.099062500000002</c:v>
                </c:pt>
                <c:pt idx="35005">
                  <c:v>65.118437499999899</c:v>
                </c:pt>
                <c:pt idx="35006">
                  <c:v>65.137812499999995</c:v>
                </c:pt>
                <c:pt idx="35007">
                  <c:v>65.157187499999907</c:v>
                </c:pt>
                <c:pt idx="35008">
                  <c:v>65.176562500000003</c:v>
                </c:pt>
                <c:pt idx="35009">
                  <c:v>65.195937499999999</c:v>
                </c:pt>
                <c:pt idx="35010">
                  <c:v>65.215312499999996</c:v>
                </c:pt>
                <c:pt idx="35011">
                  <c:v>65.234687499999893</c:v>
                </c:pt>
                <c:pt idx="35012">
                  <c:v>65.254062499999904</c:v>
                </c:pt>
                <c:pt idx="35013">
                  <c:v>65.2734375</c:v>
                </c:pt>
                <c:pt idx="35014">
                  <c:v>65.292812499999997</c:v>
                </c:pt>
                <c:pt idx="35015">
                  <c:v>65.312187499999993</c:v>
                </c:pt>
                <c:pt idx="35016">
                  <c:v>65.331562499999905</c:v>
                </c:pt>
                <c:pt idx="35017">
                  <c:v>65.350937500000001</c:v>
                </c:pt>
                <c:pt idx="35018">
                  <c:v>65.370312499999997</c:v>
                </c:pt>
                <c:pt idx="35019">
                  <c:v>65.389687499999994</c:v>
                </c:pt>
                <c:pt idx="35020">
                  <c:v>65.408906249999902</c:v>
                </c:pt>
                <c:pt idx="35021">
                  <c:v>65.428124999999994</c:v>
                </c:pt>
                <c:pt idx="35022">
                  <c:v>65.447343750000002</c:v>
                </c:pt>
                <c:pt idx="35023">
                  <c:v>65.466406249999906</c:v>
                </c:pt>
                <c:pt idx="35024">
                  <c:v>65.485468749999995</c:v>
                </c:pt>
                <c:pt idx="35025">
                  <c:v>65.504531249999999</c:v>
                </c:pt>
                <c:pt idx="35026">
                  <c:v>65.523593750000003</c:v>
                </c:pt>
                <c:pt idx="35027">
                  <c:v>65.542656249999993</c:v>
                </c:pt>
                <c:pt idx="35028">
                  <c:v>65.561718749999997</c:v>
                </c:pt>
                <c:pt idx="35029">
                  <c:v>65.580781250000001</c:v>
                </c:pt>
                <c:pt idx="35030">
                  <c:v>65.599843749999906</c:v>
                </c:pt>
                <c:pt idx="35031">
                  <c:v>65.618906249999995</c:v>
                </c:pt>
                <c:pt idx="35032">
                  <c:v>65.637968749999999</c:v>
                </c:pt>
                <c:pt idx="35033">
                  <c:v>65.657031249999903</c:v>
                </c:pt>
                <c:pt idx="35034">
                  <c:v>65.676093750000007</c:v>
                </c:pt>
                <c:pt idx="35035">
                  <c:v>65.695156249999997</c:v>
                </c:pt>
                <c:pt idx="35036">
                  <c:v>65.714218750000001</c:v>
                </c:pt>
                <c:pt idx="35037">
                  <c:v>65.733281249999905</c:v>
                </c:pt>
                <c:pt idx="35038">
                  <c:v>65.752343749999994</c:v>
                </c:pt>
                <c:pt idx="35039">
                  <c:v>65.771406249999899</c:v>
                </c:pt>
                <c:pt idx="35040">
                  <c:v>65.790468750000002</c:v>
                </c:pt>
                <c:pt idx="35041">
                  <c:v>65.809531249999907</c:v>
                </c:pt>
                <c:pt idx="35042">
                  <c:v>65.828593749999897</c:v>
                </c:pt>
                <c:pt idx="35043">
                  <c:v>65.84765625</c:v>
                </c:pt>
                <c:pt idx="35044">
                  <c:v>65.866718750000004</c:v>
                </c:pt>
                <c:pt idx="35045">
                  <c:v>65.885781249999994</c:v>
                </c:pt>
                <c:pt idx="35046">
                  <c:v>65.904843749999998</c:v>
                </c:pt>
                <c:pt idx="35047">
                  <c:v>65.923906249999902</c:v>
                </c:pt>
                <c:pt idx="35048">
                  <c:v>65.942968750000006</c:v>
                </c:pt>
                <c:pt idx="35049">
                  <c:v>65.962031249999995</c:v>
                </c:pt>
                <c:pt idx="35050">
                  <c:v>65.981093749999999</c:v>
                </c:pt>
                <c:pt idx="35051">
                  <c:v>66.000156250000003</c:v>
                </c:pt>
                <c:pt idx="35052">
                  <c:v>66.019218749999993</c:v>
                </c:pt>
                <c:pt idx="35053">
                  <c:v>66.038281249999898</c:v>
                </c:pt>
                <c:pt idx="35054">
                  <c:v>66.057343750000001</c:v>
                </c:pt>
                <c:pt idx="35055">
                  <c:v>66.076406250000005</c:v>
                </c:pt>
                <c:pt idx="35056">
                  <c:v>66.095468749999995</c:v>
                </c:pt>
                <c:pt idx="35057">
                  <c:v>66.114531249999999</c:v>
                </c:pt>
                <c:pt idx="35058">
                  <c:v>66.133593750000003</c:v>
                </c:pt>
                <c:pt idx="35059">
                  <c:v>66.152968749999999</c:v>
                </c:pt>
                <c:pt idx="35060">
                  <c:v>66.169843749999998</c:v>
                </c:pt>
                <c:pt idx="35061">
                  <c:v>66.182968750000001</c:v>
                </c:pt>
                <c:pt idx="35062">
                  <c:v>66.193124999999995</c:v>
                </c:pt>
                <c:pt idx="35063">
                  <c:v>66.200546874999901</c:v>
                </c:pt>
                <c:pt idx="35064">
                  <c:v>66.206093749999994</c:v>
                </c:pt>
                <c:pt idx="35065">
                  <c:v>66.210156249999997</c:v>
                </c:pt>
                <c:pt idx="35066">
                  <c:v>66.213828125000006</c:v>
                </c:pt>
                <c:pt idx="35067">
                  <c:v>66.2174218749999</c:v>
                </c:pt>
                <c:pt idx="35068">
                  <c:v>66.220781249999902</c:v>
                </c:pt>
                <c:pt idx="35069">
                  <c:v>66.224062500000002</c:v>
                </c:pt>
                <c:pt idx="35070">
                  <c:v>66.227500000000006</c:v>
                </c:pt>
                <c:pt idx="35071">
                  <c:v>66.231015624999998</c:v>
                </c:pt>
                <c:pt idx="35072">
                  <c:v>66.234921874999998</c:v>
                </c:pt>
                <c:pt idx="35073">
                  <c:v>66.239218749999907</c:v>
                </c:pt>
                <c:pt idx="35074">
                  <c:v>66.243750000000006</c:v>
                </c:pt>
                <c:pt idx="35075">
                  <c:v>66.248515624999897</c:v>
                </c:pt>
                <c:pt idx="35076">
                  <c:v>66.248437499999994</c:v>
                </c:pt>
                <c:pt idx="35077">
                  <c:v>66.233671874999999</c:v>
                </c:pt>
                <c:pt idx="35078">
                  <c:v>66.206796874999995</c:v>
                </c:pt>
                <c:pt idx="35079">
                  <c:v>66.177421874999993</c:v>
                </c:pt>
                <c:pt idx="35080">
                  <c:v>66.147890625000002</c:v>
                </c:pt>
                <c:pt idx="35081">
                  <c:v>66.118359374999997</c:v>
                </c:pt>
                <c:pt idx="35082">
                  <c:v>66.088828125000006</c:v>
                </c:pt>
                <c:pt idx="35083">
                  <c:v>66.059375000000003</c:v>
                </c:pt>
                <c:pt idx="35084">
                  <c:v>66.027890624999998</c:v>
                </c:pt>
                <c:pt idx="35085">
                  <c:v>65.992890625000001</c:v>
                </c:pt>
                <c:pt idx="35086">
                  <c:v>65.955234375000003</c:v>
                </c:pt>
                <c:pt idx="35087">
                  <c:v>65.916093750000002</c:v>
                </c:pt>
                <c:pt idx="35088">
                  <c:v>65.876171874999997</c:v>
                </c:pt>
                <c:pt idx="35089">
                  <c:v>65.835703124999995</c:v>
                </c:pt>
                <c:pt idx="35090">
                  <c:v>65.795234375000007</c:v>
                </c:pt>
                <c:pt idx="35091">
                  <c:v>65.754609375000001</c:v>
                </c:pt>
                <c:pt idx="35092">
                  <c:v>65.713828125000006</c:v>
                </c:pt>
                <c:pt idx="35093">
                  <c:v>65.672734374999905</c:v>
                </c:pt>
                <c:pt idx="35094">
                  <c:v>65.631171875000007</c:v>
                </c:pt>
                <c:pt idx="35095">
                  <c:v>65.589453124999906</c:v>
                </c:pt>
                <c:pt idx="35096">
                  <c:v>65.547734374999905</c:v>
                </c:pt>
                <c:pt idx="35097">
                  <c:v>65.506015625000003</c:v>
                </c:pt>
                <c:pt idx="35098">
                  <c:v>65.464218749999901</c:v>
                </c:pt>
                <c:pt idx="35099">
                  <c:v>65.422265624999994</c:v>
                </c:pt>
                <c:pt idx="35100">
                  <c:v>65.380390625000004</c:v>
                </c:pt>
                <c:pt idx="35101">
                  <c:v>65.338671875000003</c:v>
                </c:pt>
                <c:pt idx="35102">
                  <c:v>65.296874999999901</c:v>
                </c:pt>
                <c:pt idx="35103">
                  <c:v>65.254999999999995</c:v>
                </c:pt>
                <c:pt idx="35104">
                  <c:v>65.213124999999906</c:v>
                </c:pt>
                <c:pt idx="35105">
                  <c:v>65.171250000000001</c:v>
                </c:pt>
                <c:pt idx="35106">
                  <c:v>65.129374999999996</c:v>
                </c:pt>
                <c:pt idx="35107">
                  <c:v>65.087500000000006</c:v>
                </c:pt>
                <c:pt idx="35108">
                  <c:v>65.045624999999902</c:v>
                </c:pt>
                <c:pt idx="35109">
                  <c:v>65.003749999999997</c:v>
                </c:pt>
                <c:pt idx="35110">
                  <c:v>64.961874999999907</c:v>
                </c:pt>
                <c:pt idx="35111">
                  <c:v>64.92</c:v>
                </c:pt>
                <c:pt idx="35112">
                  <c:v>64.880156249999999</c:v>
                </c:pt>
                <c:pt idx="35113">
                  <c:v>64.853281249999995</c:v>
                </c:pt>
                <c:pt idx="35114">
                  <c:v>64.842031250000005</c:v>
                </c:pt>
                <c:pt idx="35115">
                  <c:v>64.840156250000007</c:v>
                </c:pt>
                <c:pt idx="35116">
                  <c:v>64.84375</c:v>
                </c:pt>
                <c:pt idx="35117">
                  <c:v>64.847968750000007</c:v>
                </c:pt>
                <c:pt idx="35118">
                  <c:v>64.852109374999998</c:v>
                </c:pt>
                <c:pt idx="35119">
                  <c:v>64.856328124999905</c:v>
                </c:pt>
                <c:pt idx="35120">
                  <c:v>64.860546874999997</c:v>
                </c:pt>
                <c:pt idx="35121">
                  <c:v>64.864765624999905</c:v>
                </c:pt>
                <c:pt idx="35122">
                  <c:v>64.868984374999897</c:v>
                </c:pt>
                <c:pt idx="35123">
                  <c:v>64.873203125000003</c:v>
                </c:pt>
                <c:pt idx="35124">
                  <c:v>64.877421874999996</c:v>
                </c:pt>
                <c:pt idx="35125">
                  <c:v>64.881562500000001</c:v>
                </c:pt>
                <c:pt idx="35126">
                  <c:v>64.885703125000006</c:v>
                </c:pt>
                <c:pt idx="35127">
                  <c:v>64.889921874999899</c:v>
                </c:pt>
                <c:pt idx="35128">
                  <c:v>64.894218749999993</c:v>
                </c:pt>
                <c:pt idx="35129">
                  <c:v>64.898593750000003</c:v>
                </c:pt>
                <c:pt idx="35130">
                  <c:v>64.9029687499999</c:v>
                </c:pt>
                <c:pt idx="35131">
                  <c:v>64.907343749999995</c:v>
                </c:pt>
                <c:pt idx="35132">
                  <c:v>64.911718749999906</c:v>
                </c:pt>
                <c:pt idx="35133">
                  <c:v>64.916093750000002</c:v>
                </c:pt>
                <c:pt idx="35134">
                  <c:v>64.920390624999996</c:v>
                </c:pt>
                <c:pt idx="35135">
                  <c:v>64.924687499999905</c:v>
                </c:pt>
                <c:pt idx="35136">
                  <c:v>64.929140625000002</c:v>
                </c:pt>
                <c:pt idx="35137">
                  <c:v>64.93359375</c:v>
                </c:pt>
                <c:pt idx="35138">
                  <c:v>64.938046874999898</c:v>
                </c:pt>
                <c:pt idx="35139">
                  <c:v>64.942578124999997</c:v>
                </c:pt>
                <c:pt idx="35140">
                  <c:v>64.947109374999897</c:v>
                </c:pt>
                <c:pt idx="35141">
                  <c:v>64.951640624999996</c:v>
                </c:pt>
                <c:pt idx="35142">
                  <c:v>64.956093749999994</c:v>
                </c:pt>
                <c:pt idx="35143">
                  <c:v>64.960546875000006</c:v>
                </c:pt>
                <c:pt idx="35144">
                  <c:v>64.965078124999906</c:v>
                </c:pt>
                <c:pt idx="35145">
                  <c:v>64.969609374999905</c:v>
                </c:pt>
                <c:pt idx="35146">
                  <c:v>64.974140625000004</c:v>
                </c:pt>
                <c:pt idx="35147">
                  <c:v>64.978671874999904</c:v>
                </c:pt>
                <c:pt idx="35148">
                  <c:v>64.983203125000003</c:v>
                </c:pt>
                <c:pt idx="35149">
                  <c:v>64.987578124999999</c:v>
                </c:pt>
                <c:pt idx="35150">
                  <c:v>64.991718749999905</c:v>
                </c:pt>
                <c:pt idx="35151">
                  <c:v>64.995859374999995</c:v>
                </c:pt>
                <c:pt idx="35152">
                  <c:v>65.000078125000002</c:v>
                </c:pt>
                <c:pt idx="35153">
                  <c:v>65.004296874999994</c:v>
                </c:pt>
                <c:pt idx="35154">
                  <c:v>65.0084374999999</c:v>
                </c:pt>
                <c:pt idx="35155">
                  <c:v>65.012656250000006</c:v>
                </c:pt>
                <c:pt idx="35156">
                  <c:v>65.017031249999903</c:v>
                </c:pt>
                <c:pt idx="35157">
                  <c:v>65.021328124999997</c:v>
                </c:pt>
                <c:pt idx="35158">
                  <c:v>65.025624999999906</c:v>
                </c:pt>
                <c:pt idx="35159">
                  <c:v>65.029999999999902</c:v>
                </c:pt>
                <c:pt idx="35160">
                  <c:v>65.034374999999997</c:v>
                </c:pt>
                <c:pt idx="35161">
                  <c:v>65.038749999999993</c:v>
                </c:pt>
                <c:pt idx="35162">
                  <c:v>65.043125000000003</c:v>
                </c:pt>
                <c:pt idx="35163">
                  <c:v>65.0474999999999</c:v>
                </c:pt>
                <c:pt idx="35164">
                  <c:v>65.051874999999995</c:v>
                </c:pt>
                <c:pt idx="35165">
                  <c:v>65.056250000000006</c:v>
                </c:pt>
                <c:pt idx="35166">
                  <c:v>65.060625000000002</c:v>
                </c:pt>
                <c:pt idx="35167">
                  <c:v>65.064999999999998</c:v>
                </c:pt>
                <c:pt idx="35168">
                  <c:v>65.069374999999994</c:v>
                </c:pt>
                <c:pt idx="35169">
                  <c:v>65.073749999999905</c:v>
                </c:pt>
                <c:pt idx="35170">
                  <c:v>65.078125</c:v>
                </c:pt>
                <c:pt idx="35171">
                  <c:v>65.082499999999996</c:v>
                </c:pt>
                <c:pt idx="35172">
                  <c:v>65.086953124999894</c:v>
                </c:pt>
                <c:pt idx="35173">
                  <c:v>65.091484374999993</c:v>
                </c:pt>
                <c:pt idx="35174">
                  <c:v>65.095937500000005</c:v>
                </c:pt>
                <c:pt idx="35175">
                  <c:v>65.100312500000001</c:v>
                </c:pt>
                <c:pt idx="35176">
                  <c:v>65.104687499999997</c:v>
                </c:pt>
                <c:pt idx="35177">
                  <c:v>65.109062499999993</c:v>
                </c:pt>
                <c:pt idx="35178">
                  <c:v>65.113515625000005</c:v>
                </c:pt>
                <c:pt idx="35179">
                  <c:v>65.118046874999905</c:v>
                </c:pt>
                <c:pt idx="35180">
                  <c:v>65.122578125000004</c:v>
                </c:pt>
                <c:pt idx="35181">
                  <c:v>65.127109374999904</c:v>
                </c:pt>
                <c:pt idx="35182">
                  <c:v>65.131640625000003</c:v>
                </c:pt>
                <c:pt idx="35183">
                  <c:v>65.136171875000002</c:v>
                </c:pt>
                <c:pt idx="35184">
                  <c:v>65.140781249999904</c:v>
                </c:pt>
                <c:pt idx="35185">
                  <c:v>65.145390625000005</c:v>
                </c:pt>
                <c:pt idx="35186">
                  <c:v>65.149999999999906</c:v>
                </c:pt>
                <c:pt idx="35187">
                  <c:v>65.154609375000007</c:v>
                </c:pt>
                <c:pt idx="35188">
                  <c:v>65.159218749999994</c:v>
                </c:pt>
                <c:pt idx="35189">
                  <c:v>65.163828124999995</c:v>
                </c:pt>
                <c:pt idx="35190">
                  <c:v>65.168437499999996</c:v>
                </c:pt>
                <c:pt idx="35191">
                  <c:v>65.173124999999999</c:v>
                </c:pt>
                <c:pt idx="35192">
                  <c:v>65.177734374999901</c:v>
                </c:pt>
                <c:pt idx="35193">
                  <c:v>65.1822656249999</c:v>
                </c:pt>
                <c:pt idx="35194">
                  <c:v>65.186718749999997</c:v>
                </c:pt>
                <c:pt idx="35195">
                  <c:v>65.191171874999995</c:v>
                </c:pt>
                <c:pt idx="35196">
                  <c:v>65.195703124999994</c:v>
                </c:pt>
                <c:pt idx="35197">
                  <c:v>65.200234374999994</c:v>
                </c:pt>
                <c:pt idx="35198">
                  <c:v>65.204765624999894</c:v>
                </c:pt>
                <c:pt idx="35199">
                  <c:v>65.209296875000007</c:v>
                </c:pt>
                <c:pt idx="35200">
                  <c:v>65.213828125000006</c:v>
                </c:pt>
                <c:pt idx="35201">
                  <c:v>65.218203124999903</c:v>
                </c:pt>
                <c:pt idx="35202">
                  <c:v>65.222421874999995</c:v>
                </c:pt>
                <c:pt idx="35203">
                  <c:v>65.226718750000003</c:v>
                </c:pt>
                <c:pt idx="35204">
                  <c:v>65.231093749999999</c:v>
                </c:pt>
                <c:pt idx="35205">
                  <c:v>65.235468749999995</c:v>
                </c:pt>
                <c:pt idx="35206">
                  <c:v>65.239140624999905</c:v>
                </c:pt>
                <c:pt idx="35207">
                  <c:v>65.232109374999993</c:v>
                </c:pt>
                <c:pt idx="35208">
                  <c:v>65.209296874999893</c:v>
                </c:pt>
                <c:pt idx="35209">
                  <c:v>65.177109375000001</c:v>
                </c:pt>
                <c:pt idx="35210">
                  <c:v>65.140703125000002</c:v>
                </c:pt>
                <c:pt idx="35211">
                  <c:v>65.102734374999997</c:v>
                </c:pt>
                <c:pt idx="35212">
                  <c:v>65.063359374999905</c:v>
                </c:pt>
                <c:pt idx="35213">
                  <c:v>65.023203124999995</c:v>
                </c:pt>
                <c:pt idx="35214">
                  <c:v>64.982812499999994</c:v>
                </c:pt>
                <c:pt idx="35215">
                  <c:v>64.942343749999907</c:v>
                </c:pt>
                <c:pt idx="35216">
                  <c:v>64.901718750000001</c:v>
                </c:pt>
                <c:pt idx="35217">
                  <c:v>64.861093749999995</c:v>
                </c:pt>
                <c:pt idx="35218">
                  <c:v>64.8203125</c:v>
                </c:pt>
                <c:pt idx="35219">
                  <c:v>64.779531250000005</c:v>
                </c:pt>
                <c:pt idx="35220">
                  <c:v>64.738749999999996</c:v>
                </c:pt>
                <c:pt idx="35221">
                  <c:v>64.697812499999998</c:v>
                </c:pt>
                <c:pt idx="35222">
                  <c:v>64.656874999999999</c:v>
                </c:pt>
                <c:pt idx="35223">
                  <c:v>64.616015625000003</c:v>
                </c:pt>
                <c:pt idx="35224">
                  <c:v>64.575234374999994</c:v>
                </c:pt>
                <c:pt idx="35225">
                  <c:v>64.534453124999999</c:v>
                </c:pt>
                <c:pt idx="35226">
                  <c:v>64.493671875000004</c:v>
                </c:pt>
                <c:pt idx="35227">
                  <c:v>64.452812499999993</c:v>
                </c:pt>
                <c:pt idx="35228">
                  <c:v>64.411953124999997</c:v>
                </c:pt>
                <c:pt idx="35229">
                  <c:v>64.371171875000002</c:v>
                </c:pt>
                <c:pt idx="35230">
                  <c:v>64.330390625000007</c:v>
                </c:pt>
                <c:pt idx="35231">
                  <c:v>64.289609374999898</c:v>
                </c:pt>
                <c:pt idx="35232">
                  <c:v>64.248749999999902</c:v>
                </c:pt>
                <c:pt idx="35233">
                  <c:v>64.207812500000003</c:v>
                </c:pt>
                <c:pt idx="35234">
                  <c:v>64.166874999999905</c:v>
                </c:pt>
                <c:pt idx="35235">
                  <c:v>64.126015624999994</c:v>
                </c:pt>
                <c:pt idx="35236">
                  <c:v>64.085234374999899</c:v>
                </c:pt>
                <c:pt idx="35237">
                  <c:v>64.044453124999905</c:v>
                </c:pt>
                <c:pt idx="35238">
                  <c:v>64.012734374999994</c:v>
                </c:pt>
                <c:pt idx="35239">
                  <c:v>63.998203124999897</c:v>
                </c:pt>
                <c:pt idx="35240">
                  <c:v>63.9967187499999</c:v>
                </c:pt>
                <c:pt idx="35241">
                  <c:v>64.001249999999899</c:v>
                </c:pt>
                <c:pt idx="35242">
                  <c:v>64.006484374999999</c:v>
                </c:pt>
                <c:pt idx="35243">
                  <c:v>64.011484374999995</c:v>
                </c:pt>
                <c:pt idx="35244">
                  <c:v>64.016640624999994</c:v>
                </c:pt>
                <c:pt idx="35245">
                  <c:v>64.021796874999893</c:v>
                </c:pt>
                <c:pt idx="35246">
                  <c:v>64.026953124999906</c:v>
                </c:pt>
                <c:pt idx="35247">
                  <c:v>64.032031250000003</c:v>
                </c:pt>
                <c:pt idx="35248">
                  <c:v>64.037031249999899</c:v>
                </c:pt>
                <c:pt idx="35249">
                  <c:v>64.042109374999995</c:v>
                </c:pt>
                <c:pt idx="35250">
                  <c:v>64.047265624999994</c:v>
                </c:pt>
                <c:pt idx="35251">
                  <c:v>64.052421874999993</c:v>
                </c:pt>
                <c:pt idx="35252">
                  <c:v>64.057499999999905</c:v>
                </c:pt>
                <c:pt idx="35253">
                  <c:v>64.062499999999901</c:v>
                </c:pt>
                <c:pt idx="35254">
                  <c:v>64.067578124999997</c:v>
                </c:pt>
                <c:pt idx="35255">
                  <c:v>64.072656249999994</c:v>
                </c:pt>
                <c:pt idx="35256">
                  <c:v>64.077656249999905</c:v>
                </c:pt>
                <c:pt idx="35257">
                  <c:v>64.082656249999999</c:v>
                </c:pt>
                <c:pt idx="35258">
                  <c:v>64.087656249999995</c:v>
                </c:pt>
                <c:pt idx="35259">
                  <c:v>64.092734375000006</c:v>
                </c:pt>
                <c:pt idx="35260">
                  <c:v>64.097890624999906</c:v>
                </c:pt>
                <c:pt idx="35261">
                  <c:v>64.102968750000002</c:v>
                </c:pt>
                <c:pt idx="35262">
                  <c:v>64.108046874999999</c:v>
                </c:pt>
                <c:pt idx="35263">
                  <c:v>64.113203124999998</c:v>
                </c:pt>
                <c:pt idx="35264">
                  <c:v>64.118281249999995</c:v>
                </c:pt>
                <c:pt idx="35265">
                  <c:v>64.123359374999893</c:v>
                </c:pt>
                <c:pt idx="35266">
                  <c:v>64.128437500000004</c:v>
                </c:pt>
                <c:pt idx="35267">
                  <c:v>64.133437499999999</c:v>
                </c:pt>
                <c:pt idx="35268">
                  <c:v>64.138515624999997</c:v>
                </c:pt>
                <c:pt idx="35269">
                  <c:v>64.143671874999995</c:v>
                </c:pt>
                <c:pt idx="35270">
                  <c:v>64.148749999999893</c:v>
                </c:pt>
                <c:pt idx="35271">
                  <c:v>64.153750000000002</c:v>
                </c:pt>
                <c:pt idx="35272">
                  <c:v>64.158828124999999</c:v>
                </c:pt>
                <c:pt idx="35273">
                  <c:v>64.163593749999905</c:v>
                </c:pt>
                <c:pt idx="35274">
                  <c:v>64.168046875000002</c:v>
                </c:pt>
                <c:pt idx="35275">
                  <c:v>64.172499999999999</c:v>
                </c:pt>
                <c:pt idx="35276">
                  <c:v>64.176953124999898</c:v>
                </c:pt>
                <c:pt idx="35277">
                  <c:v>64.181406249999995</c:v>
                </c:pt>
                <c:pt idx="35278">
                  <c:v>64.185703125000003</c:v>
                </c:pt>
                <c:pt idx="35279">
                  <c:v>64.19</c:v>
                </c:pt>
                <c:pt idx="35280">
                  <c:v>64.194374999999994</c:v>
                </c:pt>
                <c:pt idx="35281">
                  <c:v>64.198671874999903</c:v>
                </c:pt>
                <c:pt idx="35282">
                  <c:v>64.202890624999995</c:v>
                </c:pt>
                <c:pt idx="35283">
                  <c:v>64.207187499999904</c:v>
                </c:pt>
                <c:pt idx="35284">
                  <c:v>64.211562499999999</c:v>
                </c:pt>
                <c:pt idx="35285">
                  <c:v>64.215937499999995</c:v>
                </c:pt>
                <c:pt idx="35286">
                  <c:v>64.220312500000006</c:v>
                </c:pt>
                <c:pt idx="35287">
                  <c:v>64.224609375</c:v>
                </c:pt>
                <c:pt idx="35288">
                  <c:v>64.228906249999994</c:v>
                </c:pt>
                <c:pt idx="35289">
                  <c:v>64.233203125000003</c:v>
                </c:pt>
                <c:pt idx="35290">
                  <c:v>64.237421874999995</c:v>
                </c:pt>
                <c:pt idx="35291">
                  <c:v>64.241640625000002</c:v>
                </c:pt>
                <c:pt idx="35292">
                  <c:v>64.245859374999995</c:v>
                </c:pt>
                <c:pt idx="35293">
                  <c:v>64.250078125000002</c:v>
                </c:pt>
                <c:pt idx="35294">
                  <c:v>64.254296874999994</c:v>
                </c:pt>
                <c:pt idx="35295">
                  <c:v>64.258515625000001</c:v>
                </c:pt>
                <c:pt idx="35296">
                  <c:v>64.262734374999994</c:v>
                </c:pt>
                <c:pt idx="35297">
                  <c:v>64.266953125000001</c:v>
                </c:pt>
                <c:pt idx="35298">
                  <c:v>64.271171874999993</c:v>
                </c:pt>
                <c:pt idx="35299">
                  <c:v>64.275390625</c:v>
                </c:pt>
                <c:pt idx="35300">
                  <c:v>64.279609375000007</c:v>
                </c:pt>
                <c:pt idx="35301">
                  <c:v>64.283828124999999</c:v>
                </c:pt>
                <c:pt idx="35302">
                  <c:v>64.288046875000006</c:v>
                </c:pt>
                <c:pt idx="35303">
                  <c:v>64.292265624999999</c:v>
                </c:pt>
                <c:pt idx="35304">
                  <c:v>64.296718749999897</c:v>
                </c:pt>
                <c:pt idx="35305">
                  <c:v>64.302031249999999</c:v>
                </c:pt>
                <c:pt idx="35306">
                  <c:v>64.308828124999906</c:v>
                </c:pt>
                <c:pt idx="35307">
                  <c:v>64.316953124999998</c:v>
                </c:pt>
                <c:pt idx="35308">
                  <c:v>64.326562499999994</c:v>
                </c:pt>
                <c:pt idx="35309">
                  <c:v>64.337578124999993</c:v>
                </c:pt>
                <c:pt idx="35310">
                  <c:v>64.349140625000004</c:v>
                </c:pt>
                <c:pt idx="35311">
                  <c:v>64.360859375000004</c:v>
                </c:pt>
                <c:pt idx="35312">
                  <c:v>64.372578125000004</c:v>
                </c:pt>
                <c:pt idx="35313">
                  <c:v>64.384921874999904</c:v>
                </c:pt>
                <c:pt idx="35314">
                  <c:v>64.398203124999995</c:v>
                </c:pt>
                <c:pt idx="35315">
                  <c:v>64.412031249999998</c:v>
                </c:pt>
                <c:pt idx="35316">
                  <c:v>64.426953124999898</c:v>
                </c:pt>
                <c:pt idx="35317">
                  <c:v>64.443046874999993</c:v>
                </c:pt>
                <c:pt idx="35318">
                  <c:v>64.459609374999999</c:v>
                </c:pt>
                <c:pt idx="35319">
                  <c:v>64.476484374999899</c:v>
                </c:pt>
                <c:pt idx="35320">
                  <c:v>64.493671874999905</c:v>
                </c:pt>
                <c:pt idx="35321">
                  <c:v>64.511171874999903</c:v>
                </c:pt>
                <c:pt idx="35322">
                  <c:v>64.528906250000006</c:v>
                </c:pt>
                <c:pt idx="35323">
                  <c:v>64.546796874999998</c:v>
                </c:pt>
                <c:pt idx="35324">
                  <c:v>64.564765624999893</c:v>
                </c:pt>
                <c:pt idx="35325">
                  <c:v>64.582734374999902</c:v>
                </c:pt>
                <c:pt idx="35326">
                  <c:v>64.600703124999995</c:v>
                </c:pt>
                <c:pt idx="35327">
                  <c:v>64.618671875000004</c:v>
                </c:pt>
                <c:pt idx="35328">
                  <c:v>64.636562499999997</c:v>
                </c:pt>
                <c:pt idx="35329">
                  <c:v>64.654296874999901</c:v>
                </c:pt>
                <c:pt idx="35330">
                  <c:v>64.672499999999999</c:v>
                </c:pt>
                <c:pt idx="35331">
                  <c:v>64.686796874999999</c:v>
                </c:pt>
                <c:pt idx="35332">
                  <c:v>64.689218749999995</c:v>
                </c:pt>
                <c:pt idx="35333">
                  <c:v>64.677343750000006</c:v>
                </c:pt>
                <c:pt idx="35334">
                  <c:v>64.6568749999999</c:v>
                </c:pt>
                <c:pt idx="35335">
                  <c:v>64.634218750000002</c:v>
                </c:pt>
                <c:pt idx="35336">
                  <c:v>64.610156249999903</c:v>
                </c:pt>
                <c:pt idx="35337">
                  <c:v>64.584218750000005</c:v>
                </c:pt>
                <c:pt idx="35338">
                  <c:v>64.556874999999906</c:v>
                </c:pt>
                <c:pt idx="35339">
                  <c:v>64.528281250000006</c:v>
                </c:pt>
                <c:pt idx="35340">
                  <c:v>64.498281249999906</c:v>
                </c:pt>
                <c:pt idx="35341">
                  <c:v>64.465937499999896</c:v>
                </c:pt>
                <c:pt idx="35342">
                  <c:v>64.430390624999902</c:v>
                </c:pt>
                <c:pt idx="35343">
                  <c:v>64.391953125000001</c:v>
                </c:pt>
                <c:pt idx="35344">
                  <c:v>64.350468750000005</c:v>
                </c:pt>
                <c:pt idx="35345">
                  <c:v>64.3072656249999</c:v>
                </c:pt>
                <c:pt idx="35346">
                  <c:v>64.263906249999906</c:v>
                </c:pt>
                <c:pt idx="35347">
                  <c:v>64.220546874999997</c:v>
                </c:pt>
                <c:pt idx="35348">
                  <c:v>64.177265624999905</c:v>
                </c:pt>
                <c:pt idx="35349">
                  <c:v>64.133906249999995</c:v>
                </c:pt>
                <c:pt idx="35350">
                  <c:v>64.090468749999999</c:v>
                </c:pt>
                <c:pt idx="35351">
                  <c:v>64.047812499999907</c:v>
                </c:pt>
                <c:pt idx="35352">
                  <c:v>64.007656249999997</c:v>
                </c:pt>
                <c:pt idx="35353">
                  <c:v>63.970234374999997</c:v>
                </c:pt>
                <c:pt idx="35354">
                  <c:v>63.935000000000002</c:v>
                </c:pt>
                <c:pt idx="35355">
                  <c:v>63.901874999999897</c:v>
                </c:pt>
                <c:pt idx="35356">
                  <c:v>63.870781249999901</c:v>
                </c:pt>
                <c:pt idx="35357">
                  <c:v>63.841562500000002</c:v>
                </c:pt>
                <c:pt idx="35358">
                  <c:v>63.813281249999903</c:v>
                </c:pt>
                <c:pt idx="35359">
                  <c:v>63.785156249999901</c:v>
                </c:pt>
                <c:pt idx="35360">
                  <c:v>63.755781249999899</c:v>
                </c:pt>
                <c:pt idx="35361">
                  <c:v>63.721874999999997</c:v>
                </c:pt>
                <c:pt idx="35362">
                  <c:v>63.682578124999999</c:v>
                </c:pt>
                <c:pt idx="35363">
                  <c:v>63.640156249999997</c:v>
                </c:pt>
                <c:pt idx="35364">
                  <c:v>63.607499999999902</c:v>
                </c:pt>
                <c:pt idx="35365">
                  <c:v>63.592109375</c:v>
                </c:pt>
                <c:pt idx="35366">
                  <c:v>63.588124999999899</c:v>
                </c:pt>
                <c:pt idx="35367">
                  <c:v>63.589531249999901</c:v>
                </c:pt>
                <c:pt idx="35368">
                  <c:v>63.592187500000001</c:v>
                </c:pt>
                <c:pt idx="35369">
                  <c:v>63.5979687499999</c:v>
                </c:pt>
                <c:pt idx="35370">
                  <c:v>63.608125000000001</c:v>
                </c:pt>
                <c:pt idx="35371">
                  <c:v>63.621015624999998</c:v>
                </c:pt>
                <c:pt idx="35372">
                  <c:v>63.635937499999997</c:v>
                </c:pt>
                <c:pt idx="35373">
                  <c:v>63.6526562499999</c:v>
                </c:pt>
                <c:pt idx="35374">
                  <c:v>63.6702343749999</c:v>
                </c:pt>
                <c:pt idx="35375">
                  <c:v>63.688203124999902</c:v>
                </c:pt>
                <c:pt idx="35376">
                  <c:v>63.706249999999997</c:v>
                </c:pt>
                <c:pt idx="35377">
                  <c:v>63.724374999999903</c:v>
                </c:pt>
                <c:pt idx="35378">
                  <c:v>63.742578125000001</c:v>
                </c:pt>
                <c:pt idx="35379">
                  <c:v>63.760859375000003</c:v>
                </c:pt>
                <c:pt idx="35380">
                  <c:v>63.7782812499999</c:v>
                </c:pt>
                <c:pt idx="35381">
                  <c:v>63.792968749999901</c:v>
                </c:pt>
                <c:pt idx="35382">
                  <c:v>63.801484374999902</c:v>
                </c:pt>
                <c:pt idx="35383">
                  <c:v>63.805156250000003</c:v>
                </c:pt>
                <c:pt idx="35384">
                  <c:v>63.808203124999999</c:v>
                </c:pt>
                <c:pt idx="35385">
                  <c:v>63.811171874999999</c:v>
                </c:pt>
                <c:pt idx="35386">
                  <c:v>63.814140625</c:v>
                </c:pt>
                <c:pt idx="35387">
                  <c:v>63.817187499999903</c:v>
                </c:pt>
                <c:pt idx="35388">
                  <c:v>63.820468749999897</c:v>
                </c:pt>
                <c:pt idx="35389">
                  <c:v>63.823671874999903</c:v>
                </c:pt>
                <c:pt idx="35390">
                  <c:v>63.828828124999902</c:v>
                </c:pt>
                <c:pt idx="35391">
                  <c:v>63.84</c:v>
                </c:pt>
                <c:pt idx="35392">
                  <c:v>63.856953124999897</c:v>
                </c:pt>
                <c:pt idx="35393">
                  <c:v>63.8759374999999</c:v>
                </c:pt>
                <c:pt idx="35394">
                  <c:v>63.894921875000001</c:v>
                </c:pt>
                <c:pt idx="35395">
                  <c:v>63.913281249999898</c:v>
                </c:pt>
                <c:pt idx="35396">
                  <c:v>63.928359374999999</c:v>
                </c:pt>
                <c:pt idx="35397">
                  <c:v>63.937343749999997</c:v>
                </c:pt>
                <c:pt idx="35398">
                  <c:v>63.941640624999998</c:v>
                </c:pt>
                <c:pt idx="35399">
                  <c:v>63.944687499999901</c:v>
                </c:pt>
                <c:pt idx="35400">
                  <c:v>63.947812499999998</c:v>
                </c:pt>
                <c:pt idx="35401">
                  <c:v>63.950859375</c:v>
                </c:pt>
                <c:pt idx="35402">
                  <c:v>63.953749999999999</c:v>
                </c:pt>
                <c:pt idx="35403">
                  <c:v>63.956718749999901</c:v>
                </c:pt>
                <c:pt idx="35404">
                  <c:v>63.959843749999997</c:v>
                </c:pt>
                <c:pt idx="35405">
                  <c:v>63.962890625</c:v>
                </c:pt>
                <c:pt idx="35406">
                  <c:v>63.965937500000003</c:v>
                </c:pt>
                <c:pt idx="35407">
                  <c:v>63.9690625</c:v>
                </c:pt>
                <c:pt idx="35408">
                  <c:v>63.972187499999897</c:v>
                </c:pt>
                <c:pt idx="35409">
                  <c:v>63.975312500000001</c:v>
                </c:pt>
                <c:pt idx="35410">
                  <c:v>63.978437499999899</c:v>
                </c:pt>
                <c:pt idx="35411">
                  <c:v>63.981562499999903</c:v>
                </c:pt>
                <c:pt idx="35412">
                  <c:v>63.9846874999999</c:v>
                </c:pt>
                <c:pt idx="35413">
                  <c:v>63.987812499999997</c:v>
                </c:pt>
                <c:pt idx="35414">
                  <c:v>63.990937500000001</c:v>
                </c:pt>
                <c:pt idx="35415">
                  <c:v>63.994062499999899</c:v>
                </c:pt>
                <c:pt idx="35416">
                  <c:v>63.997187499999903</c:v>
                </c:pt>
                <c:pt idx="35417">
                  <c:v>64.000312499999893</c:v>
                </c:pt>
                <c:pt idx="35418">
                  <c:v>64.003515625000006</c:v>
                </c:pt>
                <c:pt idx="35419">
                  <c:v>64.009531249999995</c:v>
                </c:pt>
                <c:pt idx="35420">
                  <c:v>64.020468750000006</c:v>
                </c:pt>
                <c:pt idx="35421">
                  <c:v>64.034687499999905</c:v>
                </c:pt>
                <c:pt idx="35422">
                  <c:v>64.050781249999901</c:v>
                </c:pt>
                <c:pt idx="35423">
                  <c:v>64.067812500000002</c:v>
                </c:pt>
                <c:pt idx="35424">
                  <c:v>64.085468750000004</c:v>
                </c:pt>
                <c:pt idx="35425">
                  <c:v>64.103749999999906</c:v>
                </c:pt>
                <c:pt idx="35426">
                  <c:v>64.121093749999901</c:v>
                </c:pt>
                <c:pt idx="35427">
                  <c:v>64.134999999999906</c:v>
                </c:pt>
                <c:pt idx="35428">
                  <c:v>64.143515624999907</c:v>
                </c:pt>
                <c:pt idx="35429">
                  <c:v>64.148515624999902</c:v>
                </c:pt>
                <c:pt idx="35430">
                  <c:v>64.152500000000003</c:v>
                </c:pt>
                <c:pt idx="35431">
                  <c:v>64.155625000000001</c:v>
                </c:pt>
                <c:pt idx="35432">
                  <c:v>64.158281250000002</c:v>
                </c:pt>
                <c:pt idx="35433">
                  <c:v>64.160859374999902</c:v>
                </c:pt>
                <c:pt idx="35434">
                  <c:v>64.163515625000002</c:v>
                </c:pt>
                <c:pt idx="35435">
                  <c:v>64.166093750000002</c:v>
                </c:pt>
                <c:pt idx="35436">
                  <c:v>64.168593749999999</c:v>
                </c:pt>
                <c:pt idx="35437">
                  <c:v>64.171171874999999</c:v>
                </c:pt>
                <c:pt idx="35438">
                  <c:v>64.173749999999998</c:v>
                </c:pt>
                <c:pt idx="35439">
                  <c:v>64.176328124999998</c:v>
                </c:pt>
                <c:pt idx="35440">
                  <c:v>64.178984374999899</c:v>
                </c:pt>
                <c:pt idx="35441">
                  <c:v>64.181562499999998</c:v>
                </c:pt>
                <c:pt idx="35442">
                  <c:v>64.184062499999996</c:v>
                </c:pt>
                <c:pt idx="35443">
                  <c:v>64.186640624999995</c:v>
                </c:pt>
                <c:pt idx="35444">
                  <c:v>64.189296874999997</c:v>
                </c:pt>
                <c:pt idx="35445">
                  <c:v>64.191953124999998</c:v>
                </c:pt>
                <c:pt idx="35446">
                  <c:v>64.194609374999999</c:v>
                </c:pt>
                <c:pt idx="35447">
                  <c:v>64.197499999999906</c:v>
                </c:pt>
                <c:pt idx="35448">
                  <c:v>64.200781250000006</c:v>
                </c:pt>
                <c:pt idx="35449">
                  <c:v>64.204687500000006</c:v>
                </c:pt>
                <c:pt idx="35450">
                  <c:v>64.209062500000002</c:v>
                </c:pt>
                <c:pt idx="35451">
                  <c:v>64.213437499999998</c:v>
                </c:pt>
                <c:pt idx="35452">
                  <c:v>64.217890624999995</c:v>
                </c:pt>
                <c:pt idx="35453">
                  <c:v>64.222421874999995</c:v>
                </c:pt>
                <c:pt idx="35454">
                  <c:v>64.226874999999893</c:v>
                </c:pt>
                <c:pt idx="35455">
                  <c:v>64.231250000000003</c:v>
                </c:pt>
                <c:pt idx="35456">
                  <c:v>64.235781250000002</c:v>
                </c:pt>
                <c:pt idx="35457">
                  <c:v>64.240546874999893</c:v>
                </c:pt>
                <c:pt idx="35458">
                  <c:v>64.245468750000001</c:v>
                </c:pt>
                <c:pt idx="35459">
                  <c:v>64.250390624999994</c:v>
                </c:pt>
                <c:pt idx="35460">
                  <c:v>64.255312499999903</c:v>
                </c:pt>
                <c:pt idx="35461">
                  <c:v>64.260390624999999</c:v>
                </c:pt>
                <c:pt idx="35462">
                  <c:v>64.265703125000002</c:v>
                </c:pt>
                <c:pt idx="35463">
                  <c:v>64.270937499999903</c:v>
                </c:pt>
                <c:pt idx="35464">
                  <c:v>64.276953124999906</c:v>
                </c:pt>
                <c:pt idx="35465">
                  <c:v>64.284999999999997</c:v>
                </c:pt>
                <c:pt idx="35466">
                  <c:v>64.294374999999903</c:v>
                </c:pt>
                <c:pt idx="35467">
                  <c:v>64.305078124999994</c:v>
                </c:pt>
                <c:pt idx="35468">
                  <c:v>64.317578124999898</c:v>
                </c:pt>
                <c:pt idx="35469">
                  <c:v>64.331093749999994</c:v>
                </c:pt>
                <c:pt idx="35470">
                  <c:v>64.346249999999998</c:v>
                </c:pt>
                <c:pt idx="35471">
                  <c:v>64.363593749999893</c:v>
                </c:pt>
                <c:pt idx="35472">
                  <c:v>64.383828124999994</c:v>
                </c:pt>
                <c:pt idx="35473">
                  <c:v>64.405781249999905</c:v>
                </c:pt>
                <c:pt idx="35474">
                  <c:v>64.427343750000006</c:v>
                </c:pt>
                <c:pt idx="35475">
                  <c:v>64.450781250000006</c:v>
                </c:pt>
                <c:pt idx="35476">
                  <c:v>64.477109374999898</c:v>
                </c:pt>
                <c:pt idx="35477">
                  <c:v>64.506249999999895</c:v>
                </c:pt>
                <c:pt idx="35478">
                  <c:v>64.539843750000003</c:v>
                </c:pt>
                <c:pt idx="35479">
                  <c:v>64.578203124999902</c:v>
                </c:pt>
                <c:pt idx="35480">
                  <c:v>64.619999999999905</c:v>
                </c:pt>
                <c:pt idx="35481">
                  <c:v>64.665937499999998</c:v>
                </c:pt>
                <c:pt idx="35482">
                  <c:v>64.716562499999995</c:v>
                </c:pt>
                <c:pt idx="35483">
                  <c:v>64.77</c:v>
                </c:pt>
                <c:pt idx="35484">
                  <c:v>64.825937499999995</c:v>
                </c:pt>
                <c:pt idx="35485">
                  <c:v>64.884374999999906</c:v>
                </c:pt>
                <c:pt idx="35486">
                  <c:v>64.944999999999993</c:v>
                </c:pt>
                <c:pt idx="35487">
                  <c:v>65.007812499999901</c:v>
                </c:pt>
                <c:pt idx="35488">
                  <c:v>65.071562499999999</c:v>
                </c:pt>
                <c:pt idx="35489">
                  <c:v>65.135624999999905</c:v>
                </c:pt>
                <c:pt idx="35490">
                  <c:v>65.200312499999995</c:v>
                </c:pt>
                <c:pt idx="35491">
                  <c:v>65.265312499999993</c:v>
                </c:pt>
                <c:pt idx="35492">
                  <c:v>65.330312499999906</c:v>
                </c:pt>
                <c:pt idx="35493">
                  <c:v>65.395312499999903</c:v>
                </c:pt>
                <c:pt idx="35494">
                  <c:v>65.452812499999993</c:v>
                </c:pt>
                <c:pt idx="35495">
                  <c:v>65.502499999999998</c:v>
                </c:pt>
                <c:pt idx="35496">
                  <c:v>65.551874999999995</c:v>
                </c:pt>
                <c:pt idx="35497">
                  <c:v>65.601249999999993</c:v>
                </c:pt>
                <c:pt idx="35498">
                  <c:v>65.650625000000005</c:v>
                </c:pt>
                <c:pt idx="35499">
                  <c:v>65.700078124999905</c:v>
                </c:pt>
                <c:pt idx="35500">
                  <c:v>65.749609375000006</c:v>
                </c:pt>
                <c:pt idx="35501">
                  <c:v>65.799140625000007</c:v>
                </c:pt>
                <c:pt idx="35502">
                  <c:v>65.848671874999994</c:v>
                </c:pt>
                <c:pt idx="35503">
                  <c:v>65.896718749999906</c:v>
                </c:pt>
                <c:pt idx="35504">
                  <c:v>65.936718749999898</c:v>
                </c:pt>
                <c:pt idx="35505">
                  <c:v>65.956406250000001</c:v>
                </c:pt>
                <c:pt idx="35506">
                  <c:v>65.960156249999898</c:v>
                </c:pt>
                <c:pt idx="35507">
                  <c:v>65.961562499999999</c:v>
                </c:pt>
                <c:pt idx="35508">
                  <c:v>65.962812499999899</c:v>
                </c:pt>
                <c:pt idx="35509">
                  <c:v>65.967187499999994</c:v>
                </c:pt>
                <c:pt idx="35510">
                  <c:v>65.976874999999893</c:v>
                </c:pt>
                <c:pt idx="35511">
                  <c:v>65.989374999999995</c:v>
                </c:pt>
                <c:pt idx="35512">
                  <c:v>66.002499999999898</c:v>
                </c:pt>
                <c:pt idx="35513">
                  <c:v>66.015625</c:v>
                </c:pt>
                <c:pt idx="35514">
                  <c:v>66.025312499999998</c:v>
                </c:pt>
                <c:pt idx="35515">
                  <c:v>66.031093749999897</c:v>
                </c:pt>
                <c:pt idx="35516">
                  <c:v>66.034374999999898</c:v>
                </c:pt>
                <c:pt idx="35517">
                  <c:v>66.027812499999996</c:v>
                </c:pt>
                <c:pt idx="35518">
                  <c:v>66.010000000000005</c:v>
                </c:pt>
                <c:pt idx="35519">
                  <c:v>65.983281249999905</c:v>
                </c:pt>
                <c:pt idx="35520">
                  <c:v>65.949296875000002</c:v>
                </c:pt>
                <c:pt idx="35521">
                  <c:v>65.911718750000006</c:v>
                </c:pt>
                <c:pt idx="35522">
                  <c:v>65.869453124999893</c:v>
                </c:pt>
                <c:pt idx="35523">
                  <c:v>65.824062499999997</c:v>
                </c:pt>
                <c:pt idx="35524">
                  <c:v>65.7779687499999</c:v>
                </c:pt>
                <c:pt idx="35525">
                  <c:v>65.731484374999994</c:v>
                </c:pt>
                <c:pt idx="35526">
                  <c:v>65.685234374999993</c:v>
                </c:pt>
                <c:pt idx="35527">
                  <c:v>65.639140624999996</c:v>
                </c:pt>
                <c:pt idx="35528">
                  <c:v>65.592890624999995</c:v>
                </c:pt>
                <c:pt idx="35529">
                  <c:v>65.546562499999993</c:v>
                </c:pt>
                <c:pt idx="35530">
                  <c:v>65.500390624999994</c:v>
                </c:pt>
                <c:pt idx="35531">
                  <c:v>65.454218749999995</c:v>
                </c:pt>
                <c:pt idx="35532">
                  <c:v>65.409296874999995</c:v>
                </c:pt>
                <c:pt idx="35533">
                  <c:v>65.37109375</c:v>
                </c:pt>
                <c:pt idx="35534">
                  <c:v>65.345781250000002</c:v>
                </c:pt>
                <c:pt idx="35535">
                  <c:v>65.33</c:v>
                </c:pt>
                <c:pt idx="35536">
                  <c:v>65.321250000000006</c:v>
                </c:pt>
                <c:pt idx="35537">
                  <c:v>65.319765625000002</c:v>
                </c:pt>
                <c:pt idx="35538">
                  <c:v>65.321953124999993</c:v>
                </c:pt>
                <c:pt idx="35539">
                  <c:v>65.328203125000002</c:v>
                </c:pt>
                <c:pt idx="35540">
                  <c:v>65.341406250000006</c:v>
                </c:pt>
                <c:pt idx="35541">
                  <c:v>65.362812499999905</c:v>
                </c:pt>
                <c:pt idx="35542">
                  <c:v>65.394218749999993</c:v>
                </c:pt>
                <c:pt idx="35543">
                  <c:v>65.439531249999902</c:v>
                </c:pt>
                <c:pt idx="35544">
                  <c:v>65.497343749999999</c:v>
                </c:pt>
                <c:pt idx="35545">
                  <c:v>65.560156249999906</c:v>
                </c:pt>
                <c:pt idx="35546">
                  <c:v>65.623281249999906</c:v>
                </c:pt>
                <c:pt idx="35547">
                  <c:v>65.686718749999997</c:v>
                </c:pt>
                <c:pt idx="35548">
                  <c:v>65.750703125000001</c:v>
                </c:pt>
                <c:pt idx="35549">
                  <c:v>65.814687500000005</c:v>
                </c:pt>
                <c:pt idx="35550">
                  <c:v>65.872812499999995</c:v>
                </c:pt>
                <c:pt idx="35551">
                  <c:v>65.924374999999998</c:v>
                </c:pt>
                <c:pt idx="35552">
                  <c:v>65.974843750000005</c:v>
                </c:pt>
                <c:pt idx="35553">
                  <c:v>66.024921874999905</c:v>
                </c:pt>
                <c:pt idx="35554">
                  <c:v>66.075000000000003</c:v>
                </c:pt>
                <c:pt idx="35555">
                  <c:v>66.125312500000007</c:v>
                </c:pt>
                <c:pt idx="35556">
                  <c:v>66.175546874999995</c:v>
                </c:pt>
                <c:pt idx="35557">
                  <c:v>66.224843750000005</c:v>
                </c:pt>
                <c:pt idx="35558">
                  <c:v>66.276718750000001</c:v>
                </c:pt>
                <c:pt idx="35559">
                  <c:v>66.333515625000004</c:v>
                </c:pt>
                <c:pt idx="35560">
                  <c:v>66.392890625000007</c:v>
                </c:pt>
                <c:pt idx="35561">
                  <c:v>66.453906250000003</c:v>
                </c:pt>
                <c:pt idx="35562">
                  <c:v>66.515468749999997</c:v>
                </c:pt>
                <c:pt idx="35563">
                  <c:v>66.577031249999905</c:v>
                </c:pt>
                <c:pt idx="35564">
                  <c:v>66.638671875</c:v>
                </c:pt>
                <c:pt idx="35565">
                  <c:v>66.700078124999905</c:v>
                </c:pt>
                <c:pt idx="35566">
                  <c:v>66.761796874999902</c:v>
                </c:pt>
                <c:pt idx="35567">
                  <c:v>66.825390624999898</c:v>
                </c:pt>
                <c:pt idx="35568">
                  <c:v>66.890546874999998</c:v>
                </c:pt>
                <c:pt idx="35569">
                  <c:v>66.956015624999907</c:v>
                </c:pt>
                <c:pt idx="35570">
                  <c:v>67.022734374999999</c:v>
                </c:pt>
                <c:pt idx="35571">
                  <c:v>67.091640624999997</c:v>
                </c:pt>
                <c:pt idx="35572">
                  <c:v>67.162421874999893</c:v>
                </c:pt>
                <c:pt idx="35573">
                  <c:v>67.236015624999993</c:v>
                </c:pt>
                <c:pt idx="35574">
                  <c:v>67.311796874999999</c:v>
                </c:pt>
                <c:pt idx="35575">
                  <c:v>67.387890624999898</c:v>
                </c:pt>
                <c:pt idx="35576">
                  <c:v>67.463984374999896</c:v>
                </c:pt>
                <c:pt idx="35577">
                  <c:v>67.540078124999994</c:v>
                </c:pt>
                <c:pt idx="35578">
                  <c:v>67.616171874999907</c:v>
                </c:pt>
                <c:pt idx="35579">
                  <c:v>67.692265624999905</c:v>
                </c:pt>
                <c:pt idx="35580">
                  <c:v>67.768359375000003</c:v>
                </c:pt>
                <c:pt idx="35581">
                  <c:v>67.844453124999902</c:v>
                </c:pt>
                <c:pt idx="35582">
                  <c:v>67.9205468749999</c:v>
                </c:pt>
                <c:pt idx="35583">
                  <c:v>67.996953125000005</c:v>
                </c:pt>
                <c:pt idx="35584">
                  <c:v>68.074609374999994</c:v>
                </c:pt>
                <c:pt idx="35585">
                  <c:v>68.154453125000003</c:v>
                </c:pt>
                <c:pt idx="35586">
                  <c:v>68.235859375000004</c:v>
                </c:pt>
                <c:pt idx="35587">
                  <c:v>68.317499999999995</c:v>
                </c:pt>
                <c:pt idx="35588">
                  <c:v>68.399765625000001</c:v>
                </c:pt>
                <c:pt idx="35589">
                  <c:v>68.483671874999899</c:v>
                </c:pt>
                <c:pt idx="35590">
                  <c:v>68.568828124999996</c:v>
                </c:pt>
                <c:pt idx="35591">
                  <c:v>68.654921874999999</c:v>
                </c:pt>
                <c:pt idx="35592">
                  <c:v>68.741953124999895</c:v>
                </c:pt>
                <c:pt idx="35593">
                  <c:v>68.829609374999905</c:v>
                </c:pt>
                <c:pt idx="35594">
                  <c:v>68.917578124999906</c:v>
                </c:pt>
                <c:pt idx="35595">
                  <c:v>69.005546874999993</c:v>
                </c:pt>
                <c:pt idx="35596">
                  <c:v>69.093515624999995</c:v>
                </c:pt>
                <c:pt idx="35597">
                  <c:v>69.181484374999997</c:v>
                </c:pt>
                <c:pt idx="35598">
                  <c:v>69.269374999999897</c:v>
                </c:pt>
                <c:pt idx="35599">
                  <c:v>69.357812499999895</c:v>
                </c:pt>
                <c:pt idx="35600">
                  <c:v>69.446953124999993</c:v>
                </c:pt>
                <c:pt idx="35601">
                  <c:v>69.536171874999994</c:v>
                </c:pt>
                <c:pt idx="35602">
                  <c:v>69.625390624999994</c:v>
                </c:pt>
                <c:pt idx="35603">
                  <c:v>69.714609374999995</c:v>
                </c:pt>
                <c:pt idx="35604">
                  <c:v>69.803828124999995</c:v>
                </c:pt>
                <c:pt idx="35605">
                  <c:v>69.893046874999996</c:v>
                </c:pt>
                <c:pt idx="35606">
                  <c:v>69.982890624999996</c:v>
                </c:pt>
                <c:pt idx="35607">
                  <c:v>70.073359374999995</c:v>
                </c:pt>
                <c:pt idx="35608">
                  <c:v>70.163828124999995</c:v>
                </c:pt>
                <c:pt idx="35609">
                  <c:v>70.254921874999994</c:v>
                </c:pt>
                <c:pt idx="35610">
                  <c:v>70.346640625000006</c:v>
                </c:pt>
                <c:pt idx="35611">
                  <c:v>70.438671874999997</c:v>
                </c:pt>
                <c:pt idx="35612">
                  <c:v>70.531328124999902</c:v>
                </c:pt>
                <c:pt idx="35613">
                  <c:v>70.624609374999906</c:v>
                </c:pt>
                <c:pt idx="35614">
                  <c:v>70.719062499999893</c:v>
                </c:pt>
                <c:pt idx="35615">
                  <c:v>70.814453125</c:v>
                </c:pt>
                <c:pt idx="35616">
                  <c:v>70.909921874999995</c:v>
                </c:pt>
                <c:pt idx="35617">
                  <c:v>71.005312500000002</c:v>
                </c:pt>
                <c:pt idx="35618">
                  <c:v>71.100703124999995</c:v>
                </c:pt>
                <c:pt idx="35619">
                  <c:v>71.196171874999905</c:v>
                </c:pt>
                <c:pt idx="35620">
                  <c:v>71.291562499999998</c:v>
                </c:pt>
                <c:pt idx="35621">
                  <c:v>71.386953124999906</c:v>
                </c:pt>
                <c:pt idx="35622">
                  <c:v>71.482421875</c:v>
                </c:pt>
                <c:pt idx="35623">
                  <c:v>71.577890624999995</c:v>
                </c:pt>
                <c:pt idx="35624">
                  <c:v>71.673359374999905</c:v>
                </c:pt>
                <c:pt idx="35625">
                  <c:v>71.768828124999999</c:v>
                </c:pt>
                <c:pt idx="35626">
                  <c:v>71.864218749999907</c:v>
                </c:pt>
                <c:pt idx="35627">
                  <c:v>71.959609374999999</c:v>
                </c:pt>
                <c:pt idx="35628">
                  <c:v>72.055078124999994</c:v>
                </c:pt>
                <c:pt idx="35629">
                  <c:v>72.150468750000002</c:v>
                </c:pt>
                <c:pt idx="35630">
                  <c:v>72.245859374999895</c:v>
                </c:pt>
                <c:pt idx="35631">
                  <c:v>72.341328124999905</c:v>
                </c:pt>
                <c:pt idx="35632">
                  <c:v>72.436718749999898</c:v>
                </c:pt>
                <c:pt idx="35633">
                  <c:v>72.532109374999905</c:v>
                </c:pt>
                <c:pt idx="35634">
                  <c:v>72.627578124999999</c:v>
                </c:pt>
                <c:pt idx="35635">
                  <c:v>72.723046874999994</c:v>
                </c:pt>
                <c:pt idx="35636">
                  <c:v>72.818515624999904</c:v>
                </c:pt>
                <c:pt idx="35637">
                  <c:v>72.913984374999899</c:v>
                </c:pt>
                <c:pt idx="35638">
                  <c:v>73.009375000000006</c:v>
                </c:pt>
                <c:pt idx="35639">
                  <c:v>73.104765624999899</c:v>
                </c:pt>
                <c:pt idx="35640">
                  <c:v>73.200234374999994</c:v>
                </c:pt>
                <c:pt idx="35641">
                  <c:v>73.295703125000003</c:v>
                </c:pt>
                <c:pt idx="35642">
                  <c:v>73.391171874999998</c:v>
                </c:pt>
                <c:pt idx="35643">
                  <c:v>73.486640624999893</c:v>
                </c:pt>
                <c:pt idx="35644">
                  <c:v>73.582109374999902</c:v>
                </c:pt>
                <c:pt idx="35645">
                  <c:v>73.677578124999997</c:v>
                </c:pt>
                <c:pt idx="35646">
                  <c:v>73.773046874999906</c:v>
                </c:pt>
                <c:pt idx="35647">
                  <c:v>73.868515625000001</c:v>
                </c:pt>
                <c:pt idx="35648">
                  <c:v>73.963984374999995</c:v>
                </c:pt>
                <c:pt idx="35649">
                  <c:v>74.059453124999905</c:v>
                </c:pt>
                <c:pt idx="35650">
                  <c:v>74.154921874999999</c:v>
                </c:pt>
                <c:pt idx="35651">
                  <c:v>74.250390624999994</c:v>
                </c:pt>
                <c:pt idx="35652">
                  <c:v>74.337343750000002</c:v>
                </c:pt>
                <c:pt idx="35653">
                  <c:v>74.408984375000003</c:v>
                </c:pt>
                <c:pt idx="35654">
                  <c:v>74.467265624999996</c:v>
                </c:pt>
                <c:pt idx="35655">
                  <c:v>74.511874999999904</c:v>
                </c:pt>
                <c:pt idx="35656">
                  <c:v>74.545859375000006</c:v>
                </c:pt>
                <c:pt idx="35657">
                  <c:v>74.571953124999993</c:v>
                </c:pt>
                <c:pt idx="35658">
                  <c:v>74.588671874999903</c:v>
                </c:pt>
                <c:pt idx="35659">
                  <c:v>74.599609375</c:v>
                </c:pt>
                <c:pt idx="35660">
                  <c:v>74.606718749999899</c:v>
                </c:pt>
                <c:pt idx="35661">
                  <c:v>74.608984374999906</c:v>
                </c:pt>
                <c:pt idx="35662">
                  <c:v>74.608046874999999</c:v>
                </c:pt>
                <c:pt idx="35663">
                  <c:v>74.605703125000005</c:v>
                </c:pt>
                <c:pt idx="35664">
                  <c:v>74.603437499999998</c:v>
                </c:pt>
                <c:pt idx="35665">
                  <c:v>74.597578124999899</c:v>
                </c:pt>
                <c:pt idx="35666">
                  <c:v>74.579609375000004</c:v>
                </c:pt>
                <c:pt idx="35667">
                  <c:v>74.548124999999999</c:v>
                </c:pt>
                <c:pt idx="35668">
                  <c:v>74.508828124999894</c:v>
                </c:pt>
                <c:pt idx="35669">
                  <c:v>74.465625000000003</c:v>
                </c:pt>
                <c:pt idx="35670">
                  <c:v>74.420468749999998</c:v>
                </c:pt>
                <c:pt idx="35671">
                  <c:v>74.374453124999903</c:v>
                </c:pt>
                <c:pt idx="35672">
                  <c:v>74.328125</c:v>
                </c:pt>
                <c:pt idx="35673">
                  <c:v>74.281406250000003</c:v>
                </c:pt>
                <c:pt idx="35674">
                  <c:v>74.234531249999904</c:v>
                </c:pt>
                <c:pt idx="35675">
                  <c:v>74.1875</c:v>
                </c:pt>
                <c:pt idx="35676">
                  <c:v>74.140546874999998</c:v>
                </c:pt>
                <c:pt idx="35677">
                  <c:v>74.093593749999997</c:v>
                </c:pt>
                <c:pt idx="35678">
                  <c:v>74.046562499999993</c:v>
                </c:pt>
                <c:pt idx="35679">
                  <c:v>73.999765624999995</c:v>
                </c:pt>
                <c:pt idx="35680">
                  <c:v>73.952968749999897</c:v>
                </c:pt>
                <c:pt idx="35681">
                  <c:v>73.906093749999997</c:v>
                </c:pt>
                <c:pt idx="35682">
                  <c:v>73.859218749999997</c:v>
                </c:pt>
                <c:pt idx="35683">
                  <c:v>73.812343749999997</c:v>
                </c:pt>
                <c:pt idx="35684">
                  <c:v>73.765468749999897</c:v>
                </c:pt>
                <c:pt idx="35685">
                  <c:v>73.718593749999997</c:v>
                </c:pt>
                <c:pt idx="35686">
                  <c:v>73.671796874999998</c:v>
                </c:pt>
                <c:pt idx="35687">
                  <c:v>73.625</c:v>
                </c:pt>
                <c:pt idx="35688">
                  <c:v>73.578125</c:v>
                </c:pt>
                <c:pt idx="35689">
                  <c:v>73.53125</c:v>
                </c:pt>
                <c:pt idx="35690">
                  <c:v>73.484374999999901</c:v>
                </c:pt>
                <c:pt idx="35691">
                  <c:v>73.4375</c:v>
                </c:pt>
                <c:pt idx="35692">
                  <c:v>73.390625</c:v>
                </c:pt>
                <c:pt idx="35693">
                  <c:v>73.343828125000002</c:v>
                </c:pt>
                <c:pt idx="35694">
                  <c:v>73.297031249999904</c:v>
                </c:pt>
                <c:pt idx="35695">
                  <c:v>73.253281250000001</c:v>
                </c:pt>
                <c:pt idx="35696">
                  <c:v>73.222031250000001</c:v>
                </c:pt>
                <c:pt idx="35697">
                  <c:v>73.205937499999905</c:v>
                </c:pt>
                <c:pt idx="35698">
                  <c:v>73.202031250000005</c:v>
                </c:pt>
                <c:pt idx="35699">
                  <c:v>73.206406250000001</c:v>
                </c:pt>
                <c:pt idx="35700">
                  <c:v>73.215156249999893</c:v>
                </c:pt>
                <c:pt idx="35701">
                  <c:v>73.227968750000002</c:v>
                </c:pt>
                <c:pt idx="35702">
                  <c:v>73.247500000000002</c:v>
                </c:pt>
                <c:pt idx="35703">
                  <c:v>73.281406250000003</c:v>
                </c:pt>
                <c:pt idx="35704">
                  <c:v>73.332187500000003</c:v>
                </c:pt>
                <c:pt idx="35705">
                  <c:v>73.398593750000003</c:v>
                </c:pt>
                <c:pt idx="35706">
                  <c:v>73.475312500000001</c:v>
                </c:pt>
                <c:pt idx="35707">
                  <c:v>73.556328124999993</c:v>
                </c:pt>
                <c:pt idx="35708">
                  <c:v>73.638906250000005</c:v>
                </c:pt>
                <c:pt idx="35709">
                  <c:v>73.721015624999893</c:v>
                </c:pt>
                <c:pt idx="35710">
                  <c:v>73.803124999999994</c:v>
                </c:pt>
                <c:pt idx="35711">
                  <c:v>73.885312499999998</c:v>
                </c:pt>
                <c:pt idx="35712">
                  <c:v>73.967500000000001</c:v>
                </c:pt>
                <c:pt idx="35713">
                  <c:v>74.049687499999905</c:v>
                </c:pt>
                <c:pt idx="35714">
                  <c:v>74.131874999999994</c:v>
                </c:pt>
                <c:pt idx="35715">
                  <c:v>74.214062499999898</c:v>
                </c:pt>
                <c:pt idx="35716">
                  <c:v>74.296249999999901</c:v>
                </c:pt>
                <c:pt idx="35717">
                  <c:v>74.378437500000004</c:v>
                </c:pt>
                <c:pt idx="35718">
                  <c:v>74.461875000000006</c:v>
                </c:pt>
                <c:pt idx="35719">
                  <c:v>74.547812499999907</c:v>
                </c:pt>
                <c:pt idx="35720">
                  <c:v>74.636562499999897</c:v>
                </c:pt>
                <c:pt idx="35721">
                  <c:v>74.727500000000006</c:v>
                </c:pt>
                <c:pt idx="35722">
                  <c:v>74.820312499999901</c:v>
                </c:pt>
                <c:pt idx="35723">
                  <c:v>74.914687499999999</c:v>
                </c:pt>
                <c:pt idx="35724">
                  <c:v>75.009687499999899</c:v>
                </c:pt>
                <c:pt idx="35725">
                  <c:v>75.104999999999905</c:v>
                </c:pt>
                <c:pt idx="35726">
                  <c:v>75.200312499999995</c:v>
                </c:pt>
                <c:pt idx="35727">
                  <c:v>75.295625000000001</c:v>
                </c:pt>
                <c:pt idx="35728">
                  <c:v>75.390937499999893</c:v>
                </c:pt>
                <c:pt idx="35729">
                  <c:v>75.486249999999998</c:v>
                </c:pt>
                <c:pt idx="35730">
                  <c:v>75.581562499999905</c:v>
                </c:pt>
                <c:pt idx="35731">
                  <c:v>75.676874999999995</c:v>
                </c:pt>
                <c:pt idx="35732">
                  <c:v>75.772187499999902</c:v>
                </c:pt>
                <c:pt idx="35733">
                  <c:v>75.867499999999893</c:v>
                </c:pt>
                <c:pt idx="35734">
                  <c:v>75.962812499999998</c:v>
                </c:pt>
                <c:pt idx="35735">
                  <c:v>76.057812499999997</c:v>
                </c:pt>
                <c:pt idx="35736">
                  <c:v>76.152499999999904</c:v>
                </c:pt>
                <c:pt idx="35737">
                  <c:v>76.247187499999995</c:v>
                </c:pt>
                <c:pt idx="35738">
                  <c:v>76.341875000000002</c:v>
                </c:pt>
                <c:pt idx="35739">
                  <c:v>76.436562499999994</c:v>
                </c:pt>
                <c:pt idx="35740">
                  <c:v>76.532187500000006</c:v>
                </c:pt>
                <c:pt idx="35741">
                  <c:v>76.629374999999996</c:v>
                </c:pt>
                <c:pt idx="35742">
                  <c:v>76.727812499999999</c:v>
                </c:pt>
                <c:pt idx="35743">
                  <c:v>76.827500000000001</c:v>
                </c:pt>
                <c:pt idx="35744">
                  <c:v>76.927812499999902</c:v>
                </c:pt>
                <c:pt idx="35745">
                  <c:v>77.028125000000003</c:v>
                </c:pt>
                <c:pt idx="35746">
                  <c:v>77.128437500000004</c:v>
                </c:pt>
                <c:pt idx="35747">
                  <c:v>77.228750000000005</c:v>
                </c:pt>
                <c:pt idx="35748">
                  <c:v>77.329374999999899</c:v>
                </c:pt>
                <c:pt idx="35749">
                  <c:v>77.430312499999999</c:v>
                </c:pt>
                <c:pt idx="35750">
                  <c:v>77.53125</c:v>
                </c:pt>
                <c:pt idx="35751">
                  <c:v>77.632187500000001</c:v>
                </c:pt>
                <c:pt idx="35752">
                  <c:v>77.733125000000001</c:v>
                </c:pt>
                <c:pt idx="35753">
                  <c:v>77.834062500000002</c:v>
                </c:pt>
                <c:pt idx="35754">
                  <c:v>77.934999999999903</c:v>
                </c:pt>
                <c:pt idx="35755">
                  <c:v>78.036562500000002</c:v>
                </c:pt>
                <c:pt idx="35756">
                  <c:v>78.139374999999902</c:v>
                </c:pt>
                <c:pt idx="35757">
                  <c:v>78.243124999999907</c:v>
                </c:pt>
                <c:pt idx="35758">
                  <c:v>78.347187499999905</c:v>
                </c:pt>
                <c:pt idx="35759">
                  <c:v>78.451250000000002</c:v>
                </c:pt>
                <c:pt idx="35760">
                  <c:v>78.555312499999999</c:v>
                </c:pt>
                <c:pt idx="35761">
                  <c:v>78.659374999999997</c:v>
                </c:pt>
                <c:pt idx="35762">
                  <c:v>78.763437499999995</c:v>
                </c:pt>
                <c:pt idx="35763">
                  <c:v>78.867499999999893</c:v>
                </c:pt>
                <c:pt idx="35764">
                  <c:v>78.971562500000005</c:v>
                </c:pt>
                <c:pt idx="35765">
                  <c:v>79.075937499999895</c:v>
                </c:pt>
                <c:pt idx="35766">
                  <c:v>79.181562499999998</c:v>
                </c:pt>
                <c:pt idx="35767">
                  <c:v>79.288437500000001</c:v>
                </c:pt>
                <c:pt idx="35768">
                  <c:v>79.395624999999995</c:v>
                </c:pt>
                <c:pt idx="35769">
                  <c:v>79.503124999999997</c:v>
                </c:pt>
                <c:pt idx="35770">
                  <c:v>79.611249999999998</c:v>
                </c:pt>
                <c:pt idx="35771">
                  <c:v>79.72</c:v>
                </c:pt>
                <c:pt idx="35772">
                  <c:v>79.829062499999907</c:v>
                </c:pt>
                <c:pt idx="35773">
                  <c:v>79.938124999999999</c:v>
                </c:pt>
                <c:pt idx="35774">
                  <c:v>80.047187499999893</c:v>
                </c:pt>
                <c:pt idx="35775">
                  <c:v>80.15625</c:v>
                </c:pt>
                <c:pt idx="35776">
                  <c:v>80.265312499999993</c:v>
                </c:pt>
                <c:pt idx="35777">
                  <c:v>80.374374999999901</c:v>
                </c:pt>
                <c:pt idx="35778">
                  <c:v>80.483749999999901</c:v>
                </c:pt>
                <c:pt idx="35779">
                  <c:v>80.594062499999893</c:v>
                </c:pt>
                <c:pt idx="35780">
                  <c:v>80.704999999999899</c:v>
                </c:pt>
                <c:pt idx="35781">
                  <c:v>80.815937500000004</c:v>
                </c:pt>
                <c:pt idx="35782">
                  <c:v>80.927187499999903</c:v>
                </c:pt>
                <c:pt idx="35783">
                  <c:v>81.039062499999901</c:v>
                </c:pt>
                <c:pt idx="35784">
                  <c:v>81.151249999999905</c:v>
                </c:pt>
                <c:pt idx="35785">
                  <c:v>81.263750000000002</c:v>
                </c:pt>
                <c:pt idx="35786">
                  <c:v>81.376562499999906</c:v>
                </c:pt>
                <c:pt idx="35787">
                  <c:v>81.489374999999896</c:v>
                </c:pt>
                <c:pt idx="35788">
                  <c:v>81.6021874999999</c:v>
                </c:pt>
                <c:pt idx="35789">
                  <c:v>81.714999999999904</c:v>
                </c:pt>
                <c:pt idx="35790">
                  <c:v>81.828437500000007</c:v>
                </c:pt>
                <c:pt idx="35791">
                  <c:v>81.942499999999995</c:v>
                </c:pt>
                <c:pt idx="35792">
                  <c:v>82.056562499999998</c:v>
                </c:pt>
                <c:pt idx="35793">
                  <c:v>82.170624999999902</c:v>
                </c:pt>
                <c:pt idx="35794">
                  <c:v>82.284687500000004</c:v>
                </c:pt>
                <c:pt idx="35795">
                  <c:v>82.398750000000007</c:v>
                </c:pt>
                <c:pt idx="35796">
                  <c:v>82.513124999999903</c:v>
                </c:pt>
                <c:pt idx="35797">
                  <c:v>82.628124999999997</c:v>
                </c:pt>
                <c:pt idx="35798">
                  <c:v>82.743749999999906</c:v>
                </c:pt>
                <c:pt idx="35799">
                  <c:v>82.859687500000007</c:v>
                </c:pt>
                <c:pt idx="35800">
                  <c:v>82.975937500000001</c:v>
                </c:pt>
                <c:pt idx="35801">
                  <c:v>83.093125000000001</c:v>
                </c:pt>
                <c:pt idx="35802">
                  <c:v>83.211250000000007</c:v>
                </c:pt>
                <c:pt idx="35803">
                  <c:v>83.329687499999906</c:v>
                </c:pt>
                <c:pt idx="35804">
                  <c:v>83.448124999999905</c:v>
                </c:pt>
                <c:pt idx="35805">
                  <c:v>83.566562500000003</c:v>
                </c:pt>
                <c:pt idx="35806">
                  <c:v>83.684999999999903</c:v>
                </c:pt>
                <c:pt idx="35807">
                  <c:v>83.803749999999994</c:v>
                </c:pt>
                <c:pt idx="35808">
                  <c:v>83.923124999999999</c:v>
                </c:pt>
                <c:pt idx="35809">
                  <c:v>84.043124999999904</c:v>
                </c:pt>
                <c:pt idx="35810">
                  <c:v>84.163749999999993</c:v>
                </c:pt>
                <c:pt idx="35811">
                  <c:v>84.284687499999905</c:v>
                </c:pt>
                <c:pt idx="35812">
                  <c:v>84.405624999999901</c:v>
                </c:pt>
                <c:pt idx="35813">
                  <c:v>84.526874999999905</c:v>
                </c:pt>
                <c:pt idx="35814">
                  <c:v>84.648750000000007</c:v>
                </c:pt>
                <c:pt idx="35815">
                  <c:v>84.770624999999896</c:v>
                </c:pt>
                <c:pt idx="35816">
                  <c:v>84.892187499999906</c:v>
                </c:pt>
                <c:pt idx="35817">
                  <c:v>85.014062499999994</c:v>
                </c:pt>
                <c:pt idx="35818">
                  <c:v>85.136874999999904</c:v>
                </c:pt>
                <c:pt idx="35819">
                  <c:v>85.260312499999998</c:v>
                </c:pt>
                <c:pt idx="35820">
                  <c:v>85.384374999999906</c:v>
                </c:pt>
                <c:pt idx="35821">
                  <c:v>85.509375000000006</c:v>
                </c:pt>
                <c:pt idx="35822">
                  <c:v>85.635312499999998</c:v>
                </c:pt>
                <c:pt idx="35823">
                  <c:v>85.761875000000003</c:v>
                </c:pt>
                <c:pt idx="35824">
                  <c:v>85.888750000000002</c:v>
                </c:pt>
                <c:pt idx="35825">
                  <c:v>86.015937500000007</c:v>
                </c:pt>
                <c:pt idx="35826">
                  <c:v>86.143124999999998</c:v>
                </c:pt>
                <c:pt idx="35827">
                  <c:v>86.270312500000003</c:v>
                </c:pt>
                <c:pt idx="35828">
                  <c:v>86.397499999999994</c:v>
                </c:pt>
                <c:pt idx="35829">
                  <c:v>86.524687499999999</c:v>
                </c:pt>
                <c:pt idx="35830">
                  <c:v>86.651875000000004</c:v>
                </c:pt>
                <c:pt idx="35831">
                  <c:v>86.779062499999995</c:v>
                </c:pt>
                <c:pt idx="35832">
                  <c:v>86.90625</c:v>
                </c:pt>
                <c:pt idx="35833">
                  <c:v>87.033437499999906</c:v>
                </c:pt>
                <c:pt idx="35834">
                  <c:v>87.160624999999996</c:v>
                </c:pt>
                <c:pt idx="35835">
                  <c:v>87.287812500000001</c:v>
                </c:pt>
                <c:pt idx="35836">
                  <c:v>87.414999999999907</c:v>
                </c:pt>
                <c:pt idx="35837">
                  <c:v>87.542187499999997</c:v>
                </c:pt>
                <c:pt idx="35838">
                  <c:v>87.669375000000002</c:v>
                </c:pt>
                <c:pt idx="35839">
                  <c:v>87.796562499999993</c:v>
                </c:pt>
                <c:pt idx="35840">
                  <c:v>87.923749999999998</c:v>
                </c:pt>
                <c:pt idx="35841">
                  <c:v>88.050937500000003</c:v>
                </c:pt>
                <c:pt idx="35842">
                  <c:v>88.178124999999994</c:v>
                </c:pt>
                <c:pt idx="35843">
                  <c:v>88.3053124999999</c:v>
                </c:pt>
                <c:pt idx="35844">
                  <c:v>88.432499999999905</c:v>
                </c:pt>
                <c:pt idx="35845">
                  <c:v>88.559687499999896</c:v>
                </c:pt>
                <c:pt idx="35846">
                  <c:v>88.686875000000001</c:v>
                </c:pt>
                <c:pt idx="35847">
                  <c:v>88.814062499999906</c:v>
                </c:pt>
                <c:pt idx="35848">
                  <c:v>88.941249999999897</c:v>
                </c:pt>
                <c:pt idx="35849">
                  <c:v>89.068437499999902</c:v>
                </c:pt>
                <c:pt idx="35850">
                  <c:v>89.195625000000007</c:v>
                </c:pt>
                <c:pt idx="35851">
                  <c:v>89.322812499999998</c:v>
                </c:pt>
                <c:pt idx="35852">
                  <c:v>89.449999999999903</c:v>
                </c:pt>
                <c:pt idx="35853">
                  <c:v>89.577187499999994</c:v>
                </c:pt>
                <c:pt idx="35854">
                  <c:v>89.704374999999899</c:v>
                </c:pt>
                <c:pt idx="35855">
                  <c:v>89.831562499999905</c:v>
                </c:pt>
                <c:pt idx="35856">
                  <c:v>89.958749999999995</c:v>
                </c:pt>
                <c:pt idx="35857">
                  <c:v>90.085937499999901</c:v>
                </c:pt>
                <c:pt idx="35858">
                  <c:v>90.212812499999998</c:v>
                </c:pt>
                <c:pt idx="35859">
                  <c:v>90.339375000000004</c:v>
                </c:pt>
                <c:pt idx="35860">
                  <c:v>90.465937499999995</c:v>
                </c:pt>
                <c:pt idx="35861">
                  <c:v>90.592499999999902</c:v>
                </c:pt>
                <c:pt idx="35862">
                  <c:v>90.719062500000007</c:v>
                </c:pt>
                <c:pt idx="35863">
                  <c:v>90.845624999999998</c:v>
                </c:pt>
                <c:pt idx="35864">
                  <c:v>90.972187500000004</c:v>
                </c:pt>
                <c:pt idx="35865">
                  <c:v>91.098749999999995</c:v>
                </c:pt>
                <c:pt idx="35866">
                  <c:v>91.225312500000001</c:v>
                </c:pt>
                <c:pt idx="35867">
                  <c:v>91.352031249999996</c:v>
                </c:pt>
                <c:pt idx="35868">
                  <c:v>91.475546874999907</c:v>
                </c:pt>
                <c:pt idx="35869">
                  <c:v>91.588906249999994</c:v>
                </c:pt>
                <c:pt idx="35870">
                  <c:v>91.685624999999902</c:v>
                </c:pt>
                <c:pt idx="35871">
                  <c:v>91.766562499999907</c:v>
                </c:pt>
                <c:pt idx="35872">
                  <c:v>91.829999999999899</c:v>
                </c:pt>
                <c:pt idx="35873">
                  <c:v>91.887500000000003</c:v>
                </c:pt>
                <c:pt idx="35874">
                  <c:v>91.951875000000001</c:v>
                </c:pt>
                <c:pt idx="35875">
                  <c:v>92.017499999999998</c:v>
                </c:pt>
                <c:pt idx="35876">
                  <c:v>92.083124999999896</c:v>
                </c:pt>
                <c:pt idx="35877">
                  <c:v>92.148750000000007</c:v>
                </c:pt>
                <c:pt idx="35878">
                  <c:v>92.214375000000004</c:v>
                </c:pt>
                <c:pt idx="35879">
                  <c:v>92.28</c:v>
                </c:pt>
                <c:pt idx="35880">
                  <c:v>92.345624999999899</c:v>
                </c:pt>
                <c:pt idx="35881">
                  <c:v>92.410937500000003</c:v>
                </c:pt>
                <c:pt idx="35882">
                  <c:v>92.476249999999993</c:v>
                </c:pt>
                <c:pt idx="35883">
                  <c:v>92.541562499999998</c:v>
                </c:pt>
                <c:pt idx="35884">
                  <c:v>92.606874999999903</c:v>
                </c:pt>
                <c:pt idx="35885">
                  <c:v>92.672187500000007</c:v>
                </c:pt>
                <c:pt idx="35886">
                  <c:v>92.737499999999898</c:v>
                </c:pt>
                <c:pt idx="35887">
                  <c:v>92.802812499999902</c:v>
                </c:pt>
                <c:pt idx="35888">
                  <c:v>92.868124999999907</c:v>
                </c:pt>
                <c:pt idx="35889">
                  <c:v>92.933437499999997</c:v>
                </c:pt>
                <c:pt idx="35890">
                  <c:v>92.998750000000001</c:v>
                </c:pt>
                <c:pt idx="35891">
                  <c:v>93.051562500000003</c:v>
                </c:pt>
                <c:pt idx="35892">
                  <c:v>93.075624999999903</c:v>
                </c:pt>
                <c:pt idx="35893">
                  <c:v>93.077499999999901</c:v>
                </c:pt>
                <c:pt idx="35894">
                  <c:v>93.061562499999994</c:v>
                </c:pt>
                <c:pt idx="35895">
                  <c:v>93.029687499999994</c:v>
                </c:pt>
                <c:pt idx="35896">
                  <c:v>92.989218750000006</c:v>
                </c:pt>
                <c:pt idx="35897">
                  <c:v>92.944531249999997</c:v>
                </c:pt>
                <c:pt idx="35898">
                  <c:v>92.9</c:v>
                </c:pt>
                <c:pt idx="35899">
                  <c:v>92.855781250000007</c:v>
                </c:pt>
                <c:pt idx="35900">
                  <c:v>92.812031250000004</c:v>
                </c:pt>
                <c:pt idx="35901">
                  <c:v>92.768749999999997</c:v>
                </c:pt>
                <c:pt idx="35902">
                  <c:v>92.725624999999994</c:v>
                </c:pt>
                <c:pt idx="35903">
                  <c:v>92.683125000000004</c:v>
                </c:pt>
                <c:pt idx="35904">
                  <c:v>92.643437499999905</c:v>
                </c:pt>
                <c:pt idx="35905">
                  <c:v>92.614218750000006</c:v>
                </c:pt>
                <c:pt idx="35906">
                  <c:v>92.598906249999899</c:v>
                </c:pt>
                <c:pt idx="35907">
                  <c:v>92.597031250000001</c:v>
                </c:pt>
                <c:pt idx="35908">
                  <c:v>92.606640624999898</c:v>
                </c:pt>
                <c:pt idx="35909">
                  <c:v>92.622265624999997</c:v>
                </c:pt>
                <c:pt idx="35910">
                  <c:v>92.640078125000002</c:v>
                </c:pt>
                <c:pt idx="35911">
                  <c:v>92.657890624999894</c:v>
                </c:pt>
                <c:pt idx="35912">
                  <c:v>92.675859374999902</c:v>
                </c:pt>
                <c:pt idx="35913">
                  <c:v>92.693828124999996</c:v>
                </c:pt>
                <c:pt idx="35914">
                  <c:v>92.711718750000003</c:v>
                </c:pt>
                <c:pt idx="35915">
                  <c:v>92.729531249999994</c:v>
                </c:pt>
                <c:pt idx="35916">
                  <c:v>92.747343749999999</c:v>
                </c:pt>
                <c:pt idx="35917">
                  <c:v>92.765234375000006</c:v>
                </c:pt>
                <c:pt idx="35918">
                  <c:v>92.784062500000005</c:v>
                </c:pt>
                <c:pt idx="35919">
                  <c:v>92.805937499999999</c:v>
                </c:pt>
                <c:pt idx="35920">
                  <c:v>92.831406250000001</c:v>
                </c:pt>
                <c:pt idx="35921">
                  <c:v>92.86</c:v>
                </c:pt>
                <c:pt idx="35922">
                  <c:v>92.8951562499999</c:v>
                </c:pt>
                <c:pt idx="35923">
                  <c:v>92.938749999999899</c:v>
                </c:pt>
                <c:pt idx="35924">
                  <c:v>92.993515625000001</c:v>
                </c:pt>
                <c:pt idx="35925">
                  <c:v>93.060468749999899</c:v>
                </c:pt>
                <c:pt idx="35926">
                  <c:v>93.137890624999997</c:v>
                </c:pt>
                <c:pt idx="35927">
                  <c:v>93.228281249999995</c:v>
                </c:pt>
                <c:pt idx="35928">
                  <c:v>93.328515624999994</c:v>
                </c:pt>
                <c:pt idx="35929">
                  <c:v>93.435546875</c:v>
                </c:pt>
                <c:pt idx="35930">
                  <c:v>93.550703124999998</c:v>
                </c:pt>
                <c:pt idx="35931">
                  <c:v>93.671718749999997</c:v>
                </c:pt>
                <c:pt idx="35932">
                  <c:v>93.795546874999999</c:v>
                </c:pt>
                <c:pt idx="35933">
                  <c:v>93.921328125000002</c:v>
                </c:pt>
                <c:pt idx="35934">
                  <c:v>94.048593749999995</c:v>
                </c:pt>
                <c:pt idx="35935">
                  <c:v>94.176406249999999</c:v>
                </c:pt>
                <c:pt idx="35936">
                  <c:v>94.303281249999998</c:v>
                </c:pt>
                <c:pt idx="35937">
                  <c:v>94.429218750000004</c:v>
                </c:pt>
                <c:pt idx="35938">
                  <c:v>94.554921875000005</c:v>
                </c:pt>
                <c:pt idx="35939">
                  <c:v>94.6803124999999</c:v>
                </c:pt>
                <c:pt idx="35940">
                  <c:v>94.805624999999907</c:v>
                </c:pt>
                <c:pt idx="35941">
                  <c:v>94.930937499999999</c:v>
                </c:pt>
                <c:pt idx="35942">
                  <c:v>95.057500000000005</c:v>
                </c:pt>
                <c:pt idx="35943">
                  <c:v>95.185624999999902</c:v>
                </c:pt>
                <c:pt idx="35944">
                  <c:v>95.314062499999906</c:v>
                </c:pt>
                <c:pt idx="35945">
                  <c:v>95.442499999999995</c:v>
                </c:pt>
                <c:pt idx="35946">
                  <c:v>95.5709374999999</c:v>
                </c:pt>
                <c:pt idx="35947">
                  <c:v>95.699374999999904</c:v>
                </c:pt>
                <c:pt idx="35948">
                  <c:v>95.827500000000001</c:v>
                </c:pt>
                <c:pt idx="35949">
                  <c:v>95.954062499999907</c:v>
                </c:pt>
                <c:pt idx="35950">
                  <c:v>96.079062500000006</c:v>
                </c:pt>
                <c:pt idx="35951">
                  <c:v>96.203749999999999</c:v>
                </c:pt>
                <c:pt idx="35952">
                  <c:v>96.328437499999893</c:v>
                </c:pt>
                <c:pt idx="35953">
                  <c:v>96.453437499999893</c:v>
                </c:pt>
                <c:pt idx="35954">
                  <c:v>96.5787499999999</c:v>
                </c:pt>
                <c:pt idx="35955">
                  <c:v>96.703749999999999</c:v>
                </c:pt>
                <c:pt idx="35956">
                  <c:v>96.8287499999999</c:v>
                </c:pt>
                <c:pt idx="35957">
                  <c:v>96.954062500000006</c:v>
                </c:pt>
                <c:pt idx="35958">
                  <c:v>97.079687499999906</c:v>
                </c:pt>
                <c:pt idx="35959">
                  <c:v>97.206874999999897</c:v>
                </c:pt>
                <c:pt idx="35960">
                  <c:v>97.335312499999901</c:v>
                </c:pt>
                <c:pt idx="35961">
                  <c:v>97.464062499999997</c:v>
                </c:pt>
                <c:pt idx="35962">
                  <c:v>97.593437499999993</c:v>
                </c:pt>
                <c:pt idx="35963">
                  <c:v>97.723124999999996</c:v>
                </c:pt>
                <c:pt idx="35964">
                  <c:v>97.852812499999999</c:v>
                </c:pt>
                <c:pt idx="35965">
                  <c:v>97.982500000000002</c:v>
                </c:pt>
                <c:pt idx="35966">
                  <c:v>98.112187499999905</c:v>
                </c:pt>
                <c:pt idx="35967">
                  <c:v>98.241874999999894</c:v>
                </c:pt>
                <c:pt idx="35968">
                  <c:v>98.371562499999996</c:v>
                </c:pt>
                <c:pt idx="35969">
                  <c:v>98.501249999999899</c:v>
                </c:pt>
                <c:pt idx="35970">
                  <c:v>98.630937499999902</c:v>
                </c:pt>
                <c:pt idx="35971">
                  <c:v>98.760624999999905</c:v>
                </c:pt>
                <c:pt idx="35972">
                  <c:v>98.890312499999993</c:v>
                </c:pt>
                <c:pt idx="35973">
                  <c:v>99.017499999999998</c:v>
                </c:pt>
                <c:pt idx="35974">
                  <c:v>99.125937499999907</c:v>
                </c:pt>
                <c:pt idx="35975">
                  <c:v>99.206249999999997</c:v>
                </c:pt>
                <c:pt idx="35976">
                  <c:v>99.265312499999993</c:v>
                </c:pt>
                <c:pt idx="35977">
                  <c:v>99.306249999999906</c:v>
                </c:pt>
                <c:pt idx="35978">
                  <c:v>99.33203125</c:v>
                </c:pt>
                <c:pt idx="35979">
                  <c:v>99.350156249999998</c:v>
                </c:pt>
                <c:pt idx="35980">
                  <c:v>99.367031249999997</c:v>
                </c:pt>
                <c:pt idx="35981">
                  <c:v>99.383906249999896</c:v>
                </c:pt>
                <c:pt idx="35982">
                  <c:v>99.400937499999998</c:v>
                </c:pt>
                <c:pt idx="35983">
                  <c:v>99.418124999999904</c:v>
                </c:pt>
                <c:pt idx="35984">
                  <c:v>99.435312499999995</c:v>
                </c:pt>
                <c:pt idx="35985">
                  <c:v>99.452499999999901</c:v>
                </c:pt>
                <c:pt idx="35986">
                  <c:v>99.469687500000006</c:v>
                </c:pt>
                <c:pt idx="35987">
                  <c:v>99.488593750000007</c:v>
                </c:pt>
                <c:pt idx="35988">
                  <c:v>99.516562499999907</c:v>
                </c:pt>
                <c:pt idx="35989">
                  <c:v>99.565312499999905</c:v>
                </c:pt>
                <c:pt idx="35990">
                  <c:v>99.633437499999999</c:v>
                </c:pt>
                <c:pt idx="35991">
                  <c:v>99.716249999999903</c:v>
                </c:pt>
                <c:pt idx="35992">
                  <c:v>99.818749999999994</c:v>
                </c:pt>
                <c:pt idx="35993">
                  <c:v>99.934062499999996</c:v>
                </c:pt>
                <c:pt idx="35994">
                  <c:v>100.0521875</c:v>
                </c:pt>
                <c:pt idx="35995">
                  <c:v>100.17406250000001</c:v>
                </c:pt>
                <c:pt idx="35996">
                  <c:v>100.299999999999</c:v>
                </c:pt>
                <c:pt idx="35997">
                  <c:v>100.42749999999999</c:v>
                </c:pt>
                <c:pt idx="35998">
                  <c:v>100.5553125</c:v>
                </c:pt>
                <c:pt idx="35999">
                  <c:v>100.683124999999</c:v>
                </c:pt>
                <c:pt idx="36000">
                  <c:v>100.81085937500001</c:v>
                </c:pt>
                <c:pt idx="36001">
                  <c:v>100.93851562499999</c:v>
                </c:pt>
                <c:pt idx="36002">
                  <c:v>101.066249999999</c:v>
                </c:pt>
                <c:pt idx="36003">
                  <c:v>101.1940625</c:v>
                </c:pt>
                <c:pt idx="36004">
                  <c:v>101.321796874999</c:v>
                </c:pt>
                <c:pt idx="36005">
                  <c:v>101.449531249999</c:v>
                </c:pt>
                <c:pt idx="36006">
                  <c:v>101.577343749999</c:v>
                </c:pt>
                <c:pt idx="36007">
                  <c:v>101.705078125</c:v>
                </c:pt>
                <c:pt idx="36008">
                  <c:v>101.8328125</c:v>
                </c:pt>
                <c:pt idx="36009">
                  <c:v>101.960546874999</c:v>
                </c:pt>
                <c:pt idx="36010">
                  <c:v>102.088203124999</c:v>
                </c:pt>
                <c:pt idx="36011">
                  <c:v>102.2159375</c:v>
                </c:pt>
                <c:pt idx="36012">
                  <c:v>102.343671875</c:v>
                </c:pt>
                <c:pt idx="36013">
                  <c:v>102.471328125</c:v>
                </c:pt>
                <c:pt idx="36014">
                  <c:v>102.59906249999899</c:v>
                </c:pt>
                <c:pt idx="36015">
                  <c:v>102.72687500000001</c:v>
                </c:pt>
                <c:pt idx="36016">
                  <c:v>102.854609374999</c:v>
                </c:pt>
                <c:pt idx="36017">
                  <c:v>102.982265625</c:v>
                </c:pt>
                <c:pt idx="36018">
                  <c:v>103.109921875</c:v>
                </c:pt>
                <c:pt idx="36019">
                  <c:v>103.237578124999</c:v>
                </c:pt>
                <c:pt idx="36020">
                  <c:v>103.36531249999901</c:v>
                </c:pt>
                <c:pt idx="36021">
                  <c:v>103.493046874999</c:v>
                </c:pt>
                <c:pt idx="36022">
                  <c:v>103.62070312500001</c:v>
                </c:pt>
                <c:pt idx="36023">
                  <c:v>103.74843749999999</c:v>
                </c:pt>
                <c:pt idx="36024">
                  <c:v>103.876171874999</c:v>
                </c:pt>
                <c:pt idx="36025">
                  <c:v>104.003828124999</c:v>
                </c:pt>
                <c:pt idx="36026">
                  <c:v>104.131484375</c:v>
                </c:pt>
                <c:pt idx="36027">
                  <c:v>104.259140625</c:v>
                </c:pt>
                <c:pt idx="36028">
                  <c:v>104.38679687499901</c:v>
                </c:pt>
                <c:pt idx="36029">
                  <c:v>104.510390624999</c:v>
                </c:pt>
                <c:pt idx="36030">
                  <c:v>104.612421874999</c:v>
                </c:pt>
                <c:pt idx="36031">
                  <c:v>104.675390624999</c:v>
                </c:pt>
                <c:pt idx="36032">
                  <c:v>104.705703125</c:v>
                </c:pt>
                <c:pt idx="36033">
                  <c:v>104.72367187499999</c:v>
                </c:pt>
                <c:pt idx="36034">
                  <c:v>104.74039062499899</c:v>
                </c:pt>
                <c:pt idx="36035">
                  <c:v>104.757109375</c:v>
                </c:pt>
                <c:pt idx="36036">
                  <c:v>104.77382812499999</c:v>
                </c:pt>
                <c:pt idx="36037">
                  <c:v>104.790624999999</c:v>
                </c:pt>
                <c:pt idx="36038">
                  <c:v>104.80765624999999</c:v>
                </c:pt>
                <c:pt idx="36039">
                  <c:v>104.82484375</c:v>
                </c:pt>
                <c:pt idx="36040">
                  <c:v>104.849531249999</c:v>
                </c:pt>
                <c:pt idx="36041">
                  <c:v>104.90015624999999</c:v>
                </c:pt>
                <c:pt idx="36042">
                  <c:v>104.98328125</c:v>
                </c:pt>
                <c:pt idx="36043">
                  <c:v>105.08984374999901</c:v>
                </c:pt>
                <c:pt idx="36044">
                  <c:v>105.20953125</c:v>
                </c:pt>
                <c:pt idx="36045">
                  <c:v>105.33328125</c:v>
                </c:pt>
                <c:pt idx="36046">
                  <c:v>105.45796875000001</c:v>
                </c:pt>
                <c:pt idx="36047">
                  <c:v>105.58390625</c:v>
                </c:pt>
                <c:pt idx="36048">
                  <c:v>105.71015625</c:v>
                </c:pt>
                <c:pt idx="36049">
                  <c:v>105.83640625</c:v>
                </c:pt>
                <c:pt idx="36050">
                  <c:v>105.96296875</c:v>
                </c:pt>
                <c:pt idx="36051">
                  <c:v>106.08953124999999</c:v>
                </c:pt>
                <c:pt idx="36052">
                  <c:v>106.215781249999</c:v>
                </c:pt>
                <c:pt idx="36053">
                  <c:v>106.34171875</c:v>
                </c:pt>
                <c:pt idx="36054">
                  <c:v>106.467656249999</c:v>
                </c:pt>
                <c:pt idx="36055">
                  <c:v>106.59359375</c:v>
                </c:pt>
                <c:pt idx="36056">
                  <c:v>106.71953125</c:v>
                </c:pt>
                <c:pt idx="36057">
                  <c:v>106.844921875</c:v>
                </c:pt>
                <c:pt idx="36058">
                  <c:v>106.964375</c:v>
                </c:pt>
                <c:pt idx="36059">
                  <c:v>107.071249999999</c:v>
                </c:pt>
                <c:pt idx="36060">
                  <c:v>107.16437500000001</c:v>
                </c:pt>
                <c:pt idx="36061">
                  <c:v>107.24749999999899</c:v>
                </c:pt>
                <c:pt idx="36062">
                  <c:v>107.3275</c:v>
                </c:pt>
                <c:pt idx="36063">
                  <c:v>107.38296874999899</c:v>
                </c:pt>
                <c:pt idx="36064">
                  <c:v>107.382343749999</c:v>
                </c:pt>
                <c:pt idx="36065">
                  <c:v>107.34312499999901</c:v>
                </c:pt>
                <c:pt idx="36066">
                  <c:v>107.295468749999</c:v>
                </c:pt>
                <c:pt idx="36067">
                  <c:v>107.246875</c:v>
                </c:pt>
                <c:pt idx="36068">
                  <c:v>107.19875</c:v>
                </c:pt>
                <c:pt idx="36069">
                  <c:v>107.15125</c:v>
                </c:pt>
                <c:pt idx="36070">
                  <c:v>107.105</c:v>
                </c:pt>
                <c:pt idx="36071">
                  <c:v>107.06</c:v>
                </c:pt>
                <c:pt idx="36072">
                  <c:v>107.01468749999999</c:v>
                </c:pt>
                <c:pt idx="36073">
                  <c:v>106.96781249999999</c:v>
                </c:pt>
                <c:pt idx="36074">
                  <c:v>106.91999999999901</c:v>
                </c:pt>
                <c:pt idx="36075">
                  <c:v>106.87343749999999</c:v>
                </c:pt>
                <c:pt idx="36076">
                  <c:v>106.8384375</c:v>
                </c:pt>
                <c:pt idx="36077">
                  <c:v>106.83734375</c:v>
                </c:pt>
                <c:pt idx="36078">
                  <c:v>106.87546875</c:v>
                </c:pt>
                <c:pt idx="36079">
                  <c:v>106.929531249999</c:v>
                </c:pt>
                <c:pt idx="36080">
                  <c:v>106.98765625</c:v>
                </c:pt>
                <c:pt idx="36081">
                  <c:v>107.04984374999999</c:v>
                </c:pt>
                <c:pt idx="36082">
                  <c:v>107.11234374999999</c:v>
                </c:pt>
                <c:pt idx="36083">
                  <c:v>107.17484374999999</c:v>
                </c:pt>
                <c:pt idx="36084">
                  <c:v>107.23859375000001</c:v>
                </c:pt>
                <c:pt idx="36085">
                  <c:v>107.304218749999</c:v>
                </c:pt>
                <c:pt idx="36086">
                  <c:v>107.37046874999901</c:v>
                </c:pt>
                <c:pt idx="36087">
                  <c:v>107.43703125</c:v>
                </c:pt>
                <c:pt idx="36088">
                  <c:v>107.50390625</c:v>
                </c:pt>
                <c:pt idx="36089">
                  <c:v>107.571406249999</c:v>
                </c:pt>
                <c:pt idx="36090">
                  <c:v>107.640156249999</c:v>
                </c:pt>
                <c:pt idx="36091">
                  <c:v>107.71078125</c:v>
                </c:pt>
                <c:pt idx="36092">
                  <c:v>107.78265624999899</c:v>
                </c:pt>
                <c:pt idx="36093">
                  <c:v>107.85515624999999</c:v>
                </c:pt>
                <c:pt idx="36094">
                  <c:v>107.92828125</c:v>
                </c:pt>
                <c:pt idx="36095">
                  <c:v>108.00140624999899</c:v>
                </c:pt>
                <c:pt idx="36096">
                  <c:v>108.075156249999</c:v>
                </c:pt>
                <c:pt idx="36097">
                  <c:v>108.15015624999999</c:v>
                </c:pt>
                <c:pt idx="36098">
                  <c:v>108.22578125</c:v>
                </c:pt>
                <c:pt idx="36099">
                  <c:v>108.30140625</c:v>
                </c:pt>
                <c:pt idx="36100">
                  <c:v>108.37703124999901</c:v>
                </c:pt>
                <c:pt idx="36101">
                  <c:v>108.45265625</c:v>
                </c:pt>
                <c:pt idx="36102">
                  <c:v>108.528281249999</c:v>
                </c:pt>
                <c:pt idx="36103">
                  <c:v>108.61453125</c:v>
                </c:pt>
                <c:pt idx="36104">
                  <c:v>108.71781249999999</c:v>
                </c:pt>
                <c:pt idx="36105">
                  <c:v>108.83515625</c:v>
                </c:pt>
                <c:pt idx="36106">
                  <c:v>108.965937499999</c:v>
                </c:pt>
                <c:pt idx="36107">
                  <c:v>109.104296875</c:v>
                </c:pt>
                <c:pt idx="36108">
                  <c:v>109.24453124999999</c:v>
                </c:pt>
                <c:pt idx="36109">
                  <c:v>109.38492187499899</c:v>
                </c:pt>
                <c:pt idx="36110">
                  <c:v>109.52539062499901</c:v>
                </c:pt>
                <c:pt idx="36111">
                  <c:v>109.66578124999999</c:v>
                </c:pt>
                <c:pt idx="36112">
                  <c:v>109.80609375</c:v>
                </c:pt>
                <c:pt idx="36113">
                  <c:v>109.946484374999</c:v>
                </c:pt>
                <c:pt idx="36114">
                  <c:v>110.08687500000001</c:v>
                </c:pt>
                <c:pt idx="36115">
                  <c:v>110.2271875</c:v>
                </c:pt>
                <c:pt idx="36116">
                  <c:v>110.36750000000001</c:v>
                </c:pt>
                <c:pt idx="36117">
                  <c:v>110.5078125</c:v>
                </c:pt>
                <c:pt idx="36118">
                  <c:v>110.648124999999</c:v>
                </c:pt>
                <c:pt idx="36119">
                  <c:v>110.78843749999901</c:v>
                </c:pt>
                <c:pt idx="36120">
                  <c:v>110.92781249999901</c:v>
                </c:pt>
                <c:pt idx="36121">
                  <c:v>111.06609374999999</c:v>
                </c:pt>
                <c:pt idx="36122">
                  <c:v>111.20414062499999</c:v>
                </c:pt>
                <c:pt idx="36123">
                  <c:v>111.342265625</c:v>
                </c:pt>
                <c:pt idx="36124">
                  <c:v>111.480546875</c:v>
                </c:pt>
                <c:pt idx="36125">
                  <c:v>111.61882812499999</c:v>
                </c:pt>
                <c:pt idx="36126">
                  <c:v>111.757109375</c:v>
                </c:pt>
                <c:pt idx="36127">
                  <c:v>111.895390624999</c:v>
                </c:pt>
                <c:pt idx="36128">
                  <c:v>112.033671875</c:v>
                </c:pt>
                <c:pt idx="36129">
                  <c:v>112.17195312499901</c:v>
                </c:pt>
                <c:pt idx="36130">
                  <c:v>112.303359375</c:v>
                </c:pt>
                <c:pt idx="36131">
                  <c:v>112.417578124999</c:v>
                </c:pt>
                <c:pt idx="36132">
                  <c:v>112.508359374999</c:v>
                </c:pt>
                <c:pt idx="36133">
                  <c:v>112.57914062499999</c:v>
                </c:pt>
                <c:pt idx="36134">
                  <c:v>112.63804687499901</c:v>
                </c:pt>
                <c:pt idx="36135">
                  <c:v>112.684453125</c:v>
                </c:pt>
                <c:pt idx="36136">
                  <c:v>112.715546875</c:v>
                </c:pt>
                <c:pt idx="36137">
                  <c:v>112.73710937499899</c:v>
                </c:pt>
                <c:pt idx="36138">
                  <c:v>112.75492187499999</c:v>
                </c:pt>
                <c:pt idx="36139">
                  <c:v>112.77054687499999</c:v>
                </c:pt>
                <c:pt idx="36140">
                  <c:v>112.786015625</c:v>
                </c:pt>
                <c:pt idx="36141">
                  <c:v>112.801484375</c:v>
                </c:pt>
                <c:pt idx="36142">
                  <c:v>112.816953124999</c:v>
                </c:pt>
                <c:pt idx="36143">
                  <c:v>112.83242187499999</c:v>
                </c:pt>
                <c:pt idx="36144">
                  <c:v>112.84789062500001</c:v>
                </c:pt>
                <c:pt idx="36145">
                  <c:v>112.863203125</c:v>
                </c:pt>
                <c:pt idx="36146">
                  <c:v>112.869609374999</c:v>
                </c:pt>
                <c:pt idx="36147">
                  <c:v>112.866484374999</c:v>
                </c:pt>
                <c:pt idx="36148">
                  <c:v>112.862499999999</c:v>
                </c:pt>
                <c:pt idx="36149">
                  <c:v>112.85843749999999</c:v>
                </c:pt>
                <c:pt idx="36150">
                  <c:v>112.854453124999</c:v>
                </c:pt>
                <c:pt idx="36151">
                  <c:v>112.850546874999</c:v>
                </c:pt>
                <c:pt idx="36152">
                  <c:v>112.846640624999</c:v>
                </c:pt>
                <c:pt idx="36153">
                  <c:v>112.84273437500001</c:v>
                </c:pt>
                <c:pt idx="36154">
                  <c:v>112.838828124999</c:v>
                </c:pt>
                <c:pt idx="36155">
                  <c:v>112.83492187500001</c:v>
                </c:pt>
                <c:pt idx="36156">
                  <c:v>112.83101562500001</c:v>
                </c:pt>
                <c:pt idx="36157">
                  <c:v>112.82718749999999</c:v>
                </c:pt>
                <c:pt idx="36158">
                  <c:v>112.823437499999</c:v>
                </c:pt>
                <c:pt idx="36159">
                  <c:v>112.8196875</c:v>
                </c:pt>
                <c:pt idx="36160">
                  <c:v>112.8159375</c:v>
                </c:pt>
                <c:pt idx="36161">
                  <c:v>112.81218749999999</c:v>
                </c:pt>
                <c:pt idx="36162">
                  <c:v>112.808437499999</c:v>
                </c:pt>
                <c:pt idx="36163">
                  <c:v>112.8046875</c:v>
                </c:pt>
                <c:pt idx="36164">
                  <c:v>112.8009375</c:v>
                </c:pt>
                <c:pt idx="36165">
                  <c:v>112.79718750000001</c:v>
                </c:pt>
                <c:pt idx="36166">
                  <c:v>112.793437499999</c:v>
                </c:pt>
                <c:pt idx="36167">
                  <c:v>112.789765625</c:v>
                </c:pt>
                <c:pt idx="36168">
                  <c:v>112.786171874999</c:v>
                </c:pt>
                <c:pt idx="36169">
                  <c:v>112.782578125</c:v>
                </c:pt>
                <c:pt idx="36170">
                  <c:v>112.77898437499999</c:v>
                </c:pt>
                <c:pt idx="36171">
                  <c:v>112.775390625</c:v>
                </c:pt>
                <c:pt idx="36172">
                  <c:v>112.77179687500001</c:v>
                </c:pt>
                <c:pt idx="36173">
                  <c:v>112.768203125</c:v>
                </c:pt>
                <c:pt idx="36174">
                  <c:v>112.76453125</c:v>
                </c:pt>
                <c:pt idx="36175">
                  <c:v>112.76078124999999</c:v>
                </c:pt>
                <c:pt idx="36176">
                  <c:v>112.75703125</c:v>
                </c:pt>
                <c:pt idx="36177">
                  <c:v>112.752890624999</c:v>
                </c:pt>
                <c:pt idx="36178">
                  <c:v>112.74875</c:v>
                </c:pt>
                <c:pt idx="36179">
                  <c:v>112.745078124999</c:v>
                </c:pt>
                <c:pt idx="36180">
                  <c:v>112.741328124999</c:v>
                </c:pt>
                <c:pt idx="36181">
                  <c:v>112.74773437499999</c:v>
                </c:pt>
                <c:pt idx="36182">
                  <c:v>112.76695312499901</c:v>
                </c:pt>
                <c:pt idx="36183">
                  <c:v>112.792421875</c:v>
                </c:pt>
                <c:pt idx="36184">
                  <c:v>112.823515625</c:v>
                </c:pt>
                <c:pt idx="36185">
                  <c:v>112.85679687499901</c:v>
                </c:pt>
                <c:pt idx="36186">
                  <c:v>112.89039062499999</c:v>
                </c:pt>
                <c:pt idx="36187">
                  <c:v>112.924140624999</c:v>
                </c:pt>
                <c:pt idx="36188">
                  <c:v>112.962421875</c:v>
                </c:pt>
                <c:pt idx="36189">
                  <c:v>113.011328124999</c:v>
                </c:pt>
                <c:pt idx="36190">
                  <c:v>113.073046875</c:v>
                </c:pt>
                <c:pt idx="36191">
                  <c:v>113.14820312499999</c:v>
                </c:pt>
                <c:pt idx="36192">
                  <c:v>113.237734375</c:v>
                </c:pt>
                <c:pt idx="36193">
                  <c:v>113.342265625</c:v>
                </c:pt>
                <c:pt idx="36194">
                  <c:v>113.45742187499999</c:v>
                </c:pt>
                <c:pt idx="36195">
                  <c:v>113.57820312499901</c:v>
                </c:pt>
                <c:pt idx="36196">
                  <c:v>113.705859375</c:v>
                </c:pt>
                <c:pt idx="36197">
                  <c:v>113.839765625</c:v>
                </c:pt>
                <c:pt idx="36198">
                  <c:v>113.97679687500001</c:v>
                </c:pt>
                <c:pt idx="36199">
                  <c:v>114.115703125</c:v>
                </c:pt>
                <c:pt idx="36200">
                  <c:v>114.25460937499901</c:v>
                </c:pt>
                <c:pt idx="36201">
                  <c:v>114.392890624999</c:v>
                </c:pt>
                <c:pt idx="36202">
                  <c:v>114.531171875</c:v>
                </c:pt>
                <c:pt idx="36203">
                  <c:v>114.668828124999</c:v>
                </c:pt>
                <c:pt idx="36204">
                  <c:v>114.805859375</c:v>
                </c:pt>
                <c:pt idx="36205">
                  <c:v>114.942890624999</c:v>
                </c:pt>
                <c:pt idx="36206">
                  <c:v>115.079921875</c:v>
                </c:pt>
                <c:pt idx="36207">
                  <c:v>115.205390624999</c:v>
                </c:pt>
                <c:pt idx="36208">
                  <c:v>115.283515624999</c:v>
                </c:pt>
                <c:pt idx="36209">
                  <c:v>115.31851562499899</c:v>
                </c:pt>
                <c:pt idx="36210">
                  <c:v>115.34585937499899</c:v>
                </c:pt>
                <c:pt idx="36211">
                  <c:v>115.372890625</c:v>
                </c:pt>
                <c:pt idx="36212">
                  <c:v>115.399921875</c:v>
                </c:pt>
                <c:pt idx="36213">
                  <c:v>115.428203125</c:v>
                </c:pt>
                <c:pt idx="36214">
                  <c:v>115.459453125</c:v>
                </c:pt>
                <c:pt idx="36215">
                  <c:v>115.493828124999</c:v>
                </c:pt>
                <c:pt idx="36216">
                  <c:v>115.531484374999</c:v>
                </c:pt>
                <c:pt idx="36217">
                  <c:v>115.571484375</c:v>
                </c:pt>
                <c:pt idx="36218">
                  <c:v>115.612890624999</c:v>
                </c:pt>
                <c:pt idx="36219">
                  <c:v>115.659140624999</c:v>
                </c:pt>
                <c:pt idx="36220">
                  <c:v>115.709296874999</c:v>
                </c:pt>
                <c:pt idx="36221">
                  <c:v>115.75664062499899</c:v>
                </c:pt>
                <c:pt idx="36222">
                  <c:v>115.80101562500001</c:v>
                </c:pt>
                <c:pt idx="36223">
                  <c:v>115.845234374999</c:v>
                </c:pt>
                <c:pt idx="36224">
                  <c:v>115.889453125</c:v>
                </c:pt>
                <c:pt idx="36225">
                  <c:v>115.93367187499901</c:v>
                </c:pt>
                <c:pt idx="36226">
                  <c:v>115.977890625</c:v>
                </c:pt>
                <c:pt idx="36227">
                  <c:v>116.022109374999</c:v>
                </c:pt>
                <c:pt idx="36228">
                  <c:v>116.066328125</c:v>
                </c:pt>
                <c:pt idx="36229">
                  <c:v>116.110546875</c:v>
                </c:pt>
                <c:pt idx="36230">
                  <c:v>116.154765625</c:v>
                </c:pt>
                <c:pt idx="36231">
                  <c:v>116.19898437499999</c:v>
                </c:pt>
                <c:pt idx="36232">
                  <c:v>116.24320312499999</c:v>
                </c:pt>
                <c:pt idx="36233">
                  <c:v>116.287578124999</c:v>
                </c:pt>
                <c:pt idx="36234">
                  <c:v>116.332109375</c:v>
                </c:pt>
                <c:pt idx="36235">
                  <c:v>116.37664062499999</c:v>
                </c:pt>
                <c:pt idx="36236">
                  <c:v>116.421171875</c:v>
                </c:pt>
                <c:pt idx="36237">
                  <c:v>116.465546875</c:v>
                </c:pt>
                <c:pt idx="36238">
                  <c:v>116.50976562499901</c:v>
                </c:pt>
                <c:pt idx="36239">
                  <c:v>116.553984374999</c:v>
                </c:pt>
                <c:pt idx="36240">
                  <c:v>116.598203124999</c:v>
                </c:pt>
                <c:pt idx="36241">
                  <c:v>116.642578125</c:v>
                </c:pt>
                <c:pt idx="36242">
                  <c:v>116.687109374999</c:v>
                </c:pt>
                <c:pt idx="36243">
                  <c:v>116.731640625</c:v>
                </c:pt>
                <c:pt idx="36244">
                  <c:v>116.776171875</c:v>
                </c:pt>
                <c:pt idx="36245">
                  <c:v>116.820703124999</c:v>
                </c:pt>
                <c:pt idx="36246">
                  <c:v>116.86523437499901</c:v>
                </c:pt>
                <c:pt idx="36247">
                  <c:v>116.909765624999</c:v>
                </c:pt>
                <c:pt idx="36248">
                  <c:v>116.954296875</c:v>
                </c:pt>
                <c:pt idx="36249">
                  <c:v>116.998828125</c:v>
                </c:pt>
                <c:pt idx="36250">
                  <c:v>117.04335937499999</c:v>
                </c:pt>
                <c:pt idx="36251">
                  <c:v>117.087890625</c:v>
                </c:pt>
                <c:pt idx="36252">
                  <c:v>117.132421874999</c:v>
                </c:pt>
                <c:pt idx="36253">
                  <c:v>117.176953125</c:v>
                </c:pt>
                <c:pt idx="36254">
                  <c:v>117.221484375</c:v>
                </c:pt>
                <c:pt idx="36255">
                  <c:v>117.266015624999</c:v>
                </c:pt>
                <c:pt idx="36256">
                  <c:v>117.310546875</c:v>
                </c:pt>
                <c:pt idx="36257">
                  <c:v>117.355078124999</c:v>
                </c:pt>
                <c:pt idx="36258">
                  <c:v>117.399609374999</c:v>
                </c:pt>
                <c:pt idx="36259">
                  <c:v>117.444765625</c:v>
                </c:pt>
                <c:pt idx="36260">
                  <c:v>117.491484375</c:v>
                </c:pt>
                <c:pt idx="36261">
                  <c:v>117.540703124999</c:v>
                </c:pt>
                <c:pt idx="36262">
                  <c:v>117.593359374999</c:v>
                </c:pt>
                <c:pt idx="36263">
                  <c:v>117.64914062499901</c:v>
                </c:pt>
                <c:pt idx="36264">
                  <c:v>117.706484375</c:v>
                </c:pt>
                <c:pt idx="36265">
                  <c:v>117.76570312499901</c:v>
                </c:pt>
                <c:pt idx="36266">
                  <c:v>117.826796874999</c:v>
                </c:pt>
                <c:pt idx="36267">
                  <c:v>117.888203124999</c:v>
                </c:pt>
                <c:pt idx="36268">
                  <c:v>117.94960937499999</c:v>
                </c:pt>
                <c:pt idx="36269">
                  <c:v>118.011015625</c:v>
                </c:pt>
                <c:pt idx="36270">
                  <c:v>118.07242187499899</c:v>
                </c:pt>
                <c:pt idx="36271">
                  <c:v>118.133515625</c:v>
                </c:pt>
                <c:pt idx="36272">
                  <c:v>118.19554687500001</c:v>
                </c:pt>
                <c:pt idx="36273">
                  <c:v>118.25945312499999</c:v>
                </c:pt>
                <c:pt idx="36274">
                  <c:v>118.315234375</c:v>
                </c:pt>
                <c:pt idx="36275">
                  <c:v>118.362890624999</c:v>
                </c:pt>
                <c:pt idx="36276">
                  <c:v>118.41117187499999</c:v>
                </c:pt>
                <c:pt idx="36277">
                  <c:v>118.45929687500001</c:v>
                </c:pt>
                <c:pt idx="36278">
                  <c:v>118.507421874999</c:v>
                </c:pt>
                <c:pt idx="36279">
                  <c:v>118.554765625</c:v>
                </c:pt>
                <c:pt idx="36280">
                  <c:v>118.600390625</c:v>
                </c:pt>
                <c:pt idx="36281">
                  <c:v>118.645078124999</c:v>
                </c:pt>
                <c:pt idx="36282">
                  <c:v>118.689453125</c:v>
                </c:pt>
                <c:pt idx="36283">
                  <c:v>118.732421875</c:v>
                </c:pt>
                <c:pt idx="36284">
                  <c:v>118.772265625</c:v>
                </c:pt>
                <c:pt idx="36285">
                  <c:v>118.807265625</c:v>
                </c:pt>
                <c:pt idx="36286">
                  <c:v>118.838515625</c:v>
                </c:pt>
                <c:pt idx="36287">
                  <c:v>118.868281249999</c:v>
                </c:pt>
                <c:pt idx="36288">
                  <c:v>118.897031249999</c:v>
                </c:pt>
                <c:pt idx="36289">
                  <c:v>118.922578125</c:v>
                </c:pt>
                <c:pt idx="36290">
                  <c:v>118.94015625</c:v>
                </c:pt>
                <c:pt idx="36291">
                  <c:v>118.94734375</c:v>
                </c:pt>
                <c:pt idx="36292">
                  <c:v>118.93656249999999</c:v>
                </c:pt>
                <c:pt idx="36293">
                  <c:v>118.90828125</c:v>
                </c:pt>
                <c:pt idx="36294">
                  <c:v>118.87437499999901</c:v>
                </c:pt>
                <c:pt idx="36295">
                  <c:v>118.839687499999</c:v>
                </c:pt>
                <c:pt idx="36296">
                  <c:v>118.804218749999</c:v>
                </c:pt>
                <c:pt idx="36297">
                  <c:v>118.768124999999</c:v>
                </c:pt>
                <c:pt idx="36298">
                  <c:v>118.73234375</c:v>
                </c:pt>
                <c:pt idx="36299">
                  <c:v>118.69671874999899</c:v>
                </c:pt>
                <c:pt idx="36300">
                  <c:v>118.660468749999</c:v>
                </c:pt>
                <c:pt idx="36301">
                  <c:v>118.62328125000001</c:v>
                </c:pt>
                <c:pt idx="36302">
                  <c:v>118.58578125</c:v>
                </c:pt>
                <c:pt idx="36303">
                  <c:v>118.54828125</c:v>
                </c:pt>
                <c:pt idx="36304">
                  <c:v>118.510937499999</c:v>
                </c:pt>
                <c:pt idx="36305">
                  <c:v>118.4740625</c:v>
                </c:pt>
                <c:pt idx="36306">
                  <c:v>118.43765624999899</c:v>
                </c:pt>
                <c:pt idx="36307">
                  <c:v>118.40140624999999</c:v>
                </c:pt>
                <c:pt idx="36308">
                  <c:v>118.365156249999</c:v>
                </c:pt>
                <c:pt idx="36309">
                  <c:v>118.329218749999</c:v>
                </c:pt>
                <c:pt idx="36310">
                  <c:v>118.294062499999</c:v>
                </c:pt>
                <c:pt idx="36311">
                  <c:v>118.2596875</c:v>
                </c:pt>
                <c:pt idx="36312">
                  <c:v>118.22593749999901</c:v>
                </c:pt>
                <c:pt idx="36313">
                  <c:v>118.1925</c:v>
                </c:pt>
                <c:pt idx="36314">
                  <c:v>118.15875</c:v>
                </c:pt>
                <c:pt idx="36315">
                  <c:v>118.125</c:v>
                </c:pt>
                <c:pt idx="36316">
                  <c:v>118.09171875</c:v>
                </c:pt>
                <c:pt idx="36317">
                  <c:v>118.05874999999899</c:v>
                </c:pt>
                <c:pt idx="36318">
                  <c:v>118.02640624999999</c:v>
                </c:pt>
                <c:pt idx="36319">
                  <c:v>117.994531249999</c:v>
                </c:pt>
                <c:pt idx="36320">
                  <c:v>117.962812499999</c:v>
                </c:pt>
                <c:pt idx="36321">
                  <c:v>117.93109374999899</c:v>
                </c:pt>
                <c:pt idx="36322">
                  <c:v>117.89921875</c:v>
                </c:pt>
                <c:pt idx="36323">
                  <c:v>117.8671875</c:v>
                </c:pt>
                <c:pt idx="36324">
                  <c:v>117.83468749999901</c:v>
                </c:pt>
                <c:pt idx="36325">
                  <c:v>117.80171875000001</c:v>
                </c:pt>
                <c:pt idx="36326">
                  <c:v>117.76859374999999</c:v>
                </c:pt>
                <c:pt idx="36327">
                  <c:v>117.74781249999999</c:v>
                </c:pt>
                <c:pt idx="36328">
                  <c:v>117.74781249999999</c:v>
                </c:pt>
                <c:pt idx="36329">
                  <c:v>117.7625</c:v>
                </c:pt>
                <c:pt idx="36330">
                  <c:v>117.787734374999</c:v>
                </c:pt>
                <c:pt idx="36331">
                  <c:v>117.817578125</c:v>
                </c:pt>
                <c:pt idx="36332">
                  <c:v>117.848125</c:v>
                </c:pt>
                <c:pt idx="36333">
                  <c:v>117.879374999999</c:v>
                </c:pt>
                <c:pt idx="36334">
                  <c:v>117.911015624999</c:v>
                </c:pt>
                <c:pt idx="36335">
                  <c:v>117.942343749999</c:v>
                </c:pt>
                <c:pt idx="36336">
                  <c:v>117.97328125</c:v>
                </c:pt>
                <c:pt idx="36337">
                  <c:v>118.004453124999</c:v>
                </c:pt>
                <c:pt idx="36338">
                  <c:v>118.03648437499901</c:v>
                </c:pt>
                <c:pt idx="36339">
                  <c:v>118.06921875</c:v>
                </c:pt>
                <c:pt idx="36340">
                  <c:v>118.10203125</c:v>
                </c:pt>
                <c:pt idx="36341">
                  <c:v>118.13500000000001</c:v>
                </c:pt>
                <c:pt idx="36342">
                  <c:v>118.16835937499999</c:v>
                </c:pt>
                <c:pt idx="36343">
                  <c:v>118.202109374999</c:v>
                </c:pt>
                <c:pt idx="36344">
                  <c:v>118.236249999999</c:v>
                </c:pt>
                <c:pt idx="36345">
                  <c:v>118.270625</c:v>
                </c:pt>
                <c:pt idx="36346">
                  <c:v>118.30507812499999</c:v>
                </c:pt>
                <c:pt idx="36347">
                  <c:v>118.339296875</c:v>
                </c:pt>
                <c:pt idx="36348">
                  <c:v>118.37203125000001</c:v>
                </c:pt>
                <c:pt idx="36349">
                  <c:v>118.403593749999</c:v>
                </c:pt>
                <c:pt idx="36350">
                  <c:v>118.435156249999</c:v>
                </c:pt>
                <c:pt idx="36351">
                  <c:v>118.467031249999</c:v>
                </c:pt>
                <c:pt idx="36352">
                  <c:v>118.49921875</c:v>
                </c:pt>
                <c:pt idx="36353">
                  <c:v>118.530468749999</c:v>
                </c:pt>
                <c:pt idx="36354">
                  <c:v>118.560468749999</c:v>
                </c:pt>
                <c:pt idx="36355">
                  <c:v>118.59046875</c:v>
                </c:pt>
                <c:pt idx="36356">
                  <c:v>118.620937499999</c:v>
                </c:pt>
                <c:pt idx="36357">
                  <c:v>118.65171875</c:v>
                </c:pt>
                <c:pt idx="36358">
                  <c:v>118.682499999999</c:v>
                </c:pt>
                <c:pt idx="36359">
                  <c:v>118.71296875</c:v>
                </c:pt>
                <c:pt idx="36360">
                  <c:v>118.743124999999</c:v>
                </c:pt>
                <c:pt idx="36361">
                  <c:v>118.77328125</c:v>
                </c:pt>
                <c:pt idx="36362">
                  <c:v>118.803593749999</c:v>
                </c:pt>
                <c:pt idx="36363">
                  <c:v>118.83374999999999</c:v>
                </c:pt>
                <c:pt idx="36364">
                  <c:v>118.86359375000001</c:v>
                </c:pt>
                <c:pt idx="36365">
                  <c:v>118.8934375</c:v>
                </c:pt>
                <c:pt idx="36366">
                  <c:v>118.92328124999899</c:v>
                </c:pt>
                <c:pt idx="36367">
                  <c:v>118.952968749999</c:v>
                </c:pt>
                <c:pt idx="36368">
                  <c:v>118.98218749999999</c:v>
                </c:pt>
                <c:pt idx="36369">
                  <c:v>119.01109374999901</c:v>
                </c:pt>
                <c:pt idx="36370">
                  <c:v>119.04046875</c:v>
                </c:pt>
                <c:pt idx="36371">
                  <c:v>119.07</c:v>
                </c:pt>
                <c:pt idx="36372">
                  <c:v>119.09906249999899</c:v>
                </c:pt>
                <c:pt idx="36373">
                  <c:v>119.127499999999</c:v>
                </c:pt>
                <c:pt idx="36374">
                  <c:v>119.15546875</c:v>
                </c:pt>
                <c:pt idx="36375">
                  <c:v>119.183125</c:v>
                </c:pt>
                <c:pt idx="36376">
                  <c:v>119.21062499999999</c:v>
                </c:pt>
                <c:pt idx="36377">
                  <c:v>119.23843749999899</c:v>
                </c:pt>
                <c:pt idx="36378">
                  <c:v>119.26703125</c:v>
                </c:pt>
                <c:pt idx="36379">
                  <c:v>119.29593749999999</c:v>
                </c:pt>
                <c:pt idx="36380">
                  <c:v>119.324687499999</c:v>
                </c:pt>
                <c:pt idx="36381">
                  <c:v>119.35320312499999</c:v>
                </c:pt>
                <c:pt idx="36382">
                  <c:v>119.38171875</c:v>
                </c:pt>
                <c:pt idx="36383">
                  <c:v>119.410390624999</c:v>
                </c:pt>
                <c:pt idx="36384">
                  <c:v>119.43914062499999</c:v>
                </c:pt>
                <c:pt idx="36385">
                  <c:v>119.468125</c:v>
                </c:pt>
                <c:pt idx="36386">
                  <c:v>119.49710937499999</c:v>
                </c:pt>
                <c:pt idx="36387">
                  <c:v>119.526015625</c:v>
                </c:pt>
                <c:pt idx="36388">
                  <c:v>119.55476562499901</c:v>
                </c:pt>
                <c:pt idx="36389">
                  <c:v>119.583359375</c:v>
                </c:pt>
                <c:pt idx="36390">
                  <c:v>119.612109375</c:v>
                </c:pt>
                <c:pt idx="36391">
                  <c:v>119.64101562499999</c:v>
                </c:pt>
                <c:pt idx="36392">
                  <c:v>119.669921875</c:v>
                </c:pt>
                <c:pt idx="36393">
                  <c:v>119.698828124999</c:v>
                </c:pt>
                <c:pt idx="36394">
                  <c:v>119.727734375</c:v>
                </c:pt>
                <c:pt idx="36395">
                  <c:v>119.756484375</c:v>
                </c:pt>
                <c:pt idx="36396">
                  <c:v>119.78492187499999</c:v>
                </c:pt>
                <c:pt idx="36397">
                  <c:v>119.813046874999</c:v>
                </c:pt>
                <c:pt idx="36398">
                  <c:v>119.841015624999</c:v>
                </c:pt>
                <c:pt idx="36399">
                  <c:v>119.868984375</c:v>
                </c:pt>
                <c:pt idx="36400">
                  <c:v>119.89664062499899</c:v>
                </c:pt>
                <c:pt idx="36401">
                  <c:v>119.92414062500001</c:v>
                </c:pt>
                <c:pt idx="36402">
                  <c:v>119.951640624999</c:v>
                </c:pt>
                <c:pt idx="36403">
                  <c:v>119.979062499999</c:v>
                </c:pt>
                <c:pt idx="36404">
                  <c:v>120.00664062499899</c:v>
                </c:pt>
                <c:pt idx="36405">
                  <c:v>120.034140624999</c:v>
                </c:pt>
                <c:pt idx="36406">
                  <c:v>120.061328125</c:v>
                </c:pt>
                <c:pt idx="36407">
                  <c:v>120.088203124999</c:v>
                </c:pt>
                <c:pt idx="36408">
                  <c:v>120.114921874999</c:v>
                </c:pt>
                <c:pt idx="36409">
                  <c:v>120.14164062499999</c:v>
                </c:pt>
                <c:pt idx="36410">
                  <c:v>120.16835937499999</c:v>
                </c:pt>
                <c:pt idx="36411">
                  <c:v>120.19507812499999</c:v>
                </c:pt>
                <c:pt idx="36412">
                  <c:v>120.221796875</c:v>
                </c:pt>
                <c:pt idx="36413">
                  <c:v>120.248515624999</c:v>
                </c:pt>
                <c:pt idx="36414">
                  <c:v>120.274296874999</c:v>
                </c:pt>
                <c:pt idx="36415">
                  <c:v>120.297812499999</c:v>
                </c:pt>
                <c:pt idx="36416">
                  <c:v>120.31867187500001</c:v>
                </c:pt>
                <c:pt idx="36417">
                  <c:v>120.336796875</c:v>
                </c:pt>
                <c:pt idx="36418">
                  <c:v>120.353046874999</c:v>
                </c:pt>
                <c:pt idx="36419">
                  <c:v>120.36890624999999</c:v>
                </c:pt>
                <c:pt idx="36420">
                  <c:v>120.38492187499899</c:v>
                </c:pt>
                <c:pt idx="36421">
                  <c:v>120.401249999999</c:v>
                </c:pt>
                <c:pt idx="36422">
                  <c:v>120.417578124999</c:v>
                </c:pt>
                <c:pt idx="36423">
                  <c:v>120.433671875</c:v>
                </c:pt>
                <c:pt idx="36424">
                  <c:v>120.449765624999</c:v>
                </c:pt>
                <c:pt idx="36425">
                  <c:v>120.46585937499999</c:v>
                </c:pt>
                <c:pt idx="36426">
                  <c:v>120.481953125</c:v>
                </c:pt>
                <c:pt idx="36427">
                  <c:v>120.498046875</c:v>
                </c:pt>
                <c:pt idx="36428">
                  <c:v>120.514140624999</c:v>
                </c:pt>
                <c:pt idx="36429">
                  <c:v>120.53007812499899</c:v>
                </c:pt>
                <c:pt idx="36430">
                  <c:v>120.546015625</c:v>
                </c:pt>
                <c:pt idx="36431">
                  <c:v>120.562421875</c:v>
                </c:pt>
                <c:pt idx="36432">
                  <c:v>120.579140624999</c:v>
                </c:pt>
                <c:pt idx="36433">
                  <c:v>120.59585937499899</c:v>
                </c:pt>
                <c:pt idx="36434">
                  <c:v>120.612421874999</c:v>
                </c:pt>
                <c:pt idx="36435">
                  <c:v>120.62867187499999</c:v>
                </c:pt>
                <c:pt idx="36436">
                  <c:v>120.644609375</c:v>
                </c:pt>
                <c:pt idx="36437">
                  <c:v>120.660390624999</c:v>
                </c:pt>
                <c:pt idx="36438">
                  <c:v>120.676484375</c:v>
                </c:pt>
                <c:pt idx="36439">
                  <c:v>120.692890625</c:v>
                </c:pt>
                <c:pt idx="36440">
                  <c:v>120.708828124999</c:v>
                </c:pt>
                <c:pt idx="36441">
                  <c:v>120.724140624999</c:v>
                </c:pt>
                <c:pt idx="36442">
                  <c:v>120.738984375</c:v>
                </c:pt>
                <c:pt idx="36443">
                  <c:v>120.75367187499999</c:v>
                </c:pt>
                <c:pt idx="36444">
                  <c:v>120.768515624999</c:v>
                </c:pt>
                <c:pt idx="36445">
                  <c:v>120.783671875</c:v>
                </c:pt>
                <c:pt idx="36446">
                  <c:v>120.79898437499899</c:v>
                </c:pt>
                <c:pt idx="36447">
                  <c:v>120.813984374999</c:v>
                </c:pt>
                <c:pt idx="36448">
                  <c:v>120.82890625</c:v>
                </c:pt>
                <c:pt idx="36449">
                  <c:v>120.84421875</c:v>
                </c:pt>
                <c:pt idx="36450">
                  <c:v>120.859687499999</c:v>
                </c:pt>
                <c:pt idx="36451">
                  <c:v>120.874843749999</c:v>
                </c:pt>
                <c:pt idx="36452">
                  <c:v>120.88984375</c:v>
                </c:pt>
                <c:pt idx="36453">
                  <c:v>120.904921875</c:v>
                </c:pt>
                <c:pt idx="36454">
                  <c:v>120.92031249999999</c:v>
                </c:pt>
                <c:pt idx="36455">
                  <c:v>120.93578125000001</c:v>
                </c:pt>
                <c:pt idx="36456">
                  <c:v>120.951015625</c:v>
                </c:pt>
                <c:pt idx="36457">
                  <c:v>120.96609375</c:v>
                </c:pt>
                <c:pt idx="36458">
                  <c:v>120.98109375</c:v>
                </c:pt>
                <c:pt idx="36459">
                  <c:v>120.99585937499999</c:v>
                </c:pt>
                <c:pt idx="36460">
                  <c:v>121.009999999999</c:v>
                </c:pt>
                <c:pt idx="36461">
                  <c:v>121.02390625</c:v>
                </c:pt>
                <c:pt idx="36462">
                  <c:v>121.038281249999</c:v>
                </c:pt>
                <c:pt idx="36463">
                  <c:v>121.05265625</c:v>
                </c:pt>
                <c:pt idx="36464">
                  <c:v>121.063046875</c:v>
                </c:pt>
                <c:pt idx="36465">
                  <c:v>121.064843749999</c:v>
                </c:pt>
                <c:pt idx="36466">
                  <c:v>121.0578125</c:v>
                </c:pt>
                <c:pt idx="36467">
                  <c:v>121.03484374999999</c:v>
                </c:pt>
                <c:pt idx="36468">
                  <c:v>120.99578124999999</c:v>
                </c:pt>
                <c:pt idx="36469">
                  <c:v>120.95359375</c:v>
                </c:pt>
                <c:pt idx="36470">
                  <c:v>120.91249999999999</c:v>
                </c:pt>
                <c:pt idx="36471">
                  <c:v>120.87281249999999</c:v>
                </c:pt>
                <c:pt idx="36472">
                  <c:v>120.834843749999</c:v>
                </c:pt>
                <c:pt idx="36473">
                  <c:v>120.797499999999</c:v>
                </c:pt>
                <c:pt idx="36474">
                  <c:v>120.758906249999</c:v>
                </c:pt>
                <c:pt idx="36475">
                  <c:v>120.718281249999</c:v>
                </c:pt>
                <c:pt idx="36476">
                  <c:v>120.67703125</c:v>
                </c:pt>
                <c:pt idx="36477">
                  <c:v>120.6359375</c:v>
                </c:pt>
                <c:pt idx="36478">
                  <c:v>120.595</c:v>
                </c:pt>
                <c:pt idx="36479">
                  <c:v>120.55406249999901</c:v>
                </c:pt>
                <c:pt idx="36480">
                  <c:v>120.513125</c:v>
                </c:pt>
                <c:pt idx="36481">
                  <c:v>120.47203124999901</c:v>
                </c:pt>
                <c:pt idx="36482">
                  <c:v>120.43078125</c:v>
                </c:pt>
                <c:pt idx="36483">
                  <c:v>120.389531249999</c:v>
                </c:pt>
                <c:pt idx="36484">
                  <c:v>120.34828125</c:v>
                </c:pt>
                <c:pt idx="36485">
                  <c:v>120.30687500000001</c:v>
                </c:pt>
                <c:pt idx="36486">
                  <c:v>120.26531249999999</c:v>
                </c:pt>
                <c:pt idx="36487">
                  <c:v>120.22375</c:v>
                </c:pt>
                <c:pt idx="36488">
                  <c:v>120.182031249999</c:v>
                </c:pt>
                <c:pt idx="36489">
                  <c:v>120.14046875</c:v>
                </c:pt>
                <c:pt idx="36490">
                  <c:v>120.099218749999</c:v>
                </c:pt>
                <c:pt idx="36491">
                  <c:v>120.0578125</c:v>
                </c:pt>
                <c:pt idx="36492">
                  <c:v>120.01640624999899</c:v>
                </c:pt>
                <c:pt idx="36493">
                  <c:v>119.975156249999</c:v>
                </c:pt>
                <c:pt idx="36494">
                  <c:v>119.93390625000001</c:v>
                </c:pt>
                <c:pt idx="36495">
                  <c:v>119.89265625</c:v>
                </c:pt>
                <c:pt idx="36496">
                  <c:v>119.8515625</c:v>
                </c:pt>
                <c:pt idx="36497">
                  <c:v>119.81078125000001</c:v>
                </c:pt>
                <c:pt idx="36498">
                  <c:v>119.7703125</c:v>
                </c:pt>
                <c:pt idx="36499">
                  <c:v>119.729999999999</c:v>
                </c:pt>
                <c:pt idx="36500">
                  <c:v>119.689687499999</c:v>
                </c:pt>
                <c:pt idx="36501">
                  <c:v>119.649374999999</c:v>
                </c:pt>
                <c:pt idx="36502">
                  <c:v>119.60906249999999</c:v>
                </c:pt>
                <c:pt idx="36503">
                  <c:v>119.568593749999</c:v>
                </c:pt>
                <c:pt idx="36504">
                  <c:v>119.527968749999</c:v>
                </c:pt>
                <c:pt idx="36505">
                  <c:v>119.48734374999999</c:v>
                </c:pt>
                <c:pt idx="36506">
                  <c:v>119.44671875</c:v>
                </c:pt>
                <c:pt idx="36507">
                  <c:v>119.40609375</c:v>
                </c:pt>
                <c:pt idx="36508">
                  <c:v>119.36546875000001</c:v>
                </c:pt>
                <c:pt idx="36509">
                  <c:v>119.325</c:v>
                </c:pt>
                <c:pt idx="36510">
                  <c:v>119.2890625</c:v>
                </c:pt>
                <c:pt idx="36511">
                  <c:v>119.26312499999899</c:v>
                </c:pt>
                <c:pt idx="36512">
                  <c:v>119.25234374999999</c:v>
                </c:pt>
                <c:pt idx="36513">
                  <c:v>119.2578125</c:v>
                </c:pt>
                <c:pt idx="36514">
                  <c:v>119.27265625</c:v>
                </c:pt>
                <c:pt idx="36515">
                  <c:v>119.290859375</c:v>
                </c:pt>
                <c:pt idx="36516">
                  <c:v>119.30992187499901</c:v>
                </c:pt>
                <c:pt idx="36517">
                  <c:v>119.329062499999</c:v>
                </c:pt>
                <c:pt idx="36518">
                  <c:v>119.348125</c:v>
                </c:pt>
                <c:pt idx="36519">
                  <c:v>119.3671875</c:v>
                </c:pt>
                <c:pt idx="36520">
                  <c:v>119.38625</c:v>
                </c:pt>
                <c:pt idx="36521">
                  <c:v>119.405234374999</c:v>
                </c:pt>
                <c:pt idx="36522">
                  <c:v>119.42414062500001</c:v>
                </c:pt>
                <c:pt idx="36523">
                  <c:v>119.442265625</c:v>
                </c:pt>
                <c:pt idx="36524">
                  <c:v>119.458984375</c:v>
                </c:pt>
                <c:pt idx="36525">
                  <c:v>119.47499999999999</c:v>
                </c:pt>
                <c:pt idx="36526">
                  <c:v>119.490859375</c:v>
                </c:pt>
                <c:pt idx="36527">
                  <c:v>119.50859375</c:v>
                </c:pt>
                <c:pt idx="36528">
                  <c:v>119.528515624999</c:v>
                </c:pt>
                <c:pt idx="36529">
                  <c:v>119.54898437499899</c:v>
                </c:pt>
                <c:pt idx="36530">
                  <c:v>119.571015625</c:v>
                </c:pt>
                <c:pt idx="36531">
                  <c:v>119.594453125</c:v>
                </c:pt>
                <c:pt idx="36532">
                  <c:v>119.618046874999</c:v>
                </c:pt>
                <c:pt idx="36533">
                  <c:v>119.64164062499999</c:v>
                </c:pt>
                <c:pt idx="36534">
                  <c:v>119.665234374999</c:v>
                </c:pt>
                <c:pt idx="36535">
                  <c:v>119.688984374999</c:v>
                </c:pt>
                <c:pt idx="36536">
                  <c:v>119.71257812499999</c:v>
                </c:pt>
                <c:pt idx="36537">
                  <c:v>119.736015624999</c:v>
                </c:pt>
                <c:pt idx="36538">
                  <c:v>119.759374999999</c:v>
                </c:pt>
                <c:pt idx="36539">
                  <c:v>119.78257812499901</c:v>
                </c:pt>
                <c:pt idx="36540">
                  <c:v>119.805859375</c:v>
                </c:pt>
                <c:pt idx="36541">
                  <c:v>119.82914062499999</c:v>
                </c:pt>
                <c:pt idx="36542">
                  <c:v>119.852421875</c:v>
                </c:pt>
                <c:pt idx="36543">
                  <c:v>119.875546874999</c:v>
                </c:pt>
                <c:pt idx="36544">
                  <c:v>119.89851562499901</c:v>
                </c:pt>
                <c:pt idx="36545">
                  <c:v>119.921484374999</c:v>
                </c:pt>
                <c:pt idx="36546">
                  <c:v>119.944453125</c:v>
                </c:pt>
                <c:pt idx="36547">
                  <c:v>119.967421875</c:v>
                </c:pt>
                <c:pt idx="36548">
                  <c:v>119.99039062499899</c:v>
                </c:pt>
                <c:pt idx="36549">
                  <c:v>120.01335937499999</c:v>
                </c:pt>
                <c:pt idx="36550">
                  <c:v>120.036328125</c:v>
                </c:pt>
                <c:pt idx="36551">
                  <c:v>120.059296875</c:v>
                </c:pt>
                <c:pt idx="36552">
                  <c:v>120.08226562500001</c:v>
                </c:pt>
                <c:pt idx="36553">
                  <c:v>120.10523437499999</c:v>
                </c:pt>
                <c:pt idx="36554">
                  <c:v>120.128203125</c:v>
                </c:pt>
                <c:pt idx="36555">
                  <c:v>120.15117187499899</c:v>
                </c:pt>
                <c:pt idx="36556">
                  <c:v>120.17398437499899</c:v>
                </c:pt>
                <c:pt idx="36557">
                  <c:v>120.196640625</c:v>
                </c:pt>
                <c:pt idx="36558">
                  <c:v>120.219296875</c:v>
                </c:pt>
                <c:pt idx="36559">
                  <c:v>120.24195312499999</c:v>
                </c:pt>
                <c:pt idx="36560">
                  <c:v>120.264609374999</c:v>
                </c:pt>
                <c:pt idx="36561">
                  <c:v>120.28726562499899</c:v>
                </c:pt>
                <c:pt idx="36562">
                  <c:v>120.309921875</c:v>
                </c:pt>
                <c:pt idx="36563">
                  <c:v>120.332578124999</c:v>
                </c:pt>
                <c:pt idx="36564">
                  <c:v>120.355078124999</c:v>
                </c:pt>
                <c:pt idx="36565">
                  <c:v>120.377421875</c:v>
                </c:pt>
                <c:pt idx="36566">
                  <c:v>120.399765625</c:v>
                </c:pt>
                <c:pt idx="36567">
                  <c:v>120.42218750000001</c:v>
                </c:pt>
                <c:pt idx="36568">
                  <c:v>120.443828124999</c:v>
                </c:pt>
                <c:pt idx="36569">
                  <c:v>120.458906249999</c:v>
                </c:pt>
                <c:pt idx="36570">
                  <c:v>120.46687499999901</c:v>
                </c:pt>
                <c:pt idx="36571">
                  <c:v>120.47203124999901</c:v>
                </c:pt>
                <c:pt idx="36572">
                  <c:v>120.47578125</c:v>
                </c:pt>
                <c:pt idx="36573">
                  <c:v>120.479531249999</c:v>
                </c:pt>
                <c:pt idx="36574">
                  <c:v>120.48328125</c:v>
                </c:pt>
                <c:pt idx="36575">
                  <c:v>120.486874999999</c:v>
                </c:pt>
                <c:pt idx="36576">
                  <c:v>120.48875</c:v>
                </c:pt>
                <c:pt idx="36577">
                  <c:v>120.488593749999</c:v>
                </c:pt>
                <c:pt idx="36578">
                  <c:v>120.48796874999999</c:v>
                </c:pt>
                <c:pt idx="36579">
                  <c:v>120.487343749999</c:v>
                </c:pt>
                <c:pt idx="36580">
                  <c:v>120.48671874999999</c:v>
                </c:pt>
                <c:pt idx="36581">
                  <c:v>120.48609374999999</c:v>
                </c:pt>
                <c:pt idx="36582">
                  <c:v>120.485468749999</c:v>
                </c:pt>
                <c:pt idx="36583">
                  <c:v>120.484687499999</c:v>
                </c:pt>
                <c:pt idx="36584">
                  <c:v>120.48359375</c:v>
                </c:pt>
                <c:pt idx="36585">
                  <c:v>120.48249999999901</c:v>
                </c:pt>
                <c:pt idx="36586">
                  <c:v>120.481562499999</c:v>
                </c:pt>
                <c:pt idx="36587">
                  <c:v>120.48046875</c:v>
                </c:pt>
                <c:pt idx="36588">
                  <c:v>120.47921874999901</c:v>
                </c:pt>
                <c:pt idx="36589">
                  <c:v>120.47796874999899</c:v>
                </c:pt>
                <c:pt idx="36590">
                  <c:v>120.4778125</c:v>
                </c:pt>
                <c:pt idx="36591">
                  <c:v>120.47890624999999</c:v>
                </c:pt>
                <c:pt idx="36592">
                  <c:v>120.480312499999</c:v>
                </c:pt>
                <c:pt idx="36593">
                  <c:v>120.48171875</c:v>
                </c:pt>
                <c:pt idx="36594">
                  <c:v>120.482968749999</c:v>
                </c:pt>
                <c:pt idx="36595">
                  <c:v>120.48421875</c:v>
                </c:pt>
                <c:pt idx="36596">
                  <c:v>120.485312499999</c:v>
                </c:pt>
                <c:pt idx="36597">
                  <c:v>120.48625</c:v>
                </c:pt>
                <c:pt idx="36598">
                  <c:v>120.4871875</c:v>
                </c:pt>
                <c:pt idx="36599">
                  <c:v>120.48828125</c:v>
                </c:pt>
                <c:pt idx="36600">
                  <c:v>120.48953125</c:v>
                </c:pt>
                <c:pt idx="36601">
                  <c:v>120.490781249999</c:v>
                </c:pt>
                <c:pt idx="36602">
                  <c:v>120.491874999999</c:v>
                </c:pt>
                <c:pt idx="36603">
                  <c:v>120.49296875</c:v>
                </c:pt>
                <c:pt idx="36604">
                  <c:v>120.49421874999901</c:v>
                </c:pt>
                <c:pt idx="36605">
                  <c:v>120.49546874999901</c:v>
                </c:pt>
                <c:pt idx="36606">
                  <c:v>120.49671875</c:v>
                </c:pt>
                <c:pt idx="36607">
                  <c:v>120.497968749999</c:v>
                </c:pt>
                <c:pt idx="36608">
                  <c:v>120.49921875</c:v>
                </c:pt>
                <c:pt idx="36609">
                  <c:v>120.500468749999</c:v>
                </c:pt>
                <c:pt idx="36610">
                  <c:v>120.50171874999999</c:v>
                </c:pt>
                <c:pt idx="36611">
                  <c:v>120.503125</c:v>
                </c:pt>
                <c:pt idx="36612">
                  <c:v>120.5046875</c:v>
                </c:pt>
                <c:pt idx="36613">
                  <c:v>120.50624999999999</c:v>
                </c:pt>
                <c:pt idx="36614">
                  <c:v>120.507656249999</c:v>
                </c:pt>
                <c:pt idx="36615">
                  <c:v>120.508906249999</c:v>
                </c:pt>
                <c:pt idx="36616">
                  <c:v>120.509999999999</c:v>
                </c:pt>
                <c:pt idx="36617">
                  <c:v>120.51078124999999</c:v>
                </c:pt>
                <c:pt idx="36618">
                  <c:v>120.51171874999901</c:v>
                </c:pt>
                <c:pt idx="36619">
                  <c:v>120.51296875</c:v>
                </c:pt>
                <c:pt idx="36620">
                  <c:v>120.51437499999901</c:v>
                </c:pt>
                <c:pt idx="36621">
                  <c:v>120.51578125</c:v>
                </c:pt>
                <c:pt idx="36622">
                  <c:v>120.51703125</c:v>
                </c:pt>
                <c:pt idx="36623">
                  <c:v>120.51828124999901</c:v>
                </c:pt>
                <c:pt idx="36624">
                  <c:v>120.5196875</c:v>
                </c:pt>
                <c:pt idx="36625">
                  <c:v>120.52124999999999</c:v>
                </c:pt>
                <c:pt idx="36626">
                  <c:v>120.52281249999901</c:v>
                </c:pt>
                <c:pt idx="36627">
                  <c:v>120.52421875</c:v>
                </c:pt>
                <c:pt idx="36628">
                  <c:v>120.525624999999</c:v>
                </c:pt>
                <c:pt idx="36629">
                  <c:v>120.527187499999</c:v>
                </c:pt>
                <c:pt idx="36630">
                  <c:v>120.52859375</c:v>
                </c:pt>
                <c:pt idx="36631">
                  <c:v>120.529843749999</c:v>
                </c:pt>
                <c:pt idx="36632">
                  <c:v>120.531093749999</c:v>
                </c:pt>
                <c:pt idx="36633">
                  <c:v>120.532343749999</c:v>
                </c:pt>
                <c:pt idx="36634">
                  <c:v>120.533437499999</c:v>
                </c:pt>
                <c:pt idx="36635">
                  <c:v>120.53453125</c:v>
                </c:pt>
                <c:pt idx="36636">
                  <c:v>120.53546875000001</c:v>
                </c:pt>
                <c:pt idx="36637">
                  <c:v>120.53609375000001</c:v>
                </c:pt>
                <c:pt idx="36638">
                  <c:v>120.53687499999999</c:v>
                </c:pt>
                <c:pt idx="36639">
                  <c:v>120.5378125</c:v>
                </c:pt>
                <c:pt idx="36640">
                  <c:v>120.538749999999</c:v>
                </c:pt>
                <c:pt idx="36641">
                  <c:v>120.5396875</c:v>
                </c:pt>
                <c:pt idx="36642">
                  <c:v>120.54078124999999</c:v>
                </c:pt>
                <c:pt idx="36643">
                  <c:v>120.54203124999999</c:v>
                </c:pt>
                <c:pt idx="36644">
                  <c:v>120.543281249999</c:v>
                </c:pt>
                <c:pt idx="36645">
                  <c:v>120.544375</c:v>
                </c:pt>
                <c:pt idx="36646">
                  <c:v>120.54531249999999</c:v>
                </c:pt>
                <c:pt idx="36647">
                  <c:v>120.546406249999</c:v>
                </c:pt>
                <c:pt idx="36648">
                  <c:v>120.54765624999899</c:v>
                </c:pt>
                <c:pt idx="36649">
                  <c:v>120.548749999999</c:v>
                </c:pt>
                <c:pt idx="36650">
                  <c:v>120.5496875</c:v>
                </c:pt>
                <c:pt idx="36651">
                  <c:v>120.55046874999999</c:v>
                </c:pt>
                <c:pt idx="36652">
                  <c:v>120.55125</c:v>
                </c:pt>
                <c:pt idx="36653">
                  <c:v>120.55203125</c:v>
                </c:pt>
                <c:pt idx="36654">
                  <c:v>120.55281249999901</c:v>
                </c:pt>
                <c:pt idx="36655">
                  <c:v>120.55390625</c:v>
                </c:pt>
                <c:pt idx="36656">
                  <c:v>120.55500000000001</c:v>
                </c:pt>
                <c:pt idx="36657">
                  <c:v>120.55578125</c:v>
                </c:pt>
                <c:pt idx="36658">
                  <c:v>120.5565625</c:v>
                </c:pt>
                <c:pt idx="36659">
                  <c:v>120.55703124999999</c:v>
                </c:pt>
                <c:pt idx="36660">
                  <c:v>120.560156249999</c:v>
                </c:pt>
                <c:pt idx="36661">
                  <c:v>120.567656249999</c:v>
                </c:pt>
                <c:pt idx="36662">
                  <c:v>120.57812499999901</c:v>
                </c:pt>
                <c:pt idx="36663">
                  <c:v>120.590546875</c:v>
                </c:pt>
                <c:pt idx="36664">
                  <c:v>120.60453124999999</c:v>
                </c:pt>
                <c:pt idx="36665">
                  <c:v>120.620781249999</c:v>
                </c:pt>
                <c:pt idx="36666">
                  <c:v>120.637890625</c:v>
                </c:pt>
                <c:pt idx="36667">
                  <c:v>120.654765625</c:v>
                </c:pt>
                <c:pt idx="36668">
                  <c:v>120.67156249999999</c:v>
                </c:pt>
                <c:pt idx="36669">
                  <c:v>120.68828125</c:v>
                </c:pt>
                <c:pt idx="36670">
                  <c:v>120.70484374999999</c:v>
                </c:pt>
                <c:pt idx="36671">
                  <c:v>120.721328125</c:v>
                </c:pt>
                <c:pt idx="36672">
                  <c:v>120.737578125</c:v>
                </c:pt>
                <c:pt idx="36673">
                  <c:v>120.753593749999</c:v>
                </c:pt>
                <c:pt idx="36674">
                  <c:v>120.76921874999999</c:v>
                </c:pt>
                <c:pt idx="36675">
                  <c:v>120.78453124999901</c:v>
                </c:pt>
                <c:pt idx="36676">
                  <c:v>120.799921874999</c:v>
                </c:pt>
                <c:pt idx="36677">
                  <c:v>120.815234375</c:v>
                </c:pt>
                <c:pt idx="36678">
                  <c:v>120.83101562500001</c:v>
                </c:pt>
                <c:pt idx="36679">
                  <c:v>120.847265624999</c:v>
                </c:pt>
                <c:pt idx="36680">
                  <c:v>120.86304687499999</c:v>
                </c:pt>
                <c:pt idx="36681">
                  <c:v>120.878359375</c:v>
                </c:pt>
                <c:pt idx="36682">
                  <c:v>120.89398437499899</c:v>
                </c:pt>
                <c:pt idx="36683">
                  <c:v>120.909843749999</c:v>
                </c:pt>
                <c:pt idx="36684">
                  <c:v>120.925390624999</c:v>
                </c:pt>
                <c:pt idx="36685">
                  <c:v>120.941015624999</c:v>
                </c:pt>
                <c:pt idx="36686">
                  <c:v>120.956640624999</c:v>
                </c:pt>
                <c:pt idx="36687">
                  <c:v>120.97203124999901</c:v>
                </c:pt>
                <c:pt idx="36688">
                  <c:v>120.987421874999</c:v>
                </c:pt>
                <c:pt idx="36689">
                  <c:v>121.002734375</c:v>
                </c:pt>
                <c:pt idx="36690">
                  <c:v>121.017890624999</c:v>
                </c:pt>
                <c:pt idx="36691">
                  <c:v>121.033046874999</c:v>
                </c:pt>
                <c:pt idx="36692">
                  <c:v>121.048046875</c:v>
                </c:pt>
                <c:pt idx="36693">
                  <c:v>121.063359374999</c:v>
                </c:pt>
                <c:pt idx="36694">
                  <c:v>121.078671874999</c:v>
                </c:pt>
                <c:pt idx="36695">
                  <c:v>121.093359374999</c:v>
                </c:pt>
                <c:pt idx="36696">
                  <c:v>121.108203125</c:v>
                </c:pt>
                <c:pt idx="36697">
                  <c:v>121.123515625</c:v>
                </c:pt>
                <c:pt idx="36698">
                  <c:v>121.13874999999901</c:v>
                </c:pt>
                <c:pt idx="36699">
                  <c:v>121.153515625</c:v>
                </c:pt>
                <c:pt idx="36700">
                  <c:v>121.168046875</c:v>
                </c:pt>
                <c:pt idx="36701">
                  <c:v>121.18304687499899</c:v>
                </c:pt>
                <c:pt idx="36702">
                  <c:v>121.19859375</c:v>
                </c:pt>
                <c:pt idx="36703">
                  <c:v>121.214062499999</c:v>
                </c:pt>
                <c:pt idx="36704">
                  <c:v>121.22921874999901</c:v>
                </c:pt>
                <c:pt idx="36705">
                  <c:v>121.24421874999901</c:v>
                </c:pt>
                <c:pt idx="36706">
                  <c:v>121.25921874999899</c:v>
                </c:pt>
                <c:pt idx="36707">
                  <c:v>121.274531249999</c:v>
                </c:pt>
                <c:pt idx="36708">
                  <c:v>121.289999999999</c:v>
                </c:pt>
                <c:pt idx="36709">
                  <c:v>121.30515625</c:v>
                </c:pt>
                <c:pt idx="36710">
                  <c:v>121.32</c:v>
                </c:pt>
                <c:pt idx="36711">
                  <c:v>121.33499999999999</c:v>
                </c:pt>
                <c:pt idx="36712">
                  <c:v>121.350468749999</c:v>
                </c:pt>
                <c:pt idx="36713">
                  <c:v>121.36546875000001</c:v>
                </c:pt>
                <c:pt idx="36714">
                  <c:v>121.38</c:v>
                </c:pt>
                <c:pt idx="36715">
                  <c:v>121.394999999999</c:v>
                </c:pt>
                <c:pt idx="36716">
                  <c:v>121.410625</c:v>
                </c:pt>
                <c:pt idx="36717">
                  <c:v>121.42625</c:v>
                </c:pt>
                <c:pt idx="36718">
                  <c:v>121.44140625</c:v>
                </c:pt>
                <c:pt idx="36719">
                  <c:v>121.456718749999</c:v>
                </c:pt>
                <c:pt idx="36720">
                  <c:v>121.472187499999</c:v>
                </c:pt>
                <c:pt idx="36721">
                  <c:v>121.48734374999999</c:v>
                </c:pt>
                <c:pt idx="36722">
                  <c:v>121.50234374999999</c:v>
                </c:pt>
                <c:pt idx="36723">
                  <c:v>121.51765625</c:v>
                </c:pt>
                <c:pt idx="36724">
                  <c:v>121.53296874999999</c:v>
                </c:pt>
                <c:pt idx="36725">
                  <c:v>121.54781250000001</c:v>
                </c:pt>
                <c:pt idx="36726">
                  <c:v>121.56281250000001</c:v>
                </c:pt>
                <c:pt idx="36727">
                  <c:v>121.578437499999</c:v>
                </c:pt>
                <c:pt idx="36728">
                  <c:v>121.594296874999</c:v>
                </c:pt>
                <c:pt idx="36729">
                  <c:v>121.610234374999</c:v>
                </c:pt>
                <c:pt idx="36730">
                  <c:v>121.625859374999</c:v>
                </c:pt>
                <c:pt idx="36731">
                  <c:v>121.64070312499901</c:v>
                </c:pt>
                <c:pt idx="36732">
                  <c:v>121.655234374999</c:v>
                </c:pt>
                <c:pt idx="36733">
                  <c:v>121.669921875</c:v>
                </c:pt>
                <c:pt idx="36734">
                  <c:v>121.684765624999</c:v>
                </c:pt>
                <c:pt idx="36735">
                  <c:v>121.699296875</c:v>
                </c:pt>
                <c:pt idx="36736">
                  <c:v>121.71328124999999</c:v>
                </c:pt>
                <c:pt idx="36737">
                  <c:v>121.72726562499901</c:v>
                </c:pt>
                <c:pt idx="36738">
                  <c:v>121.7415625</c:v>
                </c:pt>
                <c:pt idx="36739">
                  <c:v>121.7559375</c:v>
                </c:pt>
                <c:pt idx="36740">
                  <c:v>121.77015625</c:v>
                </c:pt>
                <c:pt idx="36741">
                  <c:v>121.7840625</c:v>
                </c:pt>
                <c:pt idx="36742">
                  <c:v>121.79828124999899</c:v>
                </c:pt>
                <c:pt idx="36743">
                  <c:v>121.81281250000001</c:v>
                </c:pt>
                <c:pt idx="36744">
                  <c:v>121.826718749999</c:v>
                </c:pt>
                <c:pt idx="36745">
                  <c:v>121.840312499999</c:v>
                </c:pt>
                <c:pt idx="36746">
                  <c:v>121.85453124999999</c:v>
                </c:pt>
                <c:pt idx="36747">
                  <c:v>121.86890624999999</c:v>
                </c:pt>
                <c:pt idx="36748">
                  <c:v>121.88296874999899</c:v>
                </c:pt>
                <c:pt idx="36749">
                  <c:v>121.897109375</c:v>
                </c:pt>
                <c:pt idx="36750">
                  <c:v>121.911249999999</c:v>
                </c:pt>
                <c:pt idx="36751">
                  <c:v>121.925312499999</c:v>
                </c:pt>
                <c:pt idx="36752">
                  <c:v>121.939296875</c:v>
                </c:pt>
                <c:pt idx="36753">
                  <c:v>121.953203125</c:v>
                </c:pt>
                <c:pt idx="36754">
                  <c:v>121.967343749999</c:v>
                </c:pt>
                <c:pt idx="36755">
                  <c:v>121.981640625</c:v>
                </c:pt>
                <c:pt idx="36756">
                  <c:v>121.99585937499999</c:v>
                </c:pt>
                <c:pt idx="36757">
                  <c:v>122.01</c:v>
                </c:pt>
                <c:pt idx="36758">
                  <c:v>122.023984374999</c:v>
                </c:pt>
                <c:pt idx="36759">
                  <c:v>122.037890625</c:v>
                </c:pt>
                <c:pt idx="36760">
                  <c:v>122.05210937499901</c:v>
                </c:pt>
                <c:pt idx="36761">
                  <c:v>122.066484375</c:v>
                </c:pt>
                <c:pt idx="36762">
                  <c:v>122.080546875</c:v>
                </c:pt>
                <c:pt idx="36763">
                  <c:v>122.094296875</c:v>
                </c:pt>
                <c:pt idx="36764">
                  <c:v>122.108046875</c:v>
                </c:pt>
                <c:pt idx="36765">
                  <c:v>122.12210937499999</c:v>
                </c:pt>
                <c:pt idx="36766">
                  <c:v>122.136328124999</c:v>
                </c:pt>
                <c:pt idx="36767">
                  <c:v>122.15054687499899</c:v>
                </c:pt>
                <c:pt idx="36768">
                  <c:v>122.164609374999</c:v>
                </c:pt>
                <c:pt idx="36769">
                  <c:v>122.178359375</c:v>
                </c:pt>
                <c:pt idx="36770">
                  <c:v>122.191953124999</c:v>
                </c:pt>
                <c:pt idx="36771">
                  <c:v>122.205703124999</c:v>
                </c:pt>
                <c:pt idx="36772">
                  <c:v>122.21953125</c:v>
                </c:pt>
                <c:pt idx="36773">
                  <c:v>122.23328125</c:v>
                </c:pt>
                <c:pt idx="36774">
                  <c:v>122.24710937499999</c:v>
                </c:pt>
                <c:pt idx="36775">
                  <c:v>122.261015624999</c:v>
                </c:pt>
                <c:pt idx="36776">
                  <c:v>122.274921875</c:v>
                </c:pt>
                <c:pt idx="36777">
                  <c:v>122.288671874999</c:v>
                </c:pt>
                <c:pt idx="36778">
                  <c:v>122.3021875</c:v>
                </c:pt>
                <c:pt idx="36779">
                  <c:v>122.315625</c:v>
                </c:pt>
                <c:pt idx="36780">
                  <c:v>122.329062499999</c:v>
                </c:pt>
                <c:pt idx="36781">
                  <c:v>122.342343749999</c:v>
                </c:pt>
                <c:pt idx="36782">
                  <c:v>122.35546874999901</c:v>
                </c:pt>
                <c:pt idx="36783">
                  <c:v>122.3690625</c:v>
                </c:pt>
                <c:pt idx="36784">
                  <c:v>122.383359374999</c:v>
                </c:pt>
                <c:pt idx="36785">
                  <c:v>122.39781249999901</c:v>
                </c:pt>
                <c:pt idx="36786">
                  <c:v>122.41179687499999</c:v>
                </c:pt>
                <c:pt idx="36787">
                  <c:v>122.425312499999</c:v>
                </c:pt>
                <c:pt idx="36788">
                  <c:v>122.438671875</c:v>
                </c:pt>
                <c:pt idx="36789">
                  <c:v>122.452109374999</c:v>
                </c:pt>
                <c:pt idx="36790">
                  <c:v>122.465703124999</c:v>
                </c:pt>
                <c:pt idx="36791">
                  <c:v>122.479296875</c:v>
                </c:pt>
                <c:pt idx="36792">
                  <c:v>122.492812499999</c:v>
                </c:pt>
                <c:pt idx="36793">
                  <c:v>122.50624999999999</c:v>
                </c:pt>
                <c:pt idx="36794">
                  <c:v>122.51968749999899</c:v>
                </c:pt>
                <c:pt idx="36795">
                  <c:v>122.533046874999</c:v>
                </c:pt>
                <c:pt idx="36796">
                  <c:v>122.54632812499899</c:v>
                </c:pt>
                <c:pt idx="36797">
                  <c:v>122.559531249999</c:v>
                </c:pt>
                <c:pt idx="36798">
                  <c:v>122.57265624999999</c:v>
                </c:pt>
                <c:pt idx="36799">
                  <c:v>122.58578125</c:v>
                </c:pt>
                <c:pt idx="36800">
                  <c:v>122.59937499999999</c:v>
                </c:pt>
                <c:pt idx="36801">
                  <c:v>122.613515624999</c:v>
                </c:pt>
                <c:pt idx="36802">
                  <c:v>122.627812499999</c:v>
                </c:pt>
                <c:pt idx="36803">
                  <c:v>122.641796875</c:v>
                </c:pt>
                <c:pt idx="36804">
                  <c:v>122.655156249999</c:v>
                </c:pt>
                <c:pt idx="36805">
                  <c:v>122.668515624999</c:v>
                </c:pt>
                <c:pt idx="36806">
                  <c:v>122.682265624999</c:v>
                </c:pt>
                <c:pt idx="36807">
                  <c:v>122.69601562499901</c:v>
                </c:pt>
                <c:pt idx="36808">
                  <c:v>122.709609375</c:v>
                </c:pt>
                <c:pt idx="36809">
                  <c:v>122.723515624999</c:v>
                </c:pt>
                <c:pt idx="36810">
                  <c:v>122.737265624999</c:v>
                </c:pt>
                <c:pt idx="36811">
                  <c:v>122.750390624999</c:v>
                </c:pt>
                <c:pt idx="36812">
                  <c:v>122.763515625</c:v>
                </c:pt>
                <c:pt idx="36813">
                  <c:v>122.777265624999</c:v>
                </c:pt>
                <c:pt idx="36814">
                  <c:v>122.79125000000001</c:v>
                </c:pt>
                <c:pt idx="36815">
                  <c:v>122.80484375</c:v>
                </c:pt>
                <c:pt idx="36816">
                  <c:v>122.81828125</c:v>
                </c:pt>
                <c:pt idx="36817">
                  <c:v>122.8315625</c:v>
                </c:pt>
                <c:pt idx="36818">
                  <c:v>122.844687499999</c:v>
                </c:pt>
                <c:pt idx="36819">
                  <c:v>122.85812499999901</c:v>
                </c:pt>
                <c:pt idx="36820">
                  <c:v>122.872031249999</c:v>
                </c:pt>
                <c:pt idx="36821">
                  <c:v>122.885781249999</c:v>
                </c:pt>
                <c:pt idx="36822">
                  <c:v>122.8990625</c:v>
                </c:pt>
                <c:pt idx="36823">
                  <c:v>122.91226562499899</c:v>
                </c:pt>
                <c:pt idx="36824">
                  <c:v>122.925859375</c:v>
                </c:pt>
                <c:pt idx="36825">
                  <c:v>122.93960937499899</c:v>
                </c:pt>
                <c:pt idx="36826">
                  <c:v>122.95289062499999</c:v>
                </c:pt>
                <c:pt idx="36827">
                  <c:v>122.965937499999</c:v>
                </c:pt>
                <c:pt idx="36828">
                  <c:v>122.979453124999</c:v>
                </c:pt>
                <c:pt idx="36829">
                  <c:v>122.99320312499999</c:v>
                </c:pt>
                <c:pt idx="36830">
                  <c:v>123.006484375</c:v>
                </c:pt>
                <c:pt idx="36831">
                  <c:v>123.019765624999</c:v>
                </c:pt>
                <c:pt idx="36832">
                  <c:v>123.03359374999999</c:v>
                </c:pt>
                <c:pt idx="36833">
                  <c:v>123.04734375</c:v>
                </c:pt>
                <c:pt idx="36834">
                  <c:v>123.06093749999999</c:v>
                </c:pt>
                <c:pt idx="36835">
                  <c:v>123.07445312500001</c:v>
                </c:pt>
                <c:pt idx="36836">
                  <c:v>123.087890625</c:v>
                </c:pt>
                <c:pt idx="36837">
                  <c:v>123.10179687500001</c:v>
                </c:pt>
                <c:pt idx="36838">
                  <c:v>123.115703125</c:v>
                </c:pt>
                <c:pt idx="36839">
                  <c:v>123.12929687499999</c:v>
                </c:pt>
                <c:pt idx="36840">
                  <c:v>123.143203124999</c:v>
                </c:pt>
                <c:pt idx="36841">
                  <c:v>123.15726562499999</c:v>
                </c:pt>
                <c:pt idx="36842">
                  <c:v>123.17124999999901</c:v>
                </c:pt>
                <c:pt idx="36843">
                  <c:v>123.18531249999999</c:v>
                </c:pt>
                <c:pt idx="36844">
                  <c:v>123.19898437499999</c:v>
                </c:pt>
                <c:pt idx="36845">
                  <c:v>123.212734375</c:v>
                </c:pt>
                <c:pt idx="36846">
                  <c:v>123.22679687500001</c:v>
                </c:pt>
                <c:pt idx="36847">
                  <c:v>123.24062499999999</c:v>
                </c:pt>
                <c:pt idx="36848">
                  <c:v>123.254531249999</c:v>
                </c:pt>
                <c:pt idx="36849">
                  <c:v>123.268515624999</c:v>
                </c:pt>
                <c:pt idx="36850">
                  <c:v>123.28257812499901</c:v>
                </c:pt>
                <c:pt idx="36851">
                  <c:v>123.29664062499999</c:v>
                </c:pt>
                <c:pt idx="36852">
                  <c:v>123.31031249999999</c:v>
                </c:pt>
                <c:pt idx="36853">
                  <c:v>123.3240625</c:v>
                </c:pt>
                <c:pt idx="36854">
                  <c:v>123.338046875</c:v>
                </c:pt>
                <c:pt idx="36855">
                  <c:v>123.35171874999899</c:v>
                </c:pt>
                <c:pt idx="36856">
                  <c:v>123.365468749999</c:v>
                </c:pt>
                <c:pt idx="36857">
                  <c:v>123.379375</c:v>
                </c:pt>
                <c:pt idx="36858">
                  <c:v>123.39296874999999</c:v>
                </c:pt>
                <c:pt idx="36859">
                  <c:v>123.40648437500001</c:v>
                </c:pt>
                <c:pt idx="36860">
                  <c:v>123.419921875</c:v>
                </c:pt>
                <c:pt idx="36861">
                  <c:v>123.433437499999</c:v>
                </c:pt>
                <c:pt idx="36862">
                  <c:v>123.447265625</c:v>
                </c:pt>
                <c:pt idx="36863">
                  <c:v>123.460859375</c:v>
                </c:pt>
                <c:pt idx="36864">
                  <c:v>123.4740625</c:v>
                </c:pt>
                <c:pt idx="36865">
                  <c:v>123.487265624999</c:v>
                </c:pt>
                <c:pt idx="36866">
                  <c:v>123.500625</c:v>
                </c:pt>
                <c:pt idx="36867">
                  <c:v>123.514218749999</c:v>
                </c:pt>
                <c:pt idx="36868">
                  <c:v>123.527890624999</c:v>
                </c:pt>
                <c:pt idx="36869">
                  <c:v>123.54132812500001</c:v>
                </c:pt>
                <c:pt idx="36870">
                  <c:v>123.554999999999</c:v>
                </c:pt>
                <c:pt idx="36871">
                  <c:v>123.56874999999999</c:v>
                </c:pt>
                <c:pt idx="36872">
                  <c:v>123.58210937499901</c:v>
                </c:pt>
                <c:pt idx="36873">
                  <c:v>123.595703125</c:v>
                </c:pt>
                <c:pt idx="36874">
                  <c:v>123.609609374999</c:v>
                </c:pt>
                <c:pt idx="36875">
                  <c:v>123.623671875</c:v>
                </c:pt>
                <c:pt idx="36876">
                  <c:v>123.637578125</c:v>
                </c:pt>
                <c:pt idx="36877">
                  <c:v>123.65117187499899</c:v>
                </c:pt>
                <c:pt idx="36878">
                  <c:v>123.664999999999</c:v>
                </c:pt>
                <c:pt idx="36879">
                  <c:v>123.679218749999</c:v>
                </c:pt>
                <c:pt idx="36880">
                  <c:v>123.693906249999</c:v>
                </c:pt>
                <c:pt idx="36881">
                  <c:v>123.70906249999901</c:v>
                </c:pt>
                <c:pt idx="36882">
                  <c:v>123.72437499999999</c:v>
                </c:pt>
                <c:pt idx="36883">
                  <c:v>123.7396875</c:v>
                </c:pt>
                <c:pt idx="36884">
                  <c:v>123.755</c:v>
                </c:pt>
                <c:pt idx="36885">
                  <c:v>123.76968749999899</c:v>
                </c:pt>
                <c:pt idx="36886">
                  <c:v>123.78390625</c:v>
                </c:pt>
                <c:pt idx="36887">
                  <c:v>123.798437499999</c:v>
                </c:pt>
                <c:pt idx="36888">
                  <c:v>123.81359375</c:v>
                </c:pt>
                <c:pt idx="36889">
                  <c:v>123.829375</c:v>
                </c:pt>
                <c:pt idx="36890">
                  <c:v>123.845312499999</c:v>
                </c:pt>
                <c:pt idx="36891">
                  <c:v>123.861249999999</c:v>
                </c:pt>
                <c:pt idx="36892">
                  <c:v>123.877187499999</c:v>
                </c:pt>
                <c:pt idx="36893">
                  <c:v>123.893124999999</c:v>
                </c:pt>
                <c:pt idx="36894">
                  <c:v>123.909062499999</c:v>
                </c:pt>
                <c:pt idx="36895">
                  <c:v>123.92515624999901</c:v>
                </c:pt>
                <c:pt idx="36896">
                  <c:v>123.941249999999</c:v>
                </c:pt>
                <c:pt idx="36897">
                  <c:v>123.95718749999899</c:v>
                </c:pt>
                <c:pt idx="36898">
                  <c:v>123.97328125</c:v>
                </c:pt>
                <c:pt idx="36899">
                  <c:v>123.98953125</c:v>
                </c:pt>
                <c:pt idx="36900">
                  <c:v>124.005781249999</c:v>
                </c:pt>
                <c:pt idx="36901">
                  <c:v>124.0221875</c:v>
                </c:pt>
                <c:pt idx="36902">
                  <c:v>124.03843749999901</c:v>
                </c:pt>
                <c:pt idx="36903">
                  <c:v>124.05453125</c:v>
                </c:pt>
                <c:pt idx="36904">
                  <c:v>124.07054687500001</c:v>
                </c:pt>
                <c:pt idx="36905">
                  <c:v>124.085859374999</c:v>
                </c:pt>
                <c:pt idx="36906">
                  <c:v>124.099843749999</c:v>
                </c:pt>
                <c:pt idx="36907">
                  <c:v>124.1125</c:v>
                </c:pt>
                <c:pt idx="36908">
                  <c:v>124.123671875</c:v>
                </c:pt>
                <c:pt idx="36909">
                  <c:v>124.13328125</c:v>
                </c:pt>
                <c:pt idx="36910">
                  <c:v>124.14234374999999</c:v>
                </c:pt>
                <c:pt idx="36911">
                  <c:v>124.15140624999999</c:v>
                </c:pt>
                <c:pt idx="36912">
                  <c:v>124.160468749999</c:v>
                </c:pt>
                <c:pt idx="36913">
                  <c:v>124.168906249999</c:v>
                </c:pt>
                <c:pt idx="36914">
                  <c:v>124.17640625</c:v>
                </c:pt>
                <c:pt idx="36915">
                  <c:v>124.183437499999</c:v>
                </c:pt>
                <c:pt idx="36916">
                  <c:v>124.18953124999901</c:v>
                </c:pt>
                <c:pt idx="36917">
                  <c:v>124.194843749999</c:v>
                </c:pt>
                <c:pt idx="36918">
                  <c:v>124.2</c:v>
                </c:pt>
                <c:pt idx="36919">
                  <c:v>124.205</c:v>
                </c:pt>
                <c:pt idx="36920">
                  <c:v>124.20968749999901</c:v>
                </c:pt>
                <c:pt idx="36921">
                  <c:v>124.21390624999999</c:v>
                </c:pt>
                <c:pt idx="36922">
                  <c:v>124.21781249999999</c:v>
                </c:pt>
                <c:pt idx="36923">
                  <c:v>124.22140625</c:v>
                </c:pt>
                <c:pt idx="36924">
                  <c:v>124.22484375000001</c:v>
                </c:pt>
                <c:pt idx="36925">
                  <c:v>124.22828124999999</c:v>
                </c:pt>
                <c:pt idx="36926">
                  <c:v>124.23171875</c:v>
                </c:pt>
                <c:pt idx="36927">
                  <c:v>124.23515625</c:v>
                </c:pt>
                <c:pt idx="36928">
                  <c:v>124.238593749999</c:v>
                </c:pt>
                <c:pt idx="36929">
                  <c:v>124.242031249999</c:v>
                </c:pt>
                <c:pt idx="36930">
                  <c:v>124.2453125</c:v>
                </c:pt>
                <c:pt idx="36931">
                  <c:v>124.24812499999901</c:v>
                </c:pt>
                <c:pt idx="36932">
                  <c:v>124.250625</c:v>
                </c:pt>
                <c:pt idx="36933">
                  <c:v>124.253125</c:v>
                </c:pt>
                <c:pt idx="36934">
                  <c:v>124.25562499999999</c:v>
                </c:pt>
                <c:pt idx="36935">
                  <c:v>124.258124999999</c:v>
                </c:pt>
                <c:pt idx="36936">
                  <c:v>124.26046874999901</c:v>
                </c:pt>
                <c:pt idx="36937">
                  <c:v>124.262656249999</c:v>
                </c:pt>
                <c:pt idx="36938">
                  <c:v>124.26515625</c:v>
                </c:pt>
                <c:pt idx="36939">
                  <c:v>124.26875</c:v>
                </c:pt>
                <c:pt idx="36940">
                  <c:v>124.27390625</c:v>
                </c:pt>
                <c:pt idx="36941">
                  <c:v>124.28156250000001</c:v>
                </c:pt>
                <c:pt idx="36942">
                  <c:v>124.292421875</c:v>
                </c:pt>
                <c:pt idx="36943">
                  <c:v>124.306171875</c:v>
                </c:pt>
                <c:pt idx="36944">
                  <c:v>124.32296874999901</c:v>
                </c:pt>
                <c:pt idx="36945">
                  <c:v>124.34117187499901</c:v>
                </c:pt>
                <c:pt idx="36946">
                  <c:v>124.359375</c:v>
                </c:pt>
                <c:pt idx="36947">
                  <c:v>124.377890624999</c:v>
                </c:pt>
                <c:pt idx="36948">
                  <c:v>124.396796874999</c:v>
                </c:pt>
                <c:pt idx="36949">
                  <c:v>124.4159375</c:v>
                </c:pt>
                <c:pt idx="36950">
                  <c:v>124.435</c:v>
                </c:pt>
                <c:pt idx="36951">
                  <c:v>124.45328125</c:v>
                </c:pt>
                <c:pt idx="36952">
                  <c:v>124.46906250000001</c:v>
                </c:pt>
                <c:pt idx="36953">
                  <c:v>124.482109374999</c:v>
                </c:pt>
                <c:pt idx="36954">
                  <c:v>124.49296875</c:v>
                </c:pt>
                <c:pt idx="36955">
                  <c:v>124.50171874999999</c:v>
                </c:pt>
                <c:pt idx="36956">
                  <c:v>124.5084375</c:v>
                </c:pt>
                <c:pt idx="36957">
                  <c:v>124.513281249999</c:v>
                </c:pt>
                <c:pt idx="36958">
                  <c:v>124.517187499999</c:v>
                </c:pt>
                <c:pt idx="36959">
                  <c:v>124.521093749999</c:v>
                </c:pt>
                <c:pt idx="36960">
                  <c:v>124.526406249999</c:v>
                </c:pt>
                <c:pt idx="36961">
                  <c:v>124.536249999999</c:v>
                </c:pt>
                <c:pt idx="36962">
                  <c:v>124.55148437499901</c:v>
                </c:pt>
                <c:pt idx="36963">
                  <c:v>124.56968749999901</c:v>
                </c:pt>
                <c:pt idx="36964">
                  <c:v>124.5890625</c:v>
                </c:pt>
                <c:pt idx="36965">
                  <c:v>124.608671875</c:v>
                </c:pt>
                <c:pt idx="36966">
                  <c:v>124.62828124999901</c:v>
                </c:pt>
                <c:pt idx="36967">
                  <c:v>124.647968749999</c:v>
                </c:pt>
                <c:pt idx="36968">
                  <c:v>124.666874999999</c:v>
                </c:pt>
                <c:pt idx="36969">
                  <c:v>124.683046875</c:v>
                </c:pt>
                <c:pt idx="36970">
                  <c:v>124.69515625</c:v>
                </c:pt>
                <c:pt idx="36971">
                  <c:v>124.704375</c:v>
                </c:pt>
                <c:pt idx="36972">
                  <c:v>124.71125000000001</c:v>
                </c:pt>
                <c:pt idx="36973">
                  <c:v>124.716093749999</c:v>
                </c:pt>
                <c:pt idx="36974">
                  <c:v>124.72015625</c:v>
                </c:pt>
                <c:pt idx="36975">
                  <c:v>124.7240625</c:v>
                </c:pt>
                <c:pt idx="36976">
                  <c:v>124.727812499999</c:v>
                </c:pt>
                <c:pt idx="36977">
                  <c:v>124.73125</c:v>
                </c:pt>
                <c:pt idx="36978">
                  <c:v>124.73468750000001</c:v>
                </c:pt>
                <c:pt idx="36979">
                  <c:v>124.738125</c:v>
                </c:pt>
                <c:pt idx="36980">
                  <c:v>124.74234374999899</c:v>
                </c:pt>
                <c:pt idx="36981">
                  <c:v>124.74921875</c:v>
                </c:pt>
                <c:pt idx="36982">
                  <c:v>124.762421875</c:v>
                </c:pt>
                <c:pt idx="36983">
                  <c:v>124.780546874999</c:v>
                </c:pt>
                <c:pt idx="36984">
                  <c:v>124.799140624999</c:v>
                </c:pt>
                <c:pt idx="36985">
                  <c:v>124.817890625</c:v>
                </c:pt>
                <c:pt idx="36986">
                  <c:v>124.836796874999</c:v>
                </c:pt>
                <c:pt idx="36987">
                  <c:v>124.85562499999899</c:v>
                </c:pt>
                <c:pt idx="36988">
                  <c:v>124.874296875</c:v>
                </c:pt>
                <c:pt idx="36989">
                  <c:v>124.893124999999</c:v>
                </c:pt>
                <c:pt idx="36990">
                  <c:v>124.90984374999999</c:v>
                </c:pt>
                <c:pt idx="36991">
                  <c:v>124.920468749999</c:v>
                </c:pt>
                <c:pt idx="36992">
                  <c:v>124.92546874999999</c:v>
                </c:pt>
                <c:pt idx="36993">
                  <c:v>124.928281249999</c:v>
                </c:pt>
                <c:pt idx="36994">
                  <c:v>124.9309375</c:v>
                </c:pt>
                <c:pt idx="36995">
                  <c:v>124.93437499999899</c:v>
                </c:pt>
                <c:pt idx="36996">
                  <c:v>124.941249999999</c:v>
                </c:pt>
                <c:pt idx="36997">
                  <c:v>124.954218749999</c:v>
                </c:pt>
                <c:pt idx="36998">
                  <c:v>124.971796875</c:v>
                </c:pt>
                <c:pt idx="36999">
                  <c:v>124.99062499999999</c:v>
                </c:pt>
                <c:pt idx="37000">
                  <c:v>125.009374999999</c:v>
                </c:pt>
                <c:pt idx="37001">
                  <c:v>125.028203124999</c:v>
                </c:pt>
                <c:pt idx="37002">
                  <c:v>125.04695312499901</c:v>
                </c:pt>
                <c:pt idx="37003">
                  <c:v>125.065625</c:v>
                </c:pt>
                <c:pt idx="37004">
                  <c:v>125.08437499999999</c:v>
                </c:pt>
                <c:pt idx="37005">
                  <c:v>125.103046875</c:v>
                </c:pt>
                <c:pt idx="37006">
                  <c:v>125.1215625</c:v>
                </c:pt>
                <c:pt idx="37007">
                  <c:v>125.13999999999901</c:v>
                </c:pt>
                <c:pt idx="37008">
                  <c:v>125.15843750000001</c:v>
                </c:pt>
                <c:pt idx="37009">
                  <c:v>125.176874999999</c:v>
                </c:pt>
                <c:pt idx="37010">
                  <c:v>125.19531249999901</c:v>
                </c:pt>
                <c:pt idx="37011">
                  <c:v>125.21375</c:v>
                </c:pt>
                <c:pt idx="37012">
                  <c:v>125.23218749999999</c:v>
                </c:pt>
                <c:pt idx="37013">
                  <c:v>125.250625</c:v>
                </c:pt>
                <c:pt idx="37014">
                  <c:v>125.2690625</c:v>
                </c:pt>
                <c:pt idx="37015">
                  <c:v>125.287656249999</c:v>
                </c:pt>
                <c:pt idx="37016">
                  <c:v>125.306249999999</c:v>
                </c:pt>
                <c:pt idx="37017">
                  <c:v>125.3246875</c:v>
                </c:pt>
                <c:pt idx="37018">
                  <c:v>125.343046875</c:v>
                </c:pt>
                <c:pt idx="37019">
                  <c:v>125.35859375</c:v>
                </c:pt>
                <c:pt idx="37020">
                  <c:v>125.36921875</c:v>
                </c:pt>
                <c:pt idx="37021">
                  <c:v>125.376562499999</c:v>
                </c:pt>
                <c:pt idx="37022">
                  <c:v>125.382031249999</c:v>
                </c:pt>
                <c:pt idx="37023">
                  <c:v>125.3865625</c:v>
                </c:pt>
                <c:pt idx="37024">
                  <c:v>125.39062499999901</c:v>
                </c:pt>
                <c:pt idx="37025">
                  <c:v>125.39421874999999</c:v>
                </c:pt>
                <c:pt idx="37026">
                  <c:v>125.39875000000001</c:v>
                </c:pt>
                <c:pt idx="37027">
                  <c:v>125.406718749999</c:v>
                </c:pt>
                <c:pt idx="37028">
                  <c:v>125.42007812499899</c:v>
                </c:pt>
                <c:pt idx="37029">
                  <c:v>125.43695312499899</c:v>
                </c:pt>
                <c:pt idx="37030">
                  <c:v>125.45484374999999</c:v>
                </c:pt>
                <c:pt idx="37031">
                  <c:v>125.473593749999</c:v>
                </c:pt>
                <c:pt idx="37032">
                  <c:v>125.492812499999</c:v>
                </c:pt>
                <c:pt idx="37033">
                  <c:v>125.51210937499999</c:v>
                </c:pt>
                <c:pt idx="37034">
                  <c:v>125.531328125</c:v>
                </c:pt>
                <c:pt idx="37035">
                  <c:v>125.550625</c:v>
                </c:pt>
                <c:pt idx="37036">
                  <c:v>125.57</c:v>
                </c:pt>
                <c:pt idx="37037">
                  <c:v>125.589296875</c:v>
                </c:pt>
                <c:pt idx="37038">
                  <c:v>125.60874999999901</c:v>
                </c:pt>
                <c:pt idx="37039">
                  <c:v>125.628515624999</c:v>
                </c:pt>
                <c:pt idx="37040">
                  <c:v>125.648359374999</c:v>
                </c:pt>
                <c:pt idx="37041">
                  <c:v>125.668281249999</c:v>
                </c:pt>
                <c:pt idx="37042">
                  <c:v>125.68828125</c:v>
                </c:pt>
                <c:pt idx="37043">
                  <c:v>125.708203125</c:v>
                </c:pt>
                <c:pt idx="37044">
                  <c:v>125.728046874999</c:v>
                </c:pt>
                <c:pt idx="37045">
                  <c:v>125.747890624999</c:v>
                </c:pt>
                <c:pt idx="37046">
                  <c:v>125.76773437499899</c:v>
                </c:pt>
                <c:pt idx="37047">
                  <c:v>125.7871875</c:v>
                </c:pt>
                <c:pt idx="37048">
                  <c:v>125.806249999999</c:v>
                </c:pt>
                <c:pt idx="37049">
                  <c:v>125.82484375</c:v>
                </c:pt>
                <c:pt idx="37050">
                  <c:v>125.84296875</c:v>
                </c:pt>
                <c:pt idx="37051">
                  <c:v>125.86109374999999</c:v>
                </c:pt>
                <c:pt idx="37052">
                  <c:v>125.879218749999</c:v>
                </c:pt>
                <c:pt idx="37053">
                  <c:v>125.89734375</c:v>
                </c:pt>
                <c:pt idx="37054">
                  <c:v>125.91546875</c:v>
                </c:pt>
                <c:pt idx="37055">
                  <c:v>125.93359374999901</c:v>
                </c:pt>
                <c:pt idx="37056">
                  <c:v>125.95156249999999</c:v>
                </c:pt>
                <c:pt idx="37057">
                  <c:v>125.969296874999</c:v>
                </c:pt>
                <c:pt idx="37058">
                  <c:v>125.986874999999</c:v>
                </c:pt>
                <c:pt idx="37059">
                  <c:v>126.004453124999</c:v>
                </c:pt>
                <c:pt idx="37060">
                  <c:v>126.02226562499899</c:v>
                </c:pt>
                <c:pt idx="37061">
                  <c:v>126.04007812499999</c:v>
                </c:pt>
                <c:pt idx="37062">
                  <c:v>126.057578124999</c:v>
                </c:pt>
                <c:pt idx="37063">
                  <c:v>126.075156249999</c:v>
                </c:pt>
                <c:pt idx="37064">
                  <c:v>126.09171875</c:v>
                </c:pt>
                <c:pt idx="37065">
                  <c:v>126.105937499999</c:v>
                </c:pt>
                <c:pt idx="37066">
                  <c:v>126.118749999999</c:v>
                </c:pt>
                <c:pt idx="37067">
                  <c:v>126.130156249999</c:v>
                </c:pt>
                <c:pt idx="37068">
                  <c:v>126.13968749999999</c:v>
                </c:pt>
                <c:pt idx="37069">
                  <c:v>126.14812499999999</c:v>
                </c:pt>
                <c:pt idx="37070">
                  <c:v>126.154843749999</c:v>
                </c:pt>
                <c:pt idx="37071">
                  <c:v>126.159375</c:v>
                </c:pt>
                <c:pt idx="37072">
                  <c:v>126.161093749999</c:v>
                </c:pt>
                <c:pt idx="37073">
                  <c:v>126.1609375</c:v>
                </c:pt>
                <c:pt idx="37074">
                  <c:v>126.1609375</c:v>
                </c:pt>
                <c:pt idx="37075">
                  <c:v>126.1590625</c:v>
                </c:pt>
                <c:pt idx="37076">
                  <c:v>126.15437499999901</c:v>
                </c:pt>
                <c:pt idx="37077">
                  <c:v>126.14687499999999</c:v>
                </c:pt>
                <c:pt idx="37078">
                  <c:v>126.13484375</c:v>
                </c:pt>
                <c:pt idx="37079">
                  <c:v>126.11796874999899</c:v>
                </c:pt>
                <c:pt idx="37080">
                  <c:v>126.097499999999</c:v>
                </c:pt>
                <c:pt idx="37081">
                  <c:v>126.0728125</c:v>
                </c:pt>
                <c:pt idx="37082">
                  <c:v>126.0434375</c:v>
                </c:pt>
                <c:pt idx="37083">
                  <c:v>126.01125</c:v>
                </c:pt>
                <c:pt idx="37084">
                  <c:v>125.9765625</c:v>
                </c:pt>
                <c:pt idx="37085">
                  <c:v>125.939374999999</c:v>
                </c:pt>
                <c:pt idx="37086">
                  <c:v>125.899999999999</c:v>
                </c:pt>
                <c:pt idx="37087">
                  <c:v>125.85828125</c:v>
                </c:pt>
                <c:pt idx="37088">
                  <c:v>125.8159375</c:v>
                </c:pt>
                <c:pt idx="37089">
                  <c:v>125.77359375</c:v>
                </c:pt>
                <c:pt idx="37090">
                  <c:v>125.7303125</c:v>
                </c:pt>
                <c:pt idx="37091">
                  <c:v>125.68656249999999</c:v>
                </c:pt>
                <c:pt idx="37092">
                  <c:v>125.64265625</c:v>
                </c:pt>
                <c:pt idx="37093">
                  <c:v>125.5984375</c:v>
                </c:pt>
                <c:pt idx="37094">
                  <c:v>125.56171875</c:v>
                </c:pt>
                <c:pt idx="37095">
                  <c:v>125.53296874999999</c:v>
                </c:pt>
                <c:pt idx="37096">
                  <c:v>125.50453125</c:v>
                </c:pt>
                <c:pt idx="37097">
                  <c:v>125.476093749999</c:v>
                </c:pt>
                <c:pt idx="37098">
                  <c:v>125.44765624999999</c:v>
                </c:pt>
                <c:pt idx="37099">
                  <c:v>125.41921875</c:v>
                </c:pt>
                <c:pt idx="37100">
                  <c:v>125.39078124999899</c:v>
                </c:pt>
                <c:pt idx="37101">
                  <c:v>125.36234374999999</c:v>
                </c:pt>
                <c:pt idx="37102">
                  <c:v>125.33390625</c:v>
                </c:pt>
                <c:pt idx="37103">
                  <c:v>125.305312499999</c:v>
                </c:pt>
                <c:pt idx="37104">
                  <c:v>125.2765625</c:v>
                </c:pt>
                <c:pt idx="37105">
                  <c:v>125.247968749999</c:v>
                </c:pt>
                <c:pt idx="37106">
                  <c:v>125.219374999999</c:v>
                </c:pt>
                <c:pt idx="37107">
                  <c:v>125.19078124999901</c:v>
                </c:pt>
                <c:pt idx="37108">
                  <c:v>125.16234375000001</c:v>
                </c:pt>
                <c:pt idx="37109">
                  <c:v>125.13390625</c:v>
                </c:pt>
                <c:pt idx="37110">
                  <c:v>125.105312499999</c:v>
                </c:pt>
                <c:pt idx="37111">
                  <c:v>125.076718749999</c:v>
                </c:pt>
                <c:pt idx="37112">
                  <c:v>125.048124999999</c:v>
                </c:pt>
                <c:pt idx="37113">
                  <c:v>125.019374999999</c:v>
                </c:pt>
                <c:pt idx="37114">
                  <c:v>124.99062499999999</c:v>
                </c:pt>
                <c:pt idx="37115">
                  <c:v>124.961874999999</c:v>
                </c:pt>
                <c:pt idx="37116">
                  <c:v>124.93515625000001</c:v>
                </c:pt>
                <c:pt idx="37117">
                  <c:v>124.9175</c:v>
                </c:pt>
                <c:pt idx="37118">
                  <c:v>124.91031249999899</c:v>
                </c:pt>
                <c:pt idx="37119">
                  <c:v>124.91218749999901</c:v>
                </c:pt>
                <c:pt idx="37120">
                  <c:v>124.920859374999</c:v>
                </c:pt>
                <c:pt idx="37121">
                  <c:v>124.932499999999</c:v>
                </c:pt>
                <c:pt idx="37122">
                  <c:v>124.948828124999</c:v>
                </c:pt>
                <c:pt idx="37123">
                  <c:v>124.96828125</c:v>
                </c:pt>
                <c:pt idx="37124">
                  <c:v>124.98843749999899</c:v>
                </c:pt>
                <c:pt idx="37125">
                  <c:v>125.008984374999</c:v>
                </c:pt>
                <c:pt idx="37126">
                  <c:v>125.029296875</c:v>
                </c:pt>
                <c:pt idx="37127">
                  <c:v>125.049453125</c:v>
                </c:pt>
                <c:pt idx="37128">
                  <c:v>125.06976562499899</c:v>
                </c:pt>
                <c:pt idx="37129">
                  <c:v>125.090156249999</c:v>
                </c:pt>
                <c:pt idx="37130">
                  <c:v>125.11039062499999</c:v>
                </c:pt>
                <c:pt idx="37131">
                  <c:v>125.130468749999</c:v>
                </c:pt>
                <c:pt idx="37132">
                  <c:v>125.150546875</c:v>
                </c:pt>
                <c:pt idx="37133">
                  <c:v>125.170468749999</c:v>
                </c:pt>
                <c:pt idx="37134">
                  <c:v>125.19015624999901</c:v>
                </c:pt>
                <c:pt idx="37135">
                  <c:v>125.209843749999</c:v>
                </c:pt>
                <c:pt idx="37136">
                  <c:v>125.22953124999999</c:v>
                </c:pt>
                <c:pt idx="37137">
                  <c:v>125.249140624999</c:v>
                </c:pt>
                <c:pt idx="37138">
                  <c:v>125.267421875</c:v>
                </c:pt>
                <c:pt idx="37139">
                  <c:v>125.281875</c:v>
                </c:pt>
                <c:pt idx="37140">
                  <c:v>125.28937500000001</c:v>
                </c:pt>
                <c:pt idx="37141">
                  <c:v>125.288593749999</c:v>
                </c:pt>
                <c:pt idx="37142">
                  <c:v>125.27796875</c:v>
                </c:pt>
                <c:pt idx="37143">
                  <c:v>125.25390625</c:v>
                </c:pt>
                <c:pt idx="37144">
                  <c:v>125.21765625</c:v>
                </c:pt>
                <c:pt idx="37145">
                  <c:v>125.17625</c:v>
                </c:pt>
                <c:pt idx="37146">
                  <c:v>125.13421875</c:v>
                </c:pt>
                <c:pt idx="37147">
                  <c:v>125.09187499999901</c:v>
                </c:pt>
                <c:pt idx="37148">
                  <c:v>125.049062499999</c:v>
                </c:pt>
                <c:pt idx="37149">
                  <c:v>125.00609375000001</c:v>
                </c:pt>
                <c:pt idx="37150">
                  <c:v>124.96890624999899</c:v>
                </c:pt>
                <c:pt idx="37151">
                  <c:v>124.93859375</c:v>
                </c:pt>
                <c:pt idx="37152">
                  <c:v>124.90953124999901</c:v>
                </c:pt>
                <c:pt idx="37153">
                  <c:v>124.88062499999999</c:v>
                </c:pt>
                <c:pt idx="37154">
                  <c:v>124.8515625</c:v>
                </c:pt>
                <c:pt idx="37155">
                  <c:v>124.82234375</c:v>
                </c:pt>
                <c:pt idx="37156">
                  <c:v>124.793281249999</c:v>
                </c:pt>
                <c:pt idx="37157">
                  <c:v>124.76437499999901</c:v>
                </c:pt>
                <c:pt idx="37158">
                  <c:v>124.73218749999999</c:v>
                </c:pt>
                <c:pt idx="37159">
                  <c:v>124.69499999999999</c:v>
                </c:pt>
                <c:pt idx="37160">
                  <c:v>124.65531249999999</c:v>
                </c:pt>
                <c:pt idx="37161">
                  <c:v>124.61390625</c:v>
                </c:pt>
                <c:pt idx="37162">
                  <c:v>124.571874999999</c:v>
                </c:pt>
                <c:pt idx="37163">
                  <c:v>124.52999999999901</c:v>
                </c:pt>
                <c:pt idx="37164">
                  <c:v>124.488125</c:v>
                </c:pt>
                <c:pt idx="37165">
                  <c:v>124.44671874999899</c:v>
                </c:pt>
                <c:pt idx="37166">
                  <c:v>124.40499999999901</c:v>
                </c:pt>
                <c:pt idx="37167">
                  <c:v>124.36140624999901</c:v>
                </c:pt>
                <c:pt idx="37168">
                  <c:v>124.31640625</c:v>
                </c:pt>
                <c:pt idx="37169">
                  <c:v>124.271093749999</c:v>
                </c:pt>
                <c:pt idx="37170">
                  <c:v>124.22453125</c:v>
                </c:pt>
                <c:pt idx="37171">
                  <c:v>124.17578125</c:v>
                </c:pt>
                <c:pt idx="37172">
                  <c:v>124.12515624999899</c:v>
                </c:pt>
                <c:pt idx="37173">
                  <c:v>124.07171875</c:v>
                </c:pt>
                <c:pt idx="37174">
                  <c:v>124.01625</c:v>
                </c:pt>
                <c:pt idx="37175">
                  <c:v>123.96062499999999</c:v>
                </c:pt>
                <c:pt idx="37176">
                  <c:v>123.904843749999</c:v>
                </c:pt>
                <c:pt idx="37177">
                  <c:v>123.84890625</c:v>
                </c:pt>
                <c:pt idx="37178">
                  <c:v>123.79296875</c:v>
                </c:pt>
                <c:pt idx="37179">
                  <c:v>123.73703124999901</c:v>
                </c:pt>
                <c:pt idx="37180">
                  <c:v>123.68109375</c:v>
                </c:pt>
                <c:pt idx="37181">
                  <c:v>123.62515624999899</c:v>
                </c:pt>
                <c:pt idx="37182">
                  <c:v>123.56937499999999</c:v>
                </c:pt>
                <c:pt idx="37183">
                  <c:v>123.51343749999999</c:v>
                </c:pt>
                <c:pt idx="37184">
                  <c:v>123.45625</c:v>
                </c:pt>
                <c:pt idx="37185">
                  <c:v>123.39687499999999</c:v>
                </c:pt>
                <c:pt idx="37186">
                  <c:v>123.33593749999901</c:v>
                </c:pt>
                <c:pt idx="37187">
                  <c:v>123.274687499999</c:v>
                </c:pt>
                <c:pt idx="37188">
                  <c:v>123.2128125</c:v>
                </c:pt>
                <c:pt idx="37189">
                  <c:v>123.14937500000001</c:v>
                </c:pt>
                <c:pt idx="37190">
                  <c:v>123.08468749999901</c:v>
                </c:pt>
                <c:pt idx="37191">
                  <c:v>123.0190625</c:v>
                </c:pt>
                <c:pt idx="37192">
                  <c:v>122.95249999999901</c:v>
                </c:pt>
                <c:pt idx="37193">
                  <c:v>122.885312499999</c:v>
                </c:pt>
                <c:pt idx="37194">
                  <c:v>122.8178125</c:v>
                </c:pt>
                <c:pt idx="37195">
                  <c:v>122.750312499999</c:v>
                </c:pt>
                <c:pt idx="37196">
                  <c:v>122.6828125</c:v>
                </c:pt>
                <c:pt idx="37197">
                  <c:v>122.61546875000001</c:v>
                </c:pt>
                <c:pt idx="37198">
                  <c:v>122.54828124999899</c:v>
                </c:pt>
                <c:pt idx="37199">
                  <c:v>122.48046875</c:v>
                </c:pt>
                <c:pt idx="37200">
                  <c:v>122.412031249999</c:v>
                </c:pt>
                <c:pt idx="37201">
                  <c:v>122.343593749999</c:v>
                </c:pt>
                <c:pt idx="37202">
                  <c:v>122.27515624999999</c:v>
                </c:pt>
                <c:pt idx="37203">
                  <c:v>122.20671874999999</c:v>
                </c:pt>
                <c:pt idx="37204">
                  <c:v>122.138281249999</c:v>
                </c:pt>
                <c:pt idx="37205">
                  <c:v>122.06984375</c:v>
                </c:pt>
                <c:pt idx="37206">
                  <c:v>122.00078125</c:v>
                </c:pt>
                <c:pt idx="37207">
                  <c:v>121.930937499999</c:v>
                </c:pt>
                <c:pt idx="37208">
                  <c:v>121.860937499999</c:v>
                </c:pt>
                <c:pt idx="37209">
                  <c:v>121.790312499999</c:v>
                </c:pt>
                <c:pt idx="37210">
                  <c:v>121.71921875</c:v>
                </c:pt>
                <c:pt idx="37211">
                  <c:v>121.64781249999901</c:v>
                </c:pt>
                <c:pt idx="37212">
                  <c:v>121.575625</c:v>
                </c:pt>
                <c:pt idx="37213">
                  <c:v>121.5028125</c:v>
                </c:pt>
                <c:pt idx="37214">
                  <c:v>121.42874999999999</c:v>
                </c:pt>
                <c:pt idx="37215">
                  <c:v>121.353906249999</c:v>
                </c:pt>
                <c:pt idx="37216">
                  <c:v>121.279218749999</c:v>
                </c:pt>
                <c:pt idx="37217">
                  <c:v>121.20453124999899</c:v>
                </c:pt>
                <c:pt idx="37218">
                  <c:v>121.129843749999</c:v>
                </c:pt>
                <c:pt idx="37219">
                  <c:v>121.05515625</c:v>
                </c:pt>
                <c:pt idx="37220">
                  <c:v>120.98046875</c:v>
                </c:pt>
                <c:pt idx="37221">
                  <c:v>120.905781249999</c:v>
                </c:pt>
                <c:pt idx="37222">
                  <c:v>120.83109374999999</c:v>
                </c:pt>
                <c:pt idx="37223">
                  <c:v>120.756406249999</c:v>
                </c:pt>
                <c:pt idx="37224">
                  <c:v>120.68171875</c:v>
                </c:pt>
                <c:pt idx="37225">
                  <c:v>120.60703125000001</c:v>
                </c:pt>
                <c:pt idx="37226">
                  <c:v>120.53234375</c:v>
                </c:pt>
                <c:pt idx="37227">
                  <c:v>120.45765625</c:v>
                </c:pt>
                <c:pt idx="37228">
                  <c:v>120.38296874999899</c:v>
                </c:pt>
                <c:pt idx="37229">
                  <c:v>120.308125</c:v>
                </c:pt>
                <c:pt idx="37230">
                  <c:v>120.23312499999901</c:v>
                </c:pt>
                <c:pt idx="37231">
                  <c:v>120.158124999999</c:v>
                </c:pt>
                <c:pt idx="37232">
                  <c:v>120.08328125</c:v>
                </c:pt>
                <c:pt idx="37233">
                  <c:v>120.00859375</c:v>
                </c:pt>
                <c:pt idx="37234">
                  <c:v>119.93390625000001</c:v>
                </c:pt>
                <c:pt idx="37235">
                  <c:v>119.859218749999</c:v>
                </c:pt>
                <c:pt idx="37236">
                  <c:v>119.78453124999901</c:v>
                </c:pt>
                <c:pt idx="37237">
                  <c:v>119.70984375</c:v>
                </c:pt>
                <c:pt idx="37238">
                  <c:v>119.63515624999999</c:v>
                </c:pt>
                <c:pt idx="37239">
                  <c:v>119.560468749999</c:v>
                </c:pt>
                <c:pt idx="37240">
                  <c:v>119.48578125</c:v>
                </c:pt>
                <c:pt idx="37241">
                  <c:v>119.411093749999</c:v>
                </c:pt>
                <c:pt idx="37242">
                  <c:v>119.336406249999</c:v>
                </c:pt>
                <c:pt idx="37243">
                  <c:v>119.26187499999899</c:v>
                </c:pt>
                <c:pt idx="37244">
                  <c:v>119.18749999999901</c:v>
                </c:pt>
                <c:pt idx="37245">
                  <c:v>119.113125</c:v>
                </c:pt>
                <c:pt idx="37246">
                  <c:v>119.03874999999999</c:v>
                </c:pt>
                <c:pt idx="37247">
                  <c:v>118.964374999999</c:v>
                </c:pt>
                <c:pt idx="37248">
                  <c:v>118.88999999999901</c:v>
                </c:pt>
                <c:pt idx="37249">
                  <c:v>118.815625</c:v>
                </c:pt>
                <c:pt idx="37250">
                  <c:v>118.74124999999999</c:v>
                </c:pt>
                <c:pt idx="37251">
                  <c:v>118.666874999999</c:v>
                </c:pt>
                <c:pt idx="37252">
                  <c:v>118.60093749999901</c:v>
                </c:pt>
                <c:pt idx="37253">
                  <c:v>118.550312499999</c:v>
                </c:pt>
                <c:pt idx="37254">
                  <c:v>118.51312499999899</c:v>
                </c:pt>
                <c:pt idx="37255">
                  <c:v>118.48953125</c:v>
                </c:pt>
                <c:pt idx="37256">
                  <c:v>118.4765625</c:v>
                </c:pt>
                <c:pt idx="37257">
                  <c:v>118.471562499999</c:v>
                </c:pt>
                <c:pt idx="37258">
                  <c:v>118.47593749999901</c:v>
                </c:pt>
                <c:pt idx="37259">
                  <c:v>118.48609374999999</c:v>
                </c:pt>
                <c:pt idx="37260">
                  <c:v>118.50015624999899</c:v>
                </c:pt>
                <c:pt idx="37261">
                  <c:v>118.51898437499899</c:v>
                </c:pt>
                <c:pt idx="37262">
                  <c:v>118.541015625</c:v>
                </c:pt>
                <c:pt idx="37263">
                  <c:v>118.56453124999901</c:v>
                </c:pt>
                <c:pt idx="37264">
                  <c:v>118.587734374999</c:v>
                </c:pt>
                <c:pt idx="37265">
                  <c:v>118.61078125</c:v>
                </c:pt>
                <c:pt idx="37266">
                  <c:v>118.63382812499999</c:v>
                </c:pt>
                <c:pt idx="37267">
                  <c:v>118.656875</c:v>
                </c:pt>
                <c:pt idx="37268">
                  <c:v>118.679921874999</c:v>
                </c:pt>
                <c:pt idx="37269">
                  <c:v>118.70281249999999</c:v>
                </c:pt>
                <c:pt idx="37270">
                  <c:v>118.72562499999999</c:v>
                </c:pt>
                <c:pt idx="37271">
                  <c:v>118.74835937500001</c:v>
                </c:pt>
                <c:pt idx="37272">
                  <c:v>118.771093749999</c:v>
                </c:pt>
                <c:pt idx="37273">
                  <c:v>118.79390625000001</c:v>
                </c:pt>
                <c:pt idx="37274">
                  <c:v>118.81656249999899</c:v>
                </c:pt>
                <c:pt idx="37275">
                  <c:v>118.83921874999901</c:v>
                </c:pt>
                <c:pt idx="37276">
                  <c:v>118.861953124999</c:v>
                </c:pt>
                <c:pt idx="37277">
                  <c:v>118.88453124999999</c:v>
                </c:pt>
                <c:pt idx="37278">
                  <c:v>118.90718750000001</c:v>
                </c:pt>
                <c:pt idx="37279">
                  <c:v>118.92976562499901</c:v>
                </c:pt>
                <c:pt idx="37280">
                  <c:v>118.952187499999</c:v>
                </c:pt>
                <c:pt idx="37281">
                  <c:v>118.9746875</c:v>
                </c:pt>
                <c:pt idx="37282">
                  <c:v>118.997187499999</c:v>
                </c:pt>
                <c:pt idx="37283">
                  <c:v>119.01968749999899</c:v>
                </c:pt>
                <c:pt idx="37284">
                  <c:v>119.04203124999999</c:v>
                </c:pt>
                <c:pt idx="37285">
                  <c:v>119.064687499999</c:v>
                </c:pt>
                <c:pt idx="37286">
                  <c:v>119.087421874999</c:v>
                </c:pt>
                <c:pt idx="37287">
                  <c:v>119.10984375</c:v>
                </c:pt>
                <c:pt idx="37288">
                  <c:v>119.13249999999999</c:v>
                </c:pt>
                <c:pt idx="37289">
                  <c:v>119.15546875</c:v>
                </c:pt>
                <c:pt idx="37290">
                  <c:v>119.178593749999</c:v>
                </c:pt>
                <c:pt idx="37291">
                  <c:v>119.201718749999</c:v>
                </c:pt>
                <c:pt idx="37292">
                  <c:v>119.22499999999999</c:v>
                </c:pt>
                <c:pt idx="37293">
                  <c:v>119.24773437499999</c:v>
                </c:pt>
                <c:pt idx="37294">
                  <c:v>119.26968749999899</c:v>
                </c:pt>
                <c:pt idx="37295">
                  <c:v>119.28843749999901</c:v>
                </c:pt>
                <c:pt idx="37296">
                  <c:v>119.29468749999999</c:v>
                </c:pt>
                <c:pt idx="37297">
                  <c:v>119.2859375</c:v>
                </c:pt>
                <c:pt idx="37298">
                  <c:v>119.26515625</c:v>
                </c:pt>
                <c:pt idx="37299">
                  <c:v>119.23609374999999</c:v>
                </c:pt>
                <c:pt idx="37300">
                  <c:v>119.202656249999</c:v>
                </c:pt>
                <c:pt idx="37301">
                  <c:v>119.16515625</c:v>
                </c:pt>
                <c:pt idx="37302">
                  <c:v>119.122187499999</c:v>
                </c:pt>
                <c:pt idx="37303">
                  <c:v>119.074531249999</c:v>
                </c:pt>
                <c:pt idx="37304">
                  <c:v>119.02578124999999</c:v>
                </c:pt>
                <c:pt idx="37305">
                  <c:v>118.97328125</c:v>
                </c:pt>
                <c:pt idx="37306">
                  <c:v>118.91578124999999</c:v>
                </c:pt>
                <c:pt idx="37307">
                  <c:v>118.8553125</c:v>
                </c:pt>
                <c:pt idx="37308">
                  <c:v>118.793593749999</c:v>
                </c:pt>
                <c:pt idx="37309">
                  <c:v>118.731875</c:v>
                </c:pt>
                <c:pt idx="37310">
                  <c:v>118.669843749999</c:v>
                </c:pt>
                <c:pt idx="37311">
                  <c:v>118.607656249999</c:v>
                </c:pt>
                <c:pt idx="37312">
                  <c:v>118.545468749999</c:v>
                </c:pt>
                <c:pt idx="37313">
                  <c:v>118.483281249999</c:v>
                </c:pt>
                <c:pt idx="37314">
                  <c:v>118.42109375</c:v>
                </c:pt>
                <c:pt idx="37315">
                  <c:v>118.35890625</c:v>
                </c:pt>
                <c:pt idx="37316">
                  <c:v>118.29671875</c:v>
                </c:pt>
                <c:pt idx="37317">
                  <c:v>118.23453125</c:v>
                </c:pt>
                <c:pt idx="37318">
                  <c:v>118.170937499999</c:v>
                </c:pt>
                <c:pt idx="37319">
                  <c:v>118.1046875</c:v>
                </c:pt>
                <c:pt idx="37320">
                  <c:v>118.03578125</c:v>
                </c:pt>
                <c:pt idx="37321">
                  <c:v>117.96484375</c:v>
                </c:pt>
                <c:pt idx="37322">
                  <c:v>117.891875</c:v>
                </c:pt>
                <c:pt idx="37323">
                  <c:v>117.817343749999</c:v>
                </c:pt>
                <c:pt idx="37324">
                  <c:v>117.7421875</c:v>
                </c:pt>
                <c:pt idx="37325">
                  <c:v>117.666562499999</c:v>
                </c:pt>
                <c:pt idx="37326">
                  <c:v>117.59078125000001</c:v>
                </c:pt>
                <c:pt idx="37327">
                  <c:v>117.51484375</c:v>
                </c:pt>
                <c:pt idx="37328">
                  <c:v>117.43890625</c:v>
                </c:pt>
                <c:pt idx="37329">
                  <c:v>117.362968749999</c:v>
                </c:pt>
                <c:pt idx="37330">
                  <c:v>117.28703125</c:v>
                </c:pt>
                <c:pt idx="37331">
                  <c:v>117.21109374999899</c:v>
                </c:pt>
                <c:pt idx="37332">
                  <c:v>117.134999999999</c:v>
                </c:pt>
                <c:pt idx="37333">
                  <c:v>117.059375</c:v>
                </c:pt>
                <c:pt idx="37334">
                  <c:v>116.98453124999899</c:v>
                </c:pt>
                <c:pt idx="37335">
                  <c:v>116.90984374999999</c:v>
                </c:pt>
                <c:pt idx="37336">
                  <c:v>116.83499999999999</c:v>
                </c:pt>
                <c:pt idx="37337">
                  <c:v>116.760156249999</c:v>
                </c:pt>
                <c:pt idx="37338">
                  <c:v>116.68546875</c:v>
                </c:pt>
                <c:pt idx="37339">
                  <c:v>116.61078125</c:v>
                </c:pt>
                <c:pt idx="37340">
                  <c:v>116.53515625</c:v>
                </c:pt>
                <c:pt idx="37341">
                  <c:v>116.457968749999</c:v>
                </c:pt>
                <c:pt idx="37342">
                  <c:v>116.3796875</c:v>
                </c:pt>
                <c:pt idx="37343">
                  <c:v>116.30015624999901</c:v>
                </c:pt>
                <c:pt idx="37344">
                  <c:v>116.219843749999</c:v>
                </c:pt>
                <c:pt idx="37345">
                  <c:v>116.139531249999</c:v>
                </c:pt>
                <c:pt idx="37346">
                  <c:v>116.059218749999</c:v>
                </c:pt>
                <c:pt idx="37347">
                  <c:v>115.978906249999</c:v>
                </c:pt>
                <c:pt idx="37348">
                  <c:v>115.898281249999</c:v>
                </c:pt>
                <c:pt idx="37349">
                  <c:v>115.817343749999</c:v>
                </c:pt>
                <c:pt idx="37350">
                  <c:v>115.73640625</c:v>
                </c:pt>
                <c:pt idx="37351">
                  <c:v>115.65546875</c:v>
                </c:pt>
                <c:pt idx="37352">
                  <c:v>115.574531249999</c:v>
                </c:pt>
                <c:pt idx="37353">
                  <c:v>115.49359375</c:v>
                </c:pt>
                <c:pt idx="37354">
                  <c:v>115.4128125</c:v>
                </c:pt>
                <c:pt idx="37355">
                  <c:v>115.33140624999901</c:v>
                </c:pt>
                <c:pt idx="37356">
                  <c:v>115.24859375</c:v>
                </c:pt>
                <c:pt idx="37357">
                  <c:v>115.16484375</c:v>
                </c:pt>
                <c:pt idx="37358">
                  <c:v>115.0809375</c:v>
                </c:pt>
                <c:pt idx="37359">
                  <c:v>114.997187499999</c:v>
                </c:pt>
                <c:pt idx="37360">
                  <c:v>114.91343749999901</c:v>
                </c:pt>
                <c:pt idx="37361">
                  <c:v>114.829687499999</c:v>
                </c:pt>
                <c:pt idx="37362">
                  <c:v>114.7459375</c:v>
                </c:pt>
                <c:pt idx="37363">
                  <c:v>114.6621875</c:v>
                </c:pt>
                <c:pt idx="37364">
                  <c:v>114.57843750000001</c:v>
                </c:pt>
                <c:pt idx="37365">
                  <c:v>114.49437500000001</c:v>
                </c:pt>
                <c:pt idx="37366">
                  <c:v>114.409062499999</c:v>
                </c:pt>
                <c:pt idx="37367">
                  <c:v>114.322499999999</c:v>
                </c:pt>
                <c:pt idx="37368">
                  <c:v>114.235624999999</c:v>
                </c:pt>
                <c:pt idx="37369">
                  <c:v>114.1484375</c:v>
                </c:pt>
                <c:pt idx="37370">
                  <c:v>114.060625</c:v>
                </c:pt>
                <c:pt idx="37371">
                  <c:v>113.972187499999</c:v>
                </c:pt>
                <c:pt idx="37372">
                  <c:v>113.8834375</c:v>
                </c:pt>
                <c:pt idx="37373">
                  <c:v>113.79468749999999</c:v>
                </c:pt>
                <c:pt idx="37374">
                  <c:v>113.705937499999</c:v>
                </c:pt>
                <c:pt idx="37375">
                  <c:v>113.6171875</c:v>
                </c:pt>
                <c:pt idx="37376">
                  <c:v>113.528437499999</c:v>
                </c:pt>
                <c:pt idx="37377">
                  <c:v>113.43968750000001</c:v>
                </c:pt>
                <c:pt idx="37378">
                  <c:v>113.35062499999999</c:v>
                </c:pt>
                <c:pt idx="37379">
                  <c:v>113.260781249999</c:v>
                </c:pt>
                <c:pt idx="37380">
                  <c:v>113.170468749999</c:v>
                </c:pt>
                <c:pt idx="37381">
                  <c:v>113.08015624999901</c:v>
                </c:pt>
                <c:pt idx="37382">
                  <c:v>112.98953125</c:v>
                </c:pt>
                <c:pt idx="37383">
                  <c:v>112.898124999999</c:v>
                </c:pt>
                <c:pt idx="37384">
                  <c:v>112.80640624999999</c:v>
                </c:pt>
                <c:pt idx="37385">
                  <c:v>112.71453124999999</c:v>
                </c:pt>
                <c:pt idx="37386">
                  <c:v>112.62234375</c:v>
                </c:pt>
                <c:pt idx="37387">
                  <c:v>112.530156249999</c:v>
                </c:pt>
                <c:pt idx="37388">
                  <c:v>112.43796875</c:v>
                </c:pt>
                <c:pt idx="37389">
                  <c:v>112.34578124999901</c:v>
                </c:pt>
                <c:pt idx="37390">
                  <c:v>112.25296874999999</c:v>
                </c:pt>
                <c:pt idx="37391">
                  <c:v>112.15953125</c:v>
                </c:pt>
                <c:pt idx="37392">
                  <c:v>112.06609374999999</c:v>
                </c:pt>
                <c:pt idx="37393">
                  <c:v>111.9725</c:v>
                </c:pt>
                <c:pt idx="37394">
                  <c:v>111.87890625</c:v>
                </c:pt>
                <c:pt idx="37395">
                  <c:v>111.785468749999</c:v>
                </c:pt>
                <c:pt idx="37396">
                  <c:v>111.69171875000001</c:v>
                </c:pt>
                <c:pt idx="37397">
                  <c:v>111.59734374999999</c:v>
                </c:pt>
                <c:pt idx="37398">
                  <c:v>111.502343749999</c:v>
                </c:pt>
                <c:pt idx="37399">
                  <c:v>111.40703125</c:v>
                </c:pt>
                <c:pt idx="37400">
                  <c:v>111.311406249999</c:v>
                </c:pt>
                <c:pt idx="37401">
                  <c:v>111.21484375</c:v>
                </c:pt>
                <c:pt idx="37402">
                  <c:v>111.11734375</c:v>
                </c:pt>
                <c:pt idx="37403">
                  <c:v>111.019375</c:v>
                </c:pt>
                <c:pt idx="37404">
                  <c:v>110.92125</c:v>
                </c:pt>
                <c:pt idx="37405">
                  <c:v>110.82328124999999</c:v>
                </c:pt>
                <c:pt idx="37406">
                  <c:v>110.72546875</c:v>
                </c:pt>
                <c:pt idx="37407">
                  <c:v>110.627187499999</c:v>
                </c:pt>
                <c:pt idx="37408">
                  <c:v>110.528125</c:v>
                </c:pt>
                <c:pt idx="37409">
                  <c:v>110.42843749999901</c:v>
                </c:pt>
                <c:pt idx="37410">
                  <c:v>110.328125</c:v>
                </c:pt>
                <c:pt idx="37411">
                  <c:v>110.22765625</c:v>
                </c:pt>
                <c:pt idx="37412">
                  <c:v>110.127343749999</c:v>
                </c:pt>
                <c:pt idx="37413">
                  <c:v>110.0265625</c:v>
                </c:pt>
                <c:pt idx="37414">
                  <c:v>109.92515624999901</c:v>
                </c:pt>
                <c:pt idx="37415">
                  <c:v>109.82390624999999</c:v>
                </c:pt>
                <c:pt idx="37416">
                  <c:v>109.72296875000001</c:v>
                </c:pt>
                <c:pt idx="37417">
                  <c:v>109.621718749999</c:v>
                </c:pt>
                <c:pt idx="37418">
                  <c:v>109.51953125</c:v>
                </c:pt>
                <c:pt idx="37419">
                  <c:v>109.41671874999901</c:v>
                </c:pt>
                <c:pt idx="37420">
                  <c:v>109.31328125</c:v>
                </c:pt>
                <c:pt idx="37421">
                  <c:v>109.20890625</c:v>
                </c:pt>
                <c:pt idx="37422">
                  <c:v>109.10359374999901</c:v>
                </c:pt>
                <c:pt idx="37423">
                  <c:v>108.997656249999</c:v>
                </c:pt>
                <c:pt idx="37424">
                  <c:v>108.89140625</c:v>
                </c:pt>
                <c:pt idx="37425">
                  <c:v>108.78484374999999</c:v>
                </c:pt>
                <c:pt idx="37426">
                  <c:v>108.678281249999</c:v>
                </c:pt>
                <c:pt idx="37427">
                  <c:v>108.57171875</c:v>
                </c:pt>
                <c:pt idx="37428">
                  <c:v>108.46515625000001</c:v>
                </c:pt>
                <c:pt idx="37429">
                  <c:v>108.35875</c:v>
                </c:pt>
                <c:pt idx="37430">
                  <c:v>108.2525</c:v>
                </c:pt>
                <c:pt idx="37431">
                  <c:v>108.146249999999</c:v>
                </c:pt>
                <c:pt idx="37432">
                  <c:v>108.039999999999</c:v>
                </c:pt>
                <c:pt idx="37433">
                  <c:v>107.93374999999899</c:v>
                </c:pt>
                <c:pt idx="37434">
                  <c:v>107.82749999999901</c:v>
                </c:pt>
                <c:pt idx="37435">
                  <c:v>107.721249999999</c:v>
                </c:pt>
                <c:pt idx="37436">
                  <c:v>107.61499999999999</c:v>
                </c:pt>
                <c:pt idx="37437">
                  <c:v>107.50875000000001</c:v>
                </c:pt>
                <c:pt idx="37438">
                  <c:v>107.40249999999899</c:v>
                </c:pt>
                <c:pt idx="37439">
                  <c:v>107.29624999999901</c:v>
                </c:pt>
                <c:pt idx="37440">
                  <c:v>107.19</c:v>
                </c:pt>
                <c:pt idx="37441">
                  <c:v>107.08374999999999</c:v>
                </c:pt>
                <c:pt idx="37442">
                  <c:v>106.977499999999</c:v>
                </c:pt>
                <c:pt idx="37443">
                  <c:v>106.87125</c:v>
                </c:pt>
                <c:pt idx="37444">
                  <c:v>106.76484375</c:v>
                </c:pt>
                <c:pt idx="37445">
                  <c:v>106.65843750000001</c:v>
                </c:pt>
                <c:pt idx="37446">
                  <c:v>106.5521875</c:v>
                </c:pt>
                <c:pt idx="37447">
                  <c:v>106.4459375</c:v>
                </c:pt>
                <c:pt idx="37448">
                  <c:v>106.33953124999999</c:v>
                </c:pt>
                <c:pt idx="37449">
                  <c:v>106.23296875</c:v>
                </c:pt>
                <c:pt idx="37450">
                  <c:v>106.12656250000001</c:v>
                </c:pt>
                <c:pt idx="37451">
                  <c:v>106.02031249999899</c:v>
                </c:pt>
                <c:pt idx="37452">
                  <c:v>105.9140625</c:v>
                </c:pt>
                <c:pt idx="37453">
                  <c:v>105.8078125</c:v>
                </c:pt>
                <c:pt idx="37454">
                  <c:v>105.70156249999999</c:v>
                </c:pt>
                <c:pt idx="37455">
                  <c:v>105.595312499999</c:v>
                </c:pt>
                <c:pt idx="37456">
                  <c:v>105.48906249999899</c:v>
                </c:pt>
                <c:pt idx="37457">
                  <c:v>105.3828125</c:v>
                </c:pt>
                <c:pt idx="37458">
                  <c:v>105.276874999999</c:v>
                </c:pt>
                <c:pt idx="37459">
                  <c:v>105.17124999999901</c:v>
                </c:pt>
                <c:pt idx="37460">
                  <c:v>105.065625</c:v>
                </c:pt>
                <c:pt idx="37461">
                  <c:v>104.96</c:v>
                </c:pt>
                <c:pt idx="37462">
                  <c:v>104.854375</c:v>
                </c:pt>
                <c:pt idx="37463">
                  <c:v>104.74874999999901</c:v>
                </c:pt>
                <c:pt idx="37464">
                  <c:v>104.643125</c:v>
                </c:pt>
                <c:pt idx="37465">
                  <c:v>104.53749999999999</c:v>
                </c:pt>
                <c:pt idx="37466">
                  <c:v>104.431874999999</c:v>
                </c:pt>
                <c:pt idx="37467">
                  <c:v>104.32624999999901</c:v>
                </c:pt>
                <c:pt idx="37468">
                  <c:v>104.220625</c:v>
                </c:pt>
                <c:pt idx="37469">
                  <c:v>104.11499999999999</c:v>
                </c:pt>
                <c:pt idx="37470">
                  <c:v>104.00953124999999</c:v>
                </c:pt>
                <c:pt idx="37471">
                  <c:v>103.904218749999</c:v>
                </c:pt>
                <c:pt idx="37472">
                  <c:v>103.79890624999901</c:v>
                </c:pt>
                <c:pt idx="37473">
                  <c:v>103.693593749999</c:v>
                </c:pt>
                <c:pt idx="37474">
                  <c:v>103.58828124999999</c:v>
                </c:pt>
                <c:pt idx="37475">
                  <c:v>103.48296875</c:v>
                </c:pt>
                <c:pt idx="37476">
                  <c:v>103.37765624999901</c:v>
                </c:pt>
                <c:pt idx="37477">
                  <c:v>103.27234375</c:v>
                </c:pt>
                <c:pt idx="37478">
                  <c:v>103.16703124999999</c:v>
                </c:pt>
                <c:pt idx="37479">
                  <c:v>103.06171875</c:v>
                </c:pt>
                <c:pt idx="37480">
                  <c:v>102.95640624999901</c:v>
                </c:pt>
                <c:pt idx="37481">
                  <c:v>102.851406249999</c:v>
                </c:pt>
                <c:pt idx="37482">
                  <c:v>102.746406249999</c:v>
                </c:pt>
                <c:pt idx="37483">
                  <c:v>102.64140624999899</c:v>
                </c:pt>
                <c:pt idx="37484">
                  <c:v>102.536406249999</c:v>
                </c:pt>
                <c:pt idx="37485">
                  <c:v>102.431562499999</c:v>
                </c:pt>
                <c:pt idx="37486">
                  <c:v>102.326875</c:v>
                </c:pt>
                <c:pt idx="37487">
                  <c:v>102.222187499999</c:v>
                </c:pt>
                <c:pt idx="37488">
                  <c:v>102.117499999999</c:v>
                </c:pt>
                <c:pt idx="37489">
                  <c:v>102.01265625000001</c:v>
                </c:pt>
                <c:pt idx="37490">
                  <c:v>101.907812499999</c:v>
                </c:pt>
                <c:pt idx="37491">
                  <c:v>101.815625</c:v>
                </c:pt>
                <c:pt idx="37492">
                  <c:v>101.75203125</c:v>
                </c:pt>
                <c:pt idx="37493">
                  <c:v>101.71062499999999</c:v>
                </c:pt>
                <c:pt idx="37494">
                  <c:v>101.68718749999999</c:v>
                </c:pt>
                <c:pt idx="37495">
                  <c:v>101.67968749999901</c:v>
                </c:pt>
                <c:pt idx="37496">
                  <c:v>101.680781249999</c:v>
                </c:pt>
                <c:pt idx="37497">
                  <c:v>101.68609375</c:v>
                </c:pt>
                <c:pt idx="37498">
                  <c:v>101.69125</c:v>
                </c:pt>
                <c:pt idx="37499">
                  <c:v>101.69609375</c:v>
                </c:pt>
                <c:pt idx="37500">
                  <c:v>101.700468749999</c:v>
                </c:pt>
                <c:pt idx="37501">
                  <c:v>101.704374999999</c:v>
                </c:pt>
                <c:pt idx="37502">
                  <c:v>101.708125</c:v>
                </c:pt>
                <c:pt idx="37503">
                  <c:v>101.711874999999</c:v>
                </c:pt>
                <c:pt idx="37504">
                  <c:v>101.715625</c:v>
                </c:pt>
                <c:pt idx="37505">
                  <c:v>101.719375</c:v>
                </c:pt>
                <c:pt idx="37506">
                  <c:v>101.723125</c:v>
                </c:pt>
                <c:pt idx="37507">
                  <c:v>101.726874999999</c:v>
                </c:pt>
                <c:pt idx="37508">
                  <c:v>101.73062499999899</c:v>
                </c:pt>
                <c:pt idx="37509">
                  <c:v>101.73421875</c:v>
                </c:pt>
                <c:pt idx="37510">
                  <c:v>101.737812499999</c:v>
                </c:pt>
                <c:pt idx="37511">
                  <c:v>101.74156249999901</c:v>
                </c:pt>
                <c:pt idx="37512">
                  <c:v>101.745312499999</c:v>
                </c:pt>
                <c:pt idx="37513">
                  <c:v>101.74906249999999</c:v>
                </c:pt>
                <c:pt idx="37514">
                  <c:v>101.752812499999</c:v>
                </c:pt>
                <c:pt idx="37515">
                  <c:v>101.7565625</c:v>
                </c:pt>
                <c:pt idx="37516">
                  <c:v>101.7603125</c:v>
                </c:pt>
                <c:pt idx="37517">
                  <c:v>101.76406249999999</c:v>
                </c:pt>
                <c:pt idx="37518">
                  <c:v>101.766874999999</c:v>
                </c:pt>
                <c:pt idx="37519">
                  <c:v>101.766562499999</c:v>
                </c:pt>
                <c:pt idx="37520">
                  <c:v>101.76265625000001</c:v>
                </c:pt>
                <c:pt idx="37521">
                  <c:v>101.75468749999899</c:v>
                </c:pt>
                <c:pt idx="37522">
                  <c:v>101.739375</c:v>
                </c:pt>
                <c:pt idx="37523">
                  <c:v>101.71562499999899</c:v>
                </c:pt>
                <c:pt idx="37524">
                  <c:v>101.680624999999</c:v>
                </c:pt>
                <c:pt idx="37525">
                  <c:v>101.634374999999</c:v>
                </c:pt>
                <c:pt idx="37526">
                  <c:v>101.57859375</c:v>
                </c:pt>
                <c:pt idx="37527">
                  <c:v>101.51</c:v>
                </c:pt>
                <c:pt idx="37528">
                  <c:v>101.431562499999</c:v>
                </c:pt>
                <c:pt idx="37529">
                  <c:v>101.34609374999999</c:v>
                </c:pt>
                <c:pt idx="37530">
                  <c:v>101.2525</c:v>
                </c:pt>
                <c:pt idx="37531">
                  <c:v>101.153125</c:v>
                </c:pt>
                <c:pt idx="37532">
                  <c:v>101.05093749999899</c:v>
                </c:pt>
                <c:pt idx="37533">
                  <c:v>100.946874999999</c:v>
                </c:pt>
                <c:pt idx="37534">
                  <c:v>100.84125</c:v>
                </c:pt>
                <c:pt idx="37535">
                  <c:v>100.734999999999</c:v>
                </c:pt>
                <c:pt idx="37536">
                  <c:v>100.6296875</c:v>
                </c:pt>
                <c:pt idx="37537">
                  <c:v>100.5253125</c:v>
                </c:pt>
                <c:pt idx="37538">
                  <c:v>100.42124999999901</c:v>
                </c:pt>
                <c:pt idx="37539">
                  <c:v>100.317499999999</c:v>
                </c:pt>
                <c:pt idx="37540">
                  <c:v>100.213749999999</c:v>
                </c:pt>
                <c:pt idx="37541">
                  <c:v>100.11</c:v>
                </c:pt>
                <c:pt idx="37542">
                  <c:v>100.005</c:v>
                </c:pt>
                <c:pt idx="37543">
                  <c:v>99.898437499999901</c:v>
                </c:pt>
                <c:pt idx="37544">
                  <c:v>99.791562499999998</c:v>
                </c:pt>
                <c:pt idx="37545">
                  <c:v>99.684687499999995</c:v>
                </c:pt>
                <c:pt idx="37546">
                  <c:v>99.577812499999993</c:v>
                </c:pt>
                <c:pt idx="37547">
                  <c:v>99.470937500000005</c:v>
                </c:pt>
                <c:pt idx="37548">
                  <c:v>99.364374999999995</c:v>
                </c:pt>
                <c:pt idx="37549">
                  <c:v>99.259374999999906</c:v>
                </c:pt>
                <c:pt idx="37550">
                  <c:v>99.155937499999894</c:v>
                </c:pt>
                <c:pt idx="37551">
                  <c:v>99.052812499999902</c:v>
                </c:pt>
                <c:pt idx="37552">
                  <c:v>98.949687499999996</c:v>
                </c:pt>
                <c:pt idx="37553">
                  <c:v>98.846249999999998</c:v>
                </c:pt>
                <c:pt idx="37554">
                  <c:v>98.742656249999996</c:v>
                </c:pt>
                <c:pt idx="37555">
                  <c:v>98.639374999999902</c:v>
                </c:pt>
                <c:pt idx="37556">
                  <c:v>98.535937499999903</c:v>
                </c:pt>
                <c:pt idx="37557">
                  <c:v>98.432187499999898</c:v>
                </c:pt>
                <c:pt idx="37558">
                  <c:v>98.328125</c:v>
                </c:pt>
                <c:pt idx="37559">
                  <c:v>98.222499999999897</c:v>
                </c:pt>
                <c:pt idx="37560">
                  <c:v>98.115624999999994</c:v>
                </c:pt>
                <c:pt idx="37561">
                  <c:v>98.0084374999999</c:v>
                </c:pt>
                <c:pt idx="37562">
                  <c:v>97.900781249999994</c:v>
                </c:pt>
                <c:pt idx="37563">
                  <c:v>97.792812499999897</c:v>
                </c:pt>
                <c:pt idx="37564">
                  <c:v>97.684687499999896</c:v>
                </c:pt>
                <c:pt idx="37565">
                  <c:v>97.576562499999994</c:v>
                </c:pt>
                <c:pt idx="37566">
                  <c:v>97.468437499999993</c:v>
                </c:pt>
                <c:pt idx="37567">
                  <c:v>97.360312499999907</c:v>
                </c:pt>
                <c:pt idx="37568">
                  <c:v>97.252187500000005</c:v>
                </c:pt>
                <c:pt idx="37569">
                  <c:v>97.144062499999905</c:v>
                </c:pt>
                <c:pt idx="37570">
                  <c:v>97.035937500000003</c:v>
                </c:pt>
                <c:pt idx="37571">
                  <c:v>96.927968750000005</c:v>
                </c:pt>
                <c:pt idx="37572">
                  <c:v>96.820156249999997</c:v>
                </c:pt>
                <c:pt idx="37573">
                  <c:v>96.71484375</c:v>
                </c:pt>
                <c:pt idx="37574">
                  <c:v>96.628124999999898</c:v>
                </c:pt>
                <c:pt idx="37575">
                  <c:v>96.569374999999994</c:v>
                </c:pt>
                <c:pt idx="37576">
                  <c:v>96.5318749999999</c:v>
                </c:pt>
                <c:pt idx="37577">
                  <c:v>96.512500000000003</c:v>
                </c:pt>
                <c:pt idx="37578">
                  <c:v>96.508281249999996</c:v>
                </c:pt>
                <c:pt idx="37579">
                  <c:v>96.51171875</c:v>
                </c:pt>
                <c:pt idx="37580">
                  <c:v>96.5162499999999</c:v>
                </c:pt>
                <c:pt idx="37581">
                  <c:v>96.520624999999896</c:v>
                </c:pt>
                <c:pt idx="37582">
                  <c:v>96.525000000000006</c:v>
                </c:pt>
                <c:pt idx="37583">
                  <c:v>96.529374999999902</c:v>
                </c:pt>
                <c:pt idx="37584">
                  <c:v>96.533749999999998</c:v>
                </c:pt>
                <c:pt idx="37585">
                  <c:v>96.537968749999905</c:v>
                </c:pt>
                <c:pt idx="37586">
                  <c:v>96.542031249999994</c:v>
                </c:pt>
                <c:pt idx="37587">
                  <c:v>96.544374999999903</c:v>
                </c:pt>
                <c:pt idx="37588">
                  <c:v>96.537656249999998</c:v>
                </c:pt>
                <c:pt idx="37589">
                  <c:v>96.510156249999994</c:v>
                </c:pt>
                <c:pt idx="37590">
                  <c:v>96.463281249999994</c:v>
                </c:pt>
                <c:pt idx="37591">
                  <c:v>96.401718749999901</c:v>
                </c:pt>
                <c:pt idx="37592">
                  <c:v>96.320468749999904</c:v>
                </c:pt>
                <c:pt idx="37593">
                  <c:v>96.226406249999997</c:v>
                </c:pt>
                <c:pt idx="37594">
                  <c:v>96.1295312499999</c:v>
                </c:pt>
                <c:pt idx="37595">
                  <c:v>96.028906249999906</c:v>
                </c:pt>
                <c:pt idx="37596">
                  <c:v>95.924218749999994</c:v>
                </c:pt>
                <c:pt idx="37597">
                  <c:v>95.817968749999906</c:v>
                </c:pt>
                <c:pt idx="37598">
                  <c:v>95.711406249999996</c:v>
                </c:pt>
                <c:pt idx="37599">
                  <c:v>95.604843749999901</c:v>
                </c:pt>
                <c:pt idx="37600">
                  <c:v>95.498281249999906</c:v>
                </c:pt>
                <c:pt idx="37601">
                  <c:v>95.391718749999896</c:v>
                </c:pt>
                <c:pt idx="37602">
                  <c:v>95.284999999999997</c:v>
                </c:pt>
                <c:pt idx="37603">
                  <c:v>95.178281249999998</c:v>
                </c:pt>
                <c:pt idx="37604">
                  <c:v>95.071718749999903</c:v>
                </c:pt>
                <c:pt idx="37605">
                  <c:v>94.965156249999893</c:v>
                </c:pt>
                <c:pt idx="37606">
                  <c:v>94.858437499999994</c:v>
                </c:pt>
                <c:pt idx="37607">
                  <c:v>94.751562500000006</c:v>
                </c:pt>
                <c:pt idx="37608">
                  <c:v>94.644687499999904</c:v>
                </c:pt>
                <c:pt idx="37609">
                  <c:v>94.537812500000001</c:v>
                </c:pt>
                <c:pt idx="37610">
                  <c:v>94.430937499999999</c:v>
                </c:pt>
                <c:pt idx="37611">
                  <c:v>94.324062499999897</c:v>
                </c:pt>
                <c:pt idx="37612">
                  <c:v>94.217187499999994</c:v>
                </c:pt>
                <c:pt idx="37613">
                  <c:v>94.110312499999907</c:v>
                </c:pt>
                <c:pt idx="37614">
                  <c:v>94.003437500000004</c:v>
                </c:pt>
                <c:pt idx="37615">
                  <c:v>93.896562499999902</c:v>
                </c:pt>
                <c:pt idx="37616">
                  <c:v>93.7896874999999</c:v>
                </c:pt>
                <c:pt idx="37617">
                  <c:v>93.682812499999898</c:v>
                </c:pt>
                <c:pt idx="37618">
                  <c:v>93.575937499999995</c:v>
                </c:pt>
                <c:pt idx="37619">
                  <c:v>93.469062500000007</c:v>
                </c:pt>
                <c:pt idx="37620">
                  <c:v>93.362187499999905</c:v>
                </c:pt>
                <c:pt idx="37621">
                  <c:v>93.255312500000002</c:v>
                </c:pt>
                <c:pt idx="37622">
                  <c:v>93.1484375</c:v>
                </c:pt>
                <c:pt idx="37623">
                  <c:v>93.041562499999998</c:v>
                </c:pt>
                <c:pt idx="37624">
                  <c:v>92.934687499999896</c:v>
                </c:pt>
                <c:pt idx="37625">
                  <c:v>92.827968749999897</c:v>
                </c:pt>
                <c:pt idx="37626">
                  <c:v>92.721249999999998</c:v>
                </c:pt>
                <c:pt idx="37627">
                  <c:v>92.614374999999896</c:v>
                </c:pt>
                <c:pt idx="37628">
                  <c:v>92.507656249999897</c:v>
                </c:pt>
                <c:pt idx="37629">
                  <c:v>92.405000000000001</c:v>
                </c:pt>
                <c:pt idx="37630">
                  <c:v>92.323906249999993</c:v>
                </c:pt>
                <c:pt idx="37631">
                  <c:v>92.2818749999999</c:v>
                </c:pt>
                <c:pt idx="37632">
                  <c:v>92.272343749999905</c:v>
                </c:pt>
                <c:pt idx="37633">
                  <c:v>92.275312499999998</c:v>
                </c:pt>
                <c:pt idx="37634">
                  <c:v>92.279687499999895</c:v>
                </c:pt>
                <c:pt idx="37635">
                  <c:v>92.284062499999905</c:v>
                </c:pt>
                <c:pt idx="37636">
                  <c:v>92.288437499999901</c:v>
                </c:pt>
                <c:pt idx="37637">
                  <c:v>92.292656249999993</c:v>
                </c:pt>
                <c:pt idx="37638">
                  <c:v>92.296718749999897</c:v>
                </c:pt>
                <c:pt idx="37639">
                  <c:v>92.30078125</c:v>
                </c:pt>
                <c:pt idx="37640">
                  <c:v>92.297343749999897</c:v>
                </c:pt>
                <c:pt idx="37641">
                  <c:v>92.267968749999994</c:v>
                </c:pt>
                <c:pt idx="37642">
                  <c:v>92.206093749999994</c:v>
                </c:pt>
                <c:pt idx="37643">
                  <c:v>92.120781249999993</c:v>
                </c:pt>
                <c:pt idx="37644">
                  <c:v>92.022187500000001</c:v>
                </c:pt>
                <c:pt idx="37645">
                  <c:v>91.919531249999906</c:v>
                </c:pt>
                <c:pt idx="37646">
                  <c:v>91.815937499999905</c:v>
                </c:pt>
                <c:pt idx="37647">
                  <c:v>91.711093749999904</c:v>
                </c:pt>
                <c:pt idx="37648">
                  <c:v>91.6060937499999</c:v>
                </c:pt>
                <c:pt idx="37649">
                  <c:v>91.501093749999995</c:v>
                </c:pt>
                <c:pt idx="37650">
                  <c:v>91.395781249999999</c:v>
                </c:pt>
                <c:pt idx="37651">
                  <c:v>91.290312499999899</c:v>
                </c:pt>
                <c:pt idx="37652">
                  <c:v>91.184999999999903</c:v>
                </c:pt>
                <c:pt idx="37653">
                  <c:v>91.080156249999902</c:v>
                </c:pt>
                <c:pt idx="37654">
                  <c:v>90.975312499999902</c:v>
                </c:pt>
                <c:pt idx="37655">
                  <c:v>90.870312499999997</c:v>
                </c:pt>
                <c:pt idx="37656">
                  <c:v>90.765312499999894</c:v>
                </c:pt>
                <c:pt idx="37657">
                  <c:v>90.660312499999904</c:v>
                </c:pt>
                <c:pt idx="37658">
                  <c:v>90.555000000000007</c:v>
                </c:pt>
                <c:pt idx="37659">
                  <c:v>90.449374999999904</c:v>
                </c:pt>
                <c:pt idx="37660">
                  <c:v>90.34375</c:v>
                </c:pt>
                <c:pt idx="37661">
                  <c:v>90.238124999999997</c:v>
                </c:pt>
                <c:pt idx="37662">
                  <c:v>90.132656249999997</c:v>
                </c:pt>
                <c:pt idx="37663">
                  <c:v>90.046093749999997</c:v>
                </c:pt>
                <c:pt idx="37664">
                  <c:v>90.007656249999897</c:v>
                </c:pt>
                <c:pt idx="37665">
                  <c:v>90.004687500000003</c:v>
                </c:pt>
                <c:pt idx="37666">
                  <c:v>90.008281249999996</c:v>
                </c:pt>
                <c:pt idx="37667">
                  <c:v>90.012187499999996</c:v>
                </c:pt>
                <c:pt idx="37668">
                  <c:v>90.015937499999893</c:v>
                </c:pt>
                <c:pt idx="37669">
                  <c:v>90.019687499999904</c:v>
                </c:pt>
                <c:pt idx="37670">
                  <c:v>90.023437499999901</c:v>
                </c:pt>
                <c:pt idx="37671">
                  <c:v>90.027187499999897</c:v>
                </c:pt>
                <c:pt idx="37672">
                  <c:v>90.030937499999993</c:v>
                </c:pt>
                <c:pt idx="37673">
                  <c:v>90.034687500000004</c:v>
                </c:pt>
                <c:pt idx="37674">
                  <c:v>90.038437499999901</c:v>
                </c:pt>
                <c:pt idx="37675">
                  <c:v>90.041250000000005</c:v>
                </c:pt>
                <c:pt idx="37676">
                  <c:v>90.033124999999998</c:v>
                </c:pt>
                <c:pt idx="37677">
                  <c:v>89.991249999999994</c:v>
                </c:pt>
                <c:pt idx="37678">
                  <c:v>89.91015625</c:v>
                </c:pt>
                <c:pt idx="37679">
                  <c:v>89.813281250000003</c:v>
                </c:pt>
                <c:pt idx="37680">
                  <c:v>89.712343749999903</c:v>
                </c:pt>
                <c:pt idx="37681">
                  <c:v>89.607343749999899</c:v>
                </c:pt>
                <c:pt idx="37682">
                  <c:v>89.502031249999902</c:v>
                </c:pt>
                <c:pt idx="37683">
                  <c:v>89.396718750000005</c:v>
                </c:pt>
                <c:pt idx="37684">
                  <c:v>89.290156249999995</c:v>
                </c:pt>
                <c:pt idx="37685">
                  <c:v>89.181718749999902</c:v>
                </c:pt>
                <c:pt idx="37686">
                  <c:v>89.072812499999998</c:v>
                </c:pt>
                <c:pt idx="37687">
                  <c:v>88.963593749999902</c:v>
                </c:pt>
                <c:pt idx="37688">
                  <c:v>88.853906249999994</c:v>
                </c:pt>
                <c:pt idx="37689">
                  <c:v>88.743750000000006</c:v>
                </c:pt>
                <c:pt idx="37690">
                  <c:v>88.632499999999993</c:v>
                </c:pt>
                <c:pt idx="37691">
                  <c:v>88.519374999999897</c:v>
                </c:pt>
                <c:pt idx="37692">
                  <c:v>88.404843749999998</c:v>
                </c:pt>
                <c:pt idx="37693">
                  <c:v>88.289531249999897</c:v>
                </c:pt>
                <c:pt idx="37694">
                  <c:v>88.173749999999998</c:v>
                </c:pt>
                <c:pt idx="37695">
                  <c:v>88.057968749999901</c:v>
                </c:pt>
                <c:pt idx="37696">
                  <c:v>87.941093749999993</c:v>
                </c:pt>
                <c:pt idx="37697">
                  <c:v>87.822499999999906</c:v>
                </c:pt>
                <c:pt idx="37698">
                  <c:v>87.703125</c:v>
                </c:pt>
                <c:pt idx="37699">
                  <c:v>87.583749999999995</c:v>
                </c:pt>
                <c:pt idx="37700">
                  <c:v>87.464375000000004</c:v>
                </c:pt>
                <c:pt idx="37701">
                  <c:v>87.344843749999995</c:v>
                </c:pt>
                <c:pt idx="37702">
                  <c:v>87.225312500000001</c:v>
                </c:pt>
                <c:pt idx="37703">
                  <c:v>87.105937499999996</c:v>
                </c:pt>
                <c:pt idx="37704">
                  <c:v>86.986562499999906</c:v>
                </c:pt>
                <c:pt idx="37705">
                  <c:v>86.8671875</c:v>
                </c:pt>
                <c:pt idx="37706">
                  <c:v>86.747812499999995</c:v>
                </c:pt>
                <c:pt idx="37707">
                  <c:v>86.628437499999905</c:v>
                </c:pt>
                <c:pt idx="37708">
                  <c:v>86.509062499999999</c:v>
                </c:pt>
                <c:pt idx="37709">
                  <c:v>86.389687499999894</c:v>
                </c:pt>
                <c:pt idx="37710">
                  <c:v>86.270312500000003</c:v>
                </c:pt>
                <c:pt idx="37711">
                  <c:v>86.150781249999994</c:v>
                </c:pt>
                <c:pt idx="37712">
                  <c:v>86.031093749999997</c:v>
                </c:pt>
                <c:pt idx="37713">
                  <c:v>85.911406249999999</c:v>
                </c:pt>
                <c:pt idx="37714">
                  <c:v>85.791718750000001</c:v>
                </c:pt>
                <c:pt idx="37715">
                  <c:v>85.671875</c:v>
                </c:pt>
                <c:pt idx="37716">
                  <c:v>85.551874999999896</c:v>
                </c:pt>
                <c:pt idx="37717">
                  <c:v>85.432031249999994</c:v>
                </c:pt>
                <c:pt idx="37718">
                  <c:v>85.312343749999997</c:v>
                </c:pt>
                <c:pt idx="37719">
                  <c:v>85.192499999999995</c:v>
                </c:pt>
                <c:pt idx="37720">
                  <c:v>85.072500000000005</c:v>
                </c:pt>
                <c:pt idx="37721">
                  <c:v>84.952499999999901</c:v>
                </c:pt>
                <c:pt idx="37722">
                  <c:v>84.832343749999893</c:v>
                </c:pt>
                <c:pt idx="37723">
                  <c:v>84.712031249999896</c:v>
                </c:pt>
                <c:pt idx="37724">
                  <c:v>84.591718749999998</c:v>
                </c:pt>
                <c:pt idx="37725">
                  <c:v>84.471249999999898</c:v>
                </c:pt>
                <c:pt idx="37726">
                  <c:v>84.350937499999901</c:v>
                </c:pt>
                <c:pt idx="37727">
                  <c:v>84.231250000000003</c:v>
                </c:pt>
                <c:pt idx="37728">
                  <c:v>84.111874999999998</c:v>
                </c:pt>
                <c:pt idx="37729">
                  <c:v>83.992343749999904</c:v>
                </c:pt>
                <c:pt idx="37730">
                  <c:v>83.879374999999996</c:v>
                </c:pt>
                <c:pt idx="37731">
                  <c:v>83.783437499999906</c:v>
                </c:pt>
                <c:pt idx="37732">
                  <c:v>83.710937499999901</c:v>
                </c:pt>
                <c:pt idx="37733">
                  <c:v>83.658437499999906</c:v>
                </c:pt>
                <c:pt idx="37734">
                  <c:v>83.617812499999999</c:v>
                </c:pt>
                <c:pt idx="37735">
                  <c:v>83.589687499999897</c:v>
                </c:pt>
                <c:pt idx="37736">
                  <c:v>83.576874999999902</c:v>
                </c:pt>
                <c:pt idx="37737">
                  <c:v>83.573593749999901</c:v>
                </c:pt>
                <c:pt idx="37738">
                  <c:v>83.574062499999897</c:v>
                </c:pt>
                <c:pt idx="37739">
                  <c:v>83.576718749999998</c:v>
                </c:pt>
                <c:pt idx="37740">
                  <c:v>83.579531249999903</c:v>
                </c:pt>
                <c:pt idx="37741">
                  <c:v>83.582343749999893</c:v>
                </c:pt>
                <c:pt idx="37742">
                  <c:v>83.585156249999898</c:v>
                </c:pt>
                <c:pt idx="37743">
                  <c:v>83.587968750000002</c:v>
                </c:pt>
                <c:pt idx="37744">
                  <c:v>83.590781249999907</c:v>
                </c:pt>
                <c:pt idx="37745">
                  <c:v>83.593906250000003</c:v>
                </c:pt>
                <c:pt idx="37746">
                  <c:v>83.606093749999999</c:v>
                </c:pt>
                <c:pt idx="37747">
                  <c:v>83.627812499999905</c:v>
                </c:pt>
                <c:pt idx="37748">
                  <c:v>83.650390625</c:v>
                </c:pt>
                <c:pt idx="37749">
                  <c:v>83.672890624999994</c:v>
                </c:pt>
                <c:pt idx="37750">
                  <c:v>83.6953125</c:v>
                </c:pt>
                <c:pt idx="37751">
                  <c:v>83.717812499999894</c:v>
                </c:pt>
                <c:pt idx="37752">
                  <c:v>83.740312499999902</c:v>
                </c:pt>
                <c:pt idx="37753">
                  <c:v>83.762812499999995</c:v>
                </c:pt>
                <c:pt idx="37754">
                  <c:v>83.78515625</c:v>
                </c:pt>
                <c:pt idx="37755">
                  <c:v>83.807499999999905</c:v>
                </c:pt>
                <c:pt idx="37756">
                  <c:v>83.829999999999899</c:v>
                </c:pt>
                <c:pt idx="37757">
                  <c:v>83.852421875000005</c:v>
                </c:pt>
                <c:pt idx="37758">
                  <c:v>83.874765624999995</c:v>
                </c:pt>
                <c:pt idx="37759">
                  <c:v>83.896953124999996</c:v>
                </c:pt>
                <c:pt idx="37760">
                  <c:v>83.919140624999898</c:v>
                </c:pt>
                <c:pt idx="37761">
                  <c:v>83.941484374999902</c:v>
                </c:pt>
                <c:pt idx="37762">
                  <c:v>83.963828125000006</c:v>
                </c:pt>
                <c:pt idx="37763">
                  <c:v>83.986171874999897</c:v>
                </c:pt>
                <c:pt idx="37764">
                  <c:v>84.008515624999902</c:v>
                </c:pt>
                <c:pt idx="37765">
                  <c:v>84.030859374999906</c:v>
                </c:pt>
                <c:pt idx="37766">
                  <c:v>84.053203124999996</c:v>
                </c:pt>
                <c:pt idx="37767">
                  <c:v>84.075468749999999</c:v>
                </c:pt>
                <c:pt idx="37768">
                  <c:v>84.097812499999904</c:v>
                </c:pt>
                <c:pt idx="37769">
                  <c:v>84.120156249999994</c:v>
                </c:pt>
                <c:pt idx="37770">
                  <c:v>84.142343749999995</c:v>
                </c:pt>
                <c:pt idx="37771">
                  <c:v>84.164531249999996</c:v>
                </c:pt>
                <c:pt idx="37772">
                  <c:v>84.186718749999997</c:v>
                </c:pt>
                <c:pt idx="37773">
                  <c:v>84.208906249999998</c:v>
                </c:pt>
                <c:pt idx="37774">
                  <c:v>84.231171874999902</c:v>
                </c:pt>
                <c:pt idx="37775">
                  <c:v>84.253515624999906</c:v>
                </c:pt>
                <c:pt idx="37776">
                  <c:v>84.2760156249999</c:v>
                </c:pt>
                <c:pt idx="37777">
                  <c:v>84.298906250000002</c:v>
                </c:pt>
                <c:pt idx="37778">
                  <c:v>84.321796874999905</c:v>
                </c:pt>
                <c:pt idx="37779">
                  <c:v>84.344218749999996</c:v>
                </c:pt>
                <c:pt idx="37780">
                  <c:v>84.366562499999901</c:v>
                </c:pt>
                <c:pt idx="37781">
                  <c:v>84.378906249999901</c:v>
                </c:pt>
                <c:pt idx="37782">
                  <c:v>84.378593749999894</c:v>
                </c:pt>
                <c:pt idx="37783">
                  <c:v>84.372031249999907</c:v>
                </c:pt>
                <c:pt idx="37784">
                  <c:v>84.359843749999996</c:v>
                </c:pt>
                <c:pt idx="37785">
                  <c:v>84.345312499999906</c:v>
                </c:pt>
                <c:pt idx="37786">
                  <c:v>84.330312499999906</c:v>
                </c:pt>
                <c:pt idx="37787">
                  <c:v>84.315312500000005</c:v>
                </c:pt>
                <c:pt idx="37788">
                  <c:v>84.295937499999994</c:v>
                </c:pt>
                <c:pt idx="37789">
                  <c:v>84.265937499999893</c:v>
                </c:pt>
                <c:pt idx="37790">
                  <c:v>84.222968750000007</c:v>
                </c:pt>
                <c:pt idx="37791">
                  <c:v>84.166406249999994</c:v>
                </c:pt>
                <c:pt idx="37792">
                  <c:v>84.095624999999899</c:v>
                </c:pt>
                <c:pt idx="37793">
                  <c:v>84.01</c:v>
                </c:pt>
                <c:pt idx="37794">
                  <c:v>83.913593750000004</c:v>
                </c:pt>
                <c:pt idx="37795">
                  <c:v>83.811406249999905</c:v>
                </c:pt>
                <c:pt idx="37796">
                  <c:v>83.702343749999898</c:v>
                </c:pt>
                <c:pt idx="37797">
                  <c:v>83.587031249999896</c:v>
                </c:pt>
                <c:pt idx="37798">
                  <c:v>83.468593749999997</c:v>
                </c:pt>
                <c:pt idx="37799">
                  <c:v>83.3482812499999</c:v>
                </c:pt>
                <c:pt idx="37800">
                  <c:v>83.227968750000002</c:v>
                </c:pt>
                <c:pt idx="37801">
                  <c:v>83.108281249999905</c:v>
                </c:pt>
                <c:pt idx="37802">
                  <c:v>82.988593750000007</c:v>
                </c:pt>
                <c:pt idx="37803">
                  <c:v>82.869687499999998</c:v>
                </c:pt>
                <c:pt idx="37804">
                  <c:v>82.751562499999906</c:v>
                </c:pt>
                <c:pt idx="37805">
                  <c:v>82.6334374999999</c:v>
                </c:pt>
                <c:pt idx="37806">
                  <c:v>82.515156249999905</c:v>
                </c:pt>
                <c:pt idx="37807">
                  <c:v>82.408281250000002</c:v>
                </c:pt>
                <c:pt idx="37808">
                  <c:v>82.348906249999999</c:v>
                </c:pt>
                <c:pt idx="37809">
                  <c:v>82.332812500000003</c:v>
                </c:pt>
                <c:pt idx="37810">
                  <c:v>82.324375000000003</c:v>
                </c:pt>
                <c:pt idx="37811">
                  <c:v>82.316249999999997</c:v>
                </c:pt>
                <c:pt idx="37812">
                  <c:v>82.308124999999905</c:v>
                </c:pt>
                <c:pt idx="37813">
                  <c:v>82.298749999999899</c:v>
                </c:pt>
                <c:pt idx="37814">
                  <c:v>82.286406249999999</c:v>
                </c:pt>
                <c:pt idx="37815">
                  <c:v>82.270937499999903</c:v>
                </c:pt>
                <c:pt idx="37816">
                  <c:v>82.252187499999906</c:v>
                </c:pt>
                <c:pt idx="37817">
                  <c:v>82.231093749999999</c:v>
                </c:pt>
                <c:pt idx="37818">
                  <c:v>82.208593749999906</c:v>
                </c:pt>
                <c:pt idx="37819">
                  <c:v>82.181249999999906</c:v>
                </c:pt>
                <c:pt idx="37820">
                  <c:v>82.149999999999906</c:v>
                </c:pt>
                <c:pt idx="37821">
                  <c:v>82.121562499999996</c:v>
                </c:pt>
                <c:pt idx="37822">
                  <c:v>82.096093749999994</c:v>
                </c:pt>
                <c:pt idx="37823">
                  <c:v>82.0709374999999</c:v>
                </c:pt>
                <c:pt idx="37824">
                  <c:v>82.045781249999905</c:v>
                </c:pt>
                <c:pt idx="37825">
                  <c:v>82.020468749999907</c:v>
                </c:pt>
                <c:pt idx="37826">
                  <c:v>81.995156249999994</c:v>
                </c:pt>
                <c:pt idx="37827">
                  <c:v>81.969843749999896</c:v>
                </c:pt>
                <c:pt idx="37828">
                  <c:v>81.944531249999898</c:v>
                </c:pt>
                <c:pt idx="37829">
                  <c:v>81.919374999999903</c:v>
                </c:pt>
                <c:pt idx="37830">
                  <c:v>81.894218749999993</c:v>
                </c:pt>
                <c:pt idx="37831">
                  <c:v>81.868906249999995</c:v>
                </c:pt>
                <c:pt idx="37832">
                  <c:v>81.843593749999997</c:v>
                </c:pt>
                <c:pt idx="37833">
                  <c:v>81.818124999999995</c:v>
                </c:pt>
                <c:pt idx="37834">
                  <c:v>81.792500000000004</c:v>
                </c:pt>
                <c:pt idx="37835">
                  <c:v>81.766874999999899</c:v>
                </c:pt>
                <c:pt idx="37836">
                  <c:v>81.741249999999994</c:v>
                </c:pt>
                <c:pt idx="37837">
                  <c:v>81.715781249999907</c:v>
                </c:pt>
                <c:pt idx="37838">
                  <c:v>81.690468749999994</c:v>
                </c:pt>
                <c:pt idx="37839">
                  <c:v>81.665156249999896</c:v>
                </c:pt>
                <c:pt idx="37840">
                  <c:v>81.639843749999898</c:v>
                </c:pt>
                <c:pt idx="37841">
                  <c:v>81.614374999999995</c:v>
                </c:pt>
                <c:pt idx="37842">
                  <c:v>81.588750000000005</c:v>
                </c:pt>
                <c:pt idx="37843">
                  <c:v>81.5631249999999</c:v>
                </c:pt>
                <c:pt idx="37844">
                  <c:v>81.537499999999994</c:v>
                </c:pt>
                <c:pt idx="37845">
                  <c:v>81.511874999999904</c:v>
                </c:pt>
                <c:pt idx="37846">
                  <c:v>81.486249999999899</c:v>
                </c:pt>
                <c:pt idx="37847">
                  <c:v>81.460624999999993</c:v>
                </c:pt>
                <c:pt idx="37848">
                  <c:v>81.434999999999903</c:v>
                </c:pt>
                <c:pt idx="37849">
                  <c:v>81.409374999999997</c:v>
                </c:pt>
                <c:pt idx="37850">
                  <c:v>81.383750000000006</c:v>
                </c:pt>
                <c:pt idx="37851">
                  <c:v>81.358281250000005</c:v>
                </c:pt>
                <c:pt idx="37852">
                  <c:v>81.332968749999907</c:v>
                </c:pt>
                <c:pt idx="37853">
                  <c:v>81.307499999999905</c:v>
                </c:pt>
                <c:pt idx="37854">
                  <c:v>81.282031250000003</c:v>
                </c:pt>
                <c:pt idx="37855">
                  <c:v>81.256718749999905</c:v>
                </c:pt>
                <c:pt idx="37856">
                  <c:v>81.231406249999907</c:v>
                </c:pt>
                <c:pt idx="37857">
                  <c:v>81.206093749999994</c:v>
                </c:pt>
                <c:pt idx="37858">
                  <c:v>81.180781249999995</c:v>
                </c:pt>
                <c:pt idx="37859">
                  <c:v>81.154843749999998</c:v>
                </c:pt>
                <c:pt idx="37860">
                  <c:v>81.127343749999895</c:v>
                </c:pt>
                <c:pt idx="37861">
                  <c:v>81.097343749999993</c:v>
                </c:pt>
                <c:pt idx="37862">
                  <c:v>81.063906249999903</c:v>
                </c:pt>
                <c:pt idx="37863">
                  <c:v>81.02734375</c:v>
                </c:pt>
                <c:pt idx="37864">
                  <c:v>80.989062500000003</c:v>
                </c:pt>
                <c:pt idx="37865">
                  <c:v>80.948906249999993</c:v>
                </c:pt>
                <c:pt idx="37866">
                  <c:v>80.907031250000003</c:v>
                </c:pt>
                <c:pt idx="37867">
                  <c:v>80.864843749999906</c:v>
                </c:pt>
                <c:pt idx="37868">
                  <c:v>80.822656249999994</c:v>
                </c:pt>
                <c:pt idx="37869">
                  <c:v>80.780468749999898</c:v>
                </c:pt>
                <c:pt idx="37870">
                  <c:v>80.73828125</c:v>
                </c:pt>
                <c:pt idx="37871">
                  <c:v>80.696406249999896</c:v>
                </c:pt>
                <c:pt idx="37872">
                  <c:v>80.653593749999899</c:v>
                </c:pt>
                <c:pt idx="37873">
                  <c:v>80.609062499999993</c:v>
                </c:pt>
                <c:pt idx="37874">
                  <c:v>80.572656249999994</c:v>
                </c:pt>
                <c:pt idx="37875">
                  <c:v>80.544218749999999</c:v>
                </c:pt>
                <c:pt idx="37876">
                  <c:v>80.515312499999993</c:v>
                </c:pt>
                <c:pt idx="37877">
                  <c:v>80.486718749999994</c:v>
                </c:pt>
                <c:pt idx="37878">
                  <c:v>80.458124999999995</c:v>
                </c:pt>
                <c:pt idx="37879">
                  <c:v>80.430312499999999</c:v>
                </c:pt>
                <c:pt idx="37880">
                  <c:v>80.404062499999895</c:v>
                </c:pt>
                <c:pt idx="37881">
                  <c:v>80.378749999999897</c:v>
                </c:pt>
                <c:pt idx="37882">
                  <c:v>80.353906249999994</c:v>
                </c:pt>
                <c:pt idx="37883">
                  <c:v>80.330468749999994</c:v>
                </c:pt>
                <c:pt idx="37884">
                  <c:v>80.310156250000006</c:v>
                </c:pt>
                <c:pt idx="37885">
                  <c:v>80.294687499999995</c:v>
                </c:pt>
                <c:pt idx="37886">
                  <c:v>80.282968749999895</c:v>
                </c:pt>
                <c:pt idx="37887">
                  <c:v>80.272656249999898</c:v>
                </c:pt>
                <c:pt idx="37888">
                  <c:v>80.262968749999999</c:v>
                </c:pt>
                <c:pt idx="37889">
                  <c:v>80.253124999999898</c:v>
                </c:pt>
                <c:pt idx="37890">
                  <c:v>80.243125000000006</c:v>
                </c:pt>
                <c:pt idx="37891">
                  <c:v>80.232968749999998</c:v>
                </c:pt>
                <c:pt idx="37892">
                  <c:v>80.222656249999901</c:v>
                </c:pt>
                <c:pt idx="37893">
                  <c:v>80.212812499999998</c:v>
                </c:pt>
                <c:pt idx="37894">
                  <c:v>80.203593749999996</c:v>
                </c:pt>
                <c:pt idx="37895">
                  <c:v>80.194531249999898</c:v>
                </c:pt>
                <c:pt idx="37896">
                  <c:v>80.185937499999895</c:v>
                </c:pt>
                <c:pt idx="37897">
                  <c:v>80.177968749999906</c:v>
                </c:pt>
                <c:pt idx="37898">
                  <c:v>80.17</c:v>
                </c:pt>
                <c:pt idx="37899">
                  <c:v>80.161874999999995</c:v>
                </c:pt>
                <c:pt idx="37900">
                  <c:v>80.154375000000002</c:v>
                </c:pt>
                <c:pt idx="37901">
                  <c:v>80.147812500000001</c:v>
                </c:pt>
                <c:pt idx="37902">
                  <c:v>80.141718749999995</c:v>
                </c:pt>
                <c:pt idx="37903">
                  <c:v>80.135781249999994</c:v>
                </c:pt>
                <c:pt idx="37904">
                  <c:v>80.129687499999903</c:v>
                </c:pt>
                <c:pt idx="37905">
                  <c:v>80.122968749999998</c:v>
                </c:pt>
                <c:pt idx="37906">
                  <c:v>80.115624999999994</c:v>
                </c:pt>
                <c:pt idx="37907">
                  <c:v>80.108281250000005</c:v>
                </c:pt>
                <c:pt idx="37908">
                  <c:v>80.101093749999905</c:v>
                </c:pt>
                <c:pt idx="37909">
                  <c:v>80.093593749999997</c:v>
                </c:pt>
                <c:pt idx="37910">
                  <c:v>80.085312499999901</c:v>
                </c:pt>
                <c:pt idx="37911">
                  <c:v>80.076093749999998</c:v>
                </c:pt>
                <c:pt idx="37912">
                  <c:v>80.066093749999993</c:v>
                </c:pt>
                <c:pt idx="37913">
                  <c:v>80.055781249999995</c:v>
                </c:pt>
                <c:pt idx="37914">
                  <c:v>80.045937499999994</c:v>
                </c:pt>
                <c:pt idx="37915">
                  <c:v>80.036249999999896</c:v>
                </c:pt>
                <c:pt idx="37916">
                  <c:v>80.026093749999902</c:v>
                </c:pt>
                <c:pt idx="37917">
                  <c:v>80.015625</c:v>
                </c:pt>
                <c:pt idx="37918">
                  <c:v>80.004531249999999</c:v>
                </c:pt>
                <c:pt idx="37919">
                  <c:v>79.992968750000003</c:v>
                </c:pt>
                <c:pt idx="37920">
                  <c:v>79.981406250000006</c:v>
                </c:pt>
                <c:pt idx="37921">
                  <c:v>79.969843749999995</c:v>
                </c:pt>
                <c:pt idx="37922">
                  <c:v>79.958281249999999</c:v>
                </c:pt>
                <c:pt idx="37923">
                  <c:v>79.946874999999906</c:v>
                </c:pt>
                <c:pt idx="37924">
                  <c:v>79.936093749999998</c:v>
                </c:pt>
                <c:pt idx="37925">
                  <c:v>79.925937500000003</c:v>
                </c:pt>
                <c:pt idx="37926">
                  <c:v>79.915937499999899</c:v>
                </c:pt>
                <c:pt idx="37927">
                  <c:v>79.905937499999993</c:v>
                </c:pt>
                <c:pt idx="37928">
                  <c:v>79.895937500000002</c:v>
                </c:pt>
                <c:pt idx="37929">
                  <c:v>79.886249999999905</c:v>
                </c:pt>
                <c:pt idx="37930">
                  <c:v>79.876874999999899</c:v>
                </c:pt>
                <c:pt idx="37931">
                  <c:v>79.8678124999999</c:v>
                </c:pt>
                <c:pt idx="37932">
                  <c:v>79.858750000000001</c:v>
                </c:pt>
                <c:pt idx="37933">
                  <c:v>79.849218749999906</c:v>
                </c:pt>
                <c:pt idx="37934">
                  <c:v>79.839687499999897</c:v>
                </c:pt>
                <c:pt idx="37935">
                  <c:v>79.830468749999994</c:v>
                </c:pt>
                <c:pt idx="37936">
                  <c:v>79.821406249999896</c:v>
                </c:pt>
                <c:pt idx="37937">
                  <c:v>79.812187499999993</c:v>
                </c:pt>
                <c:pt idx="37938">
                  <c:v>79.802187500000002</c:v>
                </c:pt>
                <c:pt idx="37939">
                  <c:v>79.791406249999994</c:v>
                </c:pt>
                <c:pt idx="37940">
                  <c:v>79.780468749999997</c:v>
                </c:pt>
                <c:pt idx="37941">
                  <c:v>79.769374999999897</c:v>
                </c:pt>
                <c:pt idx="37942">
                  <c:v>79.757968749999904</c:v>
                </c:pt>
                <c:pt idx="37943">
                  <c:v>79.746249999999904</c:v>
                </c:pt>
                <c:pt idx="37944">
                  <c:v>79.734062499999894</c:v>
                </c:pt>
                <c:pt idx="37945">
                  <c:v>79.721562499999905</c:v>
                </c:pt>
                <c:pt idx="37946">
                  <c:v>79.709062499999902</c:v>
                </c:pt>
                <c:pt idx="37947">
                  <c:v>79.696874999999906</c:v>
                </c:pt>
                <c:pt idx="37948">
                  <c:v>79.686093749999898</c:v>
                </c:pt>
                <c:pt idx="37949">
                  <c:v>79.676406249999999</c:v>
                </c:pt>
                <c:pt idx="37950">
                  <c:v>79.666718749999902</c:v>
                </c:pt>
                <c:pt idx="37951">
                  <c:v>79.656718749999996</c:v>
                </c:pt>
                <c:pt idx="37952">
                  <c:v>79.646406249999998</c:v>
                </c:pt>
                <c:pt idx="37953">
                  <c:v>79.637031250000007</c:v>
                </c:pt>
                <c:pt idx="37954">
                  <c:v>79.628906249999901</c:v>
                </c:pt>
                <c:pt idx="37955">
                  <c:v>79.620781249999993</c:v>
                </c:pt>
                <c:pt idx="37956">
                  <c:v>79.612187499999905</c:v>
                </c:pt>
                <c:pt idx="37957">
                  <c:v>79.603281249999995</c:v>
                </c:pt>
                <c:pt idx="37958">
                  <c:v>79.5943749999999</c:v>
                </c:pt>
                <c:pt idx="37959">
                  <c:v>79.585781249999897</c:v>
                </c:pt>
                <c:pt idx="37960">
                  <c:v>79.577500000000001</c:v>
                </c:pt>
                <c:pt idx="37961">
                  <c:v>79.569218750000005</c:v>
                </c:pt>
                <c:pt idx="37962">
                  <c:v>79.560781250000005</c:v>
                </c:pt>
                <c:pt idx="37963">
                  <c:v>79.552499999999995</c:v>
                </c:pt>
                <c:pt idx="37964">
                  <c:v>79.544531249999906</c:v>
                </c:pt>
                <c:pt idx="37965">
                  <c:v>79.536562499999903</c:v>
                </c:pt>
                <c:pt idx="37966">
                  <c:v>79.528593749999999</c:v>
                </c:pt>
                <c:pt idx="37967">
                  <c:v>79.520781249999899</c:v>
                </c:pt>
                <c:pt idx="37968">
                  <c:v>79.513437499999995</c:v>
                </c:pt>
                <c:pt idx="37969">
                  <c:v>79.506406249999998</c:v>
                </c:pt>
                <c:pt idx="37970">
                  <c:v>79.498906249999905</c:v>
                </c:pt>
                <c:pt idx="37971">
                  <c:v>79.491249999999894</c:v>
                </c:pt>
                <c:pt idx="37972">
                  <c:v>79.484062499999993</c:v>
                </c:pt>
                <c:pt idx="37973">
                  <c:v>79.477499999999907</c:v>
                </c:pt>
                <c:pt idx="37974">
                  <c:v>79.471249999999998</c:v>
                </c:pt>
                <c:pt idx="37975">
                  <c:v>79.465312499999996</c:v>
                </c:pt>
                <c:pt idx="37976">
                  <c:v>79.459687500000001</c:v>
                </c:pt>
                <c:pt idx="37977">
                  <c:v>79.453749999999999</c:v>
                </c:pt>
                <c:pt idx="37978">
                  <c:v>79.447031249999995</c:v>
                </c:pt>
                <c:pt idx="37979">
                  <c:v>79.439843749999994</c:v>
                </c:pt>
                <c:pt idx="37980">
                  <c:v>79.432812499999997</c:v>
                </c:pt>
                <c:pt idx="37981">
                  <c:v>79.426093750000007</c:v>
                </c:pt>
                <c:pt idx="37982">
                  <c:v>79.419375000000002</c:v>
                </c:pt>
                <c:pt idx="37983">
                  <c:v>79.412499999999994</c:v>
                </c:pt>
                <c:pt idx="37984">
                  <c:v>79.405468749999898</c:v>
                </c:pt>
                <c:pt idx="37985">
                  <c:v>79.398281249999997</c:v>
                </c:pt>
                <c:pt idx="37986">
                  <c:v>79.391093749999996</c:v>
                </c:pt>
                <c:pt idx="37987">
                  <c:v>79.383906249999995</c:v>
                </c:pt>
                <c:pt idx="37988">
                  <c:v>79.376874999999899</c:v>
                </c:pt>
                <c:pt idx="37989">
                  <c:v>79.37</c:v>
                </c:pt>
                <c:pt idx="37990">
                  <c:v>79.362968749999993</c:v>
                </c:pt>
                <c:pt idx="37991">
                  <c:v>79.355781249999893</c:v>
                </c:pt>
                <c:pt idx="37992">
                  <c:v>79.348593749999907</c:v>
                </c:pt>
                <c:pt idx="37993">
                  <c:v>79.341406250000006</c:v>
                </c:pt>
                <c:pt idx="37994">
                  <c:v>79.334218750000005</c:v>
                </c:pt>
                <c:pt idx="37995">
                  <c:v>79.327031249999905</c:v>
                </c:pt>
                <c:pt idx="37996">
                  <c:v>79.319999999999993</c:v>
                </c:pt>
                <c:pt idx="37997">
                  <c:v>79.313437500000006</c:v>
                </c:pt>
                <c:pt idx="37998">
                  <c:v>79.307187499999998</c:v>
                </c:pt>
                <c:pt idx="37999">
                  <c:v>79.300937500000003</c:v>
                </c:pt>
                <c:pt idx="38000">
                  <c:v>79.294843749999998</c:v>
                </c:pt>
                <c:pt idx="38001">
                  <c:v>79.288749999999993</c:v>
                </c:pt>
                <c:pt idx="38002">
                  <c:v>79.282812500000006</c:v>
                </c:pt>
                <c:pt idx="38003">
                  <c:v>79.277031249999993</c:v>
                </c:pt>
                <c:pt idx="38004">
                  <c:v>79.270937500000002</c:v>
                </c:pt>
                <c:pt idx="38005">
                  <c:v>79.264843749999997</c:v>
                </c:pt>
                <c:pt idx="38006">
                  <c:v>79.259062499999999</c:v>
                </c:pt>
                <c:pt idx="38007">
                  <c:v>79.253593749999894</c:v>
                </c:pt>
                <c:pt idx="38008">
                  <c:v>79.248281249999906</c:v>
                </c:pt>
                <c:pt idx="38009">
                  <c:v>79.242812499999999</c:v>
                </c:pt>
                <c:pt idx="38010">
                  <c:v>79.237187500000005</c:v>
                </c:pt>
                <c:pt idx="38011">
                  <c:v>79.231562499999995</c:v>
                </c:pt>
                <c:pt idx="38012">
                  <c:v>79.225937499999901</c:v>
                </c:pt>
                <c:pt idx="38013">
                  <c:v>79.220312499999906</c:v>
                </c:pt>
                <c:pt idx="38014">
                  <c:v>79.215624999999903</c:v>
                </c:pt>
                <c:pt idx="38015">
                  <c:v>79.213281249999994</c:v>
                </c:pt>
                <c:pt idx="38016">
                  <c:v>79.213593750000001</c:v>
                </c:pt>
                <c:pt idx="38017">
                  <c:v>79.216562499999995</c:v>
                </c:pt>
                <c:pt idx="38018">
                  <c:v>79.221406249999902</c:v>
                </c:pt>
                <c:pt idx="38019">
                  <c:v>79.226718749999904</c:v>
                </c:pt>
                <c:pt idx="38020">
                  <c:v>79.231874999999903</c:v>
                </c:pt>
                <c:pt idx="38021">
                  <c:v>79.236718749999994</c:v>
                </c:pt>
                <c:pt idx="38022">
                  <c:v>79.241718750000004</c:v>
                </c:pt>
                <c:pt idx="38023">
                  <c:v>79.247031249999907</c:v>
                </c:pt>
                <c:pt idx="38024">
                  <c:v>79.252187499999906</c:v>
                </c:pt>
                <c:pt idx="38025">
                  <c:v>79.257187500000001</c:v>
                </c:pt>
                <c:pt idx="38026">
                  <c:v>79.262187499999897</c:v>
                </c:pt>
                <c:pt idx="38027">
                  <c:v>79.267187499999906</c:v>
                </c:pt>
                <c:pt idx="38028">
                  <c:v>79.272343749999905</c:v>
                </c:pt>
                <c:pt idx="38029">
                  <c:v>79.277812499999996</c:v>
                </c:pt>
                <c:pt idx="38030">
                  <c:v>79.283281250000002</c:v>
                </c:pt>
                <c:pt idx="38031">
                  <c:v>79.288281249999898</c:v>
                </c:pt>
                <c:pt idx="38032">
                  <c:v>79.29296875</c:v>
                </c:pt>
                <c:pt idx="38033">
                  <c:v>79.297656249999903</c:v>
                </c:pt>
                <c:pt idx="38034">
                  <c:v>79.302499999999995</c:v>
                </c:pt>
                <c:pt idx="38035">
                  <c:v>79.307656249999994</c:v>
                </c:pt>
                <c:pt idx="38036">
                  <c:v>79.313124999999999</c:v>
                </c:pt>
                <c:pt idx="38037">
                  <c:v>79.318593749999906</c:v>
                </c:pt>
                <c:pt idx="38038">
                  <c:v>79.323593749999901</c:v>
                </c:pt>
                <c:pt idx="38039">
                  <c:v>79.328437500000007</c:v>
                </c:pt>
                <c:pt idx="38040">
                  <c:v>79.333906249999998</c:v>
                </c:pt>
                <c:pt idx="38041">
                  <c:v>79.34</c:v>
                </c:pt>
                <c:pt idx="38042">
                  <c:v>79.346406250000001</c:v>
                </c:pt>
                <c:pt idx="38043">
                  <c:v>79.352968749999903</c:v>
                </c:pt>
                <c:pt idx="38044">
                  <c:v>79.359375</c:v>
                </c:pt>
                <c:pt idx="38045">
                  <c:v>79.365468749999906</c:v>
                </c:pt>
                <c:pt idx="38046">
                  <c:v>79.371562499999897</c:v>
                </c:pt>
                <c:pt idx="38047">
                  <c:v>79.377968749999894</c:v>
                </c:pt>
                <c:pt idx="38048">
                  <c:v>79.384531249999995</c:v>
                </c:pt>
                <c:pt idx="38049">
                  <c:v>79.390624999999901</c:v>
                </c:pt>
                <c:pt idx="38050">
                  <c:v>79.396562500000002</c:v>
                </c:pt>
                <c:pt idx="38051">
                  <c:v>79.402968749999999</c:v>
                </c:pt>
                <c:pt idx="38052">
                  <c:v>79.409531249999901</c:v>
                </c:pt>
                <c:pt idx="38053">
                  <c:v>79.415781249999995</c:v>
                </c:pt>
                <c:pt idx="38054">
                  <c:v>79.421718749999997</c:v>
                </c:pt>
                <c:pt idx="38055">
                  <c:v>79.427812499999902</c:v>
                </c:pt>
                <c:pt idx="38056">
                  <c:v>79.434062499999996</c:v>
                </c:pt>
                <c:pt idx="38057">
                  <c:v>79.440468749999994</c:v>
                </c:pt>
                <c:pt idx="38058">
                  <c:v>79.447031249999995</c:v>
                </c:pt>
                <c:pt idx="38059">
                  <c:v>79.453749999999999</c:v>
                </c:pt>
                <c:pt idx="38060">
                  <c:v>79.461093750000003</c:v>
                </c:pt>
                <c:pt idx="38061">
                  <c:v>79.468749999999901</c:v>
                </c:pt>
                <c:pt idx="38062">
                  <c:v>79.475937499999901</c:v>
                </c:pt>
                <c:pt idx="38063">
                  <c:v>79.483124999999902</c:v>
                </c:pt>
                <c:pt idx="38064">
                  <c:v>79.490468749999906</c:v>
                </c:pt>
                <c:pt idx="38065">
                  <c:v>79.496718749999999</c:v>
                </c:pt>
                <c:pt idx="38066">
                  <c:v>79.500937500000006</c:v>
                </c:pt>
                <c:pt idx="38067">
                  <c:v>79.503593749999894</c:v>
                </c:pt>
                <c:pt idx="38068">
                  <c:v>79.505156249999999</c:v>
                </c:pt>
                <c:pt idx="38069">
                  <c:v>79.505156249999999</c:v>
                </c:pt>
                <c:pt idx="38070">
                  <c:v>79.504062500000003</c:v>
                </c:pt>
                <c:pt idx="38071">
                  <c:v>79.501718749999995</c:v>
                </c:pt>
                <c:pt idx="38072">
                  <c:v>79.497812499999995</c:v>
                </c:pt>
                <c:pt idx="38073">
                  <c:v>79.493281249999995</c:v>
                </c:pt>
                <c:pt idx="38074">
                  <c:v>79.488906249999999</c:v>
                </c:pt>
                <c:pt idx="38075">
                  <c:v>79.484999999999999</c:v>
                </c:pt>
                <c:pt idx="38076">
                  <c:v>79.481250000000003</c:v>
                </c:pt>
                <c:pt idx="38077">
                  <c:v>79.477343750000003</c:v>
                </c:pt>
                <c:pt idx="38078">
                  <c:v>79.473281249999999</c:v>
                </c:pt>
                <c:pt idx="38079">
                  <c:v>79.469062499999893</c:v>
                </c:pt>
                <c:pt idx="38080">
                  <c:v>79.464687499999897</c:v>
                </c:pt>
                <c:pt idx="38081">
                  <c:v>79.460624999999993</c:v>
                </c:pt>
                <c:pt idx="38082">
                  <c:v>79.456874999999997</c:v>
                </c:pt>
                <c:pt idx="38083">
                  <c:v>79.453125</c:v>
                </c:pt>
                <c:pt idx="38084">
                  <c:v>79.449375000000003</c:v>
                </c:pt>
                <c:pt idx="38085">
                  <c:v>79.445781249999996</c:v>
                </c:pt>
                <c:pt idx="38086">
                  <c:v>79.442343749999907</c:v>
                </c:pt>
                <c:pt idx="38087">
                  <c:v>79.438906250000002</c:v>
                </c:pt>
                <c:pt idx="38088">
                  <c:v>79.435625000000002</c:v>
                </c:pt>
                <c:pt idx="38089">
                  <c:v>79.432343750000001</c:v>
                </c:pt>
                <c:pt idx="38090">
                  <c:v>79.428749999999994</c:v>
                </c:pt>
                <c:pt idx="38091">
                  <c:v>79.424843749999894</c:v>
                </c:pt>
                <c:pt idx="38092">
                  <c:v>79.420624999999902</c:v>
                </c:pt>
                <c:pt idx="38093">
                  <c:v>79.416093750000002</c:v>
                </c:pt>
                <c:pt idx="38094">
                  <c:v>79.411406249999999</c:v>
                </c:pt>
                <c:pt idx="38095">
                  <c:v>79.406718749999897</c:v>
                </c:pt>
                <c:pt idx="38096">
                  <c:v>79.401874999999905</c:v>
                </c:pt>
                <c:pt idx="38097">
                  <c:v>79.396562500000002</c:v>
                </c:pt>
                <c:pt idx="38098">
                  <c:v>79.390937500000007</c:v>
                </c:pt>
                <c:pt idx="38099">
                  <c:v>79.385312499999998</c:v>
                </c:pt>
                <c:pt idx="38100">
                  <c:v>79.379687500000003</c:v>
                </c:pt>
                <c:pt idx="38101">
                  <c:v>79.374062499999994</c:v>
                </c:pt>
                <c:pt idx="38102">
                  <c:v>79.368437499999899</c:v>
                </c:pt>
                <c:pt idx="38103">
                  <c:v>79.362968749999993</c:v>
                </c:pt>
                <c:pt idx="38104">
                  <c:v>79.357656250000005</c:v>
                </c:pt>
                <c:pt idx="38105">
                  <c:v>79.352343749999903</c:v>
                </c:pt>
                <c:pt idx="38106">
                  <c:v>79.347031250000001</c:v>
                </c:pt>
                <c:pt idx="38107">
                  <c:v>79.341718749999899</c:v>
                </c:pt>
                <c:pt idx="38108">
                  <c:v>79.336406249999897</c:v>
                </c:pt>
                <c:pt idx="38109">
                  <c:v>79.330937500000005</c:v>
                </c:pt>
                <c:pt idx="38110">
                  <c:v>79.325781249999906</c:v>
                </c:pt>
                <c:pt idx="38111">
                  <c:v>79.323593749999901</c:v>
                </c:pt>
                <c:pt idx="38112">
                  <c:v>79.324374999999904</c:v>
                </c:pt>
                <c:pt idx="38113">
                  <c:v>79.326249999999902</c:v>
                </c:pt>
                <c:pt idx="38114">
                  <c:v>79.328906250000003</c:v>
                </c:pt>
                <c:pt idx="38115">
                  <c:v>79.331562499999905</c:v>
                </c:pt>
                <c:pt idx="38116">
                  <c:v>79.334062500000002</c:v>
                </c:pt>
                <c:pt idx="38117">
                  <c:v>79.336406249999996</c:v>
                </c:pt>
                <c:pt idx="38118">
                  <c:v>79.338593749999902</c:v>
                </c:pt>
                <c:pt idx="38119">
                  <c:v>79.340781250000006</c:v>
                </c:pt>
                <c:pt idx="38120">
                  <c:v>79.342968749999898</c:v>
                </c:pt>
                <c:pt idx="38121">
                  <c:v>79.345156250000002</c:v>
                </c:pt>
                <c:pt idx="38122">
                  <c:v>79.347343749999993</c:v>
                </c:pt>
                <c:pt idx="38123">
                  <c:v>79.349531249999899</c:v>
                </c:pt>
                <c:pt idx="38124">
                  <c:v>79.351718750000003</c:v>
                </c:pt>
                <c:pt idx="38125">
                  <c:v>79.353906249999994</c:v>
                </c:pt>
                <c:pt idx="38126">
                  <c:v>79.356093749999999</c:v>
                </c:pt>
                <c:pt idx="38127">
                  <c:v>79.358125000000001</c:v>
                </c:pt>
                <c:pt idx="38128">
                  <c:v>79.359843749999897</c:v>
                </c:pt>
                <c:pt idx="38129">
                  <c:v>79.360937499999906</c:v>
                </c:pt>
                <c:pt idx="38130">
                  <c:v>79.360468749999995</c:v>
                </c:pt>
                <c:pt idx="38131">
                  <c:v>79.358749999999901</c:v>
                </c:pt>
                <c:pt idx="38132">
                  <c:v>79.356718749999999</c:v>
                </c:pt>
                <c:pt idx="38133">
                  <c:v>79.354999999999905</c:v>
                </c:pt>
                <c:pt idx="38134">
                  <c:v>79.353750000000005</c:v>
                </c:pt>
                <c:pt idx="38135">
                  <c:v>79.352343749999903</c:v>
                </c:pt>
                <c:pt idx="38136">
                  <c:v>79.351093750000004</c:v>
                </c:pt>
                <c:pt idx="38137">
                  <c:v>79.349843750000005</c:v>
                </c:pt>
                <c:pt idx="38138">
                  <c:v>79.348281249999999</c:v>
                </c:pt>
                <c:pt idx="38139">
                  <c:v>79.346718749999994</c:v>
                </c:pt>
                <c:pt idx="38140">
                  <c:v>79.345156249999903</c:v>
                </c:pt>
                <c:pt idx="38141">
                  <c:v>79.343593749999997</c:v>
                </c:pt>
                <c:pt idx="38142">
                  <c:v>79.342031250000005</c:v>
                </c:pt>
                <c:pt idx="38143">
                  <c:v>79.340781249999907</c:v>
                </c:pt>
                <c:pt idx="38144">
                  <c:v>79.339687499999897</c:v>
                </c:pt>
                <c:pt idx="38145">
                  <c:v>79.338437499999998</c:v>
                </c:pt>
                <c:pt idx="38146">
                  <c:v>79.337187499999999</c:v>
                </c:pt>
                <c:pt idx="38147">
                  <c:v>79.3359375</c:v>
                </c:pt>
                <c:pt idx="38148">
                  <c:v>79.334687500000001</c:v>
                </c:pt>
                <c:pt idx="38149">
                  <c:v>79.333437500000002</c:v>
                </c:pt>
                <c:pt idx="38150">
                  <c:v>79.332187500000003</c:v>
                </c:pt>
                <c:pt idx="38151">
                  <c:v>79.330937500000005</c:v>
                </c:pt>
                <c:pt idx="38152">
                  <c:v>79.329843749999895</c:v>
                </c:pt>
                <c:pt idx="38153">
                  <c:v>79.328906250000003</c:v>
                </c:pt>
                <c:pt idx="38154">
                  <c:v>79.327968749999897</c:v>
                </c:pt>
                <c:pt idx="38155">
                  <c:v>79.326875000000001</c:v>
                </c:pt>
                <c:pt idx="38156">
                  <c:v>79.325781250000006</c:v>
                </c:pt>
                <c:pt idx="38157">
                  <c:v>79.325000000000003</c:v>
                </c:pt>
                <c:pt idx="38158">
                  <c:v>79.324375000000003</c:v>
                </c:pt>
                <c:pt idx="38159">
                  <c:v>79.323593750000001</c:v>
                </c:pt>
                <c:pt idx="38160">
                  <c:v>79.322812499999998</c:v>
                </c:pt>
                <c:pt idx="38161">
                  <c:v>79.322187499999998</c:v>
                </c:pt>
                <c:pt idx="38162">
                  <c:v>79.321562499999899</c:v>
                </c:pt>
                <c:pt idx="38163">
                  <c:v>79.320937499999999</c:v>
                </c:pt>
                <c:pt idx="38164">
                  <c:v>79.320468750000003</c:v>
                </c:pt>
                <c:pt idx="38165">
                  <c:v>79.320156249999897</c:v>
                </c:pt>
                <c:pt idx="38166">
                  <c:v>79.319843749999905</c:v>
                </c:pt>
                <c:pt idx="38167">
                  <c:v>79.319531249999898</c:v>
                </c:pt>
                <c:pt idx="38168">
                  <c:v>79.319218749999905</c:v>
                </c:pt>
                <c:pt idx="38169">
                  <c:v>79.318906249999998</c:v>
                </c:pt>
                <c:pt idx="38170">
                  <c:v>79.318593750000005</c:v>
                </c:pt>
                <c:pt idx="38171">
                  <c:v>79.318281249999998</c:v>
                </c:pt>
                <c:pt idx="38172">
                  <c:v>79.317968750000006</c:v>
                </c:pt>
                <c:pt idx="38173">
                  <c:v>79.317499999999995</c:v>
                </c:pt>
                <c:pt idx="38174">
                  <c:v>79.3170312499999</c:v>
                </c:pt>
                <c:pt idx="38175">
                  <c:v>79.316874999999996</c:v>
                </c:pt>
                <c:pt idx="38176">
                  <c:v>79.316874999999897</c:v>
                </c:pt>
                <c:pt idx="38177">
                  <c:v>79.316874999999996</c:v>
                </c:pt>
                <c:pt idx="38178">
                  <c:v>79.316874999999996</c:v>
                </c:pt>
                <c:pt idx="38179">
                  <c:v>79.316874999999996</c:v>
                </c:pt>
                <c:pt idx="38180">
                  <c:v>79.316874999999897</c:v>
                </c:pt>
                <c:pt idx="38181">
                  <c:v>79.316874999999996</c:v>
                </c:pt>
                <c:pt idx="38182">
                  <c:v>79.316718749999893</c:v>
                </c:pt>
                <c:pt idx="38183">
                  <c:v>79.316718749999893</c:v>
                </c:pt>
                <c:pt idx="38184">
                  <c:v>79.317187499999903</c:v>
                </c:pt>
                <c:pt idx="38185">
                  <c:v>79.317656249999999</c:v>
                </c:pt>
                <c:pt idx="38186">
                  <c:v>79.317968750000006</c:v>
                </c:pt>
                <c:pt idx="38187">
                  <c:v>79.318593750000005</c:v>
                </c:pt>
                <c:pt idx="38188">
                  <c:v>79.319531249999898</c:v>
                </c:pt>
                <c:pt idx="38189">
                  <c:v>79.3203125</c:v>
                </c:pt>
                <c:pt idx="38190">
                  <c:v>79.320781249999897</c:v>
                </c:pt>
                <c:pt idx="38191">
                  <c:v>79.321250000000006</c:v>
                </c:pt>
                <c:pt idx="38192">
                  <c:v>79.321718750000002</c:v>
                </c:pt>
                <c:pt idx="38193">
                  <c:v>79.322187499999998</c:v>
                </c:pt>
                <c:pt idx="38194">
                  <c:v>79.322812499999998</c:v>
                </c:pt>
                <c:pt idx="38195">
                  <c:v>79.323437499999997</c:v>
                </c:pt>
                <c:pt idx="38196">
                  <c:v>79.32421875</c:v>
                </c:pt>
                <c:pt idx="38197">
                  <c:v>79.325156250000006</c:v>
                </c:pt>
                <c:pt idx="38198">
                  <c:v>79.326093749999899</c:v>
                </c:pt>
                <c:pt idx="38199">
                  <c:v>79.326874999999902</c:v>
                </c:pt>
                <c:pt idx="38200">
                  <c:v>79.327343749999997</c:v>
                </c:pt>
                <c:pt idx="38201">
                  <c:v>79.327812499999993</c:v>
                </c:pt>
                <c:pt idx="38202">
                  <c:v>79.328593749999996</c:v>
                </c:pt>
                <c:pt idx="38203">
                  <c:v>79.329374999999999</c:v>
                </c:pt>
                <c:pt idx="38204">
                  <c:v>79.329843749999995</c:v>
                </c:pt>
                <c:pt idx="38205">
                  <c:v>79.330312500000005</c:v>
                </c:pt>
                <c:pt idx="38206">
                  <c:v>79.330937499999905</c:v>
                </c:pt>
                <c:pt idx="38207">
                  <c:v>79.331406250000001</c:v>
                </c:pt>
                <c:pt idx="38208">
                  <c:v>79.331874999999997</c:v>
                </c:pt>
                <c:pt idx="38209">
                  <c:v>79.332343749999893</c:v>
                </c:pt>
                <c:pt idx="38210">
                  <c:v>79.332656249999999</c:v>
                </c:pt>
                <c:pt idx="38211">
                  <c:v>79.332968750000006</c:v>
                </c:pt>
                <c:pt idx="38212">
                  <c:v>79.333281249999899</c:v>
                </c:pt>
                <c:pt idx="38213">
                  <c:v>79.333437500000002</c:v>
                </c:pt>
                <c:pt idx="38214">
                  <c:v>79.333749999999995</c:v>
                </c:pt>
                <c:pt idx="38215">
                  <c:v>79.334374999999994</c:v>
                </c:pt>
                <c:pt idx="38216">
                  <c:v>79.335156249999997</c:v>
                </c:pt>
                <c:pt idx="38217">
                  <c:v>79.336250000000007</c:v>
                </c:pt>
                <c:pt idx="38218">
                  <c:v>79.337187499999999</c:v>
                </c:pt>
                <c:pt idx="38219">
                  <c:v>79.337656249999995</c:v>
                </c:pt>
                <c:pt idx="38220">
                  <c:v>79.338124999999906</c:v>
                </c:pt>
                <c:pt idx="38221">
                  <c:v>79.338750000000005</c:v>
                </c:pt>
                <c:pt idx="38222">
                  <c:v>79.339531249999993</c:v>
                </c:pt>
                <c:pt idx="38223">
                  <c:v>79.340468749999999</c:v>
                </c:pt>
                <c:pt idx="38224">
                  <c:v>79.341249999999903</c:v>
                </c:pt>
                <c:pt idx="38225">
                  <c:v>79.341875000000002</c:v>
                </c:pt>
                <c:pt idx="38226">
                  <c:v>79.342499999999902</c:v>
                </c:pt>
                <c:pt idx="38227">
                  <c:v>79.343125000000001</c:v>
                </c:pt>
                <c:pt idx="38228">
                  <c:v>79.343593749999997</c:v>
                </c:pt>
                <c:pt idx="38229">
                  <c:v>79.344062499999893</c:v>
                </c:pt>
                <c:pt idx="38230">
                  <c:v>79.344843749999995</c:v>
                </c:pt>
                <c:pt idx="38231">
                  <c:v>79.345781250000002</c:v>
                </c:pt>
                <c:pt idx="38232">
                  <c:v>79.346718749999994</c:v>
                </c:pt>
                <c:pt idx="38233">
                  <c:v>79.34765625</c:v>
                </c:pt>
                <c:pt idx="38234">
                  <c:v>79.348749999999995</c:v>
                </c:pt>
                <c:pt idx="38235">
                  <c:v>79.349843749999906</c:v>
                </c:pt>
                <c:pt idx="38236">
                  <c:v>79.351093750000004</c:v>
                </c:pt>
                <c:pt idx="38237">
                  <c:v>79.352500000000006</c:v>
                </c:pt>
                <c:pt idx="38238">
                  <c:v>79.353749999999906</c:v>
                </c:pt>
                <c:pt idx="38239">
                  <c:v>79.355000000000004</c:v>
                </c:pt>
                <c:pt idx="38240">
                  <c:v>79.356249999999903</c:v>
                </c:pt>
                <c:pt idx="38241">
                  <c:v>79.357500000000002</c:v>
                </c:pt>
                <c:pt idx="38242">
                  <c:v>79.358593749999997</c:v>
                </c:pt>
                <c:pt idx="38243">
                  <c:v>79.359374999999901</c:v>
                </c:pt>
                <c:pt idx="38244">
                  <c:v>79.36</c:v>
                </c:pt>
                <c:pt idx="38245">
                  <c:v>79.360781250000002</c:v>
                </c:pt>
                <c:pt idx="38246">
                  <c:v>79.361718749999994</c:v>
                </c:pt>
                <c:pt idx="38247">
                  <c:v>79.362656249999901</c:v>
                </c:pt>
                <c:pt idx="38248">
                  <c:v>79.363593750000007</c:v>
                </c:pt>
                <c:pt idx="38249">
                  <c:v>79.364687500000002</c:v>
                </c:pt>
                <c:pt idx="38250">
                  <c:v>79.365781249999998</c:v>
                </c:pt>
                <c:pt idx="38251">
                  <c:v>79.367031249999997</c:v>
                </c:pt>
                <c:pt idx="38252">
                  <c:v>79.368437499999999</c:v>
                </c:pt>
                <c:pt idx="38253">
                  <c:v>79.369843749999902</c:v>
                </c:pt>
                <c:pt idx="38254">
                  <c:v>79.371093749999901</c:v>
                </c:pt>
                <c:pt idx="38255">
                  <c:v>79.372031249999907</c:v>
                </c:pt>
                <c:pt idx="38256">
                  <c:v>79.373125000000002</c:v>
                </c:pt>
                <c:pt idx="38257">
                  <c:v>79.374531250000004</c:v>
                </c:pt>
                <c:pt idx="38258">
                  <c:v>79.375937499999907</c:v>
                </c:pt>
                <c:pt idx="38259">
                  <c:v>79.377343749999994</c:v>
                </c:pt>
                <c:pt idx="38260">
                  <c:v>79.378593749999894</c:v>
                </c:pt>
                <c:pt idx="38261">
                  <c:v>79.379218750000007</c:v>
                </c:pt>
                <c:pt idx="38262">
                  <c:v>79.379843749999907</c:v>
                </c:pt>
                <c:pt idx="38263">
                  <c:v>79.381249999999994</c:v>
                </c:pt>
                <c:pt idx="38264">
                  <c:v>79.382968749999904</c:v>
                </c:pt>
                <c:pt idx="38265">
                  <c:v>79.383906249999896</c:v>
                </c:pt>
                <c:pt idx="38266">
                  <c:v>79.384374999999906</c:v>
                </c:pt>
                <c:pt idx="38267">
                  <c:v>79.385156249999994</c:v>
                </c:pt>
                <c:pt idx="38268">
                  <c:v>79.386249999999905</c:v>
                </c:pt>
                <c:pt idx="38269">
                  <c:v>79.387500000000003</c:v>
                </c:pt>
                <c:pt idx="38270">
                  <c:v>79.388749999999902</c:v>
                </c:pt>
                <c:pt idx="38271">
                  <c:v>79.389999999999901</c:v>
                </c:pt>
                <c:pt idx="38272">
                  <c:v>79.391093749999897</c:v>
                </c:pt>
                <c:pt idx="38273">
                  <c:v>79.392031250000002</c:v>
                </c:pt>
                <c:pt idx="38274">
                  <c:v>79.393124999999898</c:v>
                </c:pt>
                <c:pt idx="38275">
                  <c:v>79.394374999999897</c:v>
                </c:pt>
                <c:pt idx="38276">
                  <c:v>79.395624999999995</c:v>
                </c:pt>
                <c:pt idx="38277">
                  <c:v>79.397031249999998</c:v>
                </c:pt>
                <c:pt idx="38278">
                  <c:v>79.397968749999905</c:v>
                </c:pt>
                <c:pt idx="38279">
                  <c:v>79.3984375</c:v>
                </c:pt>
                <c:pt idx="38280">
                  <c:v>79.399375000000006</c:v>
                </c:pt>
                <c:pt idx="38281">
                  <c:v>79.400781249999994</c:v>
                </c:pt>
                <c:pt idx="38282">
                  <c:v>79.401874999999905</c:v>
                </c:pt>
                <c:pt idx="38283">
                  <c:v>79.402656249999893</c:v>
                </c:pt>
                <c:pt idx="38284">
                  <c:v>79.403906249999906</c:v>
                </c:pt>
                <c:pt idx="38285">
                  <c:v>79.405312499999894</c:v>
                </c:pt>
                <c:pt idx="38286">
                  <c:v>79.406562499999893</c:v>
                </c:pt>
                <c:pt idx="38287">
                  <c:v>79.407968749999995</c:v>
                </c:pt>
                <c:pt idx="38288">
                  <c:v>79.409218749999994</c:v>
                </c:pt>
                <c:pt idx="38289">
                  <c:v>79.410312500000003</c:v>
                </c:pt>
                <c:pt idx="38290">
                  <c:v>79.411562499999903</c:v>
                </c:pt>
                <c:pt idx="38291">
                  <c:v>79.412812500000001</c:v>
                </c:pt>
                <c:pt idx="38292">
                  <c:v>79.414374999999893</c:v>
                </c:pt>
                <c:pt idx="38293">
                  <c:v>79.415781249999995</c:v>
                </c:pt>
                <c:pt idx="38294">
                  <c:v>79.417187499999997</c:v>
                </c:pt>
                <c:pt idx="38295">
                  <c:v>79.419062499999995</c:v>
                </c:pt>
                <c:pt idx="38296">
                  <c:v>79.420781249999905</c:v>
                </c:pt>
                <c:pt idx="38297">
                  <c:v>79.422031250000003</c:v>
                </c:pt>
                <c:pt idx="38298">
                  <c:v>79.423437500000006</c:v>
                </c:pt>
                <c:pt idx="38299">
                  <c:v>79.425624999999997</c:v>
                </c:pt>
                <c:pt idx="38300">
                  <c:v>79.427968750000005</c:v>
                </c:pt>
                <c:pt idx="38301">
                  <c:v>79.429531249999997</c:v>
                </c:pt>
                <c:pt idx="38302">
                  <c:v>79.430625000000006</c:v>
                </c:pt>
                <c:pt idx="38303">
                  <c:v>79.432031249999994</c:v>
                </c:pt>
                <c:pt idx="38304">
                  <c:v>79.433749999999904</c:v>
                </c:pt>
                <c:pt idx="38305">
                  <c:v>79.435625000000002</c:v>
                </c:pt>
                <c:pt idx="38306">
                  <c:v>79.4375</c:v>
                </c:pt>
                <c:pt idx="38307">
                  <c:v>79.439062499999906</c:v>
                </c:pt>
                <c:pt idx="38308">
                  <c:v>79.440468749999894</c:v>
                </c:pt>
                <c:pt idx="38309">
                  <c:v>79.442187499999903</c:v>
                </c:pt>
                <c:pt idx="38310">
                  <c:v>79.444062500000001</c:v>
                </c:pt>
                <c:pt idx="38311">
                  <c:v>79.445625000000007</c:v>
                </c:pt>
                <c:pt idx="38312">
                  <c:v>79.446875000000006</c:v>
                </c:pt>
                <c:pt idx="38313">
                  <c:v>79.448593750000001</c:v>
                </c:pt>
                <c:pt idx="38314">
                  <c:v>79.450781249999906</c:v>
                </c:pt>
                <c:pt idx="38315">
                  <c:v>79.452656250000004</c:v>
                </c:pt>
                <c:pt idx="38316">
                  <c:v>79.453906249999903</c:v>
                </c:pt>
                <c:pt idx="38317">
                  <c:v>79.455156249999902</c:v>
                </c:pt>
                <c:pt idx="38318">
                  <c:v>79.456718749999894</c:v>
                </c:pt>
                <c:pt idx="38319">
                  <c:v>79.457968749999907</c:v>
                </c:pt>
                <c:pt idx="38320">
                  <c:v>79.459062500000002</c:v>
                </c:pt>
                <c:pt idx="38321">
                  <c:v>79.460624999999993</c:v>
                </c:pt>
                <c:pt idx="38322">
                  <c:v>79.462500000000006</c:v>
                </c:pt>
                <c:pt idx="38323">
                  <c:v>79.464062499999997</c:v>
                </c:pt>
                <c:pt idx="38324">
                  <c:v>79.465468749999999</c:v>
                </c:pt>
                <c:pt idx="38325">
                  <c:v>79.467343749999998</c:v>
                </c:pt>
                <c:pt idx="38326">
                  <c:v>79.469062500000007</c:v>
                </c:pt>
                <c:pt idx="38327">
                  <c:v>79.47</c:v>
                </c:pt>
                <c:pt idx="38328">
                  <c:v>79.470624999999899</c:v>
                </c:pt>
                <c:pt idx="38329">
                  <c:v>79.471249999999998</c:v>
                </c:pt>
                <c:pt idx="38330">
                  <c:v>79.472343749999993</c:v>
                </c:pt>
                <c:pt idx="38331">
                  <c:v>79.474062500000002</c:v>
                </c:pt>
                <c:pt idx="38332">
                  <c:v>79.475937500000001</c:v>
                </c:pt>
                <c:pt idx="38333">
                  <c:v>79.477656249999896</c:v>
                </c:pt>
                <c:pt idx="38334">
                  <c:v>79.479375000000005</c:v>
                </c:pt>
                <c:pt idx="38335">
                  <c:v>79.481406249999907</c:v>
                </c:pt>
                <c:pt idx="38336">
                  <c:v>79.483749999999901</c:v>
                </c:pt>
                <c:pt idx="38337">
                  <c:v>79.486093749999995</c:v>
                </c:pt>
                <c:pt idx="38338">
                  <c:v>79.488124999999897</c:v>
                </c:pt>
                <c:pt idx="38339">
                  <c:v>79.490156249999998</c:v>
                </c:pt>
                <c:pt idx="38340">
                  <c:v>79.492500000000007</c:v>
                </c:pt>
                <c:pt idx="38341">
                  <c:v>79.495156249999994</c:v>
                </c:pt>
                <c:pt idx="38342">
                  <c:v>79.497500000000002</c:v>
                </c:pt>
                <c:pt idx="38343">
                  <c:v>79.499531249999905</c:v>
                </c:pt>
                <c:pt idx="38344">
                  <c:v>79.502187499999906</c:v>
                </c:pt>
                <c:pt idx="38345">
                  <c:v>79.505156249999999</c:v>
                </c:pt>
                <c:pt idx="38346">
                  <c:v>79.507343750000004</c:v>
                </c:pt>
                <c:pt idx="38347">
                  <c:v>79.509375000000006</c:v>
                </c:pt>
                <c:pt idx="38348">
                  <c:v>79.511875000000003</c:v>
                </c:pt>
                <c:pt idx="38349">
                  <c:v>79.514374999999902</c:v>
                </c:pt>
                <c:pt idx="38350">
                  <c:v>79.517031250000002</c:v>
                </c:pt>
                <c:pt idx="38351">
                  <c:v>79.519843749999893</c:v>
                </c:pt>
                <c:pt idx="38352">
                  <c:v>79.522656249999898</c:v>
                </c:pt>
                <c:pt idx="38353">
                  <c:v>79.525468749999902</c:v>
                </c:pt>
                <c:pt idx="38354">
                  <c:v>79.528125000000003</c:v>
                </c:pt>
                <c:pt idx="38355">
                  <c:v>79.530468749999997</c:v>
                </c:pt>
                <c:pt idx="38356">
                  <c:v>79.532812499999906</c:v>
                </c:pt>
                <c:pt idx="38357">
                  <c:v>79.535468750000007</c:v>
                </c:pt>
                <c:pt idx="38358">
                  <c:v>79.538281249999997</c:v>
                </c:pt>
                <c:pt idx="38359">
                  <c:v>79.541093750000002</c:v>
                </c:pt>
                <c:pt idx="38360">
                  <c:v>79.5435937499999</c:v>
                </c:pt>
                <c:pt idx="38361">
                  <c:v>79.545937499999994</c:v>
                </c:pt>
                <c:pt idx="38362">
                  <c:v>79.548593749999995</c:v>
                </c:pt>
                <c:pt idx="38363">
                  <c:v>79.551562500000003</c:v>
                </c:pt>
                <c:pt idx="38364">
                  <c:v>79.554374999999993</c:v>
                </c:pt>
                <c:pt idx="38365">
                  <c:v>79.556874999999906</c:v>
                </c:pt>
                <c:pt idx="38366">
                  <c:v>79.559375000000003</c:v>
                </c:pt>
                <c:pt idx="38367">
                  <c:v>79.561874999999901</c:v>
                </c:pt>
                <c:pt idx="38368">
                  <c:v>79.564531250000002</c:v>
                </c:pt>
                <c:pt idx="38369">
                  <c:v>79.567499999999896</c:v>
                </c:pt>
                <c:pt idx="38370">
                  <c:v>79.570781249999996</c:v>
                </c:pt>
                <c:pt idx="38371">
                  <c:v>79.574062499999897</c:v>
                </c:pt>
                <c:pt idx="38372">
                  <c:v>79.577031249999905</c:v>
                </c:pt>
                <c:pt idx="38373">
                  <c:v>79.579843749999995</c:v>
                </c:pt>
                <c:pt idx="38374">
                  <c:v>79.582656249999999</c:v>
                </c:pt>
                <c:pt idx="38375">
                  <c:v>79.585468750000004</c:v>
                </c:pt>
                <c:pt idx="38376">
                  <c:v>79.588281249999994</c:v>
                </c:pt>
                <c:pt idx="38377">
                  <c:v>79.591406249999906</c:v>
                </c:pt>
                <c:pt idx="38378">
                  <c:v>79.594687500000006</c:v>
                </c:pt>
                <c:pt idx="38379">
                  <c:v>79.597968749999893</c:v>
                </c:pt>
                <c:pt idx="38380">
                  <c:v>79.601406249999997</c:v>
                </c:pt>
                <c:pt idx="38381">
                  <c:v>79.604843750000001</c:v>
                </c:pt>
                <c:pt idx="38382">
                  <c:v>79.608281249999905</c:v>
                </c:pt>
                <c:pt idx="38383">
                  <c:v>79.611406250000002</c:v>
                </c:pt>
                <c:pt idx="38384">
                  <c:v>79.613906249999999</c:v>
                </c:pt>
                <c:pt idx="38385">
                  <c:v>79.616249999999994</c:v>
                </c:pt>
                <c:pt idx="38386">
                  <c:v>79.619062499999998</c:v>
                </c:pt>
                <c:pt idx="38387">
                  <c:v>79.622343749999999</c:v>
                </c:pt>
                <c:pt idx="38388">
                  <c:v>79.625781249999903</c:v>
                </c:pt>
                <c:pt idx="38389">
                  <c:v>79.629062500000003</c:v>
                </c:pt>
                <c:pt idx="38390">
                  <c:v>79.632187500000001</c:v>
                </c:pt>
                <c:pt idx="38391">
                  <c:v>79.635156249999994</c:v>
                </c:pt>
                <c:pt idx="38392">
                  <c:v>79.638124999999903</c:v>
                </c:pt>
                <c:pt idx="38393">
                  <c:v>79.641406249999903</c:v>
                </c:pt>
                <c:pt idx="38394">
                  <c:v>79.644843750000007</c:v>
                </c:pt>
                <c:pt idx="38395">
                  <c:v>79.648281249999897</c:v>
                </c:pt>
                <c:pt idx="38396">
                  <c:v>79.651718749999901</c:v>
                </c:pt>
                <c:pt idx="38397">
                  <c:v>79.655312499999994</c:v>
                </c:pt>
                <c:pt idx="38398">
                  <c:v>79.659062499999905</c:v>
                </c:pt>
                <c:pt idx="38399">
                  <c:v>79.662812500000001</c:v>
                </c:pt>
                <c:pt idx="38400">
                  <c:v>79.666093750000002</c:v>
                </c:pt>
                <c:pt idx="38401">
                  <c:v>79.668906250000006</c:v>
                </c:pt>
                <c:pt idx="38402">
                  <c:v>79.671718749999897</c:v>
                </c:pt>
                <c:pt idx="38403">
                  <c:v>79.674843749999994</c:v>
                </c:pt>
                <c:pt idx="38404">
                  <c:v>79.678593749999905</c:v>
                </c:pt>
                <c:pt idx="38405">
                  <c:v>79.682499999999905</c:v>
                </c:pt>
                <c:pt idx="38406">
                  <c:v>79.685937499999895</c:v>
                </c:pt>
                <c:pt idx="38407">
                  <c:v>79.689218749999995</c:v>
                </c:pt>
                <c:pt idx="38408">
                  <c:v>79.692812500000002</c:v>
                </c:pt>
                <c:pt idx="38409">
                  <c:v>79.696093750000003</c:v>
                </c:pt>
                <c:pt idx="38410">
                  <c:v>79.699374999999904</c:v>
                </c:pt>
                <c:pt idx="38411">
                  <c:v>79.703281250000003</c:v>
                </c:pt>
                <c:pt idx="38412">
                  <c:v>79.707187499999904</c:v>
                </c:pt>
                <c:pt idx="38413">
                  <c:v>79.710468750000004</c:v>
                </c:pt>
                <c:pt idx="38414">
                  <c:v>79.713437499999998</c:v>
                </c:pt>
                <c:pt idx="38415">
                  <c:v>79.716875000000002</c:v>
                </c:pt>
                <c:pt idx="38416">
                  <c:v>79.720624999999998</c:v>
                </c:pt>
                <c:pt idx="38417">
                  <c:v>79.724531249999998</c:v>
                </c:pt>
                <c:pt idx="38418">
                  <c:v>79.728437499999998</c:v>
                </c:pt>
                <c:pt idx="38419">
                  <c:v>79.732031249999906</c:v>
                </c:pt>
                <c:pt idx="38420">
                  <c:v>79.735312499999907</c:v>
                </c:pt>
                <c:pt idx="38421">
                  <c:v>79.738593749999893</c:v>
                </c:pt>
                <c:pt idx="38422">
                  <c:v>79.742343750000003</c:v>
                </c:pt>
                <c:pt idx="38423">
                  <c:v>79.746250000000003</c:v>
                </c:pt>
                <c:pt idx="38424">
                  <c:v>79.749531250000004</c:v>
                </c:pt>
                <c:pt idx="38425">
                  <c:v>79.752656250000001</c:v>
                </c:pt>
                <c:pt idx="38426">
                  <c:v>79.756406249999998</c:v>
                </c:pt>
                <c:pt idx="38427">
                  <c:v>79.760312499999998</c:v>
                </c:pt>
                <c:pt idx="38428">
                  <c:v>79.763593749999998</c:v>
                </c:pt>
                <c:pt idx="38429">
                  <c:v>79.766718749999896</c:v>
                </c:pt>
                <c:pt idx="38430">
                  <c:v>79.770468750000006</c:v>
                </c:pt>
                <c:pt idx="38431">
                  <c:v>79.774218750000003</c:v>
                </c:pt>
                <c:pt idx="38432">
                  <c:v>79.777499999999904</c:v>
                </c:pt>
                <c:pt idx="38433">
                  <c:v>79.780937499999993</c:v>
                </c:pt>
                <c:pt idx="38434">
                  <c:v>79.784531250000001</c:v>
                </c:pt>
                <c:pt idx="38435">
                  <c:v>79.788124999999994</c:v>
                </c:pt>
                <c:pt idx="38436">
                  <c:v>79.791562499999998</c:v>
                </c:pt>
                <c:pt idx="38437">
                  <c:v>79.794375000000002</c:v>
                </c:pt>
                <c:pt idx="38438">
                  <c:v>79.797343749999996</c:v>
                </c:pt>
                <c:pt idx="38439">
                  <c:v>79.800781249999901</c:v>
                </c:pt>
                <c:pt idx="38440">
                  <c:v>79.803906249999898</c:v>
                </c:pt>
                <c:pt idx="38441">
                  <c:v>79.806874999999906</c:v>
                </c:pt>
                <c:pt idx="38442">
                  <c:v>79.809843749999999</c:v>
                </c:pt>
                <c:pt idx="38443">
                  <c:v>79.812812500000007</c:v>
                </c:pt>
                <c:pt idx="38444">
                  <c:v>79.816249999999997</c:v>
                </c:pt>
                <c:pt idx="38445">
                  <c:v>79.819531249999898</c:v>
                </c:pt>
                <c:pt idx="38446">
                  <c:v>79.822499999999906</c:v>
                </c:pt>
                <c:pt idx="38447">
                  <c:v>79.825781249999906</c:v>
                </c:pt>
                <c:pt idx="38448">
                  <c:v>79.829062499999907</c:v>
                </c:pt>
                <c:pt idx="38449">
                  <c:v>79.832187499999904</c:v>
                </c:pt>
                <c:pt idx="38450">
                  <c:v>79.835156249999997</c:v>
                </c:pt>
                <c:pt idx="38451">
                  <c:v>79.838124999999906</c:v>
                </c:pt>
                <c:pt idx="38452">
                  <c:v>79.841562499999995</c:v>
                </c:pt>
                <c:pt idx="38453">
                  <c:v>79.844999999999999</c:v>
                </c:pt>
                <c:pt idx="38454">
                  <c:v>79.848124999999897</c:v>
                </c:pt>
                <c:pt idx="38455">
                  <c:v>79.8515625</c:v>
                </c:pt>
                <c:pt idx="38456">
                  <c:v>79.855156249999993</c:v>
                </c:pt>
                <c:pt idx="38457">
                  <c:v>79.858750000000001</c:v>
                </c:pt>
                <c:pt idx="38458">
                  <c:v>79.862499999999997</c:v>
                </c:pt>
                <c:pt idx="38459">
                  <c:v>79.866249999999994</c:v>
                </c:pt>
                <c:pt idx="38460">
                  <c:v>79.869999999999905</c:v>
                </c:pt>
                <c:pt idx="38461">
                  <c:v>79.873749999999902</c:v>
                </c:pt>
                <c:pt idx="38462">
                  <c:v>79.877343749999895</c:v>
                </c:pt>
                <c:pt idx="38463">
                  <c:v>79.880937500000002</c:v>
                </c:pt>
                <c:pt idx="38464">
                  <c:v>79.884843749999902</c:v>
                </c:pt>
                <c:pt idx="38465">
                  <c:v>79.888906250000005</c:v>
                </c:pt>
                <c:pt idx="38466">
                  <c:v>79.892968749999994</c:v>
                </c:pt>
                <c:pt idx="38467">
                  <c:v>79.896874999999994</c:v>
                </c:pt>
                <c:pt idx="38468">
                  <c:v>79.900625000000005</c:v>
                </c:pt>
                <c:pt idx="38469">
                  <c:v>79.904375000000002</c:v>
                </c:pt>
                <c:pt idx="38470">
                  <c:v>79.907812499999906</c:v>
                </c:pt>
                <c:pt idx="38471">
                  <c:v>79.911406249999899</c:v>
                </c:pt>
                <c:pt idx="38472">
                  <c:v>79.915312499999999</c:v>
                </c:pt>
                <c:pt idx="38473">
                  <c:v>79.918750000000003</c:v>
                </c:pt>
                <c:pt idx="38474">
                  <c:v>79.921875</c:v>
                </c:pt>
                <c:pt idx="38475">
                  <c:v>79.924999999999898</c:v>
                </c:pt>
                <c:pt idx="38476">
                  <c:v>79.928281249999998</c:v>
                </c:pt>
                <c:pt idx="38477">
                  <c:v>79.931875000000005</c:v>
                </c:pt>
                <c:pt idx="38478">
                  <c:v>79.935468749999998</c:v>
                </c:pt>
                <c:pt idx="38479">
                  <c:v>79.938749999999899</c:v>
                </c:pt>
                <c:pt idx="38480">
                  <c:v>79.941562500000003</c:v>
                </c:pt>
                <c:pt idx="38481">
                  <c:v>79.943906249999998</c:v>
                </c:pt>
                <c:pt idx="38482">
                  <c:v>79.946093750000003</c:v>
                </c:pt>
                <c:pt idx="38483">
                  <c:v>79.948281249999994</c:v>
                </c:pt>
                <c:pt idx="38484">
                  <c:v>79.950625000000002</c:v>
                </c:pt>
                <c:pt idx="38485">
                  <c:v>79.953749999999999</c:v>
                </c:pt>
                <c:pt idx="38486">
                  <c:v>79.957343749999893</c:v>
                </c:pt>
                <c:pt idx="38487">
                  <c:v>79.960468750000004</c:v>
                </c:pt>
                <c:pt idx="38488">
                  <c:v>79.962812499999998</c:v>
                </c:pt>
                <c:pt idx="38489">
                  <c:v>79.964687499999897</c:v>
                </c:pt>
                <c:pt idx="38490">
                  <c:v>79.966406249999906</c:v>
                </c:pt>
                <c:pt idx="38491">
                  <c:v>79.967968749999997</c:v>
                </c:pt>
                <c:pt idx="38492">
                  <c:v>79.969531250000003</c:v>
                </c:pt>
                <c:pt idx="38493">
                  <c:v>79.971249999999898</c:v>
                </c:pt>
                <c:pt idx="38494">
                  <c:v>79.973124999999996</c:v>
                </c:pt>
                <c:pt idx="38495">
                  <c:v>79.974843749999906</c:v>
                </c:pt>
                <c:pt idx="38496">
                  <c:v>79.9765625</c:v>
                </c:pt>
                <c:pt idx="38497">
                  <c:v>79.978437499999998</c:v>
                </c:pt>
                <c:pt idx="38498">
                  <c:v>79.980156249999993</c:v>
                </c:pt>
                <c:pt idx="38499">
                  <c:v>79.981718749999999</c:v>
                </c:pt>
                <c:pt idx="38500">
                  <c:v>79.983281249999905</c:v>
                </c:pt>
                <c:pt idx="38501">
                  <c:v>79.984687500000007</c:v>
                </c:pt>
                <c:pt idx="38502">
                  <c:v>79.986249999999998</c:v>
                </c:pt>
                <c:pt idx="38503">
                  <c:v>79.987968749999993</c:v>
                </c:pt>
                <c:pt idx="38504">
                  <c:v>79.989531249999999</c:v>
                </c:pt>
                <c:pt idx="38505">
                  <c:v>79.990937499999902</c:v>
                </c:pt>
                <c:pt idx="38506">
                  <c:v>79.9921875</c:v>
                </c:pt>
                <c:pt idx="38507">
                  <c:v>79.993437499999999</c:v>
                </c:pt>
                <c:pt idx="38508">
                  <c:v>79.994687499999998</c:v>
                </c:pt>
                <c:pt idx="38509">
                  <c:v>79.996093749999901</c:v>
                </c:pt>
                <c:pt idx="38510">
                  <c:v>79.997500000000002</c:v>
                </c:pt>
                <c:pt idx="38511">
                  <c:v>79.998750000000001</c:v>
                </c:pt>
                <c:pt idx="38512">
                  <c:v>80</c:v>
                </c:pt>
                <c:pt idx="38513">
                  <c:v>80.001249999999899</c:v>
                </c:pt>
                <c:pt idx="38514">
                  <c:v>80.002499999999998</c:v>
                </c:pt>
                <c:pt idx="38515">
                  <c:v>80.003593749999993</c:v>
                </c:pt>
                <c:pt idx="38516">
                  <c:v>80.004531249999999</c:v>
                </c:pt>
                <c:pt idx="38517">
                  <c:v>80.005156249999999</c:v>
                </c:pt>
                <c:pt idx="38518">
                  <c:v>80.005468750000006</c:v>
                </c:pt>
                <c:pt idx="38519">
                  <c:v>80.005624999999895</c:v>
                </c:pt>
                <c:pt idx="38520">
                  <c:v>80.005781249999899</c:v>
                </c:pt>
                <c:pt idx="38521">
                  <c:v>80.006093750000005</c:v>
                </c:pt>
                <c:pt idx="38522">
                  <c:v>80.006406249999998</c:v>
                </c:pt>
                <c:pt idx="38523">
                  <c:v>80.006874999999894</c:v>
                </c:pt>
                <c:pt idx="38524">
                  <c:v>80.007499999999894</c:v>
                </c:pt>
                <c:pt idx="38525">
                  <c:v>80.008124999999893</c:v>
                </c:pt>
                <c:pt idx="38526">
                  <c:v>80.008750000000006</c:v>
                </c:pt>
                <c:pt idx="38527">
                  <c:v>80.009374999999906</c:v>
                </c:pt>
                <c:pt idx="38528">
                  <c:v>80.009999999999906</c:v>
                </c:pt>
                <c:pt idx="38529">
                  <c:v>80.010781249999994</c:v>
                </c:pt>
                <c:pt idx="38530">
                  <c:v>80.01171875</c:v>
                </c:pt>
                <c:pt idx="38531">
                  <c:v>80.012656249999907</c:v>
                </c:pt>
                <c:pt idx="38532">
                  <c:v>80.013593749999998</c:v>
                </c:pt>
                <c:pt idx="38533">
                  <c:v>80.014531249999905</c:v>
                </c:pt>
                <c:pt idx="38534">
                  <c:v>80.015468749999997</c:v>
                </c:pt>
                <c:pt idx="38535">
                  <c:v>80.016406249999903</c:v>
                </c:pt>
                <c:pt idx="38536">
                  <c:v>80.017499999999899</c:v>
                </c:pt>
                <c:pt idx="38537">
                  <c:v>80.018749999999997</c:v>
                </c:pt>
                <c:pt idx="38538">
                  <c:v>80.02</c:v>
                </c:pt>
                <c:pt idx="38539">
                  <c:v>80.021249999999995</c:v>
                </c:pt>
                <c:pt idx="38540">
                  <c:v>80.022343749999905</c:v>
                </c:pt>
                <c:pt idx="38541">
                  <c:v>80.023281249999997</c:v>
                </c:pt>
                <c:pt idx="38542">
                  <c:v>80.024218750000003</c:v>
                </c:pt>
                <c:pt idx="38543">
                  <c:v>80.025156249999995</c:v>
                </c:pt>
                <c:pt idx="38544">
                  <c:v>80.026093750000001</c:v>
                </c:pt>
                <c:pt idx="38545">
                  <c:v>80.02734375</c:v>
                </c:pt>
                <c:pt idx="38546">
                  <c:v>80.028749999999903</c:v>
                </c:pt>
                <c:pt idx="38547">
                  <c:v>80.029843749999998</c:v>
                </c:pt>
                <c:pt idx="38548">
                  <c:v>80.030468749999997</c:v>
                </c:pt>
                <c:pt idx="38549">
                  <c:v>80.030937499999894</c:v>
                </c:pt>
                <c:pt idx="38550">
                  <c:v>80.031406250000003</c:v>
                </c:pt>
                <c:pt idx="38551">
                  <c:v>80.031718749999897</c:v>
                </c:pt>
                <c:pt idx="38552">
                  <c:v>80.032187499999907</c:v>
                </c:pt>
                <c:pt idx="38553">
                  <c:v>80.032656250000002</c:v>
                </c:pt>
                <c:pt idx="38554">
                  <c:v>80.032968749999995</c:v>
                </c:pt>
                <c:pt idx="38555">
                  <c:v>80.033281250000002</c:v>
                </c:pt>
                <c:pt idx="38556">
                  <c:v>80.033593749999994</c:v>
                </c:pt>
                <c:pt idx="38557">
                  <c:v>80.033906250000001</c:v>
                </c:pt>
                <c:pt idx="38558">
                  <c:v>80.034218749999994</c:v>
                </c:pt>
                <c:pt idx="38559">
                  <c:v>80.034374999999997</c:v>
                </c:pt>
                <c:pt idx="38560">
                  <c:v>80.034374999999898</c:v>
                </c:pt>
                <c:pt idx="38561">
                  <c:v>80.034374999999997</c:v>
                </c:pt>
                <c:pt idx="38562">
                  <c:v>80.034374999999997</c:v>
                </c:pt>
                <c:pt idx="38563">
                  <c:v>80.034531250000001</c:v>
                </c:pt>
                <c:pt idx="38564">
                  <c:v>80.034687499999905</c:v>
                </c:pt>
                <c:pt idx="38565">
                  <c:v>80.034843749999993</c:v>
                </c:pt>
                <c:pt idx="38566">
                  <c:v>80.035156249999901</c:v>
                </c:pt>
                <c:pt idx="38567">
                  <c:v>80.035624999999897</c:v>
                </c:pt>
                <c:pt idx="38568">
                  <c:v>80.036249999999995</c:v>
                </c:pt>
                <c:pt idx="38569">
                  <c:v>80.036874999999995</c:v>
                </c:pt>
                <c:pt idx="38570">
                  <c:v>80.037499999999994</c:v>
                </c:pt>
                <c:pt idx="38571">
                  <c:v>80.038124999999994</c:v>
                </c:pt>
                <c:pt idx="38572">
                  <c:v>80.038749999999993</c:v>
                </c:pt>
                <c:pt idx="38573">
                  <c:v>80.039375000000007</c:v>
                </c:pt>
                <c:pt idx="38574">
                  <c:v>80.040156249999896</c:v>
                </c:pt>
                <c:pt idx="38575">
                  <c:v>80.040781249999995</c:v>
                </c:pt>
                <c:pt idx="38576">
                  <c:v>80.041249999999906</c:v>
                </c:pt>
                <c:pt idx="38577">
                  <c:v>80.041874999999905</c:v>
                </c:pt>
                <c:pt idx="38578">
                  <c:v>80.042656249999993</c:v>
                </c:pt>
                <c:pt idx="38579">
                  <c:v>80.043593749999999</c:v>
                </c:pt>
                <c:pt idx="38580">
                  <c:v>80.044531250000006</c:v>
                </c:pt>
                <c:pt idx="38581">
                  <c:v>80.045468749999898</c:v>
                </c:pt>
                <c:pt idx="38582">
                  <c:v>80.046093749999898</c:v>
                </c:pt>
                <c:pt idx="38583">
                  <c:v>80.046718749999897</c:v>
                </c:pt>
                <c:pt idx="38584">
                  <c:v>80.047656249999903</c:v>
                </c:pt>
                <c:pt idx="38585">
                  <c:v>80.048281250000002</c:v>
                </c:pt>
                <c:pt idx="38586">
                  <c:v>80.048749999999998</c:v>
                </c:pt>
                <c:pt idx="38587">
                  <c:v>80.049374999999998</c:v>
                </c:pt>
                <c:pt idx="38588">
                  <c:v>80.049999999999898</c:v>
                </c:pt>
                <c:pt idx="38589">
                  <c:v>80.050468749999993</c:v>
                </c:pt>
                <c:pt idx="38590">
                  <c:v>80.050937499999904</c:v>
                </c:pt>
                <c:pt idx="38591">
                  <c:v>80.0514062499999</c:v>
                </c:pt>
                <c:pt idx="38592">
                  <c:v>80.051874999999995</c:v>
                </c:pt>
                <c:pt idx="38593">
                  <c:v>80.052656249999998</c:v>
                </c:pt>
                <c:pt idx="38594">
                  <c:v>80.053437500000001</c:v>
                </c:pt>
                <c:pt idx="38595">
                  <c:v>80.054062500000001</c:v>
                </c:pt>
                <c:pt idx="38596">
                  <c:v>80.054531249999997</c:v>
                </c:pt>
                <c:pt idx="38597">
                  <c:v>80.055000000000007</c:v>
                </c:pt>
                <c:pt idx="38598">
                  <c:v>80.055625000000006</c:v>
                </c:pt>
                <c:pt idx="38599">
                  <c:v>80.056249999999906</c:v>
                </c:pt>
                <c:pt idx="38600">
                  <c:v>80.056718750000002</c:v>
                </c:pt>
                <c:pt idx="38601">
                  <c:v>80.057187499999998</c:v>
                </c:pt>
                <c:pt idx="38602">
                  <c:v>80.057968749999901</c:v>
                </c:pt>
                <c:pt idx="38603">
                  <c:v>80.058593749999901</c:v>
                </c:pt>
                <c:pt idx="38604">
                  <c:v>80.059062499999996</c:v>
                </c:pt>
                <c:pt idx="38605">
                  <c:v>80.059687499999995</c:v>
                </c:pt>
                <c:pt idx="38606">
                  <c:v>80.060312499999995</c:v>
                </c:pt>
                <c:pt idx="38607">
                  <c:v>80.060937499999994</c:v>
                </c:pt>
                <c:pt idx="38608">
                  <c:v>80.061562499999994</c:v>
                </c:pt>
                <c:pt idx="38609">
                  <c:v>80.062187499999993</c:v>
                </c:pt>
                <c:pt idx="38610">
                  <c:v>80.062812499999893</c:v>
                </c:pt>
                <c:pt idx="38611">
                  <c:v>80.063437500000006</c:v>
                </c:pt>
                <c:pt idx="38612">
                  <c:v>80.064062499999906</c:v>
                </c:pt>
                <c:pt idx="38613">
                  <c:v>80.064687499999906</c:v>
                </c:pt>
                <c:pt idx="38614">
                  <c:v>80.065312500000005</c:v>
                </c:pt>
                <c:pt idx="38615">
                  <c:v>80.065937499999905</c:v>
                </c:pt>
                <c:pt idx="38616">
                  <c:v>80.066562500000003</c:v>
                </c:pt>
                <c:pt idx="38617">
                  <c:v>80.067187500000003</c:v>
                </c:pt>
                <c:pt idx="38618">
                  <c:v>80.067812500000002</c:v>
                </c:pt>
                <c:pt idx="38619">
                  <c:v>80.068437500000002</c:v>
                </c:pt>
                <c:pt idx="38620">
                  <c:v>80.069062500000001</c:v>
                </c:pt>
                <c:pt idx="38621">
                  <c:v>80.069687499999901</c:v>
                </c:pt>
                <c:pt idx="38622">
                  <c:v>80.0703125</c:v>
                </c:pt>
                <c:pt idx="38623">
                  <c:v>80.070937499999999</c:v>
                </c:pt>
                <c:pt idx="38624">
                  <c:v>80.071406249999896</c:v>
                </c:pt>
                <c:pt idx="38625">
                  <c:v>80.071718749999903</c:v>
                </c:pt>
                <c:pt idx="38626">
                  <c:v>80.072031249999995</c:v>
                </c:pt>
                <c:pt idx="38627">
                  <c:v>80.072187499999998</c:v>
                </c:pt>
                <c:pt idx="38628">
                  <c:v>80.072343749999902</c:v>
                </c:pt>
                <c:pt idx="38629">
                  <c:v>80.072656249999994</c:v>
                </c:pt>
                <c:pt idx="38630">
                  <c:v>80.072812499999998</c:v>
                </c:pt>
                <c:pt idx="38631">
                  <c:v>80.072812499999998</c:v>
                </c:pt>
                <c:pt idx="38632">
                  <c:v>80.072812499999998</c:v>
                </c:pt>
                <c:pt idx="38633">
                  <c:v>80.072812499999998</c:v>
                </c:pt>
                <c:pt idx="38634">
                  <c:v>80.072968750000001</c:v>
                </c:pt>
                <c:pt idx="38635">
                  <c:v>80.073281249999894</c:v>
                </c:pt>
                <c:pt idx="38636">
                  <c:v>80.073437499999997</c:v>
                </c:pt>
                <c:pt idx="38637">
                  <c:v>80.073437499999997</c:v>
                </c:pt>
                <c:pt idx="38638">
                  <c:v>80.073281249999894</c:v>
                </c:pt>
                <c:pt idx="38639">
                  <c:v>80.072812499999998</c:v>
                </c:pt>
                <c:pt idx="38640">
                  <c:v>80.072187499999998</c:v>
                </c:pt>
                <c:pt idx="38641">
                  <c:v>80.071562499999999</c:v>
                </c:pt>
                <c:pt idx="38642">
                  <c:v>80.0709374999999</c:v>
                </c:pt>
                <c:pt idx="38643">
                  <c:v>80.070312499999901</c:v>
                </c:pt>
                <c:pt idx="38644">
                  <c:v>80.069687500000001</c:v>
                </c:pt>
                <c:pt idx="38645">
                  <c:v>80.069062500000001</c:v>
                </c:pt>
                <c:pt idx="38646">
                  <c:v>80.068281249999998</c:v>
                </c:pt>
                <c:pt idx="38647">
                  <c:v>80.067656249999899</c:v>
                </c:pt>
                <c:pt idx="38648">
                  <c:v>80.067187499999903</c:v>
                </c:pt>
                <c:pt idx="38649">
                  <c:v>80.066562500000003</c:v>
                </c:pt>
                <c:pt idx="38650">
                  <c:v>80.065937499999905</c:v>
                </c:pt>
                <c:pt idx="38651">
                  <c:v>80.065312500000005</c:v>
                </c:pt>
                <c:pt idx="38652">
                  <c:v>80.064687500000005</c:v>
                </c:pt>
                <c:pt idx="38653">
                  <c:v>80.064062499999906</c:v>
                </c:pt>
                <c:pt idx="38654">
                  <c:v>80.063437499999907</c:v>
                </c:pt>
                <c:pt idx="38655">
                  <c:v>80.062812500000007</c:v>
                </c:pt>
                <c:pt idx="38656">
                  <c:v>80.062187499999993</c:v>
                </c:pt>
                <c:pt idx="38657">
                  <c:v>80.061562499999894</c:v>
                </c:pt>
                <c:pt idx="38658">
                  <c:v>80.060937499999994</c:v>
                </c:pt>
                <c:pt idx="38659">
                  <c:v>80.060312499999995</c:v>
                </c:pt>
                <c:pt idx="38660">
                  <c:v>80.059531250000006</c:v>
                </c:pt>
                <c:pt idx="38661">
                  <c:v>80.058593749999901</c:v>
                </c:pt>
                <c:pt idx="38662">
                  <c:v>80.057656249999994</c:v>
                </c:pt>
                <c:pt idx="38663">
                  <c:v>80.056718750000002</c:v>
                </c:pt>
                <c:pt idx="38664">
                  <c:v>80.055937499999899</c:v>
                </c:pt>
                <c:pt idx="38665">
                  <c:v>80.055468750000003</c:v>
                </c:pt>
                <c:pt idx="38666">
                  <c:v>80.055000000000007</c:v>
                </c:pt>
                <c:pt idx="38667">
                  <c:v>80.054687499999901</c:v>
                </c:pt>
                <c:pt idx="38668">
                  <c:v>80.0546875</c:v>
                </c:pt>
                <c:pt idx="38669">
                  <c:v>80.054531249999997</c:v>
                </c:pt>
                <c:pt idx="38670">
                  <c:v>80.054374999999894</c:v>
                </c:pt>
                <c:pt idx="38671">
                  <c:v>80.054374999999894</c:v>
                </c:pt>
                <c:pt idx="38672">
                  <c:v>80.054374999999993</c:v>
                </c:pt>
                <c:pt idx="38673">
                  <c:v>80.054374999999993</c:v>
                </c:pt>
                <c:pt idx="38674">
                  <c:v>80.054531249999997</c:v>
                </c:pt>
                <c:pt idx="38675">
                  <c:v>80.0546875</c:v>
                </c:pt>
                <c:pt idx="38676">
                  <c:v>80.054843750000003</c:v>
                </c:pt>
                <c:pt idx="38677">
                  <c:v>80.055156249999996</c:v>
                </c:pt>
                <c:pt idx="38678">
                  <c:v>80.055312499999999</c:v>
                </c:pt>
                <c:pt idx="38679">
                  <c:v>80.055468749999903</c:v>
                </c:pt>
                <c:pt idx="38680">
                  <c:v>80.055937499999999</c:v>
                </c:pt>
                <c:pt idx="38681">
                  <c:v>80.056562499999998</c:v>
                </c:pt>
                <c:pt idx="38682">
                  <c:v>80.057031249999994</c:v>
                </c:pt>
                <c:pt idx="38683">
                  <c:v>80.057343750000001</c:v>
                </c:pt>
                <c:pt idx="38684">
                  <c:v>80.057656249999994</c:v>
                </c:pt>
                <c:pt idx="38685">
                  <c:v>80.057968750000001</c:v>
                </c:pt>
                <c:pt idx="38686">
                  <c:v>80.058281249999993</c:v>
                </c:pt>
                <c:pt idx="38687">
                  <c:v>80.058749999999904</c:v>
                </c:pt>
                <c:pt idx="38688">
                  <c:v>80.058906249999893</c:v>
                </c:pt>
                <c:pt idx="38689">
                  <c:v>80.058750000000003</c:v>
                </c:pt>
                <c:pt idx="38690">
                  <c:v>80.058906249999893</c:v>
                </c:pt>
                <c:pt idx="38691">
                  <c:v>80.059218749999999</c:v>
                </c:pt>
                <c:pt idx="38692">
                  <c:v>80.059687499999995</c:v>
                </c:pt>
                <c:pt idx="38693">
                  <c:v>80.060468749999998</c:v>
                </c:pt>
                <c:pt idx="38694">
                  <c:v>80.061249999999902</c:v>
                </c:pt>
                <c:pt idx="38695">
                  <c:v>80.062031249999905</c:v>
                </c:pt>
                <c:pt idx="38696">
                  <c:v>80.062812499999893</c:v>
                </c:pt>
                <c:pt idx="38697">
                  <c:v>80.063437500000006</c:v>
                </c:pt>
                <c:pt idx="38698">
                  <c:v>80.064062499999906</c:v>
                </c:pt>
                <c:pt idx="38699">
                  <c:v>80.064687499999906</c:v>
                </c:pt>
                <c:pt idx="38700">
                  <c:v>80.065312499999905</c:v>
                </c:pt>
                <c:pt idx="38701">
                  <c:v>80.065937499999905</c:v>
                </c:pt>
                <c:pt idx="38702">
                  <c:v>80.066562499999904</c:v>
                </c:pt>
                <c:pt idx="38703">
                  <c:v>80.067343750000006</c:v>
                </c:pt>
                <c:pt idx="38704">
                  <c:v>80.068437499999902</c:v>
                </c:pt>
                <c:pt idx="38705">
                  <c:v>80.069531249999997</c:v>
                </c:pt>
                <c:pt idx="38706">
                  <c:v>80.070468749999904</c:v>
                </c:pt>
                <c:pt idx="38707">
                  <c:v>80.071250000000006</c:v>
                </c:pt>
                <c:pt idx="38708">
                  <c:v>80.072031249999995</c:v>
                </c:pt>
                <c:pt idx="38709">
                  <c:v>80.072812499999898</c:v>
                </c:pt>
                <c:pt idx="38710">
                  <c:v>80.073593749999901</c:v>
                </c:pt>
                <c:pt idx="38711">
                  <c:v>80.074531250000007</c:v>
                </c:pt>
                <c:pt idx="38712">
                  <c:v>80.075625000000002</c:v>
                </c:pt>
                <c:pt idx="38713">
                  <c:v>80.076874999999902</c:v>
                </c:pt>
                <c:pt idx="38714">
                  <c:v>80.078125</c:v>
                </c:pt>
                <c:pt idx="38715">
                  <c:v>80.079218749999995</c:v>
                </c:pt>
                <c:pt idx="38716">
                  <c:v>80.080312499999906</c:v>
                </c:pt>
                <c:pt idx="38717">
                  <c:v>80.081718749999993</c:v>
                </c:pt>
                <c:pt idx="38718">
                  <c:v>80.083281249999999</c:v>
                </c:pt>
                <c:pt idx="38719">
                  <c:v>80.084687500000001</c:v>
                </c:pt>
                <c:pt idx="38720">
                  <c:v>80.086093750000003</c:v>
                </c:pt>
                <c:pt idx="38721">
                  <c:v>80.087656249999995</c:v>
                </c:pt>
                <c:pt idx="38722">
                  <c:v>80.089218749999901</c:v>
                </c:pt>
                <c:pt idx="38723">
                  <c:v>80.090781249999907</c:v>
                </c:pt>
                <c:pt idx="38724">
                  <c:v>80.092343749999898</c:v>
                </c:pt>
                <c:pt idx="38725">
                  <c:v>80.093906250000003</c:v>
                </c:pt>
                <c:pt idx="38726">
                  <c:v>80.095468749999895</c:v>
                </c:pt>
                <c:pt idx="38727">
                  <c:v>80.097031250000001</c:v>
                </c:pt>
                <c:pt idx="38728">
                  <c:v>80.098437499999903</c:v>
                </c:pt>
                <c:pt idx="38729">
                  <c:v>80.099843750000005</c:v>
                </c:pt>
                <c:pt idx="38730">
                  <c:v>80.101406249999997</c:v>
                </c:pt>
                <c:pt idx="38731">
                  <c:v>80.103124999999906</c:v>
                </c:pt>
                <c:pt idx="38732">
                  <c:v>80.105000000000004</c:v>
                </c:pt>
                <c:pt idx="38733">
                  <c:v>80.107031249999906</c:v>
                </c:pt>
                <c:pt idx="38734">
                  <c:v>80.109218749999897</c:v>
                </c:pt>
                <c:pt idx="38735">
                  <c:v>80.111406250000002</c:v>
                </c:pt>
                <c:pt idx="38736">
                  <c:v>80.113593749999893</c:v>
                </c:pt>
                <c:pt idx="38737">
                  <c:v>80.115781249999998</c:v>
                </c:pt>
                <c:pt idx="38738">
                  <c:v>80.117812499999999</c:v>
                </c:pt>
                <c:pt idx="38739">
                  <c:v>80.119531249999994</c:v>
                </c:pt>
                <c:pt idx="38740">
                  <c:v>80.121250000000003</c:v>
                </c:pt>
                <c:pt idx="38741">
                  <c:v>80.123125000000002</c:v>
                </c:pt>
                <c:pt idx="38742">
                  <c:v>80.124843749999997</c:v>
                </c:pt>
                <c:pt idx="38743">
                  <c:v>80.126093749999896</c:v>
                </c:pt>
                <c:pt idx="38744">
                  <c:v>80.127031249999902</c:v>
                </c:pt>
                <c:pt idx="38745">
                  <c:v>80.128124999999997</c:v>
                </c:pt>
                <c:pt idx="38746">
                  <c:v>80.129374999999996</c:v>
                </c:pt>
                <c:pt idx="38747">
                  <c:v>80.130624999999895</c:v>
                </c:pt>
                <c:pt idx="38748">
                  <c:v>80.131874999999994</c:v>
                </c:pt>
                <c:pt idx="38749">
                  <c:v>80.133281249999996</c:v>
                </c:pt>
                <c:pt idx="38750">
                  <c:v>80.134843750000002</c:v>
                </c:pt>
                <c:pt idx="38751">
                  <c:v>80.136093749999901</c:v>
                </c:pt>
                <c:pt idx="38752">
                  <c:v>80.137187499999996</c:v>
                </c:pt>
                <c:pt idx="38753">
                  <c:v>80.138593749999998</c:v>
                </c:pt>
                <c:pt idx="38754">
                  <c:v>80.14</c:v>
                </c:pt>
                <c:pt idx="38755">
                  <c:v>80.141093749999996</c:v>
                </c:pt>
                <c:pt idx="38756">
                  <c:v>80.141874999999899</c:v>
                </c:pt>
                <c:pt idx="38757">
                  <c:v>80.142499999999998</c:v>
                </c:pt>
                <c:pt idx="38758">
                  <c:v>80.143124999999998</c:v>
                </c:pt>
                <c:pt idx="38759">
                  <c:v>80.143749999999997</c:v>
                </c:pt>
                <c:pt idx="38760">
                  <c:v>80.144374999999897</c:v>
                </c:pt>
                <c:pt idx="38761">
                  <c:v>80.144999999999996</c:v>
                </c:pt>
                <c:pt idx="38762">
                  <c:v>80.145468750000006</c:v>
                </c:pt>
                <c:pt idx="38763">
                  <c:v>80.145781249999999</c:v>
                </c:pt>
                <c:pt idx="38764">
                  <c:v>80.146093749999906</c:v>
                </c:pt>
                <c:pt idx="38765">
                  <c:v>80.146249999999895</c:v>
                </c:pt>
                <c:pt idx="38766">
                  <c:v>80.146406249999899</c:v>
                </c:pt>
                <c:pt idx="38767">
                  <c:v>80.146562500000002</c:v>
                </c:pt>
                <c:pt idx="38768">
                  <c:v>80.146562500000002</c:v>
                </c:pt>
                <c:pt idx="38769">
                  <c:v>80.146562499999902</c:v>
                </c:pt>
                <c:pt idx="38770">
                  <c:v>80.146562500000002</c:v>
                </c:pt>
                <c:pt idx="38771">
                  <c:v>80.146562500000002</c:v>
                </c:pt>
                <c:pt idx="38772">
                  <c:v>80.146562499999902</c:v>
                </c:pt>
                <c:pt idx="38773">
                  <c:v>80.146406249999998</c:v>
                </c:pt>
                <c:pt idx="38774">
                  <c:v>80.145937500000002</c:v>
                </c:pt>
                <c:pt idx="38775">
                  <c:v>80.145312499999903</c:v>
                </c:pt>
                <c:pt idx="38776">
                  <c:v>80.144843749999893</c:v>
                </c:pt>
                <c:pt idx="38777">
                  <c:v>80.14453125</c:v>
                </c:pt>
                <c:pt idx="38778">
                  <c:v>80.144218749999894</c:v>
                </c:pt>
                <c:pt idx="38779">
                  <c:v>80.143749999999898</c:v>
                </c:pt>
                <c:pt idx="38780">
                  <c:v>80.143281250000001</c:v>
                </c:pt>
                <c:pt idx="38781">
                  <c:v>80.142968749999994</c:v>
                </c:pt>
                <c:pt idx="38782">
                  <c:v>80.142343749999995</c:v>
                </c:pt>
                <c:pt idx="38783">
                  <c:v>80.141562500000006</c:v>
                </c:pt>
                <c:pt idx="38784">
                  <c:v>80.140781249999904</c:v>
                </c:pt>
                <c:pt idx="38785">
                  <c:v>80.139843749999898</c:v>
                </c:pt>
                <c:pt idx="38786">
                  <c:v>80.138906250000005</c:v>
                </c:pt>
                <c:pt idx="38787">
                  <c:v>80.137968749999899</c:v>
                </c:pt>
                <c:pt idx="38788">
                  <c:v>80.137031250000007</c:v>
                </c:pt>
                <c:pt idx="38789">
                  <c:v>80.136093749999901</c:v>
                </c:pt>
                <c:pt idx="38790">
                  <c:v>80.135156249999895</c:v>
                </c:pt>
                <c:pt idx="38791">
                  <c:v>80.134062499999899</c:v>
                </c:pt>
                <c:pt idx="38792">
                  <c:v>80.132968749999904</c:v>
                </c:pt>
                <c:pt idx="38793">
                  <c:v>80.132343750000004</c:v>
                </c:pt>
                <c:pt idx="38794">
                  <c:v>80.131874999999994</c:v>
                </c:pt>
                <c:pt idx="38795">
                  <c:v>80.130781249999998</c:v>
                </c:pt>
                <c:pt idx="38796">
                  <c:v>80.128437499999905</c:v>
                </c:pt>
                <c:pt idx="38797">
                  <c:v>80.125312499999893</c:v>
                </c:pt>
                <c:pt idx="38798">
                  <c:v>80.122812499999895</c:v>
                </c:pt>
                <c:pt idx="38799">
                  <c:v>80.12109375</c:v>
                </c:pt>
                <c:pt idx="38800">
                  <c:v>80.119687499999998</c:v>
                </c:pt>
                <c:pt idx="38801">
                  <c:v>80.118281249999995</c:v>
                </c:pt>
                <c:pt idx="38802">
                  <c:v>80.116718749999905</c:v>
                </c:pt>
                <c:pt idx="38803">
                  <c:v>80.115156249999899</c:v>
                </c:pt>
                <c:pt idx="38804">
                  <c:v>80.113593749999893</c:v>
                </c:pt>
                <c:pt idx="38805">
                  <c:v>80.112031249999902</c:v>
                </c:pt>
                <c:pt idx="38806">
                  <c:v>80.110468749999995</c:v>
                </c:pt>
                <c:pt idx="38807">
                  <c:v>80.109218749999897</c:v>
                </c:pt>
                <c:pt idx="38808">
                  <c:v>80.108281249999905</c:v>
                </c:pt>
                <c:pt idx="38809">
                  <c:v>80.107343749999998</c:v>
                </c:pt>
                <c:pt idx="38810">
                  <c:v>80.106250000000003</c:v>
                </c:pt>
                <c:pt idx="38811">
                  <c:v>80.105156249999993</c:v>
                </c:pt>
                <c:pt idx="38812">
                  <c:v>80.104218749999902</c:v>
                </c:pt>
                <c:pt idx="38813">
                  <c:v>80.103281249999995</c:v>
                </c:pt>
                <c:pt idx="38814">
                  <c:v>80.102343749999903</c:v>
                </c:pt>
                <c:pt idx="38815">
                  <c:v>80.101249999999993</c:v>
                </c:pt>
                <c:pt idx="38816">
                  <c:v>80.099999999999895</c:v>
                </c:pt>
                <c:pt idx="38817">
                  <c:v>80.098749999999995</c:v>
                </c:pt>
                <c:pt idx="38818">
                  <c:v>80.097499999999997</c:v>
                </c:pt>
                <c:pt idx="38819">
                  <c:v>80.096249999999998</c:v>
                </c:pt>
                <c:pt idx="38820">
                  <c:v>80.094999999999899</c:v>
                </c:pt>
                <c:pt idx="38821">
                  <c:v>80.093749999999901</c:v>
                </c:pt>
                <c:pt idx="38822">
                  <c:v>80.092499999999902</c:v>
                </c:pt>
                <c:pt idx="38823">
                  <c:v>80.091249999999903</c:v>
                </c:pt>
                <c:pt idx="38824">
                  <c:v>80.089999999999904</c:v>
                </c:pt>
                <c:pt idx="38825">
                  <c:v>80.088749999999905</c:v>
                </c:pt>
                <c:pt idx="38826">
                  <c:v>80.087499999999906</c:v>
                </c:pt>
                <c:pt idx="38827">
                  <c:v>80.086249999999893</c:v>
                </c:pt>
                <c:pt idx="38828">
                  <c:v>80.084999999999994</c:v>
                </c:pt>
                <c:pt idx="38829">
                  <c:v>80.083906249999899</c:v>
                </c:pt>
                <c:pt idx="38830">
                  <c:v>80.083124999999896</c:v>
                </c:pt>
                <c:pt idx="38831">
                  <c:v>80.082343749999893</c:v>
                </c:pt>
                <c:pt idx="38832">
                  <c:v>80.081406250000001</c:v>
                </c:pt>
                <c:pt idx="38833">
                  <c:v>80.080468749999994</c:v>
                </c:pt>
                <c:pt idx="38834">
                  <c:v>80.079531249999903</c:v>
                </c:pt>
                <c:pt idx="38835">
                  <c:v>80.078593749999897</c:v>
                </c:pt>
                <c:pt idx="38836">
                  <c:v>80.077656249999905</c:v>
                </c:pt>
                <c:pt idx="38837">
                  <c:v>80.076562499999895</c:v>
                </c:pt>
                <c:pt idx="38838">
                  <c:v>80.075468749999999</c:v>
                </c:pt>
                <c:pt idx="38839">
                  <c:v>80.074375000000003</c:v>
                </c:pt>
                <c:pt idx="38840">
                  <c:v>80.073124999999905</c:v>
                </c:pt>
                <c:pt idx="38841">
                  <c:v>80.071874999999906</c:v>
                </c:pt>
                <c:pt idx="38842">
                  <c:v>80.070625000000007</c:v>
                </c:pt>
                <c:pt idx="38843">
                  <c:v>80.069218750000005</c:v>
                </c:pt>
                <c:pt idx="38844">
                  <c:v>80.067812500000002</c:v>
                </c:pt>
                <c:pt idx="38845">
                  <c:v>80.066562499999904</c:v>
                </c:pt>
                <c:pt idx="38846">
                  <c:v>80.065312499999905</c:v>
                </c:pt>
                <c:pt idx="38847">
                  <c:v>80.064062499999906</c:v>
                </c:pt>
                <c:pt idx="38848">
                  <c:v>80.062656249999904</c:v>
                </c:pt>
                <c:pt idx="38849">
                  <c:v>80.061093749999898</c:v>
                </c:pt>
                <c:pt idx="38850">
                  <c:v>80.059687499999995</c:v>
                </c:pt>
                <c:pt idx="38851">
                  <c:v>80.058437499999997</c:v>
                </c:pt>
                <c:pt idx="38852">
                  <c:v>80.057187499999998</c:v>
                </c:pt>
                <c:pt idx="38853">
                  <c:v>80.055937499999899</c:v>
                </c:pt>
                <c:pt idx="38854">
                  <c:v>80.054687499999901</c:v>
                </c:pt>
                <c:pt idx="38855">
                  <c:v>80.053437499999902</c:v>
                </c:pt>
                <c:pt idx="38856">
                  <c:v>80.052031249999899</c:v>
                </c:pt>
                <c:pt idx="38857">
                  <c:v>80.050468749999993</c:v>
                </c:pt>
                <c:pt idx="38858">
                  <c:v>80.049062499999906</c:v>
                </c:pt>
                <c:pt idx="38859">
                  <c:v>80.047812499999907</c:v>
                </c:pt>
                <c:pt idx="38860">
                  <c:v>80.046406250000004</c:v>
                </c:pt>
                <c:pt idx="38861">
                  <c:v>80.045000000000002</c:v>
                </c:pt>
                <c:pt idx="38862">
                  <c:v>80.043750000000003</c:v>
                </c:pt>
                <c:pt idx="38863">
                  <c:v>80.042343750000001</c:v>
                </c:pt>
                <c:pt idx="38864">
                  <c:v>80.040937499999998</c:v>
                </c:pt>
                <c:pt idx="38865">
                  <c:v>80.039531249999996</c:v>
                </c:pt>
                <c:pt idx="38866">
                  <c:v>80.037968749999905</c:v>
                </c:pt>
                <c:pt idx="38867">
                  <c:v>80.036562500000002</c:v>
                </c:pt>
                <c:pt idx="38868">
                  <c:v>80.035312499999904</c:v>
                </c:pt>
                <c:pt idx="38869">
                  <c:v>80.034218749999994</c:v>
                </c:pt>
                <c:pt idx="38870">
                  <c:v>80.033281250000002</c:v>
                </c:pt>
                <c:pt idx="38871">
                  <c:v>80.032343749999896</c:v>
                </c:pt>
                <c:pt idx="38872">
                  <c:v>80.031406249999904</c:v>
                </c:pt>
                <c:pt idx="38873">
                  <c:v>80.030468749999997</c:v>
                </c:pt>
                <c:pt idx="38874">
                  <c:v>80.029531249999906</c:v>
                </c:pt>
                <c:pt idx="38875">
                  <c:v>80.028593749999999</c:v>
                </c:pt>
                <c:pt idx="38876">
                  <c:v>80.027656250000007</c:v>
                </c:pt>
                <c:pt idx="38877">
                  <c:v>80.026874999999905</c:v>
                </c:pt>
                <c:pt idx="38878">
                  <c:v>80.026093749999902</c:v>
                </c:pt>
                <c:pt idx="38879">
                  <c:v>80.025312499999998</c:v>
                </c:pt>
                <c:pt idx="38880">
                  <c:v>80.024687499999999</c:v>
                </c:pt>
                <c:pt idx="38881">
                  <c:v>80.0240624999999</c:v>
                </c:pt>
                <c:pt idx="38882">
                  <c:v>80.023437499999901</c:v>
                </c:pt>
                <c:pt idx="38883">
                  <c:v>80.022812499999901</c:v>
                </c:pt>
                <c:pt idx="38884">
                  <c:v>80.022343749999905</c:v>
                </c:pt>
                <c:pt idx="38885">
                  <c:v>80.021718749999906</c:v>
                </c:pt>
                <c:pt idx="38886">
                  <c:v>80.020937500000002</c:v>
                </c:pt>
                <c:pt idx="38887">
                  <c:v>80.020312500000003</c:v>
                </c:pt>
                <c:pt idx="38888">
                  <c:v>80.019531249999901</c:v>
                </c:pt>
                <c:pt idx="38889">
                  <c:v>80.018437499999905</c:v>
                </c:pt>
                <c:pt idx="38890">
                  <c:v>80.017187499999906</c:v>
                </c:pt>
                <c:pt idx="38891">
                  <c:v>80.015937499999893</c:v>
                </c:pt>
                <c:pt idx="38892">
                  <c:v>80.014531249999905</c:v>
                </c:pt>
                <c:pt idx="38893">
                  <c:v>80.013593749999899</c:v>
                </c:pt>
                <c:pt idx="38894">
                  <c:v>80.013437499999995</c:v>
                </c:pt>
                <c:pt idx="38895">
                  <c:v>80.013437499999995</c:v>
                </c:pt>
                <c:pt idx="38896">
                  <c:v>80.013437499999995</c:v>
                </c:pt>
                <c:pt idx="38897">
                  <c:v>80.013281249999906</c:v>
                </c:pt>
                <c:pt idx="38898">
                  <c:v>80.013125000000002</c:v>
                </c:pt>
                <c:pt idx="38899">
                  <c:v>80.012968749999899</c:v>
                </c:pt>
                <c:pt idx="38900">
                  <c:v>80.012656250000006</c:v>
                </c:pt>
                <c:pt idx="38901">
                  <c:v>80.012343749999999</c:v>
                </c:pt>
                <c:pt idx="38902">
                  <c:v>80.012187499999897</c:v>
                </c:pt>
                <c:pt idx="38903">
                  <c:v>80.012031249999893</c:v>
                </c:pt>
                <c:pt idx="38904">
                  <c:v>80.011718749999901</c:v>
                </c:pt>
                <c:pt idx="38905">
                  <c:v>80.011406249999894</c:v>
                </c:pt>
                <c:pt idx="38906">
                  <c:v>80.011093749999901</c:v>
                </c:pt>
                <c:pt idx="38907">
                  <c:v>80.010937499999898</c:v>
                </c:pt>
                <c:pt idx="38908">
                  <c:v>80.010624999999905</c:v>
                </c:pt>
                <c:pt idx="38909">
                  <c:v>80.010312499999998</c:v>
                </c:pt>
                <c:pt idx="38910">
                  <c:v>80.010468749999902</c:v>
                </c:pt>
                <c:pt idx="38911">
                  <c:v>80.010781249999994</c:v>
                </c:pt>
                <c:pt idx="38912">
                  <c:v>80.011093749999901</c:v>
                </c:pt>
                <c:pt idx="38913">
                  <c:v>80.011406249999993</c:v>
                </c:pt>
                <c:pt idx="38914">
                  <c:v>80.01171875</c:v>
                </c:pt>
                <c:pt idx="38915">
                  <c:v>80.012031249999893</c:v>
                </c:pt>
                <c:pt idx="38916">
                  <c:v>80.012343749999999</c:v>
                </c:pt>
                <c:pt idx="38917">
                  <c:v>80.012656249999907</c:v>
                </c:pt>
                <c:pt idx="38918">
                  <c:v>80.013125000000002</c:v>
                </c:pt>
                <c:pt idx="38919">
                  <c:v>80.013749999999902</c:v>
                </c:pt>
                <c:pt idx="38920">
                  <c:v>80.014218749999898</c:v>
                </c:pt>
                <c:pt idx="38921">
                  <c:v>80.014531249999905</c:v>
                </c:pt>
                <c:pt idx="38922">
                  <c:v>80.014999999999901</c:v>
                </c:pt>
                <c:pt idx="38923">
                  <c:v>80.015468749999997</c:v>
                </c:pt>
                <c:pt idx="38924">
                  <c:v>80.015937499999893</c:v>
                </c:pt>
                <c:pt idx="38925">
                  <c:v>80.016562500000006</c:v>
                </c:pt>
                <c:pt idx="38926">
                  <c:v>80.017343749999995</c:v>
                </c:pt>
                <c:pt idx="38927">
                  <c:v>80.018281250000001</c:v>
                </c:pt>
                <c:pt idx="38928">
                  <c:v>80.019218749999993</c:v>
                </c:pt>
                <c:pt idx="38929">
                  <c:v>80.020156249999999</c:v>
                </c:pt>
                <c:pt idx="38930">
                  <c:v>80.021093749999906</c:v>
                </c:pt>
                <c:pt idx="38931">
                  <c:v>80.022031249999998</c:v>
                </c:pt>
                <c:pt idx="38932">
                  <c:v>80.023124999999894</c:v>
                </c:pt>
                <c:pt idx="38933">
                  <c:v>80.023749999999893</c:v>
                </c:pt>
                <c:pt idx="38934">
                  <c:v>80.023593749999904</c:v>
                </c:pt>
                <c:pt idx="38935">
                  <c:v>80.023593749999904</c:v>
                </c:pt>
                <c:pt idx="38936">
                  <c:v>80.0240624999999</c:v>
                </c:pt>
                <c:pt idx="38937">
                  <c:v>80.024531249999995</c:v>
                </c:pt>
                <c:pt idx="38938">
                  <c:v>80.024843749999903</c:v>
                </c:pt>
                <c:pt idx="38939">
                  <c:v>80.025312499999998</c:v>
                </c:pt>
                <c:pt idx="38940">
                  <c:v>80.025781249999994</c:v>
                </c:pt>
                <c:pt idx="38941">
                  <c:v>80.026093750000001</c:v>
                </c:pt>
                <c:pt idx="38942">
                  <c:v>80.026249999999905</c:v>
                </c:pt>
                <c:pt idx="38943">
                  <c:v>80.026406249999994</c:v>
                </c:pt>
                <c:pt idx="38944">
                  <c:v>80.026718749999901</c:v>
                </c:pt>
                <c:pt idx="38945">
                  <c:v>80.027187499999897</c:v>
                </c:pt>
                <c:pt idx="38946">
                  <c:v>80.027812499999897</c:v>
                </c:pt>
                <c:pt idx="38947">
                  <c:v>80.028437499999995</c:v>
                </c:pt>
                <c:pt idx="38948">
                  <c:v>80.029062499999995</c:v>
                </c:pt>
                <c:pt idx="38949">
                  <c:v>80.029687499999895</c:v>
                </c:pt>
                <c:pt idx="38950">
                  <c:v>80.030312499999994</c:v>
                </c:pt>
                <c:pt idx="38951">
                  <c:v>80.030781249999905</c:v>
                </c:pt>
                <c:pt idx="38952">
                  <c:v>80.031093749999897</c:v>
                </c:pt>
                <c:pt idx="38953">
                  <c:v>80.031562499999893</c:v>
                </c:pt>
                <c:pt idx="38954">
                  <c:v>80.032031250000003</c:v>
                </c:pt>
                <c:pt idx="38955">
                  <c:v>80.032499999999999</c:v>
                </c:pt>
                <c:pt idx="38956">
                  <c:v>80.033124999999998</c:v>
                </c:pt>
                <c:pt idx="38957">
                  <c:v>80.033749999999998</c:v>
                </c:pt>
                <c:pt idx="38958">
                  <c:v>80.034062499999905</c:v>
                </c:pt>
                <c:pt idx="38959">
                  <c:v>80.034218749999994</c:v>
                </c:pt>
                <c:pt idx="38960">
                  <c:v>80.034531249999901</c:v>
                </c:pt>
                <c:pt idx="38961">
                  <c:v>80.034843749999993</c:v>
                </c:pt>
                <c:pt idx="38962">
                  <c:v>80.03515625</c:v>
                </c:pt>
                <c:pt idx="38963">
                  <c:v>80.035468750000007</c:v>
                </c:pt>
                <c:pt idx="38964">
                  <c:v>80.0357812499999</c:v>
                </c:pt>
                <c:pt idx="38965">
                  <c:v>80.036093749999907</c:v>
                </c:pt>
                <c:pt idx="38966">
                  <c:v>80.036249999999896</c:v>
                </c:pt>
                <c:pt idx="38967">
                  <c:v>80.036406249999899</c:v>
                </c:pt>
                <c:pt idx="38968">
                  <c:v>80.036718749999906</c:v>
                </c:pt>
                <c:pt idx="38969">
                  <c:v>80.037031249999998</c:v>
                </c:pt>
                <c:pt idx="38970">
                  <c:v>80.037343749999906</c:v>
                </c:pt>
                <c:pt idx="38971">
                  <c:v>80.037656249999998</c:v>
                </c:pt>
                <c:pt idx="38972">
                  <c:v>80.037968749999905</c:v>
                </c:pt>
                <c:pt idx="38973">
                  <c:v>80.038281249999997</c:v>
                </c:pt>
                <c:pt idx="38974">
                  <c:v>80.038437499999901</c:v>
                </c:pt>
                <c:pt idx="38975">
                  <c:v>80.038593749999905</c:v>
                </c:pt>
                <c:pt idx="38976">
                  <c:v>80.038906249999897</c:v>
                </c:pt>
                <c:pt idx="38977">
                  <c:v>80.039218750000003</c:v>
                </c:pt>
                <c:pt idx="38978">
                  <c:v>80.039531249999897</c:v>
                </c:pt>
                <c:pt idx="38979">
                  <c:v>80.039687499999999</c:v>
                </c:pt>
                <c:pt idx="38980">
                  <c:v>80.0396874999999</c:v>
                </c:pt>
                <c:pt idx="38981">
                  <c:v>80.039531249999996</c:v>
                </c:pt>
                <c:pt idx="38982">
                  <c:v>80.039374999999893</c:v>
                </c:pt>
                <c:pt idx="38983">
                  <c:v>80.039374999999893</c:v>
                </c:pt>
                <c:pt idx="38984">
                  <c:v>80.039374999999893</c:v>
                </c:pt>
                <c:pt idx="38985">
                  <c:v>80.039374999999893</c:v>
                </c:pt>
                <c:pt idx="38986">
                  <c:v>80.039375000000007</c:v>
                </c:pt>
                <c:pt idx="38987">
                  <c:v>80.039375000000007</c:v>
                </c:pt>
                <c:pt idx="38988">
                  <c:v>80.039375000000007</c:v>
                </c:pt>
                <c:pt idx="38989">
                  <c:v>80.039375000000007</c:v>
                </c:pt>
                <c:pt idx="38990">
                  <c:v>80.039374999999893</c:v>
                </c:pt>
                <c:pt idx="38991">
                  <c:v>80.039374999999893</c:v>
                </c:pt>
                <c:pt idx="38992">
                  <c:v>80.039218749999904</c:v>
                </c:pt>
                <c:pt idx="38993">
                  <c:v>80.039218750000003</c:v>
                </c:pt>
                <c:pt idx="38994">
                  <c:v>80.039374999999893</c:v>
                </c:pt>
                <c:pt idx="38995">
                  <c:v>80.039218749999904</c:v>
                </c:pt>
                <c:pt idx="38996">
                  <c:v>80.0390625</c:v>
                </c:pt>
                <c:pt idx="38997">
                  <c:v>80.0390625</c:v>
                </c:pt>
                <c:pt idx="38998">
                  <c:v>80.039062499999901</c:v>
                </c:pt>
                <c:pt idx="38999">
                  <c:v>80.0390625</c:v>
                </c:pt>
                <c:pt idx="39000">
                  <c:v>80.0390625</c:v>
                </c:pt>
                <c:pt idx="39001">
                  <c:v>80.039062499999901</c:v>
                </c:pt>
                <c:pt idx="39002">
                  <c:v>80.039062499999901</c:v>
                </c:pt>
                <c:pt idx="39003">
                  <c:v>80.039062499999901</c:v>
                </c:pt>
                <c:pt idx="39004">
                  <c:v>80.039062499999901</c:v>
                </c:pt>
                <c:pt idx="39005">
                  <c:v>80.0390625</c:v>
                </c:pt>
                <c:pt idx="39006">
                  <c:v>80.039062499999901</c:v>
                </c:pt>
                <c:pt idx="39007">
                  <c:v>80.039218750000003</c:v>
                </c:pt>
                <c:pt idx="39008">
                  <c:v>80.039531249999996</c:v>
                </c:pt>
                <c:pt idx="39009">
                  <c:v>80.039843749999903</c:v>
                </c:pt>
                <c:pt idx="39010">
                  <c:v>80.040156249999896</c:v>
                </c:pt>
                <c:pt idx="39011">
                  <c:v>80.040312499999999</c:v>
                </c:pt>
                <c:pt idx="39012">
                  <c:v>80.040156249999896</c:v>
                </c:pt>
                <c:pt idx="39013">
                  <c:v>80.040156249999995</c:v>
                </c:pt>
                <c:pt idx="39014">
                  <c:v>80.040312499999899</c:v>
                </c:pt>
                <c:pt idx="39015">
                  <c:v>80.040312499999999</c:v>
                </c:pt>
                <c:pt idx="39016">
                  <c:v>80.040312499999999</c:v>
                </c:pt>
                <c:pt idx="39017">
                  <c:v>80.040312499999999</c:v>
                </c:pt>
                <c:pt idx="39018">
                  <c:v>80.040312499999999</c:v>
                </c:pt>
                <c:pt idx="39019">
                  <c:v>80.040312499999999</c:v>
                </c:pt>
                <c:pt idx="39020">
                  <c:v>80.040312499999999</c:v>
                </c:pt>
                <c:pt idx="39021">
                  <c:v>80.040312499999999</c:v>
                </c:pt>
                <c:pt idx="39022">
                  <c:v>80.040312499999899</c:v>
                </c:pt>
                <c:pt idx="39023">
                  <c:v>80.040468749999903</c:v>
                </c:pt>
                <c:pt idx="39024">
                  <c:v>80.040624999999906</c:v>
                </c:pt>
                <c:pt idx="39025">
                  <c:v>80.040781249999995</c:v>
                </c:pt>
                <c:pt idx="39026">
                  <c:v>80.041093750000002</c:v>
                </c:pt>
                <c:pt idx="39027">
                  <c:v>80.041406249999994</c:v>
                </c:pt>
                <c:pt idx="39028">
                  <c:v>80.041718750000001</c:v>
                </c:pt>
                <c:pt idx="39029">
                  <c:v>80.041874999999905</c:v>
                </c:pt>
                <c:pt idx="39030">
                  <c:v>80.041718750000001</c:v>
                </c:pt>
                <c:pt idx="39031">
                  <c:v>80.041406249999994</c:v>
                </c:pt>
                <c:pt idx="39032">
                  <c:v>80.041249999999906</c:v>
                </c:pt>
                <c:pt idx="39033">
                  <c:v>80.041093749999902</c:v>
                </c:pt>
                <c:pt idx="39034">
                  <c:v>80.040937499999899</c:v>
                </c:pt>
                <c:pt idx="39035">
                  <c:v>80.040781249999995</c:v>
                </c:pt>
                <c:pt idx="39036">
                  <c:v>80.040624999999906</c:v>
                </c:pt>
                <c:pt idx="39037">
                  <c:v>80.040624999999906</c:v>
                </c:pt>
                <c:pt idx="39038">
                  <c:v>80.040468749999903</c:v>
                </c:pt>
                <c:pt idx="39039">
                  <c:v>80.040312499999999</c:v>
                </c:pt>
                <c:pt idx="39040">
                  <c:v>80.040312499999899</c:v>
                </c:pt>
                <c:pt idx="39041">
                  <c:v>80.040312499999999</c:v>
                </c:pt>
                <c:pt idx="39042">
                  <c:v>80.040312499999999</c:v>
                </c:pt>
                <c:pt idx="39043">
                  <c:v>80.040312499999999</c:v>
                </c:pt>
                <c:pt idx="39044">
                  <c:v>80.040468750000002</c:v>
                </c:pt>
                <c:pt idx="39045">
                  <c:v>80.040624999999906</c:v>
                </c:pt>
                <c:pt idx="39046">
                  <c:v>80.040624999999906</c:v>
                </c:pt>
                <c:pt idx="39047">
                  <c:v>80.040468750000002</c:v>
                </c:pt>
                <c:pt idx="39048">
                  <c:v>80.040312499999899</c:v>
                </c:pt>
                <c:pt idx="39049">
                  <c:v>80.040468750000002</c:v>
                </c:pt>
                <c:pt idx="39050">
                  <c:v>80.040624999999906</c:v>
                </c:pt>
                <c:pt idx="39051">
                  <c:v>80.040624999999906</c:v>
                </c:pt>
                <c:pt idx="39052">
                  <c:v>80.040624999999906</c:v>
                </c:pt>
                <c:pt idx="39053">
                  <c:v>80.040781249999995</c:v>
                </c:pt>
                <c:pt idx="39054">
                  <c:v>80.040937499999899</c:v>
                </c:pt>
                <c:pt idx="39055">
                  <c:v>80.040937499999899</c:v>
                </c:pt>
                <c:pt idx="39056">
                  <c:v>80.040937499999899</c:v>
                </c:pt>
                <c:pt idx="39057">
                  <c:v>80.040937499999998</c:v>
                </c:pt>
                <c:pt idx="39058">
                  <c:v>80.041093750000002</c:v>
                </c:pt>
                <c:pt idx="39059">
                  <c:v>80.041406249999994</c:v>
                </c:pt>
                <c:pt idx="39060">
                  <c:v>80.041718749999902</c:v>
                </c:pt>
                <c:pt idx="39061">
                  <c:v>80.042031249999994</c:v>
                </c:pt>
                <c:pt idx="39062">
                  <c:v>80.042343750000001</c:v>
                </c:pt>
                <c:pt idx="39063">
                  <c:v>80.042500000000004</c:v>
                </c:pt>
                <c:pt idx="39064">
                  <c:v>80.042499999999905</c:v>
                </c:pt>
                <c:pt idx="39065">
                  <c:v>80.042499999999905</c:v>
                </c:pt>
                <c:pt idx="39066">
                  <c:v>80.042656249999993</c:v>
                </c:pt>
                <c:pt idx="39067">
                  <c:v>80.042812499999997</c:v>
                </c:pt>
                <c:pt idx="39068">
                  <c:v>80.042968749999901</c:v>
                </c:pt>
                <c:pt idx="39069">
                  <c:v>80.043124999999904</c:v>
                </c:pt>
                <c:pt idx="39070">
                  <c:v>80.043124999999904</c:v>
                </c:pt>
                <c:pt idx="39071">
                  <c:v>80.043124999999904</c:v>
                </c:pt>
                <c:pt idx="39072">
                  <c:v>80.042968749999901</c:v>
                </c:pt>
                <c:pt idx="39073">
                  <c:v>80.042656249999993</c:v>
                </c:pt>
                <c:pt idx="39074">
                  <c:v>80.042343749999901</c:v>
                </c:pt>
                <c:pt idx="39075">
                  <c:v>80.042187499999898</c:v>
                </c:pt>
                <c:pt idx="39076">
                  <c:v>80.042187499999898</c:v>
                </c:pt>
                <c:pt idx="39077">
                  <c:v>80.042187499999997</c:v>
                </c:pt>
                <c:pt idx="39078">
                  <c:v>80.042031249999894</c:v>
                </c:pt>
                <c:pt idx="39079">
                  <c:v>80.041874999999905</c:v>
                </c:pt>
                <c:pt idx="39080">
                  <c:v>80.041874999999905</c:v>
                </c:pt>
                <c:pt idx="39081">
                  <c:v>80.041718749999902</c:v>
                </c:pt>
                <c:pt idx="39082">
                  <c:v>80.041406249999994</c:v>
                </c:pt>
                <c:pt idx="39083">
                  <c:v>80.041249999999906</c:v>
                </c:pt>
                <c:pt idx="39084">
                  <c:v>80.041249999999906</c:v>
                </c:pt>
                <c:pt idx="39085">
                  <c:v>80.041093750000002</c:v>
                </c:pt>
                <c:pt idx="39086">
                  <c:v>80.040781249999995</c:v>
                </c:pt>
                <c:pt idx="39087">
                  <c:v>80.040312499999999</c:v>
                </c:pt>
                <c:pt idx="39088">
                  <c:v>80.039843749999903</c:v>
                </c:pt>
                <c:pt idx="39089">
                  <c:v>80.039687499999999</c:v>
                </c:pt>
                <c:pt idx="39090">
                  <c:v>80.039374999999893</c:v>
                </c:pt>
                <c:pt idx="39091">
                  <c:v>80.038749999999993</c:v>
                </c:pt>
                <c:pt idx="39092">
                  <c:v>80.038437499999901</c:v>
                </c:pt>
                <c:pt idx="39093">
                  <c:v>80.038281249999898</c:v>
                </c:pt>
                <c:pt idx="39094">
                  <c:v>80.037968749999905</c:v>
                </c:pt>
                <c:pt idx="39095">
                  <c:v>80.037656249999998</c:v>
                </c:pt>
                <c:pt idx="39096">
                  <c:v>80.037343749999906</c:v>
                </c:pt>
                <c:pt idx="39097">
                  <c:v>80.037031249999998</c:v>
                </c:pt>
                <c:pt idx="39098">
                  <c:v>80.036718749999906</c:v>
                </c:pt>
                <c:pt idx="39099">
                  <c:v>80.036406249999999</c:v>
                </c:pt>
                <c:pt idx="39100">
                  <c:v>80.036093749999907</c:v>
                </c:pt>
                <c:pt idx="39101">
                  <c:v>80.035781249999999</c:v>
                </c:pt>
                <c:pt idx="39102">
                  <c:v>80.035468750000007</c:v>
                </c:pt>
                <c:pt idx="39103">
                  <c:v>80.035156249999901</c:v>
                </c:pt>
                <c:pt idx="39104">
                  <c:v>80.034843749999993</c:v>
                </c:pt>
                <c:pt idx="39105">
                  <c:v>80.034531249999901</c:v>
                </c:pt>
                <c:pt idx="39106">
                  <c:v>80.034374999999898</c:v>
                </c:pt>
                <c:pt idx="39107">
                  <c:v>80.034218749999994</c:v>
                </c:pt>
                <c:pt idx="39108">
                  <c:v>80.033906249999902</c:v>
                </c:pt>
                <c:pt idx="39109">
                  <c:v>80.033906250000001</c:v>
                </c:pt>
                <c:pt idx="39110">
                  <c:v>80.033906249999902</c:v>
                </c:pt>
                <c:pt idx="39111">
                  <c:v>80.033749999999898</c:v>
                </c:pt>
                <c:pt idx="39112">
                  <c:v>80.033749999999998</c:v>
                </c:pt>
                <c:pt idx="39113">
                  <c:v>80.033749999999998</c:v>
                </c:pt>
                <c:pt idx="39114">
                  <c:v>80.033749999999898</c:v>
                </c:pt>
                <c:pt idx="39115">
                  <c:v>80.033749999999998</c:v>
                </c:pt>
                <c:pt idx="39116">
                  <c:v>80.033593749999994</c:v>
                </c:pt>
                <c:pt idx="39117">
                  <c:v>80.033437499999906</c:v>
                </c:pt>
                <c:pt idx="39118">
                  <c:v>80.033437499999906</c:v>
                </c:pt>
                <c:pt idx="39119">
                  <c:v>80.033437499999906</c:v>
                </c:pt>
                <c:pt idx="39120">
                  <c:v>80.033437499999906</c:v>
                </c:pt>
                <c:pt idx="39121">
                  <c:v>80.033593749999994</c:v>
                </c:pt>
                <c:pt idx="39122">
                  <c:v>80.033749999999998</c:v>
                </c:pt>
                <c:pt idx="39123">
                  <c:v>80.033749999999998</c:v>
                </c:pt>
                <c:pt idx="39124">
                  <c:v>80.033749999999998</c:v>
                </c:pt>
                <c:pt idx="39125">
                  <c:v>80.033593749999994</c:v>
                </c:pt>
                <c:pt idx="39126">
                  <c:v>80.033593749999994</c:v>
                </c:pt>
                <c:pt idx="39127">
                  <c:v>80.033749999999898</c:v>
                </c:pt>
                <c:pt idx="39128">
                  <c:v>80.033749999999998</c:v>
                </c:pt>
                <c:pt idx="39129">
                  <c:v>80.033906250000001</c:v>
                </c:pt>
                <c:pt idx="39130">
                  <c:v>80.034062499999905</c:v>
                </c:pt>
                <c:pt idx="39131">
                  <c:v>80.034062499999905</c:v>
                </c:pt>
                <c:pt idx="39132">
                  <c:v>80.034062500000005</c:v>
                </c:pt>
                <c:pt idx="39133">
                  <c:v>80.034062500000005</c:v>
                </c:pt>
                <c:pt idx="39134">
                  <c:v>80.034062499999905</c:v>
                </c:pt>
                <c:pt idx="39135">
                  <c:v>80.034062499999905</c:v>
                </c:pt>
                <c:pt idx="39136">
                  <c:v>80.034062499999905</c:v>
                </c:pt>
                <c:pt idx="39137">
                  <c:v>80.034062499999905</c:v>
                </c:pt>
                <c:pt idx="39138">
                  <c:v>80.034062499999905</c:v>
                </c:pt>
                <c:pt idx="39139">
                  <c:v>80.034062500000005</c:v>
                </c:pt>
                <c:pt idx="39140">
                  <c:v>80.034218749999894</c:v>
                </c:pt>
                <c:pt idx="39141">
                  <c:v>80.034374999999997</c:v>
                </c:pt>
                <c:pt idx="39142">
                  <c:v>80.034374999999898</c:v>
                </c:pt>
                <c:pt idx="39143">
                  <c:v>80.034374999999997</c:v>
                </c:pt>
                <c:pt idx="39144">
                  <c:v>80.034374999999898</c:v>
                </c:pt>
                <c:pt idx="39145">
                  <c:v>80.034531250000001</c:v>
                </c:pt>
                <c:pt idx="39146">
                  <c:v>80.034843749999993</c:v>
                </c:pt>
                <c:pt idx="39147">
                  <c:v>80.03515625</c:v>
                </c:pt>
                <c:pt idx="39148">
                  <c:v>80.035312499999904</c:v>
                </c:pt>
                <c:pt idx="39149">
                  <c:v>80.035468749999893</c:v>
                </c:pt>
                <c:pt idx="39150">
                  <c:v>80.035624999999897</c:v>
                </c:pt>
                <c:pt idx="39151">
                  <c:v>80.035624999999996</c:v>
                </c:pt>
                <c:pt idx="39152">
                  <c:v>80.035624999999897</c:v>
                </c:pt>
                <c:pt idx="39153">
                  <c:v>80.035624999999897</c:v>
                </c:pt>
                <c:pt idx="39154">
                  <c:v>80.035624999999996</c:v>
                </c:pt>
                <c:pt idx="39155">
                  <c:v>80.035781249999999</c:v>
                </c:pt>
                <c:pt idx="39156">
                  <c:v>80.036093750000006</c:v>
                </c:pt>
                <c:pt idx="39157">
                  <c:v>80.036406249999999</c:v>
                </c:pt>
                <c:pt idx="39158">
                  <c:v>80.036718749999906</c:v>
                </c:pt>
                <c:pt idx="39159">
                  <c:v>80.037031249999998</c:v>
                </c:pt>
                <c:pt idx="39160">
                  <c:v>80.037343749999906</c:v>
                </c:pt>
                <c:pt idx="39161">
                  <c:v>80.037656249999998</c:v>
                </c:pt>
                <c:pt idx="39162">
                  <c:v>80.037812499999902</c:v>
                </c:pt>
                <c:pt idx="39163">
                  <c:v>80.037968749999905</c:v>
                </c:pt>
                <c:pt idx="39164">
                  <c:v>80.038281249999997</c:v>
                </c:pt>
                <c:pt idx="39165">
                  <c:v>80.038593749999905</c:v>
                </c:pt>
                <c:pt idx="39166">
                  <c:v>80.038906249999997</c:v>
                </c:pt>
                <c:pt idx="39167">
                  <c:v>80.039218750000003</c:v>
                </c:pt>
                <c:pt idx="39168">
                  <c:v>80.039374999999893</c:v>
                </c:pt>
                <c:pt idx="39169">
                  <c:v>80.039374999999893</c:v>
                </c:pt>
                <c:pt idx="39170">
                  <c:v>80.039531249999996</c:v>
                </c:pt>
                <c:pt idx="39171">
                  <c:v>80.0396874999999</c:v>
                </c:pt>
                <c:pt idx="39172">
                  <c:v>80.0396874999999</c:v>
                </c:pt>
                <c:pt idx="39173">
                  <c:v>80.039687499999999</c:v>
                </c:pt>
                <c:pt idx="39174">
                  <c:v>80.039843749999903</c:v>
                </c:pt>
                <c:pt idx="39175">
                  <c:v>80.040156249999995</c:v>
                </c:pt>
                <c:pt idx="39176">
                  <c:v>80.040468749999903</c:v>
                </c:pt>
                <c:pt idx="39177">
                  <c:v>80.040781249999995</c:v>
                </c:pt>
                <c:pt idx="39178">
                  <c:v>80.041093749999902</c:v>
                </c:pt>
                <c:pt idx="39179">
                  <c:v>80.041406249999994</c:v>
                </c:pt>
                <c:pt idx="39180">
                  <c:v>80.041874999999905</c:v>
                </c:pt>
                <c:pt idx="39181">
                  <c:v>80.042499999999905</c:v>
                </c:pt>
                <c:pt idx="39182">
                  <c:v>80.042968749999901</c:v>
                </c:pt>
                <c:pt idx="39183">
                  <c:v>80.043281250000007</c:v>
                </c:pt>
                <c:pt idx="39184">
                  <c:v>80.043437499999897</c:v>
                </c:pt>
                <c:pt idx="39185">
                  <c:v>80.043437499999996</c:v>
                </c:pt>
                <c:pt idx="39186">
                  <c:v>80.043437499999996</c:v>
                </c:pt>
                <c:pt idx="39187">
                  <c:v>80.043437499999996</c:v>
                </c:pt>
                <c:pt idx="39188">
                  <c:v>80.043593749999999</c:v>
                </c:pt>
                <c:pt idx="39189">
                  <c:v>80.043906250000006</c:v>
                </c:pt>
                <c:pt idx="39190">
                  <c:v>80.044218749999999</c:v>
                </c:pt>
                <c:pt idx="39191">
                  <c:v>80.044687499999995</c:v>
                </c:pt>
                <c:pt idx="39192">
                  <c:v>80.045312499999994</c:v>
                </c:pt>
                <c:pt idx="39193">
                  <c:v>80.045937499999994</c:v>
                </c:pt>
                <c:pt idx="39194">
                  <c:v>80.046562499999993</c:v>
                </c:pt>
                <c:pt idx="39195">
                  <c:v>80.047187500000007</c:v>
                </c:pt>
                <c:pt idx="39196">
                  <c:v>80.047656250000003</c:v>
                </c:pt>
                <c:pt idx="39197">
                  <c:v>80.047968749999995</c:v>
                </c:pt>
                <c:pt idx="39198">
                  <c:v>80.048281249999903</c:v>
                </c:pt>
                <c:pt idx="39199">
                  <c:v>80.048749999999998</c:v>
                </c:pt>
                <c:pt idx="39200">
                  <c:v>80.049374999999898</c:v>
                </c:pt>
                <c:pt idx="39201">
                  <c:v>80.049999999999898</c:v>
                </c:pt>
                <c:pt idx="39202">
                  <c:v>80.05078125</c:v>
                </c:pt>
                <c:pt idx="39203">
                  <c:v>80.051718750000006</c:v>
                </c:pt>
                <c:pt idx="39204">
                  <c:v>80.052656249999899</c:v>
                </c:pt>
                <c:pt idx="39205">
                  <c:v>80.053281249999998</c:v>
                </c:pt>
                <c:pt idx="39206">
                  <c:v>80.053749999999994</c:v>
                </c:pt>
                <c:pt idx="39207">
                  <c:v>80.054374999999894</c:v>
                </c:pt>
                <c:pt idx="39208">
                  <c:v>80.054999999999893</c:v>
                </c:pt>
                <c:pt idx="39209">
                  <c:v>80.055468749999903</c:v>
                </c:pt>
                <c:pt idx="39210">
                  <c:v>80.055937499999999</c:v>
                </c:pt>
                <c:pt idx="39211">
                  <c:v>80.056406249999995</c:v>
                </c:pt>
                <c:pt idx="39212">
                  <c:v>80.056718750000002</c:v>
                </c:pt>
                <c:pt idx="39213">
                  <c:v>80.057031249999895</c:v>
                </c:pt>
                <c:pt idx="39214">
                  <c:v>80.057499999999905</c:v>
                </c:pt>
                <c:pt idx="39215">
                  <c:v>80.057968749999901</c:v>
                </c:pt>
                <c:pt idx="39216">
                  <c:v>80.058437499999897</c:v>
                </c:pt>
                <c:pt idx="39217">
                  <c:v>80.059062499999996</c:v>
                </c:pt>
                <c:pt idx="39218">
                  <c:v>80.059687499999896</c:v>
                </c:pt>
                <c:pt idx="39219">
                  <c:v>80.060156249999906</c:v>
                </c:pt>
                <c:pt idx="39220">
                  <c:v>80.060625000000002</c:v>
                </c:pt>
                <c:pt idx="39221">
                  <c:v>80.061093749999898</c:v>
                </c:pt>
                <c:pt idx="39222">
                  <c:v>80.061406250000005</c:v>
                </c:pt>
                <c:pt idx="39223">
                  <c:v>80.061718749999997</c:v>
                </c:pt>
                <c:pt idx="39224">
                  <c:v>80.062031249999905</c:v>
                </c:pt>
                <c:pt idx="39225">
                  <c:v>80.062187499999993</c:v>
                </c:pt>
                <c:pt idx="39226">
                  <c:v>80.062343749999897</c:v>
                </c:pt>
                <c:pt idx="39227">
                  <c:v>80.062656249999904</c:v>
                </c:pt>
                <c:pt idx="39228">
                  <c:v>80.062812499999893</c:v>
                </c:pt>
                <c:pt idx="39229">
                  <c:v>80.062968749999897</c:v>
                </c:pt>
                <c:pt idx="39230">
                  <c:v>80.063124999999999</c:v>
                </c:pt>
                <c:pt idx="39231">
                  <c:v>80.063281250000003</c:v>
                </c:pt>
                <c:pt idx="39232">
                  <c:v>80.063593749999995</c:v>
                </c:pt>
                <c:pt idx="39233">
                  <c:v>80.063749999999999</c:v>
                </c:pt>
                <c:pt idx="39234">
                  <c:v>80.063749999999999</c:v>
                </c:pt>
                <c:pt idx="39235">
                  <c:v>80.063749999999999</c:v>
                </c:pt>
                <c:pt idx="39236">
                  <c:v>80.063749999999999</c:v>
                </c:pt>
                <c:pt idx="39237">
                  <c:v>80.063906250000002</c:v>
                </c:pt>
                <c:pt idx="39238">
                  <c:v>80.064062499999906</c:v>
                </c:pt>
                <c:pt idx="39239">
                  <c:v>80.064062499999906</c:v>
                </c:pt>
                <c:pt idx="39240">
                  <c:v>80.064062499999906</c:v>
                </c:pt>
                <c:pt idx="39241">
                  <c:v>80.064062499999906</c:v>
                </c:pt>
                <c:pt idx="39242">
                  <c:v>80.064062500000006</c:v>
                </c:pt>
                <c:pt idx="39243">
                  <c:v>80.064062500000006</c:v>
                </c:pt>
                <c:pt idx="39244">
                  <c:v>80.064374999999998</c:v>
                </c:pt>
                <c:pt idx="39245">
                  <c:v>80.064843749999994</c:v>
                </c:pt>
                <c:pt idx="39246">
                  <c:v>80.065312500000005</c:v>
                </c:pt>
                <c:pt idx="39247">
                  <c:v>80.065781250000001</c:v>
                </c:pt>
                <c:pt idx="39248">
                  <c:v>80.066093749999894</c:v>
                </c:pt>
                <c:pt idx="39249">
                  <c:v>80.066406249999901</c:v>
                </c:pt>
                <c:pt idx="39250">
                  <c:v>80.066874999999996</c:v>
                </c:pt>
                <c:pt idx="39251">
                  <c:v>80.067968749999906</c:v>
                </c:pt>
                <c:pt idx="39252">
                  <c:v>80.069374999999994</c:v>
                </c:pt>
                <c:pt idx="39253">
                  <c:v>80.070156249999997</c:v>
                </c:pt>
                <c:pt idx="39254">
                  <c:v>80.070937499999999</c:v>
                </c:pt>
                <c:pt idx="39255">
                  <c:v>80.072187499999998</c:v>
                </c:pt>
                <c:pt idx="39256">
                  <c:v>80.073124999999905</c:v>
                </c:pt>
                <c:pt idx="39257">
                  <c:v>80.074062499999997</c:v>
                </c:pt>
                <c:pt idx="39258">
                  <c:v>80.075468749999999</c:v>
                </c:pt>
                <c:pt idx="39259">
                  <c:v>80.077031249999905</c:v>
                </c:pt>
                <c:pt idx="39260">
                  <c:v>80.078593749999996</c:v>
                </c:pt>
                <c:pt idx="39261">
                  <c:v>80.080156250000002</c:v>
                </c:pt>
                <c:pt idx="39262">
                  <c:v>80.081718749999894</c:v>
                </c:pt>
                <c:pt idx="39263">
                  <c:v>80.083281249999899</c:v>
                </c:pt>
                <c:pt idx="39264">
                  <c:v>80.084843750000005</c:v>
                </c:pt>
                <c:pt idx="39265">
                  <c:v>80.086406249999897</c:v>
                </c:pt>
                <c:pt idx="39266">
                  <c:v>80.087812499999998</c:v>
                </c:pt>
                <c:pt idx="39267">
                  <c:v>80.089218750000001</c:v>
                </c:pt>
                <c:pt idx="39268">
                  <c:v>80.090781250000006</c:v>
                </c:pt>
                <c:pt idx="39269">
                  <c:v>80.092343749999998</c:v>
                </c:pt>
                <c:pt idx="39270">
                  <c:v>80.093437499999993</c:v>
                </c:pt>
                <c:pt idx="39271">
                  <c:v>80.0943749999999</c:v>
                </c:pt>
                <c:pt idx="39272">
                  <c:v>80.095624999999998</c:v>
                </c:pt>
                <c:pt idx="39273">
                  <c:v>80.096874999999997</c:v>
                </c:pt>
                <c:pt idx="39274">
                  <c:v>80.097968750000007</c:v>
                </c:pt>
                <c:pt idx="39275">
                  <c:v>80.099374999999995</c:v>
                </c:pt>
                <c:pt idx="39276">
                  <c:v>80.101093749999905</c:v>
                </c:pt>
                <c:pt idx="39277">
                  <c:v>80.102499999999907</c:v>
                </c:pt>
                <c:pt idx="39278">
                  <c:v>80.103593750000002</c:v>
                </c:pt>
                <c:pt idx="39279">
                  <c:v>80.104843750000001</c:v>
                </c:pt>
                <c:pt idx="39280">
                  <c:v>80.106406250000006</c:v>
                </c:pt>
                <c:pt idx="39281">
                  <c:v>80.107968749999998</c:v>
                </c:pt>
                <c:pt idx="39282">
                  <c:v>80.109062499999993</c:v>
                </c:pt>
                <c:pt idx="39283">
                  <c:v>80.110156249999903</c:v>
                </c:pt>
                <c:pt idx="39284">
                  <c:v>80.111562500000005</c:v>
                </c:pt>
                <c:pt idx="39285">
                  <c:v>80.112343749999994</c:v>
                </c:pt>
                <c:pt idx="39286">
                  <c:v>80.112499999999997</c:v>
                </c:pt>
                <c:pt idx="39287">
                  <c:v>80.112656249999901</c:v>
                </c:pt>
                <c:pt idx="39288">
                  <c:v>80.112812499999905</c:v>
                </c:pt>
                <c:pt idx="39289">
                  <c:v>80.112656249999901</c:v>
                </c:pt>
                <c:pt idx="39290">
                  <c:v>80.112499999999997</c:v>
                </c:pt>
                <c:pt idx="39291">
                  <c:v>80.112656250000001</c:v>
                </c:pt>
                <c:pt idx="39292">
                  <c:v>80.113124999999897</c:v>
                </c:pt>
                <c:pt idx="39293">
                  <c:v>80.113749999999897</c:v>
                </c:pt>
                <c:pt idx="39294">
                  <c:v>80.114218750000006</c:v>
                </c:pt>
                <c:pt idx="39295">
                  <c:v>80.114687500000002</c:v>
                </c:pt>
                <c:pt idx="39296">
                  <c:v>80.115624999999895</c:v>
                </c:pt>
                <c:pt idx="39297">
                  <c:v>80.117031249999897</c:v>
                </c:pt>
                <c:pt idx="39298">
                  <c:v>80.118749999999906</c:v>
                </c:pt>
                <c:pt idx="39299">
                  <c:v>80.120937499999997</c:v>
                </c:pt>
                <c:pt idx="39300">
                  <c:v>80.123749999999902</c:v>
                </c:pt>
                <c:pt idx="39301">
                  <c:v>80.127031249999902</c:v>
                </c:pt>
                <c:pt idx="39302">
                  <c:v>80.130312499999903</c:v>
                </c:pt>
                <c:pt idx="39303">
                  <c:v>80.1334374999999</c:v>
                </c:pt>
                <c:pt idx="39304">
                  <c:v>80.136562499999897</c:v>
                </c:pt>
                <c:pt idx="39305">
                  <c:v>80.139687499999994</c:v>
                </c:pt>
                <c:pt idx="39306">
                  <c:v>80.142812499999906</c:v>
                </c:pt>
                <c:pt idx="39307">
                  <c:v>80.145937500000002</c:v>
                </c:pt>
                <c:pt idx="39308">
                  <c:v>80.1490624999999</c:v>
                </c:pt>
                <c:pt idx="39309">
                  <c:v>80.152187499999897</c:v>
                </c:pt>
                <c:pt idx="39310">
                  <c:v>80.155312499999894</c:v>
                </c:pt>
                <c:pt idx="39311">
                  <c:v>80.158593749999994</c:v>
                </c:pt>
                <c:pt idx="39312">
                  <c:v>80.162031249999998</c:v>
                </c:pt>
                <c:pt idx="39313">
                  <c:v>80.164531249999897</c:v>
                </c:pt>
                <c:pt idx="39314">
                  <c:v>80.15625</c:v>
                </c:pt>
                <c:pt idx="39315">
                  <c:v>80.136640624999998</c:v>
                </c:pt>
                <c:pt idx="39316">
                  <c:v>80.115312500000002</c:v>
                </c:pt>
                <c:pt idx="39317">
                  <c:v>80.093593749999897</c:v>
                </c:pt>
                <c:pt idx="39318">
                  <c:v>80.071718750000002</c:v>
                </c:pt>
                <c:pt idx="39319">
                  <c:v>80.050078124999999</c:v>
                </c:pt>
                <c:pt idx="39320">
                  <c:v>80.028671874999901</c:v>
                </c:pt>
                <c:pt idx="39321">
                  <c:v>80.007265625000002</c:v>
                </c:pt>
                <c:pt idx="39322">
                  <c:v>79.985937500000006</c:v>
                </c:pt>
                <c:pt idx="39323">
                  <c:v>79.964687499999997</c:v>
                </c:pt>
                <c:pt idx="39324">
                  <c:v>79.943515624999904</c:v>
                </c:pt>
                <c:pt idx="39325">
                  <c:v>79.922578125000001</c:v>
                </c:pt>
                <c:pt idx="39326">
                  <c:v>79.901484374999995</c:v>
                </c:pt>
                <c:pt idx="39327">
                  <c:v>79.879843750000006</c:v>
                </c:pt>
                <c:pt idx="39328">
                  <c:v>79.857968749999998</c:v>
                </c:pt>
                <c:pt idx="39329">
                  <c:v>79.836093750000003</c:v>
                </c:pt>
                <c:pt idx="39330">
                  <c:v>79.814453124999901</c:v>
                </c:pt>
                <c:pt idx="39331">
                  <c:v>79.793046875000002</c:v>
                </c:pt>
                <c:pt idx="39332">
                  <c:v>79.771562499999902</c:v>
                </c:pt>
                <c:pt idx="39333">
                  <c:v>79.749999999999901</c:v>
                </c:pt>
                <c:pt idx="39334">
                  <c:v>79.728515625</c:v>
                </c:pt>
                <c:pt idx="39335">
                  <c:v>79.707187499999904</c:v>
                </c:pt>
                <c:pt idx="39336">
                  <c:v>79.685859374999893</c:v>
                </c:pt>
                <c:pt idx="39337">
                  <c:v>79.663984374999899</c:v>
                </c:pt>
                <c:pt idx="39338">
                  <c:v>79.641718749999995</c:v>
                </c:pt>
                <c:pt idx="39339">
                  <c:v>79.619687499999998</c:v>
                </c:pt>
                <c:pt idx="39340">
                  <c:v>79.59765625</c:v>
                </c:pt>
                <c:pt idx="39341">
                  <c:v>79.575390624999898</c:v>
                </c:pt>
                <c:pt idx="39342">
                  <c:v>79.553046875000007</c:v>
                </c:pt>
                <c:pt idx="39343">
                  <c:v>79.530625000000001</c:v>
                </c:pt>
                <c:pt idx="39344">
                  <c:v>79.507968749999904</c:v>
                </c:pt>
                <c:pt idx="39345">
                  <c:v>79.485078125000001</c:v>
                </c:pt>
                <c:pt idx="39346">
                  <c:v>79.462031249999896</c:v>
                </c:pt>
                <c:pt idx="39347">
                  <c:v>79.438749999999999</c:v>
                </c:pt>
                <c:pt idx="39348">
                  <c:v>79.415234374999997</c:v>
                </c:pt>
                <c:pt idx="39349">
                  <c:v>79.391718749999896</c:v>
                </c:pt>
                <c:pt idx="39350">
                  <c:v>79.368281249999995</c:v>
                </c:pt>
                <c:pt idx="39351">
                  <c:v>79.345156250000002</c:v>
                </c:pt>
                <c:pt idx="39352">
                  <c:v>79.322265625</c:v>
                </c:pt>
                <c:pt idx="39353">
                  <c:v>79.299296874999996</c:v>
                </c:pt>
                <c:pt idx="39354">
                  <c:v>79.276484374999995</c:v>
                </c:pt>
                <c:pt idx="39355">
                  <c:v>79.253749999999997</c:v>
                </c:pt>
                <c:pt idx="39356">
                  <c:v>79.230937499999897</c:v>
                </c:pt>
                <c:pt idx="39357">
                  <c:v>79.208124999999896</c:v>
                </c:pt>
                <c:pt idx="39358">
                  <c:v>79.185312499999995</c:v>
                </c:pt>
                <c:pt idx="39359">
                  <c:v>79.162656249999898</c:v>
                </c:pt>
                <c:pt idx="39360">
                  <c:v>79.14</c:v>
                </c:pt>
                <c:pt idx="39361">
                  <c:v>79.1171875</c:v>
                </c:pt>
                <c:pt idx="39362">
                  <c:v>79.094374999999999</c:v>
                </c:pt>
                <c:pt idx="39363">
                  <c:v>79.071484374999997</c:v>
                </c:pt>
                <c:pt idx="39364">
                  <c:v>79.048593749999995</c:v>
                </c:pt>
                <c:pt idx="39365">
                  <c:v>79.025781249999994</c:v>
                </c:pt>
                <c:pt idx="39366">
                  <c:v>79.002968749999994</c:v>
                </c:pt>
                <c:pt idx="39367">
                  <c:v>78.980156249999993</c:v>
                </c:pt>
                <c:pt idx="39368">
                  <c:v>78.957187499999904</c:v>
                </c:pt>
                <c:pt idx="39369">
                  <c:v>78.934218749999999</c:v>
                </c:pt>
                <c:pt idx="39370">
                  <c:v>78.911406249999999</c:v>
                </c:pt>
                <c:pt idx="39371">
                  <c:v>78.888593749999899</c:v>
                </c:pt>
                <c:pt idx="39372">
                  <c:v>78.865781249999998</c:v>
                </c:pt>
                <c:pt idx="39373">
                  <c:v>78.842968749999997</c:v>
                </c:pt>
                <c:pt idx="39374">
                  <c:v>78.820156249999997</c:v>
                </c:pt>
                <c:pt idx="39375">
                  <c:v>78.797343749999897</c:v>
                </c:pt>
                <c:pt idx="39376">
                  <c:v>78.774374999999907</c:v>
                </c:pt>
                <c:pt idx="39377">
                  <c:v>78.751406250000002</c:v>
                </c:pt>
                <c:pt idx="39378">
                  <c:v>78.728437499999998</c:v>
                </c:pt>
                <c:pt idx="39379">
                  <c:v>78.705390625000007</c:v>
                </c:pt>
                <c:pt idx="39380">
                  <c:v>78.682421875000003</c:v>
                </c:pt>
                <c:pt idx="39381">
                  <c:v>78.659374999999898</c:v>
                </c:pt>
                <c:pt idx="39382">
                  <c:v>78.636249999999905</c:v>
                </c:pt>
                <c:pt idx="39383">
                  <c:v>78.613046874999995</c:v>
                </c:pt>
                <c:pt idx="39384">
                  <c:v>78.589843749999901</c:v>
                </c:pt>
                <c:pt idx="39385">
                  <c:v>78.566796874999994</c:v>
                </c:pt>
                <c:pt idx="39386">
                  <c:v>78.543828124999905</c:v>
                </c:pt>
                <c:pt idx="39387">
                  <c:v>78.520781249999999</c:v>
                </c:pt>
                <c:pt idx="39388">
                  <c:v>78.497578124999905</c:v>
                </c:pt>
                <c:pt idx="39389">
                  <c:v>78.474296874999894</c:v>
                </c:pt>
                <c:pt idx="39390">
                  <c:v>78.451171874999901</c:v>
                </c:pt>
                <c:pt idx="39391">
                  <c:v>78.428203124999897</c:v>
                </c:pt>
                <c:pt idx="39392">
                  <c:v>78.405078125000003</c:v>
                </c:pt>
                <c:pt idx="39393">
                  <c:v>78.381796874999907</c:v>
                </c:pt>
                <c:pt idx="39394">
                  <c:v>78.358671874999999</c:v>
                </c:pt>
                <c:pt idx="39395">
                  <c:v>78.335703124999995</c:v>
                </c:pt>
                <c:pt idx="39396">
                  <c:v>78.312734374999906</c:v>
                </c:pt>
                <c:pt idx="39397">
                  <c:v>78.289687499999999</c:v>
                </c:pt>
                <c:pt idx="39398">
                  <c:v>78.266640624999994</c:v>
                </c:pt>
                <c:pt idx="39399">
                  <c:v>78.243593750000002</c:v>
                </c:pt>
                <c:pt idx="39400">
                  <c:v>78.220468749999995</c:v>
                </c:pt>
                <c:pt idx="39401">
                  <c:v>78.197421875000003</c:v>
                </c:pt>
                <c:pt idx="39402">
                  <c:v>78.174453124999999</c:v>
                </c:pt>
                <c:pt idx="39403">
                  <c:v>78.151328125000006</c:v>
                </c:pt>
                <c:pt idx="39404">
                  <c:v>78.128046874999995</c:v>
                </c:pt>
                <c:pt idx="39405">
                  <c:v>78.104765624999899</c:v>
                </c:pt>
                <c:pt idx="39406">
                  <c:v>78.081640625000006</c:v>
                </c:pt>
                <c:pt idx="39407">
                  <c:v>78.05859375</c:v>
                </c:pt>
                <c:pt idx="39408">
                  <c:v>78.035312499999904</c:v>
                </c:pt>
                <c:pt idx="39409">
                  <c:v>78.011953124999906</c:v>
                </c:pt>
                <c:pt idx="39410">
                  <c:v>77.988671874999994</c:v>
                </c:pt>
                <c:pt idx="39411">
                  <c:v>77.965312499999996</c:v>
                </c:pt>
                <c:pt idx="39412">
                  <c:v>77.941953124999998</c:v>
                </c:pt>
                <c:pt idx="39413">
                  <c:v>77.918593749999999</c:v>
                </c:pt>
                <c:pt idx="39414">
                  <c:v>77.895156249999999</c:v>
                </c:pt>
                <c:pt idx="39415">
                  <c:v>77.8717187499999</c:v>
                </c:pt>
                <c:pt idx="39416">
                  <c:v>77.849218749999906</c:v>
                </c:pt>
                <c:pt idx="39417">
                  <c:v>77.828437499999893</c:v>
                </c:pt>
                <c:pt idx="39418">
                  <c:v>77.807187499999998</c:v>
                </c:pt>
                <c:pt idx="39419">
                  <c:v>77.784843749999993</c:v>
                </c:pt>
                <c:pt idx="39420">
                  <c:v>77.762812499999995</c:v>
                </c:pt>
                <c:pt idx="39421">
                  <c:v>77.740781249999998</c:v>
                </c:pt>
                <c:pt idx="39422">
                  <c:v>77.718515624999995</c:v>
                </c:pt>
                <c:pt idx="39423">
                  <c:v>77.694687500000001</c:v>
                </c:pt>
                <c:pt idx="39424">
                  <c:v>77.669843749999998</c:v>
                </c:pt>
                <c:pt idx="39425">
                  <c:v>77.646874999999895</c:v>
                </c:pt>
                <c:pt idx="39426">
                  <c:v>77.624843749999897</c:v>
                </c:pt>
                <c:pt idx="39427">
                  <c:v>77.602187499999999</c:v>
                </c:pt>
                <c:pt idx="39428">
                  <c:v>77.579218749999995</c:v>
                </c:pt>
                <c:pt idx="39429">
                  <c:v>77.555859374999898</c:v>
                </c:pt>
                <c:pt idx="39430">
                  <c:v>77.530937499999993</c:v>
                </c:pt>
                <c:pt idx="39431">
                  <c:v>77.505546874999993</c:v>
                </c:pt>
                <c:pt idx="39432">
                  <c:v>77.4810937499999</c:v>
                </c:pt>
                <c:pt idx="39433">
                  <c:v>77.45703125</c:v>
                </c:pt>
                <c:pt idx="39434">
                  <c:v>77.433359374999995</c:v>
                </c:pt>
                <c:pt idx="39435">
                  <c:v>77.409687499999905</c:v>
                </c:pt>
                <c:pt idx="39436">
                  <c:v>77.385937499999898</c:v>
                </c:pt>
                <c:pt idx="39437">
                  <c:v>77.362109375000003</c:v>
                </c:pt>
                <c:pt idx="39438">
                  <c:v>77.337968750000002</c:v>
                </c:pt>
                <c:pt idx="39439">
                  <c:v>77.313828124999901</c:v>
                </c:pt>
                <c:pt idx="39440">
                  <c:v>77.289843750000003</c:v>
                </c:pt>
                <c:pt idx="39441">
                  <c:v>77.265703125000002</c:v>
                </c:pt>
                <c:pt idx="39442">
                  <c:v>77.241562500000001</c:v>
                </c:pt>
                <c:pt idx="39443">
                  <c:v>77.217500000000001</c:v>
                </c:pt>
                <c:pt idx="39444">
                  <c:v>77.193281249999998</c:v>
                </c:pt>
                <c:pt idx="39445">
                  <c:v>77.168906249999907</c:v>
                </c:pt>
                <c:pt idx="39446">
                  <c:v>77.144453124999998</c:v>
                </c:pt>
                <c:pt idx="39447">
                  <c:v>77.120390624999999</c:v>
                </c:pt>
                <c:pt idx="39448">
                  <c:v>77.096953124999999</c:v>
                </c:pt>
                <c:pt idx="39449">
                  <c:v>77.073593750000001</c:v>
                </c:pt>
                <c:pt idx="39450">
                  <c:v>77.049921874999995</c:v>
                </c:pt>
                <c:pt idx="39451">
                  <c:v>77.025781249999994</c:v>
                </c:pt>
                <c:pt idx="39452">
                  <c:v>77.001328125000001</c:v>
                </c:pt>
                <c:pt idx="39453">
                  <c:v>76.976953124999994</c:v>
                </c:pt>
                <c:pt idx="39454">
                  <c:v>76.952656250000004</c:v>
                </c:pt>
                <c:pt idx="39455">
                  <c:v>76.9283593749999</c:v>
                </c:pt>
                <c:pt idx="39456">
                  <c:v>76.904140624999997</c:v>
                </c:pt>
                <c:pt idx="39457">
                  <c:v>76.879843750000006</c:v>
                </c:pt>
                <c:pt idx="39458">
                  <c:v>76.85546875</c:v>
                </c:pt>
                <c:pt idx="39459">
                  <c:v>76.831093749999994</c:v>
                </c:pt>
                <c:pt idx="39460">
                  <c:v>76.806718750000002</c:v>
                </c:pt>
                <c:pt idx="39461">
                  <c:v>76.781953124999902</c:v>
                </c:pt>
                <c:pt idx="39462">
                  <c:v>76.757187499999901</c:v>
                </c:pt>
                <c:pt idx="39463">
                  <c:v>76.732812499999994</c:v>
                </c:pt>
                <c:pt idx="39464">
                  <c:v>76.708593749999906</c:v>
                </c:pt>
                <c:pt idx="39465">
                  <c:v>76.684375000000003</c:v>
                </c:pt>
                <c:pt idx="39466">
                  <c:v>76.659999999999897</c:v>
                </c:pt>
                <c:pt idx="39467">
                  <c:v>76.635625000000005</c:v>
                </c:pt>
                <c:pt idx="39468">
                  <c:v>76.611249999999998</c:v>
                </c:pt>
                <c:pt idx="39469">
                  <c:v>76.587421875000004</c:v>
                </c:pt>
                <c:pt idx="39470">
                  <c:v>76.564843749999895</c:v>
                </c:pt>
                <c:pt idx="39471">
                  <c:v>76.551562500000003</c:v>
                </c:pt>
                <c:pt idx="39472">
                  <c:v>76.550156249999901</c:v>
                </c:pt>
                <c:pt idx="39473">
                  <c:v>76.551249999999996</c:v>
                </c:pt>
                <c:pt idx="39474">
                  <c:v>76.551562500000003</c:v>
                </c:pt>
                <c:pt idx="39475">
                  <c:v>76.551874999999995</c:v>
                </c:pt>
                <c:pt idx="39476">
                  <c:v>76.552031249999999</c:v>
                </c:pt>
                <c:pt idx="39477">
                  <c:v>76.552187500000002</c:v>
                </c:pt>
                <c:pt idx="39478">
                  <c:v>76.552812500000002</c:v>
                </c:pt>
                <c:pt idx="39479">
                  <c:v>76.553906249999997</c:v>
                </c:pt>
                <c:pt idx="39480">
                  <c:v>76.554062499999901</c:v>
                </c:pt>
                <c:pt idx="39481">
                  <c:v>76.552812500000002</c:v>
                </c:pt>
                <c:pt idx="39482">
                  <c:v>76.551249999999996</c:v>
                </c:pt>
                <c:pt idx="39483">
                  <c:v>76.549687499999905</c:v>
                </c:pt>
                <c:pt idx="39484">
                  <c:v>76.548124999999999</c:v>
                </c:pt>
                <c:pt idx="39485">
                  <c:v>76.546718749999897</c:v>
                </c:pt>
                <c:pt idx="39486">
                  <c:v>76.545312499999994</c:v>
                </c:pt>
                <c:pt idx="39487">
                  <c:v>76.543906250000006</c:v>
                </c:pt>
                <c:pt idx="39488">
                  <c:v>76.542500000000004</c:v>
                </c:pt>
                <c:pt idx="39489">
                  <c:v>76.541093749999902</c:v>
                </c:pt>
                <c:pt idx="39490">
                  <c:v>76.5396874999999</c:v>
                </c:pt>
                <c:pt idx="39491">
                  <c:v>76.538281249999898</c:v>
                </c:pt>
                <c:pt idx="39492">
                  <c:v>76.536874999999995</c:v>
                </c:pt>
                <c:pt idx="39493">
                  <c:v>76.535312500000003</c:v>
                </c:pt>
                <c:pt idx="39494">
                  <c:v>76.533749999999998</c:v>
                </c:pt>
                <c:pt idx="39495">
                  <c:v>76.532187499999907</c:v>
                </c:pt>
                <c:pt idx="39496">
                  <c:v>76.530624999999901</c:v>
                </c:pt>
                <c:pt idx="39497">
                  <c:v>76.529062499999995</c:v>
                </c:pt>
                <c:pt idx="39498">
                  <c:v>76.527500000000003</c:v>
                </c:pt>
                <c:pt idx="39499">
                  <c:v>76.525937499999998</c:v>
                </c:pt>
                <c:pt idx="39500">
                  <c:v>76.524375000000006</c:v>
                </c:pt>
                <c:pt idx="39501">
                  <c:v>76.522812500000001</c:v>
                </c:pt>
                <c:pt idx="39502">
                  <c:v>76.521093749999906</c:v>
                </c:pt>
                <c:pt idx="39503">
                  <c:v>76.519218749999993</c:v>
                </c:pt>
                <c:pt idx="39504">
                  <c:v>76.517343749999995</c:v>
                </c:pt>
                <c:pt idx="39505">
                  <c:v>76.515625</c:v>
                </c:pt>
                <c:pt idx="39506">
                  <c:v>76.514062499999994</c:v>
                </c:pt>
                <c:pt idx="39507">
                  <c:v>76.512343749999999</c:v>
                </c:pt>
                <c:pt idx="39508">
                  <c:v>76.510468750000001</c:v>
                </c:pt>
                <c:pt idx="39509">
                  <c:v>76.5084374999999</c:v>
                </c:pt>
                <c:pt idx="39510">
                  <c:v>76.506249999999994</c:v>
                </c:pt>
                <c:pt idx="39511">
                  <c:v>76.504218750000007</c:v>
                </c:pt>
                <c:pt idx="39512">
                  <c:v>76.502343749999994</c:v>
                </c:pt>
                <c:pt idx="39513">
                  <c:v>76.500468749999996</c:v>
                </c:pt>
                <c:pt idx="39514">
                  <c:v>76.498437499999994</c:v>
                </c:pt>
                <c:pt idx="39515">
                  <c:v>76.496250000000003</c:v>
                </c:pt>
                <c:pt idx="39516">
                  <c:v>76.494062499999998</c:v>
                </c:pt>
                <c:pt idx="39517">
                  <c:v>76.491874999999894</c:v>
                </c:pt>
                <c:pt idx="39518">
                  <c:v>76.489687500000002</c:v>
                </c:pt>
                <c:pt idx="39519">
                  <c:v>76.487499999999997</c:v>
                </c:pt>
                <c:pt idx="39520">
                  <c:v>76.485156250000003</c:v>
                </c:pt>
                <c:pt idx="39521">
                  <c:v>76.482812499999994</c:v>
                </c:pt>
                <c:pt idx="39522">
                  <c:v>76.480624999999904</c:v>
                </c:pt>
                <c:pt idx="39523">
                  <c:v>76.478437499999998</c:v>
                </c:pt>
                <c:pt idx="39524">
                  <c:v>76.475937499999901</c:v>
                </c:pt>
                <c:pt idx="39525">
                  <c:v>76.473281249999999</c:v>
                </c:pt>
                <c:pt idx="39526">
                  <c:v>76.470624999999998</c:v>
                </c:pt>
                <c:pt idx="39527">
                  <c:v>76.467968749999997</c:v>
                </c:pt>
                <c:pt idx="39528">
                  <c:v>76.4654687499999</c:v>
                </c:pt>
                <c:pt idx="39529">
                  <c:v>76.462812499999998</c:v>
                </c:pt>
                <c:pt idx="39530">
                  <c:v>76.460156249999997</c:v>
                </c:pt>
                <c:pt idx="39531">
                  <c:v>76.457499999999996</c:v>
                </c:pt>
                <c:pt idx="39532">
                  <c:v>76.454843749999995</c:v>
                </c:pt>
                <c:pt idx="39533">
                  <c:v>76.452343749999997</c:v>
                </c:pt>
                <c:pt idx="39534">
                  <c:v>76.449687499999996</c:v>
                </c:pt>
                <c:pt idx="39535">
                  <c:v>76.446874999999906</c:v>
                </c:pt>
                <c:pt idx="39536">
                  <c:v>76.444062500000001</c:v>
                </c:pt>
                <c:pt idx="39537">
                  <c:v>76.441249999999997</c:v>
                </c:pt>
                <c:pt idx="39538">
                  <c:v>76.438437500000006</c:v>
                </c:pt>
                <c:pt idx="39539">
                  <c:v>76.435625000000002</c:v>
                </c:pt>
                <c:pt idx="39540">
                  <c:v>76.432812499999898</c:v>
                </c:pt>
                <c:pt idx="39541">
                  <c:v>76.430781249999995</c:v>
                </c:pt>
                <c:pt idx="39542">
                  <c:v>76.429531249999997</c:v>
                </c:pt>
                <c:pt idx="39543">
                  <c:v>76.427968749999906</c:v>
                </c:pt>
                <c:pt idx="39544">
                  <c:v>76.425937499999904</c:v>
                </c:pt>
                <c:pt idx="39545">
                  <c:v>76.423749999999899</c:v>
                </c:pt>
                <c:pt idx="39546">
                  <c:v>76.421406249999905</c:v>
                </c:pt>
                <c:pt idx="39547">
                  <c:v>76.419062499999896</c:v>
                </c:pt>
                <c:pt idx="39548">
                  <c:v>76.417031249999994</c:v>
                </c:pt>
                <c:pt idx="39549">
                  <c:v>76.415312499999899</c:v>
                </c:pt>
                <c:pt idx="39550">
                  <c:v>76.413749999999993</c:v>
                </c:pt>
                <c:pt idx="39551">
                  <c:v>76.412343749999906</c:v>
                </c:pt>
                <c:pt idx="39552">
                  <c:v>76.411093749999907</c:v>
                </c:pt>
                <c:pt idx="39553">
                  <c:v>76.409687499999905</c:v>
                </c:pt>
                <c:pt idx="39554">
                  <c:v>76.407968749999995</c:v>
                </c:pt>
                <c:pt idx="39555">
                  <c:v>76.406093749999997</c:v>
                </c:pt>
                <c:pt idx="39556">
                  <c:v>76.404218749999998</c:v>
                </c:pt>
                <c:pt idx="39557">
                  <c:v>76.402499999999904</c:v>
                </c:pt>
                <c:pt idx="39558">
                  <c:v>76.401093749999902</c:v>
                </c:pt>
                <c:pt idx="39559">
                  <c:v>76.399843750000002</c:v>
                </c:pt>
                <c:pt idx="39560">
                  <c:v>76.398593749999904</c:v>
                </c:pt>
                <c:pt idx="39561">
                  <c:v>76.397187500000001</c:v>
                </c:pt>
                <c:pt idx="39562">
                  <c:v>76.395781249999999</c:v>
                </c:pt>
                <c:pt idx="39563">
                  <c:v>76.39453125</c:v>
                </c:pt>
                <c:pt idx="39564">
                  <c:v>76.393124999999998</c:v>
                </c:pt>
                <c:pt idx="39565">
                  <c:v>76.391562499999907</c:v>
                </c:pt>
                <c:pt idx="39566">
                  <c:v>76.389999999999901</c:v>
                </c:pt>
                <c:pt idx="39567">
                  <c:v>76.388437499999995</c:v>
                </c:pt>
                <c:pt idx="39568">
                  <c:v>76.386875000000003</c:v>
                </c:pt>
                <c:pt idx="39569">
                  <c:v>76.385312499999998</c:v>
                </c:pt>
                <c:pt idx="39570">
                  <c:v>76.383750000000006</c:v>
                </c:pt>
                <c:pt idx="39571">
                  <c:v>76.382343750000004</c:v>
                </c:pt>
                <c:pt idx="39572">
                  <c:v>76.380937500000002</c:v>
                </c:pt>
                <c:pt idx="39573">
                  <c:v>76.379374999999996</c:v>
                </c:pt>
                <c:pt idx="39574">
                  <c:v>76.377968749999994</c:v>
                </c:pt>
                <c:pt idx="39575">
                  <c:v>76.376718749999995</c:v>
                </c:pt>
                <c:pt idx="39576">
                  <c:v>76.375312499999893</c:v>
                </c:pt>
                <c:pt idx="39577">
                  <c:v>76.373750000000001</c:v>
                </c:pt>
                <c:pt idx="39578">
                  <c:v>76.372187499999995</c:v>
                </c:pt>
                <c:pt idx="39579">
                  <c:v>76.370781249999993</c:v>
                </c:pt>
                <c:pt idx="39580">
                  <c:v>76.369375000000005</c:v>
                </c:pt>
                <c:pt idx="39581">
                  <c:v>76.367812499999999</c:v>
                </c:pt>
                <c:pt idx="39582">
                  <c:v>76.366249999999994</c:v>
                </c:pt>
                <c:pt idx="39583">
                  <c:v>76.364843749999906</c:v>
                </c:pt>
                <c:pt idx="39584">
                  <c:v>76.363437499999904</c:v>
                </c:pt>
                <c:pt idx="39585">
                  <c:v>76.362031250000001</c:v>
                </c:pt>
                <c:pt idx="39586">
                  <c:v>76.360781250000002</c:v>
                </c:pt>
                <c:pt idx="39587">
                  <c:v>76.359531250000003</c:v>
                </c:pt>
                <c:pt idx="39588">
                  <c:v>76.358437499999994</c:v>
                </c:pt>
                <c:pt idx="39589">
                  <c:v>76.357343749999998</c:v>
                </c:pt>
                <c:pt idx="39590">
                  <c:v>76.356093749999999</c:v>
                </c:pt>
                <c:pt idx="39591">
                  <c:v>76.354687499999997</c:v>
                </c:pt>
                <c:pt idx="39592">
                  <c:v>76.353125000000006</c:v>
                </c:pt>
                <c:pt idx="39593">
                  <c:v>76.351562499999901</c:v>
                </c:pt>
                <c:pt idx="39594">
                  <c:v>76.349999999999994</c:v>
                </c:pt>
                <c:pt idx="39595">
                  <c:v>76.348593750000006</c:v>
                </c:pt>
                <c:pt idx="39596">
                  <c:v>76.347343749999993</c:v>
                </c:pt>
                <c:pt idx="39597">
                  <c:v>76.345937499999906</c:v>
                </c:pt>
                <c:pt idx="39598">
                  <c:v>76.3443749999999</c:v>
                </c:pt>
                <c:pt idx="39599">
                  <c:v>76.342656250000005</c:v>
                </c:pt>
                <c:pt idx="39600">
                  <c:v>76.341093749999999</c:v>
                </c:pt>
                <c:pt idx="39601">
                  <c:v>76.339843749999901</c:v>
                </c:pt>
                <c:pt idx="39602">
                  <c:v>76.338437499999998</c:v>
                </c:pt>
                <c:pt idx="39603">
                  <c:v>76.337031249999995</c:v>
                </c:pt>
                <c:pt idx="39604">
                  <c:v>76.335781249999997</c:v>
                </c:pt>
                <c:pt idx="39605">
                  <c:v>76.334531249999998</c:v>
                </c:pt>
                <c:pt idx="39606">
                  <c:v>76.333281249999999</c:v>
                </c:pt>
                <c:pt idx="39607">
                  <c:v>76.33203125</c:v>
                </c:pt>
                <c:pt idx="39608">
                  <c:v>76.330624999999998</c:v>
                </c:pt>
                <c:pt idx="39609">
                  <c:v>76.329218749999995</c:v>
                </c:pt>
                <c:pt idx="39610">
                  <c:v>76.327968749999997</c:v>
                </c:pt>
                <c:pt idx="39611">
                  <c:v>76.326875000000001</c:v>
                </c:pt>
                <c:pt idx="39612">
                  <c:v>76.325937499999995</c:v>
                </c:pt>
                <c:pt idx="39613">
                  <c:v>76.324999999999903</c:v>
                </c:pt>
                <c:pt idx="39614">
                  <c:v>76.323906249999993</c:v>
                </c:pt>
                <c:pt idx="39615">
                  <c:v>76.322656249999994</c:v>
                </c:pt>
                <c:pt idx="39616">
                  <c:v>76.321406249999995</c:v>
                </c:pt>
                <c:pt idx="39617">
                  <c:v>76.320156249999997</c:v>
                </c:pt>
                <c:pt idx="39618">
                  <c:v>76.318906249999998</c:v>
                </c:pt>
                <c:pt idx="39619">
                  <c:v>76.317656249999999</c:v>
                </c:pt>
                <c:pt idx="39620">
                  <c:v>76.31640625</c:v>
                </c:pt>
                <c:pt idx="39621">
                  <c:v>76.315156250000001</c:v>
                </c:pt>
                <c:pt idx="39622">
                  <c:v>76.313749999999999</c:v>
                </c:pt>
                <c:pt idx="39623">
                  <c:v>76.312187499999993</c:v>
                </c:pt>
                <c:pt idx="39624">
                  <c:v>76.310781249999906</c:v>
                </c:pt>
                <c:pt idx="39625">
                  <c:v>76.309531250000006</c:v>
                </c:pt>
                <c:pt idx="39626">
                  <c:v>76.308281249999993</c:v>
                </c:pt>
                <c:pt idx="39627">
                  <c:v>76.307031249999994</c:v>
                </c:pt>
                <c:pt idx="39628">
                  <c:v>76.305625000000006</c:v>
                </c:pt>
                <c:pt idx="39629">
                  <c:v>76.304062499999901</c:v>
                </c:pt>
                <c:pt idx="39630">
                  <c:v>76.302656249999998</c:v>
                </c:pt>
                <c:pt idx="39631">
                  <c:v>76.301249999999996</c:v>
                </c:pt>
                <c:pt idx="39632">
                  <c:v>76.299687500000005</c:v>
                </c:pt>
                <c:pt idx="39633">
                  <c:v>76.298124999999999</c:v>
                </c:pt>
                <c:pt idx="39634">
                  <c:v>76.296562499999993</c:v>
                </c:pt>
                <c:pt idx="39635">
                  <c:v>76.295000000000002</c:v>
                </c:pt>
                <c:pt idx="39636">
                  <c:v>76.293437499999996</c:v>
                </c:pt>
                <c:pt idx="39637">
                  <c:v>76.292031249999994</c:v>
                </c:pt>
                <c:pt idx="39638">
                  <c:v>76.290781249999995</c:v>
                </c:pt>
                <c:pt idx="39639">
                  <c:v>76.289375000000007</c:v>
                </c:pt>
                <c:pt idx="39640">
                  <c:v>76.287812500000001</c:v>
                </c:pt>
                <c:pt idx="39641">
                  <c:v>76.286249999999896</c:v>
                </c:pt>
                <c:pt idx="39642">
                  <c:v>76.284843749999993</c:v>
                </c:pt>
                <c:pt idx="39643">
                  <c:v>76.283437499999906</c:v>
                </c:pt>
                <c:pt idx="39644">
                  <c:v>76.282031250000003</c:v>
                </c:pt>
                <c:pt idx="39645">
                  <c:v>76.280624999999901</c:v>
                </c:pt>
                <c:pt idx="39646">
                  <c:v>76.279062499999995</c:v>
                </c:pt>
                <c:pt idx="39647">
                  <c:v>76.277499999999904</c:v>
                </c:pt>
                <c:pt idx="39648">
                  <c:v>76.275937499999998</c:v>
                </c:pt>
                <c:pt idx="39649">
                  <c:v>76.274531249999896</c:v>
                </c:pt>
                <c:pt idx="39650">
                  <c:v>76.273124999999993</c:v>
                </c:pt>
                <c:pt idx="39651">
                  <c:v>76.271562500000002</c:v>
                </c:pt>
                <c:pt idx="39652">
                  <c:v>76.27</c:v>
                </c:pt>
                <c:pt idx="39653">
                  <c:v>76.268593749999994</c:v>
                </c:pt>
                <c:pt idx="39654">
                  <c:v>76.267343749999995</c:v>
                </c:pt>
                <c:pt idx="39655">
                  <c:v>76.265937500000007</c:v>
                </c:pt>
                <c:pt idx="39656">
                  <c:v>76.264531250000005</c:v>
                </c:pt>
                <c:pt idx="39657">
                  <c:v>76.263125000000002</c:v>
                </c:pt>
                <c:pt idx="39658">
                  <c:v>76.261718749999901</c:v>
                </c:pt>
                <c:pt idx="39659">
                  <c:v>76.260468749999902</c:v>
                </c:pt>
                <c:pt idx="39660">
                  <c:v>76.259218750000002</c:v>
                </c:pt>
                <c:pt idx="39661">
                  <c:v>76.2578125</c:v>
                </c:pt>
                <c:pt idx="39662">
                  <c:v>76.256406249999998</c:v>
                </c:pt>
                <c:pt idx="39663">
                  <c:v>76.254999999999995</c:v>
                </c:pt>
                <c:pt idx="39664">
                  <c:v>76.253593749999894</c:v>
                </c:pt>
                <c:pt idx="39665">
                  <c:v>76.252343749999994</c:v>
                </c:pt>
                <c:pt idx="39666">
                  <c:v>76.251093749999995</c:v>
                </c:pt>
                <c:pt idx="39667">
                  <c:v>76.249843749999997</c:v>
                </c:pt>
                <c:pt idx="39668">
                  <c:v>76.248593749999998</c:v>
                </c:pt>
                <c:pt idx="39669">
                  <c:v>76.247343749999999</c:v>
                </c:pt>
                <c:pt idx="39670">
                  <c:v>76.24609375</c:v>
                </c:pt>
                <c:pt idx="39671">
                  <c:v>76.244687499999998</c:v>
                </c:pt>
                <c:pt idx="39672">
                  <c:v>76.243124999999907</c:v>
                </c:pt>
                <c:pt idx="39673">
                  <c:v>76.241718750000004</c:v>
                </c:pt>
                <c:pt idx="39674">
                  <c:v>76.240468749999906</c:v>
                </c:pt>
                <c:pt idx="39675">
                  <c:v>76.239062499999903</c:v>
                </c:pt>
                <c:pt idx="39676">
                  <c:v>76.237499999999898</c:v>
                </c:pt>
                <c:pt idx="39677">
                  <c:v>76.235937499999906</c:v>
                </c:pt>
                <c:pt idx="39678">
                  <c:v>76.234375</c:v>
                </c:pt>
                <c:pt idx="39679">
                  <c:v>76.232968749999998</c:v>
                </c:pt>
                <c:pt idx="39680">
                  <c:v>76.231874999999903</c:v>
                </c:pt>
                <c:pt idx="39681">
                  <c:v>76.230625000000003</c:v>
                </c:pt>
                <c:pt idx="39682">
                  <c:v>76.229062499999998</c:v>
                </c:pt>
                <c:pt idx="39683">
                  <c:v>76.227656249999995</c:v>
                </c:pt>
                <c:pt idx="39684">
                  <c:v>76.226249999999993</c:v>
                </c:pt>
                <c:pt idx="39685">
                  <c:v>76.224687500000002</c:v>
                </c:pt>
                <c:pt idx="39686">
                  <c:v>76.223124999999897</c:v>
                </c:pt>
                <c:pt idx="39687">
                  <c:v>76.221562499999905</c:v>
                </c:pt>
                <c:pt idx="39688">
                  <c:v>76.219999999999899</c:v>
                </c:pt>
                <c:pt idx="39689">
                  <c:v>76.218281250000004</c:v>
                </c:pt>
                <c:pt idx="39690">
                  <c:v>76.216562499999995</c:v>
                </c:pt>
                <c:pt idx="39691">
                  <c:v>76.215312499999996</c:v>
                </c:pt>
                <c:pt idx="39692">
                  <c:v>76.214531249999894</c:v>
                </c:pt>
                <c:pt idx="39693">
                  <c:v>76.213906249999994</c:v>
                </c:pt>
                <c:pt idx="39694">
                  <c:v>76.213437499999898</c:v>
                </c:pt>
                <c:pt idx="39695">
                  <c:v>76.213124999999906</c:v>
                </c:pt>
                <c:pt idx="39696">
                  <c:v>76.212812499999998</c:v>
                </c:pt>
                <c:pt idx="39697">
                  <c:v>76.212656249999995</c:v>
                </c:pt>
                <c:pt idx="39698">
                  <c:v>76.212499999999906</c:v>
                </c:pt>
                <c:pt idx="39699">
                  <c:v>76.212031249999995</c:v>
                </c:pt>
                <c:pt idx="39700">
                  <c:v>76.2115624999999</c:v>
                </c:pt>
                <c:pt idx="39701">
                  <c:v>76.211249999999893</c:v>
                </c:pt>
                <c:pt idx="39702">
                  <c:v>76.2109375</c:v>
                </c:pt>
                <c:pt idx="39703">
                  <c:v>76.210624999999894</c:v>
                </c:pt>
                <c:pt idx="39704">
                  <c:v>76.210312499999901</c:v>
                </c:pt>
                <c:pt idx="39705">
                  <c:v>76.209999999999994</c:v>
                </c:pt>
                <c:pt idx="39706">
                  <c:v>76.209687499999902</c:v>
                </c:pt>
                <c:pt idx="39707">
                  <c:v>76.209531249999998</c:v>
                </c:pt>
                <c:pt idx="39708">
                  <c:v>76.209531249999998</c:v>
                </c:pt>
                <c:pt idx="39709">
                  <c:v>76.209374999999994</c:v>
                </c:pt>
                <c:pt idx="39710">
                  <c:v>76.209218750000005</c:v>
                </c:pt>
                <c:pt idx="39711">
                  <c:v>76.209374999999994</c:v>
                </c:pt>
                <c:pt idx="39712">
                  <c:v>76.209687499999902</c:v>
                </c:pt>
                <c:pt idx="39713">
                  <c:v>76.209999999999994</c:v>
                </c:pt>
                <c:pt idx="39714">
                  <c:v>76.210312500000001</c:v>
                </c:pt>
                <c:pt idx="39715">
                  <c:v>76.210781249999997</c:v>
                </c:pt>
                <c:pt idx="39716">
                  <c:v>76.211093749999904</c:v>
                </c:pt>
                <c:pt idx="39717">
                  <c:v>76.211406249999996</c:v>
                </c:pt>
                <c:pt idx="39718">
                  <c:v>76.212031249999995</c:v>
                </c:pt>
                <c:pt idx="39719">
                  <c:v>76.212656249999995</c:v>
                </c:pt>
                <c:pt idx="39720">
                  <c:v>76.213281249999994</c:v>
                </c:pt>
                <c:pt idx="39721">
                  <c:v>76.213906249999994</c:v>
                </c:pt>
                <c:pt idx="39722">
                  <c:v>76.214531249999993</c:v>
                </c:pt>
                <c:pt idx="39723">
                  <c:v>76.215156250000007</c:v>
                </c:pt>
                <c:pt idx="39724">
                  <c:v>76.215781250000006</c:v>
                </c:pt>
                <c:pt idx="39725">
                  <c:v>76.216406250000006</c:v>
                </c:pt>
                <c:pt idx="39726">
                  <c:v>76.217031250000005</c:v>
                </c:pt>
                <c:pt idx="39727">
                  <c:v>76.217812499999994</c:v>
                </c:pt>
                <c:pt idx="39728">
                  <c:v>76.218593749999997</c:v>
                </c:pt>
                <c:pt idx="39729">
                  <c:v>76.219374999999999</c:v>
                </c:pt>
                <c:pt idx="39730">
                  <c:v>76.220156250000002</c:v>
                </c:pt>
                <c:pt idx="39731">
                  <c:v>76.220781250000002</c:v>
                </c:pt>
                <c:pt idx="39732">
                  <c:v>76.221562500000005</c:v>
                </c:pt>
                <c:pt idx="39733">
                  <c:v>76.222031250000001</c:v>
                </c:pt>
                <c:pt idx="39734">
                  <c:v>76.222031250000001</c:v>
                </c:pt>
                <c:pt idx="39735">
                  <c:v>76.222187499999905</c:v>
                </c:pt>
                <c:pt idx="39736">
                  <c:v>76.222343749999993</c:v>
                </c:pt>
                <c:pt idx="39737">
                  <c:v>76.22265625</c:v>
                </c:pt>
                <c:pt idx="39738">
                  <c:v>76.223437500000003</c:v>
                </c:pt>
                <c:pt idx="39739">
                  <c:v>76.224374999999995</c:v>
                </c:pt>
                <c:pt idx="39740">
                  <c:v>76.225156249999998</c:v>
                </c:pt>
                <c:pt idx="39741">
                  <c:v>76.225781249999997</c:v>
                </c:pt>
                <c:pt idx="39742">
                  <c:v>76.2265625</c:v>
                </c:pt>
                <c:pt idx="39743">
                  <c:v>76.227343749999903</c:v>
                </c:pt>
                <c:pt idx="39744">
                  <c:v>76.228125000000006</c:v>
                </c:pt>
                <c:pt idx="39745">
                  <c:v>76.229062499999998</c:v>
                </c:pt>
                <c:pt idx="39746">
                  <c:v>76.23</c:v>
                </c:pt>
                <c:pt idx="39747">
                  <c:v>76.230937499999996</c:v>
                </c:pt>
                <c:pt idx="39748">
                  <c:v>76.231874999999903</c:v>
                </c:pt>
                <c:pt idx="39749">
                  <c:v>76.232812499999994</c:v>
                </c:pt>
                <c:pt idx="39750">
                  <c:v>76.233750000000001</c:v>
                </c:pt>
                <c:pt idx="39751">
                  <c:v>76.234687500000007</c:v>
                </c:pt>
                <c:pt idx="39752">
                  <c:v>76.235468749999995</c:v>
                </c:pt>
                <c:pt idx="39753">
                  <c:v>76.236093749999995</c:v>
                </c:pt>
                <c:pt idx="39754">
                  <c:v>76.236718749999994</c:v>
                </c:pt>
                <c:pt idx="39755">
                  <c:v>76.237499999999997</c:v>
                </c:pt>
                <c:pt idx="39756">
                  <c:v>76.238437500000003</c:v>
                </c:pt>
                <c:pt idx="39757">
                  <c:v>76.239218750000006</c:v>
                </c:pt>
                <c:pt idx="39758">
                  <c:v>76.239843749999906</c:v>
                </c:pt>
                <c:pt idx="39759">
                  <c:v>76.240624999999994</c:v>
                </c:pt>
                <c:pt idx="39760">
                  <c:v>76.241562499999901</c:v>
                </c:pt>
                <c:pt idx="39761">
                  <c:v>76.242499999999893</c:v>
                </c:pt>
                <c:pt idx="39762">
                  <c:v>76.243281249999896</c:v>
                </c:pt>
                <c:pt idx="39763">
                  <c:v>76.243906249999995</c:v>
                </c:pt>
                <c:pt idx="39764">
                  <c:v>76.244687499999998</c:v>
                </c:pt>
                <c:pt idx="39765">
                  <c:v>76.245468749999901</c:v>
                </c:pt>
                <c:pt idx="39766">
                  <c:v>76.24609375</c:v>
                </c:pt>
                <c:pt idx="39767">
                  <c:v>76.246249999999904</c:v>
                </c:pt>
                <c:pt idx="39768">
                  <c:v>76.24609375</c:v>
                </c:pt>
                <c:pt idx="39769">
                  <c:v>76.24609375</c:v>
                </c:pt>
                <c:pt idx="39770">
                  <c:v>76.24609375</c:v>
                </c:pt>
                <c:pt idx="39771">
                  <c:v>76.245937499999997</c:v>
                </c:pt>
                <c:pt idx="39772">
                  <c:v>76.24609375</c:v>
                </c:pt>
                <c:pt idx="39773">
                  <c:v>76.246874999999903</c:v>
                </c:pt>
                <c:pt idx="39774">
                  <c:v>76.247656249999906</c:v>
                </c:pt>
                <c:pt idx="39775">
                  <c:v>76.248281249999906</c:v>
                </c:pt>
                <c:pt idx="39776">
                  <c:v>76.248906249999905</c:v>
                </c:pt>
                <c:pt idx="39777">
                  <c:v>76.249531249999905</c:v>
                </c:pt>
                <c:pt idx="39778">
                  <c:v>76.250156250000003</c:v>
                </c:pt>
                <c:pt idx="39779">
                  <c:v>76.248906249999905</c:v>
                </c:pt>
                <c:pt idx="39780">
                  <c:v>76.236718749999994</c:v>
                </c:pt>
                <c:pt idx="39781">
                  <c:v>76.215078125000005</c:v>
                </c:pt>
                <c:pt idx="39782">
                  <c:v>76.193203124999997</c:v>
                </c:pt>
                <c:pt idx="39783">
                  <c:v>76.171328125000002</c:v>
                </c:pt>
                <c:pt idx="39784">
                  <c:v>76.149296874999905</c:v>
                </c:pt>
                <c:pt idx="39785">
                  <c:v>76.127343749999994</c:v>
                </c:pt>
                <c:pt idx="39786">
                  <c:v>76.105390624999998</c:v>
                </c:pt>
                <c:pt idx="39787">
                  <c:v>76.083203124999997</c:v>
                </c:pt>
                <c:pt idx="39788">
                  <c:v>76.060859374999893</c:v>
                </c:pt>
                <c:pt idx="39789">
                  <c:v>76.038671874999906</c:v>
                </c:pt>
                <c:pt idx="39790">
                  <c:v>76.016640624999994</c:v>
                </c:pt>
                <c:pt idx="39791">
                  <c:v>75.994687499999998</c:v>
                </c:pt>
                <c:pt idx="39792">
                  <c:v>75.972812499999904</c:v>
                </c:pt>
                <c:pt idx="39793">
                  <c:v>75.950859374999993</c:v>
                </c:pt>
                <c:pt idx="39794">
                  <c:v>75.928749999999994</c:v>
                </c:pt>
                <c:pt idx="39795">
                  <c:v>75.906562499999893</c:v>
                </c:pt>
                <c:pt idx="39796">
                  <c:v>75.884296875000004</c:v>
                </c:pt>
                <c:pt idx="39797">
                  <c:v>75.862031250000001</c:v>
                </c:pt>
                <c:pt idx="39798">
                  <c:v>75.83984375</c:v>
                </c:pt>
                <c:pt idx="39799">
                  <c:v>75.817421874999994</c:v>
                </c:pt>
                <c:pt idx="39800">
                  <c:v>75.795078124999904</c:v>
                </c:pt>
                <c:pt idx="39801">
                  <c:v>75.772812500000001</c:v>
                </c:pt>
                <c:pt idx="39802">
                  <c:v>75.750390624999994</c:v>
                </c:pt>
                <c:pt idx="39803">
                  <c:v>75.727890625000001</c:v>
                </c:pt>
                <c:pt idx="39804">
                  <c:v>75.705546874999996</c:v>
                </c:pt>
                <c:pt idx="39805">
                  <c:v>75.682890624999999</c:v>
                </c:pt>
                <c:pt idx="39806">
                  <c:v>75.659921874999995</c:v>
                </c:pt>
                <c:pt idx="39807">
                  <c:v>75.637343749999999</c:v>
                </c:pt>
                <c:pt idx="39808">
                  <c:v>75.614609374999901</c:v>
                </c:pt>
                <c:pt idx="39809">
                  <c:v>75.591718749999899</c:v>
                </c:pt>
                <c:pt idx="39810">
                  <c:v>75.568984374999999</c:v>
                </c:pt>
                <c:pt idx="39811">
                  <c:v>75.546015624999995</c:v>
                </c:pt>
                <c:pt idx="39812">
                  <c:v>75.522656249999997</c:v>
                </c:pt>
                <c:pt idx="39813">
                  <c:v>75.499296874999899</c:v>
                </c:pt>
                <c:pt idx="39814">
                  <c:v>75.475859374999999</c:v>
                </c:pt>
                <c:pt idx="39815">
                  <c:v>75.452187499999994</c:v>
                </c:pt>
                <c:pt idx="39816">
                  <c:v>75.428359374999999</c:v>
                </c:pt>
                <c:pt idx="39817">
                  <c:v>75.404453125000003</c:v>
                </c:pt>
                <c:pt idx="39818">
                  <c:v>75.380546874999993</c:v>
                </c:pt>
                <c:pt idx="39819">
                  <c:v>75.356562499999995</c:v>
                </c:pt>
                <c:pt idx="39820">
                  <c:v>75.332421874999994</c:v>
                </c:pt>
                <c:pt idx="39821">
                  <c:v>75.30859375</c:v>
                </c:pt>
                <c:pt idx="39822">
                  <c:v>75.285078124999899</c:v>
                </c:pt>
                <c:pt idx="39823">
                  <c:v>75.261484374999895</c:v>
                </c:pt>
                <c:pt idx="39824">
                  <c:v>75.237890625000006</c:v>
                </c:pt>
                <c:pt idx="39825">
                  <c:v>75.214296874999903</c:v>
                </c:pt>
                <c:pt idx="39826">
                  <c:v>75.190703124999999</c:v>
                </c:pt>
                <c:pt idx="39827">
                  <c:v>75.167265624999999</c:v>
                </c:pt>
                <c:pt idx="39828">
                  <c:v>75.143984374999903</c:v>
                </c:pt>
                <c:pt idx="39829">
                  <c:v>75.120546874999903</c:v>
                </c:pt>
                <c:pt idx="39830">
                  <c:v>75.096953124999999</c:v>
                </c:pt>
                <c:pt idx="39831">
                  <c:v>75.073359374999995</c:v>
                </c:pt>
                <c:pt idx="39832">
                  <c:v>75.049765625000006</c:v>
                </c:pt>
                <c:pt idx="39833">
                  <c:v>75.026171874999903</c:v>
                </c:pt>
                <c:pt idx="39834">
                  <c:v>75.002578124999999</c:v>
                </c:pt>
                <c:pt idx="39835">
                  <c:v>74.978984374999996</c:v>
                </c:pt>
                <c:pt idx="39836">
                  <c:v>74.955390625000007</c:v>
                </c:pt>
                <c:pt idx="39837">
                  <c:v>74.931953125000007</c:v>
                </c:pt>
                <c:pt idx="39838">
                  <c:v>74.908515625000007</c:v>
                </c:pt>
                <c:pt idx="39839">
                  <c:v>74.884921874999904</c:v>
                </c:pt>
                <c:pt idx="39840">
                  <c:v>74.861328124999901</c:v>
                </c:pt>
                <c:pt idx="39841">
                  <c:v>74.837734374999997</c:v>
                </c:pt>
                <c:pt idx="39842">
                  <c:v>74.814140624999894</c:v>
                </c:pt>
                <c:pt idx="39843">
                  <c:v>74.790703124999993</c:v>
                </c:pt>
                <c:pt idx="39844">
                  <c:v>74.767421874999997</c:v>
                </c:pt>
                <c:pt idx="39845">
                  <c:v>74.744218750000002</c:v>
                </c:pt>
                <c:pt idx="39846">
                  <c:v>74.721015625000007</c:v>
                </c:pt>
                <c:pt idx="39847">
                  <c:v>74.697578125000007</c:v>
                </c:pt>
                <c:pt idx="39848">
                  <c:v>74.673984374999904</c:v>
                </c:pt>
                <c:pt idx="39849">
                  <c:v>74.650390624999901</c:v>
                </c:pt>
                <c:pt idx="39850">
                  <c:v>74.626953124999901</c:v>
                </c:pt>
                <c:pt idx="39851">
                  <c:v>74.603593750000002</c:v>
                </c:pt>
                <c:pt idx="39852">
                  <c:v>74.580156250000002</c:v>
                </c:pt>
                <c:pt idx="39853">
                  <c:v>74.556640625</c:v>
                </c:pt>
                <c:pt idx="39854">
                  <c:v>74.533203124999901</c:v>
                </c:pt>
                <c:pt idx="39855">
                  <c:v>74.509843750000002</c:v>
                </c:pt>
                <c:pt idx="39856">
                  <c:v>74.486406250000002</c:v>
                </c:pt>
                <c:pt idx="39857">
                  <c:v>74.462890625</c:v>
                </c:pt>
                <c:pt idx="39858">
                  <c:v>74.439296874999997</c:v>
                </c:pt>
                <c:pt idx="39859">
                  <c:v>74.415781249999995</c:v>
                </c:pt>
                <c:pt idx="39860">
                  <c:v>74.392265624999993</c:v>
                </c:pt>
                <c:pt idx="39861">
                  <c:v>74.368671874999905</c:v>
                </c:pt>
                <c:pt idx="39862">
                  <c:v>74.345156250000002</c:v>
                </c:pt>
                <c:pt idx="39863">
                  <c:v>74.321718750000002</c:v>
                </c:pt>
                <c:pt idx="39864">
                  <c:v>74.298203125000001</c:v>
                </c:pt>
                <c:pt idx="39865">
                  <c:v>74.274609374999997</c:v>
                </c:pt>
                <c:pt idx="39866">
                  <c:v>74.251171874999997</c:v>
                </c:pt>
                <c:pt idx="39867">
                  <c:v>74.228046875000004</c:v>
                </c:pt>
                <c:pt idx="39868">
                  <c:v>74.205937499999905</c:v>
                </c:pt>
                <c:pt idx="39869">
                  <c:v>74.185390624999897</c:v>
                </c:pt>
                <c:pt idx="39870">
                  <c:v>74.164765625000001</c:v>
                </c:pt>
                <c:pt idx="39871">
                  <c:v>74.142968749999994</c:v>
                </c:pt>
                <c:pt idx="39872">
                  <c:v>74.120781249999993</c:v>
                </c:pt>
                <c:pt idx="39873">
                  <c:v>74.098515625000005</c:v>
                </c:pt>
                <c:pt idx="39874">
                  <c:v>74.076171874999901</c:v>
                </c:pt>
                <c:pt idx="39875">
                  <c:v>74.053515625000003</c:v>
                </c:pt>
                <c:pt idx="39876">
                  <c:v>74.029531249999906</c:v>
                </c:pt>
                <c:pt idx="39877">
                  <c:v>74.003515624999906</c:v>
                </c:pt>
                <c:pt idx="39878">
                  <c:v>73.977187499999999</c:v>
                </c:pt>
                <c:pt idx="39879">
                  <c:v>73.952109374999907</c:v>
                </c:pt>
                <c:pt idx="39880">
                  <c:v>73.927968749999906</c:v>
                </c:pt>
                <c:pt idx="39881">
                  <c:v>73.904062499999995</c:v>
                </c:pt>
                <c:pt idx="39882">
                  <c:v>73.879921874999994</c:v>
                </c:pt>
                <c:pt idx="39883">
                  <c:v>73.855546875000002</c:v>
                </c:pt>
                <c:pt idx="39884">
                  <c:v>73.831093749999994</c:v>
                </c:pt>
                <c:pt idx="39885">
                  <c:v>73.806640625</c:v>
                </c:pt>
                <c:pt idx="39886">
                  <c:v>73.782343749999995</c:v>
                </c:pt>
                <c:pt idx="39887">
                  <c:v>73.757968750000003</c:v>
                </c:pt>
                <c:pt idx="39888">
                  <c:v>73.733593749999898</c:v>
                </c:pt>
                <c:pt idx="39889">
                  <c:v>73.709531249999998</c:v>
                </c:pt>
                <c:pt idx="39890">
                  <c:v>73.685468749999998</c:v>
                </c:pt>
                <c:pt idx="39891">
                  <c:v>73.661328124999898</c:v>
                </c:pt>
                <c:pt idx="39892">
                  <c:v>73.636953124999906</c:v>
                </c:pt>
                <c:pt idx="39893">
                  <c:v>73.612421874999995</c:v>
                </c:pt>
                <c:pt idx="39894">
                  <c:v>73.587968750000002</c:v>
                </c:pt>
                <c:pt idx="39895">
                  <c:v>73.563828125000001</c:v>
                </c:pt>
                <c:pt idx="39896">
                  <c:v>73.539843750000003</c:v>
                </c:pt>
                <c:pt idx="39897">
                  <c:v>73.515781249999904</c:v>
                </c:pt>
                <c:pt idx="39898">
                  <c:v>73.491484374999999</c:v>
                </c:pt>
                <c:pt idx="39899">
                  <c:v>73.466953125000003</c:v>
                </c:pt>
                <c:pt idx="39900">
                  <c:v>73.442499999999995</c:v>
                </c:pt>
                <c:pt idx="39901">
                  <c:v>73.418359374999994</c:v>
                </c:pt>
                <c:pt idx="39902">
                  <c:v>73.394296874999995</c:v>
                </c:pt>
                <c:pt idx="39903">
                  <c:v>73.370078124999907</c:v>
                </c:pt>
                <c:pt idx="39904">
                  <c:v>73.345781249999902</c:v>
                </c:pt>
                <c:pt idx="39905">
                  <c:v>73.321406249999896</c:v>
                </c:pt>
                <c:pt idx="39906">
                  <c:v>73.297031249999904</c:v>
                </c:pt>
                <c:pt idx="39907">
                  <c:v>73.272499999999994</c:v>
                </c:pt>
                <c:pt idx="39908">
                  <c:v>73.248046874999901</c:v>
                </c:pt>
                <c:pt idx="39909">
                  <c:v>73.225390625000003</c:v>
                </c:pt>
                <c:pt idx="39910">
                  <c:v>73.21484375</c:v>
                </c:pt>
                <c:pt idx="39911">
                  <c:v>73.215625000000003</c:v>
                </c:pt>
                <c:pt idx="39912">
                  <c:v>73.214374999999905</c:v>
                </c:pt>
                <c:pt idx="39913">
                  <c:v>73.209843750000005</c:v>
                </c:pt>
                <c:pt idx="39914">
                  <c:v>73.205312499999906</c:v>
                </c:pt>
                <c:pt idx="39915">
                  <c:v>73.201406250000005</c:v>
                </c:pt>
                <c:pt idx="39916">
                  <c:v>73.197499999999906</c:v>
                </c:pt>
                <c:pt idx="39917">
                  <c:v>73.193593749999906</c:v>
                </c:pt>
                <c:pt idx="39918">
                  <c:v>73.189843749999994</c:v>
                </c:pt>
                <c:pt idx="39919">
                  <c:v>73.186250000000001</c:v>
                </c:pt>
                <c:pt idx="39920">
                  <c:v>73.182656249999994</c:v>
                </c:pt>
                <c:pt idx="39921">
                  <c:v>73.178749999999994</c:v>
                </c:pt>
                <c:pt idx="39922">
                  <c:v>73.174687500000005</c:v>
                </c:pt>
                <c:pt idx="39923">
                  <c:v>73.170625000000001</c:v>
                </c:pt>
                <c:pt idx="39924">
                  <c:v>73.167031249999994</c:v>
                </c:pt>
                <c:pt idx="39925">
                  <c:v>73.163906249999997</c:v>
                </c:pt>
                <c:pt idx="39926">
                  <c:v>73.160937499999903</c:v>
                </c:pt>
                <c:pt idx="39927">
                  <c:v>73.158124999999899</c:v>
                </c:pt>
                <c:pt idx="39928">
                  <c:v>73.155312499999994</c:v>
                </c:pt>
                <c:pt idx="39929">
                  <c:v>73.15234375</c:v>
                </c:pt>
                <c:pt idx="39930">
                  <c:v>73.149218750000003</c:v>
                </c:pt>
                <c:pt idx="39931">
                  <c:v>73.146249999999995</c:v>
                </c:pt>
                <c:pt idx="39932">
                  <c:v>73.143281250000001</c:v>
                </c:pt>
                <c:pt idx="39933">
                  <c:v>73.140312499999993</c:v>
                </c:pt>
                <c:pt idx="39934">
                  <c:v>73.137343749999999</c:v>
                </c:pt>
                <c:pt idx="39935">
                  <c:v>73.134218750000002</c:v>
                </c:pt>
                <c:pt idx="39936">
                  <c:v>73.131093749999906</c:v>
                </c:pt>
                <c:pt idx="39937">
                  <c:v>73.128124999999898</c:v>
                </c:pt>
                <c:pt idx="39938">
                  <c:v>73.125156250000003</c:v>
                </c:pt>
                <c:pt idx="39939">
                  <c:v>73.121875000000003</c:v>
                </c:pt>
                <c:pt idx="39940">
                  <c:v>73.118437499999999</c:v>
                </c:pt>
                <c:pt idx="39941">
                  <c:v>73.114999999999995</c:v>
                </c:pt>
                <c:pt idx="39942">
                  <c:v>73.111562499999906</c:v>
                </c:pt>
                <c:pt idx="39943">
                  <c:v>73.108125000000001</c:v>
                </c:pt>
                <c:pt idx="39944">
                  <c:v>73.104687499999898</c:v>
                </c:pt>
                <c:pt idx="39945">
                  <c:v>73.101249999999993</c:v>
                </c:pt>
                <c:pt idx="39946">
                  <c:v>73.097968749999893</c:v>
                </c:pt>
                <c:pt idx="39947">
                  <c:v>73.094843749999995</c:v>
                </c:pt>
                <c:pt idx="39948">
                  <c:v>73.091718749999998</c:v>
                </c:pt>
                <c:pt idx="39949">
                  <c:v>73.088593749999902</c:v>
                </c:pt>
                <c:pt idx="39950">
                  <c:v>73.085312499999901</c:v>
                </c:pt>
                <c:pt idx="39951">
                  <c:v>73.081874999999997</c:v>
                </c:pt>
                <c:pt idx="39952">
                  <c:v>73.078437500000007</c:v>
                </c:pt>
                <c:pt idx="39953">
                  <c:v>73.075156249999907</c:v>
                </c:pt>
                <c:pt idx="39954">
                  <c:v>73.072031249999995</c:v>
                </c:pt>
                <c:pt idx="39955">
                  <c:v>73.069062500000001</c:v>
                </c:pt>
                <c:pt idx="39956">
                  <c:v>73.066093749999993</c:v>
                </c:pt>
                <c:pt idx="39957">
                  <c:v>73.062968749999996</c:v>
                </c:pt>
                <c:pt idx="39958">
                  <c:v>73.059843749999999</c:v>
                </c:pt>
                <c:pt idx="39959">
                  <c:v>73.056874999999906</c:v>
                </c:pt>
                <c:pt idx="39960">
                  <c:v>73.054062499999901</c:v>
                </c:pt>
                <c:pt idx="39961">
                  <c:v>73.051406249999999</c:v>
                </c:pt>
                <c:pt idx="39962">
                  <c:v>73.048906250000002</c:v>
                </c:pt>
                <c:pt idx="39963">
                  <c:v>73.046406250000004</c:v>
                </c:pt>
                <c:pt idx="39964">
                  <c:v>73.044062499999995</c:v>
                </c:pt>
                <c:pt idx="39965">
                  <c:v>73.041875000000005</c:v>
                </c:pt>
                <c:pt idx="39966">
                  <c:v>73.039531249999996</c:v>
                </c:pt>
                <c:pt idx="39967">
                  <c:v>73.037031249999998</c:v>
                </c:pt>
                <c:pt idx="39968">
                  <c:v>73.034531250000001</c:v>
                </c:pt>
                <c:pt idx="39969">
                  <c:v>73.032031250000003</c:v>
                </c:pt>
                <c:pt idx="39970">
                  <c:v>73.029375000000002</c:v>
                </c:pt>
                <c:pt idx="39971">
                  <c:v>73.026562499999997</c:v>
                </c:pt>
                <c:pt idx="39972">
                  <c:v>73.023906249999897</c:v>
                </c:pt>
                <c:pt idx="39973">
                  <c:v>73.021406249999899</c:v>
                </c:pt>
                <c:pt idx="39974">
                  <c:v>73.018906249999901</c:v>
                </c:pt>
                <c:pt idx="39975">
                  <c:v>73.016406249999903</c:v>
                </c:pt>
                <c:pt idx="39976">
                  <c:v>73.013906249999906</c:v>
                </c:pt>
                <c:pt idx="39977">
                  <c:v>73.011249999999905</c:v>
                </c:pt>
                <c:pt idx="39978">
                  <c:v>73.008593749999903</c:v>
                </c:pt>
                <c:pt idx="39979">
                  <c:v>73.005937500000002</c:v>
                </c:pt>
                <c:pt idx="39980">
                  <c:v>73.003124999999997</c:v>
                </c:pt>
                <c:pt idx="39981">
                  <c:v>73.000468749999996</c:v>
                </c:pt>
                <c:pt idx="39982">
                  <c:v>72.997968749999998</c:v>
                </c:pt>
                <c:pt idx="39983">
                  <c:v>72.995312499999898</c:v>
                </c:pt>
                <c:pt idx="39984">
                  <c:v>72.992656249999996</c:v>
                </c:pt>
                <c:pt idx="39985">
                  <c:v>72.990156249999899</c:v>
                </c:pt>
                <c:pt idx="39986">
                  <c:v>72.987499999999997</c:v>
                </c:pt>
                <c:pt idx="39987">
                  <c:v>72.984687500000007</c:v>
                </c:pt>
                <c:pt idx="39988">
                  <c:v>72.982031249999906</c:v>
                </c:pt>
                <c:pt idx="39989">
                  <c:v>72.979531249999994</c:v>
                </c:pt>
                <c:pt idx="39990">
                  <c:v>72.977031249999996</c:v>
                </c:pt>
                <c:pt idx="39991">
                  <c:v>72.974687500000002</c:v>
                </c:pt>
                <c:pt idx="39992">
                  <c:v>72.972499999999997</c:v>
                </c:pt>
                <c:pt idx="39993">
                  <c:v>72.970156250000002</c:v>
                </c:pt>
                <c:pt idx="39994">
                  <c:v>72.967656249999905</c:v>
                </c:pt>
                <c:pt idx="39995">
                  <c:v>72.965156249999893</c:v>
                </c:pt>
                <c:pt idx="39996">
                  <c:v>72.962656249999895</c:v>
                </c:pt>
                <c:pt idx="39997">
                  <c:v>72.960156249999898</c:v>
                </c:pt>
                <c:pt idx="39998">
                  <c:v>72.9576562499999</c:v>
                </c:pt>
                <c:pt idx="39999">
                  <c:v>72.955156249999902</c:v>
                </c:pt>
                <c:pt idx="40000">
                  <c:v>72.952656249999905</c:v>
                </c:pt>
                <c:pt idx="40001">
                  <c:v>72.950156249999907</c:v>
                </c:pt>
                <c:pt idx="40002">
                  <c:v>72.947656249999895</c:v>
                </c:pt>
                <c:pt idx="40003">
                  <c:v>72.945156249999997</c:v>
                </c:pt>
                <c:pt idx="40004">
                  <c:v>72.942499999999995</c:v>
                </c:pt>
                <c:pt idx="40005">
                  <c:v>72.939687500000005</c:v>
                </c:pt>
                <c:pt idx="40006">
                  <c:v>72.937031249999905</c:v>
                </c:pt>
                <c:pt idx="40007">
                  <c:v>72.934375000000003</c:v>
                </c:pt>
                <c:pt idx="40008">
                  <c:v>72.931406249999995</c:v>
                </c:pt>
                <c:pt idx="40009">
                  <c:v>72.928437499999902</c:v>
                </c:pt>
                <c:pt idx="40010">
                  <c:v>72.925624999999997</c:v>
                </c:pt>
                <c:pt idx="40011">
                  <c:v>72.922812499999907</c:v>
                </c:pt>
                <c:pt idx="40012">
                  <c:v>72.919843749999998</c:v>
                </c:pt>
                <c:pt idx="40013">
                  <c:v>72.916718750000001</c:v>
                </c:pt>
                <c:pt idx="40014">
                  <c:v>72.913593750000004</c:v>
                </c:pt>
                <c:pt idx="40015">
                  <c:v>72.910312500000003</c:v>
                </c:pt>
                <c:pt idx="40016">
                  <c:v>72.9068749999999</c:v>
                </c:pt>
                <c:pt idx="40017">
                  <c:v>72.903437499999995</c:v>
                </c:pt>
                <c:pt idx="40018">
                  <c:v>72.899999999999906</c:v>
                </c:pt>
                <c:pt idx="40019">
                  <c:v>72.896406249999998</c:v>
                </c:pt>
                <c:pt idx="40020">
                  <c:v>72.892812499999906</c:v>
                </c:pt>
                <c:pt idx="40021">
                  <c:v>72.889531249999905</c:v>
                </c:pt>
                <c:pt idx="40022">
                  <c:v>72.886093750000001</c:v>
                </c:pt>
                <c:pt idx="40023">
                  <c:v>72.882343749999905</c:v>
                </c:pt>
                <c:pt idx="40024">
                  <c:v>72.878437500000004</c:v>
                </c:pt>
                <c:pt idx="40025">
                  <c:v>72.874375000000001</c:v>
                </c:pt>
                <c:pt idx="40026">
                  <c:v>72.870312499999997</c:v>
                </c:pt>
                <c:pt idx="40027">
                  <c:v>72.866406249999997</c:v>
                </c:pt>
                <c:pt idx="40028">
                  <c:v>72.862812500000004</c:v>
                </c:pt>
                <c:pt idx="40029">
                  <c:v>72.859218749999997</c:v>
                </c:pt>
                <c:pt idx="40030">
                  <c:v>72.855781249999893</c:v>
                </c:pt>
                <c:pt idx="40031">
                  <c:v>72.852656249999995</c:v>
                </c:pt>
                <c:pt idx="40032">
                  <c:v>72.849687500000002</c:v>
                </c:pt>
                <c:pt idx="40033">
                  <c:v>72.846718749999894</c:v>
                </c:pt>
                <c:pt idx="40034">
                  <c:v>72.843593749999997</c:v>
                </c:pt>
                <c:pt idx="40035">
                  <c:v>72.8404687499999</c:v>
                </c:pt>
                <c:pt idx="40036">
                  <c:v>72.837499999999906</c:v>
                </c:pt>
                <c:pt idx="40037">
                  <c:v>72.834531249999998</c:v>
                </c:pt>
                <c:pt idx="40038">
                  <c:v>72.831249999999898</c:v>
                </c:pt>
                <c:pt idx="40039">
                  <c:v>72.827812499999993</c:v>
                </c:pt>
                <c:pt idx="40040">
                  <c:v>72.824531249999893</c:v>
                </c:pt>
                <c:pt idx="40041">
                  <c:v>72.821406249999995</c:v>
                </c:pt>
                <c:pt idx="40042">
                  <c:v>72.818437500000002</c:v>
                </c:pt>
                <c:pt idx="40043">
                  <c:v>72.815468749999994</c:v>
                </c:pt>
                <c:pt idx="40044">
                  <c:v>72.812343749999997</c:v>
                </c:pt>
                <c:pt idx="40045">
                  <c:v>72.809375000000003</c:v>
                </c:pt>
                <c:pt idx="40046">
                  <c:v>72.806562499999998</c:v>
                </c:pt>
                <c:pt idx="40047">
                  <c:v>72.803749999999994</c:v>
                </c:pt>
                <c:pt idx="40048">
                  <c:v>72.800937500000003</c:v>
                </c:pt>
                <c:pt idx="40049">
                  <c:v>72.798281250000002</c:v>
                </c:pt>
                <c:pt idx="40050">
                  <c:v>72.795625000000001</c:v>
                </c:pt>
                <c:pt idx="40051">
                  <c:v>72.792812499999997</c:v>
                </c:pt>
                <c:pt idx="40052">
                  <c:v>72.790000000000006</c:v>
                </c:pt>
                <c:pt idx="40053">
                  <c:v>72.787187500000002</c:v>
                </c:pt>
                <c:pt idx="40054">
                  <c:v>72.784531250000001</c:v>
                </c:pt>
                <c:pt idx="40055">
                  <c:v>72.782031250000003</c:v>
                </c:pt>
                <c:pt idx="40056">
                  <c:v>72.779374999999902</c:v>
                </c:pt>
                <c:pt idx="40057">
                  <c:v>72.776406249999994</c:v>
                </c:pt>
                <c:pt idx="40058">
                  <c:v>72.773593750000003</c:v>
                </c:pt>
                <c:pt idx="40059">
                  <c:v>72.770781249999899</c:v>
                </c:pt>
                <c:pt idx="40060">
                  <c:v>72.767812499999906</c:v>
                </c:pt>
                <c:pt idx="40061">
                  <c:v>72.764999999999901</c:v>
                </c:pt>
                <c:pt idx="40062">
                  <c:v>72.762187499999996</c:v>
                </c:pt>
                <c:pt idx="40063">
                  <c:v>72.759531249999995</c:v>
                </c:pt>
                <c:pt idx="40064">
                  <c:v>72.757031249999898</c:v>
                </c:pt>
                <c:pt idx="40065">
                  <c:v>72.754374999999897</c:v>
                </c:pt>
                <c:pt idx="40066">
                  <c:v>72.751562499999906</c:v>
                </c:pt>
                <c:pt idx="40067">
                  <c:v>72.748749999999902</c:v>
                </c:pt>
                <c:pt idx="40068">
                  <c:v>72.74609375</c:v>
                </c:pt>
                <c:pt idx="40069">
                  <c:v>72.743749999999906</c:v>
                </c:pt>
                <c:pt idx="40070">
                  <c:v>72.741562499999901</c:v>
                </c:pt>
                <c:pt idx="40071">
                  <c:v>72.739218749999907</c:v>
                </c:pt>
                <c:pt idx="40072">
                  <c:v>72.736718749999895</c:v>
                </c:pt>
                <c:pt idx="40073">
                  <c:v>72.734375</c:v>
                </c:pt>
                <c:pt idx="40074">
                  <c:v>72.732187499999895</c:v>
                </c:pt>
                <c:pt idx="40075">
                  <c:v>72.729687499999997</c:v>
                </c:pt>
                <c:pt idx="40076">
                  <c:v>72.7271874999999</c:v>
                </c:pt>
                <c:pt idx="40077">
                  <c:v>72.724843749999906</c:v>
                </c:pt>
                <c:pt idx="40078">
                  <c:v>72.722343749999993</c:v>
                </c:pt>
                <c:pt idx="40079">
                  <c:v>72.719687500000006</c:v>
                </c:pt>
                <c:pt idx="40080">
                  <c:v>72.716875000000002</c:v>
                </c:pt>
                <c:pt idx="40081">
                  <c:v>72.714218750000001</c:v>
                </c:pt>
                <c:pt idx="40082">
                  <c:v>72.711718750000003</c:v>
                </c:pt>
                <c:pt idx="40083">
                  <c:v>72.709218750000005</c:v>
                </c:pt>
                <c:pt idx="40084">
                  <c:v>72.706562499999905</c:v>
                </c:pt>
                <c:pt idx="40085">
                  <c:v>72.7037499999999</c:v>
                </c:pt>
                <c:pt idx="40086">
                  <c:v>72.700781249999906</c:v>
                </c:pt>
                <c:pt idx="40087">
                  <c:v>72.697812499999998</c:v>
                </c:pt>
                <c:pt idx="40088">
                  <c:v>72.695156249999897</c:v>
                </c:pt>
                <c:pt idx="40089">
                  <c:v>72.692499999999995</c:v>
                </c:pt>
                <c:pt idx="40090">
                  <c:v>72.69</c:v>
                </c:pt>
                <c:pt idx="40091">
                  <c:v>72.687812500000007</c:v>
                </c:pt>
                <c:pt idx="40092">
                  <c:v>72.685625000000002</c:v>
                </c:pt>
                <c:pt idx="40093">
                  <c:v>72.683125000000004</c:v>
                </c:pt>
                <c:pt idx="40094">
                  <c:v>72.6803124999999</c:v>
                </c:pt>
                <c:pt idx="40095">
                  <c:v>72.677499999999995</c:v>
                </c:pt>
                <c:pt idx="40096">
                  <c:v>72.674843749999994</c:v>
                </c:pt>
                <c:pt idx="40097">
                  <c:v>72.672187499999893</c:v>
                </c:pt>
                <c:pt idx="40098">
                  <c:v>72.669375000000002</c:v>
                </c:pt>
                <c:pt idx="40099">
                  <c:v>72.666406249999994</c:v>
                </c:pt>
                <c:pt idx="40100">
                  <c:v>72.663437499999901</c:v>
                </c:pt>
                <c:pt idx="40101">
                  <c:v>72.660624999999897</c:v>
                </c:pt>
                <c:pt idx="40102">
                  <c:v>72.657812499999906</c:v>
                </c:pt>
                <c:pt idx="40103">
                  <c:v>72.654999999999902</c:v>
                </c:pt>
                <c:pt idx="40104">
                  <c:v>72.652031249999993</c:v>
                </c:pt>
                <c:pt idx="40105">
                  <c:v>72.6490624999999</c:v>
                </c:pt>
                <c:pt idx="40106">
                  <c:v>72.646249999999995</c:v>
                </c:pt>
                <c:pt idx="40107">
                  <c:v>72.643437500000005</c:v>
                </c:pt>
                <c:pt idx="40108">
                  <c:v>72.640625</c:v>
                </c:pt>
                <c:pt idx="40109">
                  <c:v>72.637968749999999</c:v>
                </c:pt>
                <c:pt idx="40110">
                  <c:v>72.635468749999902</c:v>
                </c:pt>
                <c:pt idx="40111">
                  <c:v>72.632968750000003</c:v>
                </c:pt>
                <c:pt idx="40112">
                  <c:v>72.630468749999906</c:v>
                </c:pt>
                <c:pt idx="40113">
                  <c:v>72.627968749999994</c:v>
                </c:pt>
                <c:pt idx="40114">
                  <c:v>72.625468749999996</c:v>
                </c:pt>
                <c:pt idx="40115">
                  <c:v>72.622968749999998</c:v>
                </c:pt>
                <c:pt idx="40116">
                  <c:v>72.620468749999901</c:v>
                </c:pt>
                <c:pt idx="40117">
                  <c:v>72.617968750000003</c:v>
                </c:pt>
                <c:pt idx="40118">
                  <c:v>72.615468749999906</c:v>
                </c:pt>
                <c:pt idx="40119">
                  <c:v>72.613124999999997</c:v>
                </c:pt>
                <c:pt idx="40120">
                  <c:v>72.610937499999906</c:v>
                </c:pt>
                <c:pt idx="40121">
                  <c:v>72.608593749999898</c:v>
                </c:pt>
                <c:pt idx="40122">
                  <c:v>72.606093749999999</c:v>
                </c:pt>
                <c:pt idx="40123">
                  <c:v>72.603593750000002</c:v>
                </c:pt>
                <c:pt idx="40124">
                  <c:v>72.601093749999905</c:v>
                </c:pt>
                <c:pt idx="40125">
                  <c:v>72.598749999999995</c:v>
                </c:pt>
                <c:pt idx="40126">
                  <c:v>72.596562500000005</c:v>
                </c:pt>
                <c:pt idx="40127">
                  <c:v>72.5943749999999</c:v>
                </c:pt>
                <c:pt idx="40128">
                  <c:v>72.592187499999994</c:v>
                </c:pt>
                <c:pt idx="40129">
                  <c:v>72.589999999999904</c:v>
                </c:pt>
                <c:pt idx="40130">
                  <c:v>72.587812499999899</c:v>
                </c:pt>
                <c:pt idx="40131">
                  <c:v>72.585624999999993</c:v>
                </c:pt>
                <c:pt idx="40132">
                  <c:v>72.583437500000002</c:v>
                </c:pt>
                <c:pt idx="40133">
                  <c:v>72.581249999999997</c:v>
                </c:pt>
                <c:pt idx="40134">
                  <c:v>72.579062500000006</c:v>
                </c:pt>
                <c:pt idx="40135">
                  <c:v>72.576874999999902</c:v>
                </c:pt>
                <c:pt idx="40136">
                  <c:v>72.574687499999996</c:v>
                </c:pt>
                <c:pt idx="40137">
                  <c:v>72.572343750000002</c:v>
                </c:pt>
                <c:pt idx="40138">
                  <c:v>72.569531249999898</c:v>
                </c:pt>
                <c:pt idx="40139">
                  <c:v>72.566406249999901</c:v>
                </c:pt>
                <c:pt idx="40140">
                  <c:v>72.563281250000003</c:v>
                </c:pt>
                <c:pt idx="40141">
                  <c:v>72.56</c:v>
                </c:pt>
                <c:pt idx="40142">
                  <c:v>72.557031249999994</c:v>
                </c:pt>
                <c:pt idx="40143">
                  <c:v>72.554531249999897</c:v>
                </c:pt>
                <c:pt idx="40144">
                  <c:v>72.552031249999899</c:v>
                </c:pt>
                <c:pt idx="40145">
                  <c:v>72.549531249999902</c:v>
                </c:pt>
                <c:pt idx="40146">
                  <c:v>72.544062499999995</c:v>
                </c:pt>
                <c:pt idx="40147">
                  <c:v>72.528124999999903</c:v>
                </c:pt>
                <c:pt idx="40148">
                  <c:v>72.504531249999999</c:v>
                </c:pt>
                <c:pt idx="40149">
                  <c:v>72.480859374999994</c:v>
                </c:pt>
                <c:pt idx="40150">
                  <c:v>72.457421874999994</c:v>
                </c:pt>
                <c:pt idx="40151">
                  <c:v>72.434140624999998</c:v>
                </c:pt>
                <c:pt idx="40152">
                  <c:v>72.410703124999998</c:v>
                </c:pt>
                <c:pt idx="40153">
                  <c:v>72.387265624999998</c:v>
                </c:pt>
                <c:pt idx="40154">
                  <c:v>72.363984375000001</c:v>
                </c:pt>
                <c:pt idx="40155">
                  <c:v>72.340703125000005</c:v>
                </c:pt>
                <c:pt idx="40156">
                  <c:v>72.317343749999907</c:v>
                </c:pt>
                <c:pt idx="40157">
                  <c:v>72.293984374999994</c:v>
                </c:pt>
                <c:pt idx="40158">
                  <c:v>72.270703124999997</c:v>
                </c:pt>
                <c:pt idx="40159">
                  <c:v>72.247421874999901</c:v>
                </c:pt>
                <c:pt idx="40160">
                  <c:v>72.224140624999905</c:v>
                </c:pt>
                <c:pt idx="40161">
                  <c:v>72.200390624999898</c:v>
                </c:pt>
                <c:pt idx="40162">
                  <c:v>72.176484375000001</c:v>
                </c:pt>
                <c:pt idx="40163">
                  <c:v>72.152734374999994</c:v>
                </c:pt>
                <c:pt idx="40164">
                  <c:v>72.128984374999902</c:v>
                </c:pt>
                <c:pt idx="40165">
                  <c:v>72.105156249999993</c:v>
                </c:pt>
                <c:pt idx="40166">
                  <c:v>72.081015625000006</c:v>
                </c:pt>
                <c:pt idx="40167">
                  <c:v>72.056484374999997</c:v>
                </c:pt>
                <c:pt idx="40168">
                  <c:v>72.031484374999906</c:v>
                </c:pt>
                <c:pt idx="40169">
                  <c:v>72.006249999999994</c:v>
                </c:pt>
                <c:pt idx="40170">
                  <c:v>71.980937499999996</c:v>
                </c:pt>
                <c:pt idx="40171">
                  <c:v>71.955546874999897</c:v>
                </c:pt>
                <c:pt idx="40172">
                  <c:v>71.930234374999998</c:v>
                </c:pt>
                <c:pt idx="40173">
                  <c:v>71.904999999999902</c:v>
                </c:pt>
                <c:pt idx="40174">
                  <c:v>71.879609374999902</c:v>
                </c:pt>
                <c:pt idx="40175">
                  <c:v>71.854218749999902</c:v>
                </c:pt>
                <c:pt idx="40176">
                  <c:v>71.828906249999903</c:v>
                </c:pt>
                <c:pt idx="40177">
                  <c:v>71.803828124999995</c:v>
                </c:pt>
                <c:pt idx="40178">
                  <c:v>71.778828125000004</c:v>
                </c:pt>
                <c:pt idx="40179">
                  <c:v>71.753671874999895</c:v>
                </c:pt>
                <c:pt idx="40180">
                  <c:v>71.728515625</c:v>
                </c:pt>
                <c:pt idx="40181">
                  <c:v>71.703359375000005</c:v>
                </c:pt>
                <c:pt idx="40182">
                  <c:v>71.678437500000001</c:v>
                </c:pt>
                <c:pt idx="40183">
                  <c:v>71.653515624999898</c:v>
                </c:pt>
                <c:pt idx="40184">
                  <c:v>71.628359374999903</c:v>
                </c:pt>
                <c:pt idx="40185">
                  <c:v>71.603437499999998</c:v>
                </c:pt>
                <c:pt idx="40186">
                  <c:v>71.578515624999994</c:v>
                </c:pt>
                <c:pt idx="40187">
                  <c:v>71.553437499999902</c:v>
                </c:pt>
                <c:pt idx="40188">
                  <c:v>71.528437499999995</c:v>
                </c:pt>
                <c:pt idx="40189">
                  <c:v>71.503437499999905</c:v>
                </c:pt>
                <c:pt idx="40190">
                  <c:v>71.478437499999998</c:v>
                </c:pt>
                <c:pt idx="40191">
                  <c:v>71.453593749999996</c:v>
                </c:pt>
                <c:pt idx="40192">
                  <c:v>71.428749999999994</c:v>
                </c:pt>
                <c:pt idx="40193">
                  <c:v>71.403749999999903</c:v>
                </c:pt>
                <c:pt idx="40194">
                  <c:v>71.378749999999997</c:v>
                </c:pt>
                <c:pt idx="40195">
                  <c:v>71.353750000000005</c:v>
                </c:pt>
                <c:pt idx="40196">
                  <c:v>71.328906250000003</c:v>
                </c:pt>
                <c:pt idx="40197">
                  <c:v>71.304062500000001</c:v>
                </c:pt>
                <c:pt idx="40198">
                  <c:v>71.279062499999995</c:v>
                </c:pt>
                <c:pt idx="40199">
                  <c:v>71.254062500000003</c:v>
                </c:pt>
                <c:pt idx="40200">
                  <c:v>71.229218749999902</c:v>
                </c:pt>
                <c:pt idx="40201">
                  <c:v>71.204374999999999</c:v>
                </c:pt>
                <c:pt idx="40202">
                  <c:v>71.179374999999993</c:v>
                </c:pt>
                <c:pt idx="40203">
                  <c:v>71.154531249999906</c:v>
                </c:pt>
                <c:pt idx="40204">
                  <c:v>71.129687500000003</c:v>
                </c:pt>
                <c:pt idx="40205">
                  <c:v>71.104843749999901</c:v>
                </c:pt>
                <c:pt idx="40206">
                  <c:v>71.080156249999902</c:v>
                </c:pt>
                <c:pt idx="40207">
                  <c:v>71.055468750000003</c:v>
                </c:pt>
                <c:pt idx="40208">
                  <c:v>71.030781250000004</c:v>
                </c:pt>
                <c:pt idx="40209">
                  <c:v>71.006093749999906</c:v>
                </c:pt>
                <c:pt idx="40210">
                  <c:v>70.981406250000006</c:v>
                </c:pt>
                <c:pt idx="40211">
                  <c:v>70.956718749999993</c:v>
                </c:pt>
                <c:pt idx="40212">
                  <c:v>70.932031249999994</c:v>
                </c:pt>
                <c:pt idx="40213">
                  <c:v>70.907343749999896</c:v>
                </c:pt>
                <c:pt idx="40214">
                  <c:v>70.882656249999897</c:v>
                </c:pt>
                <c:pt idx="40215">
                  <c:v>70.857812499999994</c:v>
                </c:pt>
                <c:pt idx="40216">
                  <c:v>70.832968749999907</c:v>
                </c:pt>
                <c:pt idx="40217">
                  <c:v>70.808359374999995</c:v>
                </c:pt>
                <c:pt idx="40218">
                  <c:v>70.783749999999998</c:v>
                </c:pt>
                <c:pt idx="40219">
                  <c:v>70.759062499999999</c:v>
                </c:pt>
                <c:pt idx="40220">
                  <c:v>70.734453125000002</c:v>
                </c:pt>
                <c:pt idx="40221">
                  <c:v>70.709843749999905</c:v>
                </c:pt>
                <c:pt idx="40222">
                  <c:v>70.685156249999906</c:v>
                </c:pt>
                <c:pt idx="40223">
                  <c:v>70.660468750000007</c:v>
                </c:pt>
                <c:pt idx="40224">
                  <c:v>70.635781249999994</c:v>
                </c:pt>
                <c:pt idx="40225">
                  <c:v>70.611093749999995</c:v>
                </c:pt>
                <c:pt idx="40226">
                  <c:v>70.586406249999996</c:v>
                </c:pt>
                <c:pt idx="40227">
                  <c:v>70.561874999999901</c:v>
                </c:pt>
                <c:pt idx="40228">
                  <c:v>70.537343749999906</c:v>
                </c:pt>
                <c:pt idx="40229">
                  <c:v>70.512656250000006</c:v>
                </c:pt>
                <c:pt idx="40230">
                  <c:v>70.488124999999897</c:v>
                </c:pt>
                <c:pt idx="40231">
                  <c:v>70.463749999999905</c:v>
                </c:pt>
                <c:pt idx="40232">
                  <c:v>70.439843749999994</c:v>
                </c:pt>
                <c:pt idx="40233">
                  <c:v>70.416171874999904</c:v>
                </c:pt>
                <c:pt idx="40234">
                  <c:v>70.392109374999905</c:v>
                </c:pt>
                <c:pt idx="40235">
                  <c:v>70.367421874999906</c:v>
                </c:pt>
                <c:pt idx="40236">
                  <c:v>70.342578125000003</c:v>
                </c:pt>
                <c:pt idx="40237">
                  <c:v>70.318124999999995</c:v>
                </c:pt>
                <c:pt idx="40238">
                  <c:v>70.294218749999899</c:v>
                </c:pt>
                <c:pt idx="40239">
                  <c:v>70.272031249999998</c:v>
                </c:pt>
                <c:pt idx="40240">
                  <c:v>70.250390624999994</c:v>
                </c:pt>
                <c:pt idx="40241">
                  <c:v>70.227734374999898</c:v>
                </c:pt>
                <c:pt idx="40242">
                  <c:v>70.204687499999906</c:v>
                </c:pt>
                <c:pt idx="40243">
                  <c:v>70.181484374999997</c:v>
                </c:pt>
                <c:pt idx="40244">
                  <c:v>70.158124999999998</c:v>
                </c:pt>
                <c:pt idx="40245">
                  <c:v>70.134687499999899</c:v>
                </c:pt>
                <c:pt idx="40246">
                  <c:v>70.110546874999997</c:v>
                </c:pt>
                <c:pt idx="40247">
                  <c:v>70.084140625000003</c:v>
                </c:pt>
                <c:pt idx="40248">
                  <c:v>70.057656249999994</c:v>
                </c:pt>
                <c:pt idx="40249">
                  <c:v>70.032421874999997</c:v>
                </c:pt>
                <c:pt idx="40250">
                  <c:v>70.007421875000006</c:v>
                </c:pt>
                <c:pt idx="40251">
                  <c:v>69.982500000000002</c:v>
                </c:pt>
                <c:pt idx="40252">
                  <c:v>69.957343749999893</c:v>
                </c:pt>
                <c:pt idx="40253">
                  <c:v>69.932343749999902</c:v>
                </c:pt>
                <c:pt idx="40254">
                  <c:v>69.907109374999905</c:v>
                </c:pt>
                <c:pt idx="40255">
                  <c:v>69.881796875000006</c:v>
                </c:pt>
                <c:pt idx="40256">
                  <c:v>69.856562499999995</c:v>
                </c:pt>
                <c:pt idx="40257">
                  <c:v>69.831328124999899</c:v>
                </c:pt>
                <c:pt idx="40258">
                  <c:v>69.806171875000004</c:v>
                </c:pt>
                <c:pt idx="40259">
                  <c:v>69.781093749999997</c:v>
                </c:pt>
                <c:pt idx="40260">
                  <c:v>69.755937499999902</c:v>
                </c:pt>
                <c:pt idx="40261">
                  <c:v>69.730624999999904</c:v>
                </c:pt>
                <c:pt idx="40262">
                  <c:v>69.705312500000005</c:v>
                </c:pt>
                <c:pt idx="40263">
                  <c:v>69.680078124999895</c:v>
                </c:pt>
                <c:pt idx="40264">
                  <c:v>69.655078125000003</c:v>
                </c:pt>
                <c:pt idx="40265">
                  <c:v>69.630234375000001</c:v>
                </c:pt>
                <c:pt idx="40266">
                  <c:v>69.605546874999902</c:v>
                </c:pt>
                <c:pt idx="40267">
                  <c:v>69.580781250000001</c:v>
                </c:pt>
                <c:pt idx="40268">
                  <c:v>69.555781249999995</c:v>
                </c:pt>
                <c:pt idx="40269">
                  <c:v>69.531093749999897</c:v>
                </c:pt>
                <c:pt idx="40270">
                  <c:v>69.506484374999999</c:v>
                </c:pt>
                <c:pt idx="40271">
                  <c:v>69.481484374999994</c:v>
                </c:pt>
                <c:pt idx="40272">
                  <c:v>69.456171874999995</c:v>
                </c:pt>
                <c:pt idx="40273">
                  <c:v>69.431015624999901</c:v>
                </c:pt>
                <c:pt idx="40274">
                  <c:v>69.406093749999997</c:v>
                </c:pt>
                <c:pt idx="40275">
                  <c:v>69.381249999999994</c:v>
                </c:pt>
                <c:pt idx="40276">
                  <c:v>69.356406249999907</c:v>
                </c:pt>
                <c:pt idx="40277">
                  <c:v>69.331406249999901</c:v>
                </c:pt>
                <c:pt idx="40278">
                  <c:v>69.306562499999998</c:v>
                </c:pt>
                <c:pt idx="40279">
                  <c:v>69.2818749999999</c:v>
                </c:pt>
                <c:pt idx="40280">
                  <c:v>69.256484374999999</c:v>
                </c:pt>
                <c:pt idx="40281">
                  <c:v>69.230781250000007</c:v>
                </c:pt>
                <c:pt idx="40282">
                  <c:v>69.207187499999904</c:v>
                </c:pt>
                <c:pt idx="40283">
                  <c:v>69.1881249999999</c:v>
                </c:pt>
                <c:pt idx="40284">
                  <c:v>69.178124999999994</c:v>
                </c:pt>
                <c:pt idx="40285">
                  <c:v>69.177343750000006</c:v>
                </c:pt>
                <c:pt idx="40286">
                  <c:v>69.177656249999998</c:v>
                </c:pt>
                <c:pt idx="40287">
                  <c:v>69.173906250000002</c:v>
                </c:pt>
                <c:pt idx="40288">
                  <c:v>69.169062499999995</c:v>
                </c:pt>
                <c:pt idx="40289">
                  <c:v>69.165468750000002</c:v>
                </c:pt>
                <c:pt idx="40290">
                  <c:v>69.162031249999998</c:v>
                </c:pt>
                <c:pt idx="40291">
                  <c:v>69.158749999999998</c:v>
                </c:pt>
                <c:pt idx="40292">
                  <c:v>69.155468749999898</c:v>
                </c:pt>
                <c:pt idx="40293">
                  <c:v>69.152031249999993</c:v>
                </c:pt>
                <c:pt idx="40294">
                  <c:v>69.148593750000003</c:v>
                </c:pt>
                <c:pt idx="40295">
                  <c:v>69.144687500000003</c:v>
                </c:pt>
                <c:pt idx="40296">
                  <c:v>69.140468749999997</c:v>
                </c:pt>
                <c:pt idx="40297">
                  <c:v>69.136562499999997</c:v>
                </c:pt>
                <c:pt idx="40298">
                  <c:v>69.132656249999897</c:v>
                </c:pt>
                <c:pt idx="40299">
                  <c:v>69.128593749999894</c:v>
                </c:pt>
                <c:pt idx="40300">
                  <c:v>69.124531250000004</c:v>
                </c:pt>
                <c:pt idx="40301">
                  <c:v>69.120468750000001</c:v>
                </c:pt>
                <c:pt idx="40302">
                  <c:v>69.116406249999898</c:v>
                </c:pt>
                <c:pt idx="40303">
                  <c:v>69.112343749999994</c:v>
                </c:pt>
                <c:pt idx="40304">
                  <c:v>69.108124999999902</c:v>
                </c:pt>
                <c:pt idx="40305">
                  <c:v>69.103749999999906</c:v>
                </c:pt>
                <c:pt idx="40306">
                  <c:v>69.099531249999899</c:v>
                </c:pt>
                <c:pt idx="40307">
                  <c:v>69.095312500000006</c:v>
                </c:pt>
                <c:pt idx="40308">
                  <c:v>69.090937499999995</c:v>
                </c:pt>
                <c:pt idx="40309">
                  <c:v>69.086562499999999</c:v>
                </c:pt>
                <c:pt idx="40310">
                  <c:v>69.082187500000003</c:v>
                </c:pt>
                <c:pt idx="40311">
                  <c:v>69.077656250000004</c:v>
                </c:pt>
                <c:pt idx="40312">
                  <c:v>69.072968749999902</c:v>
                </c:pt>
                <c:pt idx="40313">
                  <c:v>69.068281249999998</c:v>
                </c:pt>
                <c:pt idx="40314">
                  <c:v>69.063593749999995</c:v>
                </c:pt>
                <c:pt idx="40315">
                  <c:v>69.058906250000007</c:v>
                </c:pt>
                <c:pt idx="40316">
                  <c:v>69.054374999999993</c:v>
                </c:pt>
                <c:pt idx="40317">
                  <c:v>69.049999999999898</c:v>
                </c:pt>
                <c:pt idx="40318">
                  <c:v>69.045625000000001</c:v>
                </c:pt>
                <c:pt idx="40319">
                  <c:v>69.041406249999994</c:v>
                </c:pt>
                <c:pt idx="40320">
                  <c:v>69.037187500000002</c:v>
                </c:pt>
                <c:pt idx="40321">
                  <c:v>69.032812500000006</c:v>
                </c:pt>
                <c:pt idx="40322">
                  <c:v>69.028593749999999</c:v>
                </c:pt>
                <c:pt idx="40323">
                  <c:v>69.024687499999999</c:v>
                </c:pt>
                <c:pt idx="40324">
                  <c:v>69.020937499999903</c:v>
                </c:pt>
                <c:pt idx="40325">
                  <c:v>69.017187500000006</c:v>
                </c:pt>
                <c:pt idx="40326">
                  <c:v>69.013437499999995</c:v>
                </c:pt>
                <c:pt idx="40327">
                  <c:v>69.009531249999995</c:v>
                </c:pt>
                <c:pt idx="40328">
                  <c:v>69.005624999999895</c:v>
                </c:pt>
                <c:pt idx="40329">
                  <c:v>69.001874999999998</c:v>
                </c:pt>
                <c:pt idx="40330">
                  <c:v>68.997968749999899</c:v>
                </c:pt>
                <c:pt idx="40331">
                  <c:v>68.993906249999995</c:v>
                </c:pt>
                <c:pt idx="40332">
                  <c:v>68.989843750000006</c:v>
                </c:pt>
                <c:pt idx="40333">
                  <c:v>68.985781249999903</c:v>
                </c:pt>
                <c:pt idx="40334">
                  <c:v>68.981562499999995</c:v>
                </c:pt>
                <c:pt idx="40335">
                  <c:v>68.977187499999999</c:v>
                </c:pt>
                <c:pt idx="40336">
                  <c:v>68.972812499999904</c:v>
                </c:pt>
                <c:pt idx="40337">
                  <c:v>68.968437499999993</c:v>
                </c:pt>
                <c:pt idx="40338">
                  <c:v>68.963906249999994</c:v>
                </c:pt>
                <c:pt idx="40339">
                  <c:v>68.959687500000001</c:v>
                </c:pt>
                <c:pt idx="40340">
                  <c:v>68.955781250000001</c:v>
                </c:pt>
                <c:pt idx="40341">
                  <c:v>68.951718749999998</c:v>
                </c:pt>
                <c:pt idx="40342">
                  <c:v>68.947656249999994</c:v>
                </c:pt>
                <c:pt idx="40343">
                  <c:v>68.943593750000005</c:v>
                </c:pt>
                <c:pt idx="40344">
                  <c:v>68.939531250000002</c:v>
                </c:pt>
                <c:pt idx="40345">
                  <c:v>68.935312499999995</c:v>
                </c:pt>
                <c:pt idx="40346">
                  <c:v>68.931093750000002</c:v>
                </c:pt>
                <c:pt idx="40347">
                  <c:v>68.927031249999999</c:v>
                </c:pt>
                <c:pt idx="40348">
                  <c:v>68.922968749999995</c:v>
                </c:pt>
                <c:pt idx="40349">
                  <c:v>68.918906250000006</c:v>
                </c:pt>
                <c:pt idx="40350">
                  <c:v>68.914999999999907</c:v>
                </c:pt>
                <c:pt idx="40351">
                  <c:v>68.911093749999907</c:v>
                </c:pt>
                <c:pt idx="40352">
                  <c:v>68.907187499999907</c:v>
                </c:pt>
                <c:pt idx="40353">
                  <c:v>68.903281249999907</c:v>
                </c:pt>
                <c:pt idx="40354">
                  <c:v>68.899687499999999</c:v>
                </c:pt>
                <c:pt idx="40355">
                  <c:v>68.896562500000002</c:v>
                </c:pt>
                <c:pt idx="40356">
                  <c:v>68.893437500000005</c:v>
                </c:pt>
                <c:pt idx="40357">
                  <c:v>68.890312499999993</c:v>
                </c:pt>
                <c:pt idx="40358">
                  <c:v>68.887187499999996</c:v>
                </c:pt>
                <c:pt idx="40359">
                  <c:v>68.884062499999999</c:v>
                </c:pt>
                <c:pt idx="40360">
                  <c:v>68.880937500000002</c:v>
                </c:pt>
                <c:pt idx="40361">
                  <c:v>68.877968749999994</c:v>
                </c:pt>
                <c:pt idx="40362">
                  <c:v>68.874999999999901</c:v>
                </c:pt>
                <c:pt idx="40363">
                  <c:v>68.872031249999907</c:v>
                </c:pt>
                <c:pt idx="40364">
                  <c:v>68.869218749999902</c:v>
                </c:pt>
                <c:pt idx="40365">
                  <c:v>68.866406249999997</c:v>
                </c:pt>
                <c:pt idx="40366">
                  <c:v>68.863593750000007</c:v>
                </c:pt>
                <c:pt idx="40367">
                  <c:v>68.860781250000002</c:v>
                </c:pt>
                <c:pt idx="40368">
                  <c:v>68.857968749999898</c:v>
                </c:pt>
                <c:pt idx="40369">
                  <c:v>68.855156249999993</c:v>
                </c:pt>
                <c:pt idx="40370">
                  <c:v>68.852343750000003</c:v>
                </c:pt>
                <c:pt idx="40371">
                  <c:v>68.849531249999998</c:v>
                </c:pt>
                <c:pt idx="40372">
                  <c:v>68.846718749999994</c:v>
                </c:pt>
                <c:pt idx="40373">
                  <c:v>68.843906249999904</c:v>
                </c:pt>
                <c:pt idx="40374">
                  <c:v>68.841250000000002</c:v>
                </c:pt>
                <c:pt idx="40375">
                  <c:v>68.838749999999905</c:v>
                </c:pt>
                <c:pt idx="40376">
                  <c:v>68.836249999999893</c:v>
                </c:pt>
                <c:pt idx="40377">
                  <c:v>68.833749999999995</c:v>
                </c:pt>
                <c:pt idx="40378">
                  <c:v>68.831249999999997</c:v>
                </c:pt>
                <c:pt idx="40379">
                  <c:v>68.828906250000003</c:v>
                </c:pt>
                <c:pt idx="40380">
                  <c:v>68.826562499999994</c:v>
                </c:pt>
                <c:pt idx="40381">
                  <c:v>68.824062499999997</c:v>
                </c:pt>
                <c:pt idx="40382">
                  <c:v>68.821718750000002</c:v>
                </c:pt>
                <c:pt idx="40383">
                  <c:v>68.819374999999994</c:v>
                </c:pt>
                <c:pt idx="40384">
                  <c:v>68.817031249999999</c:v>
                </c:pt>
                <c:pt idx="40385">
                  <c:v>68.814843749999994</c:v>
                </c:pt>
                <c:pt idx="40386">
                  <c:v>68.812812500000007</c:v>
                </c:pt>
                <c:pt idx="40387">
                  <c:v>68.810781249999906</c:v>
                </c:pt>
                <c:pt idx="40388">
                  <c:v>68.808749999999904</c:v>
                </c:pt>
                <c:pt idx="40389">
                  <c:v>68.806718750000002</c:v>
                </c:pt>
                <c:pt idx="40390">
                  <c:v>68.804531249999897</c:v>
                </c:pt>
                <c:pt idx="40391">
                  <c:v>68.802656249999998</c:v>
                </c:pt>
                <c:pt idx="40392">
                  <c:v>68.80078125</c:v>
                </c:pt>
                <c:pt idx="40393">
                  <c:v>68.798437500000006</c:v>
                </c:pt>
                <c:pt idx="40394">
                  <c:v>68.796093749999997</c:v>
                </c:pt>
                <c:pt idx="40395">
                  <c:v>68.794374999999903</c:v>
                </c:pt>
                <c:pt idx="40396">
                  <c:v>68.793906249999907</c:v>
                </c:pt>
                <c:pt idx="40397">
                  <c:v>68.794062499999995</c:v>
                </c:pt>
                <c:pt idx="40398">
                  <c:v>68.793437499999996</c:v>
                </c:pt>
                <c:pt idx="40399">
                  <c:v>68.792031249999994</c:v>
                </c:pt>
                <c:pt idx="40400">
                  <c:v>68.790312499999999</c:v>
                </c:pt>
                <c:pt idx="40401">
                  <c:v>68.788593749999905</c:v>
                </c:pt>
                <c:pt idx="40402">
                  <c:v>68.787031249999899</c:v>
                </c:pt>
                <c:pt idx="40403">
                  <c:v>68.785624999999897</c:v>
                </c:pt>
                <c:pt idx="40404">
                  <c:v>68.784374999999898</c:v>
                </c:pt>
                <c:pt idx="40405">
                  <c:v>68.782968749999995</c:v>
                </c:pt>
                <c:pt idx="40406">
                  <c:v>68.781406250000003</c:v>
                </c:pt>
                <c:pt idx="40407">
                  <c:v>68.779687499999994</c:v>
                </c:pt>
                <c:pt idx="40408">
                  <c:v>68.777812499999996</c:v>
                </c:pt>
                <c:pt idx="40409">
                  <c:v>68.776093749999902</c:v>
                </c:pt>
                <c:pt idx="40410">
                  <c:v>68.774375000000006</c:v>
                </c:pt>
                <c:pt idx="40411">
                  <c:v>68.772656249999898</c:v>
                </c:pt>
                <c:pt idx="40412">
                  <c:v>68.771093750000006</c:v>
                </c:pt>
                <c:pt idx="40413">
                  <c:v>68.76953125</c:v>
                </c:pt>
                <c:pt idx="40414">
                  <c:v>68.767968749999994</c:v>
                </c:pt>
                <c:pt idx="40415">
                  <c:v>68.7662499999999</c:v>
                </c:pt>
                <c:pt idx="40416">
                  <c:v>68.764531249999905</c:v>
                </c:pt>
                <c:pt idx="40417">
                  <c:v>68.762968749999899</c:v>
                </c:pt>
                <c:pt idx="40418">
                  <c:v>68.761562499999897</c:v>
                </c:pt>
                <c:pt idx="40419">
                  <c:v>68.760156249999994</c:v>
                </c:pt>
                <c:pt idx="40420">
                  <c:v>68.758593750000003</c:v>
                </c:pt>
                <c:pt idx="40421">
                  <c:v>68.757031249999898</c:v>
                </c:pt>
                <c:pt idx="40422">
                  <c:v>68.755468750000006</c:v>
                </c:pt>
                <c:pt idx="40423">
                  <c:v>68.754062499999904</c:v>
                </c:pt>
                <c:pt idx="40424">
                  <c:v>68.752812499999905</c:v>
                </c:pt>
                <c:pt idx="40425">
                  <c:v>68.751562500000006</c:v>
                </c:pt>
                <c:pt idx="40426">
                  <c:v>68.750156250000003</c:v>
                </c:pt>
                <c:pt idx="40427">
                  <c:v>68.748749999999902</c:v>
                </c:pt>
                <c:pt idx="40428">
                  <c:v>68.747500000000002</c:v>
                </c:pt>
                <c:pt idx="40429">
                  <c:v>68.746249999999904</c:v>
                </c:pt>
                <c:pt idx="40430">
                  <c:v>68.744687499999998</c:v>
                </c:pt>
                <c:pt idx="40431">
                  <c:v>68.742968750000003</c:v>
                </c:pt>
                <c:pt idx="40432">
                  <c:v>68.741093749999905</c:v>
                </c:pt>
                <c:pt idx="40433">
                  <c:v>68.739062499999903</c:v>
                </c:pt>
                <c:pt idx="40434">
                  <c:v>68.737187499999905</c:v>
                </c:pt>
                <c:pt idx="40435">
                  <c:v>68.735468749999995</c:v>
                </c:pt>
                <c:pt idx="40436">
                  <c:v>68.733906249999905</c:v>
                </c:pt>
                <c:pt idx="40437">
                  <c:v>68.732500000000002</c:v>
                </c:pt>
                <c:pt idx="40438">
                  <c:v>68.731250000000003</c:v>
                </c:pt>
                <c:pt idx="40439">
                  <c:v>68.729999999999905</c:v>
                </c:pt>
                <c:pt idx="40440">
                  <c:v>68.728749999999906</c:v>
                </c:pt>
                <c:pt idx="40441">
                  <c:v>68.727500000000006</c:v>
                </c:pt>
                <c:pt idx="40442">
                  <c:v>68.726406249999897</c:v>
                </c:pt>
                <c:pt idx="40443">
                  <c:v>68.725312499999902</c:v>
                </c:pt>
                <c:pt idx="40444">
                  <c:v>68.723906249999999</c:v>
                </c:pt>
                <c:pt idx="40445">
                  <c:v>68.722343749999993</c:v>
                </c:pt>
                <c:pt idx="40446">
                  <c:v>68.720781250000002</c:v>
                </c:pt>
                <c:pt idx="40447">
                  <c:v>68.719218749999996</c:v>
                </c:pt>
                <c:pt idx="40448">
                  <c:v>68.717812499999894</c:v>
                </c:pt>
                <c:pt idx="40449">
                  <c:v>68.716562499999995</c:v>
                </c:pt>
                <c:pt idx="40450">
                  <c:v>68.715312499999996</c:v>
                </c:pt>
                <c:pt idx="40451">
                  <c:v>68.713906249999994</c:v>
                </c:pt>
                <c:pt idx="40452">
                  <c:v>68.712500000000006</c:v>
                </c:pt>
                <c:pt idx="40453">
                  <c:v>68.711249999999893</c:v>
                </c:pt>
                <c:pt idx="40454">
                  <c:v>68.709999999999994</c:v>
                </c:pt>
                <c:pt idx="40455">
                  <c:v>68.708749999999995</c:v>
                </c:pt>
                <c:pt idx="40456">
                  <c:v>68.7076562499999</c:v>
                </c:pt>
                <c:pt idx="40457">
                  <c:v>68.706718749999993</c:v>
                </c:pt>
                <c:pt idx="40458">
                  <c:v>68.705624999999998</c:v>
                </c:pt>
                <c:pt idx="40459">
                  <c:v>68.704374999999999</c:v>
                </c:pt>
                <c:pt idx="40460">
                  <c:v>68.703125</c:v>
                </c:pt>
                <c:pt idx="40461">
                  <c:v>68.701874999999902</c:v>
                </c:pt>
                <c:pt idx="40462">
                  <c:v>68.700468749999999</c:v>
                </c:pt>
                <c:pt idx="40463">
                  <c:v>68.699062499999897</c:v>
                </c:pt>
                <c:pt idx="40464">
                  <c:v>68.697812499999998</c:v>
                </c:pt>
                <c:pt idx="40465">
                  <c:v>68.696874999999906</c:v>
                </c:pt>
                <c:pt idx="40466">
                  <c:v>68.696093749999903</c:v>
                </c:pt>
                <c:pt idx="40467">
                  <c:v>68.694999999999993</c:v>
                </c:pt>
                <c:pt idx="40468">
                  <c:v>68.693749999999994</c:v>
                </c:pt>
                <c:pt idx="40469">
                  <c:v>68.692499999999896</c:v>
                </c:pt>
                <c:pt idx="40470">
                  <c:v>68.691249999999997</c:v>
                </c:pt>
                <c:pt idx="40471">
                  <c:v>68.69</c:v>
                </c:pt>
                <c:pt idx="40472">
                  <c:v>68.688749999999999</c:v>
                </c:pt>
                <c:pt idx="40473">
                  <c:v>68.687656250000003</c:v>
                </c:pt>
                <c:pt idx="40474">
                  <c:v>68.686718749999997</c:v>
                </c:pt>
                <c:pt idx="40475">
                  <c:v>68.685625000000002</c:v>
                </c:pt>
                <c:pt idx="40476">
                  <c:v>68.684531249999907</c:v>
                </c:pt>
                <c:pt idx="40477">
                  <c:v>68.68359375</c:v>
                </c:pt>
                <c:pt idx="40478">
                  <c:v>68.682656249999994</c:v>
                </c:pt>
                <c:pt idx="40479">
                  <c:v>68.681718750000002</c:v>
                </c:pt>
                <c:pt idx="40480">
                  <c:v>68.680781249999995</c:v>
                </c:pt>
                <c:pt idx="40481">
                  <c:v>68.679843750000003</c:v>
                </c:pt>
                <c:pt idx="40482">
                  <c:v>68.678906249999997</c:v>
                </c:pt>
                <c:pt idx="40483">
                  <c:v>68.677812500000002</c:v>
                </c:pt>
                <c:pt idx="40484">
                  <c:v>68.676249999999897</c:v>
                </c:pt>
                <c:pt idx="40485">
                  <c:v>68.674218749999994</c:v>
                </c:pt>
                <c:pt idx="40486">
                  <c:v>68.672187500000007</c:v>
                </c:pt>
                <c:pt idx="40487">
                  <c:v>68.670312499999994</c:v>
                </c:pt>
                <c:pt idx="40488">
                  <c:v>68.668437499999996</c:v>
                </c:pt>
                <c:pt idx="40489">
                  <c:v>68.666562499999998</c:v>
                </c:pt>
                <c:pt idx="40490">
                  <c:v>68.664843750000003</c:v>
                </c:pt>
                <c:pt idx="40491">
                  <c:v>68.663281249999898</c:v>
                </c:pt>
                <c:pt idx="40492">
                  <c:v>68.661718749999906</c:v>
                </c:pt>
                <c:pt idx="40493">
                  <c:v>68.66015625</c:v>
                </c:pt>
                <c:pt idx="40494">
                  <c:v>68.658593749999994</c:v>
                </c:pt>
                <c:pt idx="40495">
                  <c:v>68.652812499999996</c:v>
                </c:pt>
                <c:pt idx="40496">
                  <c:v>68.637734374999994</c:v>
                </c:pt>
                <c:pt idx="40497">
                  <c:v>68.616796875000006</c:v>
                </c:pt>
                <c:pt idx="40498">
                  <c:v>68.594843749999995</c:v>
                </c:pt>
                <c:pt idx="40499">
                  <c:v>68.572812499999998</c:v>
                </c:pt>
                <c:pt idx="40500">
                  <c:v>68.550937499999904</c:v>
                </c:pt>
                <c:pt idx="40501">
                  <c:v>68.529062499999995</c:v>
                </c:pt>
                <c:pt idx="40502">
                  <c:v>68.507187499999901</c:v>
                </c:pt>
                <c:pt idx="40503">
                  <c:v>68.485312499999907</c:v>
                </c:pt>
                <c:pt idx="40504">
                  <c:v>68.463437499999998</c:v>
                </c:pt>
                <c:pt idx="40505">
                  <c:v>68.441562500000003</c:v>
                </c:pt>
                <c:pt idx="40506">
                  <c:v>68.419687499999995</c:v>
                </c:pt>
                <c:pt idx="40507">
                  <c:v>68.397812500000001</c:v>
                </c:pt>
                <c:pt idx="40508">
                  <c:v>68.376093749999995</c:v>
                </c:pt>
                <c:pt idx="40509">
                  <c:v>68.354375000000005</c:v>
                </c:pt>
                <c:pt idx="40510">
                  <c:v>68.332265624999906</c:v>
                </c:pt>
                <c:pt idx="40511">
                  <c:v>68.309843749999899</c:v>
                </c:pt>
                <c:pt idx="40512">
                  <c:v>68.287421874999893</c:v>
                </c:pt>
                <c:pt idx="40513">
                  <c:v>68.265000000000001</c:v>
                </c:pt>
                <c:pt idx="40514">
                  <c:v>68.242421874999906</c:v>
                </c:pt>
                <c:pt idx="40515">
                  <c:v>68.219609374999905</c:v>
                </c:pt>
                <c:pt idx="40516">
                  <c:v>68.196562499999899</c:v>
                </c:pt>
                <c:pt idx="40517">
                  <c:v>68.173203125000001</c:v>
                </c:pt>
                <c:pt idx="40518">
                  <c:v>68.149609374999997</c:v>
                </c:pt>
                <c:pt idx="40519">
                  <c:v>68.126015624999994</c:v>
                </c:pt>
                <c:pt idx="40520">
                  <c:v>68.102343749999903</c:v>
                </c:pt>
                <c:pt idx="40521">
                  <c:v>68.078593749999996</c:v>
                </c:pt>
                <c:pt idx="40522">
                  <c:v>68.054765624999902</c:v>
                </c:pt>
                <c:pt idx="40523">
                  <c:v>68.031093749999997</c:v>
                </c:pt>
                <c:pt idx="40524">
                  <c:v>68.007734374999998</c:v>
                </c:pt>
                <c:pt idx="40525">
                  <c:v>67.984453125000002</c:v>
                </c:pt>
                <c:pt idx="40526">
                  <c:v>67.961171874999906</c:v>
                </c:pt>
                <c:pt idx="40527">
                  <c:v>67.937890624999994</c:v>
                </c:pt>
                <c:pt idx="40528">
                  <c:v>67.914609374999998</c:v>
                </c:pt>
                <c:pt idx="40529">
                  <c:v>67.891249999999999</c:v>
                </c:pt>
                <c:pt idx="40530">
                  <c:v>67.8678124999999</c:v>
                </c:pt>
                <c:pt idx="40531">
                  <c:v>67.844374999999999</c:v>
                </c:pt>
                <c:pt idx="40532">
                  <c:v>67.820937499999999</c:v>
                </c:pt>
                <c:pt idx="40533">
                  <c:v>67.797578124999902</c:v>
                </c:pt>
                <c:pt idx="40534">
                  <c:v>67.774296875000005</c:v>
                </c:pt>
                <c:pt idx="40535">
                  <c:v>67.750937499999907</c:v>
                </c:pt>
                <c:pt idx="40536">
                  <c:v>67.727578124999994</c:v>
                </c:pt>
                <c:pt idx="40537">
                  <c:v>67.704218749999995</c:v>
                </c:pt>
                <c:pt idx="40538">
                  <c:v>67.680781249999995</c:v>
                </c:pt>
                <c:pt idx="40539">
                  <c:v>67.657187500000006</c:v>
                </c:pt>
                <c:pt idx="40540">
                  <c:v>67.633671874999905</c:v>
                </c:pt>
                <c:pt idx="40541">
                  <c:v>67.610390624999994</c:v>
                </c:pt>
                <c:pt idx="40542">
                  <c:v>67.587109374999898</c:v>
                </c:pt>
                <c:pt idx="40543">
                  <c:v>67.563828125000001</c:v>
                </c:pt>
                <c:pt idx="40544">
                  <c:v>67.540546875000004</c:v>
                </c:pt>
                <c:pt idx="40545">
                  <c:v>67.517109374999905</c:v>
                </c:pt>
                <c:pt idx="40546">
                  <c:v>67.493515625000001</c:v>
                </c:pt>
                <c:pt idx="40547">
                  <c:v>67.469921874999898</c:v>
                </c:pt>
                <c:pt idx="40548">
                  <c:v>67.446328124999994</c:v>
                </c:pt>
                <c:pt idx="40549">
                  <c:v>67.422734375000005</c:v>
                </c:pt>
                <c:pt idx="40550">
                  <c:v>67.399218750000003</c:v>
                </c:pt>
                <c:pt idx="40551">
                  <c:v>67.375937500000006</c:v>
                </c:pt>
                <c:pt idx="40552">
                  <c:v>67.352734374999997</c:v>
                </c:pt>
                <c:pt idx="40553">
                  <c:v>67.329296874999997</c:v>
                </c:pt>
                <c:pt idx="40554">
                  <c:v>67.305781249999995</c:v>
                </c:pt>
                <c:pt idx="40555">
                  <c:v>67.282343749999995</c:v>
                </c:pt>
                <c:pt idx="40556">
                  <c:v>67.258828124999994</c:v>
                </c:pt>
                <c:pt idx="40557">
                  <c:v>67.235234374999905</c:v>
                </c:pt>
                <c:pt idx="40558">
                  <c:v>67.211875000000006</c:v>
                </c:pt>
                <c:pt idx="40559">
                  <c:v>67.188593749999995</c:v>
                </c:pt>
                <c:pt idx="40560">
                  <c:v>67.165156249999995</c:v>
                </c:pt>
                <c:pt idx="40561">
                  <c:v>67.141718749999896</c:v>
                </c:pt>
                <c:pt idx="40562">
                  <c:v>67.118281249999995</c:v>
                </c:pt>
                <c:pt idx="40563">
                  <c:v>67.094843749999995</c:v>
                </c:pt>
                <c:pt idx="40564">
                  <c:v>67.071406249999995</c:v>
                </c:pt>
                <c:pt idx="40565">
                  <c:v>67.047968749999995</c:v>
                </c:pt>
                <c:pt idx="40566">
                  <c:v>67.024687499999999</c:v>
                </c:pt>
                <c:pt idx="40567">
                  <c:v>67.001406250000002</c:v>
                </c:pt>
                <c:pt idx="40568">
                  <c:v>66.977968749999903</c:v>
                </c:pt>
                <c:pt idx="40569">
                  <c:v>66.954531250000002</c:v>
                </c:pt>
                <c:pt idx="40570">
                  <c:v>66.931015624999901</c:v>
                </c:pt>
                <c:pt idx="40571">
                  <c:v>66.907499999999899</c:v>
                </c:pt>
                <c:pt idx="40572">
                  <c:v>66.884687499999998</c:v>
                </c:pt>
                <c:pt idx="40573">
                  <c:v>66.863124999999997</c:v>
                </c:pt>
                <c:pt idx="40574">
                  <c:v>66.842265624999897</c:v>
                </c:pt>
                <c:pt idx="40575">
                  <c:v>66.820781249999897</c:v>
                </c:pt>
                <c:pt idx="40576">
                  <c:v>66.798593749999995</c:v>
                </c:pt>
                <c:pt idx="40577">
                  <c:v>66.776406249999894</c:v>
                </c:pt>
                <c:pt idx="40578">
                  <c:v>66.754062499999904</c:v>
                </c:pt>
                <c:pt idx="40579">
                  <c:v>66.731250000000003</c:v>
                </c:pt>
                <c:pt idx="40580">
                  <c:v>66.708281249999999</c:v>
                </c:pt>
                <c:pt idx="40581">
                  <c:v>66.683828124999906</c:v>
                </c:pt>
                <c:pt idx="40582">
                  <c:v>66.657578124999901</c:v>
                </c:pt>
                <c:pt idx="40583">
                  <c:v>66.6328125</c:v>
                </c:pt>
                <c:pt idx="40584">
                  <c:v>66.609062499999894</c:v>
                </c:pt>
                <c:pt idx="40585">
                  <c:v>66.584687499999902</c:v>
                </c:pt>
                <c:pt idx="40586">
                  <c:v>66.560390624999997</c:v>
                </c:pt>
                <c:pt idx="40587">
                  <c:v>66.536171874999994</c:v>
                </c:pt>
                <c:pt idx="40588">
                  <c:v>66.511718749999901</c:v>
                </c:pt>
                <c:pt idx="40589">
                  <c:v>66.487187499999905</c:v>
                </c:pt>
                <c:pt idx="40590">
                  <c:v>66.462812499999899</c:v>
                </c:pt>
                <c:pt idx="40591">
                  <c:v>66.438437499999907</c:v>
                </c:pt>
                <c:pt idx="40592">
                  <c:v>66.414140625000002</c:v>
                </c:pt>
                <c:pt idx="40593">
                  <c:v>66.389765624999995</c:v>
                </c:pt>
                <c:pt idx="40594">
                  <c:v>66.365312500000002</c:v>
                </c:pt>
                <c:pt idx="40595">
                  <c:v>66.341171875000001</c:v>
                </c:pt>
                <c:pt idx="40596">
                  <c:v>66.316953124999998</c:v>
                </c:pt>
                <c:pt idx="40597">
                  <c:v>66.292343750000001</c:v>
                </c:pt>
                <c:pt idx="40598">
                  <c:v>66.267812500000005</c:v>
                </c:pt>
                <c:pt idx="40599">
                  <c:v>66.243437499999999</c:v>
                </c:pt>
                <c:pt idx="40600">
                  <c:v>66.218906250000003</c:v>
                </c:pt>
                <c:pt idx="40601">
                  <c:v>66.193828124999996</c:v>
                </c:pt>
                <c:pt idx="40602">
                  <c:v>66.168906250000006</c:v>
                </c:pt>
                <c:pt idx="40603">
                  <c:v>66.144687500000003</c:v>
                </c:pt>
                <c:pt idx="40604">
                  <c:v>66.120624999999905</c:v>
                </c:pt>
                <c:pt idx="40605">
                  <c:v>66.096406250000001</c:v>
                </c:pt>
                <c:pt idx="40606">
                  <c:v>66.072031249999995</c:v>
                </c:pt>
                <c:pt idx="40607">
                  <c:v>66.047656250000003</c:v>
                </c:pt>
                <c:pt idx="40608">
                  <c:v>66.024062499999999</c:v>
                </c:pt>
                <c:pt idx="40609">
                  <c:v>66.009218750000002</c:v>
                </c:pt>
                <c:pt idx="40610">
                  <c:v>66.004687500000003</c:v>
                </c:pt>
                <c:pt idx="40611">
                  <c:v>66.002812499999905</c:v>
                </c:pt>
                <c:pt idx="40612">
                  <c:v>65.999531249999905</c:v>
                </c:pt>
                <c:pt idx="40613">
                  <c:v>65.993906249999995</c:v>
                </c:pt>
                <c:pt idx="40614">
                  <c:v>65.987656250000001</c:v>
                </c:pt>
                <c:pt idx="40615">
                  <c:v>65.981406250000006</c:v>
                </c:pt>
                <c:pt idx="40616">
                  <c:v>65.975156249999998</c:v>
                </c:pt>
                <c:pt idx="40617">
                  <c:v>65.968906249999904</c:v>
                </c:pt>
                <c:pt idx="40618">
                  <c:v>65.962656249999995</c:v>
                </c:pt>
                <c:pt idx="40619">
                  <c:v>65.956406250000001</c:v>
                </c:pt>
                <c:pt idx="40620">
                  <c:v>65.950156250000006</c:v>
                </c:pt>
                <c:pt idx="40621">
                  <c:v>65.943906249999998</c:v>
                </c:pt>
                <c:pt idx="40622">
                  <c:v>65.937656249999904</c:v>
                </c:pt>
                <c:pt idx="40623">
                  <c:v>65.931250000000006</c:v>
                </c:pt>
                <c:pt idx="40624">
                  <c:v>65.924843749999994</c:v>
                </c:pt>
                <c:pt idx="40625">
                  <c:v>65.919218749999899</c:v>
                </c:pt>
                <c:pt idx="40626">
                  <c:v>65.914218749999904</c:v>
                </c:pt>
                <c:pt idx="40627">
                  <c:v>65.909218749999994</c:v>
                </c:pt>
                <c:pt idx="40628">
                  <c:v>65.904218749999998</c:v>
                </c:pt>
                <c:pt idx="40629">
                  <c:v>65.899218750000003</c:v>
                </c:pt>
                <c:pt idx="40630">
                  <c:v>65.894374999999997</c:v>
                </c:pt>
                <c:pt idx="40631">
                  <c:v>65.889687499999994</c:v>
                </c:pt>
                <c:pt idx="40632">
                  <c:v>65.884843750000002</c:v>
                </c:pt>
                <c:pt idx="40633">
                  <c:v>65.88</c:v>
                </c:pt>
                <c:pt idx="40634">
                  <c:v>65.875156250000003</c:v>
                </c:pt>
                <c:pt idx="40635">
                  <c:v>65.870312499999997</c:v>
                </c:pt>
                <c:pt idx="40636">
                  <c:v>65.865468749999906</c:v>
                </c:pt>
                <c:pt idx="40637">
                  <c:v>65.860468749999896</c:v>
                </c:pt>
                <c:pt idx="40638">
                  <c:v>65.855625000000003</c:v>
                </c:pt>
                <c:pt idx="40639">
                  <c:v>65.850781249999997</c:v>
                </c:pt>
                <c:pt idx="40640">
                  <c:v>65.845781250000002</c:v>
                </c:pt>
                <c:pt idx="40641">
                  <c:v>65.840781249999907</c:v>
                </c:pt>
                <c:pt idx="40642">
                  <c:v>65.835781249999897</c:v>
                </c:pt>
                <c:pt idx="40643">
                  <c:v>65.830624999999998</c:v>
                </c:pt>
                <c:pt idx="40644">
                  <c:v>65.825625000000002</c:v>
                </c:pt>
                <c:pt idx="40645">
                  <c:v>65.820937499999999</c:v>
                </c:pt>
                <c:pt idx="40646">
                  <c:v>65.816093749999993</c:v>
                </c:pt>
                <c:pt idx="40647">
                  <c:v>65.811406249999905</c:v>
                </c:pt>
                <c:pt idx="40648">
                  <c:v>65.807031249999994</c:v>
                </c:pt>
                <c:pt idx="40649">
                  <c:v>65.802499999999995</c:v>
                </c:pt>
                <c:pt idx="40650">
                  <c:v>65.797812500000006</c:v>
                </c:pt>
                <c:pt idx="40651">
                  <c:v>65.793281250000007</c:v>
                </c:pt>
                <c:pt idx="40652">
                  <c:v>65.788749999999993</c:v>
                </c:pt>
                <c:pt idx="40653">
                  <c:v>65.783906249999902</c:v>
                </c:pt>
                <c:pt idx="40654">
                  <c:v>65.779218749999998</c:v>
                </c:pt>
                <c:pt idx="40655">
                  <c:v>65.774843750000002</c:v>
                </c:pt>
                <c:pt idx="40656">
                  <c:v>65.770624999999896</c:v>
                </c:pt>
                <c:pt idx="40657">
                  <c:v>65.766406249999903</c:v>
                </c:pt>
                <c:pt idx="40658">
                  <c:v>65.761875000000003</c:v>
                </c:pt>
                <c:pt idx="40659">
                  <c:v>65.757343750000004</c:v>
                </c:pt>
                <c:pt idx="40660">
                  <c:v>65.752812499999905</c:v>
                </c:pt>
                <c:pt idx="40661">
                  <c:v>65.748125000000002</c:v>
                </c:pt>
                <c:pt idx="40662">
                  <c:v>65.743593750000002</c:v>
                </c:pt>
                <c:pt idx="40663">
                  <c:v>65.739218750000006</c:v>
                </c:pt>
                <c:pt idx="40664">
                  <c:v>65.734843749999996</c:v>
                </c:pt>
                <c:pt idx="40665">
                  <c:v>65.73046875</c:v>
                </c:pt>
                <c:pt idx="40666">
                  <c:v>65.725937500000001</c:v>
                </c:pt>
                <c:pt idx="40667">
                  <c:v>65.721562499999905</c:v>
                </c:pt>
                <c:pt idx="40668">
                  <c:v>65.717343749999998</c:v>
                </c:pt>
                <c:pt idx="40669">
                  <c:v>65.713124999999906</c:v>
                </c:pt>
                <c:pt idx="40670">
                  <c:v>65.708906249999998</c:v>
                </c:pt>
                <c:pt idx="40671">
                  <c:v>65.704687499999906</c:v>
                </c:pt>
                <c:pt idx="40672">
                  <c:v>65.700624999999903</c:v>
                </c:pt>
                <c:pt idx="40673">
                  <c:v>65.696562499999899</c:v>
                </c:pt>
                <c:pt idx="40674">
                  <c:v>65.692499999999896</c:v>
                </c:pt>
                <c:pt idx="40675">
                  <c:v>65.6881249999999</c:v>
                </c:pt>
                <c:pt idx="40676">
                  <c:v>65.683593749999901</c:v>
                </c:pt>
                <c:pt idx="40677">
                  <c:v>65.679218750000004</c:v>
                </c:pt>
                <c:pt idx="40678">
                  <c:v>65.675156250000001</c:v>
                </c:pt>
                <c:pt idx="40679">
                  <c:v>65.671093749999997</c:v>
                </c:pt>
                <c:pt idx="40680">
                  <c:v>65.666718749999902</c:v>
                </c:pt>
                <c:pt idx="40681">
                  <c:v>65.662499999999994</c:v>
                </c:pt>
                <c:pt idx="40682">
                  <c:v>65.658437499999906</c:v>
                </c:pt>
                <c:pt idx="40683">
                  <c:v>65.654218749999998</c:v>
                </c:pt>
                <c:pt idx="40684">
                  <c:v>65.650000000000006</c:v>
                </c:pt>
                <c:pt idx="40685">
                  <c:v>65.645937500000002</c:v>
                </c:pt>
                <c:pt idx="40686">
                  <c:v>65.641874999999899</c:v>
                </c:pt>
                <c:pt idx="40687">
                  <c:v>65.637968749999999</c:v>
                </c:pt>
                <c:pt idx="40688">
                  <c:v>65.633906249999995</c:v>
                </c:pt>
                <c:pt idx="40689">
                  <c:v>65.6295312499999</c:v>
                </c:pt>
                <c:pt idx="40690">
                  <c:v>65.625312500000007</c:v>
                </c:pt>
                <c:pt idx="40691">
                  <c:v>65.621249999999904</c:v>
                </c:pt>
                <c:pt idx="40692">
                  <c:v>65.617031249999997</c:v>
                </c:pt>
                <c:pt idx="40693">
                  <c:v>65.612656250000001</c:v>
                </c:pt>
                <c:pt idx="40694">
                  <c:v>65.608281250000005</c:v>
                </c:pt>
                <c:pt idx="40695">
                  <c:v>65.603906249999994</c:v>
                </c:pt>
                <c:pt idx="40696">
                  <c:v>65.599531249999998</c:v>
                </c:pt>
                <c:pt idx="40697">
                  <c:v>65.595156249999903</c:v>
                </c:pt>
                <c:pt idx="40698">
                  <c:v>65.590781249999907</c:v>
                </c:pt>
                <c:pt idx="40699">
                  <c:v>65.586406249999897</c:v>
                </c:pt>
                <c:pt idx="40700">
                  <c:v>65.582031249999901</c:v>
                </c:pt>
                <c:pt idx="40701">
                  <c:v>65.577656249999905</c:v>
                </c:pt>
                <c:pt idx="40702">
                  <c:v>65.573281249999994</c:v>
                </c:pt>
                <c:pt idx="40703">
                  <c:v>65.568749999999994</c:v>
                </c:pt>
                <c:pt idx="40704">
                  <c:v>65.564218749999995</c:v>
                </c:pt>
                <c:pt idx="40705">
                  <c:v>65.559843749999899</c:v>
                </c:pt>
                <c:pt idx="40706">
                  <c:v>65.555156249999996</c:v>
                </c:pt>
                <c:pt idx="40707">
                  <c:v>65.550312500000004</c:v>
                </c:pt>
                <c:pt idx="40708">
                  <c:v>65.545624999999902</c:v>
                </c:pt>
                <c:pt idx="40709">
                  <c:v>65.540781249999995</c:v>
                </c:pt>
                <c:pt idx="40710">
                  <c:v>65.536093749999907</c:v>
                </c:pt>
                <c:pt idx="40711">
                  <c:v>65.531562500000007</c:v>
                </c:pt>
                <c:pt idx="40712">
                  <c:v>65.526874999999905</c:v>
                </c:pt>
                <c:pt idx="40713">
                  <c:v>65.522187500000001</c:v>
                </c:pt>
                <c:pt idx="40714">
                  <c:v>65.517499999999998</c:v>
                </c:pt>
                <c:pt idx="40715">
                  <c:v>65.512812499999995</c:v>
                </c:pt>
                <c:pt idx="40716">
                  <c:v>65.508281249999897</c:v>
                </c:pt>
                <c:pt idx="40717">
                  <c:v>65.503906249999901</c:v>
                </c:pt>
                <c:pt idx="40718">
                  <c:v>65.499531249999905</c:v>
                </c:pt>
                <c:pt idx="40719">
                  <c:v>65.495156249999994</c:v>
                </c:pt>
                <c:pt idx="40720">
                  <c:v>65.490781249999998</c:v>
                </c:pt>
                <c:pt idx="40721">
                  <c:v>65.486406250000002</c:v>
                </c:pt>
                <c:pt idx="40722">
                  <c:v>65.482187499999995</c:v>
                </c:pt>
                <c:pt idx="40723">
                  <c:v>65.478125000000006</c:v>
                </c:pt>
                <c:pt idx="40724">
                  <c:v>65.473906249999999</c:v>
                </c:pt>
                <c:pt idx="40725">
                  <c:v>65.469687499999907</c:v>
                </c:pt>
                <c:pt idx="40726">
                  <c:v>65.465625000000003</c:v>
                </c:pt>
                <c:pt idx="40727">
                  <c:v>65.461406249999996</c:v>
                </c:pt>
                <c:pt idx="40728">
                  <c:v>65.457031249999901</c:v>
                </c:pt>
                <c:pt idx="40729">
                  <c:v>65.452812499999993</c:v>
                </c:pt>
                <c:pt idx="40730">
                  <c:v>65.448749999999905</c:v>
                </c:pt>
                <c:pt idx="40731">
                  <c:v>65.444687500000001</c:v>
                </c:pt>
                <c:pt idx="40732">
                  <c:v>65.440468749999994</c:v>
                </c:pt>
                <c:pt idx="40733">
                  <c:v>65.436093749999998</c:v>
                </c:pt>
                <c:pt idx="40734">
                  <c:v>65.431874999999906</c:v>
                </c:pt>
                <c:pt idx="40735">
                  <c:v>65.427812500000002</c:v>
                </c:pt>
                <c:pt idx="40736">
                  <c:v>65.423749999999899</c:v>
                </c:pt>
                <c:pt idx="40737">
                  <c:v>65.419687499999995</c:v>
                </c:pt>
                <c:pt idx="40738">
                  <c:v>65.415781249999995</c:v>
                </c:pt>
                <c:pt idx="40739">
                  <c:v>65.412031249999998</c:v>
                </c:pt>
                <c:pt idx="40740">
                  <c:v>65.408281250000002</c:v>
                </c:pt>
                <c:pt idx="40741">
                  <c:v>65.404531250000005</c:v>
                </c:pt>
                <c:pt idx="40742">
                  <c:v>65.400781249999994</c:v>
                </c:pt>
                <c:pt idx="40743">
                  <c:v>65.396874999999994</c:v>
                </c:pt>
                <c:pt idx="40744">
                  <c:v>65.392812499999906</c:v>
                </c:pt>
                <c:pt idx="40745">
                  <c:v>65.388750000000002</c:v>
                </c:pt>
                <c:pt idx="40746">
                  <c:v>65.384531249999995</c:v>
                </c:pt>
                <c:pt idx="40747">
                  <c:v>65.380156249999899</c:v>
                </c:pt>
                <c:pt idx="40748">
                  <c:v>65.375937500000006</c:v>
                </c:pt>
                <c:pt idx="40749">
                  <c:v>65.371718749999999</c:v>
                </c:pt>
                <c:pt idx="40750">
                  <c:v>65.367656249999897</c:v>
                </c:pt>
                <c:pt idx="40751">
                  <c:v>65.363906249999999</c:v>
                </c:pt>
                <c:pt idx="40752">
                  <c:v>65.3599999999999</c:v>
                </c:pt>
                <c:pt idx="40753">
                  <c:v>65.355937499999897</c:v>
                </c:pt>
                <c:pt idx="40754">
                  <c:v>65.351718750000003</c:v>
                </c:pt>
                <c:pt idx="40755">
                  <c:v>65.347343749999993</c:v>
                </c:pt>
                <c:pt idx="40756">
                  <c:v>65.342968749999898</c:v>
                </c:pt>
                <c:pt idx="40757">
                  <c:v>65.338593749999902</c:v>
                </c:pt>
                <c:pt idx="40758">
                  <c:v>65.334218749999906</c:v>
                </c:pt>
                <c:pt idx="40759">
                  <c:v>65.33</c:v>
                </c:pt>
                <c:pt idx="40760">
                  <c:v>65.325937499999995</c:v>
                </c:pt>
                <c:pt idx="40761">
                  <c:v>65.321718750000002</c:v>
                </c:pt>
                <c:pt idx="40762">
                  <c:v>65.317499999999995</c:v>
                </c:pt>
                <c:pt idx="40763">
                  <c:v>65.313437500000006</c:v>
                </c:pt>
                <c:pt idx="40764">
                  <c:v>65.309531250000006</c:v>
                </c:pt>
                <c:pt idx="40765">
                  <c:v>65.305781249999995</c:v>
                </c:pt>
                <c:pt idx="40766">
                  <c:v>65.301874999999995</c:v>
                </c:pt>
                <c:pt idx="40767">
                  <c:v>65.297812500000006</c:v>
                </c:pt>
                <c:pt idx="40768">
                  <c:v>65.294062499999995</c:v>
                </c:pt>
                <c:pt idx="40769">
                  <c:v>65.290624999999906</c:v>
                </c:pt>
                <c:pt idx="40770">
                  <c:v>65.287031249999998</c:v>
                </c:pt>
                <c:pt idx="40771">
                  <c:v>65.283124999999998</c:v>
                </c:pt>
                <c:pt idx="40772">
                  <c:v>65.279062499999995</c:v>
                </c:pt>
                <c:pt idx="40773">
                  <c:v>65.275000000000006</c:v>
                </c:pt>
                <c:pt idx="40774">
                  <c:v>65.270937500000002</c:v>
                </c:pt>
                <c:pt idx="40775">
                  <c:v>65.266874999999999</c:v>
                </c:pt>
                <c:pt idx="40776">
                  <c:v>65.262968749999899</c:v>
                </c:pt>
                <c:pt idx="40777">
                  <c:v>65.259218750000002</c:v>
                </c:pt>
                <c:pt idx="40778">
                  <c:v>65.255468750000006</c:v>
                </c:pt>
                <c:pt idx="40779">
                  <c:v>65.251718749999995</c:v>
                </c:pt>
                <c:pt idx="40780">
                  <c:v>65.247968749999998</c:v>
                </c:pt>
                <c:pt idx="40781">
                  <c:v>65.244218750000002</c:v>
                </c:pt>
                <c:pt idx="40782">
                  <c:v>65.240468750000005</c:v>
                </c:pt>
                <c:pt idx="40783">
                  <c:v>65.236718749999994</c:v>
                </c:pt>
                <c:pt idx="40784">
                  <c:v>65.233124999999902</c:v>
                </c:pt>
                <c:pt idx="40785">
                  <c:v>65.229999999999905</c:v>
                </c:pt>
                <c:pt idx="40786">
                  <c:v>65.227187499999999</c:v>
                </c:pt>
                <c:pt idx="40787">
                  <c:v>65.224374999999995</c:v>
                </c:pt>
                <c:pt idx="40788">
                  <c:v>65.221249999999998</c:v>
                </c:pt>
                <c:pt idx="40789">
                  <c:v>65.217812499999994</c:v>
                </c:pt>
                <c:pt idx="40790">
                  <c:v>65.214375000000004</c:v>
                </c:pt>
                <c:pt idx="40791">
                  <c:v>65.2109375</c:v>
                </c:pt>
                <c:pt idx="40792">
                  <c:v>65.207499999999897</c:v>
                </c:pt>
                <c:pt idx="40793">
                  <c:v>65.204062499999907</c:v>
                </c:pt>
                <c:pt idx="40794">
                  <c:v>65.200625000000002</c:v>
                </c:pt>
                <c:pt idx="40795">
                  <c:v>65.197187499999998</c:v>
                </c:pt>
                <c:pt idx="40796">
                  <c:v>65.193906249999998</c:v>
                </c:pt>
                <c:pt idx="40797">
                  <c:v>65.190781249999901</c:v>
                </c:pt>
                <c:pt idx="40798">
                  <c:v>65.187812499999893</c:v>
                </c:pt>
                <c:pt idx="40799">
                  <c:v>65.184687499999896</c:v>
                </c:pt>
                <c:pt idx="40800">
                  <c:v>65.181093750000002</c:v>
                </c:pt>
                <c:pt idx="40801">
                  <c:v>65.177499999999995</c:v>
                </c:pt>
                <c:pt idx="40802">
                  <c:v>65.173906250000002</c:v>
                </c:pt>
                <c:pt idx="40803">
                  <c:v>65.17</c:v>
                </c:pt>
                <c:pt idx="40804">
                  <c:v>65.166093750000002</c:v>
                </c:pt>
                <c:pt idx="40805">
                  <c:v>65.162656249999998</c:v>
                </c:pt>
                <c:pt idx="40806">
                  <c:v>65.159531249999901</c:v>
                </c:pt>
                <c:pt idx="40807">
                  <c:v>65.156249999999901</c:v>
                </c:pt>
                <c:pt idx="40808">
                  <c:v>65.152343749999901</c:v>
                </c:pt>
                <c:pt idx="40809">
                  <c:v>65.148124999999993</c:v>
                </c:pt>
                <c:pt idx="40810">
                  <c:v>65.144062499999905</c:v>
                </c:pt>
                <c:pt idx="40811">
                  <c:v>65.140312499999993</c:v>
                </c:pt>
                <c:pt idx="40812">
                  <c:v>65.13671875</c:v>
                </c:pt>
                <c:pt idx="40813">
                  <c:v>65.133125000000007</c:v>
                </c:pt>
                <c:pt idx="40814">
                  <c:v>65.129531249999999</c:v>
                </c:pt>
                <c:pt idx="40815">
                  <c:v>65.126093749999995</c:v>
                </c:pt>
                <c:pt idx="40816">
                  <c:v>65.122812499999895</c:v>
                </c:pt>
                <c:pt idx="40817">
                  <c:v>65.119374999999906</c:v>
                </c:pt>
                <c:pt idx="40818">
                  <c:v>65.115937500000001</c:v>
                </c:pt>
                <c:pt idx="40819">
                  <c:v>65.112656250000001</c:v>
                </c:pt>
                <c:pt idx="40820">
                  <c:v>65.109375</c:v>
                </c:pt>
                <c:pt idx="40821">
                  <c:v>65.106093749999999</c:v>
                </c:pt>
                <c:pt idx="40822">
                  <c:v>65.095468749999995</c:v>
                </c:pt>
                <c:pt idx="40823">
                  <c:v>65.075624999999903</c:v>
                </c:pt>
                <c:pt idx="40824">
                  <c:v>65.053749999999994</c:v>
                </c:pt>
                <c:pt idx="40825">
                  <c:v>65.031562500000007</c:v>
                </c:pt>
                <c:pt idx="40826">
                  <c:v>65.009453124999993</c:v>
                </c:pt>
                <c:pt idx="40827">
                  <c:v>64.987499999999898</c:v>
                </c:pt>
                <c:pt idx="40828">
                  <c:v>64.965624999999903</c:v>
                </c:pt>
                <c:pt idx="40829">
                  <c:v>64.943671874999893</c:v>
                </c:pt>
                <c:pt idx="40830">
                  <c:v>64.921640624999995</c:v>
                </c:pt>
                <c:pt idx="40831">
                  <c:v>64.899531249999995</c:v>
                </c:pt>
                <c:pt idx="40832">
                  <c:v>64.877421874999996</c:v>
                </c:pt>
                <c:pt idx="40833">
                  <c:v>64.855390624999998</c:v>
                </c:pt>
                <c:pt idx="40834">
                  <c:v>64.833359375000001</c:v>
                </c:pt>
                <c:pt idx="40835">
                  <c:v>64.811328124999903</c:v>
                </c:pt>
                <c:pt idx="40836">
                  <c:v>64.789374999999893</c:v>
                </c:pt>
                <c:pt idx="40837">
                  <c:v>64.766953124999901</c:v>
                </c:pt>
                <c:pt idx="40838">
                  <c:v>64.744140624999901</c:v>
                </c:pt>
                <c:pt idx="40839">
                  <c:v>64.721406249999902</c:v>
                </c:pt>
                <c:pt idx="40840">
                  <c:v>64.698593749999901</c:v>
                </c:pt>
                <c:pt idx="40841">
                  <c:v>64.675703124999998</c:v>
                </c:pt>
                <c:pt idx="40842">
                  <c:v>64.652578124999906</c:v>
                </c:pt>
                <c:pt idx="40843">
                  <c:v>64.629140625000005</c:v>
                </c:pt>
                <c:pt idx="40844">
                  <c:v>64.605234374999995</c:v>
                </c:pt>
                <c:pt idx="40845">
                  <c:v>64.580859374999903</c:v>
                </c:pt>
                <c:pt idx="40846">
                  <c:v>64.556328124999894</c:v>
                </c:pt>
                <c:pt idx="40847">
                  <c:v>64.531718749999996</c:v>
                </c:pt>
                <c:pt idx="40848">
                  <c:v>64.506796875000006</c:v>
                </c:pt>
                <c:pt idx="40849">
                  <c:v>64.481562499999995</c:v>
                </c:pt>
                <c:pt idx="40850">
                  <c:v>64.456171874999995</c:v>
                </c:pt>
                <c:pt idx="40851">
                  <c:v>64.430781249999995</c:v>
                </c:pt>
                <c:pt idx="40852">
                  <c:v>64.405546874999899</c:v>
                </c:pt>
                <c:pt idx="40853">
                  <c:v>64.380703124999897</c:v>
                </c:pt>
                <c:pt idx="40854">
                  <c:v>64.355859374999994</c:v>
                </c:pt>
                <c:pt idx="40855">
                  <c:v>64.3307031249999</c:v>
                </c:pt>
                <c:pt idx="40856">
                  <c:v>64.305859374999898</c:v>
                </c:pt>
                <c:pt idx="40857">
                  <c:v>64.281015624999995</c:v>
                </c:pt>
                <c:pt idx="40858">
                  <c:v>64.255703124999997</c:v>
                </c:pt>
                <c:pt idx="40859">
                  <c:v>64.230234374999995</c:v>
                </c:pt>
                <c:pt idx="40860">
                  <c:v>64.204765624999993</c:v>
                </c:pt>
                <c:pt idx="40861">
                  <c:v>64.179374999999993</c:v>
                </c:pt>
                <c:pt idx="40862">
                  <c:v>64.153828124999905</c:v>
                </c:pt>
                <c:pt idx="40863">
                  <c:v>64.128046874999995</c:v>
                </c:pt>
                <c:pt idx="40864">
                  <c:v>64.102343749999903</c:v>
                </c:pt>
                <c:pt idx="40865">
                  <c:v>64.076718749999898</c:v>
                </c:pt>
                <c:pt idx="40866">
                  <c:v>64.051249999999996</c:v>
                </c:pt>
                <c:pt idx="40867">
                  <c:v>64.025703125000007</c:v>
                </c:pt>
                <c:pt idx="40868">
                  <c:v>63.999999999999901</c:v>
                </c:pt>
                <c:pt idx="40869">
                  <c:v>63.974374999999903</c:v>
                </c:pt>
                <c:pt idx="40870">
                  <c:v>63.94921875</c:v>
                </c:pt>
                <c:pt idx="40871">
                  <c:v>63.924218749999902</c:v>
                </c:pt>
                <c:pt idx="40872">
                  <c:v>63.898906249999897</c:v>
                </c:pt>
                <c:pt idx="40873">
                  <c:v>63.873515624999897</c:v>
                </c:pt>
                <c:pt idx="40874">
                  <c:v>63.8482812499999</c:v>
                </c:pt>
                <c:pt idx="40875">
                  <c:v>63.822812499999898</c:v>
                </c:pt>
                <c:pt idx="40876">
                  <c:v>63.796953125000002</c:v>
                </c:pt>
                <c:pt idx="40877">
                  <c:v>63.771484375</c:v>
                </c:pt>
                <c:pt idx="40878">
                  <c:v>63.7464062499999</c:v>
                </c:pt>
                <c:pt idx="40879">
                  <c:v>63.7210156249999</c:v>
                </c:pt>
                <c:pt idx="40880">
                  <c:v>63.695234374999998</c:v>
                </c:pt>
                <c:pt idx="40881">
                  <c:v>63.669453124999897</c:v>
                </c:pt>
                <c:pt idx="40882">
                  <c:v>63.644140624999899</c:v>
                </c:pt>
                <c:pt idx="40883">
                  <c:v>63.618828124999901</c:v>
                </c:pt>
                <c:pt idx="40884">
                  <c:v>63.593203125000002</c:v>
                </c:pt>
                <c:pt idx="40885">
                  <c:v>63.568203124999997</c:v>
                </c:pt>
                <c:pt idx="40886">
                  <c:v>63.543671875000001</c:v>
                </c:pt>
                <c:pt idx="40887">
                  <c:v>63.519140624999999</c:v>
                </c:pt>
                <c:pt idx="40888">
                  <c:v>63.4947656249999</c:v>
                </c:pt>
                <c:pt idx="40889">
                  <c:v>63.470546874999897</c:v>
                </c:pt>
                <c:pt idx="40890">
                  <c:v>63.446171874999997</c:v>
                </c:pt>
                <c:pt idx="40891">
                  <c:v>63.421406249999897</c:v>
                </c:pt>
                <c:pt idx="40892">
                  <c:v>63.396484375</c:v>
                </c:pt>
                <c:pt idx="40893">
                  <c:v>63.371640624999998</c:v>
                </c:pt>
                <c:pt idx="40894">
                  <c:v>63.346874999999898</c:v>
                </c:pt>
                <c:pt idx="40895">
                  <c:v>63.322109374999897</c:v>
                </c:pt>
                <c:pt idx="40896">
                  <c:v>63.297265625000001</c:v>
                </c:pt>
                <c:pt idx="40897">
                  <c:v>63.272421874999999</c:v>
                </c:pt>
                <c:pt idx="40898">
                  <c:v>63.247343749999899</c:v>
                </c:pt>
                <c:pt idx="40899">
                  <c:v>63.221796875000003</c:v>
                </c:pt>
                <c:pt idx="40900">
                  <c:v>63.195703124999902</c:v>
                </c:pt>
                <c:pt idx="40901">
                  <c:v>63.170234375</c:v>
                </c:pt>
                <c:pt idx="40902">
                  <c:v>63.146015624999997</c:v>
                </c:pt>
                <c:pt idx="40903">
                  <c:v>63.122421875000001</c:v>
                </c:pt>
                <c:pt idx="40904">
                  <c:v>63.098281249999999</c:v>
                </c:pt>
                <c:pt idx="40905">
                  <c:v>63.073281249999901</c:v>
                </c:pt>
                <c:pt idx="40906">
                  <c:v>63.048203124999901</c:v>
                </c:pt>
                <c:pt idx="40907">
                  <c:v>63.022968749999897</c:v>
                </c:pt>
                <c:pt idx="40908">
                  <c:v>62.997656249999899</c:v>
                </c:pt>
                <c:pt idx="40909">
                  <c:v>62.972187499999997</c:v>
                </c:pt>
                <c:pt idx="40910">
                  <c:v>62.944843749999997</c:v>
                </c:pt>
                <c:pt idx="40911">
                  <c:v>62.915468750000002</c:v>
                </c:pt>
                <c:pt idx="40912">
                  <c:v>62.887187499999897</c:v>
                </c:pt>
                <c:pt idx="40913">
                  <c:v>62.861093749999903</c:v>
                </c:pt>
                <c:pt idx="40914">
                  <c:v>62.845859374999897</c:v>
                </c:pt>
                <c:pt idx="40915">
                  <c:v>62.842265624999897</c:v>
                </c:pt>
                <c:pt idx="40916">
                  <c:v>62.840312499999897</c:v>
                </c:pt>
                <c:pt idx="40917">
                  <c:v>62.838437499999898</c:v>
                </c:pt>
                <c:pt idx="40918">
                  <c:v>62.836562499999999</c:v>
                </c:pt>
                <c:pt idx="40919">
                  <c:v>62.8346093749999</c:v>
                </c:pt>
                <c:pt idx="40920">
                  <c:v>62.832656249999999</c:v>
                </c:pt>
                <c:pt idx="40921">
                  <c:v>62.8307031249999</c:v>
                </c:pt>
                <c:pt idx="40922">
                  <c:v>62.8287499999999</c:v>
                </c:pt>
                <c:pt idx="40923">
                  <c:v>62.826875000000001</c:v>
                </c:pt>
                <c:pt idx="40924">
                  <c:v>62.824921874999902</c:v>
                </c:pt>
                <c:pt idx="40925">
                  <c:v>62.823046874999903</c:v>
                </c:pt>
                <c:pt idx="40926">
                  <c:v>62.821328124999901</c:v>
                </c:pt>
                <c:pt idx="40927">
                  <c:v>62.819609374999899</c:v>
                </c:pt>
                <c:pt idx="40928">
                  <c:v>62.818046874999901</c:v>
                </c:pt>
                <c:pt idx="40929">
                  <c:v>62.8167187499999</c:v>
                </c:pt>
                <c:pt idx="40930">
                  <c:v>62.815234375000003</c:v>
                </c:pt>
                <c:pt idx="40931">
                  <c:v>62.8134374999999</c:v>
                </c:pt>
                <c:pt idx="40932">
                  <c:v>62.811562499999901</c:v>
                </c:pt>
                <c:pt idx="40933">
                  <c:v>62.809687500000003</c:v>
                </c:pt>
                <c:pt idx="40934">
                  <c:v>62.807656249999901</c:v>
                </c:pt>
                <c:pt idx="40935">
                  <c:v>62.805390625000001</c:v>
                </c:pt>
                <c:pt idx="40936">
                  <c:v>62.803281249999898</c:v>
                </c:pt>
                <c:pt idx="40937">
                  <c:v>62.801875000000003</c:v>
                </c:pt>
                <c:pt idx="40938">
                  <c:v>62.800859374999902</c:v>
                </c:pt>
                <c:pt idx="40939">
                  <c:v>62.799609374999903</c:v>
                </c:pt>
                <c:pt idx="40940">
                  <c:v>62.798359374999997</c:v>
                </c:pt>
                <c:pt idx="40941">
                  <c:v>62.797343749999897</c:v>
                </c:pt>
                <c:pt idx="40942">
                  <c:v>62.796406249999997</c:v>
                </c:pt>
                <c:pt idx="40943">
                  <c:v>62.795078124999897</c:v>
                </c:pt>
                <c:pt idx="40944">
                  <c:v>62.795312500000001</c:v>
                </c:pt>
                <c:pt idx="40945">
                  <c:v>62.797734374999997</c:v>
                </c:pt>
                <c:pt idx="40946">
                  <c:v>62.808124999999897</c:v>
                </c:pt>
                <c:pt idx="40947">
                  <c:v>62.829062499999999</c:v>
                </c:pt>
                <c:pt idx="40948">
                  <c:v>62.8505468749999</c:v>
                </c:pt>
                <c:pt idx="40949">
                  <c:v>62.868906250000002</c:v>
                </c:pt>
                <c:pt idx="40950">
                  <c:v>62.886093750000001</c:v>
                </c:pt>
                <c:pt idx="40951">
                  <c:v>62.9026562499999</c:v>
                </c:pt>
                <c:pt idx="40952">
                  <c:v>62.918984374999901</c:v>
                </c:pt>
                <c:pt idx="40953">
                  <c:v>62.935390624999897</c:v>
                </c:pt>
                <c:pt idx="40954">
                  <c:v>62.9517968749999</c:v>
                </c:pt>
                <c:pt idx="40955">
                  <c:v>62.968437499999901</c:v>
                </c:pt>
                <c:pt idx="40956">
                  <c:v>62.986093749999903</c:v>
                </c:pt>
                <c:pt idx="40957">
                  <c:v>63.004843749999999</c:v>
                </c:pt>
                <c:pt idx="40958">
                  <c:v>63.0240624999999</c:v>
                </c:pt>
                <c:pt idx="40959">
                  <c:v>63.043437500000003</c:v>
                </c:pt>
                <c:pt idx="40960">
                  <c:v>63.062656249999897</c:v>
                </c:pt>
                <c:pt idx="40961">
                  <c:v>63.081718749999901</c:v>
                </c:pt>
                <c:pt idx="40962">
                  <c:v>63.100781249999997</c:v>
                </c:pt>
                <c:pt idx="40963">
                  <c:v>63.119921874999903</c:v>
                </c:pt>
                <c:pt idx="40964">
                  <c:v>63.139062500000001</c:v>
                </c:pt>
                <c:pt idx="40965">
                  <c:v>63.158124999999998</c:v>
                </c:pt>
                <c:pt idx="40966">
                  <c:v>63.177187499999903</c:v>
                </c:pt>
                <c:pt idx="40967">
                  <c:v>63.196249999999999</c:v>
                </c:pt>
                <c:pt idx="40968">
                  <c:v>63.215312499999897</c:v>
                </c:pt>
                <c:pt idx="40969">
                  <c:v>63.234375</c:v>
                </c:pt>
                <c:pt idx="40970">
                  <c:v>63.253437499999997</c:v>
                </c:pt>
                <c:pt idx="40971">
                  <c:v>63.272499999999901</c:v>
                </c:pt>
                <c:pt idx="40972">
                  <c:v>63.291562499999898</c:v>
                </c:pt>
                <c:pt idx="40973">
                  <c:v>63.310468749999899</c:v>
                </c:pt>
                <c:pt idx="40974">
                  <c:v>63.329374999999899</c:v>
                </c:pt>
                <c:pt idx="40975">
                  <c:v>63.348124999999897</c:v>
                </c:pt>
                <c:pt idx="40976">
                  <c:v>63.366718749999997</c:v>
                </c:pt>
                <c:pt idx="40977">
                  <c:v>63.385624999999898</c:v>
                </c:pt>
                <c:pt idx="40978">
                  <c:v>63.404687499999902</c:v>
                </c:pt>
                <c:pt idx="40979">
                  <c:v>63.423828125</c:v>
                </c:pt>
                <c:pt idx="40980">
                  <c:v>63.443046874999901</c:v>
                </c:pt>
                <c:pt idx="40981">
                  <c:v>63.462187499999899</c:v>
                </c:pt>
                <c:pt idx="40982">
                  <c:v>63.481249999999903</c:v>
                </c:pt>
                <c:pt idx="40983">
                  <c:v>63.500390625000001</c:v>
                </c:pt>
                <c:pt idx="40984">
                  <c:v>63.51953125</c:v>
                </c:pt>
                <c:pt idx="40985">
                  <c:v>63.538671874999999</c:v>
                </c:pt>
                <c:pt idx="40986">
                  <c:v>63.557890624999899</c:v>
                </c:pt>
                <c:pt idx="40987">
                  <c:v>63.577187500000001</c:v>
                </c:pt>
                <c:pt idx="40988">
                  <c:v>63.5966406249999</c:v>
                </c:pt>
                <c:pt idx="40989">
                  <c:v>63.616171874999999</c:v>
                </c:pt>
                <c:pt idx="40990">
                  <c:v>63.635859375000003</c:v>
                </c:pt>
                <c:pt idx="40991">
                  <c:v>63.655703124999903</c:v>
                </c:pt>
                <c:pt idx="40992">
                  <c:v>63.675546875000002</c:v>
                </c:pt>
                <c:pt idx="40993">
                  <c:v>63.695234374999998</c:v>
                </c:pt>
                <c:pt idx="40994">
                  <c:v>63.714765624999899</c:v>
                </c:pt>
                <c:pt idx="40995">
                  <c:v>63.734296874999998</c:v>
                </c:pt>
                <c:pt idx="40996">
                  <c:v>63.753828124999899</c:v>
                </c:pt>
                <c:pt idx="40997">
                  <c:v>63.7734375</c:v>
                </c:pt>
                <c:pt idx="40998">
                  <c:v>63.792890624999998</c:v>
                </c:pt>
                <c:pt idx="40999">
                  <c:v>63.812343749999897</c:v>
                </c:pt>
                <c:pt idx="41000">
                  <c:v>63.832031249999901</c:v>
                </c:pt>
                <c:pt idx="41001">
                  <c:v>63.851640624999902</c:v>
                </c:pt>
                <c:pt idx="41002">
                  <c:v>63.871171874999902</c:v>
                </c:pt>
                <c:pt idx="41003">
                  <c:v>63.890703124999902</c:v>
                </c:pt>
                <c:pt idx="41004">
                  <c:v>63.910234374999902</c:v>
                </c:pt>
                <c:pt idx="41005">
                  <c:v>63.929765624999902</c:v>
                </c:pt>
                <c:pt idx="41006">
                  <c:v>63.949453124999899</c:v>
                </c:pt>
                <c:pt idx="41007">
                  <c:v>63.969374999999999</c:v>
                </c:pt>
                <c:pt idx="41008">
                  <c:v>63.9892187499999</c:v>
                </c:pt>
                <c:pt idx="41009">
                  <c:v>64.008828124999994</c:v>
                </c:pt>
                <c:pt idx="41010">
                  <c:v>64.028359374999994</c:v>
                </c:pt>
                <c:pt idx="41011">
                  <c:v>64.047968749999995</c:v>
                </c:pt>
                <c:pt idx="41012">
                  <c:v>64.067578124999997</c:v>
                </c:pt>
                <c:pt idx="41013">
                  <c:v>64.087343749999903</c:v>
                </c:pt>
                <c:pt idx="41014">
                  <c:v>64.107343749999998</c:v>
                </c:pt>
                <c:pt idx="41015">
                  <c:v>64.127343749999994</c:v>
                </c:pt>
                <c:pt idx="41016">
                  <c:v>64.146406249999998</c:v>
                </c:pt>
                <c:pt idx="41017">
                  <c:v>64.163749999999894</c:v>
                </c:pt>
                <c:pt idx="41018">
                  <c:v>64.181562499999998</c:v>
                </c:pt>
                <c:pt idx="41019">
                  <c:v>64.200468749999999</c:v>
                </c:pt>
                <c:pt idx="41020">
                  <c:v>64.219062499999893</c:v>
                </c:pt>
                <c:pt idx="41021">
                  <c:v>64.237656249999901</c:v>
                </c:pt>
                <c:pt idx="41022">
                  <c:v>64.256484374999999</c:v>
                </c:pt>
                <c:pt idx="41023">
                  <c:v>64.276562499999997</c:v>
                </c:pt>
                <c:pt idx="41024">
                  <c:v>64.297499999999999</c:v>
                </c:pt>
                <c:pt idx="41025">
                  <c:v>64.316874999999996</c:v>
                </c:pt>
                <c:pt idx="41026">
                  <c:v>64.335468750000004</c:v>
                </c:pt>
                <c:pt idx="41027">
                  <c:v>64.354687499999997</c:v>
                </c:pt>
                <c:pt idx="41028">
                  <c:v>64.374218749999997</c:v>
                </c:pt>
                <c:pt idx="41029">
                  <c:v>64.393984375000002</c:v>
                </c:pt>
                <c:pt idx="41030">
                  <c:v>64.415312499999999</c:v>
                </c:pt>
                <c:pt idx="41031">
                  <c:v>64.437265624999895</c:v>
                </c:pt>
                <c:pt idx="41032">
                  <c:v>64.458281249999999</c:v>
                </c:pt>
                <c:pt idx="41033">
                  <c:v>64.479062499999998</c:v>
                </c:pt>
                <c:pt idx="41034">
                  <c:v>64.499453125000002</c:v>
                </c:pt>
                <c:pt idx="41035">
                  <c:v>64.519687500000003</c:v>
                </c:pt>
                <c:pt idx="41036">
                  <c:v>64.539999999999907</c:v>
                </c:pt>
                <c:pt idx="41037">
                  <c:v>64.560390624999997</c:v>
                </c:pt>
                <c:pt idx="41038">
                  <c:v>64.581093749999994</c:v>
                </c:pt>
                <c:pt idx="41039">
                  <c:v>64.601796874999906</c:v>
                </c:pt>
                <c:pt idx="41040">
                  <c:v>64.622343749999899</c:v>
                </c:pt>
                <c:pt idx="41041">
                  <c:v>64.643046874999996</c:v>
                </c:pt>
                <c:pt idx="41042">
                  <c:v>64.663749999999993</c:v>
                </c:pt>
                <c:pt idx="41043">
                  <c:v>64.684375000000003</c:v>
                </c:pt>
                <c:pt idx="41044">
                  <c:v>64.705156250000002</c:v>
                </c:pt>
                <c:pt idx="41045">
                  <c:v>64.726093750000004</c:v>
                </c:pt>
                <c:pt idx="41046">
                  <c:v>64.747109374999994</c:v>
                </c:pt>
                <c:pt idx="41047">
                  <c:v>64.767734375000003</c:v>
                </c:pt>
                <c:pt idx="41048">
                  <c:v>64.787890625000003</c:v>
                </c:pt>
                <c:pt idx="41049">
                  <c:v>64.807968749999901</c:v>
                </c:pt>
                <c:pt idx="41050">
                  <c:v>64.828359374999906</c:v>
                </c:pt>
                <c:pt idx="41051">
                  <c:v>64.849062499999903</c:v>
                </c:pt>
                <c:pt idx="41052">
                  <c:v>64.869921875000003</c:v>
                </c:pt>
                <c:pt idx="41053">
                  <c:v>64.891015624999994</c:v>
                </c:pt>
                <c:pt idx="41054">
                  <c:v>64.912031249999998</c:v>
                </c:pt>
                <c:pt idx="41055">
                  <c:v>64.932890624999999</c:v>
                </c:pt>
                <c:pt idx="41056">
                  <c:v>64.953671874999898</c:v>
                </c:pt>
                <c:pt idx="41057">
                  <c:v>64.974531249999998</c:v>
                </c:pt>
                <c:pt idx="41058">
                  <c:v>64.995468750000001</c:v>
                </c:pt>
                <c:pt idx="41059">
                  <c:v>65.016406250000003</c:v>
                </c:pt>
                <c:pt idx="41060">
                  <c:v>65.037343749999906</c:v>
                </c:pt>
                <c:pt idx="41061">
                  <c:v>65.058828124999906</c:v>
                </c:pt>
                <c:pt idx="41062">
                  <c:v>65.080312499999906</c:v>
                </c:pt>
                <c:pt idx="41063">
                  <c:v>65.101406249999997</c:v>
                </c:pt>
                <c:pt idx="41064">
                  <c:v>65.122500000000002</c:v>
                </c:pt>
                <c:pt idx="41065">
                  <c:v>65.143593749999994</c:v>
                </c:pt>
                <c:pt idx="41066">
                  <c:v>65.164843750000003</c:v>
                </c:pt>
                <c:pt idx="41067">
                  <c:v>65.186093749999998</c:v>
                </c:pt>
                <c:pt idx="41068">
                  <c:v>65.207343750000007</c:v>
                </c:pt>
                <c:pt idx="41069">
                  <c:v>65.228046874999905</c:v>
                </c:pt>
                <c:pt idx="41070">
                  <c:v>65.247500000000002</c:v>
                </c:pt>
                <c:pt idx="41071">
                  <c:v>65.257656249999997</c:v>
                </c:pt>
                <c:pt idx="41072">
                  <c:v>65.255937500000002</c:v>
                </c:pt>
                <c:pt idx="41073">
                  <c:v>65.251562499999906</c:v>
                </c:pt>
                <c:pt idx="41074">
                  <c:v>65.247968749999998</c:v>
                </c:pt>
                <c:pt idx="41075">
                  <c:v>65.244531249999994</c:v>
                </c:pt>
                <c:pt idx="41076">
                  <c:v>65.241093749999905</c:v>
                </c:pt>
                <c:pt idx="41077">
                  <c:v>65.237499999999997</c:v>
                </c:pt>
                <c:pt idx="41078">
                  <c:v>65.233437499999994</c:v>
                </c:pt>
                <c:pt idx="41079">
                  <c:v>65.228906249999994</c:v>
                </c:pt>
                <c:pt idx="41080">
                  <c:v>65.225468749999905</c:v>
                </c:pt>
                <c:pt idx="41081">
                  <c:v>65.223437500000003</c:v>
                </c:pt>
                <c:pt idx="41082">
                  <c:v>65.221562499999905</c:v>
                </c:pt>
                <c:pt idx="41083">
                  <c:v>65.219687499999907</c:v>
                </c:pt>
                <c:pt idx="41084">
                  <c:v>65.217812499999994</c:v>
                </c:pt>
                <c:pt idx="41085">
                  <c:v>65.215781250000006</c:v>
                </c:pt>
                <c:pt idx="41086">
                  <c:v>65.213750000000005</c:v>
                </c:pt>
                <c:pt idx="41087">
                  <c:v>65.211718749999903</c:v>
                </c:pt>
                <c:pt idx="41088">
                  <c:v>65.209687499999902</c:v>
                </c:pt>
                <c:pt idx="41089">
                  <c:v>65.2076562499999</c:v>
                </c:pt>
                <c:pt idx="41090">
                  <c:v>65.205624999999998</c:v>
                </c:pt>
                <c:pt idx="41091">
                  <c:v>65.203593749999897</c:v>
                </c:pt>
                <c:pt idx="41092">
                  <c:v>65.201718749999998</c:v>
                </c:pt>
                <c:pt idx="41093">
                  <c:v>65.2</c:v>
                </c:pt>
                <c:pt idx="41094">
                  <c:v>65.198124999999905</c:v>
                </c:pt>
                <c:pt idx="41095">
                  <c:v>65.196406249999995</c:v>
                </c:pt>
                <c:pt idx="41096">
                  <c:v>65.194843749999905</c:v>
                </c:pt>
                <c:pt idx="41097">
                  <c:v>65.193281249999998</c:v>
                </c:pt>
                <c:pt idx="41098">
                  <c:v>65.191718749999893</c:v>
                </c:pt>
                <c:pt idx="41099">
                  <c:v>65.190156250000001</c:v>
                </c:pt>
                <c:pt idx="41100">
                  <c:v>65.188749999999999</c:v>
                </c:pt>
                <c:pt idx="41101">
                  <c:v>65.187343749999897</c:v>
                </c:pt>
                <c:pt idx="41102">
                  <c:v>65.185781249999906</c:v>
                </c:pt>
                <c:pt idx="41103">
                  <c:v>65.184218749999999</c:v>
                </c:pt>
                <c:pt idx="41104">
                  <c:v>65.182656249999994</c:v>
                </c:pt>
                <c:pt idx="41105">
                  <c:v>65.181093750000002</c:v>
                </c:pt>
                <c:pt idx="41106">
                  <c:v>65.179531249999997</c:v>
                </c:pt>
                <c:pt idx="41107">
                  <c:v>65.177968749999906</c:v>
                </c:pt>
                <c:pt idx="41108">
                  <c:v>65.1764062499999</c:v>
                </c:pt>
                <c:pt idx="41109">
                  <c:v>65.174999999999997</c:v>
                </c:pt>
                <c:pt idx="41110">
                  <c:v>65.173749999999998</c:v>
                </c:pt>
                <c:pt idx="41111">
                  <c:v>65.172499999999999</c:v>
                </c:pt>
                <c:pt idx="41112">
                  <c:v>65.171250000000001</c:v>
                </c:pt>
                <c:pt idx="41113">
                  <c:v>65.17</c:v>
                </c:pt>
                <c:pt idx="41114">
                  <c:v>65.168750000000003</c:v>
                </c:pt>
                <c:pt idx="41115">
                  <c:v>65.167500000000004</c:v>
                </c:pt>
                <c:pt idx="41116">
                  <c:v>65.166249999999906</c:v>
                </c:pt>
                <c:pt idx="41117">
                  <c:v>65.165156249999995</c:v>
                </c:pt>
                <c:pt idx="41118">
                  <c:v>65.164218750000003</c:v>
                </c:pt>
                <c:pt idx="41119">
                  <c:v>65.163281249999997</c:v>
                </c:pt>
                <c:pt idx="41120">
                  <c:v>65.162343749999906</c:v>
                </c:pt>
                <c:pt idx="41121">
                  <c:v>65.161406249999999</c:v>
                </c:pt>
                <c:pt idx="41122">
                  <c:v>65.160468749999893</c:v>
                </c:pt>
                <c:pt idx="41123">
                  <c:v>65.159531250000001</c:v>
                </c:pt>
                <c:pt idx="41124">
                  <c:v>65.158749999999898</c:v>
                </c:pt>
                <c:pt idx="41125">
                  <c:v>65.157968749999895</c:v>
                </c:pt>
                <c:pt idx="41126">
                  <c:v>65.157187500000006</c:v>
                </c:pt>
                <c:pt idx="41127">
                  <c:v>65.156562499999893</c:v>
                </c:pt>
                <c:pt idx="41128">
                  <c:v>65.155937499999993</c:v>
                </c:pt>
                <c:pt idx="41129">
                  <c:v>65.155312499999994</c:v>
                </c:pt>
                <c:pt idx="41130">
                  <c:v>65.154687499999994</c:v>
                </c:pt>
                <c:pt idx="41131">
                  <c:v>65.154062499999995</c:v>
                </c:pt>
                <c:pt idx="41132">
                  <c:v>65.153437499999995</c:v>
                </c:pt>
                <c:pt idx="41133">
                  <c:v>65.152812499999897</c:v>
                </c:pt>
                <c:pt idx="41134">
                  <c:v>65.151875000000004</c:v>
                </c:pt>
                <c:pt idx="41135">
                  <c:v>65.150468750000002</c:v>
                </c:pt>
                <c:pt idx="41136">
                  <c:v>65.149062499999999</c:v>
                </c:pt>
                <c:pt idx="41137">
                  <c:v>65.147656249999898</c:v>
                </c:pt>
                <c:pt idx="41138">
                  <c:v>65.146249999999995</c:v>
                </c:pt>
                <c:pt idx="41139">
                  <c:v>65.144843750000007</c:v>
                </c:pt>
                <c:pt idx="41140">
                  <c:v>65.143437499999905</c:v>
                </c:pt>
                <c:pt idx="41141">
                  <c:v>65.141562499999907</c:v>
                </c:pt>
                <c:pt idx="41142">
                  <c:v>65.139062499999994</c:v>
                </c:pt>
                <c:pt idx="41143">
                  <c:v>65.137031250000007</c:v>
                </c:pt>
                <c:pt idx="41144">
                  <c:v>65.135624999999905</c:v>
                </c:pt>
                <c:pt idx="41145">
                  <c:v>65.134218750000002</c:v>
                </c:pt>
                <c:pt idx="41146">
                  <c:v>65.1328125</c:v>
                </c:pt>
                <c:pt idx="41147">
                  <c:v>65.131406249999998</c:v>
                </c:pt>
                <c:pt idx="41148">
                  <c:v>65.129687499999903</c:v>
                </c:pt>
                <c:pt idx="41149">
                  <c:v>65.127656249999902</c:v>
                </c:pt>
                <c:pt idx="41150">
                  <c:v>65.125468749999996</c:v>
                </c:pt>
                <c:pt idx="41151">
                  <c:v>65.123125000000002</c:v>
                </c:pt>
                <c:pt idx="41152">
                  <c:v>65.120625000000004</c:v>
                </c:pt>
                <c:pt idx="41153">
                  <c:v>65.116093749999905</c:v>
                </c:pt>
                <c:pt idx="41154">
                  <c:v>65.103593749999902</c:v>
                </c:pt>
                <c:pt idx="41155">
                  <c:v>65.084765624999903</c:v>
                </c:pt>
                <c:pt idx="41156">
                  <c:v>65.064843749999994</c:v>
                </c:pt>
                <c:pt idx="41157">
                  <c:v>65.044062499999995</c:v>
                </c:pt>
                <c:pt idx="41158">
                  <c:v>65.023046875000006</c:v>
                </c:pt>
                <c:pt idx="41159">
                  <c:v>65.001796874999997</c:v>
                </c:pt>
                <c:pt idx="41160">
                  <c:v>64.980390624999998</c:v>
                </c:pt>
                <c:pt idx="41161">
                  <c:v>64.959140624999904</c:v>
                </c:pt>
                <c:pt idx="41162">
                  <c:v>64.937890624999994</c:v>
                </c:pt>
                <c:pt idx="41163">
                  <c:v>64.916484374999996</c:v>
                </c:pt>
                <c:pt idx="41164">
                  <c:v>64.895234375000001</c:v>
                </c:pt>
                <c:pt idx="41165">
                  <c:v>64.874140624999995</c:v>
                </c:pt>
                <c:pt idx="41166">
                  <c:v>64.853046875000004</c:v>
                </c:pt>
                <c:pt idx="41167">
                  <c:v>64.83203125</c:v>
                </c:pt>
                <c:pt idx="41168">
                  <c:v>64.811015624999996</c:v>
                </c:pt>
                <c:pt idx="41169">
                  <c:v>64.789921874999905</c:v>
                </c:pt>
                <c:pt idx="41170">
                  <c:v>64.768828124999999</c:v>
                </c:pt>
                <c:pt idx="41171">
                  <c:v>64.747500000000002</c:v>
                </c:pt>
                <c:pt idx="41172">
                  <c:v>64.726093749999905</c:v>
                </c:pt>
                <c:pt idx="41173">
                  <c:v>64.704921874999997</c:v>
                </c:pt>
                <c:pt idx="41174">
                  <c:v>64.683828125000005</c:v>
                </c:pt>
                <c:pt idx="41175">
                  <c:v>64.662578124999996</c:v>
                </c:pt>
                <c:pt idx="41176">
                  <c:v>64.640781250000003</c:v>
                </c:pt>
                <c:pt idx="41177">
                  <c:v>64.618828124999993</c:v>
                </c:pt>
                <c:pt idx="41178">
                  <c:v>64.597187500000004</c:v>
                </c:pt>
                <c:pt idx="41179">
                  <c:v>64.575468749999899</c:v>
                </c:pt>
                <c:pt idx="41180">
                  <c:v>64.553437500000001</c:v>
                </c:pt>
                <c:pt idx="41181">
                  <c:v>64.531249999999901</c:v>
                </c:pt>
                <c:pt idx="41182">
                  <c:v>64.508828124999894</c:v>
                </c:pt>
                <c:pt idx="41183">
                  <c:v>64.486015624999993</c:v>
                </c:pt>
                <c:pt idx="41184">
                  <c:v>64.462968750000002</c:v>
                </c:pt>
                <c:pt idx="41185">
                  <c:v>64.439765624999893</c:v>
                </c:pt>
                <c:pt idx="41186">
                  <c:v>64.416328124999893</c:v>
                </c:pt>
                <c:pt idx="41187">
                  <c:v>64.392656249999902</c:v>
                </c:pt>
                <c:pt idx="41188">
                  <c:v>64.368593750000002</c:v>
                </c:pt>
                <c:pt idx="41189">
                  <c:v>64.344453124999902</c:v>
                </c:pt>
                <c:pt idx="41190">
                  <c:v>64.320703124999994</c:v>
                </c:pt>
                <c:pt idx="41191">
                  <c:v>64.297421874999998</c:v>
                </c:pt>
                <c:pt idx="41192">
                  <c:v>64.274453124999994</c:v>
                </c:pt>
                <c:pt idx="41193">
                  <c:v>64.251484374999905</c:v>
                </c:pt>
                <c:pt idx="41194">
                  <c:v>64.228515625</c:v>
                </c:pt>
                <c:pt idx="41195">
                  <c:v>64.205546874999996</c:v>
                </c:pt>
                <c:pt idx="41196">
                  <c:v>64.182578124999907</c:v>
                </c:pt>
                <c:pt idx="41197">
                  <c:v>64.159609375000002</c:v>
                </c:pt>
                <c:pt idx="41198">
                  <c:v>64.136640624999998</c:v>
                </c:pt>
                <c:pt idx="41199">
                  <c:v>64.113828124999998</c:v>
                </c:pt>
                <c:pt idx="41200">
                  <c:v>64.091015624999898</c:v>
                </c:pt>
                <c:pt idx="41201">
                  <c:v>64.068046874999993</c:v>
                </c:pt>
                <c:pt idx="41202">
                  <c:v>64.045078125000003</c:v>
                </c:pt>
                <c:pt idx="41203">
                  <c:v>64.022109374999999</c:v>
                </c:pt>
                <c:pt idx="41204">
                  <c:v>63.999140625000003</c:v>
                </c:pt>
                <c:pt idx="41205">
                  <c:v>63.976171874999999</c:v>
                </c:pt>
                <c:pt idx="41206">
                  <c:v>63.953203125000002</c:v>
                </c:pt>
                <c:pt idx="41207">
                  <c:v>63.930234374999898</c:v>
                </c:pt>
                <c:pt idx="41208">
                  <c:v>63.907421874999898</c:v>
                </c:pt>
                <c:pt idx="41209">
                  <c:v>63.884765625</c:v>
                </c:pt>
                <c:pt idx="41210">
                  <c:v>63.862187499999997</c:v>
                </c:pt>
                <c:pt idx="41211">
                  <c:v>63.839531249999901</c:v>
                </c:pt>
                <c:pt idx="41212">
                  <c:v>63.816640624999899</c:v>
                </c:pt>
                <c:pt idx="41213">
                  <c:v>63.793749999999903</c:v>
                </c:pt>
                <c:pt idx="41214">
                  <c:v>63.771015624999897</c:v>
                </c:pt>
                <c:pt idx="41215">
                  <c:v>63.7483593749999</c:v>
                </c:pt>
                <c:pt idx="41216">
                  <c:v>63.725781249999997</c:v>
                </c:pt>
                <c:pt idx="41217">
                  <c:v>63.703281249999897</c:v>
                </c:pt>
                <c:pt idx="41218">
                  <c:v>63.680703125000001</c:v>
                </c:pt>
                <c:pt idx="41219">
                  <c:v>63.658046874999997</c:v>
                </c:pt>
                <c:pt idx="41220">
                  <c:v>63.635468749999902</c:v>
                </c:pt>
                <c:pt idx="41221">
                  <c:v>63.612890624999899</c:v>
                </c:pt>
                <c:pt idx="41222">
                  <c:v>63.590234375000001</c:v>
                </c:pt>
                <c:pt idx="41223">
                  <c:v>63.567578124999997</c:v>
                </c:pt>
                <c:pt idx="41224">
                  <c:v>63.544921874999901</c:v>
                </c:pt>
                <c:pt idx="41225">
                  <c:v>63.522265625000003</c:v>
                </c:pt>
                <c:pt idx="41226">
                  <c:v>63.499687499999901</c:v>
                </c:pt>
                <c:pt idx="41227">
                  <c:v>63.477109374999998</c:v>
                </c:pt>
                <c:pt idx="41228">
                  <c:v>63.454453124999901</c:v>
                </c:pt>
                <c:pt idx="41229">
                  <c:v>63.431796875000003</c:v>
                </c:pt>
                <c:pt idx="41230">
                  <c:v>63.408984374999903</c:v>
                </c:pt>
                <c:pt idx="41231">
                  <c:v>63.386171874999903</c:v>
                </c:pt>
                <c:pt idx="41232">
                  <c:v>63.363515624999998</c:v>
                </c:pt>
                <c:pt idx="41233">
                  <c:v>63.340859374999901</c:v>
                </c:pt>
                <c:pt idx="41234">
                  <c:v>63.318203124999997</c:v>
                </c:pt>
                <c:pt idx="41235">
                  <c:v>63.295546874999999</c:v>
                </c:pt>
                <c:pt idx="41236">
                  <c:v>63.272890624999903</c:v>
                </c:pt>
                <c:pt idx="41237">
                  <c:v>63.250234374999899</c:v>
                </c:pt>
                <c:pt idx="41238">
                  <c:v>63.227499999999999</c:v>
                </c:pt>
                <c:pt idx="41239">
                  <c:v>63.204765624999901</c:v>
                </c:pt>
                <c:pt idx="41240">
                  <c:v>63.182031249999902</c:v>
                </c:pt>
                <c:pt idx="41241">
                  <c:v>63.159218749999901</c:v>
                </c:pt>
                <c:pt idx="41242">
                  <c:v>63.136406249999901</c:v>
                </c:pt>
                <c:pt idx="41243">
                  <c:v>63.114687500000002</c:v>
                </c:pt>
                <c:pt idx="41244">
                  <c:v>63.094765625000001</c:v>
                </c:pt>
                <c:pt idx="41245">
                  <c:v>63.0748437499999</c:v>
                </c:pt>
                <c:pt idx="41246">
                  <c:v>63.053906249999898</c:v>
                </c:pt>
                <c:pt idx="41247">
                  <c:v>63.032656250000002</c:v>
                </c:pt>
                <c:pt idx="41248">
                  <c:v>63.011328124999899</c:v>
                </c:pt>
                <c:pt idx="41249">
                  <c:v>62.989843749999999</c:v>
                </c:pt>
                <c:pt idx="41250">
                  <c:v>62.968046874999999</c:v>
                </c:pt>
                <c:pt idx="41251">
                  <c:v>62.945468750000003</c:v>
                </c:pt>
                <c:pt idx="41252">
                  <c:v>62.9208593749999</c:v>
                </c:pt>
                <c:pt idx="41253">
                  <c:v>62.895859374999901</c:v>
                </c:pt>
                <c:pt idx="41254">
                  <c:v>62.872187500000003</c:v>
                </c:pt>
                <c:pt idx="41255">
                  <c:v>62.848671874999901</c:v>
                </c:pt>
                <c:pt idx="41256">
                  <c:v>62.825312499999903</c:v>
                </c:pt>
                <c:pt idx="41257">
                  <c:v>62.801953124999898</c:v>
                </c:pt>
                <c:pt idx="41258">
                  <c:v>62.778359375000001</c:v>
                </c:pt>
                <c:pt idx="41259">
                  <c:v>62.754765624999997</c:v>
                </c:pt>
                <c:pt idx="41260">
                  <c:v>62.731093749999999</c:v>
                </c:pt>
                <c:pt idx="41261">
                  <c:v>62.707499999999897</c:v>
                </c:pt>
                <c:pt idx="41262">
                  <c:v>62.683984374999902</c:v>
                </c:pt>
                <c:pt idx="41263">
                  <c:v>62.660546875000001</c:v>
                </c:pt>
                <c:pt idx="41264">
                  <c:v>62.6370312499999</c:v>
                </c:pt>
                <c:pt idx="41265">
                  <c:v>62.613359375000002</c:v>
                </c:pt>
                <c:pt idx="41266">
                  <c:v>62.589843749999901</c:v>
                </c:pt>
                <c:pt idx="41267">
                  <c:v>62.566484375000002</c:v>
                </c:pt>
                <c:pt idx="41268">
                  <c:v>62.543046874999902</c:v>
                </c:pt>
                <c:pt idx="41269">
                  <c:v>62.519609374999902</c:v>
                </c:pt>
                <c:pt idx="41270">
                  <c:v>62.49640625</c:v>
                </c:pt>
                <c:pt idx="41271">
                  <c:v>62.4729687499999</c:v>
                </c:pt>
                <c:pt idx="41272">
                  <c:v>62.449218749999901</c:v>
                </c:pt>
                <c:pt idx="41273">
                  <c:v>62.425468749999901</c:v>
                </c:pt>
                <c:pt idx="41274">
                  <c:v>62.401874999999997</c:v>
                </c:pt>
                <c:pt idx="41275">
                  <c:v>62.378593749999901</c:v>
                </c:pt>
                <c:pt idx="41276">
                  <c:v>62.355234375000002</c:v>
                </c:pt>
                <c:pt idx="41277">
                  <c:v>62.331562499999997</c:v>
                </c:pt>
                <c:pt idx="41278">
                  <c:v>62.307734375000003</c:v>
                </c:pt>
                <c:pt idx="41279">
                  <c:v>62.283984374999903</c:v>
                </c:pt>
                <c:pt idx="41280">
                  <c:v>62.260312499999998</c:v>
                </c:pt>
                <c:pt idx="41281">
                  <c:v>62.236718749999902</c:v>
                </c:pt>
                <c:pt idx="41282">
                  <c:v>62.213281250000001</c:v>
                </c:pt>
                <c:pt idx="41283">
                  <c:v>62.189687499999998</c:v>
                </c:pt>
                <c:pt idx="41284">
                  <c:v>62.166093749999902</c:v>
                </c:pt>
                <c:pt idx="41285">
                  <c:v>62.142109374999897</c:v>
                </c:pt>
                <c:pt idx="41286">
                  <c:v>62.118046874999997</c:v>
                </c:pt>
                <c:pt idx="41287">
                  <c:v>62.094843750000003</c:v>
                </c:pt>
                <c:pt idx="41288">
                  <c:v>62.072343749999902</c:v>
                </c:pt>
                <c:pt idx="41289">
                  <c:v>62.051562500000003</c:v>
                </c:pt>
                <c:pt idx="41290">
                  <c:v>62.038906249999997</c:v>
                </c:pt>
                <c:pt idx="41291">
                  <c:v>62.036562499999903</c:v>
                </c:pt>
                <c:pt idx="41292">
                  <c:v>62.037812499999902</c:v>
                </c:pt>
                <c:pt idx="41293">
                  <c:v>62.036249999999903</c:v>
                </c:pt>
                <c:pt idx="41294">
                  <c:v>62.031406250000003</c:v>
                </c:pt>
                <c:pt idx="41295">
                  <c:v>62.026093749999902</c:v>
                </c:pt>
                <c:pt idx="41296">
                  <c:v>62.020781249999899</c:v>
                </c:pt>
                <c:pt idx="41297">
                  <c:v>62.015468749999997</c:v>
                </c:pt>
                <c:pt idx="41298">
                  <c:v>62.010156250000001</c:v>
                </c:pt>
                <c:pt idx="41299">
                  <c:v>62.004999999999903</c:v>
                </c:pt>
                <c:pt idx="41300">
                  <c:v>61.999843749999897</c:v>
                </c:pt>
                <c:pt idx="41301">
                  <c:v>61.994531249999902</c:v>
                </c:pt>
                <c:pt idx="41302">
                  <c:v>61.989218749999999</c:v>
                </c:pt>
                <c:pt idx="41303">
                  <c:v>61.983906249999997</c:v>
                </c:pt>
                <c:pt idx="41304">
                  <c:v>61.978593749999902</c:v>
                </c:pt>
                <c:pt idx="41305">
                  <c:v>61.973281249999999</c:v>
                </c:pt>
                <c:pt idx="41306">
                  <c:v>61.967968749999997</c:v>
                </c:pt>
                <c:pt idx="41307">
                  <c:v>61.962499999999999</c:v>
                </c:pt>
                <c:pt idx="41308">
                  <c:v>61.956874999999997</c:v>
                </c:pt>
                <c:pt idx="41309">
                  <c:v>61.951406249999998</c:v>
                </c:pt>
                <c:pt idx="41310">
                  <c:v>61.946093750000003</c:v>
                </c:pt>
                <c:pt idx="41311">
                  <c:v>61.940624999999997</c:v>
                </c:pt>
                <c:pt idx="41312">
                  <c:v>61.934999999999903</c:v>
                </c:pt>
                <c:pt idx="41313">
                  <c:v>61.929218749999897</c:v>
                </c:pt>
                <c:pt idx="41314">
                  <c:v>61.923437499999999</c:v>
                </c:pt>
                <c:pt idx="41315">
                  <c:v>61.917968749999901</c:v>
                </c:pt>
                <c:pt idx="41316">
                  <c:v>61.913281249999997</c:v>
                </c:pt>
                <c:pt idx="41317">
                  <c:v>61.909062499999997</c:v>
                </c:pt>
                <c:pt idx="41318">
                  <c:v>61.904687500000001</c:v>
                </c:pt>
                <c:pt idx="41319">
                  <c:v>61.900312499999899</c:v>
                </c:pt>
                <c:pt idx="41320">
                  <c:v>61.895937499999903</c:v>
                </c:pt>
                <c:pt idx="41321">
                  <c:v>61.891406250000003</c:v>
                </c:pt>
                <c:pt idx="41322">
                  <c:v>61.886875000000003</c:v>
                </c:pt>
                <c:pt idx="41323">
                  <c:v>61.882812499999901</c:v>
                </c:pt>
                <c:pt idx="41324">
                  <c:v>61.878593749999901</c:v>
                </c:pt>
                <c:pt idx="41325">
                  <c:v>61.873750000000001</c:v>
                </c:pt>
                <c:pt idx="41326">
                  <c:v>61.868906249999903</c:v>
                </c:pt>
                <c:pt idx="41327">
                  <c:v>61.864374999999903</c:v>
                </c:pt>
                <c:pt idx="41328">
                  <c:v>61.860156249999903</c:v>
                </c:pt>
                <c:pt idx="41329">
                  <c:v>61.855937499999897</c:v>
                </c:pt>
                <c:pt idx="41330">
                  <c:v>61.8515625</c:v>
                </c:pt>
                <c:pt idx="41331">
                  <c:v>61.847187499999997</c:v>
                </c:pt>
                <c:pt idx="41332">
                  <c:v>61.843125000000001</c:v>
                </c:pt>
                <c:pt idx="41333">
                  <c:v>61.839374999999997</c:v>
                </c:pt>
                <c:pt idx="41334">
                  <c:v>61.835468749999897</c:v>
                </c:pt>
                <c:pt idx="41335">
                  <c:v>61.831249999999997</c:v>
                </c:pt>
                <c:pt idx="41336">
                  <c:v>61.827031249999898</c:v>
                </c:pt>
                <c:pt idx="41337">
                  <c:v>61.822812499999898</c:v>
                </c:pt>
                <c:pt idx="41338">
                  <c:v>61.818437499999902</c:v>
                </c:pt>
                <c:pt idx="41339">
                  <c:v>61.814062499999999</c:v>
                </c:pt>
                <c:pt idx="41340">
                  <c:v>61.809843749999899</c:v>
                </c:pt>
                <c:pt idx="41341">
                  <c:v>61.805781250000003</c:v>
                </c:pt>
                <c:pt idx="41342">
                  <c:v>61.801562499999903</c:v>
                </c:pt>
                <c:pt idx="41343">
                  <c:v>61.7971874999999</c:v>
                </c:pt>
                <c:pt idx="41344">
                  <c:v>61.792812499999997</c:v>
                </c:pt>
                <c:pt idx="41345">
                  <c:v>61.788437499999901</c:v>
                </c:pt>
                <c:pt idx="41346">
                  <c:v>61.784062499999898</c:v>
                </c:pt>
                <c:pt idx="41347">
                  <c:v>61.779687500000001</c:v>
                </c:pt>
                <c:pt idx="41348">
                  <c:v>61.775468750000002</c:v>
                </c:pt>
                <c:pt idx="41349">
                  <c:v>61.771406249999998</c:v>
                </c:pt>
                <c:pt idx="41350">
                  <c:v>61.767187499999899</c:v>
                </c:pt>
                <c:pt idx="41351">
                  <c:v>61.762812500000003</c:v>
                </c:pt>
                <c:pt idx="41352">
                  <c:v>61.7584374999999</c:v>
                </c:pt>
                <c:pt idx="41353">
                  <c:v>61.75421875</c:v>
                </c:pt>
                <c:pt idx="41354">
                  <c:v>61.750156250000003</c:v>
                </c:pt>
                <c:pt idx="41355">
                  <c:v>61.746093749999901</c:v>
                </c:pt>
                <c:pt idx="41356">
                  <c:v>61.741874999999901</c:v>
                </c:pt>
                <c:pt idx="41357">
                  <c:v>61.737656249999901</c:v>
                </c:pt>
                <c:pt idx="41358">
                  <c:v>61.733593749999898</c:v>
                </c:pt>
                <c:pt idx="41359">
                  <c:v>61.729531249999901</c:v>
                </c:pt>
                <c:pt idx="41360">
                  <c:v>61.725312499999902</c:v>
                </c:pt>
                <c:pt idx="41361">
                  <c:v>61.720937499999998</c:v>
                </c:pt>
                <c:pt idx="41362">
                  <c:v>61.716718749999899</c:v>
                </c:pt>
                <c:pt idx="41363">
                  <c:v>61.712656250000002</c:v>
                </c:pt>
                <c:pt idx="41364">
                  <c:v>61.708437499999903</c:v>
                </c:pt>
                <c:pt idx="41365">
                  <c:v>61.704374999999999</c:v>
                </c:pt>
                <c:pt idx="41366">
                  <c:v>61.700468749999999</c:v>
                </c:pt>
                <c:pt idx="41367">
                  <c:v>61.696874999999999</c:v>
                </c:pt>
                <c:pt idx="41368">
                  <c:v>61.693593749999998</c:v>
                </c:pt>
                <c:pt idx="41369">
                  <c:v>61.690156250000001</c:v>
                </c:pt>
                <c:pt idx="41370">
                  <c:v>61.686718749999997</c:v>
                </c:pt>
                <c:pt idx="41371">
                  <c:v>61.683437499999997</c:v>
                </c:pt>
                <c:pt idx="41372">
                  <c:v>61.679843749999897</c:v>
                </c:pt>
                <c:pt idx="41373">
                  <c:v>61.67578125</c:v>
                </c:pt>
                <c:pt idx="41374">
                  <c:v>61.671718749999997</c:v>
                </c:pt>
                <c:pt idx="41375">
                  <c:v>61.66765625</c:v>
                </c:pt>
                <c:pt idx="41376">
                  <c:v>61.663593749999997</c:v>
                </c:pt>
                <c:pt idx="41377">
                  <c:v>61.659531250000001</c:v>
                </c:pt>
                <c:pt idx="41378">
                  <c:v>61.655312500000001</c:v>
                </c:pt>
                <c:pt idx="41379">
                  <c:v>61.652968749999999</c:v>
                </c:pt>
                <c:pt idx="41380">
                  <c:v>61.661718749999899</c:v>
                </c:pt>
                <c:pt idx="41381">
                  <c:v>61.679921874999998</c:v>
                </c:pt>
                <c:pt idx="41382">
                  <c:v>61.698515624999899</c:v>
                </c:pt>
                <c:pt idx="41383">
                  <c:v>61.7171093749999</c:v>
                </c:pt>
                <c:pt idx="41384">
                  <c:v>61.735703125000001</c:v>
                </c:pt>
                <c:pt idx="41385">
                  <c:v>61.7542187499999</c:v>
                </c:pt>
                <c:pt idx="41386">
                  <c:v>61.772734374999899</c:v>
                </c:pt>
                <c:pt idx="41387">
                  <c:v>61.791328125</c:v>
                </c:pt>
                <c:pt idx="41388">
                  <c:v>61.809921874999901</c:v>
                </c:pt>
                <c:pt idx="41389">
                  <c:v>61.828515625000001</c:v>
                </c:pt>
                <c:pt idx="41390">
                  <c:v>61.847109374999903</c:v>
                </c:pt>
                <c:pt idx="41391">
                  <c:v>61.865781249999998</c:v>
                </c:pt>
                <c:pt idx="41392">
                  <c:v>61.884531249999903</c:v>
                </c:pt>
                <c:pt idx="41393">
                  <c:v>61.903203124999898</c:v>
                </c:pt>
                <c:pt idx="41394">
                  <c:v>61.921874999999901</c:v>
                </c:pt>
                <c:pt idx="41395">
                  <c:v>61.940781249999901</c:v>
                </c:pt>
                <c:pt idx="41396">
                  <c:v>61.9599218749999</c:v>
                </c:pt>
                <c:pt idx="41397">
                  <c:v>61.979062499999898</c:v>
                </c:pt>
                <c:pt idx="41398">
                  <c:v>61.998124999999902</c:v>
                </c:pt>
                <c:pt idx="41399">
                  <c:v>62.017421874999997</c:v>
                </c:pt>
                <c:pt idx="41400">
                  <c:v>62.036796874999901</c:v>
                </c:pt>
                <c:pt idx="41401">
                  <c:v>62.055937499999899</c:v>
                </c:pt>
                <c:pt idx="41402">
                  <c:v>62.074921874999902</c:v>
                </c:pt>
                <c:pt idx="41403">
                  <c:v>62.094140624999902</c:v>
                </c:pt>
                <c:pt idx="41404">
                  <c:v>62.113515624999899</c:v>
                </c:pt>
                <c:pt idx="41405">
                  <c:v>62.133046874999998</c:v>
                </c:pt>
                <c:pt idx="41406">
                  <c:v>62.152734375000001</c:v>
                </c:pt>
                <c:pt idx="41407">
                  <c:v>62.1721875</c:v>
                </c:pt>
                <c:pt idx="41408">
                  <c:v>62.191796875000001</c:v>
                </c:pt>
                <c:pt idx="41409">
                  <c:v>62.211718749999903</c:v>
                </c:pt>
                <c:pt idx="41410">
                  <c:v>62.231640624999898</c:v>
                </c:pt>
                <c:pt idx="41411">
                  <c:v>62.251484374999997</c:v>
                </c:pt>
                <c:pt idx="41412">
                  <c:v>62.271406249999899</c:v>
                </c:pt>
                <c:pt idx="41413">
                  <c:v>62.291640624999999</c:v>
                </c:pt>
                <c:pt idx="41414">
                  <c:v>62.312109374999999</c:v>
                </c:pt>
                <c:pt idx="41415">
                  <c:v>62.3326562499999</c:v>
                </c:pt>
                <c:pt idx="41416">
                  <c:v>62.353359374999997</c:v>
                </c:pt>
                <c:pt idx="41417">
                  <c:v>62.374140625000003</c:v>
                </c:pt>
                <c:pt idx="41418">
                  <c:v>62.394921874999902</c:v>
                </c:pt>
                <c:pt idx="41419">
                  <c:v>62.415937499999998</c:v>
                </c:pt>
                <c:pt idx="41420">
                  <c:v>62.437109374999999</c:v>
                </c:pt>
                <c:pt idx="41421">
                  <c:v>62.457812499999903</c:v>
                </c:pt>
                <c:pt idx="41422">
                  <c:v>62.478203124999901</c:v>
                </c:pt>
                <c:pt idx="41423">
                  <c:v>62.498828124999903</c:v>
                </c:pt>
                <c:pt idx="41424">
                  <c:v>62.519453124999998</c:v>
                </c:pt>
                <c:pt idx="41425">
                  <c:v>62.539921874999997</c:v>
                </c:pt>
                <c:pt idx="41426">
                  <c:v>62.560390624999997</c:v>
                </c:pt>
                <c:pt idx="41427">
                  <c:v>62.5810156249999</c:v>
                </c:pt>
                <c:pt idx="41428">
                  <c:v>62.601796874999998</c:v>
                </c:pt>
                <c:pt idx="41429">
                  <c:v>62.622578124999997</c:v>
                </c:pt>
                <c:pt idx="41430">
                  <c:v>62.643359375000003</c:v>
                </c:pt>
                <c:pt idx="41431">
                  <c:v>62.663984374999899</c:v>
                </c:pt>
                <c:pt idx="41432">
                  <c:v>62.684453124999997</c:v>
                </c:pt>
                <c:pt idx="41433">
                  <c:v>62.704921874999997</c:v>
                </c:pt>
                <c:pt idx="41434">
                  <c:v>62.725546874999999</c:v>
                </c:pt>
                <c:pt idx="41435">
                  <c:v>62.746328124999998</c:v>
                </c:pt>
                <c:pt idx="41436">
                  <c:v>62.767109374999997</c:v>
                </c:pt>
                <c:pt idx="41437">
                  <c:v>62.787890624999903</c:v>
                </c:pt>
                <c:pt idx="41438">
                  <c:v>62.808671874999902</c:v>
                </c:pt>
                <c:pt idx="41439">
                  <c:v>62.829609374999997</c:v>
                </c:pt>
                <c:pt idx="41440">
                  <c:v>62.8505468749999</c:v>
                </c:pt>
                <c:pt idx="41441">
                  <c:v>62.871328124999998</c:v>
                </c:pt>
                <c:pt idx="41442">
                  <c:v>62.892109374999997</c:v>
                </c:pt>
                <c:pt idx="41443">
                  <c:v>62.912890624999903</c:v>
                </c:pt>
                <c:pt idx="41444">
                  <c:v>62.933671874999902</c:v>
                </c:pt>
                <c:pt idx="41445">
                  <c:v>62.954374999999899</c:v>
                </c:pt>
                <c:pt idx="41446">
                  <c:v>62.975078125000003</c:v>
                </c:pt>
                <c:pt idx="41447">
                  <c:v>62.996015624999998</c:v>
                </c:pt>
                <c:pt idx="41448">
                  <c:v>63.017109374999997</c:v>
                </c:pt>
                <c:pt idx="41449">
                  <c:v>63.038046874999999</c:v>
                </c:pt>
                <c:pt idx="41450">
                  <c:v>63.058984375000001</c:v>
                </c:pt>
                <c:pt idx="41451">
                  <c:v>63.08</c:v>
                </c:pt>
                <c:pt idx="41452">
                  <c:v>63.100624999999901</c:v>
                </c:pt>
                <c:pt idx="41453">
                  <c:v>63.121171874999902</c:v>
                </c:pt>
                <c:pt idx="41454">
                  <c:v>63.141953124999901</c:v>
                </c:pt>
                <c:pt idx="41455">
                  <c:v>63.162500000000001</c:v>
                </c:pt>
                <c:pt idx="41456">
                  <c:v>63.182812499999997</c:v>
                </c:pt>
                <c:pt idx="41457">
                  <c:v>63.203203124999902</c:v>
                </c:pt>
                <c:pt idx="41458">
                  <c:v>63.223671875000001</c:v>
                </c:pt>
                <c:pt idx="41459">
                  <c:v>63.244062499999998</c:v>
                </c:pt>
                <c:pt idx="41460">
                  <c:v>63.264453124999903</c:v>
                </c:pt>
                <c:pt idx="41461">
                  <c:v>63.284921875000002</c:v>
                </c:pt>
                <c:pt idx="41462">
                  <c:v>63.305312499999999</c:v>
                </c:pt>
                <c:pt idx="41463">
                  <c:v>63.325624999999903</c:v>
                </c:pt>
                <c:pt idx="41464">
                  <c:v>63.3460156249999</c:v>
                </c:pt>
                <c:pt idx="41465">
                  <c:v>63.366484374999899</c:v>
                </c:pt>
                <c:pt idx="41466">
                  <c:v>63.386796875000002</c:v>
                </c:pt>
                <c:pt idx="41467">
                  <c:v>63.406953124999902</c:v>
                </c:pt>
                <c:pt idx="41468">
                  <c:v>63.4260937499999</c:v>
                </c:pt>
                <c:pt idx="41469">
                  <c:v>63.4436718749999</c:v>
                </c:pt>
                <c:pt idx="41470">
                  <c:v>63.461328124999902</c:v>
                </c:pt>
                <c:pt idx="41471">
                  <c:v>63.476406249999997</c:v>
                </c:pt>
                <c:pt idx="41472">
                  <c:v>63.483984374999999</c:v>
                </c:pt>
                <c:pt idx="41473">
                  <c:v>63.487109374999903</c:v>
                </c:pt>
                <c:pt idx="41474">
                  <c:v>63.489843749999999</c:v>
                </c:pt>
                <c:pt idx="41475">
                  <c:v>63.491796874999899</c:v>
                </c:pt>
                <c:pt idx="41476">
                  <c:v>63.493906249999903</c:v>
                </c:pt>
                <c:pt idx="41477">
                  <c:v>63.497734375</c:v>
                </c:pt>
                <c:pt idx="41478">
                  <c:v>63.501874999999998</c:v>
                </c:pt>
                <c:pt idx="41479">
                  <c:v>63.504687499999903</c:v>
                </c:pt>
                <c:pt idx="41480">
                  <c:v>63.506484374999999</c:v>
                </c:pt>
                <c:pt idx="41481">
                  <c:v>63.507890625000002</c:v>
                </c:pt>
                <c:pt idx="41482">
                  <c:v>63.509531249999903</c:v>
                </c:pt>
                <c:pt idx="41483">
                  <c:v>63.511562499999997</c:v>
                </c:pt>
                <c:pt idx="41484">
                  <c:v>63.513593749999998</c:v>
                </c:pt>
                <c:pt idx="41485">
                  <c:v>63.515468749999997</c:v>
                </c:pt>
                <c:pt idx="41486">
                  <c:v>63.516718749999903</c:v>
                </c:pt>
                <c:pt idx="41487">
                  <c:v>63.517812499999899</c:v>
                </c:pt>
                <c:pt idx="41488">
                  <c:v>63.51921875</c:v>
                </c:pt>
                <c:pt idx="41489">
                  <c:v>63.520390624999898</c:v>
                </c:pt>
                <c:pt idx="41490">
                  <c:v>63.521406249999899</c:v>
                </c:pt>
                <c:pt idx="41491">
                  <c:v>63.522343749999997</c:v>
                </c:pt>
                <c:pt idx="41492">
                  <c:v>63.523203125000002</c:v>
                </c:pt>
                <c:pt idx="41493">
                  <c:v>63.523984374999898</c:v>
                </c:pt>
                <c:pt idx="41494">
                  <c:v>63.524453125000001</c:v>
                </c:pt>
                <c:pt idx="41495">
                  <c:v>63.524374999999999</c:v>
                </c:pt>
                <c:pt idx="41496">
                  <c:v>63.523984374999998</c:v>
                </c:pt>
                <c:pt idx="41497">
                  <c:v>63.52375</c:v>
                </c:pt>
                <c:pt idx="41498">
                  <c:v>63.524140625000001</c:v>
                </c:pt>
                <c:pt idx="41499">
                  <c:v>63.524921874999997</c:v>
                </c:pt>
                <c:pt idx="41500">
                  <c:v>63.525624999999899</c:v>
                </c:pt>
                <c:pt idx="41501">
                  <c:v>63.526171874999903</c:v>
                </c:pt>
                <c:pt idx="41502">
                  <c:v>63.526640624999899</c:v>
                </c:pt>
                <c:pt idx="41503">
                  <c:v>63.527109374999903</c:v>
                </c:pt>
                <c:pt idx="41504">
                  <c:v>63.5276562499999</c:v>
                </c:pt>
                <c:pt idx="41505">
                  <c:v>63.528359374999901</c:v>
                </c:pt>
                <c:pt idx="41506">
                  <c:v>63.529140624999997</c:v>
                </c:pt>
                <c:pt idx="41507">
                  <c:v>63.530078125000003</c:v>
                </c:pt>
                <c:pt idx="41508">
                  <c:v>63.5309375</c:v>
                </c:pt>
                <c:pt idx="41509">
                  <c:v>63.529999999999902</c:v>
                </c:pt>
                <c:pt idx="41510">
                  <c:v>63.517109374999997</c:v>
                </c:pt>
                <c:pt idx="41511">
                  <c:v>63.493046874999997</c:v>
                </c:pt>
                <c:pt idx="41512">
                  <c:v>63.470859375000003</c:v>
                </c:pt>
                <c:pt idx="41513">
                  <c:v>63.451953124999903</c:v>
                </c:pt>
                <c:pt idx="41514">
                  <c:v>63.433046874999903</c:v>
                </c:pt>
                <c:pt idx="41515">
                  <c:v>63.413359374999899</c:v>
                </c:pt>
                <c:pt idx="41516">
                  <c:v>63.393593749999901</c:v>
                </c:pt>
                <c:pt idx="41517">
                  <c:v>63.3736718749999</c:v>
                </c:pt>
                <c:pt idx="41518">
                  <c:v>63.353671874999897</c:v>
                </c:pt>
                <c:pt idx="41519">
                  <c:v>63.333750000000002</c:v>
                </c:pt>
                <c:pt idx="41520">
                  <c:v>63.313906249999903</c:v>
                </c:pt>
                <c:pt idx="41521">
                  <c:v>63.294218749999999</c:v>
                </c:pt>
                <c:pt idx="41522">
                  <c:v>63.274531250000003</c:v>
                </c:pt>
                <c:pt idx="41523">
                  <c:v>63.254843749999999</c:v>
                </c:pt>
                <c:pt idx="41524">
                  <c:v>63.234843750000003</c:v>
                </c:pt>
                <c:pt idx="41525">
                  <c:v>63.214374999999897</c:v>
                </c:pt>
                <c:pt idx="41526">
                  <c:v>63.193750000000001</c:v>
                </c:pt>
                <c:pt idx="41527">
                  <c:v>63.173124999999999</c:v>
                </c:pt>
                <c:pt idx="41528">
                  <c:v>63.152500000000003</c:v>
                </c:pt>
                <c:pt idx="41529">
                  <c:v>63.131875000000001</c:v>
                </c:pt>
                <c:pt idx="41530">
                  <c:v>63.111249999999899</c:v>
                </c:pt>
                <c:pt idx="41531">
                  <c:v>63.090625000000003</c:v>
                </c:pt>
                <c:pt idx="41532">
                  <c:v>63.070156249999997</c:v>
                </c:pt>
                <c:pt idx="41533">
                  <c:v>63.049687499999997</c:v>
                </c:pt>
                <c:pt idx="41534">
                  <c:v>63.029062500000002</c:v>
                </c:pt>
                <c:pt idx="41535">
                  <c:v>63.008593750000003</c:v>
                </c:pt>
                <c:pt idx="41536">
                  <c:v>62.98828125</c:v>
                </c:pt>
                <c:pt idx="41537">
                  <c:v>62.967734374999999</c:v>
                </c:pt>
                <c:pt idx="41538">
                  <c:v>62.948593750000001</c:v>
                </c:pt>
                <c:pt idx="41539">
                  <c:v>62.931406249999903</c:v>
                </c:pt>
                <c:pt idx="41540">
                  <c:v>62.913359374999899</c:v>
                </c:pt>
                <c:pt idx="41541">
                  <c:v>62.894140624999999</c:v>
                </c:pt>
                <c:pt idx="41542">
                  <c:v>62.875</c:v>
                </c:pt>
                <c:pt idx="41543">
                  <c:v>62.8557812499999</c:v>
                </c:pt>
                <c:pt idx="41544">
                  <c:v>62.836406250000003</c:v>
                </c:pt>
                <c:pt idx="41545">
                  <c:v>62.816875000000003</c:v>
                </c:pt>
                <c:pt idx="41546">
                  <c:v>62.797031250000003</c:v>
                </c:pt>
                <c:pt idx="41547">
                  <c:v>62.774765624999901</c:v>
                </c:pt>
                <c:pt idx="41548">
                  <c:v>62.751953124999901</c:v>
                </c:pt>
                <c:pt idx="41549">
                  <c:v>62.730390624999998</c:v>
                </c:pt>
                <c:pt idx="41550">
                  <c:v>62.708671875</c:v>
                </c:pt>
                <c:pt idx="41551">
                  <c:v>62.687421874999899</c:v>
                </c:pt>
                <c:pt idx="41552">
                  <c:v>62.666171875000003</c:v>
                </c:pt>
                <c:pt idx="41553">
                  <c:v>62.644765624999899</c:v>
                </c:pt>
                <c:pt idx="41554">
                  <c:v>62.623437500000001</c:v>
                </c:pt>
                <c:pt idx="41555">
                  <c:v>62.601953125000001</c:v>
                </c:pt>
                <c:pt idx="41556">
                  <c:v>62.5803906249999</c:v>
                </c:pt>
                <c:pt idx="41557">
                  <c:v>62.558750000000003</c:v>
                </c:pt>
                <c:pt idx="41558">
                  <c:v>62.536875000000002</c:v>
                </c:pt>
                <c:pt idx="41559">
                  <c:v>62.514765625000003</c:v>
                </c:pt>
                <c:pt idx="41560">
                  <c:v>62.492578125000001</c:v>
                </c:pt>
                <c:pt idx="41561">
                  <c:v>62.470703124999901</c:v>
                </c:pt>
                <c:pt idx="41562">
                  <c:v>62.449140624999998</c:v>
                </c:pt>
                <c:pt idx="41563">
                  <c:v>62.427421874999901</c:v>
                </c:pt>
                <c:pt idx="41564">
                  <c:v>62.405468749999997</c:v>
                </c:pt>
                <c:pt idx="41565">
                  <c:v>62.383281249999897</c:v>
                </c:pt>
                <c:pt idx="41566">
                  <c:v>62.360781249999903</c:v>
                </c:pt>
                <c:pt idx="41567">
                  <c:v>62.338515624999999</c:v>
                </c:pt>
                <c:pt idx="41568">
                  <c:v>62.316484375000002</c:v>
                </c:pt>
                <c:pt idx="41569">
                  <c:v>62.294453124999997</c:v>
                </c:pt>
                <c:pt idx="41570">
                  <c:v>62.272421874999999</c:v>
                </c:pt>
                <c:pt idx="41571">
                  <c:v>62.250390624999902</c:v>
                </c:pt>
                <c:pt idx="41572">
                  <c:v>62.228359374999997</c:v>
                </c:pt>
                <c:pt idx="41573">
                  <c:v>62.206328124999899</c:v>
                </c:pt>
                <c:pt idx="41574">
                  <c:v>62.183828124999998</c:v>
                </c:pt>
                <c:pt idx="41575">
                  <c:v>62.1610937499999</c:v>
                </c:pt>
                <c:pt idx="41576">
                  <c:v>62.138984375</c:v>
                </c:pt>
                <c:pt idx="41577">
                  <c:v>62.118281250000003</c:v>
                </c:pt>
                <c:pt idx="41578">
                  <c:v>62.107500000000002</c:v>
                </c:pt>
                <c:pt idx="41579">
                  <c:v>62.107187499999903</c:v>
                </c:pt>
                <c:pt idx="41580">
                  <c:v>62.107031249999999</c:v>
                </c:pt>
                <c:pt idx="41581">
                  <c:v>62.105312499999997</c:v>
                </c:pt>
                <c:pt idx="41582">
                  <c:v>62.103281250000002</c:v>
                </c:pt>
                <c:pt idx="41583">
                  <c:v>62.101093749999997</c:v>
                </c:pt>
                <c:pt idx="41584">
                  <c:v>62.098750000000003</c:v>
                </c:pt>
                <c:pt idx="41585">
                  <c:v>62.096249999999998</c:v>
                </c:pt>
                <c:pt idx="41586">
                  <c:v>62.093906250000003</c:v>
                </c:pt>
                <c:pt idx="41587">
                  <c:v>62.091718749999899</c:v>
                </c:pt>
                <c:pt idx="41588">
                  <c:v>62.089374999999997</c:v>
                </c:pt>
                <c:pt idx="41589">
                  <c:v>62.086874999999999</c:v>
                </c:pt>
                <c:pt idx="41590">
                  <c:v>62.084687500000001</c:v>
                </c:pt>
                <c:pt idx="41591">
                  <c:v>62.082499999999897</c:v>
                </c:pt>
                <c:pt idx="41592">
                  <c:v>62.079999999999899</c:v>
                </c:pt>
                <c:pt idx="41593">
                  <c:v>62.077499999999901</c:v>
                </c:pt>
                <c:pt idx="41594">
                  <c:v>62.074999999999903</c:v>
                </c:pt>
                <c:pt idx="41595">
                  <c:v>62.072499999999998</c:v>
                </c:pt>
                <c:pt idx="41596">
                  <c:v>62.07</c:v>
                </c:pt>
                <c:pt idx="41597">
                  <c:v>62.067499999999903</c:v>
                </c:pt>
                <c:pt idx="41598">
                  <c:v>62.064999999999998</c:v>
                </c:pt>
                <c:pt idx="41599">
                  <c:v>62.062499999999901</c:v>
                </c:pt>
                <c:pt idx="41600">
                  <c:v>62.059843749999899</c:v>
                </c:pt>
                <c:pt idx="41601">
                  <c:v>62.057031250000001</c:v>
                </c:pt>
                <c:pt idx="41602">
                  <c:v>62.054374999999901</c:v>
                </c:pt>
                <c:pt idx="41603">
                  <c:v>62.0517187499999</c:v>
                </c:pt>
                <c:pt idx="41604">
                  <c:v>62.048906249999902</c:v>
                </c:pt>
                <c:pt idx="41605">
                  <c:v>62.046093749999898</c:v>
                </c:pt>
                <c:pt idx="41606">
                  <c:v>62.04328125</c:v>
                </c:pt>
                <c:pt idx="41607">
                  <c:v>62.040624999999899</c:v>
                </c:pt>
                <c:pt idx="41608">
                  <c:v>62.038124999999901</c:v>
                </c:pt>
                <c:pt idx="41609">
                  <c:v>62.035625000000003</c:v>
                </c:pt>
                <c:pt idx="41610">
                  <c:v>62.033281249999902</c:v>
                </c:pt>
                <c:pt idx="41611">
                  <c:v>62.031093749999997</c:v>
                </c:pt>
                <c:pt idx="41612">
                  <c:v>62.029062499999903</c:v>
                </c:pt>
                <c:pt idx="41613">
                  <c:v>62.027187499999997</c:v>
                </c:pt>
                <c:pt idx="41614">
                  <c:v>62.025312499999899</c:v>
                </c:pt>
                <c:pt idx="41615">
                  <c:v>62.0234375</c:v>
                </c:pt>
                <c:pt idx="41616">
                  <c:v>62.021562500000002</c:v>
                </c:pt>
                <c:pt idx="41617">
                  <c:v>62.019687500000003</c:v>
                </c:pt>
                <c:pt idx="41618">
                  <c:v>62.017968750000001</c:v>
                </c:pt>
                <c:pt idx="41619">
                  <c:v>62.016406249999903</c:v>
                </c:pt>
                <c:pt idx="41620">
                  <c:v>62.014687499999901</c:v>
                </c:pt>
                <c:pt idx="41621">
                  <c:v>62.012968749999899</c:v>
                </c:pt>
                <c:pt idx="41622">
                  <c:v>62.01140625</c:v>
                </c:pt>
                <c:pt idx="41623">
                  <c:v>62.009843749999902</c:v>
                </c:pt>
                <c:pt idx="41624">
                  <c:v>62.008749999999999</c:v>
                </c:pt>
                <c:pt idx="41625">
                  <c:v>62.007968750000003</c:v>
                </c:pt>
                <c:pt idx="41626">
                  <c:v>62.006874999999901</c:v>
                </c:pt>
                <c:pt idx="41627">
                  <c:v>62.005781249999998</c:v>
                </c:pt>
                <c:pt idx="41628">
                  <c:v>62.004687500000003</c:v>
                </c:pt>
                <c:pt idx="41629">
                  <c:v>62.003437499999997</c:v>
                </c:pt>
                <c:pt idx="41630">
                  <c:v>62.001874999999899</c:v>
                </c:pt>
                <c:pt idx="41631">
                  <c:v>62</c:v>
                </c:pt>
                <c:pt idx="41632">
                  <c:v>61.997968749999899</c:v>
                </c:pt>
                <c:pt idx="41633">
                  <c:v>61.995937499999997</c:v>
                </c:pt>
                <c:pt idx="41634">
                  <c:v>61.994062499999899</c:v>
                </c:pt>
                <c:pt idx="41635">
                  <c:v>61.9921875</c:v>
                </c:pt>
                <c:pt idx="41636">
                  <c:v>61.990312499999902</c:v>
                </c:pt>
                <c:pt idx="41637">
                  <c:v>61.9885937499999</c:v>
                </c:pt>
                <c:pt idx="41638">
                  <c:v>61.987187499999997</c:v>
                </c:pt>
                <c:pt idx="41639">
                  <c:v>61.985937499999899</c:v>
                </c:pt>
                <c:pt idx="41640">
                  <c:v>61.984531250000003</c:v>
                </c:pt>
                <c:pt idx="41641">
                  <c:v>61.982968749999998</c:v>
                </c:pt>
                <c:pt idx="41642">
                  <c:v>61.981250000000003</c:v>
                </c:pt>
                <c:pt idx="41643">
                  <c:v>61.979374999999997</c:v>
                </c:pt>
                <c:pt idx="41644">
                  <c:v>61.977656249999903</c:v>
                </c:pt>
                <c:pt idx="41645">
                  <c:v>61.975781249999898</c:v>
                </c:pt>
                <c:pt idx="41646">
                  <c:v>61.9735937499999</c:v>
                </c:pt>
                <c:pt idx="41647">
                  <c:v>61.971562499999997</c:v>
                </c:pt>
                <c:pt idx="41648">
                  <c:v>61.9696874999999</c:v>
                </c:pt>
                <c:pt idx="41649">
                  <c:v>61.967656249999997</c:v>
                </c:pt>
                <c:pt idx="41650">
                  <c:v>61.965624999999903</c:v>
                </c:pt>
                <c:pt idx="41651">
                  <c:v>61.963593749999902</c:v>
                </c:pt>
                <c:pt idx="41652">
                  <c:v>61.961562499999999</c:v>
                </c:pt>
                <c:pt idx="41653">
                  <c:v>61.959687500000001</c:v>
                </c:pt>
                <c:pt idx="41654">
                  <c:v>61.9576562499999</c:v>
                </c:pt>
                <c:pt idx="41655">
                  <c:v>61.955468749999902</c:v>
                </c:pt>
                <c:pt idx="41656">
                  <c:v>61.953281250000003</c:v>
                </c:pt>
                <c:pt idx="41657">
                  <c:v>61.951249999999902</c:v>
                </c:pt>
                <c:pt idx="41658">
                  <c:v>61.94921875</c:v>
                </c:pt>
                <c:pt idx="41659">
                  <c:v>61.947187499999998</c:v>
                </c:pt>
                <c:pt idx="41660">
                  <c:v>61.9453125</c:v>
                </c:pt>
                <c:pt idx="41661">
                  <c:v>61.943281249999899</c:v>
                </c:pt>
                <c:pt idx="41662">
                  <c:v>61.941093749999901</c:v>
                </c:pt>
                <c:pt idx="41663">
                  <c:v>61.938906249999903</c:v>
                </c:pt>
                <c:pt idx="41664">
                  <c:v>61.936718749999997</c:v>
                </c:pt>
                <c:pt idx="41665">
                  <c:v>61.934687500000003</c:v>
                </c:pt>
                <c:pt idx="41666">
                  <c:v>61.932812499999997</c:v>
                </c:pt>
                <c:pt idx="41667">
                  <c:v>61.930937499999899</c:v>
                </c:pt>
                <c:pt idx="41668">
                  <c:v>61.928906249999997</c:v>
                </c:pt>
                <c:pt idx="41669">
                  <c:v>61.926718749999999</c:v>
                </c:pt>
                <c:pt idx="41670">
                  <c:v>61.924531250000001</c:v>
                </c:pt>
                <c:pt idx="41671">
                  <c:v>61.922343749999897</c:v>
                </c:pt>
                <c:pt idx="41672">
                  <c:v>61.920312500000001</c:v>
                </c:pt>
                <c:pt idx="41673">
                  <c:v>61.91828125</c:v>
                </c:pt>
                <c:pt idx="41674">
                  <c:v>61.916093750000002</c:v>
                </c:pt>
                <c:pt idx="41675">
                  <c:v>61.913906249999997</c:v>
                </c:pt>
                <c:pt idx="41676">
                  <c:v>61.911562500000002</c:v>
                </c:pt>
                <c:pt idx="41677">
                  <c:v>61.909062499999997</c:v>
                </c:pt>
                <c:pt idx="41678">
                  <c:v>61.9065624999999</c:v>
                </c:pt>
                <c:pt idx="41679">
                  <c:v>61.904375000000002</c:v>
                </c:pt>
                <c:pt idx="41680">
                  <c:v>61.902499999999897</c:v>
                </c:pt>
                <c:pt idx="41681">
                  <c:v>61.900468750000002</c:v>
                </c:pt>
                <c:pt idx="41682">
                  <c:v>61.898437499999901</c:v>
                </c:pt>
                <c:pt idx="41683">
                  <c:v>61.896406249999998</c:v>
                </c:pt>
                <c:pt idx="41684">
                  <c:v>61.894374999999997</c:v>
                </c:pt>
                <c:pt idx="41685">
                  <c:v>61.892499999999899</c:v>
                </c:pt>
                <c:pt idx="41686">
                  <c:v>61.890781250000003</c:v>
                </c:pt>
                <c:pt idx="41687">
                  <c:v>61.889218749999898</c:v>
                </c:pt>
                <c:pt idx="41688">
                  <c:v>61.887499999999903</c:v>
                </c:pt>
                <c:pt idx="41689">
                  <c:v>61.885624999999997</c:v>
                </c:pt>
                <c:pt idx="41690">
                  <c:v>61.883593749999903</c:v>
                </c:pt>
                <c:pt idx="41691">
                  <c:v>61.881406249999998</c:v>
                </c:pt>
                <c:pt idx="41692">
                  <c:v>61.8792187499999</c:v>
                </c:pt>
                <c:pt idx="41693">
                  <c:v>61.877343750000001</c:v>
                </c:pt>
                <c:pt idx="41694">
                  <c:v>61.8756249999999</c:v>
                </c:pt>
                <c:pt idx="41695">
                  <c:v>61.873750000000001</c:v>
                </c:pt>
                <c:pt idx="41696">
                  <c:v>61.871718749999999</c:v>
                </c:pt>
                <c:pt idx="41697">
                  <c:v>61.869687499999898</c:v>
                </c:pt>
                <c:pt idx="41698">
                  <c:v>61.867812499999999</c:v>
                </c:pt>
                <c:pt idx="41699">
                  <c:v>61.866093749999898</c:v>
                </c:pt>
                <c:pt idx="41700">
                  <c:v>61.864374999999903</c:v>
                </c:pt>
                <c:pt idx="41701">
                  <c:v>61.862499999999898</c:v>
                </c:pt>
                <c:pt idx="41702">
                  <c:v>61.860468750000003</c:v>
                </c:pt>
                <c:pt idx="41703">
                  <c:v>61.858437500000001</c:v>
                </c:pt>
                <c:pt idx="41704">
                  <c:v>61.856718749999899</c:v>
                </c:pt>
                <c:pt idx="41705">
                  <c:v>61.854999999999997</c:v>
                </c:pt>
                <c:pt idx="41706">
                  <c:v>61.853124999999999</c:v>
                </c:pt>
                <c:pt idx="41707">
                  <c:v>61.851249999999901</c:v>
                </c:pt>
                <c:pt idx="41708">
                  <c:v>61.849375000000002</c:v>
                </c:pt>
                <c:pt idx="41709">
                  <c:v>61.847343749999901</c:v>
                </c:pt>
                <c:pt idx="41710">
                  <c:v>61.844999999999999</c:v>
                </c:pt>
                <c:pt idx="41711">
                  <c:v>61.842656249999997</c:v>
                </c:pt>
                <c:pt idx="41712">
                  <c:v>61.840468749999999</c:v>
                </c:pt>
                <c:pt idx="41713">
                  <c:v>61.838281250000001</c:v>
                </c:pt>
                <c:pt idx="41714">
                  <c:v>61.836093750000003</c:v>
                </c:pt>
                <c:pt idx="41715">
                  <c:v>61.834062499999902</c:v>
                </c:pt>
                <c:pt idx="41716">
                  <c:v>61.832187500000003</c:v>
                </c:pt>
                <c:pt idx="41717">
                  <c:v>61.830312499999998</c:v>
                </c:pt>
                <c:pt idx="41718">
                  <c:v>61.8284375</c:v>
                </c:pt>
                <c:pt idx="41719">
                  <c:v>61.826406249999998</c:v>
                </c:pt>
                <c:pt idx="41720">
                  <c:v>61.824218749999901</c:v>
                </c:pt>
                <c:pt idx="41721">
                  <c:v>61.822187499999899</c:v>
                </c:pt>
                <c:pt idx="41722">
                  <c:v>61.820312499999901</c:v>
                </c:pt>
                <c:pt idx="41723">
                  <c:v>61.818437500000002</c:v>
                </c:pt>
                <c:pt idx="41724">
                  <c:v>61.816562499999897</c:v>
                </c:pt>
                <c:pt idx="41725">
                  <c:v>61.814687499999998</c:v>
                </c:pt>
                <c:pt idx="41726">
                  <c:v>61.8128124999999</c:v>
                </c:pt>
                <c:pt idx="41727">
                  <c:v>61.810937500000001</c:v>
                </c:pt>
                <c:pt idx="41728">
                  <c:v>61.809062499999897</c:v>
                </c:pt>
                <c:pt idx="41729">
                  <c:v>61.807187499999998</c:v>
                </c:pt>
                <c:pt idx="41730">
                  <c:v>61.8053124999999</c:v>
                </c:pt>
                <c:pt idx="41731">
                  <c:v>61.803437499999902</c:v>
                </c:pt>
                <c:pt idx="41732">
                  <c:v>61.801562499999903</c:v>
                </c:pt>
                <c:pt idx="41733">
                  <c:v>61.799687499999997</c:v>
                </c:pt>
                <c:pt idx="41734">
                  <c:v>61.797812499999999</c:v>
                </c:pt>
                <c:pt idx="41735">
                  <c:v>61.795937500000001</c:v>
                </c:pt>
                <c:pt idx="41736">
                  <c:v>61.794062500000003</c:v>
                </c:pt>
                <c:pt idx="41737">
                  <c:v>61.792343749999901</c:v>
                </c:pt>
                <c:pt idx="41738">
                  <c:v>61.791249999999998</c:v>
                </c:pt>
                <c:pt idx="41739">
                  <c:v>61.790937499999998</c:v>
                </c:pt>
                <c:pt idx="41740">
                  <c:v>61.790937499999899</c:v>
                </c:pt>
                <c:pt idx="41741">
                  <c:v>61.791093749999902</c:v>
                </c:pt>
                <c:pt idx="41742">
                  <c:v>61.790624999999999</c:v>
                </c:pt>
                <c:pt idx="41743">
                  <c:v>61.788906249999997</c:v>
                </c:pt>
                <c:pt idx="41744">
                  <c:v>61.786718749999899</c:v>
                </c:pt>
                <c:pt idx="41745">
                  <c:v>61.784531250000001</c:v>
                </c:pt>
                <c:pt idx="41746">
                  <c:v>61.785312500000003</c:v>
                </c:pt>
                <c:pt idx="41747">
                  <c:v>61.7965625</c:v>
                </c:pt>
                <c:pt idx="41748">
                  <c:v>61.815468750000001</c:v>
                </c:pt>
                <c:pt idx="41749">
                  <c:v>61.8346093749999</c:v>
                </c:pt>
                <c:pt idx="41750">
                  <c:v>61.853671875000003</c:v>
                </c:pt>
                <c:pt idx="41751">
                  <c:v>61.872578124999997</c:v>
                </c:pt>
                <c:pt idx="41752">
                  <c:v>61.891640624999901</c:v>
                </c:pt>
                <c:pt idx="41753">
                  <c:v>61.910703124999898</c:v>
                </c:pt>
                <c:pt idx="41754">
                  <c:v>61.929453125000002</c:v>
                </c:pt>
                <c:pt idx="41755">
                  <c:v>61.948046875000003</c:v>
                </c:pt>
                <c:pt idx="41756">
                  <c:v>61.966718749999899</c:v>
                </c:pt>
                <c:pt idx="41757">
                  <c:v>61.985546874999898</c:v>
                </c:pt>
                <c:pt idx="41758">
                  <c:v>62.004296875000001</c:v>
                </c:pt>
                <c:pt idx="41759">
                  <c:v>62.023046874999899</c:v>
                </c:pt>
                <c:pt idx="41760">
                  <c:v>62.041796874999903</c:v>
                </c:pt>
                <c:pt idx="41761">
                  <c:v>62.060703124999897</c:v>
                </c:pt>
                <c:pt idx="41762">
                  <c:v>62.079921874999997</c:v>
                </c:pt>
                <c:pt idx="41763">
                  <c:v>62.099296874999901</c:v>
                </c:pt>
                <c:pt idx="41764">
                  <c:v>62.118828124999901</c:v>
                </c:pt>
                <c:pt idx="41765">
                  <c:v>62.138593749999899</c:v>
                </c:pt>
                <c:pt idx="41766">
                  <c:v>62.158515625</c:v>
                </c:pt>
                <c:pt idx="41767">
                  <c:v>62.178671874999999</c:v>
                </c:pt>
                <c:pt idx="41768">
                  <c:v>62.199296874999902</c:v>
                </c:pt>
                <c:pt idx="41769">
                  <c:v>62.220156250000002</c:v>
                </c:pt>
                <c:pt idx="41770">
                  <c:v>62.241093749999997</c:v>
                </c:pt>
                <c:pt idx="41771">
                  <c:v>62.262109375000001</c:v>
                </c:pt>
                <c:pt idx="41772">
                  <c:v>62.283203124999901</c:v>
                </c:pt>
                <c:pt idx="41773">
                  <c:v>62.304531249999897</c:v>
                </c:pt>
                <c:pt idx="41774">
                  <c:v>62.325859374999901</c:v>
                </c:pt>
                <c:pt idx="41775">
                  <c:v>62.346874999999997</c:v>
                </c:pt>
                <c:pt idx="41776">
                  <c:v>62.367968749999903</c:v>
                </c:pt>
                <c:pt idx="41777">
                  <c:v>62.388984375</c:v>
                </c:pt>
                <c:pt idx="41778">
                  <c:v>62.409921875000002</c:v>
                </c:pt>
                <c:pt idx="41779">
                  <c:v>62.431015625000001</c:v>
                </c:pt>
                <c:pt idx="41780">
                  <c:v>62.4521093749999</c:v>
                </c:pt>
                <c:pt idx="41781">
                  <c:v>62.473203124999898</c:v>
                </c:pt>
                <c:pt idx="41782">
                  <c:v>62.4925</c:v>
                </c:pt>
                <c:pt idx="41783">
                  <c:v>62.505781249999998</c:v>
                </c:pt>
                <c:pt idx="41784">
                  <c:v>62.511484374999903</c:v>
                </c:pt>
                <c:pt idx="41785">
                  <c:v>62.513671875</c:v>
                </c:pt>
                <c:pt idx="41786">
                  <c:v>62.515859374999998</c:v>
                </c:pt>
                <c:pt idx="41787">
                  <c:v>62.518515624999999</c:v>
                </c:pt>
                <c:pt idx="41788">
                  <c:v>62.521484374999901</c:v>
                </c:pt>
                <c:pt idx="41789">
                  <c:v>62.524453124999901</c:v>
                </c:pt>
                <c:pt idx="41790">
                  <c:v>62.526953124999999</c:v>
                </c:pt>
                <c:pt idx="41791">
                  <c:v>62.528828124999997</c:v>
                </c:pt>
                <c:pt idx="41792">
                  <c:v>62.530390625000003</c:v>
                </c:pt>
                <c:pt idx="41793">
                  <c:v>62.531640625000001</c:v>
                </c:pt>
                <c:pt idx="41794">
                  <c:v>62.532734374999897</c:v>
                </c:pt>
                <c:pt idx="41795">
                  <c:v>62.5338281249999</c:v>
                </c:pt>
                <c:pt idx="41796">
                  <c:v>62.534843749999901</c:v>
                </c:pt>
                <c:pt idx="41797">
                  <c:v>62.535859374999902</c:v>
                </c:pt>
                <c:pt idx="41798">
                  <c:v>62.536953124999897</c:v>
                </c:pt>
                <c:pt idx="41799">
                  <c:v>62.5380468749999</c:v>
                </c:pt>
                <c:pt idx="41800">
                  <c:v>62.538906249999897</c:v>
                </c:pt>
                <c:pt idx="41801">
                  <c:v>62.539296874999998</c:v>
                </c:pt>
                <c:pt idx="41802">
                  <c:v>62.539609374999998</c:v>
                </c:pt>
                <c:pt idx="41803">
                  <c:v>62.54</c:v>
                </c:pt>
                <c:pt idx="41804">
                  <c:v>62.540312499999999</c:v>
                </c:pt>
                <c:pt idx="41805">
                  <c:v>62.540546874999897</c:v>
                </c:pt>
                <c:pt idx="41806">
                  <c:v>62.540624999999999</c:v>
                </c:pt>
                <c:pt idx="41807">
                  <c:v>62.540546874999997</c:v>
                </c:pt>
                <c:pt idx="41808">
                  <c:v>62.540312499999899</c:v>
                </c:pt>
                <c:pt idx="41809">
                  <c:v>62.539843749999903</c:v>
                </c:pt>
                <c:pt idx="41810">
                  <c:v>62.538984374999998</c:v>
                </c:pt>
                <c:pt idx="41811">
                  <c:v>62.538046874999999</c:v>
                </c:pt>
                <c:pt idx="41812">
                  <c:v>62.537578124999897</c:v>
                </c:pt>
                <c:pt idx="41813">
                  <c:v>62.537500000000001</c:v>
                </c:pt>
                <c:pt idx="41814">
                  <c:v>62.537500000000001</c:v>
                </c:pt>
                <c:pt idx="41815">
                  <c:v>62.537500000000001</c:v>
                </c:pt>
                <c:pt idx="41816">
                  <c:v>62.537500000000001</c:v>
                </c:pt>
                <c:pt idx="41817">
                  <c:v>62.5374218749999</c:v>
                </c:pt>
                <c:pt idx="41818">
                  <c:v>62.537343749999998</c:v>
                </c:pt>
                <c:pt idx="41819">
                  <c:v>62.537343749999899</c:v>
                </c:pt>
                <c:pt idx="41820">
                  <c:v>62.537265625000003</c:v>
                </c:pt>
                <c:pt idx="41821">
                  <c:v>62.537187499999902</c:v>
                </c:pt>
                <c:pt idx="41822">
                  <c:v>62.537187499999902</c:v>
                </c:pt>
                <c:pt idx="41823">
                  <c:v>62.537187500000002</c:v>
                </c:pt>
                <c:pt idx="41824">
                  <c:v>62.537187499999902</c:v>
                </c:pt>
                <c:pt idx="41825">
                  <c:v>62.537187499999902</c:v>
                </c:pt>
                <c:pt idx="41826">
                  <c:v>62.537187499999902</c:v>
                </c:pt>
                <c:pt idx="41827">
                  <c:v>62.537187499999902</c:v>
                </c:pt>
                <c:pt idx="41828">
                  <c:v>62.537187499999902</c:v>
                </c:pt>
                <c:pt idx="41829">
                  <c:v>62.537187500000002</c:v>
                </c:pt>
                <c:pt idx="41830">
                  <c:v>62.537187500000002</c:v>
                </c:pt>
                <c:pt idx="41831">
                  <c:v>62.537265625000003</c:v>
                </c:pt>
                <c:pt idx="41832">
                  <c:v>62.536953124999897</c:v>
                </c:pt>
                <c:pt idx="41833">
                  <c:v>62.536406249999999</c:v>
                </c:pt>
                <c:pt idx="41834">
                  <c:v>62.536015624999997</c:v>
                </c:pt>
                <c:pt idx="41835">
                  <c:v>62.5360937499999</c:v>
                </c:pt>
                <c:pt idx="41836">
                  <c:v>62.536562499999903</c:v>
                </c:pt>
                <c:pt idx="41837">
                  <c:v>62.536796875</c:v>
                </c:pt>
                <c:pt idx="41838">
                  <c:v>62.536484374999901</c:v>
                </c:pt>
                <c:pt idx="41839">
                  <c:v>62.534374999999898</c:v>
                </c:pt>
                <c:pt idx="41840">
                  <c:v>62.531640625000001</c:v>
                </c:pt>
                <c:pt idx="41841">
                  <c:v>62.529999999999902</c:v>
                </c:pt>
                <c:pt idx="41842">
                  <c:v>62.528828124999997</c:v>
                </c:pt>
                <c:pt idx="41843">
                  <c:v>62.527812500000003</c:v>
                </c:pt>
                <c:pt idx="41844">
                  <c:v>62.526953124999899</c:v>
                </c:pt>
                <c:pt idx="41845">
                  <c:v>62.526171875000003</c:v>
                </c:pt>
                <c:pt idx="41846">
                  <c:v>62.526249999999997</c:v>
                </c:pt>
                <c:pt idx="41847">
                  <c:v>62.528593749999899</c:v>
                </c:pt>
                <c:pt idx="41848">
                  <c:v>62.530859374999999</c:v>
                </c:pt>
                <c:pt idx="41849">
                  <c:v>62.531874999999999</c:v>
                </c:pt>
                <c:pt idx="41850">
                  <c:v>62.532656249999903</c:v>
                </c:pt>
                <c:pt idx="41851">
                  <c:v>62.533359374999897</c:v>
                </c:pt>
                <c:pt idx="41852">
                  <c:v>62.534296874999903</c:v>
                </c:pt>
                <c:pt idx="41853">
                  <c:v>62.535078124999899</c:v>
                </c:pt>
                <c:pt idx="41854">
                  <c:v>62.536015624999997</c:v>
                </c:pt>
                <c:pt idx="41855">
                  <c:v>62.537031249999899</c:v>
                </c:pt>
                <c:pt idx="41856">
                  <c:v>62.538046874999999</c:v>
                </c:pt>
                <c:pt idx="41857">
                  <c:v>62.538984374999899</c:v>
                </c:pt>
                <c:pt idx="41858">
                  <c:v>62.539765625000001</c:v>
                </c:pt>
                <c:pt idx="41859">
                  <c:v>62.540546874999997</c:v>
                </c:pt>
                <c:pt idx="41860">
                  <c:v>62.541484374999897</c:v>
                </c:pt>
                <c:pt idx="41861">
                  <c:v>62.542578124999999</c:v>
                </c:pt>
                <c:pt idx="41862">
                  <c:v>62.543593749999999</c:v>
                </c:pt>
                <c:pt idx="41863">
                  <c:v>62.545703125000003</c:v>
                </c:pt>
                <c:pt idx="41864">
                  <c:v>62.549062499999899</c:v>
                </c:pt>
                <c:pt idx="41865">
                  <c:v>62.551718749999999</c:v>
                </c:pt>
                <c:pt idx="41866">
                  <c:v>62.553515624999903</c:v>
                </c:pt>
                <c:pt idx="41867">
                  <c:v>62.555156250000003</c:v>
                </c:pt>
                <c:pt idx="41868">
                  <c:v>62.556718749999902</c:v>
                </c:pt>
                <c:pt idx="41869">
                  <c:v>62.558124999999897</c:v>
                </c:pt>
                <c:pt idx="41870">
                  <c:v>62.559374999999903</c:v>
                </c:pt>
                <c:pt idx="41871">
                  <c:v>62.559453124999997</c:v>
                </c:pt>
                <c:pt idx="41872">
                  <c:v>62.557890624999899</c:v>
                </c:pt>
                <c:pt idx="41873">
                  <c:v>62.556953125</c:v>
                </c:pt>
                <c:pt idx="41874">
                  <c:v>62.556718749999902</c:v>
                </c:pt>
                <c:pt idx="41875">
                  <c:v>62.556562499999899</c:v>
                </c:pt>
                <c:pt idx="41876">
                  <c:v>62.556562499999899</c:v>
                </c:pt>
                <c:pt idx="41877">
                  <c:v>62.556328124999901</c:v>
                </c:pt>
                <c:pt idx="41878">
                  <c:v>62.556171874999997</c:v>
                </c:pt>
                <c:pt idx="41879">
                  <c:v>62.555937499999999</c:v>
                </c:pt>
                <c:pt idx="41880">
                  <c:v>62.556015624999901</c:v>
                </c:pt>
                <c:pt idx="41881">
                  <c:v>62.556015625000001</c:v>
                </c:pt>
                <c:pt idx="41882">
                  <c:v>62.553906249999997</c:v>
                </c:pt>
                <c:pt idx="41883">
                  <c:v>62.547578125000001</c:v>
                </c:pt>
                <c:pt idx="41884">
                  <c:v>62.532343750000003</c:v>
                </c:pt>
                <c:pt idx="41885">
                  <c:v>62.507812499999901</c:v>
                </c:pt>
                <c:pt idx="41886">
                  <c:v>62.482109374999901</c:v>
                </c:pt>
                <c:pt idx="41887">
                  <c:v>62.460624999999901</c:v>
                </c:pt>
                <c:pt idx="41888">
                  <c:v>62.440781249999901</c:v>
                </c:pt>
                <c:pt idx="41889">
                  <c:v>62.420156249999998</c:v>
                </c:pt>
                <c:pt idx="41890">
                  <c:v>62.399609374999997</c:v>
                </c:pt>
                <c:pt idx="41891">
                  <c:v>62.378906249999901</c:v>
                </c:pt>
                <c:pt idx="41892">
                  <c:v>62.357812499999902</c:v>
                </c:pt>
                <c:pt idx="41893">
                  <c:v>62.336484374999998</c:v>
                </c:pt>
                <c:pt idx="41894">
                  <c:v>62.314999999999998</c:v>
                </c:pt>
                <c:pt idx="41895">
                  <c:v>62.293671874999902</c:v>
                </c:pt>
                <c:pt idx="41896">
                  <c:v>62.272656249999898</c:v>
                </c:pt>
                <c:pt idx="41897">
                  <c:v>62.251640624999901</c:v>
                </c:pt>
                <c:pt idx="41898">
                  <c:v>62.230703124999998</c:v>
                </c:pt>
                <c:pt idx="41899">
                  <c:v>62.209921874999999</c:v>
                </c:pt>
                <c:pt idx="41900">
                  <c:v>62.189140624999901</c:v>
                </c:pt>
                <c:pt idx="41901">
                  <c:v>62.168359374999902</c:v>
                </c:pt>
                <c:pt idx="41902">
                  <c:v>62.147578125000003</c:v>
                </c:pt>
                <c:pt idx="41903">
                  <c:v>62.126796874999997</c:v>
                </c:pt>
                <c:pt idx="41904">
                  <c:v>62.106015624999898</c:v>
                </c:pt>
                <c:pt idx="41905">
                  <c:v>62.084765624999903</c:v>
                </c:pt>
                <c:pt idx="41906">
                  <c:v>62.064531250000002</c:v>
                </c:pt>
                <c:pt idx="41907">
                  <c:v>62.053593749999997</c:v>
                </c:pt>
                <c:pt idx="41908">
                  <c:v>62.054062500000001</c:v>
                </c:pt>
                <c:pt idx="41909">
                  <c:v>62.05828125</c:v>
                </c:pt>
                <c:pt idx="41910">
                  <c:v>62.062499999999901</c:v>
                </c:pt>
                <c:pt idx="41911">
                  <c:v>62.065468750000001</c:v>
                </c:pt>
                <c:pt idx="41912">
                  <c:v>62.065156250000001</c:v>
                </c:pt>
                <c:pt idx="41913">
                  <c:v>62.062656249999897</c:v>
                </c:pt>
                <c:pt idx="41914">
                  <c:v>62.060937500000001</c:v>
                </c:pt>
                <c:pt idx="41915">
                  <c:v>62.060312499999903</c:v>
                </c:pt>
                <c:pt idx="41916">
                  <c:v>62.059687499999903</c:v>
                </c:pt>
                <c:pt idx="41917">
                  <c:v>62.058593749999901</c:v>
                </c:pt>
                <c:pt idx="41918">
                  <c:v>62.057499999999997</c:v>
                </c:pt>
                <c:pt idx="41919">
                  <c:v>62.056562499999998</c:v>
                </c:pt>
                <c:pt idx="41920">
                  <c:v>62.055624999999999</c:v>
                </c:pt>
                <c:pt idx="41921">
                  <c:v>62.054531249999997</c:v>
                </c:pt>
                <c:pt idx="41922">
                  <c:v>62.053281249999998</c:v>
                </c:pt>
                <c:pt idx="41923">
                  <c:v>62.051875000000003</c:v>
                </c:pt>
                <c:pt idx="41924">
                  <c:v>62.050312499999997</c:v>
                </c:pt>
                <c:pt idx="41925">
                  <c:v>62.048749999999998</c:v>
                </c:pt>
                <c:pt idx="41926">
                  <c:v>62.0471874999999</c:v>
                </c:pt>
                <c:pt idx="41927">
                  <c:v>62.045781249999898</c:v>
                </c:pt>
                <c:pt idx="41928">
                  <c:v>62.044531249999999</c:v>
                </c:pt>
                <c:pt idx="41929">
                  <c:v>62.043124999999897</c:v>
                </c:pt>
                <c:pt idx="41930">
                  <c:v>62.041874999999997</c:v>
                </c:pt>
                <c:pt idx="41931">
                  <c:v>62.041718749999902</c:v>
                </c:pt>
                <c:pt idx="41932">
                  <c:v>62.041874999999898</c:v>
                </c:pt>
                <c:pt idx="41933">
                  <c:v>62.041406250000001</c:v>
                </c:pt>
                <c:pt idx="41934">
                  <c:v>62.040781250000002</c:v>
                </c:pt>
                <c:pt idx="41935">
                  <c:v>62.0399999999999</c:v>
                </c:pt>
                <c:pt idx="41936">
                  <c:v>62.0390625</c:v>
                </c:pt>
                <c:pt idx="41937">
                  <c:v>62.038124999999901</c:v>
                </c:pt>
                <c:pt idx="41938">
                  <c:v>62.037500000000001</c:v>
                </c:pt>
                <c:pt idx="41939">
                  <c:v>62.036874999999903</c:v>
                </c:pt>
                <c:pt idx="41940">
                  <c:v>62.035937499999903</c:v>
                </c:pt>
                <c:pt idx="41941">
                  <c:v>62.034843749999901</c:v>
                </c:pt>
                <c:pt idx="41942">
                  <c:v>62.033749999999998</c:v>
                </c:pt>
                <c:pt idx="41943">
                  <c:v>62.032812499999999</c:v>
                </c:pt>
                <c:pt idx="41944">
                  <c:v>62.031874999999999</c:v>
                </c:pt>
                <c:pt idx="41945">
                  <c:v>62.031093749999897</c:v>
                </c:pt>
                <c:pt idx="41946">
                  <c:v>62.030468749999997</c:v>
                </c:pt>
                <c:pt idx="41947">
                  <c:v>62.029687500000001</c:v>
                </c:pt>
                <c:pt idx="41948">
                  <c:v>62.028750000000002</c:v>
                </c:pt>
                <c:pt idx="41949">
                  <c:v>62.027812499999897</c:v>
                </c:pt>
                <c:pt idx="41950">
                  <c:v>62.026718750000001</c:v>
                </c:pt>
                <c:pt idx="41951">
                  <c:v>62.025624999999899</c:v>
                </c:pt>
                <c:pt idx="41952">
                  <c:v>62.024531250000003</c:v>
                </c:pt>
                <c:pt idx="41953">
                  <c:v>62.023281249999897</c:v>
                </c:pt>
                <c:pt idx="41954">
                  <c:v>62.021875000000001</c:v>
                </c:pt>
                <c:pt idx="41955">
                  <c:v>62.020312499999903</c:v>
                </c:pt>
                <c:pt idx="41956">
                  <c:v>62.018906249999901</c:v>
                </c:pt>
                <c:pt idx="41957">
                  <c:v>62.017656249999902</c:v>
                </c:pt>
                <c:pt idx="41958">
                  <c:v>62.016562499999999</c:v>
                </c:pt>
                <c:pt idx="41959">
                  <c:v>62.015468749999897</c:v>
                </c:pt>
                <c:pt idx="41960">
                  <c:v>62.014375000000001</c:v>
                </c:pt>
                <c:pt idx="41961">
                  <c:v>62.013281249999999</c:v>
                </c:pt>
                <c:pt idx="41962">
                  <c:v>62.012187500000003</c:v>
                </c:pt>
                <c:pt idx="41963">
                  <c:v>62.011093749999901</c:v>
                </c:pt>
                <c:pt idx="41964">
                  <c:v>62.01</c:v>
                </c:pt>
                <c:pt idx="41965">
                  <c:v>62.008906249999903</c:v>
                </c:pt>
                <c:pt idx="41966">
                  <c:v>62.007656249999997</c:v>
                </c:pt>
                <c:pt idx="41967">
                  <c:v>62.006562500000001</c:v>
                </c:pt>
                <c:pt idx="41968">
                  <c:v>62.005624999999903</c:v>
                </c:pt>
                <c:pt idx="41969">
                  <c:v>62.004687499999903</c:v>
                </c:pt>
                <c:pt idx="41970">
                  <c:v>62.00390625</c:v>
                </c:pt>
                <c:pt idx="41971">
                  <c:v>62.003281249999901</c:v>
                </c:pt>
                <c:pt idx="41972">
                  <c:v>62.002656249999902</c:v>
                </c:pt>
                <c:pt idx="41973">
                  <c:v>62.002031249999902</c:v>
                </c:pt>
                <c:pt idx="41974">
                  <c:v>62.001249999999999</c:v>
                </c:pt>
                <c:pt idx="41975">
                  <c:v>62.0003124999999</c:v>
                </c:pt>
                <c:pt idx="41976">
                  <c:v>61.999374999999901</c:v>
                </c:pt>
                <c:pt idx="41977">
                  <c:v>61.998437500000001</c:v>
                </c:pt>
                <c:pt idx="41978">
                  <c:v>61.997500000000002</c:v>
                </c:pt>
                <c:pt idx="41979">
                  <c:v>61.996562499999897</c:v>
                </c:pt>
                <c:pt idx="41980">
                  <c:v>61.995624999999897</c:v>
                </c:pt>
                <c:pt idx="41981">
                  <c:v>61.994687499999898</c:v>
                </c:pt>
                <c:pt idx="41982">
                  <c:v>61.993749999999999</c:v>
                </c:pt>
                <c:pt idx="41983">
                  <c:v>61.9928124999999</c:v>
                </c:pt>
                <c:pt idx="41984">
                  <c:v>61.991874999999901</c:v>
                </c:pt>
                <c:pt idx="41985">
                  <c:v>61.990937499999902</c:v>
                </c:pt>
                <c:pt idx="41986">
                  <c:v>61.989843749999999</c:v>
                </c:pt>
                <c:pt idx="41987">
                  <c:v>61.9889062499999</c:v>
                </c:pt>
                <c:pt idx="41988">
                  <c:v>61.98796875</c:v>
                </c:pt>
                <c:pt idx="41989">
                  <c:v>61.986874999999898</c:v>
                </c:pt>
                <c:pt idx="41990">
                  <c:v>61.985937499999899</c:v>
                </c:pt>
                <c:pt idx="41991">
                  <c:v>61.9849999999999</c:v>
                </c:pt>
                <c:pt idx="41992">
                  <c:v>61.984218749999997</c:v>
                </c:pt>
                <c:pt idx="41993">
                  <c:v>61.983281249999997</c:v>
                </c:pt>
                <c:pt idx="41994">
                  <c:v>61.982031249999999</c:v>
                </c:pt>
                <c:pt idx="41995">
                  <c:v>61.980937500000003</c:v>
                </c:pt>
                <c:pt idx="41996">
                  <c:v>61.979999999999897</c:v>
                </c:pt>
                <c:pt idx="41997">
                  <c:v>61.979218749999902</c:v>
                </c:pt>
                <c:pt idx="41998">
                  <c:v>61.978437499999899</c:v>
                </c:pt>
                <c:pt idx="41999">
                  <c:v>61.977499999999999</c:v>
                </c:pt>
                <c:pt idx="42000">
                  <c:v>61.9765625</c:v>
                </c:pt>
                <c:pt idx="42001">
                  <c:v>61.975625000000001</c:v>
                </c:pt>
                <c:pt idx="42002">
                  <c:v>61.974843749999998</c:v>
                </c:pt>
                <c:pt idx="42003">
                  <c:v>61.973906249999899</c:v>
                </c:pt>
                <c:pt idx="42004">
                  <c:v>61.97265625</c:v>
                </c:pt>
                <c:pt idx="42005">
                  <c:v>61.971562499999898</c:v>
                </c:pt>
                <c:pt idx="42006">
                  <c:v>61.970624999999899</c:v>
                </c:pt>
                <c:pt idx="42007">
                  <c:v>61.969843749999903</c:v>
                </c:pt>
                <c:pt idx="42008">
                  <c:v>61.9690624999999</c:v>
                </c:pt>
                <c:pt idx="42009">
                  <c:v>61.967968749999997</c:v>
                </c:pt>
                <c:pt idx="42010">
                  <c:v>61.966718749999998</c:v>
                </c:pt>
                <c:pt idx="42011">
                  <c:v>61.965312500000003</c:v>
                </c:pt>
                <c:pt idx="42012">
                  <c:v>61.963906250000001</c:v>
                </c:pt>
                <c:pt idx="42013">
                  <c:v>61.962656250000002</c:v>
                </c:pt>
                <c:pt idx="42014">
                  <c:v>61.961406249999897</c:v>
                </c:pt>
                <c:pt idx="42015">
                  <c:v>61.960312500000001</c:v>
                </c:pt>
                <c:pt idx="42016">
                  <c:v>61.959218749999899</c:v>
                </c:pt>
                <c:pt idx="42017">
                  <c:v>61.958124999999903</c:v>
                </c:pt>
                <c:pt idx="42018">
                  <c:v>61.956874999999897</c:v>
                </c:pt>
                <c:pt idx="42019">
                  <c:v>61.955468750000001</c:v>
                </c:pt>
                <c:pt idx="42020">
                  <c:v>61.954218749999903</c:v>
                </c:pt>
                <c:pt idx="42021">
                  <c:v>61.952968749999897</c:v>
                </c:pt>
                <c:pt idx="42022">
                  <c:v>61.951875000000001</c:v>
                </c:pt>
                <c:pt idx="42023">
                  <c:v>61.950781249999999</c:v>
                </c:pt>
                <c:pt idx="42024">
                  <c:v>61.94953125</c:v>
                </c:pt>
                <c:pt idx="42025">
                  <c:v>61.948281249999901</c:v>
                </c:pt>
                <c:pt idx="42026">
                  <c:v>61.947187499999998</c:v>
                </c:pt>
                <c:pt idx="42027">
                  <c:v>61.946093749999903</c:v>
                </c:pt>
                <c:pt idx="42028">
                  <c:v>61.944843749999997</c:v>
                </c:pt>
                <c:pt idx="42029">
                  <c:v>61.943593749999998</c:v>
                </c:pt>
                <c:pt idx="42030">
                  <c:v>61.942656249999899</c:v>
                </c:pt>
                <c:pt idx="42031">
                  <c:v>61.942031249999999</c:v>
                </c:pt>
                <c:pt idx="42032">
                  <c:v>61.941562500000003</c:v>
                </c:pt>
                <c:pt idx="42033">
                  <c:v>61.940937499999897</c:v>
                </c:pt>
                <c:pt idx="42034">
                  <c:v>61.939999999999898</c:v>
                </c:pt>
                <c:pt idx="42035">
                  <c:v>61.938906249999903</c:v>
                </c:pt>
                <c:pt idx="42036">
                  <c:v>61.937656250000003</c:v>
                </c:pt>
                <c:pt idx="42037">
                  <c:v>61.936406249999997</c:v>
                </c:pt>
                <c:pt idx="42038">
                  <c:v>61.934999999999903</c:v>
                </c:pt>
                <c:pt idx="42039">
                  <c:v>61.933593749999901</c:v>
                </c:pt>
                <c:pt idx="42040">
                  <c:v>61.932343750000001</c:v>
                </c:pt>
                <c:pt idx="42041">
                  <c:v>61.931093749999903</c:v>
                </c:pt>
                <c:pt idx="42042">
                  <c:v>61.9296875</c:v>
                </c:pt>
                <c:pt idx="42043">
                  <c:v>61.928281249999898</c:v>
                </c:pt>
                <c:pt idx="42044">
                  <c:v>61.927031249999899</c:v>
                </c:pt>
                <c:pt idx="42045">
                  <c:v>61.925937500000003</c:v>
                </c:pt>
                <c:pt idx="42046">
                  <c:v>61.924999999999997</c:v>
                </c:pt>
                <c:pt idx="42047">
                  <c:v>61.924062499999899</c:v>
                </c:pt>
                <c:pt idx="42048">
                  <c:v>61.922968750000003</c:v>
                </c:pt>
                <c:pt idx="42049">
                  <c:v>61.921718749999997</c:v>
                </c:pt>
                <c:pt idx="42050">
                  <c:v>61.920468749999898</c:v>
                </c:pt>
                <c:pt idx="42051">
                  <c:v>61.919375000000002</c:v>
                </c:pt>
                <c:pt idx="42052">
                  <c:v>61.9182812499999</c:v>
                </c:pt>
                <c:pt idx="42053">
                  <c:v>61.916874999999997</c:v>
                </c:pt>
                <c:pt idx="42054">
                  <c:v>61.915312499999899</c:v>
                </c:pt>
                <c:pt idx="42055">
                  <c:v>61.913906249999897</c:v>
                </c:pt>
                <c:pt idx="42056">
                  <c:v>61.912656249999898</c:v>
                </c:pt>
                <c:pt idx="42057">
                  <c:v>61.911406249999899</c:v>
                </c:pt>
                <c:pt idx="42058">
                  <c:v>61.910312500000003</c:v>
                </c:pt>
                <c:pt idx="42059">
                  <c:v>61.909374999999898</c:v>
                </c:pt>
                <c:pt idx="42060">
                  <c:v>61.908281250000002</c:v>
                </c:pt>
                <c:pt idx="42061">
                  <c:v>61.907031249999903</c:v>
                </c:pt>
                <c:pt idx="42062">
                  <c:v>61.905624999999901</c:v>
                </c:pt>
                <c:pt idx="42063">
                  <c:v>61.904218749999998</c:v>
                </c:pt>
                <c:pt idx="42064">
                  <c:v>61.902812499999897</c:v>
                </c:pt>
                <c:pt idx="42065">
                  <c:v>61.901093749999902</c:v>
                </c:pt>
                <c:pt idx="42066">
                  <c:v>61.8993749999999</c:v>
                </c:pt>
                <c:pt idx="42067">
                  <c:v>61.897812499999901</c:v>
                </c:pt>
                <c:pt idx="42068">
                  <c:v>61.896093749999999</c:v>
                </c:pt>
                <c:pt idx="42069">
                  <c:v>61.894218749999901</c:v>
                </c:pt>
                <c:pt idx="42070">
                  <c:v>61.892499999999998</c:v>
                </c:pt>
                <c:pt idx="42071">
                  <c:v>61.890781249999897</c:v>
                </c:pt>
                <c:pt idx="42072">
                  <c:v>61.888906249999998</c:v>
                </c:pt>
                <c:pt idx="42073">
                  <c:v>61.886875000000003</c:v>
                </c:pt>
                <c:pt idx="42074">
                  <c:v>61.884843750000002</c:v>
                </c:pt>
                <c:pt idx="42075">
                  <c:v>61.882968750000003</c:v>
                </c:pt>
                <c:pt idx="42076">
                  <c:v>61.880781249999899</c:v>
                </c:pt>
                <c:pt idx="42077">
                  <c:v>61.878281249999901</c:v>
                </c:pt>
                <c:pt idx="42078">
                  <c:v>61.875781250000003</c:v>
                </c:pt>
                <c:pt idx="42079">
                  <c:v>61.873281249999998</c:v>
                </c:pt>
                <c:pt idx="42080">
                  <c:v>61.870781249999901</c:v>
                </c:pt>
                <c:pt idx="42081">
                  <c:v>61.868281249999903</c:v>
                </c:pt>
                <c:pt idx="42082">
                  <c:v>61.865781249999998</c:v>
                </c:pt>
                <c:pt idx="42083">
                  <c:v>61.863437499999897</c:v>
                </c:pt>
                <c:pt idx="42084">
                  <c:v>61.861562499999998</c:v>
                </c:pt>
                <c:pt idx="42085">
                  <c:v>61.86</c:v>
                </c:pt>
                <c:pt idx="42086">
                  <c:v>61.858437499999901</c:v>
                </c:pt>
                <c:pt idx="42087">
                  <c:v>61.856875000000002</c:v>
                </c:pt>
                <c:pt idx="42088">
                  <c:v>61.855312499999997</c:v>
                </c:pt>
                <c:pt idx="42089">
                  <c:v>61.853749999999998</c:v>
                </c:pt>
                <c:pt idx="42090">
                  <c:v>61.852031250000003</c:v>
                </c:pt>
                <c:pt idx="42091">
                  <c:v>61.850156249999898</c:v>
                </c:pt>
                <c:pt idx="42092">
                  <c:v>61.848437499999903</c:v>
                </c:pt>
                <c:pt idx="42093">
                  <c:v>61.846874999999898</c:v>
                </c:pt>
                <c:pt idx="42094">
                  <c:v>61.845156249999903</c:v>
                </c:pt>
                <c:pt idx="42095">
                  <c:v>61.847499999999997</c:v>
                </c:pt>
                <c:pt idx="42096">
                  <c:v>61.859140624999903</c:v>
                </c:pt>
                <c:pt idx="42097">
                  <c:v>61.876640624999901</c:v>
                </c:pt>
                <c:pt idx="42098">
                  <c:v>61.8948437499999</c:v>
                </c:pt>
                <c:pt idx="42099">
                  <c:v>61.912968749999997</c:v>
                </c:pt>
                <c:pt idx="42100">
                  <c:v>61.931093750000002</c:v>
                </c:pt>
                <c:pt idx="42101">
                  <c:v>61.949375000000003</c:v>
                </c:pt>
                <c:pt idx="42102">
                  <c:v>61.967656249999997</c:v>
                </c:pt>
                <c:pt idx="42103">
                  <c:v>61.985937499999899</c:v>
                </c:pt>
                <c:pt idx="42104">
                  <c:v>62.004374999999897</c:v>
                </c:pt>
                <c:pt idx="42105">
                  <c:v>62.022656249999898</c:v>
                </c:pt>
                <c:pt idx="42106">
                  <c:v>62.040937499999899</c:v>
                </c:pt>
                <c:pt idx="42107">
                  <c:v>62.059374999999903</c:v>
                </c:pt>
                <c:pt idx="42108">
                  <c:v>62.077656249999997</c:v>
                </c:pt>
                <c:pt idx="42109">
                  <c:v>62.095781250000002</c:v>
                </c:pt>
                <c:pt idx="42110">
                  <c:v>62.114140624999898</c:v>
                </c:pt>
                <c:pt idx="42111">
                  <c:v>62.1328125</c:v>
                </c:pt>
                <c:pt idx="42112">
                  <c:v>62.151484374999903</c:v>
                </c:pt>
                <c:pt idx="42113">
                  <c:v>62.169999999999902</c:v>
                </c:pt>
                <c:pt idx="42114">
                  <c:v>62.188515625000001</c:v>
                </c:pt>
                <c:pt idx="42115">
                  <c:v>62.207265624999899</c:v>
                </c:pt>
                <c:pt idx="42116">
                  <c:v>62.22625</c:v>
                </c:pt>
                <c:pt idx="42117">
                  <c:v>62.245546875000002</c:v>
                </c:pt>
                <c:pt idx="42118">
                  <c:v>62.265078124999903</c:v>
                </c:pt>
                <c:pt idx="42119">
                  <c:v>62.284609374999903</c:v>
                </c:pt>
                <c:pt idx="42120">
                  <c:v>62.304218749999897</c:v>
                </c:pt>
                <c:pt idx="42121">
                  <c:v>62.323749999999997</c:v>
                </c:pt>
                <c:pt idx="42122">
                  <c:v>62.343359374999999</c:v>
                </c:pt>
                <c:pt idx="42123">
                  <c:v>62.362968749999901</c:v>
                </c:pt>
                <c:pt idx="42124">
                  <c:v>62.382109374999899</c:v>
                </c:pt>
                <c:pt idx="42125">
                  <c:v>62.401015624999999</c:v>
                </c:pt>
                <c:pt idx="42126">
                  <c:v>62.420078124999897</c:v>
                </c:pt>
                <c:pt idx="42127">
                  <c:v>62.439140624999901</c:v>
                </c:pt>
                <c:pt idx="42128">
                  <c:v>62.458046875000001</c:v>
                </c:pt>
                <c:pt idx="42129">
                  <c:v>62.477031249999897</c:v>
                </c:pt>
                <c:pt idx="42130">
                  <c:v>62.49609375</c:v>
                </c:pt>
                <c:pt idx="42131">
                  <c:v>62.515156249999997</c:v>
                </c:pt>
                <c:pt idx="42132">
                  <c:v>62.534062499999997</c:v>
                </c:pt>
                <c:pt idx="42133">
                  <c:v>62.552734374999901</c:v>
                </c:pt>
                <c:pt idx="42134">
                  <c:v>62.571484374999997</c:v>
                </c:pt>
                <c:pt idx="42135">
                  <c:v>62.59015625</c:v>
                </c:pt>
                <c:pt idx="42136">
                  <c:v>62.608515625000003</c:v>
                </c:pt>
                <c:pt idx="42137">
                  <c:v>62.627031250000002</c:v>
                </c:pt>
                <c:pt idx="42138">
                  <c:v>62.645937500000002</c:v>
                </c:pt>
                <c:pt idx="42139">
                  <c:v>62.664999999999999</c:v>
                </c:pt>
                <c:pt idx="42140">
                  <c:v>62.683671875000002</c:v>
                </c:pt>
                <c:pt idx="42141">
                  <c:v>62.7021093749999</c:v>
                </c:pt>
                <c:pt idx="42142">
                  <c:v>62.720546874999997</c:v>
                </c:pt>
                <c:pt idx="42143">
                  <c:v>62.738984374999902</c:v>
                </c:pt>
                <c:pt idx="42144">
                  <c:v>62.757734374999899</c:v>
                </c:pt>
                <c:pt idx="42145">
                  <c:v>62.776484375000003</c:v>
                </c:pt>
                <c:pt idx="42146">
                  <c:v>62.795390624999897</c:v>
                </c:pt>
                <c:pt idx="42147">
                  <c:v>62.814453125</c:v>
                </c:pt>
                <c:pt idx="42148">
                  <c:v>62.833359374999901</c:v>
                </c:pt>
                <c:pt idx="42149">
                  <c:v>62.852265625000001</c:v>
                </c:pt>
                <c:pt idx="42150">
                  <c:v>62.871093749999901</c:v>
                </c:pt>
                <c:pt idx="42151">
                  <c:v>62.889843749999898</c:v>
                </c:pt>
                <c:pt idx="42152">
                  <c:v>62.908671874999897</c:v>
                </c:pt>
                <c:pt idx="42153">
                  <c:v>62.927578124999897</c:v>
                </c:pt>
                <c:pt idx="42154">
                  <c:v>62.946249999999999</c:v>
                </c:pt>
                <c:pt idx="42155">
                  <c:v>62.96484375</c:v>
                </c:pt>
                <c:pt idx="42156">
                  <c:v>62.983515624999903</c:v>
                </c:pt>
                <c:pt idx="42157">
                  <c:v>63.002109374999897</c:v>
                </c:pt>
                <c:pt idx="42158">
                  <c:v>63.020624999999903</c:v>
                </c:pt>
                <c:pt idx="42159">
                  <c:v>63.039218750000003</c:v>
                </c:pt>
                <c:pt idx="42160">
                  <c:v>63.057968749999901</c:v>
                </c:pt>
                <c:pt idx="42161">
                  <c:v>63.076718749999998</c:v>
                </c:pt>
                <c:pt idx="42162">
                  <c:v>63.095312499999899</c:v>
                </c:pt>
                <c:pt idx="42163">
                  <c:v>63.113906249999999</c:v>
                </c:pt>
                <c:pt idx="42164">
                  <c:v>63.132656249999997</c:v>
                </c:pt>
                <c:pt idx="42165">
                  <c:v>63.151406249999901</c:v>
                </c:pt>
                <c:pt idx="42166">
                  <c:v>63.170156249999899</c:v>
                </c:pt>
                <c:pt idx="42167">
                  <c:v>63.188906250000002</c:v>
                </c:pt>
                <c:pt idx="42168">
                  <c:v>63.207812499999903</c:v>
                </c:pt>
                <c:pt idx="42169">
                  <c:v>63.2268749999999</c:v>
                </c:pt>
                <c:pt idx="42170">
                  <c:v>63.245859375000002</c:v>
                </c:pt>
                <c:pt idx="42171">
                  <c:v>63.264687499999901</c:v>
                </c:pt>
                <c:pt idx="42172">
                  <c:v>63.282656249999903</c:v>
                </c:pt>
                <c:pt idx="42173">
                  <c:v>63.299374999999998</c:v>
                </c:pt>
                <c:pt idx="42174">
                  <c:v>63.315703124999999</c:v>
                </c:pt>
                <c:pt idx="42175">
                  <c:v>63.332656249999999</c:v>
                </c:pt>
                <c:pt idx="42176">
                  <c:v>63.350156249999898</c:v>
                </c:pt>
                <c:pt idx="42177">
                  <c:v>63.367656249999897</c:v>
                </c:pt>
                <c:pt idx="42178">
                  <c:v>63.385312499999898</c:v>
                </c:pt>
                <c:pt idx="42179">
                  <c:v>63.403437499999903</c:v>
                </c:pt>
                <c:pt idx="42180">
                  <c:v>63.421718749999897</c:v>
                </c:pt>
                <c:pt idx="42181">
                  <c:v>63.441640624999998</c:v>
                </c:pt>
                <c:pt idx="42182">
                  <c:v>63.463359374999897</c:v>
                </c:pt>
                <c:pt idx="42183">
                  <c:v>63.483593749999997</c:v>
                </c:pt>
                <c:pt idx="42184">
                  <c:v>63.502812499999997</c:v>
                </c:pt>
                <c:pt idx="42185">
                  <c:v>63.522499999999901</c:v>
                </c:pt>
                <c:pt idx="42186">
                  <c:v>63.542109375000003</c:v>
                </c:pt>
                <c:pt idx="42187">
                  <c:v>63.561640624999903</c:v>
                </c:pt>
                <c:pt idx="42188">
                  <c:v>63.581406249999901</c:v>
                </c:pt>
                <c:pt idx="42189">
                  <c:v>63.601249999999901</c:v>
                </c:pt>
                <c:pt idx="42190">
                  <c:v>63.620937499999997</c:v>
                </c:pt>
                <c:pt idx="42191">
                  <c:v>63.640624999999901</c:v>
                </c:pt>
                <c:pt idx="42192">
                  <c:v>63.660390624999998</c:v>
                </c:pt>
                <c:pt idx="42193">
                  <c:v>63.680234374999998</c:v>
                </c:pt>
                <c:pt idx="42194">
                  <c:v>63.7</c:v>
                </c:pt>
                <c:pt idx="42195">
                  <c:v>63.719609374999898</c:v>
                </c:pt>
                <c:pt idx="42196">
                  <c:v>63.739140624999997</c:v>
                </c:pt>
                <c:pt idx="42197">
                  <c:v>63.758906250000003</c:v>
                </c:pt>
                <c:pt idx="42198">
                  <c:v>63.778750000000002</c:v>
                </c:pt>
                <c:pt idx="42199">
                  <c:v>63.798437499999999</c:v>
                </c:pt>
                <c:pt idx="42200">
                  <c:v>63.818281249999998</c:v>
                </c:pt>
                <c:pt idx="42201">
                  <c:v>63.838671874999903</c:v>
                </c:pt>
                <c:pt idx="42202">
                  <c:v>63.858906249999997</c:v>
                </c:pt>
                <c:pt idx="42203">
                  <c:v>63.878593749999901</c:v>
                </c:pt>
                <c:pt idx="42204">
                  <c:v>63.898281249999997</c:v>
                </c:pt>
                <c:pt idx="42205">
                  <c:v>63.91796875</c:v>
                </c:pt>
                <c:pt idx="42206">
                  <c:v>63.937656250000003</c:v>
                </c:pt>
                <c:pt idx="42207">
                  <c:v>63.95734375</c:v>
                </c:pt>
                <c:pt idx="42208">
                  <c:v>63.976249999999901</c:v>
                </c:pt>
                <c:pt idx="42209">
                  <c:v>63.986406249999902</c:v>
                </c:pt>
                <c:pt idx="42210">
                  <c:v>63.986249999999899</c:v>
                </c:pt>
                <c:pt idx="42211">
                  <c:v>63.983437499999901</c:v>
                </c:pt>
                <c:pt idx="42212">
                  <c:v>63.982187500000002</c:v>
                </c:pt>
                <c:pt idx="42213">
                  <c:v>63.983281249999898</c:v>
                </c:pt>
                <c:pt idx="42214">
                  <c:v>63.984843750000003</c:v>
                </c:pt>
                <c:pt idx="42215">
                  <c:v>63.986406249999902</c:v>
                </c:pt>
                <c:pt idx="42216">
                  <c:v>63.988124999999897</c:v>
                </c:pt>
                <c:pt idx="42217">
                  <c:v>63.989843749999999</c:v>
                </c:pt>
                <c:pt idx="42218">
                  <c:v>63.991406249999997</c:v>
                </c:pt>
                <c:pt idx="42219">
                  <c:v>63.9931249999999</c:v>
                </c:pt>
                <c:pt idx="42220">
                  <c:v>63.994999999999997</c:v>
                </c:pt>
                <c:pt idx="42221">
                  <c:v>63.996874999999903</c:v>
                </c:pt>
                <c:pt idx="42222">
                  <c:v>63.998749999999902</c:v>
                </c:pt>
                <c:pt idx="42223">
                  <c:v>64.000624999999999</c:v>
                </c:pt>
                <c:pt idx="42224">
                  <c:v>64.002499999999998</c:v>
                </c:pt>
                <c:pt idx="42225">
                  <c:v>64.003593749999993</c:v>
                </c:pt>
                <c:pt idx="42226">
                  <c:v>64.00390625</c:v>
                </c:pt>
                <c:pt idx="42227">
                  <c:v>64.004218750000007</c:v>
                </c:pt>
                <c:pt idx="42228">
                  <c:v>64.004531249999999</c:v>
                </c:pt>
                <c:pt idx="42229">
                  <c:v>64.004687500000003</c:v>
                </c:pt>
                <c:pt idx="42230">
                  <c:v>64.004687500000003</c:v>
                </c:pt>
                <c:pt idx="42231">
                  <c:v>64.004843749999907</c:v>
                </c:pt>
                <c:pt idx="42232">
                  <c:v>64.005156249999899</c:v>
                </c:pt>
                <c:pt idx="42233">
                  <c:v>64.005312500000002</c:v>
                </c:pt>
                <c:pt idx="42234">
                  <c:v>64.005312499999903</c:v>
                </c:pt>
                <c:pt idx="42235">
                  <c:v>64.005312499999903</c:v>
                </c:pt>
                <c:pt idx="42236">
                  <c:v>64.005312499999903</c:v>
                </c:pt>
                <c:pt idx="42237">
                  <c:v>64.005468749999906</c:v>
                </c:pt>
                <c:pt idx="42238">
                  <c:v>64.005781249999998</c:v>
                </c:pt>
                <c:pt idx="42239">
                  <c:v>64.006093749999906</c:v>
                </c:pt>
                <c:pt idx="42240">
                  <c:v>64.006406249999998</c:v>
                </c:pt>
                <c:pt idx="42241">
                  <c:v>64.006718749999905</c:v>
                </c:pt>
                <c:pt idx="42242">
                  <c:v>64.007031249999997</c:v>
                </c:pt>
                <c:pt idx="42243">
                  <c:v>64.007499999999993</c:v>
                </c:pt>
                <c:pt idx="42244">
                  <c:v>64.007656249999997</c:v>
                </c:pt>
                <c:pt idx="42245">
                  <c:v>64.007499999999993</c:v>
                </c:pt>
                <c:pt idx="42246">
                  <c:v>64.007656249999897</c:v>
                </c:pt>
                <c:pt idx="42247">
                  <c:v>64.007656249999997</c:v>
                </c:pt>
                <c:pt idx="42248">
                  <c:v>64.007343749999905</c:v>
                </c:pt>
                <c:pt idx="42249">
                  <c:v>64.007031249999898</c:v>
                </c:pt>
                <c:pt idx="42250">
                  <c:v>64.006718750000005</c:v>
                </c:pt>
                <c:pt idx="42251">
                  <c:v>64.006249999999994</c:v>
                </c:pt>
                <c:pt idx="42252">
                  <c:v>64.005781249999899</c:v>
                </c:pt>
                <c:pt idx="42253">
                  <c:v>64.005468749999906</c:v>
                </c:pt>
                <c:pt idx="42254">
                  <c:v>64.005156249999999</c:v>
                </c:pt>
                <c:pt idx="42255">
                  <c:v>64.004843750000006</c:v>
                </c:pt>
                <c:pt idx="42256">
                  <c:v>64.004374999999996</c:v>
                </c:pt>
                <c:pt idx="42257">
                  <c:v>64.00390625</c:v>
                </c:pt>
                <c:pt idx="42258">
                  <c:v>64.003593749999993</c:v>
                </c:pt>
                <c:pt idx="42259">
                  <c:v>64.003281249999901</c:v>
                </c:pt>
                <c:pt idx="42260">
                  <c:v>64.002968749999994</c:v>
                </c:pt>
                <c:pt idx="42261">
                  <c:v>64.002656250000001</c:v>
                </c:pt>
                <c:pt idx="42262">
                  <c:v>64.002187499999906</c:v>
                </c:pt>
                <c:pt idx="42263">
                  <c:v>64.001718749999995</c:v>
                </c:pt>
                <c:pt idx="42264">
                  <c:v>64.001406250000002</c:v>
                </c:pt>
                <c:pt idx="42265">
                  <c:v>64.000937499999907</c:v>
                </c:pt>
                <c:pt idx="42266">
                  <c:v>64.000312500000007</c:v>
                </c:pt>
                <c:pt idx="42267">
                  <c:v>63.999531249999997</c:v>
                </c:pt>
                <c:pt idx="42268">
                  <c:v>63.998593749999898</c:v>
                </c:pt>
                <c:pt idx="42269">
                  <c:v>63.997656249999899</c:v>
                </c:pt>
                <c:pt idx="42270">
                  <c:v>63.996874999999903</c:v>
                </c:pt>
                <c:pt idx="42271">
                  <c:v>63.996093749999901</c:v>
                </c:pt>
                <c:pt idx="42272">
                  <c:v>63.995156249999901</c:v>
                </c:pt>
                <c:pt idx="42273">
                  <c:v>63.994374999999998</c:v>
                </c:pt>
                <c:pt idx="42274">
                  <c:v>63.993593749999903</c:v>
                </c:pt>
                <c:pt idx="42275">
                  <c:v>63.992968749999903</c:v>
                </c:pt>
                <c:pt idx="42276">
                  <c:v>63.9924999999999</c:v>
                </c:pt>
                <c:pt idx="42277">
                  <c:v>63.991718749999897</c:v>
                </c:pt>
                <c:pt idx="42278">
                  <c:v>63.990781249999898</c:v>
                </c:pt>
                <c:pt idx="42279">
                  <c:v>63.989999999999903</c:v>
                </c:pt>
                <c:pt idx="42280">
                  <c:v>63.989374999999903</c:v>
                </c:pt>
                <c:pt idx="42281">
                  <c:v>63.9885937499999</c:v>
                </c:pt>
                <c:pt idx="42282">
                  <c:v>63.987656250000001</c:v>
                </c:pt>
                <c:pt idx="42283">
                  <c:v>63.986874999999998</c:v>
                </c:pt>
                <c:pt idx="42284">
                  <c:v>63.986093749999903</c:v>
                </c:pt>
                <c:pt idx="42285">
                  <c:v>63.985156249999903</c:v>
                </c:pt>
                <c:pt idx="42286">
                  <c:v>63.984218749999897</c:v>
                </c:pt>
                <c:pt idx="42287">
                  <c:v>63.983281249999997</c:v>
                </c:pt>
                <c:pt idx="42288">
                  <c:v>63.982499999999902</c:v>
                </c:pt>
                <c:pt idx="42289">
                  <c:v>63.981875000000002</c:v>
                </c:pt>
                <c:pt idx="42290">
                  <c:v>63.981249999999903</c:v>
                </c:pt>
                <c:pt idx="42291">
                  <c:v>63.980625000000003</c:v>
                </c:pt>
                <c:pt idx="42292">
                  <c:v>63.98</c:v>
                </c:pt>
                <c:pt idx="42293">
                  <c:v>63.979531249999901</c:v>
                </c:pt>
                <c:pt idx="42294">
                  <c:v>63.979218750000001</c:v>
                </c:pt>
                <c:pt idx="42295">
                  <c:v>63.978906250000001</c:v>
                </c:pt>
                <c:pt idx="42296">
                  <c:v>63.978593750000002</c:v>
                </c:pt>
                <c:pt idx="42297">
                  <c:v>63.978281249999903</c:v>
                </c:pt>
                <c:pt idx="42298">
                  <c:v>63.977968749999903</c:v>
                </c:pt>
                <c:pt idx="42299">
                  <c:v>63.977656249999903</c:v>
                </c:pt>
                <c:pt idx="42300">
                  <c:v>63.977343749999903</c:v>
                </c:pt>
                <c:pt idx="42301">
                  <c:v>63.9768749999999</c:v>
                </c:pt>
                <c:pt idx="42302">
                  <c:v>63.976249999999901</c:v>
                </c:pt>
                <c:pt idx="42303">
                  <c:v>63.975781249999997</c:v>
                </c:pt>
                <c:pt idx="42304">
                  <c:v>63.975312499999902</c:v>
                </c:pt>
                <c:pt idx="42305">
                  <c:v>63.974687499999902</c:v>
                </c:pt>
                <c:pt idx="42306">
                  <c:v>63.974218749999999</c:v>
                </c:pt>
                <c:pt idx="42307">
                  <c:v>63.973906249999899</c:v>
                </c:pt>
                <c:pt idx="42308">
                  <c:v>63.9735937499999</c:v>
                </c:pt>
                <c:pt idx="42309">
                  <c:v>63.973281249999999</c:v>
                </c:pt>
                <c:pt idx="42310">
                  <c:v>63.972812499999897</c:v>
                </c:pt>
                <c:pt idx="42311">
                  <c:v>63.972187499999997</c:v>
                </c:pt>
                <c:pt idx="42312">
                  <c:v>63.971562499999997</c:v>
                </c:pt>
                <c:pt idx="42313">
                  <c:v>63.970937499999998</c:v>
                </c:pt>
                <c:pt idx="42314">
                  <c:v>63.970312499999999</c:v>
                </c:pt>
                <c:pt idx="42315">
                  <c:v>63.9696874999999</c:v>
                </c:pt>
                <c:pt idx="42316">
                  <c:v>63.969218749999897</c:v>
                </c:pt>
                <c:pt idx="42317">
                  <c:v>63.96875</c:v>
                </c:pt>
                <c:pt idx="42318">
                  <c:v>63.967968749999997</c:v>
                </c:pt>
                <c:pt idx="42319">
                  <c:v>63.967031249999998</c:v>
                </c:pt>
                <c:pt idx="42320">
                  <c:v>63.966093749999899</c:v>
                </c:pt>
                <c:pt idx="42321">
                  <c:v>63.9651562499999</c:v>
                </c:pt>
                <c:pt idx="42322">
                  <c:v>63.964062499999898</c:v>
                </c:pt>
                <c:pt idx="42323">
                  <c:v>63.962812499999899</c:v>
                </c:pt>
                <c:pt idx="42324">
                  <c:v>63.961718749999903</c:v>
                </c:pt>
                <c:pt idx="42325">
                  <c:v>63.960781249999997</c:v>
                </c:pt>
                <c:pt idx="42326">
                  <c:v>63.959687500000001</c:v>
                </c:pt>
                <c:pt idx="42327">
                  <c:v>63.958593749999899</c:v>
                </c:pt>
                <c:pt idx="42328">
                  <c:v>63.957656249999999</c:v>
                </c:pt>
                <c:pt idx="42329">
                  <c:v>63.956562499999897</c:v>
                </c:pt>
                <c:pt idx="42330">
                  <c:v>63.955312499999998</c:v>
                </c:pt>
                <c:pt idx="42331">
                  <c:v>63.9540624999999</c:v>
                </c:pt>
                <c:pt idx="42332">
                  <c:v>63.952968749999997</c:v>
                </c:pt>
                <c:pt idx="42333">
                  <c:v>63.952031249999997</c:v>
                </c:pt>
                <c:pt idx="42334">
                  <c:v>63.950937499999903</c:v>
                </c:pt>
                <c:pt idx="42335">
                  <c:v>63.949843749999999</c:v>
                </c:pt>
                <c:pt idx="42336">
                  <c:v>63.94890625</c:v>
                </c:pt>
                <c:pt idx="42337">
                  <c:v>63.947968749999902</c:v>
                </c:pt>
                <c:pt idx="42338">
                  <c:v>63.946874999999899</c:v>
                </c:pt>
                <c:pt idx="42339">
                  <c:v>63.945468749999897</c:v>
                </c:pt>
                <c:pt idx="42340">
                  <c:v>63.943749999999902</c:v>
                </c:pt>
                <c:pt idx="42341">
                  <c:v>63.9420312499999</c:v>
                </c:pt>
                <c:pt idx="42342">
                  <c:v>63.940468749999901</c:v>
                </c:pt>
                <c:pt idx="42343">
                  <c:v>63.939218749999903</c:v>
                </c:pt>
                <c:pt idx="42344">
                  <c:v>63.938124999999999</c:v>
                </c:pt>
                <c:pt idx="42345">
                  <c:v>63.936718749999997</c:v>
                </c:pt>
                <c:pt idx="42346">
                  <c:v>63.935312500000002</c:v>
                </c:pt>
                <c:pt idx="42347">
                  <c:v>63.934062499999897</c:v>
                </c:pt>
                <c:pt idx="42348">
                  <c:v>63.932812499999997</c:v>
                </c:pt>
                <c:pt idx="42349">
                  <c:v>63.931562499999899</c:v>
                </c:pt>
                <c:pt idx="42350">
                  <c:v>63.930156249999897</c:v>
                </c:pt>
                <c:pt idx="42351">
                  <c:v>63.928593749999997</c:v>
                </c:pt>
                <c:pt idx="42352">
                  <c:v>63.927187499999903</c:v>
                </c:pt>
                <c:pt idx="42353">
                  <c:v>63.925937499999897</c:v>
                </c:pt>
                <c:pt idx="42354">
                  <c:v>63.924687499999997</c:v>
                </c:pt>
                <c:pt idx="42355">
                  <c:v>63.923437499999999</c:v>
                </c:pt>
                <c:pt idx="42356">
                  <c:v>63.922343749999897</c:v>
                </c:pt>
                <c:pt idx="42357">
                  <c:v>63.921406249999997</c:v>
                </c:pt>
                <c:pt idx="42358">
                  <c:v>63.920312500000001</c:v>
                </c:pt>
                <c:pt idx="42359">
                  <c:v>63.919062499999903</c:v>
                </c:pt>
                <c:pt idx="42360">
                  <c:v>63.917812499999897</c:v>
                </c:pt>
                <c:pt idx="42361">
                  <c:v>63.916718749999902</c:v>
                </c:pt>
                <c:pt idx="42362">
                  <c:v>63.915468749999903</c:v>
                </c:pt>
                <c:pt idx="42363">
                  <c:v>63.913906249999897</c:v>
                </c:pt>
                <c:pt idx="42364">
                  <c:v>63.912343749999899</c:v>
                </c:pt>
                <c:pt idx="42365">
                  <c:v>63.910625000000003</c:v>
                </c:pt>
                <c:pt idx="42366">
                  <c:v>63.909062499999898</c:v>
                </c:pt>
                <c:pt idx="42367">
                  <c:v>63.907656249999903</c:v>
                </c:pt>
                <c:pt idx="42368">
                  <c:v>63.9059375</c:v>
                </c:pt>
                <c:pt idx="42369">
                  <c:v>63.904062499999903</c:v>
                </c:pt>
                <c:pt idx="42370">
                  <c:v>63.90234375</c:v>
                </c:pt>
                <c:pt idx="42371">
                  <c:v>63.900937499999898</c:v>
                </c:pt>
                <c:pt idx="42372">
                  <c:v>63.899687499999899</c:v>
                </c:pt>
                <c:pt idx="42373">
                  <c:v>63.898437499999901</c:v>
                </c:pt>
                <c:pt idx="42374">
                  <c:v>63.897187499999902</c:v>
                </c:pt>
                <c:pt idx="42375">
                  <c:v>63.895937499999903</c:v>
                </c:pt>
                <c:pt idx="42376">
                  <c:v>63.894531249999901</c:v>
                </c:pt>
                <c:pt idx="42377">
                  <c:v>63.892968750000001</c:v>
                </c:pt>
                <c:pt idx="42378">
                  <c:v>63.891406249999903</c:v>
                </c:pt>
                <c:pt idx="42379">
                  <c:v>63.889843749999997</c:v>
                </c:pt>
                <c:pt idx="42380">
                  <c:v>63.888281249999899</c:v>
                </c:pt>
                <c:pt idx="42381">
                  <c:v>63.88671875</c:v>
                </c:pt>
                <c:pt idx="42382">
                  <c:v>63.885156250000001</c:v>
                </c:pt>
                <c:pt idx="42383">
                  <c:v>63.883593749999903</c:v>
                </c:pt>
                <c:pt idx="42384">
                  <c:v>63.882031249999997</c:v>
                </c:pt>
                <c:pt idx="42385">
                  <c:v>63.880312499999903</c:v>
                </c:pt>
                <c:pt idx="42386">
                  <c:v>63.878437499999997</c:v>
                </c:pt>
                <c:pt idx="42387">
                  <c:v>63.876562499999999</c:v>
                </c:pt>
                <c:pt idx="42388">
                  <c:v>63.874843749999897</c:v>
                </c:pt>
                <c:pt idx="42389">
                  <c:v>63.873281249999899</c:v>
                </c:pt>
                <c:pt idx="42390">
                  <c:v>63.871718749999999</c:v>
                </c:pt>
                <c:pt idx="42391">
                  <c:v>63.869999999999898</c:v>
                </c:pt>
                <c:pt idx="42392">
                  <c:v>63.868124999999999</c:v>
                </c:pt>
                <c:pt idx="42393">
                  <c:v>63.866406249999997</c:v>
                </c:pt>
                <c:pt idx="42394">
                  <c:v>63.864843749999999</c:v>
                </c:pt>
                <c:pt idx="42395">
                  <c:v>63.863124999999997</c:v>
                </c:pt>
                <c:pt idx="42396">
                  <c:v>63.861249999999998</c:v>
                </c:pt>
                <c:pt idx="42397">
                  <c:v>63.859374999999901</c:v>
                </c:pt>
                <c:pt idx="42398">
                  <c:v>63.857499999999902</c:v>
                </c:pt>
                <c:pt idx="42399">
                  <c:v>63.855624999999897</c:v>
                </c:pt>
                <c:pt idx="42400">
                  <c:v>63.854062499999898</c:v>
                </c:pt>
                <c:pt idx="42401">
                  <c:v>63.8524999999999</c:v>
                </c:pt>
                <c:pt idx="42402">
                  <c:v>63.850937500000001</c:v>
                </c:pt>
                <c:pt idx="42403">
                  <c:v>63.849687500000002</c:v>
                </c:pt>
                <c:pt idx="42404">
                  <c:v>63.848124999999897</c:v>
                </c:pt>
                <c:pt idx="42405">
                  <c:v>63.846406249999902</c:v>
                </c:pt>
                <c:pt idx="42406">
                  <c:v>63.844687499999999</c:v>
                </c:pt>
                <c:pt idx="42407">
                  <c:v>63.842968749999898</c:v>
                </c:pt>
                <c:pt idx="42408">
                  <c:v>63.842031249999899</c:v>
                </c:pt>
                <c:pt idx="42409">
                  <c:v>63.841718749999899</c:v>
                </c:pt>
                <c:pt idx="42410">
                  <c:v>63.841250000000002</c:v>
                </c:pt>
                <c:pt idx="42411">
                  <c:v>63.8404687499999</c:v>
                </c:pt>
                <c:pt idx="42412">
                  <c:v>63.839687499999997</c:v>
                </c:pt>
                <c:pt idx="42413">
                  <c:v>63.838906249999901</c:v>
                </c:pt>
                <c:pt idx="42414">
                  <c:v>63.837968749999902</c:v>
                </c:pt>
                <c:pt idx="42415">
                  <c:v>63.8368749999999</c:v>
                </c:pt>
                <c:pt idx="42416">
                  <c:v>63.835624999999901</c:v>
                </c:pt>
                <c:pt idx="42417">
                  <c:v>63.834375000000001</c:v>
                </c:pt>
                <c:pt idx="42418">
                  <c:v>63.833124999999903</c:v>
                </c:pt>
                <c:pt idx="42419">
                  <c:v>63.831874999999997</c:v>
                </c:pt>
                <c:pt idx="42420">
                  <c:v>63.830468750000001</c:v>
                </c:pt>
                <c:pt idx="42421">
                  <c:v>63.828906249999903</c:v>
                </c:pt>
                <c:pt idx="42422">
                  <c:v>63.834843749999997</c:v>
                </c:pt>
                <c:pt idx="42423">
                  <c:v>63.849999999999902</c:v>
                </c:pt>
                <c:pt idx="42424">
                  <c:v>63.867187499999901</c:v>
                </c:pt>
                <c:pt idx="42425">
                  <c:v>63.884687499999998</c:v>
                </c:pt>
                <c:pt idx="42426">
                  <c:v>63.902109375000002</c:v>
                </c:pt>
                <c:pt idx="42427">
                  <c:v>63.919374999999903</c:v>
                </c:pt>
                <c:pt idx="42428">
                  <c:v>63.936718749999997</c:v>
                </c:pt>
                <c:pt idx="42429">
                  <c:v>63.954140624999901</c:v>
                </c:pt>
                <c:pt idx="42430">
                  <c:v>63.971484375000003</c:v>
                </c:pt>
                <c:pt idx="42431">
                  <c:v>63.989062499999903</c:v>
                </c:pt>
                <c:pt idx="42432">
                  <c:v>64.006796875000006</c:v>
                </c:pt>
                <c:pt idx="42433">
                  <c:v>64.024453124999994</c:v>
                </c:pt>
                <c:pt idx="42434">
                  <c:v>64.041953124999907</c:v>
                </c:pt>
                <c:pt idx="42435">
                  <c:v>64.059296874999902</c:v>
                </c:pt>
                <c:pt idx="42436">
                  <c:v>64.076718749999898</c:v>
                </c:pt>
                <c:pt idx="42437">
                  <c:v>64.094609374999905</c:v>
                </c:pt>
                <c:pt idx="42438">
                  <c:v>64.112734375000002</c:v>
                </c:pt>
                <c:pt idx="42439">
                  <c:v>64.130781249999899</c:v>
                </c:pt>
                <c:pt idx="42440">
                  <c:v>64.148906249999996</c:v>
                </c:pt>
                <c:pt idx="42441">
                  <c:v>64.167265624999899</c:v>
                </c:pt>
                <c:pt idx="42442">
                  <c:v>64.186015624999996</c:v>
                </c:pt>
                <c:pt idx="42443">
                  <c:v>64.205078125</c:v>
                </c:pt>
                <c:pt idx="42444">
                  <c:v>64.224453124999997</c:v>
                </c:pt>
                <c:pt idx="42445">
                  <c:v>64.244140624999901</c:v>
                </c:pt>
                <c:pt idx="42446">
                  <c:v>64.263984374999893</c:v>
                </c:pt>
                <c:pt idx="42447">
                  <c:v>64.283906249999902</c:v>
                </c:pt>
                <c:pt idx="42448">
                  <c:v>64.304140624999903</c:v>
                </c:pt>
                <c:pt idx="42449">
                  <c:v>64.324687499999996</c:v>
                </c:pt>
                <c:pt idx="42450">
                  <c:v>64.345234375000004</c:v>
                </c:pt>
                <c:pt idx="42451">
                  <c:v>64.365312499999902</c:v>
                </c:pt>
                <c:pt idx="42452">
                  <c:v>64.385078125000007</c:v>
                </c:pt>
                <c:pt idx="42453">
                  <c:v>64.4049218749999</c:v>
                </c:pt>
                <c:pt idx="42454">
                  <c:v>64.424765625000006</c:v>
                </c:pt>
                <c:pt idx="42455">
                  <c:v>64.444609374999899</c:v>
                </c:pt>
                <c:pt idx="42456">
                  <c:v>64.464453125000006</c:v>
                </c:pt>
                <c:pt idx="42457">
                  <c:v>64.484296874999998</c:v>
                </c:pt>
                <c:pt idx="42458">
                  <c:v>64.504140625000005</c:v>
                </c:pt>
                <c:pt idx="42459">
                  <c:v>64.523984374999998</c:v>
                </c:pt>
                <c:pt idx="42460">
                  <c:v>64.543828124999905</c:v>
                </c:pt>
                <c:pt idx="42461">
                  <c:v>64.563593749999896</c:v>
                </c:pt>
                <c:pt idx="42462">
                  <c:v>64.583515625000004</c:v>
                </c:pt>
                <c:pt idx="42463">
                  <c:v>64.603515625</c:v>
                </c:pt>
                <c:pt idx="42464">
                  <c:v>64.623281249999906</c:v>
                </c:pt>
                <c:pt idx="42465">
                  <c:v>64.642968749999994</c:v>
                </c:pt>
                <c:pt idx="42466">
                  <c:v>64.662656249999998</c:v>
                </c:pt>
                <c:pt idx="42467">
                  <c:v>64.682421874999903</c:v>
                </c:pt>
                <c:pt idx="42468">
                  <c:v>64.702187499999994</c:v>
                </c:pt>
                <c:pt idx="42469">
                  <c:v>64.721874999999997</c:v>
                </c:pt>
                <c:pt idx="42470">
                  <c:v>64.741718750000004</c:v>
                </c:pt>
                <c:pt idx="42471">
                  <c:v>64.76171875</c:v>
                </c:pt>
                <c:pt idx="42472">
                  <c:v>64.781718749999996</c:v>
                </c:pt>
                <c:pt idx="42473">
                  <c:v>64.801640625000005</c:v>
                </c:pt>
                <c:pt idx="42474">
                  <c:v>64.821406249999995</c:v>
                </c:pt>
                <c:pt idx="42475">
                  <c:v>64.841093749999999</c:v>
                </c:pt>
                <c:pt idx="42476">
                  <c:v>64.860859374999905</c:v>
                </c:pt>
                <c:pt idx="42477">
                  <c:v>64.880703124999897</c:v>
                </c:pt>
                <c:pt idx="42478">
                  <c:v>64.900468750000002</c:v>
                </c:pt>
                <c:pt idx="42479">
                  <c:v>64.920234374999893</c:v>
                </c:pt>
                <c:pt idx="42480">
                  <c:v>64.940078124999999</c:v>
                </c:pt>
                <c:pt idx="42481">
                  <c:v>64.959921874999907</c:v>
                </c:pt>
                <c:pt idx="42482">
                  <c:v>64.979765624999999</c:v>
                </c:pt>
                <c:pt idx="42483">
                  <c:v>64.999609374999906</c:v>
                </c:pt>
                <c:pt idx="42484">
                  <c:v>65.019453124999899</c:v>
                </c:pt>
                <c:pt idx="42485">
                  <c:v>65.039296875000005</c:v>
                </c:pt>
                <c:pt idx="42486">
                  <c:v>65.059140624999998</c:v>
                </c:pt>
                <c:pt idx="42487">
                  <c:v>65.078984374999905</c:v>
                </c:pt>
                <c:pt idx="42488">
                  <c:v>65.098828124999898</c:v>
                </c:pt>
                <c:pt idx="42489">
                  <c:v>65.118671874999905</c:v>
                </c:pt>
                <c:pt idx="42490">
                  <c:v>65.138515624999997</c:v>
                </c:pt>
                <c:pt idx="42491">
                  <c:v>65.158437499999906</c:v>
                </c:pt>
                <c:pt idx="42492">
                  <c:v>65.178359374999999</c:v>
                </c:pt>
                <c:pt idx="42493">
                  <c:v>65.198203124999907</c:v>
                </c:pt>
                <c:pt idx="42494">
                  <c:v>65.217968749999898</c:v>
                </c:pt>
                <c:pt idx="42495">
                  <c:v>65.237734375000002</c:v>
                </c:pt>
                <c:pt idx="42496">
                  <c:v>65.257578124999995</c:v>
                </c:pt>
                <c:pt idx="42497">
                  <c:v>65.277421875000002</c:v>
                </c:pt>
                <c:pt idx="42498">
                  <c:v>65.297343749999996</c:v>
                </c:pt>
                <c:pt idx="42499">
                  <c:v>65.317265624999905</c:v>
                </c:pt>
                <c:pt idx="42500">
                  <c:v>65.337109374999898</c:v>
                </c:pt>
                <c:pt idx="42501">
                  <c:v>65.356015624999998</c:v>
                </c:pt>
                <c:pt idx="42502">
                  <c:v>65.373671874999999</c:v>
                </c:pt>
                <c:pt idx="42503">
                  <c:v>65.390703125000002</c:v>
                </c:pt>
                <c:pt idx="42504">
                  <c:v>65.408281250000002</c:v>
                </c:pt>
                <c:pt idx="42505">
                  <c:v>65.426718749999907</c:v>
                </c:pt>
                <c:pt idx="42506">
                  <c:v>65.445234374999998</c:v>
                </c:pt>
                <c:pt idx="42507">
                  <c:v>65.463906249999994</c:v>
                </c:pt>
                <c:pt idx="42508">
                  <c:v>65.482656249999906</c:v>
                </c:pt>
                <c:pt idx="42509">
                  <c:v>65.501562499999906</c:v>
                </c:pt>
                <c:pt idx="42510">
                  <c:v>65.522499999999994</c:v>
                </c:pt>
                <c:pt idx="42511">
                  <c:v>65.545468749999898</c:v>
                </c:pt>
                <c:pt idx="42512">
                  <c:v>65.567187500000003</c:v>
                </c:pt>
                <c:pt idx="42513">
                  <c:v>65.587812499999998</c:v>
                </c:pt>
                <c:pt idx="42514">
                  <c:v>65.608359374999907</c:v>
                </c:pt>
                <c:pt idx="42515">
                  <c:v>65.628593749999993</c:v>
                </c:pt>
                <c:pt idx="42516">
                  <c:v>65.649062499999999</c:v>
                </c:pt>
                <c:pt idx="42517">
                  <c:v>65.669687499999995</c:v>
                </c:pt>
                <c:pt idx="42518">
                  <c:v>65.690468749999994</c:v>
                </c:pt>
                <c:pt idx="42519">
                  <c:v>65.711406249999996</c:v>
                </c:pt>
                <c:pt idx="42520">
                  <c:v>65.732265624999997</c:v>
                </c:pt>
                <c:pt idx="42521">
                  <c:v>65.752968749999994</c:v>
                </c:pt>
                <c:pt idx="42522">
                  <c:v>65.773593750000003</c:v>
                </c:pt>
                <c:pt idx="42523">
                  <c:v>65.794374999999903</c:v>
                </c:pt>
                <c:pt idx="42524">
                  <c:v>65.815312499999905</c:v>
                </c:pt>
                <c:pt idx="42525">
                  <c:v>65.836093749999904</c:v>
                </c:pt>
                <c:pt idx="42526">
                  <c:v>65.856718749999899</c:v>
                </c:pt>
                <c:pt idx="42527">
                  <c:v>65.877265624999893</c:v>
                </c:pt>
                <c:pt idx="42528">
                  <c:v>65.897578124999995</c:v>
                </c:pt>
                <c:pt idx="42529">
                  <c:v>65.917812499999897</c:v>
                </c:pt>
                <c:pt idx="42530">
                  <c:v>65.938281250000003</c:v>
                </c:pt>
                <c:pt idx="42531">
                  <c:v>65.958984375</c:v>
                </c:pt>
                <c:pt idx="42532">
                  <c:v>65.979843749999901</c:v>
                </c:pt>
                <c:pt idx="42533">
                  <c:v>66.000781250000003</c:v>
                </c:pt>
                <c:pt idx="42534">
                  <c:v>66.021796875000007</c:v>
                </c:pt>
                <c:pt idx="42535">
                  <c:v>66.042890624999899</c:v>
                </c:pt>
                <c:pt idx="42536">
                  <c:v>66.063828124999901</c:v>
                </c:pt>
                <c:pt idx="42537">
                  <c:v>66.084609374999999</c:v>
                </c:pt>
                <c:pt idx="42538">
                  <c:v>66.105390624999899</c:v>
                </c:pt>
                <c:pt idx="42539">
                  <c:v>66.126171874999997</c:v>
                </c:pt>
                <c:pt idx="42540">
                  <c:v>66.146953124999996</c:v>
                </c:pt>
                <c:pt idx="42541">
                  <c:v>66.167734374999995</c:v>
                </c:pt>
                <c:pt idx="42542">
                  <c:v>66.188515624999994</c:v>
                </c:pt>
                <c:pt idx="42543">
                  <c:v>66.209765625000003</c:v>
                </c:pt>
                <c:pt idx="42544">
                  <c:v>66.229687499999997</c:v>
                </c:pt>
                <c:pt idx="42545">
                  <c:v>66.247500000000002</c:v>
                </c:pt>
                <c:pt idx="42546">
                  <c:v>66.257343750000004</c:v>
                </c:pt>
                <c:pt idx="42547">
                  <c:v>66.256874999999994</c:v>
                </c:pt>
                <c:pt idx="42548">
                  <c:v>66.256249999999994</c:v>
                </c:pt>
                <c:pt idx="42549">
                  <c:v>66.258906249999896</c:v>
                </c:pt>
                <c:pt idx="42550">
                  <c:v>66.262500000000003</c:v>
                </c:pt>
                <c:pt idx="42551">
                  <c:v>66.266249999999999</c:v>
                </c:pt>
                <c:pt idx="42552">
                  <c:v>66.27</c:v>
                </c:pt>
                <c:pt idx="42553">
                  <c:v>66.273750000000007</c:v>
                </c:pt>
                <c:pt idx="42554">
                  <c:v>66.277500000000003</c:v>
                </c:pt>
                <c:pt idx="42555">
                  <c:v>66.280937499999993</c:v>
                </c:pt>
                <c:pt idx="42556">
                  <c:v>66.283437499999906</c:v>
                </c:pt>
                <c:pt idx="42557">
                  <c:v>66.284999999999897</c:v>
                </c:pt>
                <c:pt idx="42558">
                  <c:v>66.286093750000006</c:v>
                </c:pt>
                <c:pt idx="42559">
                  <c:v>66.286874999999995</c:v>
                </c:pt>
                <c:pt idx="42560">
                  <c:v>66.287656249999998</c:v>
                </c:pt>
                <c:pt idx="42561">
                  <c:v>66.288749999999894</c:v>
                </c:pt>
                <c:pt idx="42562">
                  <c:v>66.289843750000003</c:v>
                </c:pt>
                <c:pt idx="42563">
                  <c:v>66.290937499999998</c:v>
                </c:pt>
                <c:pt idx="42564">
                  <c:v>66.292031249999994</c:v>
                </c:pt>
                <c:pt idx="42565">
                  <c:v>66.29296875</c:v>
                </c:pt>
                <c:pt idx="42566">
                  <c:v>66.293906250000006</c:v>
                </c:pt>
                <c:pt idx="42567">
                  <c:v>66.294843749999899</c:v>
                </c:pt>
                <c:pt idx="42568">
                  <c:v>66.295937499999994</c:v>
                </c:pt>
                <c:pt idx="42569">
                  <c:v>66.297031250000003</c:v>
                </c:pt>
                <c:pt idx="42570">
                  <c:v>66.297968749999896</c:v>
                </c:pt>
                <c:pt idx="42571">
                  <c:v>66.299062499999906</c:v>
                </c:pt>
                <c:pt idx="42572">
                  <c:v>66.300156249999901</c:v>
                </c:pt>
                <c:pt idx="42573">
                  <c:v>66.301249999999897</c:v>
                </c:pt>
                <c:pt idx="42574">
                  <c:v>66.302343749999906</c:v>
                </c:pt>
                <c:pt idx="42575">
                  <c:v>66.303593749999905</c:v>
                </c:pt>
                <c:pt idx="42576">
                  <c:v>66.305000000000007</c:v>
                </c:pt>
                <c:pt idx="42577">
                  <c:v>66.306249999999906</c:v>
                </c:pt>
                <c:pt idx="42578">
                  <c:v>66.307500000000005</c:v>
                </c:pt>
                <c:pt idx="42579">
                  <c:v>66.308593749999901</c:v>
                </c:pt>
                <c:pt idx="42580">
                  <c:v>66.309531250000006</c:v>
                </c:pt>
                <c:pt idx="42581">
                  <c:v>66.310625000000002</c:v>
                </c:pt>
                <c:pt idx="42582">
                  <c:v>66.311875000000001</c:v>
                </c:pt>
                <c:pt idx="42583">
                  <c:v>66.3131249999999</c:v>
                </c:pt>
                <c:pt idx="42584">
                  <c:v>66.314374999999998</c:v>
                </c:pt>
                <c:pt idx="42585">
                  <c:v>66.315624999999997</c:v>
                </c:pt>
                <c:pt idx="42586">
                  <c:v>66.316874999999996</c:v>
                </c:pt>
                <c:pt idx="42587">
                  <c:v>66.317968749999906</c:v>
                </c:pt>
                <c:pt idx="42588">
                  <c:v>66.318906249999998</c:v>
                </c:pt>
                <c:pt idx="42589">
                  <c:v>66.319843750000004</c:v>
                </c:pt>
                <c:pt idx="42590">
                  <c:v>66.320625000000007</c:v>
                </c:pt>
                <c:pt idx="42591">
                  <c:v>66.321250000000006</c:v>
                </c:pt>
                <c:pt idx="42592">
                  <c:v>66.321874999999906</c:v>
                </c:pt>
                <c:pt idx="42593">
                  <c:v>66.322656249999994</c:v>
                </c:pt>
                <c:pt idx="42594">
                  <c:v>66.323593750000001</c:v>
                </c:pt>
                <c:pt idx="42595">
                  <c:v>66.324531249999893</c:v>
                </c:pt>
                <c:pt idx="42596">
                  <c:v>66.325468749999999</c:v>
                </c:pt>
                <c:pt idx="42597">
                  <c:v>66.326406249999906</c:v>
                </c:pt>
                <c:pt idx="42598">
                  <c:v>66.327500000000001</c:v>
                </c:pt>
                <c:pt idx="42599">
                  <c:v>66.328593749999996</c:v>
                </c:pt>
                <c:pt idx="42600">
                  <c:v>66.329531250000002</c:v>
                </c:pt>
                <c:pt idx="42601">
                  <c:v>66.330468749999994</c:v>
                </c:pt>
                <c:pt idx="42602">
                  <c:v>66.331406249999901</c:v>
                </c:pt>
                <c:pt idx="42603">
                  <c:v>66.332343749999893</c:v>
                </c:pt>
                <c:pt idx="42604">
                  <c:v>66.333281249999999</c:v>
                </c:pt>
                <c:pt idx="42605">
                  <c:v>66.334374999999994</c:v>
                </c:pt>
                <c:pt idx="42606">
                  <c:v>66.335468749999905</c:v>
                </c:pt>
                <c:pt idx="42607">
                  <c:v>66.336406249999996</c:v>
                </c:pt>
                <c:pt idx="42608">
                  <c:v>66.337343750000002</c:v>
                </c:pt>
                <c:pt idx="42609">
                  <c:v>66.338437499999998</c:v>
                </c:pt>
                <c:pt idx="42610">
                  <c:v>66.339531249999993</c:v>
                </c:pt>
                <c:pt idx="42611">
                  <c:v>66.340312499999996</c:v>
                </c:pt>
                <c:pt idx="42612">
                  <c:v>66.340781250000006</c:v>
                </c:pt>
                <c:pt idx="42613">
                  <c:v>66.340781250000006</c:v>
                </c:pt>
                <c:pt idx="42614">
                  <c:v>66.3404687499999</c:v>
                </c:pt>
                <c:pt idx="42615">
                  <c:v>66.340312499999996</c:v>
                </c:pt>
                <c:pt idx="42616">
                  <c:v>66.340312499999996</c:v>
                </c:pt>
                <c:pt idx="42617">
                  <c:v>66.340312499999996</c:v>
                </c:pt>
                <c:pt idx="42618">
                  <c:v>66.340312499999996</c:v>
                </c:pt>
                <c:pt idx="42619">
                  <c:v>66.340156250000007</c:v>
                </c:pt>
                <c:pt idx="42620">
                  <c:v>66.34</c:v>
                </c:pt>
                <c:pt idx="42621">
                  <c:v>66.339999999999904</c:v>
                </c:pt>
                <c:pt idx="42622">
                  <c:v>66.339999999999904</c:v>
                </c:pt>
                <c:pt idx="42623">
                  <c:v>66.340156250000007</c:v>
                </c:pt>
                <c:pt idx="42624">
                  <c:v>66.340312499999996</c:v>
                </c:pt>
                <c:pt idx="42625">
                  <c:v>66.340156249999893</c:v>
                </c:pt>
                <c:pt idx="42626">
                  <c:v>66.339843749999901</c:v>
                </c:pt>
                <c:pt idx="42627">
                  <c:v>66.339531249999894</c:v>
                </c:pt>
                <c:pt idx="42628">
                  <c:v>66.339062499999997</c:v>
                </c:pt>
                <c:pt idx="42629">
                  <c:v>66.338593750000001</c:v>
                </c:pt>
                <c:pt idx="42630">
                  <c:v>66.338281249999895</c:v>
                </c:pt>
                <c:pt idx="42631">
                  <c:v>66.337968750000002</c:v>
                </c:pt>
                <c:pt idx="42632">
                  <c:v>66.337656249999895</c:v>
                </c:pt>
                <c:pt idx="42633">
                  <c:v>66.337187499999999</c:v>
                </c:pt>
                <c:pt idx="42634">
                  <c:v>66.3365624999999</c:v>
                </c:pt>
                <c:pt idx="42635">
                  <c:v>66.3359375</c:v>
                </c:pt>
                <c:pt idx="42636">
                  <c:v>66.335312499999901</c:v>
                </c:pt>
                <c:pt idx="42637">
                  <c:v>66.334687499999902</c:v>
                </c:pt>
                <c:pt idx="42638">
                  <c:v>66.334062500000002</c:v>
                </c:pt>
                <c:pt idx="42639">
                  <c:v>66.333437499999903</c:v>
                </c:pt>
                <c:pt idx="42640">
                  <c:v>66.332812500000003</c:v>
                </c:pt>
                <c:pt idx="42641">
                  <c:v>66.332187500000003</c:v>
                </c:pt>
                <c:pt idx="42642">
                  <c:v>66.331562500000004</c:v>
                </c:pt>
                <c:pt idx="42643">
                  <c:v>66.330781249999902</c:v>
                </c:pt>
                <c:pt idx="42644">
                  <c:v>66.329843749999995</c:v>
                </c:pt>
                <c:pt idx="42645">
                  <c:v>66.328906249999903</c:v>
                </c:pt>
                <c:pt idx="42646">
                  <c:v>66.327968749999997</c:v>
                </c:pt>
                <c:pt idx="42647">
                  <c:v>66.327031250000005</c:v>
                </c:pt>
                <c:pt idx="42648">
                  <c:v>66.325937499999995</c:v>
                </c:pt>
                <c:pt idx="42649">
                  <c:v>66.324531249999893</c:v>
                </c:pt>
                <c:pt idx="42650">
                  <c:v>66.322968750000001</c:v>
                </c:pt>
                <c:pt idx="42651">
                  <c:v>66.321562499999999</c:v>
                </c:pt>
                <c:pt idx="42652">
                  <c:v>66.320156249999997</c:v>
                </c:pt>
                <c:pt idx="42653">
                  <c:v>66.318437500000002</c:v>
                </c:pt>
                <c:pt idx="42654">
                  <c:v>66.316562499999904</c:v>
                </c:pt>
                <c:pt idx="42655">
                  <c:v>66.314374999999899</c:v>
                </c:pt>
                <c:pt idx="42656">
                  <c:v>66.312499999999901</c:v>
                </c:pt>
                <c:pt idx="42657">
                  <c:v>66.311249999999902</c:v>
                </c:pt>
                <c:pt idx="42658">
                  <c:v>66.31</c:v>
                </c:pt>
                <c:pt idx="42659">
                  <c:v>66.308750000000003</c:v>
                </c:pt>
                <c:pt idx="42660">
                  <c:v>66.307499999999905</c:v>
                </c:pt>
                <c:pt idx="42661">
                  <c:v>66.306093750000002</c:v>
                </c:pt>
                <c:pt idx="42662">
                  <c:v>66.3046875</c:v>
                </c:pt>
                <c:pt idx="42663">
                  <c:v>66.303281249999998</c:v>
                </c:pt>
                <c:pt idx="42664">
                  <c:v>66.301874999999995</c:v>
                </c:pt>
                <c:pt idx="42665">
                  <c:v>66.300312500000004</c:v>
                </c:pt>
                <c:pt idx="42666">
                  <c:v>66.298437499999906</c:v>
                </c:pt>
                <c:pt idx="42667">
                  <c:v>66.296562499999993</c:v>
                </c:pt>
                <c:pt idx="42668">
                  <c:v>66.294843749999899</c:v>
                </c:pt>
                <c:pt idx="42669">
                  <c:v>66.293281249999893</c:v>
                </c:pt>
                <c:pt idx="42670">
                  <c:v>66.291562499999898</c:v>
                </c:pt>
                <c:pt idx="42671">
                  <c:v>66.289687499999999</c:v>
                </c:pt>
                <c:pt idx="42672">
                  <c:v>66.287812500000001</c:v>
                </c:pt>
                <c:pt idx="42673">
                  <c:v>66.285937500000003</c:v>
                </c:pt>
                <c:pt idx="42674">
                  <c:v>66.284218749999994</c:v>
                </c:pt>
                <c:pt idx="42675">
                  <c:v>66.282656249999903</c:v>
                </c:pt>
                <c:pt idx="42676">
                  <c:v>66.281093749999997</c:v>
                </c:pt>
                <c:pt idx="42677">
                  <c:v>66.279374999999902</c:v>
                </c:pt>
                <c:pt idx="42678">
                  <c:v>66.277656249999893</c:v>
                </c:pt>
                <c:pt idx="42679">
                  <c:v>66.275937499999998</c:v>
                </c:pt>
                <c:pt idx="42680">
                  <c:v>66.274062499999999</c:v>
                </c:pt>
                <c:pt idx="42681">
                  <c:v>66.272343749999905</c:v>
                </c:pt>
                <c:pt idx="42682">
                  <c:v>66.270781249999999</c:v>
                </c:pt>
                <c:pt idx="42683">
                  <c:v>66.269218749999993</c:v>
                </c:pt>
                <c:pt idx="42684">
                  <c:v>66.267656249999902</c:v>
                </c:pt>
                <c:pt idx="42685">
                  <c:v>66.266093749999996</c:v>
                </c:pt>
                <c:pt idx="42686">
                  <c:v>66.264531249999905</c:v>
                </c:pt>
                <c:pt idx="42687">
                  <c:v>66.262812499999995</c:v>
                </c:pt>
                <c:pt idx="42688">
                  <c:v>66.261093750000001</c:v>
                </c:pt>
                <c:pt idx="42689">
                  <c:v>66.259531249999995</c:v>
                </c:pt>
                <c:pt idx="42690">
                  <c:v>66.257968750000003</c:v>
                </c:pt>
                <c:pt idx="42691">
                  <c:v>66.256249999999895</c:v>
                </c:pt>
                <c:pt idx="42692">
                  <c:v>66.254374999999996</c:v>
                </c:pt>
                <c:pt idx="42693">
                  <c:v>66.252499999999998</c:v>
                </c:pt>
                <c:pt idx="42694">
                  <c:v>66.250624999999999</c:v>
                </c:pt>
                <c:pt idx="42695">
                  <c:v>66.248749999999902</c:v>
                </c:pt>
                <c:pt idx="42696">
                  <c:v>66.246874999999903</c:v>
                </c:pt>
                <c:pt idx="42697">
                  <c:v>66.244999999999905</c:v>
                </c:pt>
                <c:pt idx="42698">
                  <c:v>66.243125000000006</c:v>
                </c:pt>
                <c:pt idx="42699">
                  <c:v>66.241249999999994</c:v>
                </c:pt>
                <c:pt idx="42700">
                  <c:v>66.239218750000006</c:v>
                </c:pt>
                <c:pt idx="42701">
                  <c:v>66.237187499999905</c:v>
                </c:pt>
                <c:pt idx="42702">
                  <c:v>66.235312500000006</c:v>
                </c:pt>
                <c:pt idx="42703">
                  <c:v>66.233437499999994</c:v>
                </c:pt>
                <c:pt idx="42704">
                  <c:v>66.231562499999896</c:v>
                </c:pt>
                <c:pt idx="42705">
                  <c:v>66.229687499999898</c:v>
                </c:pt>
                <c:pt idx="42706">
                  <c:v>66.227812499999999</c:v>
                </c:pt>
                <c:pt idx="42707">
                  <c:v>66.225937499999901</c:v>
                </c:pt>
                <c:pt idx="42708">
                  <c:v>66.224062500000002</c:v>
                </c:pt>
                <c:pt idx="42709">
                  <c:v>66.222187500000004</c:v>
                </c:pt>
                <c:pt idx="42710">
                  <c:v>66.220312500000006</c:v>
                </c:pt>
                <c:pt idx="42711">
                  <c:v>66.218437499999993</c:v>
                </c:pt>
                <c:pt idx="42712">
                  <c:v>66.216562499999995</c:v>
                </c:pt>
                <c:pt idx="42713">
                  <c:v>66.214687499999897</c:v>
                </c:pt>
                <c:pt idx="42714">
                  <c:v>66.212812499999998</c:v>
                </c:pt>
                <c:pt idx="42715">
                  <c:v>66.210781249999897</c:v>
                </c:pt>
                <c:pt idx="42716">
                  <c:v>66.208749999999995</c:v>
                </c:pt>
                <c:pt idx="42717">
                  <c:v>66.206718749999993</c:v>
                </c:pt>
                <c:pt idx="42718">
                  <c:v>66.204531249999903</c:v>
                </c:pt>
                <c:pt idx="42719">
                  <c:v>66.202343749999997</c:v>
                </c:pt>
                <c:pt idx="42720">
                  <c:v>66.200156249999907</c:v>
                </c:pt>
                <c:pt idx="42721">
                  <c:v>66.197968749999902</c:v>
                </c:pt>
                <c:pt idx="42722">
                  <c:v>66.195781249999897</c:v>
                </c:pt>
                <c:pt idx="42723">
                  <c:v>66.193593749999906</c:v>
                </c:pt>
                <c:pt idx="42724">
                  <c:v>66.191562500000003</c:v>
                </c:pt>
                <c:pt idx="42725">
                  <c:v>66.189687499999906</c:v>
                </c:pt>
                <c:pt idx="42726">
                  <c:v>66.187656250000003</c:v>
                </c:pt>
                <c:pt idx="42727">
                  <c:v>66.185468749999998</c:v>
                </c:pt>
                <c:pt idx="42728">
                  <c:v>66.183281249999993</c:v>
                </c:pt>
                <c:pt idx="42729">
                  <c:v>66.181093750000002</c:v>
                </c:pt>
                <c:pt idx="42730">
                  <c:v>66.178906249999997</c:v>
                </c:pt>
                <c:pt idx="42731">
                  <c:v>66.176874999999995</c:v>
                </c:pt>
                <c:pt idx="42732">
                  <c:v>66.174999999999997</c:v>
                </c:pt>
                <c:pt idx="42733">
                  <c:v>66.172968749999995</c:v>
                </c:pt>
                <c:pt idx="42734">
                  <c:v>66.171093749999997</c:v>
                </c:pt>
                <c:pt idx="42735">
                  <c:v>66.169687499999995</c:v>
                </c:pt>
                <c:pt idx="42736">
                  <c:v>66.168281250000007</c:v>
                </c:pt>
                <c:pt idx="42737">
                  <c:v>66.166874999999905</c:v>
                </c:pt>
                <c:pt idx="42738">
                  <c:v>66.165625000000006</c:v>
                </c:pt>
                <c:pt idx="42739">
                  <c:v>66.164375000000007</c:v>
                </c:pt>
                <c:pt idx="42740">
                  <c:v>66.163124999999994</c:v>
                </c:pt>
                <c:pt idx="42741">
                  <c:v>66.161718750000006</c:v>
                </c:pt>
                <c:pt idx="42742">
                  <c:v>66.16</c:v>
                </c:pt>
                <c:pt idx="42743">
                  <c:v>66.157968749999895</c:v>
                </c:pt>
                <c:pt idx="42744">
                  <c:v>66.155781249999905</c:v>
                </c:pt>
                <c:pt idx="42745">
                  <c:v>66.153906249999906</c:v>
                </c:pt>
                <c:pt idx="42746">
                  <c:v>66.152343749999901</c:v>
                </c:pt>
                <c:pt idx="42747">
                  <c:v>66.150781249999994</c:v>
                </c:pt>
                <c:pt idx="42748">
                  <c:v>66.149218750000003</c:v>
                </c:pt>
                <c:pt idx="42749">
                  <c:v>66.147499999999994</c:v>
                </c:pt>
                <c:pt idx="42750">
                  <c:v>66.145624999999995</c:v>
                </c:pt>
                <c:pt idx="42751">
                  <c:v>66.143749999999898</c:v>
                </c:pt>
                <c:pt idx="42752">
                  <c:v>66.142031250000002</c:v>
                </c:pt>
                <c:pt idx="42753">
                  <c:v>66.142656250000002</c:v>
                </c:pt>
                <c:pt idx="42754">
                  <c:v>66.151562499999898</c:v>
                </c:pt>
                <c:pt idx="42755">
                  <c:v>66.166953124999907</c:v>
                </c:pt>
                <c:pt idx="42756">
                  <c:v>66.183281249999993</c:v>
                </c:pt>
                <c:pt idx="42757">
                  <c:v>66.200156249999907</c:v>
                </c:pt>
                <c:pt idx="42758">
                  <c:v>66.217109375000007</c:v>
                </c:pt>
                <c:pt idx="42759">
                  <c:v>66.234296874999899</c:v>
                </c:pt>
                <c:pt idx="42760">
                  <c:v>66.251640624999993</c:v>
                </c:pt>
                <c:pt idx="42761">
                  <c:v>66.268984375000002</c:v>
                </c:pt>
                <c:pt idx="42762">
                  <c:v>66.286328124999997</c:v>
                </c:pt>
                <c:pt idx="42763">
                  <c:v>66.303671875000006</c:v>
                </c:pt>
                <c:pt idx="42764">
                  <c:v>66.321015624999902</c:v>
                </c:pt>
                <c:pt idx="42765">
                  <c:v>66.338359374999996</c:v>
                </c:pt>
                <c:pt idx="42766">
                  <c:v>66.355703124999906</c:v>
                </c:pt>
                <c:pt idx="42767">
                  <c:v>66.372968749999899</c:v>
                </c:pt>
                <c:pt idx="42768">
                  <c:v>66.390234375000006</c:v>
                </c:pt>
                <c:pt idx="42769">
                  <c:v>66.407578124999901</c:v>
                </c:pt>
                <c:pt idx="42770">
                  <c:v>66.424921874999995</c:v>
                </c:pt>
                <c:pt idx="42771">
                  <c:v>66.442343749999907</c:v>
                </c:pt>
                <c:pt idx="42772">
                  <c:v>66.459843749999905</c:v>
                </c:pt>
                <c:pt idx="42773">
                  <c:v>66.477265624999902</c:v>
                </c:pt>
                <c:pt idx="42774">
                  <c:v>66.494609374999996</c:v>
                </c:pt>
                <c:pt idx="42775">
                  <c:v>66.512109374999994</c:v>
                </c:pt>
                <c:pt idx="42776">
                  <c:v>66.530156250000005</c:v>
                </c:pt>
                <c:pt idx="42777">
                  <c:v>66.548359375000004</c:v>
                </c:pt>
                <c:pt idx="42778">
                  <c:v>66.566249999999997</c:v>
                </c:pt>
                <c:pt idx="42779">
                  <c:v>66.584218750000005</c:v>
                </c:pt>
                <c:pt idx="42780">
                  <c:v>66.602500000000006</c:v>
                </c:pt>
                <c:pt idx="42781">
                  <c:v>66.620937499999897</c:v>
                </c:pt>
                <c:pt idx="42782">
                  <c:v>66.639609374999907</c:v>
                </c:pt>
                <c:pt idx="42783">
                  <c:v>66.658515625000007</c:v>
                </c:pt>
                <c:pt idx="42784">
                  <c:v>66.677656249999998</c:v>
                </c:pt>
                <c:pt idx="42785">
                  <c:v>66.696953124999993</c:v>
                </c:pt>
                <c:pt idx="42786">
                  <c:v>66.716328125000004</c:v>
                </c:pt>
                <c:pt idx="42787">
                  <c:v>66.735937499999906</c:v>
                </c:pt>
                <c:pt idx="42788">
                  <c:v>66.755781249999899</c:v>
                </c:pt>
                <c:pt idx="42789">
                  <c:v>66.775703124999893</c:v>
                </c:pt>
                <c:pt idx="42790">
                  <c:v>66.795390624999996</c:v>
                </c:pt>
                <c:pt idx="42791">
                  <c:v>66.814765624999893</c:v>
                </c:pt>
                <c:pt idx="42792">
                  <c:v>66.833984374999901</c:v>
                </c:pt>
                <c:pt idx="42793">
                  <c:v>66.853203124999894</c:v>
                </c:pt>
                <c:pt idx="42794">
                  <c:v>66.872578125000004</c:v>
                </c:pt>
                <c:pt idx="42795">
                  <c:v>66.891953125000001</c:v>
                </c:pt>
                <c:pt idx="42796">
                  <c:v>66.911328124999997</c:v>
                </c:pt>
                <c:pt idx="42797">
                  <c:v>66.930703124999994</c:v>
                </c:pt>
                <c:pt idx="42798">
                  <c:v>66.949921874999902</c:v>
                </c:pt>
                <c:pt idx="42799">
                  <c:v>66.969140624999994</c:v>
                </c:pt>
                <c:pt idx="42800">
                  <c:v>66.988515624999906</c:v>
                </c:pt>
                <c:pt idx="42801">
                  <c:v>67.007890625000002</c:v>
                </c:pt>
                <c:pt idx="42802">
                  <c:v>67.027109374999995</c:v>
                </c:pt>
                <c:pt idx="42803">
                  <c:v>67.046328124999903</c:v>
                </c:pt>
                <c:pt idx="42804">
                  <c:v>67.065546874999995</c:v>
                </c:pt>
                <c:pt idx="42805">
                  <c:v>67.084765624999903</c:v>
                </c:pt>
                <c:pt idx="42806">
                  <c:v>67.103984374999996</c:v>
                </c:pt>
                <c:pt idx="42807">
                  <c:v>67.123203125000003</c:v>
                </c:pt>
                <c:pt idx="42808">
                  <c:v>67.142421874999997</c:v>
                </c:pt>
                <c:pt idx="42809">
                  <c:v>67.161640625000004</c:v>
                </c:pt>
                <c:pt idx="42810">
                  <c:v>67.180781249999995</c:v>
                </c:pt>
                <c:pt idx="42811">
                  <c:v>67.199843749999999</c:v>
                </c:pt>
                <c:pt idx="42812">
                  <c:v>67.218984374999906</c:v>
                </c:pt>
                <c:pt idx="42813">
                  <c:v>67.238124999999997</c:v>
                </c:pt>
                <c:pt idx="42814">
                  <c:v>67.257421875000006</c:v>
                </c:pt>
                <c:pt idx="42815">
                  <c:v>67.276796874999903</c:v>
                </c:pt>
                <c:pt idx="42816">
                  <c:v>67.295937499999994</c:v>
                </c:pt>
                <c:pt idx="42817">
                  <c:v>67.314999999999898</c:v>
                </c:pt>
                <c:pt idx="42818">
                  <c:v>67.334296875000007</c:v>
                </c:pt>
                <c:pt idx="42819">
                  <c:v>67.353828125000007</c:v>
                </c:pt>
                <c:pt idx="42820">
                  <c:v>67.373281249999906</c:v>
                </c:pt>
                <c:pt idx="42821">
                  <c:v>67.392890624999893</c:v>
                </c:pt>
                <c:pt idx="42822">
                  <c:v>67.412578124999897</c:v>
                </c:pt>
                <c:pt idx="42823">
                  <c:v>67.432109374999996</c:v>
                </c:pt>
                <c:pt idx="42824">
                  <c:v>67.451640624999996</c:v>
                </c:pt>
                <c:pt idx="42825">
                  <c:v>67.471015625000007</c:v>
                </c:pt>
                <c:pt idx="42826">
                  <c:v>67.490156249999998</c:v>
                </c:pt>
                <c:pt idx="42827">
                  <c:v>67.509296874999905</c:v>
                </c:pt>
                <c:pt idx="42828">
                  <c:v>67.528671875000001</c:v>
                </c:pt>
                <c:pt idx="42829">
                  <c:v>67.548046874999997</c:v>
                </c:pt>
                <c:pt idx="42830">
                  <c:v>67.567265625000005</c:v>
                </c:pt>
                <c:pt idx="42831">
                  <c:v>67.586484374999898</c:v>
                </c:pt>
                <c:pt idx="42832">
                  <c:v>67.605703124999906</c:v>
                </c:pt>
                <c:pt idx="42833">
                  <c:v>67.624921874999998</c:v>
                </c:pt>
                <c:pt idx="42834">
                  <c:v>67.644140625000006</c:v>
                </c:pt>
                <c:pt idx="42835">
                  <c:v>67.663359374999999</c:v>
                </c:pt>
                <c:pt idx="42836">
                  <c:v>67.682578125000006</c:v>
                </c:pt>
                <c:pt idx="42837">
                  <c:v>67.7017968749999</c:v>
                </c:pt>
                <c:pt idx="42838">
                  <c:v>67.721093749999994</c:v>
                </c:pt>
                <c:pt idx="42839">
                  <c:v>67.740390624999904</c:v>
                </c:pt>
                <c:pt idx="42840">
                  <c:v>67.759687499999998</c:v>
                </c:pt>
                <c:pt idx="42841">
                  <c:v>67.779062499999995</c:v>
                </c:pt>
                <c:pt idx="42842">
                  <c:v>67.798593749999995</c:v>
                </c:pt>
                <c:pt idx="42843">
                  <c:v>67.817031249999999</c:v>
                </c:pt>
                <c:pt idx="42844">
                  <c:v>67.833515625000004</c:v>
                </c:pt>
                <c:pt idx="42845">
                  <c:v>67.849999999999994</c:v>
                </c:pt>
                <c:pt idx="42846">
                  <c:v>67.867499999999893</c:v>
                </c:pt>
                <c:pt idx="42847">
                  <c:v>67.885312499999998</c:v>
                </c:pt>
                <c:pt idx="42848">
                  <c:v>67.903203124999905</c:v>
                </c:pt>
                <c:pt idx="42849">
                  <c:v>67.921249999999901</c:v>
                </c:pt>
                <c:pt idx="42850">
                  <c:v>67.939609375000003</c:v>
                </c:pt>
                <c:pt idx="42851">
                  <c:v>67.958749999999895</c:v>
                </c:pt>
                <c:pt idx="42852">
                  <c:v>67.979921875000002</c:v>
                </c:pt>
                <c:pt idx="42853">
                  <c:v>68.001484375000004</c:v>
                </c:pt>
                <c:pt idx="42854">
                  <c:v>68.021562500000002</c:v>
                </c:pt>
                <c:pt idx="42855">
                  <c:v>68.041484374999996</c:v>
                </c:pt>
                <c:pt idx="42856">
                  <c:v>68.061250000000001</c:v>
                </c:pt>
                <c:pt idx="42857">
                  <c:v>68.081015625000006</c:v>
                </c:pt>
                <c:pt idx="42858">
                  <c:v>68.101015625000002</c:v>
                </c:pt>
                <c:pt idx="42859">
                  <c:v>68.120859374999995</c:v>
                </c:pt>
                <c:pt idx="42860">
                  <c:v>68.140781249999904</c:v>
                </c:pt>
                <c:pt idx="42861">
                  <c:v>68.1607812499999</c:v>
                </c:pt>
                <c:pt idx="42862">
                  <c:v>68.180703124999994</c:v>
                </c:pt>
                <c:pt idx="42863">
                  <c:v>68.200546874999901</c:v>
                </c:pt>
                <c:pt idx="42864">
                  <c:v>68.220468749999995</c:v>
                </c:pt>
                <c:pt idx="42865">
                  <c:v>68.240390624999904</c:v>
                </c:pt>
                <c:pt idx="42866">
                  <c:v>68.260156249999994</c:v>
                </c:pt>
                <c:pt idx="42867">
                  <c:v>68.279765624999996</c:v>
                </c:pt>
                <c:pt idx="42868">
                  <c:v>68.299453124999999</c:v>
                </c:pt>
                <c:pt idx="42869">
                  <c:v>68.319140625000003</c:v>
                </c:pt>
                <c:pt idx="42870">
                  <c:v>68.338593750000001</c:v>
                </c:pt>
                <c:pt idx="42871">
                  <c:v>68.358437499999894</c:v>
                </c:pt>
                <c:pt idx="42872">
                  <c:v>68.378593749999993</c:v>
                </c:pt>
                <c:pt idx="42873">
                  <c:v>68.398437499999901</c:v>
                </c:pt>
                <c:pt idx="42874">
                  <c:v>68.418124999999904</c:v>
                </c:pt>
                <c:pt idx="42875">
                  <c:v>68.437656249999904</c:v>
                </c:pt>
                <c:pt idx="42876">
                  <c:v>68.457265625000005</c:v>
                </c:pt>
                <c:pt idx="42877">
                  <c:v>68.477343750000003</c:v>
                </c:pt>
                <c:pt idx="42878">
                  <c:v>68.497734374999993</c:v>
                </c:pt>
                <c:pt idx="42879">
                  <c:v>68.518046874999897</c:v>
                </c:pt>
                <c:pt idx="42880">
                  <c:v>68.538124999999894</c:v>
                </c:pt>
                <c:pt idx="42881">
                  <c:v>68.558124999999905</c:v>
                </c:pt>
                <c:pt idx="42882">
                  <c:v>68.577968749999897</c:v>
                </c:pt>
                <c:pt idx="42883">
                  <c:v>68.597656249999901</c:v>
                </c:pt>
                <c:pt idx="42884">
                  <c:v>68.617343749999904</c:v>
                </c:pt>
                <c:pt idx="42885">
                  <c:v>68.637578124999905</c:v>
                </c:pt>
                <c:pt idx="42886">
                  <c:v>68.657890624999894</c:v>
                </c:pt>
                <c:pt idx="42887">
                  <c:v>68.677343750000006</c:v>
                </c:pt>
                <c:pt idx="42888">
                  <c:v>68.696093749999903</c:v>
                </c:pt>
                <c:pt idx="42889">
                  <c:v>68.713124999999906</c:v>
                </c:pt>
                <c:pt idx="42890">
                  <c:v>68.722031250000001</c:v>
                </c:pt>
                <c:pt idx="42891">
                  <c:v>68.720624999999998</c:v>
                </c:pt>
                <c:pt idx="42892">
                  <c:v>68.7154687499999</c:v>
                </c:pt>
                <c:pt idx="42893">
                  <c:v>68.713124999999906</c:v>
                </c:pt>
                <c:pt idx="42894">
                  <c:v>68.714062499999997</c:v>
                </c:pt>
                <c:pt idx="42895">
                  <c:v>68.7154687499999</c:v>
                </c:pt>
                <c:pt idx="42896">
                  <c:v>68.716875000000002</c:v>
                </c:pt>
                <c:pt idx="42897">
                  <c:v>68.718124999999901</c:v>
                </c:pt>
                <c:pt idx="42898">
                  <c:v>68.719531250000003</c:v>
                </c:pt>
                <c:pt idx="42899">
                  <c:v>68.720937499999906</c:v>
                </c:pt>
                <c:pt idx="42900">
                  <c:v>68.722187499999905</c:v>
                </c:pt>
                <c:pt idx="42901">
                  <c:v>68.723593750000006</c:v>
                </c:pt>
                <c:pt idx="42902">
                  <c:v>68.725156249999998</c:v>
                </c:pt>
                <c:pt idx="42903">
                  <c:v>68.7265625</c:v>
                </c:pt>
                <c:pt idx="42904">
                  <c:v>68.727968750000002</c:v>
                </c:pt>
                <c:pt idx="42905">
                  <c:v>68.729531249999994</c:v>
                </c:pt>
                <c:pt idx="42906">
                  <c:v>68.731093749999999</c:v>
                </c:pt>
                <c:pt idx="42907">
                  <c:v>68.732656249999906</c:v>
                </c:pt>
                <c:pt idx="42908">
                  <c:v>68.734218749999997</c:v>
                </c:pt>
                <c:pt idx="42909">
                  <c:v>68.735781250000002</c:v>
                </c:pt>
                <c:pt idx="42910">
                  <c:v>68.737187500000005</c:v>
                </c:pt>
                <c:pt idx="42911">
                  <c:v>68.738593749999893</c:v>
                </c:pt>
                <c:pt idx="42912">
                  <c:v>68.740156249999998</c:v>
                </c:pt>
                <c:pt idx="42913">
                  <c:v>68.741874999999993</c:v>
                </c:pt>
                <c:pt idx="42914">
                  <c:v>68.743437499999999</c:v>
                </c:pt>
                <c:pt idx="42915">
                  <c:v>68.744687499999998</c:v>
                </c:pt>
                <c:pt idx="42916">
                  <c:v>68.745468750000001</c:v>
                </c:pt>
                <c:pt idx="42917">
                  <c:v>68.745624999999905</c:v>
                </c:pt>
                <c:pt idx="42918">
                  <c:v>68.745625000000004</c:v>
                </c:pt>
                <c:pt idx="42919">
                  <c:v>68.745624999999905</c:v>
                </c:pt>
                <c:pt idx="42920">
                  <c:v>68.745624999999905</c:v>
                </c:pt>
                <c:pt idx="42921">
                  <c:v>68.745781249999993</c:v>
                </c:pt>
                <c:pt idx="42922">
                  <c:v>68.745937499999997</c:v>
                </c:pt>
                <c:pt idx="42923">
                  <c:v>68.745781249999993</c:v>
                </c:pt>
                <c:pt idx="42924">
                  <c:v>68.745781249999993</c:v>
                </c:pt>
                <c:pt idx="42925">
                  <c:v>68.746406249999893</c:v>
                </c:pt>
                <c:pt idx="42926">
                  <c:v>68.747187499999896</c:v>
                </c:pt>
                <c:pt idx="42927">
                  <c:v>68.747656250000006</c:v>
                </c:pt>
                <c:pt idx="42928">
                  <c:v>68.747812499999995</c:v>
                </c:pt>
                <c:pt idx="42929">
                  <c:v>68.747812499999995</c:v>
                </c:pt>
                <c:pt idx="42930">
                  <c:v>68.747968749999998</c:v>
                </c:pt>
                <c:pt idx="42931">
                  <c:v>68.748125000000002</c:v>
                </c:pt>
                <c:pt idx="42932">
                  <c:v>68.747968749999998</c:v>
                </c:pt>
                <c:pt idx="42933">
                  <c:v>68.747656249999906</c:v>
                </c:pt>
                <c:pt idx="42934">
                  <c:v>68.747500000000002</c:v>
                </c:pt>
                <c:pt idx="42935">
                  <c:v>68.747500000000002</c:v>
                </c:pt>
                <c:pt idx="42936">
                  <c:v>68.747499999999903</c:v>
                </c:pt>
                <c:pt idx="42937">
                  <c:v>68.747656250000006</c:v>
                </c:pt>
                <c:pt idx="42938">
                  <c:v>68.747812499999995</c:v>
                </c:pt>
                <c:pt idx="42939">
                  <c:v>68.747812499999995</c:v>
                </c:pt>
                <c:pt idx="42940">
                  <c:v>68.747812499999995</c:v>
                </c:pt>
                <c:pt idx="42941">
                  <c:v>68.747812499999895</c:v>
                </c:pt>
                <c:pt idx="42942">
                  <c:v>68.747812499999995</c:v>
                </c:pt>
                <c:pt idx="42943">
                  <c:v>68.747656250000006</c:v>
                </c:pt>
                <c:pt idx="42944">
                  <c:v>68.747500000000002</c:v>
                </c:pt>
                <c:pt idx="42945">
                  <c:v>68.747343749999999</c:v>
                </c:pt>
                <c:pt idx="42946">
                  <c:v>68.747187499999995</c:v>
                </c:pt>
                <c:pt idx="42947">
                  <c:v>68.747187499999995</c:v>
                </c:pt>
                <c:pt idx="42948">
                  <c:v>68.747031250000006</c:v>
                </c:pt>
                <c:pt idx="42949">
                  <c:v>68.746718749999999</c:v>
                </c:pt>
                <c:pt idx="42950">
                  <c:v>68.746562499999996</c:v>
                </c:pt>
                <c:pt idx="42951">
                  <c:v>68.746562499999897</c:v>
                </c:pt>
                <c:pt idx="42952">
                  <c:v>68.746406249999893</c:v>
                </c:pt>
                <c:pt idx="42953">
                  <c:v>68.74609375</c:v>
                </c:pt>
                <c:pt idx="42954">
                  <c:v>68.745781249999993</c:v>
                </c:pt>
                <c:pt idx="42955">
                  <c:v>68.745468749999901</c:v>
                </c:pt>
                <c:pt idx="42956">
                  <c:v>68.745312499999997</c:v>
                </c:pt>
                <c:pt idx="42957">
                  <c:v>68.744999999999905</c:v>
                </c:pt>
                <c:pt idx="42958">
                  <c:v>68.744531249999994</c:v>
                </c:pt>
                <c:pt idx="42959">
                  <c:v>68.744218750000002</c:v>
                </c:pt>
                <c:pt idx="42960">
                  <c:v>68.743906249999995</c:v>
                </c:pt>
                <c:pt idx="42961">
                  <c:v>68.743593750000002</c:v>
                </c:pt>
                <c:pt idx="42962">
                  <c:v>68.743281249999995</c:v>
                </c:pt>
                <c:pt idx="42963">
                  <c:v>68.743124999999907</c:v>
                </c:pt>
                <c:pt idx="42964">
                  <c:v>68.742968750000003</c:v>
                </c:pt>
                <c:pt idx="42965">
                  <c:v>68.742499999999893</c:v>
                </c:pt>
                <c:pt idx="42966">
                  <c:v>68.742031249999897</c:v>
                </c:pt>
                <c:pt idx="42967">
                  <c:v>68.741718750000004</c:v>
                </c:pt>
                <c:pt idx="42968">
                  <c:v>68.741406249999997</c:v>
                </c:pt>
                <c:pt idx="42969">
                  <c:v>68.741093750000005</c:v>
                </c:pt>
                <c:pt idx="42970">
                  <c:v>68.740781249999998</c:v>
                </c:pt>
                <c:pt idx="42971">
                  <c:v>68.740468750000005</c:v>
                </c:pt>
                <c:pt idx="42972">
                  <c:v>68.740156249999998</c:v>
                </c:pt>
                <c:pt idx="42973">
                  <c:v>68.739843750000006</c:v>
                </c:pt>
                <c:pt idx="42974">
                  <c:v>68.739531249999999</c:v>
                </c:pt>
                <c:pt idx="42975">
                  <c:v>68.739218750000006</c:v>
                </c:pt>
                <c:pt idx="42976">
                  <c:v>68.738906249999999</c:v>
                </c:pt>
                <c:pt idx="42977">
                  <c:v>68.738593749999893</c:v>
                </c:pt>
                <c:pt idx="42978">
                  <c:v>68.738593750000007</c:v>
                </c:pt>
                <c:pt idx="42979">
                  <c:v>68.738749999999996</c:v>
                </c:pt>
                <c:pt idx="42980">
                  <c:v>68.738593750000007</c:v>
                </c:pt>
                <c:pt idx="42981">
                  <c:v>68.73828125</c:v>
                </c:pt>
                <c:pt idx="42982">
                  <c:v>68.737968749999993</c:v>
                </c:pt>
                <c:pt idx="42983">
                  <c:v>68.737656250000001</c:v>
                </c:pt>
                <c:pt idx="42984">
                  <c:v>68.737343749999994</c:v>
                </c:pt>
                <c:pt idx="42985">
                  <c:v>68.737031250000001</c:v>
                </c:pt>
                <c:pt idx="42986">
                  <c:v>68.736718749999994</c:v>
                </c:pt>
                <c:pt idx="42987">
                  <c:v>68.736406249999902</c:v>
                </c:pt>
                <c:pt idx="42988">
                  <c:v>68.736249999999998</c:v>
                </c:pt>
                <c:pt idx="42989">
                  <c:v>68.736249999999998</c:v>
                </c:pt>
                <c:pt idx="42990">
                  <c:v>68.736093749999995</c:v>
                </c:pt>
                <c:pt idx="42991">
                  <c:v>68.735624999999999</c:v>
                </c:pt>
                <c:pt idx="42992">
                  <c:v>68.735156250000003</c:v>
                </c:pt>
                <c:pt idx="42993">
                  <c:v>68.734843749999996</c:v>
                </c:pt>
                <c:pt idx="42994">
                  <c:v>68.734375</c:v>
                </c:pt>
                <c:pt idx="42995">
                  <c:v>68.733750000000001</c:v>
                </c:pt>
                <c:pt idx="42996">
                  <c:v>68.733125000000001</c:v>
                </c:pt>
                <c:pt idx="42997">
                  <c:v>68.732343749999998</c:v>
                </c:pt>
                <c:pt idx="42998">
                  <c:v>68.731406249999907</c:v>
                </c:pt>
                <c:pt idx="42999">
                  <c:v>68.730625000000003</c:v>
                </c:pt>
                <c:pt idx="43000">
                  <c:v>68.729999999999905</c:v>
                </c:pt>
                <c:pt idx="43001">
                  <c:v>68.729531249999994</c:v>
                </c:pt>
                <c:pt idx="43002">
                  <c:v>68.729218749999902</c:v>
                </c:pt>
                <c:pt idx="43003">
                  <c:v>68.728749999999906</c:v>
                </c:pt>
                <c:pt idx="43004">
                  <c:v>68.728125000000006</c:v>
                </c:pt>
                <c:pt idx="43005">
                  <c:v>68.727499999999907</c:v>
                </c:pt>
                <c:pt idx="43006">
                  <c:v>68.726875000000007</c:v>
                </c:pt>
                <c:pt idx="43007">
                  <c:v>68.726249999999993</c:v>
                </c:pt>
                <c:pt idx="43008">
                  <c:v>68.725468749999905</c:v>
                </c:pt>
                <c:pt idx="43009">
                  <c:v>68.724687500000002</c:v>
                </c:pt>
                <c:pt idx="43010">
                  <c:v>68.724062500000002</c:v>
                </c:pt>
                <c:pt idx="43011">
                  <c:v>68.723437500000003</c:v>
                </c:pt>
                <c:pt idx="43012">
                  <c:v>68.722812499999904</c:v>
                </c:pt>
                <c:pt idx="43013">
                  <c:v>68.722187499999905</c:v>
                </c:pt>
                <c:pt idx="43014">
                  <c:v>68.721562499999905</c:v>
                </c:pt>
                <c:pt idx="43015">
                  <c:v>68.720781250000002</c:v>
                </c:pt>
                <c:pt idx="43016">
                  <c:v>68.72</c:v>
                </c:pt>
                <c:pt idx="43017">
                  <c:v>68.719374999999999</c:v>
                </c:pt>
                <c:pt idx="43018">
                  <c:v>68.71875</c:v>
                </c:pt>
                <c:pt idx="43019">
                  <c:v>68.718125000000001</c:v>
                </c:pt>
                <c:pt idx="43020">
                  <c:v>68.717500000000001</c:v>
                </c:pt>
                <c:pt idx="43021">
                  <c:v>68.716874999999902</c:v>
                </c:pt>
                <c:pt idx="43022">
                  <c:v>68.716249999999903</c:v>
                </c:pt>
                <c:pt idx="43023">
                  <c:v>68.715468749999999</c:v>
                </c:pt>
                <c:pt idx="43024">
                  <c:v>68.714687499999997</c:v>
                </c:pt>
                <c:pt idx="43025">
                  <c:v>68.714062499999997</c:v>
                </c:pt>
                <c:pt idx="43026">
                  <c:v>68.713437499999998</c:v>
                </c:pt>
                <c:pt idx="43027">
                  <c:v>68.712656249999895</c:v>
                </c:pt>
                <c:pt idx="43028">
                  <c:v>68.711718750000003</c:v>
                </c:pt>
                <c:pt idx="43029">
                  <c:v>68.710781249999897</c:v>
                </c:pt>
                <c:pt idx="43030">
                  <c:v>68.709843750000005</c:v>
                </c:pt>
                <c:pt idx="43031">
                  <c:v>68.709062500000002</c:v>
                </c:pt>
                <c:pt idx="43032">
                  <c:v>68.708437499999903</c:v>
                </c:pt>
                <c:pt idx="43033">
                  <c:v>68.707812500000003</c:v>
                </c:pt>
                <c:pt idx="43034">
                  <c:v>68.707031249999901</c:v>
                </c:pt>
                <c:pt idx="43035">
                  <c:v>68.705937500000005</c:v>
                </c:pt>
                <c:pt idx="43036">
                  <c:v>68.704843749999995</c:v>
                </c:pt>
                <c:pt idx="43037">
                  <c:v>68.703906250000003</c:v>
                </c:pt>
                <c:pt idx="43038">
                  <c:v>68.702968749999897</c:v>
                </c:pt>
                <c:pt idx="43039">
                  <c:v>68.701874999999902</c:v>
                </c:pt>
                <c:pt idx="43040">
                  <c:v>68.700781249999906</c:v>
                </c:pt>
                <c:pt idx="43041">
                  <c:v>68.699843749999999</c:v>
                </c:pt>
                <c:pt idx="43042">
                  <c:v>68.698906249999993</c:v>
                </c:pt>
                <c:pt idx="43043">
                  <c:v>68.697968749999902</c:v>
                </c:pt>
                <c:pt idx="43044">
                  <c:v>68.697187499999998</c:v>
                </c:pt>
                <c:pt idx="43045">
                  <c:v>68.696406249999995</c:v>
                </c:pt>
                <c:pt idx="43046">
                  <c:v>68.695468750000003</c:v>
                </c:pt>
                <c:pt idx="43047">
                  <c:v>68.694374999999994</c:v>
                </c:pt>
                <c:pt idx="43048">
                  <c:v>68.693124999999995</c:v>
                </c:pt>
                <c:pt idx="43049">
                  <c:v>68.692031249999999</c:v>
                </c:pt>
                <c:pt idx="43050">
                  <c:v>68.690937499999905</c:v>
                </c:pt>
                <c:pt idx="43051">
                  <c:v>68.689687500000005</c:v>
                </c:pt>
                <c:pt idx="43052">
                  <c:v>68.688749999999999</c:v>
                </c:pt>
                <c:pt idx="43053">
                  <c:v>68.687968749999996</c:v>
                </c:pt>
                <c:pt idx="43054">
                  <c:v>68.687031249999905</c:v>
                </c:pt>
                <c:pt idx="43055">
                  <c:v>68.686249999999902</c:v>
                </c:pt>
                <c:pt idx="43056">
                  <c:v>68.685625000000002</c:v>
                </c:pt>
                <c:pt idx="43057">
                  <c:v>68.684999999999903</c:v>
                </c:pt>
                <c:pt idx="43058">
                  <c:v>68.684375000000003</c:v>
                </c:pt>
                <c:pt idx="43059">
                  <c:v>68.683749999999904</c:v>
                </c:pt>
                <c:pt idx="43060">
                  <c:v>68.682968750000001</c:v>
                </c:pt>
                <c:pt idx="43061">
                  <c:v>68.682031249999994</c:v>
                </c:pt>
                <c:pt idx="43062">
                  <c:v>68.681249999999906</c:v>
                </c:pt>
                <c:pt idx="43063">
                  <c:v>68.680624999999907</c:v>
                </c:pt>
                <c:pt idx="43064">
                  <c:v>68.680000000000007</c:v>
                </c:pt>
                <c:pt idx="43065">
                  <c:v>68.679374999999993</c:v>
                </c:pt>
                <c:pt idx="43066">
                  <c:v>68.678749999999994</c:v>
                </c:pt>
                <c:pt idx="43067">
                  <c:v>68.677968750000005</c:v>
                </c:pt>
                <c:pt idx="43068">
                  <c:v>68.677187500000002</c:v>
                </c:pt>
                <c:pt idx="43069">
                  <c:v>68.676406249999999</c:v>
                </c:pt>
                <c:pt idx="43070">
                  <c:v>68.675624999999997</c:v>
                </c:pt>
                <c:pt idx="43071">
                  <c:v>68.678593750000005</c:v>
                </c:pt>
                <c:pt idx="43072">
                  <c:v>68.689453125</c:v>
                </c:pt>
                <c:pt idx="43073">
                  <c:v>68.704843749999995</c:v>
                </c:pt>
                <c:pt idx="43074">
                  <c:v>68.720703125</c:v>
                </c:pt>
                <c:pt idx="43075">
                  <c:v>68.737656249999901</c:v>
                </c:pt>
                <c:pt idx="43076">
                  <c:v>68.755781249999998</c:v>
                </c:pt>
                <c:pt idx="43077">
                  <c:v>68.774218750000003</c:v>
                </c:pt>
                <c:pt idx="43078">
                  <c:v>68.792656249999993</c:v>
                </c:pt>
                <c:pt idx="43079">
                  <c:v>68.811171874999999</c:v>
                </c:pt>
                <c:pt idx="43080">
                  <c:v>68.829765624999993</c:v>
                </c:pt>
                <c:pt idx="43081">
                  <c:v>68.848515625000005</c:v>
                </c:pt>
                <c:pt idx="43082">
                  <c:v>68.867265625000002</c:v>
                </c:pt>
                <c:pt idx="43083">
                  <c:v>68.885859374999995</c:v>
                </c:pt>
                <c:pt idx="43084">
                  <c:v>68.904375000000002</c:v>
                </c:pt>
                <c:pt idx="43085">
                  <c:v>68.922890624999994</c:v>
                </c:pt>
                <c:pt idx="43086">
                  <c:v>68.942031249999999</c:v>
                </c:pt>
                <c:pt idx="43087">
                  <c:v>68.961406249999996</c:v>
                </c:pt>
                <c:pt idx="43088">
                  <c:v>68.98046875</c:v>
                </c:pt>
                <c:pt idx="43089">
                  <c:v>68.999609375000006</c:v>
                </c:pt>
                <c:pt idx="43090">
                  <c:v>69.019062500000004</c:v>
                </c:pt>
                <c:pt idx="43091">
                  <c:v>69.038671875000006</c:v>
                </c:pt>
                <c:pt idx="43092">
                  <c:v>69.058281249999993</c:v>
                </c:pt>
                <c:pt idx="43093">
                  <c:v>69.077968749999997</c:v>
                </c:pt>
                <c:pt idx="43094">
                  <c:v>69.098046874999994</c:v>
                </c:pt>
                <c:pt idx="43095">
                  <c:v>69.118671875000004</c:v>
                </c:pt>
                <c:pt idx="43096">
                  <c:v>69.139296874999999</c:v>
                </c:pt>
                <c:pt idx="43097">
                  <c:v>69.159687499999905</c:v>
                </c:pt>
                <c:pt idx="43098">
                  <c:v>69.1796875</c:v>
                </c:pt>
                <c:pt idx="43099">
                  <c:v>69.199375000000003</c:v>
                </c:pt>
                <c:pt idx="43100">
                  <c:v>69.219062500000007</c:v>
                </c:pt>
                <c:pt idx="43101">
                  <c:v>69.238749999999897</c:v>
                </c:pt>
                <c:pt idx="43102">
                  <c:v>69.2584374999999</c:v>
                </c:pt>
                <c:pt idx="43103">
                  <c:v>69.278125000000003</c:v>
                </c:pt>
                <c:pt idx="43104">
                  <c:v>69.297812500000006</c:v>
                </c:pt>
                <c:pt idx="43105">
                  <c:v>69.317421874999994</c:v>
                </c:pt>
                <c:pt idx="43106">
                  <c:v>69.336953124999994</c:v>
                </c:pt>
                <c:pt idx="43107">
                  <c:v>69.356484374999994</c:v>
                </c:pt>
                <c:pt idx="43108">
                  <c:v>69.376015624999994</c:v>
                </c:pt>
                <c:pt idx="43109">
                  <c:v>69.395546874999994</c:v>
                </c:pt>
                <c:pt idx="43110">
                  <c:v>69.415078124999994</c:v>
                </c:pt>
                <c:pt idx="43111">
                  <c:v>69.434609374999994</c:v>
                </c:pt>
                <c:pt idx="43112">
                  <c:v>69.454140624999994</c:v>
                </c:pt>
                <c:pt idx="43113">
                  <c:v>69.473671874999994</c:v>
                </c:pt>
                <c:pt idx="43114">
                  <c:v>69.493203124999994</c:v>
                </c:pt>
                <c:pt idx="43115">
                  <c:v>69.512734374999994</c:v>
                </c:pt>
                <c:pt idx="43116">
                  <c:v>69.532343749999995</c:v>
                </c:pt>
                <c:pt idx="43117">
                  <c:v>69.552109374999901</c:v>
                </c:pt>
                <c:pt idx="43118">
                  <c:v>69.571953124999993</c:v>
                </c:pt>
                <c:pt idx="43119">
                  <c:v>69.591718749999998</c:v>
                </c:pt>
                <c:pt idx="43120">
                  <c:v>69.611406249999902</c:v>
                </c:pt>
                <c:pt idx="43121">
                  <c:v>69.631093749999906</c:v>
                </c:pt>
                <c:pt idx="43122">
                  <c:v>69.650937499999998</c:v>
                </c:pt>
                <c:pt idx="43123">
                  <c:v>69.670781250000005</c:v>
                </c:pt>
                <c:pt idx="43124">
                  <c:v>69.690468749999994</c:v>
                </c:pt>
                <c:pt idx="43125">
                  <c:v>69.710312500000001</c:v>
                </c:pt>
                <c:pt idx="43126">
                  <c:v>69.730312499999997</c:v>
                </c:pt>
                <c:pt idx="43127">
                  <c:v>69.750312499999893</c:v>
                </c:pt>
                <c:pt idx="43128">
                  <c:v>69.770312499999903</c:v>
                </c:pt>
                <c:pt idx="43129">
                  <c:v>69.790312499999999</c:v>
                </c:pt>
                <c:pt idx="43130">
                  <c:v>69.810156249999906</c:v>
                </c:pt>
                <c:pt idx="43131">
                  <c:v>69.829999999999899</c:v>
                </c:pt>
                <c:pt idx="43132">
                  <c:v>69.849999999999994</c:v>
                </c:pt>
                <c:pt idx="43133">
                  <c:v>69.869843749999902</c:v>
                </c:pt>
                <c:pt idx="43134">
                  <c:v>69.889531250000005</c:v>
                </c:pt>
                <c:pt idx="43135">
                  <c:v>69.909374999999898</c:v>
                </c:pt>
                <c:pt idx="43136">
                  <c:v>69.929218750000004</c:v>
                </c:pt>
                <c:pt idx="43137">
                  <c:v>69.948984374999995</c:v>
                </c:pt>
                <c:pt idx="43138">
                  <c:v>69.967343749999998</c:v>
                </c:pt>
                <c:pt idx="43139">
                  <c:v>69.983906249999905</c:v>
                </c:pt>
                <c:pt idx="43140">
                  <c:v>70.001328125000001</c:v>
                </c:pt>
                <c:pt idx="43141">
                  <c:v>70.019921874999895</c:v>
                </c:pt>
                <c:pt idx="43142">
                  <c:v>70.038437499999901</c:v>
                </c:pt>
                <c:pt idx="43143">
                  <c:v>70.057187499999998</c:v>
                </c:pt>
                <c:pt idx="43144">
                  <c:v>70.076093749999899</c:v>
                </c:pt>
                <c:pt idx="43145">
                  <c:v>70.094999999999999</c:v>
                </c:pt>
                <c:pt idx="43146">
                  <c:v>70.114374999999995</c:v>
                </c:pt>
                <c:pt idx="43147">
                  <c:v>70.136015624999999</c:v>
                </c:pt>
                <c:pt idx="43148">
                  <c:v>70.158046874999897</c:v>
                </c:pt>
                <c:pt idx="43149">
                  <c:v>70.178984374999999</c:v>
                </c:pt>
                <c:pt idx="43150">
                  <c:v>70.200234374999994</c:v>
                </c:pt>
                <c:pt idx="43151">
                  <c:v>70.221015625000007</c:v>
                </c:pt>
                <c:pt idx="43152">
                  <c:v>70.241796875000006</c:v>
                </c:pt>
                <c:pt idx="43153">
                  <c:v>70.262734374999994</c:v>
                </c:pt>
                <c:pt idx="43154">
                  <c:v>70.283437500000005</c:v>
                </c:pt>
                <c:pt idx="43155">
                  <c:v>70.304296874999906</c:v>
                </c:pt>
                <c:pt idx="43156">
                  <c:v>70.325078124999905</c:v>
                </c:pt>
                <c:pt idx="43157">
                  <c:v>70.345781249999902</c:v>
                </c:pt>
                <c:pt idx="43158">
                  <c:v>70.366718750000004</c:v>
                </c:pt>
                <c:pt idx="43159">
                  <c:v>70.387890624999898</c:v>
                </c:pt>
                <c:pt idx="43160">
                  <c:v>70.408984374999903</c:v>
                </c:pt>
                <c:pt idx="43161">
                  <c:v>70.429453124999995</c:v>
                </c:pt>
                <c:pt idx="43162">
                  <c:v>70.449453124999906</c:v>
                </c:pt>
                <c:pt idx="43163">
                  <c:v>70.469609375000005</c:v>
                </c:pt>
                <c:pt idx="43164">
                  <c:v>70.489999999999995</c:v>
                </c:pt>
                <c:pt idx="43165">
                  <c:v>70.510468749999902</c:v>
                </c:pt>
                <c:pt idx="43166">
                  <c:v>70.53125</c:v>
                </c:pt>
                <c:pt idx="43167">
                  <c:v>70.551953124999997</c:v>
                </c:pt>
                <c:pt idx="43168">
                  <c:v>70.572265624999901</c:v>
                </c:pt>
                <c:pt idx="43169">
                  <c:v>70.592578125000003</c:v>
                </c:pt>
                <c:pt idx="43170">
                  <c:v>70.613046874999995</c:v>
                </c:pt>
                <c:pt idx="43171">
                  <c:v>70.633515625000001</c:v>
                </c:pt>
                <c:pt idx="43172">
                  <c:v>70.653984374999993</c:v>
                </c:pt>
                <c:pt idx="43173">
                  <c:v>70.6744531249999</c:v>
                </c:pt>
                <c:pt idx="43174">
                  <c:v>70.695390625000002</c:v>
                </c:pt>
                <c:pt idx="43175">
                  <c:v>70.716562499999995</c:v>
                </c:pt>
                <c:pt idx="43176">
                  <c:v>70.737109375000003</c:v>
                </c:pt>
                <c:pt idx="43177">
                  <c:v>70.756249999999994</c:v>
                </c:pt>
                <c:pt idx="43178">
                  <c:v>70.765468749999997</c:v>
                </c:pt>
                <c:pt idx="43179">
                  <c:v>70.764218749999998</c:v>
                </c:pt>
                <c:pt idx="43180">
                  <c:v>70.762812499999995</c:v>
                </c:pt>
                <c:pt idx="43181">
                  <c:v>70.762968749999999</c:v>
                </c:pt>
                <c:pt idx="43182">
                  <c:v>70.763437499999995</c:v>
                </c:pt>
                <c:pt idx="43183">
                  <c:v>70.764062499999994</c:v>
                </c:pt>
                <c:pt idx="43184">
                  <c:v>70.764687499999994</c:v>
                </c:pt>
                <c:pt idx="43185">
                  <c:v>70.765312499999993</c:v>
                </c:pt>
                <c:pt idx="43186">
                  <c:v>70.765937499999893</c:v>
                </c:pt>
                <c:pt idx="43187">
                  <c:v>70.766562500000006</c:v>
                </c:pt>
                <c:pt idx="43188">
                  <c:v>70.767187500000006</c:v>
                </c:pt>
                <c:pt idx="43189">
                  <c:v>70.767812499999906</c:v>
                </c:pt>
                <c:pt idx="43190">
                  <c:v>70.768124999999998</c:v>
                </c:pt>
                <c:pt idx="43191">
                  <c:v>70.768437499999905</c:v>
                </c:pt>
                <c:pt idx="43192">
                  <c:v>70.769062500000004</c:v>
                </c:pt>
                <c:pt idx="43193">
                  <c:v>70.769687499999904</c:v>
                </c:pt>
                <c:pt idx="43194">
                  <c:v>70.770312499999903</c:v>
                </c:pt>
                <c:pt idx="43195">
                  <c:v>70.770937500000002</c:v>
                </c:pt>
                <c:pt idx="43196">
                  <c:v>70.771562500000002</c:v>
                </c:pt>
                <c:pt idx="43197">
                  <c:v>70.772187500000001</c:v>
                </c:pt>
                <c:pt idx="43198">
                  <c:v>70.772812500000001</c:v>
                </c:pt>
                <c:pt idx="43199">
                  <c:v>70.773593749999904</c:v>
                </c:pt>
                <c:pt idx="43200">
                  <c:v>70.774687499999999</c:v>
                </c:pt>
                <c:pt idx="43201">
                  <c:v>70.775937499999998</c:v>
                </c:pt>
                <c:pt idx="43202">
                  <c:v>70.777031249999993</c:v>
                </c:pt>
                <c:pt idx="43203">
                  <c:v>70.777968749999999</c:v>
                </c:pt>
                <c:pt idx="43204">
                  <c:v>70.778906249999906</c:v>
                </c:pt>
                <c:pt idx="43205">
                  <c:v>70.779843749999998</c:v>
                </c:pt>
                <c:pt idx="43206">
                  <c:v>70.780781250000004</c:v>
                </c:pt>
                <c:pt idx="43207">
                  <c:v>70.781718749999996</c:v>
                </c:pt>
                <c:pt idx="43208">
                  <c:v>70.782812499999906</c:v>
                </c:pt>
                <c:pt idx="43209">
                  <c:v>70.784062499999905</c:v>
                </c:pt>
                <c:pt idx="43210">
                  <c:v>70.784999999999997</c:v>
                </c:pt>
                <c:pt idx="43211">
                  <c:v>70.785624999999996</c:v>
                </c:pt>
                <c:pt idx="43212">
                  <c:v>70.786249999999995</c:v>
                </c:pt>
                <c:pt idx="43213">
                  <c:v>70.787031249999998</c:v>
                </c:pt>
                <c:pt idx="43214">
                  <c:v>70.787968750000005</c:v>
                </c:pt>
                <c:pt idx="43215">
                  <c:v>70.788906249999997</c:v>
                </c:pt>
                <c:pt idx="43216">
                  <c:v>70.789843749999903</c:v>
                </c:pt>
                <c:pt idx="43217">
                  <c:v>70.790624999999906</c:v>
                </c:pt>
                <c:pt idx="43218">
                  <c:v>70.791406249999994</c:v>
                </c:pt>
                <c:pt idx="43219">
                  <c:v>70.792187499999997</c:v>
                </c:pt>
                <c:pt idx="43220">
                  <c:v>70.79296875</c:v>
                </c:pt>
                <c:pt idx="43221">
                  <c:v>70.793750000000003</c:v>
                </c:pt>
                <c:pt idx="43222">
                  <c:v>70.794531250000006</c:v>
                </c:pt>
                <c:pt idx="43223">
                  <c:v>70.795468749999998</c:v>
                </c:pt>
                <c:pt idx="43224">
                  <c:v>70.796093749999898</c:v>
                </c:pt>
                <c:pt idx="43225">
                  <c:v>70.796562499999993</c:v>
                </c:pt>
                <c:pt idx="43226">
                  <c:v>70.797343749999996</c:v>
                </c:pt>
                <c:pt idx="43227">
                  <c:v>70.798124999999999</c:v>
                </c:pt>
                <c:pt idx="43228">
                  <c:v>70.798749999999998</c:v>
                </c:pt>
                <c:pt idx="43229">
                  <c:v>70.799374999999898</c:v>
                </c:pt>
                <c:pt idx="43230">
                  <c:v>70.8</c:v>
                </c:pt>
                <c:pt idx="43231">
                  <c:v>70.800624999999897</c:v>
                </c:pt>
                <c:pt idx="43232">
                  <c:v>70.801249999999897</c:v>
                </c:pt>
                <c:pt idx="43233">
                  <c:v>70.801874999999896</c:v>
                </c:pt>
                <c:pt idx="43234">
                  <c:v>70.802499999999995</c:v>
                </c:pt>
                <c:pt idx="43235">
                  <c:v>70.803124999999994</c:v>
                </c:pt>
                <c:pt idx="43236">
                  <c:v>70.803749999999994</c:v>
                </c:pt>
                <c:pt idx="43237">
                  <c:v>70.804374999999993</c:v>
                </c:pt>
                <c:pt idx="43238">
                  <c:v>70.8046875</c:v>
                </c:pt>
                <c:pt idx="43239">
                  <c:v>70.804843750000003</c:v>
                </c:pt>
                <c:pt idx="43240">
                  <c:v>70.805156249999996</c:v>
                </c:pt>
                <c:pt idx="43241">
                  <c:v>70.805468750000003</c:v>
                </c:pt>
                <c:pt idx="43242">
                  <c:v>70.805937499999999</c:v>
                </c:pt>
                <c:pt idx="43243">
                  <c:v>70.806562499999899</c:v>
                </c:pt>
                <c:pt idx="43244">
                  <c:v>70.807031249999994</c:v>
                </c:pt>
                <c:pt idx="43245">
                  <c:v>70.807343749999902</c:v>
                </c:pt>
                <c:pt idx="43246">
                  <c:v>70.807812499999997</c:v>
                </c:pt>
                <c:pt idx="43247">
                  <c:v>70.808281249999993</c:v>
                </c:pt>
                <c:pt idx="43248">
                  <c:v>70.808593749999901</c:v>
                </c:pt>
                <c:pt idx="43249">
                  <c:v>70.808906250000007</c:v>
                </c:pt>
                <c:pt idx="43250">
                  <c:v>70.809218749999999</c:v>
                </c:pt>
                <c:pt idx="43251">
                  <c:v>70.809687499999995</c:v>
                </c:pt>
                <c:pt idx="43252">
                  <c:v>70.810156250000006</c:v>
                </c:pt>
                <c:pt idx="43253">
                  <c:v>70.810468749999998</c:v>
                </c:pt>
                <c:pt idx="43254">
                  <c:v>70.810781250000005</c:v>
                </c:pt>
                <c:pt idx="43255">
                  <c:v>70.811093749999898</c:v>
                </c:pt>
                <c:pt idx="43256">
                  <c:v>70.811406249999905</c:v>
                </c:pt>
                <c:pt idx="43257">
                  <c:v>70.811718749999898</c:v>
                </c:pt>
                <c:pt idx="43258">
                  <c:v>70.812031250000004</c:v>
                </c:pt>
                <c:pt idx="43259">
                  <c:v>70.812343749999997</c:v>
                </c:pt>
                <c:pt idx="43260">
                  <c:v>70.812656250000003</c:v>
                </c:pt>
                <c:pt idx="43261">
                  <c:v>70.812968749999996</c:v>
                </c:pt>
                <c:pt idx="43262">
                  <c:v>70.813281249999903</c:v>
                </c:pt>
                <c:pt idx="43263">
                  <c:v>70.813593749999995</c:v>
                </c:pt>
                <c:pt idx="43264">
                  <c:v>70.813906249999903</c:v>
                </c:pt>
                <c:pt idx="43265">
                  <c:v>70.814062499999906</c:v>
                </c:pt>
                <c:pt idx="43266">
                  <c:v>70.814062499999906</c:v>
                </c:pt>
                <c:pt idx="43267">
                  <c:v>70.814062499999906</c:v>
                </c:pt>
                <c:pt idx="43268">
                  <c:v>70.814062499999906</c:v>
                </c:pt>
                <c:pt idx="43269">
                  <c:v>70.814062500000006</c:v>
                </c:pt>
                <c:pt idx="43270">
                  <c:v>70.814062499999906</c:v>
                </c:pt>
                <c:pt idx="43271">
                  <c:v>70.814062500000006</c:v>
                </c:pt>
                <c:pt idx="43272">
                  <c:v>70.814062499999906</c:v>
                </c:pt>
                <c:pt idx="43273">
                  <c:v>70.814062499999906</c:v>
                </c:pt>
                <c:pt idx="43274">
                  <c:v>70.814062499999906</c:v>
                </c:pt>
                <c:pt idx="43275">
                  <c:v>70.814218749999995</c:v>
                </c:pt>
                <c:pt idx="43276">
                  <c:v>70.814531249999902</c:v>
                </c:pt>
                <c:pt idx="43277">
                  <c:v>70.814843749999994</c:v>
                </c:pt>
                <c:pt idx="43278">
                  <c:v>70.815156249999902</c:v>
                </c:pt>
                <c:pt idx="43279">
                  <c:v>70.815312499999905</c:v>
                </c:pt>
                <c:pt idx="43280">
                  <c:v>70.815312500000005</c:v>
                </c:pt>
                <c:pt idx="43281">
                  <c:v>70.815312499999905</c:v>
                </c:pt>
                <c:pt idx="43282">
                  <c:v>70.815156250000001</c:v>
                </c:pt>
                <c:pt idx="43283">
                  <c:v>70.814999999999998</c:v>
                </c:pt>
                <c:pt idx="43284">
                  <c:v>70.814843749999994</c:v>
                </c:pt>
                <c:pt idx="43285">
                  <c:v>70.814687499999906</c:v>
                </c:pt>
                <c:pt idx="43286">
                  <c:v>70.814531250000002</c:v>
                </c:pt>
                <c:pt idx="43287">
                  <c:v>70.814374999999998</c:v>
                </c:pt>
                <c:pt idx="43288">
                  <c:v>70.814374999999998</c:v>
                </c:pt>
                <c:pt idx="43289">
                  <c:v>70.814218749999995</c:v>
                </c:pt>
                <c:pt idx="43290">
                  <c:v>70.813749999999999</c:v>
                </c:pt>
                <c:pt idx="43291">
                  <c:v>70.813124999999999</c:v>
                </c:pt>
                <c:pt idx="43292">
                  <c:v>70.8125</c:v>
                </c:pt>
                <c:pt idx="43293">
                  <c:v>70.811718749999997</c:v>
                </c:pt>
                <c:pt idx="43294">
                  <c:v>70.810937499999994</c:v>
                </c:pt>
                <c:pt idx="43295">
                  <c:v>70.810312499999895</c:v>
                </c:pt>
                <c:pt idx="43296">
                  <c:v>70.809687499999995</c:v>
                </c:pt>
                <c:pt idx="43297">
                  <c:v>70.809062499999996</c:v>
                </c:pt>
                <c:pt idx="43298">
                  <c:v>70.808437499999997</c:v>
                </c:pt>
                <c:pt idx="43299">
                  <c:v>70.807812499999997</c:v>
                </c:pt>
                <c:pt idx="43300">
                  <c:v>70.807187499999998</c:v>
                </c:pt>
                <c:pt idx="43301">
                  <c:v>70.806562499999998</c:v>
                </c:pt>
                <c:pt idx="43302">
                  <c:v>70.805937499999999</c:v>
                </c:pt>
                <c:pt idx="43303">
                  <c:v>70.805156249999996</c:v>
                </c:pt>
                <c:pt idx="43304">
                  <c:v>70.804218749999905</c:v>
                </c:pt>
                <c:pt idx="43305">
                  <c:v>70.803281249999898</c:v>
                </c:pt>
                <c:pt idx="43306">
                  <c:v>70.802343749999906</c:v>
                </c:pt>
                <c:pt idx="43307">
                  <c:v>70.801406249999999</c:v>
                </c:pt>
                <c:pt idx="43308">
                  <c:v>70.800468749999993</c:v>
                </c:pt>
                <c:pt idx="43309">
                  <c:v>70.799531249999902</c:v>
                </c:pt>
                <c:pt idx="43310">
                  <c:v>70.798749999999998</c:v>
                </c:pt>
                <c:pt idx="43311">
                  <c:v>70.797812500000006</c:v>
                </c:pt>
                <c:pt idx="43312">
                  <c:v>70.796718749999997</c:v>
                </c:pt>
                <c:pt idx="43313">
                  <c:v>70.795625000000001</c:v>
                </c:pt>
                <c:pt idx="43314">
                  <c:v>70.794374999999903</c:v>
                </c:pt>
                <c:pt idx="43315">
                  <c:v>70.792968749999901</c:v>
                </c:pt>
                <c:pt idx="43316">
                  <c:v>70.791406249999994</c:v>
                </c:pt>
                <c:pt idx="43317">
                  <c:v>70.789843749999903</c:v>
                </c:pt>
                <c:pt idx="43318">
                  <c:v>70.788437500000001</c:v>
                </c:pt>
                <c:pt idx="43319">
                  <c:v>70.786874999999995</c:v>
                </c:pt>
                <c:pt idx="43320">
                  <c:v>70.784999999999997</c:v>
                </c:pt>
                <c:pt idx="43321">
                  <c:v>70.783124999999998</c:v>
                </c:pt>
                <c:pt idx="43322">
                  <c:v>70.78125</c:v>
                </c:pt>
                <c:pt idx="43323">
                  <c:v>70.779375000000002</c:v>
                </c:pt>
                <c:pt idx="43324">
                  <c:v>70.777656250000007</c:v>
                </c:pt>
                <c:pt idx="43325">
                  <c:v>70.775781249999994</c:v>
                </c:pt>
                <c:pt idx="43326">
                  <c:v>70.773593750000003</c:v>
                </c:pt>
                <c:pt idx="43327">
                  <c:v>70.771406249999998</c:v>
                </c:pt>
                <c:pt idx="43328">
                  <c:v>70.769218749999993</c:v>
                </c:pt>
                <c:pt idx="43329">
                  <c:v>70.766874999999999</c:v>
                </c:pt>
                <c:pt idx="43330">
                  <c:v>70.764375000000001</c:v>
                </c:pt>
                <c:pt idx="43331">
                  <c:v>70.761406249999993</c:v>
                </c:pt>
                <c:pt idx="43332">
                  <c:v>70.758437499999999</c:v>
                </c:pt>
                <c:pt idx="43333">
                  <c:v>70.755781249999998</c:v>
                </c:pt>
                <c:pt idx="43334">
                  <c:v>70.753281250000001</c:v>
                </c:pt>
                <c:pt idx="43335">
                  <c:v>70.750781250000003</c:v>
                </c:pt>
                <c:pt idx="43336">
                  <c:v>70.748593749999998</c:v>
                </c:pt>
                <c:pt idx="43337">
                  <c:v>70.746562499999996</c:v>
                </c:pt>
                <c:pt idx="43338">
                  <c:v>70.743750000000006</c:v>
                </c:pt>
                <c:pt idx="43339">
                  <c:v>70.740156249999899</c:v>
                </c:pt>
                <c:pt idx="43340">
                  <c:v>70.736093749999995</c:v>
                </c:pt>
                <c:pt idx="43341">
                  <c:v>70.732187499999995</c:v>
                </c:pt>
                <c:pt idx="43342">
                  <c:v>70.728750000000005</c:v>
                </c:pt>
                <c:pt idx="43343">
                  <c:v>70.726093750000004</c:v>
                </c:pt>
                <c:pt idx="43344">
                  <c:v>70.723906249999999</c:v>
                </c:pt>
                <c:pt idx="43345">
                  <c:v>70.721874999999997</c:v>
                </c:pt>
                <c:pt idx="43346">
                  <c:v>70.720156250000002</c:v>
                </c:pt>
                <c:pt idx="43347">
                  <c:v>70.718437499999993</c:v>
                </c:pt>
                <c:pt idx="43348">
                  <c:v>70.716718749999998</c:v>
                </c:pt>
                <c:pt idx="43349">
                  <c:v>70.715000000000003</c:v>
                </c:pt>
                <c:pt idx="43350">
                  <c:v>70.713281249999994</c:v>
                </c:pt>
                <c:pt idx="43351">
                  <c:v>70.711718749999903</c:v>
                </c:pt>
                <c:pt idx="43352">
                  <c:v>70.709843750000005</c:v>
                </c:pt>
                <c:pt idx="43353">
                  <c:v>70.707968750000006</c:v>
                </c:pt>
                <c:pt idx="43354">
                  <c:v>70.706406250000001</c:v>
                </c:pt>
                <c:pt idx="43355">
                  <c:v>70.704843749999895</c:v>
                </c:pt>
                <c:pt idx="43356">
                  <c:v>70.703281250000003</c:v>
                </c:pt>
                <c:pt idx="43357">
                  <c:v>70.701562499999994</c:v>
                </c:pt>
                <c:pt idx="43358">
                  <c:v>70.699843749999999</c:v>
                </c:pt>
                <c:pt idx="43359">
                  <c:v>70.698124999999905</c:v>
                </c:pt>
                <c:pt idx="43360">
                  <c:v>70.696406249999995</c:v>
                </c:pt>
                <c:pt idx="43361">
                  <c:v>70.694999999999993</c:v>
                </c:pt>
                <c:pt idx="43362">
                  <c:v>70.693437500000002</c:v>
                </c:pt>
                <c:pt idx="43363">
                  <c:v>70.691562499999904</c:v>
                </c:pt>
                <c:pt idx="43364">
                  <c:v>70.689687499999906</c:v>
                </c:pt>
                <c:pt idx="43365">
                  <c:v>70.687656249999904</c:v>
                </c:pt>
                <c:pt idx="43366">
                  <c:v>70.685625000000002</c:v>
                </c:pt>
                <c:pt idx="43367">
                  <c:v>70.68359375</c:v>
                </c:pt>
                <c:pt idx="43368">
                  <c:v>70.681406249999995</c:v>
                </c:pt>
                <c:pt idx="43369">
                  <c:v>70.679218750000004</c:v>
                </c:pt>
                <c:pt idx="43370">
                  <c:v>70.677031249999999</c:v>
                </c:pt>
                <c:pt idx="43371">
                  <c:v>70.674843749999994</c:v>
                </c:pt>
                <c:pt idx="43372">
                  <c:v>70.672499999999999</c:v>
                </c:pt>
                <c:pt idx="43373">
                  <c:v>70.669843749999998</c:v>
                </c:pt>
                <c:pt idx="43374">
                  <c:v>70.667187499999997</c:v>
                </c:pt>
                <c:pt idx="43375">
                  <c:v>70.664843750000003</c:v>
                </c:pt>
                <c:pt idx="43376">
                  <c:v>70.662499999999994</c:v>
                </c:pt>
                <c:pt idx="43377">
                  <c:v>70.66</c:v>
                </c:pt>
                <c:pt idx="43378">
                  <c:v>70.657343749999995</c:v>
                </c:pt>
                <c:pt idx="43379">
                  <c:v>70.654531250000005</c:v>
                </c:pt>
                <c:pt idx="43380">
                  <c:v>70.651718749999901</c:v>
                </c:pt>
                <c:pt idx="43381">
                  <c:v>70.648906249999996</c:v>
                </c:pt>
                <c:pt idx="43382">
                  <c:v>70.647812499999901</c:v>
                </c:pt>
                <c:pt idx="43383">
                  <c:v>70.652734374999994</c:v>
                </c:pt>
                <c:pt idx="43384">
                  <c:v>70.665312499999999</c:v>
                </c:pt>
                <c:pt idx="43385">
                  <c:v>70.681484374999997</c:v>
                </c:pt>
                <c:pt idx="43386">
                  <c:v>70.697812499999998</c:v>
                </c:pt>
                <c:pt idx="43387">
                  <c:v>70.713671874999903</c:v>
                </c:pt>
                <c:pt idx="43388">
                  <c:v>70.7291406249999</c:v>
                </c:pt>
                <c:pt idx="43389">
                  <c:v>70.744609374999996</c:v>
                </c:pt>
                <c:pt idx="43390">
                  <c:v>70.760546875000003</c:v>
                </c:pt>
                <c:pt idx="43391">
                  <c:v>70.777109374999995</c:v>
                </c:pt>
                <c:pt idx="43392">
                  <c:v>70.793984374999994</c:v>
                </c:pt>
                <c:pt idx="43393">
                  <c:v>70.811015624999897</c:v>
                </c:pt>
                <c:pt idx="43394">
                  <c:v>70.828046874999998</c:v>
                </c:pt>
                <c:pt idx="43395">
                  <c:v>70.845078124999901</c:v>
                </c:pt>
                <c:pt idx="43396">
                  <c:v>70.862187500000005</c:v>
                </c:pt>
                <c:pt idx="43397">
                  <c:v>70.879296874999994</c:v>
                </c:pt>
                <c:pt idx="43398">
                  <c:v>70.896328124999997</c:v>
                </c:pt>
                <c:pt idx="43399">
                  <c:v>70.913359374999999</c:v>
                </c:pt>
                <c:pt idx="43400">
                  <c:v>70.930625000000006</c:v>
                </c:pt>
                <c:pt idx="43401">
                  <c:v>70.948359374999995</c:v>
                </c:pt>
                <c:pt idx="43402">
                  <c:v>70.966171875000001</c:v>
                </c:pt>
                <c:pt idx="43403">
                  <c:v>70.983906250000004</c:v>
                </c:pt>
                <c:pt idx="43404">
                  <c:v>71.001718749999995</c:v>
                </c:pt>
                <c:pt idx="43405">
                  <c:v>71.019609375000002</c:v>
                </c:pt>
                <c:pt idx="43406">
                  <c:v>71.037656249999998</c:v>
                </c:pt>
                <c:pt idx="43407">
                  <c:v>71.056015625000001</c:v>
                </c:pt>
                <c:pt idx="43408">
                  <c:v>71.074531250000007</c:v>
                </c:pt>
                <c:pt idx="43409">
                  <c:v>71.093281249999905</c:v>
                </c:pt>
                <c:pt idx="43410">
                  <c:v>71.112578124999999</c:v>
                </c:pt>
                <c:pt idx="43411">
                  <c:v>71.131953124999995</c:v>
                </c:pt>
                <c:pt idx="43412">
                  <c:v>71.150859374999996</c:v>
                </c:pt>
                <c:pt idx="43413">
                  <c:v>71.169374999999903</c:v>
                </c:pt>
                <c:pt idx="43414">
                  <c:v>71.187968749999996</c:v>
                </c:pt>
                <c:pt idx="43415">
                  <c:v>71.206718749999993</c:v>
                </c:pt>
                <c:pt idx="43416">
                  <c:v>71.225468749999905</c:v>
                </c:pt>
                <c:pt idx="43417">
                  <c:v>71.244218750000002</c:v>
                </c:pt>
                <c:pt idx="43418">
                  <c:v>71.263125000000002</c:v>
                </c:pt>
                <c:pt idx="43419">
                  <c:v>71.282187499999907</c:v>
                </c:pt>
                <c:pt idx="43420">
                  <c:v>71.301249999999996</c:v>
                </c:pt>
                <c:pt idx="43421">
                  <c:v>71.3203125</c:v>
                </c:pt>
                <c:pt idx="43422">
                  <c:v>71.339218750000001</c:v>
                </c:pt>
                <c:pt idx="43423">
                  <c:v>71.357968749999998</c:v>
                </c:pt>
                <c:pt idx="43424">
                  <c:v>71.376718749999995</c:v>
                </c:pt>
                <c:pt idx="43425">
                  <c:v>71.395468749999907</c:v>
                </c:pt>
                <c:pt idx="43426">
                  <c:v>71.414375000000007</c:v>
                </c:pt>
                <c:pt idx="43427">
                  <c:v>71.433281249999993</c:v>
                </c:pt>
                <c:pt idx="43428">
                  <c:v>71.452031249999905</c:v>
                </c:pt>
                <c:pt idx="43429">
                  <c:v>71.470781250000002</c:v>
                </c:pt>
                <c:pt idx="43430">
                  <c:v>71.489531249999999</c:v>
                </c:pt>
                <c:pt idx="43431">
                  <c:v>71.508203124999994</c:v>
                </c:pt>
                <c:pt idx="43432">
                  <c:v>71.526796875000002</c:v>
                </c:pt>
                <c:pt idx="43433">
                  <c:v>71.545390624999996</c:v>
                </c:pt>
                <c:pt idx="43434">
                  <c:v>71.564062499999906</c:v>
                </c:pt>
                <c:pt idx="43435">
                  <c:v>71.582734375000001</c:v>
                </c:pt>
                <c:pt idx="43436">
                  <c:v>71.601484374999998</c:v>
                </c:pt>
                <c:pt idx="43437">
                  <c:v>71.620234374999995</c:v>
                </c:pt>
                <c:pt idx="43438">
                  <c:v>71.638828124999904</c:v>
                </c:pt>
                <c:pt idx="43439">
                  <c:v>71.657499999999999</c:v>
                </c:pt>
                <c:pt idx="43440">
                  <c:v>71.676249999999996</c:v>
                </c:pt>
                <c:pt idx="43441">
                  <c:v>71.694921874999906</c:v>
                </c:pt>
                <c:pt idx="43442">
                  <c:v>71.713515624999999</c:v>
                </c:pt>
                <c:pt idx="43443">
                  <c:v>71.732109374999993</c:v>
                </c:pt>
                <c:pt idx="43444">
                  <c:v>71.750703125000001</c:v>
                </c:pt>
                <c:pt idx="43445">
                  <c:v>71.769296874999995</c:v>
                </c:pt>
                <c:pt idx="43446">
                  <c:v>71.787890624999903</c:v>
                </c:pt>
                <c:pt idx="43447">
                  <c:v>71.806484374999997</c:v>
                </c:pt>
                <c:pt idx="43448">
                  <c:v>71.825078124999905</c:v>
                </c:pt>
                <c:pt idx="43449">
                  <c:v>71.843671874999998</c:v>
                </c:pt>
                <c:pt idx="43450">
                  <c:v>71.862265625000006</c:v>
                </c:pt>
                <c:pt idx="43451">
                  <c:v>71.880859375</c:v>
                </c:pt>
                <c:pt idx="43452">
                  <c:v>71.899609374999898</c:v>
                </c:pt>
                <c:pt idx="43453">
                  <c:v>71.918515624999998</c:v>
                </c:pt>
                <c:pt idx="43454">
                  <c:v>71.9375</c:v>
                </c:pt>
                <c:pt idx="43455">
                  <c:v>71.956484375000002</c:v>
                </c:pt>
                <c:pt idx="43456">
                  <c:v>71.975390625000003</c:v>
                </c:pt>
                <c:pt idx="43457">
                  <c:v>71.994375000000005</c:v>
                </c:pt>
                <c:pt idx="43458">
                  <c:v>72.013437499999995</c:v>
                </c:pt>
                <c:pt idx="43459">
                  <c:v>72.032421874999997</c:v>
                </c:pt>
                <c:pt idx="43460">
                  <c:v>72.051484375000001</c:v>
                </c:pt>
                <c:pt idx="43461">
                  <c:v>72.070546875000005</c:v>
                </c:pt>
                <c:pt idx="43462">
                  <c:v>72.089531249999993</c:v>
                </c:pt>
                <c:pt idx="43463">
                  <c:v>72.107343749999998</c:v>
                </c:pt>
                <c:pt idx="43464">
                  <c:v>72.123828125000003</c:v>
                </c:pt>
                <c:pt idx="43465">
                  <c:v>72.140859375000005</c:v>
                </c:pt>
                <c:pt idx="43466">
                  <c:v>72.158593749999994</c:v>
                </c:pt>
                <c:pt idx="43467">
                  <c:v>72.176562499999903</c:v>
                </c:pt>
                <c:pt idx="43468">
                  <c:v>72.194687500000001</c:v>
                </c:pt>
                <c:pt idx="43469">
                  <c:v>72.212812499999998</c:v>
                </c:pt>
                <c:pt idx="43470">
                  <c:v>72.231015624999998</c:v>
                </c:pt>
                <c:pt idx="43471">
                  <c:v>72.250624999999999</c:v>
                </c:pt>
                <c:pt idx="43472">
                  <c:v>72.272187500000001</c:v>
                </c:pt>
                <c:pt idx="43473">
                  <c:v>72.293125000000003</c:v>
                </c:pt>
                <c:pt idx="43474">
                  <c:v>72.313124999999999</c:v>
                </c:pt>
                <c:pt idx="43475">
                  <c:v>72.332968749999907</c:v>
                </c:pt>
                <c:pt idx="43476">
                  <c:v>72.352500000000006</c:v>
                </c:pt>
                <c:pt idx="43477">
                  <c:v>72.372109374999994</c:v>
                </c:pt>
                <c:pt idx="43478">
                  <c:v>72.391796874999997</c:v>
                </c:pt>
                <c:pt idx="43479">
                  <c:v>72.411718749999906</c:v>
                </c:pt>
                <c:pt idx="43480">
                  <c:v>72.431875000000005</c:v>
                </c:pt>
                <c:pt idx="43481">
                  <c:v>72.452265624999995</c:v>
                </c:pt>
                <c:pt idx="43482">
                  <c:v>72.47265625</c:v>
                </c:pt>
                <c:pt idx="43483">
                  <c:v>72.492890625000001</c:v>
                </c:pt>
                <c:pt idx="43484">
                  <c:v>72.512968749999999</c:v>
                </c:pt>
                <c:pt idx="43485">
                  <c:v>72.532968749999995</c:v>
                </c:pt>
                <c:pt idx="43486">
                  <c:v>72.553046875000007</c:v>
                </c:pt>
                <c:pt idx="43487">
                  <c:v>72.572968749999902</c:v>
                </c:pt>
                <c:pt idx="43488">
                  <c:v>72.592343749999998</c:v>
                </c:pt>
                <c:pt idx="43489">
                  <c:v>72.611249999999998</c:v>
                </c:pt>
                <c:pt idx="43490">
                  <c:v>72.629921874999894</c:v>
                </c:pt>
                <c:pt idx="43491">
                  <c:v>72.6484375</c:v>
                </c:pt>
                <c:pt idx="43492">
                  <c:v>72.667187499999997</c:v>
                </c:pt>
                <c:pt idx="43493">
                  <c:v>72.686328124999903</c:v>
                </c:pt>
                <c:pt idx="43494">
                  <c:v>72.705781250000001</c:v>
                </c:pt>
                <c:pt idx="43495">
                  <c:v>72.725546875000006</c:v>
                </c:pt>
                <c:pt idx="43496">
                  <c:v>72.745312499999898</c:v>
                </c:pt>
                <c:pt idx="43497">
                  <c:v>72.764765624999995</c:v>
                </c:pt>
                <c:pt idx="43498">
                  <c:v>72.783984375000003</c:v>
                </c:pt>
                <c:pt idx="43499">
                  <c:v>72.803359374999999</c:v>
                </c:pt>
                <c:pt idx="43500">
                  <c:v>72.822890624999999</c:v>
                </c:pt>
                <c:pt idx="43501">
                  <c:v>72.842421874999999</c:v>
                </c:pt>
                <c:pt idx="43502">
                  <c:v>72.861953124999999</c:v>
                </c:pt>
                <c:pt idx="43503">
                  <c:v>72.881484374999999</c:v>
                </c:pt>
                <c:pt idx="43504">
                  <c:v>72.901015624999999</c:v>
                </c:pt>
                <c:pt idx="43505">
                  <c:v>72.921015624999995</c:v>
                </c:pt>
                <c:pt idx="43506">
                  <c:v>72.94</c:v>
                </c:pt>
                <c:pt idx="43507">
                  <c:v>72.949687499999996</c:v>
                </c:pt>
                <c:pt idx="43508">
                  <c:v>72.947968750000001</c:v>
                </c:pt>
                <c:pt idx="43509">
                  <c:v>72.942656249999999</c:v>
                </c:pt>
                <c:pt idx="43510">
                  <c:v>72.9375</c:v>
                </c:pt>
                <c:pt idx="43511">
                  <c:v>72.933749999999904</c:v>
                </c:pt>
                <c:pt idx="43512">
                  <c:v>72.933281249999993</c:v>
                </c:pt>
                <c:pt idx="43513">
                  <c:v>72.934843749999999</c:v>
                </c:pt>
                <c:pt idx="43514">
                  <c:v>72.935625000000002</c:v>
                </c:pt>
                <c:pt idx="43515">
                  <c:v>72.935468749999899</c:v>
                </c:pt>
                <c:pt idx="43516">
                  <c:v>72.935156249999906</c:v>
                </c:pt>
                <c:pt idx="43517">
                  <c:v>72.934999999999903</c:v>
                </c:pt>
                <c:pt idx="43518">
                  <c:v>72.934843749999999</c:v>
                </c:pt>
                <c:pt idx="43519">
                  <c:v>72.934531249999907</c:v>
                </c:pt>
                <c:pt idx="43520">
                  <c:v>72.9342187499999</c:v>
                </c:pt>
                <c:pt idx="43521">
                  <c:v>72.934062499999996</c:v>
                </c:pt>
                <c:pt idx="43522">
                  <c:v>72.933906250000007</c:v>
                </c:pt>
                <c:pt idx="43523">
                  <c:v>72.933593749999901</c:v>
                </c:pt>
                <c:pt idx="43524">
                  <c:v>72.933281249999993</c:v>
                </c:pt>
                <c:pt idx="43525">
                  <c:v>72.932968749999901</c:v>
                </c:pt>
                <c:pt idx="43526">
                  <c:v>72.932656249999994</c:v>
                </c:pt>
                <c:pt idx="43527">
                  <c:v>72.932343749999902</c:v>
                </c:pt>
                <c:pt idx="43528">
                  <c:v>72.932031249999994</c:v>
                </c:pt>
                <c:pt idx="43529">
                  <c:v>72.931718750000002</c:v>
                </c:pt>
                <c:pt idx="43530">
                  <c:v>72.931249999999906</c:v>
                </c:pt>
                <c:pt idx="43531">
                  <c:v>72.929843750000003</c:v>
                </c:pt>
                <c:pt idx="43532">
                  <c:v>72.928124999999994</c:v>
                </c:pt>
                <c:pt idx="43533">
                  <c:v>72.926874999999995</c:v>
                </c:pt>
                <c:pt idx="43534">
                  <c:v>72.92578125</c:v>
                </c:pt>
                <c:pt idx="43535">
                  <c:v>72.925156249999901</c:v>
                </c:pt>
                <c:pt idx="43536">
                  <c:v>72.924843749999994</c:v>
                </c:pt>
                <c:pt idx="43537">
                  <c:v>72.924531250000001</c:v>
                </c:pt>
                <c:pt idx="43538">
                  <c:v>72.923906250000002</c:v>
                </c:pt>
                <c:pt idx="43539">
                  <c:v>72.922968749999995</c:v>
                </c:pt>
                <c:pt idx="43540">
                  <c:v>72.922187500000007</c:v>
                </c:pt>
                <c:pt idx="43541">
                  <c:v>72.921718749999897</c:v>
                </c:pt>
                <c:pt idx="43542">
                  <c:v>72.921249999999901</c:v>
                </c:pt>
                <c:pt idx="43543">
                  <c:v>72.920625000000001</c:v>
                </c:pt>
                <c:pt idx="43544">
                  <c:v>72.92</c:v>
                </c:pt>
                <c:pt idx="43545">
                  <c:v>72.919375000000002</c:v>
                </c:pt>
                <c:pt idx="43546">
                  <c:v>72.918750000000003</c:v>
                </c:pt>
                <c:pt idx="43547">
                  <c:v>72.918125000000003</c:v>
                </c:pt>
                <c:pt idx="43548">
                  <c:v>72.917500000000004</c:v>
                </c:pt>
                <c:pt idx="43549">
                  <c:v>72.916875000000005</c:v>
                </c:pt>
                <c:pt idx="43550">
                  <c:v>72.916249999999906</c:v>
                </c:pt>
                <c:pt idx="43551">
                  <c:v>72.915781249999995</c:v>
                </c:pt>
                <c:pt idx="43552">
                  <c:v>72.915312499999899</c:v>
                </c:pt>
                <c:pt idx="43553">
                  <c:v>72.914687499999999</c:v>
                </c:pt>
                <c:pt idx="43554">
                  <c:v>72.913906249999997</c:v>
                </c:pt>
                <c:pt idx="43555">
                  <c:v>72.913124999999994</c:v>
                </c:pt>
                <c:pt idx="43556">
                  <c:v>72.912499999999994</c:v>
                </c:pt>
                <c:pt idx="43557">
                  <c:v>72.911874999999995</c:v>
                </c:pt>
                <c:pt idx="43558">
                  <c:v>72.911093750000006</c:v>
                </c:pt>
                <c:pt idx="43559">
                  <c:v>72.910312500000003</c:v>
                </c:pt>
                <c:pt idx="43560">
                  <c:v>72.909531249999901</c:v>
                </c:pt>
                <c:pt idx="43561">
                  <c:v>72.908749999999898</c:v>
                </c:pt>
                <c:pt idx="43562">
                  <c:v>72.908124999999998</c:v>
                </c:pt>
                <c:pt idx="43563">
                  <c:v>72.907499999999999</c:v>
                </c:pt>
                <c:pt idx="43564">
                  <c:v>72.906718749999996</c:v>
                </c:pt>
                <c:pt idx="43565">
                  <c:v>72.905937499999894</c:v>
                </c:pt>
                <c:pt idx="43566">
                  <c:v>72.905312499999994</c:v>
                </c:pt>
                <c:pt idx="43567">
                  <c:v>72.904531249999906</c:v>
                </c:pt>
                <c:pt idx="43568">
                  <c:v>72.903593749999999</c:v>
                </c:pt>
                <c:pt idx="43569">
                  <c:v>72.902500000000003</c:v>
                </c:pt>
                <c:pt idx="43570">
                  <c:v>72.901093750000001</c:v>
                </c:pt>
                <c:pt idx="43571">
                  <c:v>72.899531249999995</c:v>
                </c:pt>
                <c:pt idx="43572">
                  <c:v>72.898124999999993</c:v>
                </c:pt>
                <c:pt idx="43573">
                  <c:v>72.897031249999998</c:v>
                </c:pt>
                <c:pt idx="43574">
                  <c:v>72.895937499999903</c:v>
                </c:pt>
                <c:pt idx="43575">
                  <c:v>72.894843750000007</c:v>
                </c:pt>
                <c:pt idx="43576">
                  <c:v>72.893749999999898</c:v>
                </c:pt>
                <c:pt idx="43577">
                  <c:v>72.892656250000002</c:v>
                </c:pt>
                <c:pt idx="43578">
                  <c:v>72.891718749999995</c:v>
                </c:pt>
                <c:pt idx="43579">
                  <c:v>72.890781249999904</c:v>
                </c:pt>
                <c:pt idx="43580">
                  <c:v>72.889843749999997</c:v>
                </c:pt>
                <c:pt idx="43581">
                  <c:v>72.888906250000005</c:v>
                </c:pt>
                <c:pt idx="43582">
                  <c:v>72.887968749999999</c:v>
                </c:pt>
                <c:pt idx="43583">
                  <c:v>72.887031249999893</c:v>
                </c:pt>
                <c:pt idx="43584">
                  <c:v>72.886093750000001</c:v>
                </c:pt>
                <c:pt idx="43585">
                  <c:v>72.885156249999994</c:v>
                </c:pt>
                <c:pt idx="43586">
                  <c:v>72.884218749999903</c:v>
                </c:pt>
                <c:pt idx="43587">
                  <c:v>72.883125000000007</c:v>
                </c:pt>
                <c:pt idx="43588">
                  <c:v>72.882031249999997</c:v>
                </c:pt>
                <c:pt idx="43589">
                  <c:v>72.881093749999906</c:v>
                </c:pt>
                <c:pt idx="43590">
                  <c:v>72.880156249999999</c:v>
                </c:pt>
                <c:pt idx="43591">
                  <c:v>72.879062500000003</c:v>
                </c:pt>
                <c:pt idx="43592">
                  <c:v>72.877812500000005</c:v>
                </c:pt>
                <c:pt idx="43593">
                  <c:v>72.876718749999995</c:v>
                </c:pt>
                <c:pt idx="43594">
                  <c:v>72.875781249999903</c:v>
                </c:pt>
                <c:pt idx="43595">
                  <c:v>72.874687499999993</c:v>
                </c:pt>
                <c:pt idx="43596">
                  <c:v>72.873437499999994</c:v>
                </c:pt>
                <c:pt idx="43597">
                  <c:v>72.872031250000006</c:v>
                </c:pt>
                <c:pt idx="43598">
                  <c:v>72.870625000000004</c:v>
                </c:pt>
                <c:pt idx="43599">
                  <c:v>72.869374999999906</c:v>
                </c:pt>
                <c:pt idx="43600">
                  <c:v>72.868124999999907</c:v>
                </c:pt>
                <c:pt idx="43601">
                  <c:v>72.866874999999993</c:v>
                </c:pt>
                <c:pt idx="43602">
                  <c:v>72.865468749999906</c:v>
                </c:pt>
                <c:pt idx="43603">
                  <c:v>72.864062500000003</c:v>
                </c:pt>
                <c:pt idx="43604">
                  <c:v>72.862812500000004</c:v>
                </c:pt>
                <c:pt idx="43605">
                  <c:v>72.861406250000002</c:v>
                </c:pt>
                <c:pt idx="43606">
                  <c:v>72.859843749999996</c:v>
                </c:pt>
                <c:pt idx="43607">
                  <c:v>72.858281249999905</c:v>
                </c:pt>
                <c:pt idx="43608">
                  <c:v>72.856875000000002</c:v>
                </c:pt>
                <c:pt idx="43609">
                  <c:v>72.855625000000003</c:v>
                </c:pt>
                <c:pt idx="43610">
                  <c:v>72.854531249999994</c:v>
                </c:pt>
                <c:pt idx="43611">
                  <c:v>72.853593750000002</c:v>
                </c:pt>
                <c:pt idx="43612">
                  <c:v>72.852500000000006</c:v>
                </c:pt>
                <c:pt idx="43613">
                  <c:v>72.851249999999993</c:v>
                </c:pt>
                <c:pt idx="43614">
                  <c:v>72.849999999999994</c:v>
                </c:pt>
                <c:pt idx="43615">
                  <c:v>72.848906249999999</c:v>
                </c:pt>
                <c:pt idx="43616">
                  <c:v>72.847812500000003</c:v>
                </c:pt>
                <c:pt idx="43617">
                  <c:v>72.846406249999902</c:v>
                </c:pt>
                <c:pt idx="43618">
                  <c:v>72.844999999999999</c:v>
                </c:pt>
                <c:pt idx="43619">
                  <c:v>72.843749999999901</c:v>
                </c:pt>
                <c:pt idx="43620">
                  <c:v>72.842500000000001</c:v>
                </c:pt>
                <c:pt idx="43621">
                  <c:v>72.841250000000002</c:v>
                </c:pt>
                <c:pt idx="43622">
                  <c:v>72.839843749999901</c:v>
                </c:pt>
                <c:pt idx="43623">
                  <c:v>72.838281249999994</c:v>
                </c:pt>
                <c:pt idx="43624">
                  <c:v>72.836874999999907</c:v>
                </c:pt>
                <c:pt idx="43625">
                  <c:v>72.835468749999905</c:v>
                </c:pt>
                <c:pt idx="43626">
                  <c:v>72.833906249999998</c:v>
                </c:pt>
                <c:pt idx="43627">
                  <c:v>72.832343749999893</c:v>
                </c:pt>
                <c:pt idx="43628">
                  <c:v>72.830781250000001</c:v>
                </c:pt>
                <c:pt idx="43629">
                  <c:v>72.829218749999896</c:v>
                </c:pt>
                <c:pt idx="43630">
                  <c:v>72.827500000000001</c:v>
                </c:pt>
                <c:pt idx="43631">
                  <c:v>72.825625000000002</c:v>
                </c:pt>
                <c:pt idx="43632">
                  <c:v>72.823749999999905</c:v>
                </c:pt>
                <c:pt idx="43633">
                  <c:v>72.822031249999995</c:v>
                </c:pt>
                <c:pt idx="43634">
                  <c:v>72.820468750000003</c:v>
                </c:pt>
                <c:pt idx="43635">
                  <c:v>72.819062500000001</c:v>
                </c:pt>
                <c:pt idx="43636">
                  <c:v>72.817812499999903</c:v>
                </c:pt>
                <c:pt idx="43637">
                  <c:v>72.816562499999904</c:v>
                </c:pt>
                <c:pt idx="43638">
                  <c:v>72.815156250000001</c:v>
                </c:pt>
                <c:pt idx="43639">
                  <c:v>72.813593749999995</c:v>
                </c:pt>
                <c:pt idx="43640">
                  <c:v>72.812031249999905</c:v>
                </c:pt>
                <c:pt idx="43641">
                  <c:v>72.810468749999998</c:v>
                </c:pt>
                <c:pt idx="43642">
                  <c:v>72.808906249999893</c:v>
                </c:pt>
                <c:pt idx="43643">
                  <c:v>72.807343750000001</c:v>
                </c:pt>
                <c:pt idx="43644">
                  <c:v>72.805781249999995</c:v>
                </c:pt>
                <c:pt idx="43645">
                  <c:v>72.804062499999901</c:v>
                </c:pt>
                <c:pt idx="43646">
                  <c:v>72.802187499999903</c:v>
                </c:pt>
                <c:pt idx="43647">
                  <c:v>72.800312500000004</c:v>
                </c:pt>
                <c:pt idx="43648">
                  <c:v>72.798593749999995</c:v>
                </c:pt>
                <c:pt idx="43649">
                  <c:v>72.797031249999904</c:v>
                </c:pt>
                <c:pt idx="43650">
                  <c:v>72.795468749999998</c:v>
                </c:pt>
                <c:pt idx="43651">
                  <c:v>72.793906250000006</c:v>
                </c:pt>
                <c:pt idx="43652">
                  <c:v>72.792187499999997</c:v>
                </c:pt>
                <c:pt idx="43653">
                  <c:v>72.790468750000002</c:v>
                </c:pt>
                <c:pt idx="43654">
                  <c:v>72.788906249999997</c:v>
                </c:pt>
                <c:pt idx="43655">
                  <c:v>72.787343750000005</c:v>
                </c:pt>
                <c:pt idx="43656">
                  <c:v>72.785781249999999</c:v>
                </c:pt>
                <c:pt idx="43657">
                  <c:v>72.784218749999994</c:v>
                </c:pt>
                <c:pt idx="43658">
                  <c:v>72.782343749999995</c:v>
                </c:pt>
                <c:pt idx="43659">
                  <c:v>72.780156250000005</c:v>
                </c:pt>
                <c:pt idx="43660">
                  <c:v>72.778124999999903</c:v>
                </c:pt>
                <c:pt idx="43661">
                  <c:v>72.776249999999905</c:v>
                </c:pt>
                <c:pt idx="43662">
                  <c:v>72.774531249999896</c:v>
                </c:pt>
                <c:pt idx="43663">
                  <c:v>72.772812499999901</c:v>
                </c:pt>
                <c:pt idx="43664">
                  <c:v>72.771093750000006</c:v>
                </c:pt>
                <c:pt idx="43665">
                  <c:v>72.76953125</c:v>
                </c:pt>
                <c:pt idx="43666">
                  <c:v>72.768124999999998</c:v>
                </c:pt>
                <c:pt idx="43667">
                  <c:v>72.766874999999999</c:v>
                </c:pt>
                <c:pt idx="43668">
                  <c:v>72.765781250000003</c:v>
                </c:pt>
                <c:pt idx="43669">
                  <c:v>72.764687499999994</c:v>
                </c:pt>
                <c:pt idx="43670">
                  <c:v>72.763281249999906</c:v>
                </c:pt>
                <c:pt idx="43671">
                  <c:v>72.762031250000007</c:v>
                </c:pt>
                <c:pt idx="43672">
                  <c:v>72.761093750000001</c:v>
                </c:pt>
                <c:pt idx="43673">
                  <c:v>72.760000000000005</c:v>
                </c:pt>
                <c:pt idx="43674">
                  <c:v>72.758750000000006</c:v>
                </c:pt>
                <c:pt idx="43675">
                  <c:v>72.757499999999993</c:v>
                </c:pt>
                <c:pt idx="43676">
                  <c:v>72.756406249999998</c:v>
                </c:pt>
                <c:pt idx="43677">
                  <c:v>72.755468750000006</c:v>
                </c:pt>
                <c:pt idx="43678">
                  <c:v>72.7545312499999</c:v>
                </c:pt>
                <c:pt idx="43679">
                  <c:v>72.753593749999993</c:v>
                </c:pt>
                <c:pt idx="43680">
                  <c:v>72.752499999999998</c:v>
                </c:pt>
                <c:pt idx="43681">
                  <c:v>72.751406250000002</c:v>
                </c:pt>
                <c:pt idx="43682">
                  <c:v>72.750468749999996</c:v>
                </c:pt>
                <c:pt idx="43683">
                  <c:v>72.749531250000004</c:v>
                </c:pt>
                <c:pt idx="43684">
                  <c:v>72.748593749999998</c:v>
                </c:pt>
                <c:pt idx="43685">
                  <c:v>72.747656249999906</c:v>
                </c:pt>
                <c:pt idx="43686">
                  <c:v>72.746718749999999</c:v>
                </c:pt>
                <c:pt idx="43687">
                  <c:v>72.745781249999993</c:v>
                </c:pt>
                <c:pt idx="43688">
                  <c:v>72.744843750000001</c:v>
                </c:pt>
                <c:pt idx="43689">
                  <c:v>72.743906249999895</c:v>
                </c:pt>
                <c:pt idx="43690">
                  <c:v>72.742968750000003</c:v>
                </c:pt>
                <c:pt idx="43691">
                  <c:v>72.742031249999997</c:v>
                </c:pt>
                <c:pt idx="43692">
                  <c:v>72.740937500000001</c:v>
                </c:pt>
                <c:pt idx="43693">
                  <c:v>72.739843749999906</c:v>
                </c:pt>
                <c:pt idx="43694">
                  <c:v>72.738906249999999</c:v>
                </c:pt>
                <c:pt idx="43695">
                  <c:v>72.737968749999993</c:v>
                </c:pt>
                <c:pt idx="43696">
                  <c:v>72.737031249999902</c:v>
                </c:pt>
                <c:pt idx="43697">
                  <c:v>72.736093749999995</c:v>
                </c:pt>
                <c:pt idx="43698">
                  <c:v>72.735312499999907</c:v>
                </c:pt>
                <c:pt idx="43699">
                  <c:v>72.734687499999893</c:v>
                </c:pt>
                <c:pt idx="43700">
                  <c:v>72.734062499999993</c:v>
                </c:pt>
                <c:pt idx="43701">
                  <c:v>72.733281249999905</c:v>
                </c:pt>
                <c:pt idx="43702">
                  <c:v>72.732500000000002</c:v>
                </c:pt>
                <c:pt idx="43703">
                  <c:v>72.731718749999999</c:v>
                </c:pt>
                <c:pt idx="43704">
                  <c:v>72.730781250000007</c:v>
                </c:pt>
                <c:pt idx="43705">
                  <c:v>72.729999999999905</c:v>
                </c:pt>
                <c:pt idx="43706">
                  <c:v>72.729218750000001</c:v>
                </c:pt>
                <c:pt idx="43707">
                  <c:v>72.728281249999895</c:v>
                </c:pt>
                <c:pt idx="43708">
                  <c:v>72.727499999999907</c:v>
                </c:pt>
                <c:pt idx="43709">
                  <c:v>72.726874999999893</c:v>
                </c:pt>
                <c:pt idx="43710">
                  <c:v>72.726249999999993</c:v>
                </c:pt>
                <c:pt idx="43711">
                  <c:v>72.725624999999994</c:v>
                </c:pt>
                <c:pt idx="43712">
                  <c:v>72.724999999999994</c:v>
                </c:pt>
                <c:pt idx="43713">
                  <c:v>72.724531249999998</c:v>
                </c:pt>
                <c:pt idx="43714">
                  <c:v>72.724218749999906</c:v>
                </c:pt>
                <c:pt idx="43715">
                  <c:v>72.723906249999999</c:v>
                </c:pt>
                <c:pt idx="43716">
                  <c:v>72.723593750000006</c:v>
                </c:pt>
                <c:pt idx="43717">
                  <c:v>72.723281249999999</c:v>
                </c:pt>
                <c:pt idx="43718">
                  <c:v>72.722968750000007</c:v>
                </c:pt>
                <c:pt idx="43719">
                  <c:v>72.722656249999901</c:v>
                </c:pt>
                <c:pt idx="43720">
                  <c:v>72.722343749999993</c:v>
                </c:pt>
                <c:pt idx="43721">
                  <c:v>72.722187500000004</c:v>
                </c:pt>
                <c:pt idx="43722">
                  <c:v>72.722031249999901</c:v>
                </c:pt>
                <c:pt idx="43723">
                  <c:v>72.721718749999994</c:v>
                </c:pt>
                <c:pt idx="43724">
                  <c:v>72.721562500000005</c:v>
                </c:pt>
                <c:pt idx="43725">
                  <c:v>72.721562499999905</c:v>
                </c:pt>
                <c:pt idx="43726">
                  <c:v>72.721406250000001</c:v>
                </c:pt>
                <c:pt idx="43727">
                  <c:v>72.721249999999998</c:v>
                </c:pt>
                <c:pt idx="43728">
                  <c:v>72.721249999999998</c:v>
                </c:pt>
                <c:pt idx="43729">
                  <c:v>72.721249999999998</c:v>
                </c:pt>
                <c:pt idx="43730">
                  <c:v>72.721406250000001</c:v>
                </c:pt>
                <c:pt idx="43731">
                  <c:v>72.721718749999994</c:v>
                </c:pt>
                <c:pt idx="43732">
                  <c:v>72.722343749999993</c:v>
                </c:pt>
                <c:pt idx="43733">
                  <c:v>72.723124999999996</c:v>
                </c:pt>
                <c:pt idx="43734">
                  <c:v>72.723281249999999</c:v>
                </c:pt>
                <c:pt idx="43735">
                  <c:v>72.723124999999897</c:v>
                </c:pt>
                <c:pt idx="43736">
                  <c:v>72.723124999999996</c:v>
                </c:pt>
                <c:pt idx="43737">
                  <c:v>72.722812500000003</c:v>
                </c:pt>
                <c:pt idx="43738">
                  <c:v>72.722499999999997</c:v>
                </c:pt>
                <c:pt idx="43739">
                  <c:v>72.722968750000007</c:v>
                </c:pt>
                <c:pt idx="43740">
                  <c:v>72.723437500000003</c:v>
                </c:pt>
                <c:pt idx="43741">
                  <c:v>72.723593750000006</c:v>
                </c:pt>
                <c:pt idx="43742">
                  <c:v>72.724062500000002</c:v>
                </c:pt>
                <c:pt idx="43743">
                  <c:v>72.724374999999995</c:v>
                </c:pt>
                <c:pt idx="43744">
                  <c:v>72.724218749999906</c:v>
                </c:pt>
                <c:pt idx="43745">
                  <c:v>72.724218749999906</c:v>
                </c:pt>
                <c:pt idx="43746">
                  <c:v>72.723906249999999</c:v>
                </c:pt>
                <c:pt idx="43747">
                  <c:v>72.722968750000007</c:v>
                </c:pt>
                <c:pt idx="43748">
                  <c:v>72.722187500000004</c:v>
                </c:pt>
                <c:pt idx="43749">
                  <c:v>72.721562500000005</c:v>
                </c:pt>
                <c:pt idx="43750">
                  <c:v>72.720937500000005</c:v>
                </c:pt>
                <c:pt idx="43751">
                  <c:v>72.720312500000006</c:v>
                </c:pt>
                <c:pt idx="43752">
                  <c:v>72.719687500000006</c:v>
                </c:pt>
                <c:pt idx="43753">
                  <c:v>72.71875</c:v>
                </c:pt>
                <c:pt idx="43754">
                  <c:v>72.716718749999899</c:v>
                </c:pt>
                <c:pt idx="43755">
                  <c:v>72.710546874999906</c:v>
                </c:pt>
                <c:pt idx="43756">
                  <c:v>72.697656249999994</c:v>
                </c:pt>
                <c:pt idx="43757">
                  <c:v>72.681093750000002</c:v>
                </c:pt>
                <c:pt idx="43758">
                  <c:v>72.664218750000003</c:v>
                </c:pt>
                <c:pt idx="43759">
                  <c:v>72.647187500000001</c:v>
                </c:pt>
                <c:pt idx="43760">
                  <c:v>72.63</c:v>
                </c:pt>
                <c:pt idx="43761">
                  <c:v>72.612812499999905</c:v>
                </c:pt>
                <c:pt idx="43762">
                  <c:v>72.595781250000002</c:v>
                </c:pt>
                <c:pt idx="43763">
                  <c:v>72.578671874999998</c:v>
                </c:pt>
                <c:pt idx="43764">
                  <c:v>72.561250000000001</c:v>
                </c:pt>
                <c:pt idx="43765">
                  <c:v>72.543906250000006</c:v>
                </c:pt>
                <c:pt idx="43766">
                  <c:v>72.526718750000001</c:v>
                </c:pt>
                <c:pt idx="43767">
                  <c:v>72.509609374999997</c:v>
                </c:pt>
                <c:pt idx="43768">
                  <c:v>72.492421875000005</c:v>
                </c:pt>
                <c:pt idx="43769">
                  <c:v>72.474921874999893</c:v>
                </c:pt>
                <c:pt idx="43770">
                  <c:v>72.457343750000007</c:v>
                </c:pt>
                <c:pt idx="43771">
                  <c:v>72.44</c:v>
                </c:pt>
                <c:pt idx="43772">
                  <c:v>72.422890624999994</c:v>
                </c:pt>
                <c:pt idx="43773">
                  <c:v>72.405546874999899</c:v>
                </c:pt>
                <c:pt idx="43774">
                  <c:v>72.387812499999995</c:v>
                </c:pt>
                <c:pt idx="43775">
                  <c:v>72.369921875000003</c:v>
                </c:pt>
                <c:pt idx="43776">
                  <c:v>72.351875000000007</c:v>
                </c:pt>
                <c:pt idx="43777">
                  <c:v>72.333046874999994</c:v>
                </c:pt>
                <c:pt idx="43778">
                  <c:v>72.313124999999999</c:v>
                </c:pt>
                <c:pt idx="43779">
                  <c:v>72.292656249999993</c:v>
                </c:pt>
                <c:pt idx="43780">
                  <c:v>72.271953124999996</c:v>
                </c:pt>
                <c:pt idx="43781">
                  <c:v>72.251093749999995</c:v>
                </c:pt>
                <c:pt idx="43782">
                  <c:v>72.230156249999993</c:v>
                </c:pt>
                <c:pt idx="43783">
                  <c:v>72.209218750000005</c:v>
                </c:pt>
                <c:pt idx="43784">
                  <c:v>72.188437499999907</c:v>
                </c:pt>
                <c:pt idx="43785">
                  <c:v>72.168203125000005</c:v>
                </c:pt>
                <c:pt idx="43786">
                  <c:v>72.148203124999995</c:v>
                </c:pt>
                <c:pt idx="43787">
                  <c:v>72.127968749999994</c:v>
                </c:pt>
                <c:pt idx="43788">
                  <c:v>72.107656250000005</c:v>
                </c:pt>
                <c:pt idx="43789">
                  <c:v>72.086015624999902</c:v>
                </c:pt>
                <c:pt idx="43790">
                  <c:v>72.063906250000002</c:v>
                </c:pt>
                <c:pt idx="43791">
                  <c:v>72.044453125000004</c:v>
                </c:pt>
                <c:pt idx="43792">
                  <c:v>72.026171875000003</c:v>
                </c:pt>
                <c:pt idx="43793">
                  <c:v>72.006953124999896</c:v>
                </c:pt>
                <c:pt idx="43794">
                  <c:v>71.987343749999994</c:v>
                </c:pt>
                <c:pt idx="43795">
                  <c:v>71.967656250000005</c:v>
                </c:pt>
                <c:pt idx="43796">
                  <c:v>71.948125000000005</c:v>
                </c:pt>
                <c:pt idx="43797">
                  <c:v>71.928593750000005</c:v>
                </c:pt>
                <c:pt idx="43798">
                  <c:v>71.908906249999902</c:v>
                </c:pt>
                <c:pt idx="43799">
                  <c:v>71.889218749999998</c:v>
                </c:pt>
                <c:pt idx="43800">
                  <c:v>71.869531249999994</c:v>
                </c:pt>
                <c:pt idx="43801">
                  <c:v>71.849843749999906</c:v>
                </c:pt>
                <c:pt idx="43802">
                  <c:v>71.830156250000002</c:v>
                </c:pt>
                <c:pt idx="43803">
                  <c:v>71.810468749999998</c:v>
                </c:pt>
                <c:pt idx="43804">
                  <c:v>71.790781249999995</c:v>
                </c:pt>
                <c:pt idx="43805">
                  <c:v>71.771093749999906</c:v>
                </c:pt>
                <c:pt idx="43806">
                  <c:v>71.751406249999903</c:v>
                </c:pt>
                <c:pt idx="43807">
                  <c:v>71.731718749999899</c:v>
                </c:pt>
                <c:pt idx="43808">
                  <c:v>71.712031249999896</c:v>
                </c:pt>
                <c:pt idx="43809">
                  <c:v>71.692421874999994</c:v>
                </c:pt>
                <c:pt idx="43810">
                  <c:v>71.672812499999907</c:v>
                </c:pt>
                <c:pt idx="43811">
                  <c:v>71.653125000000003</c:v>
                </c:pt>
                <c:pt idx="43812">
                  <c:v>71.633437499999999</c:v>
                </c:pt>
                <c:pt idx="43813">
                  <c:v>71.613749999999897</c:v>
                </c:pt>
                <c:pt idx="43814">
                  <c:v>71.594062499999893</c:v>
                </c:pt>
                <c:pt idx="43815">
                  <c:v>71.574453124999906</c:v>
                </c:pt>
                <c:pt idx="43816">
                  <c:v>71.554765625000002</c:v>
                </c:pt>
                <c:pt idx="43817">
                  <c:v>71.535078124999998</c:v>
                </c:pt>
                <c:pt idx="43818">
                  <c:v>71.515546874999998</c:v>
                </c:pt>
                <c:pt idx="43819">
                  <c:v>71.495859374999995</c:v>
                </c:pt>
                <c:pt idx="43820">
                  <c:v>71.476015624999903</c:v>
                </c:pt>
                <c:pt idx="43821">
                  <c:v>71.456171874999995</c:v>
                </c:pt>
                <c:pt idx="43822">
                  <c:v>71.436250000000001</c:v>
                </c:pt>
                <c:pt idx="43823">
                  <c:v>71.416328125000007</c:v>
                </c:pt>
                <c:pt idx="43824">
                  <c:v>71.396484375</c:v>
                </c:pt>
                <c:pt idx="43825">
                  <c:v>71.376640624999993</c:v>
                </c:pt>
                <c:pt idx="43826">
                  <c:v>71.356796875000001</c:v>
                </c:pt>
                <c:pt idx="43827">
                  <c:v>71.336953124999994</c:v>
                </c:pt>
                <c:pt idx="43828">
                  <c:v>71.317031249999999</c:v>
                </c:pt>
                <c:pt idx="43829">
                  <c:v>71.297265624999994</c:v>
                </c:pt>
                <c:pt idx="43830">
                  <c:v>71.277734374999994</c:v>
                </c:pt>
                <c:pt idx="43831">
                  <c:v>71.258046875000005</c:v>
                </c:pt>
                <c:pt idx="43832">
                  <c:v>71.238124999999997</c:v>
                </c:pt>
                <c:pt idx="43833">
                  <c:v>71.218359374999906</c:v>
                </c:pt>
                <c:pt idx="43834">
                  <c:v>71.198828124999906</c:v>
                </c:pt>
                <c:pt idx="43835">
                  <c:v>71.179296874999906</c:v>
                </c:pt>
                <c:pt idx="43836">
                  <c:v>71.159765624999906</c:v>
                </c:pt>
                <c:pt idx="43837">
                  <c:v>71.139999999999901</c:v>
                </c:pt>
                <c:pt idx="43838">
                  <c:v>71.120078125000006</c:v>
                </c:pt>
                <c:pt idx="43839">
                  <c:v>71.100234374999999</c:v>
                </c:pt>
                <c:pt idx="43840">
                  <c:v>71.080390625000007</c:v>
                </c:pt>
                <c:pt idx="43841">
                  <c:v>71.060546875</c:v>
                </c:pt>
                <c:pt idx="43842">
                  <c:v>71.040703124999993</c:v>
                </c:pt>
                <c:pt idx="43843">
                  <c:v>71.020859375000001</c:v>
                </c:pt>
                <c:pt idx="43844">
                  <c:v>71.001171874999997</c:v>
                </c:pt>
                <c:pt idx="43845">
                  <c:v>70.981484374999994</c:v>
                </c:pt>
                <c:pt idx="43846">
                  <c:v>70.961718750000003</c:v>
                </c:pt>
                <c:pt idx="43847">
                  <c:v>70.942499999999995</c:v>
                </c:pt>
                <c:pt idx="43848">
                  <c:v>70.923749999999998</c:v>
                </c:pt>
                <c:pt idx="43849">
                  <c:v>70.904921874999999</c:v>
                </c:pt>
                <c:pt idx="43850">
                  <c:v>70.886015624999999</c:v>
                </c:pt>
                <c:pt idx="43851">
                  <c:v>70.867109374999998</c:v>
                </c:pt>
                <c:pt idx="43852">
                  <c:v>70.848203124999998</c:v>
                </c:pt>
                <c:pt idx="43853">
                  <c:v>70.829296874999997</c:v>
                </c:pt>
                <c:pt idx="43854">
                  <c:v>70.809687499999995</c:v>
                </c:pt>
                <c:pt idx="43855">
                  <c:v>70.789843750000003</c:v>
                </c:pt>
                <c:pt idx="43856">
                  <c:v>70.770546874999994</c:v>
                </c:pt>
                <c:pt idx="43857">
                  <c:v>70.751328124999901</c:v>
                </c:pt>
                <c:pt idx="43858">
                  <c:v>70.732109374999894</c:v>
                </c:pt>
                <c:pt idx="43859">
                  <c:v>70.712656249999995</c:v>
                </c:pt>
                <c:pt idx="43860">
                  <c:v>70.693203124999897</c:v>
                </c:pt>
                <c:pt idx="43861">
                  <c:v>70.673906250000002</c:v>
                </c:pt>
                <c:pt idx="43862">
                  <c:v>70.654218749999998</c:v>
                </c:pt>
                <c:pt idx="43863">
                  <c:v>70.634375000000006</c:v>
                </c:pt>
                <c:pt idx="43864">
                  <c:v>70.614453124999997</c:v>
                </c:pt>
                <c:pt idx="43865">
                  <c:v>70.594843749999896</c:v>
                </c:pt>
                <c:pt idx="43866">
                  <c:v>70.575390624999997</c:v>
                </c:pt>
                <c:pt idx="43867">
                  <c:v>70.555624999999907</c:v>
                </c:pt>
                <c:pt idx="43868">
                  <c:v>70.535859375000001</c:v>
                </c:pt>
                <c:pt idx="43869">
                  <c:v>70.516015624999994</c:v>
                </c:pt>
                <c:pt idx="43870">
                  <c:v>70.496015624999998</c:v>
                </c:pt>
                <c:pt idx="43871">
                  <c:v>70.475859374999999</c:v>
                </c:pt>
                <c:pt idx="43872">
                  <c:v>70.455859375000003</c:v>
                </c:pt>
                <c:pt idx="43873">
                  <c:v>70.435937499999895</c:v>
                </c:pt>
                <c:pt idx="43874">
                  <c:v>70.416249999999906</c:v>
                </c:pt>
                <c:pt idx="43875">
                  <c:v>70.396796874999893</c:v>
                </c:pt>
                <c:pt idx="43876">
                  <c:v>70.377031250000002</c:v>
                </c:pt>
                <c:pt idx="43877">
                  <c:v>70.356953124999905</c:v>
                </c:pt>
                <c:pt idx="43878">
                  <c:v>70.336406249999996</c:v>
                </c:pt>
                <c:pt idx="43879">
                  <c:v>70.315468749999994</c:v>
                </c:pt>
                <c:pt idx="43880">
                  <c:v>70.294531249999906</c:v>
                </c:pt>
                <c:pt idx="43881">
                  <c:v>70.273750000000007</c:v>
                </c:pt>
                <c:pt idx="43882">
                  <c:v>70.253124999999997</c:v>
                </c:pt>
                <c:pt idx="43883">
                  <c:v>70.232265624999997</c:v>
                </c:pt>
                <c:pt idx="43884">
                  <c:v>70.211250000000007</c:v>
                </c:pt>
                <c:pt idx="43885">
                  <c:v>70.190312499999905</c:v>
                </c:pt>
                <c:pt idx="43886">
                  <c:v>70.169375000000002</c:v>
                </c:pt>
                <c:pt idx="43887">
                  <c:v>70.1484375</c:v>
                </c:pt>
                <c:pt idx="43888">
                  <c:v>70.127499999999998</c:v>
                </c:pt>
                <c:pt idx="43889">
                  <c:v>70.106562499999995</c:v>
                </c:pt>
                <c:pt idx="43890">
                  <c:v>70.085624999999993</c:v>
                </c:pt>
                <c:pt idx="43891">
                  <c:v>70.064687499999906</c:v>
                </c:pt>
                <c:pt idx="43892">
                  <c:v>70.043750000000003</c:v>
                </c:pt>
                <c:pt idx="43893">
                  <c:v>70.022656249999997</c:v>
                </c:pt>
                <c:pt idx="43894">
                  <c:v>70.001406250000002</c:v>
                </c:pt>
                <c:pt idx="43895">
                  <c:v>69.980156249999993</c:v>
                </c:pt>
                <c:pt idx="43896">
                  <c:v>69.958906249999998</c:v>
                </c:pt>
                <c:pt idx="43897">
                  <c:v>69.937656249999904</c:v>
                </c:pt>
                <c:pt idx="43898">
                  <c:v>69.916406249999994</c:v>
                </c:pt>
                <c:pt idx="43899">
                  <c:v>69.895156249999999</c:v>
                </c:pt>
                <c:pt idx="43900">
                  <c:v>69.873906250000005</c:v>
                </c:pt>
                <c:pt idx="43901">
                  <c:v>69.852812499999899</c:v>
                </c:pt>
                <c:pt idx="43902">
                  <c:v>69.831874999999997</c:v>
                </c:pt>
                <c:pt idx="43903">
                  <c:v>69.810937499999994</c:v>
                </c:pt>
                <c:pt idx="43904">
                  <c:v>69.789999999999907</c:v>
                </c:pt>
                <c:pt idx="43905">
                  <c:v>69.769062499999905</c:v>
                </c:pt>
                <c:pt idx="43906">
                  <c:v>69.748125000000002</c:v>
                </c:pt>
                <c:pt idx="43907">
                  <c:v>69.7271874999999</c:v>
                </c:pt>
                <c:pt idx="43908">
                  <c:v>69.706249999999898</c:v>
                </c:pt>
                <c:pt idx="43909">
                  <c:v>69.685312499999995</c:v>
                </c:pt>
                <c:pt idx="43910">
                  <c:v>69.664374999999893</c:v>
                </c:pt>
                <c:pt idx="43911">
                  <c:v>69.643359375000003</c:v>
                </c:pt>
                <c:pt idx="43912">
                  <c:v>69.622265624999898</c:v>
                </c:pt>
                <c:pt idx="43913">
                  <c:v>69.601171874999906</c:v>
                </c:pt>
                <c:pt idx="43914">
                  <c:v>69.580078125</c:v>
                </c:pt>
                <c:pt idx="43915">
                  <c:v>69.558984374999994</c:v>
                </c:pt>
                <c:pt idx="43916">
                  <c:v>69.537734374999999</c:v>
                </c:pt>
                <c:pt idx="43917">
                  <c:v>69.516406250000003</c:v>
                </c:pt>
                <c:pt idx="43918">
                  <c:v>69.495312499999997</c:v>
                </c:pt>
                <c:pt idx="43919">
                  <c:v>69.474374999999995</c:v>
                </c:pt>
                <c:pt idx="43920">
                  <c:v>69.453437500000007</c:v>
                </c:pt>
                <c:pt idx="43921">
                  <c:v>69.432499999999905</c:v>
                </c:pt>
                <c:pt idx="43922">
                  <c:v>69.411562500000002</c:v>
                </c:pt>
                <c:pt idx="43923">
                  <c:v>69.390625</c:v>
                </c:pt>
                <c:pt idx="43924">
                  <c:v>69.369687499999998</c:v>
                </c:pt>
                <c:pt idx="43925">
                  <c:v>69.348749999999896</c:v>
                </c:pt>
                <c:pt idx="43926">
                  <c:v>69.327812499999993</c:v>
                </c:pt>
                <c:pt idx="43927">
                  <c:v>69.306874999999906</c:v>
                </c:pt>
                <c:pt idx="43928">
                  <c:v>69.285937500000003</c:v>
                </c:pt>
                <c:pt idx="43929">
                  <c:v>69.265000000000001</c:v>
                </c:pt>
                <c:pt idx="43930">
                  <c:v>69.244062499999998</c:v>
                </c:pt>
                <c:pt idx="43931">
                  <c:v>69.223124999999996</c:v>
                </c:pt>
                <c:pt idx="43932">
                  <c:v>69.202187499999994</c:v>
                </c:pt>
                <c:pt idx="43933">
                  <c:v>69.181250000000006</c:v>
                </c:pt>
                <c:pt idx="43934">
                  <c:v>69.160312500000003</c:v>
                </c:pt>
                <c:pt idx="43935">
                  <c:v>69.139218749999998</c:v>
                </c:pt>
                <c:pt idx="43936">
                  <c:v>69.117968750000003</c:v>
                </c:pt>
                <c:pt idx="43937">
                  <c:v>69.096718749999994</c:v>
                </c:pt>
                <c:pt idx="43938">
                  <c:v>69.075468749999999</c:v>
                </c:pt>
                <c:pt idx="43939">
                  <c:v>69.054374999999993</c:v>
                </c:pt>
                <c:pt idx="43940">
                  <c:v>69.033437499999906</c:v>
                </c:pt>
                <c:pt idx="43941">
                  <c:v>69.012499999999903</c:v>
                </c:pt>
                <c:pt idx="43942">
                  <c:v>68.991562500000001</c:v>
                </c:pt>
                <c:pt idx="43943">
                  <c:v>68.970468749999995</c:v>
                </c:pt>
                <c:pt idx="43944">
                  <c:v>68.949374999999904</c:v>
                </c:pt>
                <c:pt idx="43945">
                  <c:v>68.928437499999902</c:v>
                </c:pt>
                <c:pt idx="43946">
                  <c:v>68.907499999999999</c:v>
                </c:pt>
                <c:pt idx="43947">
                  <c:v>68.886562499999997</c:v>
                </c:pt>
                <c:pt idx="43948">
                  <c:v>68.865624999999895</c:v>
                </c:pt>
                <c:pt idx="43949">
                  <c:v>68.844687500000006</c:v>
                </c:pt>
                <c:pt idx="43950">
                  <c:v>68.823750000000004</c:v>
                </c:pt>
                <c:pt idx="43951">
                  <c:v>68.802734374999901</c:v>
                </c:pt>
                <c:pt idx="43952">
                  <c:v>68.781640624999994</c:v>
                </c:pt>
                <c:pt idx="43953">
                  <c:v>68.760546875000003</c:v>
                </c:pt>
                <c:pt idx="43954">
                  <c:v>68.739453124999997</c:v>
                </c:pt>
                <c:pt idx="43955">
                  <c:v>68.718359375000006</c:v>
                </c:pt>
                <c:pt idx="43956">
                  <c:v>68.697109374999997</c:v>
                </c:pt>
                <c:pt idx="43957">
                  <c:v>68.675781249999901</c:v>
                </c:pt>
                <c:pt idx="43958">
                  <c:v>68.654687499999994</c:v>
                </c:pt>
                <c:pt idx="43959">
                  <c:v>68.633515625000001</c:v>
                </c:pt>
                <c:pt idx="43960">
                  <c:v>68.612109375000003</c:v>
                </c:pt>
                <c:pt idx="43961">
                  <c:v>68.590703125000005</c:v>
                </c:pt>
                <c:pt idx="43962">
                  <c:v>68.569453124999995</c:v>
                </c:pt>
                <c:pt idx="43963">
                  <c:v>68.548437500000006</c:v>
                </c:pt>
                <c:pt idx="43964">
                  <c:v>68.527265624999998</c:v>
                </c:pt>
                <c:pt idx="43965">
                  <c:v>68.506015625000003</c:v>
                </c:pt>
                <c:pt idx="43966">
                  <c:v>68.484765624999994</c:v>
                </c:pt>
                <c:pt idx="43967">
                  <c:v>68.463515624999999</c:v>
                </c:pt>
                <c:pt idx="43968">
                  <c:v>68.442421874999994</c:v>
                </c:pt>
                <c:pt idx="43969">
                  <c:v>68.421328125000002</c:v>
                </c:pt>
                <c:pt idx="43970">
                  <c:v>68.400078124999993</c:v>
                </c:pt>
                <c:pt idx="43971">
                  <c:v>68.378671874999995</c:v>
                </c:pt>
                <c:pt idx="43972">
                  <c:v>68.357265624999997</c:v>
                </c:pt>
                <c:pt idx="43973">
                  <c:v>68.335859374999998</c:v>
                </c:pt>
                <c:pt idx="43974">
                  <c:v>68.314453124999901</c:v>
                </c:pt>
                <c:pt idx="43975">
                  <c:v>68.293046874999902</c:v>
                </c:pt>
                <c:pt idx="43976">
                  <c:v>68.271640625000003</c:v>
                </c:pt>
                <c:pt idx="43977">
                  <c:v>68.250234374999906</c:v>
                </c:pt>
                <c:pt idx="43978">
                  <c:v>68.228828125000007</c:v>
                </c:pt>
                <c:pt idx="43979">
                  <c:v>68.207421874999994</c:v>
                </c:pt>
                <c:pt idx="43980">
                  <c:v>68.186015624999996</c:v>
                </c:pt>
                <c:pt idx="43981">
                  <c:v>68.164609374999998</c:v>
                </c:pt>
                <c:pt idx="43982">
                  <c:v>68.143203124999999</c:v>
                </c:pt>
                <c:pt idx="43983">
                  <c:v>68.121796875000001</c:v>
                </c:pt>
                <c:pt idx="43984">
                  <c:v>68.100390624999903</c:v>
                </c:pt>
                <c:pt idx="43985">
                  <c:v>68.078984374999905</c:v>
                </c:pt>
                <c:pt idx="43986">
                  <c:v>68.057578125000006</c:v>
                </c:pt>
                <c:pt idx="43987">
                  <c:v>68.036171874999994</c:v>
                </c:pt>
                <c:pt idx="43988">
                  <c:v>68.014765624999995</c:v>
                </c:pt>
                <c:pt idx="43989">
                  <c:v>67.993359374999898</c:v>
                </c:pt>
                <c:pt idx="43990">
                  <c:v>67.971953124999999</c:v>
                </c:pt>
                <c:pt idx="43991">
                  <c:v>67.950546874999901</c:v>
                </c:pt>
                <c:pt idx="43992">
                  <c:v>67.929140625000002</c:v>
                </c:pt>
                <c:pt idx="43993">
                  <c:v>67.907578125000001</c:v>
                </c:pt>
                <c:pt idx="43994">
                  <c:v>67.885859374999995</c:v>
                </c:pt>
                <c:pt idx="43995">
                  <c:v>67.864296874999994</c:v>
                </c:pt>
                <c:pt idx="43996">
                  <c:v>67.842890624999995</c:v>
                </c:pt>
                <c:pt idx="43997">
                  <c:v>67.821484374999997</c:v>
                </c:pt>
                <c:pt idx="43998">
                  <c:v>67.799921874999995</c:v>
                </c:pt>
                <c:pt idx="43999">
                  <c:v>67.778359374999994</c:v>
                </c:pt>
                <c:pt idx="44000">
                  <c:v>67.756796875000006</c:v>
                </c:pt>
                <c:pt idx="44001">
                  <c:v>67.735234375000005</c:v>
                </c:pt>
                <c:pt idx="44002">
                  <c:v>67.713749999999905</c:v>
                </c:pt>
                <c:pt idx="44003">
                  <c:v>67.692187499999903</c:v>
                </c:pt>
                <c:pt idx="44004">
                  <c:v>67.670781250000005</c:v>
                </c:pt>
                <c:pt idx="44005">
                  <c:v>67.649296875000005</c:v>
                </c:pt>
                <c:pt idx="44006">
                  <c:v>67.627734375000003</c:v>
                </c:pt>
                <c:pt idx="44007">
                  <c:v>67.606406250000006</c:v>
                </c:pt>
                <c:pt idx="44008">
                  <c:v>67.584999999999994</c:v>
                </c:pt>
                <c:pt idx="44009">
                  <c:v>67.563437500000006</c:v>
                </c:pt>
                <c:pt idx="44010">
                  <c:v>67.541874999999905</c:v>
                </c:pt>
                <c:pt idx="44011">
                  <c:v>67.520312499999903</c:v>
                </c:pt>
                <c:pt idx="44012">
                  <c:v>67.498750000000001</c:v>
                </c:pt>
                <c:pt idx="44013">
                  <c:v>67.4771874999999</c:v>
                </c:pt>
                <c:pt idx="44014">
                  <c:v>67.455624999999998</c:v>
                </c:pt>
                <c:pt idx="44015">
                  <c:v>67.434062499999996</c:v>
                </c:pt>
                <c:pt idx="44016">
                  <c:v>67.412499999999994</c:v>
                </c:pt>
                <c:pt idx="44017">
                  <c:v>67.390859374999906</c:v>
                </c:pt>
                <c:pt idx="44018">
                  <c:v>67.369140625</c:v>
                </c:pt>
                <c:pt idx="44019">
                  <c:v>67.347499999999997</c:v>
                </c:pt>
                <c:pt idx="44020">
                  <c:v>67.326015624999997</c:v>
                </c:pt>
                <c:pt idx="44021">
                  <c:v>67.304609374999998</c:v>
                </c:pt>
                <c:pt idx="44022">
                  <c:v>67.283203124999901</c:v>
                </c:pt>
                <c:pt idx="44023">
                  <c:v>67.261796875000002</c:v>
                </c:pt>
                <c:pt idx="44024">
                  <c:v>67.240390624999904</c:v>
                </c:pt>
                <c:pt idx="44025">
                  <c:v>67.219062499999893</c:v>
                </c:pt>
                <c:pt idx="44026">
                  <c:v>67.197734374999996</c:v>
                </c:pt>
                <c:pt idx="44027">
                  <c:v>67.176406249999999</c:v>
                </c:pt>
                <c:pt idx="44028">
                  <c:v>67.155000000000001</c:v>
                </c:pt>
                <c:pt idx="44029">
                  <c:v>67.133593750000003</c:v>
                </c:pt>
                <c:pt idx="44030">
                  <c:v>67.112343749999994</c:v>
                </c:pt>
                <c:pt idx="44031">
                  <c:v>67.090937499999995</c:v>
                </c:pt>
                <c:pt idx="44032">
                  <c:v>67.069296875000006</c:v>
                </c:pt>
                <c:pt idx="44033">
                  <c:v>67.047656249999903</c:v>
                </c:pt>
                <c:pt idx="44034">
                  <c:v>67.026171875000003</c:v>
                </c:pt>
                <c:pt idx="44035">
                  <c:v>67.004843750000006</c:v>
                </c:pt>
                <c:pt idx="44036">
                  <c:v>66.983437499999994</c:v>
                </c:pt>
                <c:pt idx="44037">
                  <c:v>66.962031249999995</c:v>
                </c:pt>
                <c:pt idx="44038">
                  <c:v>66.940781249999901</c:v>
                </c:pt>
                <c:pt idx="44039">
                  <c:v>66.919531250000006</c:v>
                </c:pt>
                <c:pt idx="44040">
                  <c:v>66.898203124999995</c:v>
                </c:pt>
                <c:pt idx="44041">
                  <c:v>66.876718749999995</c:v>
                </c:pt>
                <c:pt idx="44042">
                  <c:v>66.855156249999993</c:v>
                </c:pt>
                <c:pt idx="44043">
                  <c:v>66.833593750000006</c:v>
                </c:pt>
                <c:pt idx="44044">
                  <c:v>66.812031249999905</c:v>
                </c:pt>
                <c:pt idx="44045">
                  <c:v>66.790468749999903</c:v>
                </c:pt>
                <c:pt idx="44046">
                  <c:v>66.768906249999901</c:v>
                </c:pt>
                <c:pt idx="44047">
                  <c:v>66.747265624999898</c:v>
                </c:pt>
                <c:pt idx="44048">
                  <c:v>66.725624999999994</c:v>
                </c:pt>
                <c:pt idx="44049">
                  <c:v>66.703984375000005</c:v>
                </c:pt>
                <c:pt idx="44050">
                  <c:v>66.682265624999999</c:v>
                </c:pt>
                <c:pt idx="44051">
                  <c:v>66.660624999999996</c:v>
                </c:pt>
                <c:pt idx="44052">
                  <c:v>66.638984374999893</c:v>
                </c:pt>
                <c:pt idx="44053">
                  <c:v>66.617343749999904</c:v>
                </c:pt>
                <c:pt idx="44054">
                  <c:v>66.595781250000002</c:v>
                </c:pt>
                <c:pt idx="44055">
                  <c:v>66.57421875</c:v>
                </c:pt>
                <c:pt idx="44056">
                  <c:v>66.552656249999998</c:v>
                </c:pt>
                <c:pt idx="44057">
                  <c:v>66.531093749999997</c:v>
                </c:pt>
                <c:pt idx="44058">
                  <c:v>66.509531249999995</c:v>
                </c:pt>
                <c:pt idx="44059">
                  <c:v>66.487890625000006</c:v>
                </c:pt>
                <c:pt idx="44060">
                  <c:v>66.466250000000002</c:v>
                </c:pt>
                <c:pt idx="44061">
                  <c:v>66.444687500000001</c:v>
                </c:pt>
                <c:pt idx="44062">
                  <c:v>66.422968749999995</c:v>
                </c:pt>
                <c:pt idx="44063">
                  <c:v>66.401249999999905</c:v>
                </c:pt>
                <c:pt idx="44064">
                  <c:v>66.379687500000003</c:v>
                </c:pt>
                <c:pt idx="44065">
                  <c:v>66.358046874999999</c:v>
                </c:pt>
                <c:pt idx="44066">
                  <c:v>66.336406249999996</c:v>
                </c:pt>
                <c:pt idx="44067">
                  <c:v>66.314765624999893</c:v>
                </c:pt>
                <c:pt idx="44068">
                  <c:v>66.293125000000003</c:v>
                </c:pt>
                <c:pt idx="44069">
                  <c:v>66.271562500000002</c:v>
                </c:pt>
                <c:pt idx="44070">
                  <c:v>66.249843749999997</c:v>
                </c:pt>
                <c:pt idx="44071">
                  <c:v>66.227890625000001</c:v>
                </c:pt>
                <c:pt idx="44072">
                  <c:v>66.205937499999905</c:v>
                </c:pt>
                <c:pt idx="44073">
                  <c:v>66.1842187499999</c:v>
                </c:pt>
                <c:pt idx="44074">
                  <c:v>66.162656249999998</c:v>
                </c:pt>
                <c:pt idx="44075">
                  <c:v>66.141093749999996</c:v>
                </c:pt>
                <c:pt idx="44076">
                  <c:v>66.119531249999994</c:v>
                </c:pt>
                <c:pt idx="44077">
                  <c:v>66.097968749999893</c:v>
                </c:pt>
                <c:pt idx="44078">
                  <c:v>66.076328124999904</c:v>
                </c:pt>
                <c:pt idx="44079">
                  <c:v>66.054609374999998</c:v>
                </c:pt>
                <c:pt idx="44080">
                  <c:v>66.032968749999995</c:v>
                </c:pt>
                <c:pt idx="44081">
                  <c:v>66.011328124999906</c:v>
                </c:pt>
                <c:pt idx="44082">
                  <c:v>65.989609375000001</c:v>
                </c:pt>
                <c:pt idx="44083">
                  <c:v>65.967968749999997</c:v>
                </c:pt>
                <c:pt idx="44084">
                  <c:v>65.946406249999995</c:v>
                </c:pt>
                <c:pt idx="44085">
                  <c:v>65.924843749999994</c:v>
                </c:pt>
                <c:pt idx="44086">
                  <c:v>65.903281250000006</c:v>
                </c:pt>
                <c:pt idx="44087">
                  <c:v>65.881718749999905</c:v>
                </c:pt>
                <c:pt idx="44088">
                  <c:v>65.860156250000003</c:v>
                </c:pt>
                <c:pt idx="44089">
                  <c:v>65.838593749999902</c:v>
                </c:pt>
                <c:pt idx="44090">
                  <c:v>65.817031249999999</c:v>
                </c:pt>
                <c:pt idx="44091">
                  <c:v>65.795468749999998</c:v>
                </c:pt>
                <c:pt idx="44092">
                  <c:v>65.773906249999996</c:v>
                </c:pt>
                <c:pt idx="44093">
                  <c:v>65.752343749999895</c:v>
                </c:pt>
                <c:pt idx="44094">
                  <c:v>65.730781250000007</c:v>
                </c:pt>
                <c:pt idx="44095">
                  <c:v>65.709218750000005</c:v>
                </c:pt>
                <c:pt idx="44096">
                  <c:v>65.687656250000003</c:v>
                </c:pt>
                <c:pt idx="44097">
                  <c:v>65.666093750000002</c:v>
                </c:pt>
                <c:pt idx="44098">
                  <c:v>65.64453125</c:v>
                </c:pt>
                <c:pt idx="44099">
                  <c:v>65.622968749999998</c:v>
                </c:pt>
                <c:pt idx="44100">
                  <c:v>65.601406249999997</c:v>
                </c:pt>
                <c:pt idx="44101">
                  <c:v>65.579843749999995</c:v>
                </c:pt>
                <c:pt idx="44102">
                  <c:v>65.558281249999993</c:v>
                </c:pt>
                <c:pt idx="44103">
                  <c:v>65.536718750000006</c:v>
                </c:pt>
                <c:pt idx="44104">
                  <c:v>65.515156249999905</c:v>
                </c:pt>
                <c:pt idx="44105">
                  <c:v>65.493593750000002</c:v>
                </c:pt>
                <c:pt idx="44106">
                  <c:v>65.472031250000001</c:v>
                </c:pt>
                <c:pt idx="44107">
                  <c:v>65.450468749999999</c:v>
                </c:pt>
                <c:pt idx="44108">
                  <c:v>65.428906249999997</c:v>
                </c:pt>
                <c:pt idx="44109">
                  <c:v>65.407343749999995</c:v>
                </c:pt>
                <c:pt idx="44110">
                  <c:v>65.385625000000005</c:v>
                </c:pt>
                <c:pt idx="44111">
                  <c:v>65.363906249999999</c:v>
                </c:pt>
                <c:pt idx="44112">
                  <c:v>65.342343749999998</c:v>
                </c:pt>
                <c:pt idx="44113">
                  <c:v>65.320624999999893</c:v>
                </c:pt>
                <c:pt idx="44114">
                  <c:v>65.298671874999997</c:v>
                </c:pt>
                <c:pt idx="44115">
                  <c:v>65.276640624999999</c:v>
                </c:pt>
                <c:pt idx="44116">
                  <c:v>65.254921874999994</c:v>
                </c:pt>
                <c:pt idx="44117">
                  <c:v>65.233515624999995</c:v>
                </c:pt>
                <c:pt idx="44118">
                  <c:v>65.211953124999994</c:v>
                </c:pt>
                <c:pt idx="44119">
                  <c:v>65.190312500000005</c:v>
                </c:pt>
                <c:pt idx="44120">
                  <c:v>65.1685937499999</c:v>
                </c:pt>
                <c:pt idx="44121">
                  <c:v>65.146953124999996</c:v>
                </c:pt>
                <c:pt idx="44122">
                  <c:v>65.125546874999998</c:v>
                </c:pt>
                <c:pt idx="44123">
                  <c:v>65.103828124999893</c:v>
                </c:pt>
                <c:pt idx="44124">
                  <c:v>65.081874999999997</c:v>
                </c:pt>
                <c:pt idx="44125">
                  <c:v>65.060078124999905</c:v>
                </c:pt>
                <c:pt idx="44126">
                  <c:v>65.038437500000001</c:v>
                </c:pt>
                <c:pt idx="44127">
                  <c:v>65.016796874999898</c:v>
                </c:pt>
                <c:pt idx="44128">
                  <c:v>64.995703125000006</c:v>
                </c:pt>
                <c:pt idx="44129">
                  <c:v>64.974921874999893</c:v>
                </c:pt>
                <c:pt idx="44130">
                  <c:v>64.953828124999902</c:v>
                </c:pt>
                <c:pt idx="44131">
                  <c:v>64.932734374999995</c:v>
                </c:pt>
                <c:pt idx="44132">
                  <c:v>64.911640624999905</c:v>
                </c:pt>
                <c:pt idx="44133">
                  <c:v>64.890546874999998</c:v>
                </c:pt>
                <c:pt idx="44134">
                  <c:v>64.869453125000007</c:v>
                </c:pt>
                <c:pt idx="44135">
                  <c:v>64.848359375000001</c:v>
                </c:pt>
                <c:pt idx="44136">
                  <c:v>64.827265624999995</c:v>
                </c:pt>
                <c:pt idx="44137">
                  <c:v>64.806171875000004</c:v>
                </c:pt>
                <c:pt idx="44138">
                  <c:v>64.78515625</c:v>
                </c:pt>
                <c:pt idx="44139">
                  <c:v>64.764218749999898</c:v>
                </c:pt>
                <c:pt idx="44140">
                  <c:v>64.743281249999995</c:v>
                </c:pt>
                <c:pt idx="44141">
                  <c:v>64.722265625000006</c:v>
                </c:pt>
                <c:pt idx="44142">
                  <c:v>64.701250000000002</c:v>
                </c:pt>
                <c:pt idx="44143">
                  <c:v>64.680312499999999</c:v>
                </c:pt>
                <c:pt idx="44144">
                  <c:v>64.659374999999997</c:v>
                </c:pt>
                <c:pt idx="44145">
                  <c:v>64.638437499999995</c:v>
                </c:pt>
                <c:pt idx="44146">
                  <c:v>64.617500000000007</c:v>
                </c:pt>
                <c:pt idx="44147">
                  <c:v>64.596562499999905</c:v>
                </c:pt>
                <c:pt idx="44148">
                  <c:v>64.575468749999999</c:v>
                </c:pt>
                <c:pt idx="44149">
                  <c:v>64.554374999999993</c:v>
                </c:pt>
                <c:pt idx="44150">
                  <c:v>64.533437500000005</c:v>
                </c:pt>
                <c:pt idx="44151">
                  <c:v>64.512499999999903</c:v>
                </c:pt>
                <c:pt idx="44152">
                  <c:v>64.491562500000001</c:v>
                </c:pt>
                <c:pt idx="44153">
                  <c:v>64.470624999999998</c:v>
                </c:pt>
                <c:pt idx="44154">
                  <c:v>64.449687499999996</c:v>
                </c:pt>
                <c:pt idx="44155">
                  <c:v>64.428749999999994</c:v>
                </c:pt>
                <c:pt idx="44156">
                  <c:v>64.407656250000002</c:v>
                </c:pt>
                <c:pt idx="44157">
                  <c:v>64.386406249999993</c:v>
                </c:pt>
                <c:pt idx="44158">
                  <c:v>64.365156249999998</c:v>
                </c:pt>
                <c:pt idx="44159">
                  <c:v>64.344062499999893</c:v>
                </c:pt>
                <c:pt idx="44160">
                  <c:v>64.323125000000005</c:v>
                </c:pt>
                <c:pt idx="44161">
                  <c:v>64.302031249999899</c:v>
                </c:pt>
                <c:pt idx="44162">
                  <c:v>64.280937499999993</c:v>
                </c:pt>
                <c:pt idx="44163">
                  <c:v>64.259843750000002</c:v>
                </c:pt>
                <c:pt idx="44164">
                  <c:v>64.238749999999897</c:v>
                </c:pt>
                <c:pt idx="44165">
                  <c:v>64.217812499999994</c:v>
                </c:pt>
                <c:pt idx="44166">
                  <c:v>64.196874999999906</c:v>
                </c:pt>
                <c:pt idx="44167">
                  <c:v>64.175937500000003</c:v>
                </c:pt>
                <c:pt idx="44168">
                  <c:v>64.154843749999998</c:v>
                </c:pt>
                <c:pt idx="44169">
                  <c:v>64.133750000000006</c:v>
                </c:pt>
                <c:pt idx="44170">
                  <c:v>64.112812500000004</c:v>
                </c:pt>
                <c:pt idx="44171">
                  <c:v>64.091718749999998</c:v>
                </c:pt>
                <c:pt idx="44172">
                  <c:v>64.070624999999893</c:v>
                </c:pt>
                <c:pt idx="44173">
                  <c:v>64.049687499999905</c:v>
                </c:pt>
                <c:pt idx="44174">
                  <c:v>64.028749999999903</c:v>
                </c:pt>
                <c:pt idx="44175">
                  <c:v>64.0078125</c:v>
                </c:pt>
                <c:pt idx="44176">
                  <c:v>63.986874999999998</c:v>
                </c:pt>
                <c:pt idx="44177">
                  <c:v>63.965781249999999</c:v>
                </c:pt>
                <c:pt idx="44178">
                  <c:v>63.944531249999898</c:v>
                </c:pt>
                <c:pt idx="44179">
                  <c:v>63.923437499999999</c:v>
                </c:pt>
                <c:pt idx="44180">
                  <c:v>63.902499999999897</c:v>
                </c:pt>
                <c:pt idx="44181">
                  <c:v>63.881406249999898</c:v>
                </c:pt>
                <c:pt idx="44182">
                  <c:v>63.860156249999903</c:v>
                </c:pt>
                <c:pt idx="44183">
                  <c:v>63.838906250000001</c:v>
                </c:pt>
                <c:pt idx="44184">
                  <c:v>63.817656249999899</c:v>
                </c:pt>
                <c:pt idx="44185">
                  <c:v>63.796406249999997</c:v>
                </c:pt>
                <c:pt idx="44186">
                  <c:v>63.775156249999903</c:v>
                </c:pt>
                <c:pt idx="44187">
                  <c:v>63.753984375000002</c:v>
                </c:pt>
                <c:pt idx="44188">
                  <c:v>63.732734375</c:v>
                </c:pt>
                <c:pt idx="44189">
                  <c:v>63.711328125000001</c:v>
                </c:pt>
                <c:pt idx="44190">
                  <c:v>63.69</c:v>
                </c:pt>
                <c:pt idx="44191">
                  <c:v>63.670312500000001</c:v>
                </c:pt>
                <c:pt idx="44192">
                  <c:v>63.649531249999903</c:v>
                </c:pt>
                <c:pt idx="44193">
                  <c:v>63.628515624999999</c:v>
                </c:pt>
                <c:pt idx="44194">
                  <c:v>63.6077343749999</c:v>
                </c:pt>
                <c:pt idx="44195">
                  <c:v>63.585937499999901</c:v>
                </c:pt>
                <c:pt idx="44196">
                  <c:v>63.564687499999899</c:v>
                </c:pt>
                <c:pt idx="44197">
                  <c:v>63.543359375000001</c:v>
                </c:pt>
                <c:pt idx="44198">
                  <c:v>63.522343749999997</c:v>
                </c:pt>
                <c:pt idx="44199">
                  <c:v>63.501328124999901</c:v>
                </c:pt>
                <c:pt idx="44200">
                  <c:v>63.480546875000002</c:v>
                </c:pt>
                <c:pt idx="44201">
                  <c:v>63.459531249999898</c:v>
                </c:pt>
                <c:pt idx="44202">
                  <c:v>63.438124999999999</c:v>
                </c:pt>
                <c:pt idx="44203">
                  <c:v>63.4163281249999</c:v>
                </c:pt>
                <c:pt idx="44204">
                  <c:v>63.394140624999999</c:v>
                </c:pt>
                <c:pt idx="44205">
                  <c:v>63.371718749999999</c:v>
                </c:pt>
                <c:pt idx="44206">
                  <c:v>63.348984374999901</c:v>
                </c:pt>
                <c:pt idx="44207">
                  <c:v>63.323828124999999</c:v>
                </c:pt>
                <c:pt idx="44208">
                  <c:v>63.296406249999997</c:v>
                </c:pt>
                <c:pt idx="44209">
                  <c:v>63.2717968749999</c:v>
                </c:pt>
                <c:pt idx="44210">
                  <c:v>63.250390625000001</c:v>
                </c:pt>
                <c:pt idx="44211">
                  <c:v>63.229296874999903</c:v>
                </c:pt>
                <c:pt idx="44212">
                  <c:v>63.208281249999899</c:v>
                </c:pt>
                <c:pt idx="44213">
                  <c:v>63.187499999999901</c:v>
                </c:pt>
                <c:pt idx="44214">
                  <c:v>63.166953124999999</c:v>
                </c:pt>
                <c:pt idx="44215">
                  <c:v>63.146328124999897</c:v>
                </c:pt>
                <c:pt idx="44216">
                  <c:v>63.125</c:v>
                </c:pt>
                <c:pt idx="44217">
                  <c:v>63.103281250000002</c:v>
                </c:pt>
                <c:pt idx="44218">
                  <c:v>63.081640624999999</c:v>
                </c:pt>
                <c:pt idx="44219">
                  <c:v>63.060078124999997</c:v>
                </c:pt>
                <c:pt idx="44220">
                  <c:v>63.038437500000001</c:v>
                </c:pt>
                <c:pt idx="44221">
                  <c:v>63.0165624999999</c:v>
                </c:pt>
                <c:pt idx="44222">
                  <c:v>62.994687499999898</c:v>
                </c:pt>
                <c:pt idx="44223">
                  <c:v>62.972890624999998</c:v>
                </c:pt>
                <c:pt idx="44224">
                  <c:v>62.951484375</c:v>
                </c:pt>
                <c:pt idx="44225">
                  <c:v>62.930624999999999</c:v>
                </c:pt>
                <c:pt idx="44226">
                  <c:v>62.91046875</c:v>
                </c:pt>
                <c:pt idx="44227">
                  <c:v>62.8909374999999</c:v>
                </c:pt>
                <c:pt idx="44228">
                  <c:v>62.871640624999998</c:v>
                </c:pt>
                <c:pt idx="44229">
                  <c:v>62.852265624999902</c:v>
                </c:pt>
                <c:pt idx="44230">
                  <c:v>62.832499999999897</c:v>
                </c:pt>
                <c:pt idx="44231">
                  <c:v>62.812421874999998</c:v>
                </c:pt>
                <c:pt idx="44232">
                  <c:v>62.792265624999899</c:v>
                </c:pt>
                <c:pt idx="44233">
                  <c:v>62.772109374999999</c:v>
                </c:pt>
                <c:pt idx="44234">
                  <c:v>62.752109375000003</c:v>
                </c:pt>
                <c:pt idx="44235">
                  <c:v>62.732187499999903</c:v>
                </c:pt>
                <c:pt idx="44236">
                  <c:v>62.712343749999903</c:v>
                </c:pt>
                <c:pt idx="44237">
                  <c:v>62.692656249999899</c:v>
                </c:pt>
                <c:pt idx="44238">
                  <c:v>62.672812499999999</c:v>
                </c:pt>
                <c:pt idx="44239">
                  <c:v>62.652812499999897</c:v>
                </c:pt>
                <c:pt idx="44240">
                  <c:v>62.632890625000002</c:v>
                </c:pt>
                <c:pt idx="44241">
                  <c:v>62.613124999999997</c:v>
                </c:pt>
                <c:pt idx="44242">
                  <c:v>62.593437499999901</c:v>
                </c:pt>
                <c:pt idx="44243">
                  <c:v>62.573906249999901</c:v>
                </c:pt>
                <c:pt idx="44244">
                  <c:v>62.554531249999897</c:v>
                </c:pt>
                <c:pt idx="44245">
                  <c:v>62.535078124999998</c:v>
                </c:pt>
                <c:pt idx="44246">
                  <c:v>62.515625</c:v>
                </c:pt>
                <c:pt idx="44247">
                  <c:v>62.495703124999999</c:v>
                </c:pt>
                <c:pt idx="44248">
                  <c:v>62.476249999999901</c:v>
                </c:pt>
                <c:pt idx="44249">
                  <c:v>62.462734374999897</c:v>
                </c:pt>
                <c:pt idx="44250">
                  <c:v>62.458437500000002</c:v>
                </c:pt>
                <c:pt idx="44251">
                  <c:v>62.459375000000001</c:v>
                </c:pt>
                <c:pt idx="44252">
                  <c:v>62.461093750000003</c:v>
                </c:pt>
                <c:pt idx="44253">
                  <c:v>62.462812499999899</c:v>
                </c:pt>
                <c:pt idx="44254">
                  <c:v>62.464687499999997</c:v>
                </c:pt>
                <c:pt idx="44255">
                  <c:v>62.466874999999902</c:v>
                </c:pt>
                <c:pt idx="44256">
                  <c:v>62.46875</c:v>
                </c:pt>
                <c:pt idx="44257">
                  <c:v>62.469999999999899</c:v>
                </c:pt>
                <c:pt idx="44258">
                  <c:v>62.471249999999998</c:v>
                </c:pt>
                <c:pt idx="44259">
                  <c:v>62.472499999999997</c:v>
                </c:pt>
                <c:pt idx="44260">
                  <c:v>62.473749999999903</c:v>
                </c:pt>
                <c:pt idx="44261">
                  <c:v>62.474999999999902</c:v>
                </c:pt>
                <c:pt idx="44262">
                  <c:v>62.476249999999901</c:v>
                </c:pt>
                <c:pt idx="44263">
                  <c:v>62.4774999999999</c:v>
                </c:pt>
                <c:pt idx="44264">
                  <c:v>62.478749999999998</c:v>
                </c:pt>
                <c:pt idx="44265">
                  <c:v>62.480156249999901</c:v>
                </c:pt>
                <c:pt idx="44266">
                  <c:v>62.481718749999899</c:v>
                </c:pt>
                <c:pt idx="44267">
                  <c:v>62.483281249999997</c:v>
                </c:pt>
                <c:pt idx="44268">
                  <c:v>62.4846875</c:v>
                </c:pt>
                <c:pt idx="44269">
                  <c:v>62.485937499999999</c:v>
                </c:pt>
                <c:pt idx="44270">
                  <c:v>62.488124999999997</c:v>
                </c:pt>
                <c:pt idx="44271">
                  <c:v>62.491093749999997</c:v>
                </c:pt>
                <c:pt idx="44272">
                  <c:v>62.493593749999903</c:v>
                </c:pt>
                <c:pt idx="44273">
                  <c:v>62.495156249999901</c:v>
                </c:pt>
                <c:pt idx="44274">
                  <c:v>62.495937499999997</c:v>
                </c:pt>
                <c:pt idx="44275">
                  <c:v>62.496562499999897</c:v>
                </c:pt>
                <c:pt idx="44276">
                  <c:v>62.497187500000003</c:v>
                </c:pt>
                <c:pt idx="44277">
                  <c:v>62.497968749999899</c:v>
                </c:pt>
                <c:pt idx="44278">
                  <c:v>62.498593749999998</c:v>
                </c:pt>
                <c:pt idx="44279">
                  <c:v>62.499218749999898</c:v>
                </c:pt>
                <c:pt idx="44280">
                  <c:v>62.500156249999897</c:v>
                </c:pt>
                <c:pt idx="44281">
                  <c:v>62.500937499999999</c:v>
                </c:pt>
                <c:pt idx="44282">
                  <c:v>62.501406249999903</c:v>
                </c:pt>
                <c:pt idx="44283">
                  <c:v>62.501718749999903</c:v>
                </c:pt>
                <c:pt idx="44284">
                  <c:v>62.502031250000002</c:v>
                </c:pt>
                <c:pt idx="44285">
                  <c:v>62.502499999999898</c:v>
                </c:pt>
                <c:pt idx="44286">
                  <c:v>62.503124999999997</c:v>
                </c:pt>
                <c:pt idx="44287">
                  <c:v>62.503749999999997</c:v>
                </c:pt>
                <c:pt idx="44288">
                  <c:v>62.5042187499999</c:v>
                </c:pt>
                <c:pt idx="44289">
                  <c:v>62.504531249999999</c:v>
                </c:pt>
                <c:pt idx="44290">
                  <c:v>62.504843749999999</c:v>
                </c:pt>
                <c:pt idx="44291">
                  <c:v>62.505312499999903</c:v>
                </c:pt>
                <c:pt idx="44292">
                  <c:v>62.505781249999998</c:v>
                </c:pt>
                <c:pt idx="44293">
                  <c:v>62.506249999999902</c:v>
                </c:pt>
                <c:pt idx="44294">
                  <c:v>62.506874999999901</c:v>
                </c:pt>
                <c:pt idx="44295">
                  <c:v>62.507343749999897</c:v>
                </c:pt>
                <c:pt idx="44296">
                  <c:v>62.507656249999897</c:v>
                </c:pt>
                <c:pt idx="44297">
                  <c:v>62.507968749999897</c:v>
                </c:pt>
                <c:pt idx="44298">
                  <c:v>62.508281249999897</c:v>
                </c:pt>
                <c:pt idx="44299">
                  <c:v>62.508593750000003</c:v>
                </c:pt>
                <c:pt idx="44300">
                  <c:v>62.508906249999903</c:v>
                </c:pt>
                <c:pt idx="44301">
                  <c:v>62.509218749999903</c:v>
                </c:pt>
                <c:pt idx="44302">
                  <c:v>62.509531249999903</c:v>
                </c:pt>
                <c:pt idx="44303">
                  <c:v>62.509843749999902</c:v>
                </c:pt>
                <c:pt idx="44304">
                  <c:v>62.510156250000001</c:v>
                </c:pt>
                <c:pt idx="44305">
                  <c:v>62.510468749999902</c:v>
                </c:pt>
                <c:pt idx="44306">
                  <c:v>62.510781250000001</c:v>
                </c:pt>
                <c:pt idx="44307">
                  <c:v>62.511093750000001</c:v>
                </c:pt>
                <c:pt idx="44308">
                  <c:v>62.511406249999901</c:v>
                </c:pt>
                <c:pt idx="44309">
                  <c:v>62.511718749999901</c:v>
                </c:pt>
                <c:pt idx="44310">
                  <c:v>62.5120312499999</c:v>
                </c:pt>
                <c:pt idx="44311">
                  <c:v>62.5123437499999</c:v>
                </c:pt>
                <c:pt idx="44312">
                  <c:v>62.5126562499999</c:v>
                </c:pt>
                <c:pt idx="44313">
                  <c:v>62.513124999999903</c:v>
                </c:pt>
                <c:pt idx="44314">
                  <c:v>62.513750000000002</c:v>
                </c:pt>
                <c:pt idx="44315">
                  <c:v>62.514375000000001</c:v>
                </c:pt>
                <c:pt idx="44316">
                  <c:v>62.514843749999997</c:v>
                </c:pt>
                <c:pt idx="44317">
                  <c:v>62.515156249999997</c:v>
                </c:pt>
                <c:pt idx="44318">
                  <c:v>62.515468749999897</c:v>
                </c:pt>
                <c:pt idx="44319">
                  <c:v>62.5159374999999</c:v>
                </c:pt>
                <c:pt idx="44320">
                  <c:v>62.5162499999999</c:v>
                </c:pt>
                <c:pt idx="44321">
                  <c:v>62.516249999999999</c:v>
                </c:pt>
                <c:pt idx="44322">
                  <c:v>62.516406249999903</c:v>
                </c:pt>
                <c:pt idx="44323">
                  <c:v>62.516406250000003</c:v>
                </c:pt>
                <c:pt idx="44324">
                  <c:v>62.516093749999897</c:v>
                </c:pt>
                <c:pt idx="44325">
                  <c:v>62.515781249999897</c:v>
                </c:pt>
                <c:pt idx="44326">
                  <c:v>62.515625</c:v>
                </c:pt>
                <c:pt idx="44327">
                  <c:v>62.515625</c:v>
                </c:pt>
                <c:pt idx="44328">
                  <c:v>62.515624999999901</c:v>
                </c:pt>
                <c:pt idx="44329">
                  <c:v>62.515624999999901</c:v>
                </c:pt>
                <c:pt idx="44330">
                  <c:v>62.515624999999901</c:v>
                </c:pt>
                <c:pt idx="44331">
                  <c:v>62.515468749999997</c:v>
                </c:pt>
                <c:pt idx="44332">
                  <c:v>62.515312499999901</c:v>
                </c:pt>
                <c:pt idx="44333">
                  <c:v>62.5153125</c:v>
                </c:pt>
                <c:pt idx="44334">
                  <c:v>62.515312499999901</c:v>
                </c:pt>
                <c:pt idx="44335">
                  <c:v>62.515312499999901</c:v>
                </c:pt>
                <c:pt idx="44336">
                  <c:v>62.5153125</c:v>
                </c:pt>
                <c:pt idx="44337">
                  <c:v>62.515312499999901</c:v>
                </c:pt>
                <c:pt idx="44338">
                  <c:v>62.515156249999997</c:v>
                </c:pt>
                <c:pt idx="44339">
                  <c:v>62.515000000000001</c:v>
                </c:pt>
                <c:pt idx="44340">
                  <c:v>62.514843749999997</c:v>
                </c:pt>
                <c:pt idx="44341">
                  <c:v>62.514531249999997</c:v>
                </c:pt>
                <c:pt idx="44342">
                  <c:v>62.514375000000001</c:v>
                </c:pt>
                <c:pt idx="44343">
                  <c:v>62.514374999999902</c:v>
                </c:pt>
                <c:pt idx="44344">
                  <c:v>62.514375000000001</c:v>
                </c:pt>
                <c:pt idx="44345">
                  <c:v>62.514374999999902</c:v>
                </c:pt>
                <c:pt idx="44346">
                  <c:v>62.514374999999902</c:v>
                </c:pt>
                <c:pt idx="44347">
                  <c:v>62.514374999999902</c:v>
                </c:pt>
                <c:pt idx="44348">
                  <c:v>62.514374999999902</c:v>
                </c:pt>
                <c:pt idx="44349">
                  <c:v>62.514531249999997</c:v>
                </c:pt>
                <c:pt idx="44350">
                  <c:v>62.514843749999997</c:v>
                </c:pt>
                <c:pt idx="44351">
                  <c:v>62.515156249999897</c:v>
                </c:pt>
                <c:pt idx="44352">
                  <c:v>62.5153125</c:v>
                </c:pt>
                <c:pt idx="44353">
                  <c:v>62.515156249999997</c:v>
                </c:pt>
                <c:pt idx="44354">
                  <c:v>62.514843749999898</c:v>
                </c:pt>
                <c:pt idx="44355">
                  <c:v>62.514687500000001</c:v>
                </c:pt>
                <c:pt idx="44356">
                  <c:v>62.514843749999898</c:v>
                </c:pt>
                <c:pt idx="44357">
                  <c:v>62.515156249999997</c:v>
                </c:pt>
                <c:pt idx="44358">
                  <c:v>62.515312499999901</c:v>
                </c:pt>
                <c:pt idx="44359">
                  <c:v>62.515312499999901</c:v>
                </c:pt>
                <c:pt idx="44360">
                  <c:v>62.5153125</c:v>
                </c:pt>
                <c:pt idx="44361">
                  <c:v>62.515312499999901</c:v>
                </c:pt>
                <c:pt idx="44362">
                  <c:v>62.515312499999901</c:v>
                </c:pt>
                <c:pt idx="44363">
                  <c:v>62.515312499999901</c:v>
                </c:pt>
                <c:pt idx="44364">
                  <c:v>62.515312499999901</c:v>
                </c:pt>
                <c:pt idx="44365">
                  <c:v>62.515312499999901</c:v>
                </c:pt>
                <c:pt idx="44366">
                  <c:v>62.515312499999901</c:v>
                </c:pt>
                <c:pt idx="44367">
                  <c:v>62.515468749999997</c:v>
                </c:pt>
                <c:pt idx="44368">
                  <c:v>62.515624999999901</c:v>
                </c:pt>
                <c:pt idx="44369">
                  <c:v>62.515624999999901</c:v>
                </c:pt>
                <c:pt idx="44370">
                  <c:v>62.515624999999901</c:v>
                </c:pt>
                <c:pt idx="44371">
                  <c:v>62.515781249999897</c:v>
                </c:pt>
                <c:pt idx="44372">
                  <c:v>62.516093749999897</c:v>
                </c:pt>
                <c:pt idx="44373">
                  <c:v>62.5162499999999</c:v>
                </c:pt>
                <c:pt idx="44374">
                  <c:v>62.516406250000003</c:v>
                </c:pt>
                <c:pt idx="44375">
                  <c:v>62.516406249999903</c:v>
                </c:pt>
                <c:pt idx="44376">
                  <c:v>62.516249999999999</c:v>
                </c:pt>
                <c:pt idx="44377">
                  <c:v>62.516406249999903</c:v>
                </c:pt>
                <c:pt idx="44378">
                  <c:v>62.516718750000003</c:v>
                </c:pt>
                <c:pt idx="44379">
                  <c:v>62.517031249999903</c:v>
                </c:pt>
                <c:pt idx="44380">
                  <c:v>62.517343750000002</c:v>
                </c:pt>
                <c:pt idx="44381">
                  <c:v>62.517656249999902</c:v>
                </c:pt>
                <c:pt idx="44382">
                  <c:v>62.517812499999998</c:v>
                </c:pt>
                <c:pt idx="44383">
                  <c:v>62.517812499999998</c:v>
                </c:pt>
                <c:pt idx="44384">
                  <c:v>62.517968750000001</c:v>
                </c:pt>
                <c:pt idx="44385">
                  <c:v>62.518281249999902</c:v>
                </c:pt>
                <c:pt idx="44386">
                  <c:v>62.518593750000001</c:v>
                </c:pt>
                <c:pt idx="44387">
                  <c:v>62.518906249999901</c:v>
                </c:pt>
                <c:pt idx="44388">
                  <c:v>62.519218749999901</c:v>
                </c:pt>
                <c:pt idx="44389">
                  <c:v>62.519687500000003</c:v>
                </c:pt>
                <c:pt idx="44390">
                  <c:v>62.5201562499999</c:v>
                </c:pt>
                <c:pt idx="44391">
                  <c:v>62.520468749999999</c:v>
                </c:pt>
                <c:pt idx="44392">
                  <c:v>62.520937499999903</c:v>
                </c:pt>
                <c:pt idx="44393">
                  <c:v>62.521406249999899</c:v>
                </c:pt>
                <c:pt idx="44394">
                  <c:v>62.521562499999902</c:v>
                </c:pt>
                <c:pt idx="44395">
                  <c:v>62.521874999999902</c:v>
                </c:pt>
                <c:pt idx="44396">
                  <c:v>62.522187499999902</c:v>
                </c:pt>
                <c:pt idx="44397">
                  <c:v>62.522499999999901</c:v>
                </c:pt>
                <c:pt idx="44398">
                  <c:v>62.522968749999997</c:v>
                </c:pt>
                <c:pt idx="44399">
                  <c:v>62.523281249999897</c:v>
                </c:pt>
                <c:pt idx="44400">
                  <c:v>62.523593749999897</c:v>
                </c:pt>
                <c:pt idx="44401">
                  <c:v>62.5240624999999</c:v>
                </c:pt>
                <c:pt idx="44402">
                  <c:v>62.524687499999899</c:v>
                </c:pt>
                <c:pt idx="44403">
                  <c:v>62.525156249999903</c:v>
                </c:pt>
                <c:pt idx="44404">
                  <c:v>62.525468750000002</c:v>
                </c:pt>
                <c:pt idx="44405">
                  <c:v>62.525937499999998</c:v>
                </c:pt>
                <c:pt idx="44406">
                  <c:v>62.526562499999898</c:v>
                </c:pt>
                <c:pt idx="44407">
                  <c:v>62.527187499999897</c:v>
                </c:pt>
                <c:pt idx="44408">
                  <c:v>62.527812499999897</c:v>
                </c:pt>
                <c:pt idx="44409">
                  <c:v>62.528593749999899</c:v>
                </c:pt>
                <c:pt idx="44410">
                  <c:v>62.529374999999902</c:v>
                </c:pt>
                <c:pt idx="44411">
                  <c:v>62.529999999999902</c:v>
                </c:pt>
                <c:pt idx="44412">
                  <c:v>62.530624999999901</c:v>
                </c:pt>
                <c:pt idx="44413">
                  <c:v>62.53125</c:v>
                </c:pt>
                <c:pt idx="44414">
                  <c:v>62.531718749999897</c:v>
                </c:pt>
                <c:pt idx="44415">
                  <c:v>62.532187499999999</c:v>
                </c:pt>
                <c:pt idx="44416">
                  <c:v>62.532812499999899</c:v>
                </c:pt>
                <c:pt idx="44417">
                  <c:v>62.533437499999899</c:v>
                </c:pt>
                <c:pt idx="44418">
                  <c:v>62.533906250000001</c:v>
                </c:pt>
                <c:pt idx="44419">
                  <c:v>62.534218749999901</c:v>
                </c:pt>
                <c:pt idx="44420">
                  <c:v>62.534531250000001</c:v>
                </c:pt>
                <c:pt idx="44421">
                  <c:v>62.534687499999997</c:v>
                </c:pt>
                <c:pt idx="44422">
                  <c:v>62.534843749999901</c:v>
                </c:pt>
                <c:pt idx="44423">
                  <c:v>62.53515625</c:v>
                </c:pt>
                <c:pt idx="44424">
                  <c:v>62.53546875</c:v>
                </c:pt>
                <c:pt idx="44425">
                  <c:v>62.535937499999903</c:v>
                </c:pt>
                <c:pt idx="44426">
                  <c:v>62.536718749999899</c:v>
                </c:pt>
                <c:pt idx="44427">
                  <c:v>62.537656249999898</c:v>
                </c:pt>
                <c:pt idx="44428">
                  <c:v>62.538437500000001</c:v>
                </c:pt>
                <c:pt idx="44429">
                  <c:v>62.539218749999897</c:v>
                </c:pt>
                <c:pt idx="44430">
                  <c:v>62.540156249999903</c:v>
                </c:pt>
                <c:pt idx="44431">
                  <c:v>62.541093749999902</c:v>
                </c:pt>
                <c:pt idx="44432">
                  <c:v>62.542031250000001</c:v>
                </c:pt>
                <c:pt idx="44433">
                  <c:v>62.542968749999901</c:v>
                </c:pt>
                <c:pt idx="44434">
                  <c:v>62.5439062499999</c:v>
                </c:pt>
                <c:pt idx="44435">
                  <c:v>62.544843749999899</c:v>
                </c:pt>
                <c:pt idx="44436">
                  <c:v>62.545781249999898</c:v>
                </c:pt>
                <c:pt idx="44437">
                  <c:v>62.546718749999897</c:v>
                </c:pt>
                <c:pt idx="44438">
                  <c:v>62.547812499999999</c:v>
                </c:pt>
                <c:pt idx="44439">
                  <c:v>62.548906250000002</c:v>
                </c:pt>
                <c:pt idx="44440">
                  <c:v>62.549843749999901</c:v>
                </c:pt>
                <c:pt idx="44441">
                  <c:v>62.550937500000003</c:v>
                </c:pt>
                <c:pt idx="44442">
                  <c:v>62.551875000000003</c:v>
                </c:pt>
                <c:pt idx="44443">
                  <c:v>62.552812500000002</c:v>
                </c:pt>
                <c:pt idx="44444">
                  <c:v>62.554062499999901</c:v>
                </c:pt>
                <c:pt idx="44445">
                  <c:v>62.555312499999999</c:v>
                </c:pt>
                <c:pt idx="44446">
                  <c:v>62.556562499999998</c:v>
                </c:pt>
                <c:pt idx="44447">
                  <c:v>62.557812499999898</c:v>
                </c:pt>
                <c:pt idx="44448">
                  <c:v>62.559062499999897</c:v>
                </c:pt>
                <c:pt idx="44449">
                  <c:v>62.560468749999998</c:v>
                </c:pt>
                <c:pt idx="44450">
                  <c:v>62.562031249999997</c:v>
                </c:pt>
                <c:pt idx="44451">
                  <c:v>62.563593750000003</c:v>
                </c:pt>
                <c:pt idx="44452">
                  <c:v>62.565156249999902</c:v>
                </c:pt>
                <c:pt idx="44453">
                  <c:v>62.56671875</c:v>
                </c:pt>
                <c:pt idx="44454">
                  <c:v>62.568437499999902</c:v>
                </c:pt>
                <c:pt idx="44455">
                  <c:v>62.570312499999901</c:v>
                </c:pt>
                <c:pt idx="44456">
                  <c:v>62.571874999999899</c:v>
                </c:pt>
                <c:pt idx="44457">
                  <c:v>62.573124999999898</c:v>
                </c:pt>
                <c:pt idx="44458">
                  <c:v>62.574374999999897</c:v>
                </c:pt>
                <c:pt idx="44459">
                  <c:v>62.575781249999999</c:v>
                </c:pt>
                <c:pt idx="44460">
                  <c:v>62.577187499999901</c:v>
                </c:pt>
                <c:pt idx="44461">
                  <c:v>62.5784374999999</c:v>
                </c:pt>
                <c:pt idx="44462">
                  <c:v>62.579687499999899</c:v>
                </c:pt>
                <c:pt idx="44463">
                  <c:v>62.580781250000001</c:v>
                </c:pt>
                <c:pt idx="44464">
                  <c:v>62.581718749999901</c:v>
                </c:pt>
                <c:pt idx="44465">
                  <c:v>62.582812499999903</c:v>
                </c:pt>
                <c:pt idx="44466">
                  <c:v>62.583906249999899</c:v>
                </c:pt>
                <c:pt idx="44467">
                  <c:v>62.584999999999901</c:v>
                </c:pt>
                <c:pt idx="44468">
                  <c:v>62.58625</c:v>
                </c:pt>
                <c:pt idx="44469">
                  <c:v>62.587343749999903</c:v>
                </c:pt>
                <c:pt idx="44470">
                  <c:v>62.588281250000001</c:v>
                </c:pt>
                <c:pt idx="44471">
                  <c:v>62.589062499999997</c:v>
                </c:pt>
                <c:pt idx="44472">
                  <c:v>62.589999999999897</c:v>
                </c:pt>
                <c:pt idx="44473">
                  <c:v>62.591093749999899</c:v>
                </c:pt>
                <c:pt idx="44474">
                  <c:v>62.592187500000001</c:v>
                </c:pt>
                <c:pt idx="44475">
                  <c:v>62.593281249999997</c:v>
                </c:pt>
                <c:pt idx="44476">
                  <c:v>62.594218750000003</c:v>
                </c:pt>
                <c:pt idx="44477">
                  <c:v>62.594999999999899</c:v>
                </c:pt>
                <c:pt idx="44478">
                  <c:v>62.595624999999998</c:v>
                </c:pt>
                <c:pt idx="44479">
                  <c:v>62.596249999999998</c:v>
                </c:pt>
                <c:pt idx="44480">
                  <c:v>62.596874999999997</c:v>
                </c:pt>
                <c:pt idx="44481">
                  <c:v>62.597499999999897</c:v>
                </c:pt>
                <c:pt idx="44482">
                  <c:v>62.598281249999999</c:v>
                </c:pt>
                <c:pt idx="44483">
                  <c:v>62.599218749999899</c:v>
                </c:pt>
                <c:pt idx="44484">
                  <c:v>62.600156249999998</c:v>
                </c:pt>
                <c:pt idx="44485">
                  <c:v>62.600937499999901</c:v>
                </c:pt>
                <c:pt idx="44486">
                  <c:v>62.601718749999897</c:v>
                </c:pt>
                <c:pt idx="44487">
                  <c:v>62.6024999999999</c:v>
                </c:pt>
                <c:pt idx="44488">
                  <c:v>62.603281249999903</c:v>
                </c:pt>
                <c:pt idx="44489">
                  <c:v>62.604218749999902</c:v>
                </c:pt>
                <c:pt idx="44490">
                  <c:v>62.605156249999901</c:v>
                </c:pt>
                <c:pt idx="44491">
                  <c:v>62.6060937499999</c:v>
                </c:pt>
                <c:pt idx="44492">
                  <c:v>62.606874999999903</c:v>
                </c:pt>
                <c:pt idx="44493">
                  <c:v>62.607499999999902</c:v>
                </c:pt>
                <c:pt idx="44494">
                  <c:v>62.608125000000001</c:v>
                </c:pt>
                <c:pt idx="44495">
                  <c:v>62.608593749999898</c:v>
                </c:pt>
                <c:pt idx="44496">
                  <c:v>62.609062499999901</c:v>
                </c:pt>
                <c:pt idx="44497">
                  <c:v>62.6096874999999</c:v>
                </c:pt>
                <c:pt idx="44498">
                  <c:v>62.610156249999903</c:v>
                </c:pt>
                <c:pt idx="44499">
                  <c:v>62.610624999999899</c:v>
                </c:pt>
                <c:pt idx="44500">
                  <c:v>62.611406249999902</c:v>
                </c:pt>
                <c:pt idx="44501">
                  <c:v>62.612031249999902</c:v>
                </c:pt>
                <c:pt idx="44502">
                  <c:v>62.612343749999901</c:v>
                </c:pt>
                <c:pt idx="44503">
                  <c:v>62.612812499999897</c:v>
                </c:pt>
                <c:pt idx="44504">
                  <c:v>62.613281249999901</c:v>
                </c:pt>
                <c:pt idx="44505">
                  <c:v>62.6135937499999</c:v>
                </c:pt>
                <c:pt idx="44506">
                  <c:v>62.613749999999897</c:v>
                </c:pt>
                <c:pt idx="44507">
                  <c:v>62.613749999999897</c:v>
                </c:pt>
                <c:pt idx="44508">
                  <c:v>62.613749999999897</c:v>
                </c:pt>
                <c:pt idx="44509">
                  <c:v>62.613749999999897</c:v>
                </c:pt>
                <c:pt idx="44510">
                  <c:v>62.613906249999999</c:v>
                </c:pt>
                <c:pt idx="44511">
                  <c:v>62.614062499999903</c:v>
                </c:pt>
                <c:pt idx="44512">
                  <c:v>62.614062499999903</c:v>
                </c:pt>
                <c:pt idx="44513">
                  <c:v>62.614062499999903</c:v>
                </c:pt>
                <c:pt idx="44514">
                  <c:v>62.614218749999999</c:v>
                </c:pt>
                <c:pt idx="44515">
                  <c:v>62.614374999999903</c:v>
                </c:pt>
                <c:pt idx="44516">
                  <c:v>62.614374999999903</c:v>
                </c:pt>
                <c:pt idx="44517">
                  <c:v>62.614531249999899</c:v>
                </c:pt>
                <c:pt idx="44518">
                  <c:v>62.614843749999899</c:v>
                </c:pt>
                <c:pt idx="44519">
                  <c:v>62.615156249999899</c:v>
                </c:pt>
                <c:pt idx="44520">
                  <c:v>62.615312499999902</c:v>
                </c:pt>
                <c:pt idx="44521">
                  <c:v>62.615312500000002</c:v>
                </c:pt>
                <c:pt idx="44522">
                  <c:v>62.615468749999998</c:v>
                </c:pt>
                <c:pt idx="44523">
                  <c:v>62.615468749999998</c:v>
                </c:pt>
                <c:pt idx="44524">
                  <c:v>62.615312500000002</c:v>
                </c:pt>
                <c:pt idx="44525">
                  <c:v>62.615156249999899</c:v>
                </c:pt>
                <c:pt idx="44526">
                  <c:v>62.614843749999899</c:v>
                </c:pt>
                <c:pt idx="44527">
                  <c:v>62.614531249999899</c:v>
                </c:pt>
                <c:pt idx="44528">
                  <c:v>62.6142187499999</c:v>
                </c:pt>
                <c:pt idx="44529">
                  <c:v>62.614062499999903</c:v>
                </c:pt>
                <c:pt idx="44530">
                  <c:v>62.613906249999999</c:v>
                </c:pt>
                <c:pt idx="44531">
                  <c:v>62.613749999999897</c:v>
                </c:pt>
                <c:pt idx="44532">
                  <c:v>62.6135937499999</c:v>
                </c:pt>
                <c:pt idx="44533">
                  <c:v>62.613281249999901</c:v>
                </c:pt>
                <c:pt idx="44534">
                  <c:v>62.612968749999901</c:v>
                </c:pt>
                <c:pt idx="44535">
                  <c:v>62.612499999999898</c:v>
                </c:pt>
                <c:pt idx="44536">
                  <c:v>62.612031249999902</c:v>
                </c:pt>
                <c:pt idx="44537">
                  <c:v>62.611406250000002</c:v>
                </c:pt>
                <c:pt idx="44538">
                  <c:v>62.610624999999899</c:v>
                </c:pt>
                <c:pt idx="44539">
                  <c:v>62.6099999999999</c:v>
                </c:pt>
                <c:pt idx="44540">
                  <c:v>62.609531250000003</c:v>
                </c:pt>
                <c:pt idx="44541">
                  <c:v>62.609062499999901</c:v>
                </c:pt>
                <c:pt idx="44542">
                  <c:v>62.608437499999901</c:v>
                </c:pt>
                <c:pt idx="44543">
                  <c:v>62.607968749999898</c:v>
                </c:pt>
                <c:pt idx="44544">
                  <c:v>62.607499999999902</c:v>
                </c:pt>
                <c:pt idx="44545">
                  <c:v>62.606874999999903</c:v>
                </c:pt>
                <c:pt idx="44546">
                  <c:v>62.606406249999999</c:v>
                </c:pt>
                <c:pt idx="44547">
                  <c:v>62.6060937499999</c:v>
                </c:pt>
                <c:pt idx="44548">
                  <c:v>62.605312499999897</c:v>
                </c:pt>
                <c:pt idx="44549">
                  <c:v>62.604218750000001</c:v>
                </c:pt>
                <c:pt idx="44550">
                  <c:v>62.603593749999902</c:v>
                </c:pt>
                <c:pt idx="44551">
                  <c:v>62.603281250000002</c:v>
                </c:pt>
                <c:pt idx="44552">
                  <c:v>62.603124999999899</c:v>
                </c:pt>
                <c:pt idx="44553">
                  <c:v>62.602968749999903</c:v>
                </c:pt>
                <c:pt idx="44554">
                  <c:v>62.602656249999903</c:v>
                </c:pt>
                <c:pt idx="44555">
                  <c:v>62.602343750000003</c:v>
                </c:pt>
                <c:pt idx="44556">
                  <c:v>62.602031249999897</c:v>
                </c:pt>
                <c:pt idx="44557">
                  <c:v>62.6018749999999</c:v>
                </c:pt>
                <c:pt idx="44558">
                  <c:v>62.601718749999897</c:v>
                </c:pt>
                <c:pt idx="44559">
                  <c:v>62.601406249999897</c:v>
                </c:pt>
                <c:pt idx="44560">
                  <c:v>62.601093749999897</c:v>
                </c:pt>
                <c:pt idx="44561">
                  <c:v>62.600781249999898</c:v>
                </c:pt>
                <c:pt idx="44562">
                  <c:v>62.600468749999898</c:v>
                </c:pt>
                <c:pt idx="44563">
                  <c:v>62.599999999999902</c:v>
                </c:pt>
                <c:pt idx="44564">
                  <c:v>62.599687499999902</c:v>
                </c:pt>
                <c:pt idx="44565">
                  <c:v>62.599687499999902</c:v>
                </c:pt>
                <c:pt idx="44566">
                  <c:v>62.599687499999902</c:v>
                </c:pt>
                <c:pt idx="44567">
                  <c:v>62.599687499999902</c:v>
                </c:pt>
                <c:pt idx="44568">
                  <c:v>62.599687499999902</c:v>
                </c:pt>
                <c:pt idx="44569">
                  <c:v>62.599687499999902</c:v>
                </c:pt>
                <c:pt idx="44570">
                  <c:v>62.599687500000002</c:v>
                </c:pt>
                <c:pt idx="44571">
                  <c:v>62.599687499999902</c:v>
                </c:pt>
                <c:pt idx="44572">
                  <c:v>62.599687499999902</c:v>
                </c:pt>
                <c:pt idx="44573">
                  <c:v>62.599687499999902</c:v>
                </c:pt>
                <c:pt idx="44574">
                  <c:v>62.599687499999902</c:v>
                </c:pt>
                <c:pt idx="44575">
                  <c:v>62.599687499999902</c:v>
                </c:pt>
                <c:pt idx="44576">
                  <c:v>62.599843749999899</c:v>
                </c:pt>
                <c:pt idx="44577">
                  <c:v>62.600156249999898</c:v>
                </c:pt>
                <c:pt idx="44578">
                  <c:v>62.600312500000001</c:v>
                </c:pt>
                <c:pt idx="44579">
                  <c:v>62.600312500000001</c:v>
                </c:pt>
                <c:pt idx="44580">
                  <c:v>62.600468749999898</c:v>
                </c:pt>
                <c:pt idx="44581">
                  <c:v>62.600781249999898</c:v>
                </c:pt>
                <c:pt idx="44582">
                  <c:v>62.601093749999897</c:v>
                </c:pt>
                <c:pt idx="44583">
                  <c:v>62.601249999999901</c:v>
                </c:pt>
                <c:pt idx="44584">
                  <c:v>62.601249999999901</c:v>
                </c:pt>
                <c:pt idx="44585">
                  <c:v>62.602343749999903</c:v>
                </c:pt>
                <c:pt idx="44586">
                  <c:v>62.604531249999901</c:v>
                </c:pt>
                <c:pt idx="44587">
                  <c:v>62.606874999999903</c:v>
                </c:pt>
                <c:pt idx="44588">
                  <c:v>62.609062499999901</c:v>
                </c:pt>
                <c:pt idx="44589">
                  <c:v>62.610937499999899</c:v>
                </c:pt>
                <c:pt idx="44590">
                  <c:v>62.613124999999997</c:v>
                </c:pt>
                <c:pt idx="44591">
                  <c:v>62.615468749999998</c:v>
                </c:pt>
                <c:pt idx="44592">
                  <c:v>62.6174999999999</c:v>
                </c:pt>
                <c:pt idx="44593">
                  <c:v>62.619531249999902</c:v>
                </c:pt>
                <c:pt idx="44594">
                  <c:v>62.621718749999999</c:v>
                </c:pt>
                <c:pt idx="44595">
                  <c:v>62.624062499999901</c:v>
                </c:pt>
                <c:pt idx="44596">
                  <c:v>62.626562499999899</c:v>
                </c:pt>
                <c:pt idx="44597">
                  <c:v>62.628437499999897</c:v>
                </c:pt>
                <c:pt idx="44598">
                  <c:v>62.627968749999901</c:v>
                </c:pt>
                <c:pt idx="44599">
                  <c:v>62.625624999999999</c:v>
                </c:pt>
                <c:pt idx="44600">
                  <c:v>62.623281249999899</c:v>
                </c:pt>
                <c:pt idx="44601">
                  <c:v>62.621093749999901</c:v>
                </c:pt>
                <c:pt idx="44602">
                  <c:v>62.618749999999999</c:v>
                </c:pt>
                <c:pt idx="44603">
                  <c:v>62.616093749999997</c:v>
                </c:pt>
                <c:pt idx="44604">
                  <c:v>62.613281249999901</c:v>
                </c:pt>
                <c:pt idx="44605">
                  <c:v>62.6103124999999</c:v>
                </c:pt>
                <c:pt idx="44606">
                  <c:v>62.607031249999899</c:v>
                </c:pt>
                <c:pt idx="44607">
                  <c:v>62.603593749999902</c:v>
                </c:pt>
                <c:pt idx="44608">
                  <c:v>62.600624999999901</c:v>
                </c:pt>
                <c:pt idx="44609">
                  <c:v>62.597812499999897</c:v>
                </c:pt>
                <c:pt idx="44610">
                  <c:v>62.594531249999903</c:v>
                </c:pt>
                <c:pt idx="44611">
                  <c:v>62.591406249999999</c:v>
                </c:pt>
                <c:pt idx="44612">
                  <c:v>62.588437499999898</c:v>
                </c:pt>
                <c:pt idx="44613">
                  <c:v>62.585156249999997</c:v>
                </c:pt>
                <c:pt idx="44614">
                  <c:v>62.581718749999901</c:v>
                </c:pt>
                <c:pt idx="44615">
                  <c:v>62.578593749999897</c:v>
                </c:pt>
                <c:pt idx="44616">
                  <c:v>62.575624999999903</c:v>
                </c:pt>
                <c:pt idx="44617">
                  <c:v>62.572499999999998</c:v>
                </c:pt>
                <c:pt idx="44618">
                  <c:v>62.569218749999997</c:v>
                </c:pt>
                <c:pt idx="44619">
                  <c:v>62.566093749999901</c:v>
                </c:pt>
                <c:pt idx="44620">
                  <c:v>62.563281249999903</c:v>
                </c:pt>
                <c:pt idx="44621">
                  <c:v>62.560468749999899</c:v>
                </c:pt>
                <c:pt idx="44622">
                  <c:v>62.557656249999901</c:v>
                </c:pt>
                <c:pt idx="44623">
                  <c:v>62.554843750000003</c:v>
                </c:pt>
                <c:pt idx="44624">
                  <c:v>62.552031249999899</c:v>
                </c:pt>
                <c:pt idx="44625">
                  <c:v>62.549218749999902</c:v>
                </c:pt>
                <c:pt idx="44626">
                  <c:v>62.546406249999997</c:v>
                </c:pt>
                <c:pt idx="44627">
                  <c:v>62.543437499999897</c:v>
                </c:pt>
                <c:pt idx="44628">
                  <c:v>62.540312499999899</c:v>
                </c:pt>
                <c:pt idx="44629">
                  <c:v>62.537343749999998</c:v>
                </c:pt>
                <c:pt idx="44630">
                  <c:v>62.534218749999901</c:v>
                </c:pt>
                <c:pt idx="44631">
                  <c:v>62.530937499999901</c:v>
                </c:pt>
                <c:pt idx="44632">
                  <c:v>62.527812499999897</c:v>
                </c:pt>
                <c:pt idx="44633">
                  <c:v>62.525156249999903</c:v>
                </c:pt>
                <c:pt idx="44634">
                  <c:v>62.523124999999901</c:v>
                </c:pt>
                <c:pt idx="44635">
                  <c:v>62.520937499999903</c:v>
                </c:pt>
                <c:pt idx="44636">
                  <c:v>62.517968750000001</c:v>
                </c:pt>
                <c:pt idx="44637">
                  <c:v>62.514531249999898</c:v>
                </c:pt>
                <c:pt idx="44638">
                  <c:v>62.511093749999901</c:v>
                </c:pt>
                <c:pt idx="44639">
                  <c:v>62.507499999999901</c:v>
                </c:pt>
                <c:pt idx="44640">
                  <c:v>62.504375000000003</c:v>
                </c:pt>
                <c:pt idx="44641">
                  <c:v>62.502343749999902</c:v>
                </c:pt>
                <c:pt idx="44642">
                  <c:v>62.501093749999903</c:v>
                </c:pt>
                <c:pt idx="44643">
                  <c:v>62.500156249999897</c:v>
                </c:pt>
                <c:pt idx="44644">
                  <c:v>62.499062499999901</c:v>
                </c:pt>
                <c:pt idx="44645">
                  <c:v>62.497968749999899</c:v>
                </c:pt>
                <c:pt idx="44646">
                  <c:v>62.497187499999903</c:v>
                </c:pt>
                <c:pt idx="44647">
                  <c:v>62.496874999999903</c:v>
                </c:pt>
                <c:pt idx="44648">
                  <c:v>62.497343749999899</c:v>
                </c:pt>
                <c:pt idx="44649">
                  <c:v>62.498437499999902</c:v>
                </c:pt>
                <c:pt idx="44650">
                  <c:v>62.5003124999999</c:v>
                </c:pt>
                <c:pt idx="44651">
                  <c:v>62.503124999999898</c:v>
                </c:pt>
                <c:pt idx="44652">
                  <c:v>62.506249999999902</c:v>
                </c:pt>
                <c:pt idx="44653">
                  <c:v>62.509687499999899</c:v>
                </c:pt>
                <c:pt idx="44654">
                  <c:v>62.512812499999903</c:v>
                </c:pt>
                <c:pt idx="44655">
                  <c:v>62.515781249999897</c:v>
                </c:pt>
                <c:pt idx="44656">
                  <c:v>62.516718749999903</c:v>
                </c:pt>
                <c:pt idx="44657">
                  <c:v>62.514687499999901</c:v>
                </c:pt>
                <c:pt idx="44658">
                  <c:v>62.511874999999897</c:v>
                </c:pt>
                <c:pt idx="44659">
                  <c:v>62.5087499999999</c:v>
                </c:pt>
                <c:pt idx="44660">
                  <c:v>62.505624999999903</c:v>
                </c:pt>
                <c:pt idx="44661">
                  <c:v>62.502656249999902</c:v>
                </c:pt>
                <c:pt idx="44662">
                  <c:v>62.499531249999897</c:v>
                </c:pt>
                <c:pt idx="44663">
                  <c:v>62.496093749999901</c:v>
                </c:pt>
                <c:pt idx="44664">
                  <c:v>62.492656249999897</c:v>
                </c:pt>
                <c:pt idx="44665">
                  <c:v>62.488906249999999</c:v>
                </c:pt>
                <c:pt idx="44666">
                  <c:v>62.485156249999903</c:v>
                </c:pt>
                <c:pt idx="44667">
                  <c:v>62.4810937499999</c:v>
                </c:pt>
                <c:pt idx="44668">
                  <c:v>62.476718749999897</c:v>
                </c:pt>
                <c:pt idx="44669">
                  <c:v>62.47265625</c:v>
                </c:pt>
                <c:pt idx="44670">
                  <c:v>62.468593749999897</c:v>
                </c:pt>
                <c:pt idx="44671">
                  <c:v>62.464531249999901</c:v>
                </c:pt>
                <c:pt idx="44672">
                  <c:v>62.460468749999897</c:v>
                </c:pt>
                <c:pt idx="44673">
                  <c:v>62.456249999999898</c:v>
                </c:pt>
                <c:pt idx="44674">
                  <c:v>62.446562499999999</c:v>
                </c:pt>
                <c:pt idx="44675">
                  <c:v>62.4299999999999</c:v>
                </c:pt>
                <c:pt idx="44676">
                  <c:v>62.411718749999899</c:v>
                </c:pt>
                <c:pt idx="44677">
                  <c:v>62.393281249999902</c:v>
                </c:pt>
                <c:pt idx="44678">
                  <c:v>62.374843749999997</c:v>
                </c:pt>
                <c:pt idx="44679">
                  <c:v>62.356406249999999</c:v>
                </c:pt>
                <c:pt idx="44680">
                  <c:v>62.338046874999897</c:v>
                </c:pt>
                <c:pt idx="44681">
                  <c:v>62.319843749999997</c:v>
                </c:pt>
                <c:pt idx="44682">
                  <c:v>62.301328124999898</c:v>
                </c:pt>
                <c:pt idx="44683">
                  <c:v>62.282265625000001</c:v>
                </c:pt>
                <c:pt idx="44684">
                  <c:v>62.263203124999997</c:v>
                </c:pt>
                <c:pt idx="44685">
                  <c:v>62.244140624999901</c:v>
                </c:pt>
                <c:pt idx="44686">
                  <c:v>62.2249218749999</c:v>
                </c:pt>
                <c:pt idx="44687">
                  <c:v>62.205624999999898</c:v>
                </c:pt>
                <c:pt idx="44688">
                  <c:v>62.185781249999899</c:v>
                </c:pt>
                <c:pt idx="44689">
                  <c:v>62.1649999999999</c:v>
                </c:pt>
                <c:pt idx="44690">
                  <c:v>62.1435156249999</c:v>
                </c:pt>
                <c:pt idx="44691">
                  <c:v>62.121953124999997</c:v>
                </c:pt>
                <c:pt idx="44692">
                  <c:v>62.100624999999901</c:v>
                </c:pt>
                <c:pt idx="44693">
                  <c:v>62.0784374999999</c:v>
                </c:pt>
                <c:pt idx="44694">
                  <c:v>62.0556249999999</c:v>
                </c:pt>
                <c:pt idx="44695">
                  <c:v>62.032734374999997</c:v>
                </c:pt>
                <c:pt idx="44696">
                  <c:v>62.0103906249999</c:v>
                </c:pt>
                <c:pt idx="44697">
                  <c:v>61.989843749999899</c:v>
                </c:pt>
                <c:pt idx="44698">
                  <c:v>61.970859374999897</c:v>
                </c:pt>
                <c:pt idx="44699">
                  <c:v>61.950546875000001</c:v>
                </c:pt>
                <c:pt idx="44700">
                  <c:v>61.927578124999997</c:v>
                </c:pt>
                <c:pt idx="44701">
                  <c:v>61.905156249999898</c:v>
                </c:pt>
                <c:pt idx="44702">
                  <c:v>61.884062499999899</c:v>
                </c:pt>
                <c:pt idx="44703">
                  <c:v>61.863124999999897</c:v>
                </c:pt>
                <c:pt idx="44704">
                  <c:v>61.842265624999897</c:v>
                </c:pt>
                <c:pt idx="44705">
                  <c:v>61.821562499999899</c:v>
                </c:pt>
                <c:pt idx="44706">
                  <c:v>61.801953124999898</c:v>
                </c:pt>
                <c:pt idx="44707">
                  <c:v>61.782968750000002</c:v>
                </c:pt>
                <c:pt idx="44708">
                  <c:v>61.763515624999897</c:v>
                </c:pt>
                <c:pt idx="44709">
                  <c:v>61.743749999999899</c:v>
                </c:pt>
                <c:pt idx="44710">
                  <c:v>61.723749999999903</c:v>
                </c:pt>
                <c:pt idx="44711">
                  <c:v>61.7037499999999</c:v>
                </c:pt>
                <c:pt idx="44712">
                  <c:v>61.683749999999897</c:v>
                </c:pt>
                <c:pt idx="44713">
                  <c:v>61.663749999999901</c:v>
                </c:pt>
                <c:pt idx="44714">
                  <c:v>61.643749999999997</c:v>
                </c:pt>
                <c:pt idx="44715">
                  <c:v>61.623749999999902</c:v>
                </c:pt>
                <c:pt idx="44716">
                  <c:v>61.603749999999899</c:v>
                </c:pt>
                <c:pt idx="44717">
                  <c:v>61.583750000000002</c:v>
                </c:pt>
                <c:pt idx="44718">
                  <c:v>61.563749999999899</c:v>
                </c:pt>
                <c:pt idx="44719">
                  <c:v>61.543749999999903</c:v>
                </c:pt>
                <c:pt idx="44720">
                  <c:v>61.523515624999902</c:v>
                </c:pt>
                <c:pt idx="44721">
                  <c:v>61.504375000000003</c:v>
                </c:pt>
                <c:pt idx="44722">
                  <c:v>61.495156249999901</c:v>
                </c:pt>
                <c:pt idx="44723">
                  <c:v>61.497187500000003</c:v>
                </c:pt>
                <c:pt idx="44724">
                  <c:v>61.501874999999899</c:v>
                </c:pt>
                <c:pt idx="44725">
                  <c:v>61.502812499999898</c:v>
                </c:pt>
                <c:pt idx="44726">
                  <c:v>61.499374999999901</c:v>
                </c:pt>
                <c:pt idx="44727">
                  <c:v>61.495937499999897</c:v>
                </c:pt>
                <c:pt idx="44728">
                  <c:v>61.493124999999999</c:v>
                </c:pt>
                <c:pt idx="44729">
                  <c:v>61.490312499999902</c:v>
                </c:pt>
                <c:pt idx="44730">
                  <c:v>61.487656250000001</c:v>
                </c:pt>
                <c:pt idx="44731">
                  <c:v>61.4849999999999</c:v>
                </c:pt>
                <c:pt idx="44732">
                  <c:v>61.482187499999903</c:v>
                </c:pt>
                <c:pt idx="44733">
                  <c:v>61.479843749999901</c:v>
                </c:pt>
                <c:pt idx="44734">
                  <c:v>61.478124999999999</c:v>
                </c:pt>
                <c:pt idx="44735">
                  <c:v>61.476093749999897</c:v>
                </c:pt>
                <c:pt idx="44736">
                  <c:v>61.473124999999897</c:v>
                </c:pt>
                <c:pt idx="44737">
                  <c:v>61.469843749999903</c:v>
                </c:pt>
                <c:pt idx="44738">
                  <c:v>61.467343749999898</c:v>
                </c:pt>
                <c:pt idx="44739">
                  <c:v>61.465624999999903</c:v>
                </c:pt>
                <c:pt idx="44740">
                  <c:v>61.464062499999898</c:v>
                </c:pt>
                <c:pt idx="44741">
                  <c:v>61.462656249999903</c:v>
                </c:pt>
                <c:pt idx="44742">
                  <c:v>61.461406250000003</c:v>
                </c:pt>
                <c:pt idx="44743">
                  <c:v>61.459843749999997</c:v>
                </c:pt>
                <c:pt idx="44744">
                  <c:v>61.458281249999899</c:v>
                </c:pt>
                <c:pt idx="44745">
                  <c:v>61.456718749999901</c:v>
                </c:pt>
                <c:pt idx="44746">
                  <c:v>61.454843749999903</c:v>
                </c:pt>
                <c:pt idx="44747">
                  <c:v>61.453124999999901</c:v>
                </c:pt>
                <c:pt idx="44748">
                  <c:v>61.451093749999899</c:v>
                </c:pt>
                <c:pt idx="44749">
                  <c:v>61.448593749999901</c:v>
                </c:pt>
                <c:pt idx="44750">
                  <c:v>61.446093750000003</c:v>
                </c:pt>
                <c:pt idx="44751">
                  <c:v>61.443749999999902</c:v>
                </c:pt>
                <c:pt idx="44752">
                  <c:v>61.441249999999897</c:v>
                </c:pt>
                <c:pt idx="44753">
                  <c:v>61.438281249999903</c:v>
                </c:pt>
                <c:pt idx="44754">
                  <c:v>61.435468749999899</c:v>
                </c:pt>
                <c:pt idx="44755">
                  <c:v>61.433124999999997</c:v>
                </c:pt>
                <c:pt idx="44756">
                  <c:v>61.431093749999903</c:v>
                </c:pt>
                <c:pt idx="44757">
                  <c:v>61.429218749999997</c:v>
                </c:pt>
                <c:pt idx="44758">
                  <c:v>61.427499999999903</c:v>
                </c:pt>
                <c:pt idx="44759">
                  <c:v>61.425781249999901</c:v>
                </c:pt>
                <c:pt idx="44760">
                  <c:v>61.424062499999899</c:v>
                </c:pt>
                <c:pt idx="44761">
                  <c:v>61.422343750000003</c:v>
                </c:pt>
                <c:pt idx="44762">
                  <c:v>61.420468749999898</c:v>
                </c:pt>
                <c:pt idx="44763">
                  <c:v>61.418437500000003</c:v>
                </c:pt>
                <c:pt idx="44764">
                  <c:v>61.416406249999902</c:v>
                </c:pt>
                <c:pt idx="44765">
                  <c:v>61.414531249999897</c:v>
                </c:pt>
                <c:pt idx="44766">
                  <c:v>61.412656249999998</c:v>
                </c:pt>
                <c:pt idx="44767">
                  <c:v>61.410781249999999</c:v>
                </c:pt>
                <c:pt idx="44768">
                  <c:v>61.408906249999902</c:v>
                </c:pt>
                <c:pt idx="44769">
                  <c:v>61.407031249999903</c:v>
                </c:pt>
                <c:pt idx="44770">
                  <c:v>61.405156249999997</c:v>
                </c:pt>
                <c:pt idx="44771">
                  <c:v>61.403281249999999</c:v>
                </c:pt>
                <c:pt idx="44772">
                  <c:v>61.401562499999898</c:v>
                </c:pt>
                <c:pt idx="44773">
                  <c:v>61.4</c:v>
                </c:pt>
                <c:pt idx="44774">
                  <c:v>61.398437499999901</c:v>
                </c:pt>
                <c:pt idx="44775">
                  <c:v>61.396718749999899</c:v>
                </c:pt>
                <c:pt idx="44776">
                  <c:v>61.3948437499999</c:v>
                </c:pt>
                <c:pt idx="44777">
                  <c:v>61.392968749999902</c:v>
                </c:pt>
                <c:pt idx="44778">
                  <c:v>61.391093749999897</c:v>
                </c:pt>
                <c:pt idx="44779">
                  <c:v>61.389218749999898</c:v>
                </c:pt>
                <c:pt idx="44780">
                  <c:v>61.387343749999999</c:v>
                </c:pt>
                <c:pt idx="44781">
                  <c:v>61.385468749999902</c:v>
                </c:pt>
                <c:pt idx="44782">
                  <c:v>61.383437499999999</c:v>
                </c:pt>
                <c:pt idx="44783">
                  <c:v>61.381093749999998</c:v>
                </c:pt>
                <c:pt idx="44784">
                  <c:v>61.378593749999901</c:v>
                </c:pt>
                <c:pt idx="44785">
                  <c:v>61.376093749999903</c:v>
                </c:pt>
                <c:pt idx="44786">
                  <c:v>61.373437499999902</c:v>
                </c:pt>
                <c:pt idx="44787">
                  <c:v>61.370624999999997</c:v>
                </c:pt>
                <c:pt idx="44788">
                  <c:v>61.367968749999903</c:v>
                </c:pt>
                <c:pt idx="44789">
                  <c:v>61.365468749999899</c:v>
                </c:pt>
                <c:pt idx="44790">
                  <c:v>61.362968749999901</c:v>
                </c:pt>
                <c:pt idx="44791">
                  <c:v>61.360624999999899</c:v>
                </c:pt>
                <c:pt idx="44792">
                  <c:v>61.356874999999903</c:v>
                </c:pt>
                <c:pt idx="44793">
                  <c:v>61.3440624999999</c:v>
                </c:pt>
                <c:pt idx="44794">
                  <c:v>61.321796874999997</c:v>
                </c:pt>
                <c:pt idx="44795">
                  <c:v>61.298515624999901</c:v>
                </c:pt>
                <c:pt idx="44796">
                  <c:v>61.276718750000001</c:v>
                </c:pt>
                <c:pt idx="44797">
                  <c:v>61.255546874999901</c:v>
                </c:pt>
                <c:pt idx="44798">
                  <c:v>61.234609374999899</c:v>
                </c:pt>
                <c:pt idx="44799">
                  <c:v>61.213749999999997</c:v>
                </c:pt>
                <c:pt idx="44800">
                  <c:v>61.192812499999903</c:v>
                </c:pt>
                <c:pt idx="44801">
                  <c:v>61.171874999999901</c:v>
                </c:pt>
                <c:pt idx="44802">
                  <c:v>61.151874999999997</c:v>
                </c:pt>
                <c:pt idx="44803">
                  <c:v>61.132968750000003</c:v>
                </c:pt>
                <c:pt idx="44804">
                  <c:v>61.113750000000003</c:v>
                </c:pt>
                <c:pt idx="44805">
                  <c:v>61.093906249999897</c:v>
                </c:pt>
                <c:pt idx="44806">
                  <c:v>61.073906249999901</c:v>
                </c:pt>
                <c:pt idx="44807">
                  <c:v>61.053906249999997</c:v>
                </c:pt>
                <c:pt idx="44808">
                  <c:v>61.033749999999898</c:v>
                </c:pt>
                <c:pt idx="44809">
                  <c:v>61.013437499999903</c:v>
                </c:pt>
                <c:pt idx="44810">
                  <c:v>60.993281249999903</c:v>
                </c:pt>
                <c:pt idx="44811">
                  <c:v>60.9732812499999</c:v>
                </c:pt>
                <c:pt idx="44812">
                  <c:v>60.953281250000003</c:v>
                </c:pt>
                <c:pt idx="44813">
                  <c:v>60.933124999999897</c:v>
                </c:pt>
                <c:pt idx="44814">
                  <c:v>60.912812499999902</c:v>
                </c:pt>
                <c:pt idx="44815">
                  <c:v>60.892499999999998</c:v>
                </c:pt>
                <c:pt idx="44816">
                  <c:v>60.872187499999903</c:v>
                </c:pt>
                <c:pt idx="44817">
                  <c:v>60.852031249999897</c:v>
                </c:pt>
                <c:pt idx="44818">
                  <c:v>60.831874999999997</c:v>
                </c:pt>
                <c:pt idx="44819">
                  <c:v>60.811718749999997</c:v>
                </c:pt>
                <c:pt idx="44820">
                  <c:v>60.791562499999898</c:v>
                </c:pt>
                <c:pt idx="44821">
                  <c:v>60.771249999999903</c:v>
                </c:pt>
                <c:pt idx="44822">
                  <c:v>60.7509374999999</c:v>
                </c:pt>
                <c:pt idx="44823">
                  <c:v>60.731562499999903</c:v>
                </c:pt>
                <c:pt idx="44824">
                  <c:v>60.7235937499999</c:v>
                </c:pt>
                <c:pt idx="44825">
                  <c:v>60.727031249999897</c:v>
                </c:pt>
                <c:pt idx="44826">
                  <c:v>60.728749999999998</c:v>
                </c:pt>
                <c:pt idx="44827">
                  <c:v>60.727656249999903</c:v>
                </c:pt>
                <c:pt idx="44828">
                  <c:v>60.726406249999897</c:v>
                </c:pt>
                <c:pt idx="44829">
                  <c:v>60.725156249999898</c:v>
                </c:pt>
                <c:pt idx="44830">
                  <c:v>60.724062499999903</c:v>
                </c:pt>
                <c:pt idx="44831">
                  <c:v>60.723124999999897</c:v>
                </c:pt>
                <c:pt idx="44832">
                  <c:v>60.722031250000001</c:v>
                </c:pt>
                <c:pt idx="44833">
                  <c:v>60.720781250000002</c:v>
                </c:pt>
                <c:pt idx="44834">
                  <c:v>60.719531249999903</c:v>
                </c:pt>
                <c:pt idx="44835">
                  <c:v>60.718281249999897</c:v>
                </c:pt>
                <c:pt idx="44836">
                  <c:v>60.717031249999899</c:v>
                </c:pt>
                <c:pt idx="44837">
                  <c:v>60.715937500000003</c:v>
                </c:pt>
                <c:pt idx="44838">
                  <c:v>60.714999999999897</c:v>
                </c:pt>
                <c:pt idx="44839">
                  <c:v>60.713906249999901</c:v>
                </c:pt>
                <c:pt idx="44840">
                  <c:v>60.712343749999903</c:v>
                </c:pt>
                <c:pt idx="44841">
                  <c:v>60.710781249999897</c:v>
                </c:pt>
                <c:pt idx="44842">
                  <c:v>60.709531249999898</c:v>
                </c:pt>
                <c:pt idx="44843">
                  <c:v>60.708124999999903</c:v>
                </c:pt>
                <c:pt idx="44844">
                  <c:v>60.706406249999901</c:v>
                </c:pt>
                <c:pt idx="44845">
                  <c:v>60.704843749999903</c:v>
                </c:pt>
                <c:pt idx="44846">
                  <c:v>60.7034374999999</c:v>
                </c:pt>
                <c:pt idx="44847">
                  <c:v>60.701718749999898</c:v>
                </c:pt>
                <c:pt idx="44848">
                  <c:v>60.699843749999999</c:v>
                </c:pt>
                <c:pt idx="44849">
                  <c:v>60.698281249999901</c:v>
                </c:pt>
                <c:pt idx="44850">
                  <c:v>60.697031249999903</c:v>
                </c:pt>
                <c:pt idx="44851">
                  <c:v>60.6956249999999</c:v>
                </c:pt>
                <c:pt idx="44852">
                  <c:v>60.694062499999902</c:v>
                </c:pt>
                <c:pt idx="44853">
                  <c:v>60.692499999999903</c:v>
                </c:pt>
                <c:pt idx="44854">
                  <c:v>60.690937499999897</c:v>
                </c:pt>
                <c:pt idx="44855">
                  <c:v>60.689531249999902</c:v>
                </c:pt>
                <c:pt idx="44856">
                  <c:v>60.688281249999903</c:v>
                </c:pt>
                <c:pt idx="44857">
                  <c:v>60.687031249999897</c:v>
                </c:pt>
                <c:pt idx="44858">
                  <c:v>60.685781249999899</c:v>
                </c:pt>
                <c:pt idx="44859">
                  <c:v>60.684374999999903</c:v>
                </c:pt>
                <c:pt idx="44860">
                  <c:v>60.682812499999898</c:v>
                </c:pt>
                <c:pt idx="44861">
                  <c:v>60.681249999999899</c:v>
                </c:pt>
                <c:pt idx="44862">
                  <c:v>60.679687499999901</c:v>
                </c:pt>
                <c:pt idx="44863">
                  <c:v>60.678125000000001</c:v>
                </c:pt>
                <c:pt idx="44864">
                  <c:v>60.676406249999999</c:v>
                </c:pt>
                <c:pt idx="44865">
                  <c:v>60.674687499999997</c:v>
                </c:pt>
                <c:pt idx="44866">
                  <c:v>60.673124999999899</c:v>
                </c:pt>
                <c:pt idx="44867">
                  <c:v>60.671406249999997</c:v>
                </c:pt>
                <c:pt idx="44868">
                  <c:v>60.669531249999899</c:v>
                </c:pt>
                <c:pt idx="44869">
                  <c:v>60.66765625</c:v>
                </c:pt>
                <c:pt idx="44870">
                  <c:v>60.665781249999903</c:v>
                </c:pt>
                <c:pt idx="44871">
                  <c:v>60.663906249999897</c:v>
                </c:pt>
                <c:pt idx="44872">
                  <c:v>60.662031249999899</c:v>
                </c:pt>
                <c:pt idx="44873">
                  <c:v>60.66</c:v>
                </c:pt>
                <c:pt idx="44874">
                  <c:v>60.657968749999903</c:v>
                </c:pt>
                <c:pt idx="44875">
                  <c:v>60.655937499999901</c:v>
                </c:pt>
                <c:pt idx="44876">
                  <c:v>60.653749999999903</c:v>
                </c:pt>
                <c:pt idx="44877">
                  <c:v>60.651874999999897</c:v>
                </c:pt>
                <c:pt idx="44878">
                  <c:v>60.650156249999903</c:v>
                </c:pt>
                <c:pt idx="44879">
                  <c:v>60.648281249999897</c:v>
                </c:pt>
                <c:pt idx="44880">
                  <c:v>60.646093749999999</c:v>
                </c:pt>
                <c:pt idx="44881">
                  <c:v>60.643593749999901</c:v>
                </c:pt>
                <c:pt idx="44882">
                  <c:v>60.641093749999897</c:v>
                </c:pt>
                <c:pt idx="44883">
                  <c:v>60.638593749999899</c:v>
                </c:pt>
                <c:pt idx="44884">
                  <c:v>60.636093749999901</c:v>
                </c:pt>
                <c:pt idx="44885">
                  <c:v>60.633593749999903</c:v>
                </c:pt>
                <c:pt idx="44886">
                  <c:v>60.630781249999998</c:v>
                </c:pt>
                <c:pt idx="44887">
                  <c:v>60.627499999999898</c:v>
                </c:pt>
                <c:pt idx="44888">
                  <c:v>60.6175</c:v>
                </c:pt>
                <c:pt idx="44889">
                  <c:v>60.598749999999903</c:v>
                </c:pt>
                <c:pt idx="44890">
                  <c:v>60.576328125000003</c:v>
                </c:pt>
                <c:pt idx="44891">
                  <c:v>60.552031249999899</c:v>
                </c:pt>
                <c:pt idx="44892">
                  <c:v>60.528828124999997</c:v>
                </c:pt>
                <c:pt idx="44893">
                  <c:v>60.507265624999903</c:v>
                </c:pt>
                <c:pt idx="44894">
                  <c:v>60.486093749999903</c:v>
                </c:pt>
                <c:pt idx="44895">
                  <c:v>60.465234374999902</c:v>
                </c:pt>
                <c:pt idx="44896">
                  <c:v>60.444531249999898</c:v>
                </c:pt>
                <c:pt idx="44897">
                  <c:v>60.423906249999902</c:v>
                </c:pt>
                <c:pt idx="44898">
                  <c:v>60.4032812499999</c:v>
                </c:pt>
                <c:pt idx="44899">
                  <c:v>60.3837499999999</c:v>
                </c:pt>
                <c:pt idx="44900">
                  <c:v>60.364999999999903</c:v>
                </c:pt>
                <c:pt idx="44901">
                  <c:v>60.345624999999899</c:v>
                </c:pt>
                <c:pt idx="44902">
                  <c:v>60.326015624999997</c:v>
                </c:pt>
                <c:pt idx="44903">
                  <c:v>60.306484374999897</c:v>
                </c:pt>
                <c:pt idx="44904">
                  <c:v>60.286953124999897</c:v>
                </c:pt>
                <c:pt idx="44905">
                  <c:v>60.267421874999897</c:v>
                </c:pt>
                <c:pt idx="44906">
                  <c:v>60.247890624999897</c:v>
                </c:pt>
                <c:pt idx="44907">
                  <c:v>60.228359374999897</c:v>
                </c:pt>
                <c:pt idx="44908">
                  <c:v>60.208828124999897</c:v>
                </c:pt>
                <c:pt idx="44909">
                  <c:v>60.189218749999903</c:v>
                </c:pt>
                <c:pt idx="44910">
                  <c:v>60.169609374999901</c:v>
                </c:pt>
                <c:pt idx="44911">
                  <c:v>60.150234374999997</c:v>
                </c:pt>
                <c:pt idx="44912">
                  <c:v>60.130937500000002</c:v>
                </c:pt>
                <c:pt idx="44913">
                  <c:v>60.111796874999897</c:v>
                </c:pt>
                <c:pt idx="44914">
                  <c:v>60.092890625000003</c:v>
                </c:pt>
                <c:pt idx="44915">
                  <c:v>60.073906249999901</c:v>
                </c:pt>
                <c:pt idx="44916">
                  <c:v>60.054765624999902</c:v>
                </c:pt>
                <c:pt idx="44917">
                  <c:v>60.035546875000001</c:v>
                </c:pt>
                <c:pt idx="44918">
                  <c:v>60.016171874999898</c:v>
                </c:pt>
                <c:pt idx="44919">
                  <c:v>59.996640624999898</c:v>
                </c:pt>
                <c:pt idx="44920">
                  <c:v>59.979765624999899</c:v>
                </c:pt>
                <c:pt idx="44921">
                  <c:v>59.972343749999901</c:v>
                </c:pt>
                <c:pt idx="44922">
                  <c:v>59.973906249999899</c:v>
                </c:pt>
                <c:pt idx="44923">
                  <c:v>59.978437499999899</c:v>
                </c:pt>
                <c:pt idx="44924">
                  <c:v>59.980937500000003</c:v>
                </c:pt>
                <c:pt idx="44925">
                  <c:v>59.980624999999897</c:v>
                </c:pt>
                <c:pt idx="44926">
                  <c:v>59.980312499999897</c:v>
                </c:pt>
                <c:pt idx="44927">
                  <c:v>59.979843749999901</c:v>
                </c:pt>
                <c:pt idx="44928">
                  <c:v>59.979374999999997</c:v>
                </c:pt>
                <c:pt idx="44929">
                  <c:v>59.979218749999902</c:v>
                </c:pt>
                <c:pt idx="44930">
                  <c:v>59.979374999999997</c:v>
                </c:pt>
                <c:pt idx="44931">
                  <c:v>59.980156249999901</c:v>
                </c:pt>
                <c:pt idx="44932">
                  <c:v>59.980937499999897</c:v>
                </c:pt>
                <c:pt idx="44933">
                  <c:v>59.9814062499999</c:v>
                </c:pt>
                <c:pt idx="44934">
                  <c:v>59.981874999999903</c:v>
                </c:pt>
                <c:pt idx="44935">
                  <c:v>59.982499999999902</c:v>
                </c:pt>
                <c:pt idx="44936">
                  <c:v>59.982812499999902</c:v>
                </c:pt>
                <c:pt idx="44937">
                  <c:v>59.982968749999898</c:v>
                </c:pt>
                <c:pt idx="44938">
                  <c:v>59.983906249999897</c:v>
                </c:pt>
                <c:pt idx="44939">
                  <c:v>59.985156250000003</c:v>
                </c:pt>
                <c:pt idx="44940">
                  <c:v>59.986249999999899</c:v>
                </c:pt>
                <c:pt idx="44941">
                  <c:v>59.987031249999902</c:v>
                </c:pt>
                <c:pt idx="44942">
                  <c:v>59.987656249999901</c:v>
                </c:pt>
                <c:pt idx="44943">
                  <c:v>59.988281249999901</c:v>
                </c:pt>
                <c:pt idx="44944">
                  <c:v>59.9889062499999</c:v>
                </c:pt>
                <c:pt idx="44945">
                  <c:v>59.989374999999903</c:v>
                </c:pt>
                <c:pt idx="44946">
                  <c:v>59.989687499999903</c:v>
                </c:pt>
                <c:pt idx="44947">
                  <c:v>59.989999999999903</c:v>
                </c:pt>
                <c:pt idx="44948">
                  <c:v>59.990156249999998</c:v>
                </c:pt>
                <c:pt idx="44949">
                  <c:v>59.989999999999903</c:v>
                </c:pt>
                <c:pt idx="44950">
                  <c:v>59.989843749999899</c:v>
                </c:pt>
                <c:pt idx="44951">
                  <c:v>59.989687499999903</c:v>
                </c:pt>
                <c:pt idx="44952">
                  <c:v>59.989687499999903</c:v>
                </c:pt>
                <c:pt idx="44953">
                  <c:v>59.989687499999903</c:v>
                </c:pt>
                <c:pt idx="44954">
                  <c:v>59.989531249999999</c:v>
                </c:pt>
                <c:pt idx="44955">
                  <c:v>59.989374999999903</c:v>
                </c:pt>
                <c:pt idx="44956">
                  <c:v>59.989062499999903</c:v>
                </c:pt>
                <c:pt idx="44957">
                  <c:v>59.9889062499999</c:v>
                </c:pt>
                <c:pt idx="44958">
                  <c:v>59.988750000000003</c:v>
                </c:pt>
                <c:pt idx="44959">
                  <c:v>59.9885937499999</c:v>
                </c:pt>
                <c:pt idx="44960">
                  <c:v>59.9885937499999</c:v>
                </c:pt>
                <c:pt idx="44961">
                  <c:v>59.98859375</c:v>
                </c:pt>
                <c:pt idx="44962">
                  <c:v>59.988437500000003</c:v>
                </c:pt>
                <c:pt idx="44963">
                  <c:v>59.98828125</c:v>
                </c:pt>
                <c:pt idx="44964">
                  <c:v>59.988281249999901</c:v>
                </c:pt>
                <c:pt idx="44965">
                  <c:v>59.988124999999897</c:v>
                </c:pt>
                <c:pt idx="44966">
                  <c:v>59.987812499999997</c:v>
                </c:pt>
                <c:pt idx="44967">
                  <c:v>59.987499999999898</c:v>
                </c:pt>
                <c:pt idx="44968">
                  <c:v>59.987187499999997</c:v>
                </c:pt>
                <c:pt idx="44969">
                  <c:v>59.987031249999902</c:v>
                </c:pt>
                <c:pt idx="44970">
                  <c:v>59.986874999999898</c:v>
                </c:pt>
                <c:pt idx="44971">
                  <c:v>59.986718749999902</c:v>
                </c:pt>
                <c:pt idx="44972">
                  <c:v>59.986874999999898</c:v>
                </c:pt>
                <c:pt idx="44973">
                  <c:v>59.987031249999902</c:v>
                </c:pt>
                <c:pt idx="44974">
                  <c:v>59.987031249999902</c:v>
                </c:pt>
                <c:pt idx="44975">
                  <c:v>59.986874999999898</c:v>
                </c:pt>
                <c:pt idx="44976">
                  <c:v>59.986562499999998</c:v>
                </c:pt>
                <c:pt idx="44977">
                  <c:v>59.986249999999998</c:v>
                </c:pt>
                <c:pt idx="44978">
                  <c:v>59.985937499999999</c:v>
                </c:pt>
                <c:pt idx="44979">
                  <c:v>59.985624999999899</c:v>
                </c:pt>
                <c:pt idx="44980">
                  <c:v>59.985468749999903</c:v>
                </c:pt>
                <c:pt idx="44981">
                  <c:v>59.985468749999903</c:v>
                </c:pt>
                <c:pt idx="44982">
                  <c:v>59.985468749999903</c:v>
                </c:pt>
                <c:pt idx="44983">
                  <c:v>59.985312499999999</c:v>
                </c:pt>
                <c:pt idx="44984">
                  <c:v>59.984999999999999</c:v>
                </c:pt>
                <c:pt idx="44985">
                  <c:v>59.9846875</c:v>
                </c:pt>
                <c:pt idx="44986">
                  <c:v>59.984374999999901</c:v>
                </c:pt>
                <c:pt idx="44987">
                  <c:v>59.983906249999997</c:v>
                </c:pt>
                <c:pt idx="44988">
                  <c:v>59.983281249999898</c:v>
                </c:pt>
                <c:pt idx="44989">
                  <c:v>59.982656249999899</c:v>
                </c:pt>
                <c:pt idx="44990">
                  <c:v>59.982031249999899</c:v>
                </c:pt>
                <c:pt idx="44991">
                  <c:v>59.9814062499999</c:v>
                </c:pt>
                <c:pt idx="44992">
                  <c:v>59.98078125</c:v>
                </c:pt>
                <c:pt idx="44993">
                  <c:v>59.98</c:v>
                </c:pt>
                <c:pt idx="44994">
                  <c:v>59.979062499999998</c:v>
                </c:pt>
                <c:pt idx="44995">
                  <c:v>59.978124999999999</c:v>
                </c:pt>
                <c:pt idx="44996">
                  <c:v>59.977343749999903</c:v>
                </c:pt>
                <c:pt idx="44997">
                  <c:v>59.976406249999897</c:v>
                </c:pt>
                <c:pt idx="44998">
                  <c:v>59.974843749999899</c:v>
                </c:pt>
                <c:pt idx="44999">
                  <c:v>59.967265624999897</c:v>
                </c:pt>
                <c:pt idx="45000">
                  <c:v>59.951328124999897</c:v>
                </c:pt>
                <c:pt idx="45001">
                  <c:v>59.931874999999998</c:v>
                </c:pt>
                <c:pt idx="45002">
                  <c:v>59.909453124999899</c:v>
                </c:pt>
                <c:pt idx="45003">
                  <c:v>59.886874999999897</c:v>
                </c:pt>
                <c:pt idx="45004">
                  <c:v>59.866328124999903</c:v>
                </c:pt>
                <c:pt idx="45005">
                  <c:v>59.846484374999903</c:v>
                </c:pt>
                <c:pt idx="45006">
                  <c:v>59.827343749999997</c:v>
                </c:pt>
                <c:pt idx="45007">
                  <c:v>59.808281249999901</c:v>
                </c:pt>
                <c:pt idx="45008">
                  <c:v>59.789140624999902</c:v>
                </c:pt>
                <c:pt idx="45009">
                  <c:v>59.7704687499999</c:v>
                </c:pt>
                <c:pt idx="45010">
                  <c:v>59.7528906249999</c:v>
                </c:pt>
                <c:pt idx="45011">
                  <c:v>59.735156249999903</c:v>
                </c:pt>
                <c:pt idx="45012">
                  <c:v>59.716562499999903</c:v>
                </c:pt>
                <c:pt idx="45013">
                  <c:v>59.697812499999898</c:v>
                </c:pt>
                <c:pt idx="45014">
                  <c:v>59.678906249999997</c:v>
                </c:pt>
                <c:pt idx="45015">
                  <c:v>59.659843749999901</c:v>
                </c:pt>
                <c:pt idx="45016">
                  <c:v>59.640781249999897</c:v>
                </c:pt>
                <c:pt idx="45017">
                  <c:v>59.6217187499999</c:v>
                </c:pt>
                <c:pt idx="45018">
                  <c:v>59.602499999999999</c:v>
                </c:pt>
                <c:pt idx="45019">
                  <c:v>59.583124999999903</c:v>
                </c:pt>
                <c:pt idx="45020">
                  <c:v>59.563749999999899</c:v>
                </c:pt>
                <c:pt idx="45021">
                  <c:v>59.544374999999903</c:v>
                </c:pt>
                <c:pt idx="45022">
                  <c:v>59.525156249999903</c:v>
                </c:pt>
                <c:pt idx="45023">
                  <c:v>59.506093749999998</c:v>
                </c:pt>
                <c:pt idx="45024">
                  <c:v>59.487031249999902</c:v>
                </c:pt>
                <c:pt idx="45025">
                  <c:v>59.467968749999898</c:v>
                </c:pt>
                <c:pt idx="45026">
                  <c:v>59.448671874999903</c:v>
                </c:pt>
                <c:pt idx="45027">
                  <c:v>59.429296874999899</c:v>
                </c:pt>
                <c:pt idx="45028">
                  <c:v>59.41015625</c:v>
                </c:pt>
                <c:pt idx="45029">
                  <c:v>59.391093749999897</c:v>
                </c:pt>
                <c:pt idx="45030">
                  <c:v>59.3717187499999</c:v>
                </c:pt>
                <c:pt idx="45031">
                  <c:v>59.356562499999903</c:v>
                </c:pt>
                <c:pt idx="45032">
                  <c:v>59.3524999999999</c:v>
                </c:pt>
                <c:pt idx="45033">
                  <c:v>59.356093749999999</c:v>
                </c:pt>
                <c:pt idx="45034">
                  <c:v>59.359062499999901</c:v>
                </c:pt>
                <c:pt idx="45035">
                  <c:v>59.3596874999999</c:v>
                </c:pt>
                <c:pt idx="45036">
                  <c:v>59.359531250000003</c:v>
                </c:pt>
                <c:pt idx="45037">
                  <c:v>59.359218749999897</c:v>
                </c:pt>
                <c:pt idx="45038">
                  <c:v>59.358906249999997</c:v>
                </c:pt>
                <c:pt idx="45039">
                  <c:v>59.358750000000001</c:v>
                </c:pt>
                <c:pt idx="45040">
                  <c:v>59.358749999999901</c:v>
                </c:pt>
                <c:pt idx="45041">
                  <c:v>59.358749999999901</c:v>
                </c:pt>
                <c:pt idx="45042">
                  <c:v>59.358749999999901</c:v>
                </c:pt>
                <c:pt idx="45043">
                  <c:v>59.358749999999901</c:v>
                </c:pt>
                <c:pt idx="45044">
                  <c:v>59.358750000000001</c:v>
                </c:pt>
                <c:pt idx="45045">
                  <c:v>59.358749999999901</c:v>
                </c:pt>
                <c:pt idx="45046">
                  <c:v>59.358906249999997</c:v>
                </c:pt>
                <c:pt idx="45047">
                  <c:v>59.359218749999897</c:v>
                </c:pt>
                <c:pt idx="45048">
                  <c:v>59.359374999999901</c:v>
                </c:pt>
                <c:pt idx="45049">
                  <c:v>59.359531249999897</c:v>
                </c:pt>
                <c:pt idx="45050">
                  <c:v>59.3596874999999</c:v>
                </c:pt>
                <c:pt idx="45051">
                  <c:v>59.3596874999999</c:v>
                </c:pt>
                <c:pt idx="45052">
                  <c:v>59.359374999999901</c:v>
                </c:pt>
                <c:pt idx="45053">
                  <c:v>59.358437499999901</c:v>
                </c:pt>
                <c:pt idx="45054">
                  <c:v>59.357031249999999</c:v>
                </c:pt>
                <c:pt idx="45055">
                  <c:v>59.3557812499999</c:v>
                </c:pt>
                <c:pt idx="45056">
                  <c:v>59.354843749999901</c:v>
                </c:pt>
                <c:pt idx="45057">
                  <c:v>59.354062499999898</c:v>
                </c:pt>
                <c:pt idx="45058">
                  <c:v>59.353281249999903</c:v>
                </c:pt>
                <c:pt idx="45059">
                  <c:v>59.352343749999903</c:v>
                </c:pt>
                <c:pt idx="45060">
                  <c:v>59.351249999999901</c:v>
                </c:pt>
                <c:pt idx="45061">
                  <c:v>59.349843749999899</c:v>
                </c:pt>
                <c:pt idx="45062">
                  <c:v>59.3482812499999</c:v>
                </c:pt>
                <c:pt idx="45063">
                  <c:v>59.347031249999901</c:v>
                </c:pt>
                <c:pt idx="45064">
                  <c:v>59.346093749999902</c:v>
                </c:pt>
                <c:pt idx="45065">
                  <c:v>59.345156250000002</c:v>
                </c:pt>
                <c:pt idx="45066">
                  <c:v>59.344218749999897</c:v>
                </c:pt>
                <c:pt idx="45067">
                  <c:v>59.343281249999997</c:v>
                </c:pt>
                <c:pt idx="45068">
                  <c:v>59.342343749999898</c:v>
                </c:pt>
                <c:pt idx="45069">
                  <c:v>59.341406249999899</c:v>
                </c:pt>
                <c:pt idx="45070">
                  <c:v>59.3404687499999</c:v>
                </c:pt>
                <c:pt idx="45071">
                  <c:v>59.339531249999901</c:v>
                </c:pt>
                <c:pt idx="45072">
                  <c:v>59.338437499999998</c:v>
                </c:pt>
                <c:pt idx="45073">
                  <c:v>59.337187499999899</c:v>
                </c:pt>
                <c:pt idx="45074">
                  <c:v>59.3359375</c:v>
                </c:pt>
                <c:pt idx="45075">
                  <c:v>59.334843749999997</c:v>
                </c:pt>
                <c:pt idx="45076">
                  <c:v>59.333906249999899</c:v>
                </c:pt>
                <c:pt idx="45077">
                  <c:v>59.3329687499999</c:v>
                </c:pt>
                <c:pt idx="45078">
                  <c:v>59.331874999999997</c:v>
                </c:pt>
                <c:pt idx="45079">
                  <c:v>59.330624999999898</c:v>
                </c:pt>
                <c:pt idx="45080">
                  <c:v>59.329374999999899</c:v>
                </c:pt>
                <c:pt idx="45081">
                  <c:v>59.328281249999897</c:v>
                </c:pt>
                <c:pt idx="45082">
                  <c:v>59.327500000000001</c:v>
                </c:pt>
                <c:pt idx="45083">
                  <c:v>59.326562500000001</c:v>
                </c:pt>
                <c:pt idx="45084">
                  <c:v>59.325468749999899</c:v>
                </c:pt>
                <c:pt idx="45085">
                  <c:v>59.324374999999897</c:v>
                </c:pt>
                <c:pt idx="45086">
                  <c:v>59.322968749999902</c:v>
                </c:pt>
                <c:pt idx="45087">
                  <c:v>59.321562499999899</c:v>
                </c:pt>
                <c:pt idx="45088">
                  <c:v>59.320312499999901</c:v>
                </c:pt>
                <c:pt idx="45089">
                  <c:v>59.319062499999902</c:v>
                </c:pt>
                <c:pt idx="45090">
                  <c:v>59.317812499999903</c:v>
                </c:pt>
                <c:pt idx="45091">
                  <c:v>59.316562500000003</c:v>
                </c:pt>
                <c:pt idx="45092">
                  <c:v>59.315312499999898</c:v>
                </c:pt>
                <c:pt idx="45093">
                  <c:v>59.314218749999903</c:v>
                </c:pt>
                <c:pt idx="45094">
                  <c:v>59.313124999999999</c:v>
                </c:pt>
                <c:pt idx="45095">
                  <c:v>59.311874999999901</c:v>
                </c:pt>
                <c:pt idx="45096">
                  <c:v>59.310781249999899</c:v>
                </c:pt>
                <c:pt idx="45097">
                  <c:v>59.309843749999899</c:v>
                </c:pt>
                <c:pt idx="45098">
                  <c:v>59.30890625</c:v>
                </c:pt>
                <c:pt idx="45099">
                  <c:v>59.307656249999901</c:v>
                </c:pt>
                <c:pt idx="45100">
                  <c:v>59.306093749999903</c:v>
                </c:pt>
                <c:pt idx="45101">
                  <c:v>59.304531249999897</c:v>
                </c:pt>
                <c:pt idx="45102">
                  <c:v>59.302968749999899</c:v>
                </c:pt>
                <c:pt idx="45103">
                  <c:v>59.3014062499999</c:v>
                </c:pt>
                <c:pt idx="45104">
                  <c:v>59.299843749999901</c:v>
                </c:pt>
                <c:pt idx="45105">
                  <c:v>59.298281250000002</c:v>
                </c:pt>
                <c:pt idx="45106">
                  <c:v>59.296718749999897</c:v>
                </c:pt>
                <c:pt idx="45107">
                  <c:v>59.294843749999899</c:v>
                </c:pt>
                <c:pt idx="45108">
                  <c:v>59.288203124999903</c:v>
                </c:pt>
                <c:pt idx="45109">
                  <c:v>59.273281249999897</c:v>
                </c:pt>
                <c:pt idx="45110">
                  <c:v>59.254062499999897</c:v>
                </c:pt>
                <c:pt idx="45111">
                  <c:v>59.234140624999903</c:v>
                </c:pt>
                <c:pt idx="45112">
                  <c:v>59.2112499999999</c:v>
                </c:pt>
                <c:pt idx="45113">
                  <c:v>59.187656249999897</c:v>
                </c:pt>
                <c:pt idx="45114">
                  <c:v>59.166718749999902</c:v>
                </c:pt>
                <c:pt idx="45115">
                  <c:v>59.146484375</c:v>
                </c:pt>
                <c:pt idx="45116">
                  <c:v>59.126484374999897</c:v>
                </c:pt>
                <c:pt idx="45117">
                  <c:v>59.106796874999901</c:v>
                </c:pt>
                <c:pt idx="45118">
                  <c:v>59.087265624999901</c:v>
                </c:pt>
                <c:pt idx="45119">
                  <c:v>59.068593749999899</c:v>
                </c:pt>
                <c:pt idx="45120">
                  <c:v>59.0510937499999</c:v>
                </c:pt>
                <c:pt idx="45121">
                  <c:v>59.033515625</c:v>
                </c:pt>
                <c:pt idx="45122">
                  <c:v>59.015078124999903</c:v>
                </c:pt>
                <c:pt idx="45123">
                  <c:v>58.996171874999902</c:v>
                </c:pt>
                <c:pt idx="45124">
                  <c:v>58.977265624999902</c:v>
                </c:pt>
                <c:pt idx="45125">
                  <c:v>58.958359374999901</c:v>
                </c:pt>
                <c:pt idx="45126">
                  <c:v>58.939453124999901</c:v>
                </c:pt>
                <c:pt idx="45127">
                  <c:v>58.920624999999902</c:v>
                </c:pt>
                <c:pt idx="45128">
                  <c:v>58.901796875000002</c:v>
                </c:pt>
                <c:pt idx="45129">
                  <c:v>58.882890624999902</c:v>
                </c:pt>
                <c:pt idx="45130">
                  <c:v>58.864062499999903</c:v>
                </c:pt>
                <c:pt idx="45131">
                  <c:v>58.845234374999897</c:v>
                </c:pt>
                <c:pt idx="45132">
                  <c:v>58.826328124999897</c:v>
                </c:pt>
                <c:pt idx="45133">
                  <c:v>58.807656249999901</c:v>
                </c:pt>
                <c:pt idx="45134">
                  <c:v>58.789218749999897</c:v>
                </c:pt>
                <c:pt idx="45135">
                  <c:v>58.770624999999903</c:v>
                </c:pt>
                <c:pt idx="45136">
                  <c:v>58.751874999999899</c:v>
                </c:pt>
                <c:pt idx="45137">
                  <c:v>58.733124999999902</c:v>
                </c:pt>
                <c:pt idx="45138">
                  <c:v>58.714531249999901</c:v>
                </c:pt>
                <c:pt idx="45139">
                  <c:v>58.696093750000003</c:v>
                </c:pt>
                <c:pt idx="45140">
                  <c:v>58.677500000000002</c:v>
                </c:pt>
                <c:pt idx="45141">
                  <c:v>58.658671874999897</c:v>
                </c:pt>
                <c:pt idx="45142">
                  <c:v>58.639843749999997</c:v>
                </c:pt>
                <c:pt idx="45143">
                  <c:v>58.621093749999901</c:v>
                </c:pt>
                <c:pt idx="45144">
                  <c:v>58.602343749999903</c:v>
                </c:pt>
                <c:pt idx="45145">
                  <c:v>58.583515624999997</c:v>
                </c:pt>
                <c:pt idx="45146">
                  <c:v>58.564687499999998</c:v>
                </c:pt>
                <c:pt idx="45147">
                  <c:v>58.545937499999901</c:v>
                </c:pt>
                <c:pt idx="45148">
                  <c:v>58.527187499999897</c:v>
                </c:pt>
                <c:pt idx="45149">
                  <c:v>58.5084374999999</c:v>
                </c:pt>
                <c:pt idx="45150">
                  <c:v>58.489687499999903</c:v>
                </c:pt>
                <c:pt idx="45151">
                  <c:v>58.470390624999901</c:v>
                </c:pt>
                <c:pt idx="45152">
                  <c:v>58.459218749999998</c:v>
                </c:pt>
                <c:pt idx="45153">
                  <c:v>58.460312500000001</c:v>
                </c:pt>
                <c:pt idx="45154">
                  <c:v>58.463593749999902</c:v>
                </c:pt>
                <c:pt idx="45155">
                  <c:v>58.464531249999901</c:v>
                </c:pt>
                <c:pt idx="45156">
                  <c:v>58.464374999999997</c:v>
                </c:pt>
                <c:pt idx="45157">
                  <c:v>58.464062499999898</c:v>
                </c:pt>
                <c:pt idx="45158">
                  <c:v>58.463749999999997</c:v>
                </c:pt>
                <c:pt idx="45159">
                  <c:v>58.463749999999997</c:v>
                </c:pt>
                <c:pt idx="45160">
                  <c:v>58.464218750000001</c:v>
                </c:pt>
                <c:pt idx="45161">
                  <c:v>58.464999999999897</c:v>
                </c:pt>
                <c:pt idx="45162">
                  <c:v>58.465937499999903</c:v>
                </c:pt>
                <c:pt idx="45163">
                  <c:v>58.466718749999998</c:v>
                </c:pt>
                <c:pt idx="45164">
                  <c:v>58.467343749999898</c:v>
                </c:pt>
                <c:pt idx="45165">
                  <c:v>58.467812499999901</c:v>
                </c:pt>
                <c:pt idx="45166">
                  <c:v>58.468281249999997</c:v>
                </c:pt>
                <c:pt idx="45167">
                  <c:v>58.468906249999897</c:v>
                </c:pt>
                <c:pt idx="45168">
                  <c:v>58.4693749999999</c:v>
                </c:pt>
                <c:pt idx="45169">
                  <c:v>58.469843749999903</c:v>
                </c:pt>
                <c:pt idx="45170">
                  <c:v>58.470312499999999</c:v>
                </c:pt>
                <c:pt idx="45171">
                  <c:v>58.470624999999899</c:v>
                </c:pt>
                <c:pt idx="45172">
                  <c:v>58.471093750000001</c:v>
                </c:pt>
                <c:pt idx="45173">
                  <c:v>58.471562499999898</c:v>
                </c:pt>
                <c:pt idx="45174">
                  <c:v>58.471874999999997</c:v>
                </c:pt>
                <c:pt idx="45175">
                  <c:v>58.472187499999897</c:v>
                </c:pt>
                <c:pt idx="45176">
                  <c:v>58.472499999999897</c:v>
                </c:pt>
                <c:pt idx="45177">
                  <c:v>58.472656249999901</c:v>
                </c:pt>
                <c:pt idx="45178">
                  <c:v>58.47265625</c:v>
                </c:pt>
                <c:pt idx="45179">
                  <c:v>58.472656249999901</c:v>
                </c:pt>
                <c:pt idx="45180">
                  <c:v>58.472656249999901</c:v>
                </c:pt>
                <c:pt idx="45181">
                  <c:v>58.472656249999901</c:v>
                </c:pt>
                <c:pt idx="45182">
                  <c:v>58.47265625</c:v>
                </c:pt>
                <c:pt idx="45183">
                  <c:v>58.472656249999901</c:v>
                </c:pt>
                <c:pt idx="45184">
                  <c:v>58.472499999999997</c:v>
                </c:pt>
                <c:pt idx="45185">
                  <c:v>58.472343749999901</c:v>
                </c:pt>
                <c:pt idx="45186">
                  <c:v>58.472343749999901</c:v>
                </c:pt>
                <c:pt idx="45187">
                  <c:v>58.472187499999997</c:v>
                </c:pt>
                <c:pt idx="45188">
                  <c:v>58.472031250000001</c:v>
                </c:pt>
                <c:pt idx="45189">
                  <c:v>58.472031249999901</c:v>
                </c:pt>
                <c:pt idx="45190">
                  <c:v>58.472031249999901</c:v>
                </c:pt>
                <c:pt idx="45191">
                  <c:v>58.471874999999898</c:v>
                </c:pt>
                <c:pt idx="45192">
                  <c:v>58.471718749999901</c:v>
                </c:pt>
                <c:pt idx="45193">
                  <c:v>58.471718749999901</c:v>
                </c:pt>
                <c:pt idx="45194">
                  <c:v>58.471718749999901</c:v>
                </c:pt>
                <c:pt idx="45195">
                  <c:v>58.471562499999898</c:v>
                </c:pt>
                <c:pt idx="45196">
                  <c:v>58.471249999999898</c:v>
                </c:pt>
                <c:pt idx="45197">
                  <c:v>58.470624999999899</c:v>
                </c:pt>
                <c:pt idx="45198">
                  <c:v>58.4696874999999</c:v>
                </c:pt>
                <c:pt idx="45199">
                  <c:v>58.468906249999897</c:v>
                </c:pt>
                <c:pt idx="45200">
                  <c:v>58.468437499999901</c:v>
                </c:pt>
                <c:pt idx="45201">
                  <c:v>58.468124999999901</c:v>
                </c:pt>
                <c:pt idx="45202">
                  <c:v>58.467968749999997</c:v>
                </c:pt>
                <c:pt idx="45203">
                  <c:v>58.467812499999901</c:v>
                </c:pt>
                <c:pt idx="45204">
                  <c:v>58.467499999999902</c:v>
                </c:pt>
                <c:pt idx="45205">
                  <c:v>58.467187499999902</c:v>
                </c:pt>
                <c:pt idx="45206">
                  <c:v>58.466875000000002</c:v>
                </c:pt>
                <c:pt idx="45207">
                  <c:v>58.466562499999903</c:v>
                </c:pt>
                <c:pt idx="45208">
                  <c:v>58.466249999999903</c:v>
                </c:pt>
                <c:pt idx="45209">
                  <c:v>58.465937499999903</c:v>
                </c:pt>
                <c:pt idx="45210">
                  <c:v>58.465468749999999</c:v>
                </c:pt>
                <c:pt idx="45211">
                  <c:v>58.464843749999901</c:v>
                </c:pt>
                <c:pt idx="45212">
                  <c:v>58.464218749999901</c:v>
                </c:pt>
                <c:pt idx="45213">
                  <c:v>58.463593749999902</c:v>
                </c:pt>
                <c:pt idx="45214">
                  <c:v>58.462812499999899</c:v>
                </c:pt>
                <c:pt idx="45215">
                  <c:v>58.461718749999903</c:v>
                </c:pt>
                <c:pt idx="45216">
                  <c:v>58.460781249999897</c:v>
                </c:pt>
                <c:pt idx="45217">
                  <c:v>58.460156249999898</c:v>
                </c:pt>
                <c:pt idx="45218">
                  <c:v>58.459531249999998</c:v>
                </c:pt>
                <c:pt idx="45219">
                  <c:v>58.458593749999999</c:v>
                </c:pt>
                <c:pt idx="45220">
                  <c:v>58.457499999999897</c:v>
                </c:pt>
                <c:pt idx="45221">
                  <c:v>58.456562499999997</c:v>
                </c:pt>
                <c:pt idx="45222">
                  <c:v>58.455624999999898</c:v>
                </c:pt>
                <c:pt idx="45223">
                  <c:v>58.454687499999899</c:v>
                </c:pt>
                <c:pt idx="45224">
                  <c:v>58.4537499999999</c:v>
                </c:pt>
                <c:pt idx="45225">
                  <c:v>58.452968749999997</c:v>
                </c:pt>
                <c:pt idx="45226">
                  <c:v>58.452343749999898</c:v>
                </c:pt>
                <c:pt idx="45227">
                  <c:v>58.451562499999902</c:v>
                </c:pt>
                <c:pt idx="45228">
                  <c:v>58.450468749999899</c:v>
                </c:pt>
                <c:pt idx="45229">
                  <c:v>58.443828124999897</c:v>
                </c:pt>
                <c:pt idx="45230">
                  <c:v>58.4280468749999</c:v>
                </c:pt>
                <c:pt idx="45231">
                  <c:v>58.408437499999998</c:v>
                </c:pt>
                <c:pt idx="45232">
                  <c:v>58.388124999999903</c:v>
                </c:pt>
                <c:pt idx="45233">
                  <c:v>58.366484374999899</c:v>
                </c:pt>
                <c:pt idx="45234">
                  <c:v>58.344296874999898</c:v>
                </c:pt>
                <c:pt idx="45235">
                  <c:v>58.322812499999898</c:v>
                </c:pt>
                <c:pt idx="45236">
                  <c:v>58.302109374999901</c:v>
                </c:pt>
                <c:pt idx="45237">
                  <c:v>58.281796874999898</c:v>
                </c:pt>
                <c:pt idx="45238">
                  <c:v>58.261796875000002</c:v>
                </c:pt>
                <c:pt idx="45239">
                  <c:v>58.242265624999902</c:v>
                </c:pt>
                <c:pt idx="45240">
                  <c:v>58.223359374999902</c:v>
                </c:pt>
                <c:pt idx="45241">
                  <c:v>58.205468750000001</c:v>
                </c:pt>
                <c:pt idx="45242">
                  <c:v>58.187578124999902</c:v>
                </c:pt>
                <c:pt idx="45243">
                  <c:v>58.168593749999999</c:v>
                </c:pt>
                <c:pt idx="45244">
                  <c:v>58.149453124999901</c:v>
                </c:pt>
                <c:pt idx="45245">
                  <c:v>58.130546874999901</c:v>
                </c:pt>
                <c:pt idx="45246">
                  <c:v>58.1116406249999</c:v>
                </c:pt>
                <c:pt idx="45247">
                  <c:v>58.092734374999999</c:v>
                </c:pt>
                <c:pt idx="45248">
                  <c:v>58.073828124999999</c:v>
                </c:pt>
                <c:pt idx="45249">
                  <c:v>58.054921874999899</c:v>
                </c:pt>
                <c:pt idx="45250">
                  <c:v>58.0357812499999</c:v>
                </c:pt>
                <c:pt idx="45251">
                  <c:v>58.016484374999997</c:v>
                </c:pt>
                <c:pt idx="45252">
                  <c:v>57.997421874999901</c:v>
                </c:pt>
                <c:pt idx="45253">
                  <c:v>57.978515624999901</c:v>
                </c:pt>
                <c:pt idx="45254">
                  <c:v>57.9596093749999</c:v>
                </c:pt>
                <c:pt idx="45255">
                  <c:v>57.940468749999901</c:v>
                </c:pt>
                <c:pt idx="45256">
                  <c:v>57.921171874999899</c:v>
                </c:pt>
                <c:pt idx="45257">
                  <c:v>57.901953124999999</c:v>
                </c:pt>
                <c:pt idx="45258">
                  <c:v>57.882890624999902</c:v>
                </c:pt>
                <c:pt idx="45259">
                  <c:v>57.863984374999902</c:v>
                </c:pt>
                <c:pt idx="45260">
                  <c:v>57.845078124999901</c:v>
                </c:pt>
                <c:pt idx="45261">
                  <c:v>57.826171874999901</c:v>
                </c:pt>
                <c:pt idx="45262">
                  <c:v>57.807265624999999</c:v>
                </c:pt>
                <c:pt idx="45263">
                  <c:v>57.788359374999999</c:v>
                </c:pt>
                <c:pt idx="45264">
                  <c:v>57.769453124999899</c:v>
                </c:pt>
                <c:pt idx="45265">
                  <c:v>57.750546874999898</c:v>
                </c:pt>
                <c:pt idx="45266">
                  <c:v>57.731484375000001</c:v>
                </c:pt>
                <c:pt idx="45267">
                  <c:v>57.712265624999901</c:v>
                </c:pt>
                <c:pt idx="45268">
                  <c:v>57.693046874999901</c:v>
                </c:pt>
                <c:pt idx="45269">
                  <c:v>57.673984374999897</c:v>
                </c:pt>
                <c:pt idx="45270">
                  <c:v>57.655078124999903</c:v>
                </c:pt>
                <c:pt idx="45271">
                  <c:v>57.636015624999899</c:v>
                </c:pt>
                <c:pt idx="45272">
                  <c:v>57.616796874999899</c:v>
                </c:pt>
                <c:pt idx="45273">
                  <c:v>57.597734374999902</c:v>
                </c:pt>
                <c:pt idx="45274">
                  <c:v>57.578828124999902</c:v>
                </c:pt>
                <c:pt idx="45275">
                  <c:v>57.559921874999901</c:v>
                </c:pt>
                <c:pt idx="45276">
                  <c:v>57.541015625</c:v>
                </c:pt>
                <c:pt idx="45277">
                  <c:v>57.5221093749999</c:v>
                </c:pt>
                <c:pt idx="45278">
                  <c:v>57.503203124999899</c:v>
                </c:pt>
                <c:pt idx="45279">
                  <c:v>57.484296874999899</c:v>
                </c:pt>
                <c:pt idx="45280">
                  <c:v>57.465546874999902</c:v>
                </c:pt>
                <c:pt idx="45281">
                  <c:v>57.446796874999897</c:v>
                </c:pt>
                <c:pt idx="45282">
                  <c:v>57.427890624999897</c:v>
                </c:pt>
                <c:pt idx="45283">
                  <c:v>57.409062499999898</c:v>
                </c:pt>
                <c:pt idx="45284">
                  <c:v>57.390234374999899</c:v>
                </c:pt>
                <c:pt idx="45285">
                  <c:v>57.371328124999998</c:v>
                </c:pt>
                <c:pt idx="45286">
                  <c:v>57.352421874999997</c:v>
                </c:pt>
                <c:pt idx="45287">
                  <c:v>57.333593749999899</c:v>
                </c:pt>
                <c:pt idx="45288">
                  <c:v>57.314843750000001</c:v>
                </c:pt>
                <c:pt idx="45289">
                  <c:v>57.295625000000001</c:v>
                </c:pt>
                <c:pt idx="45290">
                  <c:v>57.276796874999903</c:v>
                </c:pt>
                <c:pt idx="45291">
                  <c:v>57.269687499999897</c:v>
                </c:pt>
                <c:pt idx="45292">
                  <c:v>57.274218749999903</c:v>
                </c:pt>
                <c:pt idx="45293">
                  <c:v>57.277812500000003</c:v>
                </c:pt>
                <c:pt idx="45294">
                  <c:v>57.279687499999902</c:v>
                </c:pt>
                <c:pt idx="45295">
                  <c:v>57.281093749999897</c:v>
                </c:pt>
                <c:pt idx="45296">
                  <c:v>57.2821874999999</c:v>
                </c:pt>
                <c:pt idx="45297">
                  <c:v>57.283437499999899</c:v>
                </c:pt>
                <c:pt idx="45298">
                  <c:v>57.284531250000001</c:v>
                </c:pt>
                <c:pt idx="45299">
                  <c:v>57.2857812499999</c:v>
                </c:pt>
                <c:pt idx="45300">
                  <c:v>57.287343749999899</c:v>
                </c:pt>
                <c:pt idx="45301">
                  <c:v>57.288906249999997</c:v>
                </c:pt>
                <c:pt idx="45302">
                  <c:v>57.290468749999903</c:v>
                </c:pt>
                <c:pt idx="45303">
                  <c:v>57.292031249999901</c:v>
                </c:pt>
                <c:pt idx="45304">
                  <c:v>57.2935937499999</c:v>
                </c:pt>
                <c:pt idx="45305">
                  <c:v>57.295156249999899</c:v>
                </c:pt>
                <c:pt idx="45306">
                  <c:v>57.296718749999997</c:v>
                </c:pt>
                <c:pt idx="45307">
                  <c:v>57.298124999999899</c:v>
                </c:pt>
                <c:pt idx="45308">
                  <c:v>57.299374999999998</c:v>
                </c:pt>
                <c:pt idx="45309">
                  <c:v>57.300312499999897</c:v>
                </c:pt>
                <c:pt idx="45310">
                  <c:v>57.300937500000003</c:v>
                </c:pt>
                <c:pt idx="45311">
                  <c:v>57.3017187499999</c:v>
                </c:pt>
                <c:pt idx="45312">
                  <c:v>57.302656249999899</c:v>
                </c:pt>
                <c:pt idx="45313">
                  <c:v>57.303749999999901</c:v>
                </c:pt>
                <c:pt idx="45314">
                  <c:v>57.3049999999999</c:v>
                </c:pt>
                <c:pt idx="45315">
                  <c:v>57.306249999999899</c:v>
                </c:pt>
                <c:pt idx="45316">
                  <c:v>57.307499999999898</c:v>
                </c:pt>
                <c:pt idx="45317">
                  <c:v>57.308749999999897</c:v>
                </c:pt>
                <c:pt idx="45318">
                  <c:v>57.309843749999899</c:v>
                </c:pt>
                <c:pt idx="45319">
                  <c:v>57.310781249999998</c:v>
                </c:pt>
                <c:pt idx="45320">
                  <c:v>57.311718749999898</c:v>
                </c:pt>
                <c:pt idx="45321">
                  <c:v>57.312656250000003</c:v>
                </c:pt>
                <c:pt idx="45322">
                  <c:v>57.313593749999903</c:v>
                </c:pt>
                <c:pt idx="45323">
                  <c:v>57.314531249999902</c:v>
                </c:pt>
                <c:pt idx="45324">
                  <c:v>57.315468749999901</c:v>
                </c:pt>
                <c:pt idx="45325">
                  <c:v>57.316406249999901</c:v>
                </c:pt>
                <c:pt idx="45326">
                  <c:v>57.3173437499999</c:v>
                </c:pt>
                <c:pt idx="45327">
                  <c:v>57.318124999999903</c:v>
                </c:pt>
                <c:pt idx="45328">
                  <c:v>57.318749999999902</c:v>
                </c:pt>
                <c:pt idx="45329">
                  <c:v>57.319374999999901</c:v>
                </c:pt>
                <c:pt idx="45330">
                  <c:v>57.319999999999901</c:v>
                </c:pt>
                <c:pt idx="45331">
                  <c:v>57.320468749999897</c:v>
                </c:pt>
                <c:pt idx="45332">
                  <c:v>57.320468749999897</c:v>
                </c:pt>
                <c:pt idx="45333">
                  <c:v>57.320468749999897</c:v>
                </c:pt>
                <c:pt idx="45334">
                  <c:v>57.3209374999999</c:v>
                </c:pt>
                <c:pt idx="45335">
                  <c:v>57.321874999999899</c:v>
                </c:pt>
                <c:pt idx="45336">
                  <c:v>57.322968749999902</c:v>
                </c:pt>
                <c:pt idx="45337">
                  <c:v>57.324062499999997</c:v>
                </c:pt>
                <c:pt idx="45338">
                  <c:v>57.324999999999903</c:v>
                </c:pt>
                <c:pt idx="45339">
                  <c:v>57.3251562499999</c:v>
                </c:pt>
                <c:pt idx="45340">
                  <c:v>57.325624999999903</c:v>
                </c:pt>
                <c:pt idx="45341">
                  <c:v>57.326562499999902</c:v>
                </c:pt>
                <c:pt idx="45342">
                  <c:v>57.327031249999898</c:v>
                </c:pt>
                <c:pt idx="45343">
                  <c:v>57.327656249999897</c:v>
                </c:pt>
                <c:pt idx="45344">
                  <c:v>57.3284374999999</c:v>
                </c:pt>
                <c:pt idx="45345">
                  <c:v>57.328906249999903</c:v>
                </c:pt>
                <c:pt idx="45346">
                  <c:v>57.329531249999903</c:v>
                </c:pt>
                <c:pt idx="45347">
                  <c:v>57.330624999999898</c:v>
                </c:pt>
                <c:pt idx="45348">
                  <c:v>57.331718749999901</c:v>
                </c:pt>
                <c:pt idx="45349">
                  <c:v>57.332656249999999</c:v>
                </c:pt>
                <c:pt idx="45350">
                  <c:v>57.333437499999903</c:v>
                </c:pt>
                <c:pt idx="45351">
                  <c:v>57.333906249999899</c:v>
                </c:pt>
                <c:pt idx="45352">
                  <c:v>57.334375000000001</c:v>
                </c:pt>
                <c:pt idx="45353">
                  <c:v>57.335312499999901</c:v>
                </c:pt>
                <c:pt idx="45354">
                  <c:v>57.337499999999899</c:v>
                </c:pt>
                <c:pt idx="45355">
                  <c:v>57.343828124999902</c:v>
                </c:pt>
                <c:pt idx="45356">
                  <c:v>57.356562499999903</c:v>
                </c:pt>
                <c:pt idx="45357">
                  <c:v>57.372499999999903</c:v>
                </c:pt>
                <c:pt idx="45358">
                  <c:v>57.388281249999899</c:v>
                </c:pt>
                <c:pt idx="45359">
                  <c:v>57.404218749999899</c:v>
                </c:pt>
                <c:pt idx="45360">
                  <c:v>57.420624999999902</c:v>
                </c:pt>
                <c:pt idx="45361">
                  <c:v>57.437343749999997</c:v>
                </c:pt>
                <c:pt idx="45362">
                  <c:v>57.454374999999899</c:v>
                </c:pt>
                <c:pt idx="45363">
                  <c:v>57.4716406249999</c:v>
                </c:pt>
                <c:pt idx="45364">
                  <c:v>57.489062499999903</c:v>
                </c:pt>
                <c:pt idx="45365">
                  <c:v>57.506562500000001</c:v>
                </c:pt>
                <c:pt idx="45366">
                  <c:v>57.523906249999897</c:v>
                </c:pt>
                <c:pt idx="45367">
                  <c:v>57.540703124999901</c:v>
                </c:pt>
                <c:pt idx="45368">
                  <c:v>57.556796874999897</c:v>
                </c:pt>
                <c:pt idx="45369">
                  <c:v>57.567812499999903</c:v>
                </c:pt>
                <c:pt idx="45370">
                  <c:v>57.569921874999899</c:v>
                </c:pt>
                <c:pt idx="45371">
                  <c:v>57.567656249999899</c:v>
                </c:pt>
                <c:pt idx="45372">
                  <c:v>57.564140624999901</c:v>
                </c:pt>
                <c:pt idx="45373">
                  <c:v>57.559140624999898</c:v>
                </c:pt>
                <c:pt idx="45374">
                  <c:v>57.554921874999899</c:v>
                </c:pt>
                <c:pt idx="45375">
                  <c:v>57.552265624999897</c:v>
                </c:pt>
                <c:pt idx="45376">
                  <c:v>57.550156249999901</c:v>
                </c:pt>
                <c:pt idx="45377">
                  <c:v>57.5491406249999</c:v>
                </c:pt>
                <c:pt idx="45378">
                  <c:v>57.5494531249999</c:v>
                </c:pt>
                <c:pt idx="45379">
                  <c:v>57.550859374999902</c:v>
                </c:pt>
                <c:pt idx="45380">
                  <c:v>57.553593749999898</c:v>
                </c:pt>
                <c:pt idx="45381">
                  <c:v>57.556718749999902</c:v>
                </c:pt>
                <c:pt idx="45382">
                  <c:v>57.558828124999899</c:v>
                </c:pt>
                <c:pt idx="45383">
                  <c:v>57.560546874999901</c:v>
                </c:pt>
                <c:pt idx="45384">
                  <c:v>57.562343749999897</c:v>
                </c:pt>
                <c:pt idx="45385">
                  <c:v>57.563515624999901</c:v>
                </c:pt>
                <c:pt idx="45386">
                  <c:v>57.564453125</c:v>
                </c:pt>
                <c:pt idx="45387">
                  <c:v>57.565624999999898</c:v>
                </c:pt>
                <c:pt idx="45388">
                  <c:v>57.566874999999897</c:v>
                </c:pt>
                <c:pt idx="45389">
                  <c:v>57.569453124999903</c:v>
                </c:pt>
                <c:pt idx="45390">
                  <c:v>57.572499999999998</c:v>
                </c:pt>
                <c:pt idx="45391">
                  <c:v>57.5728906249999</c:v>
                </c:pt>
                <c:pt idx="45392">
                  <c:v>57.572109374999897</c:v>
                </c:pt>
                <c:pt idx="45393">
                  <c:v>57.572265624999901</c:v>
                </c:pt>
                <c:pt idx="45394">
                  <c:v>57.572812499999998</c:v>
                </c:pt>
                <c:pt idx="45395">
                  <c:v>57.573437499999898</c:v>
                </c:pt>
                <c:pt idx="45396">
                  <c:v>57.574062499999897</c:v>
                </c:pt>
                <c:pt idx="45397">
                  <c:v>57.574687499999897</c:v>
                </c:pt>
                <c:pt idx="45398">
                  <c:v>57.575390624999898</c:v>
                </c:pt>
                <c:pt idx="45399">
                  <c:v>57.576093749999899</c:v>
                </c:pt>
                <c:pt idx="45400">
                  <c:v>57.576718749999898</c:v>
                </c:pt>
                <c:pt idx="45401">
                  <c:v>57.577421874999899</c:v>
                </c:pt>
                <c:pt idx="45402">
                  <c:v>57.578124999999901</c:v>
                </c:pt>
                <c:pt idx="45403">
                  <c:v>57.5787499999999</c:v>
                </c:pt>
                <c:pt idx="45404">
                  <c:v>57.579374999999999</c:v>
                </c:pt>
                <c:pt idx="45405">
                  <c:v>57.579999999999899</c:v>
                </c:pt>
                <c:pt idx="45406">
                  <c:v>57.580624999999898</c:v>
                </c:pt>
                <c:pt idx="45407">
                  <c:v>57.581328124999899</c:v>
                </c:pt>
                <c:pt idx="45408">
                  <c:v>57.58203125</c:v>
                </c:pt>
                <c:pt idx="45409">
                  <c:v>57.582578124999898</c:v>
                </c:pt>
                <c:pt idx="45410">
                  <c:v>57.583203124999898</c:v>
                </c:pt>
                <c:pt idx="45411">
                  <c:v>57.583749999999903</c:v>
                </c:pt>
                <c:pt idx="45412">
                  <c:v>57.583984375</c:v>
                </c:pt>
                <c:pt idx="45413">
                  <c:v>57.591406249999999</c:v>
                </c:pt>
                <c:pt idx="45414">
                  <c:v>57.610781249999903</c:v>
                </c:pt>
                <c:pt idx="45415">
                  <c:v>57.633671874999898</c:v>
                </c:pt>
                <c:pt idx="45416">
                  <c:v>57.655390624999903</c:v>
                </c:pt>
                <c:pt idx="45417">
                  <c:v>57.677109375000001</c:v>
                </c:pt>
                <c:pt idx="45418">
                  <c:v>57.698515624999899</c:v>
                </c:pt>
                <c:pt idx="45419">
                  <c:v>57.719609374999898</c:v>
                </c:pt>
                <c:pt idx="45420">
                  <c:v>57.7408593749999</c:v>
                </c:pt>
                <c:pt idx="45421">
                  <c:v>57.762265624999898</c:v>
                </c:pt>
                <c:pt idx="45422">
                  <c:v>57.783906249999902</c:v>
                </c:pt>
                <c:pt idx="45423">
                  <c:v>57.805546874999898</c:v>
                </c:pt>
                <c:pt idx="45424">
                  <c:v>57.8271093749999</c:v>
                </c:pt>
                <c:pt idx="45425">
                  <c:v>57.848828124999898</c:v>
                </c:pt>
                <c:pt idx="45426">
                  <c:v>57.870390624999899</c:v>
                </c:pt>
                <c:pt idx="45427">
                  <c:v>57.891484374999898</c:v>
                </c:pt>
                <c:pt idx="45428">
                  <c:v>57.912343749999899</c:v>
                </c:pt>
                <c:pt idx="45429">
                  <c:v>57.933359374999903</c:v>
                </c:pt>
                <c:pt idx="45430">
                  <c:v>57.954296874999997</c:v>
                </c:pt>
                <c:pt idx="45431">
                  <c:v>57.9749218749999</c:v>
                </c:pt>
                <c:pt idx="45432">
                  <c:v>57.995312499999898</c:v>
                </c:pt>
                <c:pt idx="45433">
                  <c:v>58.015859374999998</c:v>
                </c:pt>
                <c:pt idx="45434">
                  <c:v>58.036640624999897</c:v>
                </c:pt>
                <c:pt idx="45435">
                  <c:v>58.0575781249999</c:v>
                </c:pt>
                <c:pt idx="45436">
                  <c:v>58.078671874999898</c:v>
                </c:pt>
                <c:pt idx="45437">
                  <c:v>58.099999999999902</c:v>
                </c:pt>
                <c:pt idx="45438">
                  <c:v>58.121484375000001</c:v>
                </c:pt>
                <c:pt idx="45439">
                  <c:v>58.142734374999897</c:v>
                </c:pt>
                <c:pt idx="45440">
                  <c:v>58.163828124999903</c:v>
                </c:pt>
                <c:pt idx="45441">
                  <c:v>58.184921874999901</c:v>
                </c:pt>
                <c:pt idx="45442">
                  <c:v>58.206015624999999</c:v>
                </c:pt>
                <c:pt idx="45443">
                  <c:v>58.227109374999898</c:v>
                </c:pt>
                <c:pt idx="45444">
                  <c:v>58.248203124999897</c:v>
                </c:pt>
                <c:pt idx="45445">
                  <c:v>58.269296874999903</c:v>
                </c:pt>
                <c:pt idx="45446">
                  <c:v>58.290312499999899</c:v>
                </c:pt>
                <c:pt idx="45447">
                  <c:v>58.310937499999902</c:v>
                </c:pt>
                <c:pt idx="45448">
                  <c:v>58.331249999999898</c:v>
                </c:pt>
                <c:pt idx="45449">
                  <c:v>58.351328124999903</c:v>
                </c:pt>
                <c:pt idx="45450">
                  <c:v>58.371171875000002</c:v>
                </c:pt>
                <c:pt idx="45451">
                  <c:v>58.391328124999902</c:v>
                </c:pt>
                <c:pt idx="45452">
                  <c:v>58.411640624999897</c:v>
                </c:pt>
                <c:pt idx="45453">
                  <c:v>58.431796874999897</c:v>
                </c:pt>
                <c:pt idx="45454">
                  <c:v>58.452499999999901</c:v>
                </c:pt>
                <c:pt idx="45455">
                  <c:v>58.4732812499999</c:v>
                </c:pt>
                <c:pt idx="45456">
                  <c:v>58.493515625000001</c:v>
                </c:pt>
                <c:pt idx="45457">
                  <c:v>58.513671874999901</c:v>
                </c:pt>
                <c:pt idx="45458">
                  <c:v>58.5338281249999</c:v>
                </c:pt>
                <c:pt idx="45459">
                  <c:v>58.554062499999901</c:v>
                </c:pt>
                <c:pt idx="45460">
                  <c:v>58.574453124999899</c:v>
                </c:pt>
                <c:pt idx="45461">
                  <c:v>58.594843749999903</c:v>
                </c:pt>
                <c:pt idx="45462">
                  <c:v>58.615468749999899</c:v>
                </c:pt>
                <c:pt idx="45463">
                  <c:v>58.636249999999897</c:v>
                </c:pt>
                <c:pt idx="45464">
                  <c:v>58.657109374999898</c:v>
                </c:pt>
                <c:pt idx="45465">
                  <c:v>58.677812499999902</c:v>
                </c:pt>
                <c:pt idx="45466">
                  <c:v>58.698359374999903</c:v>
                </c:pt>
                <c:pt idx="45467">
                  <c:v>58.7190624999999</c:v>
                </c:pt>
                <c:pt idx="45468">
                  <c:v>58.739765624999897</c:v>
                </c:pt>
                <c:pt idx="45469">
                  <c:v>58.760546874999903</c:v>
                </c:pt>
                <c:pt idx="45470">
                  <c:v>58.781328124999902</c:v>
                </c:pt>
                <c:pt idx="45471">
                  <c:v>58.801953124999898</c:v>
                </c:pt>
                <c:pt idx="45472">
                  <c:v>58.822421874999897</c:v>
                </c:pt>
                <c:pt idx="45473">
                  <c:v>58.842968749999898</c:v>
                </c:pt>
                <c:pt idx="45474">
                  <c:v>58.863437499999897</c:v>
                </c:pt>
                <c:pt idx="45475">
                  <c:v>58.883671874999997</c:v>
                </c:pt>
                <c:pt idx="45476">
                  <c:v>58.904062499999903</c:v>
                </c:pt>
                <c:pt idx="45477">
                  <c:v>58.924921874999903</c:v>
                </c:pt>
                <c:pt idx="45478">
                  <c:v>58.9462499999999</c:v>
                </c:pt>
                <c:pt idx="45479">
                  <c:v>58.967812499999901</c:v>
                </c:pt>
                <c:pt idx="45480">
                  <c:v>58.9892187499999</c:v>
                </c:pt>
                <c:pt idx="45481">
                  <c:v>59.010468749999902</c:v>
                </c:pt>
                <c:pt idx="45482">
                  <c:v>59.031718749999897</c:v>
                </c:pt>
                <c:pt idx="45483">
                  <c:v>59.053203124999897</c:v>
                </c:pt>
                <c:pt idx="45484">
                  <c:v>59.0748437499999</c:v>
                </c:pt>
                <c:pt idx="45485">
                  <c:v>59.096406250000001</c:v>
                </c:pt>
                <c:pt idx="45486">
                  <c:v>59.117968749999903</c:v>
                </c:pt>
                <c:pt idx="45487">
                  <c:v>59.139531249999898</c:v>
                </c:pt>
                <c:pt idx="45488">
                  <c:v>59.160937499999903</c:v>
                </c:pt>
                <c:pt idx="45489">
                  <c:v>59.181874999999899</c:v>
                </c:pt>
                <c:pt idx="45490">
                  <c:v>59.194921874999899</c:v>
                </c:pt>
                <c:pt idx="45491">
                  <c:v>59.198124999999898</c:v>
                </c:pt>
                <c:pt idx="45492">
                  <c:v>59.199062499999997</c:v>
                </c:pt>
                <c:pt idx="45493">
                  <c:v>59.199921874999902</c:v>
                </c:pt>
                <c:pt idx="45494">
                  <c:v>59.199609374999902</c:v>
                </c:pt>
                <c:pt idx="45495">
                  <c:v>59.197343749999902</c:v>
                </c:pt>
                <c:pt idx="45496">
                  <c:v>59.195546874999899</c:v>
                </c:pt>
                <c:pt idx="45497">
                  <c:v>59.1956249999999</c:v>
                </c:pt>
                <c:pt idx="45498">
                  <c:v>59.196171874999898</c:v>
                </c:pt>
                <c:pt idx="45499">
                  <c:v>59.196796874999897</c:v>
                </c:pt>
                <c:pt idx="45500">
                  <c:v>59.197734374999897</c:v>
                </c:pt>
                <c:pt idx="45501">
                  <c:v>59.198671874999903</c:v>
                </c:pt>
                <c:pt idx="45502">
                  <c:v>59.200781249999899</c:v>
                </c:pt>
                <c:pt idx="45503">
                  <c:v>59.203906249999903</c:v>
                </c:pt>
                <c:pt idx="45504">
                  <c:v>59.206171874999903</c:v>
                </c:pt>
                <c:pt idx="45505">
                  <c:v>59.207812499999903</c:v>
                </c:pt>
                <c:pt idx="45506">
                  <c:v>59.209374999999902</c:v>
                </c:pt>
                <c:pt idx="45507">
                  <c:v>59.211015625000002</c:v>
                </c:pt>
                <c:pt idx="45508">
                  <c:v>59.212656249999903</c:v>
                </c:pt>
                <c:pt idx="45509">
                  <c:v>59.214218749999901</c:v>
                </c:pt>
                <c:pt idx="45510">
                  <c:v>59.2157812499999</c:v>
                </c:pt>
                <c:pt idx="45511">
                  <c:v>59.217187499999902</c:v>
                </c:pt>
                <c:pt idx="45512">
                  <c:v>59.218671874999998</c:v>
                </c:pt>
                <c:pt idx="45513">
                  <c:v>59.220468749999903</c:v>
                </c:pt>
                <c:pt idx="45514">
                  <c:v>59.222343749999901</c:v>
                </c:pt>
                <c:pt idx="45515">
                  <c:v>59.224140624999897</c:v>
                </c:pt>
                <c:pt idx="45516">
                  <c:v>59.225937499999901</c:v>
                </c:pt>
                <c:pt idx="45517">
                  <c:v>59.227734374999997</c:v>
                </c:pt>
                <c:pt idx="45518">
                  <c:v>59.2294531249999</c:v>
                </c:pt>
                <c:pt idx="45519">
                  <c:v>59.231171875000001</c:v>
                </c:pt>
                <c:pt idx="45520">
                  <c:v>59.2333593749999</c:v>
                </c:pt>
                <c:pt idx="45521">
                  <c:v>59.236406249999902</c:v>
                </c:pt>
                <c:pt idx="45522">
                  <c:v>59.239765624999897</c:v>
                </c:pt>
                <c:pt idx="45523">
                  <c:v>59.242968749999903</c:v>
                </c:pt>
                <c:pt idx="45524">
                  <c:v>59.246093749999901</c:v>
                </c:pt>
                <c:pt idx="45525">
                  <c:v>59.249218749999898</c:v>
                </c:pt>
                <c:pt idx="45526">
                  <c:v>59.252343749999902</c:v>
                </c:pt>
                <c:pt idx="45527">
                  <c:v>59.255468749999899</c:v>
                </c:pt>
                <c:pt idx="45528">
                  <c:v>59.258281249999897</c:v>
                </c:pt>
                <c:pt idx="45529">
                  <c:v>59.260859374999903</c:v>
                </c:pt>
                <c:pt idx="45530">
                  <c:v>59.263593749999899</c:v>
                </c:pt>
                <c:pt idx="45531">
                  <c:v>59.266718749999903</c:v>
                </c:pt>
                <c:pt idx="45532">
                  <c:v>59.269765624999899</c:v>
                </c:pt>
                <c:pt idx="45533">
                  <c:v>59.272031249999898</c:v>
                </c:pt>
                <c:pt idx="45534">
                  <c:v>59.274453124999901</c:v>
                </c:pt>
                <c:pt idx="45535">
                  <c:v>59.277812499999897</c:v>
                </c:pt>
                <c:pt idx="45536">
                  <c:v>59.280781249999897</c:v>
                </c:pt>
                <c:pt idx="45537">
                  <c:v>59.282734374999897</c:v>
                </c:pt>
                <c:pt idx="45538">
                  <c:v>59.284531250000001</c:v>
                </c:pt>
                <c:pt idx="45539">
                  <c:v>59.286328124999898</c:v>
                </c:pt>
                <c:pt idx="45540">
                  <c:v>59.288124999999901</c:v>
                </c:pt>
                <c:pt idx="45541">
                  <c:v>59.29</c:v>
                </c:pt>
                <c:pt idx="45542">
                  <c:v>59.291796874999903</c:v>
                </c:pt>
                <c:pt idx="45543">
                  <c:v>59.293593749999999</c:v>
                </c:pt>
                <c:pt idx="45544">
                  <c:v>59.295468749999898</c:v>
                </c:pt>
                <c:pt idx="45545">
                  <c:v>59.297343749999897</c:v>
                </c:pt>
                <c:pt idx="45546">
                  <c:v>59.299218750000001</c:v>
                </c:pt>
                <c:pt idx="45547">
                  <c:v>59.301015624999899</c:v>
                </c:pt>
                <c:pt idx="45548">
                  <c:v>59.302812499999902</c:v>
                </c:pt>
                <c:pt idx="45549">
                  <c:v>59.304687499999901</c:v>
                </c:pt>
                <c:pt idx="45550">
                  <c:v>59.306484374999997</c:v>
                </c:pt>
                <c:pt idx="45551">
                  <c:v>59.308359374999903</c:v>
                </c:pt>
                <c:pt idx="45552">
                  <c:v>59.310390624999897</c:v>
                </c:pt>
                <c:pt idx="45553">
                  <c:v>59.3125</c:v>
                </c:pt>
                <c:pt idx="45554">
                  <c:v>59.314609374999897</c:v>
                </c:pt>
                <c:pt idx="45555">
                  <c:v>59.316640624999899</c:v>
                </c:pt>
                <c:pt idx="45556">
                  <c:v>59.318671875</c:v>
                </c:pt>
                <c:pt idx="45557">
                  <c:v>59.320703125000001</c:v>
                </c:pt>
                <c:pt idx="45558">
                  <c:v>59.322656249999902</c:v>
                </c:pt>
                <c:pt idx="45559">
                  <c:v>59.324609374999902</c:v>
                </c:pt>
                <c:pt idx="45560">
                  <c:v>59.326640624999897</c:v>
                </c:pt>
                <c:pt idx="45561">
                  <c:v>59.328671874999898</c:v>
                </c:pt>
                <c:pt idx="45562">
                  <c:v>59.330781249999902</c:v>
                </c:pt>
                <c:pt idx="45563">
                  <c:v>59.333046874999901</c:v>
                </c:pt>
                <c:pt idx="45564">
                  <c:v>59.335390624999903</c:v>
                </c:pt>
                <c:pt idx="45565">
                  <c:v>59.337656249999903</c:v>
                </c:pt>
                <c:pt idx="45566">
                  <c:v>59.339921874999902</c:v>
                </c:pt>
                <c:pt idx="45567">
                  <c:v>59.342265624999897</c:v>
                </c:pt>
                <c:pt idx="45568">
                  <c:v>59.344609374999898</c:v>
                </c:pt>
                <c:pt idx="45569">
                  <c:v>59.346953124999899</c:v>
                </c:pt>
                <c:pt idx="45570">
                  <c:v>59.349218749999999</c:v>
                </c:pt>
                <c:pt idx="45571">
                  <c:v>59.351015624999903</c:v>
                </c:pt>
                <c:pt idx="45572">
                  <c:v>59.352499999999999</c:v>
                </c:pt>
                <c:pt idx="45573">
                  <c:v>59.3538281249999</c:v>
                </c:pt>
                <c:pt idx="45574">
                  <c:v>59.354765624999899</c:v>
                </c:pt>
                <c:pt idx="45575">
                  <c:v>59.355624999999897</c:v>
                </c:pt>
                <c:pt idx="45576">
                  <c:v>59.356484374999901</c:v>
                </c:pt>
                <c:pt idx="45577">
                  <c:v>59.357343749999899</c:v>
                </c:pt>
                <c:pt idx="45578">
                  <c:v>59.358281249999898</c:v>
                </c:pt>
                <c:pt idx="45579">
                  <c:v>59.359218749999897</c:v>
                </c:pt>
                <c:pt idx="45580">
                  <c:v>59.360234374999898</c:v>
                </c:pt>
                <c:pt idx="45581">
                  <c:v>59.361328125</c:v>
                </c:pt>
                <c:pt idx="45582">
                  <c:v>59.362421874999903</c:v>
                </c:pt>
                <c:pt idx="45583">
                  <c:v>59.363515624999899</c:v>
                </c:pt>
                <c:pt idx="45584">
                  <c:v>59.364609374999901</c:v>
                </c:pt>
                <c:pt idx="45585">
                  <c:v>59.365703124999897</c:v>
                </c:pt>
                <c:pt idx="45586">
                  <c:v>59.366875</c:v>
                </c:pt>
                <c:pt idx="45587">
                  <c:v>59.367656249999897</c:v>
                </c:pt>
                <c:pt idx="45588">
                  <c:v>59.368203124999901</c:v>
                </c:pt>
                <c:pt idx="45589">
                  <c:v>59.369140624999901</c:v>
                </c:pt>
                <c:pt idx="45590">
                  <c:v>59.370234375000003</c:v>
                </c:pt>
                <c:pt idx="45591">
                  <c:v>59.372656249999899</c:v>
                </c:pt>
                <c:pt idx="45592">
                  <c:v>59.376953125</c:v>
                </c:pt>
                <c:pt idx="45593">
                  <c:v>59.384218749999903</c:v>
                </c:pt>
                <c:pt idx="45594">
                  <c:v>59.396953124999897</c:v>
                </c:pt>
                <c:pt idx="45595">
                  <c:v>59.419296874999901</c:v>
                </c:pt>
                <c:pt idx="45596">
                  <c:v>59.448828124999899</c:v>
                </c:pt>
                <c:pt idx="45597">
                  <c:v>59.475703124999903</c:v>
                </c:pt>
                <c:pt idx="45598">
                  <c:v>59.499296874999999</c:v>
                </c:pt>
                <c:pt idx="45599">
                  <c:v>59.522890624999903</c:v>
                </c:pt>
                <c:pt idx="45600">
                  <c:v>59.546796874999899</c:v>
                </c:pt>
                <c:pt idx="45601">
                  <c:v>59.571171874999997</c:v>
                </c:pt>
                <c:pt idx="45602">
                  <c:v>59.595468750000002</c:v>
                </c:pt>
                <c:pt idx="45603">
                  <c:v>59.619218749999902</c:v>
                </c:pt>
                <c:pt idx="45604">
                  <c:v>59.642656249999902</c:v>
                </c:pt>
                <c:pt idx="45605">
                  <c:v>59.666171874999897</c:v>
                </c:pt>
                <c:pt idx="45606">
                  <c:v>59.6897656249999</c:v>
                </c:pt>
                <c:pt idx="45607">
                  <c:v>59.713281249999902</c:v>
                </c:pt>
                <c:pt idx="45608">
                  <c:v>59.736718749999902</c:v>
                </c:pt>
                <c:pt idx="45609">
                  <c:v>59.760156249999902</c:v>
                </c:pt>
                <c:pt idx="45610">
                  <c:v>59.783593749999902</c:v>
                </c:pt>
                <c:pt idx="45611">
                  <c:v>59.807031249999902</c:v>
                </c:pt>
                <c:pt idx="45612">
                  <c:v>59.830468749999902</c:v>
                </c:pt>
                <c:pt idx="45613">
                  <c:v>59.853906249999902</c:v>
                </c:pt>
                <c:pt idx="45614">
                  <c:v>59.877343749999902</c:v>
                </c:pt>
                <c:pt idx="45615">
                  <c:v>59.900781249999902</c:v>
                </c:pt>
                <c:pt idx="45616">
                  <c:v>59.924218749999902</c:v>
                </c:pt>
                <c:pt idx="45617">
                  <c:v>59.947734374999897</c:v>
                </c:pt>
                <c:pt idx="45618">
                  <c:v>59.9713281249999</c:v>
                </c:pt>
                <c:pt idx="45619">
                  <c:v>59.994843749999902</c:v>
                </c:pt>
                <c:pt idx="45620">
                  <c:v>60.018359374999903</c:v>
                </c:pt>
                <c:pt idx="45621">
                  <c:v>60.0419531249999</c:v>
                </c:pt>
                <c:pt idx="45622">
                  <c:v>60.065546874999903</c:v>
                </c:pt>
                <c:pt idx="45623">
                  <c:v>60.089140624999899</c:v>
                </c:pt>
                <c:pt idx="45624">
                  <c:v>60.112734374999903</c:v>
                </c:pt>
                <c:pt idx="45625">
                  <c:v>60.136249999999997</c:v>
                </c:pt>
                <c:pt idx="45626">
                  <c:v>60.159609374999903</c:v>
                </c:pt>
                <c:pt idx="45627">
                  <c:v>60.182812499999898</c:v>
                </c:pt>
                <c:pt idx="45628">
                  <c:v>60.206093749999901</c:v>
                </c:pt>
                <c:pt idx="45629">
                  <c:v>60.229531249999901</c:v>
                </c:pt>
                <c:pt idx="45630">
                  <c:v>60.252968749999901</c:v>
                </c:pt>
                <c:pt idx="45631">
                  <c:v>60.276249999999997</c:v>
                </c:pt>
                <c:pt idx="45632">
                  <c:v>60.299609374999903</c:v>
                </c:pt>
                <c:pt idx="45633">
                  <c:v>60.322968749999902</c:v>
                </c:pt>
                <c:pt idx="45634">
                  <c:v>60.346328124999999</c:v>
                </c:pt>
                <c:pt idx="45635">
                  <c:v>60.369687499999898</c:v>
                </c:pt>
                <c:pt idx="45636">
                  <c:v>60.392812499999899</c:v>
                </c:pt>
                <c:pt idx="45637">
                  <c:v>60.415937499999899</c:v>
                </c:pt>
                <c:pt idx="45638">
                  <c:v>60.439218749999903</c:v>
                </c:pt>
                <c:pt idx="45639">
                  <c:v>60.462499999999899</c:v>
                </c:pt>
                <c:pt idx="45640">
                  <c:v>60.485703124999901</c:v>
                </c:pt>
                <c:pt idx="45641">
                  <c:v>60.509062499999899</c:v>
                </c:pt>
                <c:pt idx="45642">
                  <c:v>60.532343749999903</c:v>
                </c:pt>
                <c:pt idx="45643">
                  <c:v>60.5556249999999</c:v>
                </c:pt>
                <c:pt idx="45644">
                  <c:v>60.578906249999903</c:v>
                </c:pt>
                <c:pt idx="45645">
                  <c:v>60.6021874999999</c:v>
                </c:pt>
                <c:pt idx="45646">
                  <c:v>60.625624999999999</c:v>
                </c:pt>
                <c:pt idx="45647">
                  <c:v>60.649140624999902</c:v>
                </c:pt>
                <c:pt idx="45648">
                  <c:v>60.6724999999999</c:v>
                </c:pt>
                <c:pt idx="45649">
                  <c:v>60.695859374999898</c:v>
                </c:pt>
                <c:pt idx="45650">
                  <c:v>60.719453125000001</c:v>
                </c:pt>
                <c:pt idx="45651">
                  <c:v>60.742968749999903</c:v>
                </c:pt>
                <c:pt idx="45652">
                  <c:v>60.766484374999997</c:v>
                </c:pt>
                <c:pt idx="45653">
                  <c:v>60.789843749999903</c:v>
                </c:pt>
                <c:pt idx="45654">
                  <c:v>60.812968750000003</c:v>
                </c:pt>
                <c:pt idx="45655">
                  <c:v>60.836093749999897</c:v>
                </c:pt>
                <c:pt idx="45656">
                  <c:v>60.859218749999897</c:v>
                </c:pt>
                <c:pt idx="45657">
                  <c:v>60.882499999999901</c:v>
                </c:pt>
                <c:pt idx="45658">
                  <c:v>60.905937499999901</c:v>
                </c:pt>
                <c:pt idx="45659">
                  <c:v>60.929296874999899</c:v>
                </c:pt>
                <c:pt idx="45660">
                  <c:v>60.952656249999997</c:v>
                </c:pt>
                <c:pt idx="45661">
                  <c:v>60.975937500000001</c:v>
                </c:pt>
                <c:pt idx="45662">
                  <c:v>60.999218749999997</c:v>
                </c:pt>
                <c:pt idx="45663">
                  <c:v>61.022656249999898</c:v>
                </c:pt>
                <c:pt idx="45664">
                  <c:v>61.046093749999898</c:v>
                </c:pt>
                <c:pt idx="45665">
                  <c:v>61.069453124999903</c:v>
                </c:pt>
                <c:pt idx="45666">
                  <c:v>61.092812499999901</c:v>
                </c:pt>
                <c:pt idx="45667">
                  <c:v>61.1161718749999</c:v>
                </c:pt>
                <c:pt idx="45668">
                  <c:v>61.139531249999898</c:v>
                </c:pt>
                <c:pt idx="45669">
                  <c:v>61.162968749999997</c:v>
                </c:pt>
                <c:pt idx="45670">
                  <c:v>61.186406249999997</c:v>
                </c:pt>
                <c:pt idx="45671">
                  <c:v>61.209765624999903</c:v>
                </c:pt>
                <c:pt idx="45672">
                  <c:v>61.233124999999902</c:v>
                </c:pt>
                <c:pt idx="45673">
                  <c:v>61.256562500000001</c:v>
                </c:pt>
                <c:pt idx="45674">
                  <c:v>61.279999999999902</c:v>
                </c:pt>
                <c:pt idx="45675">
                  <c:v>61.303437499999902</c:v>
                </c:pt>
                <c:pt idx="45676">
                  <c:v>61.326718749999898</c:v>
                </c:pt>
                <c:pt idx="45677">
                  <c:v>61.349999999999902</c:v>
                </c:pt>
                <c:pt idx="45678">
                  <c:v>61.3733593749999</c:v>
                </c:pt>
                <c:pt idx="45679">
                  <c:v>61.396796875</c:v>
                </c:pt>
                <c:pt idx="45680">
                  <c:v>61.420312500000001</c:v>
                </c:pt>
                <c:pt idx="45681">
                  <c:v>61.443828124999897</c:v>
                </c:pt>
                <c:pt idx="45682">
                  <c:v>61.467265624999897</c:v>
                </c:pt>
                <c:pt idx="45683">
                  <c:v>61.490468749999998</c:v>
                </c:pt>
                <c:pt idx="45684">
                  <c:v>61.513593749999899</c:v>
                </c:pt>
                <c:pt idx="45685">
                  <c:v>61.536718749999899</c:v>
                </c:pt>
                <c:pt idx="45686">
                  <c:v>61.559843749999899</c:v>
                </c:pt>
                <c:pt idx="45687">
                  <c:v>61.5829687499999</c:v>
                </c:pt>
                <c:pt idx="45688">
                  <c:v>61.6060937499999</c:v>
                </c:pt>
                <c:pt idx="45689">
                  <c:v>61.6292187499999</c:v>
                </c:pt>
                <c:pt idx="45690">
                  <c:v>61.652343749999901</c:v>
                </c:pt>
                <c:pt idx="45691">
                  <c:v>61.675468749999901</c:v>
                </c:pt>
                <c:pt idx="45692">
                  <c:v>61.698593749999901</c:v>
                </c:pt>
                <c:pt idx="45693">
                  <c:v>61.721718749999901</c:v>
                </c:pt>
                <c:pt idx="45694">
                  <c:v>61.744843750000001</c:v>
                </c:pt>
                <c:pt idx="45695">
                  <c:v>61.767968749999902</c:v>
                </c:pt>
                <c:pt idx="45696">
                  <c:v>61.791093750000002</c:v>
                </c:pt>
                <c:pt idx="45697">
                  <c:v>61.814218749999903</c:v>
                </c:pt>
                <c:pt idx="45698">
                  <c:v>61.837343749999903</c:v>
                </c:pt>
                <c:pt idx="45699">
                  <c:v>61.860468749999903</c:v>
                </c:pt>
                <c:pt idx="45700">
                  <c:v>61.883593749999903</c:v>
                </c:pt>
                <c:pt idx="45701">
                  <c:v>61.906718749999897</c:v>
                </c:pt>
                <c:pt idx="45702">
                  <c:v>61.929843749999897</c:v>
                </c:pt>
                <c:pt idx="45703">
                  <c:v>61.952968749999897</c:v>
                </c:pt>
                <c:pt idx="45704">
                  <c:v>61.976093749999997</c:v>
                </c:pt>
                <c:pt idx="45705">
                  <c:v>61.999218749999997</c:v>
                </c:pt>
                <c:pt idx="45706">
                  <c:v>62.022343749999898</c:v>
                </c:pt>
                <c:pt idx="45707">
                  <c:v>62.045468749999998</c:v>
                </c:pt>
                <c:pt idx="45708">
                  <c:v>62.068593749999899</c:v>
                </c:pt>
                <c:pt idx="45709">
                  <c:v>62.091718749999899</c:v>
                </c:pt>
                <c:pt idx="45710">
                  <c:v>62.114843749999899</c:v>
                </c:pt>
                <c:pt idx="45711">
                  <c:v>62.137968749999899</c:v>
                </c:pt>
                <c:pt idx="45712">
                  <c:v>62.1610937499999</c:v>
                </c:pt>
                <c:pt idx="45713">
                  <c:v>62.184218749999999</c:v>
                </c:pt>
                <c:pt idx="45714">
                  <c:v>62.207578124999898</c:v>
                </c:pt>
                <c:pt idx="45715">
                  <c:v>62.231015624999898</c:v>
                </c:pt>
                <c:pt idx="45716">
                  <c:v>62.253984374999902</c:v>
                </c:pt>
                <c:pt idx="45717">
                  <c:v>62.276640624999899</c:v>
                </c:pt>
                <c:pt idx="45718">
                  <c:v>62.299296874999897</c:v>
                </c:pt>
                <c:pt idx="45719">
                  <c:v>62.321874999999899</c:v>
                </c:pt>
                <c:pt idx="45720">
                  <c:v>62.344531249999903</c:v>
                </c:pt>
                <c:pt idx="45721">
                  <c:v>62.367265625000002</c:v>
                </c:pt>
                <c:pt idx="45722">
                  <c:v>62.389921874999999</c:v>
                </c:pt>
                <c:pt idx="45723">
                  <c:v>62.4127343749999</c:v>
                </c:pt>
                <c:pt idx="45724">
                  <c:v>62.435624999999902</c:v>
                </c:pt>
                <c:pt idx="45725">
                  <c:v>62.458359374999901</c:v>
                </c:pt>
                <c:pt idx="45726">
                  <c:v>62.480937499999897</c:v>
                </c:pt>
                <c:pt idx="45727">
                  <c:v>62.503515624999899</c:v>
                </c:pt>
                <c:pt idx="45728">
                  <c:v>62.525546874999897</c:v>
                </c:pt>
                <c:pt idx="45729">
                  <c:v>62.547265625000001</c:v>
                </c:pt>
                <c:pt idx="45730">
                  <c:v>62.5692968749999</c:v>
                </c:pt>
                <c:pt idx="45731">
                  <c:v>62.591328124999997</c:v>
                </c:pt>
                <c:pt idx="45732">
                  <c:v>62.613359374999902</c:v>
                </c:pt>
                <c:pt idx="45733">
                  <c:v>62.6353906249999</c:v>
                </c:pt>
                <c:pt idx="45734">
                  <c:v>62.657421874999898</c:v>
                </c:pt>
                <c:pt idx="45735">
                  <c:v>62.679453124999903</c:v>
                </c:pt>
                <c:pt idx="45736">
                  <c:v>62.7014843749999</c:v>
                </c:pt>
                <c:pt idx="45737">
                  <c:v>62.723828124999898</c:v>
                </c:pt>
                <c:pt idx="45738">
                  <c:v>62.746874999999903</c:v>
                </c:pt>
                <c:pt idx="45739">
                  <c:v>62.771093749999999</c:v>
                </c:pt>
                <c:pt idx="45740">
                  <c:v>62.796249999999901</c:v>
                </c:pt>
                <c:pt idx="45741">
                  <c:v>62.821640624999901</c:v>
                </c:pt>
                <c:pt idx="45742">
                  <c:v>62.847031249999901</c:v>
                </c:pt>
                <c:pt idx="45743">
                  <c:v>62.872343749999899</c:v>
                </c:pt>
                <c:pt idx="45744">
                  <c:v>62.897656249999997</c:v>
                </c:pt>
                <c:pt idx="45745">
                  <c:v>62.922968750000003</c:v>
                </c:pt>
                <c:pt idx="45746">
                  <c:v>62.948281249999901</c:v>
                </c:pt>
                <c:pt idx="45747">
                  <c:v>62.9735937499999</c:v>
                </c:pt>
                <c:pt idx="45748">
                  <c:v>62.998906249999997</c:v>
                </c:pt>
                <c:pt idx="45749">
                  <c:v>63.024218749999903</c:v>
                </c:pt>
                <c:pt idx="45750">
                  <c:v>63.049531249999902</c:v>
                </c:pt>
                <c:pt idx="45751">
                  <c:v>63.074843749999999</c:v>
                </c:pt>
                <c:pt idx="45752">
                  <c:v>63.100156249999898</c:v>
                </c:pt>
                <c:pt idx="45753">
                  <c:v>63.125468749999897</c:v>
                </c:pt>
                <c:pt idx="45754">
                  <c:v>63.150781249999902</c:v>
                </c:pt>
                <c:pt idx="45755">
                  <c:v>63.1760937499999</c:v>
                </c:pt>
                <c:pt idx="45756">
                  <c:v>63.201249999999902</c:v>
                </c:pt>
                <c:pt idx="45757">
                  <c:v>63.226249999999901</c:v>
                </c:pt>
                <c:pt idx="45758">
                  <c:v>63.251249999999899</c:v>
                </c:pt>
                <c:pt idx="45759">
                  <c:v>63.276249999999898</c:v>
                </c:pt>
                <c:pt idx="45760">
                  <c:v>63.301249999999897</c:v>
                </c:pt>
                <c:pt idx="45761">
                  <c:v>63.326249999999902</c:v>
                </c:pt>
                <c:pt idx="45762">
                  <c:v>63.351249999999901</c:v>
                </c:pt>
                <c:pt idx="45763">
                  <c:v>63.376249999999899</c:v>
                </c:pt>
                <c:pt idx="45764">
                  <c:v>63.401249999999997</c:v>
                </c:pt>
                <c:pt idx="45765">
                  <c:v>63.426249999999897</c:v>
                </c:pt>
                <c:pt idx="45766">
                  <c:v>63.451250000000002</c:v>
                </c:pt>
                <c:pt idx="45767">
                  <c:v>63.476249999999901</c:v>
                </c:pt>
                <c:pt idx="45768">
                  <c:v>63.501249999999999</c:v>
                </c:pt>
                <c:pt idx="45769">
                  <c:v>63.526249999999997</c:v>
                </c:pt>
                <c:pt idx="45770">
                  <c:v>63.5514062499999</c:v>
                </c:pt>
                <c:pt idx="45771">
                  <c:v>63.576562499999902</c:v>
                </c:pt>
                <c:pt idx="45772">
                  <c:v>63.601562499999901</c:v>
                </c:pt>
                <c:pt idx="45773">
                  <c:v>63.626562499999999</c:v>
                </c:pt>
                <c:pt idx="45774">
                  <c:v>63.651562499999997</c:v>
                </c:pt>
                <c:pt idx="45775">
                  <c:v>63.676562499999903</c:v>
                </c:pt>
                <c:pt idx="45776">
                  <c:v>63.701562499999902</c:v>
                </c:pt>
                <c:pt idx="45777">
                  <c:v>63.7265625</c:v>
                </c:pt>
                <c:pt idx="45778">
                  <c:v>63.751406249999903</c:v>
                </c:pt>
                <c:pt idx="45779">
                  <c:v>63.776093749999902</c:v>
                </c:pt>
                <c:pt idx="45780">
                  <c:v>63.800937499999897</c:v>
                </c:pt>
                <c:pt idx="45781">
                  <c:v>63.825781249999899</c:v>
                </c:pt>
                <c:pt idx="45782">
                  <c:v>63.850624999999901</c:v>
                </c:pt>
                <c:pt idx="45783">
                  <c:v>63.875468749999897</c:v>
                </c:pt>
                <c:pt idx="45784">
                  <c:v>63.900156249999903</c:v>
                </c:pt>
                <c:pt idx="45785">
                  <c:v>63.924843749999901</c:v>
                </c:pt>
                <c:pt idx="45786">
                  <c:v>63.9495312499999</c:v>
                </c:pt>
                <c:pt idx="45787">
                  <c:v>63.974140624999897</c:v>
                </c:pt>
                <c:pt idx="45788">
                  <c:v>63.998828124999903</c:v>
                </c:pt>
                <c:pt idx="45789">
                  <c:v>64.023515624999902</c:v>
                </c:pt>
                <c:pt idx="45790">
                  <c:v>64.047968749999896</c:v>
                </c:pt>
                <c:pt idx="45791">
                  <c:v>64.070781249999897</c:v>
                </c:pt>
                <c:pt idx="45792">
                  <c:v>64.094687500000006</c:v>
                </c:pt>
                <c:pt idx="45793">
                  <c:v>64.118828124999993</c:v>
                </c:pt>
                <c:pt idx="45794">
                  <c:v>64.142578124999901</c:v>
                </c:pt>
                <c:pt idx="45795">
                  <c:v>64.167187499999898</c:v>
                </c:pt>
                <c:pt idx="45796">
                  <c:v>64.191249999999897</c:v>
                </c:pt>
                <c:pt idx="45797">
                  <c:v>64.215234374999895</c:v>
                </c:pt>
                <c:pt idx="45798">
                  <c:v>64.2389062499999</c:v>
                </c:pt>
                <c:pt idx="45799">
                  <c:v>64.262578124999905</c:v>
                </c:pt>
                <c:pt idx="45800">
                  <c:v>64.286015624999905</c:v>
                </c:pt>
                <c:pt idx="45801">
                  <c:v>64.309843749999999</c:v>
                </c:pt>
                <c:pt idx="45802">
                  <c:v>64.334062500000002</c:v>
                </c:pt>
                <c:pt idx="45803">
                  <c:v>64.358671874999899</c:v>
                </c:pt>
                <c:pt idx="45804">
                  <c:v>64.383671874999905</c:v>
                </c:pt>
                <c:pt idx="45805">
                  <c:v>64.408749999999998</c:v>
                </c:pt>
                <c:pt idx="45806">
                  <c:v>64.433828124999906</c:v>
                </c:pt>
                <c:pt idx="45807">
                  <c:v>64.461171874999906</c:v>
                </c:pt>
                <c:pt idx="45808">
                  <c:v>64.491093749999905</c:v>
                </c:pt>
                <c:pt idx="45809">
                  <c:v>64.518359375000003</c:v>
                </c:pt>
                <c:pt idx="45810">
                  <c:v>64.542421875000002</c:v>
                </c:pt>
                <c:pt idx="45811">
                  <c:v>64.566640624999906</c:v>
                </c:pt>
                <c:pt idx="45812">
                  <c:v>64.591250000000002</c:v>
                </c:pt>
                <c:pt idx="45813">
                  <c:v>64.615937499999902</c:v>
                </c:pt>
                <c:pt idx="45814">
                  <c:v>64.640390624999995</c:v>
                </c:pt>
                <c:pt idx="45815">
                  <c:v>64.664765624999902</c:v>
                </c:pt>
                <c:pt idx="45816">
                  <c:v>64.689843749999895</c:v>
                </c:pt>
                <c:pt idx="45817">
                  <c:v>64.715312499999897</c:v>
                </c:pt>
                <c:pt idx="45818">
                  <c:v>64.740703124999897</c:v>
                </c:pt>
                <c:pt idx="45819">
                  <c:v>64.766171874999898</c:v>
                </c:pt>
                <c:pt idx="45820">
                  <c:v>64.791718749999902</c:v>
                </c:pt>
                <c:pt idx="45821">
                  <c:v>64.817187499999903</c:v>
                </c:pt>
                <c:pt idx="45822">
                  <c:v>64.842499999999902</c:v>
                </c:pt>
                <c:pt idx="45823">
                  <c:v>64.867890624999902</c:v>
                </c:pt>
                <c:pt idx="45824">
                  <c:v>64.8932031249999</c:v>
                </c:pt>
                <c:pt idx="45825">
                  <c:v>64.918124999999904</c:v>
                </c:pt>
                <c:pt idx="45826">
                  <c:v>64.942343750000006</c:v>
                </c:pt>
                <c:pt idx="45827">
                  <c:v>64.965937499999896</c:v>
                </c:pt>
                <c:pt idx="45828">
                  <c:v>64.989296874999994</c:v>
                </c:pt>
                <c:pt idx="45829">
                  <c:v>65.012734374999994</c:v>
                </c:pt>
                <c:pt idx="45830">
                  <c:v>65.036093749999907</c:v>
                </c:pt>
                <c:pt idx="45831">
                  <c:v>65.058984374999895</c:v>
                </c:pt>
                <c:pt idx="45832">
                  <c:v>65.081484374999903</c:v>
                </c:pt>
                <c:pt idx="45833">
                  <c:v>65.103515625</c:v>
                </c:pt>
                <c:pt idx="45834">
                  <c:v>65.125234374999906</c:v>
                </c:pt>
                <c:pt idx="45835">
                  <c:v>65.147031249999998</c:v>
                </c:pt>
                <c:pt idx="45836">
                  <c:v>65.168749999999903</c:v>
                </c:pt>
                <c:pt idx="45837">
                  <c:v>65.190156249999902</c:v>
                </c:pt>
                <c:pt idx="45838">
                  <c:v>65.2115624999999</c:v>
                </c:pt>
                <c:pt idx="45839">
                  <c:v>65.233124999999902</c:v>
                </c:pt>
                <c:pt idx="45840">
                  <c:v>65.254609374999902</c:v>
                </c:pt>
                <c:pt idx="45841">
                  <c:v>65.275937499999898</c:v>
                </c:pt>
                <c:pt idx="45842">
                  <c:v>65.297187500000007</c:v>
                </c:pt>
                <c:pt idx="45843">
                  <c:v>65.318281249999998</c:v>
                </c:pt>
                <c:pt idx="45844">
                  <c:v>65.339218749999901</c:v>
                </c:pt>
                <c:pt idx="45845">
                  <c:v>65.360078124999902</c:v>
                </c:pt>
                <c:pt idx="45846">
                  <c:v>65.380781249999899</c:v>
                </c:pt>
                <c:pt idx="45847">
                  <c:v>65.401953124999906</c:v>
                </c:pt>
                <c:pt idx="45848">
                  <c:v>65.422656249999903</c:v>
                </c:pt>
                <c:pt idx="45849">
                  <c:v>65.437734374999906</c:v>
                </c:pt>
                <c:pt idx="45850">
                  <c:v>65.443749999999994</c:v>
                </c:pt>
                <c:pt idx="45851">
                  <c:v>65.444374999999994</c:v>
                </c:pt>
                <c:pt idx="45852">
                  <c:v>65.444218750000005</c:v>
                </c:pt>
                <c:pt idx="45853">
                  <c:v>65.444218749999905</c:v>
                </c:pt>
                <c:pt idx="45854">
                  <c:v>65.444218749999905</c:v>
                </c:pt>
                <c:pt idx="45855">
                  <c:v>65.444218749999905</c:v>
                </c:pt>
                <c:pt idx="45856">
                  <c:v>65.444218749999905</c:v>
                </c:pt>
                <c:pt idx="45857">
                  <c:v>65.444218749999905</c:v>
                </c:pt>
                <c:pt idx="45858">
                  <c:v>65.444062499999902</c:v>
                </c:pt>
                <c:pt idx="45859">
                  <c:v>65.443749999999994</c:v>
                </c:pt>
                <c:pt idx="45860">
                  <c:v>65.443437499999902</c:v>
                </c:pt>
                <c:pt idx="45861">
                  <c:v>65.443124999999895</c:v>
                </c:pt>
                <c:pt idx="45862">
                  <c:v>65.442812499999903</c:v>
                </c:pt>
                <c:pt idx="45863">
                  <c:v>65.442656249999899</c:v>
                </c:pt>
                <c:pt idx="45864">
                  <c:v>65.442656249999999</c:v>
                </c:pt>
                <c:pt idx="45865">
                  <c:v>65.442656249999999</c:v>
                </c:pt>
                <c:pt idx="45866">
                  <c:v>65.442656249999999</c:v>
                </c:pt>
                <c:pt idx="45867">
                  <c:v>65.442656249999899</c:v>
                </c:pt>
                <c:pt idx="45868">
                  <c:v>65.442499999999995</c:v>
                </c:pt>
                <c:pt idx="45869">
                  <c:v>65.442187500000003</c:v>
                </c:pt>
                <c:pt idx="45870">
                  <c:v>65.441093749999993</c:v>
                </c:pt>
                <c:pt idx="45871">
                  <c:v>65.439218749999995</c:v>
                </c:pt>
                <c:pt idx="45872">
                  <c:v>65.437812499999893</c:v>
                </c:pt>
                <c:pt idx="45873">
                  <c:v>65.4375</c:v>
                </c:pt>
                <c:pt idx="45874">
                  <c:v>65.437812499999893</c:v>
                </c:pt>
                <c:pt idx="45875">
                  <c:v>65.4381249999999</c:v>
                </c:pt>
                <c:pt idx="45876">
                  <c:v>65.438593749999995</c:v>
                </c:pt>
                <c:pt idx="45877">
                  <c:v>65.439218749999995</c:v>
                </c:pt>
                <c:pt idx="45878">
                  <c:v>65.439843749999994</c:v>
                </c:pt>
                <c:pt idx="45879">
                  <c:v>65.440312499999905</c:v>
                </c:pt>
                <c:pt idx="45880">
                  <c:v>65.440781249999901</c:v>
                </c:pt>
                <c:pt idx="45881">
                  <c:v>65.441249999999997</c:v>
                </c:pt>
                <c:pt idx="45882">
                  <c:v>65.441718749999893</c:v>
                </c:pt>
                <c:pt idx="45883">
                  <c:v>65.442343749999907</c:v>
                </c:pt>
                <c:pt idx="45884">
                  <c:v>65.442968749999906</c:v>
                </c:pt>
                <c:pt idx="45885">
                  <c:v>65.443437500000002</c:v>
                </c:pt>
                <c:pt idx="45886">
                  <c:v>65.443906249999998</c:v>
                </c:pt>
                <c:pt idx="45887">
                  <c:v>65.444531249999898</c:v>
                </c:pt>
                <c:pt idx="45888">
                  <c:v>65.444999999999993</c:v>
                </c:pt>
                <c:pt idx="45889">
                  <c:v>65.445468750000003</c:v>
                </c:pt>
                <c:pt idx="45890">
                  <c:v>65.4459374999999</c:v>
                </c:pt>
                <c:pt idx="45891">
                  <c:v>65.446249999999907</c:v>
                </c:pt>
                <c:pt idx="45892">
                  <c:v>65.446562499999899</c:v>
                </c:pt>
                <c:pt idx="45893">
                  <c:v>65.446875000000006</c:v>
                </c:pt>
                <c:pt idx="45894">
                  <c:v>65.447343750000002</c:v>
                </c:pt>
                <c:pt idx="45895">
                  <c:v>65.447968749999902</c:v>
                </c:pt>
                <c:pt idx="45896">
                  <c:v>65.448749999999905</c:v>
                </c:pt>
                <c:pt idx="45897">
                  <c:v>65.449687499999996</c:v>
                </c:pt>
                <c:pt idx="45898">
                  <c:v>65.450781250000006</c:v>
                </c:pt>
                <c:pt idx="45899">
                  <c:v>65.452187499999994</c:v>
                </c:pt>
                <c:pt idx="45900">
                  <c:v>65.453749999999999</c:v>
                </c:pt>
                <c:pt idx="45901">
                  <c:v>65.455156249999902</c:v>
                </c:pt>
                <c:pt idx="45902">
                  <c:v>65.456406250000001</c:v>
                </c:pt>
                <c:pt idx="45903">
                  <c:v>65.457499999999897</c:v>
                </c:pt>
                <c:pt idx="45904">
                  <c:v>65.458437499999903</c:v>
                </c:pt>
                <c:pt idx="45905">
                  <c:v>65.459374999999994</c:v>
                </c:pt>
                <c:pt idx="45906">
                  <c:v>65.460312499999901</c:v>
                </c:pt>
                <c:pt idx="45907">
                  <c:v>65.461093749999904</c:v>
                </c:pt>
                <c:pt idx="45908">
                  <c:v>65.461562499999999</c:v>
                </c:pt>
                <c:pt idx="45909">
                  <c:v>65.461718749999903</c:v>
                </c:pt>
                <c:pt idx="45910">
                  <c:v>65.461718749999903</c:v>
                </c:pt>
                <c:pt idx="45911">
                  <c:v>65.461718749999903</c:v>
                </c:pt>
                <c:pt idx="45912">
                  <c:v>65.461718750000003</c:v>
                </c:pt>
                <c:pt idx="45913">
                  <c:v>65.461562499999999</c:v>
                </c:pt>
                <c:pt idx="45914">
                  <c:v>65.461249999999893</c:v>
                </c:pt>
                <c:pt idx="45915">
                  <c:v>65.460468749999905</c:v>
                </c:pt>
                <c:pt idx="45916">
                  <c:v>65.459218749999906</c:v>
                </c:pt>
                <c:pt idx="45917">
                  <c:v>65.457968750000006</c:v>
                </c:pt>
                <c:pt idx="45918">
                  <c:v>65.456874999999997</c:v>
                </c:pt>
                <c:pt idx="45919">
                  <c:v>65.455624999999998</c:v>
                </c:pt>
                <c:pt idx="45920">
                  <c:v>65.454218749999995</c:v>
                </c:pt>
                <c:pt idx="45921">
                  <c:v>65.452968749999897</c:v>
                </c:pt>
                <c:pt idx="45922">
                  <c:v>65.451718749999998</c:v>
                </c:pt>
                <c:pt idx="45923">
                  <c:v>65.450624999999903</c:v>
                </c:pt>
                <c:pt idx="45924">
                  <c:v>65.449531249999893</c:v>
                </c:pt>
                <c:pt idx="45925">
                  <c:v>65.448437499999997</c:v>
                </c:pt>
                <c:pt idx="45926">
                  <c:v>65.447343750000002</c:v>
                </c:pt>
                <c:pt idx="45927">
                  <c:v>65.446093749999903</c:v>
                </c:pt>
                <c:pt idx="45928">
                  <c:v>65.444843750000004</c:v>
                </c:pt>
                <c:pt idx="45929">
                  <c:v>65.443593749999906</c:v>
                </c:pt>
                <c:pt idx="45930">
                  <c:v>65.442343750000006</c:v>
                </c:pt>
                <c:pt idx="45931">
                  <c:v>65.441249999999897</c:v>
                </c:pt>
                <c:pt idx="45932">
                  <c:v>65.440156249999902</c:v>
                </c:pt>
                <c:pt idx="45933">
                  <c:v>65.439062499999906</c:v>
                </c:pt>
                <c:pt idx="45934">
                  <c:v>65.438124999999999</c:v>
                </c:pt>
                <c:pt idx="45935">
                  <c:v>65.437187499999894</c:v>
                </c:pt>
                <c:pt idx="45936">
                  <c:v>65.436249999999902</c:v>
                </c:pt>
                <c:pt idx="45937">
                  <c:v>65.435312499999995</c:v>
                </c:pt>
                <c:pt idx="45938">
                  <c:v>65.434375000000003</c:v>
                </c:pt>
                <c:pt idx="45939">
                  <c:v>65.433593749999901</c:v>
                </c:pt>
                <c:pt idx="45940">
                  <c:v>65.433124999999905</c:v>
                </c:pt>
                <c:pt idx="45941">
                  <c:v>65.432812499999997</c:v>
                </c:pt>
                <c:pt idx="45942">
                  <c:v>65.432499999999905</c:v>
                </c:pt>
                <c:pt idx="45943">
                  <c:v>65.432343749999902</c:v>
                </c:pt>
                <c:pt idx="45944">
                  <c:v>65.432343749999902</c:v>
                </c:pt>
                <c:pt idx="45945">
                  <c:v>65.432343749999902</c:v>
                </c:pt>
                <c:pt idx="45946">
                  <c:v>65.432343749999902</c:v>
                </c:pt>
                <c:pt idx="45947">
                  <c:v>65.432343749999902</c:v>
                </c:pt>
                <c:pt idx="45948">
                  <c:v>65.432500000000005</c:v>
                </c:pt>
                <c:pt idx="45949">
                  <c:v>65.432812499999898</c:v>
                </c:pt>
                <c:pt idx="45950">
                  <c:v>65.433281249999894</c:v>
                </c:pt>
                <c:pt idx="45951">
                  <c:v>65.433906249999893</c:v>
                </c:pt>
                <c:pt idx="45952">
                  <c:v>65.434531249999907</c:v>
                </c:pt>
                <c:pt idx="45953">
                  <c:v>65.435312499999995</c:v>
                </c:pt>
                <c:pt idx="45954">
                  <c:v>65.436250000000001</c:v>
                </c:pt>
                <c:pt idx="45955">
                  <c:v>65.437031250000004</c:v>
                </c:pt>
                <c:pt idx="45956">
                  <c:v>65.437656249999904</c:v>
                </c:pt>
                <c:pt idx="45957">
                  <c:v>65.438281249999903</c:v>
                </c:pt>
                <c:pt idx="45958">
                  <c:v>65.438906249999903</c:v>
                </c:pt>
                <c:pt idx="45959">
                  <c:v>65.439531250000002</c:v>
                </c:pt>
                <c:pt idx="45960">
                  <c:v>65.440156249999902</c:v>
                </c:pt>
                <c:pt idx="45961">
                  <c:v>65.440781249999901</c:v>
                </c:pt>
                <c:pt idx="45962">
                  <c:v>65.441406249999901</c:v>
                </c:pt>
                <c:pt idx="45963">
                  <c:v>65.4420312499999</c:v>
                </c:pt>
                <c:pt idx="45964">
                  <c:v>65.442656249999899</c:v>
                </c:pt>
                <c:pt idx="45965">
                  <c:v>65.443281249999998</c:v>
                </c:pt>
                <c:pt idx="45966">
                  <c:v>65.443906249999998</c:v>
                </c:pt>
                <c:pt idx="45967">
                  <c:v>65.444374999999894</c:v>
                </c:pt>
                <c:pt idx="45968">
                  <c:v>65.444687499999901</c:v>
                </c:pt>
                <c:pt idx="45969">
                  <c:v>65.445156249999997</c:v>
                </c:pt>
                <c:pt idx="45970">
                  <c:v>65.445781249999996</c:v>
                </c:pt>
                <c:pt idx="45971">
                  <c:v>65.446249999999907</c:v>
                </c:pt>
                <c:pt idx="45972">
                  <c:v>65.446562499999999</c:v>
                </c:pt>
                <c:pt idx="45973">
                  <c:v>65.447031249999895</c:v>
                </c:pt>
                <c:pt idx="45974">
                  <c:v>65.447499999999906</c:v>
                </c:pt>
                <c:pt idx="45975">
                  <c:v>65.447968749999902</c:v>
                </c:pt>
                <c:pt idx="45976">
                  <c:v>65.448593749999901</c:v>
                </c:pt>
                <c:pt idx="45977">
                  <c:v>65.449062499999997</c:v>
                </c:pt>
                <c:pt idx="45978">
                  <c:v>65.449375000000003</c:v>
                </c:pt>
                <c:pt idx="45979">
                  <c:v>65.449843749999999</c:v>
                </c:pt>
                <c:pt idx="45980">
                  <c:v>65.450468749999899</c:v>
                </c:pt>
                <c:pt idx="45981">
                  <c:v>65.451249999999902</c:v>
                </c:pt>
                <c:pt idx="45982">
                  <c:v>65.452499999999901</c:v>
                </c:pt>
                <c:pt idx="45983">
                  <c:v>65.454374999999999</c:v>
                </c:pt>
                <c:pt idx="45984">
                  <c:v>65.456406249999901</c:v>
                </c:pt>
                <c:pt idx="45985">
                  <c:v>65.457812499999903</c:v>
                </c:pt>
                <c:pt idx="45986">
                  <c:v>65.458749999999995</c:v>
                </c:pt>
                <c:pt idx="45987">
                  <c:v>65.459531249999898</c:v>
                </c:pt>
                <c:pt idx="45988">
                  <c:v>65.459999999999894</c:v>
                </c:pt>
                <c:pt idx="45989">
                  <c:v>65.459999999999994</c:v>
                </c:pt>
                <c:pt idx="45990">
                  <c:v>65.459687499999902</c:v>
                </c:pt>
                <c:pt idx="45991">
                  <c:v>65.459374999999895</c:v>
                </c:pt>
                <c:pt idx="45992">
                  <c:v>65.458749999999995</c:v>
                </c:pt>
                <c:pt idx="45993">
                  <c:v>65.457968749999907</c:v>
                </c:pt>
                <c:pt idx="45994">
                  <c:v>65.457343749999893</c:v>
                </c:pt>
                <c:pt idx="45995">
                  <c:v>65.456406249999901</c:v>
                </c:pt>
                <c:pt idx="45996">
                  <c:v>65.455312499999906</c:v>
                </c:pt>
                <c:pt idx="45997">
                  <c:v>65.454218749999896</c:v>
                </c:pt>
                <c:pt idx="45998">
                  <c:v>65.453124999999901</c:v>
                </c:pt>
                <c:pt idx="45999">
                  <c:v>65.452031249999905</c:v>
                </c:pt>
                <c:pt idx="46000">
                  <c:v>65.450781249999906</c:v>
                </c:pt>
                <c:pt idx="46001">
                  <c:v>65.449374999999904</c:v>
                </c:pt>
                <c:pt idx="46002">
                  <c:v>65.447812499999998</c:v>
                </c:pt>
                <c:pt idx="46003">
                  <c:v>65.446406249999995</c:v>
                </c:pt>
                <c:pt idx="46004">
                  <c:v>65.445156249999997</c:v>
                </c:pt>
                <c:pt idx="46005">
                  <c:v>65.443749999999895</c:v>
                </c:pt>
                <c:pt idx="46006">
                  <c:v>65.442656249999999</c:v>
                </c:pt>
                <c:pt idx="46007">
                  <c:v>65.4420312499999</c:v>
                </c:pt>
                <c:pt idx="46008">
                  <c:v>65.441718749999893</c:v>
                </c:pt>
                <c:pt idx="46009">
                  <c:v>65.441562499999904</c:v>
                </c:pt>
                <c:pt idx="46010">
                  <c:v>65.441562499999904</c:v>
                </c:pt>
                <c:pt idx="46011">
                  <c:v>65.441718749999893</c:v>
                </c:pt>
                <c:pt idx="46012">
                  <c:v>65.441718749999893</c:v>
                </c:pt>
                <c:pt idx="46013">
                  <c:v>65.441562499999904</c:v>
                </c:pt>
                <c:pt idx="46014">
                  <c:v>65.441093749999993</c:v>
                </c:pt>
                <c:pt idx="46015">
                  <c:v>65.440468749999994</c:v>
                </c:pt>
                <c:pt idx="46016">
                  <c:v>65.44</c:v>
                </c:pt>
                <c:pt idx="46017">
                  <c:v>65.439687499999906</c:v>
                </c:pt>
                <c:pt idx="46018">
                  <c:v>65.439218749999895</c:v>
                </c:pt>
                <c:pt idx="46019">
                  <c:v>65.438593749999995</c:v>
                </c:pt>
                <c:pt idx="46020">
                  <c:v>65.437968749999897</c:v>
                </c:pt>
                <c:pt idx="46021">
                  <c:v>65.437187499999993</c:v>
                </c:pt>
                <c:pt idx="46022">
                  <c:v>65.436249999999902</c:v>
                </c:pt>
                <c:pt idx="46023">
                  <c:v>65.435468749999899</c:v>
                </c:pt>
                <c:pt idx="46024">
                  <c:v>65.434843749999999</c:v>
                </c:pt>
                <c:pt idx="46025">
                  <c:v>65.4342187499999</c:v>
                </c:pt>
                <c:pt idx="46026">
                  <c:v>65.433437499999897</c:v>
                </c:pt>
                <c:pt idx="46027">
                  <c:v>65.432499999999905</c:v>
                </c:pt>
                <c:pt idx="46028">
                  <c:v>65.431562499999899</c:v>
                </c:pt>
                <c:pt idx="46029">
                  <c:v>65.430781249999896</c:v>
                </c:pt>
                <c:pt idx="46030">
                  <c:v>65.430156249999996</c:v>
                </c:pt>
                <c:pt idx="46031">
                  <c:v>65.429531249999997</c:v>
                </c:pt>
                <c:pt idx="46032">
                  <c:v>65.429062500000001</c:v>
                </c:pt>
                <c:pt idx="46033">
                  <c:v>65.428906249999898</c:v>
                </c:pt>
                <c:pt idx="46034">
                  <c:v>65.429062499999901</c:v>
                </c:pt>
                <c:pt idx="46035">
                  <c:v>65.429374999999894</c:v>
                </c:pt>
                <c:pt idx="46036">
                  <c:v>65.429999999999893</c:v>
                </c:pt>
                <c:pt idx="46037">
                  <c:v>65.430937499999899</c:v>
                </c:pt>
                <c:pt idx="46038">
                  <c:v>65.431718750000002</c:v>
                </c:pt>
                <c:pt idx="46039">
                  <c:v>65.432499999999905</c:v>
                </c:pt>
                <c:pt idx="46040">
                  <c:v>65.433593749999901</c:v>
                </c:pt>
                <c:pt idx="46041">
                  <c:v>65.435000000000002</c:v>
                </c:pt>
                <c:pt idx="46042">
                  <c:v>65.436562499999894</c:v>
                </c:pt>
                <c:pt idx="46043">
                  <c:v>65.4381249999999</c:v>
                </c:pt>
                <c:pt idx="46044">
                  <c:v>65.439687499999906</c:v>
                </c:pt>
                <c:pt idx="46045">
                  <c:v>65.441249999999897</c:v>
                </c:pt>
                <c:pt idx="46046">
                  <c:v>65.442812499999903</c:v>
                </c:pt>
                <c:pt idx="46047">
                  <c:v>65.444374999999994</c:v>
                </c:pt>
                <c:pt idx="46048">
                  <c:v>65.4459374999999</c:v>
                </c:pt>
                <c:pt idx="46049">
                  <c:v>65.447343749999902</c:v>
                </c:pt>
                <c:pt idx="46050">
                  <c:v>65.448593750000001</c:v>
                </c:pt>
                <c:pt idx="46051">
                  <c:v>65.449843749999999</c:v>
                </c:pt>
                <c:pt idx="46052">
                  <c:v>65.451093749999899</c:v>
                </c:pt>
                <c:pt idx="46053">
                  <c:v>65.452500000000001</c:v>
                </c:pt>
                <c:pt idx="46054">
                  <c:v>65.453906249999903</c:v>
                </c:pt>
                <c:pt idx="46055">
                  <c:v>65.455156249999902</c:v>
                </c:pt>
                <c:pt idx="46056">
                  <c:v>65.456718749999993</c:v>
                </c:pt>
                <c:pt idx="46057">
                  <c:v>65.458593750000006</c:v>
                </c:pt>
                <c:pt idx="46058">
                  <c:v>65.460468749999905</c:v>
                </c:pt>
                <c:pt idx="46059">
                  <c:v>65.462187499999999</c:v>
                </c:pt>
                <c:pt idx="46060">
                  <c:v>65.463906249999994</c:v>
                </c:pt>
                <c:pt idx="46061">
                  <c:v>65.465937499999896</c:v>
                </c:pt>
                <c:pt idx="46062">
                  <c:v>65.468124999999901</c:v>
                </c:pt>
                <c:pt idx="46063">
                  <c:v>65.470468749999995</c:v>
                </c:pt>
                <c:pt idx="46064">
                  <c:v>65.472968749999893</c:v>
                </c:pt>
                <c:pt idx="46065">
                  <c:v>65.475156249999898</c:v>
                </c:pt>
                <c:pt idx="46066">
                  <c:v>65.477187499999999</c:v>
                </c:pt>
                <c:pt idx="46067">
                  <c:v>65.479218749999902</c:v>
                </c:pt>
                <c:pt idx="46068">
                  <c:v>65.4810937499999</c:v>
                </c:pt>
                <c:pt idx="46069">
                  <c:v>65.483124999999902</c:v>
                </c:pt>
                <c:pt idx="46070">
                  <c:v>65.485156249999903</c:v>
                </c:pt>
                <c:pt idx="46071">
                  <c:v>65.487031249999902</c:v>
                </c:pt>
                <c:pt idx="46072">
                  <c:v>65.488906249999999</c:v>
                </c:pt>
                <c:pt idx="46073">
                  <c:v>65.490937499999902</c:v>
                </c:pt>
                <c:pt idx="46074">
                  <c:v>65.493124999999907</c:v>
                </c:pt>
                <c:pt idx="46075">
                  <c:v>65.495468749999901</c:v>
                </c:pt>
                <c:pt idx="46076">
                  <c:v>65.498124999999902</c:v>
                </c:pt>
                <c:pt idx="46077">
                  <c:v>65.500781249999903</c:v>
                </c:pt>
                <c:pt idx="46078">
                  <c:v>65.503437499999905</c:v>
                </c:pt>
                <c:pt idx="46079">
                  <c:v>65.506093749999906</c:v>
                </c:pt>
                <c:pt idx="46080">
                  <c:v>65.508593749999903</c:v>
                </c:pt>
                <c:pt idx="46081">
                  <c:v>65.511249999999905</c:v>
                </c:pt>
                <c:pt idx="46082">
                  <c:v>65.514062499999994</c:v>
                </c:pt>
                <c:pt idx="46083">
                  <c:v>65.516718749999896</c:v>
                </c:pt>
                <c:pt idx="46084">
                  <c:v>65.519374999999997</c:v>
                </c:pt>
                <c:pt idx="46085">
                  <c:v>65.522343750000005</c:v>
                </c:pt>
                <c:pt idx="46086">
                  <c:v>65.525156249999895</c:v>
                </c:pt>
                <c:pt idx="46087">
                  <c:v>65.527499999999904</c:v>
                </c:pt>
                <c:pt idx="46088">
                  <c:v>65.529687499999895</c:v>
                </c:pt>
                <c:pt idx="46089">
                  <c:v>65.531874999999999</c:v>
                </c:pt>
                <c:pt idx="46090">
                  <c:v>65.534218749999994</c:v>
                </c:pt>
                <c:pt idx="46091">
                  <c:v>65.536718749999906</c:v>
                </c:pt>
                <c:pt idx="46092">
                  <c:v>65.539374999999893</c:v>
                </c:pt>
                <c:pt idx="46093">
                  <c:v>65.542343749999901</c:v>
                </c:pt>
                <c:pt idx="46094">
                  <c:v>65.545468749999998</c:v>
                </c:pt>
                <c:pt idx="46095">
                  <c:v>65.548593749999895</c:v>
                </c:pt>
                <c:pt idx="46096">
                  <c:v>65.551718749999907</c:v>
                </c:pt>
                <c:pt idx="46097">
                  <c:v>65.554999999999893</c:v>
                </c:pt>
                <c:pt idx="46098">
                  <c:v>65.558593749999901</c:v>
                </c:pt>
                <c:pt idx="46099">
                  <c:v>65.562187499999894</c:v>
                </c:pt>
                <c:pt idx="46100">
                  <c:v>65.565468749999894</c:v>
                </c:pt>
                <c:pt idx="46101">
                  <c:v>65.568749999999994</c:v>
                </c:pt>
                <c:pt idx="46102">
                  <c:v>65.572343750000002</c:v>
                </c:pt>
                <c:pt idx="46103">
                  <c:v>65.576093749999998</c:v>
                </c:pt>
                <c:pt idx="46104">
                  <c:v>65.579843749999995</c:v>
                </c:pt>
                <c:pt idx="46105">
                  <c:v>65.583593749999906</c:v>
                </c:pt>
                <c:pt idx="46106">
                  <c:v>65.587500000000006</c:v>
                </c:pt>
                <c:pt idx="46107">
                  <c:v>65.591562499999995</c:v>
                </c:pt>
                <c:pt idx="46108">
                  <c:v>65.595624999999899</c:v>
                </c:pt>
                <c:pt idx="46109">
                  <c:v>65.599687500000002</c:v>
                </c:pt>
                <c:pt idx="46110">
                  <c:v>65.603749999999906</c:v>
                </c:pt>
                <c:pt idx="46111">
                  <c:v>65.607968749999998</c:v>
                </c:pt>
                <c:pt idx="46112">
                  <c:v>65.612187499999905</c:v>
                </c:pt>
                <c:pt idx="46113">
                  <c:v>65.616249999999894</c:v>
                </c:pt>
                <c:pt idx="46114">
                  <c:v>65.620468749999901</c:v>
                </c:pt>
                <c:pt idx="46115">
                  <c:v>65.624687499999993</c:v>
                </c:pt>
                <c:pt idx="46116">
                  <c:v>65.628749999999897</c:v>
                </c:pt>
                <c:pt idx="46117">
                  <c:v>65.632812499999901</c:v>
                </c:pt>
                <c:pt idx="46118">
                  <c:v>65.636874999999904</c:v>
                </c:pt>
                <c:pt idx="46119">
                  <c:v>65.640937499999893</c:v>
                </c:pt>
                <c:pt idx="46120">
                  <c:v>65.645312499999903</c:v>
                </c:pt>
                <c:pt idx="46121">
                  <c:v>65.649999999999906</c:v>
                </c:pt>
                <c:pt idx="46122">
                  <c:v>65.654375000000002</c:v>
                </c:pt>
                <c:pt idx="46123">
                  <c:v>65.658749999999998</c:v>
                </c:pt>
                <c:pt idx="46124">
                  <c:v>65.663437499999901</c:v>
                </c:pt>
                <c:pt idx="46125">
                  <c:v>65.667968749999901</c:v>
                </c:pt>
                <c:pt idx="46126">
                  <c:v>65.6724999999999</c:v>
                </c:pt>
                <c:pt idx="46127">
                  <c:v>65.677187499999903</c:v>
                </c:pt>
                <c:pt idx="46128">
                  <c:v>65.681874999999906</c:v>
                </c:pt>
                <c:pt idx="46129">
                  <c:v>65.686562499999994</c:v>
                </c:pt>
                <c:pt idx="46130">
                  <c:v>65.691249999999997</c:v>
                </c:pt>
                <c:pt idx="46131">
                  <c:v>65.695781249999897</c:v>
                </c:pt>
                <c:pt idx="46132">
                  <c:v>65.700312499999896</c:v>
                </c:pt>
                <c:pt idx="46133">
                  <c:v>65.704999999999899</c:v>
                </c:pt>
                <c:pt idx="46134">
                  <c:v>65.709687499999902</c:v>
                </c:pt>
                <c:pt idx="46135">
                  <c:v>65.714531249999993</c:v>
                </c:pt>
                <c:pt idx="46136">
                  <c:v>65.719374999999999</c:v>
                </c:pt>
                <c:pt idx="46137">
                  <c:v>65.724374999999895</c:v>
                </c:pt>
                <c:pt idx="46138">
                  <c:v>65.729531249999994</c:v>
                </c:pt>
                <c:pt idx="46139">
                  <c:v>65.734531249999904</c:v>
                </c:pt>
                <c:pt idx="46140">
                  <c:v>65.739374999999896</c:v>
                </c:pt>
                <c:pt idx="46141">
                  <c:v>65.744218749999902</c:v>
                </c:pt>
                <c:pt idx="46142">
                  <c:v>65.749374999999901</c:v>
                </c:pt>
                <c:pt idx="46143">
                  <c:v>65.754687499999903</c:v>
                </c:pt>
                <c:pt idx="46144">
                  <c:v>65.760000000000005</c:v>
                </c:pt>
                <c:pt idx="46145">
                  <c:v>65.765468749999897</c:v>
                </c:pt>
                <c:pt idx="46146">
                  <c:v>65.770781249999999</c:v>
                </c:pt>
                <c:pt idx="46147">
                  <c:v>65.775624999999906</c:v>
                </c:pt>
                <c:pt idx="46148">
                  <c:v>65.780937499999894</c:v>
                </c:pt>
                <c:pt idx="46149">
                  <c:v>65.786718750000006</c:v>
                </c:pt>
                <c:pt idx="46150">
                  <c:v>65.791874999999905</c:v>
                </c:pt>
                <c:pt idx="46151">
                  <c:v>65.796406249999905</c:v>
                </c:pt>
                <c:pt idx="46152">
                  <c:v>65.800937499999904</c:v>
                </c:pt>
                <c:pt idx="46153">
                  <c:v>65.805624999999907</c:v>
                </c:pt>
                <c:pt idx="46154">
                  <c:v>65.810156250000006</c:v>
                </c:pt>
                <c:pt idx="46155">
                  <c:v>65.814687499999906</c:v>
                </c:pt>
                <c:pt idx="46156">
                  <c:v>65.819218749999905</c:v>
                </c:pt>
                <c:pt idx="46157">
                  <c:v>65.823749999999905</c:v>
                </c:pt>
                <c:pt idx="46158">
                  <c:v>65.828281250000003</c:v>
                </c:pt>
                <c:pt idx="46159">
                  <c:v>65.832812499999903</c:v>
                </c:pt>
                <c:pt idx="46160">
                  <c:v>65.837343749999903</c:v>
                </c:pt>
                <c:pt idx="46161">
                  <c:v>65.841562499999895</c:v>
                </c:pt>
                <c:pt idx="46162">
                  <c:v>65.845624999999899</c:v>
                </c:pt>
                <c:pt idx="46163">
                  <c:v>65.849687499999902</c:v>
                </c:pt>
                <c:pt idx="46164">
                  <c:v>65.853593749999902</c:v>
                </c:pt>
                <c:pt idx="46165">
                  <c:v>65.857187499999995</c:v>
                </c:pt>
                <c:pt idx="46166">
                  <c:v>65.860624999999999</c:v>
                </c:pt>
                <c:pt idx="46167">
                  <c:v>65.864062499999903</c:v>
                </c:pt>
                <c:pt idx="46168">
                  <c:v>65.867343749999904</c:v>
                </c:pt>
                <c:pt idx="46169">
                  <c:v>65.870468749999901</c:v>
                </c:pt>
                <c:pt idx="46170">
                  <c:v>65.873749999999902</c:v>
                </c:pt>
                <c:pt idx="46171">
                  <c:v>65.877031249999902</c:v>
                </c:pt>
                <c:pt idx="46172">
                  <c:v>65.880156249999899</c:v>
                </c:pt>
                <c:pt idx="46173">
                  <c:v>65.883281249999897</c:v>
                </c:pt>
                <c:pt idx="46174">
                  <c:v>65.886406249999894</c:v>
                </c:pt>
                <c:pt idx="46175">
                  <c:v>65.889531249999905</c:v>
                </c:pt>
                <c:pt idx="46176">
                  <c:v>65.892499999999899</c:v>
                </c:pt>
                <c:pt idx="46177">
                  <c:v>65.895312499999903</c:v>
                </c:pt>
                <c:pt idx="46178">
                  <c:v>65.898124999999894</c:v>
                </c:pt>
                <c:pt idx="46179">
                  <c:v>65.900781249999895</c:v>
                </c:pt>
                <c:pt idx="46180">
                  <c:v>65.903281249999907</c:v>
                </c:pt>
                <c:pt idx="46181">
                  <c:v>65.905781249999905</c:v>
                </c:pt>
                <c:pt idx="46182">
                  <c:v>65.908124999999998</c:v>
                </c:pt>
                <c:pt idx="46183">
                  <c:v>65.910468749999893</c:v>
                </c:pt>
                <c:pt idx="46184">
                  <c:v>65.913124999999994</c:v>
                </c:pt>
                <c:pt idx="46185">
                  <c:v>65.914531249999996</c:v>
                </c:pt>
                <c:pt idx="46186">
                  <c:v>65.914531249999996</c:v>
                </c:pt>
                <c:pt idx="46187">
                  <c:v>65.914531249999897</c:v>
                </c:pt>
                <c:pt idx="46188">
                  <c:v>65.914531249999996</c:v>
                </c:pt>
                <c:pt idx="46189">
                  <c:v>65.914687499999999</c:v>
                </c:pt>
                <c:pt idx="46190">
                  <c:v>65.914843750000003</c:v>
                </c:pt>
                <c:pt idx="46191">
                  <c:v>65.915000000000006</c:v>
                </c:pt>
                <c:pt idx="46192">
                  <c:v>65.915312499999899</c:v>
                </c:pt>
                <c:pt idx="46193">
                  <c:v>65.915156249999995</c:v>
                </c:pt>
                <c:pt idx="46194">
                  <c:v>65.915156249999896</c:v>
                </c:pt>
                <c:pt idx="46195">
                  <c:v>65.915624999999906</c:v>
                </c:pt>
                <c:pt idx="46196">
                  <c:v>65.915937499999998</c:v>
                </c:pt>
                <c:pt idx="46197">
                  <c:v>65.917031249999894</c:v>
                </c:pt>
                <c:pt idx="46198">
                  <c:v>65.920624999999902</c:v>
                </c:pt>
                <c:pt idx="46199">
                  <c:v>65.925781249999901</c:v>
                </c:pt>
                <c:pt idx="46200">
                  <c:v>65.930781249999896</c:v>
                </c:pt>
                <c:pt idx="46201">
                  <c:v>65.935781249999906</c:v>
                </c:pt>
                <c:pt idx="46202">
                  <c:v>65.940937499999905</c:v>
                </c:pt>
                <c:pt idx="46203">
                  <c:v>65.946406249999896</c:v>
                </c:pt>
                <c:pt idx="46204">
                  <c:v>65.952031249999905</c:v>
                </c:pt>
                <c:pt idx="46205">
                  <c:v>65.957812500000003</c:v>
                </c:pt>
                <c:pt idx="46206">
                  <c:v>65.963906249999994</c:v>
                </c:pt>
                <c:pt idx="46207">
                  <c:v>65.970312499999906</c:v>
                </c:pt>
                <c:pt idx="46208">
                  <c:v>65.976406249999897</c:v>
                </c:pt>
                <c:pt idx="46209">
                  <c:v>65.982187499999995</c:v>
                </c:pt>
                <c:pt idx="46210">
                  <c:v>65.988281249999901</c:v>
                </c:pt>
                <c:pt idx="46211">
                  <c:v>65.994374999999906</c:v>
                </c:pt>
                <c:pt idx="46212">
                  <c:v>66.000468749999897</c:v>
                </c:pt>
                <c:pt idx="46213">
                  <c:v>66.006874999999894</c:v>
                </c:pt>
                <c:pt idx="46214">
                  <c:v>66.013437499999895</c:v>
                </c:pt>
                <c:pt idx="46215">
                  <c:v>66.019843749999893</c:v>
                </c:pt>
                <c:pt idx="46216">
                  <c:v>66.026093749999902</c:v>
                </c:pt>
                <c:pt idx="46217">
                  <c:v>66.032343749999896</c:v>
                </c:pt>
                <c:pt idx="46218">
                  <c:v>66.038906249999897</c:v>
                </c:pt>
                <c:pt idx="46219">
                  <c:v>66.045312499999994</c:v>
                </c:pt>
                <c:pt idx="46220">
                  <c:v>66.0514062499999</c:v>
                </c:pt>
                <c:pt idx="46221">
                  <c:v>66.057656249999894</c:v>
                </c:pt>
                <c:pt idx="46222">
                  <c:v>66.063906249999903</c:v>
                </c:pt>
                <c:pt idx="46223">
                  <c:v>66.070156249999897</c:v>
                </c:pt>
                <c:pt idx="46224">
                  <c:v>66.076406249999906</c:v>
                </c:pt>
                <c:pt idx="46225">
                  <c:v>66.082812499999903</c:v>
                </c:pt>
                <c:pt idx="46226">
                  <c:v>66.089374999999905</c:v>
                </c:pt>
                <c:pt idx="46227">
                  <c:v>66.096093749999895</c:v>
                </c:pt>
                <c:pt idx="46228">
                  <c:v>66.102968749999903</c:v>
                </c:pt>
                <c:pt idx="46229">
                  <c:v>66.109687499999893</c:v>
                </c:pt>
                <c:pt idx="46230">
                  <c:v>66.116562500000001</c:v>
                </c:pt>
                <c:pt idx="46231">
                  <c:v>66.123593749999898</c:v>
                </c:pt>
                <c:pt idx="46232">
                  <c:v>66.130468749999906</c:v>
                </c:pt>
                <c:pt idx="46233">
                  <c:v>66.136875000000003</c:v>
                </c:pt>
                <c:pt idx="46234">
                  <c:v>66.142656250000002</c:v>
                </c:pt>
                <c:pt idx="46235">
                  <c:v>66.148750000000007</c:v>
                </c:pt>
                <c:pt idx="46236">
                  <c:v>66.155624999999901</c:v>
                </c:pt>
                <c:pt idx="46237">
                  <c:v>66.162812499999902</c:v>
                </c:pt>
                <c:pt idx="46238">
                  <c:v>66.169999999999902</c:v>
                </c:pt>
                <c:pt idx="46239">
                  <c:v>66.177343749999906</c:v>
                </c:pt>
                <c:pt idx="46240">
                  <c:v>66.1842187499999</c:v>
                </c:pt>
                <c:pt idx="46241">
                  <c:v>66.19</c:v>
                </c:pt>
                <c:pt idx="46242">
                  <c:v>66.194999999999993</c:v>
                </c:pt>
                <c:pt idx="46243">
                  <c:v>66.199687499999897</c:v>
                </c:pt>
                <c:pt idx="46244">
                  <c:v>66.204374999999899</c:v>
                </c:pt>
                <c:pt idx="46245">
                  <c:v>66.209062499999902</c:v>
                </c:pt>
                <c:pt idx="46246">
                  <c:v>66.213593749999902</c:v>
                </c:pt>
                <c:pt idx="46247">
                  <c:v>66.217656249999905</c:v>
                </c:pt>
                <c:pt idx="46248">
                  <c:v>66.220937499999906</c:v>
                </c:pt>
                <c:pt idx="46249">
                  <c:v>66.223749999999896</c:v>
                </c:pt>
                <c:pt idx="46250">
                  <c:v>66.225937499999901</c:v>
                </c:pt>
                <c:pt idx="46251">
                  <c:v>66.2271874999999</c:v>
                </c:pt>
                <c:pt idx="46252">
                  <c:v>66.228124999999906</c:v>
                </c:pt>
                <c:pt idx="46253">
                  <c:v>66.228749999999906</c:v>
                </c:pt>
                <c:pt idx="46254">
                  <c:v>66.229687499999898</c:v>
                </c:pt>
                <c:pt idx="46255">
                  <c:v>66.230781249999893</c:v>
                </c:pt>
                <c:pt idx="46256">
                  <c:v>66.233906249999905</c:v>
                </c:pt>
                <c:pt idx="46257">
                  <c:v>66.239999999999995</c:v>
                </c:pt>
                <c:pt idx="46258">
                  <c:v>66.246875000000003</c:v>
                </c:pt>
                <c:pt idx="46259">
                  <c:v>66.254062499999904</c:v>
                </c:pt>
                <c:pt idx="46260">
                  <c:v>66.261562499999897</c:v>
                </c:pt>
                <c:pt idx="46261">
                  <c:v>66.269218749999894</c:v>
                </c:pt>
                <c:pt idx="46262">
                  <c:v>66.276718749999901</c:v>
                </c:pt>
                <c:pt idx="46263">
                  <c:v>66.284218749999894</c:v>
                </c:pt>
                <c:pt idx="46264">
                  <c:v>66.291718749999902</c:v>
                </c:pt>
                <c:pt idx="46265">
                  <c:v>66.299531249999902</c:v>
                </c:pt>
                <c:pt idx="46266">
                  <c:v>66.307499999999905</c:v>
                </c:pt>
                <c:pt idx="46267">
                  <c:v>66.315781249999901</c:v>
                </c:pt>
                <c:pt idx="46268">
                  <c:v>66.324218749999901</c:v>
                </c:pt>
                <c:pt idx="46269">
                  <c:v>66.332343749999893</c:v>
                </c:pt>
                <c:pt idx="46270">
                  <c:v>66.3404687499999</c:v>
                </c:pt>
                <c:pt idx="46271">
                  <c:v>66.348593749999907</c:v>
                </c:pt>
                <c:pt idx="46272">
                  <c:v>66.356718749999899</c:v>
                </c:pt>
                <c:pt idx="46273">
                  <c:v>66.364999999999995</c:v>
                </c:pt>
                <c:pt idx="46274">
                  <c:v>66.378593749999894</c:v>
                </c:pt>
                <c:pt idx="46275">
                  <c:v>66.399062499999999</c:v>
                </c:pt>
                <c:pt idx="46276">
                  <c:v>66.421249999999901</c:v>
                </c:pt>
                <c:pt idx="46277">
                  <c:v>66.443437499999902</c:v>
                </c:pt>
                <c:pt idx="46278">
                  <c:v>66.465781249999907</c:v>
                </c:pt>
                <c:pt idx="46279">
                  <c:v>66.488124999999897</c:v>
                </c:pt>
                <c:pt idx="46280">
                  <c:v>66.510234374999996</c:v>
                </c:pt>
                <c:pt idx="46281">
                  <c:v>66.532187499999907</c:v>
                </c:pt>
                <c:pt idx="46282">
                  <c:v>66.554296874999906</c:v>
                </c:pt>
                <c:pt idx="46283">
                  <c:v>66.576953124999903</c:v>
                </c:pt>
                <c:pt idx="46284">
                  <c:v>66.599609375</c:v>
                </c:pt>
                <c:pt idx="46285">
                  <c:v>66.622109374999994</c:v>
                </c:pt>
                <c:pt idx="46286">
                  <c:v>66.644765625000005</c:v>
                </c:pt>
                <c:pt idx="46287">
                  <c:v>66.667343749999901</c:v>
                </c:pt>
                <c:pt idx="46288">
                  <c:v>66.690312499999905</c:v>
                </c:pt>
                <c:pt idx="46289">
                  <c:v>66.714062499999898</c:v>
                </c:pt>
                <c:pt idx="46290">
                  <c:v>66.738203124999899</c:v>
                </c:pt>
                <c:pt idx="46291">
                  <c:v>66.762578124999905</c:v>
                </c:pt>
                <c:pt idx="46292">
                  <c:v>66.786874999999995</c:v>
                </c:pt>
                <c:pt idx="46293">
                  <c:v>66.811874999999901</c:v>
                </c:pt>
                <c:pt idx="46294">
                  <c:v>66.837343750000002</c:v>
                </c:pt>
                <c:pt idx="46295">
                  <c:v>66.862734374999903</c:v>
                </c:pt>
                <c:pt idx="46296">
                  <c:v>66.887578124999905</c:v>
                </c:pt>
                <c:pt idx="46297">
                  <c:v>66.9107812499999</c:v>
                </c:pt>
                <c:pt idx="46298">
                  <c:v>66.932578124999907</c:v>
                </c:pt>
                <c:pt idx="46299">
                  <c:v>66.9557031249999</c:v>
                </c:pt>
                <c:pt idx="46300">
                  <c:v>66.981484374999994</c:v>
                </c:pt>
                <c:pt idx="46301">
                  <c:v>67.006718749999905</c:v>
                </c:pt>
                <c:pt idx="46302">
                  <c:v>67.030468749999898</c:v>
                </c:pt>
                <c:pt idx="46303">
                  <c:v>67.053906249999898</c:v>
                </c:pt>
                <c:pt idx="46304">
                  <c:v>67.077265624999896</c:v>
                </c:pt>
                <c:pt idx="46305">
                  <c:v>67.100468749999905</c:v>
                </c:pt>
                <c:pt idx="46306">
                  <c:v>67.122421875000001</c:v>
                </c:pt>
                <c:pt idx="46307">
                  <c:v>67.143593749999894</c:v>
                </c:pt>
                <c:pt idx="46308">
                  <c:v>67.165234374999898</c:v>
                </c:pt>
                <c:pt idx="46309">
                  <c:v>67.187187499999894</c:v>
                </c:pt>
                <c:pt idx="46310">
                  <c:v>67.209374999999994</c:v>
                </c:pt>
                <c:pt idx="46311">
                  <c:v>67.231562499999896</c:v>
                </c:pt>
                <c:pt idx="46312">
                  <c:v>67.253749999999897</c:v>
                </c:pt>
                <c:pt idx="46313">
                  <c:v>67.275937499999998</c:v>
                </c:pt>
                <c:pt idx="46314">
                  <c:v>67.298124999999999</c:v>
                </c:pt>
                <c:pt idx="46315">
                  <c:v>67.320156249999897</c:v>
                </c:pt>
                <c:pt idx="46316">
                  <c:v>67.342499999999902</c:v>
                </c:pt>
                <c:pt idx="46317">
                  <c:v>67.365156249999899</c:v>
                </c:pt>
                <c:pt idx="46318">
                  <c:v>67.387812499999896</c:v>
                </c:pt>
                <c:pt idx="46319">
                  <c:v>67.410624999999897</c:v>
                </c:pt>
                <c:pt idx="46320">
                  <c:v>67.433671874999902</c:v>
                </c:pt>
                <c:pt idx="46321">
                  <c:v>67.454999999999998</c:v>
                </c:pt>
                <c:pt idx="46322">
                  <c:v>67.460390625000002</c:v>
                </c:pt>
                <c:pt idx="46323">
                  <c:v>67.448359374999896</c:v>
                </c:pt>
                <c:pt idx="46324">
                  <c:v>67.430937499999999</c:v>
                </c:pt>
                <c:pt idx="46325">
                  <c:v>67.413593749999905</c:v>
                </c:pt>
                <c:pt idx="46326">
                  <c:v>67.398828124999994</c:v>
                </c:pt>
                <c:pt idx="46327">
                  <c:v>67.383984374999898</c:v>
                </c:pt>
                <c:pt idx="46328">
                  <c:v>67.368515624999901</c:v>
                </c:pt>
                <c:pt idx="46329">
                  <c:v>67.353046874999905</c:v>
                </c:pt>
                <c:pt idx="46330">
                  <c:v>67.337656249999895</c:v>
                </c:pt>
                <c:pt idx="46331">
                  <c:v>67.322343749999902</c:v>
                </c:pt>
                <c:pt idx="46332">
                  <c:v>67.306874999999906</c:v>
                </c:pt>
                <c:pt idx="46333">
                  <c:v>67.290937499999998</c:v>
                </c:pt>
                <c:pt idx="46334">
                  <c:v>67.274531249999896</c:v>
                </c:pt>
                <c:pt idx="46335">
                  <c:v>67.258281249999897</c:v>
                </c:pt>
                <c:pt idx="46336">
                  <c:v>67.242968749999903</c:v>
                </c:pt>
                <c:pt idx="46337">
                  <c:v>67.228203124999894</c:v>
                </c:pt>
                <c:pt idx="46338">
                  <c:v>67.212656249999995</c:v>
                </c:pt>
                <c:pt idx="46339">
                  <c:v>67.196249999999907</c:v>
                </c:pt>
                <c:pt idx="46340">
                  <c:v>67.179609374999899</c:v>
                </c:pt>
                <c:pt idx="46341">
                  <c:v>67.162812499999902</c:v>
                </c:pt>
                <c:pt idx="46342">
                  <c:v>67.145937499999903</c:v>
                </c:pt>
                <c:pt idx="46343">
                  <c:v>67.129296874999895</c:v>
                </c:pt>
                <c:pt idx="46344">
                  <c:v>67.112734374999903</c:v>
                </c:pt>
                <c:pt idx="46345">
                  <c:v>67.095781249999902</c:v>
                </c:pt>
                <c:pt idx="46346">
                  <c:v>67.078749999999999</c:v>
                </c:pt>
                <c:pt idx="46347">
                  <c:v>67.061796874999899</c:v>
                </c:pt>
                <c:pt idx="46348">
                  <c:v>67.045078124999904</c:v>
                </c:pt>
                <c:pt idx="46349">
                  <c:v>67.028515624999898</c:v>
                </c:pt>
                <c:pt idx="46350">
                  <c:v>67.011718749999901</c:v>
                </c:pt>
                <c:pt idx="46351">
                  <c:v>66.993984374999897</c:v>
                </c:pt>
                <c:pt idx="46352">
                  <c:v>66.975312499999902</c:v>
                </c:pt>
                <c:pt idx="46353">
                  <c:v>66.956718749999993</c:v>
                </c:pt>
                <c:pt idx="46354">
                  <c:v>66.937968749999996</c:v>
                </c:pt>
                <c:pt idx="46355">
                  <c:v>66.918906249999907</c:v>
                </c:pt>
                <c:pt idx="46356">
                  <c:v>66.899999999999906</c:v>
                </c:pt>
                <c:pt idx="46357">
                  <c:v>66.881171874999893</c:v>
                </c:pt>
                <c:pt idx="46358">
                  <c:v>66.860546874999997</c:v>
                </c:pt>
                <c:pt idx="46359">
                  <c:v>66.837343749999903</c:v>
                </c:pt>
                <c:pt idx="46360">
                  <c:v>66.815312499999905</c:v>
                </c:pt>
                <c:pt idx="46361">
                  <c:v>66.795546874999999</c:v>
                </c:pt>
                <c:pt idx="46362">
                  <c:v>66.776250000000005</c:v>
                </c:pt>
                <c:pt idx="46363">
                  <c:v>66.757421874999906</c:v>
                </c:pt>
                <c:pt idx="46364">
                  <c:v>66.738828124999898</c:v>
                </c:pt>
                <c:pt idx="46365">
                  <c:v>66.720156249999903</c:v>
                </c:pt>
                <c:pt idx="46366">
                  <c:v>66.702656249999905</c:v>
                </c:pt>
                <c:pt idx="46367">
                  <c:v>66.686093749999898</c:v>
                </c:pt>
                <c:pt idx="46368">
                  <c:v>66.668515624999898</c:v>
                </c:pt>
                <c:pt idx="46369">
                  <c:v>66.650312499999899</c:v>
                </c:pt>
                <c:pt idx="46370">
                  <c:v>66.632187499999901</c:v>
                </c:pt>
                <c:pt idx="46371">
                  <c:v>66.613984374999902</c:v>
                </c:pt>
                <c:pt idx="46372">
                  <c:v>66.595546874999897</c:v>
                </c:pt>
                <c:pt idx="46373">
                  <c:v>66.576953124999903</c:v>
                </c:pt>
                <c:pt idx="46374">
                  <c:v>66.558359374999895</c:v>
                </c:pt>
                <c:pt idx="46375">
                  <c:v>66.539921874999905</c:v>
                </c:pt>
                <c:pt idx="46376">
                  <c:v>66.521640624999904</c:v>
                </c:pt>
                <c:pt idx="46377">
                  <c:v>66.503359375000002</c:v>
                </c:pt>
                <c:pt idx="46378">
                  <c:v>66.485078124999902</c:v>
                </c:pt>
                <c:pt idx="46379">
                  <c:v>66.466796875</c:v>
                </c:pt>
                <c:pt idx="46380">
                  <c:v>66.448515624999999</c:v>
                </c:pt>
                <c:pt idx="46381">
                  <c:v>66.430234374999898</c:v>
                </c:pt>
                <c:pt idx="46382">
                  <c:v>66.412109374999901</c:v>
                </c:pt>
                <c:pt idx="46383">
                  <c:v>66.394374999999897</c:v>
                </c:pt>
                <c:pt idx="46384">
                  <c:v>66.376796874999897</c:v>
                </c:pt>
                <c:pt idx="46385">
                  <c:v>66.359218749999897</c:v>
                </c:pt>
                <c:pt idx="46386">
                  <c:v>66.341796875</c:v>
                </c:pt>
                <c:pt idx="46387">
                  <c:v>66.3248437499999</c:v>
                </c:pt>
                <c:pt idx="46388">
                  <c:v>66.308046874999903</c:v>
                </c:pt>
                <c:pt idx="46389">
                  <c:v>66.290937499999899</c:v>
                </c:pt>
                <c:pt idx="46390">
                  <c:v>66.273828124999994</c:v>
                </c:pt>
                <c:pt idx="46391">
                  <c:v>66.256718750000005</c:v>
                </c:pt>
                <c:pt idx="46392">
                  <c:v>66.241015624999903</c:v>
                </c:pt>
                <c:pt idx="46393">
                  <c:v>66.234374999999901</c:v>
                </c:pt>
                <c:pt idx="46394">
                  <c:v>66.237187499999905</c:v>
                </c:pt>
                <c:pt idx="46395">
                  <c:v>66.240937499999902</c:v>
                </c:pt>
                <c:pt idx="46396">
                  <c:v>66.243203124999894</c:v>
                </c:pt>
                <c:pt idx="46397">
                  <c:v>66.244453124999893</c:v>
                </c:pt>
                <c:pt idx="46398">
                  <c:v>66.245234374999896</c:v>
                </c:pt>
                <c:pt idx="46399">
                  <c:v>66.245781249999993</c:v>
                </c:pt>
                <c:pt idx="46400">
                  <c:v>66.245937499999897</c:v>
                </c:pt>
                <c:pt idx="46401">
                  <c:v>66.245859374999895</c:v>
                </c:pt>
                <c:pt idx="46402">
                  <c:v>66.244609374999897</c:v>
                </c:pt>
                <c:pt idx="46403">
                  <c:v>66.242187499999901</c:v>
                </c:pt>
                <c:pt idx="46404">
                  <c:v>66.240234375</c:v>
                </c:pt>
                <c:pt idx="46405">
                  <c:v>66.238984374999902</c:v>
                </c:pt>
                <c:pt idx="46406">
                  <c:v>66.237890624999906</c:v>
                </c:pt>
                <c:pt idx="46407">
                  <c:v>66.236874999999898</c:v>
                </c:pt>
                <c:pt idx="46408">
                  <c:v>66.235937499999906</c:v>
                </c:pt>
                <c:pt idx="46409">
                  <c:v>66.2349999999999</c:v>
                </c:pt>
                <c:pt idx="46410">
                  <c:v>66.234062499999993</c:v>
                </c:pt>
                <c:pt idx="46411">
                  <c:v>66.233124999999902</c:v>
                </c:pt>
                <c:pt idx="46412">
                  <c:v>66.232187499999895</c:v>
                </c:pt>
                <c:pt idx="46413">
                  <c:v>66.231015624999898</c:v>
                </c:pt>
                <c:pt idx="46414">
                  <c:v>66.230312499999997</c:v>
                </c:pt>
                <c:pt idx="46415">
                  <c:v>66.242343749999904</c:v>
                </c:pt>
                <c:pt idx="46416">
                  <c:v>66.269843749999893</c:v>
                </c:pt>
                <c:pt idx="46417">
                  <c:v>66.298437499999906</c:v>
                </c:pt>
                <c:pt idx="46418">
                  <c:v>66.324218749999901</c:v>
                </c:pt>
                <c:pt idx="46419">
                  <c:v>66.349531249999899</c:v>
                </c:pt>
                <c:pt idx="46420">
                  <c:v>66.374687499999894</c:v>
                </c:pt>
                <c:pt idx="46421">
                  <c:v>66.399843749999903</c:v>
                </c:pt>
                <c:pt idx="46422">
                  <c:v>66.425156249999901</c:v>
                </c:pt>
                <c:pt idx="46423">
                  <c:v>66.449374999999904</c:v>
                </c:pt>
                <c:pt idx="46424">
                  <c:v>66.462187499999899</c:v>
                </c:pt>
                <c:pt idx="46425">
                  <c:v>66.463593749999902</c:v>
                </c:pt>
                <c:pt idx="46426">
                  <c:v>66.466562499999995</c:v>
                </c:pt>
                <c:pt idx="46427">
                  <c:v>66.472343749999894</c:v>
                </c:pt>
                <c:pt idx="46428">
                  <c:v>66.478281249999995</c:v>
                </c:pt>
                <c:pt idx="46429">
                  <c:v>66.484218749999897</c:v>
                </c:pt>
                <c:pt idx="46430">
                  <c:v>66.489999999999895</c:v>
                </c:pt>
                <c:pt idx="46431">
                  <c:v>66.495624999999905</c:v>
                </c:pt>
                <c:pt idx="46432">
                  <c:v>66.501406249999903</c:v>
                </c:pt>
                <c:pt idx="46433">
                  <c:v>66.507343749999905</c:v>
                </c:pt>
                <c:pt idx="46434">
                  <c:v>66.513281249999906</c:v>
                </c:pt>
                <c:pt idx="46435">
                  <c:v>66.519218749999894</c:v>
                </c:pt>
                <c:pt idx="46436">
                  <c:v>66.525156249999895</c:v>
                </c:pt>
                <c:pt idx="46437">
                  <c:v>66.530937499999993</c:v>
                </c:pt>
                <c:pt idx="46438">
                  <c:v>66.536718749999906</c:v>
                </c:pt>
                <c:pt idx="46439">
                  <c:v>66.542656249999894</c:v>
                </c:pt>
                <c:pt idx="46440">
                  <c:v>66.548906250000002</c:v>
                </c:pt>
                <c:pt idx="46441">
                  <c:v>66.555156249999897</c:v>
                </c:pt>
                <c:pt idx="46442">
                  <c:v>66.561093749999898</c:v>
                </c:pt>
                <c:pt idx="46443">
                  <c:v>66.567187499999903</c:v>
                </c:pt>
                <c:pt idx="46444">
                  <c:v>66.573593749999901</c:v>
                </c:pt>
                <c:pt idx="46445">
                  <c:v>66.579999999999899</c:v>
                </c:pt>
                <c:pt idx="46446">
                  <c:v>66.586249999999893</c:v>
                </c:pt>
                <c:pt idx="46447">
                  <c:v>66.592499999999902</c:v>
                </c:pt>
                <c:pt idx="46448">
                  <c:v>66.598749999999896</c:v>
                </c:pt>
                <c:pt idx="46449">
                  <c:v>66.604687499999898</c:v>
                </c:pt>
                <c:pt idx="46450">
                  <c:v>66.610312499999907</c:v>
                </c:pt>
                <c:pt idx="46451">
                  <c:v>66.616093749999905</c:v>
                </c:pt>
                <c:pt idx="46452">
                  <c:v>66.621874999999903</c:v>
                </c:pt>
                <c:pt idx="46453">
                  <c:v>66.627499999999898</c:v>
                </c:pt>
                <c:pt idx="46454">
                  <c:v>66.633124999999893</c:v>
                </c:pt>
                <c:pt idx="46455">
                  <c:v>66.638593749999899</c:v>
                </c:pt>
                <c:pt idx="46456">
                  <c:v>66.643906249999901</c:v>
                </c:pt>
                <c:pt idx="46457">
                  <c:v>66.6490624999999</c:v>
                </c:pt>
                <c:pt idx="46458">
                  <c:v>66.654062499999895</c:v>
                </c:pt>
                <c:pt idx="46459">
                  <c:v>66.659218749999894</c:v>
                </c:pt>
                <c:pt idx="46460">
                  <c:v>66.664531249999996</c:v>
                </c:pt>
                <c:pt idx="46461">
                  <c:v>66.669843749999899</c:v>
                </c:pt>
                <c:pt idx="46462">
                  <c:v>66.675156250000001</c:v>
                </c:pt>
                <c:pt idx="46463">
                  <c:v>66.680468749999903</c:v>
                </c:pt>
                <c:pt idx="46464">
                  <c:v>66.685937499999895</c:v>
                </c:pt>
                <c:pt idx="46465">
                  <c:v>66.691406249999901</c:v>
                </c:pt>
                <c:pt idx="46466">
                  <c:v>66.696718750000002</c:v>
                </c:pt>
                <c:pt idx="46467">
                  <c:v>66.702187499999894</c:v>
                </c:pt>
                <c:pt idx="46468">
                  <c:v>66.707812499999903</c:v>
                </c:pt>
                <c:pt idx="46469">
                  <c:v>66.713437499999898</c:v>
                </c:pt>
                <c:pt idx="46470">
                  <c:v>66.719062499999893</c:v>
                </c:pt>
                <c:pt idx="46471">
                  <c:v>66.724687499999902</c:v>
                </c:pt>
                <c:pt idx="46472">
                  <c:v>66.730312499999897</c:v>
                </c:pt>
                <c:pt idx="46473">
                  <c:v>66.735937499999906</c:v>
                </c:pt>
                <c:pt idx="46474">
                  <c:v>66.741406249999898</c:v>
                </c:pt>
                <c:pt idx="46475">
                  <c:v>66.746875000000003</c:v>
                </c:pt>
                <c:pt idx="46476">
                  <c:v>66.752499999999998</c:v>
                </c:pt>
                <c:pt idx="46477">
                  <c:v>66.757812499999901</c:v>
                </c:pt>
                <c:pt idx="46478">
                  <c:v>66.762968749999899</c:v>
                </c:pt>
                <c:pt idx="46479">
                  <c:v>66.768281249999902</c:v>
                </c:pt>
                <c:pt idx="46480">
                  <c:v>66.773906249999996</c:v>
                </c:pt>
                <c:pt idx="46481">
                  <c:v>66.779843749999898</c:v>
                </c:pt>
                <c:pt idx="46482">
                  <c:v>66.785781249999999</c:v>
                </c:pt>
                <c:pt idx="46483">
                  <c:v>66.791718749999902</c:v>
                </c:pt>
                <c:pt idx="46484">
                  <c:v>66.797656249999903</c:v>
                </c:pt>
                <c:pt idx="46485">
                  <c:v>66.803437499999902</c:v>
                </c:pt>
                <c:pt idx="46486">
                  <c:v>66.809531249999907</c:v>
                </c:pt>
                <c:pt idx="46487">
                  <c:v>66.816093749999894</c:v>
                </c:pt>
                <c:pt idx="46488">
                  <c:v>66.829218749999896</c:v>
                </c:pt>
                <c:pt idx="46489">
                  <c:v>66.851249999999993</c:v>
                </c:pt>
                <c:pt idx="46490">
                  <c:v>66.877265624999893</c:v>
                </c:pt>
                <c:pt idx="46491">
                  <c:v>66.905312499999994</c:v>
                </c:pt>
                <c:pt idx="46492">
                  <c:v>66.9322656249999</c:v>
                </c:pt>
                <c:pt idx="46493">
                  <c:v>66.957578124999998</c:v>
                </c:pt>
                <c:pt idx="46494">
                  <c:v>66.982499999999902</c:v>
                </c:pt>
                <c:pt idx="46495">
                  <c:v>67.007109374999899</c:v>
                </c:pt>
                <c:pt idx="46496">
                  <c:v>67.031562499999893</c:v>
                </c:pt>
                <c:pt idx="46497">
                  <c:v>67.055937499999899</c:v>
                </c:pt>
                <c:pt idx="46498">
                  <c:v>67.080312499999906</c:v>
                </c:pt>
                <c:pt idx="46499">
                  <c:v>67.103593749999902</c:v>
                </c:pt>
                <c:pt idx="46500">
                  <c:v>67.126093749999896</c:v>
                </c:pt>
                <c:pt idx="46501">
                  <c:v>67.149218749999903</c:v>
                </c:pt>
                <c:pt idx="46502">
                  <c:v>67.172734374999905</c:v>
                </c:pt>
                <c:pt idx="46503">
                  <c:v>67.196328124999894</c:v>
                </c:pt>
                <c:pt idx="46504">
                  <c:v>67.219921874999898</c:v>
                </c:pt>
                <c:pt idx="46505">
                  <c:v>67.243515624999901</c:v>
                </c:pt>
                <c:pt idx="46506">
                  <c:v>67.267109374999905</c:v>
                </c:pt>
                <c:pt idx="46507">
                  <c:v>67.290703124999894</c:v>
                </c:pt>
                <c:pt idx="46508">
                  <c:v>67.314296874999897</c:v>
                </c:pt>
                <c:pt idx="46509">
                  <c:v>67.337968749999902</c:v>
                </c:pt>
                <c:pt idx="46510">
                  <c:v>67.361484374999904</c:v>
                </c:pt>
                <c:pt idx="46511">
                  <c:v>67.384921874999904</c:v>
                </c:pt>
                <c:pt idx="46512">
                  <c:v>67.408437499999906</c:v>
                </c:pt>
                <c:pt idx="46513">
                  <c:v>67.431796874999904</c:v>
                </c:pt>
                <c:pt idx="46514">
                  <c:v>67.455234374999904</c:v>
                </c:pt>
                <c:pt idx="46515">
                  <c:v>67.479999999999905</c:v>
                </c:pt>
                <c:pt idx="46516">
                  <c:v>67.505859374999901</c:v>
                </c:pt>
                <c:pt idx="46517">
                  <c:v>67.531640624999994</c:v>
                </c:pt>
                <c:pt idx="46518">
                  <c:v>67.557421874999903</c:v>
                </c:pt>
                <c:pt idx="46519">
                  <c:v>67.583515624999905</c:v>
                </c:pt>
                <c:pt idx="46520">
                  <c:v>67.607265624999897</c:v>
                </c:pt>
                <c:pt idx="46521">
                  <c:v>67.621406249999893</c:v>
                </c:pt>
                <c:pt idx="46522">
                  <c:v>67.626406249999903</c:v>
                </c:pt>
                <c:pt idx="46523">
                  <c:v>67.628437499999905</c:v>
                </c:pt>
                <c:pt idx="46524">
                  <c:v>67.632343749999905</c:v>
                </c:pt>
                <c:pt idx="46525">
                  <c:v>67.639062499999895</c:v>
                </c:pt>
                <c:pt idx="46526">
                  <c:v>67.645937499999903</c:v>
                </c:pt>
                <c:pt idx="46527">
                  <c:v>67.6529687499999</c:v>
                </c:pt>
                <c:pt idx="46528">
                  <c:v>67.659999999999897</c:v>
                </c:pt>
                <c:pt idx="46529">
                  <c:v>67.666874999999905</c:v>
                </c:pt>
                <c:pt idx="46530">
                  <c:v>67.673437499999906</c:v>
                </c:pt>
                <c:pt idx="46531">
                  <c:v>67.679843749999904</c:v>
                </c:pt>
                <c:pt idx="46532">
                  <c:v>67.686406249999905</c:v>
                </c:pt>
                <c:pt idx="46533">
                  <c:v>67.692968749999906</c:v>
                </c:pt>
                <c:pt idx="46534">
                  <c:v>67.699374999999904</c:v>
                </c:pt>
                <c:pt idx="46535">
                  <c:v>67.705624999999898</c:v>
                </c:pt>
                <c:pt idx="46536">
                  <c:v>67.711874999999907</c:v>
                </c:pt>
                <c:pt idx="46537">
                  <c:v>67.718124999999901</c:v>
                </c:pt>
                <c:pt idx="46538">
                  <c:v>67.724218749999906</c:v>
                </c:pt>
                <c:pt idx="46539">
                  <c:v>67.730312499999897</c:v>
                </c:pt>
                <c:pt idx="46540">
                  <c:v>67.736406249999902</c:v>
                </c:pt>
                <c:pt idx="46541">
                  <c:v>67.741874999999894</c:v>
                </c:pt>
                <c:pt idx="46542">
                  <c:v>67.746406250000007</c:v>
                </c:pt>
                <c:pt idx="46543">
                  <c:v>67.750312499999893</c:v>
                </c:pt>
                <c:pt idx="46544">
                  <c:v>67.753906249999901</c:v>
                </c:pt>
                <c:pt idx="46545">
                  <c:v>67.757343749999905</c:v>
                </c:pt>
                <c:pt idx="46546">
                  <c:v>67.760468749999902</c:v>
                </c:pt>
                <c:pt idx="46547">
                  <c:v>67.763281249999906</c:v>
                </c:pt>
                <c:pt idx="46548">
                  <c:v>67.765937499999893</c:v>
                </c:pt>
                <c:pt idx="46549">
                  <c:v>67.768593749999994</c:v>
                </c:pt>
                <c:pt idx="46550">
                  <c:v>67.771249999999895</c:v>
                </c:pt>
                <c:pt idx="46551">
                  <c:v>67.773749999999893</c:v>
                </c:pt>
                <c:pt idx="46552">
                  <c:v>67.776093749999902</c:v>
                </c:pt>
                <c:pt idx="46553">
                  <c:v>67.778437499999896</c:v>
                </c:pt>
                <c:pt idx="46554">
                  <c:v>67.780781249999905</c:v>
                </c:pt>
                <c:pt idx="46555">
                  <c:v>67.782968749999895</c:v>
                </c:pt>
                <c:pt idx="46556">
                  <c:v>67.784999999999897</c:v>
                </c:pt>
                <c:pt idx="46557">
                  <c:v>67.786718749999906</c:v>
                </c:pt>
                <c:pt idx="46558">
                  <c:v>67.788281249999898</c:v>
                </c:pt>
                <c:pt idx="46559">
                  <c:v>67.789531249999897</c:v>
                </c:pt>
                <c:pt idx="46560">
                  <c:v>67.790468749999903</c:v>
                </c:pt>
                <c:pt idx="46561">
                  <c:v>67.791406249999895</c:v>
                </c:pt>
                <c:pt idx="46562">
                  <c:v>67.792656249999993</c:v>
                </c:pt>
                <c:pt idx="46563">
                  <c:v>67.794062499999896</c:v>
                </c:pt>
                <c:pt idx="46564">
                  <c:v>67.795312499999895</c:v>
                </c:pt>
                <c:pt idx="46565">
                  <c:v>67.796718749999897</c:v>
                </c:pt>
                <c:pt idx="46566">
                  <c:v>67.799218749999994</c:v>
                </c:pt>
                <c:pt idx="46567">
                  <c:v>67.803281249999898</c:v>
                </c:pt>
                <c:pt idx="46568">
                  <c:v>67.808593749999901</c:v>
                </c:pt>
                <c:pt idx="46569">
                  <c:v>67.814531249999902</c:v>
                </c:pt>
                <c:pt idx="46570">
                  <c:v>67.820624999999893</c:v>
                </c:pt>
                <c:pt idx="46571">
                  <c:v>67.826718749999898</c:v>
                </c:pt>
                <c:pt idx="46572">
                  <c:v>67.8326562499999</c:v>
                </c:pt>
                <c:pt idx="46573">
                  <c:v>67.838749999999905</c:v>
                </c:pt>
                <c:pt idx="46574">
                  <c:v>67.845156249999903</c:v>
                </c:pt>
                <c:pt idx="46575">
                  <c:v>67.851874999999893</c:v>
                </c:pt>
                <c:pt idx="46576">
                  <c:v>67.858749999999901</c:v>
                </c:pt>
                <c:pt idx="46577">
                  <c:v>67.865468749999906</c:v>
                </c:pt>
                <c:pt idx="46578">
                  <c:v>67.872187499999896</c:v>
                </c:pt>
                <c:pt idx="46579">
                  <c:v>67.879062499999904</c:v>
                </c:pt>
                <c:pt idx="46580">
                  <c:v>67.885937499999898</c:v>
                </c:pt>
                <c:pt idx="46581">
                  <c:v>67.892656250000002</c:v>
                </c:pt>
                <c:pt idx="46582">
                  <c:v>67.899218749999903</c:v>
                </c:pt>
                <c:pt idx="46583">
                  <c:v>67.905781249999905</c:v>
                </c:pt>
                <c:pt idx="46584">
                  <c:v>67.912343749999906</c:v>
                </c:pt>
                <c:pt idx="46585">
                  <c:v>67.918749999999903</c:v>
                </c:pt>
                <c:pt idx="46586">
                  <c:v>67.924999999999898</c:v>
                </c:pt>
                <c:pt idx="46587">
                  <c:v>67.931406249999895</c:v>
                </c:pt>
                <c:pt idx="46588">
                  <c:v>67.937968749999897</c:v>
                </c:pt>
                <c:pt idx="46589">
                  <c:v>67.944687499999901</c:v>
                </c:pt>
                <c:pt idx="46590">
                  <c:v>67.951562499999994</c:v>
                </c:pt>
                <c:pt idx="46591">
                  <c:v>67.958437499999903</c:v>
                </c:pt>
                <c:pt idx="46592">
                  <c:v>67.965312499999897</c:v>
                </c:pt>
                <c:pt idx="46593">
                  <c:v>67.972499999999897</c:v>
                </c:pt>
                <c:pt idx="46594">
                  <c:v>67.98</c:v>
                </c:pt>
                <c:pt idx="46595">
                  <c:v>67.987499999999898</c:v>
                </c:pt>
                <c:pt idx="46596">
                  <c:v>67.994843749999902</c:v>
                </c:pt>
                <c:pt idx="46597">
                  <c:v>68.002343749999895</c:v>
                </c:pt>
                <c:pt idx="46598">
                  <c:v>68.010468749999902</c:v>
                </c:pt>
                <c:pt idx="46599">
                  <c:v>68.024609374999898</c:v>
                </c:pt>
                <c:pt idx="46600">
                  <c:v>68.046484374999906</c:v>
                </c:pt>
                <c:pt idx="46601">
                  <c:v>68.0709374999999</c:v>
                </c:pt>
                <c:pt idx="46602">
                  <c:v>68.097734375000002</c:v>
                </c:pt>
                <c:pt idx="46603">
                  <c:v>68.124374999999901</c:v>
                </c:pt>
                <c:pt idx="46604">
                  <c:v>68.148828124999895</c:v>
                </c:pt>
                <c:pt idx="46605">
                  <c:v>68.172265624999895</c:v>
                </c:pt>
                <c:pt idx="46606">
                  <c:v>68.194999999999894</c:v>
                </c:pt>
                <c:pt idx="46607">
                  <c:v>68.217656249999905</c:v>
                </c:pt>
                <c:pt idx="46608">
                  <c:v>68.240546874999893</c:v>
                </c:pt>
                <c:pt idx="46609">
                  <c:v>68.262968749999899</c:v>
                </c:pt>
                <c:pt idx="46610">
                  <c:v>68.2838281249999</c:v>
                </c:pt>
                <c:pt idx="46611">
                  <c:v>68.304843749999904</c:v>
                </c:pt>
                <c:pt idx="46612">
                  <c:v>68.326562499999895</c:v>
                </c:pt>
                <c:pt idx="46613">
                  <c:v>68.347968749999893</c:v>
                </c:pt>
                <c:pt idx="46614">
                  <c:v>68.369218749999902</c:v>
                </c:pt>
                <c:pt idx="46615">
                  <c:v>68.390312499999894</c:v>
                </c:pt>
                <c:pt idx="46616">
                  <c:v>68.411249999999896</c:v>
                </c:pt>
                <c:pt idx="46617">
                  <c:v>68.432031249999994</c:v>
                </c:pt>
                <c:pt idx="46618">
                  <c:v>68.452499999999901</c:v>
                </c:pt>
                <c:pt idx="46619">
                  <c:v>68.472656249999901</c:v>
                </c:pt>
                <c:pt idx="46620">
                  <c:v>68.492656249999897</c:v>
                </c:pt>
                <c:pt idx="46621">
                  <c:v>68.512656249999907</c:v>
                </c:pt>
                <c:pt idx="46622">
                  <c:v>68.532343749999896</c:v>
                </c:pt>
                <c:pt idx="46623">
                  <c:v>68.551718749999907</c:v>
                </c:pt>
                <c:pt idx="46624">
                  <c:v>68.571249999999907</c:v>
                </c:pt>
                <c:pt idx="46625">
                  <c:v>68.590937499999896</c:v>
                </c:pt>
                <c:pt idx="46626">
                  <c:v>68.610703124999901</c:v>
                </c:pt>
                <c:pt idx="46627">
                  <c:v>68.630390624999905</c:v>
                </c:pt>
                <c:pt idx="46628">
                  <c:v>68.649687499999899</c:v>
                </c:pt>
                <c:pt idx="46629">
                  <c:v>68.6685937499999</c:v>
                </c:pt>
                <c:pt idx="46630">
                  <c:v>68.687656249999904</c:v>
                </c:pt>
                <c:pt idx="46631">
                  <c:v>68.702343749999898</c:v>
                </c:pt>
                <c:pt idx="46632">
                  <c:v>68.705624999999898</c:v>
                </c:pt>
                <c:pt idx="46633">
                  <c:v>68.700937499999895</c:v>
                </c:pt>
                <c:pt idx="46634">
                  <c:v>68.696562499999899</c:v>
                </c:pt>
                <c:pt idx="46635">
                  <c:v>68.694374999999894</c:v>
                </c:pt>
                <c:pt idx="46636">
                  <c:v>68.692968749999906</c:v>
                </c:pt>
                <c:pt idx="46637">
                  <c:v>68.6920312499999</c:v>
                </c:pt>
                <c:pt idx="46638">
                  <c:v>68.6920312499999</c:v>
                </c:pt>
                <c:pt idx="46639">
                  <c:v>68.693124999999895</c:v>
                </c:pt>
                <c:pt idx="46640">
                  <c:v>68.694531249999898</c:v>
                </c:pt>
                <c:pt idx="46641">
                  <c:v>68.695781249999897</c:v>
                </c:pt>
                <c:pt idx="46642">
                  <c:v>68.697031249999995</c:v>
                </c:pt>
                <c:pt idx="46643">
                  <c:v>68.698124999999905</c:v>
                </c:pt>
                <c:pt idx="46644">
                  <c:v>68.699062499999997</c:v>
                </c:pt>
                <c:pt idx="46645">
                  <c:v>68.699374999999904</c:v>
                </c:pt>
                <c:pt idx="46646">
                  <c:v>68.698593749999901</c:v>
                </c:pt>
                <c:pt idx="46647">
                  <c:v>68.696874999999906</c:v>
                </c:pt>
                <c:pt idx="46648">
                  <c:v>68.694843749999905</c:v>
                </c:pt>
                <c:pt idx="46649">
                  <c:v>68.692812499999903</c:v>
                </c:pt>
                <c:pt idx="46650">
                  <c:v>68.690781249999901</c:v>
                </c:pt>
                <c:pt idx="46651">
                  <c:v>68.688906249999903</c:v>
                </c:pt>
                <c:pt idx="46652">
                  <c:v>68.687031249999905</c:v>
                </c:pt>
                <c:pt idx="46653">
                  <c:v>68.685312499999895</c:v>
                </c:pt>
                <c:pt idx="46654">
                  <c:v>68.683749999999904</c:v>
                </c:pt>
                <c:pt idx="46655">
                  <c:v>68.681718749999902</c:v>
                </c:pt>
                <c:pt idx="46656">
                  <c:v>68.679062499999901</c:v>
                </c:pt>
                <c:pt idx="46657">
                  <c:v>68.676093749999893</c:v>
                </c:pt>
                <c:pt idx="46658">
                  <c:v>68.673281249999903</c:v>
                </c:pt>
                <c:pt idx="46659">
                  <c:v>68.670624999999902</c:v>
                </c:pt>
                <c:pt idx="46660">
                  <c:v>68.667968749999901</c:v>
                </c:pt>
                <c:pt idx="46661">
                  <c:v>68.665624999999906</c:v>
                </c:pt>
                <c:pt idx="46662">
                  <c:v>68.663281249999898</c:v>
                </c:pt>
                <c:pt idx="46663">
                  <c:v>68.660468749999893</c:v>
                </c:pt>
                <c:pt idx="46664">
                  <c:v>68.657187499999907</c:v>
                </c:pt>
                <c:pt idx="46665">
                  <c:v>68.653906249999906</c:v>
                </c:pt>
                <c:pt idx="46666">
                  <c:v>68.650781249999895</c:v>
                </c:pt>
                <c:pt idx="46667">
                  <c:v>68.647656249999898</c:v>
                </c:pt>
                <c:pt idx="46668">
                  <c:v>68.644374999999897</c:v>
                </c:pt>
                <c:pt idx="46669">
                  <c:v>68.640937499999893</c:v>
                </c:pt>
                <c:pt idx="46670">
                  <c:v>68.637499999999903</c:v>
                </c:pt>
                <c:pt idx="46671">
                  <c:v>68.633906249999995</c:v>
                </c:pt>
                <c:pt idx="46672">
                  <c:v>68.630468749999906</c:v>
                </c:pt>
                <c:pt idx="46673">
                  <c:v>68.627187499999906</c:v>
                </c:pt>
                <c:pt idx="46674">
                  <c:v>68.623749999999902</c:v>
                </c:pt>
                <c:pt idx="46675">
                  <c:v>68.620156249999894</c:v>
                </c:pt>
                <c:pt idx="46676">
                  <c:v>68.616562499999901</c:v>
                </c:pt>
                <c:pt idx="46677">
                  <c:v>68.613124999999897</c:v>
                </c:pt>
                <c:pt idx="46678">
                  <c:v>68.609531249999904</c:v>
                </c:pt>
                <c:pt idx="46679">
                  <c:v>68.605624999999904</c:v>
                </c:pt>
                <c:pt idx="46680">
                  <c:v>68.601562499999901</c:v>
                </c:pt>
                <c:pt idx="46681">
                  <c:v>68.597343749999894</c:v>
                </c:pt>
                <c:pt idx="46682">
                  <c:v>68.593124999999901</c:v>
                </c:pt>
                <c:pt idx="46683">
                  <c:v>68.589218749999901</c:v>
                </c:pt>
                <c:pt idx="46684">
                  <c:v>68.585468749999905</c:v>
                </c:pt>
                <c:pt idx="46685">
                  <c:v>68.581874999999897</c:v>
                </c:pt>
                <c:pt idx="46686">
                  <c:v>68.578593749999897</c:v>
                </c:pt>
                <c:pt idx="46687">
                  <c:v>68.575312499999896</c:v>
                </c:pt>
                <c:pt idx="46688">
                  <c:v>68.572031249999895</c:v>
                </c:pt>
                <c:pt idx="46689">
                  <c:v>68.569062499999902</c:v>
                </c:pt>
                <c:pt idx="46690">
                  <c:v>68.56640625</c:v>
                </c:pt>
                <c:pt idx="46691">
                  <c:v>68.564218749999895</c:v>
                </c:pt>
                <c:pt idx="46692">
                  <c:v>68.562343749999997</c:v>
                </c:pt>
                <c:pt idx="46693">
                  <c:v>68.560312499999995</c:v>
                </c:pt>
                <c:pt idx="46694">
                  <c:v>68.557968749999901</c:v>
                </c:pt>
                <c:pt idx="46695">
                  <c:v>68.555312499999999</c:v>
                </c:pt>
                <c:pt idx="46696">
                  <c:v>68.552187499999903</c:v>
                </c:pt>
                <c:pt idx="46697">
                  <c:v>68.548906250000002</c:v>
                </c:pt>
                <c:pt idx="46698">
                  <c:v>68.545624999999902</c:v>
                </c:pt>
                <c:pt idx="46699">
                  <c:v>68.542187499999898</c:v>
                </c:pt>
                <c:pt idx="46700">
                  <c:v>68.538749999999894</c:v>
                </c:pt>
                <c:pt idx="46701">
                  <c:v>68.535156249999901</c:v>
                </c:pt>
                <c:pt idx="46702">
                  <c:v>68.531328124999902</c:v>
                </c:pt>
                <c:pt idx="46703">
                  <c:v>68.527499999999904</c:v>
                </c:pt>
                <c:pt idx="46704">
                  <c:v>68.523593749999904</c:v>
                </c:pt>
                <c:pt idx="46705">
                  <c:v>68.519531249999901</c:v>
                </c:pt>
                <c:pt idx="46706">
                  <c:v>68.515390624999995</c:v>
                </c:pt>
                <c:pt idx="46707">
                  <c:v>68.511718749999901</c:v>
                </c:pt>
                <c:pt idx="46708">
                  <c:v>68.512890624999898</c:v>
                </c:pt>
                <c:pt idx="46709">
                  <c:v>68.522265625000003</c:v>
                </c:pt>
                <c:pt idx="46710">
                  <c:v>68.536093749999907</c:v>
                </c:pt>
                <c:pt idx="46711">
                  <c:v>68.550703124999899</c:v>
                </c:pt>
                <c:pt idx="46712">
                  <c:v>68.568437499999902</c:v>
                </c:pt>
                <c:pt idx="46713">
                  <c:v>68.587187499999899</c:v>
                </c:pt>
                <c:pt idx="46714">
                  <c:v>68.603437499999899</c:v>
                </c:pt>
                <c:pt idx="46715">
                  <c:v>68.619140624999901</c:v>
                </c:pt>
                <c:pt idx="46716">
                  <c:v>68.634765625</c:v>
                </c:pt>
                <c:pt idx="46717">
                  <c:v>68.650078124999894</c:v>
                </c:pt>
                <c:pt idx="46718">
                  <c:v>68.665234374999898</c:v>
                </c:pt>
                <c:pt idx="46719">
                  <c:v>68.679687499999901</c:v>
                </c:pt>
                <c:pt idx="46720">
                  <c:v>68.693124999999895</c:v>
                </c:pt>
                <c:pt idx="46721">
                  <c:v>68.706640624999906</c:v>
                </c:pt>
                <c:pt idx="46722">
                  <c:v>68.721015624999893</c:v>
                </c:pt>
                <c:pt idx="46723">
                  <c:v>68.735859374999905</c:v>
                </c:pt>
                <c:pt idx="46724">
                  <c:v>68.750703124999902</c:v>
                </c:pt>
                <c:pt idx="46725">
                  <c:v>68.765390624999895</c:v>
                </c:pt>
                <c:pt idx="46726">
                  <c:v>68.7799218749999</c:v>
                </c:pt>
                <c:pt idx="46727">
                  <c:v>68.794374999999903</c:v>
                </c:pt>
                <c:pt idx="46728">
                  <c:v>68.808671874999902</c:v>
                </c:pt>
                <c:pt idx="46729">
                  <c:v>68.8228906249999</c:v>
                </c:pt>
                <c:pt idx="46730">
                  <c:v>68.837187499999899</c:v>
                </c:pt>
                <c:pt idx="46731">
                  <c:v>68.851953124999895</c:v>
                </c:pt>
                <c:pt idx="46732">
                  <c:v>68.867421874999906</c:v>
                </c:pt>
                <c:pt idx="46733">
                  <c:v>68.8834374999999</c:v>
                </c:pt>
                <c:pt idx="46734">
                  <c:v>68.899843749999903</c:v>
                </c:pt>
                <c:pt idx="46735">
                  <c:v>68.916406249999895</c:v>
                </c:pt>
                <c:pt idx="46736">
                  <c:v>68.932968749999901</c:v>
                </c:pt>
                <c:pt idx="46737">
                  <c:v>68.949531249999893</c:v>
                </c:pt>
                <c:pt idx="46738">
                  <c:v>68.966249999999903</c:v>
                </c:pt>
                <c:pt idx="46739">
                  <c:v>68.983437499999894</c:v>
                </c:pt>
                <c:pt idx="46740">
                  <c:v>69.000937499999907</c:v>
                </c:pt>
                <c:pt idx="46741">
                  <c:v>69.018671874999896</c:v>
                </c:pt>
                <c:pt idx="46742">
                  <c:v>69.036249999999896</c:v>
                </c:pt>
                <c:pt idx="46743">
                  <c:v>69.053124999999994</c:v>
                </c:pt>
                <c:pt idx="46744">
                  <c:v>69.069374999999994</c:v>
                </c:pt>
                <c:pt idx="46745">
                  <c:v>69.085078124999896</c:v>
                </c:pt>
                <c:pt idx="46746">
                  <c:v>69.100312499999902</c:v>
                </c:pt>
                <c:pt idx="46747">
                  <c:v>69.115156249999899</c:v>
                </c:pt>
                <c:pt idx="46748">
                  <c:v>69.1295312499999</c:v>
                </c:pt>
                <c:pt idx="46749">
                  <c:v>69.143593749999994</c:v>
                </c:pt>
                <c:pt idx="46750">
                  <c:v>69.157656249999903</c:v>
                </c:pt>
                <c:pt idx="46751">
                  <c:v>69.172109374999906</c:v>
                </c:pt>
                <c:pt idx="46752">
                  <c:v>69.178437499999902</c:v>
                </c:pt>
                <c:pt idx="46753">
                  <c:v>69.172499999999999</c:v>
                </c:pt>
                <c:pt idx="46754">
                  <c:v>69.164296874999906</c:v>
                </c:pt>
                <c:pt idx="46755">
                  <c:v>69.158281249999902</c:v>
                </c:pt>
                <c:pt idx="46756">
                  <c:v>69.153203124999905</c:v>
                </c:pt>
                <c:pt idx="46757">
                  <c:v>69.148359374999899</c:v>
                </c:pt>
                <c:pt idx="46758">
                  <c:v>69.143515624999907</c:v>
                </c:pt>
                <c:pt idx="46759">
                  <c:v>69.138359374999894</c:v>
                </c:pt>
                <c:pt idx="46760">
                  <c:v>69.132812499999901</c:v>
                </c:pt>
                <c:pt idx="46761">
                  <c:v>69.127031249999902</c:v>
                </c:pt>
                <c:pt idx="46762">
                  <c:v>69.121015624999899</c:v>
                </c:pt>
                <c:pt idx="46763">
                  <c:v>69.115156249999899</c:v>
                </c:pt>
                <c:pt idx="46764">
                  <c:v>69.109453125000002</c:v>
                </c:pt>
                <c:pt idx="46765">
                  <c:v>69.103749999999906</c:v>
                </c:pt>
                <c:pt idx="46766">
                  <c:v>69.097734374999902</c:v>
                </c:pt>
                <c:pt idx="46767">
                  <c:v>69.091015624999997</c:v>
                </c:pt>
                <c:pt idx="46768">
                  <c:v>69.084140624999904</c:v>
                </c:pt>
                <c:pt idx="46769">
                  <c:v>69.077265624999896</c:v>
                </c:pt>
                <c:pt idx="46770">
                  <c:v>69.070312499999901</c:v>
                </c:pt>
                <c:pt idx="46771">
                  <c:v>69.063515624999894</c:v>
                </c:pt>
                <c:pt idx="46772">
                  <c:v>69.056640624999901</c:v>
                </c:pt>
                <c:pt idx="46773">
                  <c:v>69.049765624999907</c:v>
                </c:pt>
                <c:pt idx="46774">
                  <c:v>69.043124999999904</c:v>
                </c:pt>
                <c:pt idx="46775">
                  <c:v>69.036484374999901</c:v>
                </c:pt>
                <c:pt idx="46776">
                  <c:v>69.0299218749999</c:v>
                </c:pt>
                <c:pt idx="46777">
                  <c:v>69.023437499999901</c:v>
                </c:pt>
                <c:pt idx="46778">
                  <c:v>69.016718749999896</c:v>
                </c:pt>
                <c:pt idx="46779">
                  <c:v>69.009843749999902</c:v>
                </c:pt>
                <c:pt idx="46780">
                  <c:v>69.003046874999896</c:v>
                </c:pt>
                <c:pt idx="46781">
                  <c:v>68.996406249999893</c:v>
                </c:pt>
                <c:pt idx="46782">
                  <c:v>68.989921874999894</c:v>
                </c:pt>
                <c:pt idx="46783">
                  <c:v>68.983515624999896</c:v>
                </c:pt>
                <c:pt idx="46784">
                  <c:v>68.9771874999999</c:v>
                </c:pt>
                <c:pt idx="46785">
                  <c:v>68.970859374999904</c:v>
                </c:pt>
                <c:pt idx="46786">
                  <c:v>68.964453125000006</c:v>
                </c:pt>
                <c:pt idx="46787">
                  <c:v>68.958203124999898</c:v>
                </c:pt>
                <c:pt idx="46788">
                  <c:v>68.951953125000003</c:v>
                </c:pt>
                <c:pt idx="46789">
                  <c:v>68.945546874999906</c:v>
                </c:pt>
                <c:pt idx="46790">
                  <c:v>68.939140624999894</c:v>
                </c:pt>
                <c:pt idx="46791">
                  <c:v>68.932968749999901</c:v>
                </c:pt>
                <c:pt idx="46792">
                  <c:v>68.926874999999896</c:v>
                </c:pt>
                <c:pt idx="46793">
                  <c:v>68.920625000000001</c:v>
                </c:pt>
                <c:pt idx="46794">
                  <c:v>68.914375000000007</c:v>
                </c:pt>
                <c:pt idx="46795">
                  <c:v>68.908203124999901</c:v>
                </c:pt>
                <c:pt idx="46796">
                  <c:v>68.902109374999895</c:v>
                </c:pt>
                <c:pt idx="46797">
                  <c:v>68.896249999999995</c:v>
                </c:pt>
                <c:pt idx="46798">
                  <c:v>68.890625</c:v>
                </c:pt>
                <c:pt idx="46799">
                  <c:v>68.884921874999904</c:v>
                </c:pt>
                <c:pt idx="46800">
                  <c:v>68.878984374999902</c:v>
                </c:pt>
                <c:pt idx="46801">
                  <c:v>68.872968749999998</c:v>
                </c:pt>
                <c:pt idx="46802">
                  <c:v>68.866874999999894</c:v>
                </c:pt>
                <c:pt idx="46803">
                  <c:v>68.860859374999905</c:v>
                </c:pt>
                <c:pt idx="46804">
                  <c:v>68.855078125000006</c:v>
                </c:pt>
                <c:pt idx="46805">
                  <c:v>68.849374999999995</c:v>
                </c:pt>
                <c:pt idx="46806">
                  <c:v>68.843749999999901</c:v>
                </c:pt>
                <c:pt idx="46807">
                  <c:v>68.838046874999904</c:v>
                </c:pt>
                <c:pt idx="46808">
                  <c:v>68.832187499999904</c:v>
                </c:pt>
                <c:pt idx="46809">
                  <c:v>68.826249999999902</c:v>
                </c:pt>
                <c:pt idx="46810">
                  <c:v>68.820390625000002</c:v>
                </c:pt>
                <c:pt idx="46811">
                  <c:v>68.814609374999904</c:v>
                </c:pt>
                <c:pt idx="46812">
                  <c:v>68.808828124999906</c:v>
                </c:pt>
                <c:pt idx="46813">
                  <c:v>68.803046874999893</c:v>
                </c:pt>
                <c:pt idx="46814">
                  <c:v>68.797421874999998</c:v>
                </c:pt>
                <c:pt idx="46815">
                  <c:v>68.791953124999907</c:v>
                </c:pt>
                <c:pt idx="46816">
                  <c:v>68.786328124999898</c:v>
                </c:pt>
                <c:pt idx="46817">
                  <c:v>68.780468749999898</c:v>
                </c:pt>
                <c:pt idx="46818">
                  <c:v>68.774531249999995</c:v>
                </c:pt>
                <c:pt idx="46819">
                  <c:v>68.768906249999901</c:v>
                </c:pt>
                <c:pt idx="46820">
                  <c:v>68.763437499999895</c:v>
                </c:pt>
                <c:pt idx="46821">
                  <c:v>68.757734374999998</c:v>
                </c:pt>
                <c:pt idx="46822">
                  <c:v>68.751874999999998</c:v>
                </c:pt>
                <c:pt idx="46823">
                  <c:v>68.745937499999897</c:v>
                </c:pt>
                <c:pt idx="46824">
                  <c:v>68.739843749999906</c:v>
                </c:pt>
                <c:pt idx="46825">
                  <c:v>68.733124999999902</c:v>
                </c:pt>
                <c:pt idx="46826">
                  <c:v>68.726093750000004</c:v>
                </c:pt>
                <c:pt idx="46827">
                  <c:v>68.719531249999903</c:v>
                </c:pt>
                <c:pt idx="46828">
                  <c:v>68.713671874999903</c:v>
                </c:pt>
                <c:pt idx="46829">
                  <c:v>68.713359374999897</c:v>
                </c:pt>
                <c:pt idx="46830">
                  <c:v>68.721562499999905</c:v>
                </c:pt>
                <c:pt idx="46831">
                  <c:v>68.7330468749999</c:v>
                </c:pt>
                <c:pt idx="46832">
                  <c:v>68.745234374999995</c:v>
                </c:pt>
                <c:pt idx="46833">
                  <c:v>68.759296874999905</c:v>
                </c:pt>
                <c:pt idx="46834">
                  <c:v>68.774843749999903</c:v>
                </c:pt>
                <c:pt idx="46835">
                  <c:v>68.791562499999998</c:v>
                </c:pt>
                <c:pt idx="46836">
                  <c:v>68.810546874999901</c:v>
                </c:pt>
                <c:pt idx="46837">
                  <c:v>68.831640625000006</c:v>
                </c:pt>
                <c:pt idx="46838">
                  <c:v>68.854296874999903</c:v>
                </c:pt>
                <c:pt idx="46839">
                  <c:v>68.879765624999905</c:v>
                </c:pt>
                <c:pt idx="46840">
                  <c:v>68.907734374999905</c:v>
                </c:pt>
                <c:pt idx="46841">
                  <c:v>68.936093749999898</c:v>
                </c:pt>
                <c:pt idx="46842">
                  <c:v>68.965234374999994</c:v>
                </c:pt>
                <c:pt idx="46843">
                  <c:v>68.995781249999894</c:v>
                </c:pt>
                <c:pt idx="46844">
                  <c:v>69.026796874999903</c:v>
                </c:pt>
                <c:pt idx="46845">
                  <c:v>69.057890624999899</c:v>
                </c:pt>
                <c:pt idx="46846">
                  <c:v>69.088984374999995</c:v>
                </c:pt>
                <c:pt idx="46847">
                  <c:v>69.120234374999896</c:v>
                </c:pt>
                <c:pt idx="46848">
                  <c:v>69.151640624999999</c:v>
                </c:pt>
                <c:pt idx="46849">
                  <c:v>69.183046874999903</c:v>
                </c:pt>
                <c:pt idx="46850">
                  <c:v>69.214531249999993</c:v>
                </c:pt>
                <c:pt idx="46851">
                  <c:v>69.246015624999899</c:v>
                </c:pt>
                <c:pt idx="46852">
                  <c:v>69.277734374999994</c:v>
                </c:pt>
                <c:pt idx="46853">
                  <c:v>69.310234374999894</c:v>
                </c:pt>
                <c:pt idx="46854">
                  <c:v>69.342734374999907</c:v>
                </c:pt>
                <c:pt idx="46855">
                  <c:v>69.374687499999993</c:v>
                </c:pt>
                <c:pt idx="46856">
                  <c:v>69.406328124999902</c:v>
                </c:pt>
                <c:pt idx="46857">
                  <c:v>69.437734374999906</c:v>
                </c:pt>
                <c:pt idx="46858">
                  <c:v>69.468828125000002</c:v>
                </c:pt>
                <c:pt idx="46859">
                  <c:v>69.499765624999995</c:v>
                </c:pt>
                <c:pt idx="46860">
                  <c:v>69.530703124999903</c:v>
                </c:pt>
                <c:pt idx="46861">
                  <c:v>69.561015624999897</c:v>
                </c:pt>
                <c:pt idx="46862">
                  <c:v>69.590703124999905</c:v>
                </c:pt>
                <c:pt idx="46863">
                  <c:v>69.618515624999901</c:v>
                </c:pt>
                <c:pt idx="46864">
                  <c:v>69.644140624999906</c:v>
                </c:pt>
                <c:pt idx="46865">
                  <c:v>69.669453124999905</c:v>
                </c:pt>
                <c:pt idx="46866">
                  <c:v>69.696171874999905</c:v>
                </c:pt>
                <c:pt idx="46867">
                  <c:v>69.724921874999893</c:v>
                </c:pt>
                <c:pt idx="46868">
                  <c:v>69.754453124999898</c:v>
                </c:pt>
                <c:pt idx="46869">
                  <c:v>69.784140624999907</c:v>
                </c:pt>
                <c:pt idx="46870">
                  <c:v>69.814140624999993</c:v>
                </c:pt>
                <c:pt idx="46871">
                  <c:v>69.844296874999898</c:v>
                </c:pt>
                <c:pt idx="46872">
                  <c:v>69.874609374999906</c:v>
                </c:pt>
                <c:pt idx="46873">
                  <c:v>69.905390624999896</c:v>
                </c:pt>
                <c:pt idx="46874">
                  <c:v>69.936484375000006</c:v>
                </c:pt>
                <c:pt idx="46875">
                  <c:v>69.967578124999903</c:v>
                </c:pt>
                <c:pt idx="46876">
                  <c:v>69.998828124999903</c:v>
                </c:pt>
                <c:pt idx="46877">
                  <c:v>70.030234375000006</c:v>
                </c:pt>
                <c:pt idx="46878">
                  <c:v>70.061796874999899</c:v>
                </c:pt>
                <c:pt idx="46879">
                  <c:v>70.093515624999895</c:v>
                </c:pt>
                <c:pt idx="46880">
                  <c:v>70.125078125000002</c:v>
                </c:pt>
                <c:pt idx="46881">
                  <c:v>70.156953125000001</c:v>
                </c:pt>
                <c:pt idx="46882">
                  <c:v>70.189453125</c:v>
                </c:pt>
                <c:pt idx="46883">
                  <c:v>70.222031249999901</c:v>
                </c:pt>
                <c:pt idx="46884">
                  <c:v>70.254765624999905</c:v>
                </c:pt>
                <c:pt idx="46885">
                  <c:v>70.287578124999897</c:v>
                </c:pt>
                <c:pt idx="46886">
                  <c:v>70.320546874999906</c:v>
                </c:pt>
                <c:pt idx="46887">
                  <c:v>70.351562499999901</c:v>
                </c:pt>
                <c:pt idx="46888">
                  <c:v>70.378124999999898</c:v>
                </c:pt>
                <c:pt idx="46889">
                  <c:v>70.402499999999904</c:v>
                </c:pt>
                <c:pt idx="46890">
                  <c:v>70.425859374999902</c:v>
                </c:pt>
                <c:pt idx="46891">
                  <c:v>70.437343749999997</c:v>
                </c:pt>
                <c:pt idx="46892">
                  <c:v>70.437656250000003</c:v>
                </c:pt>
                <c:pt idx="46893">
                  <c:v>70.439218749999895</c:v>
                </c:pt>
                <c:pt idx="46894">
                  <c:v>70.442812500000002</c:v>
                </c:pt>
                <c:pt idx="46895">
                  <c:v>70.448281249999994</c:v>
                </c:pt>
                <c:pt idx="46896">
                  <c:v>70.455937499999905</c:v>
                </c:pt>
                <c:pt idx="46897">
                  <c:v>70.466093749999999</c:v>
                </c:pt>
                <c:pt idx="46898">
                  <c:v>70.478281249999995</c:v>
                </c:pt>
                <c:pt idx="46899">
                  <c:v>70.490937499999902</c:v>
                </c:pt>
                <c:pt idx="46900">
                  <c:v>70.503593749999894</c:v>
                </c:pt>
                <c:pt idx="46901">
                  <c:v>70.514062499999895</c:v>
                </c:pt>
                <c:pt idx="46902">
                  <c:v>70.523593749999904</c:v>
                </c:pt>
                <c:pt idx="46903">
                  <c:v>70.536093749999907</c:v>
                </c:pt>
                <c:pt idx="46904">
                  <c:v>70.550937499999904</c:v>
                </c:pt>
                <c:pt idx="46905">
                  <c:v>70.566093749999993</c:v>
                </c:pt>
                <c:pt idx="46906">
                  <c:v>70.580937499999905</c:v>
                </c:pt>
                <c:pt idx="46907">
                  <c:v>70.595937499999906</c:v>
                </c:pt>
                <c:pt idx="46908">
                  <c:v>70.610937499999906</c:v>
                </c:pt>
                <c:pt idx="46909">
                  <c:v>70.626406249999903</c:v>
                </c:pt>
                <c:pt idx="46910">
                  <c:v>70.642656249999902</c:v>
                </c:pt>
                <c:pt idx="46911">
                  <c:v>70.658593749999895</c:v>
                </c:pt>
                <c:pt idx="46912">
                  <c:v>70.674531249999902</c:v>
                </c:pt>
                <c:pt idx="46913">
                  <c:v>70.689843749999895</c:v>
                </c:pt>
                <c:pt idx="46914">
                  <c:v>70.701718749999998</c:v>
                </c:pt>
                <c:pt idx="46915">
                  <c:v>70.710624999999993</c:v>
                </c:pt>
                <c:pt idx="46916">
                  <c:v>70.719218749999996</c:v>
                </c:pt>
                <c:pt idx="46917">
                  <c:v>70.727968749999903</c:v>
                </c:pt>
                <c:pt idx="46918">
                  <c:v>70.737031249999902</c:v>
                </c:pt>
                <c:pt idx="46919">
                  <c:v>70.745937499999997</c:v>
                </c:pt>
                <c:pt idx="46920">
                  <c:v>70.754218749999893</c:v>
                </c:pt>
                <c:pt idx="46921">
                  <c:v>70.762187499999996</c:v>
                </c:pt>
                <c:pt idx="46922">
                  <c:v>70.769843750000007</c:v>
                </c:pt>
                <c:pt idx="46923">
                  <c:v>70.777343749999901</c:v>
                </c:pt>
                <c:pt idx="46924">
                  <c:v>70.784843749999894</c:v>
                </c:pt>
                <c:pt idx="46925">
                  <c:v>70.792343749999901</c:v>
                </c:pt>
                <c:pt idx="46926">
                  <c:v>70.8</c:v>
                </c:pt>
                <c:pt idx="46927">
                  <c:v>70.807968749999901</c:v>
                </c:pt>
                <c:pt idx="46928">
                  <c:v>70.816093749999894</c:v>
                </c:pt>
                <c:pt idx="46929">
                  <c:v>70.824062499999997</c:v>
                </c:pt>
                <c:pt idx="46930">
                  <c:v>70.831874999999897</c:v>
                </c:pt>
                <c:pt idx="46931">
                  <c:v>70.839843749999901</c:v>
                </c:pt>
                <c:pt idx="46932">
                  <c:v>70.848124999999897</c:v>
                </c:pt>
                <c:pt idx="46933">
                  <c:v>70.856406250000006</c:v>
                </c:pt>
                <c:pt idx="46934">
                  <c:v>70.864687499999903</c:v>
                </c:pt>
                <c:pt idx="46935">
                  <c:v>70.873281249999906</c:v>
                </c:pt>
                <c:pt idx="46936">
                  <c:v>70.882187499999901</c:v>
                </c:pt>
                <c:pt idx="46937">
                  <c:v>70.890937499999893</c:v>
                </c:pt>
                <c:pt idx="46938">
                  <c:v>70.899218749999903</c:v>
                </c:pt>
                <c:pt idx="46939">
                  <c:v>70.907499999999899</c:v>
                </c:pt>
                <c:pt idx="46940">
                  <c:v>70.915937499999998</c:v>
                </c:pt>
                <c:pt idx="46941">
                  <c:v>70.924687499999905</c:v>
                </c:pt>
                <c:pt idx="46942">
                  <c:v>70.9342187499999</c:v>
                </c:pt>
                <c:pt idx="46943">
                  <c:v>70.944218749999905</c:v>
                </c:pt>
                <c:pt idx="46944">
                  <c:v>70.954687499999906</c:v>
                </c:pt>
                <c:pt idx="46945">
                  <c:v>70.965937499999896</c:v>
                </c:pt>
                <c:pt idx="46946">
                  <c:v>70.977499999999907</c:v>
                </c:pt>
                <c:pt idx="46947">
                  <c:v>70.989062499999903</c:v>
                </c:pt>
                <c:pt idx="46948">
                  <c:v>71.000312499999893</c:v>
                </c:pt>
                <c:pt idx="46949">
                  <c:v>71.010781249999994</c:v>
                </c:pt>
                <c:pt idx="46950">
                  <c:v>71.020937500000002</c:v>
                </c:pt>
                <c:pt idx="46951">
                  <c:v>71.031562499999893</c:v>
                </c:pt>
                <c:pt idx="46952">
                  <c:v>71.042031249999994</c:v>
                </c:pt>
                <c:pt idx="46953">
                  <c:v>71.052187500000002</c:v>
                </c:pt>
                <c:pt idx="46954">
                  <c:v>71.060624999999902</c:v>
                </c:pt>
                <c:pt idx="46955">
                  <c:v>71.067031249999999</c:v>
                </c:pt>
                <c:pt idx="46956">
                  <c:v>71.073124999999905</c:v>
                </c:pt>
                <c:pt idx="46957">
                  <c:v>71.079374999999899</c:v>
                </c:pt>
                <c:pt idx="46958">
                  <c:v>71.086406249999996</c:v>
                </c:pt>
                <c:pt idx="46959">
                  <c:v>71.093593749999897</c:v>
                </c:pt>
                <c:pt idx="46960">
                  <c:v>71.100312499999902</c:v>
                </c:pt>
                <c:pt idx="46961">
                  <c:v>71.106874999999903</c:v>
                </c:pt>
                <c:pt idx="46962">
                  <c:v>71.11328125</c:v>
                </c:pt>
                <c:pt idx="46963">
                  <c:v>71.119687499999998</c:v>
                </c:pt>
                <c:pt idx="46964">
                  <c:v>71.126249999999999</c:v>
                </c:pt>
                <c:pt idx="46965">
                  <c:v>71.132656249999997</c:v>
                </c:pt>
                <c:pt idx="46966">
                  <c:v>71.139062499999994</c:v>
                </c:pt>
                <c:pt idx="46967">
                  <c:v>71.145937499999903</c:v>
                </c:pt>
                <c:pt idx="46968">
                  <c:v>71.153437499999995</c:v>
                </c:pt>
                <c:pt idx="46969">
                  <c:v>71.166171874999904</c:v>
                </c:pt>
                <c:pt idx="46970">
                  <c:v>71.188046874999898</c:v>
                </c:pt>
                <c:pt idx="46971">
                  <c:v>71.214218749999901</c:v>
                </c:pt>
                <c:pt idx="46972">
                  <c:v>71.241406249999898</c:v>
                </c:pt>
                <c:pt idx="46973">
                  <c:v>71.270312499999903</c:v>
                </c:pt>
                <c:pt idx="46974">
                  <c:v>71.298828124999901</c:v>
                </c:pt>
                <c:pt idx="46975">
                  <c:v>71.325781249999906</c:v>
                </c:pt>
                <c:pt idx="46976">
                  <c:v>71.3521874999999</c:v>
                </c:pt>
                <c:pt idx="46977">
                  <c:v>71.378281249999901</c:v>
                </c:pt>
                <c:pt idx="46978">
                  <c:v>71.404140624999997</c:v>
                </c:pt>
                <c:pt idx="46979">
                  <c:v>71.429453124999895</c:v>
                </c:pt>
                <c:pt idx="46980">
                  <c:v>71.453671874999998</c:v>
                </c:pt>
                <c:pt idx="46981">
                  <c:v>71.477656249999896</c:v>
                </c:pt>
                <c:pt idx="46982">
                  <c:v>71.502734374999903</c:v>
                </c:pt>
                <c:pt idx="46983">
                  <c:v>71.528046874999902</c:v>
                </c:pt>
                <c:pt idx="46984">
                  <c:v>71.553124999999895</c:v>
                </c:pt>
                <c:pt idx="46985">
                  <c:v>71.578437499999893</c:v>
                </c:pt>
                <c:pt idx="46986">
                  <c:v>71.603749999999906</c:v>
                </c:pt>
                <c:pt idx="46987">
                  <c:v>71.629062500000003</c:v>
                </c:pt>
                <c:pt idx="46988">
                  <c:v>71.654374999999902</c:v>
                </c:pt>
                <c:pt idx="46989">
                  <c:v>71.679687499999901</c:v>
                </c:pt>
                <c:pt idx="46990">
                  <c:v>71.704843749999995</c:v>
                </c:pt>
                <c:pt idx="46991">
                  <c:v>71.729843749999901</c:v>
                </c:pt>
                <c:pt idx="46992">
                  <c:v>71.754843749999907</c:v>
                </c:pt>
                <c:pt idx="46993">
                  <c:v>71.779843749999998</c:v>
                </c:pt>
                <c:pt idx="46994">
                  <c:v>71.804843750000003</c:v>
                </c:pt>
                <c:pt idx="46995">
                  <c:v>71.829843749999995</c:v>
                </c:pt>
                <c:pt idx="46996">
                  <c:v>71.854843749999901</c:v>
                </c:pt>
                <c:pt idx="46997">
                  <c:v>71.879843749999907</c:v>
                </c:pt>
                <c:pt idx="46998">
                  <c:v>71.904765624999996</c:v>
                </c:pt>
                <c:pt idx="46999">
                  <c:v>71.929843749999904</c:v>
                </c:pt>
                <c:pt idx="47000">
                  <c:v>71.954999999999899</c:v>
                </c:pt>
                <c:pt idx="47001">
                  <c:v>71.979921875000002</c:v>
                </c:pt>
                <c:pt idx="47002">
                  <c:v>72.004843749999907</c:v>
                </c:pt>
                <c:pt idx="47003">
                  <c:v>72.029843749999998</c:v>
                </c:pt>
                <c:pt idx="47004">
                  <c:v>72.0546875</c:v>
                </c:pt>
                <c:pt idx="47005">
                  <c:v>72.079374999999899</c:v>
                </c:pt>
                <c:pt idx="47006">
                  <c:v>72.104062499999898</c:v>
                </c:pt>
                <c:pt idx="47007">
                  <c:v>72.128671874999895</c:v>
                </c:pt>
                <c:pt idx="47008">
                  <c:v>72.153437499999896</c:v>
                </c:pt>
                <c:pt idx="47009">
                  <c:v>72.178437499999902</c:v>
                </c:pt>
                <c:pt idx="47010">
                  <c:v>72.203359374999906</c:v>
                </c:pt>
                <c:pt idx="47011">
                  <c:v>72.228437499999899</c:v>
                </c:pt>
                <c:pt idx="47012">
                  <c:v>72.253828124999899</c:v>
                </c:pt>
                <c:pt idx="47013">
                  <c:v>72.272031249999898</c:v>
                </c:pt>
                <c:pt idx="47014">
                  <c:v>72.278281249999907</c:v>
                </c:pt>
                <c:pt idx="47015">
                  <c:v>72.280937499999894</c:v>
                </c:pt>
                <c:pt idx="47016">
                  <c:v>72.284531249999901</c:v>
                </c:pt>
                <c:pt idx="47017">
                  <c:v>72.287968749999905</c:v>
                </c:pt>
                <c:pt idx="47018">
                  <c:v>72.291718750000001</c:v>
                </c:pt>
                <c:pt idx="47019">
                  <c:v>72.295937499999994</c:v>
                </c:pt>
                <c:pt idx="47020">
                  <c:v>72.300156250000001</c:v>
                </c:pt>
                <c:pt idx="47021">
                  <c:v>72.304218749999905</c:v>
                </c:pt>
                <c:pt idx="47022">
                  <c:v>72.308124999999905</c:v>
                </c:pt>
                <c:pt idx="47023">
                  <c:v>72.312031249999905</c:v>
                </c:pt>
                <c:pt idx="47024">
                  <c:v>72.315937499999905</c:v>
                </c:pt>
                <c:pt idx="47025">
                  <c:v>72.319687500000001</c:v>
                </c:pt>
                <c:pt idx="47026">
                  <c:v>72.323593749999901</c:v>
                </c:pt>
                <c:pt idx="47027">
                  <c:v>72.327812499999993</c:v>
                </c:pt>
                <c:pt idx="47028">
                  <c:v>72.332187499999904</c:v>
                </c:pt>
                <c:pt idx="47029">
                  <c:v>72.336406249999996</c:v>
                </c:pt>
                <c:pt idx="47030">
                  <c:v>72.340624999999903</c:v>
                </c:pt>
                <c:pt idx="47031">
                  <c:v>72.345156249999903</c:v>
                </c:pt>
                <c:pt idx="47032">
                  <c:v>72.349999999999895</c:v>
                </c:pt>
                <c:pt idx="47033">
                  <c:v>72.354687499999898</c:v>
                </c:pt>
                <c:pt idx="47034">
                  <c:v>72.359062499999894</c:v>
                </c:pt>
                <c:pt idx="47035">
                  <c:v>72.363124999999897</c:v>
                </c:pt>
                <c:pt idx="47036">
                  <c:v>72.366874999999894</c:v>
                </c:pt>
                <c:pt idx="47037">
                  <c:v>72.370468749999901</c:v>
                </c:pt>
                <c:pt idx="47038">
                  <c:v>72.373906249999905</c:v>
                </c:pt>
                <c:pt idx="47039">
                  <c:v>72.377656249999902</c:v>
                </c:pt>
                <c:pt idx="47040">
                  <c:v>72.381718749999905</c:v>
                </c:pt>
                <c:pt idx="47041">
                  <c:v>72.385781249999894</c:v>
                </c:pt>
                <c:pt idx="47042">
                  <c:v>72.389843749999997</c:v>
                </c:pt>
                <c:pt idx="47043">
                  <c:v>72.393906250000001</c:v>
                </c:pt>
                <c:pt idx="47044">
                  <c:v>72.397968749999905</c:v>
                </c:pt>
                <c:pt idx="47045">
                  <c:v>72.402031249999993</c:v>
                </c:pt>
                <c:pt idx="47046">
                  <c:v>72.406093749999997</c:v>
                </c:pt>
                <c:pt idx="47047">
                  <c:v>72.410156249999901</c:v>
                </c:pt>
                <c:pt idx="47048">
                  <c:v>72.414062499999901</c:v>
                </c:pt>
                <c:pt idx="47049">
                  <c:v>72.417499999999905</c:v>
                </c:pt>
                <c:pt idx="47050">
                  <c:v>72.420312499999994</c:v>
                </c:pt>
                <c:pt idx="47051">
                  <c:v>72.422187499999893</c:v>
                </c:pt>
                <c:pt idx="47052">
                  <c:v>72.423124999999899</c:v>
                </c:pt>
                <c:pt idx="47053">
                  <c:v>72.424218749999994</c:v>
                </c:pt>
                <c:pt idx="47054">
                  <c:v>72.425937499999904</c:v>
                </c:pt>
                <c:pt idx="47055">
                  <c:v>72.427812499999902</c:v>
                </c:pt>
                <c:pt idx="47056">
                  <c:v>72.429531249999897</c:v>
                </c:pt>
                <c:pt idx="47057">
                  <c:v>72.430937499999999</c:v>
                </c:pt>
                <c:pt idx="47058">
                  <c:v>72.432343749999902</c:v>
                </c:pt>
                <c:pt idx="47059">
                  <c:v>72.433906249999893</c:v>
                </c:pt>
                <c:pt idx="47060">
                  <c:v>72.435312499999995</c:v>
                </c:pt>
                <c:pt idx="47061">
                  <c:v>72.436718749999898</c:v>
                </c:pt>
                <c:pt idx="47062">
                  <c:v>72.438124999999999</c:v>
                </c:pt>
                <c:pt idx="47063">
                  <c:v>72.439218749999895</c:v>
                </c:pt>
                <c:pt idx="47064">
                  <c:v>72.440156250000001</c:v>
                </c:pt>
                <c:pt idx="47065">
                  <c:v>72.440781250000001</c:v>
                </c:pt>
                <c:pt idx="47066">
                  <c:v>72.440937499999905</c:v>
                </c:pt>
                <c:pt idx="47067">
                  <c:v>72.440624999999898</c:v>
                </c:pt>
                <c:pt idx="47068">
                  <c:v>72.439843749999994</c:v>
                </c:pt>
                <c:pt idx="47069">
                  <c:v>72.438593749999896</c:v>
                </c:pt>
                <c:pt idx="47070">
                  <c:v>72.437343749999897</c:v>
                </c:pt>
                <c:pt idx="47071">
                  <c:v>72.436718749999898</c:v>
                </c:pt>
                <c:pt idx="47072">
                  <c:v>72.436406249999905</c:v>
                </c:pt>
                <c:pt idx="47073">
                  <c:v>72.436249999999902</c:v>
                </c:pt>
                <c:pt idx="47074">
                  <c:v>72.436406249999905</c:v>
                </c:pt>
                <c:pt idx="47075">
                  <c:v>72.436718749999898</c:v>
                </c:pt>
                <c:pt idx="47076">
                  <c:v>72.437031249999905</c:v>
                </c:pt>
                <c:pt idx="47077">
                  <c:v>72.437187499999993</c:v>
                </c:pt>
                <c:pt idx="47078">
                  <c:v>72.436874999999901</c:v>
                </c:pt>
                <c:pt idx="47079">
                  <c:v>72.436249999999902</c:v>
                </c:pt>
                <c:pt idx="47080">
                  <c:v>72.435624999999902</c:v>
                </c:pt>
                <c:pt idx="47081">
                  <c:v>72.435156249999906</c:v>
                </c:pt>
                <c:pt idx="47082">
                  <c:v>72.434843749999999</c:v>
                </c:pt>
                <c:pt idx="47083">
                  <c:v>72.434531249999907</c:v>
                </c:pt>
                <c:pt idx="47084">
                  <c:v>72.4342187499999</c:v>
                </c:pt>
                <c:pt idx="47085">
                  <c:v>72.433906249999893</c:v>
                </c:pt>
                <c:pt idx="47086">
                  <c:v>72.43359375</c:v>
                </c:pt>
                <c:pt idx="47087">
                  <c:v>72.433437499999897</c:v>
                </c:pt>
                <c:pt idx="47088">
                  <c:v>72.433749999999904</c:v>
                </c:pt>
                <c:pt idx="47089">
                  <c:v>72.435468749999899</c:v>
                </c:pt>
                <c:pt idx="47090">
                  <c:v>72.446953124999993</c:v>
                </c:pt>
                <c:pt idx="47091">
                  <c:v>72.4693749999999</c:v>
                </c:pt>
                <c:pt idx="47092">
                  <c:v>72.494218749999902</c:v>
                </c:pt>
                <c:pt idx="47093">
                  <c:v>72.519140624999906</c:v>
                </c:pt>
                <c:pt idx="47094">
                  <c:v>72.545078125000003</c:v>
                </c:pt>
                <c:pt idx="47095">
                  <c:v>72.573124999999905</c:v>
                </c:pt>
                <c:pt idx="47096">
                  <c:v>72.600703124999995</c:v>
                </c:pt>
                <c:pt idx="47097">
                  <c:v>72.626406249999903</c:v>
                </c:pt>
                <c:pt idx="47098">
                  <c:v>72.651953124999906</c:v>
                </c:pt>
                <c:pt idx="47099">
                  <c:v>72.677578124999897</c:v>
                </c:pt>
                <c:pt idx="47100">
                  <c:v>72.703046874999998</c:v>
                </c:pt>
                <c:pt idx="47101">
                  <c:v>72.728828124999893</c:v>
                </c:pt>
                <c:pt idx="47102">
                  <c:v>72.753437499999905</c:v>
                </c:pt>
                <c:pt idx="47103">
                  <c:v>72.776562499999997</c:v>
                </c:pt>
                <c:pt idx="47104">
                  <c:v>72.800234374999903</c:v>
                </c:pt>
                <c:pt idx="47105">
                  <c:v>72.8248437499999</c:v>
                </c:pt>
                <c:pt idx="47106">
                  <c:v>72.849843749999906</c:v>
                </c:pt>
                <c:pt idx="47107">
                  <c:v>72.874765624999995</c:v>
                </c:pt>
                <c:pt idx="47108">
                  <c:v>72.899687499999999</c:v>
                </c:pt>
                <c:pt idx="47109">
                  <c:v>72.924687499999905</c:v>
                </c:pt>
                <c:pt idx="47110">
                  <c:v>72.949687499999996</c:v>
                </c:pt>
                <c:pt idx="47111">
                  <c:v>72.975078124999996</c:v>
                </c:pt>
                <c:pt idx="47112">
                  <c:v>73.000468749999897</c:v>
                </c:pt>
                <c:pt idx="47113">
                  <c:v>73.025390624999901</c:v>
                </c:pt>
                <c:pt idx="47114">
                  <c:v>73.050234374999903</c:v>
                </c:pt>
                <c:pt idx="47115">
                  <c:v>73.075156250000006</c:v>
                </c:pt>
                <c:pt idx="47116">
                  <c:v>73.100078124999996</c:v>
                </c:pt>
                <c:pt idx="47117">
                  <c:v>73.124765624999995</c:v>
                </c:pt>
                <c:pt idx="47118">
                  <c:v>73.149296874999905</c:v>
                </c:pt>
                <c:pt idx="47119">
                  <c:v>73.173828124999901</c:v>
                </c:pt>
                <c:pt idx="47120">
                  <c:v>73.197890624999999</c:v>
                </c:pt>
                <c:pt idx="47121">
                  <c:v>73.221093749999994</c:v>
                </c:pt>
                <c:pt idx="47122">
                  <c:v>73.243984374999897</c:v>
                </c:pt>
                <c:pt idx="47123">
                  <c:v>73.267187499999906</c:v>
                </c:pt>
                <c:pt idx="47124">
                  <c:v>73.290468749999903</c:v>
                </c:pt>
                <c:pt idx="47125">
                  <c:v>73.313749999999899</c:v>
                </c:pt>
                <c:pt idx="47126">
                  <c:v>73.337187499999999</c:v>
                </c:pt>
                <c:pt idx="47127">
                  <c:v>73.360624999999899</c:v>
                </c:pt>
                <c:pt idx="47128">
                  <c:v>73.384218749999903</c:v>
                </c:pt>
                <c:pt idx="47129">
                  <c:v>73.408046874999897</c:v>
                </c:pt>
                <c:pt idx="47130">
                  <c:v>73.431874999999906</c:v>
                </c:pt>
                <c:pt idx="47131">
                  <c:v>73.455312499999906</c:v>
                </c:pt>
                <c:pt idx="47132">
                  <c:v>73.478828124999893</c:v>
                </c:pt>
                <c:pt idx="47133">
                  <c:v>73.503124999999898</c:v>
                </c:pt>
                <c:pt idx="47134">
                  <c:v>73.527265624999899</c:v>
                </c:pt>
                <c:pt idx="47135">
                  <c:v>73.550468749999894</c:v>
                </c:pt>
                <c:pt idx="47136">
                  <c:v>73.574218749999901</c:v>
                </c:pt>
                <c:pt idx="47137">
                  <c:v>73.599140624999905</c:v>
                </c:pt>
                <c:pt idx="47138">
                  <c:v>73.624218749999898</c:v>
                </c:pt>
                <c:pt idx="47139">
                  <c:v>73.649140624999902</c:v>
                </c:pt>
                <c:pt idx="47140">
                  <c:v>73.673906249999902</c:v>
                </c:pt>
                <c:pt idx="47141">
                  <c:v>73.698593750000001</c:v>
                </c:pt>
                <c:pt idx="47142">
                  <c:v>73.723359374999902</c:v>
                </c:pt>
                <c:pt idx="47143">
                  <c:v>73.748124999999902</c:v>
                </c:pt>
                <c:pt idx="47144">
                  <c:v>73.772812500000001</c:v>
                </c:pt>
                <c:pt idx="47145">
                  <c:v>73.7974999999999</c:v>
                </c:pt>
                <c:pt idx="47146">
                  <c:v>73.822187499999998</c:v>
                </c:pt>
                <c:pt idx="47147">
                  <c:v>73.846953124999999</c:v>
                </c:pt>
                <c:pt idx="47148">
                  <c:v>73.8717187499999</c:v>
                </c:pt>
                <c:pt idx="47149">
                  <c:v>73.895781249999999</c:v>
                </c:pt>
                <c:pt idx="47150">
                  <c:v>73.918984374999994</c:v>
                </c:pt>
                <c:pt idx="47151">
                  <c:v>73.941718749999893</c:v>
                </c:pt>
                <c:pt idx="47152">
                  <c:v>73.964062499999997</c:v>
                </c:pt>
                <c:pt idx="47153">
                  <c:v>73.986015624999993</c:v>
                </c:pt>
                <c:pt idx="47154">
                  <c:v>74.007812499999901</c:v>
                </c:pt>
                <c:pt idx="47155">
                  <c:v>74.029531249999906</c:v>
                </c:pt>
                <c:pt idx="47156">
                  <c:v>74.050937499999904</c:v>
                </c:pt>
                <c:pt idx="47157">
                  <c:v>74.072109374999897</c:v>
                </c:pt>
                <c:pt idx="47158">
                  <c:v>74.093281249999905</c:v>
                </c:pt>
                <c:pt idx="47159">
                  <c:v>74.114374999999896</c:v>
                </c:pt>
                <c:pt idx="47160">
                  <c:v>74.135312499999898</c:v>
                </c:pt>
                <c:pt idx="47161">
                  <c:v>74.15625</c:v>
                </c:pt>
                <c:pt idx="47162">
                  <c:v>74.177109375000001</c:v>
                </c:pt>
                <c:pt idx="47163">
                  <c:v>74.197734374999897</c:v>
                </c:pt>
                <c:pt idx="47164">
                  <c:v>74.218593749999897</c:v>
                </c:pt>
                <c:pt idx="47165">
                  <c:v>74.239921874999993</c:v>
                </c:pt>
                <c:pt idx="47166">
                  <c:v>74.261406249999894</c:v>
                </c:pt>
                <c:pt idx="47167">
                  <c:v>74.282812499999906</c:v>
                </c:pt>
                <c:pt idx="47168">
                  <c:v>74.304062499999901</c:v>
                </c:pt>
                <c:pt idx="47169">
                  <c:v>74.325624999999903</c:v>
                </c:pt>
                <c:pt idx="47170">
                  <c:v>74.347578124999998</c:v>
                </c:pt>
                <c:pt idx="47171">
                  <c:v>74.370156249999994</c:v>
                </c:pt>
                <c:pt idx="47172">
                  <c:v>74.393203124999999</c:v>
                </c:pt>
                <c:pt idx="47173">
                  <c:v>74.416406249999895</c:v>
                </c:pt>
                <c:pt idx="47174">
                  <c:v>74.44</c:v>
                </c:pt>
                <c:pt idx="47175">
                  <c:v>74.4635156249999</c:v>
                </c:pt>
                <c:pt idx="47176">
                  <c:v>74.486874999999998</c:v>
                </c:pt>
                <c:pt idx="47177">
                  <c:v>74.5103906249999</c:v>
                </c:pt>
                <c:pt idx="47178">
                  <c:v>74.533984374999903</c:v>
                </c:pt>
                <c:pt idx="47179">
                  <c:v>74.557421874999903</c:v>
                </c:pt>
                <c:pt idx="47180">
                  <c:v>74.580624999999898</c:v>
                </c:pt>
                <c:pt idx="47181">
                  <c:v>74.603749999999906</c:v>
                </c:pt>
                <c:pt idx="47182">
                  <c:v>74.627031249999902</c:v>
                </c:pt>
                <c:pt idx="47183">
                  <c:v>74.650468750000002</c:v>
                </c:pt>
                <c:pt idx="47184">
                  <c:v>74.673906249999902</c:v>
                </c:pt>
                <c:pt idx="47185">
                  <c:v>74.697031249999995</c:v>
                </c:pt>
                <c:pt idx="47186">
                  <c:v>74.719609374999905</c:v>
                </c:pt>
                <c:pt idx="47187">
                  <c:v>74.742265624999902</c:v>
                </c:pt>
                <c:pt idx="47188">
                  <c:v>74.764999999999901</c:v>
                </c:pt>
                <c:pt idx="47189">
                  <c:v>74.787187499999902</c:v>
                </c:pt>
                <c:pt idx="47190">
                  <c:v>74.809062499999996</c:v>
                </c:pt>
                <c:pt idx="47191">
                  <c:v>74.829609374999905</c:v>
                </c:pt>
                <c:pt idx="47192">
                  <c:v>74.847968750000007</c:v>
                </c:pt>
                <c:pt idx="47193">
                  <c:v>74.863046874999995</c:v>
                </c:pt>
                <c:pt idx="47194">
                  <c:v>74.872656249999906</c:v>
                </c:pt>
                <c:pt idx="47195">
                  <c:v>74.872499999999903</c:v>
                </c:pt>
                <c:pt idx="47196">
                  <c:v>74.864999999999995</c:v>
                </c:pt>
                <c:pt idx="47197">
                  <c:v>74.860312500000006</c:v>
                </c:pt>
                <c:pt idx="47198">
                  <c:v>74.859062499999894</c:v>
                </c:pt>
                <c:pt idx="47199">
                  <c:v>74.857812499999994</c:v>
                </c:pt>
                <c:pt idx="47200">
                  <c:v>74.856249999999903</c:v>
                </c:pt>
                <c:pt idx="47201">
                  <c:v>74.854531249999994</c:v>
                </c:pt>
                <c:pt idx="47202">
                  <c:v>74.853124999999906</c:v>
                </c:pt>
                <c:pt idx="47203">
                  <c:v>74.852343749999903</c:v>
                </c:pt>
                <c:pt idx="47204">
                  <c:v>74.852031249999996</c:v>
                </c:pt>
                <c:pt idx="47205">
                  <c:v>74.851718750000003</c:v>
                </c:pt>
                <c:pt idx="47206">
                  <c:v>74.851249999999993</c:v>
                </c:pt>
                <c:pt idx="47207">
                  <c:v>74.850624999999994</c:v>
                </c:pt>
                <c:pt idx="47208">
                  <c:v>74.850156249999998</c:v>
                </c:pt>
                <c:pt idx="47209">
                  <c:v>74.849843750000005</c:v>
                </c:pt>
                <c:pt idx="47210">
                  <c:v>74.849531249999899</c:v>
                </c:pt>
                <c:pt idx="47211">
                  <c:v>74.849218749999906</c:v>
                </c:pt>
                <c:pt idx="47212">
                  <c:v>74.848906249999999</c:v>
                </c:pt>
                <c:pt idx="47213">
                  <c:v>74.848437499999903</c:v>
                </c:pt>
                <c:pt idx="47214">
                  <c:v>74.847812499999904</c:v>
                </c:pt>
                <c:pt idx="47215">
                  <c:v>74.847343749999894</c:v>
                </c:pt>
                <c:pt idx="47216">
                  <c:v>74.847187499999905</c:v>
                </c:pt>
                <c:pt idx="47217">
                  <c:v>74.847343749999993</c:v>
                </c:pt>
                <c:pt idx="47218">
                  <c:v>74.847656249999901</c:v>
                </c:pt>
                <c:pt idx="47219">
                  <c:v>74.847812499999904</c:v>
                </c:pt>
                <c:pt idx="47220">
                  <c:v>74.847812499999904</c:v>
                </c:pt>
                <c:pt idx="47221">
                  <c:v>74.847812499999904</c:v>
                </c:pt>
                <c:pt idx="47222">
                  <c:v>74.84765625</c:v>
                </c:pt>
                <c:pt idx="47223">
                  <c:v>74.847343749999894</c:v>
                </c:pt>
                <c:pt idx="47224">
                  <c:v>74.847031249999901</c:v>
                </c:pt>
                <c:pt idx="47225">
                  <c:v>74.846718749999994</c:v>
                </c:pt>
                <c:pt idx="47226">
                  <c:v>74.846406249999902</c:v>
                </c:pt>
                <c:pt idx="47227">
                  <c:v>74.846093749999895</c:v>
                </c:pt>
                <c:pt idx="47228">
                  <c:v>74.845468749999995</c:v>
                </c:pt>
                <c:pt idx="47229">
                  <c:v>74.8443749999999</c:v>
                </c:pt>
                <c:pt idx="47230">
                  <c:v>74.842812499999994</c:v>
                </c:pt>
                <c:pt idx="47231">
                  <c:v>74.840781249999907</c:v>
                </c:pt>
                <c:pt idx="47232">
                  <c:v>74.838281249999994</c:v>
                </c:pt>
                <c:pt idx="47233">
                  <c:v>74.835312499999901</c:v>
                </c:pt>
                <c:pt idx="47234">
                  <c:v>74.83203125</c:v>
                </c:pt>
                <c:pt idx="47235">
                  <c:v>74.8287499999999</c:v>
                </c:pt>
                <c:pt idx="47236">
                  <c:v>74.825468749999899</c:v>
                </c:pt>
                <c:pt idx="47237">
                  <c:v>74.821874999999906</c:v>
                </c:pt>
                <c:pt idx="47238">
                  <c:v>74.817812499999903</c:v>
                </c:pt>
                <c:pt idx="47239">
                  <c:v>74.813593749999896</c:v>
                </c:pt>
                <c:pt idx="47240">
                  <c:v>74.809374999999903</c:v>
                </c:pt>
                <c:pt idx="47241">
                  <c:v>74.804843749999904</c:v>
                </c:pt>
                <c:pt idx="47242">
                  <c:v>74.800156249999901</c:v>
                </c:pt>
                <c:pt idx="47243">
                  <c:v>74.795312499999994</c:v>
                </c:pt>
                <c:pt idx="47244">
                  <c:v>74.790312499999899</c:v>
                </c:pt>
                <c:pt idx="47245">
                  <c:v>74.785156249999901</c:v>
                </c:pt>
                <c:pt idx="47246">
                  <c:v>74.779843749999898</c:v>
                </c:pt>
                <c:pt idx="47247">
                  <c:v>74.774531249999896</c:v>
                </c:pt>
                <c:pt idx="47248">
                  <c:v>74.769374999999997</c:v>
                </c:pt>
                <c:pt idx="47249">
                  <c:v>74.764062499999994</c:v>
                </c:pt>
                <c:pt idx="47250">
                  <c:v>74.758281249999996</c:v>
                </c:pt>
                <c:pt idx="47251">
                  <c:v>74.752343749999895</c:v>
                </c:pt>
                <c:pt idx="47252">
                  <c:v>74.746406249999893</c:v>
                </c:pt>
                <c:pt idx="47253">
                  <c:v>74.740468749999906</c:v>
                </c:pt>
                <c:pt idx="47254">
                  <c:v>74.734375</c:v>
                </c:pt>
                <c:pt idx="47255">
                  <c:v>74.727812499999899</c:v>
                </c:pt>
                <c:pt idx="47256">
                  <c:v>74.720781249999902</c:v>
                </c:pt>
                <c:pt idx="47257">
                  <c:v>74.713437499999898</c:v>
                </c:pt>
                <c:pt idx="47258">
                  <c:v>74.705937499999905</c:v>
                </c:pt>
                <c:pt idx="47259">
                  <c:v>74.698593749999901</c:v>
                </c:pt>
                <c:pt idx="47260">
                  <c:v>74.691093749999894</c:v>
                </c:pt>
                <c:pt idx="47261">
                  <c:v>74.683437499999897</c:v>
                </c:pt>
                <c:pt idx="47262">
                  <c:v>74.675781249999901</c:v>
                </c:pt>
                <c:pt idx="47263">
                  <c:v>74.668124999999904</c:v>
                </c:pt>
                <c:pt idx="47264">
                  <c:v>74.660624999999897</c:v>
                </c:pt>
                <c:pt idx="47265">
                  <c:v>74.653281249999907</c:v>
                </c:pt>
                <c:pt idx="47266">
                  <c:v>74.646093749999906</c:v>
                </c:pt>
                <c:pt idx="47267">
                  <c:v>74.639218749999998</c:v>
                </c:pt>
                <c:pt idx="47268">
                  <c:v>74.632499999999894</c:v>
                </c:pt>
                <c:pt idx="47269">
                  <c:v>74.6256249999999</c:v>
                </c:pt>
                <c:pt idx="47270">
                  <c:v>74.618749999999906</c:v>
                </c:pt>
                <c:pt idx="47271">
                  <c:v>74.612187499999905</c:v>
                </c:pt>
                <c:pt idx="47272">
                  <c:v>74.605781249999893</c:v>
                </c:pt>
                <c:pt idx="47273">
                  <c:v>74.599374999999895</c:v>
                </c:pt>
                <c:pt idx="47274">
                  <c:v>74.593124999999901</c:v>
                </c:pt>
                <c:pt idx="47275">
                  <c:v>74.586718749999903</c:v>
                </c:pt>
                <c:pt idx="47276">
                  <c:v>74.580156250000002</c:v>
                </c:pt>
                <c:pt idx="47277">
                  <c:v>74.573281249999994</c:v>
                </c:pt>
                <c:pt idx="47278">
                  <c:v>74.566093749999993</c:v>
                </c:pt>
                <c:pt idx="47279">
                  <c:v>74.558749999999904</c:v>
                </c:pt>
                <c:pt idx="47280">
                  <c:v>74.551093749999893</c:v>
                </c:pt>
                <c:pt idx="47281">
                  <c:v>74.543281249999893</c:v>
                </c:pt>
                <c:pt idx="47282">
                  <c:v>74.535624999999996</c:v>
                </c:pt>
                <c:pt idx="47283">
                  <c:v>74.528281249999907</c:v>
                </c:pt>
                <c:pt idx="47284">
                  <c:v>74.521562500000002</c:v>
                </c:pt>
                <c:pt idx="47285">
                  <c:v>74.515468749999897</c:v>
                </c:pt>
                <c:pt idx="47286">
                  <c:v>74.509687499999998</c:v>
                </c:pt>
                <c:pt idx="47287">
                  <c:v>74.504218749999893</c:v>
                </c:pt>
                <c:pt idx="47288">
                  <c:v>74.498906249999905</c:v>
                </c:pt>
                <c:pt idx="47289">
                  <c:v>74.493593750000002</c:v>
                </c:pt>
                <c:pt idx="47290">
                  <c:v>74.488281249999901</c:v>
                </c:pt>
                <c:pt idx="47291">
                  <c:v>74.482812499999994</c:v>
                </c:pt>
                <c:pt idx="47292">
                  <c:v>74.4771874999999</c:v>
                </c:pt>
                <c:pt idx="47293">
                  <c:v>74.471406249999902</c:v>
                </c:pt>
                <c:pt idx="47294">
                  <c:v>74.4654687499999</c:v>
                </c:pt>
                <c:pt idx="47295">
                  <c:v>74.459218749999906</c:v>
                </c:pt>
                <c:pt idx="47296">
                  <c:v>74.452656250000004</c:v>
                </c:pt>
                <c:pt idx="47297">
                  <c:v>74.4459374999999</c:v>
                </c:pt>
                <c:pt idx="47298">
                  <c:v>74.439062499999906</c:v>
                </c:pt>
                <c:pt idx="47299">
                  <c:v>74.432187499999898</c:v>
                </c:pt>
                <c:pt idx="47300">
                  <c:v>74.425312499999905</c:v>
                </c:pt>
                <c:pt idx="47301">
                  <c:v>74.418281249999893</c:v>
                </c:pt>
                <c:pt idx="47302">
                  <c:v>74.411093749999907</c:v>
                </c:pt>
                <c:pt idx="47303">
                  <c:v>74.403906249999906</c:v>
                </c:pt>
                <c:pt idx="47304">
                  <c:v>74.396718749999906</c:v>
                </c:pt>
                <c:pt idx="47305">
                  <c:v>74.389531249999905</c:v>
                </c:pt>
                <c:pt idx="47306">
                  <c:v>74.382187500000001</c:v>
                </c:pt>
                <c:pt idx="47307">
                  <c:v>74.374687499999894</c:v>
                </c:pt>
                <c:pt idx="47308">
                  <c:v>74.367187499999901</c:v>
                </c:pt>
                <c:pt idx="47309">
                  <c:v>74.359687499999893</c:v>
                </c:pt>
                <c:pt idx="47310">
                  <c:v>74.352343750000003</c:v>
                </c:pt>
                <c:pt idx="47311">
                  <c:v>74.345156249999903</c:v>
                </c:pt>
                <c:pt idx="47312">
                  <c:v>74.337968749999902</c:v>
                </c:pt>
                <c:pt idx="47313">
                  <c:v>74.330781249999902</c:v>
                </c:pt>
                <c:pt idx="47314">
                  <c:v>74.323593749999901</c:v>
                </c:pt>
                <c:pt idx="47315">
                  <c:v>74.316718749999893</c:v>
                </c:pt>
                <c:pt idx="47316">
                  <c:v>74.309999999999903</c:v>
                </c:pt>
                <c:pt idx="47317">
                  <c:v>74.303124999999994</c:v>
                </c:pt>
                <c:pt idx="47318">
                  <c:v>74.296093749999898</c:v>
                </c:pt>
                <c:pt idx="47319">
                  <c:v>74.288906249999897</c:v>
                </c:pt>
                <c:pt idx="47320">
                  <c:v>74.281718749999996</c:v>
                </c:pt>
                <c:pt idx="47321">
                  <c:v>74.274531249999896</c:v>
                </c:pt>
                <c:pt idx="47322">
                  <c:v>74.267343749999995</c:v>
                </c:pt>
                <c:pt idx="47323">
                  <c:v>74.260156249999895</c:v>
                </c:pt>
                <c:pt idx="47324">
                  <c:v>74.253124999999997</c:v>
                </c:pt>
                <c:pt idx="47325">
                  <c:v>74.246249999999904</c:v>
                </c:pt>
                <c:pt idx="47326">
                  <c:v>74.239374999999896</c:v>
                </c:pt>
                <c:pt idx="47327">
                  <c:v>74.232499999999902</c:v>
                </c:pt>
                <c:pt idx="47328">
                  <c:v>74.225624999999894</c:v>
                </c:pt>
                <c:pt idx="47329">
                  <c:v>74.218749999999901</c:v>
                </c:pt>
                <c:pt idx="47330">
                  <c:v>74.212031249999896</c:v>
                </c:pt>
                <c:pt idx="47331">
                  <c:v>74.205468749999895</c:v>
                </c:pt>
                <c:pt idx="47332">
                  <c:v>74.199062499999897</c:v>
                </c:pt>
                <c:pt idx="47333">
                  <c:v>74.192812499999903</c:v>
                </c:pt>
                <c:pt idx="47334">
                  <c:v>74.186718749999898</c:v>
                </c:pt>
                <c:pt idx="47335">
                  <c:v>74.180781249999896</c:v>
                </c:pt>
                <c:pt idx="47336">
                  <c:v>74.174687499999905</c:v>
                </c:pt>
                <c:pt idx="47337">
                  <c:v>74.168125000000003</c:v>
                </c:pt>
                <c:pt idx="47338">
                  <c:v>74.1607812499999</c:v>
                </c:pt>
                <c:pt idx="47339">
                  <c:v>74.152187499999897</c:v>
                </c:pt>
                <c:pt idx="47340">
                  <c:v>74.142499999999998</c:v>
                </c:pt>
                <c:pt idx="47341">
                  <c:v>74.132343749999905</c:v>
                </c:pt>
                <c:pt idx="47342">
                  <c:v>74.122031250000006</c:v>
                </c:pt>
                <c:pt idx="47343">
                  <c:v>74.111718749999994</c:v>
                </c:pt>
                <c:pt idx="47344">
                  <c:v>74.101249999999993</c:v>
                </c:pt>
                <c:pt idx="47345">
                  <c:v>74.090624999999903</c:v>
                </c:pt>
                <c:pt idx="47346">
                  <c:v>74.079999999999899</c:v>
                </c:pt>
                <c:pt idx="47347">
                  <c:v>74.069374999999994</c:v>
                </c:pt>
                <c:pt idx="47348">
                  <c:v>74.058749999999904</c:v>
                </c:pt>
                <c:pt idx="47349">
                  <c:v>74.048281249999903</c:v>
                </c:pt>
                <c:pt idx="47350">
                  <c:v>74.037968749999905</c:v>
                </c:pt>
                <c:pt idx="47351">
                  <c:v>74.027656249999893</c:v>
                </c:pt>
                <c:pt idx="47352">
                  <c:v>74.017343749999995</c:v>
                </c:pt>
                <c:pt idx="47353">
                  <c:v>74.007031249999898</c:v>
                </c:pt>
                <c:pt idx="47354">
                  <c:v>73.996562499999996</c:v>
                </c:pt>
                <c:pt idx="47355">
                  <c:v>73.985937499999906</c:v>
                </c:pt>
                <c:pt idx="47356">
                  <c:v>73.975468749999905</c:v>
                </c:pt>
                <c:pt idx="47357">
                  <c:v>73.965156249999893</c:v>
                </c:pt>
                <c:pt idx="47358">
                  <c:v>73.954843749999995</c:v>
                </c:pt>
                <c:pt idx="47359">
                  <c:v>73.944453124999896</c:v>
                </c:pt>
                <c:pt idx="47360">
                  <c:v>73.933984374999895</c:v>
                </c:pt>
                <c:pt idx="47361">
                  <c:v>73.923437499999906</c:v>
                </c:pt>
                <c:pt idx="47362">
                  <c:v>73.912812499999902</c:v>
                </c:pt>
                <c:pt idx="47363">
                  <c:v>73.902187499999897</c:v>
                </c:pt>
                <c:pt idx="47364">
                  <c:v>73.891640624999894</c:v>
                </c:pt>
                <c:pt idx="47365">
                  <c:v>73.881093749999906</c:v>
                </c:pt>
                <c:pt idx="47366">
                  <c:v>73.870546874999903</c:v>
                </c:pt>
                <c:pt idx="47367">
                  <c:v>73.860078124999902</c:v>
                </c:pt>
                <c:pt idx="47368">
                  <c:v>73.849609374999901</c:v>
                </c:pt>
                <c:pt idx="47369">
                  <c:v>73.839218749999901</c:v>
                </c:pt>
                <c:pt idx="47370">
                  <c:v>73.8287499999999</c:v>
                </c:pt>
                <c:pt idx="47371">
                  <c:v>73.818281249999998</c:v>
                </c:pt>
                <c:pt idx="47372">
                  <c:v>73.807968750000001</c:v>
                </c:pt>
                <c:pt idx="47373">
                  <c:v>73.797812499999907</c:v>
                </c:pt>
                <c:pt idx="47374">
                  <c:v>73.787812499999902</c:v>
                </c:pt>
                <c:pt idx="47375">
                  <c:v>73.777812499999897</c:v>
                </c:pt>
                <c:pt idx="47376">
                  <c:v>73.767968749999994</c:v>
                </c:pt>
                <c:pt idx="47377">
                  <c:v>73.758281249999897</c:v>
                </c:pt>
                <c:pt idx="47378">
                  <c:v>73.748906249999905</c:v>
                </c:pt>
                <c:pt idx="47379">
                  <c:v>73.739843749999906</c:v>
                </c:pt>
                <c:pt idx="47380">
                  <c:v>73.730781249999893</c:v>
                </c:pt>
                <c:pt idx="47381">
                  <c:v>73.721874999999898</c:v>
                </c:pt>
                <c:pt idx="47382">
                  <c:v>73.712812499999899</c:v>
                </c:pt>
                <c:pt idx="47383">
                  <c:v>73.703593749999897</c:v>
                </c:pt>
                <c:pt idx="47384">
                  <c:v>73.694374999999894</c:v>
                </c:pt>
                <c:pt idx="47385">
                  <c:v>73.684843749999899</c:v>
                </c:pt>
                <c:pt idx="47386">
                  <c:v>73.674999999999997</c:v>
                </c:pt>
                <c:pt idx="47387">
                  <c:v>73.664609374999998</c:v>
                </c:pt>
                <c:pt idx="47388">
                  <c:v>73.653828124999905</c:v>
                </c:pt>
                <c:pt idx="47389">
                  <c:v>73.643281249999902</c:v>
                </c:pt>
                <c:pt idx="47390">
                  <c:v>73.633124999999893</c:v>
                </c:pt>
                <c:pt idx="47391">
                  <c:v>73.623125000000002</c:v>
                </c:pt>
                <c:pt idx="47392">
                  <c:v>73.613124999999897</c:v>
                </c:pt>
                <c:pt idx="47393">
                  <c:v>73.603124999999906</c:v>
                </c:pt>
                <c:pt idx="47394">
                  <c:v>73.593203124999903</c:v>
                </c:pt>
                <c:pt idx="47395">
                  <c:v>73.583437499999903</c:v>
                </c:pt>
                <c:pt idx="47396">
                  <c:v>73.573749999999905</c:v>
                </c:pt>
                <c:pt idx="47397">
                  <c:v>73.564140624999894</c:v>
                </c:pt>
                <c:pt idx="47398">
                  <c:v>73.554374999999894</c:v>
                </c:pt>
                <c:pt idx="47399">
                  <c:v>73.544531249999906</c:v>
                </c:pt>
                <c:pt idx="47400">
                  <c:v>73.534687499999905</c:v>
                </c:pt>
                <c:pt idx="47401">
                  <c:v>73.524765624999901</c:v>
                </c:pt>
                <c:pt idx="47402">
                  <c:v>73.514999999999901</c:v>
                </c:pt>
                <c:pt idx="47403">
                  <c:v>73.505312499999903</c:v>
                </c:pt>
                <c:pt idx="47404">
                  <c:v>73.495624999999905</c:v>
                </c:pt>
                <c:pt idx="47405">
                  <c:v>73.486015624999993</c:v>
                </c:pt>
                <c:pt idx="47406">
                  <c:v>73.476640624999902</c:v>
                </c:pt>
                <c:pt idx="47407">
                  <c:v>73.467499999999902</c:v>
                </c:pt>
                <c:pt idx="47408">
                  <c:v>73.458281249999899</c:v>
                </c:pt>
                <c:pt idx="47409">
                  <c:v>73.448906249999894</c:v>
                </c:pt>
                <c:pt idx="47410">
                  <c:v>73.439453125</c:v>
                </c:pt>
                <c:pt idx="47411">
                  <c:v>73.429687499999901</c:v>
                </c:pt>
                <c:pt idx="47412">
                  <c:v>73.419531249999906</c:v>
                </c:pt>
                <c:pt idx="47413">
                  <c:v>73.409140624999907</c:v>
                </c:pt>
                <c:pt idx="47414">
                  <c:v>73.398749999999893</c:v>
                </c:pt>
                <c:pt idx="47415">
                  <c:v>73.388124999999903</c:v>
                </c:pt>
                <c:pt idx="47416">
                  <c:v>73.377187500000005</c:v>
                </c:pt>
                <c:pt idx="47417">
                  <c:v>73.366328124999995</c:v>
                </c:pt>
                <c:pt idx="47418">
                  <c:v>73.355546875000002</c:v>
                </c:pt>
                <c:pt idx="47419">
                  <c:v>73.344765624999994</c:v>
                </c:pt>
                <c:pt idx="47420">
                  <c:v>73.333906249999899</c:v>
                </c:pt>
                <c:pt idx="47421">
                  <c:v>73.323124999999905</c:v>
                </c:pt>
                <c:pt idx="47422">
                  <c:v>73.312578125000002</c:v>
                </c:pt>
                <c:pt idx="47423">
                  <c:v>73.301874999999896</c:v>
                </c:pt>
                <c:pt idx="47424">
                  <c:v>73.291015625</c:v>
                </c:pt>
                <c:pt idx="47425">
                  <c:v>73.280234375000006</c:v>
                </c:pt>
                <c:pt idx="47426">
                  <c:v>73.269453124999899</c:v>
                </c:pt>
                <c:pt idx="47427">
                  <c:v>73.258671874999905</c:v>
                </c:pt>
                <c:pt idx="47428">
                  <c:v>73.248124999999902</c:v>
                </c:pt>
                <c:pt idx="47429">
                  <c:v>73.237656250000001</c:v>
                </c:pt>
                <c:pt idx="47430">
                  <c:v>73.227499999999907</c:v>
                </c:pt>
                <c:pt idx="47431">
                  <c:v>73.218124999999901</c:v>
                </c:pt>
                <c:pt idx="47432">
                  <c:v>73.209296874999893</c:v>
                </c:pt>
                <c:pt idx="47433">
                  <c:v>73.201093749999899</c:v>
                </c:pt>
                <c:pt idx="47434">
                  <c:v>73.193203124999997</c:v>
                </c:pt>
                <c:pt idx="47435">
                  <c:v>73.185234374999894</c:v>
                </c:pt>
                <c:pt idx="47436">
                  <c:v>73.177265624999905</c:v>
                </c:pt>
                <c:pt idx="47437">
                  <c:v>73.169375000000002</c:v>
                </c:pt>
                <c:pt idx="47438">
                  <c:v>73.161484374999901</c:v>
                </c:pt>
                <c:pt idx="47439">
                  <c:v>73.153515624999898</c:v>
                </c:pt>
                <c:pt idx="47440">
                  <c:v>73.145468749999907</c:v>
                </c:pt>
                <c:pt idx="47441">
                  <c:v>73.137343749999999</c:v>
                </c:pt>
                <c:pt idx="47442">
                  <c:v>73.129218750000007</c:v>
                </c:pt>
                <c:pt idx="47443">
                  <c:v>73.121249999999904</c:v>
                </c:pt>
                <c:pt idx="47444">
                  <c:v>73.113515624999906</c:v>
                </c:pt>
                <c:pt idx="47445">
                  <c:v>73.106015624999898</c:v>
                </c:pt>
                <c:pt idx="47446">
                  <c:v>73.098671874999994</c:v>
                </c:pt>
                <c:pt idx="47447">
                  <c:v>73.091328124999905</c:v>
                </c:pt>
                <c:pt idx="47448">
                  <c:v>73.084062499999902</c:v>
                </c:pt>
                <c:pt idx="47449">
                  <c:v>73.076874999999902</c:v>
                </c:pt>
                <c:pt idx="47450">
                  <c:v>73.069687499999901</c:v>
                </c:pt>
                <c:pt idx="47451">
                  <c:v>73.062578125000002</c:v>
                </c:pt>
                <c:pt idx="47452">
                  <c:v>73.055624999999907</c:v>
                </c:pt>
                <c:pt idx="47453">
                  <c:v>73.048828124999901</c:v>
                </c:pt>
                <c:pt idx="47454">
                  <c:v>73.042109374999896</c:v>
                </c:pt>
                <c:pt idx="47455">
                  <c:v>73.035468749999893</c:v>
                </c:pt>
                <c:pt idx="47456">
                  <c:v>73.028906249999906</c:v>
                </c:pt>
                <c:pt idx="47457">
                  <c:v>73.022343749999905</c:v>
                </c:pt>
                <c:pt idx="47458">
                  <c:v>73.015937500000007</c:v>
                </c:pt>
                <c:pt idx="47459">
                  <c:v>73.009609374999897</c:v>
                </c:pt>
                <c:pt idx="47460">
                  <c:v>73.003203124999999</c:v>
                </c:pt>
                <c:pt idx="47461">
                  <c:v>72.996796874999902</c:v>
                </c:pt>
                <c:pt idx="47462">
                  <c:v>72.990390625000003</c:v>
                </c:pt>
                <c:pt idx="47463">
                  <c:v>72.983906249999905</c:v>
                </c:pt>
                <c:pt idx="47464">
                  <c:v>72.977421874999905</c:v>
                </c:pt>
                <c:pt idx="47465">
                  <c:v>72.971015625000007</c:v>
                </c:pt>
                <c:pt idx="47466">
                  <c:v>72.964531249999993</c:v>
                </c:pt>
                <c:pt idx="47467">
                  <c:v>72.957968749999907</c:v>
                </c:pt>
                <c:pt idx="47468">
                  <c:v>72.951562499999994</c:v>
                </c:pt>
                <c:pt idx="47469">
                  <c:v>72.945390625000002</c:v>
                </c:pt>
                <c:pt idx="47470">
                  <c:v>72.939296874999997</c:v>
                </c:pt>
                <c:pt idx="47471">
                  <c:v>72.933281249999894</c:v>
                </c:pt>
                <c:pt idx="47472">
                  <c:v>72.927265624999905</c:v>
                </c:pt>
                <c:pt idx="47473">
                  <c:v>72.921171874999899</c:v>
                </c:pt>
                <c:pt idx="47474">
                  <c:v>72.915156249999995</c:v>
                </c:pt>
                <c:pt idx="47475">
                  <c:v>72.909140624999907</c:v>
                </c:pt>
                <c:pt idx="47476">
                  <c:v>72.902890624999998</c:v>
                </c:pt>
                <c:pt idx="47477">
                  <c:v>72.896484375</c:v>
                </c:pt>
                <c:pt idx="47478">
                  <c:v>72.890234374999906</c:v>
                </c:pt>
                <c:pt idx="47479">
                  <c:v>72.884218749999903</c:v>
                </c:pt>
                <c:pt idx="47480">
                  <c:v>72.878046874999995</c:v>
                </c:pt>
                <c:pt idx="47481">
                  <c:v>72.871796874999902</c:v>
                </c:pt>
                <c:pt idx="47482">
                  <c:v>72.865703124999897</c:v>
                </c:pt>
                <c:pt idx="47483">
                  <c:v>72.859609374999906</c:v>
                </c:pt>
                <c:pt idx="47484">
                  <c:v>72.853593750000002</c:v>
                </c:pt>
                <c:pt idx="47485">
                  <c:v>72.847578124999899</c:v>
                </c:pt>
                <c:pt idx="47486">
                  <c:v>72.841249999999903</c:v>
                </c:pt>
                <c:pt idx="47487">
                  <c:v>72.834687499999902</c:v>
                </c:pt>
                <c:pt idx="47488">
                  <c:v>72.828281249999904</c:v>
                </c:pt>
                <c:pt idx="47489">
                  <c:v>72.821874999999906</c:v>
                </c:pt>
                <c:pt idx="47490">
                  <c:v>72.815468749999894</c:v>
                </c:pt>
                <c:pt idx="47491">
                  <c:v>72.8092187499999</c:v>
                </c:pt>
                <c:pt idx="47492">
                  <c:v>72.803046874999893</c:v>
                </c:pt>
                <c:pt idx="47493">
                  <c:v>72.797031249999904</c:v>
                </c:pt>
                <c:pt idx="47494">
                  <c:v>72.791015624999901</c:v>
                </c:pt>
                <c:pt idx="47495">
                  <c:v>72.784921874999995</c:v>
                </c:pt>
                <c:pt idx="47496">
                  <c:v>72.778671874999901</c:v>
                </c:pt>
                <c:pt idx="47497">
                  <c:v>72.772265624999903</c:v>
                </c:pt>
                <c:pt idx="47498">
                  <c:v>72.765703125000002</c:v>
                </c:pt>
                <c:pt idx="47499">
                  <c:v>72.758828124999994</c:v>
                </c:pt>
                <c:pt idx="47500">
                  <c:v>72.751718749999895</c:v>
                </c:pt>
                <c:pt idx="47501">
                  <c:v>72.744687499999998</c:v>
                </c:pt>
                <c:pt idx="47502">
                  <c:v>72.737812499999905</c:v>
                </c:pt>
                <c:pt idx="47503">
                  <c:v>72.7310937499999</c:v>
                </c:pt>
                <c:pt idx="47504">
                  <c:v>72.724453124999897</c:v>
                </c:pt>
                <c:pt idx="47505">
                  <c:v>72.717656249999905</c:v>
                </c:pt>
                <c:pt idx="47506">
                  <c:v>72.710781249999897</c:v>
                </c:pt>
                <c:pt idx="47507">
                  <c:v>72.704062500000006</c:v>
                </c:pt>
                <c:pt idx="47508">
                  <c:v>72.697656249999895</c:v>
                </c:pt>
                <c:pt idx="47509">
                  <c:v>72.691562499999904</c:v>
                </c:pt>
                <c:pt idx="47510">
                  <c:v>72.685625000000002</c:v>
                </c:pt>
                <c:pt idx="47511">
                  <c:v>72.679687499999901</c:v>
                </c:pt>
                <c:pt idx="47512">
                  <c:v>72.673749999999998</c:v>
                </c:pt>
                <c:pt idx="47513">
                  <c:v>72.667812499999997</c:v>
                </c:pt>
                <c:pt idx="47514">
                  <c:v>72.661874999999995</c:v>
                </c:pt>
                <c:pt idx="47515">
                  <c:v>72.656562499999893</c:v>
                </c:pt>
                <c:pt idx="47516">
                  <c:v>72.651796874999903</c:v>
                </c:pt>
                <c:pt idx="47517">
                  <c:v>72.646874999999994</c:v>
                </c:pt>
                <c:pt idx="47518">
                  <c:v>72.641718749999995</c:v>
                </c:pt>
                <c:pt idx="47519">
                  <c:v>72.636562499999897</c:v>
                </c:pt>
                <c:pt idx="47520">
                  <c:v>72.631796874999907</c:v>
                </c:pt>
                <c:pt idx="47521">
                  <c:v>72.627265624999893</c:v>
                </c:pt>
                <c:pt idx="47522">
                  <c:v>72.622578124999905</c:v>
                </c:pt>
                <c:pt idx="47523">
                  <c:v>72.617890624999902</c:v>
                </c:pt>
                <c:pt idx="47524">
                  <c:v>72.613359374999902</c:v>
                </c:pt>
                <c:pt idx="47525">
                  <c:v>72.608671874999899</c:v>
                </c:pt>
                <c:pt idx="47526">
                  <c:v>72.603906249999994</c:v>
                </c:pt>
                <c:pt idx="47527">
                  <c:v>72.599218749999906</c:v>
                </c:pt>
                <c:pt idx="47528">
                  <c:v>72.594531249999903</c:v>
                </c:pt>
                <c:pt idx="47529">
                  <c:v>72.589765624999899</c:v>
                </c:pt>
                <c:pt idx="47530">
                  <c:v>72.584921874999907</c:v>
                </c:pt>
                <c:pt idx="47531">
                  <c:v>72.579843749999995</c:v>
                </c:pt>
                <c:pt idx="47532">
                  <c:v>72.574531249999893</c:v>
                </c:pt>
                <c:pt idx="47533">
                  <c:v>72.569296874999907</c:v>
                </c:pt>
                <c:pt idx="47534">
                  <c:v>72.564140624999894</c:v>
                </c:pt>
                <c:pt idx="47535">
                  <c:v>72.559062499999996</c:v>
                </c:pt>
                <c:pt idx="47536">
                  <c:v>72.554062499999901</c:v>
                </c:pt>
                <c:pt idx="47537">
                  <c:v>72.548984375000003</c:v>
                </c:pt>
                <c:pt idx="47538">
                  <c:v>72.543906249999907</c:v>
                </c:pt>
                <c:pt idx="47539">
                  <c:v>72.538671874999906</c:v>
                </c:pt>
                <c:pt idx="47540">
                  <c:v>72.533046874999997</c:v>
                </c:pt>
                <c:pt idx="47541">
                  <c:v>72.527265624999899</c:v>
                </c:pt>
                <c:pt idx="47542">
                  <c:v>72.521484375</c:v>
                </c:pt>
                <c:pt idx="47543">
                  <c:v>72.515546874999998</c:v>
                </c:pt>
                <c:pt idx="47544">
                  <c:v>72.509531249999895</c:v>
                </c:pt>
                <c:pt idx="47545">
                  <c:v>72.503437499999905</c:v>
                </c:pt>
                <c:pt idx="47546">
                  <c:v>72.497265624999997</c:v>
                </c:pt>
                <c:pt idx="47547">
                  <c:v>72.491328124999995</c:v>
                </c:pt>
                <c:pt idx="47548">
                  <c:v>72.485468749999995</c:v>
                </c:pt>
                <c:pt idx="47549">
                  <c:v>72.479531249999894</c:v>
                </c:pt>
                <c:pt idx="47550">
                  <c:v>72.473437499999903</c:v>
                </c:pt>
                <c:pt idx="47551">
                  <c:v>72.467187499999895</c:v>
                </c:pt>
                <c:pt idx="47552">
                  <c:v>72.4609375</c:v>
                </c:pt>
                <c:pt idx="47553">
                  <c:v>72.454687499999906</c:v>
                </c:pt>
                <c:pt idx="47554">
                  <c:v>72.448515624999899</c:v>
                </c:pt>
                <c:pt idx="47555">
                  <c:v>72.442421874999994</c:v>
                </c:pt>
                <c:pt idx="47556">
                  <c:v>72.436406250000005</c:v>
                </c:pt>
                <c:pt idx="47557">
                  <c:v>72.430468750000003</c:v>
                </c:pt>
                <c:pt idx="47558">
                  <c:v>72.424531249999902</c:v>
                </c:pt>
                <c:pt idx="47559">
                  <c:v>72.4185937499999</c:v>
                </c:pt>
                <c:pt idx="47560">
                  <c:v>72.412656249999998</c:v>
                </c:pt>
                <c:pt idx="47561">
                  <c:v>72.406718749999996</c:v>
                </c:pt>
                <c:pt idx="47562">
                  <c:v>72.400703125000007</c:v>
                </c:pt>
                <c:pt idx="47563">
                  <c:v>72.394687499999904</c:v>
                </c:pt>
                <c:pt idx="47564">
                  <c:v>72.388749999999902</c:v>
                </c:pt>
                <c:pt idx="47565">
                  <c:v>72.382812499999901</c:v>
                </c:pt>
                <c:pt idx="47566">
                  <c:v>72.376874999999998</c:v>
                </c:pt>
                <c:pt idx="47567">
                  <c:v>72.37109375</c:v>
                </c:pt>
                <c:pt idx="47568">
                  <c:v>72.365468749999906</c:v>
                </c:pt>
                <c:pt idx="47569">
                  <c:v>72.359843749999897</c:v>
                </c:pt>
                <c:pt idx="47570">
                  <c:v>72.354218749999902</c:v>
                </c:pt>
                <c:pt idx="47571">
                  <c:v>72.348593749999907</c:v>
                </c:pt>
                <c:pt idx="47572">
                  <c:v>72.342968749999898</c:v>
                </c:pt>
                <c:pt idx="47573">
                  <c:v>72.337499999999906</c:v>
                </c:pt>
                <c:pt idx="47574">
                  <c:v>72.332187499999904</c:v>
                </c:pt>
                <c:pt idx="47575">
                  <c:v>72.326874999999902</c:v>
                </c:pt>
                <c:pt idx="47576">
                  <c:v>72.321562499999999</c:v>
                </c:pt>
                <c:pt idx="47577">
                  <c:v>72.316249999999897</c:v>
                </c:pt>
                <c:pt idx="47578">
                  <c:v>72.311249999999902</c:v>
                </c:pt>
                <c:pt idx="47579">
                  <c:v>72.306874999999906</c:v>
                </c:pt>
                <c:pt idx="47580">
                  <c:v>72.305000000000007</c:v>
                </c:pt>
                <c:pt idx="47581">
                  <c:v>72.307499999999905</c:v>
                </c:pt>
                <c:pt idx="47582">
                  <c:v>72.312499999999901</c:v>
                </c:pt>
                <c:pt idx="47583">
                  <c:v>72.317499999999896</c:v>
                </c:pt>
                <c:pt idx="47584">
                  <c:v>72.322031249999895</c:v>
                </c:pt>
                <c:pt idx="47585">
                  <c:v>72.326874999999902</c:v>
                </c:pt>
                <c:pt idx="47586">
                  <c:v>72.332187499999904</c:v>
                </c:pt>
                <c:pt idx="47587">
                  <c:v>72.337656249999995</c:v>
                </c:pt>
                <c:pt idx="47588">
                  <c:v>72.343437499999894</c:v>
                </c:pt>
                <c:pt idx="47589">
                  <c:v>72.349531249999998</c:v>
                </c:pt>
                <c:pt idx="47590">
                  <c:v>72.3560937499999</c:v>
                </c:pt>
                <c:pt idx="47591">
                  <c:v>72.362812499999905</c:v>
                </c:pt>
                <c:pt idx="47592">
                  <c:v>72.369531249999994</c:v>
                </c:pt>
                <c:pt idx="47593">
                  <c:v>72.376562499999906</c:v>
                </c:pt>
                <c:pt idx="47594">
                  <c:v>72.383437499999999</c:v>
                </c:pt>
                <c:pt idx="47595">
                  <c:v>72.390312499999894</c:v>
                </c:pt>
                <c:pt idx="47596">
                  <c:v>72.397343749999905</c:v>
                </c:pt>
                <c:pt idx="47597">
                  <c:v>72.404218749999998</c:v>
                </c:pt>
                <c:pt idx="47598">
                  <c:v>72.410781249999999</c:v>
                </c:pt>
                <c:pt idx="47599">
                  <c:v>72.416718749999902</c:v>
                </c:pt>
                <c:pt idx="47600">
                  <c:v>72.422031250000003</c:v>
                </c:pt>
                <c:pt idx="47601">
                  <c:v>72.427187500000002</c:v>
                </c:pt>
                <c:pt idx="47602">
                  <c:v>72.432656249999994</c:v>
                </c:pt>
                <c:pt idx="47603">
                  <c:v>72.438281249999903</c:v>
                </c:pt>
                <c:pt idx="47604">
                  <c:v>72.443749999999895</c:v>
                </c:pt>
                <c:pt idx="47605">
                  <c:v>72.448906249999993</c:v>
                </c:pt>
                <c:pt idx="47606">
                  <c:v>72.453593749999996</c:v>
                </c:pt>
                <c:pt idx="47607">
                  <c:v>72.458124999999896</c:v>
                </c:pt>
                <c:pt idx="47608">
                  <c:v>72.462499999999906</c:v>
                </c:pt>
                <c:pt idx="47609">
                  <c:v>72.466406249999906</c:v>
                </c:pt>
                <c:pt idx="47610">
                  <c:v>72.469999999999899</c:v>
                </c:pt>
                <c:pt idx="47611">
                  <c:v>72.473593749999907</c:v>
                </c:pt>
                <c:pt idx="47612">
                  <c:v>72.477343749999903</c:v>
                </c:pt>
                <c:pt idx="47613">
                  <c:v>72.481249999999903</c:v>
                </c:pt>
                <c:pt idx="47614">
                  <c:v>72.485468749999995</c:v>
                </c:pt>
                <c:pt idx="47615">
                  <c:v>72.489999999999895</c:v>
                </c:pt>
                <c:pt idx="47616">
                  <c:v>72.494531249999994</c:v>
                </c:pt>
                <c:pt idx="47617">
                  <c:v>72.498749999999902</c:v>
                </c:pt>
                <c:pt idx="47618">
                  <c:v>72.502968749999994</c:v>
                </c:pt>
                <c:pt idx="47619">
                  <c:v>72.507187499999901</c:v>
                </c:pt>
                <c:pt idx="47620">
                  <c:v>72.511093749999901</c:v>
                </c:pt>
                <c:pt idx="47621">
                  <c:v>72.515156249999905</c:v>
                </c:pt>
                <c:pt idx="47622">
                  <c:v>72.51953125</c:v>
                </c:pt>
                <c:pt idx="47623">
                  <c:v>72.523749999999893</c:v>
                </c:pt>
                <c:pt idx="47624">
                  <c:v>72.527812499999897</c:v>
                </c:pt>
                <c:pt idx="47625">
                  <c:v>72.531718749999996</c:v>
                </c:pt>
                <c:pt idx="47626">
                  <c:v>72.535624999999996</c:v>
                </c:pt>
                <c:pt idx="47627">
                  <c:v>72.539687499999999</c:v>
                </c:pt>
                <c:pt idx="47628">
                  <c:v>72.5435937499999</c:v>
                </c:pt>
                <c:pt idx="47629">
                  <c:v>72.547187499999893</c:v>
                </c:pt>
                <c:pt idx="47630">
                  <c:v>72.550468749999894</c:v>
                </c:pt>
                <c:pt idx="47631">
                  <c:v>72.553593749999905</c:v>
                </c:pt>
                <c:pt idx="47632">
                  <c:v>72.556562499999998</c:v>
                </c:pt>
                <c:pt idx="47633">
                  <c:v>72.559062499999897</c:v>
                </c:pt>
                <c:pt idx="47634">
                  <c:v>72.561249999999902</c:v>
                </c:pt>
                <c:pt idx="47635">
                  <c:v>72.563281249999903</c:v>
                </c:pt>
                <c:pt idx="47636">
                  <c:v>72.564374999999899</c:v>
                </c:pt>
                <c:pt idx="47637">
                  <c:v>72.564531250000002</c:v>
                </c:pt>
                <c:pt idx="47638">
                  <c:v>72.564062499999906</c:v>
                </c:pt>
                <c:pt idx="47639">
                  <c:v>72.562812499999893</c:v>
                </c:pt>
                <c:pt idx="47640">
                  <c:v>72.560625000000002</c:v>
                </c:pt>
                <c:pt idx="47641">
                  <c:v>72.557187499999998</c:v>
                </c:pt>
                <c:pt idx="47642">
                  <c:v>72.552968749999906</c:v>
                </c:pt>
                <c:pt idx="47643">
                  <c:v>72.548437499999906</c:v>
                </c:pt>
                <c:pt idx="47644">
                  <c:v>72.5435937499999</c:v>
                </c:pt>
                <c:pt idx="47645">
                  <c:v>72.538281249999997</c:v>
                </c:pt>
                <c:pt idx="47646">
                  <c:v>72.532343749999995</c:v>
                </c:pt>
                <c:pt idx="47647">
                  <c:v>72.525937499999898</c:v>
                </c:pt>
                <c:pt idx="47648">
                  <c:v>72.519374999999897</c:v>
                </c:pt>
                <c:pt idx="47649">
                  <c:v>72.512968749999999</c:v>
                </c:pt>
                <c:pt idx="47650">
                  <c:v>72.506874999999994</c:v>
                </c:pt>
                <c:pt idx="47651">
                  <c:v>72.501093749999896</c:v>
                </c:pt>
                <c:pt idx="47652">
                  <c:v>72.495468749999901</c:v>
                </c:pt>
                <c:pt idx="47653">
                  <c:v>72.489687499999903</c:v>
                </c:pt>
                <c:pt idx="47654">
                  <c:v>72.483749999999901</c:v>
                </c:pt>
                <c:pt idx="47655">
                  <c:v>72.477968749999903</c:v>
                </c:pt>
                <c:pt idx="47656">
                  <c:v>72.472343749999993</c:v>
                </c:pt>
                <c:pt idx="47657">
                  <c:v>72.466874999999902</c:v>
                </c:pt>
                <c:pt idx="47658">
                  <c:v>72.461406249999996</c:v>
                </c:pt>
                <c:pt idx="47659">
                  <c:v>72.455781249999902</c:v>
                </c:pt>
                <c:pt idx="47660">
                  <c:v>72.450156250000006</c:v>
                </c:pt>
                <c:pt idx="47661">
                  <c:v>72.444218749999905</c:v>
                </c:pt>
                <c:pt idx="47662">
                  <c:v>72.437499999999901</c:v>
                </c:pt>
                <c:pt idx="47663">
                  <c:v>72.430156249999897</c:v>
                </c:pt>
                <c:pt idx="47664">
                  <c:v>72.4224999999999</c:v>
                </c:pt>
                <c:pt idx="47665">
                  <c:v>72.4146874999999</c:v>
                </c:pt>
                <c:pt idx="47666">
                  <c:v>72.407031250000003</c:v>
                </c:pt>
                <c:pt idx="47667">
                  <c:v>72.399374999999907</c:v>
                </c:pt>
                <c:pt idx="47668">
                  <c:v>72.391718749999896</c:v>
                </c:pt>
                <c:pt idx="47669">
                  <c:v>72.384218750000002</c:v>
                </c:pt>
                <c:pt idx="47670">
                  <c:v>72.376874999999899</c:v>
                </c:pt>
                <c:pt idx="47671">
                  <c:v>72.369687499999998</c:v>
                </c:pt>
                <c:pt idx="47672">
                  <c:v>72.362499999999997</c:v>
                </c:pt>
                <c:pt idx="47673">
                  <c:v>72.355312499999897</c:v>
                </c:pt>
                <c:pt idx="47674">
                  <c:v>72.3482812499999</c:v>
                </c:pt>
                <c:pt idx="47675">
                  <c:v>72.341562499999995</c:v>
                </c:pt>
                <c:pt idx="47676">
                  <c:v>72.334687499999902</c:v>
                </c:pt>
                <c:pt idx="47677">
                  <c:v>72.327499999999901</c:v>
                </c:pt>
                <c:pt idx="47678">
                  <c:v>72.320156249999897</c:v>
                </c:pt>
                <c:pt idx="47679">
                  <c:v>72.312812499999893</c:v>
                </c:pt>
                <c:pt idx="47680">
                  <c:v>72.305624999999907</c:v>
                </c:pt>
                <c:pt idx="47681">
                  <c:v>72.298281249999903</c:v>
                </c:pt>
                <c:pt idx="47682">
                  <c:v>72.291562499999998</c:v>
                </c:pt>
                <c:pt idx="47683">
                  <c:v>72.285937499999903</c:v>
                </c:pt>
                <c:pt idx="47684">
                  <c:v>72.280468749999997</c:v>
                </c:pt>
                <c:pt idx="47685">
                  <c:v>72.274843750000002</c:v>
                </c:pt>
                <c:pt idx="47686">
                  <c:v>72.269062499999905</c:v>
                </c:pt>
                <c:pt idx="47687">
                  <c:v>72.263437499999995</c:v>
                </c:pt>
                <c:pt idx="47688">
                  <c:v>72.257812499999901</c:v>
                </c:pt>
                <c:pt idx="47689">
                  <c:v>72.251874999999899</c:v>
                </c:pt>
                <c:pt idx="47690">
                  <c:v>72.245781249999993</c:v>
                </c:pt>
                <c:pt idx="47691">
                  <c:v>72.239687499999903</c:v>
                </c:pt>
                <c:pt idx="47692">
                  <c:v>72.233749999999901</c:v>
                </c:pt>
                <c:pt idx="47693">
                  <c:v>72.227499999999907</c:v>
                </c:pt>
                <c:pt idx="47694">
                  <c:v>72.221406250000001</c:v>
                </c:pt>
                <c:pt idx="47695">
                  <c:v>72.215468749999999</c:v>
                </c:pt>
                <c:pt idx="47696">
                  <c:v>72.209374999999994</c:v>
                </c:pt>
                <c:pt idx="47697">
                  <c:v>72.203593749999897</c:v>
                </c:pt>
                <c:pt idx="47698">
                  <c:v>72.198125000000005</c:v>
                </c:pt>
                <c:pt idx="47699">
                  <c:v>72.193593749999906</c:v>
                </c:pt>
                <c:pt idx="47700">
                  <c:v>72.190624999999898</c:v>
                </c:pt>
                <c:pt idx="47701">
                  <c:v>72.188749999999899</c:v>
                </c:pt>
                <c:pt idx="47702">
                  <c:v>72.187031249999905</c:v>
                </c:pt>
                <c:pt idx="47703">
                  <c:v>72.185156249999906</c:v>
                </c:pt>
                <c:pt idx="47704">
                  <c:v>72.183281249999993</c:v>
                </c:pt>
                <c:pt idx="47705">
                  <c:v>72.181562499999899</c:v>
                </c:pt>
                <c:pt idx="47706">
                  <c:v>72.180312499999999</c:v>
                </c:pt>
                <c:pt idx="47707">
                  <c:v>72.179374999999993</c:v>
                </c:pt>
                <c:pt idx="47708">
                  <c:v>72.178281249999998</c:v>
                </c:pt>
                <c:pt idx="47709">
                  <c:v>72.177187499999903</c:v>
                </c:pt>
                <c:pt idx="47710">
                  <c:v>72.176249999999996</c:v>
                </c:pt>
                <c:pt idx="47711">
                  <c:v>72.175156249999901</c:v>
                </c:pt>
                <c:pt idx="47712">
                  <c:v>72.174062499999906</c:v>
                </c:pt>
                <c:pt idx="47713">
                  <c:v>72.173124999999899</c:v>
                </c:pt>
                <c:pt idx="47714">
                  <c:v>72.171874999999901</c:v>
                </c:pt>
                <c:pt idx="47715">
                  <c:v>72.170624999999902</c:v>
                </c:pt>
                <c:pt idx="47716">
                  <c:v>72.169843749999899</c:v>
                </c:pt>
                <c:pt idx="47717">
                  <c:v>72.169062499999896</c:v>
                </c:pt>
                <c:pt idx="47718">
                  <c:v>72.168281250000007</c:v>
                </c:pt>
                <c:pt idx="47719">
                  <c:v>72.167812499999897</c:v>
                </c:pt>
                <c:pt idx="47720">
                  <c:v>72.167343749999901</c:v>
                </c:pt>
                <c:pt idx="47721">
                  <c:v>72.166718749999902</c:v>
                </c:pt>
                <c:pt idx="47722">
                  <c:v>72.166249999999906</c:v>
                </c:pt>
                <c:pt idx="47723">
                  <c:v>72.165937499999899</c:v>
                </c:pt>
                <c:pt idx="47724">
                  <c:v>72.165937499999998</c:v>
                </c:pt>
                <c:pt idx="47725">
                  <c:v>72.166406249999994</c:v>
                </c:pt>
                <c:pt idx="47726">
                  <c:v>72.166875000000005</c:v>
                </c:pt>
                <c:pt idx="47727">
                  <c:v>72.167343749999901</c:v>
                </c:pt>
                <c:pt idx="47728">
                  <c:v>72.167968749999901</c:v>
                </c:pt>
                <c:pt idx="47729">
                  <c:v>72.167968749999901</c:v>
                </c:pt>
                <c:pt idx="47730">
                  <c:v>72.167187499999898</c:v>
                </c:pt>
                <c:pt idx="47731">
                  <c:v>72.166562499999998</c:v>
                </c:pt>
                <c:pt idx="47732">
                  <c:v>72.165937499999998</c:v>
                </c:pt>
                <c:pt idx="47733">
                  <c:v>72.164687499999999</c:v>
                </c:pt>
                <c:pt idx="47734">
                  <c:v>72.163124999999994</c:v>
                </c:pt>
                <c:pt idx="47735">
                  <c:v>72.161562499999903</c:v>
                </c:pt>
                <c:pt idx="47736">
                  <c:v>72.159999999999897</c:v>
                </c:pt>
                <c:pt idx="47737">
                  <c:v>72.158124999999998</c:v>
                </c:pt>
                <c:pt idx="47738">
                  <c:v>72.156718749999996</c:v>
                </c:pt>
                <c:pt idx="47739">
                  <c:v>72.155624999999901</c:v>
                </c:pt>
                <c:pt idx="47740">
                  <c:v>72.154218749999899</c:v>
                </c:pt>
                <c:pt idx="47741">
                  <c:v>72.1529687499999</c:v>
                </c:pt>
                <c:pt idx="47742">
                  <c:v>72.151562499999898</c:v>
                </c:pt>
                <c:pt idx="47743">
                  <c:v>72.150312499999998</c:v>
                </c:pt>
                <c:pt idx="47744">
                  <c:v>72.148906249999996</c:v>
                </c:pt>
                <c:pt idx="47745">
                  <c:v>72.147187499999902</c:v>
                </c:pt>
                <c:pt idx="47746">
                  <c:v>72.145781249999899</c:v>
                </c:pt>
                <c:pt idx="47747">
                  <c:v>72.144843749999893</c:v>
                </c:pt>
                <c:pt idx="47748">
                  <c:v>72.144062499999905</c:v>
                </c:pt>
                <c:pt idx="47749">
                  <c:v>72.143124999999898</c:v>
                </c:pt>
                <c:pt idx="47750">
                  <c:v>72.142343749999895</c:v>
                </c:pt>
                <c:pt idx="47751">
                  <c:v>72.141874999999899</c:v>
                </c:pt>
                <c:pt idx="47752">
                  <c:v>72.141562499999907</c:v>
                </c:pt>
                <c:pt idx="47753">
                  <c:v>72.1412499999999</c:v>
                </c:pt>
                <c:pt idx="47754">
                  <c:v>72.141093749999996</c:v>
                </c:pt>
                <c:pt idx="47755">
                  <c:v>72.140937499999893</c:v>
                </c:pt>
                <c:pt idx="47756">
                  <c:v>72.140781249999904</c:v>
                </c:pt>
                <c:pt idx="47757">
                  <c:v>72.140624999999901</c:v>
                </c:pt>
                <c:pt idx="47758">
                  <c:v>72.140468749999897</c:v>
                </c:pt>
                <c:pt idx="47759">
                  <c:v>72.140312499999894</c:v>
                </c:pt>
                <c:pt idx="47760">
                  <c:v>72.140156249999905</c:v>
                </c:pt>
                <c:pt idx="47761">
                  <c:v>72.140312499999894</c:v>
                </c:pt>
                <c:pt idx="47762">
                  <c:v>72.140781249999904</c:v>
                </c:pt>
                <c:pt idx="47763">
                  <c:v>72.1412499999999</c:v>
                </c:pt>
                <c:pt idx="47764">
                  <c:v>72.141718749999995</c:v>
                </c:pt>
                <c:pt idx="47765">
                  <c:v>72.142499999999899</c:v>
                </c:pt>
                <c:pt idx="47766">
                  <c:v>72.143437499999905</c:v>
                </c:pt>
                <c:pt idx="47767">
                  <c:v>72.144531249999901</c:v>
                </c:pt>
                <c:pt idx="47768">
                  <c:v>72.145781249999899</c:v>
                </c:pt>
                <c:pt idx="47769">
                  <c:v>72.147187499999902</c:v>
                </c:pt>
                <c:pt idx="47770">
                  <c:v>72.148749999999893</c:v>
                </c:pt>
                <c:pt idx="47771">
                  <c:v>72.150312499999998</c:v>
                </c:pt>
                <c:pt idx="47772">
                  <c:v>72.151718749999901</c:v>
                </c:pt>
                <c:pt idx="47773">
                  <c:v>72.1529687499999</c:v>
                </c:pt>
                <c:pt idx="47774">
                  <c:v>72.154374999999902</c:v>
                </c:pt>
                <c:pt idx="47775">
                  <c:v>72.155781249999905</c:v>
                </c:pt>
                <c:pt idx="47776">
                  <c:v>72.157343749999896</c:v>
                </c:pt>
                <c:pt idx="47777">
                  <c:v>72.159062499999905</c:v>
                </c:pt>
                <c:pt idx="47778">
                  <c:v>72.160624999999996</c:v>
                </c:pt>
                <c:pt idx="47779">
                  <c:v>72.162499999999994</c:v>
                </c:pt>
                <c:pt idx="47780">
                  <c:v>72.1646874999999</c:v>
                </c:pt>
                <c:pt idx="47781">
                  <c:v>72.166874999999905</c:v>
                </c:pt>
                <c:pt idx="47782">
                  <c:v>72.169218749999999</c:v>
                </c:pt>
                <c:pt idx="47783">
                  <c:v>72.171249999999901</c:v>
                </c:pt>
                <c:pt idx="47784">
                  <c:v>72.172812499999907</c:v>
                </c:pt>
                <c:pt idx="47785">
                  <c:v>72.174687499999905</c:v>
                </c:pt>
                <c:pt idx="47786">
                  <c:v>72.176874999999896</c:v>
                </c:pt>
                <c:pt idx="47787">
                  <c:v>72.178906249999898</c:v>
                </c:pt>
                <c:pt idx="47788">
                  <c:v>72.180937499999999</c:v>
                </c:pt>
                <c:pt idx="47789">
                  <c:v>72.182812499999997</c:v>
                </c:pt>
                <c:pt idx="47790">
                  <c:v>72.184531249999907</c:v>
                </c:pt>
                <c:pt idx="47791">
                  <c:v>72.186562499999894</c:v>
                </c:pt>
                <c:pt idx="47792">
                  <c:v>72.188749999999999</c:v>
                </c:pt>
                <c:pt idx="47793">
                  <c:v>72.191249999999997</c:v>
                </c:pt>
                <c:pt idx="47794">
                  <c:v>72.193593749999906</c:v>
                </c:pt>
                <c:pt idx="47795">
                  <c:v>72.195312499999901</c:v>
                </c:pt>
                <c:pt idx="47796">
                  <c:v>72.196874999999906</c:v>
                </c:pt>
                <c:pt idx="47797">
                  <c:v>72.198593750000001</c:v>
                </c:pt>
                <c:pt idx="47798">
                  <c:v>72.200468749999999</c:v>
                </c:pt>
                <c:pt idx="47799">
                  <c:v>72.202343749999898</c:v>
                </c:pt>
                <c:pt idx="47800">
                  <c:v>72.204062499999907</c:v>
                </c:pt>
                <c:pt idx="47801">
                  <c:v>72.205624999999998</c:v>
                </c:pt>
                <c:pt idx="47802">
                  <c:v>72.207343749999893</c:v>
                </c:pt>
                <c:pt idx="47803">
                  <c:v>72.209218749999906</c:v>
                </c:pt>
                <c:pt idx="47804">
                  <c:v>72.211093749999904</c:v>
                </c:pt>
                <c:pt idx="47805">
                  <c:v>72.213125000000005</c:v>
                </c:pt>
                <c:pt idx="47806">
                  <c:v>72.215156249999893</c:v>
                </c:pt>
                <c:pt idx="47807">
                  <c:v>72.217031249999906</c:v>
                </c:pt>
                <c:pt idx="47808">
                  <c:v>72.218906250000003</c:v>
                </c:pt>
                <c:pt idx="47809">
                  <c:v>72.220781250000002</c:v>
                </c:pt>
                <c:pt idx="47810">
                  <c:v>72.222656249999901</c:v>
                </c:pt>
                <c:pt idx="47811">
                  <c:v>72.224531249999998</c:v>
                </c:pt>
                <c:pt idx="47812">
                  <c:v>72.226406249999897</c:v>
                </c:pt>
                <c:pt idx="47813">
                  <c:v>72.228125000000006</c:v>
                </c:pt>
                <c:pt idx="47814">
                  <c:v>72.229687499999997</c:v>
                </c:pt>
                <c:pt idx="47815">
                  <c:v>72.231249999999903</c:v>
                </c:pt>
                <c:pt idx="47816">
                  <c:v>72.232812499999994</c:v>
                </c:pt>
                <c:pt idx="47817">
                  <c:v>72.234531249999904</c:v>
                </c:pt>
                <c:pt idx="47818">
                  <c:v>72.236093749999995</c:v>
                </c:pt>
                <c:pt idx="47819">
                  <c:v>72.237499999999898</c:v>
                </c:pt>
                <c:pt idx="47820">
                  <c:v>72.238906249999999</c:v>
                </c:pt>
                <c:pt idx="47821">
                  <c:v>72.240156249999899</c:v>
                </c:pt>
                <c:pt idx="47822">
                  <c:v>72.241562500000001</c:v>
                </c:pt>
                <c:pt idx="47823">
                  <c:v>72.243124999999907</c:v>
                </c:pt>
                <c:pt idx="47824">
                  <c:v>72.244687499999998</c:v>
                </c:pt>
                <c:pt idx="47825">
                  <c:v>72.24609375</c:v>
                </c:pt>
                <c:pt idx="47826">
                  <c:v>72.247343749999999</c:v>
                </c:pt>
                <c:pt idx="47827">
                  <c:v>72.248593749999998</c:v>
                </c:pt>
                <c:pt idx="47828">
                  <c:v>72.249843749999897</c:v>
                </c:pt>
                <c:pt idx="47829">
                  <c:v>72.251093749999995</c:v>
                </c:pt>
                <c:pt idx="47830">
                  <c:v>72.252343749999994</c:v>
                </c:pt>
                <c:pt idx="47831">
                  <c:v>72.253593749999894</c:v>
                </c:pt>
                <c:pt idx="47832">
                  <c:v>72.254843749999907</c:v>
                </c:pt>
                <c:pt idx="47833">
                  <c:v>72.255937500000002</c:v>
                </c:pt>
                <c:pt idx="47834">
                  <c:v>72.257031249999898</c:v>
                </c:pt>
                <c:pt idx="47835">
                  <c:v>72.258281249999996</c:v>
                </c:pt>
                <c:pt idx="47836">
                  <c:v>72.259531249999995</c:v>
                </c:pt>
                <c:pt idx="47837">
                  <c:v>72.260781249999894</c:v>
                </c:pt>
                <c:pt idx="47838">
                  <c:v>72.262187499999996</c:v>
                </c:pt>
                <c:pt idx="47839">
                  <c:v>72.263749999999902</c:v>
                </c:pt>
                <c:pt idx="47840">
                  <c:v>72.265624999999901</c:v>
                </c:pt>
                <c:pt idx="47841">
                  <c:v>72.267812499999906</c:v>
                </c:pt>
                <c:pt idx="47842">
                  <c:v>72.269843750000007</c:v>
                </c:pt>
                <c:pt idx="47843">
                  <c:v>72.271718749999906</c:v>
                </c:pt>
                <c:pt idx="47844">
                  <c:v>72.273281249999897</c:v>
                </c:pt>
                <c:pt idx="47845">
                  <c:v>72.274687499999999</c:v>
                </c:pt>
                <c:pt idx="47846">
                  <c:v>72.276249999999905</c:v>
                </c:pt>
                <c:pt idx="47847">
                  <c:v>72.277500000000003</c:v>
                </c:pt>
                <c:pt idx="47848">
                  <c:v>72.278437499999995</c:v>
                </c:pt>
                <c:pt idx="47849">
                  <c:v>72.279218749999899</c:v>
                </c:pt>
                <c:pt idx="47850">
                  <c:v>72.279843749999998</c:v>
                </c:pt>
                <c:pt idx="47851">
                  <c:v>72.280468749999898</c:v>
                </c:pt>
                <c:pt idx="47852">
                  <c:v>72.281093749999897</c:v>
                </c:pt>
                <c:pt idx="47853">
                  <c:v>72.281562499999893</c:v>
                </c:pt>
                <c:pt idx="47854">
                  <c:v>72.282031249999903</c:v>
                </c:pt>
                <c:pt idx="47855">
                  <c:v>72.282656249999903</c:v>
                </c:pt>
                <c:pt idx="47856">
                  <c:v>72.283281250000002</c:v>
                </c:pt>
                <c:pt idx="47857">
                  <c:v>72.283906249999902</c:v>
                </c:pt>
                <c:pt idx="47858">
                  <c:v>72.284374999999898</c:v>
                </c:pt>
                <c:pt idx="47859">
                  <c:v>72.284687499999905</c:v>
                </c:pt>
                <c:pt idx="47860">
                  <c:v>72.284843749999894</c:v>
                </c:pt>
                <c:pt idx="47861">
                  <c:v>72.284843749999993</c:v>
                </c:pt>
                <c:pt idx="47862">
                  <c:v>72.284999999999997</c:v>
                </c:pt>
                <c:pt idx="47863">
                  <c:v>72.285312499999904</c:v>
                </c:pt>
                <c:pt idx="47864">
                  <c:v>72.285624999999897</c:v>
                </c:pt>
                <c:pt idx="47865">
                  <c:v>72.285937499999903</c:v>
                </c:pt>
                <c:pt idx="47866">
                  <c:v>72.286093749999907</c:v>
                </c:pt>
                <c:pt idx="47867">
                  <c:v>72.286249999999995</c:v>
                </c:pt>
                <c:pt idx="47868">
                  <c:v>72.286562499999903</c:v>
                </c:pt>
                <c:pt idx="47869">
                  <c:v>72.286874999999895</c:v>
                </c:pt>
                <c:pt idx="47870">
                  <c:v>72.287031249999998</c:v>
                </c:pt>
                <c:pt idx="47871">
                  <c:v>72.287031249999899</c:v>
                </c:pt>
                <c:pt idx="47872">
                  <c:v>72.287031249999998</c:v>
                </c:pt>
                <c:pt idx="47873">
                  <c:v>72.287031249999899</c:v>
                </c:pt>
                <c:pt idx="47874">
                  <c:v>72.287187499999902</c:v>
                </c:pt>
                <c:pt idx="47875">
                  <c:v>72.287187499999902</c:v>
                </c:pt>
                <c:pt idx="47876">
                  <c:v>72.287031249999998</c:v>
                </c:pt>
                <c:pt idx="47877">
                  <c:v>72.287031249999899</c:v>
                </c:pt>
                <c:pt idx="47878">
                  <c:v>72.286874999999895</c:v>
                </c:pt>
                <c:pt idx="47879">
                  <c:v>72.286562499999903</c:v>
                </c:pt>
                <c:pt idx="47880">
                  <c:v>72.286406249999899</c:v>
                </c:pt>
                <c:pt idx="47881">
                  <c:v>72.286249999999896</c:v>
                </c:pt>
                <c:pt idx="47882">
                  <c:v>72.286249999999995</c:v>
                </c:pt>
                <c:pt idx="47883">
                  <c:v>72.286406249999899</c:v>
                </c:pt>
                <c:pt idx="47884">
                  <c:v>72.286562499999903</c:v>
                </c:pt>
                <c:pt idx="47885">
                  <c:v>72.286718749999906</c:v>
                </c:pt>
                <c:pt idx="47886">
                  <c:v>72.286562499999903</c:v>
                </c:pt>
                <c:pt idx="47887">
                  <c:v>72.286406249999899</c:v>
                </c:pt>
                <c:pt idx="47888">
                  <c:v>72.286406249999999</c:v>
                </c:pt>
                <c:pt idx="47889">
                  <c:v>72.286562499999903</c:v>
                </c:pt>
                <c:pt idx="47890">
                  <c:v>72.286874999999995</c:v>
                </c:pt>
                <c:pt idx="47891">
                  <c:v>72.287031249999899</c:v>
                </c:pt>
                <c:pt idx="47892">
                  <c:v>72.287343749999906</c:v>
                </c:pt>
                <c:pt idx="47893">
                  <c:v>72.287968749999905</c:v>
                </c:pt>
                <c:pt idx="47894">
                  <c:v>72.288437499999901</c:v>
                </c:pt>
                <c:pt idx="47895">
                  <c:v>72.288906249999997</c:v>
                </c:pt>
                <c:pt idx="47896">
                  <c:v>72.2896874999999</c:v>
                </c:pt>
                <c:pt idx="47897">
                  <c:v>72.290468749999903</c:v>
                </c:pt>
                <c:pt idx="47898">
                  <c:v>72.291093749999902</c:v>
                </c:pt>
                <c:pt idx="47899">
                  <c:v>72.291718749999902</c:v>
                </c:pt>
                <c:pt idx="47900">
                  <c:v>72.292343749999901</c:v>
                </c:pt>
                <c:pt idx="47901">
                  <c:v>72.29296875</c:v>
                </c:pt>
                <c:pt idx="47902">
                  <c:v>72.293593749999999</c:v>
                </c:pt>
                <c:pt idx="47903">
                  <c:v>72.293906249999907</c:v>
                </c:pt>
                <c:pt idx="47904">
                  <c:v>72.294218749999999</c:v>
                </c:pt>
                <c:pt idx="47905">
                  <c:v>72.295000000000002</c:v>
                </c:pt>
                <c:pt idx="47906">
                  <c:v>72.296093749999898</c:v>
                </c:pt>
                <c:pt idx="47907">
                  <c:v>72.297343749999996</c:v>
                </c:pt>
                <c:pt idx="47908">
                  <c:v>72.298593749999995</c:v>
                </c:pt>
                <c:pt idx="47909">
                  <c:v>72.299843749999994</c:v>
                </c:pt>
                <c:pt idx="47910">
                  <c:v>72.301249999999996</c:v>
                </c:pt>
                <c:pt idx="47911">
                  <c:v>72.302812499999902</c:v>
                </c:pt>
                <c:pt idx="47912">
                  <c:v>72.304218749999905</c:v>
                </c:pt>
                <c:pt idx="47913">
                  <c:v>72.305624999999907</c:v>
                </c:pt>
                <c:pt idx="47914">
                  <c:v>72.307187499999998</c:v>
                </c:pt>
                <c:pt idx="47915">
                  <c:v>72.308906250000007</c:v>
                </c:pt>
                <c:pt idx="47916">
                  <c:v>72.310312499999995</c:v>
                </c:pt>
                <c:pt idx="47917">
                  <c:v>72.311562499999994</c:v>
                </c:pt>
                <c:pt idx="47918">
                  <c:v>72.312812499999893</c:v>
                </c:pt>
                <c:pt idx="47919">
                  <c:v>72.313749999999999</c:v>
                </c:pt>
                <c:pt idx="47920">
                  <c:v>72.314687499999906</c:v>
                </c:pt>
                <c:pt idx="47921">
                  <c:v>72.316249999999897</c:v>
                </c:pt>
                <c:pt idx="47922">
                  <c:v>72.323671874999903</c:v>
                </c:pt>
                <c:pt idx="47923">
                  <c:v>72.337265624999901</c:v>
                </c:pt>
                <c:pt idx="47924">
                  <c:v>72.353749999999906</c:v>
                </c:pt>
                <c:pt idx="47925">
                  <c:v>72.373749999999902</c:v>
                </c:pt>
                <c:pt idx="47926">
                  <c:v>72.395546874999994</c:v>
                </c:pt>
                <c:pt idx="47927">
                  <c:v>72.417578124999906</c:v>
                </c:pt>
                <c:pt idx="47928">
                  <c:v>72.439453125</c:v>
                </c:pt>
                <c:pt idx="47929">
                  <c:v>72.461328124999895</c:v>
                </c:pt>
                <c:pt idx="47930">
                  <c:v>72.483281250000005</c:v>
                </c:pt>
                <c:pt idx="47931">
                  <c:v>72.505156249999899</c:v>
                </c:pt>
                <c:pt idx="47932">
                  <c:v>72.527187499999897</c:v>
                </c:pt>
                <c:pt idx="47933">
                  <c:v>72.549374999999898</c:v>
                </c:pt>
                <c:pt idx="47934">
                  <c:v>72.571562499999999</c:v>
                </c:pt>
                <c:pt idx="47935">
                  <c:v>72.593906249999904</c:v>
                </c:pt>
                <c:pt idx="47936">
                  <c:v>72.616249999999994</c:v>
                </c:pt>
                <c:pt idx="47937">
                  <c:v>72.638359374999993</c:v>
                </c:pt>
                <c:pt idx="47938">
                  <c:v>72.660624999999897</c:v>
                </c:pt>
                <c:pt idx="47939">
                  <c:v>72.683124999999905</c:v>
                </c:pt>
                <c:pt idx="47940">
                  <c:v>72.705703124999999</c:v>
                </c:pt>
                <c:pt idx="47941">
                  <c:v>72.728281249999995</c:v>
                </c:pt>
                <c:pt idx="47942">
                  <c:v>72.750781249999903</c:v>
                </c:pt>
                <c:pt idx="47943">
                  <c:v>72.773203124999895</c:v>
                </c:pt>
                <c:pt idx="47944">
                  <c:v>72.7955468749999</c:v>
                </c:pt>
                <c:pt idx="47945">
                  <c:v>72.818437500000002</c:v>
                </c:pt>
                <c:pt idx="47946">
                  <c:v>72.841562499999995</c:v>
                </c:pt>
                <c:pt idx="47947">
                  <c:v>72.864609375000001</c:v>
                </c:pt>
                <c:pt idx="47948">
                  <c:v>72.887734374999994</c:v>
                </c:pt>
                <c:pt idx="47949">
                  <c:v>72.911015625000005</c:v>
                </c:pt>
                <c:pt idx="47950">
                  <c:v>72.934687499999995</c:v>
                </c:pt>
                <c:pt idx="47951">
                  <c:v>72.959296874999893</c:v>
                </c:pt>
                <c:pt idx="47952">
                  <c:v>72.9849999999999</c:v>
                </c:pt>
                <c:pt idx="47953">
                  <c:v>73.010937499999997</c:v>
                </c:pt>
                <c:pt idx="47954">
                  <c:v>73.036874999999995</c:v>
                </c:pt>
                <c:pt idx="47955">
                  <c:v>73.062656250000003</c:v>
                </c:pt>
                <c:pt idx="47956">
                  <c:v>73.088124999999906</c:v>
                </c:pt>
                <c:pt idx="47957">
                  <c:v>73.113671874999994</c:v>
                </c:pt>
                <c:pt idx="47958">
                  <c:v>73.141015624999895</c:v>
                </c:pt>
                <c:pt idx="47959">
                  <c:v>73.170781249999905</c:v>
                </c:pt>
                <c:pt idx="47960">
                  <c:v>73.199374999999904</c:v>
                </c:pt>
                <c:pt idx="47961">
                  <c:v>73.225859374999899</c:v>
                </c:pt>
                <c:pt idx="47962">
                  <c:v>73.252031249999902</c:v>
                </c:pt>
                <c:pt idx="47963">
                  <c:v>73.277890624999898</c:v>
                </c:pt>
                <c:pt idx="47964">
                  <c:v>73.303515624999903</c:v>
                </c:pt>
                <c:pt idx="47965">
                  <c:v>73.329062499999907</c:v>
                </c:pt>
                <c:pt idx="47966">
                  <c:v>73.353437499999998</c:v>
                </c:pt>
                <c:pt idx="47967">
                  <c:v>73.376874999999899</c:v>
                </c:pt>
                <c:pt idx="47968">
                  <c:v>73.401484374999896</c:v>
                </c:pt>
                <c:pt idx="47969">
                  <c:v>73.426718749999907</c:v>
                </c:pt>
                <c:pt idx="47970">
                  <c:v>73.451874999999902</c:v>
                </c:pt>
                <c:pt idx="47971">
                  <c:v>73.477265624999902</c:v>
                </c:pt>
                <c:pt idx="47972">
                  <c:v>73.502734374999903</c:v>
                </c:pt>
                <c:pt idx="47973">
                  <c:v>73.528203124999905</c:v>
                </c:pt>
                <c:pt idx="47974">
                  <c:v>73.553671874999907</c:v>
                </c:pt>
                <c:pt idx="47975">
                  <c:v>73.579296874999898</c:v>
                </c:pt>
                <c:pt idx="47976">
                  <c:v>73.605078124999906</c:v>
                </c:pt>
                <c:pt idx="47977">
                  <c:v>73.630859375</c:v>
                </c:pt>
                <c:pt idx="47978">
                  <c:v>73.656640624999994</c:v>
                </c:pt>
                <c:pt idx="47979">
                  <c:v>73.6822656249999</c:v>
                </c:pt>
                <c:pt idx="47980">
                  <c:v>73.707890624999905</c:v>
                </c:pt>
                <c:pt idx="47981">
                  <c:v>73.733671874999999</c:v>
                </c:pt>
                <c:pt idx="47982">
                  <c:v>73.759453124999894</c:v>
                </c:pt>
                <c:pt idx="47983">
                  <c:v>73.785312499999904</c:v>
                </c:pt>
                <c:pt idx="47984">
                  <c:v>73.811328124999903</c:v>
                </c:pt>
                <c:pt idx="47985">
                  <c:v>73.837031249999896</c:v>
                </c:pt>
                <c:pt idx="47986">
                  <c:v>73.862265625000006</c:v>
                </c:pt>
                <c:pt idx="47987">
                  <c:v>73.887031249999893</c:v>
                </c:pt>
                <c:pt idx="47988">
                  <c:v>73.911484374999901</c:v>
                </c:pt>
                <c:pt idx="47989">
                  <c:v>73.935937499999994</c:v>
                </c:pt>
                <c:pt idx="47990">
                  <c:v>73.960234374999899</c:v>
                </c:pt>
                <c:pt idx="47991">
                  <c:v>73.984374999999901</c:v>
                </c:pt>
                <c:pt idx="47992">
                  <c:v>74.008515624999902</c:v>
                </c:pt>
                <c:pt idx="47993">
                  <c:v>74.032499999999999</c:v>
                </c:pt>
                <c:pt idx="47994">
                  <c:v>74.056328124999894</c:v>
                </c:pt>
                <c:pt idx="47995">
                  <c:v>74.080390624999893</c:v>
                </c:pt>
                <c:pt idx="47996">
                  <c:v>74.104609374999896</c:v>
                </c:pt>
                <c:pt idx="47997">
                  <c:v>74.129218749999893</c:v>
                </c:pt>
                <c:pt idx="47998">
                  <c:v>74.153906249999906</c:v>
                </c:pt>
                <c:pt idx="47999">
                  <c:v>74.178437499999902</c:v>
                </c:pt>
                <c:pt idx="48000">
                  <c:v>74.203281249999904</c:v>
                </c:pt>
                <c:pt idx="48001">
                  <c:v>74.228359374999897</c:v>
                </c:pt>
                <c:pt idx="48002">
                  <c:v>74.253671874999995</c:v>
                </c:pt>
                <c:pt idx="48003">
                  <c:v>74.279218749999899</c:v>
                </c:pt>
                <c:pt idx="48004">
                  <c:v>74.304765624999902</c:v>
                </c:pt>
                <c:pt idx="48005">
                  <c:v>74.330078124999901</c:v>
                </c:pt>
                <c:pt idx="48006">
                  <c:v>74.355390624999899</c:v>
                </c:pt>
                <c:pt idx="48007">
                  <c:v>74.380624999999895</c:v>
                </c:pt>
                <c:pt idx="48008">
                  <c:v>74.405624999999901</c:v>
                </c:pt>
                <c:pt idx="48009">
                  <c:v>74.430624999999907</c:v>
                </c:pt>
                <c:pt idx="48010">
                  <c:v>74.455624999999898</c:v>
                </c:pt>
                <c:pt idx="48011">
                  <c:v>74.480624999999904</c:v>
                </c:pt>
                <c:pt idx="48012">
                  <c:v>74.505468749999906</c:v>
                </c:pt>
                <c:pt idx="48013">
                  <c:v>74.530546874999899</c:v>
                </c:pt>
                <c:pt idx="48014">
                  <c:v>74.555156249999897</c:v>
                </c:pt>
                <c:pt idx="48015">
                  <c:v>74.566874999999996</c:v>
                </c:pt>
                <c:pt idx="48016">
                  <c:v>74.5631249999999</c:v>
                </c:pt>
                <c:pt idx="48017">
                  <c:v>74.558281249999894</c:v>
                </c:pt>
                <c:pt idx="48018">
                  <c:v>74.556249999999906</c:v>
                </c:pt>
                <c:pt idx="48019">
                  <c:v>74.554531249999897</c:v>
                </c:pt>
                <c:pt idx="48020">
                  <c:v>74.552812499999902</c:v>
                </c:pt>
                <c:pt idx="48021">
                  <c:v>74.550937499999904</c:v>
                </c:pt>
                <c:pt idx="48022">
                  <c:v>74.548749999999899</c:v>
                </c:pt>
                <c:pt idx="48023">
                  <c:v>74.546718749999997</c:v>
                </c:pt>
                <c:pt idx="48024">
                  <c:v>74.544999999999902</c:v>
                </c:pt>
                <c:pt idx="48025">
                  <c:v>74.543437499999897</c:v>
                </c:pt>
                <c:pt idx="48026">
                  <c:v>74.542031249999994</c:v>
                </c:pt>
                <c:pt idx="48027">
                  <c:v>74.540624999999906</c:v>
                </c:pt>
                <c:pt idx="48028">
                  <c:v>74.539062499999901</c:v>
                </c:pt>
                <c:pt idx="48029">
                  <c:v>74.537499999999994</c:v>
                </c:pt>
                <c:pt idx="48030">
                  <c:v>74.535937500000003</c:v>
                </c:pt>
                <c:pt idx="48031">
                  <c:v>74.534374999999898</c:v>
                </c:pt>
                <c:pt idx="48032">
                  <c:v>74.532812499999906</c:v>
                </c:pt>
                <c:pt idx="48033">
                  <c:v>74.531249999999901</c:v>
                </c:pt>
                <c:pt idx="48034">
                  <c:v>74.529531249999906</c:v>
                </c:pt>
                <c:pt idx="48035">
                  <c:v>74.527499999999904</c:v>
                </c:pt>
                <c:pt idx="48036">
                  <c:v>74.525624999999906</c:v>
                </c:pt>
                <c:pt idx="48037">
                  <c:v>74.524062499999999</c:v>
                </c:pt>
                <c:pt idx="48038">
                  <c:v>74.522499999999994</c:v>
                </c:pt>
                <c:pt idx="48039">
                  <c:v>74.520937499999903</c:v>
                </c:pt>
                <c:pt idx="48040">
                  <c:v>74.519374999999897</c:v>
                </c:pt>
                <c:pt idx="48041">
                  <c:v>74.517656249999902</c:v>
                </c:pt>
                <c:pt idx="48042">
                  <c:v>74.514687499999994</c:v>
                </c:pt>
                <c:pt idx="48043">
                  <c:v>74.507343749999905</c:v>
                </c:pt>
                <c:pt idx="48044">
                  <c:v>74.496406250000007</c:v>
                </c:pt>
                <c:pt idx="48045">
                  <c:v>74.485156249999903</c:v>
                </c:pt>
                <c:pt idx="48046">
                  <c:v>74.472890625000005</c:v>
                </c:pt>
                <c:pt idx="48047">
                  <c:v>74.457890624999905</c:v>
                </c:pt>
                <c:pt idx="48048">
                  <c:v>74.440078124999999</c:v>
                </c:pt>
                <c:pt idx="48049">
                  <c:v>74.419843749999998</c:v>
                </c:pt>
                <c:pt idx="48050">
                  <c:v>74.397968749999905</c:v>
                </c:pt>
                <c:pt idx="48051">
                  <c:v>74.375703124999902</c:v>
                </c:pt>
                <c:pt idx="48052">
                  <c:v>74.353437499999998</c:v>
                </c:pt>
                <c:pt idx="48053">
                  <c:v>74.331249999999898</c:v>
                </c:pt>
                <c:pt idx="48054">
                  <c:v>74.309062499999897</c:v>
                </c:pt>
                <c:pt idx="48055">
                  <c:v>74.286874999999995</c:v>
                </c:pt>
                <c:pt idx="48056">
                  <c:v>74.264687499999994</c:v>
                </c:pt>
                <c:pt idx="48057">
                  <c:v>74.242656249999996</c:v>
                </c:pt>
                <c:pt idx="48058">
                  <c:v>74.220703124999901</c:v>
                </c:pt>
                <c:pt idx="48059">
                  <c:v>74.198749999999905</c:v>
                </c:pt>
                <c:pt idx="48060">
                  <c:v>74.177109375000001</c:v>
                </c:pt>
                <c:pt idx="48061">
                  <c:v>74.155703124999903</c:v>
                </c:pt>
                <c:pt idx="48062">
                  <c:v>74.133515624999902</c:v>
                </c:pt>
                <c:pt idx="48063">
                  <c:v>74.110781249999903</c:v>
                </c:pt>
                <c:pt idx="48064">
                  <c:v>74.088281249999994</c:v>
                </c:pt>
                <c:pt idx="48065">
                  <c:v>74.065624999999898</c:v>
                </c:pt>
                <c:pt idx="48066">
                  <c:v>74.042812499999897</c:v>
                </c:pt>
                <c:pt idx="48067">
                  <c:v>74.019843749999893</c:v>
                </c:pt>
                <c:pt idx="48068">
                  <c:v>73.996562499999996</c:v>
                </c:pt>
                <c:pt idx="48069">
                  <c:v>73.972734375000002</c:v>
                </c:pt>
                <c:pt idx="48070">
                  <c:v>73.948437499999997</c:v>
                </c:pt>
                <c:pt idx="48071">
                  <c:v>73.923828124999901</c:v>
                </c:pt>
                <c:pt idx="48072">
                  <c:v>73.898750000000007</c:v>
                </c:pt>
                <c:pt idx="48073">
                  <c:v>73.873515624999996</c:v>
                </c:pt>
                <c:pt idx="48074">
                  <c:v>73.848437500000003</c:v>
                </c:pt>
                <c:pt idx="48075">
                  <c:v>73.823749999999905</c:v>
                </c:pt>
                <c:pt idx="48076">
                  <c:v>73.799374999999998</c:v>
                </c:pt>
                <c:pt idx="48077">
                  <c:v>73.774921874999905</c:v>
                </c:pt>
                <c:pt idx="48078">
                  <c:v>73.750390624999994</c:v>
                </c:pt>
                <c:pt idx="48079">
                  <c:v>73.724609374999901</c:v>
                </c:pt>
                <c:pt idx="48080">
                  <c:v>73.698281249999994</c:v>
                </c:pt>
                <c:pt idx="48081">
                  <c:v>73.672890624999994</c:v>
                </c:pt>
                <c:pt idx="48082">
                  <c:v>73.647031249999998</c:v>
                </c:pt>
                <c:pt idx="48083">
                  <c:v>73.619453124999893</c:v>
                </c:pt>
                <c:pt idx="48084">
                  <c:v>73.592578124999903</c:v>
                </c:pt>
                <c:pt idx="48085">
                  <c:v>73.567499999999995</c:v>
                </c:pt>
                <c:pt idx="48086">
                  <c:v>73.542734374999995</c:v>
                </c:pt>
                <c:pt idx="48087">
                  <c:v>73.518359375000003</c:v>
                </c:pt>
                <c:pt idx="48088">
                  <c:v>73.494062499999998</c:v>
                </c:pt>
                <c:pt idx="48089">
                  <c:v>73.470624999999899</c:v>
                </c:pt>
                <c:pt idx="48090">
                  <c:v>73.448437499999898</c:v>
                </c:pt>
                <c:pt idx="48091">
                  <c:v>73.425624999999897</c:v>
                </c:pt>
                <c:pt idx="48092">
                  <c:v>73.401796875000002</c:v>
                </c:pt>
                <c:pt idx="48093">
                  <c:v>73.378046874999896</c:v>
                </c:pt>
                <c:pt idx="48094">
                  <c:v>73.354374999999905</c:v>
                </c:pt>
                <c:pt idx="48095">
                  <c:v>73.3307031249999</c:v>
                </c:pt>
                <c:pt idx="48096">
                  <c:v>73.307187499999998</c:v>
                </c:pt>
                <c:pt idx="48097">
                  <c:v>73.283906249999902</c:v>
                </c:pt>
                <c:pt idx="48098">
                  <c:v>73.260703125000006</c:v>
                </c:pt>
                <c:pt idx="48099">
                  <c:v>73.237187499999905</c:v>
                </c:pt>
                <c:pt idx="48100">
                  <c:v>73.213437499999898</c:v>
                </c:pt>
                <c:pt idx="48101">
                  <c:v>73.189765624999893</c:v>
                </c:pt>
                <c:pt idx="48102">
                  <c:v>73.166171875000003</c:v>
                </c:pt>
                <c:pt idx="48103">
                  <c:v>73.142578124999901</c:v>
                </c:pt>
                <c:pt idx="48104">
                  <c:v>73.118984374999997</c:v>
                </c:pt>
                <c:pt idx="48105">
                  <c:v>73.095390624999894</c:v>
                </c:pt>
                <c:pt idx="48106">
                  <c:v>73.071796874999905</c:v>
                </c:pt>
                <c:pt idx="48107">
                  <c:v>73.048203124999901</c:v>
                </c:pt>
                <c:pt idx="48108">
                  <c:v>73.024609374999997</c:v>
                </c:pt>
                <c:pt idx="48109">
                  <c:v>73.001015624999994</c:v>
                </c:pt>
                <c:pt idx="48110">
                  <c:v>72.977578124999994</c:v>
                </c:pt>
                <c:pt idx="48111">
                  <c:v>72.954140624999994</c:v>
                </c:pt>
                <c:pt idx="48112">
                  <c:v>72.930546874999905</c:v>
                </c:pt>
                <c:pt idx="48113">
                  <c:v>72.906953124999902</c:v>
                </c:pt>
                <c:pt idx="48114">
                  <c:v>72.883203124999994</c:v>
                </c:pt>
                <c:pt idx="48115">
                  <c:v>72.858203125000003</c:v>
                </c:pt>
                <c:pt idx="48116">
                  <c:v>72.832187500000003</c:v>
                </c:pt>
                <c:pt idx="48117">
                  <c:v>72.806249999999906</c:v>
                </c:pt>
                <c:pt idx="48118">
                  <c:v>72.780390624999995</c:v>
                </c:pt>
                <c:pt idx="48119">
                  <c:v>72.754609374999902</c:v>
                </c:pt>
                <c:pt idx="48120">
                  <c:v>72.728828124999893</c:v>
                </c:pt>
                <c:pt idx="48121">
                  <c:v>72.703203124999902</c:v>
                </c:pt>
                <c:pt idx="48122">
                  <c:v>72.677734374999901</c:v>
                </c:pt>
                <c:pt idx="48123">
                  <c:v>72.652265624999899</c:v>
                </c:pt>
                <c:pt idx="48124">
                  <c:v>72.626796874999897</c:v>
                </c:pt>
                <c:pt idx="48125">
                  <c:v>72.601328124999995</c:v>
                </c:pt>
                <c:pt idx="48126">
                  <c:v>72.575859374999993</c:v>
                </c:pt>
                <c:pt idx="48127">
                  <c:v>72.550390624999906</c:v>
                </c:pt>
                <c:pt idx="48128">
                  <c:v>72.524921874999905</c:v>
                </c:pt>
                <c:pt idx="48129">
                  <c:v>72.499765624999895</c:v>
                </c:pt>
                <c:pt idx="48130">
                  <c:v>72.474999999999994</c:v>
                </c:pt>
                <c:pt idx="48131">
                  <c:v>72.450156249999907</c:v>
                </c:pt>
                <c:pt idx="48132">
                  <c:v>72.425156249999901</c:v>
                </c:pt>
                <c:pt idx="48133">
                  <c:v>72.400156249999995</c:v>
                </c:pt>
                <c:pt idx="48134">
                  <c:v>72.375156249999904</c:v>
                </c:pt>
                <c:pt idx="48135">
                  <c:v>72.350078124999897</c:v>
                </c:pt>
                <c:pt idx="48136">
                  <c:v>72.324921874999902</c:v>
                </c:pt>
                <c:pt idx="48137">
                  <c:v>72.299687499999905</c:v>
                </c:pt>
                <c:pt idx="48138">
                  <c:v>72.274140624999902</c:v>
                </c:pt>
                <c:pt idx="48139">
                  <c:v>72.248203125000003</c:v>
                </c:pt>
                <c:pt idx="48140">
                  <c:v>72.222343749999894</c:v>
                </c:pt>
                <c:pt idx="48141">
                  <c:v>72.197031249999995</c:v>
                </c:pt>
                <c:pt idx="48142">
                  <c:v>72.172421874999898</c:v>
                </c:pt>
                <c:pt idx="48143">
                  <c:v>72.148515624999902</c:v>
                </c:pt>
                <c:pt idx="48144">
                  <c:v>72.125078125000002</c:v>
                </c:pt>
                <c:pt idx="48145">
                  <c:v>72.101640625000002</c:v>
                </c:pt>
                <c:pt idx="48146">
                  <c:v>72.078203124999902</c:v>
                </c:pt>
                <c:pt idx="48147">
                  <c:v>72.055078124999994</c:v>
                </c:pt>
                <c:pt idx="48148">
                  <c:v>72.032265624999994</c:v>
                </c:pt>
                <c:pt idx="48149">
                  <c:v>72.009609374999897</c:v>
                </c:pt>
                <c:pt idx="48150">
                  <c:v>71.9869531249999</c:v>
                </c:pt>
                <c:pt idx="48151">
                  <c:v>71.964531249999993</c:v>
                </c:pt>
                <c:pt idx="48152">
                  <c:v>71.942343750000006</c:v>
                </c:pt>
                <c:pt idx="48153">
                  <c:v>71.920156249999906</c:v>
                </c:pt>
                <c:pt idx="48154">
                  <c:v>71.898124999999993</c:v>
                </c:pt>
                <c:pt idx="48155">
                  <c:v>71.876406250000002</c:v>
                </c:pt>
                <c:pt idx="48156">
                  <c:v>71.854609374999896</c:v>
                </c:pt>
                <c:pt idx="48157">
                  <c:v>71.833906249999899</c:v>
                </c:pt>
                <c:pt idx="48158">
                  <c:v>71.819921874999906</c:v>
                </c:pt>
                <c:pt idx="48159">
                  <c:v>71.819218749999905</c:v>
                </c:pt>
                <c:pt idx="48160">
                  <c:v>71.829218749999995</c:v>
                </c:pt>
                <c:pt idx="48161">
                  <c:v>71.838437499999998</c:v>
                </c:pt>
                <c:pt idx="48162">
                  <c:v>71.843906249999904</c:v>
                </c:pt>
                <c:pt idx="48163">
                  <c:v>71.849062500000002</c:v>
                </c:pt>
                <c:pt idx="48164">
                  <c:v>71.854062499999998</c:v>
                </c:pt>
                <c:pt idx="48165">
                  <c:v>71.859062499999894</c:v>
                </c:pt>
                <c:pt idx="48166">
                  <c:v>71.863124999999997</c:v>
                </c:pt>
                <c:pt idx="48167">
                  <c:v>71.865624999999895</c:v>
                </c:pt>
                <c:pt idx="48168">
                  <c:v>71.866874999999993</c:v>
                </c:pt>
                <c:pt idx="48169">
                  <c:v>71.867343749999904</c:v>
                </c:pt>
                <c:pt idx="48170">
                  <c:v>71.867656249999996</c:v>
                </c:pt>
                <c:pt idx="48171">
                  <c:v>71.867968749999903</c:v>
                </c:pt>
                <c:pt idx="48172">
                  <c:v>71.868281249999995</c:v>
                </c:pt>
                <c:pt idx="48173">
                  <c:v>71.868593749999903</c:v>
                </c:pt>
                <c:pt idx="48174">
                  <c:v>71.868749999999906</c:v>
                </c:pt>
                <c:pt idx="48175">
                  <c:v>71.868749999999906</c:v>
                </c:pt>
                <c:pt idx="48176">
                  <c:v>71.868749999999906</c:v>
                </c:pt>
                <c:pt idx="48177">
                  <c:v>71.868906249999995</c:v>
                </c:pt>
                <c:pt idx="48178">
                  <c:v>71.869062499999998</c:v>
                </c:pt>
                <c:pt idx="48179">
                  <c:v>71.869062499999998</c:v>
                </c:pt>
                <c:pt idx="48180">
                  <c:v>71.868906249999895</c:v>
                </c:pt>
                <c:pt idx="48181">
                  <c:v>71.868749999999906</c:v>
                </c:pt>
                <c:pt idx="48182">
                  <c:v>71.868749999999906</c:v>
                </c:pt>
                <c:pt idx="48183">
                  <c:v>71.868906249999895</c:v>
                </c:pt>
                <c:pt idx="48184">
                  <c:v>71.869218749999902</c:v>
                </c:pt>
                <c:pt idx="48185">
                  <c:v>71.869531249999994</c:v>
                </c:pt>
                <c:pt idx="48186">
                  <c:v>71.869843749999902</c:v>
                </c:pt>
                <c:pt idx="48187">
                  <c:v>71.870156249999994</c:v>
                </c:pt>
                <c:pt idx="48188">
                  <c:v>71.870468749999901</c:v>
                </c:pt>
                <c:pt idx="48189">
                  <c:v>71.870624999999905</c:v>
                </c:pt>
                <c:pt idx="48190">
                  <c:v>71.870625000000004</c:v>
                </c:pt>
                <c:pt idx="48191">
                  <c:v>71.870624999999905</c:v>
                </c:pt>
                <c:pt idx="48192">
                  <c:v>71.870625000000004</c:v>
                </c:pt>
                <c:pt idx="48193">
                  <c:v>71.870624999999905</c:v>
                </c:pt>
                <c:pt idx="48194">
                  <c:v>71.870625000000004</c:v>
                </c:pt>
                <c:pt idx="48195">
                  <c:v>71.870625000000004</c:v>
                </c:pt>
                <c:pt idx="48196">
                  <c:v>71.870624999999905</c:v>
                </c:pt>
                <c:pt idx="48197">
                  <c:v>71.870624999999905</c:v>
                </c:pt>
                <c:pt idx="48198">
                  <c:v>71.870468750000001</c:v>
                </c:pt>
                <c:pt idx="48199">
                  <c:v>71.870156249999994</c:v>
                </c:pt>
                <c:pt idx="48200">
                  <c:v>71.870468750000001</c:v>
                </c:pt>
                <c:pt idx="48201">
                  <c:v>71.871718749999999</c:v>
                </c:pt>
                <c:pt idx="48202">
                  <c:v>71.873593749999998</c:v>
                </c:pt>
                <c:pt idx="48203">
                  <c:v>71.8756249999999</c:v>
                </c:pt>
                <c:pt idx="48204">
                  <c:v>71.877656250000001</c:v>
                </c:pt>
                <c:pt idx="48205">
                  <c:v>71.88</c:v>
                </c:pt>
                <c:pt idx="48206">
                  <c:v>71.882343750000004</c:v>
                </c:pt>
                <c:pt idx="48207">
                  <c:v>71.884374999999906</c:v>
                </c:pt>
                <c:pt idx="48208">
                  <c:v>71.886093749999901</c:v>
                </c:pt>
                <c:pt idx="48209">
                  <c:v>71.887812499999995</c:v>
                </c:pt>
                <c:pt idx="48210">
                  <c:v>71.889843749999997</c:v>
                </c:pt>
                <c:pt idx="48211">
                  <c:v>71.891874999999899</c:v>
                </c:pt>
                <c:pt idx="48212">
                  <c:v>71.894062499999905</c:v>
                </c:pt>
                <c:pt idx="48213">
                  <c:v>71.896718749999906</c:v>
                </c:pt>
                <c:pt idx="48214">
                  <c:v>71.899531249999995</c:v>
                </c:pt>
                <c:pt idx="48215">
                  <c:v>71.902499999999904</c:v>
                </c:pt>
                <c:pt idx="48216">
                  <c:v>71.905624999999901</c:v>
                </c:pt>
                <c:pt idx="48217">
                  <c:v>71.908906249999902</c:v>
                </c:pt>
                <c:pt idx="48218">
                  <c:v>71.912499999999994</c:v>
                </c:pt>
                <c:pt idx="48219">
                  <c:v>71.916406249999994</c:v>
                </c:pt>
                <c:pt idx="48220">
                  <c:v>71.920468749999898</c:v>
                </c:pt>
                <c:pt idx="48221">
                  <c:v>71.924374999999898</c:v>
                </c:pt>
                <c:pt idx="48222">
                  <c:v>71.928593750000005</c:v>
                </c:pt>
                <c:pt idx="48223">
                  <c:v>71.933281249999894</c:v>
                </c:pt>
                <c:pt idx="48224">
                  <c:v>71.937656249999904</c:v>
                </c:pt>
                <c:pt idx="48225">
                  <c:v>71.941718749999893</c:v>
                </c:pt>
                <c:pt idx="48226">
                  <c:v>71.945781249999996</c:v>
                </c:pt>
                <c:pt idx="48227">
                  <c:v>71.949999999999903</c:v>
                </c:pt>
                <c:pt idx="48228">
                  <c:v>71.954531249999903</c:v>
                </c:pt>
                <c:pt idx="48229">
                  <c:v>71.959374999999994</c:v>
                </c:pt>
                <c:pt idx="48230">
                  <c:v>71.964374999999905</c:v>
                </c:pt>
                <c:pt idx="48231">
                  <c:v>71.969531249999903</c:v>
                </c:pt>
                <c:pt idx="48232">
                  <c:v>71.974999999999994</c:v>
                </c:pt>
                <c:pt idx="48233">
                  <c:v>71.980781249999893</c:v>
                </c:pt>
                <c:pt idx="48234">
                  <c:v>71.986874999999998</c:v>
                </c:pt>
                <c:pt idx="48235">
                  <c:v>71.993124999999907</c:v>
                </c:pt>
                <c:pt idx="48236">
                  <c:v>71.999218749999997</c:v>
                </c:pt>
                <c:pt idx="48237">
                  <c:v>72.004999999999995</c:v>
                </c:pt>
                <c:pt idx="48238">
                  <c:v>72.009999999999906</c:v>
                </c:pt>
                <c:pt idx="48239">
                  <c:v>72.013749999999902</c:v>
                </c:pt>
                <c:pt idx="48240">
                  <c:v>72.017031249999903</c:v>
                </c:pt>
                <c:pt idx="48241">
                  <c:v>72.020468749999907</c:v>
                </c:pt>
                <c:pt idx="48242">
                  <c:v>72.023906249999996</c:v>
                </c:pt>
                <c:pt idx="48243">
                  <c:v>72.027499999999904</c:v>
                </c:pt>
                <c:pt idx="48244">
                  <c:v>72.032187499999907</c:v>
                </c:pt>
                <c:pt idx="48245">
                  <c:v>72.038906249999897</c:v>
                </c:pt>
                <c:pt idx="48246">
                  <c:v>72.047031250000003</c:v>
                </c:pt>
                <c:pt idx="48247">
                  <c:v>72.055937499999999</c:v>
                </c:pt>
                <c:pt idx="48248">
                  <c:v>72.065312499999905</c:v>
                </c:pt>
                <c:pt idx="48249">
                  <c:v>72.074687499999897</c:v>
                </c:pt>
                <c:pt idx="48250">
                  <c:v>72.084062500000002</c:v>
                </c:pt>
                <c:pt idx="48251">
                  <c:v>72.093437499999894</c:v>
                </c:pt>
                <c:pt idx="48252">
                  <c:v>72.102968750000002</c:v>
                </c:pt>
                <c:pt idx="48253">
                  <c:v>72.112812499999905</c:v>
                </c:pt>
                <c:pt idx="48254">
                  <c:v>72.122968749999899</c:v>
                </c:pt>
                <c:pt idx="48255">
                  <c:v>72.1334374999999</c:v>
                </c:pt>
                <c:pt idx="48256">
                  <c:v>72.144218749999894</c:v>
                </c:pt>
                <c:pt idx="48257">
                  <c:v>72.155156249999905</c:v>
                </c:pt>
                <c:pt idx="48258">
                  <c:v>72.165937499999899</c:v>
                </c:pt>
                <c:pt idx="48259">
                  <c:v>72.176093749999893</c:v>
                </c:pt>
                <c:pt idx="48260">
                  <c:v>72.185312499999995</c:v>
                </c:pt>
                <c:pt idx="48261">
                  <c:v>72.193906249999998</c:v>
                </c:pt>
                <c:pt idx="48262">
                  <c:v>72.202187499999994</c:v>
                </c:pt>
                <c:pt idx="48263">
                  <c:v>72.209999999999994</c:v>
                </c:pt>
                <c:pt idx="48264">
                  <c:v>72.217187499999895</c:v>
                </c:pt>
                <c:pt idx="48265">
                  <c:v>72.223593749999907</c:v>
                </c:pt>
                <c:pt idx="48266">
                  <c:v>72.229218749999902</c:v>
                </c:pt>
                <c:pt idx="48267">
                  <c:v>72.234218749999897</c:v>
                </c:pt>
                <c:pt idx="48268">
                  <c:v>72.238749999999996</c:v>
                </c:pt>
                <c:pt idx="48269">
                  <c:v>72.242812499999999</c:v>
                </c:pt>
                <c:pt idx="48270">
                  <c:v>72.246406249999893</c:v>
                </c:pt>
                <c:pt idx="48271">
                  <c:v>72.249999999999901</c:v>
                </c:pt>
                <c:pt idx="48272">
                  <c:v>72.253593749999993</c:v>
                </c:pt>
                <c:pt idx="48273">
                  <c:v>72.257187499999901</c:v>
                </c:pt>
                <c:pt idx="48274">
                  <c:v>72.260937499999997</c:v>
                </c:pt>
                <c:pt idx="48275">
                  <c:v>72.264687499999994</c:v>
                </c:pt>
                <c:pt idx="48276">
                  <c:v>72.268437499999905</c:v>
                </c:pt>
                <c:pt idx="48277">
                  <c:v>72.272187499999902</c:v>
                </c:pt>
                <c:pt idx="48278">
                  <c:v>72.276093749999902</c:v>
                </c:pt>
                <c:pt idx="48279">
                  <c:v>72.280312499999994</c:v>
                </c:pt>
                <c:pt idx="48280">
                  <c:v>72.284687500000004</c:v>
                </c:pt>
                <c:pt idx="48281">
                  <c:v>72.288906249999997</c:v>
                </c:pt>
                <c:pt idx="48282">
                  <c:v>72.292812499999997</c:v>
                </c:pt>
                <c:pt idx="48283">
                  <c:v>72.296406249999905</c:v>
                </c:pt>
                <c:pt idx="48284">
                  <c:v>72.299843749999894</c:v>
                </c:pt>
                <c:pt idx="48285">
                  <c:v>72.303281249999998</c:v>
                </c:pt>
                <c:pt idx="48286">
                  <c:v>72.306874999999906</c:v>
                </c:pt>
                <c:pt idx="48287">
                  <c:v>72.310624999999902</c:v>
                </c:pt>
                <c:pt idx="48288">
                  <c:v>72.314374999999899</c:v>
                </c:pt>
                <c:pt idx="48289">
                  <c:v>72.317968749999906</c:v>
                </c:pt>
                <c:pt idx="48290">
                  <c:v>72.321250000000006</c:v>
                </c:pt>
                <c:pt idx="48291">
                  <c:v>72.324374999999904</c:v>
                </c:pt>
                <c:pt idx="48292">
                  <c:v>72.327500000000001</c:v>
                </c:pt>
                <c:pt idx="48293">
                  <c:v>72.330624999999998</c:v>
                </c:pt>
                <c:pt idx="48294">
                  <c:v>72.333906249999899</c:v>
                </c:pt>
                <c:pt idx="48295">
                  <c:v>72.337499999999906</c:v>
                </c:pt>
                <c:pt idx="48296">
                  <c:v>72.341250000000002</c:v>
                </c:pt>
                <c:pt idx="48297">
                  <c:v>72.344999999999899</c:v>
                </c:pt>
                <c:pt idx="48298">
                  <c:v>72.348906249999899</c:v>
                </c:pt>
                <c:pt idx="48299">
                  <c:v>72.353124999999906</c:v>
                </c:pt>
                <c:pt idx="48300">
                  <c:v>72.357500000000002</c:v>
                </c:pt>
                <c:pt idx="48301">
                  <c:v>72.362031249999902</c:v>
                </c:pt>
                <c:pt idx="48302">
                  <c:v>72.366953124999895</c:v>
                </c:pt>
                <c:pt idx="48303">
                  <c:v>72.372031249999907</c:v>
                </c:pt>
                <c:pt idx="48304">
                  <c:v>72.377187499999906</c:v>
                </c:pt>
                <c:pt idx="48305">
                  <c:v>72.382656249999897</c:v>
                </c:pt>
                <c:pt idx="48306">
                  <c:v>72.388359374999993</c:v>
                </c:pt>
                <c:pt idx="48307">
                  <c:v>72.394062499999905</c:v>
                </c:pt>
                <c:pt idx="48308">
                  <c:v>72.399531249999995</c:v>
                </c:pt>
                <c:pt idx="48309">
                  <c:v>72.404765624999897</c:v>
                </c:pt>
                <c:pt idx="48310">
                  <c:v>72.409843749999993</c:v>
                </c:pt>
                <c:pt idx="48311">
                  <c:v>72.414531249999897</c:v>
                </c:pt>
                <c:pt idx="48312">
                  <c:v>72.419374999999903</c:v>
                </c:pt>
                <c:pt idx="48313">
                  <c:v>72.425624999999897</c:v>
                </c:pt>
                <c:pt idx="48314">
                  <c:v>72.4342187499999</c:v>
                </c:pt>
                <c:pt idx="48315">
                  <c:v>72.444374999999894</c:v>
                </c:pt>
                <c:pt idx="48316">
                  <c:v>72.454843749999895</c:v>
                </c:pt>
                <c:pt idx="48317">
                  <c:v>72.4654687499999</c:v>
                </c:pt>
                <c:pt idx="48318">
                  <c:v>72.476249999999894</c:v>
                </c:pt>
                <c:pt idx="48319">
                  <c:v>72.486874999999898</c:v>
                </c:pt>
                <c:pt idx="48320">
                  <c:v>72.497187499999995</c:v>
                </c:pt>
                <c:pt idx="48321">
                  <c:v>72.507499999999894</c:v>
                </c:pt>
                <c:pt idx="48322">
                  <c:v>72.517968749999895</c:v>
                </c:pt>
                <c:pt idx="48323">
                  <c:v>72.528593749999999</c:v>
                </c:pt>
                <c:pt idx="48324">
                  <c:v>72.539218749999904</c:v>
                </c:pt>
                <c:pt idx="48325">
                  <c:v>72.550156249999901</c:v>
                </c:pt>
                <c:pt idx="48326">
                  <c:v>72.561406249999905</c:v>
                </c:pt>
                <c:pt idx="48327">
                  <c:v>72.572656249999895</c:v>
                </c:pt>
                <c:pt idx="48328">
                  <c:v>72.584374999999994</c:v>
                </c:pt>
                <c:pt idx="48329">
                  <c:v>72.596718749999994</c:v>
                </c:pt>
                <c:pt idx="48330">
                  <c:v>72.609218749999897</c:v>
                </c:pt>
                <c:pt idx="48331">
                  <c:v>72.621562499999996</c:v>
                </c:pt>
                <c:pt idx="48332">
                  <c:v>72.633281249999897</c:v>
                </c:pt>
                <c:pt idx="48333">
                  <c:v>72.644218749999894</c:v>
                </c:pt>
                <c:pt idx="48334">
                  <c:v>72.654531249999906</c:v>
                </c:pt>
                <c:pt idx="48335">
                  <c:v>72.6646874999999</c:v>
                </c:pt>
                <c:pt idx="48336">
                  <c:v>72.674374999999998</c:v>
                </c:pt>
                <c:pt idx="48337">
                  <c:v>72.684062499999996</c:v>
                </c:pt>
                <c:pt idx="48338">
                  <c:v>72.693906249999998</c:v>
                </c:pt>
                <c:pt idx="48339">
                  <c:v>72.703124999999901</c:v>
                </c:pt>
                <c:pt idx="48340">
                  <c:v>72.712031249999896</c:v>
                </c:pt>
                <c:pt idx="48341">
                  <c:v>72.720781249999902</c:v>
                </c:pt>
                <c:pt idx="48342">
                  <c:v>72.729531249999994</c:v>
                </c:pt>
                <c:pt idx="48343">
                  <c:v>72.738593749999893</c:v>
                </c:pt>
                <c:pt idx="48344">
                  <c:v>72.748281250000005</c:v>
                </c:pt>
                <c:pt idx="48345">
                  <c:v>72.758593749999903</c:v>
                </c:pt>
                <c:pt idx="48346">
                  <c:v>72.769374999999897</c:v>
                </c:pt>
                <c:pt idx="48347">
                  <c:v>72.780468749999898</c:v>
                </c:pt>
                <c:pt idx="48348">
                  <c:v>72.792031249999994</c:v>
                </c:pt>
                <c:pt idx="48349">
                  <c:v>72.803906249999898</c:v>
                </c:pt>
                <c:pt idx="48350">
                  <c:v>72.815624999999997</c:v>
                </c:pt>
                <c:pt idx="48351">
                  <c:v>72.827343749999997</c:v>
                </c:pt>
                <c:pt idx="48352">
                  <c:v>72.838593749999902</c:v>
                </c:pt>
                <c:pt idx="48353">
                  <c:v>72.848906249999899</c:v>
                </c:pt>
                <c:pt idx="48354">
                  <c:v>72.858984374999906</c:v>
                </c:pt>
                <c:pt idx="48355">
                  <c:v>72.869062499999899</c:v>
                </c:pt>
                <c:pt idx="48356">
                  <c:v>72.878984375000002</c:v>
                </c:pt>
                <c:pt idx="48357">
                  <c:v>72.888828125000003</c:v>
                </c:pt>
                <c:pt idx="48358">
                  <c:v>72.898671875000005</c:v>
                </c:pt>
                <c:pt idx="48359">
                  <c:v>72.908359374999904</c:v>
                </c:pt>
                <c:pt idx="48360">
                  <c:v>72.917812499999897</c:v>
                </c:pt>
                <c:pt idx="48361">
                  <c:v>72.927343749999906</c:v>
                </c:pt>
                <c:pt idx="48362">
                  <c:v>72.937109374999906</c:v>
                </c:pt>
                <c:pt idx="48363">
                  <c:v>72.946718749999903</c:v>
                </c:pt>
                <c:pt idx="48364">
                  <c:v>72.956015625000006</c:v>
                </c:pt>
                <c:pt idx="48365">
                  <c:v>72.965156249999893</c:v>
                </c:pt>
                <c:pt idx="48366">
                  <c:v>72.974453124999897</c:v>
                </c:pt>
                <c:pt idx="48367">
                  <c:v>72.984296874999998</c:v>
                </c:pt>
                <c:pt idx="48368">
                  <c:v>72.994453125000007</c:v>
                </c:pt>
                <c:pt idx="48369">
                  <c:v>73.004921874999894</c:v>
                </c:pt>
                <c:pt idx="48370">
                  <c:v>73.015781249999904</c:v>
                </c:pt>
                <c:pt idx="48371">
                  <c:v>73.026640624999899</c:v>
                </c:pt>
                <c:pt idx="48372">
                  <c:v>73.037421875000007</c:v>
                </c:pt>
                <c:pt idx="48373">
                  <c:v>73.048046874999997</c:v>
                </c:pt>
                <c:pt idx="48374">
                  <c:v>73.058593749999901</c:v>
                </c:pt>
                <c:pt idx="48375">
                  <c:v>73.069140624999903</c:v>
                </c:pt>
                <c:pt idx="48376">
                  <c:v>73.079765624999993</c:v>
                </c:pt>
                <c:pt idx="48377">
                  <c:v>73.090624999999903</c:v>
                </c:pt>
                <c:pt idx="48378">
                  <c:v>73.101718749999904</c:v>
                </c:pt>
                <c:pt idx="48379">
                  <c:v>73.112968749999894</c:v>
                </c:pt>
                <c:pt idx="48380">
                  <c:v>73.124296874999999</c:v>
                </c:pt>
                <c:pt idx="48381">
                  <c:v>73.135468749999902</c:v>
                </c:pt>
                <c:pt idx="48382">
                  <c:v>73.146328124999897</c:v>
                </c:pt>
                <c:pt idx="48383">
                  <c:v>73.157109374999905</c:v>
                </c:pt>
                <c:pt idx="48384">
                  <c:v>73.16796875</c:v>
                </c:pt>
                <c:pt idx="48385">
                  <c:v>73.178984374999899</c:v>
                </c:pt>
                <c:pt idx="48386">
                  <c:v>73.189921874999897</c:v>
                </c:pt>
                <c:pt idx="48387">
                  <c:v>73.200859374999894</c:v>
                </c:pt>
                <c:pt idx="48388">
                  <c:v>73.211796874999905</c:v>
                </c:pt>
                <c:pt idx="48389">
                  <c:v>73.222578124999899</c:v>
                </c:pt>
                <c:pt idx="48390">
                  <c:v>73.233359374999907</c:v>
                </c:pt>
                <c:pt idx="48391">
                  <c:v>73.244062499999899</c:v>
                </c:pt>
                <c:pt idx="48392">
                  <c:v>73.254843749999907</c:v>
                </c:pt>
                <c:pt idx="48393">
                  <c:v>73.265625</c:v>
                </c:pt>
                <c:pt idx="48394">
                  <c:v>73.276249999999905</c:v>
                </c:pt>
                <c:pt idx="48395">
                  <c:v>73.287109375</c:v>
                </c:pt>
                <c:pt idx="48396">
                  <c:v>73.298203125000001</c:v>
                </c:pt>
                <c:pt idx="48397">
                  <c:v>73.309374999999903</c:v>
                </c:pt>
                <c:pt idx="48398">
                  <c:v>73.320624999999893</c:v>
                </c:pt>
                <c:pt idx="48399">
                  <c:v>73.331640624999906</c:v>
                </c:pt>
                <c:pt idx="48400">
                  <c:v>73.3424218749999</c:v>
                </c:pt>
              </c:numCache>
            </c:numRef>
          </c:val>
          <c:smooth val="0"/>
          <c:extLst>
            <c:ext xmlns:c16="http://schemas.microsoft.com/office/drawing/2014/chart" uri="{C3380CC4-5D6E-409C-BE32-E72D297353CC}">
              <c16:uniqueId val="{00000000-EEBC-435E-915E-A4431385ABCA}"/>
            </c:ext>
          </c:extLst>
        </c:ser>
        <c:dLbls>
          <c:showLegendKey val="0"/>
          <c:showVal val="0"/>
          <c:showCatName val="0"/>
          <c:showSerName val="0"/>
          <c:showPercent val="0"/>
          <c:showBubbleSize val="0"/>
        </c:dLbls>
        <c:smooth val="0"/>
        <c:axId val="134388448"/>
        <c:axId val="134395520"/>
      </c:lineChart>
      <c:catAx>
        <c:axId val="134388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34395520"/>
        <c:crosses val="autoZero"/>
        <c:auto val="1"/>
        <c:lblAlgn val="ctr"/>
        <c:lblOffset val="100"/>
        <c:noMultiLvlLbl val="0"/>
      </c:catAx>
      <c:valAx>
        <c:axId val="134395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4388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hkla:</a:t>
            </a:r>
            <a:r>
              <a:rPr lang="en-US" altLang="zh-CN" baseline="0"/>
              <a:t> </a:t>
            </a:r>
            <a:r>
              <a:rPr lang="zh-CN" altLang="en-US" baseline="0"/>
              <a:t>大勾载荷</a:t>
            </a:r>
            <a:endParaRPr lang="en-US" alt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hkla!$B$1:$B$2</c:f>
              <c:strCache>
                <c:ptCount val="2"/>
                <c:pt idx="0">
                  <c:v>hkla</c:v>
                </c:pt>
                <c:pt idx="1">
                  <c:v>float</c:v>
                </c:pt>
              </c:strCache>
            </c:strRef>
          </c:tx>
          <c:spPr>
            <a:ln w="28575" cap="rnd">
              <a:solidFill>
                <a:schemeClr val="accent1"/>
              </a:solidFill>
              <a:round/>
            </a:ln>
            <a:effectLst/>
          </c:spPr>
          <c:marker>
            <c:symbol val="none"/>
          </c:marker>
          <c:cat>
            <c:strRef>
              <c:f>hkla!$A$3:$A$21403</c:f>
              <c:strCache>
                <c:ptCount val="21401"/>
                <c:pt idx="0">
                  <c:v>T</c:v>
                </c:pt>
                <c:pt idx="1">
                  <c:v>2019/12/22 0:59</c:v>
                </c:pt>
                <c:pt idx="2">
                  <c:v>2019/12/22 0:59</c:v>
                </c:pt>
                <c:pt idx="3">
                  <c:v>2019/12/22 0:59</c:v>
                </c:pt>
                <c:pt idx="4">
                  <c:v>2019/12/22 0:59</c:v>
                </c:pt>
                <c:pt idx="5">
                  <c:v>2019/12/22 0:59</c:v>
                </c:pt>
                <c:pt idx="6">
                  <c:v>2019/12/22 0:59</c:v>
                </c:pt>
                <c:pt idx="7">
                  <c:v>2019/12/22 0:59</c:v>
                </c:pt>
                <c:pt idx="8">
                  <c:v>2019/12/22 0:59</c:v>
                </c:pt>
                <c:pt idx="9">
                  <c:v>2019/12/22 0:59</c:v>
                </c:pt>
                <c:pt idx="10">
                  <c:v>2019/12/22 0:59</c:v>
                </c:pt>
                <c:pt idx="11">
                  <c:v>2019/12/22 0:59</c:v>
                </c:pt>
                <c:pt idx="12">
                  <c:v>2019/12/22 0:59</c:v>
                </c:pt>
                <c:pt idx="13">
                  <c:v>2019/12/22 0:59</c:v>
                </c:pt>
                <c:pt idx="14">
                  <c:v>2019/12/22 0:59</c:v>
                </c:pt>
                <c:pt idx="15">
                  <c:v>2019/12/22 0:59</c:v>
                </c:pt>
                <c:pt idx="16">
                  <c:v>2019/12/22 0:59</c:v>
                </c:pt>
                <c:pt idx="17">
                  <c:v>2019/12/22 0:59</c:v>
                </c:pt>
                <c:pt idx="18">
                  <c:v>2019/12/22 1:00</c:v>
                </c:pt>
                <c:pt idx="19">
                  <c:v>2019/12/22 1:00</c:v>
                </c:pt>
                <c:pt idx="20">
                  <c:v>2019/12/22 1:00</c:v>
                </c:pt>
                <c:pt idx="21">
                  <c:v>2019/12/22 1:00</c:v>
                </c:pt>
                <c:pt idx="22">
                  <c:v>2019/12/22 1:00</c:v>
                </c:pt>
                <c:pt idx="23">
                  <c:v>2019/12/22 1:00</c:v>
                </c:pt>
                <c:pt idx="24">
                  <c:v>2019/12/22 1:00</c:v>
                </c:pt>
                <c:pt idx="25">
                  <c:v>2019/12/22 1:00</c:v>
                </c:pt>
                <c:pt idx="26">
                  <c:v>2019/12/22 1:00</c:v>
                </c:pt>
                <c:pt idx="27">
                  <c:v>2019/12/22 1:00</c:v>
                </c:pt>
                <c:pt idx="28">
                  <c:v>2019/12/22 1:00</c:v>
                </c:pt>
                <c:pt idx="29">
                  <c:v>2019/12/22 1:00</c:v>
                </c:pt>
                <c:pt idx="30">
                  <c:v>2019/12/22 1:00</c:v>
                </c:pt>
                <c:pt idx="31">
                  <c:v>2019/12/22 1:00</c:v>
                </c:pt>
                <c:pt idx="32">
                  <c:v>2019/12/22 1:00</c:v>
                </c:pt>
                <c:pt idx="33">
                  <c:v>2019/12/22 1:00</c:v>
                </c:pt>
                <c:pt idx="34">
                  <c:v>2019/12/22 1:00</c:v>
                </c:pt>
                <c:pt idx="35">
                  <c:v>2019/12/22 1:00</c:v>
                </c:pt>
                <c:pt idx="36">
                  <c:v>2019/12/22 1:00</c:v>
                </c:pt>
                <c:pt idx="37">
                  <c:v>2019/12/22 1:00</c:v>
                </c:pt>
                <c:pt idx="38">
                  <c:v>2019/12/22 1:01</c:v>
                </c:pt>
                <c:pt idx="39">
                  <c:v>2019/12/22 1:01</c:v>
                </c:pt>
                <c:pt idx="40">
                  <c:v>2019/12/22 1:01</c:v>
                </c:pt>
                <c:pt idx="41">
                  <c:v>2019/12/22 1:01</c:v>
                </c:pt>
                <c:pt idx="42">
                  <c:v>2019/12/22 1:01</c:v>
                </c:pt>
                <c:pt idx="43">
                  <c:v>2019/12/22 1:01</c:v>
                </c:pt>
                <c:pt idx="44">
                  <c:v>2019/12/22 1:01</c:v>
                </c:pt>
                <c:pt idx="45">
                  <c:v>2019/12/22 1:01</c:v>
                </c:pt>
                <c:pt idx="46">
                  <c:v>2019/12/22 1:01</c:v>
                </c:pt>
                <c:pt idx="47">
                  <c:v>2019/12/22 1:01</c:v>
                </c:pt>
                <c:pt idx="48">
                  <c:v>2019/12/22 1:01</c:v>
                </c:pt>
                <c:pt idx="49">
                  <c:v>2019/12/22 1:01</c:v>
                </c:pt>
                <c:pt idx="50">
                  <c:v>2019/12/22 1:01</c:v>
                </c:pt>
                <c:pt idx="51">
                  <c:v>2019/12/22 1:01</c:v>
                </c:pt>
                <c:pt idx="52">
                  <c:v>2019/12/22 1:01</c:v>
                </c:pt>
                <c:pt idx="53">
                  <c:v>2019/12/22 1:01</c:v>
                </c:pt>
                <c:pt idx="54">
                  <c:v>2019/12/22 1:01</c:v>
                </c:pt>
                <c:pt idx="55">
                  <c:v>2019/12/22 1:01</c:v>
                </c:pt>
                <c:pt idx="56">
                  <c:v>2019/12/22 1:01</c:v>
                </c:pt>
                <c:pt idx="57">
                  <c:v>2019/12/22 1:01</c:v>
                </c:pt>
                <c:pt idx="58">
                  <c:v>2019/12/22 1:02</c:v>
                </c:pt>
                <c:pt idx="59">
                  <c:v>2019/12/22 1:02</c:v>
                </c:pt>
                <c:pt idx="60">
                  <c:v>2019/12/22 1:02</c:v>
                </c:pt>
                <c:pt idx="61">
                  <c:v>2019/12/22 1:02</c:v>
                </c:pt>
                <c:pt idx="62">
                  <c:v>2019/12/22 1:02</c:v>
                </c:pt>
                <c:pt idx="63">
                  <c:v>2019/12/22 1:02</c:v>
                </c:pt>
                <c:pt idx="64">
                  <c:v>2019/12/22 1:02</c:v>
                </c:pt>
                <c:pt idx="65">
                  <c:v>2019/12/22 1:02</c:v>
                </c:pt>
                <c:pt idx="66">
                  <c:v>2019/12/22 1:02</c:v>
                </c:pt>
                <c:pt idx="67">
                  <c:v>2019/12/22 1:02</c:v>
                </c:pt>
                <c:pt idx="68">
                  <c:v>2019/12/22 1:02</c:v>
                </c:pt>
                <c:pt idx="69">
                  <c:v>2019/12/22 1:02</c:v>
                </c:pt>
                <c:pt idx="70">
                  <c:v>2019/12/22 1:02</c:v>
                </c:pt>
                <c:pt idx="71">
                  <c:v>2019/12/22 1:02</c:v>
                </c:pt>
                <c:pt idx="72">
                  <c:v>2019/12/22 1:02</c:v>
                </c:pt>
                <c:pt idx="73">
                  <c:v>2019/12/22 1:02</c:v>
                </c:pt>
                <c:pt idx="74">
                  <c:v>2019/12/22 1:02</c:v>
                </c:pt>
                <c:pt idx="75">
                  <c:v>2019/12/22 1:02</c:v>
                </c:pt>
                <c:pt idx="76">
                  <c:v>2019/12/22 1:02</c:v>
                </c:pt>
                <c:pt idx="77">
                  <c:v>2019/12/22 1:02</c:v>
                </c:pt>
                <c:pt idx="78">
                  <c:v>2019/12/22 1:03</c:v>
                </c:pt>
                <c:pt idx="79">
                  <c:v>2019/12/22 1:03</c:v>
                </c:pt>
                <c:pt idx="80">
                  <c:v>2019/12/22 1:03</c:v>
                </c:pt>
                <c:pt idx="81">
                  <c:v>2019/12/22 1:03</c:v>
                </c:pt>
                <c:pt idx="82">
                  <c:v>2019/12/22 1:03</c:v>
                </c:pt>
                <c:pt idx="83">
                  <c:v>2019/12/22 1:03</c:v>
                </c:pt>
                <c:pt idx="84">
                  <c:v>2019/12/22 1:03</c:v>
                </c:pt>
                <c:pt idx="85">
                  <c:v>2019/12/22 1:03</c:v>
                </c:pt>
                <c:pt idx="86">
                  <c:v>2019/12/22 1:03</c:v>
                </c:pt>
                <c:pt idx="87">
                  <c:v>2019/12/22 1:03</c:v>
                </c:pt>
                <c:pt idx="88">
                  <c:v>2019/12/22 1:03</c:v>
                </c:pt>
                <c:pt idx="89">
                  <c:v>2019/12/22 1:03</c:v>
                </c:pt>
                <c:pt idx="90">
                  <c:v>2019/12/22 1:03</c:v>
                </c:pt>
                <c:pt idx="91">
                  <c:v>2019/12/22 1:03</c:v>
                </c:pt>
                <c:pt idx="92">
                  <c:v>2019/12/22 1:03</c:v>
                </c:pt>
                <c:pt idx="93">
                  <c:v>2019/12/22 1:03</c:v>
                </c:pt>
                <c:pt idx="94">
                  <c:v>2019/12/22 1:03</c:v>
                </c:pt>
                <c:pt idx="95">
                  <c:v>2019/12/22 1:03</c:v>
                </c:pt>
                <c:pt idx="96">
                  <c:v>2019/12/22 1:03</c:v>
                </c:pt>
                <c:pt idx="97">
                  <c:v>2019/12/22 1:04</c:v>
                </c:pt>
                <c:pt idx="98">
                  <c:v>2019/12/22 1:04</c:v>
                </c:pt>
                <c:pt idx="99">
                  <c:v>2019/12/22 1:04</c:v>
                </c:pt>
                <c:pt idx="100">
                  <c:v>2019/12/22 1:04</c:v>
                </c:pt>
                <c:pt idx="101">
                  <c:v>2019/12/22 1:04</c:v>
                </c:pt>
                <c:pt idx="102">
                  <c:v>2019/12/22 1:04</c:v>
                </c:pt>
                <c:pt idx="103">
                  <c:v>2019/12/22 1:04</c:v>
                </c:pt>
                <c:pt idx="104">
                  <c:v>2019/12/22 1:04</c:v>
                </c:pt>
                <c:pt idx="105">
                  <c:v>2019/12/22 1:04</c:v>
                </c:pt>
                <c:pt idx="106">
                  <c:v>2019/12/22 1:04</c:v>
                </c:pt>
                <c:pt idx="107">
                  <c:v>2019/12/22 1:04</c:v>
                </c:pt>
                <c:pt idx="108">
                  <c:v>2019/12/22 1:04</c:v>
                </c:pt>
                <c:pt idx="109">
                  <c:v>2019/12/22 1:04</c:v>
                </c:pt>
                <c:pt idx="110">
                  <c:v>2019/12/22 1:04</c:v>
                </c:pt>
                <c:pt idx="111">
                  <c:v>2019/12/22 1:04</c:v>
                </c:pt>
                <c:pt idx="112">
                  <c:v>2019/12/22 1:04</c:v>
                </c:pt>
                <c:pt idx="113">
                  <c:v>2019/12/22 1:04</c:v>
                </c:pt>
                <c:pt idx="114">
                  <c:v>2019/12/22 1:04</c:v>
                </c:pt>
                <c:pt idx="115">
                  <c:v>2019/12/22 1:04</c:v>
                </c:pt>
                <c:pt idx="116">
                  <c:v>2019/12/22 1:04</c:v>
                </c:pt>
                <c:pt idx="117">
                  <c:v>2019/12/22 1:04</c:v>
                </c:pt>
                <c:pt idx="118">
                  <c:v>2019/12/22 1:05</c:v>
                </c:pt>
                <c:pt idx="119">
                  <c:v>2019/12/22 1:05</c:v>
                </c:pt>
                <c:pt idx="120">
                  <c:v>2019/12/22 1:05</c:v>
                </c:pt>
                <c:pt idx="121">
                  <c:v>2019/12/22 1:05</c:v>
                </c:pt>
                <c:pt idx="122">
                  <c:v>2019/12/22 1:05</c:v>
                </c:pt>
                <c:pt idx="123">
                  <c:v>2019/12/22 1:05</c:v>
                </c:pt>
                <c:pt idx="124">
                  <c:v>2019/12/22 1:05</c:v>
                </c:pt>
                <c:pt idx="125">
                  <c:v>2019/12/22 1:05</c:v>
                </c:pt>
                <c:pt idx="126">
                  <c:v>2019/12/22 1:05</c:v>
                </c:pt>
                <c:pt idx="127">
                  <c:v>2019/12/22 1:05</c:v>
                </c:pt>
                <c:pt idx="128">
                  <c:v>2019/12/22 1:05</c:v>
                </c:pt>
                <c:pt idx="129">
                  <c:v>2019/12/22 1:05</c:v>
                </c:pt>
                <c:pt idx="130">
                  <c:v>2019/12/22 1:05</c:v>
                </c:pt>
                <c:pt idx="131">
                  <c:v>2019/12/22 1:05</c:v>
                </c:pt>
                <c:pt idx="132">
                  <c:v>2019/12/22 1:05</c:v>
                </c:pt>
                <c:pt idx="133">
                  <c:v>2019/12/22 1:05</c:v>
                </c:pt>
                <c:pt idx="134">
                  <c:v>2019/12/22 1:05</c:v>
                </c:pt>
                <c:pt idx="135">
                  <c:v>2019/12/22 1:05</c:v>
                </c:pt>
                <c:pt idx="136">
                  <c:v>2019/12/22 1:05</c:v>
                </c:pt>
                <c:pt idx="137">
                  <c:v>2019/12/22 1:05</c:v>
                </c:pt>
                <c:pt idx="138">
                  <c:v>2019/12/22 1:06</c:v>
                </c:pt>
                <c:pt idx="139">
                  <c:v>2019/12/22 1:06</c:v>
                </c:pt>
                <c:pt idx="140">
                  <c:v>2019/12/22 1:06</c:v>
                </c:pt>
                <c:pt idx="141">
                  <c:v>2019/12/22 1:06</c:v>
                </c:pt>
                <c:pt idx="142">
                  <c:v>2019/12/22 1:06</c:v>
                </c:pt>
                <c:pt idx="143">
                  <c:v>2019/12/22 1:06</c:v>
                </c:pt>
                <c:pt idx="144">
                  <c:v>2019/12/22 1:06</c:v>
                </c:pt>
                <c:pt idx="145">
                  <c:v>2019/12/22 1:06</c:v>
                </c:pt>
                <c:pt idx="146">
                  <c:v>2019/12/22 1:06</c:v>
                </c:pt>
                <c:pt idx="147">
                  <c:v>2019/12/22 1:06</c:v>
                </c:pt>
                <c:pt idx="148">
                  <c:v>2019/12/22 1:06</c:v>
                </c:pt>
                <c:pt idx="149">
                  <c:v>2019/12/22 1:06</c:v>
                </c:pt>
                <c:pt idx="150">
                  <c:v>2019/12/22 1:06</c:v>
                </c:pt>
                <c:pt idx="151">
                  <c:v>2019/12/22 1:06</c:v>
                </c:pt>
                <c:pt idx="152">
                  <c:v>2019/12/22 1:06</c:v>
                </c:pt>
                <c:pt idx="153">
                  <c:v>2019/12/22 1:06</c:v>
                </c:pt>
                <c:pt idx="154">
                  <c:v>2019/12/22 1:06</c:v>
                </c:pt>
                <c:pt idx="155">
                  <c:v>2019/12/22 1:06</c:v>
                </c:pt>
                <c:pt idx="156">
                  <c:v>2019/12/22 1:06</c:v>
                </c:pt>
                <c:pt idx="157">
                  <c:v>2019/12/22 1:06</c:v>
                </c:pt>
                <c:pt idx="158">
                  <c:v>2019/12/22 1:07</c:v>
                </c:pt>
                <c:pt idx="159">
                  <c:v>2019/12/22 1:07</c:v>
                </c:pt>
                <c:pt idx="160">
                  <c:v>2019/12/22 1:07</c:v>
                </c:pt>
                <c:pt idx="161">
                  <c:v>2019/12/22 1:07</c:v>
                </c:pt>
                <c:pt idx="162">
                  <c:v>2019/12/22 1:07</c:v>
                </c:pt>
                <c:pt idx="163">
                  <c:v>2019/12/22 1:07</c:v>
                </c:pt>
                <c:pt idx="164">
                  <c:v>2019/12/22 1:07</c:v>
                </c:pt>
                <c:pt idx="165">
                  <c:v>2019/12/22 1:07</c:v>
                </c:pt>
                <c:pt idx="166">
                  <c:v>2019/12/22 1:07</c:v>
                </c:pt>
                <c:pt idx="167">
                  <c:v>2019/12/22 1:07</c:v>
                </c:pt>
                <c:pt idx="168">
                  <c:v>2019/12/22 1:07</c:v>
                </c:pt>
                <c:pt idx="169">
                  <c:v>2019/12/22 1:07</c:v>
                </c:pt>
                <c:pt idx="170">
                  <c:v>2019/12/22 1:07</c:v>
                </c:pt>
                <c:pt idx="171">
                  <c:v>2019/12/22 1:07</c:v>
                </c:pt>
                <c:pt idx="172">
                  <c:v>2019/12/22 1:07</c:v>
                </c:pt>
                <c:pt idx="173">
                  <c:v>2019/12/22 1:07</c:v>
                </c:pt>
                <c:pt idx="174">
                  <c:v>2019/12/22 1:07</c:v>
                </c:pt>
                <c:pt idx="175">
                  <c:v>2019/12/22 1:07</c:v>
                </c:pt>
                <c:pt idx="176">
                  <c:v>2019/12/22 1:07</c:v>
                </c:pt>
                <c:pt idx="177">
                  <c:v>2019/12/22 1:08</c:v>
                </c:pt>
                <c:pt idx="178">
                  <c:v>2019/12/22 1:08</c:v>
                </c:pt>
                <c:pt idx="179">
                  <c:v>2019/12/22 1:08</c:v>
                </c:pt>
                <c:pt idx="180">
                  <c:v>2019/12/22 1:08</c:v>
                </c:pt>
                <c:pt idx="181">
                  <c:v>2019/12/22 1:08</c:v>
                </c:pt>
                <c:pt idx="182">
                  <c:v>2019/12/22 1:08</c:v>
                </c:pt>
                <c:pt idx="183">
                  <c:v>2019/12/22 1:08</c:v>
                </c:pt>
                <c:pt idx="184">
                  <c:v>2019/12/22 1:08</c:v>
                </c:pt>
                <c:pt idx="185">
                  <c:v>2019/12/22 1:08</c:v>
                </c:pt>
                <c:pt idx="186">
                  <c:v>2019/12/22 1:08</c:v>
                </c:pt>
                <c:pt idx="187">
                  <c:v>2019/12/22 1:08</c:v>
                </c:pt>
                <c:pt idx="188">
                  <c:v>2019/12/22 1:08</c:v>
                </c:pt>
                <c:pt idx="189">
                  <c:v>2019/12/22 1:08</c:v>
                </c:pt>
                <c:pt idx="190">
                  <c:v>2019/12/22 1:08</c:v>
                </c:pt>
                <c:pt idx="191">
                  <c:v>2019/12/22 1:08</c:v>
                </c:pt>
                <c:pt idx="192">
                  <c:v>2019/12/22 1:08</c:v>
                </c:pt>
                <c:pt idx="193">
                  <c:v>2019/12/22 1:08</c:v>
                </c:pt>
                <c:pt idx="194">
                  <c:v>2019/12/22 1:08</c:v>
                </c:pt>
                <c:pt idx="195">
                  <c:v>2019/12/22 1:08</c:v>
                </c:pt>
                <c:pt idx="196">
                  <c:v>2019/12/22 1:08</c:v>
                </c:pt>
                <c:pt idx="197">
                  <c:v>2019/12/22 1:09</c:v>
                </c:pt>
                <c:pt idx="198">
                  <c:v>2019/12/22 1:09</c:v>
                </c:pt>
                <c:pt idx="199">
                  <c:v>2019/12/22 1:09</c:v>
                </c:pt>
                <c:pt idx="200">
                  <c:v>2019/12/22 1:09</c:v>
                </c:pt>
                <c:pt idx="201">
                  <c:v>2019/12/22 1:09</c:v>
                </c:pt>
                <c:pt idx="202">
                  <c:v>2019/12/22 1:09</c:v>
                </c:pt>
                <c:pt idx="203">
                  <c:v>2019/12/22 1:09</c:v>
                </c:pt>
                <c:pt idx="204">
                  <c:v>2019/12/22 1:09</c:v>
                </c:pt>
                <c:pt idx="205">
                  <c:v>2019/12/22 1:09</c:v>
                </c:pt>
                <c:pt idx="206">
                  <c:v>2019/12/22 1:09</c:v>
                </c:pt>
                <c:pt idx="207">
                  <c:v>2019/12/22 1:09</c:v>
                </c:pt>
                <c:pt idx="208">
                  <c:v>2019/12/22 1:09</c:v>
                </c:pt>
                <c:pt idx="209">
                  <c:v>2019/12/22 1:09</c:v>
                </c:pt>
                <c:pt idx="210">
                  <c:v>2019/12/22 1:09</c:v>
                </c:pt>
                <c:pt idx="211">
                  <c:v>2019/12/22 1:09</c:v>
                </c:pt>
                <c:pt idx="212">
                  <c:v>2019/12/22 1:09</c:v>
                </c:pt>
                <c:pt idx="213">
                  <c:v>2019/12/22 1:09</c:v>
                </c:pt>
                <c:pt idx="214">
                  <c:v>2019/12/22 1:09</c:v>
                </c:pt>
                <c:pt idx="215">
                  <c:v>2019/12/22 1:09</c:v>
                </c:pt>
                <c:pt idx="216">
                  <c:v>2019/12/22 1:09</c:v>
                </c:pt>
                <c:pt idx="217">
                  <c:v>2019/12/22 1:10</c:v>
                </c:pt>
                <c:pt idx="218">
                  <c:v>2019/12/22 1:10</c:v>
                </c:pt>
                <c:pt idx="219">
                  <c:v>2019/12/22 1:10</c:v>
                </c:pt>
                <c:pt idx="220">
                  <c:v>2019/12/22 1:10</c:v>
                </c:pt>
                <c:pt idx="221">
                  <c:v>2019/12/22 1:10</c:v>
                </c:pt>
                <c:pt idx="222">
                  <c:v>2019/12/22 1:10</c:v>
                </c:pt>
                <c:pt idx="223">
                  <c:v>2019/12/22 1:10</c:v>
                </c:pt>
                <c:pt idx="224">
                  <c:v>2019/12/22 1:10</c:v>
                </c:pt>
                <c:pt idx="225">
                  <c:v>2019/12/22 1:10</c:v>
                </c:pt>
                <c:pt idx="226">
                  <c:v>2019/12/22 1:10</c:v>
                </c:pt>
                <c:pt idx="227">
                  <c:v>2019/12/22 1:10</c:v>
                </c:pt>
                <c:pt idx="228">
                  <c:v>2019/12/22 1:10</c:v>
                </c:pt>
                <c:pt idx="229">
                  <c:v>2019/12/22 1:10</c:v>
                </c:pt>
                <c:pt idx="230">
                  <c:v>2019/12/22 1:10</c:v>
                </c:pt>
                <c:pt idx="231">
                  <c:v>2019/12/22 1:10</c:v>
                </c:pt>
                <c:pt idx="232">
                  <c:v>2019/12/22 1:10</c:v>
                </c:pt>
                <c:pt idx="233">
                  <c:v>2019/12/22 1:10</c:v>
                </c:pt>
                <c:pt idx="234">
                  <c:v>2019/12/22 1:10</c:v>
                </c:pt>
                <c:pt idx="235">
                  <c:v>2019/12/22 1:10</c:v>
                </c:pt>
                <c:pt idx="236">
                  <c:v>2019/12/22 1:10</c:v>
                </c:pt>
                <c:pt idx="237">
                  <c:v>2019/12/22 1:11</c:v>
                </c:pt>
                <c:pt idx="238">
                  <c:v>2019/12/22 1:11</c:v>
                </c:pt>
                <c:pt idx="239">
                  <c:v>2019/12/22 1:11</c:v>
                </c:pt>
                <c:pt idx="240">
                  <c:v>2019/12/22 1:11</c:v>
                </c:pt>
                <c:pt idx="241">
                  <c:v>2019/12/22 1:11</c:v>
                </c:pt>
                <c:pt idx="242">
                  <c:v>2019/12/22 1:11</c:v>
                </c:pt>
                <c:pt idx="243">
                  <c:v>2019/12/22 1:11</c:v>
                </c:pt>
                <c:pt idx="244">
                  <c:v>2019/12/22 1:11</c:v>
                </c:pt>
                <c:pt idx="245">
                  <c:v>2019/12/22 1:11</c:v>
                </c:pt>
                <c:pt idx="246">
                  <c:v>2019/12/22 1:11</c:v>
                </c:pt>
                <c:pt idx="247">
                  <c:v>2019/12/22 1:11</c:v>
                </c:pt>
                <c:pt idx="248">
                  <c:v>2019/12/22 1:11</c:v>
                </c:pt>
                <c:pt idx="249">
                  <c:v>2019/12/22 1:11</c:v>
                </c:pt>
                <c:pt idx="250">
                  <c:v>2019/12/22 1:11</c:v>
                </c:pt>
                <c:pt idx="251">
                  <c:v>2019/12/22 1:11</c:v>
                </c:pt>
                <c:pt idx="252">
                  <c:v>2019/12/22 1:11</c:v>
                </c:pt>
                <c:pt idx="253">
                  <c:v>2019/12/22 1:11</c:v>
                </c:pt>
                <c:pt idx="254">
                  <c:v>2019/12/22 1:11</c:v>
                </c:pt>
                <c:pt idx="255">
                  <c:v>2019/12/22 1:11</c:v>
                </c:pt>
                <c:pt idx="256">
                  <c:v>2019/12/22 1:11</c:v>
                </c:pt>
                <c:pt idx="257">
                  <c:v>2019/12/22 1:12</c:v>
                </c:pt>
                <c:pt idx="258">
                  <c:v>2019/12/22 1:12</c:v>
                </c:pt>
                <c:pt idx="259">
                  <c:v>2019/12/22 1:12</c:v>
                </c:pt>
                <c:pt idx="260">
                  <c:v>2019/12/22 1:12</c:v>
                </c:pt>
                <c:pt idx="261">
                  <c:v>2019/12/22 1:12</c:v>
                </c:pt>
                <c:pt idx="262">
                  <c:v>2019/12/22 1:12</c:v>
                </c:pt>
                <c:pt idx="263">
                  <c:v>2019/12/22 1:12</c:v>
                </c:pt>
                <c:pt idx="264">
                  <c:v>2019/12/22 1:12</c:v>
                </c:pt>
                <c:pt idx="265">
                  <c:v>2019/12/22 1:12</c:v>
                </c:pt>
                <c:pt idx="266">
                  <c:v>2019/12/22 1:12</c:v>
                </c:pt>
                <c:pt idx="267">
                  <c:v>2019/12/22 1:12</c:v>
                </c:pt>
                <c:pt idx="268">
                  <c:v>2019/12/22 1:12</c:v>
                </c:pt>
                <c:pt idx="269">
                  <c:v>2019/12/22 1:12</c:v>
                </c:pt>
                <c:pt idx="270">
                  <c:v>2019/12/22 1:12</c:v>
                </c:pt>
                <c:pt idx="271">
                  <c:v>2019/12/22 1:12</c:v>
                </c:pt>
                <c:pt idx="272">
                  <c:v>2019/12/22 1:12</c:v>
                </c:pt>
                <c:pt idx="273">
                  <c:v>2019/12/22 1:12</c:v>
                </c:pt>
                <c:pt idx="274">
                  <c:v>2019/12/22 1:12</c:v>
                </c:pt>
                <c:pt idx="275">
                  <c:v>2019/12/22 1:12</c:v>
                </c:pt>
                <c:pt idx="276">
                  <c:v>2019/12/22 1:12</c:v>
                </c:pt>
                <c:pt idx="277">
                  <c:v>2019/12/22 1:13</c:v>
                </c:pt>
                <c:pt idx="278">
                  <c:v>2019/12/22 1:13</c:v>
                </c:pt>
                <c:pt idx="279">
                  <c:v>2019/12/22 1:13</c:v>
                </c:pt>
                <c:pt idx="280">
                  <c:v>2019/12/22 1:13</c:v>
                </c:pt>
                <c:pt idx="281">
                  <c:v>2019/12/22 1:13</c:v>
                </c:pt>
                <c:pt idx="282">
                  <c:v>2019/12/22 1:13</c:v>
                </c:pt>
                <c:pt idx="283">
                  <c:v>2019/12/22 1:13</c:v>
                </c:pt>
                <c:pt idx="284">
                  <c:v>2019/12/22 1:13</c:v>
                </c:pt>
                <c:pt idx="285">
                  <c:v>2019/12/22 1:13</c:v>
                </c:pt>
                <c:pt idx="286">
                  <c:v>2019/12/22 1:13</c:v>
                </c:pt>
                <c:pt idx="287">
                  <c:v>2019/12/22 1:13</c:v>
                </c:pt>
                <c:pt idx="288">
                  <c:v>2019/12/22 1:13</c:v>
                </c:pt>
                <c:pt idx="289">
                  <c:v>2019/12/22 1:13</c:v>
                </c:pt>
                <c:pt idx="290">
                  <c:v>2019/12/22 1:13</c:v>
                </c:pt>
                <c:pt idx="291">
                  <c:v>2019/12/22 1:13</c:v>
                </c:pt>
                <c:pt idx="292">
                  <c:v>2019/12/22 1:13</c:v>
                </c:pt>
                <c:pt idx="293">
                  <c:v>2019/12/22 1:13</c:v>
                </c:pt>
                <c:pt idx="294">
                  <c:v>2019/12/22 1:13</c:v>
                </c:pt>
                <c:pt idx="295">
                  <c:v>2019/12/22 1:13</c:v>
                </c:pt>
                <c:pt idx="296">
                  <c:v>2019/12/22 1:13</c:v>
                </c:pt>
                <c:pt idx="297">
                  <c:v>2019/12/22 1:14</c:v>
                </c:pt>
                <c:pt idx="298">
                  <c:v>2019/12/22 1:14</c:v>
                </c:pt>
                <c:pt idx="299">
                  <c:v>2019/12/22 1:14</c:v>
                </c:pt>
                <c:pt idx="300">
                  <c:v>2019/12/22 1:14</c:v>
                </c:pt>
                <c:pt idx="301">
                  <c:v>2019/12/22 1:14</c:v>
                </c:pt>
                <c:pt idx="302">
                  <c:v>2019/12/22 1:14</c:v>
                </c:pt>
                <c:pt idx="303">
                  <c:v>2019/12/22 1:14</c:v>
                </c:pt>
                <c:pt idx="304">
                  <c:v>2019/12/22 1:14</c:v>
                </c:pt>
                <c:pt idx="305">
                  <c:v>2019/12/22 1:14</c:v>
                </c:pt>
                <c:pt idx="306">
                  <c:v>2019/12/22 1:14</c:v>
                </c:pt>
                <c:pt idx="307">
                  <c:v>2019/12/22 1:14</c:v>
                </c:pt>
                <c:pt idx="308">
                  <c:v>2019/12/22 1:14</c:v>
                </c:pt>
                <c:pt idx="309">
                  <c:v>2019/12/22 1:14</c:v>
                </c:pt>
                <c:pt idx="310">
                  <c:v>2019/12/22 1:14</c:v>
                </c:pt>
                <c:pt idx="311">
                  <c:v>2019/12/22 1:14</c:v>
                </c:pt>
                <c:pt idx="312">
                  <c:v>2019/12/22 1:14</c:v>
                </c:pt>
                <c:pt idx="313">
                  <c:v>2019/12/22 1:14</c:v>
                </c:pt>
                <c:pt idx="314">
                  <c:v>2019/12/22 1:14</c:v>
                </c:pt>
                <c:pt idx="315">
                  <c:v>2019/12/22 1:14</c:v>
                </c:pt>
                <c:pt idx="316">
                  <c:v>2019/12/22 1:14</c:v>
                </c:pt>
                <c:pt idx="317">
                  <c:v>2019/12/22 1:14</c:v>
                </c:pt>
                <c:pt idx="318">
                  <c:v>2019/12/22 1:15</c:v>
                </c:pt>
                <c:pt idx="319">
                  <c:v>2019/12/22 1:15</c:v>
                </c:pt>
                <c:pt idx="320">
                  <c:v>2019/12/22 1:15</c:v>
                </c:pt>
                <c:pt idx="321">
                  <c:v>2019/12/22 1:15</c:v>
                </c:pt>
                <c:pt idx="322">
                  <c:v>2019/12/22 1:15</c:v>
                </c:pt>
                <c:pt idx="323">
                  <c:v>2019/12/22 1:15</c:v>
                </c:pt>
                <c:pt idx="324">
                  <c:v>2019/12/22 1:15</c:v>
                </c:pt>
                <c:pt idx="325">
                  <c:v>2019/12/22 1:15</c:v>
                </c:pt>
                <c:pt idx="326">
                  <c:v>2019/12/22 1:15</c:v>
                </c:pt>
                <c:pt idx="327">
                  <c:v>2019/12/22 1:15</c:v>
                </c:pt>
                <c:pt idx="328">
                  <c:v>2019/12/22 1:15</c:v>
                </c:pt>
                <c:pt idx="329">
                  <c:v>2019/12/22 1:15</c:v>
                </c:pt>
                <c:pt idx="330">
                  <c:v>2019/12/22 1:15</c:v>
                </c:pt>
                <c:pt idx="331">
                  <c:v>2019/12/22 1:15</c:v>
                </c:pt>
                <c:pt idx="332">
                  <c:v>2019/12/22 1:15</c:v>
                </c:pt>
                <c:pt idx="333">
                  <c:v>2019/12/22 1:15</c:v>
                </c:pt>
                <c:pt idx="334">
                  <c:v>2019/12/22 1:15</c:v>
                </c:pt>
                <c:pt idx="335">
                  <c:v>2019/12/22 1:15</c:v>
                </c:pt>
                <c:pt idx="336">
                  <c:v>2019/12/22 1:15</c:v>
                </c:pt>
                <c:pt idx="337">
                  <c:v>2019/12/22 1:15</c:v>
                </c:pt>
                <c:pt idx="338">
                  <c:v>2019/12/22 1:16</c:v>
                </c:pt>
                <c:pt idx="339">
                  <c:v>2019/12/22 1:16</c:v>
                </c:pt>
                <c:pt idx="340">
                  <c:v>2019/12/22 1:16</c:v>
                </c:pt>
                <c:pt idx="341">
                  <c:v>2019/12/22 1:16</c:v>
                </c:pt>
                <c:pt idx="342">
                  <c:v>2019/12/22 1:16</c:v>
                </c:pt>
                <c:pt idx="343">
                  <c:v>2019/12/22 1:16</c:v>
                </c:pt>
                <c:pt idx="344">
                  <c:v>2019/12/22 1:16</c:v>
                </c:pt>
                <c:pt idx="345">
                  <c:v>2019/12/22 1:16</c:v>
                </c:pt>
                <c:pt idx="346">
                  <c:v>2019/12/22 1:16</c:v>
                </c:pt>
                <c:pt idx="347">
                  <c:v>2019/12/22 1:16</c:v>
                </c:pt>
                <c:pt idx="348">
                  <c:v>2019/12/22 1:16</c:v>
                </c:pt>
                <c:pt idx="349">
                  <c:v>2019/12/22 1:16</c:v>
                </c:pt>
                <c:pt idx="350">
                  <c:v>2019/12/22 1:16</c:v>
                </c:pt>
                <c:pt idx="351">
                  <c:v>2019/12/22 1:16</c:v>
                </c:pt>
                <c:pt idx="352">
                  <c:v>2019/12/22 1:16</c:v>
                </c:pt>
                <c:pt idx="353">
                  <c:v>2019/12/22 1:16</c:v>
                </c:pt>
                <c:pt idx="354">
                  <c:v>2019/12/22 1:16</c:v>
                </c:pt>
                <c:pt idx="355">
                  <c:v>2019/12/22 1:16</c:v>
                </c:pt>
                <c:pt idx="356">
                  <c:v>2019/12/22 1:16</c:v>
                </c:pt>
                <c:pt idx="357">
                  <c:v>2019/12/22 1:17</c:v>
                </c:pt>
                <c:pt idx="358">
                  <c:v>2019/12/22 1:17</c:v>
                </c:pt>
                <c:pt idx="359">
                  <c:v>2019/12/22 1:17</c:v>
                </c:pt>
                <c:pt idx="360">
                  <c:v>2019/12/22 1:17</c:v>
                </c:pt>
                <c:pt idx="361">
                  <c:v>2019/12/22 1:17</c:v>
                </c:pt>
                <c:pt idx="362">
                  <c:v>2019/12/22 1:17</c:v>
                </c:pt>
                <c:pt idx="363">
                  <c:v>2019/12/22 1:17</c:v>
                </c:pt>
                <c:pt idx="364">
                  <c:v>2019/12/22 1:17</c:v>
                </c:pt>
                <c:pt idx="365">
                  <c:v>2019/12/22 1:17</c:v>
                </c:pt>
                <c:pt idx="366">
                  <c:v>2019/12/22 1:17</c:v>
                </c:pt>
                <c:pt idx="367">
                  <c:v>2019/12/22 1:17</c:v>
                </c:pt>
                <c:pt idx="368">
                  <c:v>2019/12/22 1:17</c:v>
                </c:pt>
                <c:pt idx="369">
                  <c:v>2019/12/22 1:17</c:v>
                </c:pt>
                <c:pt idx="370">
                  <c:v>2019/12/22 1:17</c:v>
                </c:pt>
                <c:pt idx="371">
                  <c:v>2019/12/22 1:17</c:v>
                </c:pt>
                <c:pt idx="372">
                  <c:v>2019/12/22 1:17</c:v>
                </c:pt>
                <c:pt idx="373">
                  <c:v>2019/12/22 1:17</c:v>
                </c:pt>
                <c:pt idx="374">
                  <c:v>2019/12/22 1:17</c:v>
                </c:pt>
                <c:pt idx="375">
                  <c:v>2019/12/22 1:17</c:v>
                </c:pt>
                <c:pt idx="376">
                  <c:v>2019/12/22 1:17</c:v>
                </c:pt>
                <c:pt idx="377">
                  <c:v>2019/12/22 1:17</c:v>
                </c:pt>
                <c:pt idx="378">
                  <c:v>2019/12/22 1:18</c:v>
                </c:pt>
                <c:pt idx="379">
                  <c:v>2019/12/22 1:18</c:v>
                </c:pt>
                <c:pt idx="380">
                  <c:v>2019/12/22 1:18</c:v>
                </c:pt>
                <c:pt idx="381">
                  <c:v>2019/12/22 1:18</c:v>
                </c:pt>
                <c:pt idx="382">
                  <c:v>2019/12/22 1:18</c:v>
                </c:pt>
                <c:pt idx="383">
                  <c:v>2019/12/22 1:18</c:v>
                </c:pt>
                <c:pt idx="384">
                  <c:v>2019/12/22 1:18</c:v>
                </c:pt>
                <c:pt idx="385">
                  <c:v>2019/12/22 1:18</c:v>
                </c:pt>
                <c:pt idx="386">
                  <c:v>2019/12/22 1:18</c:v>
                </c:pt>
                <c:pt idx="387">
                  <c:v>2019/12/22 1:18</c:v>
                </c:pt>
                <c:pt idx="388">
                  <c:v>2019/12/22 1:18</c:v>
                </c:pt>
                <c:pt idx="389">
                  <c:v>2019/12/22 1:18</c:v>
                </c:pt>
                <c:pt idx="390">
                  <c:v>2019/12/22 1:18</c:v>
                </c:pt>
                <c:pt idx="391">
                  <c:v>2019/12/22 1:18</c:v>
                </c:pt>
                <c:pt idx="392">
                  <c:v>2019/12/22 1:18</c:v>
                </c:pt>
                <c:pt idx="393">
                  <c:v>2019/12/22 1:18</c:v>
                </c:pt>
                <c:pt idx="394">
                  <c:v>2019/12/22 1:18</c:v>
                </c:pt>
                <c:pt idx="395">
                  <c:v>2019/12/22 1:18</c:v>
                </c:pt>
                <c:pt idx="396">
                  <c:v>2019/12/22 1:18</c:v>
                </c:pt>
                <c:pt idx="397">
                  <c:v>2019/12/22 1:19</c:v>
                </c:pt>
                <c:pt idx="398">
                  <c:v>2019/12/22 1:19</c:v>
                </c:pt>
                <c:pt idx="399">
                  <c:v>2019/12/22 1:19</c:v>
                </c:pt>
                <c:pt idx="400">
                  <c:v>2019/12/22 1:19</c:v>
                </c:pt>
                <c:pt idx="401">
                  <c:v>2019/12/22 1:19</c:v>
                </c:pt>
                <c:pt idx="402">
                  <c:v>2019/12/22 1:19</c:v>
                </c:pt>
                <c:pt idx="403">
                  <c:v>2019/12/22 1:19</c:v>
                </c:pt>
                <c:pt idx="404">
                  <c:v>2019/12/22 1:19</c:v>
                </c:pt>
                <c:pt idx="405">
                  <c:v>2019/12/22 1:19</c:v>
                </c:pt>
                <c:pt idx="406">
                  <c:v>2019/12/22 1:19</c:v>
                </c:pt>
                <c:pt idx="407">
                  <c:v>2019/12/22 1:19</c:v>
                </c:pt>
                <c:pt idx="408">
                  <c:v>2019/12/22 1:19</c:v>
                </c:pt>
                <c:pt idx="409">
                  <c:v>2019/12/22 1:19</c:v>
                </c:pt>
                <c:pt idx="410">
                  <c:v>2019/12/22 1:19</c:v>
                </c:pt>
                <c:pt idx="411">
                  <c:v>2019/12/22 1:19</c:v>
                </c:pt>
                <c:pt idx="412">
                  <c:v>2019/12/22 1:19</c:v>
                </c:pt>
                <c:pt idx="413">
                  <c:v>2019/12/22 1:19</c:v>
                </c:pt>
                <c:pt idx="414">
                  <c:v>2019/12/22 1:19</c:v>
                </c:pt>
                <c:pt idx="415">
                  <c:v>2019/12/22 1:19</c:v>
                </c:pt>
                <c:pt idx="416">
                  <c:v>2019/12/22 1:19</c:v>
                </c:pt>
                <c:pt idx="417">
                  <c:v>2019/12/22 1:19</c:v>
                </c:pt>
                <c:pt idx="418">
                  <c:v>2019/12/22 1:20</c:v>
                </c:pt>
                <c:pt idx="419">
                  <c:v>2019/12/22 1:20</c:v>
                </c:pt>
                <c:pt idx="420">
                  <c:v>2019/12/22 1:20</c:v>
                </c:pt>
                <c:pt idx="421">
                  <c:v>2019/12/22 1:20</c:v>
                </c:pt>
                <c:pt idx="422">
                  <c:v>2019/12/22 1:20</c:v>
                </c:pt>
                <c:pt idx="423">
                  <c:v>2019/12/22 1:20</c:v>
                </c:pt>
                <c:pt idx="424">
                  <c:v>2019/12/22 1:20</c:v>
                </c:pt>
                <c:pt idx="425">
                  <c:v>2019/12/22 1:20</c:v>
                </c:pt>
                <c:pt idx="426">
                  <c:v>2019/12/22 1:20</c:v>
                </c:pt>
                <c:pt idx="427">
                  <c:v>2019/12/22 1:20</c:v>
                </c:pt>
                <c:pt idx="428">
                  <c:v>2019/12/22 1:20</c:v>
                </c:pt>
                <c:pt idx="429">
                  <c:v>2019/12/22 1:20</c:v>
                </c:pt>
                <c:pt idx="430">
                  <c:v>2019/12/22 1:20</c:v>
                </c:pt>
                <c:pt idx="431">
                  <c:v>2019/12/22 1:20</c:v>
                </c:pt>
                <c:pt idx="432">
                  <c:v>2019/12/22 1:20</c:v>
                </c:pt>
                <c:pt idx="433">
                  <c:v>2019/12/22 1:20</c:v>
                </c:pt>
                <c:pt idx="434">
                  <c:v>2019/12/22 1:20</c:v>
                </c:pt>
                <c:pt idx="435">
                  <c:v>2019/12/22 1:20</c:v>
                </c:pt>
                <c:pt idx="436">
                  <c:v>2019/12/22 1:20</c:v>
                </c:pt>
                <c:pt idx="437">
                  <c:v>2019/12/22 1:20</c:v>
                </c:pt>
                <c:pt idx="438">
                  <c:v>2019/12/22 1:21</c:v>
                </c:pt>
                <c:pt idx="439">
                  <c:v>2019/12/22 1:21</c:v>
                </c:pt>
                <c:pt idx="440">
                  <c:v>2019/12/22 1:21</c:v>
                </c:pt>
                <c:pt idx="441">
                  <c:v>2019/12/22 1:21</c:v>
                </c:pt>
                <c:pt idx="442">
                  <c:v>2019/12/22 1:21</c:v>
                </c:pt>
                <c:pt idx="443">
                  <c:v>2019/12/22 1:21</c:v>
                </c:pt>
                <c:pt idx="444">
                  <c:v>2019/12/22 1:21</c:v>
                </c:pt>
                <c:pt idx="445">
                  <c:v>2019/12/22 1:21</c:v>
                </c:pt>
                <c:pt idx="446">
                  <c:v>2019/12/22 1:21</c:v>
                </c:pt>
                <c:pt idx="447">
                  <c:v>2019/12/22 1:21</c:v>
                </c:pt>
                <c:pt idx="448">
                  <c:v>2019/12/22 1:21</c:v>
                </c:pt>
                <c:pt idx="449">
                  <c:v>2019/12/22 1:21</c:v>
                </c:pt>
                <c:pt idx="450">
                  <c:v>2019/12/22 1:21</c:v>
                </c:pt>
                <c:pt idx="451">
                  <c:v>2019/12/22 1:21</c:v>
                </c:pt>
                <c:pt idx="452">
                  <c:v>2019/12/22 1:21</c:v>
                </c:pt>
                <c:pt idx="453">
                  <c:v>2019/12/22 1:21</c:v>
                </c:pt>
                <c:pt idx="454">
                  <c:v>2019/12/22 1:21</c:v>
                </c:pt>
                <c:pt idx="455">
                  <c:v>2019/12/22 1:21</c:v>
                </c:pt>
                <c:pt idx="456">
                  <c:v>2019/12/22 1:21</c:v>
                </c:pt>
                <c:pt idx="457">
                  <c:v>2019/12/22 1:22</c:v>
                </c:pt>
                <c:pt idx="458">
                  <c:v>2019/12/22 1:22</c:v>
                </c:pt>
                <c:pt idx="459">
                  <c:v>2019/12/22 1:22</c:v>
                </c:pt>
                <c:pt idx="460">
                  <c:v>2019/12/22 1:22</c:v>
                </c:pt>
                <c:pt idx="461">
                  <c:v>2019/12/22 1:22</c:v>
                </c:pt>
                <c:pt idx="462">
                  <c:v>2019/12/22 1:22</c:v>
                </c:pt>
                <c:pt idx="463">
                  <c:v>2019/12/22 1:22</c:v>
                </c:pt>
                <c:pt idx="464">
                  <c:v>2019/12/22 1:22</c:v>
                </c:pt>
                <c:pt idx="465">
                  <c:v>2019/12/22 1:22</c:v>
                </c:pt>
                <c:pt idx="466">
                  <c:v>2019/12/22 1:22</c:v>
                </c:pt>
                <c:pt idx="467">
                  <c:v>2019/12/22 1:22</c:v>
                </c:pt>
                <c:pt idx="468">
                  <c:v>2019/12/22 1:22</c:v>
                </c:pt>
                <c:pt idx="469">
                  <c:v>2019/12/22 1:22</c:v>
                </c:pt>
                <c:pt idx="470">
                  <c:v>2019/12/22 1:22</c:v>
                </c:pt>
                <c:pt idx="471">
                  <c:v>2019/12/22 1:22</c:v>
                </c:pt>
                <c:pt idx="472">
                  <c:v>2019/12/22 1:22</c:v>
                </c:pt>
                <c:pt idx="473">
                  <c:v>2019/12/22 1:22</c:v>
                </c:pt>
                <c:pt idx="474">
                  <c:v>2019/12/22 1:22</c:v>
                </c:pt>
                <c:pt idx="475">
                  <c:v>2019/12/22 1:22</c:v>
                </c:pt>
                <c:pt idx="476">
                  <c:v>2019/12/22 1:22</c:v>
                </c:pt>
                <c:pt idx="477">
                  <c:v>2019/12/22 1:23</c:v>
                </c:pt>
                <c:pt idx="478">
                  <c:v>2019/12/22 1:23</c:v>
                </c:pt>
                <c:pt idx="479">
                  <c:v>2019/12/22 1:23</c:v>
                </c:pt>
                <c:pt idx="480">
                  <c:v>2019/12/22 1:23</c:v>
                </c:pt>
                <c:pt idx="481">
                  <c:v>2019/12/22 1:23</c:v>
                </c:pt>
                <c:pt idx="482">
                  <c:v>2019/12/22 1:23</c:v>
                </c:pt>
                <c:pt idx="483">
                  <c:v>2019/12/22 1:23</c:v>
                </c:pt>
                <c:pt idx="484">
                  <c:v>2019/12/22 1:23</c:v>
                </c:pt>
                <c:pt idx="485">
                  <c:v>2019/12/22 1:23</c:v>
                </c:pt>
                <c:pt idx="486">
                  <c:v>2019/12/22 1:23</c:v>
                </c:pt>
                <c:pt idx="487">
                  <c:v>2019/12/22 1:23</c:v>
                </c:pt>
                <c:pt idx="488">
                  <c:v>2019/12/22 1:23</c:v>
                </c:pt>
                <c:pt idx="489">
                  <c:v>2019/12/22 1:23</c:v>
                </c:pt>
                <c:pt idx="490">
                  <c:v>2019/12/22 1:23</c:v>
                </c:pt>
                <c:pt idx="491">
                  <c:v>2019/12/22 1:23</c:v>
                </c:pt>
                <c:pt idx="492">
                  <c:v>2019/12/22 1:23</c:v>
                </c:pt>
                <c:pt idx="493">
                  <c:v>2019/12/22 1:23</c:v>
                </c:pt>
                <c:pt idx="494">
                  <c:v>2019/12/22 1:23</c:v>
                </c:pt>
                <c:pt idx="495">
                  <c:v>2019/12/22 1:23</c:v>
                </c:pt>
                <c:pt idx="496">
                  <c:v>2019/12/22 1:23</c:v>
                </c:pt>
                <c:pt idx="497">
                  <c:v>2019/12/22 1:24</c:v>
                </c:pt>
                <c:pt idx="498">
                  <c:v>2019/12/22 1:24</c:v>
                </c:pt>
                <c:pt idx="499">
                  <c:v>2019/12/22 1:24</c:v>
                </c:pt>
                <c:pt idx="500">
                  <c:v>2019/12/22 1:24</c:v>
                </c:pt>
                <c:pt idx="501">
                  <c:v>2019/12/22 1:24</c:v>
                </c:pt>
                <c:pt idx="502">
                  <c:v>2019/12/22 1:24</c:v>
                </c:pt>
                <c:pt idx="503">
                  <c:v>2019/12/22 1:24</c:v>
                </c:pt>
                <c:pt idx="504">
                  <c:v>2019/12/22 1:24</c:v>
                </c:pt>
                <c:pt idx="505">
                  <c:v>2019/12/22 1:24</c:v>
                </c:pt>
                <c:pt idx="506">
                  <c:v>2019/12/22 1:24</c:v>
                </c:pt>
                <c:pt idx="507">
                  <c:v>2019/12/22 1:24</c:v>
                </c:pt>
                <c:pt idx="508">
                  <c:v>2019/12/22 1:24</c:v>
                </c:pt>
                <c:pt idx="509">
                  <c:v>2019/12/22 1:24</c:v>
                </c:pt>
                <c:pt idx="510">
                  <c:v>2019/12/22 1:24</c:v>
                </c:pt>
                <c:pt idx="511">
                  <c:v>2019/12/22 1:24</c:v>
                </c:pt>
                <c:pt idx="512">
                  <c:v>2019/12/22 1:24</c:v>
                </c:pt>
                <c:pt idx="513">
                  <c:v>2019/12/22 1:24</c:v>
                </c:pt>
                <c:pt idx="514">
                  <c:v>2019/12/22 1:24</c:v>
                </c:pt>
                <c:pt idx="515">
                  <c:v>2019/12/22 1:24</c:v>
                </c:pt>
                <c:pt idx="516">
                  <c:v>2019/12/22 1:24</c:v>
                </c:pt>
                <c:pt idx="517">
                  <c:v>2019/12/22 1:25</c:v>
                </c:pt>
                <c:pt idx="518">
                  <c:v>2019/12/22 1:25</c:v>
                </c:pt>
                <c:pt idx="519">
                  <c:v>2019/12/22 1:25</c:v>
                </c:pt>
                <c:pt idx="520">
                  <c:v>2019/12/22 1:25</c:v>
                </c:pt>
                <c:pt idx="521">
                  <c:v>2019/12/22 1:25</c:v>
                </c:pt>
                <c:pt idx="522">
                  <c:v>2019/12/22 1:25</c:v>
                </c:pt>
                <c:pt idx="523">
                  <c:v>2019/12/22 1:25</c:v>
                </c:pt>
                <c:pt idx="524">
                  <c:v>2019/12/22 1:25</c:v>
                </c:pt>
                <c:pt idx="525">
                  <c:v>2019/12/22 1:25</c:v>
                </c:pt>
                <c:pt idx="526">
                  <c:v>2019/12/22 1:25</c:v>
                </c:pt>
                <c:pt idx="527">
                  <c:v>2019/12/22 1:25</c:v>
                </c:pt>
                <c:pt idx="528">
                  <c:v>2019/12/22 1:25</c:v>
                </c:pt>
                <c:pt idx="529">
                  <c:v>2019/12/22 1:25</c:v>
                </c:pt>
                <c:pt idx="530">
                  <c:v>2019/12/22 1:25</c:v>
                </c:pt>
                <c:pt idx="531">
                  <c:v>2019/12/22 1:25</c:v>
                </c:pt>
                <c:pt idx="532">
                  <c:v>2019/12/22 1:25</c:v>
                </c:pt>
                <c:pt idx="533">
                  <c:v>2019/12/22 1:25</c:v>
                </c:pt>
                <c:pt idx="534">
                  <c:v>2019/12/22 1:25</c:v>
                </c:pt>
                <c:pt idx="535">
                  <c:v>2019/12/22 1:25</c:v>
                </c:pt>
                <c:pt idx="536">
                  <c:v>2019/12/22 1:25</c:v>
                </c:pt>
                <c:pt idx="537">
                  <c:v>2019/12/22 1:26</c:v>
                </c:pt>
                <c:pt idx="538">
                  <c:v>2019/12/22 1:26</c:v>
                </c:pt>
                <c:pt idx="539">
                  <c:v>2019/12/22 1:26</c:v>
                </c:pt>
                <c:pt idx="540">
                  <c:v>2019/12/22 1:26</c:v>
                </c:pt>
                <c:pt idx="541">
                  <c:v>2019/12/22 1:26</c:v>
                </c:pt>
                <c:pt idx="542">
                  <c:v>2019/12/22 1:26</c:v>
                </c:pt>
                <c:pt idx="543">
                  <c:v>2019/12/22 1:26</c:v>
                </c:pt>
                <c:pt idx="544">
                  <c:v>2019/12/22 1:26</c:v>
                </c:pt>
                <c:pt idx="545">
                  <c:v>2019/12/22 1:26</c:v>
                </c:pt>
                <c:pt idx="546">
                  <c:v>2019/12/22 1:26</c:v>
                </c:pt>
                <c:pt idx="547">
                  <c:v>2019/12/22 1:26</c:v>
                </c:pt>
                <c:pt idx="548">
                  <c:v>2019/12/22 1:26</c:v>
                </c:pt>
                <c:pt idx="549">
                  <c:v>2019/12/22 1:26</c:v>
                </c:pt>
                <c:pt idx="550">
                  <c:v>2019/12/22 1:26</c:v>
                </c:pt>
                <c:pt idx="551">
                  <c:v>2019/12/22 1:26</c:v>
                </c:pt>
                <c:pt idx="552">
                  <c:v>2019/12/22 1:26</c:v>
                </c:pt>
                <c:pt idx="553">
                  <c:v>2019/12/22 1:26</c:v>
                </c:pt>
                <c:pt idx="554">
                  <c:v>2019/12/22 1:26</c:v>
                </c:pt>
                <c:pt idx="555">
                  <c:v>2019/12/22 1:26</c:v>
                </c:pt>
                <c:pt idx="556">
                  <c:v>2019/12/22 1:26</c:v>
                </c:pt>
                <c:pt idx="557">
                  <c:v>2019/12/22 1:26</c:v>
                </c:pt>
                <c:pt idx="558">
                  <c:v>2019/12/22 1:27</c:v>
                </c:pt>
                <c:pt idx="559">
                  <c:v>2019/12/22 1:27</c:v>
                </c:pt>
                <c:pt idx="560">
                  <c:v>2019/12/22 1:27</c:v>
                </c:pt>
                <c:pt idx="561">
                  <c:v>2019/12/22 1:27</c:v>
                </c:pt>
                <c:pt idx="562">
                  <c:v>2019/12/22 1:27</c:v>
                </c:pt>
                <c:pt idx="563">
                  <c:v>2019/12/22 1:27</c:v>
                </c:pt>
                <c:pt idx="564">
                  <c:v>2019/12/22 1:27</c:v>
                </c:pt>
                <c:pt idx="565">
                  <c:v>2019/12/22 1:27</c:v>
                </c:pt>
                <c:pt idx="566">
                  <c:v>2019/12/22 1:27</c:v>
                </c:pt>
                <c:pt idx="567">
                  <c:v>2019/12/22 1:27</c:v>
                </c:pt>
                <c:pt idx="568">
                  <c:v>2019/12/22 1:27</c:v>
                </c:pt>
                <c:pt idx="569">
                  <c:v>2019/12/22 1:27</c:v>
                </c:pt>
                <c:pt idx="570">
                  <c:v>2019/12/22 1:27</c:v>
                </c:pt>
                <c:pt idx="571">
                  <c:v>2019/12/22 1:27</c:v>
                </c:pt>
                <c:pt idx="572">
                  <c:v>2019/12/22 1:27</c:v>
                </c:pt>
                <c:pt idx="573">
                  <c:v>2019/12/22 1:27</c:v>
                </c:pt>
                <c:pt idx="574">
                  <c:v>2019/12/22 1:27</c:v>
                </c:pt>
                <c:pt idx="575">
                  <c:v>2019/12/22 1:27</c:v>
                </c:pt>
                <c:pt idx="576">
                  <c:v>2019/12/22 1:27</c:v>
                </c:pt>
                <c:pt idx="577">
                  <c:v>2019/12/22 1:28</c:v>
                </c:pt>
                <c:pt idx="578">
                  <c:v>2019/12/22 1:28</c:v>
                </c:pt>
                <c:pt idx="579">
                  <c:v>2019/12/22 1:28</c:v>
                </c:pt>
                <c:pt idx="580">
                  <c:v>2019/12/22 1:28</c:v>
                </c:pt>
                <c:pt idx="581">
                  <c:v>2019/12/22 1:28</c:v>
                </c:pt>
                <c:pt idx="582">
                  <c:v>2019/12/22 1:28</c:v>
                </c:pt>
                <c:pt idx="583">
                  <c:v>2019/12/22 1:28</c:v>
                </c:pt>
                <c:pt idx="584">
                  <c:v>2019/12/22 1:28</c:v>
                </c:pt>
                <c:pt idx="585">
                  <c:v>2019/12/22 1:28</c:v>
                </c:pt>
                <c:pt idx="586">
                  <c:v>2019/12/22 1:28</c:v>
                </c:pt>
                <c:pt idx="587">
                  <c:v>2019/12/22 1:28</c:v>
                </c:pt>
                <c:pt idx="588">
                  <c:v>2019/12/22 1:28</c:v>
                </c:pt>
                <c:pt idx="589">
                  <c:v>2019/12/22 1:28</c:v>
                </c:pt>
                <c:pt idx="590">
                  <c:v>2019/12/22 1:28</c:v>
                </c:pt>
                <c:pt idx="591">
                  <c:v>2019/12/22 1:28</c:v>
                </c:pt>
                <c:pt idx="592">
                  <c:v>2019/12/22 1:28</c:v>
                </c:pt>
                <c:pt idx="593">
                  <c:v>2019/12/22 1:28</c:v>
                </c:pt>
                <c:pt idx="594">
                  <c:v>2019/12/22 1:28</c:v>
                </c:pt>
                <c:pt idx="595">
                  <c:v>2019/12/22 1:28</c:v>
                </c:pt>
                <c:pt idx="596">
                  <c:v>2019/12/22 1:28</c:v>
                </c:pt>
                <c:pt idx="597">
                  <c:v>2019/12/22 1:28</c:v>
                </c:pt>
                <c:pt idx="598">
                  <c:v>2019/12/22 1:29</c:v>
                </c:pt>
                <c:pt idx="599">
                  <c:v>2019/12/22 1:29</c:v>
                </c:pt>
                <c:pt idx="600">
                  <c:v>2019/12/22 1:29</c:v>
                </c:pt>
                <c:pt idx="601">
                  <c:v>2019/12/22 1:29</c:v>
                </c:pt>
                <c:pt idx="602">
                  <c:v>2019/12/22 1:29</c:v>
                </c:pt>
                <c:pt idx="603">
                  <c:v>2019/12/22 1:29</c:v>
                </c:pt>
                <c:pt idx="604">
                  <c:v>2019/12/22 1:29</c:v>
                </c:pt>
                <c:pt idx="605">
                  <c:v>2019/12/22 1:29</c:v>
                </c:pt>
                <c:pt idx="606">
                  <c:v>2019/12/22 1:29</c:v>
                </c:pt>
                <c:pt idx="607">
                  <c:v>2019/12/22 1:29</c:v>
                </c:pt>
                <c:pt idx="608">
                  <c:v>2019/12/22 1:29</c:v>
                </c:pt>
                <c:pt idx="609">
                  <c:v>2019/12/22 1:29</c:v>
                </c:pt>
                <c:pt idx="610">
                  <c:v>2019/12/22 1:29</c:v>
                </c:pt>
                <c:pt idx="611">
                  <c:v>2019/12/22 1:29</c:v>
                </c:pt>
                <c:pt idx="612">
                  <c:v>2019/12/22 1:29</c:v>
                </c:pt>
                <c:pt idx="613">
                  <c:v>2019/12/22 1:29</c:v>
                </c:pt>
                <c:pt idx="614">
                  <c:v>2019/12/22 1:29</c:v>
                </c:pt>
                <c:pt idx="615">
                  <c:v>2019/12/22 1:29</c:v>
                </c:pt>
                <c:pt idx="616">
                  <c:v>2019/12/22 1:29</c:v>
                </c:pt>
                <c:pt idx="617">
                  <c:v>2019/12/22 1:29</c:v>
                </c:pt>
                <c:pt idx="618">
                  <c:v>2019/12/22 1:30</c:v>
                </c:pt>
                <c:pt idx="619">
                  <c:v>2019/12/22 1:30</c:v>
                </c:pt>
                <c:pt idx="620">
                  <c:v>2019/12/22 1:30</c:v>
                </c:pt>
                <c:pt idx="621">
                  <c:v>2019/12/22 1:30</c:v>
                </c:pt>
                <c:pt idx="622">
                  <c:v>2019/12/22 1:30</c:v>
                </c:pt>
                <c:pt idx="623">
                  <c:v>2019/12/22 1:30</c:v>
                </c:pt>
                <c:pt idx="624">
                  <c:v>2019/12/22 1:30</c:v>
                </c:pt>
                <c:pt idx="625">
                  <c:v>2019/12/22 1:30</c:v>
                </c:pt>
                <c:pt idx="626">
                  <c:v>2019/12/22 1:30</c:v>
                </c:pt>
                <c:pt idx="627">
                  <c:v>2019/12/22 1:30</c:v>
                </c:pt>
                <c:pt idx="628">
                  <c:v>2019/12/22 1:30</c:v>
                </c:pt>
                <c:pt idx="629">
                  <c:v>2019/12/22 1:30</c:v>
                </c:pt>
                <c:pt idx="630">
                  <c:v>2019/12/22 1:30</c:v>
                </c:pt>
                <c:pt idx="631">
                  <c:v>2019/12/22 1:30</c:v>
                </c:pt>
                <c:pt idx="632">
                  <c:v>2019/12/22 1:30</c:v>
                </c:pt>
                <c:pt idx="633">
                  <c:v>2019/12/22 1:30</c:v>
                </c:pt>
                <c:pt idx="634">
                  <c:v>2019/12/22 1:30</c:v>
                </c:pt>
                <c:pt idx="635">
                  <c:v>2019/12/22 1:30</c:v>
                </c:pt>
                <c:pt idx="636">
                  <c:v>2019/12/22 1:30</c:v>
                </c:pt>
                <c:pt idx="637">
                  <c:v>2019/12/22 1:30</c:v>
                </c:pt>
                <c:pt idx="638">
                  <c:v>2019/12/22 1:31</c:v>
                </c:pt>
                <c:pt idx="639">
                  <c:v>2019/12/22 1:31</c:v>
                </c:pt>
                <c:pt idx="640">
                  <c:v>2019/12/22 1:31</c:v>
                </c:pt>
                <c:pt idx="641">
                  <c:v>2019/12/22 1:31</c:v>
                </c:pt>
                <c:pt idx="642">
                  <c:v>2019/12/22 1:31</c:v>
                </c:pt>
                <c:pt idx="643">
                  <c:v>2019/12/22 1:31</c:v>
                </c:pt>
                <c:pt idx="644">
                  <c:v>2019/12/22 1:31</c:v>
                </c:pt>
                <c:pt idx="645">
                  <c:v>2019/12/22 1:31</c:v>
                </c:pt>
                <c:pt idx="646">
                  <c:v>2019/12/22 1:31</c:v>
                </c:pt>
                <c:pt idx="647">
                  <c:v>2019/12/22 1:31</c:v>
                </c:pt>
                <c:pt idx="648">
                  <c:v>2019/12/22 1:31</c:v>
                </c:pt>
                <c:pt idx="649">
                  <c:v>2019/12/22 1:31</c:v>
                </c:pt>
                <c:pt idx="650">
                  <c:v>2019/12/22 1:31</c:v>
                </c:pt>
                <c:pt idx="651">
                  <c:v>2019/12/22 1:31</c:v>
                </c:pt>
                <c:pt idx="652">
                  <c:v>2019/12/22 1:31</c:v>
                </c:pt>
                <c:pt idx="653">
                  <c:v>2019/12/22 1:31</c:v>
                </c:pt>
                <c:pt idx="654">
                  <c:v>2019/12/22 1:31</c:v>
                </c:pt>
                <c:pt idx="655">
                  <c:v>2019/12/22 1:31</c:v>
                </c:pt>
                <c:pt idx="656">
                  <c:v>2019/12/22 1:31</c:v>
                </c:pt>
                <c:pt idx="657">
                  <c:v>2019/12/22 1:31</c:v>
                </c:pt>
                <c:pt idx="658">
                  <c:v>2019/12/22 1:32</c:v>
                </c:pt>
                <c:pt idx="659">
                  <c:v>2019/12/22 1:32</c:v>
                </c:pt>
                <c:pt idx="660">
                  <c:v>2019/12/22 1:32</c:v>
                </c:pt>
                <c:pt idx="661">
                  <c:v>2019/12/22 1:32</c:v>
                </c:pt>
                <c:pt idx="662">
                  <c:v>2019/12/22 1:32</c:v>
                </c:pt>
                <c:pt idx="663">
                  <c:v>2019/12/22 1:32</c:v>
                </c:pt>
                <c:pt idx="664">
                  <c:v>2019/12/22 1:32</c:v>
                </c:pt>
                <c:pt idx="665">
                  <c:v>2019/12/22 1:32</c:v>
                </c:pt>
                <c:pt idx="666">
                  <c:v>2019/12/22 1:32</c:v>
                </c:pt>
                <c:pt idx="667">
                  <c:v>2019/12/22 1:32</c:v>
                </c:pt>
                <c:pt idx="668">
                  <c:v>2019/12/22 1:32</c:v>
                </c:pt>
                <c:pt idx="669">
                  <c:v>2019/12/22 1:32</c:v>
                </c:pt>
                <c:pt idx="670">
                  <c:v>2019/12/22 1:32</c:v>
                </c:pt>
                <c:pt idx="671">
                  <c:v>2019/12/22 1:32</c:v>
                </c:pt>
                <c:pt idx="672">
                  <c:v>2019/12/22 1:32</c:v>
                </c:pt>
                <c:pt idx="673">
                  <c:v>2019/12/22 1:32</c:v>
                </c:pt>
                <c:pt idx="674">
                  <c:v>2019/12/22 1:32</c:v>
                </c:pt>
                <c:pt idx="675">
                  <c:v>2019/12/22 1:32</c:v>
                </c:pt>
                <c:pt idx="676">
                  <c:v>2019/12/22 1:32</c:v>
                </c:pt>
                <c:pt idx="677">
                  <c:v>2019/12/22 1:32</c:v>
                </c:pt>
                <c:pt idx="678">
                  <c:v>2019/12/22 1:33</c:v>
                </c:pt>
                <c:pt idx="679">
                  <c:v>2019/12/22 1:33</c:v>
                </c:pt>
                <c:pt idx="680">
                  <c:v>2019/12/22 1:33</c:v>
                </c:pt>
                <c:pt idx="681">
                  <c:v>2019/12/22 1:33</c:v>
                </c:pt>
                <c:pt idx="682">
                  <c:v>2019/12/22 1:33</c:v>
                </c:pt>
                <c:pt idx="683">
                  <c:v>2019/12/22 1:33</c:v>
                </c:pt>
                <c:pt idx="684">
                  <c:v>2019/12/22 1:33</c:v>
                </c:pt>
                <c:pt idx="685">
                  <c:v>2019/12/22 1:33</c:v>
                </c:pt>
                <c:pt idx="686">
                  <c:v>2019/12/22 1:33</c:v>
                </c:pt>
                <c:pt idx="687">
                  <c:v>2019/12/22 1:33</c:v>
                </c:pt>
                <c:pt idx="688">
                  <c:v>2019/12/22 1:33</c:v>
                </c:pt>
                <c:pt idx="689">
                  <c:v>2019/12/22 1:33</c:v>
                </c:pt>
                <c:pt idx="690">
                  <c:v>2019/12/22 1:33</c:v>
                </c:pt>
                <c:pt idx="691">
                  <c:v>2019/12/22 1:33</c:v>
                </c:pt>
                <c:pt idx="692">
                  <c:v>2019/12/22 1:33</c:v>
                </c:pt>
                <c:pt idx="693">
                  <c:v>2019/12/22 1:33</c:v>
                </c:pt>
                <c:pt idx="694">
                  <c:v>2019/12/22 1:33</c:v>
                </c:pt>
                <c:pt idx="695">
                  <c:v>2019/12/22 1:33</c:v>
                </c:pt>
                <c:pt idx="696">
                  <c:v>2019/12/22 1:33</c:v>
                </c:pt>
                <c:pt idx="697">
                  <c:v>2019/12/22 1:34</c:v>
                </c:pt>
                <c:pt idx="698">
                  <c:v>2019/12/22 1:34</c:v>
                </c:pt>
                <c:pt idx="699">
                  <c:v>2019/12/22 1:34</c:v>
                </c:pt>
                <c:pt idx="700">
                  <c:v>2019/12/22 1:34</c:v>
                </c:pt>
                <c:pt idx="701">
                  <c:v>2019/12/22 1:34</c:v>
                </c:pt>
                <c:pt idx="702">
                  <c:v>2019/12/22 1:34</c:v>
                </c:pt>
                <c:pt idx="703">
                  <c:v>2019/12/22 1:34</c:v>
                </c:pt>
                <c:pt idx="704">
                  <c:v>2019/12/22 1:34</c:v>
                </c:pt>
                <c:pt idx="705">
                  <c:v>2019/12/22 1:34</c:v>
                </c:pt>
                <c:pt idx="706">
                  <c:v>2019/12/22 1:34</c:v>
                </c:pt>
                <c:pt idx="707">
                  <c:v>2019/12/22 1:34</c:v>
                </c:pt>
                <c:pt idx="708">
                  <c:v>2019/12/22 1:34</c:v>
                </c:pt>
                <c:pt idx="709">
                  <c:v>2019/12/22 1:34</c:v>
                </c:pt>
                <c:pt idx="710">
                  <c:v>2019/12/22 1:34</c:v>
                </c:pt>
                <c:pt idx="711">
                  <c:v>2019/12/22 1:34</c:v>
                </c:pt>
                <c:pt idx="712">
                  <c:v>2019/12/22 1:34</c:v>
                </c:pt>
                <c:pt idx="713">
                  <c:v>2019/12/22 1:34</c:v>
                </c:pt>
                <c:pt idx="714">
                  <c:v>2019/12/22 1:34</c:v>
                </c:pt>
                <c:pt idx="715">
                  <c:v>2019/12/22 1:34</c:v>
                </c:pt>
                <c:pt idx="716">
                  <c:v>2019/12/22 1:34</c:v>
                </c:pt>
                <c:pt idx="717">
                  <c:v>2019/12/22 1:34</c:v>
                </c:pt>
                <c:pt idx="718">
                  <c:v>2019/12/22 1:35</c:v>
                </c:pt>
                <c:pt idx="719">
                  <c:v>2019/12/22 1:35</c:v>
                </c:pt>
                <c:pt idx="720">
                  <c:v>2019/12/22 1:35</c:v>
                </c:pt>
                <c:pt idx="721">
                  <c:v>2019/12/22 1:35</c:v>
                </c:pt>
                <c:pt idx="722">
                  <c:v>2019/12/22 1:35</c:v>
                </c:pt>
                <c:pt idx="723">
                  <c:v>2019/12/22 1:35</c:v>
                </c:pt>
                <c:pt idx="724">
                  <c:v>2019/12/22 1:35</c:v>
                </c:pt>
                <c:pt idx="725">
                  <c:v>2019/12/22 1:35</c:v>
                </c:pt>
                <c:pt idx="726">
                  <c:v>2019/12/22 1:35</c:v>
                </c:pt>
                <c:pt idx="727">
                  <c:v>2019/12/22 1:35</c:v>
                </c:pt>
                <c:pt idx="728">
                  <c:v>2019/12/22 1:35</c:v>
                </c:pt>
                <c:pt idx="729">
                  <c:v>2019/12/22 1:35</c:v>
                </c:pt>
                <c:pt idx="730">
                  <c:v>2019/12/22 1:35</c:v>
                </c:pt>
                <c:pt idx="731">
                  <c:v>2019/12/22 1:35</c:v>
                </c:pt>
                <c:pt idx="732">
                  <c:v>2019/12/22 1:35</c:v>
                </c:pt>
                <c:pt idx="733">
                  <c:v>2019/12/22 1:35</c:v>
                </c:pt>
                <c:pt idx="734">
                  <c:v>2019/12/22 1:35</c:v>
                </c:pt>
                <c:pt idx="735">
                  <c:v>2019/12/22 1:35</c:v>
                </c:pt>
                <c:pt idx="736">
                  <c:v>2019/12/22 1:35</c:v>
                </c:pt>
                <c:pt idx="737">
                  <c:v>2019/12/22 1:36</c:v>
                </c:pt>
                <c:pt idx="738">
                  <c:v>2019/12/22 1:36</c:v>
                </c:pt>
                <c:pt idx="739">
                  <c:v>2019/12/22 1:36</c:v>
                </c:pt>
                <c:pt idx="740">
                  <c:v>2019/12/22 1:36</c:v>
                </c:pt>
                <c:pt idx="741">
                  <c:v>2019/12/22 1:36</c:v>
                </c:pt>
                <c:pt idx="742">
                  <c:v>2019/12/22 1:36</c:v>
                </c:pt>
                <c:pt idx="743">
                  <c:v>2019/12/22 1:36</c:v>
                </c:pt>
                <c:pt idx="744">
                  <c:v>2019/12/22 1:36</c:v>
                </c:pt>
                <c:pt idx="745">
                  <c:v>2019/12/22 1:36</c:v>
                </c:pt>
                <c:pt idx="746">
                  <c:v>2019/12/22 1:36</c:v>
                </c:pt>
                <c:pt idx="747">
                  <c:v>2019/12/22 1:36</c:v>
                </c:pt>
                <c:pt idx="748">
                  <c:v>2019/12/22 1:36</c:v>
                </c:pt>
                <c:pt idx="749">
                  <c:v>2019/12/22 1:36</c:v>
                </c:pt>
                <c:pt idx="750">
                  <c:v>2019/12/22 1:36</c:v>
                </c:pt>
                <c:pt idx="751">
                  <c:v>2019/12/22 1:36</c:v>
                </c:pt>
                <c:pt idx="752">
                  <c:v>2019/12/22 1:36</c:v>
                </c:pt>
                <c:pt idx="753">
                  <c:v>2019/12/22 1:36</c:v>
                </c:pt>
                <c:pt idx="754">
                  <c:v>2019/12/22 1:36</c:v>
                </c:pt>
                <c:pt idx="755">
                  <c:v>2019/12/22 1:36</c:v>
                </c:pt>
                <c:pt idx="756">
                  <c:v>2019/12/22 1:36</c:v>
                </c:pt>
                <c:pt idx="757">
                  <c:v>2019/12/22 1:37</c:v>
                </c:pt>
                <c:pt idx="758">
                  <c:v>2019/12/22 1:37</c:v>
                </c:pt>
                <c:pt idx="759">
                  <c:v>2019/12/22 1:37</c:v>
                </c:pt>
                <c:pt idx="760">
                  <c:v>2019/12/22 1:37</c:v>
                </c:pt>
                <c:pt idx="761">
                  <c:v>2019/12/22 1:37</c:v>
                </c:pt>
                <c:pt idx="762">
                  <c:v>2019/12/22 1:37</c:v>
                </c:pt>
                <c:pt idx="763">
                  <c:v>2019/12/22 1:37</c:v>
                </c:pt>
                <c:pt idx="764">
                  <c:v>2019/12/22 1:37</c:v>
                </c:pt>
                <c:pt idx="765">
                  <c:v>2019/12/22 1:37</c:v>
                </c:pt>
                <c:pt idx="766">
                  <c:v>2019/12/22 1:37</c:v>
                </c:pt>
                <c:pt idx="767">
                  <c:v>2019/12/22 1:37</c:v>
                </c:pt>
                <c:pt idx="768">
                  <c:v>2019/12/22 1:37</c:v>
                </c:pt>
                <c:pt idx="769">
                  <c:v>2019/12/22 1:37</c:v>
                </c:pt>
                <c:pt idx="770">
                  <c:v>2019/12/22 1:37</c:v>
                </c:pt>
                <c:pt idx="771">
                  <c:v>2019/12/22 1:37</c:v>
                </c:pt>
                <c:pt idx="772">
                  <c:v>2019/12/22 1:37</c:v>
                </c:pt>
                <c:pt idx="773">
                  <c:v>2019/12/22 1:37</c:v>
                </c:pt>
                <c:pt idx="774">
                  <c:v>2019/12/22 1:37</c:v>
                </c:pt>
                <c:pt idx="775">
                  <c:v>2019/12/22 1:37</c:v>
                </c:pt>
                <c:pt idx="776">
                  <c:v>2019/12/22 1:37</c:v>
                </c:pt>
                <c:pt idx="777">
                  <c:v>2019/12/22 1:38</c:v>
                </c:pt>
                <c:pt idx="778">
                  <c:v>2019/12/22 1:38</c:v>
                </c:pt>
                <c:pt idx="779">
                  <c:v>2019/12/22 1:38</c:v>
                </c:pt>
                <c:pt idx="780">
                  <c:v>2019/12/22 1:38</c:v>
                </c:pt>
                <c:pt idx="781">
                  <c:v>2019/12/22 1:38</c:v>
                </c:pt>
                <c:pt idx="782">
                  <c:v>2019/12/22 1:38</c:v>
                </c:pt>
                <c:pt idx="783">
                  <c:v>2019/12/22 1:38</c:v>
                </c:pt>
                <c:pt idx="784">
                  <c:v>2019/12/22 1:38</c:v>
                </c:pt>
                <c:pt idx="785">
                  <c:v>2019/12/22 1:38</c:v>
                </c:pt>
                <c:pt idx="786">
                  <c:v>2019/12/22 1:38</c:v>
                </c:pt>
                <c:pt idx="787">
                  <c:v>2019/12/22 1:38</c:v>
                </c:pt>
                <c:pt idx="788">
                  <c:v>2019/12/22 1:38</c:v>
                </c:pt>
                <c:pt idx="789">
                  <c:v>2019/12/22 1:38</c:v>
                </c:pt>
                <c:pt idx="790">
                  <c:v>2019/12/22 1:38</c:v>
                </c:pt>
                <c:pt idx="791">
                  <c:v>2019/12/22 1:38</c:v>
                </c:pt>
                <c:pt idx="792">
                  <c:v>2019/12/22 1:38</c:v>
                </c:pt>
                <c:pt idx="793">
                  <c:v>2019/12/22 1:38</c:v>
                </c:pt>
                <c:pt idx="794">
                  <c:v>2019/12/22 1:38</c:v>
                </c:pt>
                <c:pt idx="795">
                  <c:v>2019/12/22 1:38</c:v>
                </c:pt>
                <c:pt idx="796">
                  <c:v>2019/12/22 1:38</c:v>
                </c:pt>
                <c:pt idx="797">
                  <c:v>2019/12/22 1:38</c:v>
                </c:pt>
                <c:pt idx="798">
                  <c:v>2019/12/22 1:39</c:v>
                </c:pt>
                <c:pt idx="799">
                  <c:v>2019/12/22 1:39</c:v>
                </c:pt>
                <c:pt idx="800">
                  <c:v>2019/12/22 1:39</c:v>
                </c:pt>
                <c:pt idx="801">
                  <c:v>2019/12/22 1:39</c:v>
                </c:pt>
                <c:pt idx="802">
                  <c:v>2019/12/22 1:39</c:v>
                </c:pt>
                <c:pt idx="803">
                  <c:v>2019/12/22 1:39</c:v>
                </c:pt>
                <c:pt idx="804">
                  <c:v>2019/12/22 1:39</c:v>
                </c:pt>
                <c:pt idx="805">
                  <c:v>2019/12/22 1:39</c:v>
                </c:pt>
                <c:pt idx="806">
                  <c:v>2019/12/22 1:39</c:v>
                </c:pt>
                <c:pt idx="807">
                  <c:v>2019/12/22 1:39</c:v>
                </c:pt>
                <c:pt idx="808">
                  <c:v>2019/12/22 1:39</c:v>
                </c:pt>
                <c:pt idx="809">
                  <c:v>2019/12/22 1:39</c:v>
                </c:pt>
                <c:pt idx="810">
                  <c:v>2019/12/22 1:39</c:v>
                </c:pt>
                <c:pt idx="811">
                  <c:v>2019/12/22 1:39</c:v>
                </c:pt>
                <c:pt idx="812">
                  <c:v>2019/12/22 1:39</c:v>
                </c:pt>
                <c:pt idx="813">
                  <c:v>2019/12/22 1:39</c:v>
                </c:pt>
                <c:pt idx="814">
                  <c:v>2019/12/22 1:39</c:v>
                </c:pt>
                <c:pt idx="815">
                  <c:v>2019/12/22 1:39</c:v>
                </c:pt>
                <c:pt idx="816">
                  <c:v>2019/12/22 1:39</c:v>
                </c:pt>
                <c:pt idx="817">
                  <c:v>2019/12/22 1:40</c:v>
                </c:pt>
                <c:pt idx="818">
                  <c:v>2019/12/22 1:40</c:v>
                </c:pt>
                <c:pt idx="819">
                  <c:v>2019/12/22 1:40</c:v>
                </c:pt>
                <c:pt idx="820">
                  <c:v>2019/12/22 1:40</c:v>
                </c:pt>
                <c:pt idx="821">
                  <c:v>2019/12/22 1:40</c:v>
                </c:pt>
                <c:pt idx="822">
                  <c:v>2019/12/22 1:40</c:v>
                </c:pt>
                <c:pt idx="823">
                  <c:v>2019/12/22 1:40</c:v>
                </c:pt>
                <c:pt idx="824">
                  <c:v>2019/12/22 1:40</c:v>
                </c:pt>
                <c:pt idx="825">
                  <c:v>2019/12/22 1:40</c:v>
                </c:pt>
                <c:pt idx="826">
                  <c:v>2019/12/22 1:40</c:v>
                </c:pt>
                <c:pt idx="827">
                  <c:v>2019/12/22 1:40</c:v>
                </c:pt>
                <c:pt idx="828">
                  <c:v>2019/12/22 1:40</c:v>
                </c:pt>
                <c:pt idx="829">
                  <c:v>2019/12/22 1:40</c:v>
                </c:pt>
                <c:pt idx="830">
                  <c:v>2019/12/22 1:40</c:v>
                </c:pt>
                <c:pt idx="831">
                  <c:v>2019/12/22 1:40</c:v>
                </c:pt>
                <c:pt idx="832">
                  <c:v>2019/12/22 1:40</c:v>
                </c:pt>
                <c:pt idx="833">
                  <c:v>2019/12/22 1:40</c:v>
                </c:pt>
                <c:pt idx="834">
                  <c:v>2019/12/22 1:40</c:v>
                </c:pt>
                <c:pt idx="835">
                  <c:v>2019/12/22 1:40</c:v>
                </c:pt>
                <c:pt idx="836">
                  <c:v>2019/12/22 1:40</c:v>
                </c:pt>
                <c:pt idx="837">
                  <c:v>2019/12/22 1:40</c:v>
                </c:pt>
                <c:pt idx="838">
                  <c:v>2019/12/22 1:41</c:v>
                </c:pt>
                <c:pt idx="839">
                  <c:v>2019/12/22 1:41</c:v>
                </c:pt>
                <c:pt idx="840">
                  <c:v>2019/12/22 1:41</c:v>
                </c:pt>
                <c:pt idx="841">
                  <c:v>2019/12/22 1:41</c:v>
                </c:pt>
                <c:pt idx="842">
                  <c:v>2019/12/22 1:41</c:v>
                </c:pt>
                <c:pt idx="843">
                  <c:v>2019/12/22 1:41</c:v>
                </c:pt>
                <c:pt idx="844">
                  <c:v>2019/12/22 1:41</c:v>
                </c:pt>
                <c:pt idx="845">
                  <c:v>2019/12/22 1:41</c:v>
                </c:pt>
                <c:pt idx="846">
                  <c:v>2019/12/22 1:41</c:v>
                </c:pt>
                <c:pt idx="847">
                  <c:v>2019/12/22 1:41</c:v>
                </c:pt>
                <c:pt idx="848">
                  <c:v>2019/12/22 1:41</c:v>
                </c:pt>
                <c:pt idx="849">
                  <c:v>2019/12/22 1:41</c:v>
                </c:pt>
                <c:pt idx="850">
                  <c:v>2019/12/22 1:41</c:v>
                </c:pt>
                <c:pt idx="851">
                  <c:v>2019/12/22 1:41</c:v>
                </c:pt>
                <c:pt idx="852">
                  <c:v>2019/12/22 1:41</c:v>
                </c:pt>
                <c:pt idx="853">
                  <c:v>2019/12/22 1:41</c:v>
                </c:pt>
                <c:pt idx="854">
                  <c:v>2019/12/22 1:41</c:v>
                </c:pt>
                <c:pt idx="855">
                  <c:v>2019/12/22 1:41</c:v>
                </c:pt>
                <c:pt idx="856">
                  <c:v>2019/12/22 1:41</c:v>
                </c:pt>
                <c:pt idx="857">
                  <c:v>2019/12/22 1:41</c:v>
                </c:pt>
                <c:pt idx="858">
                  <c:v>2019/12/22 1:42</c:v>
                </c:pt>
                <c:pt idx="859">
                  <c:v>2019/12/22 1:42</c:v>
                </c:pt>
                <c:pt idx="860">
                  <c:v>2019/12/22 1:42</c:v>
                </c:pt>
                <c:pt idx="861">
                  <c:v>2019/12/22 1:42</c:v>
                </c:pt>
                <c:pt idx="862">
                  <c:v>2019/12/22 1:42</c:v>
                </c:pt>
                <c:pt idx="863">
                  <c:v>2019/12/22 1:42</c:v>
                </c:pt>
                <c:pt idx="864">
                  <c:v>2019/12/22 1:42</c:v>
                </c:pt>
                <c:pt idx="865">
                  <c:v>2019/12/22 1:42</c:v>
                </c:pt>
                <c:pt idx="866">
                  <c:v>2019/12/22 1:42</c:v>
                </c:pt>
                <c:pt idx="867">
                  <c:v>2019/12/22 1:42</c:v>
                </c:pt>
                <c:pt idx="868">
                  <c:v>2019/12/22 1:42</c:v>
                </c:pt>
                <c:pt idx="869">
                  <c:v>2019/12/22 1:42</c:v>
                </c:pt>
                <c:pt idx="870">
                  <c:v>2019/12/22 1:42</c:v>
                </c:pt>
                <c:pt idx="871">
                  <c:v>2019/12/22 1:42</c:v>
                </c:pt>
                <c:pt idx="872">
                  <c:v>2019/12/22 1:42</c:v>
                </c:pt>
                <c:pt idx="873">
                  <c:v>2019/12/22 1:42</c:v>
                </c:pt>
                <c:pt idx="874">
                  <c:v>2019/12/22 1:42</c:v>
                </c:pt>
                <c:pt idx="875">
                  <c:v>2019/12/22 1:42</c:v>
                </c:pt>
                <c:pt idx="876">
                  <c:v>2019/12/22 1:42</c:v>
                </c:pt>
                <c:pt idx="877">
                  <c:v>2019/12/22 1:42</c:v>
                </c:pt>
                <c:pt idx="878">
                  <c:v>2019/12/22 1:43</c:v>
                </c:pt>
                <c:pt idx="879">
                  <c:v>2019/12/22 1:43</c:v>
                </c:pt>
                <c:pt idx="880">
                  <c:v>2019/12/22 1:43</c:v>
                </c:pt>
                <c:pt idx="881">
                  <c:v>2019/12/22 1:43</c:v>
                </c:pt>
                <c:pt idx="882">
                  <c:v>2019/12/22 1:43</c:v>
                </c:pt>
                <c:pt idx="883">
                  <c:v>2019/12/22 1:43</c:v>
                </c:pt>
                <c:pt idx="884">
                  <c:v>2019/12/22 1:43</c:v>
                </c:pt>
                <c:pt idx="885">
                  <c:v>2019/12/22 1:43</c:v>
                </c:pt>
                <c:pt idx="886">
                  <c:v>2019/12/22 1:43</c:v>
                </c:pt>
                <c:pt idx="887">
                  <c:v>2019/12/22 1:43</c:v>
                </c:pt>
                <c:pt idx="888">
                  <c:v>2019/12/22 1:43</c:v>
                </c:pt>
                <c:pt idx="889">
                  <c:v>2019/12/22 1:43</c:v>
                </c:pt>
                <c:pt idx="890">
                  <c:v>2019/12/22 1:43</c:v>
                </c:pt>
                <c:pt idx="891">
                  <c:v>2019/12/22 1:43</c:v>
                </c:pt>
                <c:pt idx="892">
                  <c:v>2019/12/22 1:43</c:v>
                </c:pt>
                <c:pt idx="893">
                  <c:v>2019/12/22 1:43</c:v>
                </c:pt>
                <c:pt idx="894">
                  <c:v>2019/12/22 1:43</c:v>
                </c:pt>
                <c:pt idx="895">
                  <c:v>2019/12/22 1:43</c:v>
                </c:pt>
                <c:pt idx="896">
                  <c:v>2019/12/22 1:43</c:v>
                </c:pt>
                <c:pt idx="897">
                  <c:v>2019/12/22 1:43</c:v>
                </c:pt>
                <c:pt idx="898">
                  <c:v>2019/12/22 1:44</c:v>
                </c:pt>
                <c:pt idx="899">
                  <c:v>2019/12/22 1:44</c:v>
                </c:pt>
                <c:pt idx="900">
                  <c:v>2019/12/22 1:44</c:v>
                </c:pt>
                <c:pt idx="901">
                  <c:v>2019/12/22 1:44</c:v>
                </c:pt>
                <c:pt idx="902">
                  <c:v>2019/12/22 1:44</c:v>
                </c:pt>
                <c:pt idx="903">
                  <c:v>2019/12/22 1:44</c:v>
                </c:pt>
                <c:pt idx="904">
                  <c:v>2019/12/22 1:44</c:v>
                </c:pt>
                <c:pt idx="905">
                  <c:v>2019/12/22 1:44</c:v>
                </c:pt>
                <c:pt idx="906">
                  <c:v>2019/12/22 1:44</c:v>
                </c:pt>
                <c:pt idx="907">
                  <c:v>2019/12/22 1:44</c:v>
                </c:pt>
                <c:pt idx="908">
                  <c:v>2019/12/22 1:44</c:v>
                </c:pt>
                <c:pt idx="909">
                  <c:v>2019/12/22 1:44</c:v>
                </c:pt>
                <c:pt idx="910">
                  <c:v>2019/12/22 1:44</c:v>
                </c:pt>
                <c:pt idx="911">
                  <c:v>2019/12/22 1:44</c:v>
                </c:pt>
                <c:pt idx="912">
                  <c:v>2019/12/22 1:44</c:v>
                </c:pt>
                <c:pt idx="913">
                  <c:v>2019/12/22 1:44</c:v>
                </c:pt>
                <c:pt idx="914">
                  <c:v>2019/12/22 1:44</c:v>
                </c:pt>
                <c:pt idx="915">
                  <c:v>2019/12/22 1:44</c:v>
                </c:pt>
                <c:pt idx="916">
                  <c:v>2019/12/22 1:44</c:v>
                </c:pt>
                <c:pt idx="917">
                  <c:v>2019/12/22 1:44</c:v>
                </c:pt>
                <c:pt idx="918">
                  <c:v>2019/12/22 1:45</c:v>
                </c:pt>
                <c:pt idx="919">
                  <c:v>2019/12/22 1:45</c:v>
                </c:pt>
                <c:pt idx="920">
                  <c:v>2019/12/22 1:45</c:v>
                </c:pt>
                <c:pt idx="921">
                  <c:v>2019/12/22 1:45</c:v>
                </c:pt>
                <c:pt idx="922">
                  <c:v>2019/12/22 1:45</c:v>
                </c:pt>
                <c:pt idx="923">
                  <c:v>2019/12/22 1:45</c:v>
                </c:pt>
                <c:pt idx="924">
                  <c:v>2019/12/22 1:45</c:v>
                </c:pt>
                <c:pt idx="925">
                  <c:v>2019/12/22 1:45</c:v>
                </c:pt>
                <c:pt idx="926">
                  <c:v>2019/12/22 1:45</c:v>
                </c:pt>
                <c:pt idx="927">
                  <c:v>2019/12/22 1:45</c:v>
                </c:pt>
                <c:pt idx="928">
                  <c:v>2019/12/22 1:45</c:v>
                </c:pt>
                <c:pt idx="929">
                  <c:v>2019/12/22 1:45</c:v>
                </c:pt>
                <c:pt idx="930">
                  <c:v>2019/12/22 1:45</c:v>
                </c:pt>
                <c:pt idx="931">
                  <c:v>2019/12/22 1:45</c:v>
                </c:pt>
                <c:pt idx="932">
                  <c:v>2019/12/22 1:45</c:v>
                </c:pt>
                <c:pt idx="933">
                  <c:v>2019/12/22 1:45</c:v>
                </c:pt>
                <c:pt idx="934">
                  <c:v>2019/12/22 1:45</c:v>
                </c:pt>
                <c:pt idx="935">
                  <c:v>2019/12/22 1:45</c:v>
                </c:pt>
                <c:pt idx="936">
                  <c:v>2019/12/22 1:45</c:v>
                </c:pt>
                <c:pt idx="937">
                  <c:v>2019/12/22 1:46</c:v>
                </c:pt>
                <c:pt idx="938">
                  <c:v>2019/12/22 1:46</c:v>
                </c:pt>
                <c:pt idx="939">
                  <c:v>2019/12/22 1:46</c:v>
                </c:pt>
                <c:pt idx="940">
                  <c:v>2019/12/22 1:46</c:v>
                </c:pt>
                <c:pt idx="941">
                  <c:v>2019/12/22 1:46</c:v>
                </c:pt>
                <c:pt idx="942">
                  <c:v>2019/12/22 1:46</c:v>
                </c:pt>
                <c:pt idx="943">
                  <c:v>2019/12/22 1:46</c:v>
                </c:pt>
                <c:pt idx="944">
                  <c:v>2019/12/22 1:46</c:v>
                </c:pt>
                <c:pt idx="945">
                  <c:v>2019/12/22 1:46</c:v>
                </c:pt>
                <c:pt idx="946">
                  <c:v>2019/12/22 1:46</c:v>
                </c:pt>
                <c:pt idx="947">
                  <c:v>2019/12/22 1:46</c:v>
                </c:pt>
                <c:pt idx="948">
                  <c:v>2019/12/22 1:46</c:v>
                </c:pt>
                <c:pt idx="949">
                  <c:v>2019/12/22 1:46</c:v>
                </c:pt>
                <c:pt idx="950">
                  <c:v>2019/12/22 1:46</c:v>
                </c:pt>
                <c:pt idx="951">
                  <c:v>2019/12/22 1:46</c:v>
                </c:pt>
                <c:pt idx="952">
                  <c:v>2019/12/22 1:46</c:v>
                </c:pt>
                <c:pt idx="953">
                  <c:v>2019/12/22 1:46</c:v>
                </c:pt>
                <c:pt idx="954">
                  <c:v>2019/12/22 1:46</c:v>
                </c:pt>
                <c:pt idx="955">
                  <c:v>2019/12/22 1:46</c:v>
                </c:pt>
                <c:pt idx="956">
                  <c:v>2019/12/22 1:46</c:v>
                </c:pt>
                <c:pt idx="957">
                  <c:v>2019/12/22 1:46</c:v>
                </c:pt>
                <c:pt idx="958">
                  <c:v>2019/12/22 1:47</c:v>
                </c:pt>
                <c:pt idx="959">
                  <c:v>2019/12/22 1:47</c:v>
                </c:pt>
                <c:pt idx="960">
                  <c:v>2019/12/22 1:47</c:v>
                </c:pt>
                <c:pt idx="961">
                  <c:v>2019/12/22 1:47</c:v>
                </c:pt>
                <c:pt idx="962">
                  <c:v>2019/12/22 1:47</c:v>
                </c:pt>
                <c:pt idx="963">
                  <c:v>2019/12/22 1:47</c:v>
                </c:pt>
                <c:pt idx="964">
                  <c:v>2019/12/22 1:47</c:v>
                </c:pt>
                <c:pt idx="965">
                  <c:v>2019/12/22 1:47</c:v>
                </c:pt>
                <c:pt idx="966">
                  <c:v>2019/12/22 1:47</c:v>
                </c:pt>
                <c:pt idx="967">
                  <c:v>2019/12/22 1:47</c:v>
                </c:pt>
                <c:pt idx="968">
                  <c:v>2019/12/22 1:47</c:v>
                </c:pt>
                <c:pt idx="969">
                  <c:v>2019/12/22 1:47</c:v>
                </c:pt>
                <c:pt idx="970">
                  <c:v>2019/12/22 1:47</c:v>
                </c:pt>
                <c:pt idx="971">
                  <c:v>2019/12/22 1:47</c:v>
                </c:pt>
                <c:pt idx="972">
                  <c:v>2019/12/22 1:47</c:v>
                </c:pt>
                <c:pt idx="973">
                  <c:v>2019/12/22 1:47</c:v>
                </c:pt>
                <c:pt idx="974">
                  <c:v>2019/12/22 1:47</c:v>
                </c:pt>
                <c:pt idx="975">
                  <c:v>2019/12/22 1:47</c:v>
                </c:pt>
                <c:pt idx="976">
                  <c:v>2019/12/22 1:47</c:v>
                </c:pt>
                <c:pt idx="977">
                  <c:v>2019/12/22 1:47</c:v>
                </c:pt>
                <c:pt idx="978">
                  <c:v>2019/12/22 1:48</c:v>
                </c:pt>
                <c:pt idx="979">
                  <c:v>2019/12/22 1:48</c:v>
                </c:pt>
                <c:pt idx="980">
                  <c:v>2019/12/22 1:48</c:v>
                </c:pt>
                <c:pt idx="981">
                  <c:v>2019/12/22 1:48</c:v>
                </c:pt>
                <c:pt idx="982">
                  <c:v>2019/12/22 1:48</c:v>
                </c:pt>
                <c:pt idx="983">
                  <c:v>2019/12/22 1:48</c:v>
                </c:pt>
                <c:pt idx="984">
                  <c:v>2019/12/22 1:48</c:v>
                </c:pt>
                <c:pt idx="985">
                  <c:v>2019/12/22 1:48</c:v>
                </c:pt>
                <c:pt idx="986">
                  <c:v>2019/12/22 1:48</c:v>
                </c:pt>
                <c:pt idx="987">
                  <c:v>2019/12/22 1:48</c:v>
                </c:pt>
                <c:pt idx="988">
                  <c:v>2019/12/22 1:48</c:v>
                </c:pt>
                <c:pt idx="989">
                  <c:v>2019/12/22 1:48</c:v>
                </c:pt>
                <c:pt idx="990">
                  <c:v>2019/12/22 1:48</c:v>
                </c:pt>
                <c:pt idx="991">
                  <c:v>2019/12/22 1:48</c:v>
                </c:pt>
                <c:pt idx="992">
                  <c:v>2019/12/22 1:48</c:v>
                </c:pt>
                <c:pt idx="993">
                  <c:v>2019/12/22 1:48</c:v>
                </c:pt>
                <c:pt idx="994">
                  <c:v>2019/12/22 1:48</c:v>
                </c:pt>
                <c:pt idx="995">
                  <c:v>2019/12/22 1:48</c:v>
                </c:pt>
                <c:pt idx="996">
                  <c:v>2019/12/22 1:48</c:v>
                </c:pt>
                <c:pt idx="997">
                  <c:v>2019/12/22 1:48</c:v>
                </c:pt>
                <c:pt idx="998">
                  <c:v>2019/12/22 1:49</c:v>
                </c:pt>
                <c:pt idx="999">
                  <c:v>2019/12/22 1:49</c:v>
                </c:pt>
                <c:pt idx="1000">
                  <c:v>2019/12/22 1:49</c:v>
                </c:pt>
                <c:pt idx="1001">
                  <c:v>2019/12/22 1:49</c:v>
                </c:pt>
                <c:pt idx="1002">
                  <c:v>2019/12/22 1:49</c:v>
                </c:pt>
                <c:pt idx="1003">
                  <c:v>2019/12/22 1:49</c:v>
                </c:pt>
                <c:pt idx="1004">
                  <c:v>2019/12/22 1:49</c:v>
                </c:pt>
                <c:pt idx="1005">
                  <c:v>2019/12/22 1:49</c:v>
                </c:pt>
                <c:pt idx="1006">
                  <c:v>2019/12/22 1:49</c:v>
                </c:pt>
                <c:pt idx="1007">
                  <c:v>2019/12/22 1:49</c:v>
                </c:pt>
                <c:pt idx="1008">
                  <c:v>2019/12/22 1:49</c:v>
                </c:pt>
                <c:pt idx="1009">
                  <c:v>2019/12/22 1:49</c:v>
                </c:pt>
                <c:pt idx="1010">
                  <c:v>2019/12/22 1:49</c:v>
                </c:pt>
                <c:pt idx="1011">
                  <c:v>2019/12/22 1:49</c:v>
                </c:pt>
                <c:pt idx="1012">
                  <c:v>2019/12/22 1:49</c:v>
                </c:pt>
                <c:pt idx="1013">
                  <c:v>2019/12/22 1:49</c:v>
                </c:pt>
                <c:pt idx="1014">
                  <c:v>2019/12/22 1:49</c:v>
                </c:pt>
                <c:pt idx="1015">
                  <c:v>2019/12/22 1:49</c:v>
                </c:pt>
                <c:pt idx="1016">
                  <c:v>2019/12/22 1:49</c:v>
                </c:pt>
                <c:pt idx="1017">
                  <c:v>2019/12/22 1:49</c:v>
                </c:pt>
                <c:pt idx="1018">
                  <c:v>2019/12/22 1:50</c:v>
                </c:pt>
                <c:pt idx="1019">
                  <c:v>2019/12/22 1:50</c:v>
                </c:pt>
                <c:pt idx="1020">
                  <c:v>2019/12/22 1:50</c:v>
                </c:pt>
                <c:pt idx="1021">
                  <c:v>2019/12/22 1:50</c:v>
                </c:pt>
                <c:pt idx="1022">
                  <c:v>2019/12/22 1:50</c:v>
                </c:pt>
                <c:pt idx="1023">
                  <c:v>2019/12/22 1:50</c:v>
                </c:pt>
                <c:pt idx="1024">
                  <c:v>2019/12/22 1:50</c:v>
                </c:pt>
                <c:pt idx="1025">
                  <c:v>2019/12/22 1:50</c:v>
                </c:pt>
                <c:pt idx="1026">
                  <c:v>2019/12/22 1:50</c:v>
                </c:pt>
                <c:pt idx="1027">
                  <c:v>2019/12/22 1:50</c:v>
                </c:pt>
                <c:pt idx="1028">
                  <c:v>2019/12/22 1:50</c:v>
                </c:pt>
                <c:pt idx="1029">
                  <c:v>2019/12/22 1:50</c:v>
                </c:pt>
                <c:pt idx="1030">
                  <c:v>2019/12/22 1:50</c:v>
                </c:pt>
                <c:pt idx="1031">
                  <c:v>2019/12/22 1:50</c:v>
                </c:pt>
                <c:pt idx="1032">
                  <c:v>2019/12/22 1:50</c:v>
                </c:pt>
                <c:pt idx="1033">
                  <c:v>2019/12/22 1:50</c:v>
                </c:pt>
                <c:pt idx="1034">
                  <c:v>2019/12/22 1:50</c:v>
                </c:pt>
                <c:pt idx="1035">
                  <c:v>2019/12/22 1:50</c:v>
                </c:pt>
                <c:pt idx="1036">
                  <c:v>2019/12/22 1:50</c:v>
                </c:pt>
                <c:pt idx="1037">
                  <c:v>2019/12/22 1:50</c:v>
                </c:pt>
                <c:pt idx="1038">
                  <c:v>2019/12/22 1:51</c:v>
                </c:pt>
                <c:pt idx="1039">
                  <c:v>2019/12/22 1:51</c:v>
                </c:pt>
                <c:pt idx="1040">
                  <c:v>2019/12/22 1:51</c:v>
                </c:pt>
                <c:pt idx="1041">
                  <c:v>2019/12/22 1:51</c:v>
                </c:pt>
                <c:pt idx="1042">
                  <c:v>2019/12/22 1:51</c:v>
                </c:pt>
                <c:pt idx="1043">
                  <c:v>2019/12/22 1:51</c:v>
                </c:pt>
                <c:pt idx="1044">
                  <c:v>2019/12/22 1:51</c:v>
                </c:pt>
                <c:pt idx="1045">
                  <c:v>2019/12/22 1:51</c:v>
                </c:pt>
                <c:pt idx="1046">
                  <c:v>2019/12/22 1:51</c:v>
                </c:pt>
                <c:pt idx="1047">
                  <c:v>2019/12/22 1:51</c:v>
                </c:pt>
                <c:pt idx="1048">
                  <c:v>2019/12/22 1:51</c:v>
                </c:pt>
                <c:pt idx="1049">
                  <c:v>2019/12/22 1:51</c:v>
                </c:pt>
                <c:pt idx="1050">
                  <c:v>2019/12/22 1:51</c:v>
                </c:pt>
                <c:pt idx="1051">
                  <c:v>2019/12/22 1:51</c:v>
                </c:pt>
                <c:pt idx="1052">
                  <c:v>2019/12/22 1:51</c:v>
                </c:pt>
                <c:pt idx="1053">
                  <c:v>2019/12/22 1:51</c:v>
                </c:pt>
                <c:pt idx="1054">
                  <c:v>2019/12/22 1:51</c:v>
                </c:pt>
                <c:pt idx="1055">
                  <c:v>2019/12/22 1:51</c:v>
                </c:pt>
                <c:pt idx="1056">
                  <c:v>2019/12/22 1:51</c:v>
                </c:pt>
                <c:pt idx="1057">
                  <c:v>2019/12/22 1:51</c:v>
                </c:pt>
                <c:pt idx="1058">
                  <c:v>2019/12/22 1:52</c:v>
                </c:pt>
                <c:pt idx="1059">
                  <c:v>2019/12/22 1:52</c:v>
                </c:pt>
                <c:pt idx="1060">
                  <c:v>2019/12/22 1:52</c:v>
                </c:pt>
                <c:pt idx="1061">
                  <c:v>2019/12/22 1:52</c:v>
                </c:pt>
                <c:pt idx="1062">
                  <c:v>2019/12/22 1:52</c:v>
                </c:pt>
                <c:pt idx="1063">
                  <c:v>2019/12/22 1:52</c:v>
                </c:pt>
                <c:pt idx="1064">
                  <c:v>2019/12/22 1:52</c:v>
                </c:pt>
                <c:pt idx="1065">
                  <c:v>2019/12/22 1:52</c:v>
                </c:pt>
                <c:pt idx="1066">
                  <c:v>2019/12/22 1:52</c:v>
                </c:pt>
                <c:pt idx="1067">
                  <c:v>2019/12/22 1:52</c:v>
                </c:pt>
                <c:pt idx="1068">
                  <c:v>2019/12/22 1:52</c:v>
                </c:pt>
                <c:pt idx="1069">
                  <c:v>2019/12/22 1:52</c:v>
                </c:pt>
                <c:pt idx="1070">
                  <c:v>2019/12/22 1:52</c:v>
                </c:pt>
                <c:pt idx="1071">
                  <c:v>2019/12/22 1:52</c:v>
                </c:pt>
                <c:pt idx="1072">
                  <c:v>2019/12/22 1:52</c:v>
                </c:pt>
                <c:pt idx="1073">
                  <c:v>2019/12/22 1:52</c:v>
                </c:pt>
                <c:pt idx="1074">
                  <c:v>2019/12/22 1:52</c:v>
                </c:pt>
                <c:pt idx="1075">
                  <c:v>2019/12/22 1:52</c:v>
                </c:pt>
                <c:pt idx="1076">
                  <c:v>2019/12/22 1:52</c:v>
                </c:pt>
                <c:pt idx="1077">
                  <c:v>2019/12/22 1:52</c:v>
                </c:pt>
                <c:pt idx="1078">
                  <c:v>2019/12/22 1:53</c:v>
                </c:pt>
                <c:pt idx="1079">
                  <c:v>2019/12/22 1:53</c:v>
                </c:pt>
                <c:pt idx="1080">
                  <c:v>2019/12/22 1:53</c:v>
                </c:pt>
                <c:pt idx="1081">
                  <c:v>2019/12/22 1:53</c:v>
                </c:pt>
                <c:pt idx="1082">
                  <c:v>2019/12/22 1:53</c:v>
                </c:pt>
                <c:pt idx="1083">
                  <c:v>2019/12/22 1:53</c:v>
                </c:pt>
                <c:pt idx="1084">
                  <c:v>2019/12/22 1:53</c:v>
                </c:pt>
                <c:pt idx="1085">
                  <c:v>2019/12/22 1:53</c:v>
                </c:pt>
                <c:pt idx="1086">
                  <c:v>2019/12/22 1:53</c:v>
                </c:pt>
                <c:pt idx="1087">
                  <c:v>2019/12/22 1:53</c:v>
                </c:pt>
                <c:pt idx="1088">
                  <c:v>2019/12/22 1:53</c:v>
                </c:pt>
                <c:pt idx="1089">
                  <c:v>2019/12/22 1:53</c:v>
                </c:pt>
                <c:pt idx="1090">
                  <c:v>2019/12/22 1:53</c:v>
                </c:pt>
                <c:pt idx="1091">
                  <c:v>2019/12/22 1:53</c:v>
                </c:pt>
                <c:pt idx="1092">
                  <c:v>2019/12/22 1:53</c:v>
                </c:pt>
                <c:pt idx="1093">
                  <c:v>2019/12/22 1:53</c:v>
                </c:pt>
                <c:pt idx="1094">
                  <c:v>2019/12/22 1:53</c:v>
                </c:pt>
                <c:pt idx="1095">
                  <c:v>2019/12/22 1:53</c:v>
                </c:pt>
                <c:pt idx="1096">
                  <c:v>2019/12/22 1:53</c:v>
                </c:pt>
                <c:pt idx="1097">
                  <c:v>2019/12/22 1:53</c:v>
                </c:pt>
                <c:pt idx="1098">
                  <c:v>2019/12/22 1:54</c:v>
                </c:pt>
                <c:pt idx="1099">
                  <c:v>2019/12/22 1:54</c:v>
                </c:pt>
                <c:pt idx="1100">
                  <c:v>2019/12/22 1:54</c:v>
                </c:pt>
                <c:pt idx="1101">
                  <c:v>2019/12/22 1:54</c:v>
                </c:pt>
                <c:pt idx="1102">
                  <c:v>2019/12/22 1:54</c:v>
                </c:pt>
                <c:pt idx="1103">
                  <c:v>2019/12/22 1:54</c:v>
                </c:pt>
                <c:pt idx="1104">
                  <c:v>2019/12/22 1:54</c:v>
                </c:pt>
                <c:pt idx="1105">
                  <c:v>2019/12/22 1:54</c:v>
                </c:pt>
                <c:pt idx="1106">
                  <c:v>2019/12/22 1:54</c:v>
                </c:pt>
                <c:pt idx="1107">
                  <c:v>2019/12/22 1:54</c:v>
                </c:pt>
                <c:pt idx="1108">
                  <c:v>2019/12/22 1:54</c:v>
                </c:pt>
                <c:pt idx="1109">
                  <c:v>2019/12/22 1:54</c:v>
                </c:pt>
                <c:pt idx="1110">
                  <c:v>2019/12/22 1:54</c:v>
                </c:pt>
                <c:pt idx="1111">
                  <c:v>2019/12/22 1:54</c:v>
                </c:pt>
                <c:pt idx="1112">
                  <c:v>2019/12/22 1:54</c:v>
                </c:pt>
                <c:pt idx="1113">
                  <c:v>2019/12/22 1:54</c:v>
                </c:pt>
                <c:pt idx="1114">
                  <c:v>2019/12/22 1:54</c:v>
                </c:pt>
                <c:pt idx="1115">
                  <c:v>2019/12/22 1:54</c:v>
                </c:pt>
                <c:pt idx="1116">
                  <c:v>2019/12/22 1:54</c:v>
                </c:pt>
                <c:pt idx="1117">
                  <c:v>2019/12/22 1:54</c:v>
                </c:pt>
                <c:pt idx="1118">
                  <c:v>2019/12/22 1:55</c:v>
                </c:pt>
                <c:pt idx="1119">
                  <c:v>2019/12/22 1:55</c:v>
                </c:pt>
                <c:pt idx="1120">
                  <c:v>2019/12/22 1:55</c:v>
                </c:pt>
                <c:pt idx="1121">
                  <c:v>2019/12/22 1:55</c:v>
                </c:pt>
                <c:pt idx="1122">
                  <c:v>2019/12/22 1:55</c:v>
                </c:pt>
                <c:pt idx="1123">
                  <c:v>2019/12/22 1:55</c:v>
                </c:pt>
                <c:pt idx="1124">
                  <c:v>2019/12/22 1:55</c:v>
                </c:pt>
                <c:pt idx="1125">
                  <c:v>2019/12/22 1:55</c:v>
                </c:pt>
                <c:pt idx="1126">
                  <c:v>2019/12/22 1:55</c:v>
                </c:pt>
                <c:pt idx="1127">
                  <c:v>2019/12/22 1:55</c:v>
                </c:pt>
                <c:pt idx="1128">
                  <c:v>2019/12/22 1:55</c:v>
                </c:pt>
                <c:pt idx="1129">
                  <c:v>2019/12/22 1:55</c:v>
                </c:pt>
                <c:pt idx="1130">
                  <c:v>2019/12/22 1:55</c:v>
                </c:pt>
                <c:pt idx="1131">
                  <c:v>2019/12/22 1:55</c:v>
                </c:pt>
                <c:pt idx="1132">
                  <c:v>2019/12/22 1:55</c:v>
                </c:pt>
                <c:pt idx="1133">
                  <c:v>2019/12/22 1:55</c:v>
                </c:pt>
                <c:pt idx="1134">
                  <c:v>2019/12/22 1:55</c:v>
                </c:pt>
                <c:pt idx="1135">
                  <c:v>2019/12/22 1:55</c:v>
                </c:pt>
                <c:pt idx="1136">
                  <c:v>2019/12/22 1:55</c:v>
                </c:pt>
                <c:pt idx="1137">
                  <c:v>2019/12/22 1:55</c:v>
                </c:pt>
                <c:pt idx="1138">
                  <c:v>2019/12/22 1:56</c:v>
                </c:pt>
                <c:pt idx="1139">
                  <c:v>2019/12/22 1:56</c:v>
                </c:pt>
                <c:pt idx="1140">
                  <c:v>2019/12/22 1:56</c:v>
                </c:pt>
                <c:pt idx="1141">
                  <c:v>2019/12/22 1:56</c:v>
                </c:pt>
                <c:pt idx="1142">
                  <c:v>2019/12/22 1:56</c:v>
                </c:pt>
                <c:pt idx="1143">
                  <c:v>2019/12/22 1:56</c:v>
                </c:pt>
                <c:pt idx="1144">
                  <c:v>2019/12/22 1:56</c:v>
                </c:pt>
                <c:pt idx="1145">
                  <c:v>2019/12/22 1:56</c:v>
                </c:pt>
                <c:pt idx="1146">
                  <c:v>2019/12/22 1:56</c:v>
                </c:pt>
                <c:pt idx="1147">
                  <c:v>2019/12/22 1:56</c:v>
                </c:pt>
                <c:pt idx="1148">
                  <c:v>2019/12/22 1:56</c:v>
                </c:pt>
                <c:pt idx="1149">
                  <c:v>2019/12/22 1:56</c:v>
                </c:pt>
                <c:pt idx="1150">
                  <c:v>2019/12/22 1:56</c:v>
                </c:pt>
                <c:pt idx="1151">
                  <c:v>2019/12/22 1:56</c:v>
                </c:pt>
                <c:pt idx="1152">
                  <c:v>2019/12/22 1:56</c:v>
                </c:pt>
                <c:pt idx="1153">
                  <c:v>2019/12/22 1:56</c:v>
                </c:pt>
                <c:pt idx="1154">
                  <c:v>2019/12/22 1:56</c:v>
                </c:pt>
                <c:pt idx="1155">
                  <c:v>2019/12/22 1:56</c:v>
                </c:pt>
                <c:pt idx="1156">
                  <c:v>2019/12/22 1:56</c:v>
                </c:pt>
                <c:pt idx="1157">
                  <c:v>2019/12/22 1:56</c:v>
                </c:pt>
                <c:pt idx="1158">
                  <c:v>2019/12/22 1:57</c:v>
                </c:pt>
                <c:pt idx="1159">
                  <c:v>2019/12/22 1:57</c:v>
                </c:pt>
                <c:pt idx="1160">
                  <c:v>2019/12/22 1:57</c:v>
                </c:pt>
                <c:pt idx="1161">
                  <c:v>2019/12/22 1:57</c:v>
                </c:pt>
                <c:pt idx="1162">
                  <c:v>2019/12/22 1:57</c:v>
                </c:pt>
                <c:pt idx="1163">
                  <c:v>2019/12/22 1:57</c:v>
                </c:pt>
                <c:pt idx="1164">
                  <c:v>2019/12/22 1:57</c:v>
                </c:pt>
                <c:pt idx="1165">
                  <c:v>2019/12/22 1:57</c:v>
                </c:pt>
                <c:pt idx="1166">
                  <c:v>2019/12/22 1:57</c:v>
                </c:pt>
                <c:pt idx="1167">
                  <c:v>2019/12/22 1:57</c:v>
                </c:pt>
                <c:pt idx="1168">
                  <c:v>2019/12/22 1:57</c:v>
                </c:pt>
                <c:pt idx="1169">
                  <c:v>2019/12/22 1:57</c:v>
                </c:pt>
                <c:pt idx="1170">
                  <c:v>2019/12/22 1:57</c:v>
                </c:pt>
                <c:pt idx="1171">
                  <c:v>2019/12/22 1:57</c:v>
                </c:pt>
                <c:pt idx="1172">
                  <c:v>2019/12/22 1:57</c:v>
                </c:pt>
                <c:pt idx="1173">
                  <c:v>2019/12/22 1:57</c:v>
                </c:pt>
                <c:pt idx="1174">
                  <c:v>2019/12/22 1:57</c:v>
                </c:pt>
                <c:pt idx="1175">
                  <c:v>2019/12/22 1:57</c:v>
                </c:pt>
                <c:pt idx="1176">
                  <c:v>2019/12/22 1:57</c:v>
                </c:pt>
                <c:pt idx="1177">
                  <c:v>2019/12/22 1:57</c:v>
                </c:pt>
                <c:pt idx="1178">
                  <c:v>2019/12/22 1:58</c:v>
                </c:pt>
                <c:pt idx="1179">
                  <c:v>2019/12/22 1:58</c:v>
                </c:pt>
                <c:pt idx="1180">
                  <c:v>2019/12/22 1:58</c:v>
                </c:pt>
                <c:pt idx="1181">
                  <c:v>2019/12/22 1:58</c:v>
                </c:pt>
                <c:pt idx="1182">
                  <c:v>2019/12/22 1:58</c:v>
                </c:pt>
                <c:pt idx="1183">
                  <c:v>2019/12/22 1:58</c:v>
                </c:pt>
                <c:pt idx="1184">
                  <c:v>2019/12/22 1:58</c:v>
                </c:pt>
                <c:pt idx="1185">
                  <c:v>2019/12/22 1:58</c:v>
                </c:pt>
                <c:pt idx="1186">
                  <c:v>2019/12/22 1:58</c:v>
                </c:pt>
                <c:pt idx="1187">
                  <c:v>2019/12/22 1:58</c:v>
                </c:pt>
                <c:pt idx="1188">
                  <c:v>2019/12/22 1:58</c:v>
                </c:pt>
                <c:pt idx="1189">
                  <c:v>2019/12/22 1:58</c:v>
                </c:pt>
                <c:pt idx="1190">
                  <c:v>2019/12/22 1:58</c:v>
                </c:pt>
                <c:pt idx="1191">
                  <c:v>2019/12/22 1:58</c:v>
                </c:pt>
                <c:pt idx="1192">
                  <c:v>2019/12/22 1:58</c:v>
                </c:pt>
                <c:pt idx="1193">
                  <c:v>2019/12/22 1:58</c:v>
                </c:pt>
                <c:pt idx="1194">
                  <c:v>2019/12/22 1:58</c:v>
                </c:pt>
                <c:pt idx="1195">
                  <c:v>2019/12/22 1:58</c:v>
                </c:pt>
                <c:pt idx="1196">
                  <c:v>2019/12/22 1:58</c:v>
                </c:pt>
                <c:pt idx="1197">
                  <c:v>2019/12/22 1:58</c:v>
                </c:pt>
                <c:pt idx="1198">
                  <c:v>2019/12/22 1:59</c:v>
                </c:pt>
                <c:pt idx="1199">
                  <c:v>2019/12/22 1:59</c:v>
                </c:pt>
                <c:pt idx="1200">
                  <c:v>2019/12/22 1:59</c:v>
                </c:pt>
                <c:pt idx="1201">
                  <c:v>2019/12/22 1:59</c:v>
                </c:pt>
                <c:pt idx="1202">
                  <c:v>2019/12/22 1:59</c:v>
                </c:pt>
                <c:pt idx="1203">
                  <c:v>2019/12/22 1:59</c:v>
                </c:pt>
                <c:pt idx="1204">
                  <c:v>2019/12/22 1:59</c:v>
                </c:pt>
                <c:pt idx="1205">
                  <c:v>2019/12/22 1:59</c:v>
                </c:pt>
                <c:pt idx="1206">
                  <c:v>2019/12/22 1:59</c:v>
                </c:pt>
                <c:pt idx="1207">
                  <c:v>2019/12/22 1:59</c:v>
                </c:pt>
                <c:pt idx="1208">
                  <c:v>2019/12/22 1:59</c:v>
                </c:pt>
                <c:pt idx="1209">
                  <c:v>2019/12/22 1:59</c:v>
                </c:pt>
                <c:pt idx="1210">
                  <c:v>2019/12/22 1:59</c:v>
                </c:pt>
                <c:pt idx="1211">
                  <c:v>2019/12/22 1:59</c:v>
                </c:pt>
                <c:pt idx="1212">
                  <c:v>2019/12/22 1:59</c:v>
                </c:pt>
                <c:pt idx="1213">
                  <c:v>2019/12/22 1:59</c:v>
                </c:pt>
                <c:pt idx="1214">
                  <c:v>2019/12/22 1:59</c:v>
                </c:pt>
                <c:pt idx="1215">
                  <c:v>2019/12/22 1:59</c:v>
                </c:pt>
                <c:pt idx="1216">
                  <c:v>2019/12/22 1:59</c:v>
                </c:pt>
                <c:pt idx="1217">
                  <c:v>2019/12/22 1:59</c:v>
                </c:pt>
                <c:pt idx="1218">
                  <c:v>2019/12/22 2:00</c:v>
                </c:pt>
                <c:pt idx="1219">
                  <c:v>2019/12/22 2:00</c:v>
                </c:pt>
                <c:pt idx="1220">
                  <c:v>2019/12/22 2:00</c:v>
                </c:pt>
                <c:pt idx="1221">
                  <c:v>2019/12/22 2:00</c:v>
                </c:pt>
                <c:pt idx="1222">
                  <c:v>2019/12/22 2:00</c:v>
                </c:pt>
                <c:pt idx="1223">
                  <c:v>2019/12/22 2:00</c:v>
                </c:pt>
                <c:pt idx="1224">
                  <c:v>2019/12/22 2:00</c:v>
                </c:pt>
                <c:pt idx="1225">
                  <c:v>2019/12/22 2:00</c:v>
                </c:pt>
                <c:pt idx="1226">
                  <c:v>2019/12/22 2:00</c:v>
                </c:pt>
                <c:pt idx="1227">
                  <c:v>2019/12/22 2:00</c:v>
                </c:pt>
                <c:pt idx="1228">
                  <c:v>2019/12/22 2:00</c:v>
                </c:pt>
                <c:pt idx="1229">
                  <c:v>2019/12/22 2:00</c:v>
                </c:pt>
                <c:pt idx="1230">
                  <c:v>2019/12/22 2:00</c:v>
                </c:pt>
                <c:pt idx="1231">
                  <c:v>2019/12/22 2:00</c:v>
                </c:pt>
                <c:pt idx="1232">
                  <c:v>2019/12/22 2:00</c:v>
                </c:pt>
                <c:pt idx="1233">
                  <c:v>2019/12/22 2:00</c:v>
                </c:pt>
                <c:pt idx="1234">
                  <c:v>2019/12/22 2:00</c:v>
                </c:pt>
                <c:pt idx="1235">
                  <c:v>2019/12/22 2:00</c:v>
                </c:pt>
                <c:pt idx="1236">
                  <c:v>2019/12/22 2:00</c:v>
                </c:pt>
                <c:pt idx="1237">
                  <c:v>2019/12/22 2:00</c:v>
                </c:pt>
                <c:pt idx="1238">
                  <c:v>2019/12/22 2:01</c:v>
                </c:pt>
                <c:pt idx="1239">
                  <c:v>2019/12/22 2:01</c:v>
                </c:pt>
                <c:pt idx="1240">
                  <c:v>2019/12/22 2:01</c:v>
                </c:pt>
                <c:pt idx="1241">
                  <c:v>2019/12/22 2:01</c:v>
                </c:pt>
                <c:pt idx="1242">
                  <c:v>2019/12/22 2:01</c:v>
                </c:pt>
                <c:pt idx="1243">
                  <c:v>2019/12/22 2:01</c:v>
                </c:pt>
                <c:pt idx="1244">
                  <c:v>2019/12/22 2:01</c:v>
                </c:pt>
                <c:pt idx="1245">
                  <c:v>2019/12/22 2:01</c:v>
                </c:pt>
                <c:pt idx="1246">
                  <c:v>2019/12/22 2:01</c:v>
                </c:pt>
                <c:pt idx="1247">
                  <c:v>2019/12/22 2:01</c:v>
                </c:pt>
                <c:pt idx="1248">
                  <c:v>2019/12/22 2:01</c:v>
                </c:pt>
                <c:pt idx="1249">
                  <c:v>2019/12/22 2:01</c:v>
                </c:pt>
                <c:pt idx="1250">
                  <c:v>2019/12/22 2:01</c:v>
                </c:pt>
                <c:pt idx="1251">
                  <c:v>2019/12/22 2:01</c:v>
                </c:pt>
                <c:pt idx="1252">
                  <c:v>2019/12/22 2:01</c:v>
                </c:pt>
                <c:pt idx="1253">
                  <c:v>2019/12/22 2:01</c:v>
                </c:pt>
                <c:pt idx="1254">
                  <c:v>2019/12/22 2:01</c:v>
                </c:pt>
                <c:pt idx="1255">
                  <c:v>2019/12/22 2:01</c:v>
                </c:pt>
                <c:pt idx="1256">
                  <c:v>2019/12/22 2:01</c:v>
                </c:pt>
                <c:pt idx="1257">
                  <c:v>2019/12/22 2:01</c:v>
                </c:pt>
                <c:pt idx="1258">
                  <c:v>2019/12/22 2:02</c:v>
                </c:pt>
                <c:pt idx="1259">
                  <c:v>2019/12/22 2:02</c:v>
                </c:pt>
                <c:pt idx="1260">
                  <c:v>2019/12/22 2:02</c:v>
                </c:pt>
                <c:pt idx="1261">
                  <c:v>2019/12/22 2:02</c:v>
                </c:pt>
                <c:pt idx="1262">
                  <c:v>2019/12/22 2:02</c:v>
                </c:pt>
                <c:pt idx="1263">
                  <c:v>2019/12/22 2:02</c:v>
                </c:pt>
                <c:pt idx="1264">
                  <c:v>2019/12/22 2:02</c:v>
                </c:pt>
                <c:pt idx="1265">
                  <c:v>2019/12/22 2:02</c:v>
                </c:pt>
                <c:pt idx="1266">
                  <c:v>2019/12/22 2:02</c:v>
                </c:pt>
                <c:pt idx="1267">
                  <c:v>2019/12/22 2:02</c:v>
                </c:pt>
                <c:pt idx="1268">
                  <c:v>2019/12/22 2:02</c:v>
                </c:pt>
                <c:pt idx="1269">
                  <c:v>2019/12/22 2:02</c:v>
                </c:pt>
                <c:pt idx="1270">
                  <c:v>2019/12/22 2:02</c:v>
                </c:pt>
                <c:pt idx="1271">
                  <c:v>2019/12/22 2:02</c:v>
                </c:pt>
                <c:pt idx="1272">
                  <c:v>2019/12/22 2:02</c:v>
                </c:pt>
                <c:pt idx="1273">
                  <c:v>2019/12/22 2:02</c:v>
                </c:pt>
                <c:pt idx="1274">
                  <c:v>2019/12/22 2:02</c:v>
                </c:pt>
                <c:pt idx="1275">
                  <c:v>2019/12/22 2:02</c:v>
                </c:pt>
                <c:pt idx="1276">
                  <c:v>2019/12/22 2:02</c:v>
                </c:pt>
                <c:pt idx="1277">
                  <c:v>2019/12/22 2:02</c:v>
                </c:pt>
                <c:pt idx="1278">
                  <c:v>2019/12/22 2:03</c:v>
                </c:pt>
                <c:pt idx="1279">
                  <c:v>2019/12/22 2:03</c:v>
                </c:pt>
                <c:pt idx="1280">
                  <c:v>2019/12/22 2:03</c:v>
                </c:pt>
                <c:pt idx="1281">
                  <c:v>2019/12/22 2:03</c:v>
                </c:pt>
                <c:pt idx="1282">
                  <c:v>2019/12/22 2:03</c:v>
                </c:pt>
                <c:pt idx="1283">
                  <c:v>2019/12/22 2:03</c:v>
                </c:pt>
                <c:pt idx="1284">
                  <c:v>2019/12/22 2:03</c:v>
                </c:pt>
                <c:pt idx="1285">
                  <c:v>2019/12/22 2:03</c:v>
                </c:pt>
                <c:pt idx="1286">
                  <c:v>2019/12/22 2:03</c:v>
                </c:pt>
                <c:pt idx="1287">
                  <c:v>2019/12/22 2:03</c:v>
                </c:pt>
                <c:pt idx="1288">
                  <c:v>2019/12/22 2:03</c:v>
                </c:pt>
                <c:pt idx="1289">
                  <c:v>2019/12/22 2:03</c:v>
                </c:pt>
                <c:pt idx="1290">
                  <c:v>2019/12/22 2:03</c:v>
                </c:pt>
                <c:pt idx="1291">
                  <c:v>2019/12/22 2:03</c:v>
                </c:pt>
                <c:pt idx="1292">
                  <c:v>2019/12/22 2:03</c:v>
                </c:pt>
                <c:pt idx="1293">
                  <c:v>2019/12/22 2:03</c:v>
                </c:pt>
                <c:pt idx="1294">
                  <c:v>2019/12/22 2:03</c:v>
                </c:pt>
                <c:pt idx="1295">
                  <c:v>2019/12/22 2:03</c:v>
                </c:pt>
                <c:pt idx="1296">
                  <c:v>2019/12/22 2:03</c:v>
                </c:pt>
                <c:pt idx="1297">
                  <c:v>2019/12/22 2:04</c:v>
                </c:pt>
                <c:pt idx="1298">
                  <c:v>2019/12/22 2:04</c:v>
                </c:pt>
                <c:pt idx="1299">
                  <c:v>2019/12/22 2:04</c:v>
                </c:pt>
                <c:pt idx="1300">
                  <c:v>2019/12/22 2:04</c:v>
                </c:pt>
                <c:pt idx="1301">
                  <c:v>2019/12/22 2:04</c:v>
                </c:pt>
                <c:pt idx="1302">
                  <c:v>2019/12/22 2:04</c:v>
                </c:pt>
                <c:pt idx="1303">
                  <c:v>2019/12/22 2:04</c:v>
                </c:pt>
                <c:pt idx="1304">
                  <c:v>2019/12/22 2:04</c:v>
                </c:pt>
                <c:pt idx="1305">
                  <c:v>2019/12/22 2:04</c:v>
                </c:pt>
                <c:pt idx="1306">
                  <c:v>2019/12/22 2:04</c:v>
                </c:pt>
                <c:pt idx="1307">
                  <c:v>2019/12/22 2:04</c:v>
                </c:pt>
                <c:pt idx="1308">
                  <c:v>2019/12/22 2:04</c:v>
                </c:pt>
                <c:pt idx="1309">
                  <c:v>2019/12/22 2:04</c:v>
                </c:pt>
                <c:pt idx="1310">
                  <c:v>2019/12/22 2:04</c:v>
                </c:pt>
                <c:pt idx="1311">
                  <c:v>2019/12/22 2:04</c:v>
                </c:pt>
                <c:pt idx="1312">
                  <c:v>2019/12/22 2:04</c:v>
                </c:pt>
                <c:pt idx="1313">
                  <c:v>2019/12/22 2:04</c:v>
                </c:pt>
                <c:pt idx="1314">
                  <c:v>2019/12/22 2:04</c:v>
                </c:pt>
                <c:pt idx="1315">
                  <c:v>2019/12/22 2:04</c:v>
                </c:pt>
                <c:pt idx="1316">
                  <c:v>2019/12/22 2:04</c:v>
                </c:pt>
                <c:pt idx="1317">
                  <c:v>2019/12/22 2:05</c:v>
                </c:pt>
                <c:pt idx="1318">
                  <c:v>2019/12/22 2:05</c:v>
                </c:pt>
                <c:pt idx="1319">
                  <c:v>2019/12/22 2:05</c:v>
                </c:pt>
                <c:pt idx="1320">
                  <c:v>2019/12/22 2:05</c:v>
                </c:pt>
                <c:pt idx="1321">
                  <c:v>2019/12/22 2:05</c:v>
                </c:pt>
                <c:pt idx="1322">
                  <c:v>2019/12/22 2:05</c:v>
                </c:pt>
                <c:pt idx="1323">
                  <c:v>2019/12/22 2:05</c:v>
                </c:pt>
                <c:pt idx="1324">
                  <c:v>2019/12/22 2:05</c:v>
                </c:pt>
                <c:pt idx="1325">
                  <c:v>2019/12/22 2:05</c:v>
                </c:pt>
                <c:pt idx="1326">
                  <c:v>2019/12/22 2:05</c:v>
                </c:pt>
                <c:pt idx="1327">
                  <c:v>2019/12/22 2:05</c:v>
                </c:pt>
                <c:pt idx="1328">
                  <c:v>2019/12/22 2:05</c:v>
                </c:pt>
                <c:pt idx="1329">
                  <c:v>2019/12/22 2:05</c:v>
                </c:pt>
                <c:pt idx="1330">
                  <c:v>2019/12/22 2:05</c:v>
                </c:pt>
                <c:pt idx="1331">
                  <c:v>2019/12/22 2:05</c:v>
                </c:pt>
                <c:pt idx="1332">
                  <c:v>2019/12/22 2:05</c:v>
                </c:pt>
                <c:pt idx="1333">
                  <c:v>2019/12/22 2:05</c:v>
                </c:pt>
                <c:pt idx="1334">
                  <c:v>2019/12/22 2:05</c:v>
                </c:pt>
                <c:pt idx="1335">
                  <c:v>2019/12/22 2:05</c:v>
                </c:pt>
                <c:pt idx="1336">
                  <c:v>2019/12/22 2:05</c:v>
                </c:pt>
                <c:pt idx="1337">
                  <c:v>2019/12/22 2:05</c:v>
                </c:pt>
                <c:pt idx="1338">
                  <c:v>2019/12/22 2:06</c:v>
                </c:pt>
                <c:pt idx="1339">
                  <c:v>2019/12/22 2:06</c:v>
                </c:pt>
                <c:pt idx="1340">
                  <c:v>2019/12/22 2:06</c:v>
                </c:pt>
                <c:pt idx="1341">
                  <c:v>2019/12/22 2:06</c:v>
                </c:pt>
                <c:pt idx="1342">
                  <c:v>2019/12/22 2:06</c:v>
                </c:pt>
                <c:pt idx="1343">
                  <c:v>2019/12/22 2:06</c:v>
                </c:pt>
                <c:pt idx="1344">
                  <c:v>2019/12/22 2:06</c:v>
                </c:pt>
                <c:pt idx="1345">
                  <c:v>2019/12/22 2:06</c:v>
                </c:pt>
                <c:pt idx="1346">
                  <c:v>2019/12/22 2:06</c:v>
                </c:pt>
                <c:pt idx="1347">
                  <c:v>2019/12/22 2:06</c:v>
                </c:pt>
                <c:pt idx="1348">
                  <c:v>2019/12/22 2:06</c:v>
                </c:pt>
                <c:pt idx="1349">
                  <c:v>2019/12/22 2:06</c:v>
                </c:pt>
                <c:pt idx="1350">
                  <c:v>2019/12/22 2:06</c:v>
                </c:pt>
                <c:pt idx="1351">
                  <c:v>2019/12/22 2:06</c:v>
                </c:pt>
                <c:pt idx="1352">
                  <c:v>2019/12/22 2:06</c:v>
                </c:pt>
                <c:pt idx="1353">
                  <c:v>2019/12/22 2:06</c:v>
                </c:pt>
                <c:pt idx="1354">
                  <c:v>2019/12/22 2:06</c:v>
                </c:pt>
                <c:pt idx="1355">
                  <c:v>2019/12/22 2:06</c:v>
                </c:pt>
                <c:pt idx="1356">
                  <c:v>2019/12/22 2:06</c:v>
                </c:pt>
                <c:pt idx="1357">
                  <c:v>2019/12/22 2:06</c:v>
                </c:pt>
                <c:pt idx="1358">
                  <c:v>2019/12/22 2:07</c:v>
                </c:pt>
                <c:pt idx="1359">
                  <c:v>2019/12/22 2:07</c:v>
                </c:pt>
                <c:pt idx="1360">
                  <c:v>2019/12/22 2:07</c:v>
                </c:pt>
                <c:pt idx="1361">
                  <c:v>2019/12/22 2:07</c:v>
                </c:pt>
                <c:pt idx="1362">
                  <c:v>2019/12/22 2:07</c:v>
                </c:pt>
                <c:pt idx="1363">
                  <c:v>2019/12/22 2:07</c:v>
                </c:pt>
                <c:pt idx="1364">
                  <c:v>2019/12/22 2:07</c:v>
                </c:pt>
                <c:pt idx="1365">
                  <c:v>2019/12/22 2:07</c:v>
                </c:pt>
                <c:pt idx="1366">
                  <c:v>2019/12/22 2:07</c:v>
                </c:pt>
                <c:pt idx="1367">
                  <c:v>2019/12/22 2:07</c:v>
                </c:pt>
                <c:pt idx="1368">
                  <c:v>2019/12/22 2:07</c:v>
                </c:pt>
                <c:pt idx="1369">
                  <c:v>2019/12/22 2:07</c:v>
                </c:pt>
                <c:pt idx="1370">
                  <c:v>2019/12/22 2:07</c:v>
                </c:pt>
                <c:pt idx="1371">
                  <c:v>2019/12/22 2:07</c:v>
                </c:pt>
                <c:pt idx="1372">
                  <c:v>2019/12/22 2:07</c:v>
                </c:pt>
                <c:pt idx="1373">
                  <c:v>2019/12/22 2:07</c:v>
                </c:pt>
                <c:pt idx="1374">
                  <c:v>2019/12/22 2:07</c:v>
                </c:pt>
                <c:pt idx="1375">
                  <c:v>2019/12/22 2:07</c:v>
                </c:pt>
                <c:pt idx="1376">
                  <c:v>2019/12/22 2:07</c:v>
                </c:pt>
                <c:pt idx="1377">
                  <c:v>2019/12/22 2:08</c:v>
                </c:pt>
                <c:pt idx="1378">
                  <c:v>2019/12/22 2:08</c:v>
                </c:pt>
                <c:pt idx="1379">
                  <c:v>2019/12/22 2:08</c:v>
                </c:pt>
                <c:pt idx="1380">
                  <c:v>2019/12/22 2:08</c:v>
                </c:pt>
                <c:pt idx="1381">
                  <c:v>2019/12/22 2:08</c:v>
                </c:pt>
                <c:pt idx="1382">
                  <c:v>2019/12/22 2:08</c:v>
                </c:pt>
                <c:pt idx="1383">
                  <c:v>2019/12/22 2:08</c:v>
                </c:pt>
                <c:pt idx="1384">
                  <c:v>2019/12/22 2:08</c:v>
                </c:pt>
                <c:pt idx="1385">
                  <c:v>2019/12/22 2:08</c:v>
                </c:pt>
                <c:pt idx="1386">
                  <c:v>2019/12/22 2:08</c:v>
                </c:pt>
                <c:pt idx="1387">
                  <c:v>2019/12/22 2:08</c:v>
                </c:pt>
                <c:pt idx="1388">
                  <c:v>2019/12/22 2:08</c:v>
                </c:pt>
                <c:pt idx="1389">
                  <c:v>2019/12/22 2:08</c:v>
                </c:pt>
                <c:pt idx="1390">
                  <c:v>2019/12/22 2:08</c:v>
                </c:pt>
                <c:pt idx="1391">
                  <c:v>2019/12/22 2:08</c:v>
                </c:pt>
                <c:pt idx="1392">
                  <c:v>2019/12/22 2:08</c:v>
                </c:pt>
                <c:pt idx="1393">
                  <c:v>2019/12/22 2:08</c:v>
                </c:pt>
                <c:pt idx="1394">
                  <c:v>2019/12/22 2:08</c:v>
                </c:pt>
                <c:pt idx="1395">
                  <c:v>2019/12/22 2:08</c:v>
                </c:pt>
                <c:pt idx="1396">
                  <c:v>2019/12/22 2:08</c:v>
                </c:pt>
                <c:pt idx="1397">
                  <c:v>2019/12/22 2:08</c:v>
                </c:pt>
                <c:pt idx="1398">
                  <c:v>2019/12/22 2:09</c:v>
                </c:pt>
                <c:pt idx="1399">
                  <c:v>2019/12/22 2:09</c:v>
                </c:pt>
                <c:pt idx="1400">
                  <c:v>2019/12/22 2:09</c:v>
                </c:pt>
                <c:pt idx="1401">
                  <c:v>2019/12/22 2:09</c:v>
                </c:pt>
                <c:pt idx="1402">
                  <c:v>2019/12/22 2:09</c:v>
                </c:pt>
                <c:pt idx="1403">
                  <c:v>2019/12/22 2:09</c:v>
                </c:pt>
                <c:pt idx="1404">
                  <c:v>2019/12/22 2:09</c:v>
                </c:pt>
                <c:pt idx="1405">
                  <c:v>2019/12/22 2:09</c:v>
                </c:pt>
                <c:pt idx="1406">
                  <c:v>2019/12/22 2:09</c:v>
                </c:pt>
                <c:pt idx="1407">
                  <c:v>2019/12/22 2:09</c:v>
                </c:pt>
                <c:pt idx="1408">
                  <c:v>2019/12/22 2:09</c:v>
                </c:pt>
                <c:pt idx="1409">
                  <c:v>2019/12/22 2:09</c:v>
                </c:pt>
                <c:pt idx="1410">
                  <c:v>2019/12/22 2:09</c:v>
                </c:pt>
                <c:pt idx="1411">
                  <c:v>2019/12/22 2:09</c:v>
                </c:pt>
                <c:pt idx="1412">
                  <c:v>2019/12/22 2:09</c:v>
                </c:pt>
                <c:pt idx="1413">
                  <c:v>2019/12/22 2:09</c:v>
                </c:pt>
                <c:pt idx="1414">
                  <c:v>2019/12/22 2:09</c:v>
                </c:pt>
                <c:pt idx="1415">
                  <c:v>2019/12/22 2:09</c:v>
                </c:pt>
                <c:pt idx="1416">
                  <c:v>2019/12/22 2:09</c:v>
                </c:pt>
                <c:pt idx="1417">
                  <c:v>2019/12/22 2:09</c:v>
                </c:pt>
                <c:pt idx="1418">
                  <c:v>2019/12/22 2:10</c:v>
                </c:pt>
                <c:pt idx="1419">
                  <c:v>2019/12/22 2:10</c:v>
                </c:pt>
                <c:pt idx="1420">
                  <c:v>2019/12/22 2:10</c:v>
                </c:pt>
                <c:pt idx="1421">
                  <c:v>2019/12/22 2:10</c:v>
                </c:pt>
                <c:pt idx="1422">
                  <c:v>2019/12/22 2:10</c:v>
                </c:pt>
                <c:pt idx="1423">
                  <c:v>2019/12/22 2:10</c:v>
                </c:pt>
                <c:pt idx="1424">
                  <c:v>2019/12/22 2:10</c:v>
                </c:pt>
                <c:pt idx="1425">
                  <c:v>2019/12/22 2:10</c:v>
                </c:pt>
                <c:pt idx="1426">
                  <c:v>2019/12/22 2:10</c:v>
                </c:pt>
                <c:pt idx="1427">
                  <c:v>2019/12/22 2:10</c:v>
                </c:pt>
                <c:pt idx="1428">
                  <c:v>2019/12/22 2:10</c:v>
                </c:pt>
                <c:pt idx="1429">
                  <c:v>2019/12/22 2:10</c:v>
                </c:pt>
                <c:pt idx="1430">
                  <c:v>2019/12/22 2:10</c:v>
                </c:pt>
                <c:pt idx="1431">
                  <c:v>2019/12/22 2:10</c:v>
                </c:pt>
                <c:pt idx="1432">
                  <c:v>2019/12/22 2:10</c:v>
                </c:pt>
                <c:pt idx="1433">
                  <c:v>2019/12/22 2:10</c:v>
                </c:pt>
                <c:pt idx="1434">
                  <c:v>2019/12/22 2:10</c:v>
                </c:pt>
                <c:pt idx="1435">
                  <c:v>2019/12/22 2:11</c:v>
                </c:pt>
                <c:pt idx="1436">
                  <c:v>2019/12/22 2:11</c:v>
                </c:pt>
                <c:pt idx="1437">
                  <c:v>2019/12/22 2:11</c:v>
                </c:pt>
                <c:pt idx="1438">
                  <c:v>2019/12/22 2:11</c:v>
                </c:pt>
                <c:pt idx="1439">
                  <c:v>2019/12/22 2:11</c:v>
                </c:pt>
                <c:pt idx="1440">
                  <c:v>2019/12/22 2:11</c:v>
                </c:pt>
                <c:pt idx="1441">
                  <c:v>2019/12/22 2:11</c:v>
                </c:pt>
                <c:pt idx="1442">
                  <c:v>2019/12/22 2:11</c:v>
                </c:pt>
                <c:pt idx="1443">
                  <c:v>2019/12/22 2:11</c:v>
                </c:pt>
                <c:pt idx="1444">
                  <c:v>2019/12/22 2:11</c:v>
                </c:pt>
                <c:pt idx="1445">
                  <c:v>2019/12/22 2:11</c:v>
                </c:pt>
                <c:pt idx="1446">
                  <c:v>2019/12/22 2:11</c:v>
                </c:pt>
                <c:pt idx="1447">
                  <c:v>2019/12/22 2:11</c:v>
                </c:pt>
                <c:pt idx="1448">
                  <c:v>2019/12/22 2:11</c:v>
                </c:pt>
                <c:pt idx="1449">
                  <c:v>2019/12/22 2:11</c:v>
                </c:pt>
                <c:pt idx="1450">
                  <c:v>2019/12/22 2:11</c:v>
                </c:pt>
                <c:pt idx="1451">
                  <c:v>2019/12/22 2:12</c:v>
                </c:pt>
                <c:pt idx="1452">
                  <c:v>2019/12/22 2:12</c:v>
                </c:pt>
                <c:pt idx="1453">
                  <c:v>2019/12/22 2:12</c:v>
                </c:pt>
                <c:pt idx="1454">
                  <c:v>2019/12/22 2:12</c:v>
                </c:pt>
                <c:pt idx="1455">
                  <c:v>2019/12/22 2:12</c:v>
                </c:pt>
                <c:pt idx="1456">
                  <c:v>2019/12/22 2:12</c:v>
                </c:pt>
                <c:pt idx="1457">
                  <c:v>2019/12/22 2:12</c:v>
                </c:pt>
                <c:pt idx="1458">
                  <c:v>2019/12/22 2:12</c:v>
                </c:pt>
                <c:pt idx="1459">
                  <c:v>2019/12/22 2:12</c:v>
                </c:pt>
                <c:pt idx="1460">
                  <c:v>2019/12/22 2:12</c:v>
                </c:pt>
                <c:pt idx="1461">
                  <c:v>2019/12/22 2:12</c:v>
                </c:pt>
                <c:pt idx="1462">
                  <c:v>2019/12/22 2:12</c:v>
                </c:pt>
                <c:pt idx="1463">
                  <c:v>2019/12/22 2:12</c:v>
                </c:pt>
                <c:pt idx="1464">
                  <c:v>2019/12/22 2:12</c:v>
                </c:pt>
                <c:pt idx="1465">
                  <c:v>2019/12/22 2:12</c:v>
                </c:pt>
                <c:pt idx="1466">
                  <c:v>2019/12/22 2:12</c:v>
                </c:pt>
                <c:pt idx="1467">
                  <c:v>2019/12/22 2:12</c:v>
                </c:pt>
                <c:pt idx="1468">
                  <c:v>2019/12/22 2:12</c:v>
                </c:pt>
                <c:pt idx="1469">
                  <c:v>2019/12/22 2:12</c:v>
                </c:pt>
                <c:pt idx="1470">
                  <c:v>2019/12/22 2:12</c:v>
                </c:pt>
                <c:pt idx="1471">
                  <c:v>2019/12/22 2:13</c:v>
                </c:pt>
                <c:pt idx="1472">
                  <c:v>2019/12/22 2:13</c:v>
                </c:pt>
                <c:pt idx="1473">
                  <c:v>2019/12/22 2:13</c:v>
                </c:pt>
                <c:pt idx="1474">
                  <c:v>2019/12/22 2:13</c:v>
                </c:pt>
                <c:pt idx="1475">
                  <c:v>2019/12/22 2:13</c:v>
                </c:pt>
                <c:pt idx="1476">
                  <c:v>2019/12/22 2:13</c:v>
                </c:pt>
                <c:pt idx="1477">
                  <c:v>2019/12/22 2:13</c:v>
                </c:pt>
                <c:pt idx="1478">
                  <c:v>2019/12/22 2:13</c:v>
                </c:pt>
                <c:pt idx="1479">
                  <c:v>2019/12/22 2:13</c:v>
                </c:pt>
                <c:pt idx="1480">
                  <c:v>2019/12/22 2:13</c:v>
                </c:pt>
                <c:pt idx="1481">
                  <c:v>2019/12/22 2:13</c:v>
                </c:pt>
                <c:pt idx="1482">
                  <c:v>2019/12/22 2:13</c:v>
                </c:pt>
                <c:pt idx="1483">
                  <c:v>2019/12/22 2:13</c:v>
                </c:pt>
                <c:pt idx="1484">
                  <c:v>2019/12/22 2:13</c:v>
                </c:pt>
                <c:pt idx="1485">
                  <c:v>2019/12/22 2:13</c:v>
                </c:pt>
                <c:pt idx="1486">
                  <c:v>2019/12/22 2:13</c:v>
                </c:pt>
                <c:pt idx="1487">
                  <c:v>2019/12/22 2:13</c:v>
                </c:pt>
                <c:pt idx="1488">
                  <c:v>2019/12/22 2:13</c:v>
                </c:pt>
                <c:pt idx="1489">
                  <c:v>2019/12/22 2:13</c:v>
                </c:pt>
                <c:pt idx="1490">
                  <c:v>2019/12/22 2:13</c:v>
                </c:pt>
                <c:pt idx="1491">
                  <c:v>2019/12/22 2:14</c:v>
                </c:pt>
                <c:pt idx="1492">
                  <c:v>2019/12/22 2:14</c:v>
                </c:pt>
                <c:pt idx="1493">
                  <c:v>2019/12/22 2:14</c:v>
                </c:pt>
                <c:pt idx="1494">
                  <c:v>2019/12/22 2:14</c:v>
                </c:pt>
                <c:pt idx="1495">
                  <c:v>2019/12/22 2:14</c:v>
                </c:pt>
                <c:pt idx="1496">
                  <c:v>2019/12/22 2:14</c:v>
                </c:pt>
                <c:pt idx="1497">
                  <c:v>2019/12/22 2:14</c:v>
                </c:pt>
                <c:pt idx="1498">
                  <c:v>2019/12/22 2:14</c:v>
                </c:pt>
                <c:pt idx="1499">
                  <c:v>2019/12/22 2:14</c:v>
                </c:pt>
                <c:pt idx="1500">
                  <c:v>2019/12/22 2:14</c:v>
                </c:pt>
                <c:pt idx="1501">
                  <c:v>2019/12/22 2:14</c:v>
                </c:pt>
                <c:pt idx="1502">
                  <c:v>2019/12/22 2:14</c:v>
                </c:pt>
                <c:pt idx="1503">
                  <c:v>2019/12/22 2:14</c:v>
                </c:pt>
                <c:pt idx="1504">
                  <c:v>2019/12/22 2:14</c:v>
                </c:pt>
                <c:pt idx="1505">
                  <c:v>2019/12/22 2:14</c:v>
                </c:pt>
                <c:pt idx="1506">
                  <c:v>2019/12/22 2:14</c:v>
                </c:pt>
                <c:pt idx="1507">
                  <c:v>2019/12/22 2:14</c:v>
                </c:pt>
                <c:pt idx="1508">
                  <c:v>2019/12/22 2:14</c:v>
                </c:pt>
                <c:pt idx="1509">
                  <c:v>2019/12/22 2:14</c:v>
                </c:pt>
                <c:pt idx="1510">
                  <c:v>2019/12/22 2:14</c:v>
                </c:pt>
                <c:pt idx="1511">
                  <c:v>2019/12/22 2:15</c:v>
                </c:pt>
                <c:pt idx="1512">
                  <c:v>2019/12/22 2:15</c:v>
                </c:pt>
                <c:pt idx="1513">
                  <c:v>2019/12/22 2:15</c:v>
                </c:pt>
                <c:pt idx="1514">
                  <c:v>2019/12/22 2:15</c:v>
                </c:pt>
                <c:pt idx="1515">
                  <c:v>2019/12/22 2:15</c:v>
                </c:pt>
                <c:pt idx="1516">
                  <c:v>2019/12/22 2:15</c:v>
                </c:pt>
                <c:pt idx="1517">
                  <c:v>2019/12/22 2:15</c:v>
                </c:pt>
                <c:pt idx="1518">
                  <c:v>2019/12/22 2:15</c:v>
                </c:pt>
                <c:pt idx="1519">
                  <c:v>2019/12/22 2:15</c:v>
                </c:pt>
                <c:pt idx="1520">
                  <c:v>2019/12/22 2:15</c:v>
                </c:pt>
                <c:pt idx="1521">
                  <c:v>2019/12/22 2:15</c:v>
                </c:pt>
                <c:pt idx="1522">
                  <c:v>2019/12/22 2:15</c:v>
                </c:pt>
                <c:pt idx="1523">
                  <c:v>2019/12/22 2:15</c:v>
                </c:pt>
                <c:pt idx="1524">
                  <c:v>2019/12/22 2:15</c:v>
                </c:pt>
                <c:pt idx="1525">
                  <c:v>2019/12/22 2:15</c:v>
                </c:pt>
                <c:pt idx="1526">
                  <c:v>2019/12/22 2:15</c:v>
                </c:pt>
                <c:pt idx="1527">
                  <c:v>2019/12/22 2:15</c:v>
                </c:pt>
                <c:pt idx="1528">
                  <c:v>2019/12/22 2:15</c:v>
                </c:pt>
                <c:pt idx="1529">
                  <c:v>2019/12/22 2:15</c:v>
                </c:pt>
                <c:pt idx="1530">
                  <c:v>2019/12/22 2:15</c:v>
                </c:pt>
                <c:pt idx="1531">
                  <c:v>2019/12/22 2:16</c:v>
                </c:pt>
                <c:pt idx="1532">
                  <c:v>2019/12/22 2:16</c:v>
                </c:pt>
                <c:pt idx="1533">
                  <c:v>2019/12/22 2:16</c:v>
                </c:pt>
                <c:pt idx="1534">
                  <c:v>2019/12/22 2:16</c:v>
                </c:pt>
                <c:pt idx="1535">
                  <c:v>2019/12/22 2:16</c:v>
                </c:pt>
                <c:pt idx="1536">
                  <c:v>2019/12/22 2:16</c:v>
                </c:pt>
                <c:pt idx="1537">
                  <c:v>2019/12/22 2:16</c:v>
                </c:pt>
                <c:pt idx="1538">
                  <c:v>2019/12/22 2:16</c:v>
                </c:pt>
                <c:pt idx="1539">
                  <c:v>2019/12/22 2:16</c:v>
                </c:pt>
                <c:pt idx="1540">
                  <c:v>2019/12/22 2:16</c:v>
                </c:pt>
                <c:pt idx="1541">
                  <c:v>2019/12/22 2:16</c:v>
                </c:pt>
                <c:pt idx="1542">
                  <c:v>2019/12/22 2:16</c:v>
                </c:pt>
                <c:pt idx="1543">
                  <c:v>2019/12/22 2:16</c:v>
                </c:pt>
                <c:pt idx="1544">
                  <c:v>2019/12/22 2:16</c:v>
                </c:pt>
                <c:pt idx="1545">
                  <c:v>2019/12/22 2:16</c:v>
                </c:pt>
                <c:pt idx="1546">
                  <c:v>2019/12/22 2:16</c:v>
                </c:pt>
                <c:pt idx="1547">
                  <c:v>2019/12/22 2:16</c:v>
                </c:pt>
                <c:pt idx="1548">
                  <c:v>2019/12/22 2:16</c:v>
                </c:pt>
                <c:pt idx="1549">
                  <c:v>2019/12/22 2:16</c:v>
                </c:pt>
                <c:pt idx="1550">
                  <c:v>2019/12/22 2:16</c:v>
                </c:pt>
                <c:pt idx="1551">
                  <c:v>2019/12/22 2:17</c:v>
                </c:pt>
                <c:pt idx="1552">
                  <c:v>2019/12/22 2:17</c:v>
                </c:pt>
                <c:pt idx="1553">
                  <c:v>2019/12/22 2:17</c:v>
                </c:pt>
                <c:pt idx="1554">
                  <c:v>2019/12/22 2:17</c:v>
                </c:pt>
                <c:pt idx="1555">
                  <c:v>2019/12/22 2:17</c:v>
                </c:pt>
                <c:pt idx="1556">
                  <c:v>2019/12/22 2:17</c:v>
                </c:pt>
                <c:pt idx="1557">
                  <c:v>2019/12/22 2:17</c:v>
                </c:pt>
                <c:pt idx="1558">
                  <c:v>2019/12/22 2:17</c:v>
                </c:pt>
                <c:pt idx="1559">
                  <c:v>2019/12/22 2:17</c:v>
                </c:pt>
                <c:pt idx="1560">
                  <c:v>2019/12/22 2:17</c:v>
                </c:pt>
                <c:pt idx="1561">
                  <c:v>2019/12/22 2:17</c:v>
                </c:pt>
                <c:pt idx="1562">
                  <c:v>2019/12/22 2:17</c:v>
                </c:pt>
                <c:pt idx="1563">
                  <c:v>2019/12/22 2:17</c:v>
                </c:pt>
                <c:pt idx="1564">
                  <c:v>2019/12/22 2:17</c:v>
                </c:pt>
                <c:pt idx="1565">
                  <c:v>2019/12/22 2:17</c:v>
                </c:pt>
                <c:pt idx="1566">
                  <c:v>2019/12/22 2:17</c:v>
                </c:pt>
                <c:pt idx="1567">
                  <c:v>2019/12/22 2:17</c:v>
                </c:pt>
                <c:pt idx="1568">
                  <c:v>2019/12/22 2:17</c:v>
                </c:pt>
                <c:pt idx="1569">
                  <c:v>2019/12/22 2:17</c:v>
                </c:pt>
                <c:pt idx="1570">
                  <c:v>2019/12/22 2:18</c:v>
                </c:pt>
                <c:pt idx="1571">
                  <c:v>2019/12/22 2:18</c:v>
                </c:pt>
                <c:pt idx="1572">
                  <c:v>2019/12/22 2:18</c:v>
                </c:pt>
                <c:pt idx="1573">
                  <c:v>2019/12/22 2:18</c:v>
                </c:pt>
                <c:pt idx="1574">
                  <c:v>2019/12/22 2:18</c:v>
                </c:pt>
                <c:pt idx="1575">
                  <c:v>2019/12/22 2:18</c:v>
                </c:pt>
                <c:pt idx="1576">
                  <c:v>2019/12/22 2:18</c:v>
                </c:pt>
                <c:pt idx="1577">
                  <c:v>2019/12/22 2:18</c:v>
                </c:pt>
                <c:pt idx="1578">
                  <c:v>2019/12/22 2:18</c:v>
                </c:pt>
                <c:pt idx="1579">
                  <c:v>2019/12/22 2:18</c:v>
                </c:pt>
                <c:pt idx="1580">
                  <c:v>2019/12/22 2:18</c:v>
                </c:pt>
                <c:pt idx="1581">
                  <c:v>2019/12/22 2:18</c:v>
                </c:pt>
                <c:pt idx="1582">
                  <c:v>2019/12/22 2:18</c:v>
                </c:pt>
                <c:pt idx="1583">
                  <c:v>2019/12/22 2:18</c:v>
                </c:pt>
                <c:pt idx="1584">
                  <c:v>2019/12/22 2:18</c:v>
                </c:pt>
                <c:pt idx="1585">
                  <c:v>2019/12/22 2:18</c:v>
                </c:pt>
                <c:pt idx="1586">
                  <c:v>2019/12/22 2:18</c:v>
                </c:pt>
                <c:pt idx="1587">
                  <c:v>2019/12/22 2:18</c:v>
                </c:pt>
                <c:pt idx="1588">
                  <c:v>2019/12/22 2:18</c:v>
                </c:pt>
                <c:pt idx="1589">
                  <c:v>2019/12/22 2:18</c:v>
                </c:pt>
                <c:pt idx="1590">
                  <c:v>2019/12/22 2:18</c:v>
                </c:pt>
                <c:pt idx="1591">
                  <c:v>2019/12/22 2:19</c:v>
                </c:pt>
                <c:pt idx="1592">
                  <c:v>2019/12/22 2:19</c:v>
                </c:pt>
                <c:pt idx="1593">
                  <c:v>2019/12/22 2:19</c:v>
                </c:pt>
                <c:pt idx="1594">
                  <c:v>2019/12/22 2:19</c:v>
                </c:pt>
                <c:pt idx="1595">
                  <c:v>2019/12/22 2:19</c:v>
                </c:pt>
                <c:pt idx="1596">
                  <c:v>2019/12/22 2:19</c:v>
                </c:pt>
                <c:pt idx="1597">
                  <c:v>2019/12/22 2:19</c:v>
                </c:pt>
                <c:pt idx="1598">
                  <c:v>2019/12/22 2:19</c:v>
                </c:pt>
                <c:pt idx="1599">
                  <c:v>2019/12/22 2:19</c:v>
                </c:pt>
                <c:pt idx="1600">
                  <c:v>2019/12/22 2:19</c:v>
                </c:pt>
                <c:pt idx="1601">
                  <c:v>2019/12/22 2:19</c:v>
                </c:pt>
                <c:pt idx="1602">
                  <c:v>2019/12/22 2:19</c:v>
                </c:pt>
                <c:pt idx="1603">
                  <c:v>2019/12/22 2:19</c:v>
                </c:pt>
                <c:pt idx="1604">
                  <c:v>2019/12/22 2:19</c:v>
                </c:pt>
                <c:pt idx="1605">
                  <c:v>2019/12/22 2:19</c:v>
                </c:pt>
                <c:pt idx="1606">
                  <c:v>2019/12/22 2:19</c:v>
                </c:pt>
                <c:pt idx="1607">
                  <c:v>2019/12/22 2:19</c:v>
                </c:pt>
                <c:pt idx="1608">
                  <c:v>2019/12/22 2:19</c:v>
                </c:pt>
                <c:pt idx="1609">
                  <c:v>2019/12/22 2:19</c:v>
                </c:pt>
                <c:pt idx="1610">
                  <c:v>2019/12/22 2:19</c:v>
                </c:pt>
                <c:pt idx="1611">
                  <c:v>2019/12/22 2:20</c:v>
                </c:pt>
                <c:pt idx="1612">
                  <c:v>2019/12/22 2:20</c:v>
                </c:pt>
                <c:pt idx="1613">
                  <c:v>2019/12/22 2:20</c:v>
                </c:pt>
                <c:pt idx="1614">
                  <c:v>2019/12/22 2:20</c:v>
                </c:pt>
                <c:pt idx="1615">
                  <c:v>2019/12/22 2:20</c:v>
                </c:pt>
                <c:pt idx="1616">
                  <c:v>2019/12/22 2:20</c:v>
                </c:pt>
                <c:pt idx="1617">
                  <c:v>2019/12/22 2:20</c:v>
                </c:pt>
                <c:pt idx="1618">
                  <c:v>2019/12/22 2:20</c:v>
                </c:pt>
                <c:pt idx="1619">
                  <c:v>2019/12/22 2:20</c:v>
                </c:pt>
                <c:pt idx="1620">
                  <c:v>2019/12/22 2:20</c:v>
                </c:pt>
                <c:pt idx="1621">
                  <c:v>2019/12/22 2:20</c:v>
                </c:pt>
                <c:pt idx="1622">
                  <c:v>2019/12/22 2:20</c:v>
                </c:pt>
                <c:pt idx="1623">
                  <c:v>2019/12/22 2:20</c:v>
                </c:pt>
                <c:pt idx="1624">
                  <c:v>2019/12/22 2:20</c:v>
                </c:pt>
                <c:pt idx="1625">
                  <c:v>2019/12/22 2:20</c:v>
                </c:pt>
                <c:pt idx="1626">
                  <c:v>2019/12/22 2:20</c:v>
                </c:pt>
                <c:pt idx="1627">
                  <c:v>2019/12/22 2:20</c:v>
                </c:pt>
                <c:pt idx="1628">
                  <c:v>2019/12/22 2:20</c:v>
                </c:pt>
                <c:pt idx="1629">
                  <c:v>2019/12/22 2:20</c:v>
                </c:pt>
                <c:pt idx="1630">
                  <c:v>2019/12/22 2:20</c:v>
                </c:pt>
                <c:pt idx="1631">
                  <c:v>2019/12/22 2:21</c:v>
                </c:pt>
                <c:pt idx="1632">
                  <c:v>2019/12/22 2:21</c:v>
                </c:pt>
                <c:pt idx="1633">
                  <c:v>2019/12/22 2:21</c:v>
                </c:pt>
                <c:pt idx="1634">
                  <c:v>2019/12/22 2:21</c:v>
                </c:pt>
                <c:pt idx="1635">
                  <c:v>2019/12/22 2:21</c:v>
                </c:pt>
                <c:pt idx="1636">
                  <c:v>2019/12/22 2:21</c:v>
                </c:pt>
                <c:pt idx="1637">
                  <c:v>2019/12/22 2:21</c:v>
                </c:pt>
                <c:pt idx="1638">
                  <c:v>2019/12/22 2:21</c:v>
                </c:pt>
                <c:pt idx="1639">
                  <c:v>2019/12/22 2:21</c:v>
                </c:pt>
                <c:pt idx="1640">
                  <c:v>2019/12/22 2:21</c:v>
                </c:pt>
                <c:pt idx="1641">
                  <c:v>2019/12/22 2:21</c:v>
                </c:pt>
                <c:pt idx="1642">
                  <c:v>2019/12/22 2:21</c:v>
                </c:pt>
                <c:pt idx="1643">
                  <c:v>2019/12/22 2:21</c:v>
                </c:pt>
                <c:pt idx="1644">
                  <c:v>2019/12/22 2:21</c:v>
                </c:pt>
                <c:pt idx="1645">
                  <c:v>2019/12/22 2:21</c:v>
                </c:pt>
                <c:pt idx="1646">
                  <c:v>2019/12/22 2:21</c:v>
                </c:pt>
                <c:pt idx="1647">
                  <c:v>2019/12/22 2:21</c:v>
                </c:pt>
                <c:pt idx="1648">
                  <c:v>2019/12/22 2:21</c:v>
                </c:pt>
                <c:pt idx="1649">
                  <c:v>2019/12/22 2:21</c:v>
                </c:pt>
                <c:pt idx="1650">
                  <c:v>2019/12/22 2:22</c:v>
                </c:pt>
                <c:pt idx="1651">
                  <c:v>2019/12/22 2:22</c:v>
                </c:pt>
                <c:pt idx="1652">
                  <c:v>2019/12/22 2:22</c:v>
                </c:pt>
                <c:pt idx="1653">
                  <c:v>2019/12/22 2:22</c:v>
                </c:pt>
                <c:pt idx="1654">
                  <c:v>2019/12/22 2:22</c:v>
                </c:pt>
                <c:pt idx="1655">
                  <c:v>2019/12/22 2:22</c:v>
                </c:pt>
                <c:pt idx="1656">
                  <c:v>2019/12/22 2:22</c:v>
                </c:pt>
                <c:pt idx="1657">
                  <c:v>2019/12/22 2:22</c:v>
                </c:pt>
                <c:pt idx="1658">
                  <c:v>2019/12/22 2:22</c:v>
                </c:pt>
                <c:pt idx="1659">
                  <c:v>2019/12/22 2:22</c:v>
                </c:pt>
                <c:pt idx="1660">
                  <c:v>2019/12/22 2:22</c:v>
                </c:pt>
                <c:pt idx="1661">
                  <c:v>2019/12/22 2:22</c:v>
                </c:pt>
                <c:pt idx="1662">
                  <c:v>2019/12/22 2:22</c:v>
                </c:pt>
                <c:pt idx="1663">
                  <c:v>2019/12/22 2:22</c:v>
                </c:pt>
                <c:pt idx="1664">
                  <c:v>2019/12/22 2:22</c:v>
                </c:pt>
                <c:pt idx="1665">
                  <c:v>2019/12/22 2:22</c:v>
                </c:pt>
                <c:pt idx="1666">
                  <c:v>2019/12/22 2:22</c:v>
                </c:pt>
                <c:pt idx="1667">
                  <c:v>2019/12/22 2:22</c:v>
                </c:pt>
                <c:pt idx="1668">
                  <c:v>2019/12/22 2:22</c:v>
                </c:pt>
                <c:pt idx="1669">
                  <c:v>2019/12/22 2:22</c:v>
                </c:pt>
                <c:pt idx="1670">
                  <c:v>2019/12/22 2:22</c:v>
                </c:pt>
                <c:pt idx="1671">
                  <c:v>2019/12/22 2:23</c:v>
                </c:pt>
                <c:pt idx="1672">
                  <c:v>2019/12/22 2:23</c:v>
                </c:pt>
                <c:pt idx="1673">
                  <c:v>2019/12/22 2:23</c:v>
                </c:pt>
                <c:pt idx="1674">
                  <c:v>2019/12/22 2:23</c:v>
                </c:pt>
                <c:pt idx="1675">
                  <c:v>2019/12/22 2:23</c:v>
                </c:pt>
                <c:pt idx="1676">
                  <c:v>2019/12/22 2:23</c:v>
                </c:pt>
                <c:pt idx="1677">
                  <c:v>2019/12/22 2:23</c:v>
                </c:pt>
                <c:pt idx="1678">
                  <c:v>2019/12/22 2:23</c:v>
                </c:pt>
                <c:pt idx="1679">
                  <c:v>2019/12/22 2:23</c:v>
                </c:pt>
                <c:pt idx="1680">
                  <c:v>2019/12/22 2:23</c:v>
                </c:pt>
                <c:pt idx="1681">
                  <c:v>2019/12/22 2:23</c:v>
                </c:pt>
                <c:pt idx="1682">
                  <c:v>2019/12/22 2:23</c:v>
                </c:pt>
                <c:pt idx="1683">
                  <c:v>2019/12/22 2:23</c:v>
                </c:pt>
                <c:pt idx="1684">
                  <c:v>2019/12/22 2:23</c:v>
                </c:pt>
                <c:pt idx="1685">
                  <c:v>2019/12/22 2:23</c:v>
                </c:pt>
                <c:pt idx="1686">
                  <c:v>2019/12/22 2:23</c:v>
                </c:pt>
                <c:pt idx="1687">
                  <c:v>2019/12/22 2:23</c:v>
                </c:pt>
                <c:pt idx="1688">
                  <c:v>2019/12/22 2:23</c:v>
                </c:pt>
                <c:pt idx="1689">
                  <c:v>2019/12/22 2:23</c:v>
                </c:pt>
                <c:pt idx="1690">
                  <c:v>2019/12/22 2:23</c:v>
                </c:pt>
                <c:pt idx="1691">
                  <c:v>2019/12/22 2:24</c:v>
                </c:pt>
                <c:pt idx="1692">
                  <c:v>2019/12/22 2:24</c:v>
                </c:pt>
                <c:pt idx="1693">
                  <c:v>2019/12/22 2:24</c:v>
                </c:pt>
                <c:pt idx="1694">
                  <c:v>2019/12/22 2:24</c:v>
                </c:pt>
                <c:pt idx="1695">
                  <c:v>2019/12/22 2:24</c:v>
                </c:pt>
                <c:pt idx="1696">
                  <c:v>2019/12/22 2:24</c:v>
                </c:pt>
                <c:pt idx="1697">
                  <c:v>2019/12/22 2:24</c:v>
                </c:pt>
                <c:pt idx="1698">
                  <c:v>2019/12/22 2:24</c:v>
                </c:pt>
                <c:pt idx="1699">
                  <c:v>2019/12/22 2:24</c:v>
                </c:pt>
                <c:pt idx="1700">
                  <c:v>2019/12/22 2:24</c:v>
                </c:pt>
                <c:pt idx="1701">
                  <c:v>2019/12/22 2:24</c:v>
                </c:pt>
                <c:pt idx="1702">
                  <c:v>2019/12/22 2:24</c:v>
                </c:pt>
                <c:pt idx="1703">
                  <c:v>2019/12/22 2:24</c:v>
                </c:pt>
                <c:pt idx="1704">
                  <c:v>2019/12/22 2:24</c:v>
                </c:pt>
                <c:pt idx="1705">
                  <c:v>2019/12/22 2:24</c:v>
                </c:pt>
                <c:pt idx="1706">
                  <c:v>2019/12/22 2:24</c:v>
                </c:pt>
                <c:pt idx="1707">
                  <c:v>2019/12/22 2:24</c:v>
                </c:pt>
                <c:pt idx="1708">
                  <c:v>2019/12/22 2:24</c:v>
                </c:pt>
                <c:pt idx="1709">
                  <c:v>2019/12/22 2:24</c:v>
                </c:pt>
                <c:pt idx="1710">
                  <c:v>2019/12/22 2:25</c:v>
                </c:pt>
                <c:pt idx="1711">
                  <c:v>2019/12/22 2:25</c:v>
                </c:pt>
                <c:pt idx="1712">
                  <c:v>2019/12/22 2:25</c:v>
                </c:pt>
                <c:pt idx="1713">
                  <c:v>2019/12/22 2:25</c:v>
                </c:pt>
                <c:pt idx="1714">
                  <c:v>2019/12/22 2:25</c:v>
                </c:pt>
                <c:pt idx="1715">
                  <c:v>2019/12/22 2:25</c:v>
                </c:pt>
                <c:pt idx="1716">
                  <c:v>2019/12/22 2:25</c:v>
                </c:pt>
                <c:pt idx="1717">
                  <c:v>2019/12/22 2:25</c:v>
                </c:pt>
                <c:pt idx="1718">
                  <c:v>2019/12/22 2:25</c:v>
                </c:pt>
                <c:pt idx="1719">
                  <c:v>2019/12/22 2:25</c:v>
                </c:pt>
                <c:pt idx="1720">
                  <c:v>2019/12/22 2:25</c:v>
                </c:pt>
                <c:pt idx="1721">
                  <c:v>2019/12/22 2:25</c:v>
                </c:pt>
                <c:pt idx="1722">
                  <c:v>2019/12/22 2:25</c:v>
                </c:pt>
                <c:pt idx="1723">
                  <c:v>2019/12/22 2:25</c:v>
                </c:pt>
                <c:pt idx="1724">
                  <c:v>2019/12/22 2:25</c:v>
                </c:pt>
                <c:pt idx="1725">
                  <c:v>2019/12/22 2:25</c:v>
                </c:pt>
                <c:pt idx="1726">
                  <c:v>2019/12/22 2:25</c:v>
                </c:pt>
                <c:pt idx="1727">
                  <c:v>2019/12/22 2:25</c:v>
                </c:pt>
                <c:pt idx="1728">
                  <c:v>2019/12/22 2:25</c:v>
                </c:pt>
                <c:pt idx="1729">
                  <c:v>2019/12/22 2:25</c:v>
                </c:pt>
                <c:pt idx="1730">
                  <c:v>2019/12/22 2:25</c:v>
                </c:pt>
                <c:pt idx="1731">
                  <c:v>2019/12/22 2:26</c:v>
                </c:pt>
                <c:pt idx="1732">
                  <c:v>2019/12/22 2:26</c:v>
                </c:pt>
                <c:pt idx="1733">
                  <c:v>2019/12/22 2:26</c:v>
                </c:pt>
                <c:pt idx="1734">
                  <c:v>2019/12/22 2:26</c:v>
                </c:pt>
                <c:pt idx="1735">
                  <c:v>2019/12/22 2:26</c:v>
                </c:pt>
                <c:pt idx="1736">
                  <c:v>2019/12/22 2:26</c:v>
                </c:pt>
                <c:pt idx="1737">
                  <c:v>2019/12/22 2:26</c:v>
                </c:pt>
                <c:pt idx="1738">
                  <c:v>2019/12/22 2:26</c:v>
                </c:pt>
                <c:pt idx="1739">
                  <c:v>2019/12/22 2:26</c:v>
                </c:pt>
                <c:pt idx="1740">
                  <c:v>2019/12/22 2:26</c:v>
                </c:pt>
                <c:pt idx="1741">
                  <c:v>2019/12/22 2:26</c:v>
                </c:pt>
                <c:pt idx="1742">
                  <c:v>2019/12/22 2:26</c:v>
                </c:pt>
                <c:pt idx="1743">
                  <c:v>2019/12/22 2:26</c:v>
                </c:pt>
                <c:pt idx="1744">
                  <c:v>2019/12/22 2:26</c:v>
                </c:pt>
                <c:pt idx="1745">
                  <c:v>2019/12/22 2:26</c:v>
                </c:pt>
                <c:pt idx="1746">
                  <c:v>2019/12/22 2:26</c:v>
                </c:pt>
                <c:pt idx="1747">
                  <c:v>2019/12/22 2:26</c:v>
                </c:pt>
                <c:pt idx="1748">
                  <c:v>2019/12/22 2:26</c:v>
                </c:pt>
                <c:pt idx="1749">
                  <c:v>2019/12/22 2:26</c:v>
                </c:pt>
                <c:pt idx="1750">
                  <c:v>2019/12/22 2:27</c:v>
                </c:pt>
                <c:pt idx="1751">
                  <c:v>2019/12/22 2:27</c:v>
                </c:pt>
                <c:pt idx="1752">
                  <c:v>2019/12/22 2:27</c:v>
                </c:pt>
                <c:pt idx="1753">
                  <c:v>2019/12/22 2:27</c:v>
                </c:pt>
                <c:pt idx="1754">
                  <c:v>2019/12/22 2:27</c:v>
                </c:pt>
                <c:pt idx="1755">
                  <c:v>2019/12/22 2:27</c:v>
                </c:pt>
                <c:pt idx="1756">
                  <c:v>2019/12/22 2:27</c:v>
                </c:pt>
                <c:pt idx="1757">
                  <c:v>2019/12/22 2:27</c:v>
                </c:pt>
                <c:pt idx="1758">
                  <c:v>2019/12/22 2:27</c:v>
                </c:pt>
                <c:pt idx="1759">
                  <c:v>2019/12/22 2:27</c:v>
                </c:pt>
                <c:pt idx="1760">
                  <c:v>2019/12/22 2:27</c:v>
                </c:pt>
                <c:pt idx="1761">
                  <c:v>2019/12/22 2:27</c:v>
                </c:pt>
                <c:pt idx="1762">
                  <c:v>2019/12/22 2:27</c:v>
                </c:pt>
                <c:pt idx="1763">
                  <c:v>2019/12/22 2:27</c:v>
                </c:pt>
                <c:pt idx="1764">
                  <c:v>2019/12/22 2:27</c:v>
                </c:pt>
                <c:pt idx="1765">
                  <c:v>2019/12/22 2:27</c:v>
                </c:pt>
                <c:pt idx="1766">
                  <c:v>2019/12/22 2:27</c:v>
                </c:pt>
                <c:pt idx="1767">
                  <c:v>2019/12/22 2:27</c:v>
                </c:pt>
                <c:pt idx="1768">
                  <c:v>2019/12/22 2:27</c:v>
                </c:pt>
                <c:pt idx="1769">
                  <c:v>2019/12/22 2:27</c:v>
                </c:pt>
                <c:pt idx="1770">
                  <c:v>2019/12/22 2:27</c:v>
                </c:pt>
                <c:pt idx="1771">
                  <c:v>2019/12/22 2:28</c:v>
                </c:pt>
                <c:pt idx="1772">
                  <c:v>2019/12/22 2:28</c:v>
                </c:pt>
                <c:pt idx="1773">
                  <c:v>2019/12/22 2:28</c:v>
                </c:pt>
                <c:pt idx="1774">
                  <c:v>2019/12/22 2:28</c:v>
                </c:pt>
                <c:pt idx="1775">
                  <c:v>2019/12/22 2:28</c:v>
                </c:pt>
                <c:pt idx="1776">
                  <c:v>2019/12/22 2:28</c:v>
                </c:pt>
                <c:pt idx="1777">
                  <c:v>2019/12/22 2:28</c:v>
                </c:pt>
                <c:pt idx="1778">
                  <c:v>2019/12/22 2:28</c:v>
                </c:pt>
                <c:pt idx="1779">
                  <c:v>2019/12/22 2:28</c:v>
                </c:pt>
                <c:pt idx="1780">
                  <c:v>2019/12/22 2:28</c:v>
                </c:pt>
                <c:pt idx="1781">
                  <c:v>2019/12/22 2:28</c:v>
                </c:pt>
                <c:pt idx="1782">
                  <c:v>2019/12/22 2:28</c:v>
                </c:pt>
                <c:pt idx="1783">
                  <c:v>2019/12/22 2:28</c:v>
                </c:pt>
                <c:pt idx="1784">
                  <c:v>2019/12/22 2:28</c:v>
                </c:pt>
                <c:pt idx="1785">
                  <c:v>2019/12/22 2:28</c:v>
                </c:pt>
                <c:pt idx="1786">
                  <c:v>2019/12/22 2:28</c:v>
                </c:pt>
                <c:pt idx="1787">
                  <c:v>2019/12/22 2:28</c:v>
                </c:pt>
                <c:pt idx="1788">
                  <c:v>2019/12/22 2:28</c:v>
                </c:pt>
                <c:pt idx="1789">
                  <c:v>2019/12/22 2:28</c:v>
                </c:pt>
                <c:pt idx="1790">
                  <c:v>2019/12/22 2:28</c:v>
                </c:pt>
                <c:pt idx="1791">
                  <c:v>2019/12/22 2:29</c:v>
                </c:pt>
                <c:pt idx="1792">
                  <c:v>2019/12/22 2:29</c:v>
                </c:pt>
                <c:pt idx="1793">
                  <c:v>2019/12/22 2:29</c:v>
                </c:pt>
                <c:pt idx="1794">
                  <c:v>2019/12/22 2:29</c:v>
                </c:pt>
                <c:pt idx="1795">
                  <c:v>2019/12/22 2:29</c:v>
                </c:pt>
                <c:pt idx="1796">
                  <c:v>2019/12/22 2:29</c:v>
                </c:pt>
                <c:pt idx="1797">
                  <c:v>2019/12/22 2:29</c:v>
                </c:pt>
                <c:pt idx="1798">
                  <c:v>2019/12/22 2:29</c:v>
                </c:pt>
                <c:pt idx="1799">
                  <c:v>2019/12/22 2:29</c:v>
                </c:pt>
                <c:pt idx="1800">
                  <c:v>2019/12/22 2:29</c:v>
                </c:pt>
                <c:pt idx="1801">
                  <c:v>2019/12/22 2:29</c:v>
                </c:pt>
                <c:pt idx="1802">
                  <c:v>2019/12/22 2:29</c:v>
                </c:pt>
                <c:pt idx="1803">
                  <c:v>2019/12/22 2:29</c:v>
                </c:pt>
                <c:pt idx="1804">
                  <c:v>2019/12/22 2:29</c:v>
                </c:pt>
                <c:pt idx="1805">
                  <c:v>2019/12/22 2:29</c:v>
                </c:pt>
                <c:pt idx="1806">
                  <c:v>2019/12/22 2:29</c:v>
                </c:pt>
                <c:pt idx="1807">
                  <c:v>2019/12/22 2:29</c:v>
                </c:pt>
                <c:pt idx="1808">
                  <c:v>2019/12/22 2:29</c:v>
                </c:pt>
                <c:pt idx="1809">
                  <c:v>2019/12/22 2:29</c:v>
                </c:pt>
                <c:pt idx="1810">
                  <c:v>2019/12/22 2:30</c:v>
                </c:pt>
                <c:pt idx="1811">
                  <c:v>2019/12/22 2:30</c:v>
                </c:pt>
                <c:pt idx="1812">
                  <c:v>2019/12/22 2:30</c:v>
                </c:pt>
                <c:pt idx="1813">
                  <c:v>2019/12/22 2:30</c:v>
                </c:pt>
                <c:pt idx="1814">
                  <c:v>2019/12/22 2:30</c:v>
                </c:pt>
                <c:pt idx="1815">
                  <c:v>2019/12/22 2:30</c:v>
                </c:pt>
                <c:pt idx="1816">
                  <c:v>2019/12/22 2:30</c:v>
                </c:pt>
                <c:pt idx="1817">
                  <c:v>2019/12/22 2:30</c:v>
                </c:pt>
                <c:pt idx="1818">
                  <c:v>2019/12/22 2:30</c:v>
                </c:pt>
                <c:pt idx="1819">
                  <c:v>2019/12/22 2:30</c:v>
                </c:pt>
                <c:pt idx="1820">
                  <c:v>2019/12/22 2:30</c:v>
                </c:pt>
                <c:pt idx="1821">
                  <c:v>2019/12/22 2:30</c:v>
                </c:pt>
                <c:pt idx="1822">
                  <c:v>2019/12/22 2:30</c:v>
                </c:pt>
                <c:pt idx="1823">
                  <c:v>2019/12/22 2:30</c:v>
                </c:pt>
                <c:pt idx="1824">
                  <c:v>2019/12/22 2:30</c:v>
                </c:pt>
                <c:pt idx="1825">
                  <c:v>2019/12/22 2:30</c:v>
                </c:pt>
                <c:pt idx="1826">
                  <c:v>2019/12/22 2:30</c:v>
                </c:pt>
                <c:pt idx="1827">
                  <c:v>2019/12/22 2:30</c:v>
                </c:pt>
                <c:pt idx="1828">
                  <c:v>2019/12/22 2:30</c:v>
                </c:pt>
                <c:pt idx="1829">
                  <c:v>2019/12/22 2:30</c:v>
                </c:pt>
                <c:pt idx="1830">
                  <c:v>2019/12/22 2:30</c:v>
                </c:pt>
                <c:pt idx="1831">
                  <c:v>2019/12/22 2:31</c:v>
                </c:pt>
                <c:pt idx="1832">
                  <c:v>2019/12/22 2:31</c:v>
                </c:pt>
                <c:pt idx="1833">
                  <c:v>2019/12/22 2:31</c:v>
                </c:pt>
                <c:pt idx="1834">
                  <c:v>2019/12/22 2:31</c:v>
                </c:pt>
                <c:pt idx="1835">
                  <c:v>2019/12/22 2:31</c:v>
                </c:pt>
                <c:pt idx="1836">
                  <c:v>2019/12/22 2:31</c:v>
                </c:pt>
                <c:pt idx="1837">
                  <c:v>2019/12/22 2:31</c:v>
                </c:pt>
                <c:pt idx="1838">
                  <c:v>2019/12/22 2:31</c:v>
                </c:pt>
                <c:pt idx="1839">
                  <c:v>2019/12/22 2:31</c:v>
                </c:pt>
                <c:pt idx="1840">
                  <c:v>2019/12/22 2:31</c:v>
                </c:pt>
                <c:pt idx="1841">
                  <c:v>2019/12/22 2:31</c:v>
                </c:pt>
                <c:pt idx="1842">
                  <c:v>2019/12/22 2:31</c:v>
                </c:pt>
                <c:pt idx="1843">
                  <c:v>2019/12/22 2:31</c:v>
                </c:pt>
                <c:pt idx="1844">
                  <c:v>2019/12/22 2:31</c:v>
                </c:pt>
                <c:pt idx="1845">
                  <c:v>2019/12/22 2:31</c:v>
                </c:pt>
                <c:pt idx="1846">
                  <c:v>2019/12/22 2:31</c:v>
                </c:pt>
                <c:pt idx="1847">
                  <c:v>2019/12/22 2:31</c:v>
                </c:pt>
                <c:pt idx="1848">
                  <c:v>2019/12/22 2:31</c:v>
                </c:pt>
                <c:pt idx="1849">
                  <c:v>2019/12/22 2:31</c:v>
                </c:pt>
                <c:pt idx="1850">
                  <c:v>2019/12/22 2:31</c:v>
                </c:pt>
                <c:pt idx="1851">
                  <c:v>2019/12/22 2:32</c:v>
                </c:pt>
                <c:pt idx="1852">
                  <c:v>2019/12/22 2:32</c:v>
                </c:pt>
                <c:pt idx="1853">
                  <c:v>2019/12/22 2:32</c:v>
                </c:pt>
                <c:pt idx="1854">
                  <c:v>2019/12/22 2:32</c:v>
                </c:pt>
                <c:pt idx="1855">
                  <c:v>2019/12/22 2:32</c:v>
                </c:pt>
                <c:pt idx="1856">
                  <c:v>2019/12/22 2:32</c:v>
                </c:pt>
                <c:pt idx="1857">
                  <c:v>2019/12/22 2:32</c:v>
                </c:pt>
                <c:pt idx="1858">
                  <c:v>2019/12/22 2:32</c:v>
                </c:pt>
                <c:pt idx="1859">
                  <c:v>2019/12/22 2:32</c:v>
                </c:pt>
                <c:pt idx="1860">
                  <c:v>2019/12/22 2:32</c:v>
                </c:pt>
                <c:pt idx="1861">
                  <c:v>2019/12/22 2:32</c:v>
                </c:pt>
                <c:pt idx="1862">
                  <c:v>2019/12/22 2:32</c:v>
                </c:pt>
                <c:pt idx="1863">
                  <c:v>2019/12/22 2:32</c:v>
                </c:pt>
                <c:pt idx="1864">
                  <c:v>2019/12/22 2:32</c:v>
                </c:pt>
                <c:pt idx="1865">
                  <c:v>2019/12/22 2:32</c:v>
                </c:pt>
                <c:pt idx="1866">
                  <c:v>2019/12/22 2:32</c:v>
                </c:pt>
                <c:pt idx="1867">
                  <c:v>2019/12/22 2:32</c:v>
                </c:pt>
                <c:pt idx="1868">
                  <c:v>2019/12/22 2:32</c:v>
                </c:pt>
                <c:pt idx="1869">
                  <c:v>2019/12/22 2:32</c:v>
                </c:pt>
                <c:pt idx="1870">
                  <c:v>2019/12/22 2:32</c:v>
                </c:pt>
                <c:pt idx="1871">
                  <c:v>2019/12/22 2:33</c:v>
                </c:pt>
                <c:pt idx="1872">
                  <c:v>2019/12/22 2:33</c:v>
                </c:pt>
                <c:pt idx="1873">
                  <c:v>2019/12/22 2:33</c:v>
                </c:pt>
                <c:pt idx="1874">
                  <c:v>2019/12/22 2:33</c:v>
                </c:pt>
                <c:pt idx="1875">
                  <c:v>2019/12/22 2:33</c:v>
                </c:pt>
                <c:pt idx="1876">
                  <c:v>2019/12/22 2:33</c:v>
                </c:pt>
                <c:pt idx="1877">
                  <c:v>2019/12/22 2:33</c:v>
                </c:pt>
                <c:pt idx="1878">
                  <c:v>2019/12/22 2:33</c:v>
                </c:pt>
                <c:pt idx="1879">
                  <c:v>2019/12/22 2:33</c:v>
                </c:pt>
                <c:pt idx="1880">
                  <c:v>2019/12/22 2:33</c:v>
                </c:pt>
                <c:pt idx="1881">
                  <c:v>2019/12/22 2:33</c:v>
                </c:pt>
                <c:pt idx="1882">
                  <c:v>2019/12/22 2:33</c:v>
                </c:pt>
                <c:pt idx="1883">
                  <c:v>2019/12/22 2:33</c:v>
                </c:pt>
                <c:pt idx="1884">
                  <c:v>2019/12/22 2:33</c:v>
                </c:pt>
                <c:pt idx="1885">
                  <c:v>2019/12/22 2:33</c:v>
                </c:pt>
                <c:pt idx="1886">
                  <c:v>2019/12/22 2:33</c:v>
                </c:pt>
                <c:pt idx="1887">
                  <c:v>2019/12/22 2:33</c:v>
                </c:pt>
                <c:pt idx="1888">
                  <c:v>2019/12/22 2:33</c:v>
                </c:pt>
                <c:pt idx="1889">
                  <c:v>2019/12/22 2:33</c:v>
                </c:pt>
                <c:pt idx="1890">
                  <c:v>2019/12/22 2:33</c:v>
                </c:pt>
                <c:pt idx="1891">
                  <c:v>2019/12/22 2:34</c:v>
                </c:pt>
                <c:pt idx="1892">
                  <c:v>2019/12/22 2:34</c:v>
                </c:pt>
                <c:pt idx="1893">
                  <c:v>2019/12/22 2:34</c:v>
                </c:pt>
                <c:pt idx="1894">
                  <c:v>2019/12/22 2:34</c:v>
                </c:pt>
                <c:pt idx="1895">
                  <c:v>2019/12/22 2:34</c:v>
                </c:pt>
                <c:pt idx="1896">
                  <c:v>2019/12/22 2:34</c:v>
                </c:pt>
                <c:pt idx="1897">
                  <c:v>2019/12/22 2:34</c:v>
                </c:pt>
                <c:pt idx="1898">
                  <c:v>2019/12/22 2:34</c:v>
                </c:pt>
                <c:pt idx="1899">
                  <c:v>2019/12/22 2:34</c:v>
                </c:pt>
                <c:pt idx="1900">
                  <c:v>2019/12/22 2:34</c:v>
                </c:pt>
                <c:pt idx="1901">
                  <c:v>2019/12/22 2:34</c:v>
                </c:pt>
                <c:pt idx="1902">
                  <c:v>2019/12/22 2:34</c:v>
                </c:pt>
                <c:pt idx="1903">
                  <c:v>2019/12/22 2:34</c:v>
                </c:pt>
                <c:pt idx="1904">
                  <c:v>2019/12/22 2:34</c:v>
                </c:pt>
                <c:pt idx="1905">
                  <c:v>2019/12/22 2:34</c:v>
                </c:pt>
                <c:pt idx="1906">
                  <c:v>2019/12/22 2:34</c:v>
                </c:pt>
                <c:pt idx="1907">
                  <c:v>2019/12/22 2:34</c:v>
                </c:pt>
                <c:pt idx="1908">
                  <c:v>2019/12/22 2:34</c:v>
                </c:pt>
                <c:pt idx="1909">
                  <c:v>2019/12/22 2:34</c:v>
                </c:pt>
                <c:pt idx="1910">
                  <c:v>2019/12/22 2:34</c:v>
                </c:pt>
                <c:pt idx="1911">
                  <c:v>2019/12/22 2:35</c:v>
                </c:pt>
                <c:pt idx="1912">
                  <c:v>2019/12/22 2:35</c:v>
                </c:pt>
                <c:pt idx="1913">
                  <c:v>2019/12/22 2:35</c:v>
                </c:pt>
                <c:pt idx="1914">
                  <c:v>2019/12/22 2:35</c:v>
                </c:pt>
                <c:pt idx="1915">
                  <c:v>2019/12/22 2:35</c:v>
                </c:pt>
                <c:pt idx="1916">
                  <c:v>2019/12/22 2:35</c:v>
                </c:pt>
                <c:pt idx="1917">
                  <c:v>2019/12/22 2:35</c:v>
                </c:pt>
                <c:pt idx="1918">
                  <c:v>2019/12/22 2:35</c:v>
                </c:pt>
                <c:pt idx="1919">
                  <c:v>2019/12/22 2:35</c:v>
                </c:pt>
                <c:pt idx="1920">
                  <c:v>2019/12/22 2:35</c:v>
                </c:pt>
                <c:pt idx="1921">
                  <c:v>2019/12/22 2:35</c:v>
                </c:pt>
                <c:pt idx="1922">
                  <c:v>2019/12/22 2:35</c:v>
                </c:pt>
                <c:pt idx="1923">
                  <c:v>2019/12/22 2:35</c:v>
                </c:pt>
                <c:pt idx="1924">
                  <c:v>2019/12/22 2:35</c:v>
                </c:pt>
                <c:pt idx="1925">
                  <c:v>2019/12/22 2:35</c:v>
                </c:pt>
                <c:pt idx="1926">
                  <c:v>2019/12/22 2:35</c:v>
                </c:pt>
                <c:pt idx="1927">
                  <c:v>2019/12/22 2:35</c:v>
                </c:pt>
                <c:pt idx="1928">
                  <c:v>2019/12/22 2:35</c:v>
                </c:pt>
                <c:pt idx="1929">
                  <c:v>2019/12/22 2:35</c:v>
                </c:pt>
                <c:pt idx="1930">
                  <c:v>2019/12/22 2:35</c:v>
                </c:pt>
                <c:pt idx="1931">
                  <c:v>2019/12/22 2:36</c:v>
                </c:pt>
                <c:pt idx="1932">
                  <c:v>2019/12/22 2:36</c:v>
                </c:pt>
                <c:pt idx="1933">
                  <c:v>2019/12/22 2:36</c:v>
                </c:pt>
                <c:pt idx="1934">
                  <c:v>2019/12/22 2:36</c:v>
                </c:pt>
                <c:pt idx="1935">
                  <c:v>2019/12/22 2:36</c:v>
                </c:pt>
                <c:pt idx="1936">
                  <c:v>2019/12/22 2:36</c:v>
                </c:pt>
                <c:pt idx="1937">
                  <c:v>2019/12/22 2:36</c:v>
                </c:pt>
                <c:pt idx="1938">
                  <c:v>2019/12/22 2:36</c:v>
                </c:pt>
                <c:pt idx="1939">
                  <c:v>2019/12/22 2:36</c:v>
                </c:pt>
                <c:pt idx="1940">
                  <c:v>2019/12/22 2:36</c:v>
                </c:pt>
                <c:pt idx="1941">
                  <c:v>2019/12/22 2:36</c:v>
                </c:pt>
                <c:pt idx="1942">
                  <c:v>2019/12/22 2:36</c:v>
                </c:pt>
                <c:pt idx="1943">
                  <c:v>2019/12/22 2:36</c:v>
                </c:pt>
                <c:pt idx="1944">
                  <c:v>2019/12/22 2:36</c:v>
                </c:pt>
                <c:pt idx="1945">
                  <c:v>2019/12/22 2:36</c:v>
                </c:pt>
                <c:pt idx="1946">
                  <c:v>2019/12/22 2:36</c:v>
                </c:pt>
                <c:pt idx="1947">
                  <c:v>2019/12/22 2:36</c:v>
                </c:pt>
                <c:pt idx="1948">
                  <c:v>2019/12/22 2:36</c:v>
                </c:pt>
                <c:pt idx="1949">
                  <c:v>2019/12/22 2:36</c:v>
                </c:pt>
                <c:pt idx="1950">
                  <c:v>2019/12/22 2:36</c:v>
                </c:pt>
                <c:pt idx="1951">
                  <c:v>2019/12/22 2:37</c:v>
                </c:pt>
                <c:pt idx="1952">
                  <c:v>2019/12/22 2:37</c:v>
                </c:pt>
                <c:pt idx="1953">
                  <c:v>2019/12/22 2:37</c:v>
                </c:pt>
                <c:pt idx="1954">
                  <c:v>2019/12/22 2:37</c:v>
                </c:pt>
                <c:pt idx="1955">
                  <c:v>2019/12/22 2:37</c:v>
                </c:pt>
                <c:pt idx="1956">
                  <c:v>2019/12/22 2:37</c:v>
                </c:pt>
                <c:pt idx="1957">
                  <c:v>2019/12/22 2:37</c:v>
                </c:pt>
                <c:pt idx="1958">
                  <c:v>2019/12/22 2:37</c:v>
                </c:pt>
                <c:pt idx="1959">
                  <c:v>2019/12/22 2:37</c:v>
                </c:pt>
                <c:pt idx="1960">
                  <c:v>2019/12/22 2:37</c:v>
                </c:pt>
                <c:pt idx="1961">
                  <c:v>2019/12/22 2:37</c:v>
                </c:pt>
                <c:pt idx="1962">
                  <c:v>2019/12/22 2:37</c:v>
                </c:pt>
                <c:pt idx="1963">
                  <c:v>2019/12/22 2:37</c:v>
                </c:pt>
                <c:pt idx="1964">
                  <c:v>2019/12/22 2:37</c:v>
                </c:pt>
                <c:pt idx="1965">
                  <c:v>2019/12/22 2:37</c:v>
                </c:pt>
                <c:pt idx="1966">
                  <c:v>2019/12/22 2:37</c:v>
                </c:pt>
                <c:pt idx="1967">
                  <c:v>2019/12/22 2:37</c:v>
                </c:pt>
                <c:pt idx="1968">
                  <c:v>2019/12/22 2:37</c:v>
                </c:pt>
                <c:pt idx="1969">
                  <c:v>2019/12/22 2:37</c:v>
                </c:pt>
                <c:pt idx="1970">
                  <c:v>2019/12/22 2:37</c:v>
                </c:pt>
                <c:pt idx="1971">
                  <c:v>2019/12/22 2:38</c:v>
                </c:pt>
                <c:pt idx="1972">
                  <c:v>2019/12/22 2:38</c:v>
                </c:pt>
                <c:pt idx="1973">
                  <c:v>2019/12/22 2:38</c:v>
                </c:pt>
                <c:pt idx="1974">
                  <c:v>2019/12/22 2:38</c:v>
                </c:pt>
                <c:pt idx="1975">
                  <c:v>2019/12/22 2:38</c:v>
                </c:pt>
                <c:pt idx="1976">
                  <c:v>2019/12/22 2:38</c:v>
                </c:pt>
                <c:pt idx="1977">
                  <c:v>2019/12/22 2:38</c:v>
                </c:pt>
                <c:pt idx="1978">
                  <c:v>2019/12/22 2:38</c:v>
                </c:pt>
                <c:pt idx="1979">
                  <c:v>2019/12/22 2:38</c:v>
                </c:pt>
                <c:pt idx="1980">
                  <c:v>2019/12/22 2:38</c:v>
                </c:pt>
                <c:pt idx="1981">
                  <c:v>2019/12/22 2:38</c:v>
                </c:pt>
                <c:pt idx="1982">
                  <c:v>2019/12/22 2:38</c:v>
                </c:pt>
                <c:pt idx="1983">
                  <c:v>2019/12/22 2:38</c:v>
                </c:pt>
                <c:pt idx="1984">
                  <c:v>2019/12/22 2:38</c:v>
                </c:pt>
                <c:pt idx="1985">
                  <c:v>2019/12/22 2:38</c:v>
                </c:pt>
                <c:pt idx="1986">
                  <c:v>2019/12/22 2:38</c:v>
                </c:pt>
                <c:pt idx="1987">
                  <c:v>2019/12/22 2:38</c:v>
                </c:pt>
                <c:pt idx="1988">
                  <c:v>2019/12/22 2:38</c:v>
                </c:pt>
                <c:pt idx="1989">
                  <c:v>2019/12/22 2:38</c:v>
                </c:pt>
                <c:pt idx="1990">
                  <c:v>2019/12/22 2:38</c:v>
                </c:pt>
                <c:pt idx="1991">
                  <c:v>2019/12/22 2:39</c:v>
                </c:pt>
                <c:pt idx="1992">
                  <c:v>2019/12/22 2:39</c:v>
                </c:pt>
                <c:pt idx="1993">
                  <c:v>2019/12/22 2:39</c:v>
                </c:pt>
                <c:pt idx="1994">
                  <c:v>2019/12/22 2:39</c:v>
                </c:pt>
                <c:pt idx="1995">
                  <c:v>2019/12/22 2:39</c:v>
                </c:pt>
                <c:pt idx="1996">
                  <c:v>2019/12/22 2:39</c:v>
                </c:pt>
                <c:pt idx="1997">
                  <c:v>2019/12/22 2:39</c:v>
                </c:pt>
                <c:pt idx="1998">
                  <c:v>2019/12/22 2:39</c:v>
                </c:pt>
                <c:pt idx="1999">
                  <c:v>2019/12/22 2:39</c:v>
                </c:pt>
                <c:pt idx="2000">
                  <c:v>2019/12/22 2:39</c:v>
                </c:pt>
                <c:pt idx="2001">
                  <c:v>2019/12/22 2:39</c:v>
                </c:pt>
                <c:pt idx="2002">
                  <c:v>2019/12/22 2:39</c:v>
                </c:pt>
                <c:pt idx="2003">
                  <c:v>2019/12/22 2:39</c:v>
                </c:pt>
                <c:pt idx="2004">
                  <c:v>2019/12/22 2:39</c:v>
                </c:pt>
                <c:pt idx="2005">
                  <c:v>2019/12/22 2:39</c:v>
                </c:pt>
                <c:pt idx="2006">
                  <c:v>2019/12/22 2:39</c:v>
                </c:pt>
                <c:pt idx="2007">
                  <c:v>2019/12/22 2:39</c:v>
                </c:pt>
                <c:pt idx="2008">
                  <c:v>2019/12/22 2:39</c:v>
                </c:pt>
                <c:pt idx="2009">
                  <c:v>2019/12/22 2:39</c:v>
                </c:pt>
                <c:pt idx="2010">
                  <c:v>2019/12/22 2:39</c:v>
                </c:pt>
                <c:pt idx="2011">
                  <c:v>2019/12/22 2:40</c:v>
                </c:pt>
                <c:pt idx="2012">
                  <c:v>2019/12/22 2:40</c:v>
                </c:pt>
                <c:pt idx="2013">
                  <c:v>2019/12/22 2:40</c:v>
                </c:pt>
                <c:pt idx="2014">
                  <c:v>2019/12/22 2:40</c:v>
                </c:pt>
                <c:pt idx="2015">
                  <c:v>2019/12/22 2:40</c:v>
                </c:pt>
                <c:pt idx="2016">
                  <c:v>2019/12/22 2:40</c:v>
                </c:pt>
                <c:pt idx="2017">
                  <c:v>2019/12/22 2:40</c:v>
                </c:pt>
                <c:pt idx="2018">
                  <c:v>2019/12/22 2:40</c:v>
                </c:pt>
                <c:pt idx="2019">
                  <c:v>2019/12/22 2:40</c:v>
                </c:pt>
                <c:pt idx="2020">
                  <c:v>2019/12/22 2:40</c:v>
                </c:pt>
                <c:pt idx="2021">
                  <c:v>2019/12/22 2:40</c:v>
                </c:pt>
                <c:pt idx="2022">
                  <c:v>2019/12/22 2:40</c:v>
                </c:pt>
                <c:pt idx="2023">
                  <c:v>2019/12/22 2:40</c:v>
                </c:pt>
                <c:pt idx="2024">
                  <c:v>2019/12/22 2:40</c:v>
                </c:pt>
                <c:pt idx="2025">
                  <c:v>2019/12/22 2:40</c:v>
                </c:pt>
                <c:pt idx="2026">
                  <c:v>2019/12/22 2:40</c:v>
                </c:pt>
                <c:pt idx="2027">
                  <c:v>2019/12/22 2:40</c:v>
                </c:pt>
                <c:pt idx="2028">
                  <c:v>2019/12/22 2:40</c:v>
                </c:pt>
                <c:pt idx="2029">
                  <c:v>2019/12/22 2:40</c:v>
                </c:pt>
                <c:pt idx="2030">
                  <c:v>2019/12/22 2:40</c:v>
                </c:pt>
                <c:pt idx="2031">
                  <c:v>2019/12/22 2:41</c:v>
                </c:pt>
                <c:pt idx="2032">
                  <c:v>2019/12/22 2:41</c:v>
                </c:pt>
                <c:pt idx="2033">
                  <c:v>2019/12/22 2:41</c:v>
                </c:pt>
                <c:pt idx="2034">
                  <c:v>2019/12/22 2:41</c:v>
                </c:pt>
                <c:pt idx="2035">
                  <c:v>2019/12/22 2:41</c:v>
                </c:pt>
                <c:pt idx="2036">
                  <c:v>2019/12/22 2:41</c:v>
                </c:pt>
                <c:pt idx="2037">
                  <c:v>2019/12/22 2:41</c:v>
                </c:pt>
                <c:pt idx="2038">
                  <c:v>2019/12/22 2:41</c:v>
                </c:pt>
                <c:pt idx="2039">
                  <c:v>2019/12/22 2:41</c:v>
                </c:pt>
                <c:pt idx="2040">
                  <c:v>2019/12/22 2:41</c:v>
                </c:pt>
                <c:pt idx="2041">
                  <c:v>2019/12/22 2:41</c:v>
                </c:pt>
                <c:pt idx="2042">
                  <c:v>2019/12/22 2:41</c:v>
                </c:pt>
                <c:pt idx="2043">
                  <c:v>2019/12/22 2:41</c:v>
                </c:pt>
                <c:pt idx="2044">
                  <c:v>2019/12/22 2:41</c:v>
                </c:pt>
                <c:pt idx="2045">
                  <c:v>2019/12/22 2:41</c:v>
                </c:pt>
                <c:pt idx="2046">
                  <c:v>2019/12/22 2:41</c:v>
                </c:pt>
                <c:pt idx="2047">
                  <c:v>2019/12/22 2:41</c:v>
                </c:pt>
                <c:pt idx="2048">
                  <c:v>2019/12/22 2:41</c:v>
                </c:pt>
                <c:pt idx="2049">
                  <c:v>2019/12/22 2:41</c:v>
                </c:pt>
                <c:pt idx="2050">
                  <c:v>2019/12/22 2:41</c:v>
                </c:pt>
                <c:pt idx="2051">
                  <c:v>2019/12/22 2:42</c:v>
                </c:pt>
                <c:pt idx="2052">
                  <c:v>2019/12/22 2:42</c:v>
                </c:pt>
                <c:pt idx="2053">
                  <c:v>2019/12/22 2:42</c:v>
                </c:pt>
                <c:pt idx="2054">
                  <c:v>2019/12/22 2:42</c:v>
                </c:pt>
                <c:pt idx="2055">
                  <c:v>2019/12/22 2:42</c:v>
                </c:pt>
                <c:pt idx="2056">
                  <c:v>2019/12/22 2:42</c:v>
                </c:pt>
                <c:pt idx="2057">
                  <c:v>2019/12/22 2:42</c:v>
                </c:pt>
                <c:pt idx="2058">
                  <c:v>2019/12/22 2:42</c:v>
                </c:pt>
                <c:pt idx="2059">
                  <c:v>2019/12/22 2:42</c:v>
                </c:pt>
                <c:pt idx="2060">
                  <c:v>2019/12/22 2:42</c:v>
                </c:pt>
                <c:pt idx="2061">
                  <c:v>2019/12/22 2:42</c:v>
                </c:pt>
                <c:pt idx="2062">
                  <c:v>2019/12/22 2:42</c:v>
                </c:pt>
                <c:pt idx="2063">
                  <c:v>2019/12/22 2:42</c:v>
                </c:pt>
                <c:pt idx="2064">
                  <c:v>2019/12/22 2:42</c:v>
                </c:pt>
                <c:pt idx="2065">
                  <c:v>2019/12/22 2:42</c:v>
                </c:pt>
                <c:pt idx="2066">
                  <c:v>2019/12/22 2:42</c:v>
                </c:pt>
                <c:pt idx="2067">
                  <c:v>2019/12/22 2:42</c:v>
                </c:pt>
                <c:pt idx="2068">
                  <c:v>2019/12/22 2:42</c:v>
                </c:pt>
                <c:pt idx="2069">
                  <c:v>2019/12/22 2:42</c:v>
                </c:pt>
                <c:pt idx="2070">
                  <c:v>2019/12/22 2:42</c:v>
                </c:pt>
                <c:pt idx="2071">
                  <c:v>2019/12/22 2:43</c:v>
                </c:pt>
                <c:pt idx="2072">
                  <c:v>2019/12/22 2:43</c:v>
                </c:pt>
                <c:pt idx="2073">
                  <c:v>2019/12/22 2:43</c:v>
                </c:pt>
                <c:pt idx="2074">
                  <c:v>2019/12/22 2:43</c:v>
                </c:pt>
                <c:pt idx="2075">
                  <c:v>2019/12/22 2:43</c:v>
                </c:pt>
                <c:pt idx="2076">
                  <c:v>2019/12/22 2:43</c:v>
                </c:pt>
                <c:pt idx="2077">
                  <c:v>2019/12/22 2:43</c:v>
                </c:pt>
                <c:pt idx="2078">
                  <c:v>2019/12/22 2:43</c:v>
                </c:pt>
                <c:pt idx="2079">
                  <c:v>2019/12/22 2:43</c:v>
                </c:pt>
                <c:pt idx="2080">
                  <c:v>2019/12/22 2:43</c:v>
                </c:pt>
                <c:pt idx="2081">
                  <c:v>2019/12/22 2:43</c:v>
                </c:pt>
                <c:pt idx="2082">
                  <c:v>2019/12/22 2:43</c:v>
                </c:pt>
                <c:pt idx="2083">
                  <c:v>2019/12/22 2:43</c:v>
                </c:pt>
                <c:pt idx="2084">
                  <c:v>2019/12/22 2:43</c:v>
                </c:pt>
                <c:pt idx="2085">
                  <c:v>2019/12/22 2:43</c:v>
                </c:pt>
                <c:pt idx="2086">
                  <c:v>2019/12/22 2:43</c:v>
                </c:pt>
                <c:pt idx="2087">
                  <c:v>2019/12/22 2:43</c:v>
                </c:pt>
                <c:pt idx="2088">
                  <c:v>2019/12/22 2:43</c:v>
                </c:pt>
                <c:pt idx="2089">
                  <c:v>2019/12/22 2:43</c:v>
                </c:pt>
                <c:pt idx="2090">
                  <c:v>2019/12/22 2:43</c:v>
                </c:pt>
                <c:pt idx="2091">
                  <c:v>2019/12/22 2:44</c:v>
                </c:pt>
                <c:pt idx="2092">
                  <c:v>2019/12/22 2:44</c:v>
                </c:pt>
                <c:pt idx="2093">
                  <c:v>2019/12/22 2:44</c:v>
                </c:pt>
                <c:pt idx="2094">
                  <c:v>2019/12/22 2:44</c:v>
                </c:pt>
                <c:pt idx="2095">
                  <c:v>2019/12/22 2:44</c:v>
                </c:pt>
                <c:pt idx="2096">
                  <c:v>2019/12/22 2:44</c:v>
                </c:pt>
                <c:pt idx="2097">
                  <c:v>2019/12/22 2:44</c:v>
                </c:pt>
                <c:pt idx="2098">
                  <c:v>2019/12/22 2:44</c:v>
                </c:pt>
                <c:pt idx="2099">
                  <c:v>2019/12/22 2:44</c:v>
                </c:pt>
                <c:pt idx="2100">
                  <c:v>2019/12/22 2:44</c:v>
                </c:pt>
                <c:pt idx="2101">
                  <c:v>2019/12/22 2:44</c:v>
                </c:pt>
                <c:pt idx="2102">
                  <c:v>2019/12/22 2:44</c:v>
                </c:pt>
                <c:pt idx="2103">
                  <c:v>2019/12/22 2:44</c:v>
                </c:pt>
                <c:pt idx="2104">
                  <c:v>2019/12/22 2:44</c:v>
                </c:pt>
                <c:pt idx="2105">
                  <c:v>2019/12/22 2:44</c:v>
                </c:pt>
                <c:pt idx="2106">
                  <c:v>2019/12/22 2:44</c:v>
                </c:pt>
                <c:pt idx="2107">
                  <c:v>2019/12/22 2:44</c:v>
                </c:pt>
                <c:pt idx="2108">
                  <c:v>2019/12/22 2:44</c:v>
                </c:pt>
                <c:pt idx="2109">
                  <c:v>2019/12/22 2:44</c:v>
                </c:pt>
                <c:pt idx="2110">
                  <c:v>2019/12/22 2:45</c:v>
                </c:pt>
                <c:pt idx="2111">
                  <c:v>2019/12/22 2:45</c:v>
                </c:pt>
                <c:pt idx="2112">
                  <c:v>2019/12/22 2:45</c:v>
                </c:pt>
                <c:pt idx="2113">
                  <c:v>2019/12/22 2:45</c:v>
                </c:pt>
                <c:pt idx="2114">
                  <c:v>2019/12/22 2:45</c:v>
                </c:pt>
                <c:pt idx="2115">
                  <c:v>2019/12/22 2:45</c:v>
                </c:pt>
                <c:pt idx="2116">
                  <c:v>2019/12/22 2:45</c:v>
                </c:pt>
                <c:pt idx="2117">
                  <c:v>2019/12/22 2:45</c:v>
                </c:pt>
                <c:pt idx="2118">
                  <c:v>2019/12/22 2:45</c:v>
                </c:pt>
                <c:pt idx="2119">
                  <c:v>2019/12/22 2:45</c:v>
                </c:pt>
                <c:pt idx="2120">
                  <c:v>2019/12/22 2:45</c:v>
                </c:pt>
                <c:pt idx="2121">
                  <c:v>2019/12/22 2:45</c:v>
                </c:pt>
                <c:pt idx="2122">
                  <c:v>2019/12/22 2:45</c:v>
                </c:pt>
                <c:pt idx="2123">
                  <c:v>2019/12/22 2:45</c:v>
                </c:pt>
                <c:pt idx="2124">
                  <c:v>2019/12/22 2:45</c:v>
                </c:pt>
                <c:pt idx="2125">
                  <c:v>2019/12/22 2:45</c:v>
                </c:pt>
                <c:pt idx="2126">
                  <c:v>2019/12/22 2:45</c:v>
                </c:pt>
                <c:pt idx="2127">
                  <c:v>2019/12/22 2:45</c:v>
                </c:pt>
                <c:pt idx="2128">
                  <c:v>2019/12/22 2:45</c:v>
                </c:pt>
                <c:pt idx="2129">
                  <c:v>2019/12/22 2:45</c:v>
                </c:pt>
                <c:pt idx="2130">
                  <c:v>2019/12/22 2:45</c:v>
                </c:pt>
                <c:pt idx="2131">
                  <c:v>2019/12/22 2:46</c:v>
                </c:pt>
                <c:pt idx="2132">
                  <c:v>2019/12/22 2:46</c:v>
                </c:pt>
                <c:pt idx="2133">
                  <c:v>2019/12/22 2:46</c:v>
                </c:pt>
                <c:pt idx="2134">
                  <c:v>2019/12/22 2:46</c:v>
                </c:pt>
                <c:pt idx="2135">
                  <c:v>2019/12/22 2:46</c:v>
                </c:pt>
                <c:pt idx="2136">
                  <c:v>2019/12/22 2:46</c:v>
                </c:pt>
                <c:pt idx="2137">
                  <c:v>2019/12/22 2:46</c:v>
                </c:pt>
                <c:pt idx="2138">
                  <c:v>2019/12/22 2:46</c:v>
                </c:pt>
                <c:pt idx="2139">
                  <c:v>2019/12/22 2:46</c:v>
                </c:pt>
                <c:pt idx="2140">
                  <c:v>2019/12/22 2:46</c:v>
                </c:pt>
                <c:pt idx="2141">
                  <c:v>2019/12/22 2:46</c:v>
                </c:pt>
                <c:pt idx="2142">
                  <c:v>2019/12/22 2:46</c:v>
                </c:pt>
                <c:pt idx="2143">
                  <c:v>2019/12/22 2:46</c:v>
                </c:pt>
                <c:pt idx="2144">
                  <c:v>2019/12/22 2:46</c:v>
                </c:pt>
                <c:pt idx="2145">
                  <c:v>2019/12/22 2:46</c:v>
                </c:pt>
                <c:pt idx="2146">
                  <c:v>2019/12/22 2:46</c:v>
                </c:pt>
                <c:pt idx="2147">
                  <c:v>2019/12/22 2:46</c:v>
                </c:pt>
                <c:pt idx="2148">
                  <c:v>2019/12/22 2:46</c:v>
                </c:pt>
                <c:pt idx="2149">
                  <c:v>2019/12/22 2:46</c:v>
                </c:pt>
                <c:pt idx="2150">
                  <c:v>2019/12/22 2:46</c:v>
                </c:pt>
                <c:pt idx="2151">
                  <c:v>2019/12/22 2:47</c:v>
                </c:pt>
                <c:pt idx="2152">
                  <c:v>2019/12/22 2:47</c:v>
                </c:pt>
                <c:pt idx="2153">
                  <c:v>2019/12/22 2:47</c:v>
                </c:pt>
                <c:pt idx="2154">
                  <c:v>2019/12/22 2:47</c:v>
                </c:pt>
                <c:pt idx="2155">
                  <c:v>2019/12/22 2:47</c:v>
                </c:pt>
                <c:pt idx="2156">
                  <c:v>2019/12/22 2:47</c:v>
                </c:pt>
                <c:pt idx="2157">
                  <c:v>2019/12/22 2:47</c:v>
                </c:pt>
                <c:pt idx="2158">
                  <c:v>2019/12/22 2:47</c:v>
                </c:pt>
                <c:pt idx="2159">
                  <c:v>2019/12/22 2:47</c:v>
                </c:pt>
                <c:pt idx="2160">
                  <c:v>2019/12/22 2:47</c:v>
                </c:pt>
                <c:pt idx="2161">
                  <c:v>2019/12/22 2:47</c:v>
                </c:pt>
                <c:pt idx="2162">
                  <c:v>2019/12/22 2:47</c:v>
                </c:pt>
                <c:pt idx="2163">
                  <c:v>2019/12/22 2:47</c:v>
                </c:pt>
                <c:pt idx="2164">
                  <c:v>2019/12/22 2:47</c:v>
                </c:pt>
                <c:pt idx="2165">
                  <c:v>2019/12/22 2:47</c:v>
                </c:pt>
                <c:pt idx="2166">
                  <c:v>2019/12/22 2:47</c:v>
                </c:pt>
                <c:pt idx="2167">
                  <c:v>2019/12/22 2:47</c:v>
                </c:pt>
                <c:pt idx="2168">
                  <c:v>2019/12/22 2:47</c:v>
                </c:pt>
                <c:pt idx="2169">
                  <c:v>2019/12/22 2:47</c:v>
                </c:pt>
                <c:pt idx="2170">
                  <c:v>2019/12/22 2:47</c:v>
                </c:pt>
                <c:pt idx="2171">
                  <c:v>2019/12/22 2:48</c:v>
                </c:pt>
                <c:pt idx="2172">
                  <c:v>2019/12/22 2:48</c:v>
                </c:pt>
                <c:pt idx="2173">
                  <c:v>2019/12/22 2:48</c:v>
                </c:pt>
                <c:pt idx="2174">
                  <c:v>2019/12/22 2:48</c:v>
                </c:pt>
                <c:pt idx="2175">
                  <c:v>2019/12/22 2:48</c:v>
                </c:pt>
                <c:pt idx="2176">
                  <c:v>2019/12/22 2:48</c:v>
                </c:pt>
                <c:pt idx="2177">
                  <c:v>2019/12/22 2:48</c:v>
                </c:pt>
                <c:pt idx="2178">
                  <c:v>2019/12/22 2:48</c:v>
                </c:pt>
                <c:pt idx="2179">
                  <c:v>2019/12/22 2:48</c:v>
                </c:pt>
                <c:pt idx="2180">
                  <c:v>2019/12/22 2:48</c:v>
                </c:pt>
                <c:pt idx="2181">
                  <c:v>2019/12/22 2:48</c:v>
                </c:pt>
                <c:pt idx="2182">
                  <c:v>2019/12/22 2:48</c:v>
                </c:pt>
                <c:pt idx="2183">
                  <c:v>2019/12/22 2:48</c:v>
                </c:pt>
                <c:pt idx="2184">
                  <c:v>2019/12/22 2:48</c:v>
                </c:pt>
                <c:pt idx="2185">
                  <c:v>2019/12/22 2:48</c:v>
                </c:pt>
                <c:pt idx="2186">
                  <c:v>2019/12/22 2:48</c:v>
                </c:pt>
                <c:pt idx="2187">
                  <c:v>2019/12/22 2:48</c:v>
                </c:pt>
                <c:pt idx="2188">
                  <c:v>2019/12/22 2:48</c:v>
                </c:pt>
                <c:pt idx="2189">
                  <c:v>2019/12/22 2:48</c:v>
                </c:pt>
                <c:pt idx="2190">
                  <c:v>2019/12/22 2:48</c:v>
                </c:pt>
                <c:pt idx="2191">
                  <c:v>2019/12/22 2:49</c:v>
                </c:pt>
                <c:pt idx="2192">
                  <c:v>2019/12/22 2:49</c:v>
                </c:pt>
                <c:pt idx="2193">
                  <c:v>2019/12/22 2:49</c:v>
                </c:pt>
                <c:pt idx="2194">
                  <c:v>2019/12/22 2:49</c:v>
                </c:pt>
                <c:pt idx="2195">
                  <c:v>2019/12/22 2:49</c:v>
                </c:pt>
                <c:pt idx="2196">
                  <c:v>2019/12/22 2:49</c:v>
                </c:pt>
                <c:pt idx="2197">
                  <c:v>2019/12/22 2:49</c:v>
                </c:pt>
                <c:pt idx="2198">
                  <c:v>2019/12/22 2:49</c:v>
                </c:pt>
                <c:pt idx="2199">
                  <c:v>2019/12/22 2:49</c:v>
                </c:pt>
                <c:pt idx="2200">
                  <c:v>2019/12/22 2:49</c:v>
                </c:pt>
                <c:pt idx="2201">
                  <c:v>2019/12/22 2:49</c:v>
                </c:pt>
                <c:pt idx="2202">
                  <c:v>2019/12/22 2:49</c:v>
                </c:pt>
                <c:pt idx="2203">
                  <c:v>2019/12/22 2:49</c:v>
                </c:pt>
                <c:pt idx="2204">
                  <c:v>2019/12/22 2:49</c:v>
                </c:pt>
                <c:pt idx="2205">
                  <c:v>2019/12/22 2:49</c:v>
                </c:pt>
                <c:pt idx="2206">
                  <c:v>2019/12/22 2:49</c:v>
                </c:pt>
                <c:pt idx="2207">
                  <c:v>2019/12/22 2:49</c:v>
                </c:pt>
                <c:pt idx="2208">
                  <c:v>2019/12/22 2:49</c:v>
                </c:pt>
                <c:pt idx="2209">
                  <c:v>2019/12/22 2:49</c:v>
                </c:pt>
                <c:pt idx="2210">
                  <c:v>2019/12/22 2:49</c:v>
                </c:pt>
                <c:pt idx="2211">
                  <c:v>2019/12/22 2:50</c:v>
                </c:pt>
                <c:pt idx="2212">
                  <c:v>2019/12/22 2:50</c:v>
                </c:pt>
                <c:pt idx="2213">
                  <c:v>2019/12/22 2:50</c:v>
                </c:pt>
                <c:pt idx="2214">
                  <c:v>2019/12/22 2:50</c:v>
                </c:pt>
                <c:pt idx="2215">
                  <c:v>2019/12/22 2:50</c:v>
                </c:pt>
                <c:pt idx="2216">
                  <c:v>2019/12/22 2:50</c:v>
                </c:pt>
                <c:pt idx="2217">
                  <c:v>2019/12/22 2:50</c:v>
                </c:pt>
                <c:pt idx="2218">
                  <c:v>2019/12/22 2:50</c:v>
                </c:pt>
                <c:pt idx="2219">
                  <c:v>2019/12/22 2:50</c:v>
                </c:pt>
                <c:pt idx="2220">
                  <c:v>2019/12/22 2:50</c:v>
                </c:pt>
                <c:pt idx="2221">
                  <c:v>2019/12/22 2:50</c:v>
                </c:pt>
                <c:pt idx="2222">
                  <c:v>2019/12/22 2:50</c:v>
                </c:pt>
                <c:pt idx="2223">
                  <c:v>2019/12/22 2:50</c:v>
                </c:pt>
                <c:pt idx="2224">
                  <c:v>2019/12/22 2:50</c:v>
                </c:pt>
                <c:pt idx="2225">
                  <c:v>2019/12/22 2:50</c:v>
                </c:pt>
                <c:pt idx="2226">
                  <c:v>2019/12/22 2:50</c:v>
                </c:pt>
                <c:pt idx="2227">
                  <c:v>2019/12/22 2:50</c:v>
                </c:pt>
                <c:pt idx="2228">
                  <c:v>2019/12/22 2:50</c:v>
                </c:pt>
                <c:pt idx="2229">
                  <c:v>2019/12/22 2:50</c:v>
                </c:pt>
                <c:pt idx="2230">
                  <c:v>2019/12/22 2:50</c:v>
                </c:pt>
                <c:pt idx="2231">
                  <c:v>2019/12/22 2:51</c:v>
                </c:pt>
                <c:pt idx="2232">
                  <c:v>2019/12/22 2:51</c:v>
                </c:pt>
                <c:pt idx="2233">
                  <c:v>2019/12/22 2:51</c:v>
                </c:pt>
                <c:pt idx="2234">
                  <c:v>2019/12/22 2:51</c:v>
                </c:pt>
                <c:pt idx="2235">
                  <c:v>2019/12/22 2:51</c:v>
                </c:pt>
                <c:pt idx="2236">
                  <c:v>2019/12/22 2:51</c:v>
                </c:pt>
                <c:pt idx="2237">
                  <c:v>2019/12/22 2:51</c:v>
                </c:pt>
                <c:pt idx="2238">
                  <c:v>2019/12/22 2:51</c:v>
                </c:pt>
                <c:pt idx="2239">
                  <c:v>2019/12/22 2:51</c:v>
                </c:pt>
                <c:pt idx="2240">
                  <c:v>2019/12/22 2:51</c:v>
                </c:pt>
                <c:pt idx="2241">
                  <c:v>2019/12/22 2:51</c:v>
                </c:pt>
                <c:pt idx="2242">
                  <c:v>2019/12/22 2:51</c:v>
                </c:pt>
                <c:pt idx="2243">
                  <c:v>2019/12/22 2:51</c:v>
                </c:pt>
                <c:pt idx="2244">
                  <c:v>2019/12/22 2:51</c:v>
                </c:pt>
                <c:pt idx="2245">
                  <c:v>2019/12/22 2:51</c:v>
                </c:pt>
                <c:pt idx="2246">
                  <c:v>2019/12/22 2:51</c:v>
                </c:pt>
                <c:pt idx="2247">
                  <c:v>2019/12/22 2:51</c:v>
                </c:pt>
                <c:pt idx="2248">
                  <c:v>2019/12/22 2:51</c:v>
                </c:pt>
                <c:pt idx="2249">
                  <c:v>2019/12/22 2:51</c:v>
                </c:pt>
                <c:pt idx="2250">
                  <c:v>2019/12/22 2:51</c:v>
                </c:pt>
                <c:pt idx="2251">
                  <c:v>2019/12/22 2:52</c:v>
                </c:pt>
                <c:pt idx="2252">
                  <c:v>2019/12/22 2:52</c:v>
                </c:pt>
                <c:pt idx="2253">
                  <c:v>2019/12/22 2:52</c:v>
                </c:pt>
                <c:pt idx="2254">
                  <c:v>2019/12/22 2:52</c:v>
                </c:pt>
                <c:pt idx="2255">
                  <c:v>2019/12/22 2:52</c:v>
                </c:pt>
                <c:pt idx="2256">
                  <c:v>2019/12/22 2:52</c:v>
                </c:pt>
                <c:pt idx="2257">
                  <c:v>2019/12/22 2:52</c:v>
                </c:pt>
                <c:pt idx="2258">
                  <c:v>2019/12/22 2:52</c:v>
                </c:pt>
                <c:pt idx="2259">
                  <c:v>2019/12/22 2:52</c:v>
                </c:pt>
                <c:pt idx="2260">
                  <c:v>2019/12/22 2:52</c:v>
                </c:pt>
                <c:pt idx="2261">
                  <c:v>2019/12/22 2:52</c:v>
                </c:pt>
                <c:pt idx="2262">
                  <c:v>2019/12/22 2:52</c:v>
                </c:pt>
                <c:pt idx="2263">
                  <c:v>2019/12/22 2:52</c:v>
                </c:pt>
                <c:pt idx="2264">
                  <c:v>2019/12/22 2:52</c:v>
                </c:pt>
                <c:pt idx="2265">
                  <c:v>2019/12/22 2:52</c:v>
                </c:pt>
                <c:pt idx="2266">
                  <c:v>2019/12/22 2:52</c:v>
                </c:pt>
                <c:pt idx="2267">
                  <c:v>2019/12/22 2:52</c:v>
                </c:pt>
                <c:pt idx="2268">
                  <c:v>2019/12/22 2:52</c:v>
                </c:pt>
                <c:pt idx="2269">
                  <c:v>2019/12/22 2:52</c:v>
                </c:pt>
                <c:pt idx="2270">
                  <c:v>2019/12/22 2:52</c:v>
                </c:pt>
                <c:pt idx="2271">
                  <c:v>2019/12/22 2:53</c:v>
                </c:pt>
                <c:pt idx="2272">
                  <c:v>2019/12/22 2:53</c:v>
                </c:pt>
                <c:pt idx="2273">
                  <c:v>2019/12/22 2:53</c:v>
                </c:pt>
                <c:pt idx="2274">
                  <c:v>2019/12/22 2:53</c:v>
                </c:pt>
                <c:pt idx="2275">
                  <c:v>2019/12/22 2:53</c:v>
                </c:pt>
                <c:pt idx="2276">
                  <c:v>2019/12/22 2:53</c:v>
                </c:pt>
                <c:pt idx="2277">
                  <c:v>2019/12/22 2:53</c:v>
                </c:pt>
                <c:pt idx="2278">
                  <c:v>2019/12/22 2:53</c:v>
                </c:pt>
                <c:pt idx="2279">
                  <c:v>2019/12/22 2:53</c:v>
                </c:pt>
                <c:pt idx="2280">
                  <c:v>2019/12/22 2:53</c:v>
                </c:pt>
                <c:pt idx="2281">
                  <c:v>2019/12/22 2:53</c:v>
                </c:pt>
                <c:pt idx="2282">
                  <c:v>2019/12/22 2:53</c:v>
                </c:pt>
                <c:pt idx="2283">
                  <c:v>2019/12/22 2:53</c:v>
                </c:pt>
                <c:pt idx="2284">
                  <c:v>2019/12/22 2:53</c:v>
                </c:pt>
                <c:pt idx="2285">
                  <c:v>2019/12/22 2:53</c:v>
                </c:pt>
                <c:pt idx="2286">
                  <c:v>2019/12/22 2:53</c:v>
                </c:pt>
                <c:pt idx="2287">
                  <c:v>2019/12/22 2:53</c:v>
                </c:pt>
                <c:pt idx="2288">
                  <c:v>2019/12/22 2:53</c:v>
                </c:pt>
                <c:pt idx="2289">
                  <c:v>2019/12/22 2:53</c:v>
                </c:pt>
                <c:pt idx="2290">
                  <c:v>2019/12/22 2:53</c:v>
                </c:pt>
                <c:pt idx="2291">
                  <c:v>2019/12/22 2:54</c:v>
                </c:pt>
                <c:pt idx="2292">
                  <c:v>2019/12/22 2:54</c:v>
                </c:pt>
                <c:pt idx="2293">
                  <c:v>2019/12/22 2:54</c:v>
                </c:pt>
                <c:pt idx="2294">
                  <c:v>2019/12/22 2:54</c:v>
                </c:pt>
                <c:pt idx="2295">
                  <c:v>2019/12/22 2:54</c:v>
                </c:pt>
                <c:pt idx="2296">
                  <c:v>2019/12/22 2:54</c:v>
                </c:pt>
                <c:pt idx="2297">
                  <c:v>2019/12/22 2:54</c:v>
                </c:pt>
                <c:pt idx="2298">
                  <c:v>2019/12/22 2:54</c:v>
                </c:pt>
                <c:pt idx="2299">
                  <c:v>2019/12/22 2:54</c:v>
                </c:pt>
                <c:pt idx="2300">
                  <c:v>2019/12/22 2:54</c:v>
                </c:pt>
                <c:pt idx="2301">
                  <c:v>2019/12/22 2:54</c:v>
                </c:pt>
                <c:pt idx="2302">
                  <c:v>2019/12/22 2:54</c:v>
                </c:pt>
                <c:pt idx="2303">
                  <c:v>2019/12/22 2:54</c:v>
                </c:pt>
                <c:pt idx="2304">
                  <c:v>2019/12/22 2:54</c:v>
                </c:pt>
                <c:pt idx="2305">
                  <c:v>2019/12/22 2:54</c:v>
                </c:pt>
                <c:pt idx="2306">
                  <c:v>2019/12/22 2:54</c:v>
                </c:pt>
                <c:pt idx="2307">
                  <c:v>2019/12/22 2:54</c:v>
                </c:pt>
                <c:pt idx="2308">
                  <c:v>2019/12/22 2:54</c:v>
                </c:pt>
                <c:pt idx="2309">
                  <c:v>2019/12/22 2:54</c:v>
                </c:pt>
                <c:pt idx="2310">
                  <c:v>2019/12/22 2:55</c:v>
                </c:pt>
                <c:pt idx="2311">
                  <c:v>2019/12/22 2:55</c:v>
                </c:pt>
                <c:pt idx="2312">
                  <c:v>2019/12/22 2:55</c:v>
                </c:pt>
                <c:pt idx="2313">
                  <c:v>2019/12/22 2:55</c:v>
                </c:pt>
                <c:pt idx="2314">
                  <c:v>2019/12/22 2:55</c:v>
                </c:pt>
                <c:pt idx="2315">
                  <c:v>2019/12/22 2:55</c:v>
                </c:pt>
                <c:pt idx="2316">
                  <c:v>2019/12/22 2:55</c:v>
                </c:pt>
                <c:pt idx="2317">
                  <c:v>2019/12/22 2:55</c:v>
                </c:pt>
                <c:pt idx="2318">
                  <c:v>2019/12/22 2:55</c:v>
                </c:pt>
                <c:pt idx="2319">
                  <c:v>2019/12/22 2:55</c:v>
                </c:pt>
                <c:pt idx="2320">
                  <c:v>2019/12/22 2:55</c:v>
                </c:pt>
                <c:pt idx="2321">
                  <c:v>2019/12/22 2:55</c:v>
                </c:pt>
                <c:pt idx="2322">
                  <c:v>2019/12/22 2:55</c:v>
                </c:pt>
                <c:pt idx="2323">
                  <c:v>2019/12/22 2:55</c:v>
                </c:pt>
                <c:pt idx="2324">
                  <c:v>2019/12/22 2:55</c:v>
                </c:pt>
                <c:pt idx="2325">
                  <c:v>2019/12/22 2:55</c:v>
                </c:pt>
                <c:pt idx="2326">
                  <c:v>2019/12/22 2:55</c:v>
                </c:pt>
                <c:pt idx="2327">
                  <c:v>2019/12/22 2:55</c:v>
                </c:pt>
                <c:pt idx="2328">
                  <c:v>2019/12/22 2:55</c:v>
                </c:pt>
                <c:pt idx="2329">
                  <c:v>2019/12/22 2:55</c:v>
                </c:pt>
                <c:pt idx="2330">
                  <c:v>2019/12/22 2:55</c:v>
                </c:pt>
                <c:pt idx="2331">
                  <c:v>2019/12/22 2:56</c:v>
                </c:pt>
                <c:pt idx="2332">
                  <c:v>2019/12/22 2:56</c:v>
                </c:pt>
                <c:pt idx="2333">
                  <c:v>2019/12/22 2:56</c:v>
                </c:pt>
                <c:pt idx="2334">
                  <c:v>2019/12/22 2:56</c:v>
                </c:pt>
                <c:pt idx="2335">
                  <c:v>2019/12/22 2:56</c:v>
                </c:pt>
                <c:pt idx="2336">
                  <c:v>2019/12/22 2:56</c:v>
                </c:pt>
                <c:pt idx="2337">
                  <c:v>2019/12/22 2:56</c:v>
                </c:pt>
                <c:pt idx="2338">
                  <c:v>2019/12/22 2:56</c:v>
                </c:pt>
                <c:pt idx="2339">
                  <c:v>2019/12/22 2:56</c:v>
                </c:pt>
                <c:pt idx="2340">
                  <c:v>2019/12/22 2:56</c:v>
                </c:pt>
                <c:pt idx="2341">
                  <c:v>2019/12/22 2:56</c:v>
                </c:pt>
                <c:pt idx="2342">
                  <c:v>2019/12/22 2:56</c:v>
                </c:pt>
                <c:pt idx="2343">
                  <c:v>2019/12/22 2:56</c:v>
                </c:pt>
                <c:pt idx="2344">
                  <c:v>2019/12/22 2:56</c:v>
                </c:pt>
                <c:pt idx="2345">
                  <c:v>2019/12/22 2:56</c:v>
                </c:pt>
                <c:pt idx="2346">
                  <c:v>2019/12/22 2:56</c:v>
                </c:pt>
                <c:pt idx="2347">
                  <c:v>2019/12/22 2:56</c:v>
                </c:pt>
                <c:pt idx="2348">
                  <c:v>2019/12/22 2:56</c:v>
                </c:pt>
                <c:pt idx="2349">
                  <c:v>2019/12/22 2:56</c:v>
                </c:pt>
                <c:pt idx="2350">
                  <c:v>2019/12/22 2:56</c:v>
                </c:pt>
                <c:pt idx="2351">
                  <c:v>2019/12/22 2:57</c:v>
                </c:pt>
                <c:pt idx="2352">
                  <c:v>2019/12/22 2:57</c:v>
                </c:pt>
                <c:pt idx="2353">
                  <c:v>2019/12/22 2:57</c:v>
                </c:pt>
                <c:pt idx="2354">
                  <c:v>2019/12/22 2:57</c:v>
                </c:pt>
                <c:pt idx="2355">
                  <c:v>2019/12/22 2:57</c:v>
                </c:pt>
                <c:pt idx="2356">
                  <c:v>2019/12/22 2:57</c:v>
                </c:pt>
                <c:pt idx="2357">
                  <c:v>2019/12/22 2:57</c:v>
                </c:pt>
                <c:pt idx="2358">
                  <c:v>2019/12/22 2:57</c:v>
                </c:pt>
                <c:pt idx="2359">
                  <c:v>2019/12/22 2:57</c:v>
                </c:pt>
                <c:pt idx="2360">
                  <c:v>2019/12/22 2:57</c:v>
                </c:pt>
                <c:pt idx="2361">
                  <c:v>2019/12/22 2:57</c:v>
                </c:pt>
                <c:pt idx="2362">
                  <c:v>2019/12/22 2:57</c:v>
                </c:pt>
                <c:pt idx="2363">
                  <c:v>2019/12/22 2:57</c:v>
                </c:pt>
                <c:pt idx="2364">
                  <c:v>2019/12/22 2:57</c:v>
                </c:pt>
                <c:pt idx="2365">
                  <c:v>2019/12/22 2:57</c:v>
                </c:pt>
                <c:pt idx="2366">
                  <c:v>2019/12/22 2:57</c:v>
                </c:pt>
                <c:pt idx="2367">
                  <c:v>2019/12/22 2:57</c:v>
                </c:pt>
                <c:pt idx="2368">
                  <c:v>2019/12/22 2:57</c:v>
                </c:pt>
                <c:pt idx="2369">
                  <c:v>2019/12/22 2:57</c:v>
                </c:pt>
                <c:pt idx="2370">
                  <c:v>2019/12/22 2:57</c:v>
                </c:pt>
                <c:pt idx="2371">
                  <c:v>2019/12/22 2:58</c:v>
                </c:pt>
                <c:pt idx="2372">
                  <c:v>2019/12/22 2:58</c:v>
                </c:pt>
                <c:pt idx="2373">
                  <c:v>2019/12/22 2:58</c:v>
                </c:pt>
                <c:pt idx="2374">
                  <c:v>2019/12/22 2:58</c:v>
                </c:pt>
                <c:pt idx="2375">
                  <c:v>2019/12/22 2:58</c:v>
                </c:pt>
                <c:pt idx="2376">
                  <c:v>2019/12/22 2:58</c:v>
                </c:pt>
                <c:pt idx="2377">
                  <c:v>2019/12/22 2:58</c:v>
                </c:pt>
                <c:pt idx="2378">
                  <c:v>2019/12/22 2:58</c:v>
                </c:pt>
                <c:pt idx="2379">
                  <c:v>2019/12/22 2:58</c:v>
                </c:pt>
                <c:pt idx="2380">
                  <c:v>2019/12/22 2:58</c:v>
                </c:pt>
                <c:pt idx="2381">
                  <c:v>2019/12/22 2:58</c:v>
                </c:pt>
                <c:pt idx="2382">
                  <c:v>2019/12/22 2:58</c:v>
                </c:pt>
                <c:pt idx="2383">
                  <c:v>2019/12/22 2:58</c:v>
                </c:pt>
                <c:pt idx="2384">
                  <c:v>2019/12/22 2:58</c:v>
                </c:pt>
                <c:pt idx="2385">
                  <c:v>2019/12/22 2:58</c:v>
                </c:pt>
                <c:pt idx="2386">
                  <c:v>2019/12/22 2:58</c:v>
                </c:pt>
                <c:pt idx="2387">
                  <c:v>2019/12/22 2:58</c:v>
                </c:pt>
                <c:pt idx="2388">
                  <c:v>2019/12/22 2:58</c:v>
                </c:pt>
                <c:pt idx="2389">
                  <c:v>2019/12/22 2:58</c:v>
                </c:pt>
                <c:pt idx="2390">
                  <c:v>2019/12/22 2:58</c:v>
                </c:pt>
                <c:pt idx="2391">
                  <c:v>2019/12/22 2:59</c:v>
                </c:pt>
                <c:pt idx="2392">
                  <c:v>2019/12/22 2:59</c:v>
                </c:pt>
                <c:pt idx="2393">
                  <c:v>2019/12/22 2:59</c:v>
                </c:pt>
                <c:pt idx="2394">
                  <c:v>2019/12/22 2:59</c:v>
                </c:pt>
                <c:pt idx="2395">
                  <c:v>2019/12/22 2:59</c:v>
                </c:pt>
                <c:pt idx="2396">
                  <c:v>2019/12/22 2:59</c:v>
                </c:pt>
                <c:pt idx="2397">
                  <c:v>2019/12/22 2:59</c:v>
                </c:pt>
                <c:pt idx="2398">
                  <c:v>2019/12/22 2:59</c:v>
                </c:pt>
                <c:pt idx="2399">
                  <c:v>2019/12/22 2:59</c:v>
                </c:pt>
                <c:pt idx="2400">
                  <c:v>2019/12/22 2:59</c:v>
                </c:pt>
                <c:pt idx="2401">
                  <c:v>2019/12/22 2:59</c:v>
                </c:pt>
                <c:pt idx="2402">
                  <c:v>2019/12/22 2:59</c:v>
                </c:pt>
                <c:pt idx="2403">
                  <c:v>2019/12/22 2:59</c:v>
                </c:pt>
                <c:pt idx="2404">
                  <c:v>2019/12/22 2:59</c:v>
                </c:pt>
                <c:pt idx="2405">
                  <c:v>2019/12/22 2:59</c:v>
                </c:pt>
                <c:pt idx="2406">
                  <c:v>2019/12/22 2:59</c:v>
                </c:pt>
                <c:pt idx="2407">
                  <c:v>2019/12/22 2:59</c:v>
                </c:pt>
                <c:pt idx="2408">
                  <c:v>2019/12/22 2:59</c:v>
                </c:pt>
                <c:pt idx="2409">
                  <c:v>2019/12/22 2:59</c:v>
                </c:pt>
                <c:pt idx="2410">
                  <c:v>2019/12/22 2:59</c:v>
                </c:pt>
                <c:pt idx="2411">
                  <c:v>2019/12/22 3:00</c:v>
                </c:pt>
                <c:pt idx="2412">
                  <c:v>2019/12/22 3:00</c:v>
                </c:pt>
                <c:pt idx="2413">
                  <c:v>2019/12/22 3:00</c:v>
                </c:pt>
                <c:pt idx="2414">
                  <c:v>2019/12/22 3:00</c:v>
                </c:pt>
                <c:pt idx="2415">
                  <c:v>2019/12/22 3:00</c:v>
                </c:pt>
                <c:pt idx="2416">
                  <c:v>2019/12/22 3:00</c:v>
                </c:pt>
                <c:pt idx="2417">
                  <c:v>2019/12/22 3:00</c:v>
                </c:pt>
                <c:pt idx="2418">
                  <c:v>2019/12/22 3:00</c:v>
                </c:pt>
                <c:pt idx="2419">
                  <c:v>2019/12/22 3:00</c:v>
                </c:pt>
                <c:pt idx="2420">
                  <c:v>2019/12/22 3:00</c:v>
                </c:pt>
                <c:pt idx="2421">
                  <c:v>2019/12/22 3:00</c:v>
                </c:pt>
                <c:pt idx="2422">
                  <c:v>2019/12/22 3:00</c:v>
                </c:pt>
                <c:pt idx="2423">
                  <c:v>2019/12/22 3:00</c:v>
                </c:pt>
                <c:pt idx="2424">
                  <c:v>2019/12/22 3:00</c:v>
                </c:pt>
                <c:pt idx="2425">
                  <c:v>2019/12/22 3:00</c:v>
                </c:pt>
                <c:pt idx="2426">
                  <c:v>2019/12/22 3:00</c:v>
                </c:pt>
                <c:pt idx="2427">
                  <c:v>2019/12/22 3:00</c:v>
                </c:pt>
                <c:pt idx="2428">
                  <c:v>2019/12/22 3:00</c:v>
                </c:pt>
                <c:pt idx="2429">
                  <c:v>2019/12/22 3:00</c:v>
                </c:pt>
                <c:pt idx="2430">
                  <c:v>2019/12/22 3:00</c:v>
                </c:pt>
                <c:pt idx="2431">
                  <c:v>2019/12/22 3:01</c:v>
                </c:pt>
                <c:pt idx="2432">
                  <c:v>2019/12/22 3:01</c:v>
                </c:pt>
                <c:pt idx="2433">
                  <c:v>2019/12/22 3:01</c:v>
                </c:pt>
                <c:pt idx="2434">
                  <c:v>2019/12/22 3:01</c:v>
                </c:pt>
                <c:pt idx="2435">
                  <c:v>2019/12/22 3:01</c:v>
                </c:pt>
                <c:pt idx="2436">
                  <c:v>2019/12/22 3:01</c:v>
                </c:pt>
                <c:pt idx="2437">
                  <c:v>2019/12/22 3:01</c:v>
                </c:pt>
                <c:pt idx="2438">
                  <c:v>2019/12/22 3:01</c:v>
                </c:pt>
                <c:pt idx="2439">
                  <c:v>2019/12/22 3:01</c:v>
                </c:pt>
                <c:pt idx="2440">
                  <c:v>2019/12/22 3:01</c:v>
                </c:pt>
                <c:pt idx="2441">
                  <c:v>2019/12/22 3:01</c:v>
                </c:pt>
                <c:pt idx="2442">
                  <c:v>2019/12/22 3:01</c:v>
                </c:pt>
                <c:pt idx="2443">
                  <c:v>2019/12/22 3:01</c:v>
                </c:pt>
                <c:pt idx="2444">
                  <c:v>2019/12/22 3:01</c:v>
                </c:pt>
                <c:pt idx="2445">
                  <c:v>2019/12/22 3:01</c:v>
                </c:pt>
                <c:pt idx="2446">
                  <c:v>2019/12/22 3:01</c:v>
                </c:pt>
                <c:pt idx="2447">
                  <c:v>2019/12/22 3:01</c:v>
                </c:pt>
                <c:pt idx="2448">
                  <c:v>2019/12/22 3:01</c:v>
                </c:pt>
                <c:pt idx="2449">
                  <c:v>2019/12/22 3:01</c:v>
                </c:pt>
                <c:pt idx="2450">
                  <c:v>2019/12/22 3:01</c:v>
                </c:pt>
                <c:pt idx="2451">
                  <c:v>2019/12/22 3:02</c:v>
                </c:pt>
                <c:pt idx="2452">
                  <c:v>2019/12/22 3:02</c:v>
                </c:pt>
                <c:pt idx="2453">
                  <c:v>2019/12/22 3:02</c:v>
                </c:pt>
                <c:pt idx="2454">
                  <c:v>2019/12/22 3:02</c:v>
                </c:pt>
                <c:pt idx="2455">
                  <c:v>2019/12/22 3:02</c:v>
                </c:pt>
                <c:pt idx="2456">
                  <c:v>2019/12/22 3:02</c:v>
                </c:pt>
                <c:pt idx="2457">
                  <c:v>2019/12/22 3:02</c:v>
                </c:pt>
                <c:pt idx="2458">
                  <c:v>2019/12/22 3:02</c:v>
                </c:pt>
                <c:pt idx="2459">
                  <c:v>2019/12/22 3:02</c:v>
                </c:pt>
                <c:pt idx="2460">
                  <c:v>2019/12/22 3:02</c:v>
                </c:pt>
                <c:pt idx="2461">
                  <c:v>2019/12/22 3:02</c:v>
                </c:pt>
                <c:pt idx="2462">
                  <c:v>2019/12/22 3:02</c:v>
                </c:pt>
                <c:pt idx="2463">
                  <c:v>2019/12/22 3:02</c:v>
                </c:pt>
                <c:pt idx="2464">
                  <c:v>2019/12/22 3:02</c:v>
                </c:pt>
                <c:pt idx="2465">
                  <c:v>2019/12/22 3:02</c:v>
                </c:pt>
                <c:pt idx="2466">
                  <c:v>2019/12/22 3:02</c:v>
                </c:pt>
                <c:pt idx="2467">
                  <c:v>2019/12/22 3:02</c:v>
                </c:pt>
                <c:pt idx="2468">
                  <c:v>2019/12/22 3:02</c:v>
                </c:pt>
                <c:pt idx="2469">
                  <c:v>2019/12/22 3:02</c:v>
                </c:pt>
                <c:pt idx="2470">
                  <c:v>2019/12/22 3:02</c:v>
                </c:pt>
                <c:pt idx="2471">
                  <c:v>2019/12/22 3:03</c:v>
                </c:pt>
                <c:pt idx="2472">
                  <c:v>2019/12/22 3:03</c:v>
                </c:pt>
                <c:pt idx="2473">
                  <c:v>2019/12/22 3:03</c:v>
                </c:pt>
                <c:pt idx="2474">
                  <c:v>2019/12/22 3:03</c:v>
                </c:pt>
                <c:pt idx="2475">
                  <c:v>2019/12/22 3:03</c:v>
                </c:pt>
                <c:pt idx="2476">
                  <c:v>2019/12/22 3:03</c:v>
                </c:pt>
                <c:pt idx="2477">
                  <c:v>2019/12/22 3:03</c:v>
                </c:pt>
                <c:pt idx="2478">
                  <c:v>2019/12/22 3:03</c:v>
                </c:pt>
                <c:pt idx="2479">
                  <c:v>2019/12/22 3:03</c:v>
                </c:pt>
                <c:pt idx="2480">
                  <c:v>2019/12/22 3:03</c:v>
                </c:pt>
                <c:pt idx="2481">
                  <c:v>2019/12/22 3:03</c:v>
                </c:pt>
                <c:pt idx="2482">
                  <c:v>2019/12/22 3:03</c:v>
                </c:pt>
                <c:pt idx="2483">
                  <c:v>2019/12/22 3:03</c:v>
                </c:pt>
                <c:pt idx="2484">
                  <c:v>2019/12/22 3:03</c:v>
                </c:pt>
                <c:pt idx="2485">
                  <c:v>2019/12/22 3:03</c:v>
                </c:pt>
                <c:pt idx="2486">
                  <c:v>2019/12/22 3:03</c:v>
                </c:pt>
                <c:pt idx="2487">
                  <c:v>2019/12/22 3:03</c:v>
                </c:pt>
                <c:pt idx="2488">
                  <c:v>2019/12/22 3:03</c:v>
                </c:pt>
                <c:pt idx="2489">
                  <c:v>2019/12/22 3:03</c:v>
                </c:pt>
                <c:pt idx="2490">
                  <c:v>2019/12/22 3:03</c:v>
                </c:pt>
                <c:pt idx="2491">
                  <c:v>2019/12/22 3:04</c:v>
                </c:pt>
                <c:pt idx="2492">
                  <c:v>2019/12/22 3:04</c:v>
                </c:pt>
                <c:pt idx="2493">
                  <c:v>2019/12/22 3:04</c:v>
                </c:pt>
                <c:pt idx="2494">
                  <c:v>2019/12/22 3:04</c:v>
                </c:pt>
                <c:pt idx="2495">
                  <c:v>2019/12/22 3:04</c:v>
                </c:pt>
                <c:pt idx="2496">
                  <c:v>2019/12/22 3:04</c:v>
                </c:pt>
                <c:pt idx="2497">
                  <c:v>2019/12/22 3:04</c:v>
                </c:pt>
                <c:pt idx="2498">
                  <c:v>2019/12/22 3:04</c:v>
                </c:pt>
                <c:pt idx="2499">
                  <c:v>2019/12/22 3:04</c:v>
                </c:pt>
                <c:pt idx="2500">
                  <c:v>2019/12/22 3:04</c:v>
                </c:pt>
                <c:pt idx="2501">
                  <c:v>2019/12/22 3:04</c:v>
                </c:pt>
                <c:pt idx="2502">
                  <c:v>2019/12/22 3:04</c:v>
                </c:pt>
                <c:pt idx="2503">
                  <c:v>2019/12/22 3:04</c:v>
                </c:pt>
                <c:pt idx="2504">
                  <c:v>2019/12/22 3:04</c:v>
                </c:pt>
                <c:pt idx="2505">
                  <c:v>2019/12/22 3:04</c:v>
                </c:pt>
                <c:pt idx="2506">
                  <c:v>2019/12/22 3:04</c:v>
                </c:pt>
                <c:pt idx="2507">
                  <c:v>2019/12/22 3:04</c:v>
                </c:pt>
                <c:pt idx="2508">
                  <c:v>2019/12/22 3:04</c:v>
                </c:pt>
                <c:pt idx="2509">
                  <c:v>2019/12/22 3:04</c:v>
                </c:pt>
                <c:pt idx="2510">
                  <c:v>2019/12/22 3:04</c:v>
                </c:pt>
                <c:pt idx="2511">
                  <c:v>2019/12/22 3:05</c:v>
                </c:pt>
                <c:pt idx="2512">
                  <c:v>2019/12/22 3:05</c:v>
                </c:pt>
                <c:pt idx="2513">
                  <c:v>2019/12/22 3:05</c:v>
                </c:pt>
                <c:pt idx="2514">
                  <c:v>2019/12/22 3:05</c:v>
                </c:pt>
                <c:pt idx="2515">
                  <c:v>2019/12/22 3:05</c:v>
                </c:pt>
                <c:pt idx="2516">
                  <c:v>2019/12/22 3:05</c:v>
                </c:pt>
                <c:pt idx="2517">
                  <c:v>2019/12/22 3:05</c:v>
                </c:pt>
                <c:pt idx="2518">
                  <c:v>2019/12/22 3:05</c:v>
                </c:pt>
                <c:pt idx="2519">
                  <c:v>2019/12/22 3:05</c:v>
                </c:pt>
                <c:pt idx="2520">
                  <c:v>2019/12/22 3:05</c:v>
                </c:pt>
                <c:pt idx="2521">
                  <c:v>2019/12/22 3:05</c:v>
                </c:pt>
                <c:pt idx="2522">
                  <c:v>2019/12/22 3:05</c:v>
                </c:pt>
                <c:pt idx="2523">
                  <c:v>2019/12/22 3:05</c:v>
                </c:pt>
                <c:pt idx="2524">
                  <c:v>2019/12/22 3:05</c:v>
                </c:pt>
                <c:pt idx="2525">
                  <c:v>2019/12/22 3:05</c:v>
                </c:pt>
                <c:pt idx="2526">
                  <c:v>2019/12/22 3:05</c:v>
                </c:pt>
                <c:pt idx="2527">
                  <c:v>2019/12/22 3:05</c:v>
                </c:pt>
                <c:pt idx="2528">
                  <c:v>2019/12/22 3:05</c:v>
                </c:pt>
                <c:pt idx="2529">
                  <c:v>2019/12/22 3:05</c:v>
                </c:pt>
                <c:pt idx="2530">
                  <c:v>2019/12/22 3:05</c:v>
                </c:pt>
                <c:pt idx="2531">
                  <c:v>2019/12/22 3:06</c:v>
                </c:pt>
                <c:pt idx="2532">
                  <c:v>2019/12/22 3:06</c:v>
                </c:pt>
                <c:pt idx="2533">
                  <c:v>2019/12/22 3:06</c:v>
                </c:pt>
                <c:pt idx="2534">
                  <c:v>2019/12/22 3:06</c:v>
                </c:pt>
                <c:pt idx="2535">
                  <c:v>2019/12/22 3:06</c:v>
                </c:pt>
                <c:pt idx="2536">
                  <c:v>2019/12/22 3:06</c:v>
                </c:pt>
                <c:pt idx="2537">
                  <c:v>2019/12/22 3:06</c:v>
                </c:pt>
                <c:pt idx="2538">
                  <c:v>2019/12/22 3:06</c:v>
                </c:pt>
                <c:pt idx="2539">
                  <c:v>2019/12/22 3:06</c:v>
                </c:pt>
                <c:pt idx="2540">
                  <c:v>2019/12/22 3:06</c:v>
                </c:pt>
                <c:pt idx="2541">
                  <c:v>2019/12/22 3:06</c:v>
                </c:pt>
                <c:pt idx="2542">
                  <c:v>2019/12/22 3:06</c:v>
                </c:pt>
                <c:pt idx="2543">
                  <c:v>2019/12/22 3:06</c:v>
                </c:pt>
                <c:pt idx="2544">
                  <c:v>2019/12/22 3:06</c:v>
                </c:pt>
                <c:pt idx="2545">
                  <c:v>2019/12/22 3:06</c:v>
                </c:pt>
                <c:pt idx="2546">
                  <c:v>2019/12/22 3:06</c:v>
                </c:pt>
                <c:pt idx="2547">
                  <c:v>2019/12/22 3:06</c:v>
                </c:pt>
                <c:pt idx="2548">
                  <c:v>2019/12/22 3:06</c:v>
                </c:pt>
                <c:pt idx="2549">
                  <c:v>2019/12/22 3:06</c:v>
                </c:pt>
                <c:pt idx="2550">
                  <c:v>2019/12/22 3:06</c:v>
                </c:pt>
                <c:pt idx="2551">
                  <c:v>2019/12/22 3:07</c:v>
                </c:pt>
                <c:pt idx="2552">
                  <c:v>2019/12/22 3:07</c:v>
                </c:pt>
                <c:pt idx="2553">
                  <c:v>2019/12/22 3:07</c:v>
                </c:pt>
                <c:pt idx="2554">
                  <c:v>2019/12/22 3:07</c:v>
                </c:pt>
                <c:pt idx="2555">
                  <c:v>2019/12/22 3:07</c:v>
                </c:pt>
                <c:pt idx="2556">
                  <c:v>2019/12/22 3:07</c:v>
                </c:pt>
                <c:pt idx="2557">
                  <c:v>2019/12/22 3:07</c:v>
                </c:pt>
                <c:pt idx="2558">
                  <c:v>2019/12/22 3:07</c:v>
                </c:pt>
                <c:pt idx="2559">
                  <c:v>2019/12/22 3:07</c:v>
                </c:pt>
                <c:pt idx="2560">
                  <c:v>2019/12/22 3:07</c:v>
                </c:pt>
                <c:pt idx="2561">
                  <c:v>2019/12/22 3:07</c:v>
                </c:pt>
                <c:pt idx="2562">
                  <c:v>2019/12/22 3:07</c:v>
                </c:pt>
                <c:pt idx="2563">
                  <c:v>2019/12/22 3:07</c:v>
                </c:pt>
                <c:pt idx="2564">
                  <c:v>2019/12/22 3:07</c:v>
                </c:pt>
                <c:pt idx="2565">
                  <c:v>2019/12/22 3:07</c:v>
                </c:pt>
                <c:pt idx="2566">
                  <c:v>2019/12/22 3:07</c:v>
                </c:pt>
                <c:pt idx="2567">
                  <c:v>2019/12/22 3:07</c:v>
                </c:pt>
                <c:pt idx="2568">
                  <c:v>2019/12/22 3:07</c:v>
                </c:pt>
                <c:pt idx="2569">
                  <c:v>2019/12/22 3:07</c:v>
                </c:pt>
                <c:pt idx="2570">
                  <c:v>2019/12/22 3:07</c:v>
                </c:pt>
                <c:pt idx="2571">
                  <c:v>2019/12/22 3:08</c:v>
                </c:pt>
                <c:pt idx="2572">
                  <c:v>2019/12/22 3:08</c:v>
                </c:pt>
                <c:pt idx="2573">
                  <c:v>2019/12/22 3:08</c:v>
                </c:pt>
                <c:pt idx="2574">
                  <c:v>2019/12/22 3:08</c:v>
                </c:pt>
                <c:pt idx="2575">
                  <c:v>2019/12/22 3:08</c:v>
                </c:pt>
                <c:pt idx="2576">
                  <c:v>2019/12/22 3:08</c:v>
                </c:pt>
                <c:pt idx="2577">
                  <c:v>2019/12/22 3:08</c:v>
                </c:pt>
                <c:pt idx="2578">
                  <c:v>2019/12/22 3:08</c:v>
                </c:pt>
                <c:pt idx="2579">
                  <c:v>2019/12/22 3:08</c:v>
                </c:pt>
                <c:pt idx="2580">
                  <c:v>2019/12/22 3:08</c:v>
                </c:pt>
                <c:pt idx="2581">
                  <c:v>2019/12/22 3:08</c:v>
                </c:pt>
                <c:pt idx="2582">
                  <c:v>2019/12/22 3:08</c:v>
                </c:pt>
                <c:pt idx="2583">
                  <c:v>2019/12/22 3:08</c:v>
                </c:pt>
                <c:pt idx="2584">
                  <c:v>2019/12/22 3:08</c:v>
                </c:pt>
                <c:pt idx="2585">
                  <c:v>2019/12/22 3:08</c:v>
                </c:pt>
                <c:pt idx="2586">
                  <c:v>2019/12/22 3:08</c:v>
                </c:pt>
                <c:pt idx="2587">
                  <c:v>2019/12/22 3:08</c:v>
                </c:pt>
                <c:pt idx="2588">
                  <c:v>2019/12/22 3:08</c:v>
                </c:pt>
                <c:pt idx="2589">
                  <c:v>2019/12/22 3:08</c:v>
                </c:pt>
                <c:pt idx="2590">
                  <c:v>2019/12/22 3:08</c:v>
                </c:pt>
                <c:pt idx="2591">
                  <c:v>2019/12/22 3:09</c:v>
                </c:pt>
                <c:pt idx="2592">
                  <c:v>2019/12/22 3:09</c:v>
                </c:pt>
                <c:pt idx="2593">
                  <c:v>2019/12/22 3:09</c:v>
                </c:pt>
                <c:pt idx="2594">
                  <c:v>2019/12/22 3:09</c:v>
                </c:pt>
                <c:pt idx="2595">
                  <c:v>2019/12/22 3:09</c:v>
                </c:pt>
                <c:pt idx="2596">
                  <c:v>2019/12/22 3:09</c:v>
                </c:pt>
                <c:pt idx="2597">
                  <c:v>2019/12/22 3:09</c:v>
                </c:pt>
                <c:pt idx="2598">
                  <c:v>2019/12/22 3:09</c:v>
                </c:pt>
                <c:pt idx="2599">
                  <c:v>2019/12/22 3:09</c:v>
                </c:pt>
                <c:pt idx="2600">
                  <c:v>2019/12/22 3:09</c:v>
                </c:pt>
                <c:pt idx="2601">
                  <c:v>2019/12/22 3:09</c:v>
                </c:pt>
                <c:pt idx="2602">
                  <c:v>2019/12/22 3:09</c:v>
                </c:pt>
                <c:pt idx="2603">
                  <c:v>2019/12/22 3:09</c:v>
                </c:pt>
                <c:pt idx="2604">
                  <c:v>2019/12/22 3:09</c:v>
                </c:pt>
                <c:pt idx="2605">
                  <c:v>2019/12/22 3:09</c:v>
                </c:pt>
                <c:pt idx="2606">
                  <c:v>2019/12/22 3:09</c:v>
                </c:pt>
                <c:pt idx="2607">
                  <c:v>2019/12/22 3:09</c:v>
                </c:pt>
                <c:pt idx="2608">
                  <c:v>2019/12/22 3:09</c:v>
                </c:pt>
                <c:pt idx="2609">
                  <c:v>2019/12/22 3:09</c:v>
                </c:pt>
                <c:pt idx="2610">
                  <c:v>2019/12/22 3:09</c:v>
                </c:pt>
                <c:pt idx="2611">
                  <c:v>2019/12/22 3:10</c:v>
                </c:pt>
                <c:pt idx="2612">
                  <c:v>2019/12/22 3:10</c:v>
                </c:pt>
                <c:pt idx="2613">
                  <c:v>2019/12/22 3:10</c:v>
                </c:pt>
                <c:pt idx="2614">
                  <c:v>2019/12/22 3:10</c:v>
                </c:pt>
                <c:pt idx="2615">
                  <c:v>2019/12/22 3:10</c:v>
                </c:pt>
                <c:pt idx="2616">
                  <c:v>2019/12/22 3:10</c:v>
                </c:pt>
                <c:pt idx="2617">
                  <c:v>2019/12/22 3:10</c:v>
                </c:pt>
                <c:pt idx="2618">
                  <c:v>2019/12/22 3:10</c:v>
                </c:pt>
                <c:pt idx="2619">
                  <c:v>2019/12/22 3:10</c:v>
                </c:pt>
                <c:pt idx="2620">
                  <c:v>2019/12/22 3:10</c:v>
                </c:pt>
                <c:pt idx="2621">
                  <c:v>2019/12/22 3:10</c:v>
                </c:pt>
                <c:pt idx="2622">
                  <c:v>2019/12/22 3:10</c:v>
                </c:pt>
                <c:pt idx="2623">
                  <c:v>2019/12/22 3:10</c:v>
                </c:pt>
                <c:pt idx="2624">
                  <c:v>2019/12/22 3:10</c:v>
                </c:pt>
                <c:pt idx="2625">
                  <c:v>2019/12/22 3:10</c:v>
                </c:pt>
                <c:pt idx="2626">
                  <c:v>2019/12/22 3:10</c:v>
                </c:pt>
                <c:pt idx="2627">
                  <c:v>2019/12/22 3:10</c:v>
                </c:pt>
                <c:pt idx="2628">
                  <c:v>2019/12/22 3:10</c:v>
                </c:pt>
                <c:pt idx="2629">
                  <c:v>2019/12/22 3:10</c:v>
                </c:pt>
                <c:pt idx="2630">
                  <c:v>2019/12/22 3:10</c:v>
                </c:pt>
                <c:pt idx="2631">
                  <c:v>2019/12/22 3:11</c:v>
                </c:pt>
                <c:pt idx="2632">
                  <c:v>2019/12/22 3:11</c:v>
                </c:pt>
                <c:pt idx="2633">
                  <c:v>2019/12/22 3:11</c:v>
                </c:pt>
                <c:pt idx="2634">
                  <c:v>2019/12/22 3:11</c:v>
                </c:pt>
                <c:pt idx="2635">
                  <c:v>2019/12/22 3:11</c:v>
                </c:pt>
                <c:pt idx="2636">
                  <c:v>2019/12/22 3:11</c:v>
                </c:pt>
                <c:pt idx="2637">
                  <c:v>2019/12/22 3:11</c:v>
                </c:pt>
                <c:pt idx="2638">
                  <c:v>2019/12/22 3:11</c:v>
                </c:pt>
                <c:pt idx="2639">
                  <c:v>2019/12/22 3:11</c:v>
                </c:pt>
                <c:pt idx="2640">
                  <c:v>2019/12/22 3:11</c:v>
                </c:pt>
                <c:pt idx="2641">
                  <c:v>2019/12/22 3:11</c:v>
                </c:pt>
                <c:pt idx="2642">
                  <c:v>2019/12/22 3:11</c:v>
                </c:pt>
                <c:pt idx="2643">
                  <c:v>2019/12/22 3:11</c:v>
                </c:pt>
                <c:pt idx="2644">
                  <c:v>2019/12/22 3:11</c:v>
                </c:pt>
                <c:pt idx="2645">
                  <c:v>2019/12/22 3:11</c:v>
                </c:pt>
                <c:pt idx="2646">
                  <c:v>2019/12/22 3:11</c:v>
                </c:pt>
                <c:pt idx="2647">
                  <c:v>2019/12/22 3:11</c:v>
                </c:pt>
                <c:pt idx="2648">
                  <c:v>2019/12/22 3:11</c:v>
                </c:pt>
                <c:pt idx="2649">
                  <c:v>2019/12/22 3:11</c:v>
                </c:pt>
                <c:pt idx="2650">
                  <c:v>2019/12/22 3:11</c:v>
                </c:pt>
                <c:pt idx="2651">
                  <c:v>2019/12/22 3:12</c:v>
                </c:pt>
                <c:pt idx="2652">
                  <c:v>2019/12/22 3:12</c:v>
                </c:pt>
                <c:pt idx="2653">
                  <c:v>2019/12/22 3:12</c:v>
                </c:pt>
                <c:pt idx="2654">
                  <c:v>2019/12/22 3:12</c:v>
                </c:pt>
                <c:pt idx="2655">
                  <c:v>2019/12/22 3:12</c:v>
                </c:pt>
                <c:pt idx="2656">
                  <c:v>2019/12/22 3:12</c:v>
                </c:pt>
                <c:pt idx="2657">
                  <c:v>2019/12/22 3:12</c:v>
                </c:pt>
                <c:pt idx="2658">
                  <c:v>2019/12/22 3:12</c:v>
                </c:pt>
                <c:pt idx="2659">
                  <c:v>2019/12/22 3:12</c:v>
                </c:pt>
                <c:pt idx="2660">
                  <c:v>2019/12/22 3:12</c:v>
                </c:pt>
                <c:pt idx="2661">
                  <c:v>2019/12/22 3:12</c:v>
                </c:pt>
                <c:pt idx="2662">
                  <c:v>2019/12/22 3:12</c:v>
                </c:pt>
                <c:pt idx="2663">
                  <c:v>2019/12/22 3:12</c:v>
                </c:pt>
                <c:pt idx="2664">
                  <c:v>2019/12/22 3:12</c:v>
                </c:pt>
                <c:pt idx="2665">
                  <c:v>2019/12/22 3:12</c:v>
                </c:pt>
                <c:pt idx="2666">
                  <c:v>2019/12/22 3:12</c:v>
                </c:pt>
                <c:pt idx="2667">
                  <c:v>2019/12/22 3:12</c:v>
                </c:pt>
                <c:pt idx="2668">
                  <c:v>2019/12/22 3:12</c:v>
                </c:pt>
                <c:pt idx="2669">
                  <c:v>2019/12/22 3:12</c:v>
                </c:pt>
                <c:pt idx="2670">
                  <c:v>2019/12/22 3:12</c:v>
                </c:pt>
                <c:pt idx="2671">
                  <c:v>2019/12/22 3:13</c:v>
                </c:pt>
                <c:pt idx="2672">
                  <c:v>2019/12/22 3:13</c:v>
                </c:pt>
                <c:pt idx="2673">
                  <c:v>2019/12/22 3:13</c:v>
                </c:pt>
                <c:pt idx="2674">
                  <c:v>2019/12/22 3:13</c:v>
                </c:pt>
                <c:pt idx="2675">
                  <c:v>2019/12/22 3:13</c:v>
                </c:pt>
                <c:pt idx="2676">
                  <c:v>2019/12/22 3:13</c:v>
                </c:pt>
                <c:pt idx="2677">
                  <c:v>2019/12/22 3:13</c:v>
                </c:pt>
                <c:pt idx="2678">
                  <c:v>2019/12/22 3:13</c:v>
                </c:pt>
                <c:pt idx="2679">
                  <c:v>2019/12/22 3:13</c:v>
                </c:pt>
                <c:pt idx="2680">
                  <c:v>2019/12/22 3:13</c:v>
                </c:pt>
                <c:pt idx="2681">
                  <c:v>2019/12/22 3:13</c:v>
                </c:pt>
                <c:pt idx="2682">
                  <c:v>2019/12/22 3:13</c:v>
                </c:pt>
                <c:pt idx="2683">
                  <c:v>2019/12/22 3:13</c:v>
                </c:pt>
                <c:pt idx="2684">
                  <c:v>2019/12/22 3:13</c:v>
                </c:pt>
                <c:pt idx="2685">
                  <c:v>2019/12/22 3:13</c:v>
                </c:pt>
                <c:pt idx="2686">
                  <c:v>2019/12/22 3:13</c:v>
                </c:pt>
                <c:pt idx="2687">
                  <c:v>2019/12/22 3:13</c:v>
                </c:pt>
                <c:pt idx="2688">
                  <c:v>2019/12/22 3:13</c:v>
                </c:pt>
                <c:pt idx="2689">
                  <c:v>2019/12/22 3:13</c:v>
                </c:pt>
                <c:pt idx="2690">
                  <c:v>2019/12/22 3:13</c:v>
                </c:pt>
                <c:pt idx="2691">
                  <c:v>2019/12/22 3:14</c:v>
                </c:pt>
                <c:pt idx="2692">
                  <c:v>2019/12/22 3:14</c:v>
                </c:pt>
                <c:pt idx="2693">
                  <c:v>2019/12/22 3:14</c:v>
                </c:pt>
                <c:pt idx="2694">
                  <c:v>2019/12/22 3:14</c:v>
                </c:pt>
                <c:pt idx="2695">
                  <c:v>2019/12/22 3:14</c:v>
                </c:pt>
                <c:pt idx="2696">
                  <c:v>2019/12/22 3:14</c:v>
                </c:pt>
                <c:pt idx="2697">
                  <c:v>2019/12/22 3:14</c:v>
                </c:pt>
                <c:pt idx="2698">
                  <c:v>2019/12/22 3:14</c:v>
                </c:pt>
                <c:pt idx="2699">
                  <c:v>2019/12/22 3:14</c:v>
                </c:pt>
                <c:pt idx="2700">
                  <c:v>2019/12/22 3:14</c:v>
                </c:pt>
                <c:pt idx="2701">
                  <c:v>2019/12/22 3:14</c:v>
                </c:pt>
                <c:pt idx="2702">
                  <c:v>2019/12/22 3:14</c:v>
                </c:pt>
                <c:pt idx="2703">
                  <c:v>2019/12/22 3:14</c:v>
                </c:pt>
                <c:pt idx="2704">
                  <c:v>2019/12/22 3:14</c:v>
                </c:pt>
                <c:pt idx="2705">
                  <c:v>2019/12/22 3:14</c:v>
                </c:pt>
                <c:pt idx="2706">
                  <c:v>2019/12/22 3:14</c:v>
                </c:pt>
                <c:pt idx="2707">
                  <c:v>2019/12/22 3:14</c:v>
                </c:pt>
                <c:pt idx="2708">
                  <c:v>2019/12/22 3:14</c:v>
                </c:pt>
                <c:pt idx="2709">
                  <c:v>2019/12/22 3:14</c:v>
                </c:pt>
                <c:pt idx="2710">
                  <c:v>2019/12/22 3:14</c:v>
                </c:pt>
                <c:pt idx="2711">
                  <c:v>2019/12/22 3:15</c:v>
                </c:pt>
                <c:pt idx="2712">
                  <c:v>2019/12/22 3:15</c:v>
                </c:pt>
                <c:pt idx="2713">
                  <c:v>2019/12/22 3:15</c:v>
                </c:pt>
                <c:pt idx="2714">
                  <c:v>2019/12/22 3:15</c:v>
                </c:pt>
                <c:pt idx="2715">
                  <c:v>2019/12/22 3:15</c:v>
                </c:pt>
                <c:pt idx="2716">
                  <c:v>2019/12/22 3:15</c:v>
                </c:pt>
                <c:pt idx="2717">
                  <c:v>2019/12/22 3:15</c:v>
                </c:pt>
                <c:pt idx="2718">
                  <c:v>2019/12/22 3:15</c:v>
                </c:pt>
                <c:pt idx="2719">
                  <c:v>2019/12/22 3:15</c:v>
                </c:pt>
                <c:pt idx="2720">
                  <c:v>2019/12/22 3:15</c:v>
                </c:pt>
                <c:pt idx="2721">
                  <c:v>2019/12/22 3:15</c:v>
                </c:pt>
                <c:pt idx="2722">
                  <c:v>2019/12/22 3:15</c:v>
                </c:pt>
                <c:pt idx="2723">
                  <c:v>2019/12/22 3:15</c:v>
                </c:pt>
                <c:pt idx="2724">
                  <c:v>2019/12/22 3:15</c:v>
                </c:pt>
                <c:pt idx="2725">
                  <c:v>2019/12/22 3:15</c:v>
                </c:pt>
                <c:pt idx="2726">
                  <c:v>2019/12/22 3:15</c:v>
                </c:pt>
                <c:pt idx="2727">
                  <c:v>2019/12/22 3:15</c:v>
                </c:pt>
                <c:pt idx="2728">
                  <c:v>2019/12/22 3:15</c:v>
                </c:pt>
                <c:pt idx="2729">
                  <c:v>2019/12/22 3:15</c:v>
                </c:pt>
                <c:pt idx="2730">
                  <c:v>2019/12/22 3:16</c:v>
                </c:pt>
                <c:pt idx="2731">
                  <c:v>2019/12/22 3:16</c:v>
                </c:pt>
                <c:pt idx="2732">
                  <c:v>2019/12/22 3:16</c:v>
                </c:pt>
                <c:pt idx="2733">
                  <c:v>2019/12/22 3:16</c:v>
                </c:pt>
                <c:pt idx="2734">
                  <c:v>2019/12/22 3:16</c:v>
                </c:pt>
                <c:pt idx="2735">
                  <c:v>2019/12/22 3:16</c:v>
                </c:pt>
                <c:pt idx="2736">
                  <c:v>2019/12/22 3:16</c:v>
                </c:pt>
                <c:pt idx="2737">
                  <c:v>2019/12/22 3:16</c:v>
                </c:pt>
                <c:pt idx="2738">
                  <c:v>2019/12/22 3:16</c:v>
                </c:pt>
                <c:pt idx="2739">
                  <c:v>2019/12/22 3:16</c:v>
                </c:pt>
                <c:pt idx="2740">
                  <c:v>2019/12/22 3:16</c:v>
                </c:pt>
                <c:pt idx="2741">
                  <c:v>2019/12/22 3:16</c:v>
                </c:pt>
                <c:pt idx="2742">
                  <c:v>2019/12/22 3:16</c:v>
                </c:pt>
                <c:pt idx="2743">
                  <c:v>2019/12/22 3:16</c:v>
                </c:pt>
                <c:pt idx="2744">
                  <c:v>2019/12/22 3:16</c:v>
                </c:pt>
                <c:pt idx="2745">
                  <c:v>2019/12/22 3:16</c:v>
                </c:pt>
                <c:pt idx="2746">
                  <c:v>2019/12/22 3:16</c:v>
                </c:pt>
                <c:pt idx="2747">
                  <c:v>2019/12/22 3:16</c:v>
                </c:pt>
                <c:pt idx="2748">
                  <c:v>2019/12/22 3:16</c:v>
                </c:pt>
                <c:pt idx="2749">
                  <c:v>2019/12/22 3:16</c:v>
                </c:pt>
                <c:pt idx="2750">
                  <c:v>2019/12/22 3:16</c:v>
                </c:pt>
                <c:pt idx="2751">
                  <c:v>2019/12/22 3:17</c:v>
                </c:pt>
                <c:pt idx="2752">
                  <c:v>2019/12/22 3:17</c:v>
                </c:pt>
                <c:pt idx="2753">
                  <c:v>2019/12/22 3:17</c:v>
                </c:pt>
                <c:pt idx="2754">
                  <c:v>2019/12/22 3:17</c:v>
                </c:pt>
                <c:pt idx="2755">
                  <c:v>2019/12/22 3:17</c:v>
                </c:pt>
                <c:pt idx="2756">
                  <c:v>2019/12/22 3:17</c:v>
                </c:pt>
                <c:pt idx="2757">
                  <c:v>2019/12/22 3:17</c:v>
                </c:pt>
                <c:pt idx="2758">
                  <c:v>2019/12/22 3:17</c:v>
                </c:pt>
                <c:pt idx="2759">
                  <c:v>2019/12/22 3:17</c:v>
                </c:pt>
                <c:pt idx="2760">
                  <c:v>2019/12/22 3:17</c:v>
                </c:pt>
                <c:pt idx="2761">
                  <c:v>2019/12/22 3:17</c:v>
                </c:pt>
                <c:pt idx="2762">
                  <c:v>2019/12/22 3:17</c:v>
                </c:pt>
                <c:pt idx="2763">
                  <c:v>2019/12/22 3:17</c:v>
                </c:pt>
                <c:pt idx="2764">
                  <c:v>2019/12/22 3:17</c:v>
                </c:pt>
                <c:pt idx="2765">
                  <c:v>2019/12/22 3:17</c:v>
                </c:pt>
                <c:pt idx="2766">
                  <c:v>2019/12/22 3:17</c:v>
                </c:pt>
                <c:pt idx="2767">
                  <c:v>2019/12/22 3:17</c:v>
                </c:pt>
                <c:pt idx="2768">
                  <c:v>2019/12/22 3:17</c:v>
                </c:pt>
                <c:pt idx="2769">
                  <c:v>2019/12/22 3:17</c:v>
                </c:pt>
                <c:pt idx="2770">
                  <c:v>2019/12/22 3:17</c:v>
                </c:pt>
                <c:pt idx="2771">
                  <c:v>2019/12/22 3:18</c:v>
                </c:pt>
                <c:pt idx="2772">
                  <c:v>2019/12/22 3:18</c:v>
                </c:pt>
                <c:pt idx="2773">
                  <c:v>2019/12/22 3:18</c:v>
                </c:pt>
                <c:pt idx="2774">
                  <c:v>2019/12/22 3:18</c:v>
                </c:pt>
                <c:pt idx="2775">
                  <c:v>2019/12/22 3:18</c:v>
                </c:pt>
                <c:pt idx="2776">
                  <c:v>2019/12/22 3:18</c:v>
                </c:pt>
                <c:pt idx="2777">
                  <c:v>2019/12/22 3:18</c:v>
                </c:pt>
                <c:pt idx="2778">
                  <c:v>2019/12/22 3:18</c:v>
                </c:pt>
                <c:pt idx="2779">
                  <c:v>2019/12/22 3:18</c:v>
                </c:pt>
                <c:pt idx="2780">
                  <c:v>2019/12/22 3:18</c:v>
                </c:pt>
                <c:pt idx="2781">
                  <c:v>2019/12/22 3:18</c:v>
                </c:pt>
                <c:pt idx="2782">
                  <c:v>2019/12/22 3:18</c:v>
                </c:pt>
                <c:pt idx="2783">
                  <c:v>2019/12/22 3:18</c:v>
                </c:pt>
                <c:pt idx="2784">
                  <c:v>2019/12/22 3:18</c:v>
                </c:pt>
                <c:pt idx="2785">
                  <c:v>2019/12/22 3:18</c:v>
                </c:pt>
                <c:pt idx="2786">
                  <c:v>2019/12/22 3:18</c:v>
                </c:pt>
                <c:pt idx="2787">
                  <c:v>2019/12/22 3:18</c:v>
                </c:pt>
                <c:pt idx="2788">
                  <c:v>2019/12/22 3:18</c:v>
                </c:pt>
                <c:pt idx="2789">
                  <c:v>2019/12/22 3:18</c:v>
                </c:pt>
                <c:pt idx="2790">
                  <c:v>2019/12/22 3:18</c:v>
                </c:pt>
                <c:pt idx="2791">
                  <c:v>2019/12/22 3:19</c:v>
                </c:pt>
                <c:pt idx="2792">
                  <c:v>2019/12/22 3:19</c:v>
                </c:pt>
                <c:pt idx="2793">
                  <c:v>2019/12/22 3:19</c:v>
                </c:pt>
                <c:pt idx="2794">
                  <c:v>2019/12/22 3:19</c:v>
                </c:pt>
                <c:pt idx="2795">
                  <c:v>2019/12/22 3:19</c:v>
                </c:pt>
                <c:pt idx="2796">
                  <c:v>2019/12/22 3:19</c:v>
                </c:pt>
                <c:pt idx="2797">
                  <c:v>2019/12/22 3:19</c:v>
                </c:pt>
                <c:pt idx="2798">
                  <c:v>2019/12/22 3:19</c:v>
                </c:pt>
                <c:pt idx="2799">
                  <c:v>2019/12/22 3:19</c:v>
                </c:pt>
                <c:pt idx="2800">
                  <c:v>2019/12/22 3:19</c:v>
                </c:pt>
                <c:pt idx="2801">
                  <c:v>2019/12/22 3:19</c:v>
                </c:pt>
                <c:pt idx="2802">
                  <c:v>2019/12/22 3:19</c:v>
                </c:pt>
                <c:pt idx="2803">
                  <c:v>2019/12/22 3:19</c:v>
                </c:pt>
                <c:pt idx="2804">
                  <c:v>2019/12/22 3:19</c:v>
                </c:pt>
                <c:pt idx="2805">
                  <c:v>2019/12/22 3:19</c:v>
                </c:pt>
                <c:pt idx="2806">
                  <c:v>2019/12/22 3:19</c:v>
                </c:pt>
                <c:pt idx="2807">
                  <c:v>2019/12/22 3:19</c:v>
                </c:pt>
                <c:pt idx="2808">
                  <c:v>2019/12/22 3:19</c:v>
                </c:pt>
                <c:pt idx="2809">
                  <c:v>2019/12/22 3:19</c:v>
                </c:pt>
                <c:pt idx="2810">
                  <c:v>2019/12/22 3:19</c:v>
                </c:pt>
                <c:pt idx="2811">
                  <c:v>2019/12/22 3:20</c:v>
                </c:pt>
                <c:pt idx="2812">
                  <c:v>2019/12/22 3:20</c:v>
                </c:pt>
                <c:pt idx="2813">
                  <c:v>2019/12/22 3:20</c:v>
                </c:pt>
                <c:pt idx="2814">
                  <c:v>2019/12/22 3:20</c:v>
                </c:pt>
                <c:pt idx="2815">
                  <c:v>2019/12/22 3:20</c:v>
                </c:pt>
                <c:pt idx="2816">
                  <c:v>2019/12/22 3:20</c:v>
                </c:pt>
                <c:pt idx="2817">
                  <c:v>2019/12/22 3:20</c:v>
                </c:pt>
                <c:pt idx="2818">
                  <c:v>2019/12/22 3:20</c:v>
                </c:pt>
                <c:pt idx="2819">
                  <c:v>2019/12/22 3:20</c:v>
                </c:pt>
                <c:pt idx="2820">
                  <c:v>2019/12/22 3:20</c:v>
                </c:pt>
                <c:pt idx="2821">
                  <c:v>2019/12/22 3:20</c:v>
                </c:pt>
                <c:pt idx="2822">
                  <c:v>2019/12/22 3:20</c:v>
                </c:pt>
                <c:pt idx="2823">
                  <c:v>2019/12/22 3:20</c:v>
                </c:pt>
                <c:pt idx="2824">
                  <c:v>2019/12/22 3:20</c:v>
                </c:pt>
                <c:pt idx="2825">
                  <c:v>2019/12/22 3:20</c:v>
                </c:pt>
                <c:pt idx="2826">
                  <c:v>2019/12/22 3:20</c:v>
                </c:pt>
                <c:pt idx="2827">
                  <c:v>2019/12/22 3:20</c:v>
                </c:pt>
                <c:pt idx="2828">
                  <c:v>2019/12/22 3:20</c:v>
                </c:pt>
                <c:pt idx="2829">
                  <c:v>2019/12/22 3:20</c:v>
                </c:pt>
                <c:pt idx="2830">
                  <c:v>2019/12/22 3:20</c:v>
                </c:pt>
                <c:pt idx="2831">
                  <c:v>2019/12/22 3:21</c:v>
                </c:pt>
                <c:pt idx="2832">
                  <c:v>2019/12/22 3:21</c:v>
                </c:pt>
                <c:pt idx="2833">
                  <c:v>2019/12/22 3:21</c:v>
                </c:pt>
                <c:pt idx="2834">
                  <c:v>2019/12/22 3:21</c:v>
                </c:pt>
                <c:pt idx="2835">
                  <c:v>2019/12/22 3:21</c:v>
                </c:pt>
                <c:pt idx="2836">
                  <c:v>2019/12/22 3:21</c:v>
                </c:pt>
                <c:pt idx="2837">
                  <c:v>2019/12/22 3:21</c:v>
                </c:pt>
                <c:pt idx="2838">
                  <c:v>2019/12/22 3:21</c:v>
                </c:pt>
                <c:pt idx="2839">
                  <c:v>2019/12/22 3:21</c:v>
                </c:pt>
                <c:pt idx="2840">
                  <c:v>2019/12/22 3:21</c:v>
                </c:pt>
                <c:pt idx="2841">
                  <c:v>2019/12/22 3:21</c:v>
                </c:pt>
                <c:pt idx="2842">
                  <c:v>2019/12/22 3:21</c:v>
                </c:pt>
                <c:pt idx="2843">
                  <c:v>2019/12/22 3:21</c:v>
                </c:pt>
                <c:pt idx="2844">
                  <c:v>2019/12/22 3:21</c:v>
                </c:pt>
                <c:pt idx="2845">
                  <c:v>2019/12/22 3:21</c:v>
                </c:pt>
                <c:pt idx="2846">
                  <c:v>2019/12/22 3:21</c:v>
                </c:pt>
                <c:pt idx="2847">
                  <c:v>2019/12/22 3:21</c:v>
                </c:pt>
                <c:pt idx="2848">
                  <c:v>2019/12/22 3:21</c:v>
                </c:pt>
                <c:pt idx="2849">
                  <c:v>2019/12/22 3:21</c:v>
                </c:pt>
                <c:pt idx="2850">
                  <c:v>2019/12/22 3:21</c:v>
                </c:pt>
                <c:pt idx="2851">
                  <c:v>2019/12/22 3:22</c:v>
                </c:pt>
                <c:pt idx="2852">
                  <c:v>2019/12/22 3:22</c:v>
                </c:pt>
                <c:pt idx="2853">
                  <c:v>2019/12/22 3:22</c:v>
                </c:pt>
                <c:pt idx="2854">
                  <c:v>2019/12/22 3:22</c:v>
                </c:pt>
                <c:pt idx="2855">
                  <c:v>2019/12/22 3:22</c:v>
                </c:pt>
                <c:pt idx="2856">
                  <c:v>2019/12/22 3:22</c:v>
                </c:pt>
                <c:pt idx="2857">
                  <c:v>2019/12/22 3:22</c:v>
                </c:pt>
                <c:pt idx="2858">
                  <c:v>2019/12/22 3:22</c:v>
                </c:pt>
                <c:pt idx="2859">
                  <c:v>2019/12/22 3:22</c:v>
                </c:pt>
                <c:pt idx="2860">
                  <c:v>2019/12/22 3:22</c:v>
                </c:pt>
                <c:pt idx="2861">
                  <c:v>2019/12/22 3:22</c:v>
                </c:pt>
                <c:pt idx="2862">
                  <c:v>2019/12/22 3:22</c:v>
                </c:pt>
                <c:pt idx="2863">
                  <c:v>2019/12/22 3:22</c:v>
                </c:pt>
                <c:pt idx="2864">
                  <c:v>2019/12/22 3:22</c:v>
                </c:pt>
                <c:pt idx="2865">
                  <c:v>2019/12/22 3:22</c:v>
                </c:pt>
                <c:pt idx="2866">
                  <c:v>2019/12/22 3:22</c:v>
                </c:pt>
                <c:pt idx="2867">
                  <c:v>2019/12/22 3:22</c:v>
                </c:pt>
                <c:pt idx="2868">
                  <c:v>2019/12/22 3:22</c:v>
                </c:pt>
                <c:pt idx="2869">
                  <c:v>2019/12/22 3:22</c:v>
                </c:pt>
                <c:pt idx="2870">
                  <c:v>2019/12/22 3:22</c:v>
                </c:pt>
                <c:pt idx="2871">
                  <c:v>2019/12/22 3:23</c:v>
                </c:pt>
                <c:pt idx="2872">
                  <c:v>2019/12/22 3:23</c:v>
                </c:pt>
                <c:pt idx="2873">
                  <c:v>2019/12/22 3:23</c:v>
                </c:pt>
                <c:pt idx="2874">
                  <c:v>2019/12/22 3:23</c:v>
                </c:pt>
                <c:pt idx="2875">
                  <c:v>2019/12/22 3:23</c:v>
                </c:pt>
                <c:pt idx="2876">
                  <c:v>2019/12/22 3:23</c:v>
                </c:pt>
                <c:pt idx="2877">
                  <c:v>2019/12/22 3:23</c:v>
                </c:pt>
                <c:pt idx="2878">
                  <c:v>2019/12/22 3:23</c:v>
                </c:pt>
                <c:pt idx="2879">
                  <c:v>2019/12/22 3:23</c:v>
                </c:pt>
                <c:pt idx="2880">
                  <c:v>2019/12/22 3:23</c:v>
                </c:pt>
                <c:pt idx="2881">
                  <c:v>2019/12/22 3:23</c:v>
                </c:pt>
                <c:pt idx="2882">
                  <c:v>2019/12/22 3:23</c:v>
                </c:pt>
                <c:pt idx="2883">
                  <c:v>2019/12/22 3:23</c:v>
                </c:pt>
                <c:pt idx="2884">
                  <c:v>2019/12/22 3:23</c:v>
                </c:pt>
                <c:pt idx="2885">
                  <c:v>2019/12/22 3:23</c:v>
                </c:pt>
                <c:pt idx="2886">
                  <c:v>2019/12/22 3:23</c:v>
                </c:pt>
                <c:pt idx="2887">
                  <c:v>2019/12/22 3:23</c:v>
                </c:pt>
                <c:pt idx="2888">
                  <c:v>2019/12/22 3:23</c:v>
                </c:pt>
                <c:pt idx="2889">
                  <c:v>2019/12/22 3:23</c:v>
                </c:pt>
                <c:pt idx="2890">
                  <c:v>2019/12/22 3:23</c:v>
                </c:pt>
                <c:pt idx="2891">
                  <c:v>2019/12/22 3:24</c:v>
                </c:pt>
                <c:pt idx="2892">
                  <c:v>2019/12/22 3:24</c:v>
                </c:pt>
                <c:pt idx="2893">
                  <c:v>2019/12/22 3:24</c:v>
                </c:pt>
                <c:pt idx="2894">
                  <c:v>2019/12/22 3:24</c:v>
                </c:pt>
                <c:pt idx="2895">
                  <c:v>2019/12/22 3:24</c:v>
                </c:pt>
                <c:pt idx="2896">
                  <c:v>2019/12/22 3:24</c:v>
                </c:pt>
                <c:pt idx="2897">
                  <c:v>2019/12/22 3:24</c:v>
                </c:pt>
                <c:pt idx="2898">
                  <c:v>2019/12/22 3:24</c:v>
                </c:pt>
                <c:pt idx="2899">
                  <c:v>2019/12/22 3:24</c:v>
                </c:pt>
                <c:pt idx="2900">
                  <c:v>2019/12/22 3:24</c:v>
                </c:pt>
                <c:pt idx="2901">
                  <c:v>2019/12/22 3:24</c:v>
                </c:pt>
                <c:pt idx="2902">
                  <c:v>2019/12/22 3:24</c:v>
                </c:pt>
                <c:pt idx="2903">
                  <c:v>2019/12/22 3:24</c:v>
                </c:pt>
                <c:pt idx="2904">
                  <c:v>2019/12/22 3:24</c:v>
                </c:pt>
                <c:pt idx="2905">
                  <c:v>2019/12/22 3:24</c:v>
                </c:pt>
                <c:pt idx="2906">
                  <c:v>2019/12/22 3:24</c:v>
                </c:pt>
                <c:pt idx="2907">
                  <c:v>2019/12/22 3:24</c:v>
                </c:pt>
                <c:pt idx="2908">
                  <c:v>2019/12/22 3:24</c:v>
                </c:pt>
                <c:pt idx="2909">
                  <c:v>2019/12/22 3:24</c:v>
                </c:pt>
                <c:pt idx="2910">
                  <c:v>2019/12/22 3:24</c:v>
                </c:pt>
                <c:pt idx="2911">
                  <c:v>2019/12/22 3:25</c:v>
                </c:pt>
                <c:pt idx="2912">
                  <c:v>2019/12/22 3:25</c:v>
                </c:pt>
                <c:pt idx="2913">
                  <c:v>2019/12/22 3:25</c:v>
                </c:pt>
                <c:pt idx="2914">
                  <c:v>2019/12/22 3:25</c:v>
                </c:pt>
                <c:pt idx="2915">
                  <c:v>2019/12/22 3:25</c:v>
                </c:pt>
                <c:pt idx="2916">
                  <c:v>2019/12/22 3:25</c:v>
                </c:pt>
                <c:pt idx="2917">
                  <c:v>2019/12/22 3:25</c:v>
                </c:pt>
                <c:pt idx="2918">
                  <c:v>2019/12/22 3:25</c:v>
                </c:pt>
                <c:pt idx="2919">
                  <c:v>2019/12/22 3:25</c:v>
                </c:pt>
                <c:pt idx="2920">
                  <c:v>2019/12/22 3:25</c:v>
                </c:pt>
                <c:pt idx="2921">
                  <c:v>2019/12/22 3:25</c:v>
                </c:pt>
                <c:pt idx="2922">
                  <c:v>2019/12/22 3:25</c:v>
                </c:pt>
                <c:pt idx="2923">
                  <c:v>2019/12/22 3:25</c:v>
                </c:pt>
                <c:pt idx="2924">
                  <c:v>2019/12/22 3:25</c:v>
                </c:pt>
                <c:pt idx="2925">
                  <c:v>2019/12/22 3:25</c:v>
                </c:pt>
                <c:pt idx="2926">
                  <c:v>2019/12/22 3:25</c:v>
                </c:pt>
                <c:pt idx="2927">
                  <c:v>2019/12/22 3:25</c:v>
                </c:pt>
                <c:pt idx="2928">
                  <c:v>2019/12/22 3:25</c:v>
                </c:pt>
                <c:pt idx="2929">
                  <c:v>2019/12/22 3:25</c:v>
                </c:pt>
                <c:pt idx="2930">
                  <c:v>2019/12/22 3:25</c:v>
                </c:pt>
                <c:pt idx="2931">
                  <c:v>2019/12/22 3:26</c:v>
                </c:pt>
                <c:pt idx="2932">
                  <c:v>2019/12/22 3:26</c:v>
                </c:pt>
                <c:pt idx="2933">
                  <c:v>2019/12/22 3:26</c:v>
                </c:pt>
                <c:pt idx="2934">
                  <c:v>2019/12/22 3:26</c:v>
                </c:pt>
                <c:pt idx="2935">
                  <c:v>2019/12/22 3:26</c:v>
                </c:pt>
                <c:pt idx="2936">
                  <c:v>2019/12/22 3:26</c:v>
                </c:pt>
                <c:pt idx="2937">
                  <c:v>2019/12/22 3:26</c:v>
                </c:pt>
                <c:pt idx="2938">
                  <c:v>2019/12/22 3:26</c:v>
                </c:pt>
                <c:pt idx="2939">
                  <c:v>2019/12/22 3:26</c:v>
                </c:pt>
                <c:pt idx="2940">
                  <c:v>2019/12/22 3:26</c:v>
                </c:pt>
                <c:pt idx="2941">
                  <c:v>2019/12/22 3:26</c:v>
                </c:pt>
                <c:pt idx="2942">
                  <c:v>2019/12/22 3:26</c:v>
                </c:pt>
                <c:pt idx="2943">
                  <c:v>2019/12/22 3:26</c:v>
                </c:pt>
                <c:pt idx="2944">
                  <c:v>2019/12/22 3:26</c:v>
                </c:pt>
                <c:pt idx="2945">
                  <c:v>2019/12/22 3:26</c:v>
                </c:pt>
                <c:pt idx="2946">
                  <c:v>2019/12/22 3:26</c:v>
                </c:pt>
                <c:pt idx="2947">
                  <c:v>2019/12/22 3:26</c:v>
                </c:pt>
                <c:pt idx="2948">
                  <c:v>2019/12/22 3:26</c:v>
                </c:pt>
                <c:pt idx="2949">
                  <c:v>2019/12/22 3:26</c:v>
                </c:pt>
                <c:pt idx="2950">
                  <c:v>2019/12/22 3:27</c:v>
                </c:pt>
                <c:pt idx="2951">
                  <c:v>2019/12/22 3:27</c:v>
                </c:pt>
                <c:pt idx="2952">
                  <c:v>2019/12/22 3:27</c:v>
                </c:pt>
                <c:pt idx="2953">
                  <c:v>2019/12/22 3:27</c:v>
                </c:pt>
                <c:pt idx="2954">
                  <c:v>2019/12/22 3:27</c:v>
                </c:pt>
                <c:pt idx="2955">
                  <c:v>2019/12/22 3:27</c:v>
                </c:pt>
                <c:pt idx="2956">
                  <c:v>2019/12/22 3:27</c:v>
                </c:pt>
                <c:pt idx="2957">
                  <c:v>2019/12/22 3:27</c:v>
                </c:pt>
                <c:pt idx="2958">
                  <c:v>2019/12/22 3:27</c:v>
                </c:pt>
                <c:pt idx="2959">
                  <c:v>2019/12/22 3:27</c:v>
                </c:pt>
                <c:pt idx="2960">
                  <c:v>2019/12/22 3:27</c:v>
                </c:pt>
                <c:pt idx="2961">
                  <c:v>2019/12/22 3:27</c:v>
                </c:pt>
                <c:pt idx="2962">
                  <c:v>2019/12/22 3:27</c:v>
                </c:pt>
                <c:pt idx="2963">
                  <c:v>2019/12/22 3:27</c:v>
                </c:pt>
                <c:pt idx="2964">
                  <c:v>2019/12/22 3:27</c:v>
                </c:pt>
                <c:pt idx="2965">
                  <c:v>2019/12/22 3:27</c:v>
                </c:pt>
                <c:pt idx="2966">
                  <c:v>2019/12/22 3:27</c:v>
                </c:pt>
                <c:pt idx="2967">
                  <c:v>2019/12/22 3:27</c:v>
                </c:pt>
                <c:pt idx="2968">
                  <c:v>2019/12/22 3:27</c:v>
                </c:pt>
                <c:pt idx="2969">
                  <c:v>2019/12/22 3:27</c:v>
                </c:pt>
                <c:pt idx="2970">
                  <c:v>2019/12/22 3:27</c:v>
                </c:pt>
                <c:pt idx="2971">
                  <c:v>2019/12/22 3:28</c:v>
                </c:pt>
                <c:pt idx="2972">
                  <c:v>2019/12/22 3:28</c:v>
                </c:pt>
                <c:pt idx="2973">
                  <c:v>2019/12/22 3:28</c:v>
                </c:pt>
                <c:pt idx="2974">
                  <c:v>2019/12/22 3:28</c:v>
                </c:pt>
                <c:pt idx="2975">
                  <c:v>2019/12/22 3:28</c:v>
                </c:pt>
                <c:pt idx="2976">
                  <c:v>2019/12/22 3:28</c:v>
                </c:pt>
                <c:pt idx="2977">
                  <c:v>2019/12/22 3:28</c:v>
                </c:pt>
                <c:pt idx="2978">
                  <c:v>2019/12/22 3:28</c:v>
                </c:pt>
                <c:pt idx="2979">
                  <c:v>2019/12/22 3:28</c:v>
                </c:pt>
                <c:pt idx="2980">
                  <c:v>2019/12/22 3:28</c:v>
                </c:pt>
                <c:pt idx="2981">
                  <c:v>2019/12/22 3:28</c:v>
                </c:pt>
                <c:pt idx="2982">
                  <c:v>2019/12/22 3:28</c:v>
                </c:pt>
                <c:pt idx="2983">
                  <c:v>2019/12/22 3:28</c:v>
                </c:pt>
                <c:pt idx="2984">
                  <c:v>2019/12/22 3:28</c:v>
                </c:pt>
                <c:pt idx="2985">
                  <c:v>2019/12/22 3:28</c:v>
                </c:pt>
                <c:pt idx="2986">
                  <c:v>2019/12/22 3:28</c:v>
                </c:pt>
                <c:pt idx="2987">
                  <c:v>2019/12/22 3:28</c:v>
                </c:pt>
                <c:pt idx="2988">
                  <c:v>2019/12/22 3:28</c:v>
                </c:pt>
                <c:pt idx="2989">
                  <c:v>2019/12/22 3:28</c:v>
                </c:pt>
                <c:pt idx="2990">
                  <c:v>2019/12/22 3:28</c:v>
                </c:pt>
                <c:pt idx="2991">
                  <c:v>2019/12/22 3:29</c:v>
                </c:pt>
                <c:pt idx="2992">
                  <c:v>2019/12/22 3:29</c:v>
                </c:pt>
                <c:pt idx="2993">
                  <c:v>2019/12/22 3:29</c:v>
                </c:pt>
                <c:pt idx="2994">
                  <c:v>2019/12/22 3:29</c:v>
                </c:pt>
                <c:pt idx="2995">
                  <c:v>2019/12/22 3:29</c:v>
                </c:pt>
                <c:pt idx="2996">
                  <c:v>2019/12/22 3:29</c:v>
                </c:pt>
                <c:pt idx="2997">
                  <c:v>2019/12/22 3:29</c:v>
                </c:pt>
                <c:pt idx="2998">
                  <c:v>2019/12/22 3:29</c:v>
                </c:pt>
                <c:pt idx="2999">
                  <c:v>2019/12/22 3:29</c:v>
                </c:pt>
                <c:pt idx="3000">
                  <c:v>2019/12/22 3:29</c:v>
                </c:pt>
                <c:pt idx="3001">
                  <c:v>2019/12/22 3:29</c:v>
                </c:pt>
                <c:pt idx="3002">
                  <c:v>2019/12/22 3:29</c:v>
                </c:pt>
                <c:pt idx="3003">
                  <c:v>2019/12/22 3:29</c:v>
                </c:pt>
                <c:pt idx="3004">
                  <c:v>2019/12/22 3:29</c:v>
                </c:pt>
                <c:pt idx="3005">
                  <c:v>2019/12/22 3:29</c:v>
                </c:pt>
                <c:pt idx="3006">
                  <c:v>2019/12/22 3:29</c:v>
                </c:pt>
                <c:pt idx="3007">
                  <c:v>2019/12/22 3:29</c:v>
                </c:pt>
                <c:pt idx="3008">
                  <c:v>2019/12/22 3:29</c:v>
                </c:pt>
                <c:pt idx="3009">
                  <c:v>2019/12/22 3:29</c:v>
                </c:pt>
                <c:pt idx="3010">
                  <c:v>2019/12/22 3:29</c:v>
                </c:pt>
                <c:pt idx="3011">
                  <c:v>2019/12/22 3:30</c:v>
                </c:pt>
                <c:pt idx="3012">
                  <c:v>2019/12/22 3:30</c:v>
                </c:pt>
                <c:pt idx="3013">
                  <c:v>2019/12/22 3:30</c:v>
                </c:pt>
                <c:pt idx="3014">
                  <c:v>2019/12/22 3:30</c:v>
                </c:pt>
                <c:pt idx="3015">
                  <c:v>2019/12/22 3:30</c:v>
                </c:pt>
                <c:pt idx="3016">
                  <c:v>2019/12/22 3:30</c:v>
                </c:pt>
                <c:pt idx="3017">
                  <c:v>2019/12/22 3:30</c:v>
                </c:pt>
                <c:pt idx="3018">
                  <c:v>2019/12/22 3:30</c:v>
                </c:pt>
                <c:pt idx="3019">
                  <c:v>2019/12/22 3:30</c:v>
                </c:pt>
                <c:pt idx="3020">
                  <c:v>2019/12/22 3:30</c:v>
                </c:pt>
                <c:pt idx="3021">
                  <c:v>2019/12/22 3:30</c:v>
                </c:pt>
                <c:pt idx="3022">
                  <c:v>2019/12/22 3:30</c:v>
                </c:pt>
                <c:pt idx="3023">
                  <c:v>2019/12/22 3:30</c:v>
                </c:pt>
                <c:pt idx="3024">
                  <c:v>2019/12/22 3:30</c:v>
                </c:pt>
                <c:pt idx="3025">
                  <c:v>2019/12/22 3:30</c:v>
                </c:pt>
                <c:pt idx="3026">
                  <c:v>2019/12/22 3:30</c:v>
                </c:pt>
                <c:pt idx="3027">
                  <c:v>2019/12/22 3:30</c:v>
                </c:pt>
                <c:pt idx="3028">
                  <c:v>2019/12/22 3:30</c:v>
                </c:pt>
                <c:pt idx="3029">
                  <c:v>2019/12/22 3:30</c:v>
                </c:pt>
                <c:pt idx="3030">
                  <c:v>2019/12/22 3:30</c:v>
                </c:pt>
                <c:pt idx="3031">
                  <c:v>2019/12/22 3:31</c:v>
                </c:pt>
                <c:pt idx="3032">
                  <c:v>2019/12/22 3:31</c:v>
                </c:pt>
                <c:pt idx="3033">
                  <c:v>2019/12/22 3:31</c:v>
                </c:pt>
                <c:pt idx="3034">
                  <c:v>2019/12/22 3:31</c:v>
                </c:pt>
                <c:pt idx="3035">
                  <c:v>2019/12/22 3:31</c:v>
                </c:pt>
                <c:pt idx="3036">
                  <c:v>2019/12/22 3:31</c:v>
                </c:pt>
                <c:pt idx="3037">
                  <c:v>2019/12/22 3:31</c:v>
                </c:pt>
                <c:pt idx="3038">
                  <c:v>2019/12/22 3:31</c:v>
                </c:pt>
                <c:pt idx="3039">
                  <c:v>2019/12/22 3:31</c:v>
                </c:pt>
                <c:pt idx="3040">
                  <c:v>2019/12/22 3:31</c:v>
                </c:pt>
                <c:pt idx="3041">
                  <c:v>2019/12/22 3:31</c:v>
                </c:pt>
                <c:pt idx="3042">
                  <c:v>2019/12/22 3:31</c:v>
                </c:pt>
                <c:pt idx="3043">
                  <c:v>2019/12/22 3:31</c:v>
                </c:pt>
                <c:pt idx="3044">
                  <c:v>2019/12/22 3:31</c:v>
                </c:pt>
                <c:pt idx="3045">
                  <c:v>2019/12/22 3:31</c:v>
                </c:pt>
                <c:pt idx="3046">
                  <c:v>2019/12/22 3:31</c:v>
                </c:pt>
                <c:pt idx="3047">
                  <c:v>2019/12/22 3:31</c:v>
                </c:pt>
                <c:pt idx="3048">
                  <c:v>2019/12/22 3:31</c:v>
                </c:pt>
                <c:pt idx="3049">
                  <c:v>2019/12/22 3:31</c:v>
                </c:pt>
                <c:pt idx="3050">
                  <c:v>2019/12/22 3:31</c:v>
                </c:pt>
                <c:pt idx="3051">
                  <c:v>2019/12/22 3:32</c:v>
                </c:pt>
                <c:pt idx="3052">
                  <c:v>2019/12/22 3:32</c:v>
                </c:pt>
                <c:pt idx="3053">
                  <c:v>2019/12/22 3:32</c:v>
                </c:pt>
                <c:pt idx="3054">
                  <c:v>2019/12/22 3:32</c:v>
                </c:pt>
                <c:pt idx="3055">
                  <c:v>2019/12/22 3:32</c:v>
                </c:pt>
                <c:pt idx="3056">
                  <c:v>2019/12/22 3:32</c:v>
                </c:pt>
                <c:pt idx="3057">
                  <c:v>2019/12/22 3:32</c:v>
                </c:pt>
                <c:pt idx="3058">
                  <c:v>2019/12/22 3:32</c:v>
                </c:pt>
                <c:pt idx="3059">
                  <c:v>2019/12/22 3:32</c:v>
                </c:pt>
                <c:pt idx="3060">
                  <c:v>2019/12/22 3:32</c:v>
                </c:pt>
                <c:pt idx="3061">
                  <c:v>2019/12/22 3:32</c:v>
                </c:pt>
                <c:pt idx="3062">
                  <c:v>2019/12/22 3:32</c:v>
                </c:pt>
                <c:pt idx="3063">
                  <c:v>2019/12/22 3:32</c:v>
                </c:pt>
                <c:pt idx="3064">
                  <c:v>2019/12/22 3:32</c:v>
                </c:pt>
                <c:pt idx="3065">
                  <c:v>2019/12/22 3:32</c:v>
                </c:pt>
                <c:pt idx="3066">
                  <c:v>2019/12/22 3:32</c:v>
                </c:pt>
                <c:pt idx="3067">
                  <c:v>2019/12/22 3:32</c:v>
                </c:pt>
                <c:pt idx="3068">
                  <c:v>2019/12/22 3:32</c:v>
                </c:pt>
                <c:pt idx="3069">
                  <c:v>2019/12/22 3:32</c:v>
                </c:pt>
                <c:pt idx="3070">
                  <c:v>2019/12/22 3:32</c:v>
                </c:pt>
                <c:pt idx="3071">
                  <c:v>2019/12/22 3:33</c:v>
                </c:pt>
                <c:pt idx="3072">
                  <c:v>2019/12/22 3:33</c:v>
                </c:pt>
                <c:pt idx="3073">
                  <c:v>2019/12/22 3:33</c:v>
                </c:pt>
                <c:pt idx="3074">
                  <c:v>2019/12/22 3:33</c:v>
                </c:pt>
                <c:pt idx="3075">
                  <c:v>2019/12/22 3:33</c:v>
                </c:pt>
                <c:pt idx="3076">
                  <c:v>2019/12/22 3:33</c:v>
                </c:pt>
                <c:pt idx="3077">
                  <c:v>2019/12/22 3:33</c:v>
                </c:pt>
                <c:pt idx="3078">
                  <c:v>2019/12/22 3:33</c:v>
                </c:pt>
                <c:pt idx="3079">
                  <c:v>2019/12/22 3:33</c:v>
                </c:pt>
                <c:pt idx="3080">
                  <c:v>2019/12/22 3:33</c:v>
                </c:pt>
                <c:pt idx="3081">
                  <c:v>2019/12/22 3:33</c:v>
                </c:pt>
                <c:pt idx="3082">
                  <c:v>2019/12/22 3:33</c:v>
                </c:pt>
                <c:pt idx="3083">
                  <c:v>2019/12/22 3:33</c:v>
                </c:pt>
                <c:pt idx="3084">
                  <c:v>2019/12/22 3:33</c:v>
                </c:pt>
                <c:pt idx="3085">
                  <c:v>2019/12/22 3:33</c:v>
                </c:pt>
                <c:pt idx="3086">
                  <c:v>2019/12/22 3:33</c:v>
                </c:pt>
                <c:pt idx="3087">
                  <c:v>2019/12/22 3:33</c:v>
                </c:pt>
                <c:pt idx="3088">
                  <c:v>2019/12/22 3:33</c:v>
                </c:pt>
                <c:pt idx="3089">
                  <c:v>2019/12/22 3:33</c:v>
                </c:pt>
                <c:pt idx="3090">
                  <c:v>2019/12/22 3:33</c:v>
                </c:pt>
                <c:pt idx="3091">
                  <c:v>2019/12/22 3:34</c:v>
                </c:pt>
                <c:pt idx="3092">
                  <c:v>2019/12/22 3:34</c:v>
                </c:pt>
                <c:pt idx="3093">
                  <c:v>2019/12/22 3:34</c:v>
                </c:pt>
                <c:pt idx="3094">
                  <c:v>2019/12/22 3:34</c:v>
                </c:pt>
                <c:pt idx="3095">
                  <c:v>2019/12/22 3:34</c:v>
                </c:pt>
                <c:pt idx="3096">
                  <c:v>2019/12/22 3:34</c:v>
                </c:pt>
                <c:pt idx="3097">
                  <c:v>2019/12/22 3:34</c:v>
                </c:pt>
                <c:pt idx="3098">
                  <c:v>2019/12/22 3:34</c:v>
                </c:pt>
                <c:pt idx="3099">
                  <c:v>2019/12/22 3:34</c:v>
                </c:pt>
                <c:pt idx="3100">
                  <c:v>2019/12/22 3:34</c:v>
                </c:pt>
                <c:pt idx="3101">
                  <c:v>2019/12/22 3:34</c:v>
                </c:pt>
                <c:pt idx="3102">
                  <c:v>2019/12/22 3:34</c:v>
                </c:pt>
                <c:pt idx="3103">
                  <c:v>2019/12/22 3:34</c:v>
                </c:pt>
                <c:pt idx="3104">
                  <c:v>2019/12/22 3:34</c:v>
                </c:pt>
                <c:pt idx="3105">
                  <c:v>2019/12/22 3:34</c:v>
                </c:pt>
                <c:pt idx="3106">
                  <c:v>2019/12/22 3:34</c:v>
                </c:pt>
                <c:pt idx="3107">
                  <c:v>2019/12/22 3:34</c:v>
                </c:pt>
                <c:pt idx="3108">
                  <c:v>2019/12/22 3:34</c:v>
                </c:pt>
                <c:pt idx="3109">
                  <c:v>2019/12/22 3:34</c:v>
                </c:pt>
                <c:pt idx="3110">
                  <c:v>2019/12/22 3:34</c:v>
                </c:pt>
                <c:pt idx="3111">
                  <c:v>2019/12/22 3:35</c:v>
                </c:pt>
                <c:pt idx="3112">
                  <c:v>2019/12/22 3:35</c:v>
                </c:pt>
                <c:pt idx="3113">
                  <c:v>2019/12/22 3:35</c:v>
                </c:pt>
                <c:pt idx="3114">
                  <c:v>2019/12/22 3:35</c:v>
                </c:pt>
                <c:pt idx="3115">
                  <c:v>2019/12/22 3:35</c:v>
                </c:pt>
                <c:pt idx="3116">
                  <c:v>2019/12/22 3:35</c:v>
                </c:pt>
                <c:pt idx="3117">
                  <c:v>2019/12/22 3:35</c:v>
                </c:pt>
                <c:pt idx="3118">
                  <c:v>2019/12/22 3:35</c:v>
                </c:pt>
                <c:pt idx="3119">
                  <c:v>2019/12/22 3:35</c:v>
                </c:pt>
                <c:pt idx="3120">
                  <c:v>2019/12/22 3:35</c:v>
                </c:pt>
                <c:pt idx="3121">
                  <c:v>2019/12/22 3:35</c:v>
                </c:pt>
                <c:pt idx="3122">
                  <c:v>2019/12/22 3:35</c:v>
                </c:pt>
                <c:pt idx="3123">
                  <c:v>2019/12/22 3:35</c:v>
                </c:pt>
                <c:pt idx="3124">
                  <c:v>2019/12/22 3:35</c:v>
                </c:pt>
                <c:pt idx="3125">
                  <c:v>2019/12/22 3:35</c:v>
                </c:pt>
                <c:pt idx="3126">
                  <c:v>2019/12/22 3:35</c:v>
                </c:pt>
                <c:pt idx="3127">
                  <c:v>2019/12/22 3:35</c:v>
                </c:pt>
                <c:pt idx="3128">
                  <c:v>2019/12/22 3:35</c:v>
                </c:pt>
                <c:pt idx="3129">
                  <c:v>2019/12/22 3:35</c:v>
                </c:pt>
                <c:pt idx="3130">
                  <c:v>2019/12/22 3:35</c:v>
                </c:pt>
                <c:pt idx="3131">
                  <c:v>2019/12/22 3:36</c:v>
                </c:pt>
                <c:pt idx="3132">
                  <c:v>2019/12/22 3:36</c:v>
                </c:pt>
                <c:pt idx="3133">
                  <c:v>2019/12/22 3:36</c:v>
                </c:pt>
                <c:pt idx="3134">
                  <c:v>2019/12/22 3:36</c:v>
                </c:pt>
                <c:pt idx="3135">
                  <c:v>2019/12/22 3:36</c:v>
                </c:pt>
                <c:pt idx="3136">
                  <c:v>2019/12/22 3:36</c:v>
                </c:pt>
                <c:pt idx="3137">
                  <c:v>2019/12/22 3:36</c:v>
                </c:pt>
                <c:pt idx="3138">
                  <c:v>2019/12/22 3:36</c:v>
                </c:pt>
                <c:pt idx="3139">
                  <c:v>2019/12/22 3:36</c:v>
                </c:pt>
                <c:pt idx="3140">
                  <c:v>2019/12/22 3:36</c:v>
                </c:pt>
                <c:pt idx="3141">
                  <c:v>2019/12/22 3:36</c:v>
                </c:pt>
                <c:pt idx="3142">
                  <c:v>2019/12/22 3:36</c:v>
                </c:pt>
                <c:pt idx="3143">
                  <c:v>2019/12/22 3:36</c:v>
                </c:pt>
                <c:pt idx="3144">
                  <c:v>2019/12/22 3:36</c:v>
                </c:pt>
                <c:pt idx="3145">
                  <c:v>2019/12/22 3:36</c:v>
                </c:pt>
                <c:pt idx="3146">
                  <c:v>2019/12/22 3:36</c:v>
                </c:pt>
                <c:pt idx="3147">
                  <c:v>2019/12/22 3:36</c:v>
                </c:pt>
                <c:pt idx="3148">
                  <c:v>2019/12/22 3:36</c:v>
                </c:pt>
                <c:pt idx="3149">
                  <c:v>2019/12/22 3:36</c:v>
                </c:pt>
                <c:pt idx="3150">
                  <c:v>2019/12/22 3:36</c:v>
                </c:pt>
                <c:pt idx="3151">
                  <c:v>2019/12/22 3:37</c:v>
                </c:pt>
                <c:pt idx="3152">
                  <c:v>2019/12/22 3:37</c:v>
                </c:pt>
                <c:pt idx="3153">
                  <c:v>2019/12/22 3:37</c:v>
                </c:pt>
                <c:pt idx="3154">
                  <c:v>2019/12/22 3:37</c:v>
                </c:pt>
                <c:pt idx="3155">
                  <c:v>2019/12/22 3:37</c:v>
                </c:pt>
                <c:pt idx="3156">
                  <c:v>2019/12/22 3:37</c:v>
                </c:pt>
                <c:pt idx="3157">
                  <c:v>2019/12/22 3:37</c:v>
                </c:pt>
                <c:pt idx="3158">
                  <c:v>2019/12/22 3:37</c:v>
                </c:pt>
                <c:pt idx="3159">
                  <c:v>2019/12/22 3:37</c:v>
                </c:pt>
                <c:pt idx="3160">
                  <c:v>2019/12/22 3:37</c:v>
                </c:pt>
                <c:pt idx="3161">
                  <c:v>2019/12/22 3:37</c:v>
                </c:pt>
                <c:pt idx="3162">
                  <c:v>2019/12/22 3:37</c:v>
                </c:pt>
                <c:pt idx="3163">
                  <c:v>2019/12/22 3:37</c:v>
                </c:pt>
                <c:pt idx="3164">
                  <c:v>2019/12/22 3:37</c:v>
                </c:pt>
                <c:pt idx="3165">
                  <c:v>2019/12/22 3:37</c:v>
                </c:pt>
                <c:pt idx="3166">
                  <c:v>2019/12/22 3:37</c:v>
                </c:pt>
                <c:pt idx="3167">
                  <c:v>2019/12/22 3:37</c:v>
                </c:pt>
                <c:pt idx="3168">
                  <c:v>2019/12/22 3:37</c:v>
                </c:pt>
                <c:pt idx="3169">
                  <c:v>2019/12/22 3:37</c:v>
                </c:pt>
                <c:pt idx="3170">
                  <c:v>2019/12/22 3:37</c:v>
                </c:pt>
                <c:pt idx="3171">
                  <c:v>2019/12/22 3:38</c:v>
                </c:pt>
                <c:pt idx="3172">
                  <c:v>2019/12/22 3:38</c:v>
                </c:pt>
                <c:pt idx="3173">
                  <c:v>2019/12/22 3:38</c:v>
                </c:pt>
                <c:pt idx="3174">
                  <c:v>2019/12/22 3:38</c:v>
                </c:pt>
                <c:pt idx="3175">
                  <c:v>2019/12/22 3:38</c:v>
                </c:pt>
                <c:pt idx="3176">
                  <c:v>2019/12/22 3:38</c:v>
                </c:pt>
                <c:pt idx="3177">
                  <c:v>2019/12/22 3:38</c:v>
                </c:pt>
                <c:pt idx="3178">
                  <c:v>2019/12/22 3:38</c:v>
                </c:pt>
                <c:pt idx="3179">
                  <c:v>2019/12/22 3:38</c:v>
                </c:pt>
                <c:pt idx="3180">
                  <c:v>2019/12/22 3:38</c:v>
                </c:pt>
                <c:pt idx="3181">
                  <c:v>2019/12/22 3:38</c:v>
                </c:pt>
                <c:pt idx="3182">
                  <c:v>2019/12/22 3:38</c:v>
                </c:pt>
                <c:pt idx="3183">
                  <c:v>2019/12/22 3:38</c:v>
                </c:pt>
                <c:pt idx="3184">
                  <c:v>2019/12/22 3:38</c:v>
                </c:pt>
                <c:pt idx="3185">
                  <c:v>2019/12/22 3:38</c:v>
                </c:pt>
                <c:pt idx="3186">
                  <c:v>2019/12/22 3:38</c:v>
                </c:pt>
                <c:pt idx="3187">
                  <c:v>2019/12/22 3:38</c:v>
                </c:pt>
                <c:pt idx="3188">
                  <c:v>2019/12/22 3:38</c:v>
                </c:pt>
                <c:pt idx="3189">
                  <c:v>2019/12/22 3:38</c:v>
                </c:pt>
                <c:pt idx="3190">
                  <c:v>2019/12/22 3:38</c:v>
                </c:pt>
                <c:pt idx="3191">
                  <c:v>2019/12/22 3:39</c:v>
                </c:pt>
                <c:pt idx="3192">
                  <c:v>2019/12/22 3:39</c:v>
                </c:pt>
                <c:pt idx="3193">
                  <c:v>2019/12/22 3:39</c:v>
                </c:pt>
                <c:pt idx="3194">
                  <c:v>2019/12/22 3:39</c:v>
                </c:pt>
                <c:pt idx="3195">
                  <c:v>2019/12/22 3:39</c:v>
                </c:pt>
                <c:pt idx="3196">
                  <c:v>2019/12/22 3:39</c:v>
                </c:pt>
                <c:pt idx="3197">
                  <c:v>2019/12/22 3:39</c:v>
                </c:pt>
                <c:pt idx="3198">
                  <c:v>2019/12/22 3:39</c:v>
                </c:pt>
                <c:pt idx="3199">
                  <c:v>2019/12/22 3:39</c:v>
                </c:pt>
                <c:pt idx="3200">
                  <c:v>2019/12/22 3:39</c:v>
                </c:pt>
                <c:pt idx="3201">
                  <c:v>2019/12/22 3:39</c:v>
                </c:pt>
                <c:pt idx="3202">
                  <c:v>2019/12/22 3:39</c:v>
                </c:pt>
                <c:pt idx="3203">
                  <c:v>2019/12/22 3:39</c:v>
                </c:pt>
                <c:pt idx="3204">
                  <c:v>2019/12/22 3:39</c:v>
                </c:pt>
                <c:pt idx="3205">
                  <c:v>2019/12/22 3:39</c:v>
                </c:pt>
                <c:pt idx="3206">
                  <c:v>2019/12/22 3:39</c:v>
                </c:pt>
                <c:pt idx="3207">
                  <c:v>2019/12/22 3:39</c:v>
                </c:pt>
                <c:pt idx="3208">
                  <c:v>2019/12/22 3:39</c:v>
                </c:pt>
                <c:pt idx="3209">
                  <c:v>2019/12/22 3:39</c:v>
                </c:pt>
                <c:pt idx="3210">
                  <c:v>2019/12/22 3:39</c:v>
                </c:pt>
                <c:pt idx="3211">
                  <c:v>2019/12/22 3:40</c:v>
                </c:pt>
                <c:pt idx="3212">
                  <c:v>2019/12/22 3:40</c:v>
                </c:pt>
                <c:pt idx="3213">
                  <c:v>2019/12/22 3:40</c:v>
                </c:pt>
                <c:pt idx="3214">
                  <c:v>2019/12/22 3:40</c:v>
                </c:pt>
                <c:pt idx="3215">
                  <c:v>2019/12/22 3:40</c:v>
                </c:pt>
                <c:pt idx="3216">
                  <c:v>2019/12/22 3:40</c:v>
                </c:pt>
                <c:pt idx="3217">
                  <c:v>2019/12/22 3:40</c:v>
                </c:pt>
                <c:pt idx="3218">
                  <c:v>2019/12/22 3:40</c:v>
                </c:pt>
                <c:pt idx="3219">
                  <c:v>2019/12/22 3:40</c:v>
                </c:pt>
                <c:pt idx="3220">
                  <c:v>2019/12/22 3:40</c:v>
                </c:pt>
                <c:pt idx="3221">
                  <c:v>2019/12/22 3:40</c:v>
                </c:pt>
                <c:pt idx="3222">
                  <c:v>2019/12/22 3:40</c:v>
                </c:pt>
                <c:pt idx="3223">
                  <c:v>2019/12/22 3:40</c:v>
                </c:pt>
                <c:pt idx="3224">
                  <c:v>2019/12/22 3:40</c:v>
                </c:pt>
                <c:pt idx="3225">
                  <c:v>2019/12/22 3:40</c:v>
                </c:pt>
                <c:pt idx="3226">
                  <c:v>2019/12/22 3:40</c:v>
                </c:pt>
                <c:pt idx="3227">
                  <c:v>2019/12/22 3:40</c:v>
                </c:pt>
                <c:pt idx="3228">
                  <c:v>2019/12/22 3:40</c:v>
                </c:pt>
                <c:pt idx="3229">
                  <c:v>2019/12/22 3:40</c:v>
                </c:pt>
                <c:pt idx="3230">
                  <c:v>2019/12/22 3:40</c:v>
                </c:pt>
                <c:pt idx="3231">
                  <c:v>2019/12/22 3:41</c:v>
                </c:pt>
                <c:pt idx="3232">
                  <c:v>2019/12/22 3:41</c:v>
                </c:pt>
                <c:pt idx="3233">
                  <c:v>2019/12/22 3:41</c:v>
                </c:pt>
                <c:pt idx="3234">
                  <c:v>2019/12/22 3:41</c:v>
                </c:pt>
                <c:pt idx="3235">
                  <c:v>2019/12/22 3:41</c:v>
                </c:pt>
                <c:pt idx="3236">
                  <c:v>2019/12/22 3:41</c:v>
                </c:pt>
                <c:pt idx="3237">
                  <c:v>2019/12/22 3:41</c:v>
                </c:pt>
                <c:pt idx="3238">
                  <c:v>2019/12/22 3:41</c:v>
                </c:pt>
                <c:pt idx="3239">
                  <c:v>2019/12/22 3:41</c:v>
                </c:pt>
                <c:pt idx="3240">
                  <c:v>2019/12/22 3:41</c:v>
                </c:pt>
                <c:pt idx="3241">
                  <c:v>2019/12/22 3:41</c:v>
                </c:pt>
                <c:pt idx="3242">
                  <c:v>2019/12/22 3:41</c:v>
                </c:pt>
                <c:pt idx="3243">
                  <c:v>2019/12/22 3:41</c:v>
                </c:pt>
                <c:pt idx="3244">
                  <c:v>2019/12/22 3:41</c:v>
                </c:pt>
                <c:pt idx="3245">
                  <c:v>2019/12/22 3:41</c:v>
                </c:pt>
                <c:pt idx="3246">
                  <c:v>2019/12/22 3:41</c:v>
                </c:pt>
                <c:pt idx="3247">
                  <c:v>2019/12/22 3:41</c:v>
                </c:pt>
                <c:pt idx="3248">
                  <c:v>2019/12/22 3:41</c:v>
                </c:pt>
                <c:pt idx="3249">
                  <c:v>2019/12/22 3:41</c:v>
                </c:pt>
                <c:pt idx="3250">
                  <c:v>2019/12/22 3:41</c:v>
                </c:pt>
                <c:pt idx="3251">
                  <c:v>2019/12/22 3:42</c:v>
                </c:pt>
                <c:pt idx="3252">
                  <c:v>2019/12/22 3:42</c:v>
                </c:pt>
                <c:pt idx="3253">
                  <c:v>2019/12/22 3:42</c:v>
                </c:pt>
                <c:pt idx="3254">
                  <c:v>2019/12/22 3:42</c:v>
                </c:pt>
                <c:pt idx="3255">
                  <c:v>2019/12/22 3:42</c:v>
                </c:pt>
                <c:pt idx="3256">
                  <c:v>2019/12/22 3:42</c:v>
                </c:pt>
                <c:pt idx="3257">
                  <c:v>2019/12/22 3:42</c:v>
                </c:pt>
                <c:pt idx="3258">
                  <c:v>2019/12/22 3:42</c:v>
                </c:pt>
                <c:pt idx="3259">
                  <c:v>2019/12/22 3:42</c:v>
                </c:pt>
                <c:pt idx="3260">
                  <c:v>2019/12/22 3:42</c:v>
                </c:pt>
                <c:pt idx="3261">
                  <c:v>2019/12/22 3:42</c:v>
                </c:pt>
                <c:pt idx="3262">
                  <c:v>2019/12/22 3:42</c:v>
                </c:pt>
                <c:pt idx="3263">
                  <c:v>2019/12/22 3:42</c:v>
                </c:pt>
                <c:pt idx="3264">
                  <c:v>2019/12/22 3:42</c:v>
                </c:pt>
                <c:pt idx="3265">
                  <c:v>2019/12/22 3:42</c:v>
                </c:pt>
                <c:pt idx="3266">
                  <c:v>2019/12/22 3:42</c:v>
                </c:pt>
                <c:pt idx="3267">
                  <c:v>2019/12/22 3:42</c:v>
                </c:pt>
                <c:pt idx="3268">
                  <c:v>2019/12/22 3:42</c:v>
                </c:pt>
                <c:pt idx="3269">
                  <c:v>2019/12/22 3:42</c:v>
                </c:pt>
                <c:pt idx="3270">
                  <c:v>2019/12/22 3:42</c:v>
                </c:pt>
                <c:pt idx="3271">
                  <c:v>2019/12/22 3:43</c:v>
                </c:pt>
                <c:pt idx="3272">
                  <c:v>2019/12/22 3:43</c:v>
                </c:pt>
                <c:pt idx="3273">
                  <c:v>2019/12/22 3:43</c:v>
                </c:pt>
                <c:pt idx="3274">
                  <c:v>2019/12/22 3:43</c:v>
                </c:pt>
                <c:pt idx="3275">
                  <c:v>2019/12/22 3:43</c:v>
                </c:pt>
                <c:pt idx="3276">
                  <c:v>2019/12/22 3:43</c:v>
                </c:pt>
                <c:pt idx="3277">
                  <c:v>2019/12/22 3:43</c:v>
                </c:pt>
                <c:pt idx="3278">
                  <c:v>2019/12/22 3:43</c:v>
                </c:pt>
                <c:pt idx="3279">
                  <c:v>2019/12/22 3:43</c:v>
                </c:pt>
                <c:pt idx="3280">
                  <c:v>2019/12/22 3:43</c:v>
                </c:pt>
                <c:pt idx="3281">
                  <c:v>2019/12/22 3:43</c:v>
                </c:pt>
                <c:pt idx="3282">
                  <c:v>2019/12/22 3:43</c:v>
                </c:pt>
                <c:pt idx="3283">
                  <c:v>2019/12/22 3:43</c:v>
                </c:pt>
                <c:pt idx="3284">
                  <c:v>2019/12/22 3:43</c:v>
                </c:pt>
                <c:pt idx="3285">
                  <c:v>2019/12/22 3:43</c:v>
                </c:pt>
                <c:pt idx="3286">
                  <c:v>2019/12/22 3:43</c:v>
                </c:pt>
                <c:pt idx="3287">
                  <c:v>2019/12/22 3:43</c:v>
                </c:pt>
                <c:pt idx="3288">
                  <c:v>2019/12/22 3:43</c:v>
                </c:pt>
                <c:pt idx="3289">
                  <c:v>2019/12/22 3:43</c:v>
                </c:pt>
                <c:pt idx="3290">
                  <c:v>2019/12/22 3:43</c:v>
                </c:pt>
                <c:pt idx="3291">
                  <c:v>2019/12/22 3:44</c:v>
                </c:pt>
                <c:pt idx="3292">
                  <c:v>2019/12/22 3:44</c:v>
                </c:pt>
                <c:pt idx="3293">
                  <c:v>2019/12/22 3:44</c:v>
                </c:pt>
                <c:pt idx="3294">
                  <c:v>2019/12/22 3:44</c:v>
                </c:pt>
                <c:pt idx="3295">
                  <c:v>2019/12/22 3:44</c:v>
                </c:pt>
                <c:pt idx="3296">
                  <c:v>2019/12/22 3:44</c:v>
                </c:pt>
                <c:pt idx="3297">
                  <c:v>2019/12/22 3:44</c:v>
                </c:pt>
                <c:pt idx="3298">
                  <c:v>2019/12/22 3:44</c:v>
                </c:pt>
                <c:pt idx="3299">
                  <c:v>2019/12/22 3:44</c:v>
                </c:pt>
                <c:pt idx="3300">
                  <c:v>2019/12/22 3:44</c:v>
                </c:pt>
                <c:pt idx="3301">
                  <c:v>2019/12/22 3:44</c:v>
                </c:pt>
                <c:pt idx="3302">
                  <c:v>2019/12/22 3:44</c:v>
                </c:pt>
                <c:pt idx="3303">
                  <c:v>2019/12/22 3:44</c:v>
                </c:pt>
                <c:pt idx="3304">
                  <c:v>2019/12/22 3:44</c:v>
                </c:pt>
                <c:pt idx="3305">
                  <c:v>2019/12/22 3:44</c:v>
                </c:pt>
                <c:pt idx="3306">
                  <c:v>2019/12/22 3:44</c:v>
                </c:pt>
                <c:pt idx="3307">
                  <c:v>2019/12/22 3:44</c:v>
                </c:pt>
                <c:pt idx="3308">
                  <c:v>2019/12/22 3:44</c:v>
                </c:pt>
                <c:pt idx="3309">
                  <c:v>2019/12/22 3:44</c:v>
                </c:pt>
                <c:pt idx="3310">
                  <c:v>2019/12/22 3:44</c:v>
                </c:pt>
                <c:pt idx="3311">
                  <c:v>2019/12/22 3:45</c:v>
                </c:pt>
                <c:pt idx="3312">
                  <c:v>2019/12/22 3:45</c:v>
                </c:pt>
                <c:pt idx="3313">
                  <c:v>2019/12/22 3:45</c:v>
                </c:pt>
                <c:pt idx="3314">
                  <c:v>2019/12/22 3:45</c:v>
                </c:pt>
                <c:pt idx="3315">
                  <c:v>2019/12/22 3:45</c:v>
                </c:pt>
                <c:pt idx="3316">
                  <c:v>2019/12/22 3:45</c:v>
                </c:pt>
                <c:pt idx="3317">
                  <c:v>2019/12/22 3:45</c:v>
                </c:pt>
                <c:pt idx="3318">
                  <c:v>2019/12/22 3:45</c:v>
                </c:pt>
                <c:pt idx="3319">
                  <c:v>2019/12/22 3:45</c:v>
                </c:pt>
                <c:pt idx="3320">
                  <c:v>2019/12/22 3:45</c:v>
                </c:pt>
                <c:pt idx="3321">
                  <c:v>2019/12/22 3:45</c:v>
                </c:pt>
                <c:pt idx="3322">
                  <c:v>2019/12/22 3:45</c:v>
                </c:pt>
                <c:pt idx="3323">
                  <c:v>2019/12/22 3:45</c:v>
                </c:pt>
                <c:pt idx="3324">
                  <c:v>2019/12/22 3:45</c:v>
                </c:pt>
                <c:pt idx="3325">
                  <c:v>2019/12/22 3:45</c:v>
                </c:pt>
                <c:pt idx="3326">
                  <c:v>2019/12/22 3:45</c:v>
                </c:pt>
                <c:pt idx="3327">
                  <c:v>2019/12/22 3:45</c:v>
                </c:pt>
                <c:pt idx="3328">
                  <c:v>2019/12/22 3:45</c:v>
                </c:pt>
                <c:pt idx="3329">
                  <c:v>2019/12/22 3:45</c:v>
                </c:pt>
                <c:pt idx="3330">
                  <c:v>2019/12/22 3:45</c:v>
                </c:pt>
                <c:pt idx="3331">
                  <c:v>2019/12/22 3:46</c:v>
                </c:pt>
                <c:pt idx="3332">
                  <c:v>2019/12/22 3:46</c:v>
                </c:pt>
                <c:pt idx="3333">
                  <c:v>2019/12/22 3:46</c:v>
                </c:pt>
                <c:pt idx="3334">
                  <c:v>2019/12/22 3:46</c:v>
                </c:pt>
                <c:pt idx="3335">
                  <c:v>2019/12/22 3:46</c:v>
                </c:pt>
                <c:pt idx="3336">
                  <c:v>2019/12/22 3:46</c:v>
                </c:pt>
                <c:pt idx="3337">
                  <c:v>2019/12/22 3:46</c:v>
                </c:pt>
                <c:pt idx="3338">
                  <c:v>2019/12/22 3:46</c:v>
                </c:pt>
                <c:pt idx="3339">
                  <c:v>2019/12/22 3:46</c:v>
                </c:pt>
                <c:pt idx="3340">
                  <c:v>2019/12/22 3:46</c:v>
                </c:pt>
                <c:pt idx="3341">
                  <c:v>2019/12/22 3:46</c:v>
                </c:pt>
                <c:pt idx="3342">
                  <c:v>2019/12/22 3:46</c:v>
                </c:pt>
                <c:pt idx="3343">
                  <c:v>2019/12/22 3:46</c:v>
                </c:pt>
                <c:pt idx="3344">
                  <c:v>2019/12/22 3:46</c:v>
                </c:pt>
                <c:pt idx="3345">
                  <c:v>2019/12/22 3:46</c:v>
                </c:pt>
                <c:pt idx="3346">
                  <c:v>2019/12/22 3:46</c:v>
                </c:pt>
                <c:pt idx="3347">
                  <c:v>2019/12/22 3:46</c:v>
                </c:pt>
                <c:pt idx="3348">
                  <c:v>2019/12/22 3:46</c:v>
                </c:pt>
                <c:pt idx="3349">
                  <c:v>2019/12/22 3:46</c:v>
                </c:pt>
                <c:pt idx="3350">
                  <c:v>2019/12/22 3:46</c:v>
                </c:pt>
                <c:pt idx="3351">
                  <c:v>2019/12/22 3:47</c:v>
                </c:pt>
                <c:pt idx="3352">
                  <c:v>2019/12/22 3:47</c:v>
                </c:pt>
                <c:pt idx="3353">
                  <c:v>2019/12/22 3:47</c:v>
                </c:pt>
                <c:pt idx="3354">
                  <c:v>2019/12/22 3:47</c:v>
                </c:pt>
                <c:pt idx="3355">
                  <c:v>2019/12/22 3:47</c:v>
                </c:pt>
                <c:pt idx="3356">
                  <c:v>2019/12/22 3:47</c:v>
                </c:pt>
                <c:pt idx="3357">
                  <c:v>2019/12/22 3:47</c:v>
                </c:pt>
                <c:pt idx="3358">
                  <c:v>2019/12/22 3:47</c:v>
                </c:pt>
                <c:pt idx="3359">
                  <c:v>2019/12/22 3:47</c:v>
                </c:pt>
                <c:pt idx="3360">
                  <c:v>2019/12/22 3:47</c:v>
                </c:pt>
                <c:pt idx="3361">
                  <c:v>2019/12/22 3:47</c:v>
                </c:pt>
                <c:pt idx="3362">
                  <c:v>2019/12/22 3:47</c:v>
                </c:pt>
                <c:pt idx="3363">
                  <c:v>2019/12/22 3:47</c:v>
                </c:pt>
                <c:pt idx="3364">
                  <c:v>2019/12/22 3:47</c:v>
                </c:pt>
                <c:pt idx="3365">
                  <c:v>2019/12/22 3:47</c:v>
                </c:pt>
                <c:pt idx="3366">
                  <c:v>2019/12/22 3:47</c:v>
                </c:pt>
                <c:pt idx="3367">
                  <c:v>2019/12/22 3:47</c:v>
                </c:pt>
                <c:pt idx="3368">
                  <c:v>2019/12/22 3:47</c:v>
                </c:pt>
                <c:pt idx="3369">
                  <c:v>2019/12/22 3:47</c:v>
                </c:pt>
                <c:pt idx="3370">
                  <c:v>2019/12/22 3:47</c:v>
                </c:pt>
                <c:pt idx="3371">
                  <c:v>2019/12/22 3:48</c:v>
                </c:pt>
                <c:pt idx="3372">
                  <c:v>2019/12/22 3:48</c:v>
                </c:pt>
                <c:pt idx="3373">
                  <c:v>2019/12/22 3:48</c:v>
                </c:pt>
                <c:pt idx="3374">
                  <c:v>2019/12/22 3:48</c:v>
                </c:pt>
                <c:pt idx="3375">
                  <c:v>2019/12/22 3:48</c:v>
                </c:pt>
                <c:pt idx="3376">
                  <c:v>2019/12/22 3:48</c:v>
                </c:pt>
                <c:pt idx="3377">
                  <c:v>2019/12/22 3:48</c:v>
                </c:pt>
                <c:pt idx="3378">
                  <c:v>2019/12/22 3:48</c:v>
                </c:pt>
                <c:pt idx="3379">
                  <c:v>2019/12/22 3:48</c:v>
                </c:pt>
                <c:pt idx="3380">
                  <c:v>2019/12/22 3:48</c:v>
                </c:pt>
                <c:pt idx="3381">
                  <c:v>2019/12/22 3:48</c:v>
                </c:pt>
                <c:pt idx="3382">
                  <c:v>2019/12/22 3:48</c:v>
                </c:pt>
                <c:pt idx="3383">
                  <c:v>2019/12/22 3:48</c:v>
                </c:pt>
                <c:pt idx="3384">
                  <c:v>2019/12/22 3:48</c:v>
                </c:pt>
                <c:pt idx="3385">
                  <c:v>2019/12/22 3:48</c:v>
                </c:pt>
                <c:pt idx="3386">
                  <c:v>2019/12/22 3:48</c:v>
                </c:pt>
                <c:pt idx="3387">
                  <c:v>2019/12/22 3:48</c:v>
                </c:pt>
                <c:pt idx="3388">
                  <c:v>2019/12/22 3:48</c:v>
                </c:pt>
                <c:pt idx="3389">
                  <c:v>2019/12/22 3:48</c:v>
                </c:pt>
                <c:pt idx="3390">
                  <c:v>2019/12/22 3:48</c:v>
                </c:pt>
                <c:pt idx="3391">
                  <c:v>2019/12/22 3:49</c:v>
                </c:pt>
                <c:pt idx="3392">
                  <c:v>2019/12/22 3:49</c:v>
                </c:pt>
                <c:pt idx="3393">
                  <c:v>2019/12/22 3:49</c:v>
                </c:pt>
                <c:pt idx="3394">
                  <c:v>2019/12/22 3:49</c:v>
                </c:pt>
                <c:pt idx="3395">
                  <c:v>2019/12/22 3:49</c:v>
                </c:pt>
                <c:pt idx="3396">
                  <c:v>2019/12/22 3:49</c:v>
                </c:pt>
                <c:pt idx="3397">
                  <c:v>2019/12/22 3:49</c:v>
                </c:pt>
                <c:pt idx="3398">
                  <c:v>2019/12/22 3:49</c:v>
                </c:pt>
                <c:pt idx="3399">
                  <c:v>2019/12/22 3:49</c:v>
                </c:pt>
                <c:pt idx="3400">
                  <c:v>2019/12/22 3:49</c:v>
                </c:pt>
                <c:pt idx="3401">
                  <c:v>2019/12/22 3:49</c:v>
                </c:pt>
                <c:pt idx="3402">
                  <c:v>2019/12/22 3:49</c:v>
                </c:pt>
                <c:pt idx="3403">
                  <c:v>2019/12/22 3:49</c:v>
                </c:pt>
                <c:pt idx="3404">
                  <c:v>2019/12/22 3:49</c:v>
                </c:pt>
                <c:pt idx="3405">
                  <c:v>2019/12/22 3:49</c:v>
                </c:pt>
                <c:pt idx="3406">
                  <c:v>2019/12/22 3:49</c:v>
                </c:pt>
                <c:pt idx="3407">
                  <c:v>2019/12/22 3:49</c:v>
                </c:pt>
                <c:pt idx="3408">
                  <c:v>2019/12/22 3:49</c:v>
                </c:pt>
                <c:pt idx="3409">
                  <c:v>2019/12/22 3:49</c:v>
                </c:pt>
                <c:pt idx="3410">
                  <c:v>2019/12/22 3:49</c:v>
                </c:pt>
                <c:pt idx="3411">
                  <c:v>2019/12/22 3:50</c:v>
                </c:pt>
                <c:pt idx="3412">
                  <c:v>2019/12/22 3:50</c:v>
                </c:pt>
                <c:pt idx="3413">
                  <c:v>2019/12/22 3:50</c:v>
                </c:pt>
                <c:pt idx="3414">
                  <c:v>2019/12/22 3:50</c:v>
                </c:pt>
                <c:pt idx="3415">
                  <c:v>2019/12/22 3:50</c:v>
                </c:pt>
                <c:pt idx="3416">
                  <c:v>2019/12/22 3:50</c:v>
                </c:pt>
                <c:pt idx="3417">
                  <c:v>2019/12/22 3:50</c:v>
                </c:pt>
                <c:pt idx="3418">
                  <c:v>2019/12/22 3:50</c:v>
                </c:pt>
                <c:pt idx="3419">
                  <c:v>2019/12/22 3:50</c:v>
                </c:pt>
                <c:pt idx="3420">
                  <c:v>2019/12/22 3:50</c:v>
                </c:pt>
                <c:pt idx="3421">
                  <c:v>2019/12/22 3:50</c:v>
                </c:pt>
                <c:pt idx="3422">
                  <c:v>2019/12/22 3:50</c:v>
                </c:pt>
                <c:pt idx="3423">
                  <c:v>2019/12/22 3:50</c:v>
                </c:pt>
                <c:pt idx="3424">
                  <c:v>2019/12/22 3:50</c:v>
                </c:pt>
                <c:pt idx="3425">
                  <c:v>2019/12/22 3:50</c:v>
                </c:pt>
                <c:pt idx="3426">
                  <c:v>2019/12/22 3:50</c:v>
                </c:pt>
                <c:pt idx="3427">
                  <c:v>2019/12/22 3:50</c:v>
                </c:pt>
                <c:pt idx="3428">
                  <c:v>2019/12/22 3:50</c:v>
                </c:pt>
                <c:pt idx="3429">
                  <c:v>2019/12/22 3:50</c:v>
                </c:pt>
                <c:pt idx="3430">
                  <c:v>2019/12/22 3:51</c:v>
                </c:pt>
                <c:pt idx="3431">
                  <c:v>2019/12/22 3:51</c:v>
                </c:pt>
                <c:pt idx="3432">
                  <c:v>2019/12/22 3:51</c:v>
                </c:pt>
                <c:pt idx="3433">
                  <c:v>2019/12/22 3:51</c:v>
                </c:pt>
                <c:pt idx="3434">
                  <c:v>2019/12/22 3:51</c:v>
                </c:pt>
                <c:pt idx="3435">
                  <c:v>2019/12/22 3:51</c:v>
                </c:pt>
                <c:pt idx="3436">
                  <c:v>2019/12/22 3:51</c:v>
                </c:pt>
                <c:pt idx="3437">
                  <c:v>2019/12/22 3:51</c:v>
                </c:pt>
                <c:pt idx="3438">
                  <c:v>2019/12/22 3:51</c:v>
                </c:pt>
                <c:pt idx="3439">
                  <c:v>2019/12/22 3:51</c:v>
                </c:pt>
                <c:pt idx="3440">
                  <c:v>2019/12/22 3:51</c:v>
                </c:pt>
                <c:pt idx="3441">
                  <c:v>2019/12/22 3:51</c:v>
                </c:pt>
                <c:pt idx="3442">
                  <c:v>2019/12/22 3:51</c:v>
                </c:pt>
                <c:pt idx="3443">
                  <c:v>2019/12/22 3:51</c:v>
                </c:pt>
                <c:pt idx="3444">
                  <c:v>2019/12/22 3:51</c:v>
                </c:pt>
                <c:pt idx="3445">
                  <c:v>2019/12/22 3:51</c:v>
                </c:pt>
                <c:pt idx="3446">
                  <c:v>2019/12/22 3:51</c:v>
                </c:pt>
                <c:pt idx="3447">
                  <c:v>2019/12/22 3:51</c:v>
                </c:pt>
                <c:pt idx="3448">
                  <c:v>2019/12/22 3:51</c:v>
                </c:pt>
                <c:pt idx="3449">
                  <c:v>2019/12/22 3:51</c:v>
                </c:pt>
                <c:pt idx="3450">
                  <c:v>2019/12/22 3:51</c:v>
                </c:pt>
                <c:pt idx="3451">
                  <c:v>2019/12/22 3:52</c:v>
                </c:pt>
                <c:pt idx="3452">
                  <c:v>2019/12/22 3:52</c:v>
                </c:pt>
                <c:pt idx="3453">
                  <c:v>2019/12/22 3:52</c:v>
                </c:pt>
                <c:pt idx="3454">
                  <c:v>2019/12/22 3:52</c:v>
                </c:pt>
                <c:pt idx="3455">
                  <c:v>2019/12/22 3:52</c:v>
                </c:pt>
                <c:pt idx="3456">
                  <c:v>2019/12/22 3:52</c:v>
                </c:pt>
                <c:pt idx="3457">
                  <c:v>2019/12/22 3:52</c:v>
                </c:pt>
                <c:pt idx="3458">
                  <c:v>2019/12/22 3:52</c:v>
                </c:pt>
                <c:pt idx="3459">
                  <c:v>2019/12/22 3:52</c:v>
                </c:pt>
                <c:pt idx="3460">
                  <c:v>2019/12/22 3:52</c:v>
                </c:pt>
                <c:pt idx="3461">
                  <c:v>2019/12/22 3:52</c:v>
                </c:pt>
                <c:pt idx="3462">
                  <c:v>2019/12/22 3:52</c:v>
                </c:pt>
                <c:pt idx="3463">
                  <c:v>2019/12/22 3:52</c:v>
                </c:pt>
                <c:pt idx="3464">
                  <c:v>2019/12/22 3:52</c:v>
                </c:pt>
                <c:pt idx="3465">
                  <c:v>2019/12/22 3:52</c:v>
                </c:pt>
                <c:pt idx="3466">
                  <c:v>2019/12/22 3:52</c:v>
                </c:pt>
                <c:pt idx="3467">
                  <c:v>2019/12/22 3:52</c:v>
                </c:pt>
                <c:pt idx="3468">
                  <c:v>2019/12/22 3:52</c:v>
                </c:pt>
                <c:pt idx="3469">
                  <c:v>2019/12/22 3:52</c:v>
                </c:pt>
                <c:pt idx="3470">
                  <c:v>2019/12/22 3:52</c:v>
                </c:pt>
                <c:pt idx="3471">
                  <c:v>2019/12/22 3:53</c:v>
                </c:pt>
                <c:pt idx="3472">
                  <c:v>2019/12/22 3:53</c:v>
                </c:pt>
                <c:pt idx="3473">
                  <c:v>2019/12/22 3:53</c:v>
                </c:pt>
                <c:pt idx="3474">
                  <c:v>2019/12/22 3:53</c:v>
                </c:pt>
                <c:pt idx="3475">
                  <c:v>2019/12/22 3:53</c:v>
                </c:pt>
                <c:pt idx="3476">
                  <c:v>2019/12/22 3:53</c:v>
                </c:pt>
                <c:pt idx="3477">
                  <c:v>2019/12/22 3:53</c:v>
                </c:pt>
                <c:pt idx="3478">
                  <c:v>2019/12/22 3:53</c:v>
                </c:pt>
                <c:pt idx="3479">
                  <c:v>2019/12/22 3:53</c:v>
                </c:pt>
                <c:pt idx="3480">
                  <c:v>2019/12/22 3:53</c:v>
                </c:pt>
                <c:pt idx="3481">
                  <c:v>2019/12/22 3:53</c:v>
                </c:pt>
                <c:pt idx="3482">
                  <c:v>2019/12/22 3:53</c:v>
                </c:pt>
                <c:pt idx="3483">
                  <c:v>2019/12/22 3:53</c:v>
                </c:pt>
                <c:pt idx="3484">
                  <c:v>2019/12/22 3:53</c:v>
                </c:pt>
                <c:pt idx="3485">
                  <c:v>2019/12/22 3:53</c:v>
                </c:pt>
                <c:pt idx="3486">
                  <c:v>2019/12/22 3:53</c:v>
                </c:pt>
                <c:pt idx="3487">
                  <c:v>2019/12/22 3:53</c:v>
                </c:pt>
                <c:pt idx="3488">
                  <c:v>2019/12/22 3:53</c:v>
                </c:pt>
                <c:pt idx="3489">
                  <c:v>2019/12/22 3:53</c:v>
                </c:pt>
                <c:pt idx="3490">
                  <c:v>2019/12/22 3:53</c:v>
                </c:pt>
                <c:pt idx="3491">
                  <c:v>2019/12/22 3:54</c:v>
                </c:pt>
                <c:pt idx="3492">
                  <c:v>2019/12/22 3:54</c:v>
                </c:pt>
                <c:pt idx="3493">
                  <c:v>2019/12/22 3:54</c:v>
                </c:pt>
                <c:pt idx="3494">
                  <c:v>2019/12/22 3:54</c:v>
                </c:pt>
                <c:pt idx="3495">
                  <c:v>2019/12/22 3:54</c:v>
                </c:pt>
                <c:pt idx="3496">
                  <c:v>2019/12/22 3:54</c:v>
                </c:pt>
                <c:pt idx="3497">
                  <c:v>2019/12/22 3:54</c:v>
                </c:pt>
                <c:pt idx="3498">
                  <c:v>2019/12/22 3:54</c:v>
                </c:pt>
                <c:pt idx="3499">
                  <c:v>2019/12/22 3:54</c:v>
                </c:pt>
                <c:pt idx="3500">
                  <c:v>2019/12/22 3:54</c:v>
                </c:pt>
                <c:pt idx="3501">
                  <c:v>2019/12/22 3:54</c:v>
                </c:pt>
                <c:pt idx="3502">
                  <c:v>2019/12/22 3:54</c:v>
                </c:pt>
                <c:pt idx="3503">
                  <c:v>2019/12/22 3:54</c:v>
                </c:pt>
                <c:pt idx="3504">
                  <c:v>2019/12/22 3:54</c:v>
                </c:pt>
                <c:pt idx="3505">
                  <c:v>2019/12/22 3:54</c:v>
                </c:pt>
                <c:pt idx="3506">
                  <c:v>2019/12/22 3:54</c:v>
                </c:pt>
                <c:pt idx="3507">
                  <c:v>2019/12/22 3:54</c:v>
                </c:pt>
                <c:pt idx="3508">
                  <c:v>2019/12/22 3:54</c:v>
                </c:pt>
                <c:pt idx="3509">
                  <c:v>2019/12/22 3:54</c:v>
                </c:pt>
                <c:pt idx="3510">
                  <c:v>2019/12/22 3:54</c:v>
                </c:pt>
                <c:pt idx="3511">
                  <c:v>2019/12/22 3:55</c:v>
                </c:pt>
                <c:pt idx="3512">
                  <c:v>2019/12/22 3:55</c:v>
                </c:pt>
                <c:pt idx="3513">
                  <c:v>2019/12/22 3:55</c:v>
                </c:pt>
                <c:pt idx="3514">
                  <c:v>2019/12/22 3:55</c:v>
                </c:pt>
                <c:pt idx="3515">
                  <c:v>2019/12/22 3:55</c:v>
                </c:pt>
                <c:pt idx="3516">
                  <c:v>2019/12/22 3:55</c:v>
                </c:pt>
                <c:pt idx="3517">
                  <c:v>2019/12/22 3:55</c:v>
                </c:pt>
                <c:pt idx="3518">
                  <c:v>2019/12/22 3:55</c:v>
                </c:pt>
                <c:pt idx="3519">
                  <c:v>2019/12/22 3:55</c:v>
                </c:pt>
                <c:pt idx="3520">
                  <c:v>2019/12/22 3:55</c:v>
                </c:pt>
                <c:pt idx="3521">
                  <c:v>2019/12/22 3:55</c:v>
                </c:pt>
                <c:pt idx="3522">
                  <c:v>2019/12/22 3:55</c:v>
                </c:pt>
                <c:pt idx="3523">
                  <c:v>2019/12/22 3:55</c:v>
                </c:pt>
                <c:pt idx="3524">
                  <c:v>2019/12/22 3:55</c:v>
                </c:pt>
                <c:pt idx="3525">
                  <c:v>2019/12/22 3:55</c:v>
                </c:pt>
                <c:pt idx="3526">
                  <c:v>2019/12/22 3:55</c:v>
                </c:pt>
                <c:pt idx="3527">
                  <c:v>2019/12/22 3:55</c:v>
                </c:pt>
                <c:pt idx="3528">
                  <c:v>2019/12/22 3:55</c:v>
                </c:pt>
                <c:pt idx="3529">
                  <c:v>2019/12/22 3:55</c:v>
                </c:pt>
                <c:pt idx="3530">
                  <c:v>2019/12/22 3:55</c:v>
                </c:pt>
                <c:pt idx="3531">
                  <c:v>2019/12/22 3:56</c:v>
                </c:pt>
                <c:pt idx="3532">
                  <c:v>2019/12/22 3:56</c:v>
                </c:pt>
                <c:pt idx="3533">
                  <c:v>2019/12/22 3:56</c:v>
                </c:pt>
                <c:pt idx="3534">
                  <c:v>2019/12/22 3:56</c:v>
                </c:pt>
                <c:pt idx="3535">
                  <c:v>2019/12/22 3:56</c:v>
                </c:pt>
                <c:pt idx="3536">
                  <c:v>2019/12/22 3:56</c:v>
                </c:pt>
                <c:pt idx="3537">
                  <c:v>2019/12/22 3:56</c:v>
                </c:pt>
                <c:pt idx="3538">
                  <c:v>2019/12/22 3:56</c:v>
                </c:pt>
                <c:pt idx="3539">
                  <c:v>2019/12/22 3:56</c:v>
                </c:pt>
                <c:pt idx="3540">
                  <c:v>2019/12/22 3:56</c:v>
                </c:pt>
                <c:pt idx="3541">
                  <c:v>2019/12/22 3:56</c:v>
                </c:pt>
                <c:pt idx="3542">
                  <c:v>2019/12/22 3:56</c:v>
                </c:pt>
                <c:pt idx="3543">
                  <c:v>2019/12/22 3:56</c:v>
                </c:pt>
                <c:pt idx="3544">
                  <c:v>2019/12/22 3:56</c:v>
                </c:pt>
                <c:pt idx="3545">
                  <c:v>2019/12/22 3:56</c:v>
                </c:pt>
                <c:pt idx="3546">
                  <c:v>2019/12/22 3:56</c:v>
                </c:pt>
                <c:pt idx="3547">
                  <c:v>2019/12/22 3:56</c:v>
                </c:pt>
                <c:pt idx="3548">
                  <c:v>2019/12/22 3:56</c:v>
                </c:pt>
                <c:pt idx="3549">
                  <c:v>2019/12/22 3:56</c:v>
                </c:pt>
                <c:pt idx="3550">
                  <c:v>2019/12/22 3:56</c:v>
                </c:pt>
                <c:pt idx="3551">
                  <c:v>2019/12/22 3:57</c:v>
                </c:pt>
                <c:pt idx="3552">
                  <c:v>2019/12/22 3:57</c:v>
                </c:pt>
                <c:pt idx="3553">
                  <c:v>2019/12/22 3:57</c:v>
                </c:pt>
                <c:pt idx="3554">
                  <c:v>2019/12/22 3:57</c:v>
                </c:pt>
                <c:pt idx="3555">
                  <c:v>2019/12/22 3:57</c:v>
                </c:pt>
                <c:pt idx="3556">
                  <c:v>2019/12/22 3:57</c:v>
                </c:pt>
                <c:pt idx="3557">
                  <c:v>2019/12/22 3:57</c:v>
                </c:pt>
                <c:pt idx="3558">
                  <c:v>2019/12/22 3:57</c:v>
                </c:pt>
                <c:pt idx="3559">
                  <c:v>2019/12/22 3:57</c:v>
                </c:pt>
                <c:pt idx="3560">
                  <c:v>2019/12/22 3:57</c:v>
                </c:pt>
                <c:pt idx="3561">
                  <c:v>2019/12/22 3:57</c:v>
                </c:pt>
                <c:pt idx="3562">
                  <c:v>2019/12/22 3:57</c:v>
                </c:pt>
                <c:pt idx="3563">
                  <c:v>2019/12/22 3:57</c:v>
                </c:pt>
                <c:pt idx="3564">
                  <c:v>2019/12/22 3:57</c:v>
                </c:pt>
                <c:pt idx="3565">
                  <c:v>2019/12/22 3:57</c:v>
                </c:pt>
                <c:pt idx="3566">
                  <c:v>2019/12/22 3:57</c:v>
                </c:pt>
                <c:pt idx="3567">
                  <c:v>2019/12/22 3:57</c:v>
                </c:pt>
                <c:pt idx="3568">
                  <c:v>2019/12/22 3:57</c:v>
                </c:pt>
                <c:pt idx="3569">
                  <c:v>2019/12/22 3:57</c:v>
                </c:pt>
                <c:pt idx="3570">
                  <c:v>2019/12/22 3:57</c:v>
                </c:pt>
                <c:pt idx="3571">
                  <c:v>2019/12/22 3:58</c:v>
                </c:pt>
                <c:pt idx="3572">
                  <c:v>2019/12/22 3:58</c:v>
                </c:pt>
                <c:pt idx="3573">
                  <c:v>2019/12/22 3:58</c:v>
                </c:pt>
                <c:pt idx="3574">
                  <c:v>2019/12/22 3:58</c:v>
                </c:pt>
                <c:pt idx="3575">
                  <c:v>2019/12/22 3:58</c:v>
                </c:pt>
                <c:pt idx="3576">
                  <c:v>2019/12/22 3:58</c:v>
                </c:pt>
                <c:pt idx="3577">
                  <c:v>2019/12/22 3:58</c:v>
                </c:pt>
                <c:pt idx="3578">
                  <c:v>2019/12/22 3:58</c:v>
                </c:pt>
                <c:pt idx="3579">
                  <c:v>2019/12/22 3:58</c:v>
                </c:pt>
                <c:pt idx="3580">
                  <c:v>2019/12/22 3:58</c:v>
                </c:pt>
                <c:pt idx="3581">
                  <c:v>2019/12/22 3:58</c:v>
                </c:pt>
                <c:pt idx="3582">
                  <c:v>2019/12/22 3:58</c:v>
                </c:pt>
                <c:pt idx="3583">
                  <c:v>2019/12/22 3:58</c:v>
                </c:pt>
                <c:pt idx="3584">
                  <c:v>2019/12/22 3:58</c:v>
                </c:pt>
                <c:pt idx="3585">
                  <c:v>2019/12/22 3:58</c:v>
                </c:pt>
                <c:pt idx="3586">
                  <c:v>2019/12/22 3:58</c:v>
                </c:pt>
                <c:pt idx="3587">
                  <c:v>2019/12/22 3:58</c:v>
                </c:pt>
                <c:pt idx="3588">
                  <c:v>2019/12/22 3:58</c:v>
                </c:pt>
                <c:pt idx="3589">
                  <c:v>2019/12/22 3:58</c:v>
                </c:pt>
                <c:pt idx="3590">
                  <c:v>2019/12/22 3:58</c:v>
                </c:pt>
                <c:pt idx="3591">
                  <c:v>2019/12/22 3:59</c:v>
                </c:pt>
                <c:pt idx="3592">
                  <c:v>2019/12/22 3:59</c:v>
                </c:pt>
                <c:pt idx="3593">
                  <c:v>2019/12/22 3:59</c:v>
                </c:pt>
                <c:pt idx="3594">
                  <c:v>2019/12/22 3:59</c:v>
                </c:pt>
                <c:pt idx="3595">
                  <c:v>2019/12/22 3:59</c:v>
                </c:pt>
                <c:pt idx="3596">
                  <c:v>2019/12/22 3:59</c:v>
                </c:pt>
                <c:pt idx="3597">
                  <c:v>2019/12/22 3:59</c:v>
                </c:pt>
                <c:pt idx="3598">
                  <c:v>2019/12/22 3:59</c:v>
                </c:pt>
                <c:pt idx="3599">
                  <c:v>2019/12/22 3:59</c:v>
                </c:pt>
                <c:pt idx="3600">
                  <c:v>2019/12/22 3:59</c:v>
                </c:pt>
                <c:pt idx="3601">
                  <c:v>2019/12/22 3:59</c:v>
                </c:pt>
                <c:pt idx="3602">
                  <c:v>2019/12/22 3:59</c:v>
                </c:pt>
                <c:pt idx="3603">
                  <c:v>2019/12/22 3:59</c:v>
                </c:pt>
                <c:pt idx="3604">
                  <c:v>2019/12/22 3:59</c:v>
                </c:pt>
                <c:pt idx="3605">
                  <c:v>2019/12/22 3:59</c:v>
                </c:pt>
                <c:pt idx="3606">
                  <c:v>2019/12/22 3:59</c:v>
                </c:pt>
                <c:pt idx="3607">
                  <c:v>2019/12/22 3:59</c:v>
                </c:pt>
                <c:pt idx="3608">
                  <c:v>2019/12/22 3:59</c:v>
                </c:pt>
                <c:pt idx="3609">
                  <c:v>2019/12/22 3:59</c:v>
                </c:pt>
                <c:pt idx="3610">
                  <c:v>2019/12/22 3:59</c:v>
                </c:pt>
                <c:pt idx="3611">
                  <c:v>2019/12/22 4:00</c:v>
                </c:pt>
                <c:pt idx="3612">
                  <c:v>2019/12/22 4:00</c:v>
                </c:pt>
                <c:pt idx="3613">
                  <c:v>2019/12/22 4:00</c:v>
                </c:pt>
                <c:pt idx="3614">
                  <c:v>2019/12/22 4:00</c:v>
                </c:pt>
                <c:pt idx="3615">
                  <c:v>2019/12/22 4:00</c:v>
                </c:pt>
                <c:pt idx="3616">
                  <c:v>2019/12/22 4:00</c:v>
                </c:pt>
                <c:pt idx="3617">
                  <c:v>2019/12/22 4:00</c:v>
                </c:pt>
                <c:pt idx="3618">
                  <c:v>2019/12/22 4:00</c:v>
                </c:pt>
                <c:pt idx="3619">
                  <c:v>2019/12/22 4:00</c:v>
                </c:pt>
                <c:pt idx="3620">
                  <c:v>2019/12/22 4:00</c:v>
                </c:pt>
                <c:pt idx="3621">
                  <c:v>2019/12/22 4:00</c:v>
                </c:pt>
                <c:pt idx="3622">
                  <c:v>2019/12/22 4:00</c:v>
                </c:pt>
                <c:pt idx="3623">
                  <c:v>2019/12/22 4:00</c:v>
                </c:pt>
                <c:pt idx="3624">
                  <c:v>2019/12/22 4:00</c:v>
                </c:pt>
                <c:pt idx="3625">
                  <c:v>2019/12/22 4:00</c:v>
                </c:pt>
                <c:pt idx="3626">
                  <c:v>2019/12/22 4:00</c:v>
                </c:pt>
                <c:pt idx="3627">
                  <c:v>2019/12/22 4:00</c:v>
                </c:pt>
                <c:pt idx="3628">
                  <c:v>2019/12/22 4:00</c:v>
                </c:pt>
                <c:pt idx="3629">
                  <c:v>2019/12/22 4:00</c:v>
                </c:pt>
                <c:pt idx="3630">
                  <c:v>2019/12/22 4:00</c:v>
                </c:pt>
                <c:pt idx="3631">
                  <c:v>2019/12/22 4:01</c:v>
                </c:pt>
                <c:pt idx="3632">
                  <c:v>2019/12/22 4:01</c:v>
                </c:pt>
                <c:pt idx="3633">
                  <c:v>2019/12/22 4:01</c:v>
                </c:pt>
                <c:pt idx="3634">
                  <c:v>2019/12/22 4:01</c:v>
                </c:pt>
                <c:pt idx="3635">
                  <c:v>2019/12/22 4:01</c:v>
                </c:pt>
                <c:pt idx="3636">
                  <c:v>2019/12/22 4:01</c:v>
                </c:pt>
                <c:pt idx="3637">
                  <c:v>2019/12/22 4:01</c:v>
                </c:pt>
                <c:pt idx="3638">
                  <c:v>2019/12/22 4:01</c:v>
                </c:pt>
                <c:pt idx="3639">
                  <c:v>2019/12/22 4:01</c:v>
                </c:pt>
                <c:pt idx="3640">
                  <c:v>2019/12/22 4:01</c:v>
                </c:pt>
                <c:pt idx="3641">
                  <c:v>2019/12/22 4:01</c:v>
                </c:pt>
                <c:pt idx="3642">
                  <c:v>2019/12/22 4:01</c:v>
                </c:pt>
                <c:pt idx="3643">
                  <c:v>2019/12/22 4:01</c:v>
                </c:pt>
                <c:pt idx="3644">
                  <c:v>2019/12/22 4:01</c:v>
                </c:pt>
                <c:pt idx="3645">
                  <c:v>2019/12/22 4:01</c:v>
                </c:pt>
                <c:pt idx="3646">
                  <c:v>2019/12/22 4:01</c:v>
                </c:pt>
                <c:pt idx="3647">
                  <c:v>2019/12/22 4:01</c:v>
                </c:pt>
                <c:pt idx="3648">
                  <c:v>2019/12/22 4:01</c:v>
                </c:pt>
                <c:pt idx="3649">
                  <c:v>2019/12/22 4:01</c:v>
                </c:pt>
                <c:pt idx="3650">
                  <c:v>2019/12/22 4:01</c:v>
                </c:pt>
                <c:pt idx="3651">
                  <c:v>2019/12/22 4:02</c:v>
                </c:pt>
                <c:pt idx="3652">
                  <c:v>2019/12/22 4:02</c:v>
                </c:pt>
                <c:pt idx="3653">
                  <c:v>2019/12/22 4:02</c:v>
                </c:pt>
                <c:pt idx="3654">
                  <c:v>2019/12/22 4:02</c:v>
                </c:pt>
                <c:pt idx="3655">
                  <c:v>2019/12/22 4:02</c:v>
                </c:pt>
                <c:pt idx="3656">
                  <c:v>2019/12/22 4:02</c:v>
                </c:pt>
                <c:pt idx="3657">
                  <c:v>2019/12/22 4:02</c:v>
                </c:pt>
                <c:pt idx="3658">
                  <c:v>2019/12/22 4:02</c:v>
                </c:pt>
                <c:pt idx="3659">
                  <c:v>2019/12/22 4:02</c:v>
                </c:pt>
                <c:pt idx="3660">
                  <c:v>2019/12/22 4:02</c:v>
                </c:pt>
                <c:pt idx="3661">
                  <c:v>2019/12/22 4:02</c:v>
                </c:pt>
                <c:pt idx="3662">
                  <c:v>2019/12/22 4:02</c:v>
                </c:pt>
                <c:pt idx="3663">
                  <c:v>2019/12/22 4:02</c:v>
                </c:pt>
                <c:pt idx="3664">
                  <c:v>2019/12/22 4:02</c:v>
                </c:pt>
                <c:pt idx="3665">
                  <c:v>2019/12/22 4:02</c:v>
                </c:pt>
                <c:pt idx="3666">
                  <c:v>2019/12/22 4:02</c:v>
                </c:pt>
                <c:pt idx="3667">
                  <c:v>2019/12/22 4:02</c:v>
                </c:pt>
                <c:pt idx="3668">
                  <c:v>2019/12/22 4:02</c:v>
                </c:pt>
                <c:pt idx="3669">
                  <c:v>2019/12/22 4:02</c:v>
                </c:pt>
                <c:pt idx="3670">
                  <c:v>2019/12/22 4:02</c:v>
                </c:pt>
                <c:pt idx="3671">
                  <c:v>2019/12/22 4:03</c:v>
                </c:pt>
                <c:pt idx="3672">
                  <c:v>2019/12/22 4:03</c:v>
                </c:pt>
                <c:pt idx="3673">
                  <c:v>2019/12/22 4:03</c:v>
                </c:pt>
                <c:pt idx="3674">
                  <c:v>2019/12/22 4:03</c:v>
                </c:pt>
                <c:pt idx="3675">
                  <c:v>2019/12/22 4:03</c:v>
                </c:pt>
                <c:pt idx="3676">
                  <c:v>2019/12/22 4:03</c:v>
                </c:pt>
                <c:pt idx="3677">
                  <c:v>2019/12/22 4:03</c:v>
                </c:pt>
                <c:pt idx="3678">
                  <c:v>2019/12/22 4:03</c:v>
                </c:pt>
                <c:pt idx="3679">
                  <c:v>2019/12/22 4:03</c:v>
                </c:pt>
                <c:pt idx="3680">
                  <c:v>2019/12/22 4:03</c:v>
                </c:pt>
                <c:pt idx="3681">
                  <c:v>2019/12/22 4:03</c:v>
                </c:pt>
                <c:pt idx="3682">
                  <c:v>2019/12/22 4:03</c:v>
                </c:pt>
                <c:pt idx="3683">
                  <c:v>2019/12/22 4:03</c:v>
                </c:pt>
                <c:pt idx="3684">
                  <c:v>2019/12/22 4:03</c:v>
                </c:pt>
                <c:pt idx="3685">
                  <c:v>2019/12/22 4:03</c:v>
                </c:pt>
                <c:pt idx="3686">
                  <c:v>2019/12/22 4:03</c:v>
                </c:pt>
                <c:pt idx="3687">
                  <c:v>2019/12/22 4:03</c:v>
                </c:pt>
                <c:pt idx="3688">
                  <c:v>2019/12/22 4:03</c:v>
                </c:pt>
                <c:pt idx="3689">
                  <c:v>2019/12/22 4:03</c:v>
                </c:pt>
                <c:pt idx="3690">
                  <c:v>2019/12/22 4:03</c:v>
                </c:pt>
                <c:pt idx="3691">
                  <c:v>2019/12/22 4:04</c:v>
                </c:pt>
                <c:pt idx="3692">
                  <c:v>2019/12/22 4:04</c:v>
                </c:pt>
                <c:pt idx="3693">
                  <c:v>2019/12/22 4:04</c:v>
                </c:pt>
                <c:pt idx="3694">
                  <c:v>2019/12/22 4:04</c:v>
                </c:pt>
                <c:pt idx="3695">
                  <c:v>2019/12/22 4:04</c:v>
                </c:pt>
                <c:pt idx="3696">
                  <c:v>2019/12/22 4:04</c:v>
                </c:pt>
                <c:pt idx="3697">
                  <c:v>2019/12/22 4:04</c:v>
                </c:pt>
                <c:pt idx="3698">
                  <c:v>2019/12/22 4:04</c:v>
                </c:pt>
                <c:pt idx="3699">
                  <c:v>2019/12/22 4:04</c:v>
                </c:pt>
                <c:pt idx="3700">
                  <c:v>2019/12/22 4:04</c:v>
                </c:pt>
                <c:pt idx="3701">
                  <c:v>2019/12/22 4:04</c:v>
                </c:pt>
                <c:pt idx="3702">
                  <c:v>2019/12/22 4:04</c:v>
                </c:pt>
                <c:pt idx="3703">
                  <c:v>2019/12/22 4:04</c:v>
                </c:pt>
                <c:pt idx="3704">
                  <c:v>2019/12/22 4:04</c:v>
                </c:pt>
                <c:pt idx="3705">
                  <c:v>2019/12/22 4:04</c:v>
                </c:pt>
                <c:pt idx="3706">
                  <c:v>2019/12/22 4:04</c:v>
                </c:pt>
                <c:pt idx="3707">
                  <c:v>2019/12/22 4:04</c:v>
                </c:pt>
                <c:pt idx="3708">
                  <c:v>2019/12/22 4:04</c:v>
                </c:pt>
                <c:pt idx="3709">
                  <c:v>2019/12/22 4:04</c:v>
                </c:pt>
                <c:pt idx="3710">
                  <c:v>2019/12/22 4:04</c:v>
                </c:pt>
                <c:pt idx="3711">
                  <c:v>2019/12/22 4:05</c:v>
                </c:pt>
                <c:pt idx="3712">
                  <c:v>2019/12/22 4:05</c:v>
                </c:pt>
                <c:pt idx="3713">
                  <c:v>2019/12/22 4:05</c:v>
                </c:pt>
                <c:pt idx="3714">
                  <c:v>2019/12/22 4:05</c:v>
                </c:pt>
                <c:pt idx="3715">
                  <c:v>2019/12/22 4:05</c:v>
                </c:pt>
                <c:pt idx="3716">
                  <c:v>2019/12/22 4:05</c:v>
                </c:pt>
                <c:pt idx="3717">
                  <c:v>2019/12/22 4:05</c:v>
                </c:pt>
                <c:pt idx="3718">
                  <c:v>2019/12/22 4:05</c:v>
                </c:pt>
                <c:pt idx="3719">
                  <c:v>2019/12/22 4:05</c:v>
                </c:pt>
                <c:pt idx="3720">
                  <c:v>2019/12/22 4:05</c:v>
                </c:pt>
                <c:pt idx="3721">
                  <c:v>2019/12/22 4:05</c:v>
                </c:pt>
                <c:pt idx="3722">
                  <c:v>2019/12/22 4:05</c:v>
                </c:pt>
                <c:pt idx="3723">
                  <c:v>2019/12/22 4:05</c:v>
                </c:pt>
                <c:pt idx="3724">
                  <c:v>2019/12/22 4:05</c:v>
                </c:pt>
                <c:pt idx="3725">
                  <c:v>2019/12/22 4:05</c:v>
                </c:pt>
                <c:pt idx="3726">
                  <c:v>2019/12/22 4:05</c:v>
                </c:pt>
                <c:pt idx="3727">
                  <c:v>2019/12/22 4:05</c:v>
                </c:pt>
                <c:pt idx="3728">
                  <c:v>2019/12/22 4:05</c:v>
                </c:pt>
                <c:pt idx="3729">
                  <c:v>2019/12/22 4:05</c:v>
                </c:pt>
                <c:pt idx="3730">
                  <c:v>2019/12/22 4:05</c:v>
                </c:pt>
                <c:pt idx="3731">
                  <c:v>2019/12/22 4:06</c:v>
                </c:pt>
                <c:pt idx="3732">
                  <c:v>2019/12/22 4:06</c:v>
                </c:pt>
                <c:pt idx="3733">
                  <c:v>2019/12/22 4:06</c:v>
                </c:pt>
                <c:pt idx="3734">
                  <c:v>2019/12/22 4:06</c:v>
                </c:pt>
                <c:pt idx="3735">
                  <c:v>2019/12/22 4:06</c:v>
                </c:pt>
                <c:pt idx="3736">
                  <c:v>2019/12/22 4:06</c:v>
                </c:pt>
                <c:pt idx="3737">
                  <c:v>2019/12/22 4:06</c:v>
                </c:pt>
                <c:pt idx="3738">
                  <c:v>2019/12/22 4:06</c:v>
                </c:pt>
                <c:pt idx="3739">
                  <c:v>2019/12/22 4:06</c:v>
                </c:pt>
                <c:pt idx="3740">
                  <c:v>2019/12/22 4:06</c:v>
                </c:pt>
                <c:pt idx="3741">
                  <c:v>2019/12/22 4:06</c:v>
                </c:pt>
                <c:pt idx="3742">
                  <c:v>2019/12/22 4:06</c:v>
                </c:pt>
                <c:pt idx="3743">
                  <c:v>2019/12/22 4:06</c:v>
                </c:pt>
                <c:pt idx="3744">
                  <c:v>2019/12/22 4:06</c:v>
                </c:pt>
                <c:pt idx="3745">
                  <c:v>2019/12/22 4:06</c:v>
                </c:pt>
                <c:pt idx="3746">
                  <c:v>2019/12/22 4:06</c:v>
                </c:pt>
                <c:pt idx="3747">
                  <c:v>2019/12/22 4:06</c:v>
                </c:pt>
                <c:pt idx="3748">
                  <c:v>2019/12/22 4:06</c:v>
                </c:pt>
                <c:pt idx="3749">
                  <c:v>2019/12/22 4:06</c:v>
                </c:pt>
                <c:pt idx="3750">
                  <c:v>2019/12/22 4:06</c:v>
                </c:pt>
                <c:pt idx="3751">
                  <c:v>2019/12/22 4:07</c:v>
                </c:pt>
                <c:pt idx="3752">
                  <c:v>2019/12/22 4:07</c:v>
                </c:pt>
                <c:pt idx="3753">
                  <c:v>2019/12/22 4:07</c:v>
                </c:pt>
                <c:pt idx="3754">
                  <c:v>2019/12/22 4:07</c:v>
                </c:pt>
                <c:pt idx="3755">
                  <c:v>2019/12/22 4:07</c:v>
                </c:pt>
                <c:pt idx="3756">
                  <c:v>2019/12/22 4:07</c:v>
                </c:pt>
                <c:pt idx="3757">
                  <c:v>2019/12/22 4:07</c:v>
                </c:pt>
                <c:pt idx="3758">
                  <c:v>2019/12/22 4:07</c:v>
                </c:pt>
                <c:pt idx="3759">
                  <c:v>2019/12/22 4:07</c:v>
                </c:pt>
                <c:pt idx="3760">
                  <c:v>2019/12/22 4:07</c:v>
                </c:pt>
                <c:pt idx="3761">
                  <c:v>2019/12/22 4:07</c:v>
                </c:pt>
                <c:pt idx="3762">
                  <c:v>2019/12/22 4:07</c:v>
                </c:pt>
                <c:pt idx="3763">
                  <c:v>2019/12/22 4:07</c:v>
                </c:pt>
                <c:pt idx="3764">
                  <c:v>2019/12/22 4:07</c:v>
                </c:pt>
                <c:pt idx="3765">
                  <c:v>2019/12/22 4:07</c:v>
                </c:pt>
                <c:pt idx="3766">
                  <c:v>2019/12/22 4:07</c:v>
                </c:pt>
                <c:pt idx="3767">
                  <c:v>2019/12/22 4:07</c:v>
                </c:pt>
                <c:pt idx="3768">
                  <c:v>2019/12/22 4:07</c:v>
                </c:pt>
                <c:pt idx="3769">
                  <c:v>2019/12/22 4:07</c:v>
                </c:pt>
                <c:pt idx="3770">
                  <c:v>2019/12/22 4:07</c:v>
                </c:pt>
                <c:pt idx="3771">
                  <c:v>2019/12/22 4:08</c:v>
                </c:pt>
                <c:pt idx="3772">
                  <c:v>2019/12/22 4:08</c:v>
                </c:pt>
                <c:pt idx="3773">
                  <c:v>2019/12/22 4:08</c:v>
                </c:pt>
                <c:pt idx="3774">
                  <c:v>2019/12/22 4:08</c:v>
                </c:pt>
                <c:pt idx="3775">
                  <c:v>2019/12/22 4:08</c:v>
                </c:pt>
                <c:pt idx="3776">
                  <c:v>2019/12/22 4:08</c:v>
                </c:pt>
                <c:pt idx="3777">
                  <c:v>2019/12/22 4:08</c:v>
                </c:pt>
                <c:pt idx="3778">
                  <c:v>2019/12/22 4:08</c:v>
                </c:pt>
                <c:pt idx="3779">
                  <c:v>2019/12/22 4:08</c:v>
                </c:pt>
                <c:pt idx="3780">
                  <c:v>2019/12/22 4:08</c:v>
                </c:pt>
                <c:pt idx="3781">
                  <c:v>2019/12/22 4:08</c:v>
                </c:pt>
                <c:pt idx="3782">
                  <c:v>2019/12/22 4:08</c:v>
                </c:pt>
                <c:pt idx="3783">
                  <c:v>2019/12/22 4:08</c:v>
                </c:pt>
                <c:pt idx="3784">
                  <c:v>2019/12/22 4:08</c:v>
                </c:pt>
                <c:pt idx="3785">
                  <c:v>2019/12/22 4:08</c:v>
                </c:pt>
                <c:pt idx="3786">
                  <c:v>2019/12/22 4:08</c:v>
                </c:pt>
                <c:pt idx="3787">
                  <c:v>2019/12/22 4:08</c:v>
                </c:pt>
                <c:pt idx="3788">
                  <c:v>2019/12/22 4:08</c:v>
                </c:pt>
                <c:pt idx="3789">
                  <c:v>2019/12/22 4:08</c:v>
                </c:pt>
                <c:pt idx="3790">
                  <c:v>2019/12/22 4:08</c:v>
                </c:pt>
                <c:pt idx="3791">
                  <c:v>2019/12/22 4:09</c:v>
                </c:pt>
                <c:pt idx="3792">
                  <c:v>2019/12/22 4:09</c:v>
                </c:pt>
                <c:pt idx="3793">
                  <c:v>2019/12/22 4:09</c:v>
                </c:pt>
                <c:pt idx="3794">
                  <c:v>2019/12/22 4:09</c:v>
                </c:pt>
                <c:pt idx="3795">
                  <c:v>2019/12/22 4:09</c:v>
                </c:pt>
                <c:pt idx="3796">
                  <c:v>2019/12/22 4:09</c:v>
                </c:pt>
                <c:pt idx="3797">
                  <c:v>2019/12/22 4:09</c:v>
                </c:pt>
                <c:pt idx="3798">
                  <c:v>2019/12/22 4:09</c:v>
                </c:pt>
                <c:pt idx="3799">
                  <c:v>2019/12/22 4:09</c:v>
                </c:pt>
                <c:pt idx="3800">
                  <c:v>2019/12/22 4:09</c:v>
                </c:pt>
                <c:pt idx="3801">
                  <c:v>2019/12/22 4:09</c:v>
                </c:pt>
                <c:pt idx="3802">
                  <c:v>2019/12/22 4:09</c:v>
                </c:pt>
                <c:pt idx="3803">
                  <c:v>2019/12/22 4:09</c:v>
                </c:pt>
                <c:pt idx="3804">
                  <c:v>2019/12/22 4:09</c:v>
                </c:pt>
                <c:pt idx="3805">
                  <c:v>2019/12/22 4:09</c:v>
                </c:pt>
                <c:pt idx="3806">
                  <c:v>2019/12/22 4:09</c:v>
                </c:pt>
                <c:pt idx="3807">
                  <c:v>2019/12/22 4:09</c:v>
                </c:pt>
                <c:pt idx="3808">
                  <c:v>2019/12/22 4:09</c:v>
                </c:pt>
                <c:pt idx="3809">
                  <c:v>2019/12/22 4:09</c:v>
                </c:pt>
                <c:pt idx="3810">
                  <c:v>2019/12/22 4:09</c:v>
                </c:pt>
                <c:pt idx="3811">
                  <c:v>2019/12/22 4:10</c:v>
                </c:pt>
                <c:pt idx="3812">
                  <c:v>2019/12/22 4:10</c:v>
                </c:pt>
                <c:pt idx="3813">
                  <c:v>2019/12/22 4:10</c:v>
                </c:pt>
                <c:pt idx="3814">
                  <c:v>2019/12/22 4:10</c:v>
                </c:pt>
                <c:pt idx="3815">
                  <c:v>2019/12/22 4:10</c:v>
                </c:pt>
                <c:pt idx="3816">
                  <c:v>2019/12/22 4:10</c:v>
                </c:pt>
                <c:pt idx="3817">
                  <c:v>2019/12/22 4:10</c:v>
                </c:pt>
                <c:pt idx="3818">
                  <c:v>2019/12/22 4:10</c:v>
                </c:pt>
                <c:pt idx="3819">
                  <c:v>2019/12/22 4:10</c:v>
                </c:pt>
                <c:pt idx="3820">
                  <c:v>2019/12/22 4:10</c:v>
                </c:pt>
                <c:pt idx="3821">
                  <c:v>2019/12/22 4:10</c:v>
                </c:pt>
                <c:pt idx="3822">
                  <c:v>2019/12/22 4:10</c:v>
                </c:pt>
                <c:pt idx="3823">
                  <c:v>2019/12/22 4:10</c:v>
                </c:pt>
                <c:pt idx="3824">
                  <c:v>2019/12/22 4:10</c:v>
                </c:pt>
                <c:pt idx="3825">
                  <c:v>2019/12/22 4:10</c:v>
                </c:pt>
                <c:pt idx="3826">
                  <c:v>2019/12/22 4:10</c:v>
                </c:pt>
                <c:pt idx="3827">
                  <c:v>2019/12/22 4:10</c:v>
                </c:pt>
                <c:pt idx="3828">
                  <c:v>2019/12/22 4:10</c:v>
                </c:pt>
                <c:pt idx="3829">
                  <c:v>2019/12/22 4:10</c:v>
                </c:pt>
                <c:pt idx="3830">
                  <c:v>2019/12/22 4:10</c:v>
                </c:pt>
                <c:pt idx="3831">
                  <c:v>2019/12/22 4:11</c:v>
                </c:pt>
                <c:pt idx="3832">
                  <c:v>2019/12/22 4:11</c:v>
                </c:pt>
                <c:pt idx="3833">
                  <c:v>2019/12/22 4:11</c:v>
                </c:pt>
                <c:pt idx="3834">
                  <c:v>2019/12/22 4:11</c:v>
                </c:pt>
                <c:pt idx="3835">
                  <c:v>2019/12/22 4:11</c:v>
                </c:pt>
                <c:pt idx="3836">
                  <c:v>2019/12/22 4:11</c:v>
                </c:pt>
                <c:pt idx="3837">
                  <c:v>2019/12/22 4:11</c:v>
                </c:pt>
                <c:pt idx="3838">
                  <c:v>2019/12/22 4:11</c:v>
                </c:pt>
                <c:pt idx="3839">
                  <c:v>2019/12/22 4:11</c:v>
                </c:pt>
                <c:pt idx="3840">
                  <c:v>2019/12/22 4:11</c:v>
                </c:pt>
                <c:pt idx="3841">
                  <c:v>2019/12/22 4:11</c:v>
                </c:pt>
                <c:pt idx="3842">
                  <c:v>2019/12/22 4:11</c:v>
                </c:pt>
                <c:pt idx="3843">
                  <c:v>2019/12/22 4:11</c:v>
                </c:pt>
                <c:pt idx="3844">
                  <c:v>2019/12/22 4:11</c:v>
                </c:pt>
                <c:pt idx="3845">
                  <c:v>2019/12/22 4:11</c:v>
                </c:pt>
                <c:pt idx="3846">
                  <c:v>2019/12/22 4:11</c:v>
                </c:pt>
                <c:pt idx="3847">
                  <c:v>2019/12/22 4:11</c:v>
                </c:pt>
                <c:pt idx="3848">
                  <c:v>2019/12/22 4:11</c:v>
                </c:pt>
                <c:pt idx="3849">
                  <c:v>2019/12/22 4:11</c:v>
                </c:pt>
                <c:pt idx="3850">
                  <c:v>2019/12/22 4:11</c:v>
                </c:pt>
                <c:pt idx="3851">
                  <c:v>2019/12/22 4:12</c:v>
                </c:pt>
                <c:pt idx="3852">
                  <c:v>2019/12/22 4:12</c:v>
                </c:pt>
                <c:pt idx="3853">
                  <c:v>2019/12/22 4:12</c:v>
                </c:pt>
                <c:pt idx="3854">
                  <c:v>2019/12/22 4:12</c:v>
                </c:pt>
                <c:pt idx="3855">
                  <c:v>2019/12/22 4:12</c:v>
                </c:pt>
                <c:pt idx="3856">
                  <c:v>2019/12/22 4:12</c:v>
                </c:pt>
                <c:pt idx="3857">
                  <c:v>2019/12/22 4:12</c:v>
                </c:pt>
                <c:pt idx="3858">
                  <c:v>2019/12/22 4:12</c:v>
                </c:pt>
                <c:pt idx="3859">
                  <c:v>2019/12/22 4:12</c:v>
                </c:pt>
                <c:pt idx="3860">
                  <c:v>2019/12/22 4:12</c:v>
                </c:pt>
                <c:pt idx="3861">
                  <c:v>2019/12/22 4:12</c:v>
                </c:pt>
                <c:pt idx="3862">
                  <c:v>2019/12/22 4:12</c:v>
                </c:pt>
                <c:pt idx="3863">
                  <c:v>2019/12/22 4:12</c:v>
                </c:pt>
                <c:pt idx="3864">
                  <c:v>2019/12/22 4:12</c:v>
                </c:pt>
                <c:pt idx="3865">
                  <c:v>2019/12/22 4:12</c:v>
                </c:pt>
                <c:pt idx="3866">
                  <c:v>2019/12/22 4:12</c:v>
                </c:pt>
                <c:pt idx="3867">
                  <c:v>2019/12/22 4:12</c:v>
                </c:pt>
                <c:pt idx="3868">
                  <c:v>2019/12/22 4:12</c:v>
                </c:pt>
                <c:pt idx="3869">
                  <c:v>2019/12/22 4:12</c:v>
                </c:pt>
                <c:pt idx="3870">
                  <c:v>2019/12/22 4:12</c:v>
                </c:pt>
                <c:pt idx="3871">
                  <c:v>2019/12/22 4:13</c:v>
                </c:pt>
                <c:pt idx="3872">
                  <c:v>2019/12/22 4:13</c:v>
                </c:pt>
                <c:pt idx="3873">
                  <c:v>2019/12/22 4:13</c:v>
                </c:pt>
                <c:pt idx="3874">
                  <c:v>2019/12/22 4:13</c:v>
                </c:pt>
                <c:pt idx="3875">
                  <c:v>2019/12/22 4:13</c:v>
                </c:pt>
                <c:pt idx="3876">
                  <c:v>2019/12/22 4:13</c:v>
                </c:pt>
                <c:pt idx="3877">
                  <c:v>2019/12/22 4:13</c:v>
                </c:pt>
                <c:pt idx="3878">
                  <c:v>2019/12/22 4:13</c:v>
                </c:pt>
                <c:pt idx="3879">
                  <c:v>2019/12/22 4:13</c:v>
                </c:pt>
                <c:pt idx="3880">
                  <c:v>2019/12/22 4:13</c:v>
                </c:pt>
                <c:pt idx="3881">
                  <c:v>2019/12/22 4:13</c:v>
                </c:pt>
                <c:pt idx="3882">
                  <c:v>2019/12/22 4:13</c:v>
                </c:pt>
                <c:pt idx="3883">
                  <c:v>2019/12/22 4:13</c:v>
                </c:pt>
                <c:pt idx="3884">
                  <c:v>2019/12/22 4:13</c:v>
                </c:pt>
                <c:pt idx="3885">
                  <c:v>2019/12/22 4:13</c:v>
                </c:pt>
                <c:pt idx="3886">
                  <c:v>2019/12/22 4:13</c:v>
                </c:pt>
                <c:pt idx="3887">
                  <c:v>2019/12/22 4:13</c:v>
                </c:pt>
                <c:pt idx="3888">
                  <c:v>2019/12/22 4:13</c:v>
                </c:pt>
                <c:pt idx="3889">
                  <c:v>2019/12/22 4:13</c:v>
                </c:pt>
                <c:pt idx="3890">
                  <c:v>2019/12/22 4:13</c:v>
                </c:pt>
                <c:pt idx="3891">
                  <c:v>2019/12/22 4:14</c:v>
                </c:pt>
                <c:pt idx="3892">
                  <c:v>2019/12/22 4:14</c:v>
                </c:pt>
                <c:pt idx="3893">
                  <c:v>2019/12/22 4:14</c:v>
                </c:pt>
                <c:pt idx="3894">
                  <c:v>2019/12/22 4:14</c:v>
                </c:pt>
                <c:pt idx="3895">
                  <c:v>2019/12/22 4:14</c:v>
                </c:pt>
                <c:pt idx="3896">
                  <c:v>2019/12/22 4:14</c:v>
                </c:pt>
                <c:pt idx="3897">
                  <c:v>2019/12/22 4:14</c:v>
                </c:pt>
                <c:pt idx="3898">
                  <c:v>2019/12/22 4:14</c:v>
                </c:pt>
                <c:pt idx="3899">
                  <c:v>2019/12/22 4:14</c:v>
                </c:pt>
                <c:pt idx="3900">
                  <c:v>2019/12/22 4:14</c:v>
                </c:pt>
                <c:pt idx="3901">
                  <c:v>2019/12/22 4:14</c:v>
                </c:pt>
                <c:pt idx="3902">
                  <c:v>2019/12/22 4:14</c:v>
                </c:pt>
                <c:pt idx="3903">
                  <c:v>2019/12/22 4:14</c:v>
                </c:pt>
                <c:pt idx="3904">
                  <c:v>2019/12/22 4:14</c:v>
                </c:pt>
                <c:pt idx="3905">
                  <c:v>2019/12/22 4:14</c:v>
                </c:pt>
                <c:pt idx="3906">
                  <c:v>2019/12/22 4:14</c:v>
                </c:pt>
                <c:pt idx="3907">
                  <c:v>2019/12/22 4:14</c:v>
                </c:pt>
                <c:pt idx="3908">
                  <c:v>2019/12/22 4:14</c:v>
                </c:pt>
                <c:pt idx="3909">
                  <c:v>2019/12/22 4:14</c:v>
                </c:pt>
                <c:pt idx="3910">
                  <c:v>2019/12/22 4:14</c:v>
                </c:pt>
                <c:pt idx="3911">
                  <c:v>2019/12/22 4:15</c:v>
                </c:pt>
                <c:pt idx="3912">
                  <c:v>2019/12/22 4:15</c:v>
                </c:pt>
                <c:pt idx="3913">
                  <c:v>2019/12/22 4:15</c:v>
                </c:pt>
                <c:pt idx="3914">
                  <c:v>2019/12/22 4:15</c:v>
                </c:pt>
                <c:pt idx="3915">
                  <c:v>2019/12/22 4:15</c:v>
                </c:pt>
                <c:pt idx="3916">
                  <c:v>2019/12/22 4:15</c:v>
                </c:pt>
                <c:pt idx="3917">
                  <c:v>2019/12/22 4:15</c:v>
                </c:pt>
                <c:pt idx="3918">
                  <c:v>2019/12/22 4:15</c:v>
                </c:pt>
                <c:pt idx="3919">
                  <c:v>2019/12/22 4:15</c:v>
                </c:pt>
                <c:pt idx="3920">
                  <c:v>2019/12/22 4:15</c:v>
                </c:pt>
                <c:pt idx="3921">
                  <c:v>2019/12/22 4:15</c:v>
                </c:pt>
                <c:pt idx="3922">
                  <c:v>2019/12/22 4:15</c:v>
                </c:pt>
                <c:pt idx="3923">
                  <c:v>2019/12/22 4:15</c:v>
                </c:pt>
                <c:pt idx="3924">
                  <c:v>2019/12/22 4:15</c:v>
                </c:pt>
                <c:pt idx="3925">
                  <c:v>2019/12/22 4:15</c:v>
                </c:pt>
                <c:pt idx="3926">
                  <c:v>2019/12/22 4:15</c:v>
                </c:pt>
                <c:pt idx="3927">
                  <c:v>2019/12/22 4:15</c:v>
                </c:pt>
                <c:pt idx="3928">
                  <c:v>2019/12/22 4:15</c:v>
                </c:pt>
                <c:pt idx="3929">
                  <c:v>2019/12/22 4:15</c:v>
                </c:pt>
                <c:pt idx="3930">
                  <c:v>2019/12/22 4:15</c:v>
                </c:pt>
                <c:pt idx="3931">
                  <c:v>2019/12/22 4:16</c:v>
                </c:pt>
                <c:pt idx="3932">
                  <c:v>2019/12/22 4:16</c:v>
                </c:pt>
                <c:pt idx="3933">
                  <c:v>2019/12/22 4:16</c:v>
                </c:pt>
                <c:pt idx="3934">
                  <c:v>2019/12/22 4:16</c:v>
                </c:pt>
                <c:pt idx="3935">
                  <c:v>2019/12/22 4:16</c:v>
                </c:pt>
                <c:pt idx="3936">
                  <c:v>2019/12/22 4:16</c:v>
                </c:pt>
                <c:pt idx="3937">
                  <c:v>2019/12/22 4:16</c:v>
                </c:pt>
                <c:pt idx="3938">
                  <c:v>2019/12/22 4:16</c:v>
                </c:pt>
                <c:pt idx="3939">
                  <c:v>2019/12/22 4:16</c:v>
                </c:pt>
                <c:pt idx="3940">
                  <c:v>2019/12/22 4:16</c:v>
                </c:pt>
                <c:pt idx="3941">
                  <c:v>2019/12/22 4:16</c:v>
                </c:pt>
                <c:pt idx="3942">
                  <c:v>2019/12/22 4:16</c:v>
                </c:pt>
                <c:pt idx="3943">
                  <c:v>2019/12/22 4:16</c:v>
                </c:pt>
                <c:pt idx="3944">
                  <c:v>2019/12/22 4:16</c:v>
                </c:pt>
                <c:pt idx="3945">
                  <c:v>2019/12/22 4:16</c:v>
                </c:pt>
                <c:pt idx="3946">
                  <c:v>2019/12/22 4:16</c:v>
                </c:pt>
                <c:pt idx="3947">
                  <c:v>2019/12/22 4:16</c:v>
                </c:pt>
                <c:pt idx="3948">
                  <c:v>2019/12/22 4:16</c:v>
                </c:pt>
                <c:pt idx="3949">
                  <c:v>2019/12/22 4:16</c:v>
                </c:pt>
                <c:pt idx="3950">
                  <c:v>2019/12/22 4:16</c:v>
                </c:pt>
                <c:pt idx="3951">
                  <c:v>2019/12/22 4:17</c:v>
                </c:pt>
                <c:pt idx="3952">
                  <c:v>2019/12/22 4:17</c:v>
                </c:pt>
                <c:pt idx="3953">
                  <c:v>2019/12/22 4:17</c:v>
                </c:pt>
                <c:pt idx="3954">
                  <c:v>2019/12/22 4:17</c:v>
                </c:pt>
                <c:pt idx="3955">
                  <c:v>2019/12/22 4:17</c:v>
                </c:pt>
                <c:pt idx="3956">
                  <c:v>2019/12/22 4:17</c:v>
                </c:pt>
                <c:pt idx="3957">
                  <c:v>2019/12/22 4:17</c:v>
                </c:pt>
                <c:pt idx="3958">
                  <c:v>2019/12/22 4:17</c:v>
                </c:pt>
                <c:pt idx="3959">
                  <c:v>2019/12/22 4:17</c:v>
                </c:pt>
                <c:pt idx="3960">
                  <c:v>2019/12/22 4:17</c:v>
                </c:pt>
                <c:pt idx="3961">
                  <c:v>2019/12/22 4:17</c:v>
                </c:pt>
                <c:pt idx="3962">
                  <c:v>2019/12/22 4:17</c:v>
                </c:pt>
                <c:pt idx="3963">
                  <c:v>2019/12/22 4:17</c:v>
                </c:pt>
                <c:pt idx="3964">
                  <c:v>2019/12/22 4:17</c:v>
                </c:pt>
                <c:pt idx="3965">
                  <c:v>2019/12/22 4:17</c:v>
                </c:pt>
                <c:pt idx="3966">
                  <c:v>2019/12/22 4:17</c:v>
                </c:pt>
                <c:pt idx="3967">
                  <c:v>2019/12/22 4:17</c:v>
                </c:pt>
                <c:pt idx="3968">
                  <c:v>2019/12/22 4:17</c:v>
                </c:pt>
                <c:pt idx="3969">
                  <c:v>2019/12/22 4:17</c:v>
                </c:pt>
                <c:pt idx="3970">
                  <c:v>2019/12/22 4:17</c:v>
                </c:pt>
                <c:pt idx="3971">
                  <c:v>2019/12/22 4:18</c:v>
                </c:pt>
                <c:pt idx="3972">
                  <c:v>2019/12/22 4:18</c:v>
                </c:pt>
                <c:pt idx="3973">
                  <c:v>2019/12/22 4:18</c:v>
                </c:pt>
                <c:pt idx="3974">
                  <c:v>2019/12/22 4:18</c:v>
                </c:pt>
                <c:pt idx="3975">
                  <c:v>2019/12/22 4:18</c:v>
                </c:pt>
                <c:pt idx="3976">
                  <c:v>2019/12/22 4:18</c:v>
                </c:pt>
                <c:pt idx="3977">
                  <c:v>2019/12/22 4:18</c:v>
                </c:pt>
                <c:pt idx="3978">
                  <c:v>2019/12/22 4:18</c:v>
                </c:pt>
                <c:pt idx="3979">
                  <c:v>2019/12/22 4:18</c:v>
                </c:pt>
                <c:pt idx="3980">
                  <c:v>2019/12/22 4:18</c:v>
                </c:pt>
                <c:pt idx="3981">
                  <c:v>2019/12/22 4:18</c:v>
                </c:pt>
                <c:pt idx="3982">
                  <c:v>2019/12/22 4:18</c:v>
                </c:pt>
                <c:pt idx="3983">
                  <c:v>2019/12/22 4:18</c:v>
                </c:pt>
                <c:pt idx="3984">
                  <c:v>2019/12/22 4:18</c:v>
                </c:pt>
                <c:pt idx="3985">
                  <c:v>2019/12/22 4:18</c:v>
                </c:pt>
                <c:pt idx="3986">
                  <c:v>2019/12/22 4:18</c:v>
                </c:pt>
                <c:pt idx="3987">
                  <c:v>2019/12/22 4:18</c:v>
                </c:pt>
                <c:pt idx="3988">
                  <c:v>2019/12/22 4:18</c:v>
                </c:pt>
                <c:pt idx="3989">
                  <c:v>2019/12/22 4:18</c:v>
                </c:pt>
                <c:pt idx="3990">
                  <c:v>2019/12/22 4:18</c:v>
                </c:pt>
                <c:pt idx="3991">
                  <c:v>2019/12/22 4:19</c:v>
                </c:pt>
                <c:pt idx="3992">
                  <c:v>2019/12/22 4:19</c:v>
                </c:pt>
                <c:pt idx="3993">
                  <c:v>2019/12/22 4:19</c:v>
                </c:pt>
                <c:pt idx="3994">
                  <c:v>2019/12/22 4:19</c:v>
                </c:pt>
                <c:pt idx="3995">
                  <c:v>2019/12/22 4:19</c:v>
                </c:pt>
                <c:pt idx="3996">
                  <c:v>2019/12/22 4:19</c:v>
                </c:pt>
                <c:pt idx="3997">
                  <c:v>2019/12/22 4:19</c:v>
                </c:pt>
                <c:pt idx="3998">
                  <c:v>2019/12/22 4:19</c:v>
                </c:pt>
                <c:pt idx="3999">
                  <c:v>2019/12/22 4:19</c:v>
                </c:pt>
                <c:pt idx="4000">
                  <c:v>2019/12/22 4:19</c:v>
                </c:pt>
                <c:pt idx="4001">
                  <c:v>2019/12/22 4:19</c:v>
                </c:pt>
                <c:pt idx="4002">
                  <c:v>2019/12/22 4:19</c:v>
                </c:pt>
                <c:pt idx="4003">
                  <c:v>2019/12/22 4:19</c:v>
                </c:pt>
                <c:pt idx="4004">
                  <c:v>2019/12/22 4:19</c:v>
                </c:pt>
                <c:pt idx="4005">
                  <c:v>2019/12/22 4:19</c:v>
                </c:pt>
                <c:pt idx="4006">
                  <c:v>2019/12/22 4:19</c:v>
                </c:pt>
                <c:pt idx="4007">
                  <c:v>2019/12/22 4:19</c:v>
                </c:pt>
                <c:pt idx="4008">
                  <c:v>2019/12/22 4:19</c:v>
                </c:pt>
                <c:pt idx="4009">
                  <c:v>2019/12/22 4:19</c:v>
                </c:pt>
                <c:pt idx="4010">
                  <c:v>2019/12/22 4:19</c:v>
                </c:pt>
                <c:pt idx="4011">
                  <c:v>2019/12/22 4:20</c:v>
                </c:pt>
                <c:pt idx="4012">
                  <c:v>2019/12/22 4:20</c:v>
                </c:pt>
                <c:pt idx="4013">
                  <c:v>2019/12/22 4:20</c:v>
                </c:pt>
                <c:pt idx="4014">
                  <c:v>2019/12/22 4:20</c:v>
                </c:pt>
                <c:pt idx="4015">
                  <c:v>2019/12/22 4:20</c:v>
                </c:pt>
                <c:pt idx="4016">
                  <c:v>2019/12/22 4:20</c:v>
                </c:pt>
                <c:pt idx="4017">
                  <c:v>2019/12/22 4:20</c:v>
                </c:pt>
                <c:pt idx="4018">
                  <c:v>2019/12/22 4:20</c:v>
                </c:pt>
                <c:pt idx="4019">
                  <c:v>2019/12/22 4:20</c:v>
                </c:pt>
                <c:pt idx="4020">
                  <c:v>2019/12/22 4:20</c:v>
                </c:pt>
                <c:pt idx="4021">
                  <c:v>2019/12/22 4:20</c:v>
                </c:pt>
                <c:pt idx="4022">
                  <c:v>2019/12/22 4:20</c:v>
                </c:pt>
                <c:pt idx="4023">
                  <c:v>2019/12/22 4:20</c:v>
                </c:pt>
                <c:pt idx="4024">
                  <c:v>2019/12/22 4:20</c:v>
                </c:pt>
                <c:pt idx="4025">
                  <c:v>2019/12/22 4:20</c:v>
                </c:pt>
                <c:pt idx="4026">
                  <c:v>2019/12/22 4:20</c:v>
                </c:pt>
                <c:pt idx="4027">
                  <c:v>2019/12/22 4:20</c:v>
                </c:pt>
                <c:pt idx="4028">
                  <c:v>2019/12/22 4:20</c:v>
                </c:pt>
                <c:pt idx="4029">
                  <c:v>2019/12/22 4:20</c:v>
                </c:pt>
                <c:pt idx="4030">
                  <c:v>2019/12/22 4:20</c:v>
                </c:pt>
                <c:pt idx="4031">
                  <c:v>2019/12/22 4:21</c:v>
                </c:pt>
                <c:pt idx="4032">
                  <c:v>2019/12/22 4:21</c:v>
                </c:pt>
                <c:pt idx="4033">
                  <c:v>2019/12/22 4:21</c:v>
                </c:pt>
                <c:pt idx="4034">
                  <c:v>2019/12/22 4:21</c:v>
                </c:pt>
                <c:pt idx="4035">
                  <c:v>2019/12/22 4:21</c:v>
                </c:pt>
                <c:pt idx="4036">
                  <c:v>2019/12/22 4:21</c:v>
                </c:pt>
                <c:pt idx="4037">
                  <c:v>2019/12/22 4:21</c:v>
                </c:pt>
                <c:pt idx="4038">
                  <c:v>2019/12/22 4:21</c:v>
                </c:pt>
                <c:pt idx="4039">
                  <c:v>2019/12/22 4:21</c:v>
                </c:pt>
                <c:pt idx="4040">
                  <c:v>2019/12/22 4:21</c:v>
                </c:pt>
                <c:pt idx="4041">
                  <c:v>2019/12/22 4:21</c:v>
                </c:pt>
                <c:pt idx="4042">
                  <c:v>2019/12/22 4:21</c:v>
                </c:pt>
                <c:pt idx="4043">
                  <c:v>2019/12/22 4:21</c:v>
                </c:pt>
                <c:pt idx="4044">
                  <c:v>2019/12/22 4:21</c:v>
                </c:pt>
                <c:pt idx="4045">
                  <c:v>2019/12/22 4:21</c:v>
                </c:pt>
                <c:pt idx="4046">
                  <c:v>2019/12/22 4:21</c:v>
                </c:pt>
                <c:pt idx="4047">
                  <c:v>2019/12/22 4:21</c:v>
                </c:pt>
                <c:pt idx="4048">
                  <c:v>2019/12/22 4:21</c:v>
                </c:pt>
                <c:pt idx="4049">
                  <c:v>2019/12/22 4:21</c:v>
                </c:pt>
                <c:pt idx="4050">
                  <c:v>2019/12/22 4:21</c:v>
                </c:pt>
                <c:pt idx="4051">
                  <c:v>2019/12/22 4:22</c:v>
                </c:pt>
                <c:pt idx="4052">
                  <c:v>2019/12/22 4:22</c:v>
                </c:pt>
                <c:pt idx="4053">
                  <c:v>2019/12/22 4:22</c:v>
                </c:pt>
                <c:pt idx="4054">
                  <c:v>2019/12/22 4:22</c:v>
                </c:pt>
                <c:pt idx="4055">
                  <c:v>2019/12/22 4:22</c:v>
                </c:pt>
                <c:pt idx="4056">
                  <c:v>2019/12/22 4:22</c:v>
                </c:pt>
                <c:pt idx="4057">
                  <c:v>2019/12/22 4:22</c:v>
                </c:pt>
                <c:pt idx="4058">
                  <c:v>2019/12/22 4:22</c:v>
                </c:pt>
                <c:pt idx="4059">
                  <c:v>2019/12/22 4:22</c:v>
                </c:pt>
                <c:pt idx="4060">
                  <c:v>2019/12/22 4:22</c:v>
                </c:pt>
                <c:pt idx="4061">
                  <c:v>2019/12/22 4:22</c:v>
                </c:pt>
                <c:pt idx="4062">
                  <c:v>2019/12/22 4:22</c:v>
                </c:pt>
                <c:pt idx="4063">
                  <c:v>2019/12/22 4:22</c:v>
                </c:pt>
                <c:pt idx="4064">
                  <c:v>2019/12/22 4:22</c:v>
                </c:pt>
                <c:pt idx="4065">
                  <c:v>2019/12/22 4:22</c:v>
                </c:pt>
                <c:pt idx="4066">
                  <c:v>2019/12/22 4:22</c:v>
                </c:pt>
                <c:pt idx="4067">
                  <c:v>2019/12/22 4:22</c:v>
                </c:pt>
                <c:pt idx="4068">
                  <c:v>2019/12/22 4:22</c:v>
                </c:pt>
                <c:pt idx="4069">
                  <c:v>2019/12/22 4:22</c:v>
                </c:pt>
                <c:pt idx="4070">
                  <c:v>2019/12/22 4:22</c:v>
                </c:pt>
                <c:pt idx="4071">
                  <c:v>2019/12/22 4:23</c:v>
                </c:pt>
                <c:pt idx="4072">
                  <c:v>2019/12/22 4:23</c:v>
                </c:pt>
                <c:pt idx="4073">
                  <c:v>2019/12/22 4:23</c:v>
                </c:pt>
                <c:pt idx="4074">
                  <c:v>2019/12/22 4:23</c:v>
                </c:pt>
                <c:pt idx="4075">
                  <c:v>2019/12/22 4:23</c:v>
                </c:pt>
                <c:pt idx="4076">
                  <c:v>2019/12/22 4:23</c:v>
                </c:pt>
                <c:pt idx="4077">
                  <c:v>2019/12/22 4:23</c:v>
                </c:pt>
                <c:pt idx="4078">
                  <c:v>2019/12/22 4:23</c:v>
                </c:pt>
                <c:pt idx="4079">
                  <c:v>2019/12/22 4:23</c:v>
                </c:pt>
                <c:pt idx="4080">
                  <c:v>2019/12/22 4:23</c:v>
                </c:pt>
                <c:pt idx="4081">
                  <c:v>2019/12/22 4:23</c:v>
                </c:pt>
                <c:pt idx="4082">
                  <c:v>2019/12/22 4:23</c:v>
                </c:pt>
                <c:pt idx="4083">
                  <c:v>2019/12/22 4:23</c:v>
                </c:pt>
                <c:pt idx="4084">
                  <c:v>2019/12/22 4:23</c:v>
                </c:pt>
                <c:pt idx="4085">
                  <c:v>2019/12/22 4:23</c:v>
                </c:pt>
                <c:pt idx="4086">
                  <c:v>2019/12/22 4:23</c:v>
                </c:pt>
                <c:pt idx="4087">
                  <c:v>2019/12/22 4:23</c:v>
                </c:pt>
                <c:pt idx="4088">
                  <c:v>2019/12/22 4:23</c:v>
                </c:pt>
                <c:pt idx="4089">
                  <c:v>2019/12/22 4:23</c:v>
                </c:pt>
                <c:pt idx="4090">
                  <c:v>2019/12/22 4:23</c:v>
                </c:pt>
                <c:pt idx="4091">
                  <c:v>2019/12/22 4:24</c:v>
                </c:pt>
                <c:pt idx="4092">
                  <c:v>2019/12/22 4:24</c:v>
                </c:pt>
                <c:pt idx="4093">
                  <c:v>2019/12/22 4:24</c:v>
                </c:pt>
                <c:pt idx="4094">
                  <c:v>2019/12/22 4:24</c:v>
                </c:pt>
                <c:pt idx="4095">
                  <c:v>2019/12/22 4:24</c:v>
                </c:pt>
                <c:pt idx="4096">
                  <c:v>2019/12/22 4:24</c:v>
                </c:pt>
                <c:pt idx="4097">
                  <c:v>2019/12/22 4:24</c:v>
                </c:pt>
                <c:pt idx="4098">
                  <c:v>2019/12/22 4:24</c:v>
                </c:pt>
                <c:pt idx="4099">
                  <c:v>2019/12/22 4:24</c:v>
                </c:pt>
                <c:pt idx="4100">
                  <c:v>2019/12/22 4:24</c:v>
                </c:pt>
                <c:pt idx="4101">
                  <c:v>2019/12/22 4:24</c:v>
                </c:pt>
                <c:pt idx="4102">
                  <c:v>2019/12/22 4:24</c:v>
                </c:pt>
                <c:pt idx="4103">
                  <c:v>2019/12/22 4:24</c:v>
                </c:pt>
                <c:pt idx="4104">
                  <c:v>2019/12/22 4:24</c:v>
                </c:pt>
                <c:pt idx="4105">
                  <c:v>2019/12/22 4:24</c:v>
                </c:pt>
                <c:pt idx="4106">
                  <c:v>2019/12/22 4:24</c:v>
                </c:pt>
                <c:pt idx="4107">
                  <c:v>2019/12/22 4:24</c:v>
                </c:pt>
                <c:pt idx="4108">
                  <c:v>2019/12/22 4:24</c:v>
                </c:pt>
                <c:pt idx="4109">
                  <c:v>2019/12/22 4:24</c:v>
                </c:pt>
                <c:pt idx="4110">
                  <c:v>2019/12/22 4:24</c:v>
                </c:pt>
                <c:pt idx="4111">
                  <c:v>2019/12/22 4:25</c:v>
                </c:pt>
                <c:pt idx="4112">
                  <c:v>2019/12/22 4:25</c:v>
                </c:pt>
                <c:pt idx="4113">
                  <c:v>2019/12/22 4:25</c:v>
                </c:pt>
                <c:pt idx="4114">
                  <c:v>2019/12/22 4:25</c:v>
                </c:pt>
                <c:pt idx="4115">
                  <c:v>2019/12/22 4:25</c:v>
                </c:pt>
                <c:pt idx="4116">
                  <c:v>2019/12/22 4:25</c:v>
                </c:pt>
                <c:pt idx="4117">
                  <c:v>2019/12/22 4:25</c:v>
                </c:pt>
                <c:pt idx="4118">
                  <c:v>2019/12/22 4:25</c:v>
                </c:pt>
                <c:pt idx="4119">
                  <c:v>2019/12/22 4:25</c:v>
                </c:pt>
                <c:pt idx="4120">
                  <c:v>2019/12/22 4:25</c:v>
                </c:pt>
                <c:pt idx="4121">
                  <c:v>2019/12/22 4:25</c:v>
                </c:pt>
                <c:pt idx="4122">
                  <c:v>2019/12/22 4:25</c:v>
                </c:pt>
                <c:pt idx="4123">
                  <c:v>2019/12/22 4:25</c:v>
                </c:pt>
                <c:pt idx="4124">
                  <c:v>2019/12/22 4:25</c:v>
                </c:pt>
                <c:pt idx="4125">
                  <c:v>2019/12/22 4:25</c:v>
                </c:pt>
                <c:pt idx="4126">
                  <c:v>2019/12/22 4:25</c:v>
                </c:pt>
                <c:pt idx="4127">
                  <c:v>2019/12/22 4:25</c:v>
                </c:pt>
                <c:pt idx="4128">
                  <c:v>2019/12/22 4:25</c:v>
                </c:pt>
                <c:pt idx="4129">
                  <c:v>2019/12/22 4:25</c:v>
                </c:pt>
                <c:pt idx="4130">
                  <c:v>2019/12/22 4:25</c:v>
                </c:pt>
                <c:pt idx="4131">
                  <c:v>2019/12/22 4:26</c:v>
                </c:pt>
                <c:pt idx="4132">
                  <c:v>2019/12/22 4:26</c:v>
                </c:pt>
                <c:pt idx="4133">
                  <c:v>2019/12/22 4:26</c:v>
                </c:pt>
                <c:pt idx="4134">
                  <c:v>2019/12/22 4:26</c:v>
                </c:pt>
                <c:pt idx="4135">
                  <c:v>2019/12/22 4:26</c:v>
                </c:pt>
                <c:pt idx="4136">
                  <c:v>2019/12/22 4:26</c:v>
                </c:pt>
                <c:pt idx="4137">
                  <c:v>2019/12/22 4:26</c:v>
                </c:pt>
                <c:pt idx="4138">
                  <c:v>2019/12/22 4:26</c:v>
                </c:pt>
                <c:pt idx="4139">
                  <c:v>2019/12/22 4:26</c:v>
                </c:pt>
                <c:pt idx="4140">
                  <c:v>2019/12/22 4:26</c:v>
                </c:pt>
                <c:pt idx="4141">
                  <c:v>2019/12/22 4:26</c:v>
                </c:pt>
                <c:pt idx="4142">
                  <c:v>2019/12/22 4:26</c:v>
                </c:pt>
                <c:pt idx="4143">
                  <c:v>2019/12/22 4:26</c:v>
                </c:pt>
                <c:pt idx="4144">
                  <c:v>2019/12/22 4:26</c:v>
                </c:pt>
                <c:pt idx="4145">
                  <c:v>2019/12/22 4:26</c:v>
                </c:pt>
                <c:pt idx="4146">
                  <c:v>2019/12/22 4:26</c:v>
                </c:pt>
                <c:pt idx="4147">
                  <c:v>2019/12/22 4:26</c:v>
                </c:pt>
                <c:pt idx="4148">
                  <c:v>2019/12/22 4:26</c:v>
                </c:pt>
                <c:pt idx="4149">
                  <c:v>2019/12/22 4:26</c:v>
                </c:pt>
                <c:pt idx="4150">
                  <c:v>2019/12/22 4:26</c:v>
                </c:pt>
                <c:pt idx="4151">
                  <c:v>2019/12/22 4:27</c:v>
                </c:pt>
                <c:pt idx="4152">
                  <c:v>2019/12/22 4:27</c:v>
                </c:pt>
                <c:pt idx="4153">
                  <c:v>2019/12/22 4:27</c:v>
                </c:pt>
                <c:pt idx="4154">
                  <c:v>2019/12/22 4:27</c:v>
                </c:pt>
                <c:pt idx="4155">
                  <c:v>2019/12/22 4:27</c:v>
                </c:pt>
                <c:pt idx="4156">
                  <c:v>2019/12/22 4:27</c:v>
                </c:pt>
                <c:pt idx="4157">
                  <c:v>2019/12/22 4:27</c:v>
                </c:pt>
                <c:pt idx="4158">
                  <c:v>2019/12/22 4:27</c:v>
                </c:pt>
                <c:pt idx="4159">
                  <c:v>2019/12/22 4:27</c:v>
                </c:pt>
                <c:pt idx="4160">
                  <c:v>2019/12/22 4:27</c:v>
                </c:pt>
                <c:pt idx="4161">
                  <c:v>2019/12/22 4:27</c:v>
                </c:pt>
                <c:pt idx="4162">
                  <c:v>2019/12/22 4:27</c:v>
                </c:pt>
                <c:pt idx="4163">
                  <c:v>2019/12/22 4:27</c:v>
                </c:pt>
                <c:pt idx="4164">
                  <c:v>2019/12/22 4:27</c:v>
                </c:pt>
                <c:pt idx="4165">
                  <c:v>2019/12/22 4:27</c:v>
                </c:pt>
                <c:pt idx="4166">
                  <c:v>2019/12/22 4:27</c:v>
                </c:pt>
                <c:pt idx="4167">
                  <c:v>2019/12/22 4:27</c:v>
                </c:pt>
                <c:pt idx="4168">
                  <c:v>2019/12/22 4:27</c:v>
                </c:pt>
                <c:pt idx="4169">
                  <c:v>2019/12/22 4:27</c:v>
                </c:pt>
                <c:pt idx="4170">
                  <c:v>2019/12/22 4:27</c:v>
                </c:pt>
                <c:pt idx="4171">
                  <c:v>2019/12/22 4:28</c:v>
                </c:pt>
                <c:pt idx="4172">
                  <c:v>2019/12/22 4:28</c:v>
                </c:pt>
                <c:pt idx="4173">
                  <c:v>2019/12/22 4:28</c:v>
                </c:pt>
                <c:pt idx="4174">
                  <c:v>2019/12/22 4:28</c:v>
                </c:pt>
                <c:pt idx="4175">
                  <c:v>2019/12/22 4:28</c:v>
                </c:pt>
                <c:pt idx="4176">
                  <c:v>2019/12/22 4:28</c:v>
                </c:pt>
                <c:pt idx="4177">
                  <c:v>2019/12/22 4:28</c:v>
                </c:pt>
                <c:pt idx="4178">
                  <c:v>2019/12/22 4:28</c:v>
                </c:pt>
                <c:pt idx="4179">
                  <c:v>2019/12/22 4:28</c:v>
                </c:pt>
                <c:pt idx="4180">
                  <c:v>2019/12/22 4:28</c:v>
                </c:pt>
                <c:pt idx="4181">
                  <c:v>2019/12/22 4:28</c:v>
                </c:pt>
                <c:pt idx="4182">
                  <c:v>2019/12/22 4:28</c:v>
                </c:pt>
                <c:pt idx="4183">
                  <c:v>2019/12/22 4:28</c:v>
                </c:pt>
                <c:pt idx="4184">
                  <c:v>2019/12/22 4:28</c:v>
                </c:pt>
                <c:pt idx="4185">
                  <c:v>2019/12/22 4:28</c:v>
                </c:pt>
                <c:pt idx="4186">
                  <c:v>2019/12/22 4:28</c:v>
                </c:pt>
                <c:pt idx="4187">
                  <c:v>2019/12/22 4:28</c:v>
                </c:pt>
                <c:pt idx="4188">
                  <c:v>2019/12/22 4:28</c:v>
                </c:pt>
                <c:pt idx="4189">
                  <c:v>2019/12/22 4:28</c:v>
                </c:pt>
                <c:pt idx="4190">
                  <c:v>2019/12/22 4:28</c:v>
                </c:pt>
                <c:pt idx="4191">
                  <c:v>2019/12/22 4:29</c:v>
                </c:pt>
                <c:pt idx="4192">
                  <c:v>2019/12/22 4:29</c:v>
                </c:pt>
                <c:pt idx="4193">
                  <c:v>2019/12/22 4:29</c:v>
                </c:pt>
                <c:pt idx="4194">
                  <c:v>2019/12/22 4:29</c:v>
                </c:pt>
                <c:pt idx="4195">
                  <c:v>2019/12/22 4:29</c:v>
                </c:pt>
                <c:pt idx="4196">
                  <c:v>2019/12/22 4:29</c:v>
                </c:pt>
                <c:pt idx="4197">
                  <c:v>2019/12/22 4:29</c:v>
                </c:pt>
                <c:pt idx="4198">
                  <c:v>2019/12/22 4:29</c:v>
                </c:pt>
                <c:pt idx="4199">
                  <c:v>2019/12/22 4:29</c:v>
                </c:pt>
                <c:pt idx="4200">
                  <c:v>2019/12/22 4:29</c:v>
                </c:pt>
                <c:pt idx="4201">
                  <c:v>2019/12/22 4:29</c:v>
                </c:pt>
                <c:pt idx="4202">
                  <c:v>2019/12/22 4:29</c:v>
                </c:pt>
                <c:pt idx="4203">
                  <c:v>2019/12/22 4:29</c:v>
                </c:pt>
                <c:pt idx="4204">
                  <c:v>2019/12/22 4:29</c:v>
                </c:pt>
                <c:pt idx="4205">
                  <c:v>2019/12/22 4:29</c:v>
                </c:pt>
                <c:pt idx="4206">
                  <c:v>2019/12/22 4:29</c:v>
                </c:pt>
                <c:pt idx="4207">
                  <c:v>2019/12/22 4:29</c:v>
                </c:pt>
                <c:pt idx="4208">
                  <c:v>2019/12/22 4:29</c:v>
                </c:pt>
                <c:pt idx="4209">
                  <c:v>2019/12/22 4:29</c:v>
                </c:pt>
                <c:pt idx="4210">
                  <c:v>2019/12/22 4:29</c:v>
                </c:pt>
                <c:pt idx="4211">
                  <c:v>2019/12/22 4:30</c:v>
                </c:pt>
                <c:pt idx="4212">
                  <c:v>2019/12/22 4:30</c:v>
                </c:pt>
                <c:pt idx="4213">
                  <c:v>2019/12/22 4:30</c:v>
                </c:pt>
                <c:pt idx="4214">
                  <c:v>2019/12/22 4:30</c:v>
                </c:pt>
                <c:pt idx="4215">
                  <c:v>2019/12/22 4:30</c:v>
                </c:pt>
                <c:pt idx="4216">
                  <c:v>2019/12/22 4:30</c:v>
                </c:pt>
                <c:pt idx="4217">
                  <c:v>2019/12/22 4:30</c:v>
                </c:pt>
                <c:pt idx="4218">
                  <c:v>2019/12/22 4:30</c:v>
                </c:pt>
                <c:pt idx="4219">
                  <c:v>2019/12/22 4:30</c:v>
                </c:pt>
                <c:pt idx="4220">
                  <c:v>2019/12/22 4:30</c:v>
                </c:pt>
                <c:pt idx="4221">
                  <c:v>2019/12/22 4:30</c:v>
                </c:pt>
                <c:pt idx="4222">
                  <c:v>2019/12/22 4:30</c:v>
                </c:pt>
                <c:pt idx="4223">
                  <c:v>2019/12/22 4:30</c:v>
                </c:pt>
                <c:pt idx="4224">
                  <c:v>2019/12/22 4:30</c:v>
                </c:pt>
                <c:pt idx="4225">
                  <c:v>2019/12/22 4:30</c:v>
                </c:pt>
                <c:pt idx="4226">
                  <c:v>2019/12/22 4:30</c:v>
                </c:pt>
                <c:pt idx="4227">
                  <c:v>2019/12/22 4:30</c:v>
                </c:pt>
                <c:pt idx="4228">
                  <c:v>2019/12/22 4:30</c:v>
                </c:pt>
                <c:pt idx="4229">
                  <c:v>2019/12/22 4:30</c:v>
                </c:pt>
                <c:pt idx="4230">
                  <c:v>2019/12/22 4:30</c:v>
                </c:pt>
                <c:pt idx="4231">
                  <c:v>2019/12/22 4:31</c:v>
                </c:pt>
                <c:pt idx="4232">
                  <c:v>2019/12/22 4:31</c:v>
                </c:pt>
                <c:pt idx="4233">
                  <c:v>2019/12/22 4:31</c:v>
                </c:pt>
                <c:pt idx="4234">
                  <c:v>2019/12/22 4:31</c:v>
                </c:pt>
                <c:pt idx="4235">
                  <c:v>2019/12/22 4:31</c:v>
                </c:pt>
                <c:pt idx="4236">
                  <c:v>2019/12/22 4:31</c:v>
                </c:pt>
                <c:pt idx="4237">
                  <c:v>2019/12/22 4:31</c:v>
                </c:pt>
                <c:pt idx="4238">
                  <c:v>2019/12/22 4:31</c:v>
                </c:pt>
                <c:pt idx="4239">
                  <c:v>2019/12/22 4:31</c:v>
                </c:pt>
                <c:pt idx="4240">
                  <c:v>2019/12/22 4:31</c:v>
                </c:pt>
                <c:pt idx="4241">
                  <c:v>2019/12/22 4:31</c:v>
                </c:pt>
                <c:pt idx="4242">
                  <c:v>2019/12/22 4:31</c:v>
                </c:pt>
                <c:pt idx="4243">
                  <c:v>2019/12/22 4:31</c:v>
                </c:pt>
                <c:pt idx="4244">
                  <c:v>2019/12/22 4:31</c:v>
                </c:pt>
                <c:pt idx="4245">
                  <c:v>2019/12/22 4:31</c:v>
                </c:pt>
                <c:pt idx="4246">
                  <c:v>2019/12/22 4:31</c:v>
                </c:pt>
                <c:pt idx="4247">
                  <c:v>2019/12/22 4:31</c:v>
                </c:pt>
                <c:pt idx="4248">
                  <c:v>2019/12/22 4:31</c:v>
                </c:pt>
                <c:pt idx="4249">
                  <c:v>2019/12/22 4:31</c:v>
                </c:pt>
                <c:pt idx="4250">
                  <c:v>2019/12/22 4:31</c:v>
                </c:pt>
                <c:pt idx="4251">
                  <c:v>2019/12/22 4:32</c:v>
                </c:pt>
                <c:pt idx="4252">
                  <c:v>2019/12/22 4:32</c:v>
                </c:pt>
                <c:pt idx="4253">
                  <c:v>2019/12/22 4:32</c:v>
                </c:pt>
                <c:pt idx="4254">
                  <c:v>2019/12/22 4:32</c:v>
                </c:pt>
                <c:pt idx="4255">
                  <c:v>2019/12/22 4:32</c:v>
                </c:pt>
                <c:pt idx="4256">
                  <c:v>2019/12/22 4:32</c:v>
                </c:pt>
                <c:pt idx="4257">
                  <c:v>2019/12/22 4:32</c:v>
                </c:pt>
                <c:pt idx="4258">
                  <c:v>2019/12/22 4:32</c:v>
                </c:pt>
                <c:pt idx="4259">
                  <c:v>2019/12/22 4:32</c:v>
                </c:pt>
                <c:pt idx="4260">
                  <c:v>2019/12/22 4:32</c:v>
                </c:pt>
                <c:pt idx="4261">
                  <c:v>2019/12/22 4:32</c:v>
                </c:pt>
                <c:pt idx="4262">
                  <c:v>2019/12/22 4:32</c:v>
                </c:pt>
                <c:pt idx="4263">
                  <c:v>2019/12/22 4:32</c:v>
                </c:pt>
                <c:pt idx="4264">
                  <c:v>2019/12/22 4:32</c:v>
                </c:pt>
                <c:pt idx="4265">
                  <c:v>2019/12/22 4:32</c:v>
                </c:pt>
                <c:pt idx="4266">
                  <c:v>2019/12/22 4:32</c:v>
                </c:pt>
                <c:pt idx="4267">
                  <c:v>2019/12/22 4:32</c:v>
                </c:pt>
                <c:pt idx="4268">
                  <c:v>2019/12/22 4:32</c:v>
                </c:pt>
                <c:pt idx="4269">
                  <c:v>2019/12/22 4:32</c:v>
                </c:pt>
                <c:pt idx="4270">
                  <c:v>2019/12/22 4:32</c:v>
                </c:pt>
                <c:pt idx="4271">
                  <c:v>2019/12/22 4:33</c:v>
                </c:pt>
                <c:pt idx="4272">
                  <c:v>2019/12/22 4:33</c:v>
                </c:pt>
                <c:pt idx="4273">
                  <c:v>2019/12/22 4:33</c:v>
                </c:pt>
                <c:pt idx="4274">
                  <c:v>2019/12/22 4:33</c:v>
                </c:pt>
                <c:pt idx="4275">
                  <c:v>2019/12/22 4:33</c:v>
                </c:pt>
                <c:pt idx="4276">
                  <c:v>2019/12/22 4:33</c:v>
                </c:pt>
                <c:pt idx="4277">
                  <c:v>2019/12/22 4:33</c:v>
                </c:pt>
                <c:pt idx="4278">
                  <c:v>2019/12/22 4:33</c:v>
                </c:pt>
                <c:pt idx="4279">
                  <c:v>2019/12/22 4:33</c:v>
                </c:pt>
                <c:pt idx="4280">
                  <c:v>2019/12/22 4:33</c:v>
                </c:pt>
                <c:pt idx="4281">
                  <c:v>2019/12/22 4:33</c:v>
                </c:pt>
                <c:pt idx="4282">
                  <c:v>2019/12/22 4:33</c:v>
                </c:pt>
                <c:pt idx="4283">
                  <c:v>2019/12/22 4:33</c:v>
                </c:pt>
                <c:pt idx="4284">
                  <c:v>2019/12/22 4:33</c:v>
                </c:pt>
                <c:pt idx="4285">
                  <c:v>2019/12/22 4:33</c:v>
                </c:pt>
                <c:pt idx="4286">
                  <c:v>2019/12/22 4:33</c:v>
                </c:pt>
                <c:pt idx="4287">
                  <c:v>2019/12/22 4:33</c:v>
                </c:pt>
                <c:pt idx="4288">
                  <c:v>2019/12/22 4:33</c:v>
                </c:pt>
                <c:pt idx="4289">
                  <c:v>2019/12/22 4:33</c:v>
                </c:pt>
                <c:pt idx="4290">
                  <c:v>2019/12/22 4:33</c:v>
                </c:pt>
                <c:pt idx="4291">
                  <c:v>2019/12/22 4:34</c:v>
                </c:pt>
                <c:pt idx="4292">
                  <c:v>2019/12/22 4:34</c:v>
                </c:pt>
                <c:pt idx="4293">
                  <c:v>2019/12/22 4:34</c:v>
                </c:pt>
                <c:pt idx="4294">
                  <c:v>2019/12/22 4:34</c:v>
                </c:pt>
                <c:pt idx="4295">
                  <c:v>2019/12/22 4:34</c:v>
                </c:pt>
                <c:pt idx="4296">
                  <c:v>2019/12/22 4:34</c:v>
                </c:pt>
                <c:pt idx="4297">
                  <c:v>2019/12/22 4:34</c:v>
                </c:pt>
                <c:pt idx="4298">
                  <c:v>2019/12/22 4:34</c:v>
                </c:pt>
                <c:pt idx="4299">
                  <c:v>2019/12/22 4:34</c:v>
                </c:pt>
                <c:pt idx="4300">
                  <c:v>2019/12/22 4:34</c:v>
                </c:pt>
                <c:pt idx="4301">
                  <c:v>2019/12/22 4:34</c:v>
                </c:pt>
                <c:pt idx="4302">
                  <c:v>2019/12/22 4:34</c:v>
                </c:pt>
                <c:pt idx="4303">
                  <c:v>2019/12/22 4:34</c:v>
                </c:pt>
                <c:pt idx="4304">
                  <c:v>2019/12/22 4:34</c:v>
                </c:pt>
                <c:pt idx="4305">
                  <c:v>2019/12/22 4:34</c:v>
                </c:pt>
                <c:pt idx="4306">
                  <c:v>2019/12/22 4:34</c:v>
                </c:pt>
                <c:pt idx="4307">
                  <c:v>2019/12/22 4:34</c:v>
                </c:pt>
                <c:pt idx="4308">
                  <c:v>2019/12/22 4:34</c:v>
                </c:pt>
                <c:pt idx="4309">
                  <c:v>2019/12/22 4:34</c:v>
                </c:pt>
                <c:pt idx="4310">
                  <c:v>2019/12/22 4:34</c:v>
                </c:pt>
                <c:pt idx="4311">
                  <c:v>2019/12/22 4:35</c:v>
                </c:pt>
                <c:pt idx="4312">
                  <c:v>2019/12/22 4:35</c:v>
                </c:pt>
                <c:pt idx="4313">
                  <c:v>2019/12/22 4:35</c:v>
                </c:pt>
                <c:pt idx="4314">
                  <c:v>2019/12/22 4:35</c:v>
                </c:pt>
                <c:pt idx="4315">
                  <c:v>2019/12/22 4:35</c:v>
                </c:pt>
                <c:pt idx="4316">
                  <c:v>2019/12/22 4:35</c:v>
                </c:pt>
                <c:pt idx="4317">
                  <c:v>2019/12/22 4:35</c:v>
                </c:pt>
                <c:pt idx="4318">
                  <c:v>2019/12/22 4:35</c:v>
                </c:pt>
                <c:pt idx="4319">
                  <c:v>2019/12/22 4:35</c:v>
                </c:pt>
                <c:pt idx="4320">
                  <c:v>2019/12/22 4:35</c:v>
                </c:pt>
                <c:pt idx="4321">
                  <c:v>2019/12/22 4:35</c:v>
                </c:pt>
                <c:pt idx="4322">
                  <c:v>2019/12/22 4:35</c:v>
                </c:pt>
                <c:pt idx="4323">
                  <c:v>2019/12/22 4:35</c:v>
                </c:pt>
                <c:pt idx="4324">
                  <c:v>2019/12/22 4:35</c:v>
                </c:pt>
                <c:pt idx="4325">
                  <c:v>2019/12/22 4:35</c:v>
                </c:pt>
                <c:pt idx="4326">
                  <c:v>2019/12/22 4:35</c:v>
                </c:pt>
                <c:pt idx="4327">
                  <c:v>2019/12/22 4:35</c:v>
                </c:pt>
                <c:pt idx="4328">
                  <c:v>2019/12/22 4:35</c:v>
                </c:pt>
                <c:pt idx="4329">
                  <c:v>2019/12/22 4:35</c:v>
                </c:pt>
                <c:pt idx="4330">
                  <c:v>2019/12/22 4:35</c:v>
                </c:pt>
                <c:pt idx="4331">
                  <c:v>2019/12/22 4:36</c:v>
                </c:pt>
                <c:pt idx="4332">
                  <c:v>2019/12/22 4:36</c:v>
                </c:pt>
                <c:pt idx="4333">
                  <c:v>2019/12/22 4:36</c:v>
                </c:pt>
                <c:pt idx="4334">
                  <c:v>2019/12/22 4:36</c:v>
                </c:pt>
                <c:pt idx="4335">
                  <c:v>2019/12/22 4:36</c:v>
                </c:pt>
                <c:pt idx="4336">
                  <c:v>2019/12/22 4:36</c:v>
                </c:pt>
                <c:pt idx="4337">
                  <c:v>2019/12/22 4:36</c:v>
                </c:pt>
                <c:pt idx="4338">
                  <c:v>2019/12/22 4:36</c:v>
                </c:pt>
                <c:pt idx="4339">
                  <c:v>2019/12/22 4:36</c:v>
                </c:pt>
                <c:pt idx="4340">
                  <c:v>2019/12/22 4:36</c:v>
                </c:pt>
                <c:pt idx="4341">
                  <c:v>2019/12/22 4:36</c:v>
                </c:pt>
                <c:pt idx="4342">
                  <c:v>2019/12/22 4:36</c:v>
                </c:pt>
                <c:pt idx="4343">
                  <c:v>2019/12/22 4:36</c:v>
                </c:pt>
                <c:pt idx="4344">
                  <c:v>2019/12/22 4:36</c:v>
                </c:pt>
                <c:pt idx="4345">
                  <c:v>2019/12/22 4:36</c:v>
                </c:pt>
                <c:pt idx="4346">
                  <c:v>2019/12/22 4:36</c:v>
                </c:pt>
                <c:pt idx="4347">
                  <c:v>2019/12/22 4:36</c:v>
                </c:pt>
                <c:pt idx="4348">
                  <c:v>2019/12/22 4:36</c:v>
                </c:pt>
                <c:pt idx="4349">
                  <c:v>2019/12/22 4:36</c:v>
                </c:pt>
                <c:pt idx="4350">
                  <c:v>2019/12/22 4:37</c:v>
                </c:pt>
                <c:pt idx="4351">
                  <c:v>2019/12/22 4:37</c:v>
                </c:pt>
                <c:pt idx="4352">
                  <c:v>2019/12/22 4:37</c:v>
                </c:pt>
                <c:pt idx="4353">
                  <c:v>2019/12/22 4:37</c:v>
                </c:pt>
                <c:pt idx="4354">
                  <c:v>2019/12/22 4:37</c:v>
                </c:pt>
                <c:pt idx="4355">
                  <c:v>2019/12/22 4:37</c:v>
                </c:pt>
                <c:pt idx="4356">
                  <c:v>2019/12/22 4:37</c:v>
                </c:pt>
                <c:pt idx="4357">
                  <c:v>2019/12/22 4:37</c:v>
                </c:pt>
                <c:pt idx="4358">
                  <c:v>2019/12/22 4:37</c:v>
                </c:pt>
                <c:pt idx="4359">
                  <c:v>2019/12/22 4:37</c:v>
                </c:pt>
                <c:pt idx="4360">
                  <c:v>2019/12/22 4:37</c:v>
                </c:pt>
                <c:pt idx="4361">
                  <c:v>2019/12/22 4:37</c:v>
                </c:pt>
                <c:pt idx="4362">
                  <c:v>2019/12/22 4:37</c:v>
                </c:pt>
                <c:pt idx="4363">
                  <c:v>2019/12/22 4:37</c:v>
                </c:pt>
                <c:pt idx="4364">
                  <c:v>2019/12/22 4:37</c:v>
                </c:pt>
                <c:pt idx="4365">
                  <c:v>2019/12/22 4:37</c:v>
                </c:pt>
                <c:pt idx="4366">
                  <c:v>2019/12/22 4:37</c:v>
                </c:pt>
                <c:pt idx="4367">
                  <c:v>2019/12/22 4:37</c:v>
                </c:pt>
                <c:pt idx="4368">
                  <c:v>2019/12/22 4:37</c:v>
                </c:pt>
                <c:pt idx="4369">
                  <c:v>2019/12/22 4:37</c:v>
                </c:pt>
                <c:pt idx="4370">
                  <c:v>2019/12/22 4:37</c:v>
                </c:pt>
                <c:pt idx="4371">
                  <c:v>2019/12/22 4:38</c:v>
                </c:pt>
                <c:pt idx="4372">
                  <c:v>2019/12/22 4:38</c:v>
                </c:pt>
                <c:pt idx="4373">
                  <c:v>2019/12/22 4:38</c:v>
                </c:pt>
                <c:pt idx="4374">
                  <c:v>2019/12/22 4:38</c:v>
                </c:pt>
                <c:pt idx="4375">
                  <c:v>2019/12/22 4:38</c:v>
                </c:pt>
                <c:pt idx="4376">
                  <c:v>2019/12/22 4:38</c:v>
                </c:pt>
                <c:pt idx="4377">
                  <c:v>2019/12/22 4:38</c:v>
                </c:pt>
                <c:pt idx="4378">
                  <c:v>2019/12/22 4:38</c:v>
                </c:pt>
                <c:pt idx="4379">
                  <c:v>2019/12/22 4:38</c:v>
                </c:pt>
                <c:pt idx="4380">
                  <c:v>2019/12/22 4:38</c:v>
                </c:pt>
                <c:pt idx="4381">
                  <c:v>2019/12/22 4:38</c:v>
                </c:pt>
                <c:pt idx="4382">
                  <c:v>2019/12/22 4:38</c:v>
                </c:pt>
                <c:pt idx="4383">
                  <c:v>2019/12/22 4:38</c:v>
                </c:pt>
                <c:pt idx="4384">
                  <c:v>2019/12/22 4:38</c:v>
                </c:pt>
                <c:pt idx="4385">
                  <c:v>2019/12/22 4:38</c:v>
                </c:pt>
                <c:pt idx="4386">
                  <c:v>2019/12/22 4:38</c:v>
                </c:pt>
                <c:pt idx="4387">
                  <c:v>2019/12/22 4:38</c:v>
                </c:pt>
                <c:pt idx="4388">
                  <c:v>2019/12/22 4:38</c:v>
                </c:pt>
                <c:pt idx="4389">
                  <c:v>2019/12/22 4:38</c:v>
                </c:pt>
                <c:pt idx="4390">
                  <c:v>2019/12/22 4:38</c:v>
                </c:pt>
                <c:pt idx="4391">
                  <c:v>2019/12/22 4:39</c:v>
                </c:pt>
                <c:pt idx="4392">
                  <c:v>2019/12/22 4:39</c:v>
                </c:pt>
                <c:pt idx="4393">
                  <c:v>2019/12/22 4:39</c:v>
                </c:pt>
                <c:pt idx="4394">
                  <c:v>2019/12/22 4:39</c:v>
                </c:pt>
                <c:pt idx="4395">
                  <c:v>2019/12/22 4:39</c:v>
                </c:pt>
                <c:pt idx="4396">
                  <c:v>2019/12/22 4:39</c:v>
                </c:pt>
                <c:pt idx="4397">
                  <c:v>2019/12/22 4:39</c:v>
                </c:pt>
                <c:pt idx="4398">
                  <c:v>2019/12/22 4:39</c:v>
                </c:pt>
                <c:pt idx="4399">
                  <c:v>2019/12/22 4:39</c:v>
                </c:pt>
                <c:pt idx="4400">
                  <c:v>2019/12/22 4:39</c:v>
                </c:pt>
                <c:pt idx="4401">
                  <c:v>2019/12/22 4:39</c:v>
                </c:pt>
                <c:pt idx="4402">
                  <c:v>2019/12/22 4:39</c:v>
                </c:pt>
                <c:pt idx="4403">
                  <c:v>2019/12/22 4:39</c:v>
                </c:pt>
                <c:pt idx="4404">
                  <c:v>2019/12/22 4:39</c:v>
                </c:pt>
                <c:pt idx="4405">
                  <c:v>2019/12/22 4:39</c:v>
                </c:pt>
                <c:pt idx="4406">
                  <c:v>2019/12/22 4:39</c:v>
                </c:pt>
                <c:pt idx="4407">
                  <c:v>2019/12/22 4:39</c:v>
                </c:pt>
                <c:pt idx="4408">
                  <c:v>2019/12/22 4:39</c:v>
                </c:pt>
                <c:pt idx="4409">
                  <c:v>2019/12/22 4:39</c:v>
                </c:pt>
                <c:pt idx="4410">
                  <c:v>2019/12/22 4:39</c:v>
                </c:pt>
                <c:pt idx="4411">
                  <c:v>2019/12/22 4:40</c:v>
                </c:pt>
                <c:pt idx="4412">
                  <c:v>2019/12/22 4:40</c:v>
                </c:pt>
                <c:pt idx="4413">
                  <c:v>2019/12/22 4:40</c:v>
                </c:pt>
                <c:pt idx="4414">
                  <c:v>2019/12/22 4:40</c:v>
                </c:pt>
                <c:pt idx="4415">
                  <c:v>2019/12/22 4:40</c:v>
                </c:pt>
                <c:pt idx="4416">
                  <c:v>2019/12/22 4:40</c:v>
                </c:pt>
                <c:pt idx="4417">
                  <c:v>2019/12/22 4:40</c:v>
                </c:pt>
                <c:pt idx="4418">
                  <c:v>2019/12/22 4:40</c:v>
                </c:pt>
                <c:pt idx="4419">
                  <c:v>2019/12/22 4:40</c:v>
                </c:pt>
                <c:pt idx="4420">
                  <c:v>2019/12/22 4:40</c:v>
                </c:pt>
                <c:pt idx="4421">
                  <c:v>2019/12/22 4:40</c:v>
                </c:pt>
                <c:pt idx="4422">
                  <c:v>2019/12/22 4:40</c:v>
                </c:pt>
                <c:pt idx="4423">
                  <c:v>2019/12/22 4:40</c:v>
                </c:pt>
                <c:pt idx="4424">
                  <c:v>2019/12/22 4:40</c:v>
                </c:pt>
                <c:pt idx="4425">
                  <c:v>2019/12/22 4:40</c:v>
                </c:pt>
                <c:pt idx="4426">
                  <c:v>2019/12/22 4:40</c:v>
                </c:pt>
                <c:pt idx="4427">
                  <c:v>2019/12/22 4:40</c:v>
                </c:pt>
                <c:pt idx="4428">
                  <c:v>2019/12/22 4:40</c:v>
                </c:pt>
                <c:pt idx="4429">
                  <c:v>2019/12/22 4:40</c:v>
                </c:pt>
                <c:pt idx="4430">
                  <c:v>2019/12/22 4:40</c:v>
                </c:pt>
                <c:pt idx="4431">
                  <c:v>2019/12/22 4:41</c:v>
                </c:pt>
                <c:pt idx="4432">
                  <c:v>2019/12/22 4:41</c:v>
                </c:pt>
                <c:pt idx="4433">
                  <c:v>2019/12/22 4:41</c:v>
                </c:pt>
                <c:pt idx="4434">
                  <c:v>2019/12/22 4:41</c:v>
                </c:pt>
                <c:pt idx="4435">
                  <c:v>2019/12/22 4:41</c:v>
                </c:pt>
                <c:pt idx="4436">
                  <c:v>2019/12/22 4:41</c:v>
                </c:pt>
                <c:pt idx="4437">
                  <c:v>2019/12/22 4:41</c:v>
                </c:pt>
                <c:pt idx="4438">
                  <c:v>2019/12/22 4:41</c:v>
                </c:pt>
                <c:pt idx="4439">
                  <c:v>2019/12/22 4:41</c:v>
                </c:pt>
                <c:pt idx="4440">
                  <c:v>2019/12/22 4:41</c:v>
                </c:pt>
                <c:pt idx="4441">
                  <c:v>2019/12/22 4:41</c:v>
                </c:pt>
                <c:pt idx="4442">
                  <c:v>2019/12/22 4:41</c:v>
                </c:pt>
                <c:pt idx="4443">
                  <c:v>2019/12/22 4:41</c:v>
                </c:pt>
                <c:pt idx="4444">
                  <c:v>2019/12/22 4:41</c:v>
                </c:pt>
                <c:pt idx="4445">
                  <c:v>2019/12/22 4:41</c:v>
                </c:pt>
                <c:pt idx="4446">
                  <c:v>2019/12/22 4:41</c:v>
                </c:pt>
                <c:pt idx="4447">
                  <c:v>2019/12/22 4:41</c:v>
                </c:pt>
                <c:pt idx="4448">
                  <c:v>2019/12/22 4:41</c:v>
                </c:pt>
                <c:pt idx="4449">
                  <c:v>2019/12/22 4:41</c:v>
                </c:pt>
                <c:pt idx="4450">
                  <c:v>2019/12/22 4:41</c:v>
                </c:pt>
                <c:pt idx="4451">
                  <c:v>2019/12/22 4:42</c:v>
                </c:pt>
                <c:pt idx="4452">
                  <c:v>2019/12/22 4:42</c:v>
                </c:pt>
                <c:pt idx="4453">
                  <c:v>2019/12/22 4:42</c:v>
                </c:pt>
                <c:pt idx="4454">
                  <c:v>2019/12/22 4:42</c:v>
                </c:pt>
                <c:pt idx="4455">
                  <c:v>2019/12/22 4:42</c:v>
                </c:pt>
                <c:pt idx="4456">
                  <c:v>2019/12/22 4:42</c:v>
                </c:pt>
                <c:pt idx="4457">
                  <c:v>2019/12/22 4:42</c:v>
                </c:pt>
                <c:pt idx="4458">
                  <c:v>2019/12/22 4:42</c:v>
                </c:pt>
                <c:pt idx="4459">
                  <c:v>2019/12/22 4:42</c:v>
                </c:pt>
                <c:pt idx="4460">
                  <c:v>2019/12/22 4:42</c:v>
                </c:pt>
                <c:pt idx="4461">
                  <c:v>2019/12/22 4:42</c:v>
                </c:pt>
                <c:pt idx="4462">
                  <c:v>2019/12/22 4:42</c:v>
                </c:pt>
                <c:pt idx="4463">
                  <c:v>2019/12/22 4:42</c:v>
                </c:pt>
                <c:pt idx="4464">
                  <c:v>2019/12/22 4:42</c:v>
                </c:pt>
                <c:pt idx="4465">
                  <c:v>2019/12/22 4:42</c:v>
                </c:pt>
                <c:pt idx="4466">
                  <c:v>2019/12/22 4:42</c:v>
                </c:pt>
                <c:pt idx="4467">
                  <c:v>2019/12/22 4:42</c:v>
                </c:pt>
                <c:pt idx="4468">
                  <c:v>2019/12/22 4:42</c:v>
                </c:pt>
                <c:pt idx="4469">
                  <c:v>2019/12/22 4:42</c:v>
                </c:pt>
                <c:pt idx="4470">
                  <c:v>2019/12/22 4:42</c:v>
                </c:pt>
                <c:pt idx="4471">
                  <c:v>2019/12/22 4:43</c:v>
                </c:pt>
                <c:pt idx="4472">
                  <c:v>2019/12/22 4:43</c:v>
                </c:pt>
                <c:pt idx="4473">
                  <c:v>2019/12/22 4:43</c:v>
                </c:pt>
                <c:pt idx="4474">
                  <c:v>2019/12/22 4:43</c:v>
                </c:pt>
                <c:pt idx="4475">
                  <c:v>2019/12/22 4:43</c:v>
                </c:pt>
                <c:pt idx="4476">
                  <c:v>2019/12/22 4:43</c:v>
                </c:pt>
                <c:pt idx="4477">
                  <c:v>2019/12/22 4:43</c:v>
                </c:pt>
                <c:pt idx="4478">
                  <c:v>2019/12/22 4:43</c:v>
                </c:pt>
                <c:pt idx="4479">
                  <c:v>2019/12/22 4:43</c:v>
                </c:pt>
                <c:pt idx="4480">
                  <c:v>2019/12/22 4:43</c:v>
                </c:pt>
                <c:pt idx="4481">
                  <c:v>2019/12/22 4:43</c:v>
                </c:pt>
                <c:pt idx="4482">
                  <c:v>2019/12/22 4:43</c:v>
                </c:pt>
                <c:pt idx="4483">
                  <c:v>2019/12/22 4:43</c:v>
                </c:pt>
                <c:pt idx="4484">
                  <c:v>2019/12/22 4:43</c:v>
                </c:pt>
                <c:pt idx="4485">
                  <c:v>2019/12/22 4:43</c:v>
                </c:pt>
                <c:pt idx="4486">
                  <c:v>2019/12/22 4:43</c:v>
                </c:pt>
                <c:pt idx="4487">
                  <c:v>2019/12/22 4:43</c:v>
                </c:pt>
                <c:pt idx="4488">
                  <c:v>2019/12/22 4:43</c:v>
                </c:pt>
                <c:pt idx="4489">
                  <c:v>2019/12/22 4:43</c:v>
                </c:pt>
                <c:pt idx="4490">
                  <c:v>2019/12/22 4:43</c:v>
                </c:pt>
                <c:pt idx="4491">
                  <c:v>2019/12/22 4:44</c:v>
                </c:pt>
                <c:pt idx="4492">
                  <c:v>2019/12/22 4:44</c:v>
                </c:pt>
                <c:pt idx="4493">
                  <c:v>2019/12/22 4:44</c:v>
                </c:pt>
                <c:pt idx="4494">
                  <c:v>2019/12/22 4:44</c:v>
                </c:pt>
                <c:pt idx="4495">
                  <c:v>2019/12/22 4:44</c:v>
                </c:pt>
                <c:pt idx="4496">
                  <c:v>2019/12/22 4:44</c:v>
                </c:pt>
                <c:pt idx="4497">
                  <c:v>2019/12/22 4:44</c:v>
                </c:pt>
                <c:pt idx="4498">
                  <c:v>2019/12/22 4:44</c:v>
                </c:pt>
                <c:pt idx="4499">
                  <c:v>2019/12/22 4:44</c:v>
                </c:pt>
                <c:pt idx="4500">
                  <c:v>2019/12/22 4:44</c:v>
                </c:pt>
                <c:pt idx="4501">
                  <c:v>2019/12/22 4:44</c:v>
                </c:pt>
                <c:pt idx="4502">
                  <c:v>2019/12/22 4:44</c:v>
                </c:pt>
                <c:pt idx="4503">
                  <c:v>2019/12/22 4:44</c:v>
                </c:pt>
                <c:pt idx="4504">
                  <c:v>2019/12/22 4:44</c:v>
                </c:pt>
                <c:pt idx="4505">
                  <c:v>2019/12/22 4:44</c:v>
                </c:pt>
                <c:pt idx="4506">
                  <c:v>2019/12/22 4:44</c:v>
                </c:pt>
                <c:pt idx="4507">
                  <c:v>2019/12/22 4:44</c:v>
                </c:pt>
                <c:pt idx="4508">
                  <c:v>2019/12/22 4:44</c:v>
                </c:pt>
                <c:pt idx="4509">
                  <c:v>2019/12/22 4:44</c:v>
                </c:pt>
                <c:pt idx="4510">
                  <c:v>2019/12/22 4:44</c:v>
                </c:pt>
                <c:pt idx="4511">
                  <c:v>2019/12/22 4:45</c:v>
                </c:pt>
                <c:pt idx="4512">
                  <c:v>2019/12/22 4:45</c:v>
                </c:pt>
                <c:pt idx="4513">
                  <c:v>2019/12/22 4:45</c:v>
                </c:pt>
                <c:pt idx="4514">
                  <c:v>2019/12/22 4:45</c:v>
                </c:pt>
                <c:pt idx="4515">
                  <c:v>2019/12/22 4:45</c:v>
                </c:pt>
                <c:pt idx="4516">
                  <c:v>2019/12/22 4:45</c:v>
                </c:pt>
                <c:pt idx="4517">
                  <c:v>2019/12/22 4:45</c:v>
                </c:pt>
                <c:pt idx="4518">
                  <c:v>2019/12/22 4:45</c:v>
                </c:pt>
                <c:pt idx="4519">
                  <c:v>2019/12/22 4:45</c:v>
                </c:pt>
                <c:pt idx="4520">
                  <c:v>2019/12/22 4:45</c:v>
                </c:pt>
                <c:pt idx="4521">
                  <c:v>2019/12/22 4:45</c:v>
                </c:pt>
                <c:pt idx="4522">
                  <c:v>2019/12/22 4:45</c:v>
                </c:pt>
                <c:pt idx="4523">
                  <c:v>2019/12/22 4:45</c:v>
                </c:pt>
                <c:pt idx="4524">
                  <c:v>2019/12/22 4:45</c:v>
                </c:pt>
                <c:pt idx="4525">
                  <c:v>2019/12/22 4:45</c:v>
                </c:pt>
                <c:pt idx="4526">
                  <c:v>2019/12/22 4:45</c:v>
                </c:pt>
                <c:pt idx="4527">
                  <c:v>2019/12/22 4:45</c:v>
                </c:pt>
                <c:pt idx="4528">
                  <c:v>2019/12/22 4:45</c:v>
                </c:pt>
                <c:pt idx="4529">
                  <c:v>2019/12/22 4:45</c:v>
                </c:pt>
                <c:pt idx="4530">
                  <c:v>2019/12/22 4:45</c:v>
                </c:pt>
                <c:pt idx="4531">
                  <c:v>2019/12/22 4:46</c:v>
                </c:pt>
                <c:pt idx="4532">
                  <c:v>2019/12/22 4:46</c:v>
                </c:pt>
                <c:pt idx="4533">
                  <c:v>2019/12/22 4:46</c:v>
                </c:pt>
                <c:pt idx="4534">
                  <c:v>2019/12/22 4:46</c:v>
                </c:pt>
                <c:pt idx="4535">
                  <c:v>2019/12/22 4:46</c:v>
                </c:pt>
                <c:pt idx="4536">
                  <c:v>2019/12/22 4:46</c:v>
                </c:pt>
                <c:pt idx="4537">
                  <c:v>2019/12/22 4:46</c:v>
                </c:pt>
                <c:pt idx="4538">
                  <c:v>2019/12/22 4:46</c:v>
                </c:pt>
                <c:pt idx="4539">
                  <c:v>2019/12/22 4:46</c:v>
                </c:pt>
                <c:pt idx="4540">
                  <c:v>2019/12/22 4:46</c:v>
                </c:pt>
                <c:pt idx="4541">
                  <c:v>2019/12/22 4:46</c:v>
                </c:pt>
                <c:pt idx="4542">
                  <c:v>2019/12/22 4:46</c:v>
                </c:pt>
                <c:pt idx="4543">
                  <c:v>2019/12/22 4:46</c:v>
                </c:pt>
                <c:pt idx="4544">
                  <c:v>2019/12/22 4:46</c:v>
                </c:pt>
                <c:pt idx="4545">
                  <c:v>2019/12/22 4:46</c:v>
                </c:pt>
                <c:pt idx="4546">
                  <c:v>2019/12/22 4:46</c:v>
                </c:pt>
                <c:pt idx="4547">
                  <c:v>2019/12/22 4:46</c:v>
                </c:pt>
                <c:pt idx="4548">
                  <c:v>2019/12/22 4:46</c:v>
                </c:pt>
                <c:pt idx="4549">
                  <c:v>2019/12/22 4:46</c:v>
                </c:pt>
                <c:pt idx="4550">
                  <c:v>2019/12/22 4:46</c:v>
                </c:pt>
                <c:pt idx="4551">
                  <c:v>2019/12/22 4:47</c:v>
                </c:pt>
                <c:pt idx="4552">
                  <c:v>2019/12/22 4:47</c:v>
                </c:pt>
                <c:pt idx="4553">
                  <c:v>2019/12/22 4:47</c:v>
                </c:pt>
                <c:pt idx="4554">
                  <c:v>2019/12/22 4:47</c:v>
                </c:pt>
                <c:pt idx="4555">
                  <c:v>2019/12/22 4:47</c:v>
                </c:pt>
                <c:pt idx="4556">
                  <c:v>2019/12/22 4:47</c:v>
                </c:pt>
                <c:pt idx="4557">
                  <c:v>2019/12/22 4:47</c:v>
                </c:pt>
                <c:pt idx="4558">
                  <c:v>2019/12/22 4:47</c:v>
                </c:pt>
                <c:pt idx="4559">
                  <c:v>2019/12/22 4:47</c:v>
                </c:pt>
                <c:pt idx="4560">
                  <c:v>2019/12/22 4:47</c:v>
                </c:pt>
                <c:pt idx="4561">
                  <c:v>2019/12/22 4:47</c:v>
                </c:pt>
                <c:pt idx="4562">
                  <c:v>2019/12/22 4:47</c:v>
                </c:pt>
                <c:pt idx="4563">
                  <c:v>2019/12/22 4:47</c:v>
                </c:pt>
                <c:pt idx="4564">
                  <c:v>2019/12/22 4:47</c:v>
                </c:pt>
                <c:pt idx="4565">
                  <c:v>2019/12/22 4:47</c:v>
                </c:pt>
                <c:pt idx="4566">
                  <c:v>2019/12/22 4:47</c:v>
                </c:pt>
                <c:pt idx="4567">
                  <c:v>2019/12/22 4:47</c:v>
                </c:pt>
                <c:pt idx="4568">
                  <c:v>2019/12/22 4:47</c:v>
                </c:pt>
                <c:pt idx="4569">
                  <c:v>2019/12/22 4:47</c:v>
                </c:pt>
                <c:pt idx="4570">
                  <c:v>2019/12/22 4:47</c:v>
                </c:pt>
                <c:pt idx="4571">
                  <c:v>2019/12/22 4:48</c:v>
                </c:pt>
                <c:pt idx="4572">
                  <c:v>2019/12/22 4:48</c:v>
                </c:pt>
                <c:pt idx="4573">
                  <c:v>2019/12/22 4:48</c:v>
                </c:pt>
                <c:pt idx="4574">
                  <c:v>2019/12/22 4:48</c:v>
                </c:pt>
                <c:pt idx="4575">
                  <c:v>2019/12/22 4:48</c:v>
                </c:pt>
                <c:pt idx="4576">
                  <c:v>2019/12/22 4:48</c:v>
                </c:pt>
                <c:pt idx="4577">
                  <c:v>2019/12/22 4:48</c:v>
                </c:pt>
                <c:pt idx="4578">
                  <c:v>2019/12/22 4:48</c:v>
                </c:pt>
                <c:pt idx="4579">
                  <c:v>2019/12/22 4:48</c:v>
                </c:pt>
                <c:pt idx="4580">
                  <c:v>2019/12/22 4:48</c:v>
                </c:pt>
                <c:pt idx="4581">
                  <c:v>2019/12/22 4:48</c:v>
                </c:pt>
                <c:pt idx="4582">
                  <c:v>2019/12/22 4:48</c:v>
                </c:pt>
                <c:pt idx="4583">
                  <c:v>2019/12/22 4:48</c:v>
                </c:pt>
                <c:pt idx="4584">
                  <c:v>2019/12/22 4:48</c:v>
                </c:pt>
                <c:pt idx="4585">
                  <c:v>2019/12/22 4:48</c:v>
                </c:pt>
                <c:pt idx="4586">
                  <c:v>2019/12/22 4:48</c:v>
                </c:pt>
                <c:pt idx="4587">
                  <c:v>2019/12/22 4:48</c:v>
                </c:pt>
                <c:pt idx="4588">
                  <c:v>2019/12/22 4:48</c:v>
                </c:pt>
                <c:pt idx="4589">
                  <c:v>2019/12/22 4:48</c:v>
                </c:pt>
                <c:pt idx="4590">
                  <c:v>2019/12/22 4:48</c:v>
                </c:pt>
                <c:pt idx="4591">
                  <c:v>2019/12/22 4:49</c:v>
                </c:pt>
                <c:pt idx="4592">
                  <c:v>2019/12/22 4:49</c:v>
                </c:pt>
                <c:pt idx="4593">
                  <c:v>2019/12/22 4:49</c:v>
                </c:pt>
                <c:pt idx="4594">
                  <c:v>2019/12/22 4:49</c:v>
                </c:pt>
                <c:pt idx="4595">
                  <c:v>2019/12/22 4:49</c:v>
                </c:pt>
                <c:pt idx="4596">
                  <c:v>2019/12/22 4:49</c:v>
                </c:pt>
                <c:pt idx="4597">
                  <c:v>2019/12/22 4:49</c:v>
                </c:pt>
                <c:pt idx="4598">
                  <c:v>2019/12/22 4:49</c:v>
                </c:pt>
                <c:pt idx="4599">
                  <c:v>2019/12/22 4:49</c:v>
                </c:pt>
                <c:pt idx="4600">
                  <c:v>2019/12/22 4:49</c:v>
                </c:pt>
                <c:pt idx="4601">
                  <c:v>2019/12/22 4:49</c:v>
                </c:pt>
                <c:pt idx="4602">
                  <c:v>2019/12/22 4:49</c:v>
                </c:pt>
                <c:pt idx="4603">
                  <c:v>2019/12/22 4:49</c:v>
                </c:pt>
                <c:pt idx="4604">
                  <c:v>2019/12/22 4:49</c:v>
                </c:pt>
                <c:pt idx="4605">
                  <c:v>2019/12/22 4:49</c:v>
                </c:pt>
                <c:pt idx="4606">
                  <c:v>2019/12/22 4:49</c:v>
                </c:pt>
                <c:pt idx="4607">
                  <c:v>2019/12/22 4:49</c:v>
                </c:pt>
                <c:pt idx="4608">
                  <c:v>2019/12/22 4:49</c:v>
                </c:pt>
                <c:pt idx="4609">
                  <c:v>2019/12/22 4:49</c:v>
                </c:pt>
                <c:pt idx="4610">
                  <c:v>2019/12/22 4:49</c:v>
                </c:pt>
                <c:pt idx="4611">
                  <c:v>2019/12/22 4:50</c:v>
                </c:pt>
                <c:pt idx="4612">
                  <c:v>2019/12/22 4:50</c:v>
                </c:pt>
                <c:pt idx="4613">
                  <c:v>2019/12/22 4:50</c:v>
                </c:pt>
                <c:pt idx="4614">
                  <c:v>2019/12/22 4:50</c:v>
                </c:pt>
                <c:pt idx="4615">
                  <c:v>2019/12/22 4:50</c:v>
                </c:pt>
                <c:pt idx="4616">
                  <c:v>2019/12/22 4:50</c:v>
                </c:pt>
                <c:pt idx="4617">
                  <c:v>2019/12/22 4:50</c:v>
                </c:pt>
                <c:pt idx="4618">
                  <c:v>2019/12/22 4:50</c:v>
                </c:pt>
                <c:pt idx="4619">
                  <c:v>2019/12/22 4:50</c:v>
                </c:pt>
                <c:pt idx="4620">
                  <c:v>2019/12/22 4:50</c:v>
                </c:pt>
                <c:pt idx="4621">
                  <c:v>2019/12/22 4:50</c:v>
                </c:pt>
                <c:pt idx="4622">
                  <c:v>2019/12/22 4:50</c:v>
                </c:pt>
                <c:pt idx="4623">
                  <c:v>2019/12/22 4:50</c:v>
                </c:pt>
                <c:pt idx="4624">
                  <c:v>2019/12/22 4:50</c:v>
                </c:pt>
                <c:pt idx="4625">
                  <c:v>2019/12/22 4:50</c:v>
                </c:pt>
                <c:pt idx="4626">
                  <c:v>2019/12/22 4:50</c:v>
                </c:pt>
                <c:pt idx="4627">
                  <c:v>2019/12/22 4:50</c:v>
                </c:pt>
                <c:pt idx="4628">
                  <c:v>2019/12/22 4:50</c:v>
                </c:pt>
                <c:pt idx="4629">
                  <c:v>2019/12/22 4:50</c:v>
                </c:pt>
                <c:pt idx="4630">
                  <c:v>2019/12/22 4:50</c:v>
                </c:pt>
                <c:pt idx="4631">
                  <c:v>2019/12/22 4:51</c:v>
                </c:pt>
                <c:pt idx="4632">
                  <c:v>2019/12/22 4:51</c:v>
                </c:pt>
                <c:pt idx="4633">
                  <c:v>2019/12/22 4:51</c:v>
                </c:pt>
                <c:pt idx="4634">
                  <c:v>2019/12/22 4:51</c:v>
                </c:pt>
                <c:pt idx="4635">
                  <c:v>2019/12/22 4:51</c:v>
                </c:pt>
                <c:pt idx="4636">
                  <c:v>2019/12/22 4:51</c:v>
                </c:pt>
                <c:pt idx="4637">
                  <c:v>2019/12/22 4:51</c:v>
                </c:pt>
                <c:pt idx="4638">
                  <c:v>2019/12/22 4:51</c:v>
                </c:pt>
                <c:pt idx="4639">
                  <c:v>2019/12/22 4:51</c:v>
                </c:pt>
                <c:pt idx="4640">
                  <c:v>2019/12/22 4:51</c:v>
                </c:pt>
                <c:pt idx="4641">
                  <c:v>2019/12/22 4:51</c:v>
                </c:pt>
                <c:pt idx="4642">
                  <c:v>2019/12/22 4:51</c:v>
                </c:pt>
                <c:pt idx="4643">
                  <c:v>2019/12/22 4:51</c:v>
                </c:pt>
                <c:pt idx="4644">
                  <c:v>2019/12/22 4:51</c:v>
                </c:pt>
                <c:pt idx="4645">
                  <c:v>2019/12/22 4:51</c:v>
                </c:pt>
                <c:pt idx="4646">
                  <c:v>2019/12/22 4:51</c:v>
                </c:pt>
                <c:pt idx="4647">
                  <c:v>2019/12/22 4:51</c:v>
                </c:pt>
                <c:pt idx="4648">
                  <c:v>2019/12/22 4:51</c:v>
                </c:pt>
                <c:pt idx="4649">
                  <c:v>2019/12/22 4:51</c:v>
                </c:pt>
                <c:pt idx="4650">
                  <c:v>2019/12/22 4:51</c:v>
                </c:pt>
                <c:pt idx="4651">
                  <c:v>2019/12/22 4:52</c:v>
                </c:pt>
                <c:pt idx="4652">
                  <c:v>2019/12/22 4:52</c:v>
                </c:pt>
                <c:pt idx="4653">
                  <c:v>2019/12/22 4:52</c:v>
                </c:pt>
                <c:pt idx="4654">
                  <c:v>2019/12/22 4:52</c:v>
                </c:pt>
                <c:pt idx="4655">
                  <c:v>2019/12/22 4:52</c:v>
                </c:pt>
                <c:pt idx="4656">
                  <c:v>2019/12/22 4:52</c:v>
                </c:pt>
                <c:pt idx="4657">
                  <c:v>2019/12/22 4:52</c:v>
                </c:pt>
                <c:pt idx="4658">
                  <c:v>2019/12/22 4:52</c:v>
                </c:pt>
                <c:pt idx="4659">
                  <c:v>2019/12/22 4:52</c:v>
                </c:pt>
                <c:pt idx="4660">
                  <c:v>2019/12/22 4:52</c:v>
                </c:pt>
                <c:pt idx="4661">
                  <c:v>2019/12/22 4:52</c:v>
                </c:pt>
                <c:pt idx="4662">
                  <c:v>2019/12/22 4:52</c:v>
                </c:pt>
                <c:pt idx="4663">
                  <c:v>2019/12/22 4:52</c:v>
                </c:pt>
                <c:pt idx="4664">
                  <c:v>2019/12/22 4:52</c:v>
                </c:pt>
                <c:pt idx="4665">
                  <c:v>2019/12/22 4:52</c:v>
                </c:pt>
                <c:pt idx="4666">
                  <c:v>2019/12/22 4:52</c:v>
                </c:pt>
                <c:pt idx="4667">
                  <c:v>2019/12/22 4:52</c:v>
                </c:pt>
                <c:pt idx="4668">
                  <c:v>2019/12/22 4:52</c:v>
                </c:pt>
                <c:pt idx="4669">
                  <c:v>2019/12/22 4:52</c:v>
                </c:pt>
                <c:pt idx="4670">
                  <c:v>2019/12/22 4:52</c:v>
                </c:pt>
                <c:pt idx="4671">
                  <c:v>2019/12/22 4:53</c:v>
                </c:pt>
                <c:pt idx="4672">
                  <c:v>2019/12/22 4:53</c:v>
                </c:pt>
                <c:pt idx="4673">
                  <c:v>2019/12/22 4:53</c:v>
                </c:pt>
                <c:pt idx="4674">
                  <c:v>2019/12/22 4:53</c:v>
                </c:pt>
                <c:pt idx="4675">
                  <c:v>2019/12/22 4:53</c:v>
                </c:pt>
                <c:pt idx="4676">
                  <c:v>2019/12/22 4:53</c:v>
                </c:pt>
                <c:pt idx="4677">
                  <c:v>2019/12/22 4:53</c:v>
                </c:pt>
                <c:pt idx="4678">
                  <c:v>2019/12/22 4:53</c:v>
                </c:pt>
                <c:pt idx="4679">
                  <c:v>2019/12/22 4:53</c:v>
                </c:pt>
                <c:pt idx="4680">
                  <c:v>2019/12/22 4:53</c:v>
                </c:pt>
                <c:pt idx="4681">
                  <c:v>2019/12/22 4:53</c:v>
                </c:pt>
                <c:pt idx="4682">
                  <c:v>2019/12/22 4:53</c:v>
                </c:pt>
                <c:pt idx="4683">
                  <c:v>2019/12/22 4:53</c:v>
                </c:pt>
                <c:pt idx="4684">
                  <c:v>2019/12/22 4:53</c:v>
                </c:pt>
                <c:pt idx="4685">
                  <c:v>2019/12/22 4:53</c:v>
                </c:pt>
                <c:pt idx="4686">
                  <c:v>2019/12/22 4:53</c:v>
                </c:pt>
                <c:pt idx="4687">
                  <c:v>2019/12/22 4:53</c:v>
                </c:pt>
                <c:pt idx="4688">
                  <c:v>2019/12/22 4:53</c:v>
                </c:pt>
                <c:pt idx="4689">
                  <c:v>2019/12/22 4:53</c:v>
                </c:pt>
                <c:pt idx="4690">
                  <c:v>2019/12/22 4:53</c:v>
                </c:pt>
                <c:pt idx="4691">
                  <c:v>2019/12/22 4:54</c:v>
                </c:pt>
                <c:pt idx="4692">
                  <c:v>2019/12/22 4:54</c:v>
                </c:pt>
                <c:pt idx="4693">
                  <c:v>2019/12/22 4:54</c:v>
                </c:pt>
                <c:pt idx="4694">
                  <c:v>2019/12/22 4:54</c:v>
                </c:pt>
                <c:pt idx="4695">
                  <c:v>2019/12/22 4:54</c:v>
                </c:pt>
                <c:pt idx="4696">
                  <c:v>2019/12/22 4:54</c:v>
                </c:pt>
                <c:pt idx="4697">
                  <c:v>2019/12/22 4:54</c:v>
                </c:pt>
                <c:pt idx="4698">
                  <c:v>2019/12/22 4:54</c:v>
                </c:pt>
                <c:pt idx="4699">
                  <c:v>2019/12/22 4:54</c:v>
                </c:pt>
                <c:pt idx="4700">
                  <c:v>2019/12/22 4:54</c:v>
                </c:pt>
                <c:pt idx="4701">
                  <c:v>2019/12/22 4:54</c:v>
                </c:pt>
                <c:pt idx="4702">
                  <c:v>2019/12/22 4:54</c:v>
                </c:pt>
                <c:pt idx="4703">
                  <c:v>2019/12/22 4:54</c:v>
                </c:pt>
                <c:pt idx="4704">
                  <c:v>2019/12/22 4:54</c:v>
                </c:pt>
                <c:pt idx="4705">
                  <c:v>2019/12/22 4:54</c:v>
                </c:pt>
                <c:pt idx="4706">
                  <c:v>2019/12/22 4:54</c:v>
                </c:pt>
                <c:pt idx="4707">
                  <c:v>2019/12/22 4:54</c:v>
                </c:pt>
                <c:pt idx="4708">
                  <c:v>2019/12/22 4:54</c:v>
                </c:pt>
                <c:pt idx="4709">
                  <c:v>2019/12/22 4:54</c:v>
                </c:pt>
                <c:pt idx="4710">
                  <c:v>2019/12/22 4:55</c:v>
                </c:pt>
                <c:pt idx="4711">
                  <c:v>2019/12/22 4:55</c:v>
                </c:pt>
                <c:pt idx="4712">
                  <c:v>2019/12/22 4:55</c:v>
                </c:pt>
                <c:pt idx="4713">
                  <c:v>2019/12/22 4:55</c:v>
                </c:pt>
                <c:pt idx="4714">
                  <c:v>2019/12/22 4:55</c:v>
                </c:pt>
                <c:pt idx="4715">
                  <c:v>2019/12/22 4:55</c:v>
                </c:pt>
                <c:pt idx="4716">
                  <c:v>2019/12/22 4:55</c:v>
                </c:pt>
                <c:pt idx="4717">
                  <c:v>2019/12/22 4:55</c:v>
                </c:pt>
                <c:pt idx="4718">
                  <c:v>2019/12/22 4:55</c:v>
                </c:pt>
                <c:pt idx="4719">
                  <c:v>2019/12/22 4:55</c:v>
                </c:pt>
                <c:pt idx="4720">
                  <c:v>2019/12/22 4:55</c:v>
                </c:pt>
                <c:pt idx="4721">
                  <c:v>2019/12/22 4:55</c:v>
                </c:pt>
                <c:pt idx="4722">
                  <c:v>2019/12/22 4:55</c:v>
                </c:pt>
                <c:pt idx="4723">
                  <c:v>2019/12/22 4:55</c:v>
                </c:pt>
                <c:pt idx="4724">
                  <c:v>2019/12/22 4:55</c:v>
                </c:pt>
                <c:pt idx="4725">
                  <c:v>2019/12/22 4:55</c:v>
                </c:pt>
                <c:pt idx="4726">
                  <c:v>2019/12/22 4:55</c:v>
                </c:pt>
                <c:pt idx="4727">
                  <c:v>2019/12/22 4:55</c:v>
                </c:pt>
                <c:pt idx="4728">
                  <c:v>2019/12/22 4:55</c:v>
                </c:pt>
                <c:pt idx="4729">
                  <c:v>2019/12/22 4:55</c:v>
                </c:pt>
                <c:pt idx="4730">
                  <c:v>2019/12/22 4:55</c:v>
                </c:pt>
                <c:pt idx="4731">
                  <c:v>2019/12/22 4:56</c:v>
                </c:pt>
                <c:pt idx="4732">
                  <c:v>2019/12/22 4:56</c:v>
                </c:pt>
                <c:pt idx="4733">
                  <c:v>2019/12/22 4:56</c:v>
                </c:pt>
                <c:pt idx="4734">
                  <c:v>2019/12/22 4:56</c:v>
                </c:pt>
                <c:pt idx="4735">
                  <c:v>2019/12/22 4:56</c:v>
                </c:pt>
                <c:pt idx="4736">
                  <c:v>2019/12/22 4:56</c:v>
                </c:pt>
                <c:pt idx="4737">
                  <c:v>2019/12/22 4:56</c:v>
                </c:pt>
                <c:pt idx="4738">
                  <c:v>2019/12/22 4:56</c:v>
                </c:pt>
                <c:pt idx="4739">
                  <c:v>2019/12/22 4:56</c:v>
                </c:pt>
                <c:pt idx="4740">
                  <c:v>2019/12/22 4:56</c:v>
                </c:pt>
                <c:pt idx="4741">
                  <c:v>2019/12/22 4:56</c:v>
                </c:pt>
                <c:pt idx="4742">
                  <c:v>2019/12/22 4:56</c:v>
                </c:pt>
                <c:pt idx="4743">
                  <c:v>2019/12/22 4:56</c:v>
                </c:pt>
                <c:pt idx="4744">
                  <c:v>2019/12/22 4:56</c:v>
                </c:pt>
                <c:pt idx="4745">
                  <c:v>2019/12/22 4:56</c:v>
                </c:pt>
                <c:pt idx="4746">
                  <c:v>2019/12/22 4:56</c:v>
                </c:pt>
                <c:pt idx="4747">
                  <c:v>2019/12/22 4:56</c:v>
                </c:pt>
                <c:pt idx="4748">
                  <c:v>2019/12/22 4:56</c:v>
                </c:pt>
                <c:pt idx="4749">
                  <c:v>2019/12/22 4:56</c:v>
                </c:pt>
                <c:pt idx="4750">
                  <c:v>2019/12/22 4:56</c:v>
                </c:pt>
                <c:pt idx="4751">
                  <c:v>2019/12/22 4:57</c:v>
                </c:pt>
                <c:pt idx="4752">
                  <c:v>2019/12/22 4:57</c:v>
                </c:pt>
                <c:pt idx="4753">
                  <c:v>2019/12/22 4:57</c:v>
                </c:pt>
                <c:pt idx="4754">
                  <c:v>2019/12/22 4:57</c:v>
                </c:pt>
                <c:pt idx="4755">
                  <c:v>2019/12/22 4:57</c:v>
                </c:pt>
                <c:pt idx="4756">
                  <c:v>2019/12/22 4:57</c:v>
                </c:pt>
                <c:pt idx="4757">
                  <c:v>2019/12/22 4:57</c:v>
                </c:pt>
                <c:pt idx="4758">
                  <c:v>2019/12/22 4:57</c:v>
                </c:pt>
                <c:pt idx="4759">
                  <c:v>2019/12/22 4:57</c:v>
                </c:pt>
                <c:pt idx="4760">
                  <c:v>2019/12/22 4:57</c:v>
                </c:pt>
                <c:pt idx="4761">
                  <c:v>2019/12/22 4:57</c:v>
                </c:pt>
                <c:pt idx="4762">
                  <c:v>2019/12/22 4:57</c:v>
                </c:pt>
                <c:pt idx="4763">
                  <c:v>2019/12/22 4:57</c:v>
                </c:pt>
                <c:pt idx="4764">
                  <c:v>2019/12/22 4:57</c:v>
                </c:pt>
                <c:pt idx="4765">
                  <c:v>2019/12/22 4:57</c:v>
                </c:pt>
                <c:pt idx="4766">
                  <c:v>2019/12/22 4:57</c:v>
                </c:pt>
                <c:pt idx="4767">
                  <c:v>2019/12/22 4:57</c:v>
                </c:pt>
                <c:pt idx="4768">
                  <c:v>2019/12/22 4:57</c:v>
                </c:pt>
                <c:pt idx="4769">
                  <c:v>2019/12/22 4:57</c:v>
                </c:pt>
                <c:pt idx="4770">
                  <c:v>2019/12/22 4:57</c:v>
                </c:pt>
                <c:pt idx="4771">
                  <c:v>2019/12/22 4:58</c:v>
                </c:pt>
                <c:pt idx="4772">
                  <c:v>2019/12/22 4:58</c:v>
                </c:pt>
                <c:pt idx="4773">
                  <c:v>2019/12/22 4:58</c:v>
                </c:pt>
                <c:pt idx="4774">
                  <c:v>2019/12/22 4:58</c:v>
                </c:pt>
                <c:pt idx="4775">
                  <c:v>2019/12/22 4:58</c:v>
                </c:pt>
                <c:pt idx="4776">
                  <c:v>2019/12/22 4:58</c:v>
                </c:pt>
                <c:pt idx="4777">
                  <c:v>2019/12/22 4:58</c:v>
                </c:pt>
                <c:pt idx="4778">
                  <c:v>2019/12/22 4:58</c:v>
                </c:pt>
                <c:pt idx="4779">
                  <c:v>2019/12/22 4:58</c:v>
                </c:pt>
                <c:pt idx="4780">
                  <c:v>2019/12/22 4:58</c:v>
                </c:pt>
                <c:pt idx="4781">
                  <c:v>2019/12/22 4:58</c:v>
                </c:pt>
                <c:pt idx="4782">
                  <c:v>2019/12/22 4:58</c:v>
                </c:pt>
                <c:pt idx="4783">
                  <c:v>2019/12/22 4:58</c:v>
                </c:pt>
                <c:pt idx="4784">
                  <c:v>2019/12/22 4:58</c:v>
                </c:pt>
                <c:pt idx="4785">
                  <c:v>2019/12/22 4:58</c:v>
                </c:pt>
                <c:pt idx="4786">
                  <c:v>2019/12/22 4:58</c:v>
                </c:pt>
                <c:pt idx="4787">
                  <c:v>2019/12/22 4:58</c:v>
                </c:pt>
                <c:pt idx="4788">
                  <c:v>2019/12/22 4:58</c:v>
                </c:pt>
                <c:pt idx="4789">
                  <c:v>2019/12/22 4:58</c:v>
                </c:pt>
                <c:pt idx="4790">
                  <c:v>2019/12/22 4:58</c:v>
                </c:pt>
                <c:pt idx="4791">
                  <c:v>2019/12/22 4:59</c:v>
                </c:pt>
                <c:pt idx="4792">
                  <c:v>2019/12/22 4:59</c:v>
                </c:pt>
                <c:pt idx="4793">
                  <c:v>2019/12/22 4:59</c:v>
                </c:pt>
                <c:pt idx="4794">
                  <c:v>2019/12/22 4:59</c:v>
                </c:pt>
                <c:pt idx="4795">
                  <c:v>2019/12/22 4:59</c:v>
                </c:pt>
                <c:pt idx="4796">
                  <c:v>2019/12/22 4:59</c:v>
                </c:pt>
                <c:pt idx="4797">
                  <c:v>2019/12/22 4:59</c:v>
                </c:pt>
                <c:pt idx="4798">
                  <c:v>2019/12/22 4:59</c:v>
                </c:pt>
                <c:pt idx="4799">
                  <c:v>2019/12/22 4:59</c:v>
                </c:pt>
                <c:pt idx="4800">
                  <c:v>2019/12/22 4:59</c:v>
                </c:pt>
                <c:pt idx="4801">
                  <c:v>2019/12/22 4:59</c:v>
                </c:pt>
                <c:pt idx="4802">
                  <c:v>2019/12/22 4:59</c:v>
                </c:pt>
                <c:pt idx="4803">
                  <c:v>2019/12/22 4:59</c:v>
                </c:pt>
                <c:pt idx="4804">
                  <c:v>2019/12/22 4:59</c:v>
                </c:pt>
                <c:pt idx="4805">
                  <c:v>2019/12/22 4:59</c:v>
                </c:pt>
                <c:pt idx="4806">
                  <c:v>2019/12/22 4:59</c:v>
                </c:pt>
                <c:pt idx="4807">
                  <c:v>2019/12/22 4:59</c:v>
                </c:pt>
                <c:pt idx="4808">
                  <c:v>2019/12/22 4:59</c:v>
                </c:pt>
                <c:pt idx="4809">
                  <c:v>2019/12/22 4:59</c:v>
                </c:pt>
                <c:pt idx="4810">
                  <c:v>2019/12/22 4:59</c:v>
                </c:pt>
                <c:pt idx="4811">
                  <c:v>2019/12/22 5:00</c:v>
                </c:pt>
                <c:pt idx="4812">
                  <c:v>2019/12/22 5:00</c:v>
                </c:pt>
                <c:pt idx="4813">
                  <c:v>2019/12/22 5:00</c:v>
                </c:pt>
                <c:pt idx="4814">
                  <c:v>2019/12/22 5:00</c:v>
                </c:pt>
                <c:pt idx="4815">
                  <c:v>2019/12/22 5:00</c:v>
                </c:pt>
                <c:pt idx="4816">
                  <c:v>2019/12/22 5:00</c:v>
                </c:pt>
                <c:pt idx="4817">
                  <c:v>2019/12/22 5:00</c:v>
                </c:pt>
                <c:pt idx="4818">
                  <c:v>2019/12/22 5:00</c:v>
                </c:pt>
                <c:pt idx="4819">
                  <c:v>2019/12/22 5:00</c:v>
                </c:pt>
                <c:pt idx="4820">
                  <c:v>2019/12/22 5:00</c:v>
                </c:pt>
                <c:pt idx="4821">
                  <c:v>2019/12/22 5:00</c:v>
                </c:pt>
                <c:pt idx="4822">
                  <c:v>2019/12/22 5:00</c:v>
                </c:pt>
                <c:pt idx="4823">
                  <c:v>2019/12/22 5:00</c:v>
                </c:pt>
                <c:pt idx="4824">
                  <c:v>2019/12/22 5:00</c:v>
                </c:pt>
                <c:pt idx="4825">
                  <c:v>2019/12/22 5:00</c:v>
                </c:pt>
                <c:pt idx="4826">
                  <c:v>2019/12/22 5:00</c:v>
                </c:pt>
                <c:pt idx="4827">
                  <c:v>2019/12/22 5:00</c:v>
                </c:pt>
                <c:pt idx="4828">
                  <c:v>2019/12/22 5:00</c:v>
                </c:pt>
                <c:pt idx="4829">
                  <c:v>2019/12/22 5:00</c:v>
                </c:pt>
                <c:pt idx="4830">
                  <c:v>2019/12/22 5:00</c:v>
                </c:pt>
                <c:pt idx="4831">
                  <c:v>2019/12/22 5:01</c:v>
                </c:pt>
                <c:pt idx="4832">
                  <c:v>2019/12/22 5:01</c:v>
                </c:pt>
                <c:pt idx="4833">
                  <c:v>2019/12/22 5:01</c:v>
                </c:pt>
                <c:pt idx="4834">
                  <c:v>2019/12/22 5:01</c:v>
                </c:pt>
                <c:pt idx="4835">
                  <c:v>2019/12/22 5:01</c:v>
                </c:pt>
                <c:pt idx="4836">
                  <c:v>2019/12/22 5:01</c:v>
                </c:pt>
                <c:pt idx="4837">
                  <c:v>2019/12/22 5:01</c:v>
                </c:pt>
                <c:pt idx="4838">
                  <c:v>2019/12/22 5:01</c:v>
                </c:pt>
                <c:pt idx="4839">
                  <c:v>2019/12/22 5:01</c:v>
                </c:pt>
                <c:pt idx="4840">
                  <c:v>2019/12/22 5:01</c:v>
                </c:pt>
                <c:pt idx="4841">
                  <c:v>2019/12/22 5:01</c:v>
                </c:pt>
                <c:pt idx="4842">
                  <c:v>2019/12/22 5:01</c:v>
                </c:pt>
                <c:pt idx="4843">
                  <c:v>2019/12/22 5:01</c:v>
                </c:pt>
                <c:pt idx="4844">
                  <c:v>2019/12/22 5:01</c:v>
                </c:pt>
                <c:pt idx="4845">
                  <c:v>2019/12/22 5:01</c:v>
                </c:pt>
                <c:pt idx="4846">
                  <c:v>2019/12/22 5:01</c:v>
                </c:pt>
                <c:pt idx="4847">
                  <c:v>2019/12/22 5:01</c:v>
                </c:pt>
                <c:pt idx="4848">
                  <c:v>2019/12/22 5:01</c:v>
                </c:pt>
                <c:pt idx="4849">
                  <c:v>2019/12/22 5:01</c:v>
                </c:pt>
                <c:pt idx="4850">
                  <c:v>2019/12/22 5:01</c:v>
                </c:pt>
                <c:pt idx="4851">
                  <c:v>2019/12/22 5:02</c:v>
                </c:pt>
                <c:pt idx="4852">
                  <c:v>2019/12/22 5:02</c:v>
                </c:pt>
                <c:pt idx="4853">
                  <c:v>2019/12/22 5:02</c:v>
                </c:pt>
                <c:pt idx="4854">
                  <c:v>2019/12/22 5:02</c:v>
                </c:pt>
                <c:pt idx="4855">
                  <c:v>2019/12/22 5:02</c:v>
                </c:pt>
                <c:pt idx="4856">
                  <c:v>2019/12/22 5:02</c:v>
                </c:pt>
                <c:pt idx="4857">
                  <c:v>2019/12/22 5:02</c:v>
                </c:pt>
                <c:pt idx="4858">
                  <c:v>2019/12/22 5:02</c:v>
                </c:pt>
                <c:pt idx="4859">
                  <c:v>2019/12/22 5:02</c:v>
                </c:pt>
                <c:pt idx="4860">
                  <c:v>2019/12/22 5:02</c:v>
                </c:pt>
                <c:pt idx="4861">
                  <c:v>2019/12/22 5:02</c:v>
                </c:pt>
                <c:pt idx="4862">
                  <c:v>2019/12/22 5:02</c:v>
                </c:pt>
                <c:pt idx="4863">
                  <c:v>2019/12/22 5:02</c:v>
                </c:pt>
                <c:pt idx="4864">
                  <c:v>2019/12/22 5:02</c:v>
                </c:pt>
                <c:pt idx="4865">
                  <c:v>2019/12/22 5:02</c:v>
                </c:pt>
                <c:pt idx="4866">
                  <c:v>2019/12/22 5:02</c:v>
                </c:pt>
                <c:pt idx="4867">
                  <c:v>2019/12/22 5:02</c:v>
                </c:pt>
                <c:pt idx="4868">
                  <c:v>2019/12/22 5:02</c:v>
                </c:pt>
                <c:pt idx="4869">
                  <c:v>2019/12/22 5:02</c:v>
                </c:pt>
                <c:pt idx="4870">
                  <c:v>2019/12/22 5:02</c:v>
                </c:pt>
                <c:pt idx="4871">
                  <c:v>2019/12/22 5:03</c:v>
                </c:pt>
                <c:pt idx="4872">
                  <c:v>2019/12/22 5:03</c:v>
                </c:pt>
                <c:pt idx="4873">
                  <c:v>2019/12/22 5:03</c:v>
                </c:pt>
                <c:pt idx="4874">
                  <c:v>2019/12/22 5:03</c:v>
                </c:pt>
                <c:pt idx="4875">
                  <c:v>2019/12/22 5:03</c:v>
                </c:pt>
                <c:pt idx="4876">
                  <c:v>2019/12/22 5:03</c:v>
                </c:pt>
                <c:pt idx="4877">
                  <c:v>2019/12/22 5:03</c:v>
                </c:pt>
                <c:pt idx="4878">
                  <c:v>2019/12/22 5:03</c:v>
                </c:pt>
                <c:pt idx="4879">
                  <c:v>2019/12/22 5:03</c:v>
                </c:pt>
                <c:pt idx="4880">
                  <c:v>2019/12/22 5:03</c:v>
                </c:pt>
                <c:pt idx="4881">
                  <c:v>2019/12/22 5:03</c:v>
                </c:pt>
                <c:pt idx="4882">
                  <c:v>2019/12/22 5:03</c:v>
                </c:pt>
                <c:pt idx="4883">
                  <c:v>2019/12/22 5:03</c:v>
                </c:pt>
                <c:pt idx="4884">
                  <c:v>2019/12/22 5:03</c:v>
                </c:pt>
                <c:pt idx="4885">
                  <c:v>2019/12/22 5:03</c:v>
                </c:pt>
                <c:pt idx="4886">
                  <c:v>2019/12/22 5:03</c:v>
                </c:pt>
                <c:pt idx="4887">
                  <c:v>2019/12/22 5:03</c:v>
                </c:pt>
                <c:pt idx="4888">
                  <c:v>2019/12/22 5:03</c:v>
                </c:pt>
                <c:pt idx="4889">
                  <c:v>2019/12/22 5:03</c:v>
                </c:pt>
                <c:pt idx="4890">
                  <c:v>2019/12/22 5:03</c:v>
                </c:pt>
                <c:pt idx="4891">
                  <c:v>2019/12/22 5:04</c:v>
                </c:pt>
                <c:pt idx="4892">
                  <c:v>2019/12/22 5:04</c:v>
                </c:pt>
                <c:pt idx="4893">
                  <c:v>2019/12/22 5:04</c:v>
                </c:pt>
                <c:pt idx="4894">
                  <c:v>2019/12/22 5:04</c:v>
                </c:pt>
                <c:pt idx="4895">
                  <c:v>2019/12/22 5:04</c:v>
                </c:pt>
                <c:pt idx="4896">
                  <c:v>2019/12/22 5:04</c:v>
                </c:pt>
                <c:pt idx="4897">
                  <c:v>2019/12/22 5:04</c:v>
                </c:pt>
                <c:pt idx="4898">
                  <c:v>2019/12/22 5:04</c:v>
                </c:pt>
                <c:pt idx="4899">
                  <c:v>2019/12/22 5:04</c:v>
                </c:pt>
                <c:pt idx="4900">
                  <c:v>2019/12/22 5:04</c:v>
                </c:pt>
                <c:pt idx="4901">
                  <c:v>2019/12/22 5:04</c:v>
                </c:pt>
                <c:pt idx="4902">
                  <c:v>2019/12/22 5:04</c:v>
                </c:pt>
                <c:pt idx="4903">
                  <c:v>2019/12/22 5:04</c:v>
                </c:pt>
                <c:pt idx="4904">
                  <c:v>2019/12/22 5:04</c:v>
                </c:pt>
                <c:pt idx="4905">
                  <c:v>2019/12/22 5:04</c:v>
                </c:pt>
                <c:pt idx="4906">
                  <c:v>2019/12/22 5:04</c:v>
                </c:pt>
                <c:pt idx="4907">
                  <c:v>2019/12/22 5:04</c:v>
                </c:pt>
                <c:pt idx="4908">
                  <c:v>2019/12/22 5:04</c:v>
                </c:pt>
                <c:pt idx="4909">
                  <c:v>2019/12/22 5:04</c:v>
                </c:pt>
                <c:pt idx="4910">
                  <c:v>2019/12/22 5:04</c:v>
                </c:pt>
                <c:pt idx="4911">
                  <c:v>2019/12/22 5:05</c:v>
                </c:pt>
                <c:pt idx="4912">
                  <c:v>2019/12/22 5:05</c:v>
                </c:pt>
                <c:pt idx="4913">
                  <c:v>2019/12/22 5:05</c:v>
                </c:pt>
                <c:pt idx="4914">
                  <c:v>2019/12/22 5:05</c:v>
                </c:pt>
                <c:pt idx="4915">
                  <c:v>2019/12/22 5:05</c:v>
                </c:pt>
                <c:pt idx="4916">
                  <c:v>2019/12/22 5:05</c:v>
                </c:pt>
                <c:pt idx="4917">
                  <c:v>2019/12/22 5:05</c:v>
                </c:pt>
                <c:pt idx="4918">
                  <c:v>2019/12/22 5:05</c:v>
                </c:pt>
                <c:pt idx="4919">
                  <c:v>2019/12/22 5:05</c:v>
                </c:pt>
                <c:pt idx="4920">
                  <c:v>2019/12/22 5:05</c:v>
                </c:pt>
                <c:pt idx="4921">
                  <c:v>2019/12/22 5:05</c:v>
                </c:pt>
                <c:pt idx="4922">
                  <c:v>2019/12/22 5:05</c:v>
                </c:pt>
                <c:pt idx="4923">
                  <c:v>2019/12/22 5:05</c:v>
                </c:pt>
                <c:pt idx="4924">
                  <c:v>2019/12/22 5:05</c:v>
                </c:pt>
                <c:pt idx="4925">
                  <c:v>2019/12/22 5:05</c:v>
                </c:pt>
                <c:pt idx="4926">
                  <c:v>2019/12/22 5:05</c:v>
                </c:pt>
                <c:pt idx="4927">
                  <c:v>2019/12/22 5:05</c:v>
                </c:pt>
                <c:pt idx="4928">
                  <c:v>2019/12/22 5:05</c:v>
                </c:pt>
                <c:pt idx="4929">
                  <c:v>2019/12/22 5:05</c:v>
                </c:pt>
                <c:pt idx="4930">
                  <c:v>2019/12/22 5:05</c:v>
                </c:pt>
                <c:pt idx="4931">
                  <c:v>2019/12/22 5:06</c:v>
                </c:pt>
                <c:pt idx="4932">
                  <c:v>2019/12/22 5:06</c:v>
                </c:pt>
                <c:pt idx="4933">
                  <c:v>2019/12/22 5:06</c:v>
                </c:pt>
                <c:pt idx="4934">
                  <c:v>2019/12/22 5:06</c:v>
                </c:pt>
                <c:pt idx="4935">
                  <c:v>2019/12/22 5:06</c:v>
                </c:pt>
                <c:pt idx="4936">
                  <c:v>2019/12/22 5:06</c:v>
                </c:pt>
                <c:pt idx="4937">
                  <c:v>2019/12/22 5:06</c:v>
                </c:pt>
                <c:pt idx="4938">
                  <c:v>2019/12/22 5:06</c:v>
                </c:pt>
                <c:pt idx="4939">
                  <c:v>2019/12/22 5:06</c:v>
                </c:pt>
                <c:pt idx="4940">
                  <c:v>2019/12/22 5:06</c:v>
                </c:pt>
                <c:pt idx="4941">
                  <c:v>2019/12/22 5:06</c:v>
                </c:pt>
                <c:pt idx="4942">
                  <c:v>2019/12/22 5:06</c:v>
                </c:pt>
                <c:pt idx="4943">
                  <c:v>2019/12/22 5:06</c:v>
                </c:pt>
                <c:pt idx="4944">
                  <c:v>2019/12/22 5:06</c:v>
                </c:pt>
                <c:pt idx="4945">
                  <c:v>2019/12/22 5:06</c:v>
                </c:pt>
                <c:pt idx="4946">
                  <c:v>2019/12/22 5:06</c:v>
                </c:pt>
                <c:pt idx="4947">
                  <c:v>2019/12/22 5:06</c:v>
                </c:pt>
                <c:pt idx="4948">
                  <c:v>2019/12/22 5:06</c:v>
                </c:pt>
                <c:pt idx="4949">
                  <c:v>2019/12/22 5:06</c:v>
                </c:pt>
                <c:pt idx="4950">
                  <c:v>2019/12/22 5:07</c:v>
                </c:pt>
                <c:pt idx="4951">
                  <c:v>2019/12/22 5:07</c:v>
                </c:pt>
                <c:pt idx="4952">
                  <c:v>2019/12/22 5:07</c:v>
                </c:pt>
                <c:pt idx="4953">
                  <c:v>2019/12/22 5:07</c:v>
                </c:pt>
                <c:pt idx="4954">
                  <c:v>2019/12/22 5:07</c:v>
                </c:pt>
                <c:pt idx="4955">
                  <c:v>2019/12/22 5:07</c:v>
                </c:pt>
                <c:pt idx="4956">
                  <c:v>2019/12/22 5:07</c:v>
                </c:pt>
                <c:pt idx="4957">
                  <c:v>2019/12/22 5:07</c:v>
                </c:pt>
                <c:pt idx="4958">
                  <c:v>2019/12/22 5:07</c:v>
                </c:pt>
                <c:pt idx="4959">
                  <c:v>2019/12/22 5:07</c:v>
                </c:pt>
                <c:pt idx="4960">
                  <c:v>2019/12/22 5:07</c:v>
                </c:pt>
                <c:pt idx="4961">
                  <c:v>2019/12/22 5:07</c:v>
                </c:pt>
                <c:pt idx="4962">
                  <c:v>2019/12/22 5:07</c:v>
                </c:pt>
                <c:pt idx="4963">
                  <c:v>2019/12/22 5:07</c:v>
                </c:pt>
                <c:pt idx="4964">
                  <c:v>2019/12/22 5:07</c:v>
                </c:pt>
                <c:pt idx="4965">
                  <c:v>2019/12/22 5:07</c:v>
                </c:pt>
                <c:pt idx="4966">
                  <c:v>2019/12/22 5:07</c:v>
                </c:pt>
                <c:pt idx="4967">
                  <c:v>2019/12/22 5:07</c:v>
                </c:pt>
                <c:pt idx="4968">
                  <c:v>2019/12/22 5:07</c:v>
                </c:pt>
                <c:pt idx="4969">
                  <c:v>2019/12/22 5:07</c:v>
                </c:pt>
                <c:pt idx="4970">
                  <c:v>2019/12/22 5:07</c:v>
                </c:pt>
                <c:pt idx="4971">
                  <c:v>2019/12/22 5:08</c:v>
                </c:pt>
                <c:pt idx="4972">
                  <c:v>2019/12/22 5:08</c:v>
                </c:pt>
                <c:pt idx="4973">
                  <c:v>2019/12/22 5:08</c:v>
                </c:pt>
                <c:pt idx="4974">
                  <c:v>2019/12/22 5:08</c:v>
                </c:pt>
                <c:pt idx="4975">
                  <c:v>2019/12/22 5:08</c:v>
                </c:pt>
                <c:pt idx="4976">
                  <c:v>2019/12/22 5:08</c:v>
                </c:pt>
                <c:pt idx="4977">
                  <c:v>2019/12/22 5:08</c:v>
                </c:pt>
                <c:pt idx="4978">
                  <c:v>2019/12/22 5:08</c:v>
                </c:pt>
                <c:pt idx="4979">
                  <c:v>2019/12/22 5:08</c:v>
                </c:pt>
                <c:pt idx="4980">
                  <c:v>2019/12/22 5:08</c:v>
                </c:pt>
                <c:pt idx="4981">
                  <c:v>2019/12/22 5:08</c:v>
                </c:pt>
                <c:pt idx="4982">
                  <c:v>2019/12/22 5:08</c:v>
                </c:pt>
                <c:pt idx="4983">
                  <c:v>2019/12/22 5:08</c:v>
                </c:pt>
                <c:pt idx="4984">
                  <c:v>2019/12/22 5:08</c:v>
                </c:pt>
                <c:pt idx="4985">
                  <c:v>2019/12/22 5:08</c:v>
                </c:pt>
                <c:pt idx="4986">
                  <c:v>2019/12/22 5:08</c:v>
                </c:pt>
                <c:pt idx="4987">
                  <c:v>2019/12/22 5:08</c:v>
                </c:pt>
                <c:pt idx="4988">
                  <c:v>2019/12/22 5:08</c:v>
                </c:pt>
                <c:pt idx="4989">
                  <c:v>2019/12/22 5:08</c:v>
                </c:pt>
                <c:pt idx="4990">
                  <c:v>2019/12/22 5:08</c:v>
                </c:pt>
                <c:pt idx="4991">
                  <c:v>2019/12/22 5:09</c:v>
                </c:pt>
                <c:pt idx="4992">
                  <c:v>2019/12/22 5:09</c:v>
                </c:pt>
                <c:pt idx="4993">
                  <c:v>2019/12/22 5:09</c:v>
                </c:pt>
                <c:pt idx="4994">
                  <c:v>2019/12/22 5:09</c:v>
                </c:pt>
                <c:pt idx="4995">
                  <c:v>2019/12/22 5:09</c:v>
                </c:pt>
                <c:pt idx="4996">
                  <c:v>2019/12/22 5:09</c:v>
                </c:pt>
                <c:pt idx="4997">
                  <c:v>2019/12/22 5:09</c:v>
                </c:pt>
                <c:pt idx="4998">
                  <c:v>2019/12/22 5:09</c:v>
                </c:pt>
                <c:pt idx="4999">
                  <c:v>2019/12/22 5:09</c:v>
                </c:pt>
                <c:pt idx="5000">
                  <c:v>2019/12/22 5:09</c:v>
                </c:pt>
                <c:pt idx="5001">
                  <c:v>2019/12/22 5:09</c:v>
                </c:pt>
                <c:pt idx="5002">
                  <c:v>2019/12/22 5:09</c:v>
                </c:pt>
                <c:pt idx="5003">
                  <c:v>2019/12/22 5:09</c:v>
                </c:pt>
                <c:pt idx="5004">
                  <c:v>2019/12/22 5:09</c:v>
                </c:pt>
                <c:pt idx="5005">
                  <c:v>2019/12/22 5:09</c:v>
                </c:pt>
                <c:pt idx="5006">
                  <c:v>2019/12/22 5:09</c:v>
                </c:pt>
                <c:pt idx="5007">
                  <c:v>2019/12/22 5:09</c:v>
                </c:pt>
                <c:pt idx="5008">
                  <c:v>2019/12/22 5:09</c:v>
                </c:pt>
                <c:pt idx="5009">
                  <c:v>2019/12/22 5:09</c:v>
                </c:pt>
                <c:pt idx="5010">
                  <c:v>2019/12/22 5:09</c:v>
                </c:pt>
                <c:pt idx="5011">
                  <c:v>2019/12/22 5:10</c:v>
                </c:pt>
                <c:pt idx="5012">
                  <c:v>2019/12/22 5:10</c:v>
                </c:pt>
                <c:pt idx="5013">
                  <c:v>2019/12/22 5:10</c:v>
                </c:pt>
                <c:pt idx="5014">
                  <c:v>2019/12/22 5:10</c:v>
                </c:pt>
                <c:pt idx="5015">
                  <c:v>2019/12/22 5:10</c:v>
                </c:pt>
                <c:pt idx="5016">
                  <c:v>2019/12/22 5:10</c:v>
                </c:pt>
                <c:pt idx="5017">
                  <c:v>2019/12/22 5:10</c:v>
                </c:pt>
                <c:pt idx="5018">
                  <c:v>2019/12/22 5:10</c:v>
                </c:pt>
                <c:pt idx="5019">
                  <c:v>2019/12/22 5:10</c:v>
                </c:pt>
                <c:pt idx="5020">
                  <c:v>2019/12/22 5:10</c:v>
                </c:pt>
                <c:pt idx="5021">
                  <c:v>2019/12/22 5:10</c:v>
                </c:pt>
                <c:pt idx="5022">
                  <c:v>2019/12/22 5:10</c:v>
                </c:pt>
                <c:pt idx="5023">
                  <c:v>2019/12/22 5:10</c:v>
                </c:pt>
                <c:pt idx="5024">
                  <c:v>2019/12/22 5:10</c:v>
                </c:pt>
                <c:pt idx="5025">
                  <c:v>2019/12/22 5:10</c:v>
                </c:pt>
                <c:pt idx="5026">
                  <c:v>2019/12/22 5:10</c:v>
                </c:pt>
                <c:pt idx="5027">
                  <c:v>2019/12/22 5:10</c:v>
                </c:pt>
                <c:pt idx="5028">
                  <c:v>2019/12/22 5:10</c:v>
                </c:pt>
                <c:pt idx="5029">
                  <c:v>2019/12/22 5:10</c:v>
                </c:pt>
                <c:pt idx="5030">
                  <c:v>2019/12/22 5:10</c:v>
                </c:pt>
                <c:pt idx="5031">
                  <c:v>2019/12/22 5:11</c:v>
                </c:pt>
                <c:pt idx="5032">
                  <c:v>2019/12/22 5:11</c:v>
                </c:pt>
                <c:pt idx="5033">
                  <c:v>2019/12/22 5:11</c:v>
                </c:pt>
                <c:pt idx="5034">
                  <c:v>2019/12/22 5:11</c:v>
                </c:pt>
                <c:pt idx="5035">
                  <c:v>2019/12/22 5:11</c:v>
                </c:pt>
                <c:pt idx="5036">
                  <c:v>2019/12/22 5:11</c:v>
                </c:pt>
                <c:pt idx="5037">
                  <c:v>2019/12/22 5:11</c:v>
                </c:pt>
                <c:pt idx="5038">
                  <c:v>2019/12/22 5:11</c:v>
                </c:pt>
                <c:pt idx="5039">
                  <c:v>2019/12/22 5:11</c:v>
                </c:pt>
                <c:pt idx="5040">
                  <c:v>2019/12/22 5:11</c:v>
                </c:pt>
                <c:pt idx="5041">
                  <c:v>2019/12/22 5:11</c:v>
                </c:pt>
                <c:pt idx="5042">
                  <c:v>2019/12/22 5:11</c:v>
                </c:pt>
                <c:pt idx="5043">
                  <c:v>2019/12/22 5:11</c:v>
                </c:pt>
                <c:pt idx="5044">
                  <c:v>2019/12/22 5:11</c:v>
                </c:pt>
                <c:pt idx="5045">
                  <c:v>2019/12/22 5:11</c:v>
                </c:pt>
                <c:pt idx="5046">
                  <c:v>2019/12/22 5:11</c:v>
                </c:pt>
                <c:pt idx="5047">
                  <c:v>2019/12/22 5:11</c:v>
                </c:pt>
                <c:pt idx="5048">
                  <c:v>2019/12/22 5:11</c:v>
                </c:pt>
                <c:pt idx="5049">
                  <c:v>2019/12/22 5:11</c:v>
                </c:pt>
                <c:pt idx="5050">
                  <c:v>2019/12/22 5:11</c:v>
                </c:pt>
                <c:pt idx="5051">
                  <c:v>2019/12/22 5:12</c:v>
                </c:pt>
                <c:pt idx="5052">
                  <c:v>2019/12/22 5:12</c:v>
                </c:pt>
                <c:pt idx="5053">
                  <c:v>2019/12/22 5:12</c:v>
                </c:pt>
                <c:pt idx="5054">
                  <c:v>2019/12/22 5:12</c:v>
                </c:pt>
                <c:pt idx="5055">
                  <c:v>2019/12/22 5:12</c:v>
                </c:pt>
                <c:pt idx="5056">
                  <c:v>2019/12/22 5:12</c:v>
                </c:pt>
                <c:pt idx="5057">
                  <c:v>2019/12/22 5:12</c:v>
                </c:pt>
                <c:pt idx="5058">
                  <c:v>2019/12/22 5:12</c:v>
                </c:pt>
                <c:pt idx="5059">
                  <c:v>2019/12/22 5:12</c:v>
                </c:pt>
                <c:pt idx="5060">
                  <c:v>2019/12/22 5:12</c:v>
                </c:pt>
                <c:pt idx="5061">
                  <c:v>2019/12/22 5:12</c:v>
                </c:pt>
                <c:pt idx="5062">
                  <c:v>2019/12/22 5:12</c:v>
                </c:pt>
                <c:pt idx="5063">
                  <c:v>2019/12/22 5:12</c:v>
                </c:pt>
                <c:pt idx="5064">
                  <c:v>2019/12/22 5:12</c:v>
                </c:pt>
                <c:pt idx="5065">
                  <c:v>2019/12/22 5:12</c:v>
                </c:pt>
                <c:pt idx="5066">
                  <c:v>2019/12/22 5:12</c:v>
                </c:pt>
                <c:pt idx="5067">
                  <c:v>2019/12/22 5:12</c:v>
                </c:pt>
                <c:pt idx="5068">
                  <c:v>2019/12/22 5:12</c:v>
                </c:pt>
                <c:pt idx="5069">
                  <c:v>2019/12/22 5:12</c:v>
                </c:pt>
                <c:pt idx="5070">
                  <c:v>2019/12/22 5:12</c:v>
                </c:pt>
                <c:pt idx="5071">
                  <c:v>2019/12/22 5:13</c:v>
                </c:pt>
                <c:pt idx="5072">
                  <c:v>2019/12/22 5:13</c:v>
                </c:pt>
                <c:pt idx="5073">
                  <c:v>2019/12/22 5:13</c:v>
                </c:pt>
                <c:pt idx="5074">
                  <c:v>2019/12/22 5:13</c:v>
                </c:pt>
                <c:pt idx="5075">
                  <c:v>2019/12/22 5:13</c:v>
                </c:pt>
                <c:pt idx="5076">
                  <c:v>2019/12/22 5:13</c:v>
                </c:pt>
                <c:pt idx="5077">
                  <c:v>2019/12/22 5:13</c:v>
                </c:pt>
                <c:pt idx="5078">
                  <c:v>2019/12/22 5:13</c:v>
                </c:pt>
                <c:pt idx="5079">
                  <c:v>2019/12/22 5:13</c:v>
                </c:pt>
                <c:pt idx="5080">
                  <c:v>2019/12/22 5:13</c:v>
                </c:pt>
                <c:pt idx="5081">
                  <c:v>2019/12/22 5:13</c:v>
                </c:pt>
                <c:pt idx="5082">
                  <c:v>2019/12/22 5:13</c:v>
                </c:pt>
                <c:pt idx="5083">
                  <c:v>2019/12/22 5:13</c:v>
                </c:pt>
                <c:pt idx="5084">
                  <c:v>2019/12/22 5:13</c:v>
                </c:pt>
                <c:pt idx="5085">
                  <c:v>2019/12/22 5:13</c:v>
                </c:pt>
                <c:pt idx="5086">
                  <c:v>2019/12/22 5:13</c:v>
                </c:pt>
                <c:pt idx="5087">
                  <c:v>2019/12/22 5:13</c:v>
                </c:pt>
                <c:pt idx="5088">
                  <c:v>2019/12/22 5:13</c:v>
                </c:pt>
                <c:pt idx="5089">
                  <c:v>2019/12/22 5:13</c:v>
                </c:pt>
                <c:pt idx="5090">
                  <c:v>2019/12/22 5:13</c:v>
                </c:pt>
                <c:pt idx="5091">
                  <c:v>2019/12/22 5:14</c:v>
                </c:pt>
                <c:pt idx="5092">
                  <c:v>2019/12/22 5:14</c:v>
                </c:pt>
                <c:pt idx="5093">
                  <c:v>2019/12/22 5:14</c:v>
                </c:pt>
                <c:pt idx="5094">
                  <c:v>2019/12/22 5:14</c:v>
                </c:pt>
                <c:pt idx="5095">
                  <c:v>2019/12/22 5:14</c:v>
                </c:pt>
                <c:pt idx="5096">
                  <c:v>2019/12/22 5:14</c:v>
                </c:pt>
                <c:pt idx="5097">
                  <c:v>2019/12/22 5:14</c:v>
                </c:pt>
                <c:pt idx="5098">
                  <c:v>2019/12/22 5:14</c:v>
                </c:pt>
                <c:pt idx="5099">
                  <c:v>2019/12/22 5:14</c:v>
                </c:pt>
                <c:pt idx="5100">
                  <c:v>2019/12/22 5:14</c:v>
                </c:pt>
                <c:pt idx="5101">
                  <c:v>2019/12/22 5:14</c:v>
                </c:pt>
                <c:pt idx="5102">
                  <c:v>2019/12/22 5:14</c:v>
                </c:pt>
                <c:pt idx="5103">
                  <c:v>2019/12/22 5:14</c:v>
                </c:pt>
                <c:pt idx="5104">
                  <c:v>2019/12/22 5:14</c:v>
                </c:pt>
                <c:pt idx="5105">
                  <c:v>2019/12/22 5:14</c:v>
                </c:pt>
                <c:pt idx="5106">
                  <c:v>2019/12/22 5:14</c:v>
                </c:pt>
                <c:pt idx="5107">
                  <c:v>2019/12/22 5:14</c:v>
                </c:pt>
                <c:pt idx="5108">
                  <c:v>2019/12/22 5:14</c:v>
                </c:pt>
                <c:pt idx="5109">
                  <c:v>2019/12/22 5:14</c:v>
                </c:pt>
                <c:pt idx="5110">
                  <c:v>2019/12/22 5:14</c:v>
                </c:pt>
                <c:pt idx="5111">
                  <c:v>2019/12/22 5:15</c:v>
                </c:pt>
                <c:pt idx="5112">
                  <c:v>2019/12/22 5:15</c:v>
                </c:pt>
                <c:pt idx="5113">
                  <c:v>2019/12/22 5:15</c:v>
                </c:pt>
                <c:pt idx="5114">
                  <c:v>2019/12/22 5:15</c:v>
                </c:pt>
                <c:pt idx="5115">
                  <c:v>2019/12/22 5:15</c:v>
                </c:pt>
                <c:pt idx="5116">
                  <c:v>2019/12/22 5:15</c:v>
                </c:pt>
                <c:pt idx="5117">
                  <c:v>2019/12/22 5:15</c:v>
                </c:pt>
                <c:pt idx="5118">
                  <c:v>2019/12/22 5:15</c:v>
                </c:pt>
                <c:pt idx="5119">
                  <c:v>2019/12/22 5:15</c:v>
                </c:pt>
                <c:pt idx="5120">
                  <c:v>2019/12/22 5:15</c:v>
                </c:pt>
                <c:pt idx="5121">
                  <c:v>2019/12/22 5:15</c:v>
                </c:pt>
                <c:pt idx="5122">
                  <c:v>2019/12/22 5:15</c:v>
                </c:pt>
                <c:pt idx="5123">
                  <c:v>2019/12/22 5:15</c:v>
                </c:pt>
                <c:pt idx="5124">
                  <c:v>2019/12/22 5:15</c:v>
                </c:pt>
                <c:pt idx="5125">
                  <c:v>2019/12/22 5:15</c:v>
                </c:pt>
                <c:pt idx="5126">
                  <c:v>2019/12/22 5:15</c:v>
                </c:pt>
                <c:pt idx="5127">
                  <c:v>2019/12/22 5:15</c:v>
                </c:pt>
                <c:pt idx="5128">
                  <c:v>2019/12/22 5:15</c:v>
                </c:pt>
                <c:pt idx="5129">
                  <c:v>2019/12/22 5:15</c:v>
                </c:pt>
                <c:pt idx="5130">
                  <c:v>2019/12/22 5:15</c:v>
                </c:pt>
                <c:pt idx="5131">
                  <c:v>2019/12/22 5:16</c:v>
                </c:pt>
                <c:pt idx="5132">
                  <c:v>2019/12/22 5:16</c:v>
                </c:pt>
                <c:pt idx="5133">
                  <c:v>2019/12/22 5:16</c:v>
                </c:pt>
                <c:pt idx="5134">
                  <c:v>2019/12/22 5:16</c:v>
                </c:pt>
                <c:pt idx="5135">
                  <c:v>2019/12/22 5:16</c:v>
                </c:pt>
                <c:pt idx="5136">
                  <c:v>2019/12/22 5:16</c:v>
                </c:pt>
                <c:pt idx="5137">
                  <c:v>2019/12/22 5:16</c:v>
                </c:pt>
                <c:pt idx="5138">
                  <c:v>2019/12/22 5:16</c:v>
                </c:pt>
                <c:pt idx="5139">
                  <c:v>2019/12/22 5:16</c:v>
                </c:pt>
                <c:pt idx="5140">
                  <c:v>2019/12/22 5:16</c:v>
                </c:pt>
                <c:pt idx="5141">
                  <c:v>2019/12/22 5:16</c:v>
                </c:pt>
                <c:pt idx="5142">
                  <c:v>2019/12/22 5:16</c:v>
                </c:pt>
                <c:pt idx="5143">
                  <c:v>2019/12/22 5:16</c:v>
                </c:pt>
                <c:pt idx="5144">
                  <c:v>2019/12/22 5:16</c:v>
                </c:pt>
                <c:pt idx="5145">
                  <c:v>2019/12/22 5:16</c:v>
                </c:pt>
                <c:pt idx="5146">
                  <c:v>2019/12/22 5:16</c:v>
                </c:pt>
                <c:pt idx="5147">
                  <c:v>2019/12/22 5:16</c:v>
                </c:pt>
                <c:pt idx="5148">
                  <c:v>2019/12/22 5:16</c:v>
                </c:pt>
                <c:pt idx="5149">
                  <c:v>2019/12/22 5:16</c:v>
                </c:pt>
                <c:pt idx="5150">
                  <c:v>2019/12/22 5:16</c:v>
                </c:pt>
                <c:pt idx="5151">
                  <c:v>2019/12/22 5:17</c:v>
                </c:pt>
                <c:pt idx="5152">
                  <c:v>2019/12/22 5:17</c:v>
                </c:pt>
                <c:pt idx="5153">
                  <c:v>2019/12/22 5:17</c:v>
                </c:pt>
                <c:pt idx="5154">
                  <c:v>2019/12/22 5:17</c:v>
                </c:pt>
                <c:pt idx="5155">
                  <c:v>2019/12/22 5:17</c:v>
                </c:pt>
                <c:pt idx="5156">
                  <c:v>2019/12/22 5:17</c:v>
                </c:pt>
                <c:pt idx="5157">
                  <c:v>2019/12/22 5:17</c:v>
                </c:pt>
                <c:pt idx="5158">
                  <c:v>2019/12/22 5:17</c:v>
                </c:pt>
                <c:pt idx="5159">
                  <c:v>2019/12/22 5:17</c:v>
                </c:pt>
                <c:pt idx="5160">
                  <c:v>2019/12/22 5:17</c:v>
                </c:pt>
                <c:pt idx="5161">
                  <c:v>2019/12/22 5:17</c:v>
                </c:pt>
                <c:pt idx="5162">
                  <c:v>2019/12/22 5:17</c:v>
                </c:pt>
                <c:pt idx="5163">
                  <c:v>2019/12/22 5:17</c:v>
                </c:pt>
                <c:pt idx="5164">
                  <c:v>2019/12/22 5:17</c:v>
                </c:pt>
                <c:pt idx="5165">
                  <c:v>2019/12/22 5:17</c:v>
                </c:pt>
                <c:pt idx="5166">
                  <c:v>2019/12/22 5:17</c:v>
                </c:pt>
                <c:pt idx="5167">
                  <c:v>2019/12/22 5:17</c:v>
                </c:pt>
                <c:pt idx="5168">
                  <c:v>2019/12/22 5:17</c:v>
                </c:pt>
                <c:pt idx="5169">
                  <c:v>2019/12/22 5:17</c:v>
                </c:pt>
                <c:pt idx="5170">
                  <c:v>2019/12/22 5:17</c:v>
                </c:pt>
                <c:pt idx="5171">
                  <c:v>2019/12/22 5:18</c:v>
                </c:pt>
                <c:pt idx="5172">
                  <c:v>2019/12/22 5:18</c:v>
                </c:pt>
                <c:pt idx="5173">
                  <c:v>2019/12/22 5:18</c:v>
                </c:pt>
                <c:pt idx="5174">
                  <c:v>2019/12/22 5:18</c:v>
                </c:pt>
                <c:pt idx="5175">
                  <c:v>2019/12/22 5:18</c:v>
                </c:pt>
                <c:pt idx="5176">
                  <c:v>2019/12/22 5:18</c:v>
                </c:pt>
                <c:pt idx="5177">
                  <c:v>2019/12/22 5:18</c:v>
                </c:pt>
                <c:pt idx="5178">
                  <c:v>2019/12/22 5:18</c:v>
                </c:pt>
                <c:pt idx="5179">
                  <c:v>2019/12/22 5:18</c:v>
                </c:pt>
                <c:pt idx="5180">
                  <c:v>2019/12/22 5:18</c:v>
                </c:pt>
                <c:pt idx="5181">
                  <c:v>2019/12/22 5:18</c:v>
                </c:pt>
                <c:pt idx="5182">
                  <c:v>2019/12/22 5:18</c:v>
                </c:pt>
                <c:pt idx="5183">
                  <c:v>2019/12/22 5:18</c:v>
                </c:pt>
                <c:pt idx="5184">
                  <c:v>2019/12/22 5:18</c:v>
                </c:pt>
                <c:pt idx="5185">
                  <c:v>2019/12/22 5:18</c:v>
                </c:pt>
                <c:pt idx="5186">
                  <c:v>2019/12/22 5:18</c:v>
                </c:pt>
                <c:pt idx="5187">
                  <c:v>2019/12/22 5:18</c:v>
                </c:pt>
                <c:pt idx="5188">
                  <c:v>2019/12/22 5:18</c:v>
                </c:pt>
                <c:pt idx="5189">
                  <c:v>2019/12/22 5:18</c:v>
                </c:pt>
                <c:pt idx="5190">
                  <c:v>2019/12/22 5:18</c:v>
                </c:pt>
                <c:pt idx="5191">
                  <c:v>2019/12/22 5:19</c:v>
                </c:pt>
                <c:pt idx="5192">
                  <c:v>2019/12/22 5:19</c:v>
                </c:pt>
                <c:pt idx="5193">
                  <c:v>2019/12/22 5:19</c:v>
                </c:pt>
                <c:pt idx="5194">
                  <c:v>2019/12/22 5:19</c:v>
                </c:pt>
                <c:pt idx="5195">
                  <c:v>2019/12/22 5:19</c:v>
                </c:pt>
                <c:pt idx="5196">
                  <c:v>2019/12/22 5:19</c:v>
                </c:pt>
                <c:pt idx="5197">
                  <c:v>2019/12/22 5:19</c:v>
                </c:pt>
                <c:pt idx="5198">
                  <c:v>2019/12/22 5:19</c:v>
                </c:pt>
                <c:pt idx="5199">
                  <c:v>2019/12/22 5:19</c:v>
                </c:pt>
                <c:pt idx="5200">
                  <c:v>2019/12/22 5:19</c:v>
                </c:pt>
                <c:pt idx="5201">
                  <c:v>2019/12/22 5:19</c:v>
                </c:pt>
                <c:pt idx="5202">
                  <c:v>2019/12/22 5:19</c:v>
                </c:pt>
                <c:pt idx="5203">
                  <c:v>2019/12/22 5:19</c:v>
                </c:pt>
                <c:pt idx="5204">
                  <c:v>2019/12/22 5:19</c:v>
                </c:pt>
                <c:pt idx="5205">
                  <c:v>2019/12/22 5:19</c:v>
                </c:pt>
                <c:pt idx="5206">
                  <c:v>2019/12/22 5:19</c:v>
                </c:pt>
                <c:pt idx="5207">
                  <c:v>2019/12/22 5:19</c:v>
                </c:pt>
                <c:pt idx="5208">
                  <c:v>2019/12/22 5:19</c:v>
                </c:pt>
                <c:pt idx="5209">
                  <c:v>2019/12/22 5:19</c:v>
                </c:pt>
                <c:pt idx="5210">
                  <c:v>2019/12/22 5:19</c:v>
                </c:pt>
                <c:pt idx="5211">
                  <c:v>2019/12/22 5:20</c:v>
                </c:pt>
                <c:pt idx="5212">
                  <c:v>2019/12/22 5:20</c:v>
                </c:pt>
                <c:pt idx="5213">
                  <c:v>2019/12/22 5:20</c:v>
                </c:pt>
                <c:pt idx="5214">
                  <c:v>2019/12/22 5:20</c:v>
                </c:pt>
                <c:pt idx="5215">
                  <c:v>2019/12/22 5:20</c:v>
                </c:pt>
                <c:pt idx="5216">
                  <c:v>2019/12/22 5:20</c:v>
                </c:pt>
                <c:pt idx="5217">
                  <c:v>2019/12/22 5:20</c:v>
                </c:pt>
                <c:pt idx="5218">
                  <c:v>2019/12/22 5:20</c:v>
                </c:pt>
                <c:pt idx="5219">
                  <c:v>2019/12/22 5:20</c:v>
                </c:pt>
                <c:pt idx="5220">
                  <c:v>2019/12/22 5:20</c:v>
                </c:pt>
                <c:pt idx="5221">
                  <c:v>2019/12/22 5:20</c:v>
                </c:pt>
                <c:pt idx="5222">
                  <c:v>2019/12/22 5:20</c:v>
                </c:pt>
                <c:pt idx="5223">
                  <c:v>2019/12/22 5:20</c:v>
                </c:pt>
                <c:pt idx="5224">
                  <c:v>2019/12/22 5:20</c:v>
                </c:pt>
                <c:pt idx="5225">
                  <c:v>2019/12/22 5:20</c:v>
                </c:pt>
                <c:pt idx="5226">
                  <c:v>2019/12/22 5:20</c:v>
                </c:pt>
                <c:pt idx="5227">
                  <c:v>2019/12/22 5:20</c:v>
                </c:pt>
                <c:pt idx="5228">
                  <c:v>2019/12/22 5:20</c:v>
                </c:pt>
                <c:pt idx="5229">
                  <c:v>2019/12/22 5:20</c:v>
                </c:pt>
                <c:pt idx="5230">
                  <c:v>2019/12/22 5:20</c:v>
                </c:pt>
                <c:pt idx="5231">
                  <c:v>2019/12/22 5:21</c:v>
                </c:pt>
                <c:pt idx="5232">
                  <c:v>2019/12/22 5:21</c:v>
                </c:pt>
                <c:pt idx="5233">
                  <c:v>2019/12/22 5:21</c:v>
                </c:pt>
                <c:pt idx="5234">
                  <c:v>2019/12/22 5:21</c:v>
                </c:pt>
                <c:pt idx="5235">
                  <c:v>2019/12/22 5:21</c:v>
                </c:pt>
                <c:pt idx="5236">
                  <c:v>2019/12/22 5:21</c:v>
                </c:pt>
                <c:pt idx="5237">
                  <c:v>2019/12/22 5:21</c:v>
                </c:pt>
                <c:pt idx="5238">
                  <c:v>2019/12/22 5:21</c:v>
                </c:pt>
                <c:pt idx="5239">
                  <c:v>2019/12/22 5:21</c:v>
                </c:pt>
                <c:pt idx="5240">
                  <c:v>2019/12/22 5:21</c:v>
                </c:pt>
                <c:pt idx="5241">
                  <c:v>2019/12/22 5:21</c:v>
                </c:pt>
                <c:pt idx="5242">
                  <c:v>2019/12/22 5:21</c:v>
                </c:pt>
                <c:pt idx="5243">
                  <c:v>2019/12/22 5:21</c:v>
                </c:pt>
                <c:pt idx="5244">
                  <c:v>2019/12/22 5:21</c:v>
                </c:pt>
                <c:pt idx="5245">
                  <c:v>2019/12/22 5:21</c:v>
                </c:pt>
                <c:pt idx="5246">
                  <c:v>2019/12/22 5:21</c:v>
                </c:pt>
                <c:pt idx="5247">
                  <c:v>2019/12/22 5:21</c:v>
                </c:pt>
                <c:pt idx="5248">
                  <c:v>2019/12/22 5:21</c:v>
                </c:pt>
                <c:pt idx="5249">
                  <c:v>2019/12/22 5:21</c:v>
                </c:pt>
                <c:pt idx="5250">
                  <c:v>2019/12/22 5:21</c:v>
                </c:pt>
                <c:pt idx="5251">
                  <c:v>2019/12/22 5:22</c:v>
                </c:pt>
                <c:pt idx="5252">
                  <c:v>2019/12/22 5:22</c:v>
                </c:pt>
                <c:pt idx="5253">
                  <c:v>2019/12/22 5:22</c:v>
                </c:pt>
                <c:pt idx="5254">
                  <c:v>2019/12/22 5:22</c:v>
                </c:pt>
                <c:pt idx="5255">
                  <c:v>2019/12/22 5:22</c:v>
                </c:pt>
                <c:pt idx="5256">
                  <c:v>2019/12/22 5:22</c:v>
                </c:pt>
                <c:pt idx="5257">
                  <c:v>2019/12/22 5:22</c:v>
                </c:pt>
                <c:pt idx="5258">
                  <c:v>2019/12/22 5:22</c:v>
                </c:pt>
                <c:pt idx="5259">
                  <c:v>2019/12/22 5:22</c:v>
                </c:pt>
                <c:pt idx="5260">
                  <c:v>2019/12/22 5:22</c:v>
                </c:pt>
                <c:pt idx="5261">
                  <c:v>2019/12/22 5:22</c:v>
                </c:pt>
                <c:pt idx="5262">
                  <c:v>2019/12/22 5:22</c:v>
                </c:pt>
                <c:pt idx="5263">
                  <c:v>2019/12/22 5:22</c:v>
                </c:pt>
                <c:pt idx="5264">
                  <c:v>2019/12/22 5:22</c:v>
                </c:pt>
                <c:pt idx="5265">
                  <c:v>2019/12/22 5:22</c:v>
                </c:pt>
                <c:pt idx="5266">
                  <c:v>2019/12/22 5:22</c:v>
                </c:pt>
                <c:pt idx="5267">
                  <c:v>2019/12/22 5:22</c:v>
                </c:pt>
                <c:pt idx="5268">
                  <c:v>2019/12/22 5:22</c:v>
                </c:pt>
                <c:pt idx="5269">
                  <c:v>2019/12/22 5:22</c:v>
                </c:pt>
                <c:pt idx="5270">
                  <c:v>2019/12/22 5:22</c:v>
                </c:pt>
                <c:pt idx="5271">
                  <c:v>2019/12/22 5:23</c:v>
                </c:pt>
                <c:pt idx="5272">
                  <c:v>2019/12/22 5:23</c:v>
                </c:pt>
                <c:pt idx="5273">
                  <c:v>2019/12/22 5:23</c:v>
                </c:pt>
                <c:pt idx="5274">
                  <c:v>2019/12/22 5:23</c:v>
                </c:pt>
                <c:pt idx="5275">
                  <c:v>2019/12/22 5:23</c:v>
                </c:pt>
                <c:pt idx="5276">
                  <c:v>2019/12/22 5:23</c:v>
                </c:pt>
                <c:pt idx="5277">
                  <c:v>2019/12/22 5:23</c:v>
                </c:pt>
                <c:pt idx="5278">
                  <c:v>2019/12/22 5:23</c:v>
                </c:pt>
                <c:pt idx="5279">
                  <c:v>2019/12/22 5:23</c:v>
                </c:pt>
                <c:pt idx="5280">
                  <c:v>2019/12/22 5:23</c:v>
                </c:pt>
                <c:pt idx="5281">
                  <c:v>2019/12/22 5:23</c:v>
                </c:pt>
                <c:pt idx="5282">
                  <c:v>2019/12/22 5:23</c:v>
                </c:pt>
                <c:pt idx="5283">
                  <c:v>2019/12/22 5:23</c:v>
                </c:pt>
                <c:pt idx="5284">
                  <c:v>2019/12/22 5:23</c:v>
                </c:pt>
                <c:pt idx="5285">
                  <c:v>2019/12/22 5:23</c:v>
                </c:pt>
                <c:pt idx="5286">
                  <c:v>2019/12/22 5:23</c:v>
                </c:pt>
                <c:pt idx="5287">
                  <c:v>2019/12/22 5:23</c:v>
                </c:pt>
                <c:pt idx="5288">
                  <c:v>2019/12/22 5:23</c:v>
                </c:pt>
                <c:pt idx="5289">
                  <c:v>2019/12/22 5:23</c:v>
                </c:pt>
                <c:pt idx="5290">
                  <c:v>2019/12/22 5:23</c:v>
                </c:pt>
                <c:pt idx="5291">
                  <c:v>2019/12/22 5:24</c:v>
                </c:pt>
                <c:pt idx="5292">
                  <c:v>2019/12/22 5:24</c:v>
                </c:pt>
                <c:pt idx="5293">
                  <c:v>2019/12/22 5:24</c:v>
                </c:pt>
                <c:pt idx="5294">
                  <c:v>2019/12/22 5:24</c:v>
                </c:pt>
                <c:pt idx="5295">
                  <c:v>2019/12/22 5:24</c:v>
                </c:pt>
                <c:pt idx="5296">
                  <c:v>2019/12/22 5:24</c:v>
                </c:pt>
                <c:pt idx="5297">
                  <c:v>2019/12/22 5:24</c:v>
                </c:pt>
                <c:pt idx="5298">
                  <c:v>2019/12/22 5:24</c:v>
                </c:pt>
                <c:pt idx="5299">
                  <c:v>2019/12/22 5:24</c:v>
                </c:pt>
                <c:pt idx="5300">
                  <c:v>2019/12/22 5:24</c:v>
                </c:pt>
                <c:pt idx="5301">
                  <c:v>2019/12/22 5:24</c:v>
                </c:pt>
                <c:pt idx="5302">
                  <c:v>2019/12/22 5:24</c:v>
                </c:pt>
                <c:pt idx="5303">
                  <c:v>2019/12/22 5:24</c:v>
                </c:pt>
                <c:pt idx="5304">
                  <c:v>2019/12/22 5:24</c:v>
                </c:pt>
                <c:pt idx="5305">
                  <c:v>2019/12/22 5:24</c:v>
                </c:pt>
                <c:pt idx="5306">
                  <c:v>2019/12/22 5:24</c:v>
                </c:pt>
                <c:pt idx="5307">
                  <c:v>2019/12/22 5:24</c:v>
                </c:pt>
                <c:pt idx="5308">
                  <c:v>2019/12/22 5:24</c:v>
                </c:pt>
                <c:pt idx="5309">
                  <c:v>2019/12/22 5:24</c:v>
                </c:pt>
                <c:pt idx="5310">
                  <c:v>2019/12/22 5:24</c:v>
                </c:pt>
                <c:pt idx="5311">
                  <c:v>2019/12/22 5:25</c:v>
                </c:pt>
                <c:pt idx="5312">
                  <c:v>2019/12/22 5:25</c:v>
                </c:pt>
                <c:pt idx="5313">
                  <c:v>2019/12/22 5:25</c:v>
                </c:pt>
                <c:pt idx="5314">
                  <c:v>2019/12/22 5:25</c:v>
                </c:pt>
                <c:pt idx="5315">
                  <c:v>2019/12/22 5:25</c:v>
                </c:pt>
                <c:pt idx="5316">
                  <c:v>2019/12/22 5:25</c:v>
                </c:pt>
                <c:pt idx="5317">
                  <c:v>2019/12/22 5:25</c:v>
                </c:pt>
                <c:pt idx="5318">
                  <c:v>2019/12/22 5:25</c:v>
                </c:pt>
                <c:pt idx="5319">
                  <c:v>2019/12/22 5:25</c:v>
                </c:pt>
                <c:pt idx="5320">
                  <c:v>2019/12/22 5:25</c:v>
                </c:pt>
                <c:pt idx="5321">
                  <c:v>2019/12/22 5:25</c:v>
                </c:pt>
                <c:pt idx="5322">
                  <c:v>2019/12/22 5:25</c:v>
                </c:pt>
                <c:pt idx="5323">
                  <c:v>2019/12/22 5:25</c:v>
                </c:pt>
                <c:pt idx="5324">
                  <c:v>2019/12/22 5:25</c:v>
                </c:pt>
                <c:pt idx="5325">
                  <c:v>2019/12/22 5:25</c:v>
                </c:pt>
                <c:pt idx="5326">
                  <c:v>2019/12/22 5:25</c:v>
                </c:pt>
                <c:pt idx="5327">
                  <c:v>2019/12/22 5:25</c:v>
                </c:pt>
                <c:pt idx="5328">
                  <c:v>2019/12/22 5:25</c:v>
                </c:pt>
                <c:pt idx="5329">
                  <c:v>2019/12/22 5:25</c:v>
                </c:pt>
                <c:pt idx="5330">
                  <c:v>2019/12/22 5:25</c:v>
                </c:pt>
                <c:pt idx="5331">
                  <c:v>2019/12/22 5:26</c:v>
                </c:pt>
                <c:pt idx="5332">
                  <c:v>2019/12/22 5:26</c:v>
                </c:pt>
                <c:pt idx="5333">
                  <c:v>2019/12/22 5:26</c:v>
                </c:pt>
                <c:pt idx="5334">
                  <c:v>2019/12/22 5:26</c:v>
                </c:pt>
                <c:pt idx="5335">
                  <c:v>2019/12/22 5:26</c:v>
                </c:pt>
                <c:pt idx="5336">
                  <c:v>2019/12/22 5:26</c:v>
                </c:pt>
                <c:pt idx="5337">
                  <c:v>2019/12/22 5:26</c:v>
                </c:pt>
                <c:pt idx="5338">
                  <c:v>2019/12/22 5:26</c:v>
                </c:pt>
                <c:pt idx="5339">
                  <c:v>2019/12/22 5:26</c:v>
                </c:pt>
                <c:pt idx="5340">
                  <c:v>2019/12/22 5:26</c:v>
                </c:pt>
                <c:pt idx="5341">
                  <c:v>2019/12/22 5:26</c:v>
                </c:pt>
                <c:pt idx="5342">
                  <c:v>2019/12/22 5:26</c:v>
                </c:pt>
                <c:pt idx="5343">
                  <c:v>2019/12/22 5:26</c:v>
                </c:pt>
                <c:pt idx="5344">
                  <c:v>2019/12/22 5:26</c:v>
                </c:pt>
                <c:pt idx="5345">
                  <c:v>2019/12/22 5:26</c:v>
                </c:pt>
                <c:pt idx="5346">
                  <c:v>2019/12/22 5:26</c:v>
                </c:pt>
                <c:pt idx="5347">
                  <c:v>2019/12/22 5:26</c:v>
                </c:pt>
                <c:pt idx="5348">
                  <c:v>2019/12/22 5:26</c:v>
                </c:pt>
                <c:pt idx="5349">
                  <c:v>2019/12/22 5:26</c:v>
                </c:pt>
                <c:pt idx="5350">
                  <c:v>2019/12/22 5:26</c:v>
                </c:pt>
                <c:pt idx="5351">
                  <c:v>2019/12/22 5:27</c:v>
                </c:pt>
                <c:pt idx="5352">
                  <c:v>2019/12/22 5:27</c:v>
                </c:pt>
                <c:pt idx="5353">
                  <c:v>2019/12/22 5:27</c:v>
                </c:pt>
                <c:pt idx="5354">
                  <c:v>2019/12/22 5:27</c:v>
                </c:pt>
                <c:pt idx="5355">
                  <c:v>2019/12/22 5:27</c:v>
                </c:pt>
                <c:pt idx="5356">
                  <c:v>2019/12/22 5:27</c:v>
                </c:pt>
                <c:pt idx="5357">
                  <c:v>2019/12/22 5:27</c:v>
                </c:pt>
                <c:pt idx="5358">
                  <c:v>2019/12/22 5:27</c:v>
                </c:pt>
                <c:pt idx="5359">
                  <c:v>2019/12/22 5:27</c:v>
                </c:pt>
                <c:pt idx="5360">
                  <c:v>2019/12/22 5:27</c:v>
                </c:pt>
                <c:pt idx="5361">
                  <c:v>2019/12/22 5:27</c:v>
                </c:pt>
                <c:pt idx="5362">
                  <c:v>2019/12/22 5:27</c:v>
                </c:pt>
                <c:pt idx="5363">
                  <c:v>2019/12/22 5:27</c:v>
                </c:pt>
                <c:pt idx="5364">
                  <c:v>2019/12/22 5:27</c:v>
                </c:pt>
                <c:pt idx="5365">
                  <c:v>2019/12/22 5:27</c:v>
                </c:pt>
                <c:pt idx="5366">
                  <c:v>2019/12/22 5:27</c:v>
                </c:pt>
                <c:pt idx="5367">
                  <c:v>2019/12/22 5:27</c:v>
                </c:pt>
                <c:pt idx="5368">
                  <c:v>2019/12/22 5:27</c:v>
                </c:pt>
                <c:pt idx="5369">
                  <c:v>2019/12/22 5:27</c:v>
                </c:pt>
                <c:pt idx="5370">
                  <c:v>2019/12/22 5:27</c:v>
                </c:pt>
                <c:pt idx="5371">
                  <c:v>2019/12/22 5:28</c:v>
                </c:pt>
                <c:pt idx="5372">
                  <c:v>2019/12/22 5:28</c:v>
                </c:pt>
                <c:pt idx="5373">
                  <c:v>2019/12/22 5:28</c:v>
                </c:pt>
                <c:pt idx="5374">
                  <c:v>2019/12/22 5:28</c:v>
                </c:pt>
                <c:pt idx="5375">
                  <c:v>2019/12/22 5:28</c:v>
                </c:pt>
                <c:pt idx="5376">
                  <c:v>2019/12/22 5:28</c:v>
                </c:pt>
                <c:pt idx="5377">
                  <c:v>2019/12/22 5:28</c:v>
                </c:pt>
                <c:pt idx="5378">
                  <c:v>2019/12/22 5:28</c:v>
                </c:pt>
                <c:pt idx="5379">
                  <c:v>2019/12/22 5:28</c:v>
                </c:pt>
                <c:pt idx="5380">
                  <c:v>2019/12/22 5:28</c:v>
                </c:pt>
                <c:pt idx="5381">
                  <c:v>2019/12/22 5:28</c:v>
                </c:pt>
                <c:pt idx="5382">
                  <c:v>2019/12/22 5:28</c:v>
                </c:pt>
                <c:pt idx="5383">
                  <c:v>2019/12/22 5:28</c:v>
                </c:pt>
                <c:pt idx="5384">
                  <c:v>2019/12/22 5:28</c:v>
                </c:pt>
                <c:pt idx="5385">
                  <c:v>2019/12/22 5:28</c:v>
                </c:pt>
                <c:pt idx="5386">
                  <c:v>2019/12/22 5:28</c:v>
                </c:pt>
                <c:pt idx="5387">
                  <c:v>2019/12/22 5:28</c:v>
                </c:pt>
                <c:pt idx="5388">
                  <c:v>2019/12/22 5:28</c:v>
                </c:pt>
                <c:pt idx="5389">
                  <c:v>2019/12/22 5:28</c:v>
                </c:pt>
                <c:pt idx="5390">
                  <c:v>2019/12/22 5:28</c:v>
                </c:pt>
                <c:pt idx="5391">
                  <c:v>2019/12/22 5:29</c:v>
                </c:pt>
                <c:pt idx="5392">
                  <c:v>2019/12/22 5:29</c:v>
                </c:pt>
                <c:pt idx="5393">
                  <c:v>2019/12/22 5:29</c:v>
                </c:pt>
                <c:pt idx="5394">
                  <c:v>2019/12/22 5:29</c:v>
                </c:pt>
                <c:pt idx="5395">
                  <c:v>2019/12/22 5:29</c:v>
                </c:pt>
                <c:pt idx="5396">
                  <c:v>2019/12/22 5:29</c:v>
                </c:pt>
                <c:pt idx="5397">
                  <c:v>2019/12/22 5:29</c:v>
                </c:pt>
                <c:pt idx="5398">
                  <c:v>2019/12/22 5:29</c:v>
                </c:pt>
                <c:pt idx="5399">
                  <c:v>2019/12/22 5:29</c:v>
                </c:pt>
                <c:pt idx="5400">
                  <c:v>2019/12/22 5:29</c:v>
                </c:pt>
                <c:pt idx="5401">
                  <c:v>2019/12/22 5:29</c:v>
                </c:pt>
                <c:pt idx="5402">
                  <c:v>2019/12/22 5:29</c:v>
                </c:pt>
                <c:pt idx="5403">
                  <c:v>2019/12/22 5:29</c:v>
                </c:pt>
                <c:pt idx="5404">
                  <c:v>2019/12/22 5:29</c:v>
                </c:pt>
                <c:pt idx="5405">
                  <c:v>2019/12/22 5:29</c:v>
                </c:pt>
                <c:pt idx="5406">
                  <c:v>2019/12/22 5:29</c:v>
                </c:pt>
                <c:pt idx="5407">
                  <c:v>2019/12/22 5:29</c:v>
                </c:pt>
                <c:pt idx="5408">
                  <c:v>2019/12/22 5:29</c:v>
                </c:pt>
                <c:pt idx="5409">
                  <c:v>2019/12/22 5:29</c:v>
                </c:pt>
                <c:pt idx="5410">
                  <c:v>2019/12/22 5:29</c:v>
                </c:pt>
                <c:pt idx="5411">
                  <c:v>2019/12/22 5:30</c:v>
                </c:pt>
                <c:pt idx="5412">
                  <c:v>2019/12/22 5:30</c:v>
                </c:pt>
                <c:pt idx="5413">
                  <c:v>2019/12/22 5:30</c:v>
                </c:pt>
                <c:pt idx="5414">
                  <c:v>2019/12/22 5:30</c:v>
                </c:pt>
                <c:pt idx="5415">
                  <c:v>2019/12/22 5:30</c:v>
                </c:pt>
                <c:pt idx="5416">
                  <c:v>2019/12/22 5:30</c:v>
                </c:pt>
                <c:pt idx="5417">
                  <c:v>2019/12/22 5:30</c:v>
                </c:pt>
                <c:pt idx="5418">
                  <c:v>2019/12/22 5:30</c:v>
                </c:pt>
                <c:pt idx="5419">
                  <c:v>2019/12/22 5:30</c:v>
                </c:pt>
                <c:pt idx="5420">
                  <c:v>2019/12/22 5:30</c:v>
                </c:pt>
                <c:pt idx="5421">
                  <c:v>2019/12/22 5:30</c:v>
                </c:pt>
                <c:pt idx="5422">
                  <c:v>2019/12/22 5:30</c:v>
                </c:pt>
                <c:pt idx="5423">
                  <c:v>2019/12/22 5:30</c:v>
                </c:pt>
                <c:pt idx="5424">
                  <c:v>2019/12/22 5:30</c:v>
                </c:pt>
                <c:pt idx="5425">
                  <c:v>2019/12/22 5:30</c:v>
                </c:pt>
                <c:pt idx="5426">
                  <c:v>2019/12/22 5:30</c:v>
                </c:pt>
                <c:pt idx="5427">
                  <c:v>2019/12/22 5:30</c:v>
                </c:pt>
                <c:pt idx="5428">
                  <c:v>2019/12/22 5:30</c:v>
                </c:pt>
                <c:pt idx="5429">
                  <c:v>2019/12/22 5:30</c:v>
                </c:pt>
                <c:pt idx="5430">
                  <c:v>2019/12/22 5:30</c:v>
                </c:pt>
                <c:pt idx="5431">
                  <c:v>2019/12/22 5:31</c:v>
                </c:pt>
                <c:pt idx="5432">
                  <c:v>2019/12/22 5:31</c:v>
                </c:pt>
                <c:pt idx="5433">
                  <c:v>2019/12/22 5:31</c:v>
                </c:pt>
                <c:pt idx="5434">
                  <c:v>2019/12/22 5:31</c:v>
                </c:pt>
                <c:pt idx="5435">
                  <c:v>2019/12/22 5:31</c:v>
                </c:pt>
                <c:pt idx="5436">
                  <c:v>2019/12/22 5:31</c:v>
                </c:pt>
                <c:pt idx="5437">
                  <c:v>2019/12/22 5:31</c:v>
                </c:pt>
                <c:pt idx="5438">
                  <c:v>2019/12/22 5:31</c:v>
                </c:pt>
                <c:pt idx="5439">
                  <c:v>2019/12/22 5:31</c:v>
                </c:pt>
                <c:pt idx="5440">
                  <c:v>2019/12/22 5:31</c:v>
                </c:pt>
                <c:pt idx="5441">
                  <c:v>2019/12/22 5:31</c:v>
                </c:pt>
                <c:pt idx="5442">
                  <c:v>2019/12/22 5:31</c:v>
                </c:pt>
                <c:pt idx="5443">
                  <c:v>2019/12/22 5:31</c:v>
                </c:pt>
                <c:pt idx="5444">
                  <c:v>2019/12/22 5:31</c:v>
                </c:pt>
                <c:pt idx="5445">
                  <c:v>2019/12/22 5:31</c:v>
                </c:pt>
                <c:pt idx="5446">
                  <c:v>2019/12/22 5:31</c:v>
                </c:pt>
                <c:pt idx="5447">
                  <c:v>2019/12/22 5:31</c:v>
                </c:pt>
                <c:pt idx="5448">
                  <c:v>2019/12/22 5:31</c:v>
                </c:pt>
                <c:pt idx="5449">
                  <c:v>2019/12/22 5:31</c:v>
                </c:pt>
                <c:pt idx="5450">
                  <c:v>2019/12/22 5:31</c:v>
                </c:pt>
                <c:pt idx="5451">
                  <c:v>2019/12/22 5:32</c:v>
                </c:pt>
                <c:pt idx="5452">
                  <c:v>2019/12/22 5:32</c:v>
                </c:pt>
                <c:pt idx="5453">
                  <c:v>2019/12/22 5:32</c:v>
                </c:pt>
                <c:pt idx="5454">
                  <c:v>2019/12/22 5:32</c:v>
                </c:pt>
                <c:pt idx="5455">
                  <c:v>2019/12/22 5:32</c:v>
                </c:pt>
                <c:pt idx="5456">
                  <c:v>2019/12/22 5:32</c:v>
                </c:pt>
                <c:pt idx="5457">
                  <c:v>2019/12/22 5:32</c:v>
                </c:pt>
                <c:pt idx="5458">
                  <c:v>2019/12/22 5:32</c:v>
                </c:pt>
                <c:pt idx="5459">
                  <c:v>2019/12/22 5:32</c:v>
                </c:pt>
                <c:pt idx="5460">
                  <c:v>2019/12/22 5:32</c:v>
                </c:pt>
                <c:pt idx="5461">
                  <c:v>2019/12/22 5:32</c:v>
                </c:pt>
                <c:pt idx="5462">
                  <c:v>2019/12/22 5:32</c:v>
                </c:pt>
                <c:pt idx="5463">
                  <c:v>2019/12/22 5:32</c:v>
                </c:pt>
                <c:pt idx="5464">
                  <c:v>2019/12/22 5:32</c:v>
                </c:pt>
                <c:pt idx="5465">
                  <c:v>2019/12/22 5:32</c:v>
                </c:pt>
                <c:pt idx="5466">
                  <c:v>2019/12/22 5:32</c:v>
                </c:pt>
                <c:pt idx="5467">
                  <c:v>2019/12/22 5:32</c:v>
                </c:pt>
                <c:pt idx="5468">
                  <c:v>2019/12/22 5:32</c:v>
                </c:pt>
                <c:pt idx="5469">
                  <c:v>2019/12/22 5:32</c:v>
                </c:pt>
                <c:pt idx="5470">
                  <c:v>2019/12/22 5:32</c:v>
                </c:pt>
                <c:pt idx="5471">
                  <c:v>2019/12/22 5:33</c:v>
                </c:pt>
                <c:pt idx="5472">
                  <c:v>2019/12/22 5:33</c:v>
                </c:pt>
                <c:pt idx="5473">
                  <c:v>2019/12/22 5:33</c:v>
                </c:pt>
                <c:pt idx="5474">
                  <c:v>2019/12/22 5:33</c:v>
                </c:pt>
                <c:pt idx="5475">
                  <c:v>2019/12/22 5:33</c:v>
                </c:pt>
                <c:pt idx="5476">
                  <c:v>2019/12/22 5:33</c:v>
                </c:pt>
                <c:pt idx="5477">
                  <c:v>2019/12/22 5:33</c:v>
                </c:pt>
                <c:pt idx="5478">
                  <c:v>2019/12/22 5:33</c:v>
                </c:pt>
                <c:pt idx="5479">
                  <c:v>2019/12/22 5:33</c:v>
                </c:pt>
                <c:pt idx="5480">
                  <c:v>2019/12/22 5:33</c:v>
                </c:pt>
                <c:pt idx="5481">
                  <c:v>2019/12/22 5:33</c:v>
                </c:pt>
                <c:pt idx="5482">
                  <c:v>2019/12/22 5:33</c:v>
                </c:pt>
                <c:pt idx="5483">
                  <c:v>2019/12/22 5:33</c:v>
                </c:pt>
                <c:pt idx="5484">
                  <c:v>2019/12/22 5:33</c:v>
                </c:pt>
                <c:pt idx="5485">
                  <c:v>2019/12/22 5:33</c:v>
                </c:pt>
                <c:pt idx="5486">
                  <c:v>2019/12/22 5:33</c:v>
                </c:pt>
                <c:pt idx="5487">
                  <c:v>2019/12/22 5:33</c:v>
                </c:pt>
                <c:pt idx="5488">
                  <c:v>2019/12/22 5:33</c:v>
                </c:pt>
                <c:pt idx="5489">
                  <c:v>2019/12/22 5:33</c:v>
                </c:pt>
                <c:pt idx="5490">
                  <c:v>2019/12/22 5:33</c:v>
                </c:pt>
                <c:pt idx="5491">
                  <c:v>2019/12/22 5:34</c:v>
                </c:pt>
                <c:pt idx="5492">
                  <c:v>2019/12/22 5:34</c:v>
                </c:pt>
                <c:pt idx="5493">
                  <c:v>2019/12/22 5:34</c:v>
                </c:pt>
                <c:pt idx="5494">
                  <c:v>2019/12/22 5:34</c:v>
                </c:pt>
                <c:pt idx="5495">
                  <c:v>2019/12/22 5:34</c:v>
                </c:pt>
                <c:pt idx="5496">
                  <c:v>2019/12/22 5:34</c:v>
                </c:pt>
                <c:pt idx="5497">
                  <c:v>2019/12/22 5:34</c:v>
                </c:pt>
                <c:pt idx="5498">
                  <c:v>2019/12/22 5:34</c:v>
                </c:pt>
                <c:pt idx="5499">
                  <c:v>2019/12/22 5:34</c:v>
                </c:pt>
                <c:pt idx="5500">
                  <c:v>2019/12/22 5:34</c:v>
                </c:pt>
                <c:pt idx="5501">
                  <c:v>2019/12/22 5:34</c:v>
                </c:pt>
                <c:pt idx="5502">
                  <c:v>2019/12/22 5:34</c:v>
                </c:pt>
                <c:pt idx="5503">
                  <c:v>2019/12/22 5:34</c:v>
                </c:pt>
                <c:pt idx="5504">
                  <c:v>2019/12/22 5:34</c:v>
                </c:pt>
                <c:pt idx="5505">
                  <c:v>2019/12/22 5:34</c:v>
                </c:pt>
                <c:pt idx="5506">
                  <c:v>2019/12/22 5:34</c:v>
                </c:pt>
                <c:pt idx="5507">
                  <c:v>2019/12/22 5:34</c:v>
                </c:pt>
                <c:pt idx="5508">
                  <c:v>2019/12/22 5:34</c:v>
                </c:pt>
                <c:pt idx="5509">
                  <c:v>2019/12/22 5:34</c:v>
                </c:pt>
                <c:pt idx="5510">
                  <c:v>2019/12/22 5:34</c:v>
                </c:pt>
                <c:pt idx="5511">
                  <c:v>2019/12/22 5:35</c:v>
                </c:pt>
                <c:pt idx="5512">
                  <c:v>2019/12/22 5:35</c:v>
                </c:pt>
                <c:pt idx="5513">
                  <c:v>2019/12/22 5:35</c:v>
                </c:pt>
                <c:pt idx="5514">
                  <c:v>2019/12/22 5:35</c:v>
                </c:pt>
                <c:pt idx="5515">
                  <c:v>2019/12/22 5:35</c:v>
                </c:pt>
                <c:pt idx="5516">
                  <c:v>2019/12/22 5:35</c:v>
                </c:pt>
                <c:pt idx="5517">
                  <c:v>2019/12/22 5:35</c:v>
                </c:pt>
                <c:pt idx="5518">
                  <c:v>2019/12/22 5:35</c:v>
                </c:pt>
                <c:pt idx="5519">
                  <c:v>2019/12/22 5:35</c:v>
                </c:pt>
                <c:pt idx="5520">
                  <c:v>2019/12/22 5:35</c:v>
                </c:pt>
                <c:pt idx="5521">
                  <c:v>2019/12/22 5:35</c:v>
                </c:pt>
                <c:pt idx="5522">
                  <c:v>2019/12/22 5:35</c:v>
                </c:pt>
                <c:pt idx="5523">
                  <c:v>2019/12/22 5:35</c:v>
                </c:pt>
                <c:pt idx="5524">
                  <c:v>2019/12/22 5:35</c:v>
                </c:pt>
                <c:pt idx="5525">
                  <c:v>2019/12/22 5:35</c:v>
                </c:pt>
                <c:pt idx="5526">
                  <c:v>2019/12/22 5:35</c:v>
                </c:pt>
                <c:pt idx="5527">
                  <c:v>2019/12/22 5:35</c:v>
                </c:pt>
                <c:pt idx="5528">
                  <c:v>2019/12/22 5:35</c:v>
                </c:pt>
                <c:pt idx="5529">
                  <c:v>2019/12/22 5:35</c:v>
                </c:pt>
                <c:pt idx="5530">
                  <c:v>2019/12/22 5:35</c:v>
                </c:pt>
                <c:pt idx="5531">
                  <c:v>2019/12/22 5:36</c:v>
                </c:pt>
                <c:pt idx="5532">
                  <c:v>2019/12/22 5:36</c:v>
                </c:pt>
                <c:pt idx="5533">
                  <c:v>2019/12/22 5:36</c:v>
                </c:pt>
                <c:pt idx="5534">
                  <c:v>2019/12/22 5:36</c:v>
                </c:pt>
                <c:pt idx="5535">
                  <c:v>2019/12/22 5:36</c:v>
                </c:pt>
                <c:pt idx="5536">
                  <c:v>2019/12/22 5:36</c:v>
                </c:pt>
                <c:pt idx="5537">
                  <c:v>2019/12/22 5:36</c:v>
                </c:pt>
                <c:pt idx="5538">
                  <c:v>2019/12/22 5:36</c:v>
                </c:pt>
                <c:pt idx="5539">
                  <c:v>2019/12/22 5:36</c:v>
                </c:pt>
                <c:pt idx="5540">
                  <c:v>2019/12/22 5:36</c:v>
                </c:pt>
                <c:pt idx="5541">
                  <c:v>2019/12/22 5:36</c:v>
                </c:pt>
                <c:pt idx="5542">
                  <c:v>2019/12/22 5:36</c:v>
                </c:pt>
                <c:pt idx="5543">
                  <c:v>2019/12/22 5:36</c:v>
                </c:pt>
                <c:pt idx="5544">
                  <c:v>2019/12/22 5:36</c:v>
                </c:pt>
                <c:pt idx="5545">
                  <c:v>2019/12/22 5:36</c:v>
                </c:pt>
                <c:pt idx="5546">
                  <c:v>2019/12/22 5:36</c:v>
                </c:pt>
                <c:pt idx="5547">
                  <c:v>2019/12/22 5:36</c:v>
                </c:pt>
                <c:pt idx="5548">
                  <c:v>2019/12/22 5:36</c:v>
                </c:pt>
                <c:pt idx="5549">
                  <c:v>2019/12/22 5:36</c:v>
                </c:pt>
                <c:pt idx="5550">
                  <c:v>2019/12/22 5:36</c:v>
                </c:pt>
                <c:pt idx="5551">
                  <c:v>2019/12/22 5:37</c:v>
                </c:pt>
                <c:pt idx="5552">
                  <c:v>2019/12/22 5:37</c:v>
                </c:pt>
                <c:pt idx="5553">
                  <c:v>2019/12/22 5:37</c:v>
                </c:pt>
                <c:pt idx="5554">
                  <c:v>2019/12/22 5:37</c:v>
                </c:pt>
                <c:pt idx="5555">
                  <c:v>2019/12/22 5:37</c:v>
                </c:pt>
                <c:pt idx="5556">
                  <c:v>2019/12/22 5:37</c:v>
                </c:pt>
                <c:pt idx="5557">
                  <c:v>2019/12/22 5:37</c:v>
                </c:pt>
                <c:pt idx="5558">
                  <c:v>2019/12/22 5:37</c:v>
                </c:pt>
                <c:pt idx="5559">
                  <c:v>2019/12/22 5:37</c:v>
                </c:pt>
                <c:pt idx="5560">
                  <c:v>2019/12/22 5:37</c:v>
                </c:pt>
                <c:pt idx="5561">
                  <c:v>2019/12/22 5:37</c:v>
                </c:pt>
                <c:pt idx="5562">
                  <c:v>2019/12/22 5:37</c:v>
                </c:pt>
                <c:pt idx="5563">
                  <c:v>2019/12/22 5:37</c:v>
                </c:pt>
                <c:pt idx="5564">
                  <c:v>2019/12/22 5:37</c:v>
                </c:pt>
                <c:pt idx="5565">
                  <c:v>2019/12/22 5:37</c:v>
                </c:pt>
                <c:pt idx="5566">
                  <c:v>2019/12/22 5:37</c:v>
                </c:pt>
                <c:pt idx="5567">
                  <c:v>2019/12/22 5:37</c:v>
                </c:pt>
                <c:pt idx="5568">
                  <c:v>2019/12/22 5:37</c:v>
                </c:pt>
                <c:pt idx="5569">
                  <c:v>2019/12/22 5:37</c:v>
                </c:pt>
                <c:pt idx="5570">
                  <c:v>2019/12/22 5:37</c:v>
                </c:pt>
                <c:pt idx="5571">
                  <c:v>2019/12/22 5:38</c:v>
                </c:pt>
                <c:pt idx="5572">
                  <c:v>2019/12/22 5:38</c:v>
                </c:pt>
                <c:pt idx="5573">
                  <c:v>2019/12/22 5:38</c:v>
                </c:pt>
                <c:pt idx="5574">
                  <c:v>2019/12/22 5:38</c:v>
                </c:pt>
                <c:pt idx="5575">
                  <c:v>2019/12/22 5:38</c:v>
                </c:pt>
                <c:pt idx="5576">
                  <c:v>2019/12/22 5:38</c:v>
                </c:pt>
                <c:pt idx="5577">
                  <c:v>2019/12/22 5:38</c:v>
                </c:pt>
                <c:pt idx="5578">
                  <c:v>2019/12/22 5:38</c:v>
                </c:pt>
                <c:pt idx="5579">
                  <c:v>2019/12/22 5:38</c:v>
                </c:pt>
                <c:pt idx="5580">
                  <c:v>2019/12/22 5:38</c:v>
                </c:pt>
                <c:pt idx="5581">
                  <c:v>2019/12/22 5:38</c:v>
                </c:pt>
                <c:pt idx="5582">
                  <c:v>2019/12/22 5:38</c:v>
                </c:pt>
                <c:pt idx="5583">
                  <c:v>2019/12/22 5:38</c:v>
                </c:pt>
                <c:pt idx="5584">
                  <c:v>2019/12/22 5:38</c:v>
                </c:pt>
                <c:pt idx="5585">
                  <c:v>2019/12/22 5:38</c:v>
                </c:pt>
                <c:pt idx="5586">
                  <c:v>2019/12/22 5:38</c:v>
                </c:pt>
                <c:pt idx="5587">
                  <c:v>2019/12/22 5:38</c:v>
                </c:pt>
                <c:pt idx="5588">
                  <c:v>2019/12/22 5:38</c:v>
                </c:pt>
                <c:pt idx="5589">
                  <c:v>2019/12/22 5:38</c:v>
                </c:pt>
                <c:pt idx="5590">
                  <c:v>2019/12/22 5:38</c:v>
                </c:pt>
                <c:pt idx="5591">
                  <c:v>2019/12/22 5:39</c:v>
                </c:pt>
                <c:pt idx="5592">
                  <c:v>2019/12/22 5:39</c:v>
                </c:pt>
                <c:pt idx="5593">
                  <c:v>2019/12/22 5:39</c:v>
                </c:pt>
                <c:pt idx="5594">
                  <c:v>2019/12/22 5:39</c:v>
                </c:pt>
                <c:pt idx="5595">
                  <c:v>2019/12/22 5:39</c:v>
                </c:pt>
                <c:pt idx="5596">
                  <c:v>2019/12/22 5:39</c:v>
                </c:pt>
                <c:pt idx="5597">
                  <c:v>2019/12/22 5:39</c:v>
                </c:pt>
                <c:pt idx="5598">
                  <c:v>2019/12/22 5:39</c:v>
                </c:pt>
                <c:pt idx="5599">
                  <c:v>2019/12/22 5:39</c:v>
                </c:pt>
                <c:pt idx="5600">
                  <c:v>2019/12/22 5:39</c:v>
                </c:pt>
                <c:pt idx="5601">
                  <c:v>2019/12/22 5:39</c:v>
                </c:pt>
                <c:pt idx="5602">
                  <c:v>2019/12/22 5:39</c:v>
                </c:pt>
                <c:pt idx="5603">
                  <c:v>2019/12/22 5:39</c:v>
                </c:pt>
                <c:pt idx="5604">
                  <c:v>2019/12/22 5:39</c:v>
                </c:pt>
                <c:pt idx="5605">
                  <c:v>2019/12/22 5:39</c:v>
                </c:pt>
                <c:pt idx="5606">
                  <c:v>2019/12/22 5:39</c:v>
                </c:pt>
                <c:pt idx="5607">
                  <c:v>2019/12/22 5:39</c:v>
                </c:pt>
                <c:pt idx="5608">
                  <c:v>2019/12/22 5:39</c:v>
                </c:pt>
                <c:pt idx="5609">
                  <c:v>2019/12/22 5:39</c:v>
                </c:pt>
                <c:pt idx="5610">
                  <c:v>2019/12/22 5:39</c:v>
                </c:pt>
                <c:pt idx="5611">
                  <c:v>2019/12/22 5:40</c:v>
                </c:pt>
                <c:pt idx="5612">
                  <c:v>2019/12/22 5:40</c:v>
                </c:pt>
                <c:pt idx="5613">
                  <c:v>2019/12/22 5:40</c:v>
                </c:pt>
                <c:pt idx="5614">
                  <c:v>2019/12/22 5:40</c:v>
                </c:pt>
                <c:pt idx="5615">
                  <c:v>2019/12/22 5:40</c:v>
                </c:pt>
                <c:pt idx="5616">
                  <c:v>2019/12/22 5:40</c:v>
                </c:pt>
                <c:pt idx="5617">
                  <c:v>2019/12/22 5:40</c:v>
                </c:pt>
                <c:pt idx="5618">
                  <c:v>2019/12/22 5:40</c:v>
                </c:pt>
                <c:pt idx="5619">
                  <c:v>2019/12/22 5:40</c:v>
                </c:pt>
                <c:pt idx="5620">
                  <c:v>2019/12/22 5:40</c:v>
                </c:pt>
                <c:pt idx="5621">
                  <c:v>2019/12/22 5:40</c:v>
                </c:pt>
                <c:pt idx="5622">
                  <c:v>2019/12/22 5:40</c:v>
                </c:pt>
                <c:pt idx="5623">
                  <c:v>2019/12/22 5:40</c:v>
                </c:pt>
                <c:pt idx="5624">
                  <c:v>2019/12/22 5:40</c:v>
                </c:pt>
                <c:pt idx="5625">
                  <c:v>2019/12/22 5:40</c:v>
                </c:pt>
                <c:pt idx="5626">
                  <c:v>2019/12/22 5:40</c:v>
                </c:pt>
                <c:pt idx="5627">
                  <c:v>2019/12/22 5:40</c:v>
                </c:pt>
                <c:pt idx="5628">
                  <c:v>2019/12/22 5:40</c:v>
                </c:pt>
                <c:pt idx="5629">
                  <c:v>2019/12/22 5:40</c:v>
                </c:pt>
                <c:pt idx="5630">
                  <c:v>2019/12/22 5:40</c:v>
                </c:pt>
                <c:pt idx="5631">
                  <c:v>2019/12/22 5:41</c:v>
                </c:pt>
                <c:pt idx="5632">
                  <c:v>2019/12/22 5:41</c:v>
                </c:pt>
                <c:pt idx="5633">
                  <c:v>2019/12/22 5:41</c:v>
                </c:pt>
                <c:pt idx="5634">
                  <c:v>2019/12/22 5:41</c:v>
                </c:pt>
                <c:pt idx="5635">
                  <c:v>2019/12/22 5:41</c:v>
                </c:pt>
                <c:pt idx="5636">
                  <c:v>2019/12/22 5:41</c:v>
                </c:pt>
                <c:pt idx="5637">
                  <c:v>2019/12/22 5:41</c:v>
                </c:pt>
                <c:pt idx="5638">
                  <c:v>2019/12/22 5:41</c:v>
                </c:pt>
                <c:pt idx="5639">
                  <c:v>2019/12/22 5:41</c:v>
                </c:pt>
                <c:pt idx="5640">
                  <c:v>2019/12/22 5:41</c:v>
                </c:pt>
                <c:pt idx="5641">
                  <c:v>2019/12/22 5:41</c:v>
                </c:pt>
                <c:pt idx="5642">
                  <c:v>2019/12/22 5:41</c:v>
                </c:pt>
                <c:pt idx="5643">
                  <c:v>2019/12/22 5:41</c:v>
                </c:pt>
                <c:pt idx="5644">
                  <c:v>2019/12/22 5:41</c:v>
                </c:pt>
                <c:pt idx="5645">
                  <c:v>2019/12/22 5:41</c:v>
                </c:pt>
                <c:pt idx="5646">
                  <c:v>2019/12/22 5:41</c:v>
                </c:pt>
                <c:pt idx="5647">
                  <c:v>2019/12/22 5:41</c:v>
                </c:pt>
                <c:pt idx="5648">
                  <c:v>2019/12/22 5:41</c:v>
                </c:pt>
                <c:pt idx="5649">
                  <c:v>2019/12/22 5:41</c:v>
                </c:pt>
                <c:pt idx="5650">
                  <c:v>2019/12/22 5:41</c:v>
                </c:pt>
                <c:pt idx="5651">
                  <c:v>2019/12/22 5:42</c:v>
                </c:pt>
                <c:pt idx="5652">
                  <c:v>2019/12/22 5:42</c:v>
                </c:pt>
                <c:pt idx="5653">
                  <c:v>2019/12/22 5:42</c:v>
                </c:pt>
                <c:pt idx="5654">
                  <c:v>2019/12/22 5:42</c:v>
                </c:pt>
                <c:pt idx="5655">
                  <c:v>2019/12/22 5:42</c:v>
                </c:pt>
                <c:pt idx="5656">
                  <c:v>2019/12/22 5:42</c:v>
                </c:pt>
                <c:pt idx="5657">
                  <c:v>2019/12/22 5:42</c:v>
                </c:pt>
                <c:pt idx="5658">
                  <c:v>2019/12/22 5:42</c:v>
                </c:pt>
                <c:pt idx="5659">
                  <c:v>2019/12/22 5:42</c:v>
                </c:pt>
                <c:pt idx="5660">
                  <c:v>2019/12/22 5:42</c:v>
                </c:pt>
                <c:pt idx="5661">
                  <c:v>2019/12/22 5:42</c:v>
                </c:pt>
                <c:pt idx="5662">
                  <c:v>2019/12/22 5:42</c:v>
                </c:pt>
                <c:pt idx="5663">
                  <c:v>2019/12/22 5:42</c:v>
                </c:pt>
                <c:pt idx="5664">
                  <c:v>2019/12/22 5:42</c:v>
                </c:pt>
                <c:pt idx="5665">
                  <c:v>2019/12/22 5:42</c:v>
                </c:pt>
                <c:pt idx="5666">
                  <c:v>2019/12/22 5:42</c:v>
                </c:pt>
                <c:pt idx="5667">
                  <c:v>2019/12/22 5:42</c:v>
                </c:pt>
                <c:pt idx="5668">
                  <c:v>2019/12/22 5:42</c:v>
                </c:pt>
                <c:pt idx="5669">
                  <c:v>2019/12/22 5:42</c:v>
                </c:pt>
                <c:pt idx="5670">
                  <c:v>2019/12/22 5:42</c:v>
                </c:pt>
                <c:pt idx="5671">
                  <c:v>2019/12/22 5:43</c:v>
                </c:pt>
                <c:pt idx="5672">
                  <c:v>2019/12/22 5:43</c:v>
                </c:pt>
                <c:pt idx="5673">
                  <c:v>2019/12/22 5:43</c:v>
                </c:pt>
                <c:pt idx="5674">
                  <c:v>2019/12/22 5:43</c:v>
                </c:pt>
                <c:pt idx="5675">
                  <c:v>2019/12/22 5:43</c:v>
                </c:pt>
                <c:pt idx="5676">
                  <c:v>2019/12/22 5:43</c:v>
                </c:pt>
                <c:pt idx="5677">
                  <c:v>2019/12/22 5:43</c:v>
                </c:pt>
                <c:pt idx="5678">
                  <c:v>2019/12/22 5:43</c:v>
                </c:pt>
                <c:pt idx="5679">
                  <c:v>2019/12/22 5:43</c:v>
                </c:pt>
                <c:pt idx="5680">
                  <c:v>2019/12/22 5:43</c:v>
                </c:pt>
                <c:pt idx="5681">
                  <c:v>2019/12/22 5:43</c:v>
                </c:pt>
                <c:pt idx="5682">
                  <c:v>2019/12/22 5:43</c:v>
                </c:pt>
                <c:pt idx="5683">
                  <c:v>2019/12/22 5:43</c:v>
                </c:pt>
                <c:pt idx="5684">
                  <c:v>2019/12/22 5:43</c:v>
                </c:pt>
                <c:pt idx="5685">
                  <c:v>2019/12/22 5:43</c:v>
                </c:pt>
                <c:pt idx="5686">
                  <c:v>2019/12/22 5:43</c:v>
                </c:pt>
                <c:pt idx="5687">
                  <c:v>2019/12/22 5:43</c:v>
                </c:pt>
                <c:pt idx="5688">
                  <c:v>2019/12/22 5:43</c:v>
                </c:pt>
                <c:pt idx="5689">
                  <c:v>2019/12/22 5:43</c:v>
                </c:pt>
                <c:pt idx="5690">
                  <c:v>2019/12/22 5:43</c:v>
                </c:pt>
                <c:pt idx="5691">
                  <c:v>2019/12/22 5:44</c:v>
                </c:pt>
                <c:pt idx="5692">
                  <c:v>2019/12/22 5:44</c:v>
                </c:pt>
                <c:pt idx="5693">
                  <c:v>2019/12/22 5:44</c:v>
                </c:pt>
                <c:pt idx="5694">
                  <c:v>2019/12/22 5:44</c:v>
                </c:pt>
                <c:pt idx="5695">
                  <c:v>2019/12/22 5:44</c:v>
                </c:pt>
                <c:pt idx="5696">
                  <c:v>2019/12/22 5:44</c:v>
                </c:pt>
                <c:pt idx="5697">
                  <c:v>2019/12/22 5:44</c:v>
                </c:pt>
                <c:pt idx="5698">
                  <c:v>2019/12/22 5:44</c:v>
                </c:pt>
                <c:pt idx="5699">
                  <c:v>2019/12/22 5:44</c:v>
                </c:pt>
                <c:pt idx="5700">
                  <c:v>2019/12/22 5:44</c:v>
                </c:pt>
                <c:pt idx="5701">
                  <c:v>2019/12/22 5:44</c:v>
                </c:pt>
                <c:pt idx="5702">
                  <c:v>2019/12/22 5:44</c:v>
                </c:pt>
                <c:pt idx="5703">
                  <c:v>2019/12/22 5:44</c:v>
                </c:pt>
                <c:pt idx="5704">
                  <c:v>2019/12/22 5:44</c:v>
                </c:pt>
                <c:pt idx="5705">
                  <c:v>2019/12/22 5:44</c:v>
                </c:pt>
                <c:pt idx="5706">
                  <c:v>2019/12/22 5:44</c:v>
                </c:pt>
                <c:pt idx="5707">
                  <c:v>2019/12/22 5:44</c:v>
                </c:pt>
                <c:pt idx="5708">
                  <c:v>2019/12/22 5:44</c:v>
                </c:pt>
                <c:pt idx="5709">
                  <c:v>2019/12/22 5:44</c:v>
                </c:pt>
                <c:pt idx="5710">
                  <c:v>2019/12/22 5:44</c:v>
                </c:pt>
                <c:pt idx="5711">
                  <c:v>2019/12/22 5:45</c:v>
                </c:pt>
                <c:pt idx="5712">
                  <c:v>2019/12/22 5:45</c:v>
                </c:pt>
                <c:pt idx="5713">
                  <c:v>2019/12/22 5:45</c:v>
                </c:pt>
                <c:pt idx="5714">
                  <c:v>2019/12/22 5:45</c:v>
                </c:pt>
                <c:pt idx="5715">
                  <c:v>2019/12/22 5:45</c:v>
                </c:pt>
                <c:pt idx="5716">
                  <c:v>2019/12/22 5:45</c:v>
                </c:pt>
                <c:pt idx="5717">
                  <c:v>2019/12/22 5:45</c:v>
                </c:pt>
                <c:pt idx="5718">
                  <c:v>2019/12/22 5:45</c:v>
                </c:pt>
                <c:pt idx="5719">
                  <c:v>2019/12/22 5:45</c:v>
                </c:pt>
                <c:pt idx="5720">
                  <c:v>2019/12/22 5:45</c:v>
                </c:pt>
                <c:pt idx="5721">
                  <c:v>2019/12/22 5:45</c:v>
                </c:pt>
                <c:pt idx="5722">
                  <c:v>2019/12/22 5:45</c:v>
                </c:pt>
                <c:pt idx="5723">
                  <c:v>2019/12/22 5:45</c:v>
                </c:pt>
                <c:pt idx="5724">
                  <c:v>2019/12/22 5:45</c:v>
                </c:pt>
                <c:pt idx="5725">
                  <c:v>2019/12/22 5:45</c:v>
                </c:pt>
                <c:pt idx="5726">
                  <c:v>2019/12/22 5:45</c:v>
                </c:pt>
                <c:pt idx="5727">
                  <c:v>2019/12/22 5:45</c:v>
                </c:pt>
                <c:pt idx="5728">
                  <c:v>2019/12/22 5:45</c:v>
                </c:pt>
                <c:pt idx="5729">
                  <c:v>2019/12/22 5:45</c:v>
                </c:pt>
                <c:pt idx="5730">
                  <c:v>2019/12/22 5:45</c:v>
                </c:pt>
                <c:pt idx="5731">
                  <c:v>2019/12/22 5:46</c:v>
                </c:pt>
                <c:pt idx="5732">
                  <c:v>2019/12/22 5:46</c:v>
                </c:pt>
                <c:pt idx="5733">
                  <c:v>2019/12/22 5:46</c:v>
                </c:pt>
                <c:pt idx="5734">
                  <c:v>2019/12/22 5:46</c:v>
                </c:pt>
                <c:pt idx="5735">
                  <c:v>2019/12/22 5:46</c:v>
                </c:pt>
                <c:pt idx="5736">
                  <c:v>2019/12/22 5:46</c:v>
                </c:pt>
                <c:pt idx="5737">
                  <c:v>2019/12/22 5:46</c:v>
                </c:pt>
                <c:pt idx="5738">
                  <c:v>2019/12/22 5:46</c:v>
                </c:pt>
                <c:pt idx="5739">
                  <c:v>2019/12/22 5:46</c:v>
                </c:pt>
                <c:pt idx="5740">
                  <c:v>2019/12/22 5:46</c:v>
                </c:pt>
                <c:pt idx="5741">
                  <c:v>2019/12/22 5:46</c:v>
                </c:pt>
                <c:pt idx="5742">
                  <c:v>2019/12/22 5:46</c:v>
                </c:pt>
                <c:pt idx="5743">
                  <c:v>2019/12/22 5:46</c:v>
                </c:pt>
                <c:pt idx="5744">
                  <c:v>2019/12/22 5:46</c:v>
                </c:pt>
                <c:pt idx="5745">
                  <c:v>2019/12/22 5:46</c:v>
                </c:pt>
                <c:pt idx="5746">
                  <c:v>2019/12/22 5:46</c:v>
                </c:pt>
                <c:pt idx="5747">
                  <c:v>2019/12/22 5:46</c:v>
                </c:pt>
                <c:pt idx="5748">
                  <c:v>2019/12/22 5:46</c:v>
                </c:pt>
                <c:pt idx="5749">
                  <c:v>2019/12/22 5:46</c:v>
                </c:pt>
                <c:pt idx="5750">
                  <c:v>2019/12/22 5:46</c:v>
                </c:pt>
                <c:pt idx="5751">
                  <c:v>2019/12/22 5:47</c:v>
                </c:pt>
                <c:pt idx="5752">
                  <c:v>2019/12/22 5:47</c:v>
                </c:pt>
                <c:pt idx="5753">
                  <c:v>2019/12/22 5:47</c:v>
                </c:pt>
                <c:pt idx="5754">
                  <c:v>2019/12/22 5:47</c:v>
                </c:pt>
                <c:pt idx="5755">
                  <c:v>2019/12/22 5:47</c:v>
                </c:pt>
                <c:pt idx="5756">
                  <c:v>2019/12/22 5:47</c:v>
                </c:pt>
                <c:pt idx="5757">
                  <c:v>2019/12/22 5:47</c:v>
                </c:pt>
                <c:pt idx="5758">
                  <c:v>2019/12/22 5:47</c:v>
                </c:pt>
                <c:pt idx="5759">
                  <c:v>2019/12/22 5:47</c:v>
                </c:pt>
                <c:pt idx="5760">
                  <c:v>2019/12/22 5:47</c:v>
                </c:pt>
                <c:pt idx="5761">
                  <c:v>2019/12/22 5:47</c:v>
                </c:pt>
                <c:pt idx="5762">
                  <c:v>2019/12/22 5:47</c:v>
                </c:pt>
                <c:pt idx="5763">
                  <c:v>2019/12/22 5:47</c:v>
                </c:pt>
                <c:pt idx="5764">
                  <c:v>2019/12/22 5:47</c:v>
                </c:pt>
                <c:pt idx="5765">
                  <c:v>2019/12/22 5:47</c:v>
                </c:pt>
                <c:pt idx="5766">
                  <c:v>2019/12/22 5:47</c:v>
                </c:pt>
                <c:pt idx="5767">
                  <c:v>2019/12/22 5:47</c:v>
                </c:pt>
                <c:pt idx="5768">
                  <c:v>2019/12/22 5:47</c:v>
                </c:pt>
                <c:pt idx="5769">
                  <c:v>2019/12/22 5:47</c:v>
                </c:pt>
                <c:pt idx="5770">
                  <c:v>2019/12/22 5:47</c:v>
                </c:pt>
                <c:pt idx="5771">
                  <c:v>2019/12/22 5:48</c:v>
                </c:pt>
                <c:pt idx="5772">
                  <c:v>2019/12/22 5:48</c:v>
                </c:pt>
                <c:pt idx="5773">
                  <c:v>2019/12/22 5:48</c:v>
                </c:pt>
                <c:pt idx="5774">
                  <c:v>2019/12/22 5:48</c:v>
                </c:pt>
                <c:pt idx="5775">
                  <c:v>2019/12/22 5:48</c:v>
                </c:pt>
                <c:pt idx="5776">
                  <c:v>2019/12/22 5:48</c:v>
                </c:pt>
                <c:pt idx="5777">
                  <c:v>2019/12/22 5:48</c:v>
                </c:pt>
                <c:pt idx="5778">
                  <c:v>2019/12/22 5:48</c:v>
                </c:pt>
                <c:pt idx="5779">
                  <c:v>2019/12/22 5:48</c:v>
                </c:pt>
                <c:pt idx="5780">
                  <c:v>2019/12/22 5:48</c:v>
                </c:pt>
                <c:pt idx="5781">
                  <c:v>2019/12/22 5:48</c:v>
                </c:pt>
                <c:pt idx="5782">
                  <c:v>2019/12/22 5:48</c:v>
                </c:pt>
                <c:pt idx="5783">
                  <c:v>2019/12/22 5:48</c:v>
                </c:pt>
                <c:pt idx="5784">
                  <c:v>2019/12/22 5:48</c:v>
                </c:pt>
                <c:pt idx="5785">
                  <c:v>2019/12/22 5:48</c:v>
                </c:pt>
                <c:pt idx="5786">
                  <c:v>2019/12/22 5:48</c:v>
                </c:pt>
                <c:pt idx="5787">
                  <c:v>2019/12/22 5:48</c:v>
                </c:pt>
                <c:pt idx="5788">
                  <c:v>2019/12/22 5:48</c:v>
                </c:pt>
                <c:pt idx="5789">
                  <c:v>2019/12/22 5:48</c:v>
                </c:pt>
                <c:pt idx="5790">
                  <c:v>2019/12/22 5:48</c:v>
                </c:pt>
                <c:pt idx="5791">
                  <c:v>2019/12/22 5:49</c:v>
                </c:pt>
                <c:pt idx="5792">
                  <c:v>2019/12/22 5:49</c:v>
                </c:pt>
                <c:pt idx="5793">
                  <c:v>2019/12/22 5:49</c:v>
                </c:pt>
                <c:pt idx="5794">
                  <c:v>2019/12/22 5:49</c:v>
                </c:pt>
                <c:pt idx="5795">
                  <c:v>2019/12/22 5:49</c:v>
                </c:pt>
                <c:pt idx="5796">
                  <c:v>2019/12/22 5:49</c:v>
                </c:pt>
                <c:pt idx="5797">
                  <c:v>2019/12/22 5:49</c:v>
                </c:pt>
                <c:pt idx="5798">
                  <c:v>2019/12/22 5:49</c:v>
                </c:pt>
                <c:pt idx="5799">
                  <c:v>2019/12/22 5:49</c:v>
                </c:pt>
                <c:pt idx="5800">
                  <c:v>2019/12/22 5:49</c:v>
                </c:pt>
                <c:pt idx="5801">
                  <c:v>2019/12/22 5:49</c:v>
                </c:pt>
                <c:pt idx="5802">
                  <c:v>2019/12/22 5:49</c:v>
                </c:pt>
                <c:pt idx="5803">
                  <c:v>2019/12/22 5:49</c:v>
                </c:pt>
                <c:pt idx="5804">
                  <c:v>2019/12/22 5:49</c:v>
                </c:pt>
                <c:pt idx="5805">
                  <c:v>2019/12/22 5:49</c:v>
                </c:pt>
                <c:pt idx="5806">
                  <c:v>2019/12/22 5:49</c:v>
                </c:pt>
                <c:pt idx="5807">
                  <c:v>2019/12/22 5:49</c:v>
                </c:pt>
                <c:pt idx="5808">
                  <c:v>2019/12/22 5:49</c:v>
                </c:pt>
                <c:pt idx="5809">
                  <c:v>2019/12/22 5:49</c:v>
                </c:pt>
                <c:pt idx="5810">
                  <c:v>2019/12/22 5:49</c:v>
                </c:pt>
                <c:pt idx="5811">
                  <c:v>2019/12/22 5:50</c:v>
                </c:pt>
                <c:pt idx="5812">
                  <c:v>2019/12/22 5:50</c:v>
                </c:pt>
                <c:pt idx="5813">
                  <c:v>2019/12/22 5:50</c:v>
                </c:pt>
                <c:pt idx="5814">
                  <c:v>2019/12/22 5:50</c:v>
                </c:pt>
                <c:pt idx="5815">
                  <c:v>2019/12/22 5:50</c:v>
                </c:pt>
                <c:pt idx="5816">
                  <c:v>2019/12/22 5:50</c:v>
                </c:pt>
                <c:pt idx="5817">
                  <c:v>2019/12/22 5:50</c:v>
                </c:pt>
                <c:pt idx="5818">
                  <c:v>2019/12/22 5:50</c:v>
                </c:pt>
                <c:pt idx="5819">
                  <c:v>2019/12/22 5:50</c:v>
                </c:pt>
                <c:pt idx="5820">
                  <c:v>2019/12/22 5:50</c:v>
                </c:pt>
                <c:pt idx="5821">
                  <c:v>2019/12/22 5:50</c:v>
                </c:pt>
                <c:pt idx="5822">
                  <c:v>2019/12/22 5:50</c:v>
                </c:pt>
                <c:pt idx="5823">
                  <c:v>2019/12/22 5:50</c:v>
                </c:pt>
                <c:pt idx="5824">
                  <c:v>2019/12/22 5:50</c:v>
                </c:pt>
                <c:pt idx="5825">
                  <c:v>2019/12/22 5:50</c:v>
                </c:pt>
                <c:pt idx="5826">
                  <c:v>2019/12/22 5:50</c:v>
                </c:pt>
                <c:pt idx="5827">
                  <c:v>2019/12/22 5:50</c:v>
                </c:pt>
                <c:pt idx="5828">
                  <c:v>2019/12/22 5:50</c:v>
                </c:pt>
                <c:pt idx="5829">
                  <c:v>2019/12/22 5:50</c:v>
                </c:pt>
                <c:pt idx="5830">
                  <c:v>2019/12/22 5:50</c:v>
                </c:pt>
                <c:pt idx="5831">
                  <c:v>2019/12/22 5:51</c:v>
                </c:pt>
                <c:pt idx="5832">
                  <c:v>2019/12/22 5:51</c:v>
                </c:pt>
                <c:pt idx="5833">
                  <c:v>2019/12/22 5:51</c:v>
                </c:pt>
                <c:pt idx="5834">
                  <c:v>2019/12/22 5:51</c:v>
                </c:pt>
                <c:pt idx="5835">
                  <c:v>2019/12/22 5:51</c:v>
                </c:pt>
                <c:pt idx="5836">
                  <c:v>2019/12/22 5:51</c:v>
                </c:pt>
                <c:pt idx="5837">
                  <c:v>2019/12/22 5:51</c:v>
                </c:pt>
                <c:pt idx="5838">
                  <c:v>2019/12/22 5:51</c:v>
                </c:pt>
                <c:pt idx="5839">
                  <c:v>2019/12/22 5:51</c:v>
                </c:pt>
                <c:pt idx="5840">
                  <c:v>2019/12/22 5:51</c:v>
                </c:pt>
                <c:pt idx="5841">
                  <c:v>2019/12/22 5:51</c:v>
                </c:pt>
                <c:pt idx="5842">
                  <c:v>2019/12/22 5:51</c:v>
                </c:pt>
                <c:pt idx="5843">
                  <c:v>2019/12/22 5:51</c:v>
                </c:pt>
                <c:pt idx="5844">
                  <c:v>2019/12/22 5:51</c:v>
                </c:pt>
                <c:pt idx="5845">
                  <c:v>2019/12/22 5:51</c:v>
                </c:pt>
                <c:pt idx="5846">
                  <c:v>2019/12/22 5:51</c:v>
                </c:pt>
                <c:pt idx="5847">
                  <c:v>2019/12/22 5:51</c:v>
                </c:pt>
                <c:pt idx="5848">
                  <c:v>2019/12/22 5:51</c:v>
                </c:pt>
                <c:pt idx="5849">
                  <c:v>2019/12/22 5:51</c:v>
                </c:pt>
                <c:pt idx="5850">
                  <c:v>2019/12/22 5:51</c:v>
                </c:pt>
                <c:pt idx="5851">
                  <c:v>2019/12/22 5:52</c:v>
                </c:pt>
                <c:pt idx="5852">
                  <c:v>2019/12/22 5:52</c:v>
                </c:pt>
                <c:pt idx="5853">
                  <c:v>2019/12/22 5:52</c:v>
                </c:pt>
                <c:pt idx="5854">
                  <c:v>2019/12/22 5:52</c:v>
                </c:pt>
                <c:pt idx="5855">
                  <c:v>2019/12/22 5:52</c:v>
                </c:pt>
                <c:pt idx="5856">
                  <c:v>2019/12/22 5:52</c:v>
                </c:pt>
                <c:pt idx="5857">
                  <c:v>2019/12/22 5:52</c:v>
                </c:pt>
                <c:pt idx="5858">
                  <c:v>2019/12/22 5:52</c:v>
                </c:pt>
                <c:pt idx="5859">
                  <c:v>2019/12/22 5:52</c:v>
                </c:pt>
                <c:pt idx="5860">
                  <c:v>2019/12/22 5:52</c:v>
                </c:pt>
                <c:pt idx="5861">
                  <c:v>2019/12/22 5:52</c:v>
                </c:pt>
                <c:pt idx="5862">
                  <c:v>2019/12/22 5:52</c:v>
                </c:pt>
                <c:pt idx="5863">
                  <c:v>2019/12/22 5:52</c:v>
                </c:pt>
                <c:pt idx="5864">
                  <c:v>2019/12/22 5:52</c:v>
                </c:pt>
                <c:pt idx="5865">
                  <c:v>2019/12/22 5:52</c:v>
                </c:pt>
                <c:pt idx="5866">
                  <c:v>2019/12/22 5:52</c:v>
                </c:pt>
                <c:pt idx="5867">
                  <c:v>2019/12/22 5:52</c:v>
                </c:pt>
                <c:pt idx="5868">
                  <c:v>2019/12/22 5:52</c:v>
                </c:pt>
                <c:pt idx="5869">
                  <c:v>2019/12/22 5:52</c:v>
                </c:pt>
                <c:pt idx="5870">
                  <c:v>2019/12/22 5:52</c:v>
                </c:pt>
                <c:pt idx="5871">
                  <c:v>2019/12/22 5:53</c:v>
                </c:pt>
                <c:pt idx="5872">
                  <c:v>2019/12/22 5:53</c:v>
                </c:pt>
                <c:pt idx="5873">
                  <c:v>2019/12/22 5:53</c:v>
                </c:pt>
                <c:pt idx="5874">
                  <c:v>2019/12/22 5:53</c:v>
                </c:pt>
                <c:pt idx="5875">
                  <c:v>2019/12/22 5:53</c:v>
                </c:pt>
                <c:pt idx="5876">
                  <c:v>2019/12/22 5:53</c:v>
                </c:pt>
                <c:pt idx="5877">
                  <c:v>2019/12/22 5:53</c:v>
                </c:pt>
                <c:pt idx="5878">
                  <c:v>2019/12/22 5:53</c:v>
                </c:pt>
                <c:pt idx="5879">
                  <c:v>2019/12/22 5:53</c:v>
                </c:pt>
                <c:pt idx="5880">
                  <c:v>2019/12/22 5:53</c:v>
                </c:pt>
                <c:pt idx="5881">
                  <c:v>2019/12/22 5:53</c:v>
                </c:pt>
                <c:pt idx="5882">
                  <c:v>2019/12/22 5:53</c:v>
                </c:pt>
                <c:pt idx="5883">
                  <c:v>2019/12/22 5:53</c:v>
                </c:pt>
                <c:pt idx="5884">
                  <c:v>2019/12/22 5:53</c:v>
                </c:pt>
                <c:pt idx="5885">
                  <c:v>2019/12/22 5:53</c:v>
                </c:pt>
                <c:pt idx="5886">
                  <c:v>2019/12/22 5:53</c:v>
                </c:pt>
                <c:pt idx="5887">
                  <c:v>2019/12/22 5:53</c:v>
                </c:pt>
                <c:pt idx="5888">
                  <c:v>2019/12/22 5:53</c:v>
                </c:pt>
                <c:pt idx="5889">
                  <c:v>2019/12/22 5:53</c:v>
                </c:pt>
                <c:pt idx="5890">
                  <c:v>2019/12/22 5:53</c:v>
                </c:pt>
                <c:pt idx="5891">
                  <c:v>2019/12/22 5:54</c:v>
                </c:pt>
                <c:pt idx="5892">
                  <c:v>2019/12/22 5:54</c:v>
                </c:pt>
                <c:pt idx="5893">
                  <c:v>2019/12/22 5:54</c:v>
                </c:pt>
                <c:pt idx="5894">
                  <c:v>2019/12/22 5:54</c:v>
                </c:pt>
                <c:pt idx="5895">
                  <c:v>2019/12/22 5:54</c:v>
                </c:pt>
                <c:pt idx="5896">
                  <c:v>2019/12/22 5:54</c:v>
                </c:pt>
                <c:pt idx="5897">
                  <c:v>2019/12/22 5:54</c:v>
                </c:pt>
                <c:pt idx="5898">
                  <c:v>2019/12/22 5:54</c:v>
                </c:pt>
                <c:pt idx="5899">
                  <c:v>2019/12/22 5:54</c:v>
                </c:pt>
                <c:pt idx="5900">
                  <c:v>2019/12/22 5:54</c:v>
                </c:pt>
                <c:pt idx="5901">
                  <c:v>2019/12/22 5:54</c:v>
                </c:pt>
                <c:pt idx="5902">
                  <c:v>2019/12/22 5:54</c:v>
                </c:pt>
                <c:pt idx="5903">
                  <c:v>2019/12/22 5:54</c:v>
                </c:pt>
                <c:pt idx="5904">
                  <c:v>2019/12/22 5:54</c:v>
                </c:pt>
                <c:pt idx="5905">
                  <c:v>2019/12/22 5:54</c:v>
                </c:pt>
                <c:pt idx="5906">
                  <c:v>2019/12/22 5:54</c:v>
                </c:pt>
                <c:pt idx="5907">
                  <c:v>2019/12/22 5:54</c:v>
                </c:pt>
                <c:pt idx="5908">
                  <c:v>2019/12/22 5:54</c:v>
                </c:pt>
                <c:pt idx="5909">
                  <c:v>2019/12/22 5:54</c:v>
                </c:pt>
                <c:pt idx="5910">
                  <c:v>2019/12/22 5:54</c:v>
                </c:pt>
                <c:pt idx="5911">
                  <c:v>2019/12/22 5:55</c:v>
                </c:pt>
                <c:pt idx="5912">
                  <c:v>2019/12/22 5:55</c:v>
                </c:pt>
                <c:pt idx="5913">
                  <c:v>2019/12/22 5:55</c:v>
                </c:pt>
                <c:pt idx="5914">
                  <c:v>2019/12/22 5:55</c:v>
                </c:pt>
                <c:pt idx="5915">
                  <c:v>2019/12/22 5:55</c:v>
                </c:pt>
                <c:pt idx="5916">
                  <c:v>2019/12/22 5:55</c:v>
                </c:pt>
                <c:pt idx="5917">
                  <c:v>2019/12/22 5:55</c:v>
                </c:pt>
                <c:pt idx="5918">
                  <c:v>2019/12/22 5:55</c:v>
                </c:pt>
                <c:pt idx="5919">
                  <c:v>2019/12/22 5:55</c:v>
                </c:pt>
                <c:pt idx="5920">
                  <c:v>2019/12/22 5:55</c:v>
                </c:pt>
                <c:pt idx="5921">
                  <c:v>2019/12/22 5:55</c:v>
                </c:pt>
                <c:pt idx="5922">
                  <c:v>2019/12/22 5:55</c:v>
                </c:pt>
                <c:pt idx="5923">
                  <c:v>2019/12/22 5:55</c:v>
                </c:pt>
                <c:pt idx="5924">
                  <c:v>2019/12/22 5:55</c:v>
                </c:pt>
                <c:pt idx="5925">
                  <c:v>2019/12/22 5:55</c:v>
                </c:pt>
                <c:pt idx="5926">
                  <c:v>2019/12/22 5:55</c:v>
                </c:pt>
                <c:pt idx="5927">
                  <c:v>2019/12/22 5:55</c:v>
                </c:pt>
                <c:pt idx="5928">
                  <c:v>2019/12/22 5:55</c:v>
                </c:pt>
                <c:pt idx="5929">
                  <c:v>2019/12/22 5:55</c:v>
                </c:pt>
                <c:pt idx="5930">
                  <c:v>2019/12/22 5:55</c:v>
                </c:pt>
                <c:pt idx="5931">
                  <c:v>2019/12/22 5:56</c:v>
                </c:pt>
                <c:pt idx="5932">
                  <c:v>2019/12/22 5:56</c:v>
                </c:pt>
                <c:pt idx="5933">
                  <c:v>2019/12/22 5:56</c:v>
                </c:pt>
                <c:pt idx="5934">
                  <c:v>2019/12/22 5:56</c:v>
                </c:pt>
                <c:pt idx="5935">
                  <c:v>2019/12/22 5:56</c:v>
                </c:pt>
                <c:pt idx="5936">
                  <c:v>2019/12/22 5:56</c:v>
                </c:pt>
                <c:pt idx="5937">
                  <c:v>2019/12/22 5:56</c:v>
                </c:pt>
                <c:pt idx="5938">
                  <c:v>2019/12/22 5:56</c:v>
                </c:pt>
                <c:pt idx="5939">
                  <c:v>2019/12/22 5:56</c:v>
                </c:pt>
                <c:pt idx="5940">
                  <c:v>2019/12/22 5:56</c:v>
                </c:pt>
                <c:pt idx="5941">
                  <c:v>2019/12/22 5:56</c:v>
                </c:pt>
                <c:pt idx="5942">
                  <c:v>2019/12/22 5:56</c:v>
                </c:pt>
                <c:pt idx="5943">
                  <c:v>2019/12/22 5:56</c:v>
                </c:pt>
                <c:pt idx="5944">
                  <c:v>2019/12/22 5:56</c:v>
                </c:pt>
                <c:pt idx="5945">
                  <c:v>2019/12/22 5:56</c:v>
                </c:pt>
                <c:pt idx="5946">
                  <c:v>2019/12/22 5:56</c:v>
                </c:pt>
                <c:pt idx="5947">
                  <c:v>2019/12/22 5:56</c:v>
                </c:pt>
                <c:pt idx="5948">
                  <c:v>2019/12/22 5:56</c:v>
                </c:pt>
                <c:pt idx="5949">
                  <c:v>2019/12/22 5:56</c:v>
                </c:pt>
                <c:pt idx="5950">
                  <c:v>2019/12/22 5:56</c:v>
                </c:pt>
                <c:pt idx="5951">
                  <c:v>2019/12/22 5:57</c:v>
                </c:pt>
                <c:pt idx="5952">
                  <c:v>2019/12/22 5:57</c:v>
                </c:pt>
                <c:pt idx="5953">
                  <c:v>2019/12/22 5:57</c:v>
                </c:pt>
                <c:pt idx="5954">
                  <c:v>2019/12/22 5:57</c:v>
                </c:pt>
                <c:pt idx="5955">
                  <c:v>2019/12/22 5:57</c:v>
                </c:pt>
                <c:pt idx="5956">
                  <c:v>2019/12/22 5:57</c:v>
                </c:pt>
                <c:pt idx="5957">
                  <c:v>2019/12/22 5:57</c:v>
                </c:pt>
                <c:pt idx="5958">
                  <c:v>2019/12/22 5:57</c:v>
                </c:pt>
                <c:pt idx="5959">
                  <c:v>2019/12/22 5:57</c:v>
                </c:pt>
                <c:pt idx="5960">
                  <c:v>2019/12/22 5:57</c:v>
                </c:pt>
                <c:pt idx="5961">
                  <c:v>2019/12/22 5:57</c:v>
                </c:pt>
                <c:pt idx="5962">
                  <c:v>2019/12/22 5:57</c:v>
                </c:pt>
                <c:pt idx="5963">
                  <c:v>2019/12/22 5:57</c:v>
                </c:pt>
                <c:pt idx="5964">
                  <c:v>2019/12/22 5:57</c:v>
                </c:pt>
                <c:pt idx="5965">
                  <c:v>2019/12/22 5:57</c:v>
                </c:pt>
                <c:pt idx="5966">
                  <c:v>2019/12/22 5:57</c:v>
                </c:pt>
                <c:pt idx="5967">
                  <c:v>2019/12/22 5:57</c:v>
                </c:pt>
                <c:pt idx="5968">
                  <c:v>2019/12/22 5:57</c:v>
                </c:pt>
                <c:pt idx="5969">
                  <c:v>2019/12/22 5:57</c:v>
                </c:pt>
                <c:pt idx="5970">
                  <c:v>2019/12/22 5:57</c:v>
                </c:pt>
                <c:pt idx="5971">
                  <c:v>2019/12/22 5:58</c:v>
                </c:pt>
                <c:pt idx="5972">
                  <c:v>2019/12/22 5:58</c:v>
                </c:pt>
                <c:pt idx="5973">
                  <c:v>2019/12/22 5:58</c:v>
                </c:pt>
                <c:pt idx="5974">
                  <c:v>2019/12/22 5:58</c:v>
                </c:pt>
                <c:pt idx="5975">
                  <c:v>2019/12/22 5:58</c:v>
                </c:pt>
                <c:pt idx="5976">
                  <c:v>2019/12/22 5:58</c:v>
                </c:pt>
                <c:pt idx="5977">
                  <c:v>2019/12/22 5:58</c:v>
                </c:pt>
                <c:pt idx="5978">
                  <c:v>2019/12/22 5:58</c:v>
                </c:pt>
                <c:pt idx="5979">
                  <c:v>2019/12/22 5:58</c:v>
                </c:pt>
                <c:pt idx="5980">
                  <c:v>2019/12/22 5:58</c:v>
                </c:pt>
                <c:pt idx="5981">
                  <c:v>2019/12/22 5:58</c:v>
                </c:pt>
                <c:pt idx="5982">
                  <c:v>2019/12/22 5:58</c:v>
                </c:pt>
                <c:pt idx="5983">
                  <c:v>2019/12/22 5:58</c:v>
                </c:pt>
                <c:pt idx="5984">
                  <c:v>2019/12/22 5:58</c:v>
                </c:pt>
                <c:pt idx="5985">
                  <c:v>2019/12/22 5:58</c:v>
                </c:pt>
                <c:pt idx="5986">
                  <c:v>2019/12/22 5:58</c:v>
                </c:pt>
                <c:pt idx="5987">
                  <c:v>2019/12/22 5:58</c:v>
                </c:pt>
                <c:pt idx="5988">
                  <c:v>2019/12/22 5:58</c:v>
                </c:pt>
                <c:pt idx="5989">
                  <c:v>2019/12/22 5:58</c:v>
                </c:pt>
                <c:pt idx="5990">
                  <c:v>2019/12/22 5:58</c:v>
                </c:pt>
                <c:pt idx="5991">
                  <c:v>2019/12/22 5:59</c:v>
                </c:pt>
                <c:pt idx="5992">
                  <c:v>2019/12/22 5:59</c:v>
                </c:pt>
                <c:pt idx="5993">
                  <c:v>2019/12/22 5:59</c:v>
                </c:pt>
                <c:pt idx="5994">
                  <c:v>2019/12/22 5:59</c:v>
                </c:pt>
                <c:pt idx="5995">
                  <c:v>2019/12/22 5:59</c:v>
                </c:pt>
                <c:pt idx="5996">
                  <c:v>2019/12/22 5:59</c:v>
                </c:pt>
                <c:pt idx="5997">
                  <c:v>2019/12/22 5:59</c:v>
                </c:pt>
                <c:pt idx="5998">
                  <c:v>2019/12/22 5:59</c:v>
                </c:pt>
                <c:pt idx="5999">
                  <c:v>2019/12/22 5:59</c:v>
                </c:pt>
                <c:pt idx="6000">
                  <c:v>2019/12/22 5:59</c:v>
                </c:pt>
                <c:pt idx="6001">
                  <c:v>2019/12/22 5:59</c:v>
                </c:pt>
                <c:pt idx="6002">
                  <c:v>2019/12/22 5:59</c:v>
                </c:pt>
                <c:pt idx="6003">
                  <c:v>2019/12/22 5:59</c:v>
                </c:pt>
                <c:pt idx="6004">
                  <c:v>2019/12/22 5:59</c:v>
                </c:pt>
                <c:pt idx="6005">
                  <c:v>2019/12/22 5:59</c:v>
                </c:pt>
                <c:pt idx="6006">
                  <c:v>2019/12/22 5:59</c:v>
                </c:pt>
                <c:pt idx="6007">
                  <c:v>2019/12/22 5:59</c:v>
                </c:pt>
                <c:pt idx="6008">
                  <c:v>2019/12/22 5:59</c:v>
                </c:pt>
                <c:pt idx="6009">
                  <c:v>2019/12/22 5:59</c:v>
                </c:pt>
                <c:pt idx="6010">
                  <c:v>2019/12/22 5:59</c:v>
                </c:pt>
                <c:pt idx="6011">
                  <c:v>2019/12/22 6:00</c:v>
                </c:pt>
                <c:pt idx="6012">
                  <c:v>2019/12/22 6:00</c:v>
                </c:pt>
                <c:pt idx="6013">
                  <c:v>2019/12/22 6:00</c:v>
                </c:pt>
                <c:pt idx="6014">
                  <c:v>2019/12/22 6:00</c:v>
                </c:pt>
                <c:pt idx="6015">
                  <c:v>2019/12/22 6:00</c:v>
                </c:pt>
                <c:pt idx="6016">
                  <c:v>2019/12/22 6:00</c:v>
                </c:pt>
                <c:pt idx="6017">
                  <c:v>2019/12/22 6:00</c:v>
                </c:pt>
                <c:pt idx="6018">
                  <c:v>2019/12/22 6:00</c:v>
                </c:pt>
                <c:pt idx="6019">
                  <c:v>2019/12/22 6:00</c:v>
                </c:pt>
                <c:pt idx="6020">
                  <c:v>2019/12/22 6:00</c:v>
                </c:pt>
                <c:pt idx="6021">
                  <c:v>2019/12/22 6:00</c:v>
                </c:pt>
                <c:pt idx="6022">
                  <c:v>2019/12/22 6:00</c:v>
                </c:pt>
                <c:pt idx="6023">
                  <c:v>2019/12/22 6:00</c:v>
                </c:pt>
                <c:pt idx="6024">
                  <c:v>2019/12/22 6:00</c:v>
                </c:pt>
                <c:pt idx="6025">
                  <c:v>2019/12/22 6:00</c:v>
                </c:pt>
                <c:pt idx="6026">
                  <c:v>2019/12/22 6:00</c:v>
                </c:pt>
                <c:pt idx="6027">
                  <c:v>2019/12/22 6:00</c:v>
                </c:pt>
                <c:pt idx="6028">
                  <c:v>2019/12/22 6:00</c:v>
                </c:pt>
                <c:pt idx="6029">
                  <c:v>2019/12/22 6:00</c:v>
                </c:pt>
                <c:pt idx="6030">
                  <c:v>2019/12/22 6:00</c:v>
                </c:pt>
                <c:pt idx="6031">
                  <c:v>2019/12/22 6:01</c:v>
                </c:pt>
                <c:pt idx="6032">
                  <c:v>2019/12/22 6:01</c:v>
                </c:pt>
                <c:pt idx="6033">
                  <c:v>2019/12/22 6:01</c:v>
                </c:pt>
                <c:pt idx="6034">
                  <c:v>2019/12/22 6:01</c:v>
                </c:pt>
                <c:pt idx="6035">
                  <c:v>2019/12/22 6:01</c:v>
                </c:pt>
                <c:pt idx="6036">
                  <c:v>2019/12/22 6:01</c:v>
                </c:pt>
                <c:pt idx="6037">
                  <c:v>2019/12/22 6:01</c:v>
                </c:pt>
                <c:pt idx="6038">
                  <c:v>2019/12/22 6:01</c:v>
                </c:pt>
                <c:pt idx="6039">
                  <c:v>2019/12/22 6:01</c:v>
                </c:pt>
                <c:pt idx="6040">
                  <c:v>2019/12/22 6:01</c:v>
                </c:pt>
                <c:pt idx="6041">
                  <c:v>2019/12/22 6:01</c:v>
                </c:pt>
                <c:pt idx="6042">
                  <c:v>2019/12/22 6:01</c:v>
                </c:pt>
                <c:pt idx="6043">
                  <c:v>2019/12/22 6:01</c:v>
                </c:pt>
                <c:pt idx="6044">
                  <c:v>2019/12/22 6:01</c:v>
                </c:pt>
                <c:pt idx="6045">
                  <c:v>2019/12/22 6:01</c:v>
                </c:pt>
                <c:pt idx="6046">
                  <c:v>2019/12/22 6:01</c:v>
                </c:pt>
                <c:pt idx="6047">
                  <c:v>2019/12/22 6:01</c:v>
                </c:pt>
                <c:pt idx="6048">
                  <c:v>2019/12/22 6:01</c:v>
                </c:pt>
                <c:pt idx="6049">
                  <c:v>2019/12/22 6:01</c:v>
                </c:pt>
                <c:pt idx="6050">
                  <c:v>2019/12/22 6:01</c:v>
                </c:pt>
                <c:pt idx="6051">
                  <c:v>2019/12/22 6:02</c:v>
                </c:pt>
                <c:pt idx="6052">
                  <c:v>2019/12/22 6:02</c:v>
                </c:pt>
                <c:pt idx="6053">
                  <c:v>2019/12/22 6:02</c:v>
                </c:pt>
                <c:pt idx="6054">
                  <c:v>2019/12/22 6:02</c:v>
                </c:pt>
                <c:pt idx="6055">
                  <c:v>2019/12/22 6:02</c:v>
                </c:pt>
                <c:pt idx="6056">
                  <c:v>2019/12/22 6:02</c:v>
                </c:pt>
                <c:pt idx="6057">
                  <c:v>2019/12/22 6:02</c:v>
                </c:pt>
                <c:pt idx="6058">
                  <c:v>2019/12/22 6:02</c:v>
                </c:pt>
                <c:pt idx="6059">
                  <c:v>2019/12/22 6:02</c:v>
                </c:pt>
                <c:pt idx="6060">
                  <c:v>2019/12/22 6:02</c:v>
                </c:pt>
                <c:pt idx="6061">
                  <c:v>2019/12/22 6:02</c:v>
                </c:pt>
                <c:pt idx="6062">
                  <c:v>2019/12/22 6:02</c:v>
                </c:pt>
                <c:pt idx="6063">
                  <c:v>2019/12/22 6:02</c:v>
                </c:pt>
                <c:pt idx="6064">
                  <c:v>2019/12/22 6:02</c:v>
                </c:pt>
                <c:pt idx="6065">
                  <c:v>2019/12/22 6:02</c:v>
                </c:pt>
                <c:pt idx="6066">
                  <c:v>2019/12/22 6:02</c:v>
                </c:pt>
                <c:pt idx="6067">
                  <c:v>2019/12/22 6:02</c:v>
                </c:pt>
                <c:pt idx="6068">
                  <c:v>2019/12/22 6:02</c:v>
                </c:pt>
                <c:pt idx="6069">
                  <c:v>2019/12/22 6:02</c:v>
                </c:pt>
                <c:pt idx="6070">
                  <c:v>2019/12/22 6:02</c:v>
                </c:pt>
                <c:pt idx="6071">
                  <c:v>2019/12/22 6:03</c:v>
                </c:pt>
                <c:pt idx="6072">
                  <c:v>2019/12/22 6:03</c:v>
                </c:pt>
                <c:pt idx="6073">
                  <c:v>2019/12/22 6:03</c:v>
                </c:pt>
                <c:pt idx="6074">
                  <c:v>2019/12/22 6:03</c:v>
                </c:pt>
                <c:pt idx="6075">
                  <c:v>2019/12/22 6:03</c:v>
                </c:pt>
                <c:pt idx="6076">
                  <c:v>2019/12/22 6:03</c:v>
                </c:pt>
                <c:pt idx="6077">
                  <c:v>2019/12/22 6:03</c:v>
                </c:pt>
                <c:pt idx="6078">
                  <c:v>2019/12/22 6:03</c:v>
                </c:pt>
                <c:pt idx="6079">
                  <c:v>2019/12/22 6:03</c:v>
                </c:pt>
                <c:pt idx="6080">
                  <c:v>2019/12/22 6:03</c:v>
                </c:pt>
                <c:pt idx="6081">
                  <c:v>2019/12/22 6:03</c:v>
                </c:pt>
                <c:pt idx="6082">
                  <c:v>2019/12/22 6:03</c:v>
                </c:pt>
                <c:pt idx="6083">
                  <c:v>2019/12/22 6:03</c:v>
                </c:pt>
                <c:pt idx="6084">
                  <c:v>2019/12/22 6:03</c:v>
                </c:pt>
                <c:pt idx="6085">
                  <c:v>2019/12/22 6:03</c:v>
                </c:pt>
                <c:pt idx="6086">
                  <c:v>2019/12/22 6:03</c:v>
                </c:pt>
                <c:pt idx="6087">
                  <c:v>2019/12/22 6:03</c:v>
                </c:pt>
                <c:pt idx="6088">
                  <c:v>2019/12/22 6:03</c:v>
                </c:pt>
                <c:pt idx="6089">
                  <c:v>2019/12/22 6:03</c:v>
                </c:pt>
                <c:pt idx="6090">
                  <c:v>2019/12/22 6:03</c:v>
                </c:pt>
                <c:pt idx="6091">
                  <c:v>2019/12/22 6:04</c:v>
                </c:pt>
                <c:pt idx="6092">
                  <c:v>2019/12/22 6:04</c:v>
                </c:pt>
                <c:pt idx="6093">
                  <c:v>2019/12/22 6:04</c:v>
                </c:pt>
                <c:pt idx="6094">
                  <c:v>2019/12/22 6:04</c:v>
                </c:pt>
                <c:pt idx="6095">
                  <c:v>2019/12/22 6:04</c:v>
                </c:pt>
                <c:pt idx="6096">
                  <c:v>2019/12/22 6:04</c:v>
                </c:pt>
                <c:pt idx="6097">
                  <c:v>2019/12/22 6:04</c:v>
                </c:pt>
                <c:pt idx="6098">
                  <c:v>2019/12/22 6:04</c:v>
                </c:pt>
                <c:pt idx="6099">
                  <c:v>2019/12/22 6:04</c:v>
                </c:pt>
                <c:pt idx="6100">
                  <c:v>2019/12/22 6:04</c:v>
                </c:pt>
                <c:pt idx="6101">
                  <c:v>2019/12/22 6:04</c:v>
                </c:pt>
                <c:pt idx="6102">
                  <c:v>2019/12/22 6:04</c:v>
                </c:pt>
                <c:pt idx="6103">
                  <c:v>2019/12/22 6:04</c:v>
                </c:pt>
                <c:pt idx="6104">
                  <c:v>2019/12/22 6:04</c:v>
                </c:pt>
                <c:pt idx="6105">
                  <c:v>2019/12/22 6:04</c:v>
                </c:pt>
                <c:pt idx="6106">
                  <c:v>2019/12/22 6:04</c:v>
                </c:pt>
                <c:pt idx="6107">
                  <c:v>2019/12/22 6:04</c:v>
                </c:pt>
                <c:pt idx="6108">
                  <c:v>2019/12/22 6:04</c:v>
                </c:pt>
                <c:pt idx="6109">
                  <c:v>2019/12/22 6:04</c:v>
                </c:pt>
                <c:pt idx="6110">
                  <c:v>2019/12/22 6:04</c:v>
                </c:pt>
                <c:pt idx="6111">
                  <c:v>2019/12/22 6:05</c:v>
                </c:pt>
                <c:pt idx="6112">
                  <c:v>2019/12/22 6:05</c:v>
                </c:pt>
                <c:pt idx="6113">
                  <c:v>2019/12/22 6:05</c:v>
                </c:pt>
                <c:pt idx="6114">
                  <c:v>2019/12/22 6:05</c:v>
                </c:pt>
                <c:pt idx="6115">
                  <c:v>2019/12/22 6:05</c:v>
                </c:pt>
                <c:pt idx="6116">
                  <c:v>2019/12/22 6:05</c:v>
                </c:pt>
                <c:pt idx="6117">
                  <c:v>2019/12/22 6:05</c:v>
                </c:pt>
                <c:pt idx="6118">
                  <c:v>2019/12/22 6:05</c:v>
                </c:pt>
                <c:pt idx="6119">
                  <c:v>2019/12/22 6:05</c:v>
                </c:pt>
                <c:pt idx="6120">
                  <c:v>2019/12/22 6:05</c:v>
                </c:pt>
                <c:pt idx="6121">
                  <c:v>2019/12/22 6:05</c:v>
                </c:pt>
                <c:pt idx="6122">
                  <c:v>2019/12/22 6:05</c:v>
                </c:pt>
                <c:pt idx="6123">
                  <c:v>2019/12/22 6:05</c:v>
                </c:pt>
                <c:pt idx="6124">
                  <c:v>2019/12/22 6:05</c:v>
                </c:pt>
                <c:pt idx="6125">
                  <c:v>2019/12/22 6:05</c:v>
                </c:pt>
                <c:pt idx="6126">
                  <c:v>2019/12/22 6:05</c:v>
                </c:pt>
                <c:pt idx="6127">
                  <c:v>2019/12/22 6:05</c:v>
                </c:pt>
                <c:pt idx="6128">
                  <c:v>2019/12/22 6:05</c:v>
                </c:pt>
                <c:pt idx="6129">
                  <c:v>2019/12/22 6:05</c:v>
                </c:pt>
                <c:pt idx="6130">
                  <c:v>2019/12/22 6:05</c:v>
                </c:pt>
                <c:pt idx="6131">
                  <c:v>2019/12/22 6:06</c:v>
                </c:pt>
                <c:pt idx="6132">
                  <c:v>2019/12/22 6:06</c:v>
                </c:pt>
                <c:pt idx="6133">
                  <c:v>2019/12/22 6:06</c:v>
                </c:pt>
                <c:pt idx="6134">
                  <c:v>2019/12/22 6:06</c:v>
                </c:pt>
                <c:pt idx="6135">
                  <c:v>2019/12/22 6:06</c:v>
                </c:pt>
                <c:pt idx="6136">
                  <c:v>2019/12/22 6:06</c:v>
                </c:pt>
                <c:pt idx="6137">
                  <c:v>2019/12/22 6:06</c:v>
                </c:pt>
                <c:pt idx="6138">
                  <c:v>2019/12/22 6:06</c:v>
                </c:pt>
                <c:pt idx="6139">
                  <c:v>2019/12/22 6:06</c:v>
                </c:pt>
                <c:pt idx="6140">
                  <c:v>2019/12/22 6:06</c:v>
                </c:pt>
                <c:pt idx="6141">
                  <c:v>2019/12/22 6:06</c:v>
                </c:pt>
                <c:pt idx="6142">
                  <c:v>2019/12/22 6:06</c:v>
                </c:pt>
                <c:pt idx="6143">
                  <c:v>2019/12/22 6:06</c:v>
                </c:pt>
                <c:pt idx="6144">
                  <c:v>2019/12/22 6:06</c:v>
                </c:pt>
                <c:pt idx="6145">
                  <c:v>2019/12/22 6:06</c:v>
                </c:pt>
                <c:pt idx="6146">
                  <c:v>2019/12/22 6:06</c:v>
                </c:pt>
                <c:pt idx="6147">
                  <c:v>2019/12/22 6:06</c:v>
                </c:pt>
                <c:pt idx="6148">
                  <c:v>2019/12/22 6:06</c:v>
                </c:pt>
                <c:pt idx="6149">
                  <c:v>2019/12/22 6:06</c:v>
                </c:pt>
                <c:pt idx="6150">
                  <c:v>2019/12/22 6:06</c:v>
                </c:pt>
                <c:pt idx="6151">
                  <c:v>2019/12/22 6:07</c:v>
                </c:pt>
                <c:pt idx="6152">
                  <c:v>2019/12/22 6:07</c:v>
                </c:pt>
                <c:pt idx="6153">
                  <c:v>2019/12/22 6:07</c:v>
                </c:pt>
                <c:pt idx="6154">
                  <c:v>2019/12/22 6:07</c:v>
                </c:pt>
                <c:pt idx="6155">
                  <c:v>2019/12/22 6:07</c:v>
                </c:pt>
                <c:pt idx="6156">
                  <c:v>2019/12/22 6:07</c:v>
                </c:pt>
                <c:pt idx="6157">
                  <c:v>2019/12/22 6:07</c:v>
                </c:pt>
                <c:pt idx="6158">
                  <c:v>2019/12/22 6:07</c:v>
                </c:pt>
                <c:pt idx="6159">
                  <c:v>2019/12/22 6:07</c:v>
                </c:pt>
                <c:pt idx="6160">
                  <c:v>2019/12/22 6:07</c:v>
                </c:pt>
                <c:pt idx="6161">
                  <c:v>2019/12/22 6:07</c:v>
                </c:pt>
                <c:pt idx="6162">
                  <c:v>2019/12/22 6:07</c:v>
                </c:pt>
                <c:pt idx="6163">
                  <c:v>2019/12/22 6:07</c:v>
                </c:pt>
                <c:pt idx="6164">
                  <c:v>2019/12/22 6:07</c:v>
                </c:pt>
                <c:pt idx="6165">
                  <c:v>2019/12/22 6:07</c:v>
                </c:pt>
                <c:pt idx="6166">
                  <c:v>2019/12/22 6:07</c:v>
                </c:pt>
                <c:pt idx="6167">
                  <c:v>2019/12/22 6:07</c:v>
                </c:pt>
                <c:pt idx="6168">
                  <c:v>2019/12/22 6:07</c:v>
                </c:pt>
                <c:pt idx="6169">
                  <c:v>2019/12/22 6:07</c:v>
                </c:pt>
                <c:pt idx="6170">
                  <c:v>2019/12/22 6:07</c:v>
                </c:pt>
                <c:pt idx="6171">
                  <c:v>2019/12/22 6:08</c:v>
                </c:pt>
                <c:pt idx="6172">
                  <c:v>2019/12/22 6:08</c:v>
                </c:pt>
                <c:pt idx="6173">
                  <c:v>2019/12/22 6:08</c:v>
                </c:pt>
                <c:pt idx="6174">
                  <c:v>2019/12/22 6:08</c:v>
                </c:pt>
                <c:pt idx="6175">
                  <c:v>2019/12/22 6:08</c:v>
                </c:pt>
                <c:pt idx="6176">
                  <c:v>2019/12/22 6:08</c:v>
                </c:pt>
                <c:pt idx="6177">
                  <c:v>2019/12/22 6:08</c:v>
                </c:pt>
                <c:pt idx="6178">
                  <c:v>2019/12/22 6:08</c:v>
                </c:pt>
                <c:pt idx="6179">
                  <c:v>2019/12/22 6:08</c:v>
                </c:pt>
                <c:pt idx="6180">
                  <c:v>2019/12/22 6:08</c:v>
                </c:pt>
                <c:pt idx="6181">
                  <c:v>2019/12/22 6:08</c:v>
                </c:pt>
                <c:pt idx="6182">
                  <c:v>2019/12/22 6:08</c:v>
                </c:pt>
                <c:pt idx="6183">
                  <c:v>2019/12/22 6:08</c:v>
                </c:pt>
                <c:pt idx="6184">
                  <c:v>2019/12/22 6:08</c:v>
                </c:pt>
                <c:pt idx="6185">
                  <c:v>2019/12/22 6:08</c:v>
                </c:pt>
                <c:pt idx="6186">
                  <c:v>2019/12/22 6:08</c:v>
                </c:pt>
                <c:pt idx="6187">
                  <c:v>2019/12/22 6:08</c:v>
                </c:pt>
                <c:pt idx="6188">
                  <c:v>2019/12/22 6:08</c:v>
                </c:pt>
                <c:pt idx="6189">
                  <c:v>2019/12/22 6:08</c:v>
                </c:pt>
                <c:pt idx="6190">
                  <c:v>2019/12/22 6:08</c:v>
                </c:pt>
                <c:pt idx="6191">
                  <c:v>2019/12/22 6:09</c:v>
                </c:pt>
                <c:pt idx="6192">
                  <c:v>2019/12/22 6:09</c:v>
                </c:pt>
                <c:pt idx="6193">
                  <c:v>2019/12/22 6:09</c:v>
                </c:pt>
                <c:pt idx="6194">
                  <c:v>2019/12/22 6:09</c:v>
                </c:pt>
                <c:pt idx="6195">
                  <c:v>2019/12/22 6:09</c:v>
                </c:pt>
                <c:pt idx="6196">
                  <c:v>2019/12/22 6:09</c:v>
                </c:pt>
                <c:pt idx="6197">
                  <c:v>2019/12/22 6:09</c:v>
                </c:pt>
                <c:pt idx="6198">
                  <c:v>2019/12/22 6:09</c:v>
                </c:pt>
                <c:pt idx="6199">
                  <c:v>2019/12/22 6:09</c:v>
                </c:pt>
                <c:pt idx="6200">
                  <c:v>2019/12/22 6:09</c:v>
                </c:pt>
                <c:pt idx="6201">
                  <c:v>2019/12/22 6:09</c:v>
                </c:pt>
                <c:pt idx="6202">
                  <c:v>2019/12/22 6:09</c:v>
                </c:pt>
                <c:pt idx="6203">
                  <c:v>2019/12/22 6:09</c:v>
                </c:pt>
                <c:pt idx="6204">
                  <c:v>2019/12/22 6:09</c:v>
                </c:pt>
                <c:pt idx="6205">
                  <c:v>2019/12/22 6:09</c:v>
                </c:pt>
                <c:pt idx="6206">
                  <c:v>2019/12/22 6:09</c:v>
                </c:pt>
                <c:pt idx="6207">
                  <c:v>2019/12/22 6:09</c:v>
                </c:pt>
                <c:pt idx="6208">
                  <c:v>2019/12/22 6:09</c:v>
                </c:pt>
                <c:pt idx="6209">
                  <c:v>2019/12/22 6:09</c:v>
                </c:pt>
                <c:pt idx="6210">
                  <c:v>2019/12/22 6:09</c:v>
                </c:pt>
                <c:pt idx="6211">
                  <c:v>2019/12/22 6:10</c:v>
                </c:pt>
                <c:pt idx="6212">
                  <c:v>2019/12/22 6:10</c:v>
                </c:pt>
                <c:pt idx="6213">
                  <c:v>2019/12/22 6:10</c:v>
                </c:pt>
                <c:pt idx="6214">
                  <c:v>2019/12/22 6:10</c:v>
                </c:pt>
                <c:pt idx="6215">
                  <c:v>2019/12/22 6:10</c:v>
                </c:pt>
                <c:pt idx="6216">
                  <c:v>2019/12/22 6:10</c:v>
                </c:pt>
                <c:pt idx="6217">
                  <c:v>2019/12/22 6:10</c:v>
                </c:pt>
                <c:pt idx="6218">
                  <c:v>2019/12/22 6:10</c:v>
                </c:pt>
                <c:pt idx="6219">
                  <c:v>2019/12/22 6:10</c:v>
                </c:pt>
                <c:pt idx="6220">
                  <c:v>2019/12/22 6:10</c:v>
                </c:pt>
                <c:pt idx="6221">
                  <c:v>2019/12/22 6:10</c:v>
                </c:pt>
                <c:pt idx="6222">
                  <c:v>2019/12/22 6:10</c:v>
                </c:pt>
                <c:pt idx="6223">
                  <c:v>2019/12/22 6:10</c:v>
                </c:pt>
                <c:pt idx="6224">
                  <c:v>2019/12/22 6:10</c:v>
                </c:pt>
                <c:pt idx="6225">
                  <c:v>2019/12/22 6:10</c:v>
                </c:pt>
                <c:pt idx="6226">
                  <c:v>2019/12/22 6:10</c:v>
                </c:pt>
                <c:pt idx="6227">
                  <c:v>2019/12/22 6:10</c:v>
                </c:pt>
                <c:pt idx="6228">
                  <c:v>2019/12/22 6:10</c:v>
                </c:pt>
                <c:pt idx="6229">
                  <c:v>2019/12/22 6:10</c:v>
                </c:pt>
                <c:pt idx="6230">
                  <c:v>2019/12/22 6:10</c:v>
                </c:pt>
                <c:pt idx="6231">
                  <c:v>2019/12/22 6:11</c:v>
                </c:pt>
                <c:pt idx="6232">
                  <c:v>2019/12/22 6:11</c:v>
                </c:pt>
                <c:pt idx="6233">
                  <c:v>2019/12/22 6:11</c:v>
                </c:pt>
                <c:pt idx="6234">
                  <c:v>2019/12/22 6:11</c:v>
                </c:pt>
                <c:pt idx="6235">
                  <c:v>2019/12/22 6:11</c:v>
                </c:pt>
                <c:pt idx="6236">
                  <c:v>2019/12/22 6:11</c:v>
                </c:pt>
                <c:pt idx="6237">
                  <c:v>2019/12/22 6:11</c:v>
                </c:pt>
                <c:pt idx="6238">
                  <c:v>2019/12/22 6:11</c:v>
                </c:pt>
                <c:pt idx="6239">
                  <c:v>2019/12/22 6:11</c:v>
                </c:pt>
                <c:pt idx="6240">
                  <c:v>2019/12/22 6:11</c:v>
                </c:pt>
                <c:pt idx="6241">
                  <c:v>2019/12/22 6:11</c:v>
                </c:pt>
                <c:pt idx="6242">
                  <c:v>2019/12/22 6:11</c:v>
                </c:pt>
                <c:pt idx="6243">
                  <c:v>2019/12/22 6:11</c:v>
                </c:pt>
                <c:pt idx="6244">
                  <c:v>2019/12/22 6:11</c:v>
                </c:pt>
                <c:pt idx="6245">
                  <c:v>2019/12/22 6:11</c:v>
                </c:pt>
                <c:pt idx="6246">
                  <c:v>2019/12/22 6:11</c:v>
                </c:pt>
                <c:pt idx="6247">
                  <c:v>2019/12/22 6:11</c:v>
                </c:pt>
                <c:pt idx="6248">
                  <c:v>2019/12/22 6:11</c:v>
                </c:pt>
                <c:pt idx="6249">
                  <c:v>2019/12/22 6:11</c:v>
                </c:pt>
                <c:pt idx="6250">
                  <c:v>2019/12/22 6:11</c:v>
                </c:pt>
                <c:pt idx="6251">
                  <c:v>2019/12/22 6:12</c:v>
                </c:pt>
                <c:pt idx="6252">
                  <c:v>2019/12/22 6:12</c:v>
                </c:pt>
                <c:pt idx="6253">
                  <c:v>2019/12/22 6:12</c:v>
                </c:pt>
                <c:pt idx="6254">
                  <c:v>2019/12/22 6:12</c:v>
                </c:pt>
                <c:pt idx="6255">
                  <c:v>2019/12/22 6:12</c:v>
                </c:pt>
                <c:pt idx="6256">
                  <c:v>2019/12/22 6:12</c:v>
                </c:pt>
                <c:pt idx="6257">
                  <c:v>2019/12/22 6:12</c:v>
                </c:pt>
                <c:pt idx="6258">
                  <c:v>2019/12/22 6:12</c:v>
                </c:pt>
                <c:pt idx="6259">
                  <c:v>2019/12/22 6:12</c:v>
                </c:pt>
                <c:pt idx="6260">
                  <c:v>2019/12/22 6:12</c:v>
                </c:pt>
                <c:pt idx="6261">
                  <c:v>2019/12/22 6:12</c:v>
                </c:pt>
                <c:pt idx="6262">
                  <c:v>2019/12/22 6:12</c:v>
                </c:pt>
                <c:pt idx="6263">
                  <c:v>2019/12/22 6:12</c:v>
                </c:pt>
                <c:pt idx="6264">
                  <c:v>2019/12/22 6:12</c:v>
                </c:pt>
                <c:pt idx="6265">
                  <c:v>2019/12/22 6:12</c:v>
                </c:pt>
                <c:pt idx="6266">
                  <c:v>2019/12/22 6:12</c:v>
                </c:pt>
                <c:pt idx="6267">
                  <c:v>2019/12/22 6:12</c:v>
                </c:pt>
                <c:pt idx="6268">
                  <c:v>2019/12/22 6:12</c:v>
                </c:pt>
                <c:pt idx="6269">
                  <c:v>2019/12/22 6:12</c:v>
                </c:pt>
                <c:pt idx="6270">
                  <c:v>2019/12/22 6:12</c:v>
                </c:pt>
                <c:pt idx="6271">
                  <c:v>2019/12/22 6:13</c:v>
                </c:pt>
                <c:pt idx="6272">
                  <c:v>2019/12/22 6:13</c:v>
                </c:pt>
                <c:pt idx="6273">
                  <c:v>2019/12/22 6:13</c:v>
                </c:pt>
                <c:pt idx="6274">
                  <c:v>2019/12/22 6:13</c:v>
                </c:pt>
                <c:pt idx="6275">
                  <c:v>2019/12/22 6:13</c:v>
                </c:pt>
                <c:pt idx="6276">
                  <c:v>2019/12/22 6:13</c:v>
                </c:pt>
                <c:pt idx="6277">
                  <c:v>2019/12/22 6:13</c:v>
                </c:pt>
                <c:pt idx="6278">
                  <c:v>2019/12/22 6:13</c:v>
                </c:pt>
                <c:pt idx="6279">
                  <c:v>2019/12/22 6:13</c:v>
                </c:pt>
                <c:pt idx="6280">
                  <c:v>2019/12/22 6:13</c:v>
                </c:pt>
                <c:pt idx="6281">
                  <c:v>2019/12/22 6:13</c:v>
                </c:pt>
                <c:pt idx="6282">
                  <c:v>2019/12/22 6:13</c:v>
                </c:pt>
                <c:pt idx="6283">
                  <c:v>2019/12/22 6:13</c:v>
                </c:pt>
                <c:pt idx="6284">
                  <c:v>2019/12/22 6:13</c:v>
                </c:pt>
                <c:pt idx="6285">
                  <c:v>2019/12/22 6:13</c:v>
                </c:pt>
                <c:pt idx="6286">
                  <c:v>2019/12/22 6:13</c:v>
                </c:pt>
                <c:pt idx="6287">
                  <c:v>2019/12/22 6:13</c:v>
                </c:pt>
                <c:pt idx="6288">
                  <c:v>2019/12/22 6:13</c:v>
                </c:pt>
                <c:pt idx="6289">
                  <c:v>2019/12/22 6:13</c:v>
                </c:pt>
                <c:pt idx="6290">
                  <c:v>2019/12/22 6:13</c:v>
                </c:pt>
                <c:pt idx="6291">
                  <c:v>2019/12/22 6:14</c:v>
                </c:pt>
                <c:pt idx="6292">
                  <c:v>2019/12/22 6:14</c:v>
                </c:pt>
                <c:pt idx="6293">
                  <c:v>2019/12/22 6:14</c:v>
                </c:pt>
                <c:pt idx="6294">
                  <c:v>2019/12/22 6:14</c:v>
                </c:pt>
                <c:pt idx="6295">
                  <c:v>2019/12/22 6:14</c:v>
                </c:pt>
                <c:pt idx="6296">
                  <c:v>2019/12/22 6:14</c:v>
                </c:pt>
                <c:pt idx="6297">
                  <c:v>2019/12/22 6:14</c:v>
                </c:pt>
                <c:pt idx="6298">
                  <c:v>2019/12/22 6:14</c:v>
                </c:pt>
                <c:pt idx="6299">
                  <c:v>2019/12/22 6:14</c:v>
                </c:pt>
                <c:pt idx="6300">
                  <c:v>2019/12/22 6:14</c:v>
                </c:pt>
                <c:pt idx="6301">
                  <c:v>2019/12/22 6:14</c:v>
                </c:pt>
                <c:pt idx="6302">
                  <c:v>2019/12/22 6:14</c:v>
                </c:pt>
                <c:pt idx="6303">
                  <c:v>2019/12/22 6:14</c:v>
                </c:pt>
                <c:pt idx="6304">
                  <c:v>2019/12/22 6:14</c:v>
                </c:pt>
                <c:pt idx="6305">
                  <c:v>2019/12/22 6:14</c:v>
                </c:pt>
                <c:pt idx="6306">
                  <c:v>2019/12/22 6:14</c:v>
                </c:pt>
                <c:pt idx="6307">
                  <c:v>2019/12/22 6:14</c:v>
                </c:pt>
                <c:pt idx="6308">
                  <c:v>2019/12/22 6:14</c:v>
                </c:pt>
                <c:pt idx="6309">
                  <c:v>2019/12/22 6:14</c:v>
                </c:pt>
                <c:pt idx="6310">
                  <c:v>2019/12/22 6:14</c:v>
                </c:pt>
                <c:pt idx="6311">
                  <c:v>2019/12/22 6:15</c:v>
                </c:pt>
                <c:pt idx="6312">
                  <c:v>2019/12/22 6:15</c:v>
                </c:pt>
                <c:pt idx="6313">
                  <c:v>2019/12/22 6:15</c:v>
                </c:pt>
                <c:pt idx="6314">
                  <c:v>2019/12/22 6:15</c:v>
                </c:pt>
                <c:pt idx="6315">
                  <c:v>2019/12/22 6:15</c:v>
                </c:pt>
                <c:pt idx="6316">
                  <c:v>2019/12/22 6:15</c:v>
                </c:pt>
                <c:pt idx="6317">
                  <c:v>2019/12/22 6:15</c:v>
                </c:pt>
                <c:pt idx="6318">
                  <c:v>2019/12/22 6:15</c:v>
                </c:pt>
                <c:pt idx="6319">
                  <c:v>2019/12/22 6:15</c:v>
                </c:pt>
                <c:pt idx="6320">
                  <c:v>2019/12/22 6:15</c:v>
                </c:pt>
                <c:pt idx="6321">
                  <c:v>2019/12/22 6:15</c:v>
                </c:pt>
                <c:pt idx="6322">
                  <c:v>2019/12/22 6:15</c:v>
                </c:pt>
                <c:pt idx="6323">
                  <c:v>2019/12/22 6:15</c:v>
                </c:pt>
                <c:pt idx="6324">
                  <c:v>2019/12/22 6:15</c:v>
                </c:pt>
                <c:pt idx="6325">
                  <c:v>2019/12/22 6:15</c:v>
                </c:pt>
                <c:pt idx="6326">
                  <c:v>2019/12/22 6:15</c:v>
                </c:pt>
                <c:pt idx="6327">
                  <c:v>2019/12/22 6:15</c:v>
                </c:pt>
                <c:pt idx="6328">
                  <c:v>2019/12/22 6:15</c:v>
                </c:pt>
                <c:pt idx="6329">
                  <c:v>2019/12/22 6:15</c:v>
                </c:pt>
                <c:pt idx="6330">
                  <c:v>2019/12/22 6:15</c:v>
                </c:pt>
                <c:pt idx="6331">
                  <c:v>2019/12/22 6:16</c:v>
                </c:pt>
                <c:pt idx="6332">
                  <c:v>2019/12/22 6:16</c:v>
                </c:pt>
                <c:pt idx="6333">
                  <c:v>2019/12/22 6:16</c:v>
                </c:pt>
                <c:pt idx="6334">
                  <c:v>2019/12/22 6:16</c:v>
                </c:pt>
                <c:pt idx="6335">
                  <c:v>2019/12/22 6:16</c:v>
                </c:pt>
                <c:pt idx="6336">
                  <c:v>2019/12/22 6:16</c:v>
                </c:pt>
                <c:pt idx="6337">
                  <c:v>2019/12/22 6:16</c:v>
                </c:pt>
                <c:pt idx="6338">
                  <c:v>2019/12/22 6:16</c:v>
                </c:pt>
                <c:pt idx="6339">
                  <c:v>2019/12/22 6:16</c:v>
                </c:pt>
                <c:pt idx="6340">
                  <c:v>2019/12/22 6:16</c:v>
                </c:pt>
                <c:pt idx="6341">
                  <c:v>2019/12/22 6:16</c:v>
                </c:pt>
                <c:pt idx="6342">
                  <c:v>2019/12/22 6:16</c:v>
                </c:pt>
                <c:pt idx="6343">
                  <c:v>2019/12/22 6:16</c:v>
                </c:pt>
                <c:pt idx="6344">
                  <c:v>2019/12/22 6:16</c:v>
                </c:pt>
                <c:pt idx="6345">
                  <c:v>2019/12/22 6:16</c:v>
                </c:pt>
                <c:pt idx="6346">
                  <c:v>2019/12/22 6:16</c:v>
                </c:pt>
                <c:pt idx="6347">
                  <c:v>2019/12/22 6:16</c:v>
                </c:pt>
                <c:pt idx="6348">
                  <c:v>2019/12/22 6:16</c:v>
                </c:pt>
                <c:pt idx="6349">
                  <c:v>2019/12/22 6:16</c:v>
                </c:pt>
                <c:pt idx="6350">
                  <c:v>2019/12/22 6:16</c:v>
                </c:pt>
                <c:pt idx="6351">
                  <c:v>2019/12/22 6:17</c:v>
                </c:pt>
                <c:pt idx="6352">
                  <c:v>2019/12/22 6:17</c:v>
                </c:pt>
                <c:pt idx="6353">
                  <c:v>2019/12/22 6:17</c:v>
                </c:pt>
                <c:pt idx="6354">
                  <c:v>2019/12/22 6:17</c:v>
                </c:pt>
                <c:pt idx="6355">
                  <c:v>2019/12/22 6:17</c:v>
                </c:pt>
                <c:pt idx="6356">
                  <c:v>2019/12/22 6:17</c:v>
                </c:pt>
                <c:pt idx="6357">
                  <c:v>2019/12/22 6:17</c:v>
                </c:pt>
                <c:pt idx="6358">
                  <c:v>2019/12/22 6:17</c:v>
                </c:pt>
                <c:pt idx="6359">
                  <c:v>2019/12/22 6:17</c:v>
                </c:pt>
                <c:pt idx="6360">
                  <c:v>2019/12/22 6:17</c:v>
                </c:pt>
                <c:pt idx="6361">
                  <c:v>2019/12/22 6:17</c:v>
                </c:pt>
                <c:pt idx="6362">
                  <c:v>2019/12/22 6:17</c:v>
                </c:pt>
                <c:pt idx="6363">
                  <c:v>2019/12/22 6:17</c:v>
                </c:pt>
                <c:pt idx="6364">
                  <c:v>2019/12/22 6:17</c:v>
                </c:pt>
                <c:pt idx="6365">
                  <c:v>2019/12/22 6:17</c:v>
                </c:pt>
                <c:pt idx="6366">
                  <c:v>2019/12/22 6:17</c:v>
                </c:pt>
                <c:pt idx="6367">
                  <c:v>2019/12/22 6:17</c:v>
                </c:pt>
                <c:pt idx="6368">
                  <c:v>2019/12/22 6:17</c:v>
                </c:pt>
                <c:pt idx="6369">
                  <c:v>2019/12/22 6:17</c:v>
                </c:pt>
                <c:pt idx="6370">
                  <c:v>2019/12/22 6:17</c:v>
                </c:pt>
                <c:pt idx="6371">
                  <c:v>2019/12/22 6:18</c:v>
                </c:pt>
                <c:pt idx="6372">
                  <c:v>2019/12/22 6:18</c:v>
                </c:pt>
                <c:pt idx="6373">
                  <c:v>2019/12/22 6:18</c:v>
                </c:pt>
                <c:pt idx="6374">
                  <c:v>2019/12/22 6:18</c:v>
                </c:pt>
                <c:pt idx="6375">
                  <c:v>2019/12/22 6:18</c:v>
                </c:pt>
                <c:pt idx="6376">
                  <c:v>2019/12/22 6:18</c:v>
                </c:pt>
                <c:pt idx="6377">
                  <c:v>2019/12/22 6:18</c:v>
                </c:pt>
                <c:pt idx="6378">
                  <c:v>2019/12/22 6:18</c:v>
                </c:pt>
                <c:pt idx="6379">
                  <c:v>2019/12/22 6:18</c:v>
                </c:pt>
                <c:pt idx="6380">
                  <c:v>2019/12/22 6:18</c:v>
                </c:pt>
                <c:pt idx="6381">
                  <c:v>2019/12/22 6:18</c:v>
                </c:pt>
                <c:pt idx="6382">
                  <c:v>2019/12/22 6:18</c:v>
                </c:pt>
                <c:pt idx="6383">
                  <c:v>2019/12/22 6:18</c:v>
                </c:pt>
                <c:pt idx="6384">
                  <c:v>2019/12/22 6:18</c:v>
                </c:pt>
                <c:pt idx="6385">
                  <c:v>2019/12/22 6:18</c:v>
                </c:pt>
                <c:pt idx="6386">
                  <c:v>2019/12/22 6:18</c:v>
                </c:pt>
                <c:pt idx="6387">
                  <c:v>2019/12/22 6:18</c:v>
                </c:pt>
                <c:pt idx="6388">
                  <c:v>2019/12/22 6:18</c:v>
                </c:pt>
                <c:pt idx="6389">
                  <c:v>2019/12/22 6:18</c:v>
                </c:pt>
                <c:pt idx="6390">
                  <c:v>2019/12/22 6:18</c:v>
                </c:pt>
                <c:pt idx="6391">
                  <c:v>2019/12/22 6:19</c:v>
                </c:pt>
                <c:pt idx="6392">
                  <c:v>2019/12/22 6:19</c:v>
                </c:pt>
                <c:pt idx="6393">
                  <c:v>2019/12/22 6:19</c:v>
                </c:pt>
                <c:pt idx="6394">
                  <c:v>2019/12/22 6:19</c:v>
                </c:pt>
                <c:pt idx="6395">
                  <c:v>2019/12/22 6:19</c:v>
                </c:pt>
                <c:pt idx="6396">
                  <c:v>2019/12/22 6:19</c:v>
                </c:pt>
                <c:pt idx="6397">
                  <c:v>2019/12/22 6:19</c:v>
                </c:pt>
                <c:pt idx="6398">
                  <c:v>2019/12/22 6:19</c:v>
                </c:pt>
                <c:pt idx="6399">
                  <c:v>2019/12/22 6:19</c:v>
                </c:pt>
                <c:pt idx="6400">
                  <c:v>2019/12/22 6:19</c:v>
                </c:pt>
                <c:pt idx="6401">
                  <c:v>2019/12/22 6:19</c:v>
                </c:pt>
                <c:pt idx="6402">
                  <c:v>2019/12/22 6:19</c:v>
                </c:pt>
                <c:pt idx="6403">
                  <c:v>2019/12/22 6:19</c:v>
                </c:pt>
                <c:pt idx="6404">
                  <c:v>2019/12/22 6:19</c:v>
                </c:pt>
                <c:pt idx="6405">
                  <c:v>2019/12/22 6:19</c:v>
                </c:pt>
                <c:pt idx="6406">
                  <c:v>2019/12/22 6:19</c:v>
                </c:pt>
                <c:pt idx="6407">
                  <c:v>2019/12/22 6:19</c:v>
                </c:pt>
                <c:pt idx="6408">
                  <c:v>2019/12/22 6:19</c:v>
                </c:pt>
                <c:pt idx="6409">
                  <c:v>2019/12/22 6:19</c:v>
                </c:pt>
                <c:pt idx="6410">
                  <c:v>2019/12/22 6:19</c:v>
                </c:pt>
                <c:pt idx="6411">
                  <c:v>2019/12/22 6:20</c:v>
                </c:pt>
                <c:pt idx="6412">
                  <c:v>2019/12/22 6:20</c:v>
                </c:pt>
                <c:pt idx="6413">
                  <c:v>2019/12/22 6:20</c:v>
                </c:pt>
                <c:pt idx="6414">
                  <c:v>2019/12/22 6:20</c:v>
                </c:pt>
                <c:pt idx="6415">
                  <c:v>2019/12/22 6:20</c:v>
                </c:pt>
                <c:pt idx="6416">
                  <c:v>2019/12/22 6:20</c:v>
                </c:pt>
                <c:pt idx="6417">
                  <c:v>2019/12/22 6:20</c:v>
                </c:pt>
                <c:pt idx="6418">
                  <c:v>2019/12/22 6:20</c:v>
                </c:pt>
                <c:pt idx="6419">
                  <c:v>2019/12/22 6:20</c:v>
                </c:pt>
                <c:pt idx="6420">
                  <c:v>2019/12/22 6:20</c:v>
                </c:pt>
                <c:pt idx="6421">
                  <c:v>2019/12/22 6:20</c:v>
                </c:pt>
                <c:pt idx="6422">
                  <c:v>2019/12/22 6:20</c:v>
                </c:pt>
                <c:pt idx="6423">
                  <c:v>2019/12/22 6:20</c:v>
                </c:pt>
                <c:pt idx="6424">
                  <c:v>2019/12/22 6:20</c:v>
                </c:pt>
                <c:pt idx="6425">
                  <c:v>2019/12/22 6:20</c:v>
                </c:pt>
                <c:pt idx="6426">
                  <c:v>2019/12/22 6:20</c:v>
                </c:pt>
                <c:pt idx="6427">
                  <c:v>2019/12/22 6:20</c:v>
                </c:pt>
                <c:pt idx="6428">
                  <c:v>2019/12/22 6:20</c:v>
                </c:pt>
                <c:pt idx="6429">
                  <c:v>2019/12/22 6:20</c:v>
                </c:pt>
                <c:pt idx="6430">
                  <c:v>2019/12/22 6:20</c:v>
                </c:pt>
                <c:pt idx="6431">
                  <c:v>2019/12/22 6:21</c:v>
                </c:pt>
                <c:pt idx="6432">
                  <c:v>2019/12/22 6:21</c:v>
                </c:pt>
                <c:pt idx="6433">
                  <c:v>2019/12/22 6:21</c:v>
                </c:pt>
                <c:pt idx="6434">
                  <c:v>2019/12/22 6:21</c:v>
                </c:pt>
                <c:pt idx="6435">
                  <c:v>2019/12/22 6:21</c:v>
                </c:pt>
                <c:pt idx="6436">
                  <c:v>2019/12/22 6:21</c:v>
                </c:pt>
                <c:pt idx="6437">
                  <c:v>2019/12/22 6:21</c:v>
                </c:pt>
                <c:pt idx="6438">
                  <c:v>2019/12/22 6:21</c:v>
                </c:pt>
                <c:pt idx="6439">
                  <c:v>2019/12/22 6:21</c:v>
                </c:pt>
                <c:pt idx="6440">
                  <c:v>2019/12/22 6:21</c:v>
                </c:pt>
                <c:pt idx="6441">
                  <c:v>2019/12/22 6:21</c:v>
                </c:pt>
                <c:pt idx="6442">
                  <c:v>2019/12/22 6:21</c:v>
                </c:pt>
                <c:pt idx="6443">
                  <c:v>2019/12/22 6:21</c:v>
                </c:pt>
                <c:pt idx="6444">
                  <c:v>2019/12/22 6:21</c:v>
                </c:pt>
                <c:pt idx="6445">
                  <c:v>2019/12/22 6:21</c:v>
                </c:pt>
                <c:pt idx="6446">
                  <c:v>2019/12/22 6:21</c:v>
                </c:pt>
                <c:pt idx="6447">
                  <c:v>2019/12/22 6:21</c:v>
                </c:pt>
                <c:pt idx="6448">
                  <c:v>2019/12/22 6:21</c:v>
                </c:pt>
                <c:pt idx="6449">
                  <c:v>2019/12/22 6:21</c:v>
                </c:pt>
                <c:pt idx="6450">
                  <c:v>2019/12/22 6:21</c:v>
                </c:pt>
                <c:pt idx="6451">
                  <c:v>2019/12/22 6:22</c:v>
                </c:pt>
                <c:pt idx="6452">
                  <c:v>2019/12/22 6:22</c:v>
                </c:pt>
                <c:pt idx="6453">
                  <c:v>2019/12/22 6:22</c:v>
                </c:pt>
                <c:pt idx="6454">
                  <c:v>2019/12/22 6:22</c:v>
                </c:pt>
                <c:pt idx="6455">
                  <c:v>2019/12/22 6:22</c:v>
                </c:pt>
                <c:pt idx="6456">
                  <c:v>2019/12/22 6:22</c:v>
                </c:pt>
                <c:pt idx="6457">
                  <c:v>2019/12/22 6:22</c:v>
                </c:pt>
                <c:pt idx="6458">
                  <c:v>2019/12/22 6:22</c:v>
                </c:pt>
                <c:pt idx="6459">
                  <c:v>2019/12/22 6:22</c:v>
                </c:pt>
                <c:pt idx="6460">
                  <c:v>2019/12/22 6:22</c:v>
                </c:pt>
                <c:pt idx="6461">
                  <c:v>2019/12/22 6:22</c:v>
                </c:pt>
                <c:pt idx="6462">
                  <c:v>2019/12/22 6:22</c:v>
                </c:pt>
                <c:pt idx="6463">
                  <c:v>2019/12/22 6:22</c:v>
                </c:pt>
                <c:pt idx="6464">
                  <c:v>2019/12/22 6:22</c:v>
                </c:pt>
                <c:pt idx="6465">
                  <c:v>2019/12/22 6:22</c:v>
                </c:pt>
                <c:pt idx="6466">
                  <c:v>2019/12/22 6:22</c:v>
                </c:pt>
                <c:pt idx="6467">
                  <c:v>2019/12/22 6:22</c:v>
                </c:pt>
                <c:pt idx="6468">
                  <c:v>2019/12/22 6:22</c:v>
                </c:pt>
                <c:pt idx="6469">
                  <c:v>2019/12/22 6:22</c:v>
                </c:pt>
                <c:pt idx="6470">
                  <c:v>2019/12/22 6:22</c:v>
                </c:pt>
                <c:pt idx="6471">
                  <c:v>2019/12/22 6:23</c:v>
                </c:pt>
                <c:pt idx="6472">
                  <c:v>2019/12/22 6:23</c:v>
                </c:pt>
                <c:pt idx="6473">
                  <c:v>2019/12/22 6:23</c:v>
                </c:pt>
                <c:pt idx="6474">
                  <c:v>2019/12/22 6:23</c:v>
                </c:pt>
                <c:pt idx="6475">
                  <c:v>2019/12/22 6:23</c:v>
                </c:pt>
                <c:pt idx="6476">
                  <c:v>2019/12/22 6:23</c:v>
                </c:pt>
                <c:pt idx="6477">
                  <c:v>2019/12/22 6:23</c:v>
                </c:pt>
                <c:pt idx="6478">
                  <c:v>2019/12/22 6:23</c:v>
                </c:pt>
                <c:pt idx="6479">
                  <c:v>2019/12/22 6:23</c:v>
                </c:pt>
                <c:pt idx="6480">
                  <c:v>2019/12/22 6:23</c:v>
                </c:pt>
                <c:pt idx="6481">
                  <c:v>2019/12/22 6:23</c:v>
                </c:pt>
                <c:pt idx="6482">
                  <c:v>2019/12/22 6:23</c:v>
                </c:pt>
                <c:pt idx="6483">
                  <c:v>2019/12/22 6:23</c:v>
                </c:pt>
                <c:pt idx="6484">
                  <c:v>2019/12/22 6:23</c:v>
                </c:pt>
                <c:pt idx="6485">
                  <c:v>2019/12/22 6:23</c:v>
                </c:pt>
                <c:pt idx="6486">
                  <c:v>2019/12/22 6:23</c:v>
                </c:pt>
                <c:pt idx="6487">
                  <c:v>2019/12/22 6:23</c:v>
                </c:pt>
                <c:pt idx="6488">
                  <c:v>2019/12/22 6:23</c:v>
                </c:pt>
                <c:pt idx="6489">
                  <c:v>2019/12/22 6:23</c:v>
                </c:pt>
                <c:pt idx="6490">
                  <c:v>2019/12/22 6:23</c:v>
                </c:pt>
                <c:pt idx="6491">
                  <c:v>2019/12/22 6:24</c:v>
                </c:pt>
                <c:pt idx="6492">
                  <c:v>2019/12/22 6:24</c:v>
                </c:pt>
                <c:pt idx="6493">
                  <c:v>2019/12/22 6:24</c:v>
                </c:pt>
                <c:pt idx="6494">
                  <c:v>2019/12/22 6:24</c:v>
                </c:pt>
                <c:pt idx="6495">
                  <c:v>2019/12/22 6:24</c:v>
                </c:pt>
                <c:pt idx="6496">
                  <c:v>2019/12/22 6:24</c:v>
                </c:pt>
                <c:pt idx="6497">
                  <c:v>2019/12/22 6:24</c:v>
                </c:pt>
                <c:pt idx="6498">
                  <c:v>2019/12/22 6:24</c:v>
                </c:pt>
                <c:pt idx="6499">
                  <c:v>2019/12/22 6:24</c:v>
                </c:pt>
                <c:pt idx="6500">
                  <c:v>2019/12/22 6:24</c:v>
                </c:pt>
                <c:pt idx="6501">
                  <c:v>2019/12/22 6:24</c:v>
                </c:pt>
                <c:pt idx="6502">
                  <c:v>2019/12/22 6:24</c:v>
                </c:pt>
                <c:pt idx="6503">
                  <c:v>2019/12/22 6:24</c:v>
                </c:pt>
                <c:pt idx="6504">
                  <c:v>2019/12/22 6:24</c:v>
                </c:pt>
                <c:pt idx="6505">
                  <c:v>2019/12/22 6:24</c:v>
                </c:pt>
                <c:pt idx="6506">
                  <c:v>2019/12/22 6:24</c:v>
                </c:pt>
                <c:pt idx="6507">
                  <c:v>2019/12/22 6:24</c:v>
                </c:pt>
                <c:pt idx="6508">
                  <c:v>2019/12/22 6:24</c:v>
                </c:pt>
                <c:pt idx="6509">
                  <c:v>2019/12/22 6:24</c:v>
                </c:pt>
                <c:pt idx="6510">
                  <c:v>2019/12/22 6:24</c:v>
                </c:pt>
                <c:pt idx="6511">
                  <c:v>2019/12/22 6:25</c:v>
                </c:pt>
                <c:pt idx="6512">
                  <c:v>2019/12/22 6:25</c:v>
                </c:pt>
                <c:pt idx="6513">
                  <c:v>2019/12/22 6:25</c:v>
                </c:pt>
                <c:pt idx="6514">
                  <c:v>2019/12/22 6:25</c:v>
                </c:pt>
                <c:pt idx="6515">
                  <c:v>2019/12/22 6:25</c:v>
                </c:pt>
                <c:pt idx="6516">
                  <c:v>2019/12/22 6:25</c:v>
                </c:pt>
                <c:pt idx="6517">
                  <c:v>2019/12/22 6:25</c:v>
                </c:pt>
                <c:pt idx="6518">
                  <c:v>2019/12/22 6:25</c:v>
                </c:pt>
                <c:pt idx="6519">
                  <c:v>2019/12/22 6:25</c:v>
                </c:pt>
                <c:pt idx="6520">
                  <c:v>2019/12/22 6:25</c:v>
                </c:pt>
                <c:pt idx="6521">
                  <c:v>2019/12/22 6:25</c:v>
                </c:pt>
                <c:pt idx="6522">
                  <c:v>2019/12/22 6:25</c:v>
                </c:pt>
                <c:pt idx="6523">
                  <c:v>2019/12/22 6:25</c:v>
                </c:pt>
                <c:pt idx="6524">
                  <c:v>2019/12/22 6:25</c:v>
                </c:pt>
                <c:pt idx="6525">
                  <c:v>2019/12/22 6:25</c:v>
                </c:pt>
                <c:pt idx="6526">
                  <c:v>2019/12/22 6:25</c:v>
                </c:pt>
                <c:pt idx="6527">
                  <c:v>2019/12/22 6:25</c:v>
                </c:pt>
                <c:pt idx="6528">
                  <c:v>2019/12/22 6:25</c:v>
                </c:pt>
                <c:pt idx="6529">
                  <c:v>2019/12/22 6:25</c:v>
                </c:pt>
                <c:pt idx="6530">
                  <c:v>2019/12/22 6:25</c:v>
                </c:pt>
                <c:pt idx="6531">
                  <c:v>2019/12/22 6:26</c:v>
                </c:pt>
                <c:pt idx="6532">
                  <c:v>2019/12/22 6:26</c:v>
                </c:pt>
                <c:pt idx="6533">
                  <c:v>2019/12/22 6:26</c:v>
                </c:pt>
                <c:pt idx="6534">
                  <c:v>2019/12/22 6:26</c:v>
                </c:pt>
                <c:pt idx="6535">
                  <c:v>2019/12/22 6:26</c:v>
                </c:pt>
                <c:pt idx="6536">
                  <c:v>2019/12/22 6:26</c:v>
                </c:pt>
                <c:pt idx="6537">
                  <c:v>2019/12/22 6:26</c:v>
                </c:pt>
                <c:pt idx="6538">
                  <c:v>2019/12/22 6:26</c:v>
                </c:pt>
                <c:pt idx="6539">
                  <c:v>2019/12/22 6:26</c:v>
                </c:pt>
                <c:pt idx="6540">
                  <c:v>2019/12/22 6:26</c:v>
                </c:pt>
                <c:pt idx="6541">
                  <c:v>2019/12/22 6:26</c:v>
                </c:pt>
                <c:pt idx="6542">
                  <c:v>2019/12/22 6:26</c:v>
                </c:pt>
                <c:pt idx="6543">
                  <c:v>2019/12/22 6:26</c:v>
                </c:pt>
                <c:pt idx="6544">
                  <c:v>2019/12/22 6:26</c:v>
                </c:pt>
                <c:pt idx="6545">
                  <c:v>2019/12/22 6:26</c:v>
                </c:pt>
                <c:pt idx="6546">
                  <c:v>2019/12/22 6:26</c:v>
                </c:pt>
                <c:pt idx="6547">
                  <c:v>2019/12/22 6:26</c:v>
                </c:pt>
                <c:pt idx="6548">
                  <c:v>2019/12/22 6:26</c:v>
                </c:pt>
                <c:pt idx="6549">
                  <c:v>2019/12/22 6:26</c:v>
                </c:pt>
                <c:pt idx="6550">
                  <c:v>2019/12/22 6:26</c:v>
                </c:pt>
                <c:pt idx="6551">
                  <c:v>2019/12/22 6:27</c:v>
                </c:pt>
                <c:pt idx="6552">
                  <c:v>2019/12/22 6:27</c:v>
                </c:pt>
                <c:pt idx="6553">
                  <c:v>2019/12/22 6:27</c:v>
                </c:pt>
                <c:pt idx="6554">
                  <c:v>2019/12/22 6:27</c:v>
                </c:pt>
                <c:pt idx="6555">
                  <c:v>2019/12/22 6:27</c:v>
                </c:pt>
                <c:pt idx="6556">
                  <c:v>2019/12/22 6:27</c:v>
                </c:pt>
                <c:pt idx="6557">
                  <c:v>2019/12/22 6:27</c:v>
                </c:pt>
                <c:pt idx="6558">
                  <c:v>2019/12/22 6:27</c:v>
                </c:pt>
                <c:pt idx="6559">
                  <c:v>2019/12/22 6:27</c:v>
                </c:pt>
                <c:pt idx="6560">
                  <c:v>2019/12/22 6:27</c:v>
                </c:pt>
                <c:pt idx="6561">
                  <c:v>2019/12/22 6:27</c:v>
                </c:pt>
                <c:pt idx="6562">
                  <c:v>2019/12/22 6:27</c:v>
                </c:pt>
                <c:pt idx="6563">
                  <c:v>2019/12/22 6:27</c:v>
                </c:pt>
                <c:pt idx="6564">
                  <c:v>2019/12/22 6:27</c:v>
                </c:pt>
                <c:pt idx="6565">
                  <c:v>2019/12/22 6:27</c:v>
                </c:pt>
                <c:pt idx="6566">
                  <c:v>2019/12/22 6:27</c:v>
                </c:pt>
                <c:pt idx="6567">
                  <c:v>2019/12/22 6:27</c:v>
                </c:pt>
                <c:pt idx="6568">
                  <c:v>2019/12/22 6:27</c:v>
                </c:pt>
                <c:pt idx="6569">
                  <c:v>2019/12/22 6:27</c:v>
                </c:pt>
                <c:pt idx="6570">
                  <c:v>2019/12/22 6:27</c:v>
                </c:pt>
                <c:pt idx="6571">
                  <c:v>2019/12/22 6:28</c:v>
                </c:pt>
                <c:pt idx="6572">
                  <c:v>2019/12/22 6:28</c:v>
                </c:pt>
                <c:pt idx="6573">
                  <c:v>2019/12/22 6:28</c:v>
                </c:pt>
                <c:pt idx="6574">
                  <c:v>2019/12/22 6:28</c:v>
                </c:pt>
                <c:pt idx="6575">
                  <c:v>2019/12/22 6:28</c:v>
                </c:pt>
                <c:pt idx="6576">
                  <c:v>2019/12/22 6:28</c:v>
                </c:pt>
                <c:pt idx="6577">
                  <c:v>2019/12/22 6:28</c:v>
                </c:pt>
                <c:pt idx="6578">
                  <c:v>2019/12/22 6:28</c:v>
                </c:pt>
                <c:pt idx="6579">
                  <c:v>2019/12/22 6:28</c:v>
                </c:pt>
                <c:pt idx="6580">
                  <c:v>2019/12/22 6:28</c:v>
                </c:pt>
                <c:pt idx="6581">
                  <c:v>2019/12/22 6:28</c:v>
                </c:pt>
                <c:pt idx="6582">
                  <c:v>2019/12/22 6:28</c:v>
                </c:pt>
                <c:pt idx="6583">
                  <c:v>2019/12/22 6:28</c:v>
                </c:pt>
                <c:pt idx="6584">
                  <c:v>2019/12/22 6:28</c:v>
                </c:pt>
                <c:pt idx="6585">
                  <c:v>2019/12/22 6:28</c:v>
                </c:pt>
                <c:pt idx="6586">
                  <c:v>2019/12/22 6:28</c:v>
                </c:pt>
                <c:pt idx="6587">
                  <c:v>2019/12/22 6:28</c:v>
                </c:pt>
                <c:pt idx="6588">
                  <c:v>2019/12/22 6:28</c:v>
                </c:pt>
                <c:pt idx="6589">
                  <c:v>2019/12/22 6:28</c:v>
                </c:pt>
                <c:pt idx="6590">
                  <c:v>2019/12/22 6:28</c:v>
                </c:pt>
                <c:pt idx="6591">
                  <c:v>2019/12/22 6:29</c:v>
                </c:pt>
                <c:pt idx="6592">
                  <c:v>2019/12/22 6:29</c:v>
                </c:pt>
                <c:pt idx="6593">
                  <c:v>2019/12/22 6:29</c:v>
                </c:pt>
                <c:pt idx="6594">
                  <c:v>2019/12/22 6:29</c:v>
                </c:pt>
                <c:pt idx="6595">
                  <c:v>2019/12/22 6:29</c:v>
                </c:pt>
                <c:pt idx="6596">
                  <c:v>2019/12/22 6:29</c:v>
                </c:pt>
                <c:pt idx="6597">
                  <c:v>2019/12/22 6:29</c:v>
                </c:pt>
                <c:pt idx="6598">
                  <c:v>2019/12/22 6:29</c:v>
                </c:pt>
                <c:pt idx="6599">
                  <c:v>2019/12/22 6:29</c:v>
                </c:pt>
                <c:pt idx="6600">
                  <c:v>2019/12/22 6:29</c:v>
                </c:pt>
                <c:pt idx="6601">
                  <c:v>2019/12/22 6:29</c:v>
                </c:pt>
                <c:pt idx="6602">
                  <c:v>2019/12/22 6:29</c:v>
                </c:pt>
                <c:pt idx="6603">
                  <c:v>2019/12/22 6:29</c:v>
                </c:pt>
                <c:pt idx="6604">
                  <c:v>2019/12/22 6:29</c:v>
                </c:pt>
                <c:pt idx="6605">
                  <c:v>2019/12/22 6:29</c:v>
                </c:pt>
                <c:pt idx="6606">
                  <c:v>2019/12/22 6:29</c:v>
                </c:pt>
                <c:pt idx="6607">
                  <c:v>2019/12/22 6:29</c:v>
                </c:pt>
                <c:pt idx="6608">
                  <c:v>2019/12/22 6:29</c:v>
                </c:pt>
                <c:pt idx="6609">
                  <c:v>2019/12/22 6:29</c:v>
                </c:pt>
                <c:pt idx="6610">
                  <c:v>2019/12/22 6:29</c:v>
                </c:pt>
                <c:pt idx="6611">
                  <c:v>2019/12/22 6:30</c:v>
                </c:pt>
                <c:pt idx="6612">
                  <c:v>2019/12/22 6:30</c:v>
                </c:pt>
                <c:pt idx="6613">
                  <c:v>2019/12/22 6:30</c:v>
                </c:pt>
                <c:pt idx="6614">
                  <c:v>2019/12/22 6:30</c:v>
                </c:pt>
                <c:pt idx="6615">
                  <c:v>2019/12/22 6:30</c:v>
                </c:pt>
                <c:pt idx="6616">
                  <c:v>2019/12/22 6:30</c:v>
                </c:pt>
                <c:pt idx="6617">
                  <c:v>2019/12/22 6:30</c:v>
                </c:pt>
                <c:pt idx="6618">
                  <c:v>2019/12/22 6:30</c:v>
                </c:pt>
                <c:pt idx="6619">
                  <c:v>2019/12/22 6:30</c:v>
                </c:pt>
                <c:pt idx="6620">
                  <c:v>2019/12/22 6:30</c:v>
                </c:pt>
                <c:pt idx="6621">
                  <c:v>2019/12/22 6:30</c:v>
                </c:pt>
                <c:pt idx="6622">
                  <c:v>2019/12/22 6:30</c:v>
                </c:pt>
                <c:pt idx="6623">
                  <c:v>2019/12/22 6:30</c:v>
                </c:pt>
                <c:pt idx="6624">
                  <c:v>2019/12/22 6:30</c:v>
                </c:pt>
                <c:pt idx="6625">
                  <c:v>2019/12/22 6:30</c:v>
                </c:pt>
                <c:pt idx="6626">
                  <c:v>2019/12/22 6:30</c:v>
                </c:pt>
                <c:pt idx="6627">
                  <c:v>2019/12/22 6:30</c:v>
                </c:pt>
                <c:pt idx="6628">
                  <c:v>2019/12/22 6:30</c:v>
                </c:pt>
                <c:pt idx="6629">
                  <c:v>2019/12/22 6:30</c:v>
                </c:pt>
                <c:pt idx="6630">
                  <c:v>2019/12/22 6:30</c:v>
                </c:pt>
                <c:pt idx="6631">
                  <c:v>2019/12/22 6:31</c:v>
                </c:pt>
                <c:pt idx="6632">
                  <c:v>2019/12/22 6:31</c:v>
                </c:pt>
                <c:pt idx="6633">
                  <c:v>2019/12/22 6:31</c:v>
                </c:pt>
                <c:pt idx="6634">
                  <c:v>2019/12/22 6:31</c:v>
                </c:pt>
                <c:pt idx="6635">
                  <c:v>2019/12/22 6:31</c:v>
                </c:pt>
                <c:pt idx="6636">
                  <c:v>2019/12/22 6:31</c:v>
                </c:pt>
                <c:pt idx="6637">
                  <c:v>2019/12/22 6:31</c:v>
                </c:pt>
                <c:pt idx="6638">
                  <c:v>2019/12/22 6:31</c:v>
                </c:pt>
                <c:pt idx="6639">
                  <c:v>2019/12/22 6:31</c:v>
                </c:pt>
                <c:pt idx="6640">
                  <c:v>2019/12/22 6:31</c:v>
                </c:pt>
                <c:pt idx="6641">
                  <c:v>2019/12/22 6:31</c:v>
                </c:pt>
                <c:pt idx="6642">
                  <c:v>2019/12/22 6:31</c:v>
                </c:pt>
                <c:pt idx="6643">
                  <c:v>2019/12/22 6:31</c:v>
                </c:pt>
                <c:pt idx="6644">
                  <c:v>2019/12/22 6:31</c:v>
                </c:pt>
                <c:pt idx="6645">
                  <c:v>2019/12/22 6:31</c:v>
                </c:pt>
                <c:pt idx="6646">
                  <c:v>2019/12/22 6:31</c:v>
                </c:pt>
                <c:pt idx="6647">
                  <c:v>2019/12/22 6:31</c:v>
                </c:pt>
                <c:pt idx="6648">
                  <c:v>2019/12/22 6:31</c:v>
                </c:pt>
                <c:pt idx="6649">
                  <c:v>2019/12/22 6:31</c:v>
                </c:pt>
                <c:pt idx="6650">
                  <c:v>2019/12/22 6:31</c:v>
                </c:pt>
                <c:pt idx="6651">
                  <c:v>2019/12/22 6:32</c:v>
                </c:pt>
                <c:pt idx="6652">
                  <c:v>2019/12/22 6:32</c:v>
                </c:pt>
                <c:pt idx="6653">
                  <c:v>2019/12/22 6:32</c:v>
                </c:pt>
                <c:pt idx="6654">
                  <c:v>2019/12/22 6:32</c:v>
                </c:pt>
                <c:pt idx="6655">
                  <c:v>2019/12/22 6:32</c:v>
                </c:pt>
                <c:pt idx="6656">
                  <c:v>2019/12/22 6:32</c:v>
                </c:pt>
                <c:pt idx="6657">
                  <c:v>2019/12/22 6:32</c:v>
                </c:pt>
                <c:pt idx="6658">
                  <c:v>2019/12/22 6:32</c:v>
                </c:pt>
                <c:pt idx="6659">
                  <c:v>2019/12/22 6:32</c:v>
                </c:pt>
                <c:pt idx="6660">
                  <c:v>2019/12/22 6:32</c:v>
                </c:pt>
                <c:pt idx="6661">
                  <c:v>2019/12/22 6:32</c:v>
                </c:pt>
                <c:pt idx="6662">
                  <c:v>2019/12/22 6:32</c:v>
                </c:pt>
                <c:pt idx="6663">
                  <c:v>2019/12/22 6:32</c:v>
                </c:pt>
                <c:pt idx="6664">
                  <c:v>2019/12/22 6:32</c:v>
                </c:pt>
                <c:pt idx="6665">
                  <c:v>2019/12/22 6:32</c:v>
                </c:pt>
                <c:pt idx="6666">
                  <c:v>2019/12/22 6:32</c:v>
                </c:pt>
                <c:pt idx="6667">
                  <c:v>2019/12/22 6:32</c:v>
                </c:pt>
                <c:pt idx="6668">
                  <c:v>2019/12/22 6:32</c:v>
                </c:pt>
                <c:pt idx="6669">
                  <c:v>2019/12/22 6:32</c:v>
                </c:pt>
                <c:pt idx="6670">
                  <c:v>2019/12/22 6:32</c:v>
                </c:pt>
                <c:pt idx="6671">
                  <c:v>2019/12/22 6:33</c:v>
                </c:pt>
                <c:pt idx="6672">
                  <c:v>2019/12/22 6:33</c:v>
                </c:pt>
                <c:pt idx="6673">
                  <c:v>2019/12/22 6:33</c:v>
                </c:pt>
                <c:pt idx="6674">
                  <c:v>2019/12/22 6:33</c:v>
                </c:pt>
                <c:pt idx="6675">
                  <c:v>2019/12/22 6:33</c:v>
                </c:pt>
                <c:pt idx="6676">
                  <c:v>2019/12/22 6:33</c:v>
                </c:pt>
                <c:pt idx="6677">
                  <c:v>2019/12/22 6:33</c:v>
                </c:pt>
                <c:pt idx="6678">
                  <c:v>2019/12/22 6:33</c:v>
                </c:pt>
                <c:pt idx="6679">
                  <c:v>2019/12/22 6:33</c:v>
                </c:pt>
                <c:pt idx="6680">
                  <c:v>2019/12/22 6:33</c:v>
                </c:pt>
                <c:pt idx="6681">
                  <c:v>2019/12/22 6:33</c:v>
                </c:pt>
                <c:pt idx="6682">
                  <c:v>2019/12/22 6:33</c:v>
                </c:pt>
                <c:pt idx="6683">
                  <c:v>2019/12/22 6:33</c:v>
                </c:pt>
                <c:pt idx="6684">
                  <c:v>2019/12/22 6:33</c:v>
                </c:pt>
                <c:pt idx="6685">
                  <c:v>2019/12/22 6:33</c:v>
                </c:pt>
                <c:pt idx="6686">
                  <c:v>2019/12/22 6:33</c:v>
                </c:pt>
                <c:pt idx="6687">
                  <c:v>2019/12/22 6:33</c:v>
                </c:pt>
                <c:pt idx="6688">
                  <c:v>2019/12/22 6:33</c:v>
                </c:pt>
                <c:pt idx="6689">
                  <c:v>2019/12/22 6:33</c:v>
                </c:pt>
                <c:pt idx="6690">
                  <c:v>2019/12/22 6:33</c:v>
                </c:pt>
                <c:pt idx="6691">
                  <c:v>2019/12/22 6:34</c:v>
                </c:pt>
                <c:pt idx="6692">
                  <c:v>2019/12/22 6:34</c:v>
                </c:pt>
                <c:pt idx="6693">
                  <c:v>2019/12/22 6:34</c:v>
                </c:pt>
                <c:pt idx="6694">
                  <c:v>2019/12/22 6:34</c:v>
                </c:pt>
                <c:pt idx="6695">
                  <c:v>2019/12/22 6:34</c:v>
                </c:pt>
                <c:pt idx="6696">
                  <c:v>2019/12/22 6:34</c:v>
                </c:pt>
                <c:pt idx="6697">
                  <c:v>2019/12/22 6:34</c:v>
                </c:pt>
                <c:pt idx="6698">
                  <c:v>2019/12/22 6:34</c:v>
                </c:pt>
                <c:pt idx="6699">
                  <c:v>2019/12/22 6:34</c:v>
                </c:pt>
                <c:pt idx="6700">
                  <c:v>2019/12/22 6:34</c:v>
                </c:pt>
                <c:pt idx="6701">
                  <c:v>2019/12/22 6:34</c:v>
                </c:pt>
                <c:pt idx="6702">
                  <c:v>2019/12/22 6:34</c:v>
                </c:pt>
                <c:pt idx="6703">
                  <c:v>2019/12/22 6:34</c:v>
                </c:pt>
                <c:pt idx="6704">
                  <c:v>2019/12/22 6:34</c:v>
                </c:pt>
                <c:pt idx="6705">
                  <c:v>2019/12/22 6:34</c:v>
                </c:pt>
                <c:pt idx="6706">
                  <c:v>2019/12/22 6:34</c:v>
                </c:pt>
                <c:pt idx="6707">
                  <c:v>2019/12/22 6:34</c:v>
                </c:pt>
                <c:pt idx="6708">
                  <c:v>2019/12/22 6:34</c:v>
                </c:pt>
                <c:pt idx="6709">
                  <c:v>2019/12/22 6:34</c:v>
                </c:pt>
                <c:pt idx="6710">
                  <c:v>2019/12/22 6:34</c:v>
                </c:pt>
                <c:pt idx="6711">
                  <c:v>2019/12/22 6:35</c:v>
                </c:pt>
                <c:pt idx="6712">
                  <c:v>2019/12/22 6:35</c:v>
                </c:pt>
                <c:pt idx="6713">
                  <c:v>2019/12/22 6:35</c:v>
                </c:pt>
                <c:pt idx="6714">
                  <c:v>2019/12/22 6:35</c:v>
                </c:pt>
                <c:pt idx="6715">
                  <c:v>2019/12/22 6:35</c:v>
                </c:pt>
                <c:pt idx="6716">
                  <c:v>2019/12/22 6:35</c:v>
                </c:pt>
                <c:pt idx="6717">
                  <c:v>2019/12/22 6:35</c:v>
                </c:pt>
                <c:pt idx="6718">
                  <c:v>2019/12/22 6:35</c:v>
                </c:pt>
                <c:pt idx="6719">
                  <c:v>2019/12/22 6:35</c:v>
                </c:pt>
                <c:pt idx="6720">
                  <c:v>2019/12/22 6:35</c:v>
                </c:pt>
                <c:pt idx="6721">
                  <c:v>2019/12/22 6:35</c:v>
                </c:pt>
                <c:pt idx="6722">
                  <c:v>2019/12/22 6:35</c:v>
                </c:pt>
                <c:pt idx="6723">
                  <c:v>2019/12/22 6:35</c:v>
                </c:pt>
                <c:pt idx="6724">
                  <c:v>2019/12/22 6:35</c:v>
                </c:pt>
                <c:pt idx="6725">
                  <c:v>2019/12/22 6:35</c:v>
                </c:pt>
                <c:pt idx="6726">
                  <c:v>2019/12/22 6:35</c:v>
                </c:pt>
                <c:pt idx="6727">
                  <c:v>2019/12/22 6:35</c:v>
                </c:pt>
                <c:pt idx="6728">
                  <c:v>2019/12/22 6:35</c:v>
                </c:pt>
                <c:pt idx="6729">
                  <c:v>2019/12/22 6:35</c:v>
                </c:pt>
                <c:pt idx="6730">
                  <c:v>2019/12/22 6:35</c:v>
                </c:pt>
                <c:pt idx="6731">
                  <c:v>2019/12/22 6:36</c:v>
                </c:pt>
                <c:pt idx="6732">
                  <c:v>2019/12/22 6:36</c:v>
                </c:pt>
                <c:pt idx="6733">
                  <c:v>2019/12/22 6:36</c:v>
                </c:pt>
                <c:pt idx="6734">
                  <c:v>2019/12/22 6:36</c:v>
                </c:pt>
                <c:pt idx="6735">
                  <c:v>2019/12/22 6:36</c:v>
                </c:pt>
                <c:pt idx="6736">
                  <c:v>2019/12/22 6:36</c:v>
                </c:pt>
                <c:pt idx="6737">
                  <c:v>2019/12/22 6:36</c:v>
                </c:pt>
                <c:pt idx="6738">
                  <c:v>2019/12/22 6:36</c:v>
                </c:pt>
                <c:pt idx="6739">
                  <c:v>2019/12/22 6:36</c:v>
                </c:pt>
                <c:pt idx="6740">
                  <c:v>2019/12/22 6:36</c:v>
                </c:pt>
                <c:pt idx="6741">
                  <c:v>2019/12/22 6:36</c:v>
                </c:pt>
                <c:pt idx="6742">
                  <c:v>2019/12/22 6:36</c:v>
                </c:pt>
                <c:pt idx="6743">
                  <c:v>2019/12/22 6:36</c:v>
                </c:pt>
                <c:pt idx="6744">
                  <c:v>2019/12/22 6:36</c:v>
                </c:pt>
                <c:pt idx="6745">
                  <c:v>2019/12/22 6:36</c:v>
                </c:pt>
                <c:pt idx="6746">
                  <c:v>2019/12/22 6:36</c:v>
                </c:pt>
                <c:pt idx="6747">
                  <c:v>2019/12/22 6:36</c:v>
                </c:pt>
                <c:pt idx="6748">
                  <c:v>2019/12/22 6:36</c:v>
                </c:pt>
                <c:pt idx="6749">
                  <c:v>2019/12/22 6:36</c:v>
                </c:pt>
                <c:pt idx="6750">
                  <c:v>2019/12/22 6:36</c:v>
                </c:pt>
                <c:pt idx="6751">
                  <c:v>2019/12/22 6:37</c:v>
                </c:pt>
                <c:pt idx="6752">
                  <c:v>2019/12/22 6:37</c:v>
                </c:pt>
                <c:pt idx="6753">
                  <c:v>2019/12/22 6:37</c:v>
                </c:pt>
                <c:pt idx="6754">
                  <c:v>2019/12/22 6:37</c:v>
                </c:pt>
                <c:pt idx="6755">
                  <c:v>2019/12/22 6:37</c:v>
                </c:pt>
                <c:pt idx="6756">
                  <c:v>2019/12/22 6:37</c:v>
                </c:pt>
                <c:pt idx="6757">
                  <c:v>2019/12/22 6:37</c:v>
                </c:pt>
                <c:pt idx="6758">
                  <c:v>2019/12/22 6:37</c:v>
                </c:pt>
                <c:pt idx="6759">
                  <c:v>2019/12/22 6:37</c:v>
                </c:pt>
                <c:pt idx="6760">
                  <c:v>2019/12/22 6:37</c:v>
                </c:pt>
                <c:pt idx="6761">
                  <c:v>2019/12/22 6:37</c:v>
                </c:pt>
                <c:pt idx="6762">
                  <c:v>2019/12/22 6:37</c:v>
                </c:pt>
                <c:pt idx="6763">
                  <c:v>2019/12/22 6:37</c:v>
                </c:pt>
                <c:pt idx="6764">
                  <c:v>2019/12/22 6:37</c:v>
                </c:pt>
                <c:pt idx="6765">
                  <c:v>2019/12/22 6:37</c:v>
                </c:pt>
                <c:pt idx="6766">
                  <c:v>2019/12/22 6:37</c:v>
                </c:pt>
                <c:pt idx="6767">
                  <c:v>2019/12/22 6:37</c:v>
                </c:pt>
                <c:pt idx="6768">
                  <c:v>2019/12/22 6:37</c:v>
                </c:pt>
                <c:pt idx="6769">
                  <c:v>2019/12/22 6:37</c:v>
                </c:pt>
                <c:pt idx="6770">
                  <c:v>2019/12/22 6:37</c:v>
                </c:pt>
                <c:pt idx="6771">
                  <c:v>2019/12/22 6:38</c:v>
                </c:pt>
                <c:pt idx="6772">
                  <c:v>2019/12/22 6:38</c:v>
                </c:pt>
                <c:pt idx="6773">
                  <c:v>2019/12/22 6:38</c:v>
                </c:pt>
                <c:pt idx="6774">
                  <c:v>2019/12/22 6:38</c:v>
                </c:pt>
                <c:pt idx="6775">
                  <c:v>2019/12/22 6:38</c:v>
                </c:pt>
                <c:pt idx="6776">
                  <c:v>2019/12/22 6:38</c:v>
                </c:pt>
                <c:pt idx="6777">
                  <c:v>2019/12/22 6:38</c:v>
                </c:pt>
                <c:pt idx="6778">
                  <c:v>2019/12/22 6:38</c:v>
                </c:pt>
                <c:pt idx="6779">
                  <c:v>2019/12/22 6:38</c:v>
                </c:pt>
                <c:pt idx="6780">
                  <c:v>2019/12/22 6:38</c:v>
                </c:pt>
                <c:pt idx="6781">
                  <c:v>2019/12/22 6:38</c:v>
                </c:pt>
                <c:pt idx="6782">
                  <c:v>2019/12/22 6:38</c:v>
                </c:pt>
                <c:pt idx="6783">
                  <c:v>2019/12/22 6:38</c:v>
                </c:pt>
                <c:pt idx="6784">
                  <c:v>2019/12/22 6:38</c:v>
                </c:pt>
                <c:pt idx="6785">
                  <c:v>2019/12/22 6:38</c:v>
                </c:pt>
                <c:pt idx="6786">
                  <c:v>2019/12/22 6:38</c:v>
                </c:pt>
                <c:pt idx="6787">
                  <c:v>2019/12/22 6:38</c:v>
                </c:pt>
                <c:pt idx="6788">
                  <c:v>2019/12/22 6:38</c:v>
                </c:pt>
                <c:pt idx="6789">
                  <c:v>2019/12/22 6:38</c:v>
                </c:pt>
                <c:pt idx="6790">
                  <c:v>2019/12/22 6:38</c:v>
                </c:pt>
                <c:pt idx="6791">
                  <c:v>2019/12/22 6:39</c:v>
                </c:pt>
                <c:pt idx="6792">
                  <c:v>2019/12/22 6:39</c:v>
                </c:pt>
                <c:pt idx="6793">
                  <c:v>2019/12/22 6:39</c:v>
                </c:pt>
                <c:pt idx="6794">
                  <c:v>2019/12/22 6:39</c:v>
                </c:pt>
                <c:pt idx="6795">
                  <c:v>2019/12/22 6:39</c:v>
                </c:pt>
                <c:pt idx="6796">
                  <c:v>2019/12/22 6:39</c:v>
                </c:pt>
                <c:pt idx="6797">
                  <c:v>2019/12/22 6:39</c:v>
                </c:pt>
                <c:pt idx="6798">
                  <c:v>2019/12/22 6:39</c:v>
                </c:pt>
                <c:pt idx="6799">
                  <c:v>2019/12/22 6:39</c:v>
                </c:pt>
                <c:pt idx="6800">
                  <c:v>2019/12/22 6:39</c:v>
                </c:pt>
                <c:pt idx="6801">
                  <c:v>2019/12/22 6:39</c:v>
                </c:pt>
                <c:pt idx="6802">
                  <c:v>2019/12/22 6:39</c:v>
                </c:pt>
                <c:pt idx="6803">
                  <c:v>2019/12/22 6:39</c:v>
                </c:pt>
                <c:pt idx="6804">
                  <c:v>2019/12/22 6:39</c:v>
                </c:pt>
                <c:pt idx="6805">
                  <c:v>2019/12/22 6:39</c:v>
                </c:pt>
                <c:pt idx="6806">
                  <c:v>2019/12/22 6:39</c:v>
                </c:pt>
                <c:pt idx="6807">
                  <c:v>2019/12/22 6:39</c:v>
                </c:pt>
                <c:pt idx="6808">
                  <c:v>2019/12/22 6:39</c:v>
                </c:pt>
                <c:pt idx="6809">
                  <c:v>2019/12/22 6:39</c:v>
                </c:pt>
                <c:pt idx="6810">
                  <c:v>2019/12/22 6:39</c:v>
                </c:pt>
                <c:pt idx="6811">
                  <c:v>2019/12/22 6:40</c:v>
                </c:pt>
                <c:pt idx="6812">
                  <c:v>2019/12/22 6:40</c:v>
                </c:pt>
                <c:pt idx="6813">
                  <c:v>2019/12/22 6:40</c:v>
                </c:pt>
                <c:pt idx="6814">
                  <c:v>2019/12/22 6:40</c:v>
                </c:pt>
                <c:pt idx="6815">
                  <c:v>2019/12/22 6:40</c:v>
                </c:pt>
                <c:pt idx="6816">
                  <c:v>2019/12/22 6:40</c:v>
                </c:pt>
                <c:pt idx="6817">
                  <c:v>2019/12/22 6:40</c:v>
                </c:pt>
                <c:pt idx="6818">
                  <c:v>2019/12/22 6:40</c:v>
                </c:pt>
                <c:pt idx="6819">
                  <c:v>2019/12/22 6:40</c:v>
                </c:pt>
                <c:pt idx="6820">
                  <c:v>2019/12/22 6:40</c:v>
                </c:pt>
                <c:pt idx="6821">
                  <c:v>2019/12/22 6:40</c:v>
                </c:pt>
                <c:pt idx="6822">
                  <c:v>2019/12/22 6:40</c:v>
                </c:pt>
                <c:pt idx="6823">
                  <c:v>2019/12/22 6:40</c:v>
                </c:pt>
                <c:pt idx="6824">
                  <c:v>2019/12/22 6:40</c:v>
                </c:pt>
                <c:pt idx="6825">
                  <c:v>2019/12/22 6:40</c:v>
                </c:pt>
                <c:pt idx="6826">
                  <c:v>2019/12/22 6:40</c:v>
                </c:pt>
                <c:pt idx="6827">
                  <c:v>2019/12/22 6:40</c:v>
                </c:pt>
                <c:pt idx="6828">
                  <c:v>2019/12/22 6:40</c:v>
                </c:pt>
                <c:pt idx="6829">
                  <c:v>2019/12/22 6:40</c:v>
                </c:pt>
                <c:pt idx="6830">
                  <c:v>2019/12/22 6:40</c:v>
                </c:pt>
                <c:pt idx="6831">
                  <c:v>2019/12/22 6:41</c:v>
                </c:pt>
                <c:pt idx="6832">
                  <c:v>2019/12/22 6:41</c:v>
                </c:pt>
                <c:pt idx="6833">
                  <c:v>2019/12/22 6:41</c:v>
                </c:pt>
                <c:pt idx="6834">
                  <c:v>2019/12/22 6:41</c:v>
                </c:pt>
                <c:pt idx="6835">
                  <c:v>2019/12/22 6:41</c:v>
                </c:pt>
                <c:pt idx="6836">
                  <c:v>2019/12/22 6:41</c:v>
                </c:pt>
                <c:pt idx="6837">
                  <c:v>2019/12/22 6:41</c:v>
                </c:pt>
                <c:pt idx="6838">
                  <c:v>2019/12/22 6:41</c:v>
                </c:pt>
                <c:pt idx="6839">
                  <c:v>2019/12/22 6:41</c:v>
                </c:pt>
                <c:pt idx="6840">
                  <c:v>2019/12/22 6:41</c:v>
                </c:pt>
                <c:pt idx="6841">
                  <c:v>2019/12/22 6:41</c:v>
                </c:pt>
                <c:pt idx="6842">
                  <c:v>2019/12/22 6:41</c:v>
                </c:pt>
                <c:pt idx="6843">
                  <c:v>2019/12/22 6:41</c:v>
                </c:pt>
                <c:pt idx="6844">
                  <c:v>2019/12/22 6:41</c:v>
                </c:pt>
                <c:pt idx="6845">
                  <c:v>2019/12/22 6:41</c:v>
                </c:pt>
                <c:pt idx="6846">
                  <c:v>2019/12/22 6:41</c:v>
                </c:pt>
                <c:pt idx="6847">
                  <c:v>2019/12/22 6:41</c:v>
                </c:pt>
                <c:pt idx="6848">
                  <c:v>2019/12/22 6:41</c:v>
                </c:pt>
                <c:pt idx="6849">
                  <c:v>2019/12/22 6:41</c:v>
                </c:pt>
                <c:pt idx="6850">
                  <c:v>2019/12/22 6:41</c:v>
                </c:pt>
                <c:pt idx="6851">
                  <c:v>2019/12/22 6:42</c:v>
                </c:pt>
                <c:pt idx="6852">
                  <c:v>2019/12/22 6:42</c:v>
                </c:pt>
                <c:pt idx="6853">
                  <c:v>2019/12/22 6:42</c:v>
                </c:pt>
                <c:pt idx="6854">
                  <c:v>2019/12/22 6:42</c:v>
                </c:pt>
                <c:pt idx="6855">
                  <c:v>2019/12/22 6:42</c:v>
                </c:pt>
                <c:pt idx="6856">
                  <c:v>2019/12/22 6:42</c:v>
                </c:pt>
                <c:pt idx="6857">
                  <c:v>2019/12/22 6:42</c:v>
                </c:pt>
                <c:pt idx="6858">
                  <c:v>2019/12/22 6:42</c:v>
                </c:pt>
                <c:pt idx="6859">
                  <c:v>2019/12/22 6:42</c:v>
                </c:pt>
                <c:pt idx="6860">
                  <c:v>2019/12/22 6:42</c:v>
                </c:pt>
                <c:pt idx="6861">
                  <c:v>2019/12/22 6:42</c:v>
                </c:pt>
                <c:pt idx="6862">
                  <c:v>2019/12/22 6:42</c:v>
                </c:pt>
                <c:pt idx="6863">
                  <c:v>2019/12/22 6:42</c:v>
                </c:pt>
                <c:pt idx="6864">
                  <c:v>2019/12/22 6:42</c:v>
                </c:pt>
                <c:pt idx="6865">
                  <c:v>2019/12/22 6:42</c:v>
                </c:pt>
                <c:pt idx="6866">
                  <c:v>2019/12/22 6:42</c:v>
                </c:pt>
                <c:pt idx="6867">
                  <c:v>2019/12/22 6:42</c:v>
                </c:pt>
                <c:pt idx="6868">
                  <c:v>2019/12/22 6:42</c:v>
                </c:pt>
                <c:pt idx="6869">
                  <c:v>2019/12/22 6:42</c:v>
                </c:pt>
                <c:pt idx="6870">
                  <c:v>2019/12/22 6:42</c:v>
                </c:pt>
                <c:pt idx="6871">
                  <c:v>2019/12/22 6:43</c:v>
                </c:pt>
                <c:pt idx="6872">
                  <c:v>2019/12/22 6:43</c:v>
                </c:pt>
                <c:pt idx="6873">
                  <c:v>2019/12/22 6:43</c:v>
                </c:pt>
                <c:pt idx="6874">
                  <c:v>2019/12/22 6:43</c:v>
                </c:pt>
                <c:pt idx="6875">
                  <c:v>2019/12/22 6:43</c:v>
                </c:pt>
                <c:pt idx="6876">
                  <c:v>2019/12/22 6:43</c:v>
                </c:pt>
                <c:pt idx="6877">
                  <c:v>2019/12/22 6:43</c:v>
                </c:pt>
                <c:pt idx="6878">
                  <c:v>2019/12/22 6:43</c:v>
                </c:pt>
                <c:pt idx="6879">
                  <c:v>2019/12/22 6:43</c:v>
                </c:pt>
                <c:pt idx="6880">
                  <c:v>2019/12/22 6:43</c:v>
                </c:pt>
                <c:pt idx="6881">
                  <c:v>2019/12/22 6:43</c:v>
                </c:pt>
                <c:pt idx="6882">
                  <c:v>2019/12/22 6:43</c:v>
                </c:pt>
                <c:pt idx="6883">
                  <c:v>2019/12/22 6:43</c:v>
                </c:pt>
                <c:pt idx="6884">
                  <c:v>2019/12/22 6:43</c:v>
                </c:pt>
                <c:pt idx="6885">
                  <c:v>2019/12/22 6:43</c:v>
                </c:pt>
                <c:pt idx="6886">
                  <c:v>2019/12/22 6:43</c:v>
                </c:pt>
                <c:pt idx="6887">
                  <c:v>2019/12/22 6:43</c:v>
                </c:pt>
                <c:pt idx="6888">
                  <c:v>2019/12/22 6:43</c:v>
                </c:pt>
                <c:pt idx="6889">
                  <c:v>2019/12/22 6:43</c:v>
                </c:pt>
                <c:pt idx="6890">
                  <c:v>2019/12/22 6:43</c:v>
                </c:pt>
                <c:pt idx="6891">
                  <c:v>2019/12/22 6:44</c:v>
                </c:pt>
                <c:pt idx="6892">
                  <c:v>2019/12/22 6:44</c:v>
                </c:pt>
                <c:pt idx="6893">
                  <c:v>2019/12/22 6:44</c:v>
                </c:pt>
                <c:pt idx="6894">
                  <c:v>2019/12/22 6:44</c:v>
                </c:pt>
                <c:pt idx="6895">
                  <c:v>2019/12/22 6:44</c:v>
                </c:pt>
                <c:pt idx="6896">
                  <c:v>2019/12/22 6:44</c:v>
                </c:pt>
                <c:pt idx="6897">
                  <c:v>2019/12/22 6:44</c:v>
                </c:pt>
                <c:pt idx="6898">
                  <c:v>2019/12/22 6:44</c:v>
                </c:pt>
                <c:pt idx="6899">
                  <c:v>2019/12/22 6:44</c:v>
                </c:pt>
                <c:pt idx="6900">
                  <c:v>2019/12/22 6:44</c:v>
                </c:pt>
                <c:pt idx="6901">
                  <c:v>2019/12/22 6:44</c:v>
                </c:pt>
                <c:pt idx="6902">
                  <c:v>2019/12/22 6:44</c:v>
                </c:pt>
                <c:pt idx="6903">
                  <c:v>2019/12/22 6:44</c:v>
                </c:pt>
                <c:pt idx="6904">
                  <c:v>2019/12/22 6:44</c:v>
                </c:pt>
                <c:pt idx="6905">
                  <c:v>2019/12/22 6:44</c:v>
                </c:pt>
                <c:pt idx="6906">
                  <c:v>2019/12/22 6:44</c:v>
                </c:pt>
                <c:pt idx="6907">
                  <c:v>2019/12/22 6:44</c:v>
                </c:pt>
                <c:pt idx="6908">
                  <c:v>2019/12/22 6:44</c:v>
                </c:pt>
                <c:pt idx="6909">
                  <c:v>2019/12/22 6:44</c:v>
                </c:pt>
                <c:pt idx="6910">
                  <c:v>2019/12/22 6:44</c:v>
                </c:pt>
                <c:pt idx="6911">
                  <c:v>2019/12/22 6:45</c:v>
                </c:pt>
                <c:pt idx="6912">
                  <c:v>2019/12/22 6:45</c:v>
                </c:pt>
                <c:pt idx="6913">
                  <c:v>2019/12/22 6:45</c:v>
                </c:pt>
                <c:pt idx="6914">
                  <c:v>2019/12/22 6:45</c:v>
                </c:pt>
                <c:pt idx="6915">
                  <c:v>2019/12/22 6:45</c:v>
                </c:pt>
                <c:pt idx="6916">
                  <c:v>2019/12/22 6:45</c:v>
                </c:pt>
                <c:pt idx="6917">
                  <c:v>2019/12/22 6:45</c:v>
                </c:pt>
                <c:pt idx="6918">
                  <c:v>2019/12/22 6:45</c:v>
                </c:pt>
                <c:pt idx="6919">
                  <c:v>2019/12/22 6:45</c:v>
                </c:pt>
                <c:pt idx="6920">
                  <c:v>2019/12/22 6:45</c:v>
                </c:pt>
                <c:pt idx="6921">
                  <c:v>2019/12/22 6:45</c:v>
                </c:pt>
                <c:pt idx="6922">
                  <c:v>2019/12/22 6:45</c:v>
                </c:pt>
                <c:pt idx="6923">
                  <c:v>2019/12/22 6:45</c:v>
                </c:pt>
                <c:pt idx="6924">
                  <c:v>2019/12/22 6:45</c:v>
                </c:pt>
                <c:pt idx="6925">
                  <c:v>2019/12/22 6:45</c:v>
                </c:pt>
                <c:pt idx="6926">
                  <c:v>2019/12/22 6:45</c:v>
                </c:pt>
                <c:pt idx="6927">
                  <c:v>2019/12/22 6:45</c:v>
                </c:pt>
                <c:pt idx="6928">
                  <c:v>2019/12/22 6:45</c:v>
                </c:pt>
                <c:pt idx="6929">
                  <c:v>2019/12/22 6:45</c:v>
                </c:pt>
                <c:pt idx="6930">
                  <c:v>2019/12/22 6:45</c:v>
                </c:pt>
                <c:pt idx="6931">
                  <c:v>2019/12/22 6:46</c:v>
                </c:pt>
                <c:pt idx="6932">
                  <c:v>2019/12/22 6:46</c:v>
                </c:pt>
                <c:pt idx="6933">
                  <c:v>2019/12/22 6:46</c:v>
                </c:pt>
                <c:pt idx="6934">
                  <c:v>2019/12/22 6:46</c:v>
                </c:pt>
                <c:pt idx="6935">
                  <c:v>2019/12/22 6:46</c:v>
                </c:pt>
                <c:pt idx="6936">
                  <c:v>2019/12/22 6:46</c:v>
                </c:pt>
                <c:pt idx="6937">
                  <c:v>2019/12/22 6:46</c:v>
                </c:pt>
                <c:pt idx="6938">
                  <c:v>2019/12/22 6:46</c:v>
                </c:pt>
                <c:pt idx="6939">
                  <c:v>2019/12/22 6:46</c:v>
                </c:pt>
                <c:pt idx="6940">
                  <c:v>2019/12/22 6:46</c:v>
                </c:pt>
                <c:pt idx="6941">
                  <c:v>2019/12/22 6:46</c:v>
                </c:pt>
                <c:pt idx="6942">
                  <c:v>2019/12/22 6:46</c:v>
                </c:pt>
                <c:pt idx="6943">
                  <c:v>2019/12/22 6:46</c:v>
                </c:pt>
                <c:pt idx="6944">
                  <c:v>2019/12/22 6:46</c:v>
                </c:pt>
                <c:pt idx="6945">
                  <c:v>2019/12/22 6:46</c:v>
                </c:pt>
                <c:pt idx="6946">
                  <c:v>2019/12/22 6:46</c:v>
                </c:pt>
                <c:pt idx="6947">
                  <c:v>2019/12/22 6:46</c:v>
                </c:pt>
                <c:pt idx="6948">
                  <c:v>2019/12/22 6:46</c:v>
                </c:pt>
                <c:pt idx="6949">
                  <c:v>2019/12/22 6:46</c:v>
                </c:pt>
                <c:pt idx="6950">
                  <c:v>2019/12/22 6:46</c:v>
                </c:pt>
                <c:pt idx="6951">
                  <c:v>2019/12/22 6:47</c:v>
                </c:pt>
                <c:pt idx="6952">
                  <c:v>2019/12/22 6:47</c:v>
                </c:pt>
                <c:pt idx="6953">
                  <c:v>2019/12/22 6:47</c:v>
                </c:pt>
                <c:pt idx="6954">
                  <c:v>2019/12/22 6:47</c:v>
                </c:pt>
                <c:pt idx="6955">
                  <c:v>2019/12/22 6:47</c:v>
                </c:pt>
                <c:pt idx="6956">
                  <c:v>2019/12/22 6:47</c:v>
                </c:pt>
                <c:pt idx="6957">
                  <c:v>2019/12/22 6:47</c:v>
                </c:pt>
                <c:pt idx="6958">
                  <c:v>2019/12/22 6:47</c:v>
                </c:pt>
                <c:pt idx="6959">
                  <c:v>2019/12/22 6:47</c:v>
                </c:pt>
                <c:pt idx="6960">
                  <c:v>2019/12/22 6:47</c:v>
                </c:pt>
                <c:pt idx="6961">
                  <c:v>2019/12/22 6:47</c:v>
                </c:pt>
                <c:pt idx="6962">
                  <c:v>2019/12/22 6:47</c:v>
                </c:pt>
                <c:pt idx="6963">
                  <c:v>2019/12/22 6:47</c:v>
                </c:pt>
                <c:pt idx="6964">
                  <c:v>2019/12/22 6:47</c:v>
                </c:pt>
                <c:pt idx="6965">
                  <c:v>2019/12/22 6:47</c:v>
                </c:pt>
                <c:pt idx="6966">
                  <c:v>2019/12/22 6:47</c:v>
                </c:pt>
                <c:pt idx="6967">
                  <c:v>2019/12/22 6:47</c:v>
                </c:pt>
                <c:pt idx="6968">
                  <c:v>2019/12/22 6:47</c:v>
                </c:pt>
                <c:pt idx="6969">
                  <c:v>2019/12/22 6:47</c:v>
                </c:pt>
                <c:pt idx="6970">
                  <c:v>2019/12/22 6:47</c:v>
                </c:pt>
                <c:pt idx="6971">
                  <c:v>2019/12/22 6:48</c:v>
                </c:pt>
                <c:pt idx="6972">
                  <c:v>2019/12/22 6:48</c:v>
                </c:pt>
                <c:pt idx="6973">
                  <c:v>2019/12/22 6:48</c:v>
                </c:pt>
                <c:pt idx="6974">
                  <c:v>2019/12/22 6:48</c:v>
                </c:pt>
                <c:pt idx="6975">
                  <c:v>2019/12/22 6:48</c:v>
                </c:pt>
                <c:pt idx="6976">
                  <c:v>2019/12/22 6:48</c:v>
                </c:pt>
                <c:pt idx="6977">
                  <c:v>2019/12/22 6:48</c:v>
                </c:pt>
                <c:pt idx="6978">
                  <c:v>2019/12/22 6:48</c:v>
                </c:pt>
                <c:pt idx="6979">
                  <c:v>2019/12/22 6:48</c:v>
                </c:pt>
                <c:pt idx="6980">
                  <c:v>2019/12/22 6:48</c:v>
                </c:pt>
                <c:pt idx="6981">
                  <c:v>2019/12/22 6:48</c:v>
                </c:pt>
                <c:pt idx="6982">
                  <c:v>2019/12/22 6:48</c:v>
                </c:pt>
                <c:pt idx="6983">
                  <c:v>2019/12/22 6:48</c:v>
                </c:pt>
                <c:pt idx="6984">
                  <c:v>2019/12/22 6:48</c:v>
                </c:pt>
                <c:pt idx="6985">
                  <c:v>2019/12/22 6:48</c:v>
                </c:pt>
                <c:pt idx="6986">
                  <c:v>2019/12/22 6:48</c:v>
                </c:pt>
                <c:pt idx="6987">
                  <c:v>2019/12/22 6:48</c:v>
                </c:pt>
                <c:pt idx="6988">
                  <c:v>2019/12/22 6:48</c:v>
                </c:pt>
                <c:pt idx="6989">
                  <c:v>2019/12/22 6:48</c:v>
                </c:pt>
                <c:pt idx="6990">
                  <c:v>2019/12/22 6:48</c:v>
                </c:pt>
                <c:pt idx="6991">
                  <c:v>2019/12/22 6:49</c:v>
                </c:pt>
                <c:pt idx="6992">
                  <c:v>2019/12/22 6:49</c:v>
                </c:pt>
                <c:pt idx="6993">
                  <c:v>2019/12/22 6:49</c:v>
                </c:pt>
                <c:pt idx="6994">
                  <c:v>2019/12/22 6:49</c:v>
                </c:pt>
                <c:pt idx="6995">
                  <c:v>2019/12/22 6:49</c:v>
                </c:pt>
                <c:pt idx="6996">
                  <c:v>2019/12/22 6:49</c:v>
                </c:pt>
                <c:pt idx="6997">
                  <c:v>2019/12/22 6:49</c:v>
                </c:pt>
                <c:pt idx="6998">
                  <c:v>2019/12/22 6:49</c:v>
                </c:pt>
                <c:pt idx="6999">
                  <c:v>2019/12/22 6:49</c:v>
                </c:pt>
                <c:pt idx="7000">
                  <c:v>2019/12/22 6:49</c:v>
                </c:pt>
                <c:pt idx="7001">
                  <c:v>2019/12/22 6:49</c:v>
                </c:pt>
                <c:pt idx="7002">
                  <c:v>2019/12/22 6:49</c:v>
                </c:pt>
                <c:pt idx="7003">
                  <c:v>2019/12/22 6:49</c:v>
                </c:pt>
                <c:pt idx="7004">
                  <c:v>2019/12/22 6:49</c:v>
                </c:pt>
                <c:pt idx="7005">
                  <c:v>2019/12/22 6:49</c:v>
                </c:pt>
                <c:pt idx="7006">
                  <c:v>2019/12/22 6:49</c:v>
                </c:pt>
                <c:pt idx="7007">
                  <c:v>2019/12/22 6:49</c:v>
                </c:pt>
                <c:pt idx="7008">
                  <c:v>2019/12/22 6:49</c:v>
                </c:pt>
                <c:pt idx="7009">
                  <c:v>2019/12/22 6:49</c:v>
                </c:pt>
                <c:pt idx="7010">
                  <c:v>2019/12/22 6:49</c:v>
                </c:pt>
                <c:pt idx="7011">
                  <c:v>2019/12/22 6:50</c:v>
                </c:pt>
                <c:pt idx="7012">
                  <c:v>2019/12/22 6:50</c:v>
                </c:pt>
                <c:pt idx="7013">
                  <c:v>2019/12/22 6:50</c:v>
                </c:pt>
                <c:pt idx="7014">
                  <c:v>2019/12/22 6:50</c:v>
                </c:pt>
                <c:pt idx="7015">
                  <c:v>2019/12/22 6:50</c:v>
                </c:pt>
                <c:pt idx="7016">
                  <c:v>2019/12/22 6:50</c:v>
                </c:pt>
                <c:pt idx="7017">
                  <c:v>2019/12/22 6:50</c:v>
                </c:pt>
                <c:pt idx="7018">
                  <c:v>2019/12/22 6:50</c:v>
                </c:pt>
                <c:pt idx="7019">
                  <c:v>2019/12/22 6:50</c:v>
                </c:pt>
                <c:pt idx="7020">
                  <c:v>2019/12/22 6:50</c:v>
                </c:pt>
                <c:pt idx="7021">
                  <c:v>2019/12/22 6:50</c:v>
                </c:pt>
                <c:pt idx="7022">
                  <c:v>2019/12/22 6:50</c:v>
                </c:pt>
                <c:pt idx="7023">
                  <c:v>2019/12/22 6:50</c:v>
                </c:pt>
                <c:pt idx="7024">
                  <c:v>2019/12/22 6:50</c:v>
                </c:pt>
                <c:pt idx="7025">
                  <c:v>2019/12/22 6:50</c:v>
                </c:pt>
                <c:pt idx="7026">
                  <c:v>2019/12/22 6:50</c:v>
                </c:pt>
                <c:pt idx="7027">
                  <c:v>2019/12/22 6:50</c:v>
                </c:pt>
                <c:pt idx="7028">
                  <c:v>2019/12/22 6:50</c:v>
                </c:pt>
                <c:pt idx="7029">
                  <c:v>2019/12/22 6:50</c:v>
                </c:pt>
                <c:pt idx="7030">
                  <c:v>2019/12/22 6:50</c:v>
                </c:pt>
                <c:pt idx="7031">
                  <c:v>2019/12/22 6:51</c:v>
                </c:pt>
                <c:pt idx="7032">
                  <c:v>2019/12/22 6:51</c:v>
                </c:pt>
                <c:pt idx="7033">
                  <c:v>2019/12/22 6:51</c:v>
                </c:pt>
                <c:pt idx="7034">
                  <c:v>2019/12/22 6:51</c:v>
                </c:pt>
                <c:pt idx="7035">
                  <c:v>2019/12/22 6:51</c:v>
                </c:pt>
                <c:pt idx="7036">
                  <c:v>2019/12/22 6:51</c:v>
                </c:pt>
                <c:pt idx="7037">
                  <c:v>2019/12/22 6:51</c:v>
                </c:pt>
                <c:pt idx="7038">
                  <c:v>2019/12/22 6:51</c:v>
                </c:pt>
                <c:pt idx="7039">
                  <c:v>2019/12/22 6:51</c:v>
                </c:pt>
                <c:pt idx="7040">
                  <c:v>2019/12/22 6:51</c:v>
                </c:pt>
                <c:pt idx="7041">
                  <c:v>2019/12/22 6:51</c:v>
                </c:pt>
                <c:pt idx="7042">
                  <c:v>2019/12/22 6:51</c:v>
                </c:pt>
                <c:pt idx="7043">
                  <c:v>2019/12/22 6:51</c:v>
                </c:pt>
                <c:pt idx="7044">
                  <c:v>2019/12/22 6:51</c:v>
                </c:pt>
                <c:pt idx="7045">
                  <c:v>2019/12/22 6:51</c:v>
                </c:pt>
                <c:pt idx="7046">
                  <c:v>2019/12/22 6:51</c:v>
                </c:pt>
                <c:pt idx="7047">
                  <c:v>2019/12/22 6:51</c:v>
                </c:pt>
                <c:pt idx="7048">
                  <c:v>2019/12/22 6:51</c:v>
                </c:pt>
                <c:pt idx="7049">
                  <c:v>2019/12/22 6:51</c:v>
                </c:pt>
                <c:pt idx="7050">
                  <c:v>2019/12/22 6:51</c:v>
                </c:pt>
                <c:pt idx="7051">
                  <c:v>2019/12/22 6:52</c:v>
                </c:pt>
                <c:pt idx="7052">
                  <c:v>2019/12/22 6:52</c:v>
                </c:pt>
                <c:pt idx="7053">
                  <c:v>2019/12/22 6:52</c:v>
                </c:pt>
                <c:pt idx="7054">
                  <c:v>2019/12/22 6:52</c:v>
                </c:pt>
                <c:pt idx="7055">
                  <c:v>2019/12/22 6:52</c:v>
                </c:pt>
                <c:pt idx="7056">
                  <c:v>2019/12/22 6:52</c:v>
                </c:pt>
                <c:pt idx="7057">
                  <c:v>2019/12/22 6:52</c:v>
                </c:pt>
                <c:pt idx="7058">
                  <c:v>2019/12/22 6:52</c:v>
                </c:pt>
                <c:pt idx="7059">
                  <c:v>2019/12/22 6:52</c:v>
                </c:pt>
                <c:pt idx="7060">
                  <c:v>2019/12/22 6:52</c:v>
                </c:pt>
                <c:pt idx="7061">
                  <c:v>2019/12/22 6:52</c:v>
                </c:pt>
                <c:pt idx="7062">
                  <c:v>2019/12/22 6:52</c:v>
                </c:pt>
                <c:pt idx="7063">
                  <c:v>2019/12/22 6:52</c:v>
                </c:pt>
                <c:pt idx="7064">
                  <c:v>2019/12/22 6:52</c:v>
                </c:pt>
                <c:pt idx="7065">
                  <c:v>2019/12/22 6:52</c:v>
                </c:pt>
                <c:pt idx="7066">
                  <c:v>2019/12/22 6:52</c:v>
                </c:pt>
                <c:pt idx="7067">
                  <c:v>2019/12/22 6:52</c:v>
                </c:pt>
                <c:pt idx="7068">
                  <c:v>2019/12/22 6:52</c:v>
                </c:pt>
                <c:pt idx="7069">
                  <c:v>2019/12/22 6:52</c:v>
                </c:pt>
                <c:pt idx="7070">
                  <c:v>2019/12/22 6:52</c:v>
                </c:pt>
                <c:pt idx="7071">
                  <c:v>2019/12/22 6:53</c:v>
                </c:pt>
                <c:pt idx="7072">
                  <c:v>2019/12/22 6:53</c:v>
                </c:pt>
                <c:pt idx="7073">
                  <c:v>2019/12/22 6:53</c:v>
                </c:pt>
                <c:pt idx="7074">
                  <c:v>2019/12/22 6:53</c:v>
                </c:pt>
                <c:pt idx="7075">
                  <c:v>2019/12/22 6:53</c:v>
                </c:pt>
                <c:pt idx="7076">
                  <c:v>2019/12/22 6:53</c:v>
                </c:pt>
                <c:pt idx="7077">
                  <c:v>2019/12/22 6:53</c:v>
                </c:pt>
                <c:pt idx="7078">
                  <c:v>2019/12/22 6:53</c:v>
                </c:pt>
                <c:pt idx="7079">
                  <c:v>2019/12/22 6:53</c:v>
                </c:pt>
                <c:pt idx="7080">
                  <c:v>2019/12/22 6:53</c:v>
                </c:pt>
                <c:pt idx="7081">
                  <c:v>2019/12/22 6:53</c:v>
                </c:pt>
                <c:pt idx="7082">
                  <c:v>2019/12/22 6:53</c:v>
                </c:pt>
                <c:pt idx="7083">
                  <c:v>2019/12/22 6:53</c:v>
                </c:pt>
                <c:pt idx="7084">
                  <c:v>2019/12/22 6:53</c:v>
                </c:pt>
                <c:pt idx="7085">
                  <c:v>2019/12/22 6:53</c:v>
                </c:pt>
                <c:pt idx="7086">
                  <c:v>2019/12/22 6:53</c:v>
                </c:pt>
                <c:pt idx="7087">
                  <c:v>2019/12/22 6:53</c:v>
                </c:pt>
                <c:pt idx="7088">
                  <c:v>2019/12/22 6:53</c:v>
                </c:pt>
                <c:pt idx="7089">
                  <c:v>2019/12/22 6:53</c:v>
                </c:pt>
                <c:pt idx="7090">
                  <c:v>2019/12/22 6:53</c:v>
                </c:pt>
                <c:pt idx="7091">
                  <c:v>2019/12/22 6:54</c:v>
                </c:pt>
                <c:pt idx="7092">
                  <c:v>2019/12/22 6:54</c:v>
                </c:pt>
                <c:pt idx="7093">
                  <c:v>2019/12/22 6:54</c:v>
                </c:pt>
                <c:pt idx="7094">
                  <c:v>2019/12/22 6:54</c:v>
                </c:pt>
                <c:pt idx="7095">
                  <c:v>2019/12/22 6:54</c:v>
                </c:pt>
                <c:pt idx="7096">
                  <c:v>2019/12/22 6:54</c:v>
                </c:pt>
                <c:pt idx="7097">
                  <c:v>2019/12/22 6:54</c:v>
                </c:pt>
                <c:pt idx="7098">
                  <c:v>2019/12/22 6:54</c:v>
                </c:pt>
                <c:pt idx="7099">
                  <c:v>2019/12/22 6:54</c:v>
                </c:pt>
                <c:pt idx="7100">
                  <c:v>2019/12/22 6:54</c:v>
                </c:pt>
                <c:pt idx="7101">
                  <c:v>2019/12/22 6:54</c:v>
                </c:pt>
                <c:pt idx="7102">
                  <c:v>2019/12/22 6:54</c:v>
                </c:pt>
                <c:pt idx="7103">
                  <c:v>2019/12/22 6:54</c:v>
                </c:pt>
                <c:pt idx="7104">
                  <c:v>2019/12/22 6:54</c:v>
                </c:pt>
                <c:pt idx="7105">
                  <c:v>2019/12/22 6:54</c:v>
                </c:pt>
                <c:pt idx="7106">
                  <c:v>2019/12/22 6:54</c:v>
                </c:pt>
                <c:pt idx="7107">
                  <c:v>2019/12/22 6:54</c:v>
                </c:pt>
                <c:pt idx="7108">
                  <c:v>2019/12/22 6:54</c:v>
                </c:pt>
                <c:pt idx="7109">
                  <c:v>2019/12/22 6:54</c:v>
                </c:pt>
                <c:pt idx="7110">
                  <c:v>2019/12/22 6:54</c:v>
                </c:pt>
                <c:pt idx="7111">
                  <c:v>2019/12/22 6:55</c:v>
                </c:pt>
                <c:pt idx="7112">
                  <c:v>2019/12/22 6:55</c:v>
                </c:pt>
                <c:pt idx="7113">
                  <c:v>2019/12/22 6:55</c:v>
                </c:pt>
                <c:pt idx="7114">
                  <c:v>2019/12/22 6:55</c:v>
                </c:pt>
                <c:pt idx="7115">
                  <c:v>2019/12/22 6:55</c:v>
                </c:pt>
                <c:pt idx="7116">
                  <c:v>2019/12/22 6:55</c:v>
                </c:pt>
                <c:pt idx="7117">
                  <c:v>2019/12/22 6:55</c:v>
                </c:pt>
                <c:pt idx="7118">
                  <c:v>2019/12/22 6:55</c:v>
                </c:pt>
                <c:pt idx="7119">
                  <c:v>2019/12/22 6:55</c:v>
                </c:pt>
                <c:pt idx="7120">
                  <c:v>2019/12/22 6:55</c:v>
                </c:pt>
                <c:pt idx="7121">
                  <c:v>2019/12/22 6:55</c:v>
                </c:pt>
                <c:pt idx="7122">
                  <c:v>2019/12/22 6:55</c:v>
                </c:pt>
                <c:pt idx="7123">
                  <c:v>2019/12/22 6:55</c:v>
                </c:pt>
                <c:pt idx="7124">
                  <c:v>2019/12/22 6:55</c:v>
                </c:pt>
                <c:pt idx="7125">
                  <c:v>2019/12/22 6:55</c:v>
                </c:pt>
                <c:pt idx="7126">
                  <c:v>2019/12/22 6:55</c:v>
                </c:pt>
                <c:pt idx="7127">
                  <c:v>2019/12/22 6:55</c:v>
                </c:pt>
                <c:pt idx="7128">
                  <c:v>2019/12/22 6:55</c:v>
                </c:pt>
                <c:pt idx="7129">
                  <c:v>2019/12/22 6:55</c:v>
                </c:pt>
                <c:pt idx="7130">
                  <c:v>2019/12/22 6:55</c:v>
                </c:pt>
                <c:pt idx="7131">
                  <c:v>2019/12/22 6:56</c:v>
                </c:pt>
                <c:pt idx="7132">
                  <c:v>2019/12/22 6:56</c:v>
                </c:pt>
                <c:pt idx="7133">
                  <c:v>2019/12/22 6:56</c:v>
                </c:pt>
                <c:pt idx="7134">
                  <c:v>2019/12/22 6:56</c:v>
                </c:pt>
                <c:pt idx="7135">
                  <c:v>2019/12/22 6:56</c:v>
                </c:pt>
                <c:pt idx="7136">
                  <c:v>2019/12/22 6:56</c:v>
                </c:pt>
                <c:pt idx="7137">
                  <c:v>2019/12/22 6:56</c:v>
                </c:pt>
                <c:pt idx="7138">
                  <c:v>2019/12/22 6:56</c:v>
                </c:pt>
                <c:pt idx="7139">
                  <c:v>2019/12/22 6:56</c:v>
                </c:pt>
                <c:pt idx="7140">
                  <c:v>2019/12/22 6:56</c:v>
                </c:pt>
                <c:pt idx="7141">
                  <c:v>2019/12/22 6:56</c:v>
                </c:pt>
                <c:pt idx="7142">
                  <c:v>2019/12/22 6:56</c:v>
                </c:pt>
                <c:pt idx="7143">
                  <c:v>2019/12/22 6:56</c:v>
                </c:pt>
                <c:pt idx="7144">
                  <c:v>2019/12/22 6:56</c:v>
                </c:pt>
                <c:pt idx="7145">
                  <c:v>2019/12/22 6:56</c:v>
                </c:pt>
                <c:pt idx="7146">
                  <c:v>2019/12/22 6:56</c:v>
                </c:pt>
                <c:pt idx="7147">
                  <c:v>2019/12/22 6:56</c:v>
                </c:pt>
                <c:pt idx="7148">
                  <c:v>2019/12/22 6:56</c:v>
                </c:pt>
                <c:pt idx="7149">
                  <c:v>2019/12/22 6:56</c:v>
                </c:pt>
                <c:pt idx="7150">
                  <c:v>2019/12/22 6:56</c:v>
                </c:pt>
                <c:pt idx="7151">
                  <c:v>2019/12/22 6:57</c:v>
                </c:pt>
                <c:pt idx="7152">
                  <c:v>2019/12/22 6:57</c:v>
                </c:pt>
                <c:pt idx="7153">
                  <c:v>2019/12/22 6:57</c:v>
                </c:pt>
                <c:pt idx="7154">
                  <c:v>2019/12/22 6:57</c:v>
                </c:pt>
                <c:pt idx="7155">
                  <c:v>2019/12/22 6:57</c:v>
                </c:pt>
                <c:pt idx="7156">
                  <c:v>2019/12/22 6:57</c:v>
                </c:pt>
                <c:pt idx="7157">
                  <c:v>2019/12/22 6:57</c:v>
                </c:pt>
                <c:pt idx="7158">
                  <c:v>2019/12/22 6:57</c:v>
                </c:pt>
                <c:pt idx="7159">
                  <c:v>2019/12/22 6:57</c:v>
                </c:pt>
                <c:pt idx="7160">
                  <c:v>2019/12/22 6:57</c:v>
                </c:pt>
                <c:pt idx="7161">
                  <c:v>2019/12/22 6:57</c:v>
                </c:pt>
                <c:pt idx="7162">
                  <c:v>2019/12/22 6:57</c:v>
                </c:pt>
                <c:pt idx="7163">
                  <c:v>2019/12/22 6:57</c:v>
                </c:pt>
                <c:pt idx="7164">
                  <c:v>2019/12/22 6:57</c:v>
                </c:pt>
                <c:pt idx="7165">
                  <c:v>2019/12/22 6:57</c:v>
                </c:pt>
                <c:pt idx="7166">
                  <c:v>2019/12/22 6:57</c:v>
                </c:pt>
                <c:pt idx="7167">
                  <c:v>2019/12/22 6:57</c:v>
                </c:pt>
                <c:pt idx="7168">
                  <c:v>2019/12/22 6:57</c:v>
                </c:pt>
                <c:pt idx="7169">
                  <c:v>2019/12/22 6:57</c:v>
                </c:pt>
                <c:pt idx="7170">
                  <c:v>2019/12/22 6:57</c:v>
                </c:pt>
                <c:pt idx="7171">
                  <c:v>2019/12/22 6:58</c:v>
                </c:pt>
                <c:pt idx="7172">
                  <c:v>2019/12/22 6:58</c:v>
                </c:pt>
                <c:pt idx="7173">
                  <c:v>2019/12/22 6:58</c:v>
                </c:pt>
                <c:pt idx="7174">
                  <c:v>2019/12/22 6:58</c:v>
                </c:pt>
                <c:pt idx="7175">
                  <c:v>2019/12/22 6:58</c:v>
                </c:pt>
                <c:pt idx="7176">
                  <c:v>2019/12/22 6:58</c:v>
                </c:pt>
                <c:pt idx="7177">
                  <c:v>2019/12/22 6:58</c:v>
                </c:pt>
                <c:pt idx="7178">
                  <c:v>2019/12/22 6:58</c:v>
                </c:pt>
                <c:pt idx="7179">
                  <c:v>2019/12/22 6:58</c:v>
                </c:pt>
                <c:pt idx="7180">
                  <c:v>2019/12/22 6:58</c:v>
                </c:pt>
                <c:pt idx="7181">
                  <c:v>2019/12/22 6:58</c:v>
                </c:pt>
                <c:pt idx="7182">
                  <c:v>2019/12/22 6:58</c:v>
                </c:pt>
                <c:pt idx="7183">
                  <c:v>2019/12/22 6:58</c:v>
                </c:pt>
                <c:pt idx="7184">
                  <c:v>2019/12/22 6:58</c:v>
                </c:pt>
                <c:pt idx="7185">
                  <c:v>2019/12/22 6:58</c:v>
                </c:pt>
                <c:pt idx="7186">
                  <c:v>2019/12/22 6:58</c:v>
                </c:pt>
                <c:pt idx="7187">
                  <c:v>2019/12/22 6:58</c:v>
                </c:pt>
                <c:pt idx="7188">
                  <c:v>2019/12/22 6:58</c:v>
                </c:pt>
                <c:pt idx="7189">
                  <c:v>2019/12/22 6:58</c:v>
                </c:pt>
                <c:pt idx="7190">
                  <c:v>2019/12/22 6:58</c:v>
                </c:pt>
                <c:pt idx="7191">
                  <c:v>2019/12/22 6:59</c:v>
                </c:pt>
                <c:pt idx="7192">
                  <c:v>2019/12/22 6:59</c:v>
                </c:pt>
                <c:pt idx="7193">
                  <c:v>2019/12/22 6:59</c:v>
                </c:pt>
                <c:pt idx="7194">
                  <c:v>2019/12/22 6:59</c:v>
                </c:pt>
                <c:pt idx="7195">
                  <c:v>2019/12/22 6:59</c:v>
                </c:pt>
                <c:pt idx="7196">
                  <c:v>2019/12/22 6:59</c:v>
                </c:pt>
                <c:pt idx="7197">
                  <c:v>2019/12/22 6:59</c:v>
                </c:pt>
                <c:pt idx="7198">
                  <c:v>2019/12/22 6:59</c:v>
                </c:pt>
                <c:pt idx="7199">
                  <c:v>2019/12/22 6:59</c:v>
                </c:pt>
                <c:pt idx="7200">
                  <c:v>2019/12/22 6:59</c:v>
                </c:pt>
                <c:pt idx="7201">
                  <c:v>2019/12/22 6:59</c:v>
                </c:pt>
                <c:pt idx="7202">
                  <c:v>2019/12/22 6:59</c:v>
                </c:pt>
                <c:pt idx="7203">
                  <c:v>2019/12/22 6:59</c:v>
                </c:pt>
                <c:pt idx="7204">
                  <c:v>2019/12/22 6:59</c:v>
                </c:pt>
                <c:pt idx="7205">
                  <c:v>2019/12/22 6:59</c:v>
                </c:pt>
                <c:pt idx="7206">
                  <c:v>2019/12/22 6:59</c:v>
                </c:pt>
                <c:pt idx="7207">
                  <c:v>2019/12/22 6:59</c:v>
                </c:pt>
                <c:pt idx="7208">
                  <c:v>2019/12/22 6:59</c:v>
                </c:pt>
                <c:pt idx="7209">
                  <c:v>2019/12/22 6:59</c:v>
                </c:pt>
                <c:pt idx="7210">
                  <c:v>2019/12/22 6:59</c:v>
                </c:pt>
                <c:pt idx="7211">
                  <c:v>2019/12/22 7:00</c:v>
                </c:pt>
                <c:pt idx="7212">
                  <c:v>2019/12/22 7:00</c:v>
                </c:pt>
                <c:pt idx="7213">
                  <c:v>2019/12/22 7:00</c:v>
                </c:pt>
                <c:pt idx="7214">
                  <c:v>2019/12/22 7:00</c:v>
                </c:pt>
                <c:pt idx="7215">
                  <c:v>2019/12/22 7:00</c:v>
                </c:pt>
                <c:pt idx="7216">
                  <c:v>2019/12/22 7:00</c:v>
                </c:pt>
                <c:pt idx="7217">
                  <c:v>2019/12/22 7:00</c:v>
                </c:pt>
                <c:pt idx="7218">
                  <c:v>2019/12/22 7:00</c:v>
                </c:pt>
                <c:pt idx="7219">
                  <c:v>2019/12/22 7:00</c:v>
                </c:pt>
                <c:pt idx="7220">
                  <c:v>2019/12/22 7:00</c:v>
                </c:pt>
                <c:pt idx="7221">
                  <c:v>2019/12/22 7:00</c:v>
                </c:pt>
                <c:pt idx="7222">
                  <c:v>2019/12/22 7:00</c:v>
                </c:pt>
                <c:pt idx="7223">
                  <c:v>2019/12/22 7:00</c:v>
                </c:pt>
                <c:pt idx="7224">
                  <c:v>2019/12/22 7:00</c:v>
                </c:pt>
                <c:pt idx="7225">
                  <c:v>2019/12/22 7:00</c:v>
                </c:pt>
                <c:pt idx="7226">
                  <c:v>2019/12/22 7:00</c:v>
                </c:pt>
                <c:pt idx="7227">
                  <c:v>2019/12/22 7:00</c:v>
                </c:pt>
                <c:pt idx="7228">
                  <c:v>2019/12/22 7:00</c:v>
                </c:pt>
                <c:pt idx="7229">
                  <c:v>2019/12/22 7:00</c:v>
                </c:pt>
                <c:pt idx="7230">
                  <c:v>2019/12/22 7:00</c:v>
                </c:pt>
                <c:pt idx="7231">
                  <c:v>2019/12/22 7:01</c:v>
                </c:pt>
                <c:pt idx="7232">
                  <c:v>2019/12/22 7:01</c:v>
                </c:pt>
                <c:pt idx="7233">
                  <c:v>2019/12/22 7:01</c:v>
                </c:pt>
                <c:pt idx="7234">
                  <c:v>2019/12/22 7:01</c:v>
                </c:pt>
                <c:pt idx="7235">
                  <c:v>2019/12/22 7:01</c:v>
                </c:pt>
                <c:pt idx="7236">
                  <c:v>2019/12/22 7:01</c:v>
                </c:pt>
                <c:pt idx="7237">
                  <c:v>2019/12/22 7:01</c:v>
                </c:pt>
                <c:pt idx="7238">
                  <c:v>2019/12/22 7:01</c:v>
                </c:pt>
                <c:pt idx="7239">
                  <c:v>2019/12/22 7:01</c:v>
                </c:pt>
                <c:pt idx="7240">
                  <c:v>2019/12/22 7:01</c:v>
                </c:pt>
                <c:pt idx="7241">
                  <c:v>2019/12/22 7:01</c:v>
                </c:pt>
                <c:pt idx="7242">
                  <c:v>2019/12/22 7:01</c:v>
                </c:pt>
                <c:pt idx="7243">
                  <c:v>2019/12/22 7:01</c:v>
                </c:pt>
                <c:pt idx="7244">
                  <c:v>2019/12/22 7:01</c:v>
                </c:pt>
                <c:pt idx="7245">
                  <c:v>2019/12/22 7:01</c:v>
                </c:pt>
                <c:pt idx="7246">
                  <c:v>2019/12/22 7:01</c:v>
                </c:pt>
                <c:pt idx="7247">
                  <c:v>2019/12/22 7:01</c:v>
                </c:pt>
                <c:pt idx="7248">
                  <c:v>2019/12/22 7:01</c:v>
                </c:pt>
                <c:pt idx="7249">
                  <c:v>2019/12/22 7:01</c:v>
                </c:pt>
                <c:pt idx="7250">
                  <c:v>2019/12/22 7:01</c:v>
                </c:pt>
                <c:pt idx="7251">
                  <c:v>2019/12/22 7:02</c:v>
                </c:pt>
                <c:pt idx="7252">
                  <c:v>2019/12/22 7:02</c:v>
                </c:pt>
                <c:pt idx="7253">
                  <c:v>2019/12/22 7:02</c:v>
                </c:pt>
                <c:pt idx="7254">
                  <c:v>2019/12/22 7:02</c:v>
                </c:pt>
                <c:pt idx="7255">
                  <c:v>2019/12/22 7:02</c:v>
                </c:pt>
                <c:pt idx="7256">
                  <c:v>2019/12/22 7:02</c:v>
                </c:pt>
                <c:pt idx="7257">
                  <c:v>2019/12/22 7:02</c:v>
                </c:pt>
                <c:pt idx="7258">
                  <c:v>2019/12/22 7:02</c:v>
                </c:pt>
                <c:pt idx="7259">
                  <c:v>2019/12/22 7:02</c:v>
                </c:pt>
                <c:pt idx="7260">
                  <c:v>2019/12/22 7:02</c:v>
                </c:pt>
                <c:pt idx="7261">
                  <c:v>2019/12/22 7:02</c:v>
                </c:pt>
                <c:pt idx="7262">
                  <c:v>2019/12/22 7:02</c:v>
                </c:pt>
                <c:pt idx="7263">
                  <c:v>2019/12/22 7:02</c:v>
                </c:pt>
                <c:pt idx="7264">
                  <c:v>2019/12/22 7:02</c:v>
                </c:pt>
                <c:pt idx="7265">
                  <c:v>2019/12/22 7:02</c:v>
                </c:pt>
                <c:pt idx="7266">
                  <c:v>2019/12/22 7:02</c:v>
                </c:pt>
                <c:pt idx="7267">
                  <c:v>2019/12/22 7:02</c:v>
                </c:pt>
                <c:pt idx="7268">
                  <c:v>2019/12/22 7:02</c:v>
                </c:pt>
                <c:pt idx="7269">
                  <c:v>2019/12/22 7:02</c:v>
                </c:pt>
                <c:pt idx="7270">
                  <c:v>2019/12/22 7:02</c:v>
                </c:pt>
                <c:pt idx="7271">
                  <c:v>2019/12/22 7:03</c:v>
                </c:pt>
                <c:pt idx="7272">
                  <c:v>2019/12/22 7:03</c:v>
                </c:pt>
                <c:pt idx="7273">
                  <c:v>2019/12/22 7:03</c:v>
                </c:pt>
                <c:pt idx="7274">
                  <c:v>2019/12/22 7:03</c:v>
                </c:pt>
                <c:pt idx="7275">
                  <c:v>2019/12/22 7:03</c:v>
                </c:pt>
                <c:pt idx="7276">
                  <c:v>2019/12/22 7:03</c:v>
                </c:pt>
                <c:pt idx="7277">
                  <c:v>2019/12/22 7:03</c:v>
                </c:pt>
                <c:pt idx="7278">
                  <c:v>2019/12/22 7:03</c:v>
                </c:pt>
                <c:pt idx="7279">
                  <c:v>2019/12/22 7:03</c:v>
                </c:pt>
                <c:pt idx="7280">
                  <c:v>2019/12/22 7:03</c:v>
                </c:pt>
                <c:pt idx="7281">
                  <c:v>2019/12/22 7:03</c:v>
                </c:pt>
                <c:pt idx="7282">
                  <c:v>2019/12/22 7:03</c:v>
                </c:pt>
                <c:pt idx="7283">
                  <c:v>2019/12/22 7:03</c:v>
                </c:pt>
                <c:pt idx="7284">
                  <c:v>2019/12/22 7:03</c:v>
                </c:pt>
                <c:pt idx="7285">
                  <c:v>2019/12/22 7:03</c:v>
                </c:pt>
                <c:pt idx="7286">
                  <c:v>2019/12/22 7:03</c:v>
                </c:pt>
                <c:pt idx="7287">
                  <c:v>2019/12/22 7:03</c:v>
                </c:pt>
                <c:pt idx="7288">
                  <c:v>2019/12/22 7:03</c:v>
                </c:pt>
                <c:pt idx="7289">
                  <c:v>2019/12/22 7:03</c:v>
                </c:pt>
                <c:pt idx="7290">
                  <c:v>2019/12/22 7:03</c:v>
                </c:pt>
                <c:pt idx="7291">
                  <c:v>2019/12/22 7:04</c:v>
                </c:pt>
                <c:pt idx="7292">
                  <c:v>2019/12/22 7:04</c:v>
                </c:pt>
                <c:pt idx="7293">
                  <c:v>2019/12/22 7:04</c:v>
                </c:pt>
                <c:pt idx="7294">
                  <c:v>2019/12/22 7:04</c:v>
                </c:pt>
                <c:pt idx="7295">
                  <c:v>2019/12/22 7:04</c:v>
                </c:pt>
                <c:pt idx="7296">
                  <c:v>2019/12/22 7:04</c:v>
                </c:pt>
                <c:pt idx="7297">
                  <c:v>2019/12/22 7:04</c:v>
                </c:pt>
                <c:pt idx="7298">
                  <c:v>2019/12/22 7:04</c:v>
                </c:pt>
                <c:pt idx="7299">
                  <c:v>2019/12/22 7:04</c:v>
                </c:pt>
                <c:pt idx="7300">
                  <c:v>2019/12/22 7:04</c:v>
                </c:pt>
                <c:pt idx="7301">
                  <c:v>2019/12/22 7:04</c:v>
                </c:pt>
                <c:pt idx="7302">
                  <c:v>2019/12/22 7:04</c:v>
                </c:pt>
                <c:pt idx="7303">
                  <c:v>2019/12/22 7:04</c:v>
                </c:pt>
                <c:pt idx="7304">
                  <c:v>2019/12/22 7:04</c:v>
                </c:pt>
                <c:pt idx="7305">
                  <c:v>2019/12/22 7:04</c:v>
                </c:pt>
                <c:pt idx="7306">
                  <c:v>2019/12/22 7:04</c:v>
                </c:pt>
                <c:pt idx="7307">
                  <c:v>2019/12/22 7:04</c:v>
                </c:pt>
                <c:pt idx="7308">
                  <c:v>2019/12/22 7:04</c:v>
                </c:pt>
                <c:pt idx="7309">
                  <c:v>2019/12/22 7:04</c:v>
                </c:pt>
                <c:pt idx="7310">
                  <c:v>2019/12/22 7:04</c:v>
                </c:pt>
                <c:pt idx="7311">
                  <c:v>2019/12/22 7:05</c:v>
                </c:pt>
                <c:pt idx="7312">
                  <c:v>2019/12/22 7:05</c:v>
                </c:pt>
                <c:pt idx="7313">
                  <c:v>2019/12/22 7:05</c:v>
                </c:pt>
                <c:pt idx="7314">
                  <c:v>2019/12/22 7:05</c:v>
                </c:pt>
                <c:pt idx="7315">
                  <c:v>2019/12/22 7:05</c:v>
                </c:pt>
                <c:pt idx="7316">
                  <c:v>2019/12/22 7:05</c:v>
                </c:pt>
                <c:pt idx="7317">
                  <c:v>2019/12/22 7:05</c:v>
                </c:pt>
                <c:pt idx="7318">
                  <c:v>2019/12/22 7:05</c:v>
                </c:pt>
                <c:pt idx="7319">
                  <c:v>2019/12/22 7:05</c:v>
                </c:pt>
                <c:pt idx="7320">
                  <c:v>2019/12/22 7:05</c:v>
                </c:pt>
                <c:pt idx="7321">
                  <c:v>2019/12/22 7:05</c:v>
                </c:pt>
                <c:pt idx="7322">
                  <c:v>2019/12/22 7:05</c:v>
                </c:pt>
                <c:pt idx="7323">
                  <c:v>2019/12/22 7:05</c:v>
                </c:pt>
                <c:pt idx="7324">
                  <c:v>2019/12/22 7:05</c:v>
                </c:pt>
                <c:pt idx="7325">
                  <c:v>2019/12/22 7:05</c:v>
                </c:pt>
                <c:pt idx="7326">
                  <c:v>2019/12/22 7:05</c:v>
                </c:pt>
                <c:pt idx="7327">
                  <c:v>2019/12/22 7:05</c:v>
                </c:pt>
                <c:pt idx="7328">
                  <c:v>2019/12/22 7:05</c:v>
                </c:pt>
                <c:pt idx="7329">
                  <c:v>2019/12/22 7:05</c:v>
                </c:pt>
                <c:pt idx="7330">
                  <c:v>2019/12/22 7:05</c:v>
                </c:pt>
                <c:pt idx="7331">
                  <c:v>2019/12/22 7:06</c:v>
                </c:pt>
                <c:pt idx="7332">
                  <c:v>2019/12/22 7:06</c:v>
                </c:pt>
                <c:pt idx="7333">
                  <c:v>2019/12/22 7:06</c:v>
                </c:pt>
                <c:pt idx="7334">
                  <c:v>2019/12/22 7:06</c:v>
                </c:pt>
                <c:pt idx="7335">
                  <c:v>2019/12/22 7:06</c:v>
                </c:pt>
                <c:pt idx="7336">
                  <c:v>2019/12/22 7:06</c:v>
                </c:pt>
                <c:pt idx="7337">
                  <c:v>2019/12/22 7:06</c:v>
                </c:pt>
                <c:pt idx="7338">
                  <c:v>2019/12/22 7:06</c:v>
                </c:pt>
                <c:pt idx="7339">
                  <c:v>2019/12/22 7:06</c:v>
                </c:pt>
                <c:pt idx="7340">
                  <c:v>2019/12/22 7:06</c:v>
                </c:pt>
                <c:pt idx="7341">
                  <c:v>2019/12/22 7:06</c:v>
                </c:pt>
                <c:pt idx="7342">
                  <c:v>2019/12/22 7:06</c:v>
                </c:pt>
                <c:pt idx="7343">
                  <c:v>2019/12/22 7:06</c:v>
                </c:pt>
                <c:pt idx="7344">
                  <c:v>2019/12/22 7:06</c:v>
                </c:pt>
                <c:pt idx="7345">
                  <c:v>2019/12/22 7:06</c:v>
                </c:pt>
                <c:pt idx="7346">
                  <c:v>2019/12/22 7:06</c:v>
                </c:pt>
                <c:pt idx="7347">
                  <c:v>2019/12/22 7:06</c:v>
                </c:pt>
                <c:pt idx="7348">
                  <c:v>2019/12/22 7:06</c:v>
                </c:pt>
                <c:pt idx="7349">
                  <c:v>2019/12/22 7:06</c:v>
                </c:pt>
                <c:pt idx="7350">
                  <c:v>2019/12/22 7:06</c:v>
                </c:pt>
                <c:pt idx="7351">
                  <c:v>2019/12/22 7:07</c:v>
                </c:pt>
                <c:pt idx="7352">
                  <c:v>2019/12/22 7:07</c:v>
                </c:pt>
                <c:pt idx="7353">
                  <c:v>2019/12/22 7:07</c:v>
                </c:pt>
                <c:pt idx="7354">
                  <c:v>2019/12/22 7:07</c:v>
                </c:pt>
                <c:pt idx="7355">
                  <c:v>2019/12/22 7:07</c:v>
                </c:pt>
                <c:pt idx="7356">
                  <c:v>2019/12/22 7:07</c:v>
                </c:pt>
                <c:pt idx="7357">
                  <c:v>2019/12/22 7:07</c:v>
                </c:pt>
                <c:pt idx="7358">
                  <c:v>2019/12/22 7:07</c:v>
                </c:pt>
                <c:pt idx="7359">
                  <c:v>2019/12/22 7:07</c:v>
                </c:pt>
                <c:pt idx="7360">
                  <c:v>2019/12/22 7:07</c:v>
                </c:pt>
                <c:pt idx="7361">
                  <c:v>2019/12/22 7:07</c:v>
                </c:pt>
                <c:pt idx="7362">
                  <c:v>2019/12/22 7:07</c:v>
                </c:pt>
                <c:pt idx="7363">
                  <c:v>2019/12/22 7:07</c:v>
                </c:pt>
                <c:pt idx="7364">
                  <c:v>2019/12/22 7:07</c:v>
                </c:pt>
                <c:pt idx="7365">
                  <c:v>2019/12/22 7:07</c:v>
                </c:pt>
                <c:pt idx="7366">
                  <c:v>2019/12/22 7:07</c:v>
                </c:pt>
                <c:pt idx="7367">
                  <c:v>2019/12/22 7:07</c:v>
                </c:pt>
                <c:pt idx="7368">
                  <c:v>2019/12/22 7:07</c:v>
                </c:pt>
                <c:pt idx="7369">
                  <c:v>2019/12/22 7:07</c:v>
                </c:pt>
                <c:pt idx="7370">
                  <c:v>2019/12/22 7:07</c:v>
                </c:pt>
                <c:pt idx="7371">
                  <c:v>2019/12/22 7:08</c:v>
                </c:pt>
                <c:pt idx="7372">
                  <c:v>2019/12/22 7:08</c:v>
                </c:pt>
                <c:pt idx="7373">
                  <c:v>2019/12/22 7:08</c:v>
                </c:pt>
                <c:pt idx="7374">
                  <c:v>2019/12/22 7:08</c:v>
                </c:pt>
                <c:pt idx="7375">
                  <c:v>2019/12/22 7:08</c:v>
                </c:pt>
                <c:pt idx="7376">
                  <c:v>2019/12/22 7:08</c:v>
                </c:pt>
                <c:pt idx="7377">
                  <c:v>2019/12/22 7:08</c:v>
                </c:pt>
                <c:pt idx="7378">
                  <c:v>2019/12/22 7:08</c:v>
                </c:pt>
                <c:pt idx="7379">
                  <c:v>2019/12/22 7:08</c:v>
                </c:pt>
                <c:pt idx="7380">
                  <c:v>2019/12/22 7:08</c:v>
                </c:pt>
                <c:pt idx="7381">
                  <c:v>2019/12/22 7:08</c:v>
                </c:pt>
                <c:pt idx="7382">
                  <c:v>2019/12/22 7:08</c:v>
                </c:pt>
                <c:pt idx="7383">
                  <c:v>2019/12/22 7:08</c:v>
                </c:pt>
                <c:pt idx="7384">
                  <c:v>2019/12/22 7:08</c:v>
                </c:pt>
                <c:pt idx="7385">
                  <c:v>2019/12/22 7:08</c:v>
                </c:pt>
                <c:pt idx="7386">
                  <c:v>2019/12/22 7:08</c:v>
                </c:pt>
                <c:pt idx="7387">
                  <c:v>2019/12/22 7:08</c:v>
                </c:pt>
                <c:pt idx="7388">
                  <c:v>2019/12/22 7:08</c:v>
                </c:pt>
                <c:pt idx="7389">
                  <c:v>2019/12/22 7:08</c:v>
                </c:pt>
                <c:pt idx="7390">
                  <c:v>2019/12/22 7:08</c:v>
                </c:pt>
                <c:pt idx="7391">
                  <c:v>2019/12/22 7:09</c:v>
                </c:pt>
                <c:pt idx="7392">
                  <c:v>2019/12/22 7:09</c:v>
                </c:pt>
                <c:pt idx="7393">
                  <c:v>2019/12/22 7:09</c:v>
                </c:pt>
                <c:pt idx="7394">
                  <c:v>2019/12/22 7:09</c:v>
                </c:pt>
                <c:pt idx="7395">
                  <c:v>2019/12/22 7:09</c:v>
                </c:pt>
                <c:pt idx="7396">
                  <c:v>2019/12/22 7:09</c:v>
                </c:pt>
                <c:pt idx="7397">
                  <c:v>2019/12/22 7:09</c:v>
                </c:pt>
                <c:pt idx="7398">
                  <c:v>2019/12/22 7:09</c:v>
                </c:pt>
                <c:pt idx="7399">
                  <c:v>2019/12/22 7:09</c:v>
                </c:pt>
                <c:pt idx="7400">
                  <c:v>2019/12/22 7:09</c:v>
                </c:pt>
                <c:pt idx="7401">
                  <c:v>2019/12/22 7:09</c:v>
                </c:pt>
                <c:pt idx="7402">
                  <c:v>2019/12/22 7:09</c:v>
                </c:pt>
                <c:pt idx="7403">
                  <c:v>2019/12/22 7:09</c:v>
                </c:pt>
                <c:pt idx="7404">
                  <c:v>2019/12/22 7:09</c:v>
                </c:pt>
                <c:pt idx="7405">
                  <c:v>2019/12/22 7:09</c:v>
                </c:pt>
                <c:pt idx="7406">
                  <c:v>2019/12/22 7:09</c:v>
                </c:pt>
                <c:pt idx="7407">
                  <c:v>2019/12/22 7:09</c:v>
                </c:pt>
                <c:pt idx="7408">
                  <c:v>2019/12/22 7:09</c:v>
                </c:pt>
                <c:pt idx="7409">
                  <c:v>2019/12/22 7:09</c:v>
                </c:pt>
                <c:pt idx="7410">
                  <c:v>2019/12/22 7:09</c:v>
                </c:pt>
                <c:pt idx="7411">
                  <c:v>2019/12/22 7:10</c:v>
                </c:pt>
                <c:pt idx="7412">
                  <c:v>2019/12/22 7:10</c:v>
                </c:pt>
                <c:pt idx="7413">
                  <c:v>2019/12/22 7:10</c:v>
                </c:pt>
                <c:pt idx="7414">
                  <c:v>2019/12/22 7:10</c:v>
                </c:pt>
                <c:pt idx="7415">
                  <c:v>2019/12/22 7:10</c:v>
                </c:pt>
                <c:pt idx="7416">
                  <c:v>2019/12/22 7:10</c:v>
                </c:pt>
                <c:pt idx="7417">
                  <c:v>2019/12/22 7:10</c:v>
                </c:pt>
                <c:pt idx="7418">
                  <c:v>2019/12/22 7:10</c:v>
                </c:pt>
                <c:pt idx="7419">
                  <c:v>2019/12/22 7:10</c:v>
                </c:pt>
                <c:pt idx="7420">
                  <c:v>2019/12/22 7:10</c:v>
                </c:pt>
                <c:pt idx="7421">
                  <c:v>2019/12/22 7:10</c:v>
                </c:pt>
                <c:pt idx="7422">
                  <c:v>2019/12/22 7:10</c:v>
                </c:pt>
                <c:pt idx="7423">
                  <c:v>2019/12/22 7:10</c:v>
                </c:pt>
                <c:pt idx="7424">
                  <c:v>2019/12/22 7:10</c:v>
                </c:pt>
                <c:pt idx="7425">
                  <c:v>2019/12/22 7:10</c:v>
                </c:pt>
                <c:pt idx="7426">
                  <c:v>2019/12/22 7:10</c:v>
                </c:pt>
                <c:pt idx="7427">
                  <c:v>2019/12/22 7:10</c:v>
                </c:pt>
                <c:pt idx="7428">
                  <c:v>2019/12/22 7:10</c:v>
                </c:pt>
                <c:pt idx="7429">
                  <c:v>2019/12/22 7:10</c:v>
                </c:pt>
                <c:pt idx="7430">
                  <c:v>2019/12/22 7:10</c:v>
                </c:pt>
                <c:pt idx="7431">
                  <c:v>2019/12/22 7:11</c:v>
                </c:pt>
                <c:pt idx="7432">
                  <c:v>2019/12/22 7:11</c:v>
                </c:pt>
                <c:pt idx="7433">
                  <c:v>2019/12/22 7:11</c:v>
                </c:pt>
                <c:pt idx="7434">
                  <c:v>2019/12/22 7:11</c:v>
                </c:pt>
                <c:pt idx="7435">
                  <c:v>2019/12/22 7:11</c:v>
                </c:pt>
                <c:pt idx="7436">
                  <c:v>2019/12/22 7:11</c:v>
                </c:pt>
                <c:pt idx="7437">
                  <c:v>2019/12/22 7:11</c:v>
                </c:pt>
                <c:pt idx="7438">
                  <c:v>2019/12/22 7:11</c:v>
                </c:pt>
                <c:pt idx="7439">
                  <c:v>2019/12/22 7:11</c:v>
                </c:pt>
                <c:pt idx="7440">
                  <c:v>2019/12/22 7:11</c:v>
                </c:pt>
                <c:pt idx="7441">
                  <c:v>2019/12/22 7:11</c:v>
                </c:pt>
                <c:pt idx="7442">
                  <c:v>2019/12/22 7:11</c:v>
                </c:pt>
                <c:pt idx="7443">
                  <c:v>2019/12/22 7:11</c:v>
                </c:pt>
                <c:pt idx="7444">
                  <c:v>2019/12/22 7:11</c:v>
                </c:pt>
                <c:pt idx="7445">
                  <c:v>2019/12/22 7:11</c:v>
                </c:pt>
                <c:pt idx="7446">
                  <c:v>2019/12/22 7:11</c:v>
                </c:pt>
                <c:pt idx="7447">
                  <c:v>2019/12/22 7:11</c:v>
                </c:pt>
                <c:pt idx="7448">
                  <c:v>2019/12/22 7:11</c:v>
                </c:pt>
                <c:pt idx="7449">
                  <c:v>2019/12/22 7:11</c:v>
                </c:pt>
                <c:pt idx="7450">
                  <c:v>2019/12/22 7:11</c:v>
                </c:pt>
                <c:pt idx="7451">
                  <c:v>2019/12/22 7:12</c:v>
                </c:pt>
                <c:pt idx="7452">
                  <c:v>2019/12/22 7:12</c:v>
                </c:pt>
                <c:pt idx="7453">
                  <c:v>2019/12/22 7:12</c:v>
                </c:pt>
                <c:pt idx="7454">
                  <c:v>2019/12/22 7:12</c:v>
                </c:pt>
                <c:pt idx="7455">
                  <c:v>2019/12/22 7:12</c:v>
                </c:pt>
                <c:pt idx="7456">
                  <c:v>2019/12/22 7:12</c:v>
                </c:pt>
                <c:pt idx="7457">
                  <c:v>2019/12/22 7:12</c:v>
                </c:pt>
                <c:pt idx="7458">
                  <c:v>2019/12/22 7:12</c:v>
                </c:pt>
                <c:pt idx="7459">
                  <c:v>2019/12/22 7:12</c:v>
                </c:pt>
                <c:pt idx="7460">
                  <c:v>2019/12/22 7:12</c:v>
                </c:pt>
                <c:pt idx="7461">
                  <c:v>2019/12/22 7:12</c:v>
                </c:pt>
                <c:pt idx="7462">
                  <c:v>2019/12/22 7:12</c:v>
                </c:pt>
                <c:pt idx="7463">
                  <c:v>2019/12/22 7:12</c:v>
                </c:pt>
                <c:pt idx="7464">
                  <c:v>2019/12/22 7:12</c:v>
                </c:pt>
                <c:pt idx="7465">
                  <c:v>2019/12/22 7:12</c:v>
                </c:pt>
                <c:pt idx="7466">
                  <c:v>2019/12/22 7:12</c:v>
                </c:pt>
                <c:pt idx="7467">
                  <c:v>2019/12/22 7:12</c:v>
                </c:pt>
                <c:pt idx="7468">
                  <c:v>2019/12/22 7:12</c:v>
                </c:pt>
                <c:pt idx="7469">
                  <c:v>2019/12/22 7:12</c:v>
                </c:pt>
                <c:pt idx="7470">
                  <c:v>2019/12/22 7:12</c:v>
                </c:pt>
                <c:pt idx="7471">
                  <c:v>2019/12/22 7:13</c:v>
                </c:pt>
                <c:pt idx="7472">
                  <c:v>2019/12/22 7:13</c:v>
                </c:pt>
                <c:pt idx="7473">
                  <c:v>2019/12/22 7:13</c:v>
                </c:pt>
                <c:pt idx="7474">
                  <c:v>2019/12/22 7:13</c:v>
                </c:pt>
                <c:pt idx="7475">
                  <c:v>2019/12/22 7:13</c:v>
                </c:pt>
                <c:pt idx="7476">
                  <c:v>2019/12/22 7:13</c:v>
                </c:pt>
                <c:pt idx="7477">
                  <c:v>2019/12/22 7:13</c:v>
                </c:pt>
                <c:pt idx="7478">
                  <c:v>2019/12/22 7:13</c:v>
                </c:pt>
                <c:pt idx="7479">
                  <c:v>2019/12/22 7:13</c:v>
                </c:pt>
                <c:pt idx="7480">
                  <c:v>2019/12/22 7:13</c:v>
                </c:pt>
                <c:pt idx="7481">
                  <c:v>2019/12/22 7:13</c:v>
                </c:pt>
                <c:pt idx="7482">
                  <c:v>2019/12/22 7:13</c:v>
                </c:pt>
                <c:pt idx="7483">
                  <c:v>2019/12/22 7:13</c:v>
                </c:pt>
                <c:pt idx="7484">
                  <c:v>2019/12/22 7:13</c:v>
                </c:pt>
                <c:pt idx="7485">
                  <c:v>2019/12/22 7:13</c:v>
                </c:pt>
                <c:pt idx="7486">
                  <c:v>2019/12/22 7:13</c:v>
                </c:pt>
                <c:pt idx="7487">
                  <c:v>2019/12/22 7:13</c:v>
                </c:pt>
                <c:pt idx="7488">
                  <c:v>2019/12/22 7:13</c:v>
                </c:pt>
                <c:pt idx="7489">
                  <c:v>2019/12/22 7:13</c:v>
                </c:pt>
                <c:pt idx="7490">
                  <c:v>2019/12/22 7:13</c:v>
                </c:pt>
                <c:pt idx="7491">
                  <c:v>2019/12/22 7:14</c:v>
                </c:pt>
                <c:pt idx="7492">
                  <c:v>2019/12/22 7:14</c:v>
                </c:pt>
                <c:pt idx="7493">
                  <c:v>2019/12/22 7:14</c:v>
                </c:pt>
                <c:pt idx="7494">
                  <c:v>2019/12/22 7:14</c:v>
                </c:pt>
                <c:pt idx="7495">
                  <c:v>2019/12/22 7:14</c:v>
                </c:pt>
                <c:pt idx="7496">
                  <c:v>2019/12/22 7:14</c:v>
                </c:pt>
                <c:pt idx="7497">
                  <c:v>2019/12/22 7:14</c:v>
                </c:pt>
                <c:pt idx="7498">
                  <c:v>2019/12/22 7:14</c:v>
                </c:pt>
                <c:pt idx="7499">
                  <c:v>2019/12/22 7:14</c:v>
                </c:pt>
                <c:pt idx="7500">
                  <c:v>2019/12/22 7:14</c:v>
                </c:pt>
                <c:pt idx="7501">
                  <c:v>2019/12/22 7:14</c:v>
                </c:pt>
                <c:pt idx="7502">
                  <c:v>2019/12/22 7:14</c:v>
                </c:pt>
                <c:pt idx="7503">
                  <c:v>2019/12/22 7:14</c:v>
                </c:pt>
                <c:pt idx="7504">
                  <c:v>2019/12/22 7:14</c:v>
                </c:pt>
                <c:pt idx="7505">
                  <c:v>2019/12/22 7:14</c:v>
                </c:pt>
                <c:pt idx="7506">
                  <c:v>2019/12/22 7:14</c:v>
                </c:pt>
                <c:pt idx="7507">
                  <c:v>2019/12/22 7:14</c:v>
                </c:pt>
                <c:pt idx="7508">
                  <c:v>2019/12/22 7:14</c:v>
                </c:pt>
                <c:pt idx="7509">
                  <c:v>2019/12/22 7:14</c:v>
                </c:pt>
                <c:pt idx="7510">
                  <c:v>2019/12/22 7:14</c:v>
                </c:pt>
                <c:pt idx="7511">
                  <c:v>2019/12/22 7:15</c:v>
                </c:pt>
                <c:pt idx="7512">
                  <c:v>2019/12/22 7:15</c:v>
                </c:pt>
                <c:pt idx="7513">
                  <c:v>2019/12/22 7:15</c:v>
                </c:pt>
                <c:pt idx="7514">
                  <c:v>2019/12/22 7:15</c:v>
                </c:pt>
                <c:pt idx="7515">
                  <c:v>2019/12/22 7:15</c:v>
                </c:pt>
                <c:pt idx="7516">
                  <c:v>2019/12/22 7:15</c:v>
                </c:pt>
                <c:pt idx="7517">
                  <c:v>2019/12/22 7:15</c:v>
                </c:pt>
                <c:pt idx="7518">
                  <c:v>2019/12/22 7:15</c:v>
                </c:pt>
                <c:pt idx="7519">
                  <c:v>2019/12/22 7:15</c:v>
                </c:pt>
                <c:pt idx="7520">
                  <c:v>2019/12/22 7:15</c:v>
                </c:pt>
                <c:pt idx="7521">
                  <c:v>2019/12/22 7:15</c:v>
                </c:pt>
                <c:pt idx="7522">
                  <c:v>2019/12/22 7:15</c:v>
                </c:pt>
                <c:pt idx="7523">
                  <c:v>2019/12/22 7:15</c:v>
                </c:pt>
                <c:pt idx="7524">
                  <c:v>2019/12/22 7:15</c:v>
                </c:pt>
                <c:pt idx="7525">
                  <c:v>2019/12/22 7:15</c:v>
                </c:pt>
                <c:pt idx="7526">
                  <c:v>2019/12/22 7:15</c:v>
                </c:pt>
                <c:pt idx="7527">
                  <c:v>2019/12/22 7:15</c:v>
                </c:pt>
                <c:pt idx="7528">
                  <c:v>2019/12/22 7:15</c:v>
                </c:pt>
                <c:pt idx="7529">
                  <c:v>2019/12/22 7:15</c:v>
                </c:pt>
                <c:pt idx="7530">
                  <c:v>2019/12/22 7:15</c:v>
                </c:pt>
                <c:pt idx="7531">
                  <c:v>2019/12/22 7:16</c:v>
                </c:pt>
                <c:pt idx="7532">
                  <c:v>2019/12/22 7:16</c:v>
                </c:pt>
                <c:pt idx="7533">
                  <c:v>2019/12/22 7:16</c:v>
                </c:pt>
                <c:pt idx="7534">
                  <c:v>2019/12/22 7:16</c:v>
                </c:pt>
                <c:pt idx="7535">
                  <c:v>2019/12/22 7:16</c:v>
                </c:pt>
                <c:pt idx="7536">
                  <c:v>2019/12/22 7:16</c:v>
                </c:pt>
                <c:pt idx="7537">
                  <c:v>2019/12/22 7:16</c:v>
                </c:pt>
                <c:pt idx="7538">
                  <c:v>2019/12/22 7:16</c:v>
                </c:pt>
                <c:pt idx="7539">
                  <c:v>2019/12/22 7:16</c:v>
                </c:pt>
                <c:pt idx="7540">
                  <c:v>2019/12/22 7:16</c:v>
                </c:pt>
                <c:pt idx="7541">
                  <c:v>2019/12/22 7:16</c:v>
                </c:pt>
                <c:pt idx="7542">
                  <c:v>2019/12/22 7:16</c:v>
                </c:pt>
                <c:pt idx="7543">
                  <c:v>2019/12/22 7:16</c:v>
                </c:pt>
                <c:pt idx="7544">
                  <c:v>2019/12/22 7:16</c:v>
                </c:pt>
                <c:pt idx="7545">
                  <c:v>2019/12/22 7:16</c:v>
                </c:pt>
                <c:pt idx="7546">
                  <c:v>2019/12/22 7:16</c:v>
                </c:pt>
                <c:pt idx="7547">
                  <c:v>2019/12/22 7:16</c:v>
                </c:pt>
                <c:pt idx="7548">
                  <c:v>2019/12/22 7:16</c:v>
                </c:pt>
                <c:pt idx="7549">
                  <c:v>2019/12/22 7:16</c:v>
                </c:pt>
                <c:pt idx="7550">
                  <c:v>2019/12/22 7:16</c:v>
                </c:pt>
                <c:pt idx="7551">
                  <c:v>2019/12/22 7:17</c:v>
                </c:pt>
                <c:pt idx="7552">
                  <c:v>2019/12/22 7:17</c:v>
                </c:pt>
                <c:pt idx="7553">
                  <c:v>2019/12/22 7:17</c:v>
                </c:pt>
                <c:pt idx="7554">
                  <c:v>2019/12/22 7:17</c:v>
                </c:pt>
                <c:pt idx="7555">
                  <c:v>2019/12/22 7:17</c:v>
                </c:pt>
                <c:pt idx="7556">
                  <c:v>2019/12/22 7:17</c:v>
                </c:pt>
                <c:pt idx="7557">
                  <c:v>2019/12/22 7:17</c:v>
                </c:pt>
                <c:pt idx="7558">
                  <c:v>2019/12/22 7:17</c:v>
                </c:pt>
                <c:pt idx="7559">
                  <c:v>2019/12/22 7:17</c:v>
                </c:pt>
                <c:pt idx="7560">
                  <c:v>2019/12/22 7:17</c:v>
                </c:pt>
                <c:pt idx="7561">
                  <c:v>2019/12/22 7:17</c:v>
                </c:pt>
                <c:pt idx="7562">
                  <c:v>2019/12/22 7:17</c:v>
                </c:pt>
                <c:pt idx="7563">
                  <c:v>2019/12/22 7:17</c:v>
                </c:pt>
                <c:pt idx="7564">
                  <c:v>2019/12/22 7:17</c:v>
                </c:pt>
                <c:pt idx="7565">
                  <c:v>2019/12/22 7:17</c:v>
                </c:pt>
                <c:pt idx="7566">
                  <c:v>2019/12/22 7:17</c:v>
                </c:pt>
                <c:pt idx="7567">
                  <c:v>2019/12/22 7:17</c:v>
                </c:pt>
                <c:pt idx="7568">
                  <c:v>2019/12/22 7:17</c:v>
                </c:pt>
                <c:pt idx="7569">
                  <c:v>2019/12/22 7:17</c:v>
                </c:pt>
                <c:pt idx="7570">
                  <c:v>2019/12/22 7:17</c:v>
                </c:pt>
                <c:pt idx="7571">
                  <c:v>2019/12/22 7:18</c:v>
                </c:pt>
                <c:pt idx="7572">
                  <c:v>2019/12/22 7:18</c:v>
                </c:pt>
                <c:pt idx="7573">
                  <c:v>2019/12/22 7:18</c:v>
                </c:pt>
                <c:pt idx="7574">
                  <c:v>2019/12/22 7:18</c:v>
                </c:pt>
                <c:pt idx="7575">
                  <c:v>2019/12/22 7:18</c:v>
                </c:pt>
                <c:pt idx="7576">
                  <c:v>2019/12/22 7:18</c:v>
                </c:pt>
                <c:pt idx="7577">
                  <c:v>2019/12/22 7:18</c:v>
                </c:pt>
                <c:pt idx="7578">
                  <c:v>2019/12/22 7:18</c:v>
                </c:pt>
                <c:pt idx="7579">
                  <c:v>2019/12/22 7:18</c:v>
                </c:pt>
                <c:pt idx="7580">
                  <c:v>2019/12/22 7:18</c:v>
                </c:pt>
                <c:pt idx="7581">
                  <c:v>2019/12/22 7:18</c:v>
                </c:pt>
                <c:pt idx="7582">
                  <c:v>2019/12/22 7:18</c:v>
                </c:pt>
                <c:pt idx="7583">
                  <c:v>2019/12/22 7:18</c:v>
                </c:pt>
                <c:pt idx="7584">
                  <c:v>2019/12/22 7:18</c:v>
                </c:pt>
                <c:pt idx="7585">
                  <c:v>2019/12/22 7:18</c:v>
                </c:pt>
                <c:pt idx="7586">
                  <c:v>2019/12/22 7:18</c:v>
                </c:pt>
                <c:pt idx="7587">
                  <c:v>2019/12/22 7:18</c:v>
                </c:pt>
                <c:pt idx="7588">
                  <c:v>2019/12/22 7:18</c:v>
                </c:pt>
                <c:pt idx="7589">
                  <c:v>2019/12/22 7:18</c:v>
                </c:pt>
                <c:pt idx="7590">
                  <c:v>2019/12/22 7:18</c:v>
                </c:pt>
                <c:pt idx="7591">
                  <c:v>2019/12/22 7:19</c:v>
                </c:pt>
                <c:pt idx="7592">
                  <c:v>2019/12/22 7:19</c:v>
                </c:pt>
                <c:pt idx="7593">
                  <c:v>2019/12/22 7:19</c:v>
                </c:pt>
                <c:pt idx="7594">
                  <c:v>2019/12/22 7:19</c:v>
                </c:pt>
                <c:pt idx="7595">
                  <c:v>2019/12/22 7:19</c:v>
                </c:pt>
                <c:pt idx="7596">
                  <c:v>2019/12/22 7:19</c:v>
                </c:pt>
                <c:pt idx="7597">
                  <c:v>2019/12/22 7:19</c:v>
                </c:pt>
                <c:pt idx="7598">
                  <c:v>2019/12/22 7:19</c:v>
                </c:pt>
                <c:pt idx="7599">
                  <c:v>2019/12/22 7:19</c:v>
                </c:pt>
                <c:pt idx="7600">
                  <c:v>2019/12/22 7:19</c:v>
                </c:pt>
                <c:pt idx="7601">
                  <c:v>2019/12/22 7:19</c:v>
                </c:pt>
                <c:pt idx="7602">
                  <c:v>2019/12/22 7:19</c:v>
                </c:pt>
                <c:pt idx="7603">
                  <c:v>2019/12/22 7:19</c:v>
                </c:pt>
                <c:pt idx="7604">
                  <c:v>2019/12/22 7:19</c:v>
                </c:pt>
                <c:pt idx="7605">
                  <c:v>2019/12/22 7:19</c:v>
                </c:pt>
                <c:pt idx="7606">
                  <c:v>2019/12/22 7:19</c:v>
                </c:pt>
                <c:pt idx="7607">
                  <c:v>2019/12/22 7:19</c:v>
                </c:pt>
                <c:pt idx="7608">
                  <c:v>2019/12/22 7:19</c:v>
                </c:pt>
                <c:pt idx="7609">
                  <c:v>2019/12/22 7:19</c:v>
                </c:pt>
                <c:pt idx="7610">
                  <c:v>2019/12/22 7:19</c:v>
                </c:pt>
                <c:pt idx="7611">
                  <c:v>2019/12/22 7:20</c:v>
                </c:pt>
                <c:pt idx="7612">
                  <c:v>2019/12/22 7:20</c:v>
                </c:pt>
                <c:pt idx="7613">
                  <c:v>2019/12/22 7:20</c:v>
                </c:pt>
                <c:pt idx="7614">
                  <c:v>2019/12/22 7:20</c:v>
                </c:pt>
                <c:pt idx="7615">
                  <c:v>2019/12/22 7:20</c:v>
                </c:pt>
                <c:pt idx="7616">
                  <c:v>2019/12/22 7:20</c:v>
                </c:pt>
                <c:pt idx="7617">
                  <c:v>2019/12/22 7:20</c:v>
                </c:pt>
                <c:pt idx="7618">
                  <c:v>2019/12/22 7:20</c:v>
                </c:pt>
                <c:pt idx="7619">
                  <c:v>2019/12/22 7:20</c:v>
                </c:pt>
                <c:pt idx="7620">
                  <c:v>2019/12/22 7:20</c:v>
                </c:pt>
                <c:pt idx="7621">
                  <c:v>2019/12/22 7:20</c:v>
                </c:pt>
                <c:pt idx="7622">
                  <c:v>2019/12/22 7:20</c:v>
                </c:pt>
                <c:pt idx="7623">
                  <c:v>2019/12/22 7:20</c:v>
                </c:pt>
                <c:pt idx="7624">
                  <c:v>2019/12/22 7:20</c:v>
                </c:pt>
                <c:pt idx="7625">
                  <c:v>2019/12/22 7:20</c:v>
                </c:pt>
                <c:pt idx="7626">
                  <c:v>2019/12/22 7:20</c:v>
                </c:pt>
                <c:pt idx="7627">
                  <c:v>2019/12/22 7:20</c:v>
                </c:pt>
                <c:pt idx="7628">
                  <c:v>2019/12/22 7:20</c:v>
                </c:pt>
                <c:pt idx="7629">
                  <c:v>2019/12/22 7:20</c:v>
                </c:pt>
                <c:pt idx="7630">
                  <c:v>2019/12/22 7:20</c:v>
                </c:pt>
                <c:pt idx="7631">
                  <c:v>2019/12/22 7:21</c:v>
                </c:pt>
                <c:pt idx="7632">
                  <c:v>2019/12/22 7:21</c:v>
                </c:pt>
                <c:pt idx="7633">
                  <c:v>2019/12/22 7:21</c:v>
                </c:pt>
                <c:pt idx="7634">
                  <c:v>2019/12/22 7:21</c:v>
                </c:pt>
                <c:pt idx="7635">
                  <c:v>2019/12/22 7:21</c:v>
                </c:pt>
                <c:pt idx="7636">
                  <c:v>2019/12/22 7:21</c:v>
                </c:pt>
                <c:pt idx="7637">
                  <c:v>2019/12/22 7:21</c:v>
                </c:pt>
                <c:pt idx="7638">
                  <c:v>2019/12/22 7:21</c:v>
                </c:pt>
                <c:pt idx="7639">
                  <c:v>2019/12/22 7:21</c:v>
                </c:pt>
                <c:pt idx="7640">
                  <c:v>2019/12/22 7:21</c:v>
                </c:pt>
                <c:pt idx="7641">
                  <c:v>2019/12/22 7:21</c:v>
                </c:pt>
                <c:pt idx="7642">
                  <c:v>2019/12/22 7:21</c:v>
                </c:pt>
                <c:pt idx="7643">
                  <c:v>2019/12/22 7:21</c:v>
                </c:pt>
                <c:pt idx="7644">
                  <c:v>2019/12/22 7:21</c:v>
                </c:pt>
                <c:pt idx="7645">
                  <c:v>2019/12/22 7:21</c:v>
                </c:pt>
                <c:pt idx="7646">
                  <c:v>2019/12/22 7:21</c:v>
                </c:pt>
                <c:pt idx="7647">
                  <c:v>2019/12/22 7:21</c:v>
                </c:pt>
                <c:pt idx="7648">
                  <c:v>2019/12/22 7:21</c:v>
                </c:pt>
                <c:pt idx="7649">
                  <c:v>2019/12/22 7:21</c:v>
                </c:pt>
                <c:pt idx="7650">
                  <c:v>2019/12/22 7:21</c:v>
                </c:pt>
                <c:pt idx="7651">
                  <c:v>2019/12/22 7:22</c:v>
                </c:pt>
                <c:pt idx="7652">
                  <c:v>2019/12/22 7:22</c:v>
                </c:pt>
                <c:pt idx="7653">
                  <c:v>2019/12/22 7:22</c:v>
                </c:pt>
                <c:pt idx="7654">
                  <c:v>2019/12/22 7:22</c:v>
                </c:pt>
                <c:pt idx="7655">
                  <c:v>2019/12/22 7:22</c:v>
                </c:pt>
                <c:pt idx="7656">
                  <c:v>2019/12/22 7:22</c:v>
                </c:pt>
                <c:pt idx="7657">
                  <c:v>2019/12/22 7:22</c:v>
                </c:pt>
                <c:pt idx="7658">
                  <c:v>2019/12/22 7:22</c:v>
                </c:pt>
                <c:pt idx="7659">
                  <c:v>2019/12/22 7:22</c:v>
                </c:pt>
                <c:pt idx="7660">
                  <c:v>2019/12/22 7:22</c:v>
                </c:pt>
                <c:pt idx="7661">
                  <c:v>2019/12/22 7:22</c:v>
                </c:pt>
                <c:pt idx="7662">
                  <c:v>2019/12/22 7:22</c:v>
                </c:pt>
                <c:pt idx="7663">
                  <c:v>2019/12/22 7:22</c:v>
                </c:pt>
                <c:pt idx="7664">
                  <c:v>2019/12/22 7:22</c:v>
                </c:pt>
                <c:pt idx="7665">
                  <c:v>2019/12/22 7:22</c:v>
                </c:pt>
                <c:pt idx="7666">
                  <c:v>2019/12/22 7:22</c:v>
                </c:pt>
                <c:pt idx="7667">
                  <c:v>2019/12/22 7:22</c:v>
                </c:pt>
                <c:pt idx="7668">
                  <c:v>2019/12/22 7:22</c:v>
                </c:pt>
                <c:pt idx="7669">
                  <c:v>2019/12/22 7:22</c:v>
                </c:pt>
                <c:pt idx="7670">
                  <c:v>2019/12/22 7:22</c:v>
                </c:pt>
                <c:pt idx="7671">
                  <c:v>2019/12/22 7:23</c:v>
                </c:pt>
                <c:pt idx="7672">
                  <c:v>2019/12/22 7:23</c:v>
                </c:pt>
                <c:pt idx="7673">
                  <c:v>2019/12/22 7:23</c:v>
                </c:pt>
                <c:pt idx="7674">
                  <c:v>2019/12/22 7:23</c:v>
                </c:pt>
                <c:pt idx="7675">
                  <c:v>2019/12/22 7:23</c:v>
                </c:pt>
                <c:pt idx="7676">
                  <c:v>2019/12/22 7:23</c:v>
                </c:pt>
                <c:pt idx="7677">
                  <c:v>2019/12/22 7:23</c:v>
                </c:pt>
                <c:pt idx="7678">
                  <c:v>2019/12/22 7:23</c:v>
                </c:pt>
                <c:pt idx="7679">
                  <c:v>2019/12/22 7:23</c:v>
                </c:pt>
                <c:pt idx="7680">
                  <c:v>2019/12/22 7:23</c:v>
                </c:pt>
                <c:pt idx="7681">
                  <c:v>2019/12/22 7:23</c:v>
                </c:pt>
                <c:pt idx="7682">
                  <c:v>2019/12/22 7:23</c:v>
                </c:pt>
                <c:pt idx="7683">
                  <c:v>2019/12/22 7:23</c:v>
                </c:pt>
                <c:pt idx="7684">
                  <c:v>2019/12/22 7:23</c:v>
                </c:pt>
                <c:pt idx="7685">
                  <c:v>2019/12/22 7:23</c:v>
                </c:pt>
                <c:pt idx="7686">
                  <c:v>2019/12/22 7:23</c:v>
                </c:pt>
                <c:pt idx="7687">
                  <c:v>2019/12/22 7:23</c:v>
                </c:pt>
                <c:pt idx="7688">
                  <c:v>2019/12/22 7:23</c:v>
                </c:pt>
                <c:pt idx="7689">
                  <c:v>2019/12/22 7:23</c:v>
                </c:pt>
                <c:pt idx="7690">
                  <c:v>2019/12/22 7:23</c:v>
                </c:pt>
                <c:pt idx="7691">
                  <c:v>2019/12/22 7:24</c:v>
                </c:pt>
                <c:pt idx="7692">
                  <c:v>2019/12/22 7:24</c:v>
                </c:pt>
                <c:pt idx="7693">
                  <c:v>2019/12/22 7:24</c:v>
                </c:pt>
                <c:pt idx="7694">
                  <c:v>2019/12/22 7:24</c:v>
                </c:pt>
                <c:pt idx="7695">
                  <c:v>2019/12/22 7:24</c:v>
                </c:pt>
                <c:pt idx="7696">
                  <c:v>2019/12/22 7:24</c:v>
                </c:pt>
                <c:pt idx="7697">
                  <c:v>2019/12/22 7:24</c:v>
                </c:pt>
                <c:pt idx="7698">
                  <c:v>2019/12/22 7:24</c:v>
                </c:pt>
                <c:pt idx="7699">
                  <c:v>2019/12/22 7:24</c:v>
                </c:pt>
                <c:pt idx="7700">
                  <c:v>2019/12/22 7:24</c:v>
                </c:pt>
                <c:pt idx="7701">
                  <c:v>2019/12/22 7:24</c:v>
                </c:pt>
                <c:pt idx="7702">
                  <c:v>2019/12/22 7:24</c:v>
                </c:pt>
                <c:pt idx="7703">
                  <c:v>2019/12/22 7:24</c:v>
                </c:pt>
                <c:pt idx="7704">
                  <c:v>2019/12/22 7:24</c:v>
                </c:pt>
                <c:pt idx="7705">
                  <c:v>2019/12/22 7:24</c:v>
                </c:pt>
                <c:pt idx="7706">
                  <c:v>2019/12/22 7:24</c:v>
                </c:pt>
                <c:pt idx="7707">
                  <c:v>2019/12/22 7:24</c:v>
                </c:pt>
                <c:pt idx="7708">
                  <c:v>2019/12/22 7:24</c:v>
                </c:pt>
                <c:pt idx="7709">
                  <c:v>2019/12/22 7:24</c:v>
                </c:pt>
                <c:pt idx="7710">
                  <c:v>2019/12/22 7:24</c:v>
                </c:pt>
                <c:pt idx="7711">
                  <c:v>2019/12/22 7:25</c:v>
                </c:pt>
                <c:pt idx="7712">
                  <c:v>2019/12/22 7:25</c:v>
                </c:pt>
                <c:pt idx="7713">
                  <c:v>2019/12/22 7:25</c:v>
                </c:pt>
                <c:pt idx="7714">
                  <c:v>2019/12/22 7:25</c:v>
                </c:pt>
                <c:pt idx="7715">
                  <c:v>2019/12/22 7:25</c:v>
                </c:pt>
                <c:pt idx="7716">
                  <c:v>2019/12/22 7:25</c:v>
                </c:pt>
                <c:pt idx="7717">
                  <c:v>2019/12/22 7:25</c:v>
                </c:pt>
                <c:pt idx="7718">
                  <c:v>2019/12/22 7:25</c:v>
                </c:pt>
                <c:pt idx="7719">
                  <c:v>2019/12/22 7:25</c:v>
                </c:pt>
                <c:pt idx="7720">
                  <c:v>2019/12/22 7:25</c:v>
                </c:pt>
                <c:pt idx="7721">
                  <c:v>2019/12/22 7:25</c:v>
                </c:pt>
                <c:pt idx="7722">
                  <c:v>2019/12/22 7:25</c:v>
                </c:pt>
                <c:pt idx="7723">
                  <c:v>2019/12/22 7:25</c:v>
                </c:pt>
                <c:pt idx="7724">
                  <c:v>2019/12/22 7:25</c:v>
                </c:pt>
                <c:pt idx="7725">
                  <c:v>2019/12/22 7:25</c:v>
                </c:pt>
                <c:pt idx="7726">
                  <c:v>2019/12/22 7:25</c:v>
                </c:pt>
                <c:pt idx="7727">
                  <c:v>2019/12/22 7:25</c:v>
                </c:pt>
                <c:pt idx="7728">
                  <c:v>2019/12/22 7:25</c:v>
                </c:pt>
                <c:pt idx="7729">
                  <c:v>2019/12/22 7:25</c:v>
                </c:pt>
                <c:pt idx="7730">
                  <c:v>2019/12/22 7:25</c:v>
                </c:pt>
                <c:pt idx="7731">
                  <c:v>2019/12/22 7:26</c:v>
                </c:pt>
                <c:pt idx="7732">
                  <c:v>2019/12/22 7:26</c:v>
                </c:pt>
                <c:pt idx="7733">
                  <c:v>2019/12/22 7:26</c:v>
                </c:pt>
                <c:pt idx="7734">
                  <c:v>2019/12/22 7:26</c:v>
                </c:pt>
                <c:pt idx="7735">
                  <c:v>2019/12/22 7:26</c:v>
                </c:pt>
                <c:pt idx="7736">
                  <c:v>2019/12/22 7:26</c:v>
                </c:pt>
                <c:pt idx="7737">
                  <c:v>2019/12/22 7:26</c:v>
                </c:pt>
                <c:pt idx="7738">
                  <c:v>2019/12/22 7:26</c:v>
                </c:pt>
                <c:pt idx="7739">
                  <c:v>2019/12/22 7:26</c:v>
                </c:pt>
                <c:pt idx="7740">
                  <c:v>2019/12/22 7:26</c:v>
                </c:pt>
                <c:pt idx="7741">
                  <c:v>2019/12/22 7:26</c:v>
                </c:pt>
                <c:pt idx="7742">
                  <c:v>2019/12/22 7:26</c:v>
                </c:pt>
                <c:pt idx="7743">
                  <c:v>2019/12/22 7:26</c:v>
                </c:pt>
                <c:pt idx="7744">
                  <c:v>2019/12/22 7:26</c:v>
                </c:pt>
                <c:pt idx="7745">
                  <c:v>2019/12/22 7:26</c:v>
                </c:pt>
                <c:pt idx="7746">
                  <c:v>2019/12/22 7:26</c:v>
                </c:pt>
                <c:pt idx="7747">
                  <c:v>2019/12/22 7:26</c:v>
                </c:pt>
                <c:pt idx="7748">
                  <c:v>2019/12/22 7:26</c:v>
                </c:pt>
                <c:pt idx="7749">
                  <c:v>2019/12/22 7:26</c:v>
                </c:pt>
                <c:pt idx="7750">
                  <c:v>2019/12/22 7:26</c:v>
                </c:pt>
                <c:pt idx="7751">
                  <c:v>2019/12/22 7:27</c:v>
                </c:pt>
                <c:pt idx="7752">
                  <c:v>2019/12/22 7:27</c:v>
                </c:pt>
                <c:pt idx="7753">
                  <c:v>2019/12/22 7:27</c:v>
                </c:pt>
                <c:pt idx="7754">
                  <c:v>2019/12/22 7:27</c:v>
                </c:pt>
                <c:pt idx="7755">
                  <c:v>2019/12/22 7:27</c:v>
                </c:pt>
                <c:pt idx="7756">
                  <c:v>2019/12/22 7:27</c:v>
                </c:pt>
                <c:pt idx="7757">
                  <c:v>2019/12/22 7:27</c:v>
                </c:pt>
                <c:pt idx="7758">
                  <c:v>2019/12/22 7:27</c:v>
                </c:pt>
                <c:pt idx="7759">
                  <c:v>2019/12/22 7:27</c:v>
                </c:pt>
                <c:pt idx="7760">
                  <c:v>2019/12/22 7:27</c:v>
                </c:pt>
                <c:pt idx="7761">
                  <c:v>2019/12/22 7:27</c:v>
                </c:pt>
                <c:pt idx="7762">
                  <c:v>2019/12/22 7:27</c:v>
                </c:pt>
                <c:pt idx="7763">
                  <c:v>2019/12/22 7:27</c:v>
                </c:pt>
                <c:pt idx="7764">
                  <c:v>2019/12/22 7:27</c:v>
                </c:pt>
                <c:pt idx="7765">
                  <c:v>2019/12/22 7:27</c:v>
                </c:pt>
                <c:pt idx="7766">
                  <c:v>2019/12/22 7:27</c:v>
                </c:pt>
                <c:pt idx="7767">
                  <c:v>2019/12/22 7:27</c:v>
                </c:pt>
                <c:pt idx="7768">
                  <c:v>2019/12/22 7:27</c:v>
                </c:pt>
                <c:pt idx="7769">
                  <c:v>2019/12/22 7:27</c:v>
                </c:pt>
                <c:pt idx="7770">
                  <c:v>2019/12/22 7:27</c:v>
                </c:pt>
                <c:pt idx="7771">
                  <c:v>2019/12/22 7:28</c:v>
                </c:pt>
                <c:pt idx="7772">
                  <c:v>2019/12/22 7:28</c:v>
                </c:pt>
                <c:pt idx="7773">
                  <c:v>2019/12/22 7:28</c:v>
                </c:pt>
                <c:pt idx="7774">
                  <c:v>2019/12/22 7:28</c:v>
                </c:pt>
                <c:pt idx="7775">
                  <c:v>2019/12/22 7:28</c:v>
                </c:pt>
                <c:pt idx="7776">
                  <c:v>2019/12/22 7:28</c:v>
                </c:pt>
                <c:pt idx="7777">
                  <c:v>2019/12/22 7:28</c:v>
                </c:pt>
                <c:pt idx="7778">
                  <c:v>2019/12/22 7:28</c:v>
                </c:pt>
                <c:pt idx="7779">
                  <c:v>2019/12/22 7:28</c:v>
                </c:pt>
                <c:pt idx="7780">
                  <c:v>2019/12/22 7:28</c:v>
                </c:pt>
                <c:pt idx="7781">
                  <c:v>2019/12/22 7:28</c:v>
                </c:pt>
                <c:pt idx="7782">
                  <c:v>2019/12/22 7:28</c:v>
                </c:pt>
                <c:pt idx="7783">
                  <c:v>2019/12/22 7:28</c:v>
                </c:pt>
                <c:pt idx="7784">
                  <c:v>2019/12/22 7:28</c:v>
                </c:pt>
                <c:pt idx="7785">
                  <c:v>2019/12/22 7:28</c:v>
                </c:pt>
                <c:pt idx="7786">
                  <c:v>2019/12/22 7:28</c:v>
                </c:pt>
                <c:pt idx="7787">
                  <c:v>2019/12/22 7:28</c:v>
                </c:pt>
                <c:pt idx="7788">
                  <c:v>2019/12/22 7:28</c:v>
                </c:pt>
                <c:pt idx="7789">
                  <c:v>2019/12/22 7:28</c:v>
                </c:pt>
                <c:pt idx="7790">
                  <c:v>2019/12/22 7:28</c:v>
                </c:pt>
                <c:pt idx="7791">
                  <c:v>2019/12/22 7:29</c:v>
                </c:pt>
                <c:pt idx="7792">
                  <c:v>2019/12/22 7:29</c:v>
                </c:pt>
                <c:pt idx="7793">
                  <c:v>2019/12/22 7:29</c:v>
                </c:pt>
                <c:pt idx="7794">
                  <c:v>2019/12/22 7:29</c:v>
                </c:pt>
                <c:pt idx="7795">
                  <c:v>2019/12/22 7:29</c:v>
                </c:pt>
                <c:pt idx="7796">
                  <c:v>2019/12/22 7:29</c:v>
                </c:pt>
                <c:pt idx="7797">
                  <c:v>2019/12/22 7:29</c:v>
                </c:pt>
                <c:pt idx="7798">
                  <c:v>2019/12/22 7:29</c:v>
                </c:pt>
                <c:pt idx="7799">
                  <c:v>2019/12/22 7:29</c:v>
                </c:pt>
                <c:pt idx="7800">
                  <c:v>2019/12/22 7:29</c:v>
                </c:pt>
                <c:pt idx="7801">
                  <c:v>2019/12/22 7:29</c:v>
                </c:pt>
                <c:pt idx="7802">
                  <c:v>2019/12/22 7:29</c:v>
                </c:pt>
                <c:pt idx="7803">
                  <c:v>2019/12/22 7:29</c:v>
                </c:pt>
                <c:pt idx="7804">
                  <c:v>2019/12/22 7:29</c:v>
                </c:pt>
                <c:pt idx="7805">
                  <c:v>2019/12/22 7:29</c:v>
                </c:pt>
                <c:pt idx="7806">
                  <c:v>2019/12/22 7:29</c:v>
                </c:pt>
                <c:pt idx="7807">
                  <c:v>2019/12/22 7:29</c:v>
                </c:pt>
                <c:pt idx="7808">
                  <c:v>2019/12/22 7:29</c:v>
                </c:pt>
                <c:pt idx="7809">
                  <c:v>2019/12/22 7:29</c:v>
                </c:pt>
                <c:pt idx="7810">
                  <c:v>2019/12/22 7:29</c:v>
                </c:pt>
                <c:pt idx="7811">
                  <c:v>2019/12/22 7:30</c:v>
                </c:pt>
                <c:pt idx="7812">
                  <c:v>2019/12/22 7:30</c:v>
                </c:pt>
                <c:pt idx="7813">
                  <c:v>2019/12/22 7:30</c:v>
                </c:pt>
                <c:pt idx="7814">
                  <c:v>2019/12/22 7:30</c:v>
                </c:pt>
                <c:pt idx="7815">
                  <c:v>2019/12/22 7:30</c:v>
                </c:pt>
                <c:pt idx="7816">
                  <c:v>2019/12/22 7:30</c:v>
                </c:pt>
                <c:pt idx="7817">
                  <c:v>2019/12/22 7:30</c:v>
                </c:pt>
                <c:pt idx="7818">
                  <c:v>2019/12/22 7:30</c:v>
                </c:pt>
                <c:pt idx="7819">
                  <c:v>2019/12/22 7:30</c:v>
                </c:pt>
                <c:pt idx="7820">
                  <c:v>2019/12/22 7:30</c:v>
                </c:pt>
                <c:pt idx="7821">
                  <c:v>2019/12/22 7:30</c:v>
                </c:pt>
                <c:pt idx="7822">
                  <c:v>2019/12/22 7:30</c:v>
                </c:pt>
                <c:pt idx="7823">
                  <c:v>2019/12/22 7:30</c:v>
                </c:pt>
                <c:pt idx="7824">
                  <c:v>2019/12/22 7:30</c:v>
                </c:pt>
                <c:pt idx="7825">
                  <c:v>2019/12/22 7:30</c:v>
                </c:pt>
                <c:pt idx="7826">
                  <c:v>2019/12/22 7:30</c:v>
                </c:pt>
                <c:pt idx="7827">
                  <c:v>2019/12/22 7:30</c:v>
                </c:pt>
                <c:pt idx="7828">
                  <c:v>2019/12/22 7:30</c:v>
                </c:pt>
                <c:pt idx="7829">
                  <c:v>2019/12/22 7:30</c:v>
                </c:pt>
                <c:pt idx="7830">
                  <c:v>2019/12/22 7:30</c:v>
                </c:pt>
                <c:pt idx="7831">
                  <c:v>2019/12/22 7:31</c:v>
                </c:pt>
                <c:pt idx="7832">
                  <c:v>2019/12/22 7:31</c:v>
                </c:pt>
                <c:pt idx="7833">
                  <c:v>2019/12/22 7:31</c:v>
                </c:pt>
                <c:pt idx="7834">
                  <c:v>2019/12/22 7:31</c:v>
                </c:pt>
                <c:pt idx="7835">
                  <c:v>2019/12/22 7:31</c:v>
                </c:pt>
                <c:pt idx="7836">
                  <c:v>2019/12/22 7:31</c:v>
                </c:pt>
                <c:pt idx="7837">
                  <c:v>2019/12/22 7:31</c:v>
                </c:pt>
                <c:pt idx="7838">
                  <c:v>2019/12/22 7:31</c:v>
                </c:pt>
                <c:pt idx="7839">
                  <c:v>2019/12/22 7:31</c:v>
                </c:pt>
                <c:pt idx="7840">
                  <c:v>2019/12/22 7:31</c:v>
                </c:pt>
                <c:pt idx="7841">
                  <c:v>2019/12/22 7:31</c:v>
                </c:pt>
                <c:pt idx="7842">
                  <c:v>2019/12/22 7:31</c:v>
                </c:pt>
                <c:pt idx="7843">
                  <c:v>2019/12/22 7:31</c:v>
                </c:pt>
                <c:pt idx="7844">
                  <c:v>2019/12/22 7:31</c:v>
                </c:pt>
                <c:pt idx="7845">
                  <c:v>2019/12/22 7:31</c:v>
                </c:pt>
                <c:pt idx="7846">
                  <c:v>2019/12/22 7:31</c:v>
                </c:pt>
                <c:pt idx="7847">
                  <c:v>2019/12/22 7:31</c:v>
                </c:pt>
                <c:pt idx="7848">
                  <c:v>2019/12/22 7:31</c:v>
                </c:pt>
                <c:pt idx="7849">
                  <c:v>2019/12/22 7:31</c:v>
                </c:pt>
                <c:pt idx="7850">
                  <c:v>2019/12/22 7:31</c:v>
                </c:pt>
                <c:pt idx="7851">
                  <c:v>2019/12/22 7:32</c:v>
                </c:pt>
                <c:pt idx="7852">
                  <c:v>2019/12/22 7:32</c:v>
                </c:pt>
                <c:pt idx="7853">
                  <c:v>2019/12/22 7:32</c:v>
                </c:pt>
                <c:pt idx="7854">
                  <c:v>2019/12/22 7:32</c:v>
                </c:pt>
                <c:pt idx="7855">
                  <c:v>2019/12/22 7:32</c:v>
                </c:pt>
                <c:pt idx="7856">
                  <c:v>2019/12/22 7:32</c:v>
                </c:pt>
                <c:pt idx="7857">
                  <c:v>2019/12/22 7:32</c:v>
                </c:pt>
                <c:pt idx="7858">
                  <c:v>2019/12/22 7:32</c:v>
                </c:pt>
                <c:pt idx="7859">
                  <c:v>2019/12/22 7:32</c:v>
                </c:pt>
                <c:pt idx="7860">
                  <c:v>2019/12/22 7:32</c:v>
                </c:pt>
                <c:pt idx="7861">
                  <c:v>2019/12/22 7:32</c:v>
                </c:pt>
                <c:pt idx="7862">
                  <c:v>2019/12/22 7:32</c:v>
                </c:pt>
                <c:pt idx="7863">
                  <c:v>2019/12/22 7:32</c:v>
                </c:pt>
                <c:pt idx="7864">
                  <c:v>2019/12/22 7:32</c:v>
                </c:pt>
                <c:pt idx="7865">
                  <c:v>2019/12/22 7:32</c:v>
                </c:pt>
                <c:pt idx="7866">
                  <c:v>2019/12/22 7:32</c:v>
                </c:pt>
                <c:pt idx="7867">
                  <c:v>2019/12/22 7:32</c:v>
                </c:pt>
                <c:pt idx="7868">
                  <c:v>2019/12/22 7:32</c:v>
                </c:pt>
                <c:pt idx="7869">
                  <c:v>2019/12/22 7:32</c:v>
                </c:pt>
                <c:pt idx="7870">
                  <c:v>2019/12/22 7:32</c:v>
                </c:pt>
                <c:pt idx="7871">
                  <c:v>2019/12/22 7:33</c:v>
                </c:pt>
                <c:pt idx="7872">
                  <c:v>2019/12/22 7:33</c:v>
                </c:pt>
                <c:pt idx="7873">
                  <c:v>2019/12/22 7:33</c:v>
                </c:pt>
                <c:pt idx="7874">
                  <c:v>2019/12/22 7:33</c:v>
                </c:pt>
                <c:pt idx="7875">
                  <c:v>2019/12/22 7:33</c:v>
                </c:pt>
                <c:pt idx="7876">
                  <c:v>2019/12/22 7:33</c:v>
                </c:pt>
                <c:pt idx="7877">
                  <c:v>2019/12/22 7:33</c:v>
                </c:pt>
                <c:pt idx="7878">
                  <c:v>2019/12/22 7:33</c:v>
                </c:pt>
                <c:pt idx="7879">
                  <c:v>2019/12/22 7:33</c:v>
                </c:pt>
                <c:pt idx="7880">
                  <c:v>2019/12/22 7:33</c:v>
                </c:pt>
                <c:pt idx="7881">
                  <c:v>2019/12/22 7:33</c:v>
                </c:pt>
                <c:pt idx="7882">
                  <c:v>2019/12/22 7:33</c:v>
                </c:pt>
                <c:pt idx="7883">
                  <c:v>2019/12/22 7:33</c:v>
                </c:pt>
                <c:pt idx="7884">
                  <c:v>2019/12/22 7:33</c:v>
                </c:pt>
                <c:pt idx="7885">
                  <c:v>2019/12/22 7:33</c:v>
                </c:pt>
                <c:pt idx="7886">
                  <c:v>2019/12/22 7:33</c:v>
                </c:pt>
                <c:pt idx="7887">
                  <c:v>2019/12/22 7:33</c:v>
                </c:pt>
                <c:pt idx="7888">
                  <c:v>2019/12/22 7:33</c:v>
                </c:pt>
                <c:pt idx="7889">
                  <c:v>2019/12/22 7:33</c:v>
                </c:pt>
                <c:pt idx="7890">
                  <c:v>2019/12/22 7:33</c:v>
                </c:pt>
                <c:pt idx="7891">
                  <c:v>2019/12/22 7:34</c:v>
                </c:pt>
                <c:pt idx="7892">
                  <c:v>2019/12/22 7:34</c:v>
                </c:pt>
                <c:pt idx="7893">
                  <c:v>2019/12/22 7:34</c:v>
                </c:pt>
                <c:pt idx="7894">
                  <c:v>2019/12/22 7:34</c:v>
                </c:pt>
                <c:pt idx="7895">
                  <c:v>2019/12/22 7:34</c:v>
                </c:pt>
                <c:pt idx="7896">
                  <c:v>2019/12/22 7:34</c:v>
                </c:pt>
                <c:pt idx="7897">
                  <c:v>2019/12/22 7:34</c:v>
                </c:pt>
                <c:pt idx="7898">
                  <c:v>2019/12/22 7:34</c:v>
                </c:pt>
                <c:pt idx="7899">
                  <c:v>2019/12/22 7:34</c:v>
                </c:pt>
                <c:pt idx="7900">
                  <c:v>2019/12/22 7:34</c:v>
                </c:pt>
                <c:pt idx="7901">
                  <c:v>2019/12/22 7:34</c:v>
                </c:pt>
                <c:pt idx="7902">
                  <c:v>2019/12/22 7:34</c:v>
                </c:pt>
                <c:pt idx="7903">
                  <c:v>2019/12/22 7:34</c:v>
                </c:pt>
                <c:pt idx="7904">
                  <c:v>2019/12/22 7:34</c:v>
                </c:pt>
                <c:pt idx="7905">
                  <c:v>2019/12/22 7:34</c:v>
                </c:pt>
                <c:pt idx="7906">
                  <c:v>2019/12/22 7:34</c:v>
                </c:pt>
                <c:pt idx="7907">
                  <c:v>2019/12/22 7:34</c:v>
                </c:pt>
                <c:pt idx="7908">
                  <c:v>2019/12/22 7:34</c:v>
                </c:pt>
                <c:pt idx="7909">
                  <c:v>2019/12/22 7:34</c:v>
                </c:pt>
                <c:pt idx="7910">
                  <c:v>2019/12/22 7:34</c:v>
                </c:pt>
                <c:pt idx="7911">
                  <c:v>2019/12/22 7:35</c:v>
                </c:pt>
                <c:pt idx="7912">
                  <c:v>2019/12/22 7:35</c:v>
                </c:pt>
                <c:pt idx="7913">
                  <c:v>2019/12/22 7:35</c:v>
                </c:pt>
                <c:pt idx="7914">
                  <c:v>2019/12/22 7:35</c:v>
                </c:pt>
                <c:pt idx="7915">
                  <c:v>2019/12/22 7:35</c:v>
                </c:pt>
                <c:pt idx="7916">
                  <c:v>2019/12/22 7:35</c:v>
                </c:pt>
                <c:pt idx="7917">
                  <c:v>2019/12/22 7:35</c:v>
                </c:pt>
                <c:pt idx="7918">
                  <c:v>2019/12/22 7:35</c:v>
                </c:pt>
                <c:pt idx="7919">
                  <c:v>2019/12/22 7:35</c:v>
                </c:pt>
                <c:pt idx="7920">
                  <c:v>2019/12/22 7:35</c:v>
                </c:pt>
                <c:pt idx="7921">
                  <c:v>2019/12/22 7:35</c:v>
                </c:pt>
                <c:pt idx="7922">
                  <c:v>2019/12/22 7:35</c:v>
                </c:pt>
                <c:pt idx="7923">
                  <c:v>2019/12/22 7:35</c:v>
                </c:pt>
                <c:pt idx="7924">
                  <c:v>2019/12/22 7:35</c:v>
                </c:pt>
                <c:pt idx="7925">
                  <c:v>2019/12/22 7:35</c:v>
                </c:pt>
                <c:pt idx="7926">
                  <c:v>2019/12/22 7:35</c:v>
                </c:pt>
                <c:pt idx="7927">
                  <c:v>2019/12/22 7:35</c:v>
                </c:pt>
                <c:pt idx="7928">
                  <c:v>2019/12/22 7:35</c:v>
                </c:pt>
                <c:pt idx="7929">
                  <c:v>2019/12/22 7:35</c:v>
                </c:pt>
                <c:pt idx="7930">
                  <c:v>2019/12/22 7:35</c:v>
                </c:pt>
                <c:pt idx="7931">
                  <c:v>2019/12/22 7:36</c:v>
                </c:pt>
                <c:pt idx="7932">
                  <c:v>2019/12/22 7:36</c:v>
                </c:pt>
                <c:pt idx="7933">
                  <c:v>2019/12/22 7:36</c:v>
                </c:pt>
                <c:pt idx="7934">
                  <c:v>2019/12/22 7:36</c:v>
                </c:pt>
                <c:pt idx="7935">
                  <c:v>2019/12/22 7:36</c:v>
                </c:pt>
                <c:pt idx="7936">
                  <c:v>2019/12/22 7:36</c:v>
                </c:pt>
                <c:pt idx="7937">
                  <c:v>2019/12/22 7:36</c:v>
                </c:pt>
                <c:pt idx="7938">
                  <c:v>2019/12/22 7:36</c:v>
                </c:pt>
                <c:pt idx="7939">
                  <c:v>2019/12/22 7:36</c:v>
                </c:pt>
                <c:pt idx="7940">
                  <c:v>2019/12/22 7:36</c:v>
                </c:pt>
                <c:pt idx="7941">
                  <c:v>2019/12/22 7:36</c:v>
                </c:pt>
                <c:pt idx="7942">
                  <c:v>2019/12/22 7:36</c:v>
                </c:pt>
                <c:pt idx="7943">
                  <c:v>2019/12/22 7:36</c:v>
                </c:pt>
                <c:pt idx="7944">
                  <c:v>2019/12/22 7:36</c:v>
                </c:pt>
                <c:pt idx="7945">
                  <c:v>2019/12/22 7:36</c:v>
                </c:pt>
                <c:pt idx="7946">
                  <c:v>2019/12/22 7:36</c:v>
                </c:pt>
                <c:pt idx="7947">
                  <c:v>2019/12/22 7:36</c:v>
                </c:pt>
                <c:pt idx="7948">
                  <c:v>2019/12/22 7:36</c:v>
                </c:pt>
                <c:pt idx="7949">
                  <c:v>2019/12/22 7:36</c:v>
                </c:pt>
                <c:pt idx="7950">
                  <c:v>2019/12/22 7:36</c:v>
                </c:pt>
                <c:pt idx="7951">
                  <c:v>2019/12/22 7:37</c:v>
                </c:pt>
                <c:pt idx="7952">
                  <c:v>2019/12/22 7:37</c:v>
                </c:pt>
                <c:pt idx="7953">
                  <c:v>2019/12/22 7:37</c:v>
                </c:pt>
                <c:pt idx="7954">
                  <c:v>2019/12/22 7:37</c:v>
                </c:pt>
                <c:pt idx="7955">
                  <c:v>2019/12/22 7:37</c:v>
                </c:pt>
                <c:pt idx="7956">
                  <c:v>2019/12/22 7:37</c:v>
                </c:pt>
                <c:pt idx="7957">
                  <c:v>2019/12/22 7:37</c:v>
                </c:pt>
                <c:pt idx="7958">
                  <c:v>2019/12/22 7:37</c:v>
                </c:pt>
                <c:pt idx="7959">
                  <c:v>2019/12/22 7:37</c:v>
                </c:pt>
                <c:pt idx="7960">
                  <c:v>2019/12/22 7:37</c:v>
                </c:pt>
                <c:pt idx="7961">
                  <c:v>2019/12/22 7:37</c:v>
                </c:pt>
                <c:pt idx="7962">
                  <c:v>2019/12/22 7:37</c:v>
                </c:pt>
                <c:pt idx="7963">
                  <c:v>2019/12/22 7:37</c:v>
                </c:pt>
                <c:pt idx="7964">
                  <c:v>2019/12/22 7:37</c:v>
                </c:pt>
                <c:pt idx="7965">
                  <c:v>2019/12/22 7:37</c:v>
                </c:pt>
                <c:pt idx="7966">
                  <c:v>2019/12/22 7:37</c:v>
                </c:pt>
                <c:pt idx="7967">
                  <c:v>2019/12/22 7:37</c:v>
                </c:pt>
                <c:pt idx="7968">
                  <c:v>2019/12/22 7:37</c:v>
                </c:pt>
                <c:pt idx="7969">
                  <c:v>2019/12/22 7:37</c:v>
                </c:pt>
                <c:pt idx="7970">
                  <c:v>2019/12/22 7:37</c:v>
                </c:pt>
                <c:pt idx="7971">
                  <c:v>2019/12/22 7:38</c:v>
                </c:pt>
                <c:pt idx="7972">
                  <c:v>2019/12/22 7:38</c:v>
                </c:pt>
                <c:pt idx="7973">
                  <c:v>2019/12/22 7:38</c:v>
                </c:pt>
                <c:pt idx="7974">
                  <c:v>2019/12/22 7:38</c:v>
                </c:pt>
                <c:pt idx="7975">
                  <c:v>2019/12/22 7:38</c:v>
                </c:pt>
                <c:pt idx="7976">
                  <c:v>2019/12/22 7:38</c:v>
                </c:pt>
                <c:pt idx="7977">
                  <c:v>2019/12/22 7:38</c:v>
                </c:pt>
                <c:pt idx="7978">
                  <c:v>2019/12/22 7:38</c:v>
                </c:pt>
                <c:pt idx="7979">
                  <c:v>2019/12/22 7:38</c:v>
                </c:pt>
                <c:pt idx="7980">
                  <c:v>2019/12/22 7:38</c:v>
                </c:pt>
                <c:pt idx="7981">
                  <c:v>2019/12/22 7:38</c:v>
                </c:pt>
                <c:pt idx="7982">
                  <c:v>2019/12/22 7:38</c:v>
                </c:pt>
                <c:pt idx="7983">
                  <c:v>2019/12/22 7:38</c:v>
                </c:pt>
                <c:pt idx="7984">
                  <c:v>2019/12/22 7:38</c:v>
                </c:pt>
                <c:pt idx="7985">
                  <c:v>2019/12/22 7:38</c:v>
                </c:pt>
                <c:pt idx="7986">
                  <c:v>2019/12/22 7:38</c:v>
                </c:pt>
                <c:pt idx="7987">
                  <c:v>2019/12/22 7:38</c:v>
                </c:pt>
                <c:pt idx="7988">
                  <c:v>2019/12/22 7:38</c:v>
                </c:pt>
                <c:pt idx="7989">
                  <c:v>2019/12/22 7:38</c:v>
                </c:pt>
                <c:pt idx="7990">
                  <c:v>2019/12/22 7:38</c:v>
                </c:pt>
                <c:pt idx="7991">
                  <c:v>2019/12/22 7:39</c:v>
                </c:pt>
                <c:pt idx="7992">
                  <c:v>2019/12/22 7:39</c:v>
                </c:pt>
                <c:pt idx="7993">
                  <c:v>2019/12/22 7:39</c:v>
                </c:pt>
                <c:pt idx="7994">
                  <c:v>2019/12/22 7:39</c:v>
                </c:pt>
                <c:pt idx="7995">
                  <c:v>2019/12/22 7:39</c:v>
                </c:pt>
                <c:pt idx="7996">
                  <c:v>2019/12/22 7:39</c:v>
                </c:pt>
                <c:pt idx="7997">
                  <c:v>2019/12/22 7:39</c:v>
                </c:pt>
                <c:pt idx="7998">
                  <c:v>2019/12/22 7:39</c:v>
                </c:pt>
                <c:pt idx="7999">
                  <c:v>2019/12/22 7:39</c:v>
                </c:pt>
                <c:pt idx="8000">
                  <c:v>2019/12/22 7:39</c:v>
                </c:pt>
                <c:pt idx="8001">
                  <c:v>2019/12/22 7:39</c:v>
                </c:pt>
                <c:pt idx="8002">
                  <c:v>2019/12/22 7:39</c:v>
                </c:pt>
                <c:pt idx="8003">
                  <c:v>2019/12/22 7:39</c:v>
                </c:pt>
                <c:pt idx="8004">
                  <c:v>2019/12/22 7:39</c:v>
                </c:pt>
                <c:pt idx="8005">
                  <c:v>2019/12/22 7:39</c:v>
                </c:pt>
                <c:pt idx="8006">
                  <c:v>2019/12/22 7:39</c:v>
                </c:pt>
                <c:pt idx="8007">
                  <c:v>2019/12/22 7:39</c:v>
                </c:pt>
                <c:pt idx="8008">
                  <c:v>2019/12/22 7:39</c:v>
                </c:pt>
                <c:pt idx="8009">
                  <c:v>2019/12/22 7:39</c:v>
                </c:pt>
                <c:pt idx="8010">
                  <c:v>2019/12/22 7:39</c:v>
                </c:pt>
                <c:pt idx="8011">
                  <c:v>2019/12/22 7:40</c:v>
                </c:pt>
                <c:pt idx="8012">
                  <c:v>2019/12/22 7:40</c:v>
                </c:pt>
                <c:pt idx="8013">
                  <c:v>2019/12/22 7:40</c:v>
                </c:pt>
                <c:pt idx="8014">
                  <c:v>2019/12/22 7:40</c:v>
                </c:pt>
                <c:pt idx="8015">
                  <c:v>2019/12/22 7:40</c:v>
                </c:pt>
                <c:pt idx="8016">
                  <c:v>2019/12/22 7:40</c:v>
                </c:pt>
                <c:pt idx="8017">
                  <c:v>2019/12/22 7:40</c:v>
                </c:pt>
                <c:pt idx="8018">
                  <c:v>2019/12/22 7:40</c:v>
                </c:pt>
                <c:pt idx="8019">
                  <c:v>2019/12/22 7:40</c:v>
                </c:pt>
                <c:pt idx="8020">
                  <c:v>2019/12/22 7:40</c:v>
                </c:pt>
                <c:pt idx="8021">
                  <c:v>2019/12/22 7:40</c:v>
                </c:pt>
                <c:pt idx="8022">
                  <c:v>2019/12/22 7:40</c:v>
                </c:pt>
                <c:pt idx="8023">
                  <c:v>2019/12/22 7:40</c:v>
                </c:pt>
                <c:pt idx="8024">
                  <c:v>2019/12/22 7:40</c:v>
                </c:pt>
                <c:pt idx="8025">
                  <c:v>2019/12/22 7:40</c:v>
                </c:pt>
                <c:pt idx="8026">
                  <c:v>2019/12/22 7:40</c:v>
                </c:pt>
                <c:pt idx="8027">
                  <c:v>2019/12/22 7:40</c:v>
                </c:pt>
                <c:pt idx="8028">
                  <c:v>2019/12/22 7:40</c:v>
                </c:pt>
                <c:pt idx="8029">
                  <c:v>2019/12/22 7:40</c:v>
                </c:pt>
                <c:pt idx="8030">
                  <c:v>2019/12/22 7:40</c:v>
                </c:pt>
                <c:pt idx="8031">
                  <c:v>2019/12/22 7:41</c:v>
                </c:pt>
                <c:pt idx="8032">
                  <c:v>2019/12/22 7:41</c:v>
                </c:pt>
                <c:pt idx="8033">
                  <c:v>2019/12/22 7:41</c:v>
                </c:pt>
                <c:pt idx="8034">
                  <c:v>2019/12/22 7:41</c:v>
                </c:pt>
                <c:pt idx="8035">
                  <c:v>2019/12/22 7:41</c:v>
                </c:pt>
                <c:pt idx="8036">
                  <c:v>2019/12/22 7:41</c:v>
                </c:pt>
                <c:pt idx="8037">
                  <c:v>2019/12/22 7:41</c:v>
                </c:pt>
                <c:pt idx="8038">
                  <c:v>2019/12/22 7:41</c:v>
                </c:pt>
                <c:pt idx="8039">
                  <c:v>2019/12/22 7:41</c:v>
                </c:pt>
                <c:pt idx="8040">
                  <c:v>2019/12/22 7:41</c:v>
                </c:pt>
                <c:pt idx="8041">
                  <c:v>2019/12/22 7:41</c:v>
                </c:pt>
                <c:pt idx="8042">
                  <c:v>2019/12/22 7:41</c:v>
                </c:pt>
                <c:pt idx="8043">
                  <c:v>2019/12/22 7:41</c:v>
                </c:pt>
                <c:pt idx="8044">
                  <c:v>2019/12/22 7:41</c:v>
                </c:pt>
                <c:pt idx="8045">
                  <c:v>2019/12/22 7:41</c:v>
                </c:pt>
                <c:pt idx="8046">
                  <c:v>2019/12/22 7:41</c:v>
                </c:pt>
                <c:pt idx="8047">
                  <c:v>2019/12/22 7:41</c:v>
                </c:pt>
                <c:pt idx="8048">
                  <c:v>2019/12/22 7:41</c:v>
                </c:pt>
                <c:pt idx="8049">
                  <c:v>2019/12/22 7:41</c:v>
                </c:pt>
                <c:pt idx="8050">
                  <c:v>2019/12/22 7:41</c:v>
                </c:pt>
                <c:pt idx="8051">
                  <c:v>2019/12/22 7:42</c:v>
                </c:pt>
                <c:pt idx="8052">
                  <c:v>2019/12/22 7:42</c:v>
                </c:pt>
                <c:pt idx="8053">
                  <c:v>2019/12/22 7:42</c:v>
                </c:pt>
                <c:pt idx="8054">
                  <c:v>2019/12/22 7:42</c:v>
                </c:pt>
                <c:pt idx="8055">
                  <c:v>2019/12/22 7:42</c:v>
                </c:pt>
                <c:pt idx="8056">
                  <c:v>2019/12/22 7:42</c:v>
                </c:pt>
                <c:pt idx="8057">
                  <c:v>2019/12/22 7:42</c:v>
                </c:pt>
                <c:pt idx="8058">
                  <c:v>2019/12/22 7:42</c:v>
                </c:pt>
                <c:pt idx="8059">
                  <c:v>2019/12/22 7:42</c:v>
                </c:pt>
                <c:pt idx="8060">
                  <c:v>2019/12/22 7:42</c:v>
                </c:pt>
                <c:pt idx="8061">
                  <c:v>2019/12/22 7:42</c:v>
                </c:pt>
                <c:pt idx="8062">
                  <c:v>2019/12/22 7:42</c:v>
                </c:pt>
                <c:pt idx="8063">
                  <c:v>2019/12/22 7:42</c:v>
                </c:pt>
                <c:pt idx="8064">
                  <c:v>2019/12/22 7:42</c:v>
                </c:pt>
                <c:pt idx="8065">
                  <c:v>2019/12/22 7:42</c:v>
                </c:pt>
                <c:pt idx="8066">
                  <c:v>2019/12/22 7:42</c:v>
                </c:pt>
                <c:pt idx="8067">
                  <c:v>2019/12/22 7:42</c:v>
                </c:pt>
                <c:pt idx="8068">
                  <c:v>2019/12/22 7:42</c:v>
                </c:pt>
                <c:pt idx="8069">
                  <c:v>2019/12/22 7:42</c:v>
                </c:pt>
                <c:pt idx="8070">
                  <c:v>2019/12/22 7:42</c:v>
                </c:pt>
                <c:pt idx="8071">
                  <c:v>2019/12/22 7:43</c:v>
                </c:pt>
                <c:pt idx="8072">
                  <c:v>2019/12/22 7:43</c:v>
                </c:pt>
                <c:pt idx="8073">
                  <c:v>2019/12/22 7:43</c:v>
                </c:pt>
                <c:pt idx="8074">
                  <c:v>2019/12/22 7:43</c:v>
                </c:pt>
                <c:pt idx="8075">
                  <c:v>2019/12/22 7:43</c:v>
                </c:pt>
                <c:pt idx="8076">
                  <c:v>2019/12/22 7:43</c:v>
                </c:pt>
                <c:pt idx="8077">
                  <c:v>2019/12/22 7:43</c:v>
                </c:pt>
                <c:pt idx="8078">
                  <c:v>2019/12/22 7:43</c:v>
                </c:pt>
                <c:pt idx="8079">
                  <c:v>2019/12/22 7:43</c:v>
                </c:pt>
                <c:pt idx="8080">
                  <c:v>2019/12/22 7:43</c:v>
                </c:pt>
                <c:pt idx="8081">
                  <c:v>2019/12/22 7:43</c:v>
                </c:pt>
                <c:pt idx="8082">
                  <c:v>2019/12/22 7:43</c:v>
                </c:pt>
                <c:pt idx="8083">
                  <c:v>2019/12/22 7:43</c:v>
                </c:pt>
                <c:pt idx="8084">
                  <c:v>2019/12/22 7:43</c:v>
                </c:pt>
                <c:pt idx="8085">
                  <c:v>2019/12/22 7:43</c:v>
                </c:pt>
                <c:pt idx="8086">
                  <c:v>2019/12/22 7:43</c:v>
                </c:pt>
                <c:pt idx="8087">
                  <c:v>2019/12/22 7:43</c:v>
                </c:pt>
                <c:pt idx="8088">
                  <c:v>2019/12/22 7:43</c:v>
                </c:pt>
                <c:pt idx="8089">
                  <c:v>2019/12/22 7:43</c:v>
                </c:pt>
                <c:pt idx="8090">
                  <c:v>2019/12/22 7:43</c:v>
                </c:pt>
                <c:pt idx="8091">
                  <c:v>2019/12/22 7:44</c:v>
                </c:pt>
                <c:pt idx="8092">
                  <c:v>2019/12/22 7:44</c:v>
                </c:pt>
                <c:pt idx="8093">
                  <c:v>2019/12/22 7:44</c:v>
                </c:pt>
                <c:pt idx="8094">
                  <c:v>2019/12/22 7:44</c:v>
                </c:pt>
                <c:pt idx="8095">
                  <c:v>2019/12/22 7:44</c:v>
                </c:pt>
                <c:pt idx="8096">
                  <c:v>2019/12/22 7:44</c:v>
                </c:pt>
                <c:pt idx="8097">
                  <c:v>2019/12/22 7:44</c:v>
                </c:pt>
                <c:pt idx="8098">
                  <c:v>2019/12/22 7:44</c:v>
                </c:pt>
                <c:pt idx="8099">
                  <c:v>2019/12/22 7:44</c:v>
                </c:pt>
                <c:pt idx="8100">
                  <c:v>2019/12/22 7:44</c:v>
                </c:pt>
                <c:pt idx="8101">
                  <c:v>2019/12/22 7:44</c:v>
                </c:pt>
                <c:pt idx="8102">
                  <c:v>2019/12/22 7:44</c:v>
                </c:pt>
                <c:pt idx="8103">
                  <c:v>2019/12/22 7:44</c:v>
                </c:pt>
                <c:pt idx="8104">
                  <c:v>2019/12/22 7:44</c:v>
                </c:pt>
                <c:pt idx="8105">
                  <c:v>2019/12/22 7:44</c:v>
                </c:pt>
                <c:pt idx="8106">
                  <c:v>2019/12/22 7:44</c:v>
                </c:pt>
                <c:pt idx="8107">
                  <c:v>2019/12/22 7:44</c:v>
                </c:pt>
                <c:pt idx="8108">
                  <c:v>2019/12/22 7:44</c:v>
                </c:pt>
                <c:pt idx="8109">
                  <c:v>2019/12/22 7:44</c:v>
                </c:pt>
                <c:pt idx="8110">
                  <c:v>2019/12/22 7:44</c:v>
                </c:pt>
                <c:pt idx="8111">
                  <c:v>2019/12/22 7:45</c:v>
                </c:pt>
                <c:pt idx="8112">
                  <c:v>2019/12/22 7:45</c:v>
                </c:pt>
                <c:pt idx="8113">
                  <c:v>2019/12/22 7:45</c:v>
                </c:pt>
                <c:pt idx="8114">
                  <c:v>2019/12/22 7:45</c:v>
                </c:pt>
                <c:pt idx="8115">
                  <c:v>2019/12/22 7:45</c:v>
                </c:pt>
                <c:pt idx="8116">
                  <c:v>2019/12/22 7:45</c:v>
                </c:pt>
                <c:pt idx="8117">
                  <c:v>2019/12/22 7:45</c:v>
                </c:pt>
                <c:pt idx="8118">
                  <c:v>2019/12/22 7:45</c:v>
                </c:pt>
                <c:pt idx="8119">
                  <c:v>2019/12/22 7:45</c:v>
                </c:pt>
                <c:pt idx="8120">
                  <c:v>2019/12/22 7:45</c:v>
                </c:pt>
                <c:pt idx="8121">
                  <c:v>2019/12/22 7:45</c:v>
                </c:pt>
                <c:pt idx="8122">
                  <c:v>2019/12/22 7:45</c:v>
                </c:pt>
                <c:pt idx="8123">
                  <c:v>2019/12/22 7:45</c:v>
                </c:pt>
                <c:pt idx="8124">
                  <c:v>2019/12/22 7:45</c:v>
                </c:pt>
                <c:pt idx="8125">
                  <c:v>2019/12/22 7:45</c:v>
                </c:pt>
                <c:pt idx="8126">
                  <c:v>2019/12/22 7:45</c:v>
                </c:pt>
                <c:pt idx="8127">
                  <c:v>2019/12/22 7:45</c:v>
                </c:pt>
                <c:pt idx="8128">
                  <c:v>2019/12/22 7:45</c:v>
                </c:pt>
                <c:pt idx="8129">
                  <c:v>2019/12/22 7:45</c:v>
                </c:pt>
                <c:pt idx="8130">
                  <c:v>2019/12/22 7:45</c:v>
                </c:pt>
                <c:pt idx="8131">
                  <c:v>2019/12/22 7:46</c:v>
                </c:pt>
                <c:pt idx="8132">
                  <c:v>2019/12/22 7:46</c:v>
                </c:pt>
                <c:pt idx="8133">
                  <c:v>2019/12/22 7:46</c:v>
                </c:pt>
                <c:pt idx="8134">
                  <c:v>2019/12/22 7:46</c:v>
                </c:pt>
                <c:pt idx="8135">
                  <c:v>2019/12/22 7:46</c:v>
                </c:pt>
                <c:pt idx="8136">
                  <c:v>2019/12/22 7:46</c:v>
                </c:pt>
                <c:pt idx="8137">
                  <c:v>2019/12/22 7:46</c:v>
                </c:pt>
                <c:pt idx="8138">
                  <c:v>2019/12/22 7:46</c:v>
                </c:pt>
                <c:pt idx="8139">
                  <c:v>2019/12/22 7:46</c:v>
                </c:pt>
                <c:pt idx="8140">
                  <c:v>2019/12/22 7:46</c:v>
                </c:pt>
                <c:pt idx="8141">
                  <c:v>2019/12/22 7:46</c:v>
                </c:pt>
                <c:pt idx="8142">
                  <c:v>2019/12/22 7:46</c:v>
                </c:pt>
                <c:pt idx="8143">
                  <c:v>2019/12/22 7:46</c:v>
                </c:pt>
                <c:pt idx="8144">
                  <c:v>2019/12/22 7:46</c:v>
                </c:pt>
                <c:pt idx="8145">
                  <c:v>2019/12/22 7:46</c:v>
                </c:pt>
                <c:pt idx="8146">
                  <c:v>2019/12/22 7:46</c:v>
                </c:pt>
                <c:pt idx="8147">
                  <c:v>2019/12/22 7:46</c:v>
                </c:pt>
                <c:pt idx="8148">
                  <c:v>2019/12/22 7:46</c:v>
                </c:pt>
                <c:pt idx="8149">
                  <c:v>2019/12/22 7:46</c:v>
                </c:pt>
                <c:pt idx="8150">
                  <c:v>2019/12/22 7:46</c:v>
                </c:pt>
                <c:pt idx="8151">
                  <c:v>2019/12/22 7:47</c:v>
                </c:pt>
                <c:pt idx="8152">
                  <c:v>2019/12/22 7:47</c:v>
                </c:pt>
                <c:pt idx="8153">
                  <c:v>2019/12/22 7:47</c:v>
                </c:pt>
                <c:pt idx="8154">
                  <c:v>2019/12/22 7:47</c:v>
                </c:pt>
                <c:pt idx="8155">
                  <c:v>2019/12/22 7:47</c:v>
                </c:pt>
                <c:pt idx="8156">
                  <c:v>2019/12/22 7:47</c:v>
                </c:pt>
                <c:pt idx="8157">
                  <c:v>2019/12/22 7:47</c:v>
                </c:pt>
                <c:pt idx="8158">
                  <c:v>2019/12/22 7:47</c:v>
                </c:pt>
                <c:pt idx="8159">
                  <c:v>2019/12/22 7:47</c:v>
                </c:pt>
                <c:pt idx="8160">
                  <c:v>2019/12/22 7:47</c:v>
                </c:pt>
                <c:pt idx="8161">
                  <c:v>2019/12/22 7:47</c:v>
                </c:pt>
                <c:pt idx="8162">
                  <c:v>2019/12/22 7:47</c:v>
                </c:pt>
                <c:pt idx="8163">
                  <c:v>2019/12/22 7:47</c:v>
                </c:pt>
                <c:pt idx="8164">
                  <c:v>2019/12/22 7:47</c:v>
                </c:pt>
                <c:pt idx="8165">
                  <c:v>2019/12/22 7:47</c:v>
                </c:pt>
                <c:pt idx="8166">
                  <c:v>2019/12/22 7:47</c:v>
                </c:pt>
                <c:pt idx="8167">
                  <c:v>2019/12/22 7:47</c:v>
                </c:pt>
                <c:pt idx="8168">
                  <c:v>2019/12/22 7:47</c:v>
                </c:pt>
                <c:pt idx="8169">
                  <c:v>2019/12/22 7:47</c:v>
                </c:pt>
                <c:pt idx="8170">
                  <c:v>2019/12/22 7:47</c:v>
                </c:pt>
                <c:pt idx="8171">
                  <c:v>2019/12/22 7:48</c:v>
                </c:pt>
                <c:pt idx="8172">
                  <c:v>2019/12/22 7:48</c:v>
                </c:pt>
                <c:pt idx="8173">
                  <c:v>2019/12/22 7:48</c:v>
                </c:pt>
                <c:pt idx="8174">
                  <c:v>2019/12/22 7:48</c:v>
                </c:pt>
                <c:pt idx="8175">
                  <c:v>2019/12/22 7:48</c:v>
                </c:pt>
                <c:pt idx="8176">
                  <c:v>2019/12/22 7:48</c:v>
                </c:pt>
                <c:pt idx="8177">
                  <c:v>2019/12/22 7:48</c:v>
                </c:pt>
                <c:pt idx="8178">
                  <c:v>2019/12/22 7:48</c:v>
                </c:pt>
                <c:pt idx="8179">
                  <c:v>2019/12/22 7:48</c:v>
                </c:pt>
                <c:pt idx="8180">
                  <c:v>2019/12/22 7:48</c:v>
                </c:pt>
                <c:pt idx="8181">
                  <c:v>2019/12/22 7:48</c:v>
                </c:pt>
                <c:pt idx="8182">
                  <c:v>2019/12/22 7:48</c:v>
                </c:pt>
                <c:pt idx="8183">
                  <c:v>2019/12/22 7:48</c:v>
                </c:pt>
                <c:pt idx="8184">
                  <c:v>2019/12/22 7:48</c:v>
                </c:pt>
                <c:pt idx="8185">
                  <c:v>2019/12/22 7:48</c:v>
                </c:pt>
                <c:pt idx="8186">
                  <c:v>2019/12/22 7:48</c:v>
                </c:pt>
                <c:pt idx="8187">
                  <c:v>2019/12/22 7:48</c:v>
                </c:pt>
                <c:pt idx="8188">
                  <c:v>2019/12/22 7:48</c:v>
                </c:pt>
                <c:pt idx="8189">
                  <c:v>2019/12/22 7:48</c:v>
                </c:pt>
                <c:pt idx="8190">
                  <c:v>2019/12/22 7:48</c:v>
                </c:pt>
                <c:pt idx="8191">
                  <c:v>2019/12/22 7:49</c:v>
                </c:pt>
                <c:pt idx="8192">
                  <c:v>2019/12/22 7:49</c:v>
                </c:pt>
                <c:pt idx="8193">
                  <c:v>2019/12/22 7:49</c:v>
                </c:pt>
                <c:pt idx="8194">
                  <c:v>2019/12/22 7:49</c:v>
                </c:pt>
                <c:pt idx="8195">
                  <c:v>2019/12/22 7:49</c:v>
                </c:pt>
                <c:pt idx="8196">
                  <c:v>2019/12/22 7:49</c:v>
                </c:pt>
                <c:pt idx="8197">
                  <c:v>2019/12/22 7:49</c:v>
                </c:pt>
                <c:pt idx="8198">
                  <c:v>2019/12/22 7:49</c:v>
                </c:pt>
                <c:pt idx="8199">
                  <c:v>2019/12/22 7:49</c:v>
                </c:pt>
                <c:pt idx="8200">
                  <c:v>2019/12/22 7:49</c:v>
                </c:pt>
                <c:pt idx="8201">
                  <c:v>2019/12/22 7:49</c:v>
                </c:pt>
                <c:pt idx="8202">
                  <c:v>2019/12/22 7:49</c:v>
                </c:pt>
                <c:pt idx="8203">
                  <c:v>2019/12/22 7:49</c:v>
                </c:pt>
                <c:pt idx="8204">
                  <c:v>2019/12/22 7:49</c:v>
                </c:pt>
                <c:pt idx="8205">
                  <c:v>2019/12/22 7:49</c:v>
                </c:pt>
                <c:pt idx="8206">
                  <c:v>2019/12/22 7:49</c:v>
                </c:pt>
                <c:pt idx="8207">
                  <c:v>2019/12/22 7:49</c:v>
                </c:pt>
                <c:pt idx="8208">
                  <c:v>2019/12/22 7:49</c:v>
                </c:pt>
                <c:pt idx="8209">
                  <c:v>2019/12/22 7:49</c:v>
                </c:pt>
                <c:pt idx="8210">
                  <c:v>2019/12/22 7:49</c:v>
                </c:pt>
                <c:pt idx="8211">
                  <c:v>2019/12/22 7:50</c:v>
                </c:pt>
                <c:pt idx="8212">
                  <c:v>2019/12/22 7:50</c:v>
                </c:pt>
                <c:pt idx="8213">
                  <c:v>2019/12/22 7:50</c:v>
                </c:pt>
                <c:pt idx="8214">
                  <c:v>2019/12/22 7:50</c:v>
                </c:pt>
                <c:pt idx="8215">
                  <c:v>2019/12/22 7:50</c:v>
                </c:pt>
                <c:pt idx="8216">
                  <c:v>2019/12/22 7:50</c:v>
                </c:pt>
                <c:pt idx="8217">
                  <c:v>2019/12/22 7:50</c:v>
                </c:pt>
                <c:pt idx="8218">
                  <c:v>2019/12/22 7:50</c:v>
                </c:pt>
                <c:pt idx="8219">
                  <c:v>2019/12/22 7:50</c:v>
                </c:pt>
                <c:pt idx="8220">
                  <c:v>2019/12/22 7:50</c:v>
                </c:pt>
                <c:pt idx="8221">
                  <c:v>2019/12/22 7:50</c:v>
                </c:pt>
                <c:pt idx="8222">
                  <c:v>2019/12/22 7:50</c:v>
                </c:pt>
                <c:pt idx="8223">
                  <c:v>2019/12/22 7:50</c:v>
                </c:pt>
                <c:pt idx="8224">
                  <c:v>2019/12/22 7:50</c:v>
                </c:pt>
                <c:pt idx="8225">
                  <c:v>2019/12/22 7:50</c:v>
                </c:pt>
                <c:pt idx="8226">
                  <c:v>2019/12/22 7:50</c:v>
                </c:pt>
                <c:pt idx="8227">
                  <c:v>2019/12/22 7:50</c:v>
                </c:pt>
                <c:pt idx="8228">
                  <c:v>2019/12/22 7:50</c:v>
                </c:pt>
                <c:pt idx="8229">
                  <c:v>2019/12/22 7:50</c:v>
                </c:pt>
                <c:pt idx="8230">
                  <c:v>2019/12/22 7:50</c:v>
                </c:pt>
                <c:pt idx="8231">
                  <c:v>2019/12/22 7:51</c:v>
                </c:pt>
                <c:pt idx="8232">
                  <c:v>2019/12/22 7:51</c:v>
                </c:pt>
                <c:pt idx="8233">
                  <c:v>2019/12/22 7:51</c:v>
                </c:pt>
                <c:pt idx="8234">
                  <c:v>2019/12/22 7:51</c:v>
                </c:pt>
                <c:pt idx="8235">
                  <c:v>2019/12/22 7:51</c:v>
                </c:pt>
                <c:pt idx="8236">
                  <c:v>2019/12/22 7:51</c:v>
                </c:pt>
                <c:pt idx="8237">
                  <c:v>2019/12/22 7:51</c:v>
                </c:pt>
                <c:pt idx="8238">
                  <c:v>2019/12/22 7:51</c:v>
                </c:pt>
                <c:pt idx="8239">
                  <c:v>2019/12/22 7:51</c:v>
                </c:pt>
                <c:pt idx="8240">
                  <c:v>2019/12/22 7:51</c:v>
                </c:pt>
                <c:pt idx="8241">
                  <c:v>2019/12/22 7:51</c:v>
                </c:pt>
                <c:pt idx="8242">
                  <c:v>2019/12/22 7:51</c:v>
                </c:pt>
                <c:pt idx="8243">
                  <c:v>2019/12/22 7:51</c:v>
                </c:pt>
                <c:pt idx="8244">
                  <c:v>2019/12/22 7:51</c:v>
                </c:pt>
                <c:pt idx="8245">
                  <c:v>2019/12/22 7:51</c:v>
                </c:pt>
                <c:pt idx="8246">
                  <c:v>2019/12/22 7:51</c:v>
                </c:pt>
                <c:pt idx="8247">
                  <c:v>2019/12/22 7:51</c:v>
                </c:pt>
                <c:pt idx="8248">
                  <c:v>2019/12/22 7:51</c:v>
                </c:pt>
                <c:pt idx="8249">
                  <c:v>2019/12/22 7:51</c:v>
                </c:pt>
                <c:pt idx="8250">
                  <c:v>2019/12/22 7:51</c:v>
                </c:pt>
                <c:pt idx="8251">
                  <c:v>2019/12/22 7:52</c:v>
                </c:pt>
                <c:pt idx="8252">
                  <c:v>2019/12/22 7:52</c:v>
                </c:pt>
                <c:pt idx="8253">
                  <c:v>2019/12/22 7:52</c:v>
                </c:pt>
                <c:pt idx="8254">
                  <c:v>2019/12/22 7:52</c:v>
                </c:pt>
                <c:pt idx="8255">
                  <c:v>2019/12/22 7:52</c:v>
                </c:pt>
                <c:pt idx="8256">
                  <c:v>2019/12/22 7:52</c:v>
                </c:pt>
                <c:pt idx="8257">
                  <c:v>2019/12/22 7:52</c:v>
                </c:pt>
                <c:pt idx="8258">
                  <c:v>2019/12/22 7:52</c:v>
                </c:pt>
                <c:pt idx="8259">
                  <c:v>2019/12/22 7:52</c:v>
                </c:pt>
                <c:pt idx="8260">
                  <c:v>2019/12/22 7:52</c:v>
                </c:pt>
                <c:pt idx="8261">
                  <c:v>2019/12/22 7:52</c:v>
                </c:pt>
                <c:pt idx="8262">
                  <c:v>2019/12/22 7:52</c:v>
                </c:pt>
                <c:pt idx="8263">
                  <c:v>2019/12/22 7:52</c:v>
                </c:pt>
                <c:pt idx="8264">
                  <c:v>2019/12/22 7:52</c:v>
                </c:pt>
                <c:pt idx="8265">
                  <c:v>2019/12/22 7:52</c:v>
                </c:pt>
                <c:pt idx="8266">
                  <c:v>2019/12/22 7:52</c:v>
                </c:pt>
                <c:pt idx="8267">
                  <c:v>2019/12/22 7:52</c:v>
                </c:pt>
                <c:pt idx="8268">
                  <c:v>2019/12/22 7:52</c:v>
                </c:pt>
                <c:pt idx="8269">
                  <c:v>2019/12/22 7:52</c:v>
                </c:pt>
                <c:pt idx="8270">
                  <c:v>2019/12/22 7:52</c:v>
                </c:pt>
                <c:pt idx="8271">
                  <c:v>2019/12/22 7:53</c:v>
                </c:pt>
                <c:pt idx="8272">
                  <c:v>2019/12/22 7:53</c:v>
                </c:pt>
                <c:pt idx="8273">
                  <c:v>2019/12/22 7:53</c:v>
                </c:pt>
                <c:pt idx="8274">
                  <c:v>2019/12/22 7:53</c:v>
                </c:pt>
                <c:pt idx="8275">
                  <c:v>2019/12/22 7:53</c:v>
                </c:pt>
                <c:pt idx="8276">
                  <c:v>2019/12/22 7:53</c:v>
                </c:pt>
                <c:pt idx="8277">
                  <c:v>2019/12/22 7:53</c:v>
                </c:pt>
                <c:pt idx="8278">
                  <c:v>2019/12/22 7:53</c:v>
                </c:pt>
                <c:pt idx="8279">
                  <c:v>2019/12/22 7:53</c:v>
                </c:pt>
                <c:pt idx="8280">
                  <c:v>2019/12/22 7:53</c:v>
                </c:pt>
                <c:pt idx="8281">
                  <c:v>2019/12/22 7:53</c:v>
                </c:pt>
                <c:pt idx="8282">
                  <c:v>2019/12/22 7:53</c:v>
                </c:pt>
                <c:pt idx="8283">
                  <c:v>2019/12/22 7:53</c:v>
                </c:pt>
                <c:pt idx="8284">
                  <c:v>2019/12/22 7:53</c:v>
                </c:pt>
                <c:pt idx="8285">
                  <c:v>2019/12/22 7:53</c:v>
                </c:pt>
                <c:pt idx="8286">
                  <c:v>2019/12/22 7:53</c:v>
                </c:pt>
                <c:pt idx="8287">
                  <c:v>2019/12/22 7:53</c:v>
                </c:pt>
                <c:pt idx="8288">
                  <c:v>2019/12/22 7:53</c:v>
                </c:pt>
                <c:pt idx="8289">
                  <c:v>2019/12/22 7:53</c:v>
                </c:pt>
                <c:pt idx="8290">
                  <c:v>2019/12/22 7:53</c:v>
                </c:pt>
                <c:pt idx="8291">
                  <c:v>2019/12/22 7:54</c:v>
                </c:pt>
                <c:pt idx="8292">
                  <c:v>2019/12/22 7:54</c:v>
                </c:pt>
                <c:pt idx="8293">
                  <c:v>2019/12/22 7:54</c:v>
                </c:pt>
                <c:pt idx="8294">
                  <c:v>2019/12/22 7:54</c:v>
                </c:pt>
                <c:pt idx="8295">
                  <c:v>2019/12/22 7:54</c:v>
                </c:pt>
                <c:pt idx="8296">
                  <c:v>2019/12/22 7:54</c:v>
                </c:pt>
                <c:pt idx="8297">
                  <c:v>2019/12/22 7:54</c:v>
                </c:pt>
                <c:pt idx="8298">
                  <c:v>2019/12/22 7:54</c:v>
                </c:pt>
                <c:pt idx="8299">
                  <c:v>2019/12/22 7:54</c:v>
                </c:pt>
                <c:pt idx="8300">
                  <c:v>2019/12/22 7:54</c:v>
                </c:pt>
                <c:pt idx="8301">
                  <c:v>2019/12/22 7:54</c:v>
                </c:pt>
                <c:pt idx="8302">
                  <c:v>2019/12/22 7:54</c:v>
                </c:pt>
                <c:pt idx="8303">
                  <c:v>2019/12/22 7:54</c:v>
                </c:pt>
                <c:pt idx="8304">
                  <c:v>2019/12/22 7:54</c:v>
                </c:pt>
                <c:pt idx="8305">
                  <c:v>2019/12/22 7:54</c:v>
                </c:pt>
                <c:pt idx="8306">
                  <c:v>2019/12/22 7:54</c:v>
                </c:pt>
                <c:pt idx="8307">
                  <c:v>2019/12/22 7:54</c:v>
                </c:pt>
                <c:pt idx="8308">
                  <c:v>2019/12/22 7:54</c:v>
                </c:pt>
                <c:pt idx="8309">
                  <c:v>2019/12/22 7:54</c:v>
                </c:pt>
                <c:pt idx="8310">
                  <c:v>2019/12/22 7:54</c:v>
                </c:pt>
                <c:pt idx="8311">
                  <c:v>2019/12/22 7:55</c:v>
                </c:pt>
                <c:pt idx="8312">
                  <c:v>2019/12/22 7:55</c:v>
                </c:pt>
                <c:pt idx="8313">
                  <c:v>2019/12/22 7:55</c:v>
                </c:pt>
                <c:pt idx="8314">
                  <c:v>2019/12/22 7:55</c:v>
                </c:pt>
                <c:pt idx="8315">
                  <c:v>2019/12/22 7:55</c:v>
                </c:pt>
                <c:pt idx="8316">
                  <c:v>2019/12/22 7:55</c:v>
                </c:pt>
                <c:pt idx="8317">
                  <c:v>2019/12/22 7:55</c:v>
                </c:pt>
                <c:pt idx="8318">
                  <c:v>2019/12/22 7:55</c:v>
                </c:pt>
                <c:pt idx="8319">
                  <c:v>2019/12/22 7:55</c:v>
                </c:pt>
                <c:pt idx="8320">
                  <c:v>2019/12/22 7:55</c:v>
                </c:pt>
                <c:pt idx="8321">
                  <c:v>2019/12/22 7:55</c:v>
                </c:pt>
                <c:pt idx="8322">
                  <c:v>2019/12/22 7:55</c:v>
                </c:pt>
                <c:pt idx="8323">
                  <c:v>2019/12/22 7:55</c:v>
                </c:pt>
                <c:pt idx="8324">
                  <c:v>2019/12/22 7:55</c:v>
                </c:pt>
                <c:pt idx="8325">
                  <c:v>2019/12/22 7:55</c:v>
                </c:pt>
                <c:pt idx="8326">
                  <c:v>2019/12/22 7:55</c:v>
                </c:pt>
                <c:pt idx="8327">
                  <c:v>2019/12/22 7:55</c:v>
                </c:pt>
                <c:pt idx="8328">
                  <c:v>2019/12/22 7:55</c:v>
                </c:pt>
                <c:pt idx="8329">
                  <c:v>2019/12/22 7:55</c:v>
                </c:pt>
                <c:pt idx="8330">
                  <c:v>2019/12/22 7:55</c:v>
                </c:pt>
                <c:pt idx="8331">
                  <c:v>2019/12/22 7:56</c:v>
                </c:pt>
                <c:pt idx="8332">
                  <c:v>2019/12/22 7:56</c:v>
                </c:pt>
                <c:pt idx="8333">
                  <c:v>2019/12/22 7:56</c:v>
                </c:pt>
                <c:pt idx="8334">
                  <c:v>2019/12/22 7:56</c:v>
                </c:pt>
                <c:pt idx="8335">
                  <c:v>2019/12/22 7:56</c:v>
                </c:pt>
                <c:pt idx="8336">
                  <c:v>2019/12/22 7:56</c:v>
                </c:pt>
                <c:pt idx="8337">
                  <c:v>2019/12/22 7:56</c:v>
                </c:pt>
                <c:pt idx="8338">
                  <c:v>2019/12/22 7:56</c:v>
                </c:pt>
                <c:pt idx="8339">
                  <c:v>2019/12/22 7:56</c:v>
                </c:pt>
                <c:pt idx="8340">
                  <c:v>2019/12/22 7:56</c:v>
                </c:pt>
                <c:pt idx="8341">
                  <c:v>2019/12/22 7:56</c:v>
                </c:pt>
                <c:pt idx="8342">
                  <c:v>2019/12/22 7:56</c:v>
                </c:pt>
                <c:pt idx="8343">
                  <c:v>2019/12/22 7:56</c:v>
                </c:pt>
                <c:pt idx="8344">
                  <c:v>2019/12/22 7:56</c:v>
                </c:pt>
                <c:pt idx="8345">
                  <c:v>2019/12/22 7:56</c:v>
                </c:pt>
                <c:pt idx="8346">
                  <c:v>2019/12/22 7:56</c:v>
                </c:pt>
                <c:pt idx="8347">
                  <c:v>2019/12/22 7:56</c:v>
                </c:pt>
                <c:pt idx="8348">
                  <c:v>2019/12/22 7:56</c:v>
                </c:pt>
                <c:pt idx="8349">
                  <c:v>2019/12/22 7:56</c:v>
                </c:pt>
                <c:pt idx="8350">
                  <c:v>2019/12/22 7:56</c:v>
                </c:pt>
                <c:pt idx="8351">
                  <c:v>2019/12/22 7:57</c:v>
                </c:pt>
                <c:pt idx="8352">
                  <c:v>2019/12/22 7:57</c:v>
                </c:pt>
                <c:pt idx="8353">
                  <c:v>2019/12/22 7:57</c:v>
                </c:pt>
                <c:pt idx="8354">
                  <c:v>2019/12/22 7:57</c:v>
                </c:pt>
                <c:pt idx="8355">
                  <c:v>2019/12/22 7:57</c:v>
                </c:pt>
                <c:pt idx="8356">
                  <c:v>2019/12/22 7:57</c:v>
                </c:pt>
                <c:pt idx="8357">
                  <c:v>2019/12/22 7:57</c:v>
                </c:pt>
                <c:pt idx="8358">
                  <c:v>2019/12/22 7:57</c:v>
                </c:pt>
                <c:pt idx="8359">
                  <c:v>2019/12/22 7:57</c:v>
                </c:pt>
                <c:pt idx="8360">
                  <c:v>2019/12/22 7:57</c:v>
                </c:pt>
                <c:pt idx="8361">
                  <c:v>2019/12/22 7:57</c:v>
                </c:pt>
                <c:pt idx="8362">
                  <c:v>2019/12/22 7:57</c:v>
                </c:pt>
                <c:pt idx="8363">
                  <c:v>2019/12/22 7:57</c:v>
                </c:pt>
                <c:pt idx="8364">
                  <c:v>2019/12/22 7:57</c:v>
                </c:pt>
                <c:pt idx="8365">
                  <c:v>2019/12/22 7:57</c:v>
                </c:pt>
                <c:pt idx="8366">
                  <c:v>2019/12/22 7:57</c:v>
                </c:pt>
                <c:pt idx="8367">
                  <c:v>2019/12/22 7:57</c:v>
                </c:pt>
                <c:pt idx="8368">
                  <c:v>2019/12/22 7:57</c:v>
                </c:pt>
                <c:pt idx="8369">
                  <c:v>2019/12/22 7:57</c:v>
                </c:pt>
                <c:pt idx="8370">
                  <c:v>2019/12/22 7:57</c:v>
                </c:pt>
                <c:pt idx="8371">
                  <c:v>2019/12/22 7:58</c:v>
                </c:pt>
                <c:pt idx="8372">
                  <c:v>2019/12/22 7:58</c:v>
                </c:pt>
                <c:pt idx="8373">
                  <c:v>2019/12/22 7:58</c:v>
                </c:pt>
                <c:pt idx="8374">
                  <c:v>2019/12/22 7:58</c:v>
                </c:pt>
                <c:pt idx="8375">
                  <c:v>2019/12/22 7:58</c:v>
                </c:pt>
                <c:pt idx="8376">
                  <c:v>2019/12/22 7:58</c:v>
                </c:pt>
                <c:pt idx="8377">
                  <c:v>2019/12/22 7:58</c:v>
                </c:pt>
                <c:pt idx="8378">
                  <c:v>2019/12/22 7:58</c:v>
                </c:pt>
                <c:pt idx="8379">
                  <c:v>2019/12/22 7:58</c:v>
                </c:pt>
                <c:pt idx="8380">
                  <c:v>2019/12/22 7:58</c:v>
                </c:pt>
                <c:pt idx="8381">
                  <c:v>2019/12/22 7:58</c:v>
                </c:pt>
                <c:pt idx="8382">
                  <c:v>2019/12/22 7:58</c:v>
                </c:pt>
                <c:pt idx="8383">
                  <c:v>2019/12/22 7:58</c:v>
                </c:pt>
                <c:pt idx="8384">
                  <c:v>2019/12/22 7:58</c:v>
                </c:pt>
                <c:pt idx="8385">
                  <c:v>2019/12/22 7:58</c:v>
                </c:pt>
                <c:pt idx="8386">
                  <c:v>2019/12/22 7:58</c:v>
                </c:pt>
                <c:pt idx="8387">
                  <c:v>2019/12/22 7:58</c:v>
                </c:pt>
                <c:pt idx="8388">
                  <c:v>2019/12/22 7:58</c:v>
                </c:pt>
                <c:pt idx="8389">
                  <c:v>2019/12/22 7:58</c:v>
                </c:pt>
                <c:pt idx="8390">
                  <c:v>2019/12/22 7:58</c:v>
                </c:pt>
                <c:pt idx="8391">
                  <c:v>2019/12/22 7:59</c:v>
                </c:pt>
                <c:pt idx="8392">
                  <c:v>2019/12/22 7:59</c:v>
                </c:pt>
                <c:pt idx="8393">
                  <c:v>2019/12/22 7:59</c:v>
                </c:pt>
                <c:pt idx="8394">
                  <c:v>2019/12/22 7:59</c:v>
                </c:pt>
                <c:pt idx="8395">
                  <c:v>2019/12/22 7:59</c:v>
                </c:pt>
                <c:pt idx="8396">
                  <c:v>2019/12/22 7:59</c:v>
                </c:pt>
                <c:pt idx="8397">
                  <c:v>2019/12/22 7:59</c:v>
                </c:pt>
                <c:pt idx="8398">
                  <c:v>2019/12/22 7:59</c:v>
                </c:pt>
                <c:pt idx="8399">
                  <c:v>2019/12/22 7:59</c:v>
                </c:pt>
                <c:pt idx="8400">
                  <c:v>2019/12/22 7:59</c:v>
                </c:pt>
                <c:pt idx="8401">
                  <c:v>2019/12/22 7:59</c:v>
                </c:pt>
                <c:pt idx="8402">
                  <c:v>2019/12/22 7:59</c:v>
                </c:pt>
                <c:pt idx="8403">
                  <c:v>2019/12/22 7:59</c:v>
                </c:pt>
                <c:pt idx="8404">
                  <c:v>2019/12/22 7:59</c:v>
                </c:pt>
                <c:pt idx="8405">
                  <c:v>2019/12/22 7:59</c:v>
                </c:pt>
                <c:pt idx="8406">
                  <c:v>2019/12/22 7:59</c:v>
                </c:pt>
                <c:pt idx="8407">
                  <c:v>2019/12/22 7:59</c:v>
                </c:pt>
                <c:pt idx="8408">
                  <c:v>2019/12/22 7:59</c:v>
                </c:pt>
                <c:pt idx="8409">
                  <c:v>2019/12/22 7:59</c:v>
                </c:pt>
                <c:pt idx="8410">
                  <c:v>2019/12/22 7:59</c:v>
                </c:pt>
                <c:pt idx="8411">
                  <c:v>2019/12/22 8:00</c:v>
                </c:pt>
                <c:pt idx="8412">
                  <c:v>2019/12/22 8:00</c:v>
                </c:pt>
                <c:pt idx="8413">
                  <c:v>2019/12/22 8:00</c:v>
                </c:pt>
                <c:pt idx="8414">
                  <c:v>2019/12/22 8:00</c:v>
                </c:pt>
                <c:pt idx="8415">
                  <c:v>2019/12/22 8:00</c:v>
                </c:pt>
                <c:pt idx="8416">
                  <c:v>2019/12/22 8:00</c:v>
                </c:pt>
                <c:pt idx="8417">
                  <c:v>2019/12/22 8:00</c:v>
                </c:pt>
                <c:pt idx="8418">
                  <c:v>2019/12/22 8:00</c:v>
                </c:pt>
                <c:pt idx="8419">
                  <c:v>2019/12/22 8:00</c:v>
                </c:pt>
                <c:pt idx="8420">
                  <c:v>2019/12/22 8:00</c:v>
                </c:pt>
                <c:pt idx="8421">
                  <c:v>2019/12/22 8:00</c:v>
                </c:pt>
                <c:pt idx="8422">
                  <c:v>2019/12/22 8:00</c:v>
                </c:pt>
                <c:pt idx="8423">
                  <c:v>2019/12/22 8:00</c:v>
                </c:pt>
                <c:pt idx="8424">
                  <c:v>2019/12/22 8:00</c:v>
                </c:pt>
                <c:pt idx="8425">
                  <c:v>2019/12/22 8:00</c:v>
                </c:pt>
                <c:pt idx="8426">
                  <c:v>2019/12/22 8:00</c:v>
                </c:pt>
                <c:pt idx="8427">
                  <c:v>2019/12/22 8:00</c:v>
                </c:pt>
                <c:pt idx="8428">
                  <c:v>2019/12/22 8:00</c:v>
                </c:pt>
                <c:pt idx="8429">
                  <c:v>2019/12/22 8:00</c:v>
                </c:pt>
                <c:pt idx="8430">
                  <c:v>2019/12/22 8:00</c:v>
                </c:pt>
                <c:pt idx="8431">
                  <c:v>2019/12/22 8:01</c:v>
                </c:pt>
                <c:pt idx="8432">
                  <c:v>2019/12/22 8:01</c:v>
                </c:pt>
                <c:pt idx="8433">
                  <c:v>2019/12/22 8:01</c:v>
                </c:pt>
                <c:pt idx="8434">
                  <c:v>2019/12/22 8:01</c:v>
                </c:pt>
                <c:pt idx="8435">
                  <c:v>2019/12/22 8:01</c:v>
                </c:pt>
                <c:pt idx="8436">
                  <c:v>2019/12/22 8:01</c:v>
                </c:pt>
                <c:pt idx="8437">
                  <c:v>2019/12/22 8:01</c:v>
                </c:pt>
                <c:pt idx="8438">
                  <c:v>2019/12/22 8:01</c:v>
                </c:pt>
                <c:pt idx="8439">
                  <c:v>2019/12/22 8:01</c:v>
                </c:pt>
                <c:pt idx="8440">
                  <c:v>2019/12/22 8:01</c:v>
                </c:pt>
                <c:pt idx="8441">
                  <c:v>2019/12/22 8:01</c:v>
                </c:pt>
                <c:pt idx="8442">
                  <c:v>2019/12/22 8:01</c:v>
                </c:pt>
                <c:pt idx="8443">
                  <c:v>2019/12/22 8:01</c:v>
                </c:pt>
                <c:pt idx="8444">
                  <c:v>2019/12/22 8:01</c:v>
                </c:pt>
                <c:pt idx="8445">
                  <c:v>2019/12/22 8:01</c:v>
                </c:pt>
                <c:pt idx="8446">
                  <c:v>2019/12/22 8:01</c:v>
                </c:pt>
                <c:pt idx="8447">
                  <c:v>2019/12/22 8:01</c:v>
                </c:pt>
                <c:pt idx="8448">
                  <c:v>2019/12/22 8:01</c:v>
                </c:pt>
                <c:pt idx="8449">
                  <c:v>2019/12/22 8:01</c:v>
                </c:pt>
                <c:pt idx="8450">
                  <c:v>2019/12/22 8:01</c:v>
                </c:pt>
                <c:pt idx="8451">
                  <c:v>2019/12/22 8:02</c:v>
                </c:pt>
                <c:pt idx="8452">
                  <c:v>2019/12/22 8:02</c:v>
                </c:pt>
                <c:pt idx="8453">
                  <c:v>2019/12/22 8:02</c:v>
                </c:pt>
                <c:pt idx="8454">
                  <c:v>2019/12/22 8:02</c:v>
                </c:pt>
                <c:pt idx="8455">
                  <c:v>2019/12/22 8:02</c:v>
                </c:pt>
                <c:pt idx="8456">
                  <c:v>2019/12/22 8:02</c:v>
                </c:pt>
                <c:pt idx="8457">
                  <c:v>2019/12/22 8:02</c:v>
                </c:pt>
                <c:pt idx="8458">
                  <c:v>2019/12/22 8:02</c:v>
                </c:pt>
                <c:pt idx="8459">
                  <c:v>2019/12/22 8:02</c:v>
                </c:pt>
                <c:pt idx="8460">
                  <c:v>2019/12/22 8:02</c:v>
                </c:pt>
                <c:pt idx="8461">
                  <c:v>2019/12/22 8:02</c:v>
                </c:pt>
                <c:pt idx="8462">
                  <c:v>2019/12/22 8:02</c:v>
                </c:pt>
                <c:pt idx="8463">
                  <c:v>2019/12/22 8:02</c:v>
                </c:pt>
                <c:pt idx="8464">
                  <c:v>2019/12/22 8:02</c:v>
                </c:pt>
                <c:pt idx="8465">
                  <c:v>2019/12/22 8:02</c:v>
                </c:pt>
                <c:pt idx="8466">
                  <c:v>2019/12/22 8:02</c:v>
                </c:pt>
                <c:pt idx="8467">
                  <c:v>2019/12/22 8:02</c:v>
                </c:pt>
                <c:pt idx="8468">
                  <c:v>2019/12/22 8:02</c:v>
                </c:pt>
                <c:pt idx="8469">
                  <c:v>2019/12/22 8:02</c:v>
                </c:pt>
                <c:pt idx="8470">
                  <c:v>2019/12/22 8:02</c:v>
                </c:pt>
                <c:pt idx="8471">
                  <c:v>2019/12/22 8:03</c:v>
                </c:pt>
                <c:pt idx="8472">
                  <c:v>2019/12/22 8:03</c:v>
                </c:pt>
                <c:pt idx="8473">
                  <c:v>2019/12/22 8:03</c:v>
                </c:pt>
                <c:pt idx="8474">
                  <c:v>2019/12/22 8:03</c:v>
                </c:pt>
                <c:pt idx="8475">
                  <c:v>2019/12/22 8:03</c:v>
                </c:pt>
                <c:pt idx="8476">
                  <c:v>2019/12/22 8:03</c:v>
                </c:pt>
                <c:pt idx="8477">
                  <c:v>2019/12/22 8:03</c:v>
                </c:pt>
                <c:pt idx="8478">
                  <c:v>2019/12/22 8:03</c:v>
                </c:pt>
                <c:pt idx="8479">
                  <c:v>2019/12/22 8:03</c:v>
                </c:pt>
                <c:pt idx="8480">
                  <c:v>2019/12/22 8:03</c:v>
                </c:pt>
                <c:pt idx="8481">
                  <c:v>2019/12/22 8:03</c:v>
                </c:pt>
                <c:pt idx="8482">
                  <c:v>2019/12/22 8:03</c:v>
                </c:pt>
                <c:pt idx="8483">
                  <c:v>2019/12/22 8:03</c:v>
                </c:pt>
                <c:pt idx="8484">
                  <c:v>2019/12/22 8:03</c:v>
                </c:pt>
                <c:pt idx="8485">
                  <c:v>2019/12/22 8:03</c:v>
                </c:pt>
                <c:pt idx="8486">
                  <c:v>2019/12/22 8:03</c:v>
                </c:pt>
                <c:pt idx="8487">
                  <c:v>2019/12/22 8:03</c:v>
                </c:pt>
                <c:pt idx="8488">
                  <c:v>2019/12/22 8:03</c:v>
                </c:pt>
                <c:pt idx="8489">
                  <c:v>2019/12/22 8:03</c:v>
                </c:pt>
                <c:pt idx="8490">
                  <c:v>2019/12/22 8:03</c:v>
                </c:pt>
                <c:pt idx="8491">
                  <c:v>2019/12/22 8:04</c:v>
                </c:pt>
                <c:pt idx="8492">
                  <c:v>2019/12/22 8:04</c:v>
                </c:pt>
                <c:pt idx="8493">
                  <c:v>2019/12/22 8:04</c:v>
                </c:pt>
                <c:pt idx="8494">
                  <c:v>2019/12/22 8:04</c:v>
                </c:pt>
                <c:pt idx="8495">
                  <c:v>2019/12/22 8:04</c:v>
                </c:pt>
                <c:pt idx="8496">
                  <c:v>2019/12/22 8:04</c:v>
                </c:pt>
                <c:pt idx="8497">
                  <c:v>2019/12/22 8:04</c:v>
                </c:pt>
                <c:pt idx="8498">
                  <c:v>2019/12/22 8:04</c:v>
                </c:pt>
                <c:pt idx="8499">
                  <c:v>2019/12/22 8:04</c:v>
                </c:pt>
                <c:pt idx="8500">
                  <c:v>2019/12/22 8:04</c:v>
                </c:pt>
                <c:pt idx="8501">
                  <c:v>2019/12/22 8:04</c:v>
                </c:pt>
                <c:pt idx="8502">
                  <c:v>2019/12/22 8:04</c:v>
                </c:pt>
                <c:pt idx="8503">
                  <c:v>2019/12/22 8:04</c:v>
                </c:pt>
                <c:pt idx="8504">
                  <c:v>2019/12/22 8:04</c:v>
                </c:pt>
                <c:pt idx="8505">
                  <c:v>2019/12/22 8:04</c:v>
                </c:pt>
                <c:pt idx="8506">
                  <c:v>2019/12/22 8:04</c:v>
                </c:pt>
                <c:pt idx="8507">
                  <c:v>2019/12/22 8:04</c:v>
                </c:pt>
                <c:pt idx="8508">
                  <c:v>2019/12/22 8:04</c:v>
                </c:pt>
                <c:pt idx="8509">
                  <c:v>2019/12/22 8:04</c:v>
                </c:pt>
                <c:pt idx="8510">
                  <c:v>2019/12/22 8:04</c:v>
                </c:pt>
                <c:pt idx="8511">
                  <c:v>2019/12/22 8:05</c:v>
                </c:pt>
                <c:pt idx="8512">
                  <c:v>2019/12/22 8:05</c:v>
                </c:pt>
                <c:pt idx="8513">
                  <c:v>2019/12/22 8:05</c:v>
                </c:pt>
                <c:pt idx="8514">
                  <c:v>2019/12/22 8:05</c:v>
                </c:pt>
                <c:pt idx="8515">
                  <c:v>2019/12/22 8:05</c:v>
                </c:pt>
                <c:pt idx="8516">
                  <c:v>2019/12/22 8:05</c:v>
                </c:pt>
                <c:pt idx="8517">
                  <c:v>2019/12/22 8:05</c:v>
                </c:pt>
                <c:pt idx="8518">
                  <c:v>2019/12/22 8:05</c:v>
                </c:pt>
                <c:pt idx="8519">
                  <c:v>2019/12/22 8:05</c:v>
                </c:pt>
                <c:pt idx="8520">
                  <c:v>2019/12/22 8:05</c:v>
                </c:pt>
                <c:pt idx="8521">
                  <c:v>2019/12/22 8:05</c:v>
                </c:pt>
                <c:pt idx="8522">
                  <c:v>2019/12/22 8:05</c:v>
                </c:pt>
                <c:pt idx="8523">
                  <c:v>2019/12/22 8:05</c:v>
                </c:pt>
                <c:pt idx="8524">
                  <c:v>2019/12/22 8:05</c:v>
                </c:pt>
                <c:pt idx="8525">
                  <c:v>2019/12/22 8:05</c:v>
                </c:pt>
                <c:pt idx="8526">
                  <c:v>2019/12/22 8:05</c:v>
                </c:pt>
                <c:pt idx="8527">
                  <c:v>2019/12/22 8:05</c:v>
                </c:pt>
                <c:pt idx="8528">
                  <c:v>2019/12/22 8:05</c:v>
                </c:pt>
                <c:pt idx="8529">
                  <c:v>2019/12/22 8:05</c:v>
                </c:pt>
                <c:pt idx="8530">
                  <c:v>2019/12/22 8:05</c:v>
                </c:pt>
                <c:pt idx="8531">
                  <c:v>2019/12/22 8:06</c:v>
                </c:pt>
                <c:pt idx="8532">
                  <c:v>2019/12/22 8:06</c:v>
                </c:pt>
                <c:pt idx="8533">
                  <c:v>2019/12/22 8:06</c:v>
                </c:pt>
                <c:pt idx="8534">
                  <c:v>2019/12/22 8:06</c:v>
                </c:pt>
                <c:pt idx="8535">
                  <c:v>2019/12/22 8:06</c:v>
                </c:pt>
                <c:pt idx="8536">
                  <c:v>2019/12/22 8:06</c:v>
                </c:pt>
                <c:pt idx="8537">
                  <c:v>2019/12/22 8:06</c:v>
                </c:pt>
                <c:pt idx="8538">
                  <c:v>2019/12/22 8:06</c:v>
                </c:pt>
                <c:pt idx="8539">
                  <c:v>2019/12/22 8:06</c:v>
                </c:pt>
                <c:pt idx="8540">
                  <c:v>2019/12/22 8:06</c:v>
                </c:pt>
                <c:pt idx="8541">
                  <c:v>2019/12/22 8:06</c:v>
                </c:pt>
                <c:pt idx="8542">
                  <c:v>2019/12/22 8:06</c:v>
                </c:pt>
                <c:pt idx="8543">
                  <c:v>2019/12/22 8:06</c:v>
                </c:pt>
                <c:pt idx="8544">
                  <c:v>2019/12/22 8:06</c:v>
                </c:pt>
                <c:pt idx="8545">
                  <c:v>2019/12/22 8:06</c:v>
                </c:pt>
                <c:pt idx="8546">
                  <c:v>2019/12/22 8:06</c:v>
                </c:pt>
                <c:pt idx="8547">
                  <c:v>2019/12/22 8:06</c:v>
                </c:pt>
                <c:pt idx="8548">
                  <c:v>2019/12/22 8:06</c:v>
                </c:pt>
                <c:pt idx="8549">
                  <c:v>2019/12/22 8:06</c:v>
                </c:pt>
                <c:pt idx="8550">
                  <c:v>2019/12/22 8:06</c:v>
                </c:pt>
                <c:pt idx="8551">
                  <c:v>2019/12/22 8:07</c:v>
                </c:pt>
                <c:pt idx="8552">
                  <c:v>2019/12/22 8:07</c:v>
                </c:pt>
                <c:pt idx="8553">
                  <c:v>2019/12/22 8:07</c:v>
                </c:pt>
                <c:pt idx="8554">
                  <c:v>2019/12/22 8:07</c:v>
                </c:pt>
                <c:pt idx="8555">
                  <c:v>2019/12/22 8:07</c:v>
                </c:pt>
                <c:pt idx="8556">
                  <c:v>2019/12/22 8:07</c:v>
                </c:pt>
                <c:pt idx="8557">
                  <c:v>2019/12/22 8:07</c:v>
                </c:pt>
                <c:pt idx="8558">
                  <c:v>2019/12/22 8:07</c:v>
                </c:pt>
                <c:pt idx="8559">
                  <c:v>2019/12/22 8:07</c:v>
                </c:pt>
                <c:pt idx="8560">
                  <c:v>2019/12/22 8:07</c:v>
                </c:pt>
                <c:pt idx="8561">
                  <c:v>2019/12/22 8:07</c:v>
                </c:pt>
                <c:pt idx="8562">
                  <c:v>2019/12/22 8:07</c:v>
                </c:pt>
                <c:pt idx="8563">
                  <c:v>2019/12/22 8:07</c:v>
                </c:pt>
                <c:pt idx="8564">
                  <c:v>2019/12/22 8:07</c:v>
                </c:pt>
                <c:pt idx="8565">
                  <c:v>2019/12/22 8:07</c:v>
                </c:pt>
                <c:pt idx="8566">
                  <c:v>2019/12/22 8:07</c:v>
                </c:pt>
                <c:pt idx="8567">
                  <c:v>2019/12/22 8:07</c:v>
                </c:pt>
                <c:pt idx="8568">
                  <c:v>2019/12/22 8:07</c:v>
                </c:pt>
                <c:pt idx="8569">
                  <c:v>2019/12/22 8:07</c:v>
                </c:pt>
                <c:pt idx="8570">
                  <c:v>2019/12/22 8:07</c:v>
                </c:pt>
                <c:pt idx="8571">
                  <c:v>2019/12/22 8:08</c:v>
                </c:pt>
                <c:pt idx="8572">
                  <c:v>2019/12/22 8:08</c:v>
                </c:pt>
                <c:pt idx="8573">
                  <c:v>2019/12/22 8:08</c:v>
                </c:pt>
                <c:pt idx="8574">
                  <c:v>2019/12/22 8:08</c:v>
                </c:pt>
                <c:pt idx="8575">
                  <c:v>2019/12/22 8:08</c:v>
                </c:pt>
                <c:pt idx="8576">
                  <c:v>2019/12/22 8:08</c:v>
                </c:pt>
                <c:pt idx="8577">
                  <c:v>2019/12/22 8:08</c:v>
                </c:pt>
                <c:pt idx="8578">
                  <c:v>2019/12/22 8:08</c:v>
                </c:pt>
                <c:pt idx="8579">
                  <c:v>2019/12/22 8:08</c:v>
                </c:pt>
                <c:pt idx="8580">
                  <c:v>2019/12/22 8:08</c:v>
                </c:pt>
                <c:pt idx="8581">
                  <c:v>2019/12/22 8:08</c:v>
                </c:pt>
                <c:pt idx="8582">
                  <c:v>2019/12/22 8:08</c:v>
                </c:pt>
                <c:pt idx="8583">
                  <c:v>2019/12/22 8:08</c:v>
                </c:pt>
                <c:pt idx="8584">
                  <c:v>2019/12/22 8:08</c:v>
                </c:pt>
                <c:pt idx="8585">
                  <c:v>2019/12/22 8:08</c:v>
                </c:pt>
                <c:pt idx="8586">
                  <c:v>2019/12/22 8:08</c:v>
                </c:pt>
                <c:pt idx="8587">
                  <c:v>2019/12/22 8:08</c:v>
                </c:pt>
                <c:pt idx="8588">
                  <c:v>2019/12/22 8:08</c:v>
                </c:pt>
                <c:pt idx="8589">
                  <c:v>2019/12/22 8:08</c:v>
                </c:pt>
                <c:pt idx="8590">
                  <c:v>2019/12/22 8:08</c:v>
                </c:pt>
                <c:pt idx="8591">
                  <c:v>2019/12/22 8:09</c:v>
                </c:pt>
                <c:pt idx="8592">
                  <c:v>2019/12/22 8:09</c:v>
                </c:pt>
                <c:pt idx="8593">
                  <c:v>2019/12/22 8:09</c:v>
                </c:pt>
                <c:pt idx="8594">
                  <c:v>2019/12/22 8:09</c:v>
                </c:pt>
                <c:pt idx="8595">
                  <c:v>2019/12/22 8:09</c:v>
                </c:pt>
                <c:pt idx="8596">
                  <c:v>2019/12/22 8:09</c:v>
                </c:pt>
                <c:pt idx="8597">
                  <c:v>2019/12/22 8:09</c:v>
                </c:pt>
                <c:pt idx="8598">
                  <c:v>2019/12/22 8:09</c:v>
                </c:pt>
                <c:pt idx="8599">
                  <c:v>2019/12/22 8:09</c:v>
                </c:pt>
                <c:pt idx="8600">
                  <c:v>2019/12/22 8:09</c:v>
                </c:pt>
                <c:pt idx="8601">
                  <c:v>2019/12/22 8:09</c:v>
                </c:pt>
                <c:pt idx="8602">
                  <c:v>2019/12/22 8:09</c:v>
                </c:pt>
                <c:pt idx="8603">
                  <c:v>2019/12/22 8:09</c:v>
                </c:pt>
                <c:pt idx="8604">
                  <c:v>2019/12/22 8:09</c:v>
                </c:pt>
                <c:pt idx="8605">
                  <c:v>2019/12/22 8:09</c:v>
                </c:pt>
                <c:pt idx="8606">
                  <c:v>2019/12/22 8:09</c:v>
                </c:pt>
                <c:pt idx="8607">
                  <c:v>2019/12/22 8:09</c:v>
                </c:pt>
                <c:pt idx="8608">
                  <c:v>2019/12/22 8:09</c:v>
                </c:pt>
                <c:pt idx="8609">
                  <c:v>2019/12/22 8:09</c:v>
                </c:pt>
                <c:pt idx="8610">
                  <c:v>2019/12/22 8:10</c:v>
                </c:pt>
                <c:pt idx="8611">
                  <c:v>2019/12/22 8:10</c:v>
                </c:pt>
                <c:pt idx="8612">
                  <c:v>2019/12/22 8:10</c:v>
                </c:pt>
                <c:pt idx="8613">
                  <c:v>2019/12/22 8:10</c:v>
                </c:pt>
                <c:pt idx="8614">
                  <c:v>2019/12/22 8:10</c:v>
                </c:pt>
                <c:pt idx="8615">
                  <c:v>2019/12/22 8:10</c:v>
                </c:pt>
                <c:pt idx="8616">
                  <c:v>2019/12/22 8:10</c:v>
                </c:pt>
                <c:pt idx="8617">
                  <c:v>2019/12/22 8:10</c:v>
                </c:pt>
                <c:pt idx="8618">
                  <c:v>2019/12/22 8:10</c:v>
                </c:pt>
                <c:pt idx="8619">
                  <c:v>2019/12/22 8:10</c:v>
                </c:pt>
                <c:pt idx="8620">
                  <c:v>2019/12/22 8:10</c:v>
                </c:pt>
                <c:pt idx="8621">
                  <c:v>2019/12/22 8:10</c:v>
                </c:pt>
                <c:pt idx="8622">
                  <c:v>2019/12/22 8:10</c:v>
                </c:pt>
                <c:pt idx="8623">
                  <c:v>2019/12/22 8:10</c:v>
                </c:pt>
                <c:pt idx="8624">
                  <c:v>2019/12/22 8:10</c:v>
                </c:pt>
                <c:pt idx="8625">
                  <c:v>2019/12/22 8:10</c:v>
                </c:pt>
                <c:pt idx="8626">
                  <c:v>2019/12/22 8:10</c:v>
                </c:pt>
                <c:pt idx="8627">
                  <c:v>2019/12/22 8:10</c:v>
                </c:pt>
                <c:pt idx="8628">
                  <c:v>2019/12/22 8:10</c:v>
                </c:pt>
                <c:pt idx="8629">
                  <c:v>2019/12/22 8:10</c:v>
                </c:pt>
                <c:pt idx="8630">
                  <c:v>2019/12/22 8:10</c:v>
                </c:pt>
                <c:pt idx="8631">
                  <c:v>2019/12/22 8:11</c:v>
                </c:pt>
                <c:pt idx="8632">
                  <c:v>2019/12/22 8:11</c:v>
                </c:pt>
                <c:pt idx="8633">
                  <c:v>2019/12/22 8:11</c:v>
                </c:pt>
                <c:pt idx="8634">
                  <c:v>2019/12/22 8:11</c:v>
                </c:pt>
                <c:pt idx="8635">
                  <c:v>2019/12/22 8:11</c:v>
                </c:pt>
                <c:pt idx="8636">
                  <c:v>2019/12/22 8:11</c:v>
                </c:pt>
                <c:pt idx="8637">
                  <c:v>2019/12/22 8:11</c:v>
                </c:pt>
                <c:pt idx="8638">
                  <c:v>2019/12/22 8:11</c:v>
                </c:pt>
                <c:pt idx="8639">
                  <c:v>2019/12/22 8:11</c:v>
                </c:pt>
                <c:pt idx="8640">
                  <c:v>2019/12/22 8:11</c:v>
                </c:pt>
                <c:pt idx="8641">
                  <c:v>2019/12/22 8:11</c:v>
                </c:pt>
                <c:pt idx="8642">
                  <c:v>2019/12/22 8:11</c:v>
                </c:pt>
                <c:pt idx="8643">
                  <c:v>2019/12/22 8:11</c:v>
                </c:pt>
                <c:pt idx="8644">
                  <c:v>2019/12/22 8:11</c:v>
                </c:pt>
                <c:pt idx="8645">
                  <c:v>2019/12/22 8:11</c:v>
                </c:pt>
                <c:pt idx="8646">
                  <c:v>2019/12/22 8:11</c:v>
                </c:pt>
                <c:pt idx="8647">
                  <c:v>2019/12/22 8:11</c:v>
                </c:pt>
                <c:pt idx="8648">
                  <c:v>2019/12/22 8:11</c:v>
                </c:pt>
                <c:pt idx="8649">
                  <c:v>2019/12/22 8:11</c:v>
                </c:pt>
                <c:pt idx="8650">
                  <c:v>2019/12/22 8:11</c:v>
                </c:pt>
                <c:pt idx="8651">
                  <c:v>2019/12/22 8:12</c:v>
                </c:pt>
                <c:pt idx="8652">
                  <c:v>2019/12/22 8:12</c:v>
                </c:pt>
                <c:pt idx="8653">
                  <c:v>2019/12/22 8:12</c:v>
                </c:pt>
                <c:pt idx="8654">
                  <c:v>2019/12/22 8:12</c:v>
                </c:pt>
                <c:pt idx="8655">
                  <c:v>2019/12/22 8:12</c:v>
                </c:pt>
                <c:pt idx="8656">
                  <c:v>2019/12/22 8:12</c:v>
                </c:pt>
                <c:pt idx="8657">
                  <c:v>2019/12/22 8:12</c:v>
                </c:pt>
                <c:pt idx="8658">
                  <c:v>2019/12/22 8:12</c:v>
                </c:pt>
                <c:pt idx="8659">
                  <c:v>2019/12/22 8:12</c:v>
                </c:pt>
                <c:pt idx="8660">
                  <c:v>2019/12/22 8:12</c:v>
                </c:pt>
                <c:pt idx="8661">
                  <c:v>2019/12/22 8:12</c:v>
                </c:pt>
                <c:pt idx="8662">
                  <c:v>2019/12/22 8:12</c:v>
                </c:pt>
                <c:pt idx="8663">
                  <c:v>2019/12/22 8:12</c:v>
                </c:pt>
                <c:pt idx="8664">
                  <c:v>2019/12/22 8:12</c:v>
                </c:pt>
                <c:pt idx="8665">
                  <c:v>2019/12/22 8:12</c:v>
                </c:pt>
                <c:pt idx="8666">
                  <c:v>2019/12/22 8:12</c:v>
                </c:pt>
                <c:pt idx="8667">
                  <c:v>2019/12/22 8:12</c:v>
                </c:pt>
                <c:pt idx="8668">
                  <c:v>2019/12/22 8:12</c:v>
                </c:pt>
                <c:pt idx="8669">
                  <c:v>2019/12/22 8:12</c:v>
                </c:pt>
                <c:pt idx="8670">
                  <c:v>2019/12/22 8:12</c:v>
                </c:pt>
                <c:pt idx="8671">
                  <c:v>2019/12/22 8:13</c:v>
                </c:pt>
                <c:pt idx="8672">
                  <c:v>2019/12/22 8:13</c:v>
                </c:pt>
                <c:pt idx="8673">
                  <c:v>2019/12/22 8:13</c:v>
                </c:pt>
                <c:pt idx="8674">
                  <c:v>2019/12/22 8:13</c:v>
                </c:pt>
                <c:pt idx="8675">
                  <c:v>2019/12/22 8:13</c:v>
                </c:pt>
                <c:pt idx="8676">
                  <c:v>2019/12/22 8:13</c:v>
                </c:pt>
                <c:pt idx="8677">
                  <c:v>2019/12/22 8:13</c:v>
                </c:pt>
                <c:pt idx="8678">
                  <c:v>2019/12/22 8:13</c:v>
                </c:pt>
                <c:pt idx="8679">
                  <c:v>2019/12/22 8:13</c:v>
                </c:pt>
                <c:pt idx="8680">
                  <c:v>2019/12/22 8:13</c:v>
                </c:pt>
                <c:pt idx="8681">
                  <c:v>2019/12/22 8:13</c:v>
                </c:pt>
                <c:pt idx="8682">
                  <c:v>2019/12/22 8:13</c:v>
                </c:pt>
                <c:pt idx="8683">
                  <c:v>2019/12/22 8:13</c:v>
                </c:pt>
                <c:pt idx="8684">
                  <c:v>2019/12/22 8:13</c:v>
                </c:pt>
                <c:pt idx="8685">
                  <c:v>2019/12/22 8:13</c:v>
                </c:pt>
                <c:pt idx="8686">
                  <c:v>2019/12/22 8:13</c:v>
                </c:pt>
                <c:pt idx="8687">
                  <c:v>2019/12/22 8:13</c:v>
                </c:pt>
                <c:pt idx="8688">
                  <c:v>2019/12/22 8:13</c:v>
                </c:pt>
                <c:pt idx="8689">
                  <c:v>2019/12/22 8:13</c:v>
                </c:pt>
                <c:pt idx="8690">
                  <c:v>2019/12/22 8:13</c:v>
                </c:pt>
                <c:pt idx="8691">
                  <c:v>2019/12/22 8:14</c:v>
                </c:pt>
                <c:pt idx="8692">
                  <c:v>2019/12/22 8:14</c:v>
                </c:pt>
                <c:pt idx="8693">
                  <c:v>2019/12/22 8:14</c:v>
                </c:pt>
                <c:pt idx="8694">
                  <c:v>2019/12/22 8:14</c:v>
                </c:pt>
                <c:pt idx="8695">
                  <c:v>2019/12/22 8:14</c:v>
                </c:pt>
                <c:pt idx="8696">
                  <c:v>2019/12/22 8:14</c:v>
                </c:pt>
                <c:pt idx="8697">
                  <c:v>2019/12/22 8:14</c:v>
                </c:pt>
                <c:pt idx="8698">
                  <c:v>2019/12/22 8:14</c:v>
                </c:pt>
                <c:pt idx="8699">
                  <c:v>2019/12/22 8:14</c:v>
                </c:pt>
                <c:pt idx="8700">
                  <c:v>2019/12/22 8:14</c:v>
                </c:pt>
                <c:pt idx="8701">
                  <c:v>2019/12/22 8:14</c:v>
                </c:pt>
                <c:pt idx="8702">
                  <c:v>2019/12/22 8:14</c:v>
                </c:pt>
                <c:pt idx="8703">
                  <c:v>2019/12/22 8:14</c:v>
                </c:pt>
                <c:pt idx="8704">
                  <c:v>2019/12/22 8:14</c:v>
                </c:pt>
                <c:pt idx="8705">
                  <c:v>2019/12/22 8:14</c:v>
                </c:pt>
                <c:pt idx="8706">
                  <c:v>2019/12/22 8:14</c:v>
                </c:pt>
                <c:pt idx="8707">
                  <c:v>2019/12/22 8:14</c:v>
                </c:pt>
                <c:pt idx="8708">
                  <c:v>2019/12/22 8:14</c:v>
                </c:pt>
                <c:pt idx="8709">
                  <c:v>2019/12/22 8:14</c:v>
                </c:pt>
                <c:pt idx="8710">
                  <c:v>2019/12/22 8:14</c:v>
                </c:pt>
                <c:pt idx="8711">
                  <c:v>2019/12/22 8:15</c:v>
                </c:pt>
                <c:pt idx="8712">
                  <c:v>2019/12/22 8:15</c:v>
                </c:pt>
                <c:pt idx="8713">
                  <c:v>2019/12/22 8:15</c:v>
                </c:pt>
                <c:pt idx="8714">
                  <c:v>2019/12/22 8:15</c:v>
                </c:pt>
                <c:pt idx="8715">
                  <c:v>2019/12/22 8:15</c:v>
                </c:pt>
                <c:pt idx="8716">
                  <c:v>2019/12/22 8:15</c:v>
                </c:pt>
                <c:pt idx="8717">
                  <c:v>2019/12/22 8:15</c:v>
                </c:pt>
                <c:pt idx="8718">
                  <c:v>2019/12/22 8:15</c:v>
                </c:pt>
                <c:pt idx="8719">
                  <c:v>2019/12/22 8:15</c:v>
                </c:pt>
                <c:pt idx="8720">
                  <c:v>2019/12/22 8:15</c:v>
                </c:pt>
                <c:pt idx="8721">
                  <c:v>2019/12/22 8:15</c:v>
                </c:pt>
                <c:pt idx="8722">
                  <c:v>2019/12/22 8:15</c:v>
                </c:pt>
                <c:pt idx="8723">
                  <c:v>2019/12/22 8:15</c:v>
                </c:pt>
                <c:pt idx="8724">
                  <c:v>2019/12/22 8:15</c:v>
                </c:pt>
                <c:pt idx="8725">
                  <c:v>2019/12/22 8:15</c:v>
                </c:pt>
                <c:pt idx="8726">
                  <c:v>2019/12/22 8:15</c:v>
                </c:pt>
                <c:pt idx="8727">
                  <c:v>2019/12/22 8:15</c:v>
                </c:pt>
                <c:pt idx="8728">
                  <c:v>2019/12/22 8:15</c:v>
                </c:pt>
                <c:pt idx="8729">
                  <c:v>2019/12/22 8:15</c:v>
                </c:pt>
                <c:pt idx="8730">
                  <c:v>2019/12/22 8:15</c:v>
                </c:pt>
                <c:pt idx="8731">
                  <c:v>2019/12/22 8:16</c:v>
                </c:pt>
                <c:pt idx="8732">
                  <c:v>2019/12/22 8:16</c:v>
                </c:pt>
                <c:pt idx="8733">
                  <c:v>2019/12/22 8:16</c:v>
                </c:pt>
                <c:pt idx="8734">
                  <c:v>2019/12/22 8:16</c:v>
                </c:pt>
                <c:pt idx="8735">
                  <c:v>2019/12/22 8:16</c:v>
                </c:pt>
                <c:pt idx="8736">
                  <c:v>2019/12/22 8:16</c:v>
                </c:pt>
                <c:pt idx="8737">
                  <c:v>2019/12/22 8:16</c:v>
                </c:pt>
                <c:pt idx="8738">
                  <c:v>2019/12/22 8:16</c:v>
                </c:pt>
                <c:pt idx="8739">
                  <c:v>2019/12/22 8:16</c:v>
                </c:pt>
                <c:pt idx="8740">
                  <c:v>2019/12/22 8:16</c:v>
                </c:pt>
                <c:pt idx="8741">
                  <c:v>2019/12/22 8:16</c:v>
                </c:pt>
                <c:pt idx="8742">
                  <c:v>2019/12/22 8:16</c:v>
                </c:pt>
                <c:pt idx="8743">
                  <c:v>2019/12/22 8:16</c:v>
                </c:pt>
                <c:pt idx="8744">
                  <c:v>2019/12/22 8:16</c:v>
                </c:pt>
                <c:pt idx="8745">
                  <c:v>2019/12/22 8:16</c:v>
                </c:pt>
                <c:pt idx="8746">
                  <c:v>2019/12/22 8:16</c:v>
                </c:pt>
                <c:pt idx="8747">
                  <c:v>2019/12/22 8:16</c:v>
                </c:pt>
                <c:pt idx="8748">
                  <c:v>2019/12/22 8:16</c:v>
                </c:pt>
                <c:pt idx="8749">
                  <c:v>2019/12/22 8:16</c:v>
                </c:pt>
                <c:pt idx="8750">
                  <c:v>2019/12/22 8:16</c:v>
                </c:pt>
                <c:pt idx="8751">
                  <c:v>2019/12/22 8:17</c:v>
                </c:pt>
                <c:pt idx="8752">
                  <c:v>2019/12/22 8:17</c:v>
                </c:pt>
                <c:pt idx="8753">
                  <c:v>2019/12/22 8:17</c:v>
                </c:pt>
                <c:pt idx="8754">
                  <c:v>2019/12/22 8:17</c:v>
                </c:pt>
                <c:pt idx="8755">
                  <c:v>2019/12/22 8:17</c:v>
                </c:pt>
                <c:pt idx="8756">
                  <c:v>2019/12/22 8:17</c:v>
                </c:pt>
                <c:pt idx="8757">
                  <c:v>2019/12/22 8:17</c:v>
                </c:pt>
                <c:pt idx="8758">
                  <c:v>2019/12/22 8:17</c:v>
                </c:pt>
                <c:pt idx="8759">
                  <c:v>2019/12/22 8:17</c:v>
                </c:pt>
                <c:pt idx="8760">
                  <c:v>2019/12/22 8:17</c:v>
                </c:pt>
                <c:pt idx="8761">
                  <c:v>2019/12/22 8:17</c:v>
                </c:pt>
                <c:pt idx="8762">
                  <c:v>2019/12/22 8:17</c:v>
                </c:pt>
                <c:pt idx="8763">
                  <c:v>2019/12/22 8:17</c:v>
                </c:pt>
                <c:pt idx="8764">
                  <c:v>2019/12/22 8:17</c:v>
                </c:pt>
                <c:pt idx="8765">
                  <c:v>2019/12/22 8:17</c:v>
                </c:pt>
                <c:pt idx="8766">
                  <c:v>2019/12/22 8:17</c:v>
                </c:pt>
                <c:pt idx="8767">
                  <c:v>2019/12/22 8:17</c:v>
                </c:pt>
                <c:pt idx="8768">
                  <c:v>2019/12/22 8:17</c:v>
                </c:pt>
                <c:pt idx="8769">
                  <c:v>2019/12/22 8:17</c:v>
                </c:pt>
                <c:pt idx="8770">
                  <c:v>2019/12/22 8:17</c:v>
                </c:pt>
                <c:pt idx="8771">
                  <c:v>2019/12/22 8:18</c:v>
                </c:pt>
                <c:pt idx="8772">
                  <c:v>2019/12/22 8:18</c:v>
                </c:pt>
                <c:pt idx="8773">
                  <c:v>2019/12/22 8:18</c:v>
                </c:pt>
                <c:pt idx="8774">
                  <c:v>2019/12/22 8:18</c:v>
                </c:pt>
                <c:pt idx="8775">
                  <c:v>2019/12/22 8:18</c:v>
                </c:pt>
                <c:pt idx="8776">
                  <c:v>2019/12/22 8:18</c:v>
                </c:pt>
                <c:pt idx="8777">
                  <c:v>2019/12/22 8:18</c:v>
                </c:pt>
                <c:pt idx="8778">
                  <c:v>2019/12/22 8:18</c:v>
                </c:pt>
                <c:pt idx="8779">
                  <c:v>2019/12/22 8:18</c:v>
                </c:pt>
                <c:pt idx="8780">
                  <c:v>2019/12/22 8:18</c:v>
                </c:pt>
                <c:pt idx="8781">
                  <c:v>2019/12/22 8:18</c:v>
                </c:pt>
                <c:pt idx="8782">
                  <c:v>2019/12/22 8:18</c:v>
                </c:pt>
                <c:pt idx="8783">
                  <c:v>2019/12/22 8:18</c:v>
                </c:pt>
                <c:pt idx="8784">
                  <c:v>2019/12/22 8:18</c:v>
                </c:pt>
                <c:pt idx="8785">
                  <c:v>2019/12/22 8:18</c:v>
                </c:pt>
                <c:pt idx="8786">
                  <c:v>2019/12/22 8:18</c:v>
                </c:pt>
                <c:pt idx="8787">
                  <c:v>2019/12/22 8:18</c:v>
                </c:pt>
                <c:pt idx="8788">
                  <c:v>2019/12/22 8:18</c:v>
                </c:pt>
                <c:pt idx="8789">
                  <c:v>2019/12/22 8:18</c:v>
                </c:pt>
                <c:pt idx="8790">
                  <c:v>2019/12/22 8:18</c:v>
                </c:pt>
                <c:pt idx="8791">
                  <c:v>2019/12/22 8:19</c:v>
                </c:pt>
                <c:pt idx="8792">
                  <c:v>2019/12/22 8:19</c:v>
                </c:pt>
                <c:pt idx="8793">
                  <c:v>2019/12/22 8:19</c:v>
                </c:pt>
                <c:pt idx="8794">
                  <c:v>2019/12/22 8:19</c:v>
                </c:pt>
                <c:pt idx="8795">
                  <c:v>2019/12/22 8:19</c:v>
                </c:pt>
                <c:pt idx="8796">
                  <c:v>2019/12/22 8:19</c:v>
                </c:pt>
                <c:pt idx="8797">
                  <c:v>2019/12/22 8:19</c:v>
                </c:pt>
                <c:pt idx="8798">
                  <c:v>2019/12/22 8:19</c:v>
                </c:pt>
                <c:pt idx="8799">
                  <c:v>2019/12/22 8:19</c:v>
                </c:pt>
                <c:pt idx="8800">
                  <c:v>2019/12/22 8:19</c:v>
                </c:pt>
                <c:pt idx="8801">
                  <c:v>2019/12/22 8:19</c:v>
                </c:pt>
                <c:pt idx="8802">
                  <c:v>2019/12/22 8:19</c:v>
                </c:pt>
                <c:pt idx="8803">
                  <c:v>2019/12/22 8:19</c:v>
                </c:pt>
                <c:pt idx="8804">
                  <c:v>2019/12/22 8:19</c:v>
                </c:pt>
                <c:pt idx="8805">
                  <c:v>2019/12/22 8:19</c:v>
                </c:pt>
                <c:pt idx="8806">
                  <c:v>2019/12/22 8:19</c:v>
                </c:pt>
                <c:pt idx="8807">
                  <c:v>2019/12/22 8:19</c:v>
                </c:pt>
                <c:pt idx="8808">
                  <c:v>2019/12/22 8:19</c:v>
                </c:pt>
                <c:pt idx="8809">
                  <c:v>2019/12/22 8:19</c:v>
                </c:pt>
                <c:pt idx="8810">
                  <c:v>2019/12/22 8:19</c:v>
                </c:pt>
                <c:pt idx="8811">
                  <c:v>2019/12/22 8:20</c:v>
                </c:pt>
                <c:pt idx="8812">
                  <c:v>2019/12/22 8:20</c:v>
                </c:pt>
                <c:pt idx="8813">
                  <c:v>2019/12/22 8:20</c:v>
                </c:pt>
                <c:pt idx="8814">
                  <c:v>2019/12/22 8:20</c:v>
                </c:pt>
                <c:pt idx="8815">
                  <c:v>2019/12/22 8:20</c:v>
                </c:pt>
                <c:pt idx="8816">
                  <c:v>2019/12/22 8:20</c:v>
                </c:pt>
                <c:pt idx="8817">
                  <c:v>2019/12/22 8:20</c:v>
                </c:pt>
                <c:pt idx="8818">
                  <c:v>2019/12/22 8:20</c:v>
                </c:pt>
                <c:pt idx="8819">
                  <c:v>2019/12/22 8:20</c:v>
                </c:pt>
                <c:pt idx="8820">
                  <c:v>2019/12/22 8:20</c:v>
                </c:pt>
                <c:pt idx="8821">
                  <c:v>2019/12/22 8:20</c:v>
                </c:pt>
                <c:pt idx="8822">
                  <c:v>2019/12/22 8:20</c:v>
                </c:pt>
                <c:pt idx="8823">
                  <c:v>2019/12/22 8:20</c:v>
                </c:pt>
                <c:pt idx="8824">
                  <c:v>2019/12/22 8:20</c:v>
                </c:pt>
                <c:pt idx="8825">
                  <c:v>2019/12/22 8:20</c:v>
                </c:pt>
                <c:pt idx="8826">
                  <c:v>2019/12/22 8:20</c:v>
                </c:pt>
                <c:pt idx="8827">
                  <c:v>2019/12/22 8:20</c:v>
                </c:pt>
                <c:pt idx="8828">
                  <c:v>2019/12/22 8:20</c:v>
                </c:pt>
                <c:pt idx="8829">
                  <c:v>2019/12/22 8:20</c:v>
                </c:pt>
                <c:pt idx="8830">
                  <c:v>2019/12/22 8:20</c:v>
                </c:pt>
                <c:pt idx="8831">
                  <c:v>2019/12/22 8:21</c:v>
                </c:pt>
                <c:pt idx="8832">
                  <c:v>2019/12/22 8:21</c:v>
                </c:pt>
                <c:pt idx="8833">
                  <c:v>2019/12/22 8:21</c:v>
                </c:pt>
                <c:pt idx="8834">
                  <c:v>2019/12/22 8:21</c:v>
                </c:pt>
                <c:pt idx="8835">
                  <c:v>2019/12/22 8:21</c:v>
                </c:pt>
                <c:pt idx="8836">
                  <c:v>2019/12/22 8:21</c:v>
                </c:pt>
                <c:pt idx="8837">
                  <c:v>2019/12/22 8:21</c:v>
                </c:pt>
                <c:pt idx="8838">
                  <c:v>2019/12/22 8:21</c:v>
                </c:pt>
                <c:pt idx="8839">
                  <c:v>2019/12/22 8:21</c:v>
                </c:pt>
                <c:pt idx="8840">
                  <c:v>2019/12/22 8:21</c:v>
                </c:pt>
                <c:pt idx="8841">
                  <c:v>2019/12/22 8:21</c:v>
                </c:pt>
                <c:pt idx="8842">
                  <c:v>2019/12/22 8:21</c:v>
                </c:pt>
                <c:pt idx="8843">
                  <c:v>2019/12/22 8:21</c:v>
                </c:pt>
                <c:pt idx="8844">
                  <c:v>2019/12/22 8:21</c:v>
                </c:pt>
                <c:pt idx="8845">
                  <c:v>2019/12/22 8:21</c:v>
                </c:pt>
                <c:pt idx="8846">
                  <c:v>2019/12/22 8:21</c:v>
                </c:pt>
                <c:pt idx="8847">
                  <c:v>2019/12/22 8:21</c:v>
                </c:pt>
                <c:pt idx="8848">
                  <c:v>2019/12/22 8:21</c:v>
                </c:pt>
                <c:pt idx="8849">
                  <c:v>2019/12/22 8:21</c:v>
                </c:pt>
                <c:pt idx="8850">
                  <c:v>2019/12/22 8:21</c:v>
                </c:pt>
                <c:pt idx="8851">
                  <c:v>2019/12/22 8:22</c:v>
                </c:pt>
                <c:pt idx="8852">
                  <c:v>2019/12/22 8:22</c:v>
                </c:pt>
                <c:pt idx="8853">
                  <c:v>2019/12/22 8:22</c:v>
                </c:pt>
                <c:pt idx="8854">
                  <c:v>2019/12/22 8:22</c:v>
                </c:pt>
                <c:pt idx="8855">
                  <c:v>2019/12/22 8:22</c:v>
                </c:pt>
                <c:pt idx="8856">
                  <c:v>2019/12/22 8:22</c:v>
                </c:pt>
                <c:pt idx="8857">
                  <c:v>2019/12/22 8:22</c:v>
                </c:pt>
                <c:pt idx="8858">
                  <c:v>2019/12/22 8:22</c:v>
                </c:pt>
                <c:pt idx="8859">
                  <c:v>2019/12/22 8:22</c:v>
                </c:pt>
                <c:pt idx="8860">
                  <c:v>2019/12/22 8:22</c:v>
                </c:pt>
                <c:pt idx="8861">
                  <c:v>2019/12/22 8:22</c:v>
                </c:pt>
                <c:pt idx="8862">
                  <c:v>2019/12/22 8:22</c:v>
                </c:pt>
                <c:pt idx="8863">
                  <c:v>2019/12/22 8:22</c:v>
                </c:pt>
                <c:pt idx="8864">
                  <c:v>2019/12/22 8:22</c:v>
                </c:pt>
                <c:pt idx="8865">
                  <c:v>2019/12/22 8:22</c:v>
                </c:pt>
                <c:pt idx="8866">
                  <c:v>2019/12/22 8:22</c:v>
                </c:pt>
                <c:pt idx="8867">
                  <c:v>2019/12/22 8:22</c:v>
                </c:pt>
                <c:pt idx="8868">
                  <c:v>2019/12/22 8:22</c:v>
                </c:pt>
                <c:pt idx="8869">
                  <c:v>2019/12/22 8:22</c:v>
                </c:pt>
                <c:pt idx="8870">
                  <c:v>2019/12/22 8:22</c:v>
                </c:pt>
                <c:pt idx="8871">
                  <c:v>2019/12/22 8:23</c:v>
                </c:pt>
                <c:pt idx="8872">
                  <c:v>2019/12/22 8:23</c:v>
                </c:pt>
                <c:pt idx="8873">
                  <c:v>2019/12/22 8:23</c:v>
                </c:pt>
                <c:pt idx="8874">
                  <c:v>2019/12/22 8:23</c:v>
                </c:pt>
                <c:pt idx="8875">
                  <c:v>2019/12/22 8:23</c:v>
                </c:pt>
                <c:pt idx="8876">
                  <c:v>2019/12/22 8:23</c:v>
                </c:pt>
                <c:pt idx="8877">
                  <c:v>2019/12/22 8:23</c:v>
                </c:pt>
                <c:pt idx="8878">
                  <c:v>2019/12/22 8:23</c:v>
                </c:pt>
                <c:pt idx="8879">
                  <c:v>2019/12/22 8:23</c:v>
                </c:pt>
                <c:pt idx="8880">
                  <c:v>2019/12/22 8:23</c:v>
                </c:pt>
                <c:pt idx="8881">
                  <c:v>2019/12/22 8:23</c:v>
                </c:pt>
                <c:pt idx="8882">
                  <c:v>2019/12/22 8:23</c:v>
                </c:pt>
                <c:pt idx="8883">
                  <c:v>2019/12/22 8:23</c:v>
                </c:pt>
                <c:pt idx="8884">
                  <c:v>2019/12/22 8:23</c:v>
                </c:pt>
                <c:pt idx="8885">
                  <c:v>2019/12/22 8:23</c:v>
                </c:pt>
                <c:pt idx="8886">
                  <c:v>2019/12/22 8:23</c:v>
                </c:pt>
                <c:pt idx="8887">
                  <c:v>2019/12/22 8:23</c:v>
                </c:pt>
                <c:pt idx="8888">
                  <c:v>2019/12/22 8:23</c:v>
                </c:pt>
                <c:pt idx="8889">
                  <c:v>2019/12/22 8:23</c:v>
                </c:pt>
                <c:pt idx="8890">
                  <c:v>2019/12/22 8:23</c:v>
                </c:pt>
                <c:pt idx="8891">
                  <c:v>2019/12/22 8:24</c:v>
                </c:pt>
                <c:pt idx="8892">
                  <c:v>2019/12/22 8:24</c:v>
                </c:pt>
                <c:pt idx="8893">
                  <c:v>2019/12/22 8:24</c:v>
                </c:pt>
                <c:pt idx="8894">
                  <c:v>2019/12/22 8:24</c:v>
                </c:pt>
                <c:pt idx="8895">
                  <c:v>2019/12/22 8:24</c:v>
                </c:pt>
                <c:pt idx="8896">
                  <c:v>2019/12/22 8:24</c:v>
                </c:pt>
                <c:pt idx="8897">
                  <c:v>2019/12/22 8:24</c:v>
                </c:pt>
                <c:pt idx="8898">
                  <c:v>2019/12/22 8:24</c:v>
                </c:pt>
                <c:pt idx="8899">
                  <c:v>2019/12/22 8:24</c:v>
                </c:pt>
                <c:pt idx="8900">
                  <c:v>2019/12/22 8:24</c:v>
                </c:pt>
                <c:pt idx="8901">
                  <c:v>2019/12/22 8:24</c:v>
                </c:pt>
                <c:pt idx="8902">
                  <c:v>2019/12/22 8:24</c:v>
                </c:pt>
                <c:pt idx="8903">
                  <c:v>2019/12/22 8:24</c:v>
                </c:pt>
                <c:pt idx="8904">
                  <c:v>2019/12/22 8:24</c:v>
                </c:pt>
                <c:pt idx="8905">
                  <c:v>2019/12/22 8:24</c:v>
                </c:pt>
                <c:pt idx="8906">
                  <c:v>2019/12/22 8:24</c:v>
                </c:pt>
                <c:pt idx="8907">
                  <c:v>2019/12/22 8:24</c:v>
                </c:pt>
                <c:pt idx="8908">
                  <c:v>2019/12/22 8:24</c:v>
                </c:pt>
                <c:pt idx="8909">
                  <c:v>2019/12/22 8:24</c:v>
                </c:pt>
                <c:pt idx="8910">
                  <c:v>2019/12/22 8:24</c:v>
                </c:pt>
                <c:pt idx="8911">
                  <c:v>2019/12/22 8:25</c:v>
                </c:pt>
                <c:pt idx="8912">
                  <c:v>2019/12/22 8:25</c:v>
                </c:pt>
                <c:pt idx="8913">
                  <c:v>2019/12/22 8:25</c:v>
                </c:pt>
                <c:pt idx="8914">
                  <c:v>2019/12/22 8:25</c:v>
                </c:pt>
                <c:pt idx="8915">
                  <c:v>2019/12/22 8:25</c:v>
                </c:pt>
                <c:pt idx="8916">
                  <c:v>2019/12/22 8:25</c:v>
                </c:pt>
                <c:pt idx="8917">
                  <c:v>2019/12/22 8:25</c:v>
                </c:pt>
                <c:pt idx="8918">
                  <c:v>2019/12/22 8:25</c:v>
                </c:pt>
                <c:pt idx="8919">
                  <c:v>2019/12/22 8:25</c:v>
                </c:pt>
                <c:pt idx="8920">
                  <c:v>2019/12/22 8:25</c:v>
                </c:pt>
                <c:pt idx="8921">
                  <c:v>2019/12/22 8:25</c:v>
                </c:pt>
                <c:pt idx="8922">
                  <c:v>2019/12/22 8:25</c:v>
                </c:pt>
                <c:pt idx="8923">
                  <c:v>2019/12/22 8:25</c:v>
                </c:pt>
                <c:pt idx="8924">
                  <c:v>2019/12/22 8:25</c:v>
                </c:pt>
                <c:pt idx="8925">
                  <c:v>2019/12/22 8:25</c:v>
                </c:pt>
                <c:pt idx="8926">
                  <c:v>2019/12/22 8:25</c:v>
                </c:pt>
                <c:pt idx="8927">
                  <c:v>2019/12/22 8:25</c:v>
                </c:pt>
                <c:pt idx="8928">
                  <c:v>2019/12/22 8:25</c:v>
                </c:pt>
                <c:pt idx="8929">
                  <c:v>2019/12/22 8:25</c:v>
                </c:pt>
                <c:pt idx="8930">
                  <c:v>2019/12/22 8:25</c:v>
                </c:pt>
                <c:pt idx="8931">
                  <c:v>2019/12/22 8:26</c:v>
                </c:pt>
                <c:pt idx="8932">
                  <c:v>2019/12/22 8:26</c:v>
                </c:pt>
                <c:pt idx="8933">
                  <c:v>2019/12/22 8:26</c:v>
                </c:pt>
                <c:pt idx="8934">
                  <c:v>2019/12/22 8:26</c:v>
                </c:pt>
                <c:pt idx="8935">
                  <c:v>2019/12/22 8:26</c:v>
                </c:pt>
                <c:pt idx="8936">
                  <c:v>2019/12/22 8:26</c:v>
                </c:pt>
                <c:pt idx="8937">
                  <c:v>2019/12/22 8:26</c:v>
                </c:pt>
                <c:pt idx="8938">
                  <c:v>2019/12/22 8:26</c:v>
                </c:pt>
                <c:pt idx="8939">
                  <c:v>2019/12/22 8:26</c:v>
                </c:pt>
                <c:pt idx="8940">
                  <c:v>2019/12/22 8:26</c:v>
                </c:pt>
                <c:pt idx="8941">
                  <c:v>2019/12/22 8:26</c:v>
                </c:pt>
                <c:pt idx="8942">
                  <c:v>2019/12/22 8:26</c:v>
                </c:pt>
                <c:pt idx="8943">
                  <c:v>2019/12/22 8:26</c:v>
                </c:pt>
                <c:pt idx="8944">
                  <c:v>2019/12/22 8:26</c:v>
                </c:pt>
                <c:pt idx="8945">
                  <c:v>2019/12/22 8:26</c:v>
                </c:pt>
                <c:pt idx="8946">
                  <c:v>2019/12/22 8:26</c:v>
                </c:pt>
                <c:pt idx="8947">
                  <c:v>2019/12/22 8:26</c:v>
                </c:pt>
                <c:pt idx="8948">
                  <c:v>2019/12/22 8:26</c:v>
                </c:pt>
                <c:pt idx="8949">
                  <c:v>2019/12/22 8:26</c:v>
                </c:pt>
                <c:pt idx="8950">
                  <c:v>2019/12/22 8:26</c:v>
                </c:pt>
                <c:pt idx="8951">
                  <c:v>2019/12/22 8:27</c:v>
                </c:pt>
                <c:pt idx="8952">
                  <c:v>2019/12/22 8:27</c:v>
                </c:pt>
                <c:pt idx="8953">
                  <c:v>2019/12/22 8:27</c:v>
                </c:pt>
                <c:pt idx="8954">
                  <c:v>2019/12/22 8:27</c:v>
                </c:pt>
                <c:pt idx="8955">
                  <c:v>2019/12/22 8:27</c:v>
                </c:pt>
                <c:pt idx="8956">
                  <c:v>2019/12/22 8:27</c:v>
                </c:pt>
                <c:pt idx="8957">
                  <c:v>2019/12/22 8:27</c:v>
                </c:pt>
                <c:pt idx="8958">
                  <c:v>2019/12/22 8:27</c:v>
                </c:pt>
                <c:pt idx="8959">
                  <c:v>2019/12/22 8:27</c:v>
                </c:pt>
                <c:pt idx="8960">
                  <c:v>2019/12/22 8:27</c:v>
                </c:pt>
                <c:pt idx="8961">
                  <c:v>2019/12/22 8:27</c:v>
                </c:pt>
                <c:pt idx="8962">
                  <c:v>2019/12/22 8:27</c:v>
                </c:pt>
                <c:pt idx="8963">
                  <c:v>2019/12/22 8:27</c:v>
                </c:pt>
                <c:pt idx="8964">
                  <c:v>2019/12/22 8:27</c:v>
                </c:pt>
                <c:pt idx="8965">
                  <c:v>2019/12/22 8:27</c:v>
                </c:pt>
                <c:pt idx="8966">
                  <c:v>2019/12/22 8:27</c:v>
                </c:pt>
                <c:pt idx="8967">
                  <c:v>2019/12/22 8:27</c:v>
                </c:pt>
                <c:pt idx="8968">
                  <c:v>2019/12/22 8:27</c:v>
                </c:pt>
                <c:pt idx="8969">
                  <c:v>2019/12/22 8:27</c:v>
                </c:pt>
                <c:pt idx="8970">
                  <c:v>2019/12/22 8:27</c:v>
                </c:pt>
                <c:pt idx="8971">
                  <c:v>2019/12/22 8:28</c:v>
                </c:pt>
                <c:pt idx="8972">
                  <c:v>2019/12/22 8:28</c:v>
                </c:pt>
                <c:pt idx="8973">
                  <c:v>2019/12/22 8:28</c:v>
                </c:pt>
                <c:pt idx="8974">
                  <c:v>2019/12/22 8:28</c:v>
                </c:pt>
                <c:pt idx="8975">
                  <c:v>2019/12/22 8:28</c:v>
                </c:pt>
                <c:pt idx="8976">
                  <c:v>2019/12/22 8:28</c:v>
                </c:pt>
                <c:pt idx="8977">
                  <c:v>2019/12/22 8:28</c:v>
                </c:pt>
                <c:pt idx="8978">
                  <c:v>2019/12/22 8:28</c:v>
                </c:pt>
                <c:pt idx="8979">
                  <c:v>2019/12/22 8:28</c:v>
                </c:pt>
                <c:pt idx="8980">
                  <c:v>2019/12/22 8:28</c:v>
                </c:pt>
                <c:pt idx="8981">
                  <c:v>2019/12/22 8:28</c:v>
                </c:pt>
                <c:pt idx="8982">
                  <c:v>2019/12/22 8:28</c:v>
                </c:pt>
                <c:pt idx="8983">
                  <c:v>2019/12/22 8:28</c:v>
                </c:pt>
                <c:pt idx="8984">
                  <c:v>2019/12/22 8:28</c:v>
                </c:pt>
                <c:pt idx="8985">
                  <c:v>2019/12/22 8:28</c:v>
                </c:pt>
                <c:pt idx="8986">
                  <c:v>2019/12/22 8:28</c:v>
                </c:pt>
                <c:pt idx="8987">
                  <c:v>2019/12/22 8:28</c:v>
                </c:pt>
                <c:pt idx="8988">
                  <c:v>2019/12/22 8:28</c:v>
                </c:pt>
                <c:pt idx="8989">
                  <c:v>2019/12/22 8:28</c:v>
                </c:pt>
                <c:pt idx="8990">
                  <c:v>2019/12/22 8:28</c:v>
                </c:pt>
                <c:pt idx="8991">
                  <c:v>2019/12/22 8:29</c:v>
                </c:pt>
                <c:pt idx="8992">
                  <c:v>2019/12/22 8:29</c:v>
                </c:pt>
                <c:pt idx="8993">
                  <c:v>2019/12/22 8:29</c:v>
                </c:pt>
                <c:pt idx="8994">
                  <c:v>2019/12/22 8:29</c:v>
                </c:pt>
                <c:pt idx="8995">
                  <c:v>2019/12/22 8:29</c:v>
                </c:pt>
                <c:pt idx="8996">
                  <c:v>2019/12/22 8:29</c:v>
                </c:pt>
                <c:pt idx="8997">
                  <c:v>2019/12/22 8:29</c:v>
                </c:pt>
                <c:pt idx="8998">
                  <c:v>2019/12/22 8:29</c:v>
                </c:pt>
                <c:pt idx="8999">
                  <c:v>2019/12/22 8:29</c:v>
                </c:pt>
                <c:pt idx="9000">
                  <c:v>2019/12/22 8:29</c:v>
                </c:pt>
                <c:pt idx="9001">
                  <c:v>2019/12/22 8:29</c:v>
                </c:pt>
                <c:pt idx="9002">
                  <c:v>2019/12/22 8:29</c:v>
                </c:pt>
                <c:pt idx="9003">
                  <c:v>2019/12/22 8:29</c:v>
                </c:pt>
                <c:pt idx="9004">
                  <c:v>2019/12/22 8:29</c:v>
                </c:pt>
                <c:pt idx="9005">
                  <c:v>2019/12/22 8:29</c:v>
                </c:pt>
                <c:pt idx="9006">
                  <c:v>2019/12/22 8:29</c:v>
                </c:pt>
                <c:pt idx="9007">
                  <c:v>2019/12/22 8:29</c:v>
                </c:pt>
                <c:pt idx="9008">
                  <c:v>2019/12/22 8:29</c:v>
                </c:pt>
                <c:pt idx="9009">
                  <c:v>2019/12/22 8:29</c:v>
                </c:pt>
                <c:pt idx="9010">
                  <c:v>2019/12/22 8:29</c:v>
                </c:pt>
                <c:pt idx="9011">
                  <c:v>2019/12/22 8:30</c:v>
                </c:pt>
                <c:pt idx="9012">
                  <c:v>2019/12/22 8:30</c:v>
                </c:pt>
                <c:pt idx="9013">
                  <c:v>2019/12/22 8:30</c:v>
                </c:pt>
                <c:pt idx="9014">
                  <c:v>2019/12/22 8:30</c:v>
                </c:pt>
                <c:pt idx="9015">
                  <c:v>2019/12/22 8:30</c:v>
                </c:pt>
                <c:pt idx="9016">
                  <c:v>2019/12/22 8:30</c:v>
                </c:pt>
                <c:pt idx="9017">
                  <c:v>2019/12/22 8:30</c:v>
                </c:pt>
                <c:pt idx="9018">
                  <c:v>2019/12/22 8:30</c:v>
                </c:pt>
                <c:pt idx="9019">
                  <c:v>2019/12/22 8:30</c:v>
                </c:pt>
                <c:pt idx="9020">
                  <c:v>2019/12/22 8:30</c:v>
                </c:pt>
                <c:pt idx="9021">
                  <c:v>2019/12/22 8:30</c:v>
                </c:pt>
                <c:pt idx="9022">
                  <c:v>2019/12/22 8:30</c:v>
                </c:pt>
                <c:pt idx="9023">
                  <c:v>2019/12/22 8:30</c:v>
                </c:pt>
                <c:pt idx="9024">
                  <c:v>2019/12/22 8:30</c:v>
                </c:pt>
                <c:pt idx="9025">
                  <c:v>2019/12/22 8:30</c:v>
                </c:pt>
                <c:pt idx="9026">
                  <c:v>2019/12/22 8:30</c:v>
                </c:pt>
                <c:pt idx="9027">
                  <c:v>2019/12/22 8:30</c:v>
                </c:pt>
                <c:pt idx="9028">
                  <c:v>2019/12/22 8:30</c:v>
                </c:pt>
                <c:pt idx="9029">
                  <c:v>2019/12/22 8:30</c:v>
                </c:pt>
                <c:pt idx="9030">
                  <c:v>2019/12/22 8:30</c:v>
                </c:pt>
                <c:pt idx="9031">
                  <c:v>2019/12/22 8:31</c:v>
                </c:pt>
                <c:pt idx="9032">
                  <c:v>2019/12/22 8:31</c:v>
                </c:pt>
                <c:pt idx="9033">
                  <c:v>2019/12/22 8:31</c:v>
                </c:pt>
                <c:pt idx="9034">
                  <c:v>2019/12/22 8:31</c:v>
                </c:pt>
                <c:pt idx="9035">
                  <c:v>2019/12/22 8:31</c:v>
                </c:pt>
                <c:pt idx="9036">
                  <c:v>2019/12/22 8:31</c:v>
                </c:pt>
                <c:pt idx="9037">
                  <c:v>2019/12/22 8:31</c:v>
                </c:pt>
                <c:pt idx="9038">
                  <c:v>2019/12/22 8:31</c:v>
                </c:pt>
                <c:pt idx="9039">
                  <c:v>2019/12/22 8:31</c:v>
                </c:pt>
                <c:pt idx="9040">
                  <c:v>2019/12/22 8:31</c:v>
                </c:pt>
                <c:pt idx="9041">
                  <c:v>2019/12/22 8:31</c:v>
                </c:pt>
                <c:pt idx="9042">
                  <c:v>2019/12/22 8:31</c:v>
                </c:pt>
                <c:pt idx="9043">
                  <c:v>2019/12/22 8:31</c:v>
                </c:pt>
                <c:pt idx="9044">
                  <c:v>2019/12/22 8:31</c:v>
                </c:pt>
                <c:pt idx="9045">
                  <c:v>2019/12/22 8:31</c:v>
                </c:pt>
                <c:pt idx="9046">
                  <c:v>2019/12/22 8:31</c:v>
                </c:pt>
                <c:pt idx="9047">
                  <c:v>2019/12/22 8:31</c:v>
                </c:pt>
                <c:pt idx="9048">
                  <c:v>2019/12/22 8:31</c:v>
                </c:pt>
                <c:pt idx="9049">
                  <c:v>2019/12/22 8:31</c:v>
                </c:pt>
                <c:pt idx="9050">
                  <c:v>2019/12/22 8:31</c:v>
                </c:pt>
                <c:pt idx="9051">
                  <c:v>2019/12/22 8:32</c:v>
                </c:pt>
                <c:pt idx="9052">
                  <c:v>2019/12/22 8:32</c:v>
                </c:pt>
                <c:pt idx="9053">
                  <c:v>2019/12/22 8:32</c:v>
                </c:pt>
                <c:pt idx="9054">
                  <c:v>2019/12/22 8:32</c:v>
                </c:pt>
                <c:pt idx="9055">
                  <c:v>2019/12/22 8:32</c:v>
                </c:pt>
                <c:pt idx="9056">
                  <c:v>2019/12/22 8:32</c:v>
                </c:pt>
                <c:pt idx="9057">
                  <c:v>2019/12/22 8:32</c:v>
                </c:pt>
                <c:pt idx="9058">
                  <c:v>2019/12/22 8:32</c:v>
                </c:pt>
                <c:pt idx="9059">
                  <c:v>2019/12/22 8:32</c:v>
                </c:pt>
                <c:pt idx="9060">
                  <c:v>2019/12/22 8:32</c:v>
                </c:pt>
                <c:pt idx="9061">
                  <c:v>2019/12/22 8:32</c:v>
                </c:pt>
                <c:pt idx="9062">
                  <c:v>2019/12/22 8:32</c:v>
                </c:pt>
                <c:pt idx="9063">
                  <c:v>2019/12/22 8:32</c:v>
                </c:pt>
                <c:pt idx="9064">
                  <c:v>2019/12/22 8:32</c:v>
                </c:pt>
                <c:pt idx="9065">
                  <c:v>2019/12/22 8:32</c:v>
                </c:pt>
                <c:pt idx="9066">
                  <c:v>2019/12/22 8:32</c:v>
                </c:pt>
                <c:pt idx="9067">
                  <c:v>2019/12/22 8:32</c:v>
                </c:pt>
                <c:pt idx="9068">
                  <c:v>2019/12/22 8:32</c:v>
                </c:pt>
                <c:pt idx="9069">
                  <c:v>2019/12/22 8:32</c:v>
                </c:pt>
                <c:pt idx="9070">
                  <c:v>2019/12/22 8:32</c:v>
                </c:pt>
                <c:pt idx="9071">
                  <c:v>2019/12/22 8:33</c:v>
                </c:pt>
                <c:pt idx="9072">
                  <c:v>2019/12/22 8:33</c:v>
                </c:pt>
                <c:pt idx="9073">
                  <c:v>2019/12/22 8:33</c:v>
                </c:pt>
                <c:pt idx="9074">
                  <c:v>2019/12/22 8:33</c:v>
                </c:pt>
                <c:pt idx="9075">
                  <c:v>2019/12/22 8:33</c:v>
                </c:pt>
                <c:pt idx="9076">
                  <c:v>2019/12/22 8:33</c:v>
                </c:pt>
                <c:pt idx="9077">
                  <c:v>2019/12/22 8:33</c:v>
                </c:pt>
                <c:pt idx="9078">
                  <c:v>2019/12/22 8:33</c:v>
                </c:pt>
                <c:pt idx="9079">
                  <c:v>2019/12/22 8:33</c:v>
                </c:pt>
                <c:pt idx="9080">
                  <c:v>2019/12/22 8:33</c:v>
                </c:pt>
                <c:pt idx="9081">
                  <c:v>2019/12/22 8:33</c:v>
                </c:pt>
                <c:pt idx="9082">
                  <c:v>2019/12/22 8:33</c:v>
                </c:pt>
                <c:pt idx="9083">
                  <c:v>2019/12/22 8:33</c:v>
                </c:pt>
                <c:pt idx="9084">
                  <c:v>2019/12/22 8:33</c:v>
                </c:pt>
                <c:pt idx="9085">
                  <c:v>2019/12/22 8:33</c:v>
                </c:pt>
                <c:pt idx="9086">
                  <c:v>2019/12/22 8:33</c:v>
                </c:pt>
                <c:pt idx="9087">
                  <c:v>2019/12/22 8:33</c:v>
                </c:pt>
                <c:pt idx="9088">
                  <c:v>2019/12/22 8:33</c:v>
                </c:pt>
                <c:pt idx="9089">
                  <c:v>2019/12/22 8:33</c:v>
                </c:pt>
                <c:pt idx="9090">
                  <c:v>2019/12/22 8:33</c:v>
                </c:pt>
                <c:pt idx="9091">
                  <c:v>2019/12/22 8:34</c:v>
                </c:pt>
                <c:pt idx="9092">
                  <c:v>2019/12/22 8:34</c:v>
                </c:pt>
                <c:pt idx="9093">
                  <c:v>2019/12/22 8:34</c:v>
                </c:pt>
                <c:pt idx="9094">
                  <c:v>2019/12/22 8:34</c:v>
                </c:pt>
                <c:pt idx="9095">
                  <c:v>2019/12/22 8:34</c:v>
                </c:pt>
                <c:pt idx="9096">
                  <c:v>2019/12/22 8:34</c:v>
                </c:pt>
                <c:pt idx="9097">
                  <c:v>2019/12/22 8:34</c:v>
                </c:pt>
                <c:pt idx="9098">
                  <c:v>2019/12/22 8:34</c:v>
                </c:pt>
                <c:pt idx="9099">
                  <c:v>2019/12/22 8:34</c:v>
                </c:pt>
                <c:pt idx="9100">
                  <c:v>2019/12/22 8:34</c:v>
                </c:pt>
                <c:pt idx="9101">
                  <c:v>2019/12/22 8:34</c:v>
                </c:pt>
                <c:pt idx="9102">
                  <c:v>2019/12/22 8:34</c:v>
                </c:pt>
                <c:pt idx="9103">
                  <c:v>2019/12/22 8:34</c:v>
                </c:pt>
                <c:pt idx="9104">
                  <c:v>2019/12/22 8:34</c:v>
                </c:pt>
                <c:pt idx="9105">
                  <c:v>2019/12/22 8:34</c:v>
                </c:pt>
                <c:pt idx="9106">
                  <c:v>2019/12/22 8:34</c:v>
                </c:pt>
                <c:pt idx="9107">
                  <c:v>2019/12/22 8:34</c:v>
                </c:pt>
                <c:pt idx="9108">
                  <c:v>2019/12/22 8:34</c:v>
                </c:pt>
                <c:pt idx="9109">
                  <c:v>2019/12/22 8:34</c:v>
                </c:pt>
                <c:pt idx="9110">
                  <c:v>2019/12/22 8:34</c:v>
                </c:pt>
                <c:pt idx="9111">
                  <c:v>2019/12/22 8:35</c:v>
                </c:pt>
                <c:pt idx="9112">
                  <c:v>2019/12/22 8:35</c:v>
                </c:pt>
                <c:pt idx="9113">
                  <c:v>2019/12/22 8:35</c:v>
                </c:pt>
                <c:pt idx="9114">
                  <c:v>2019/12/22 8:35</c:v>
                </c:pt>
                <c:pt idx="9115">
                  <c:v>2019/12/22 8:35</c:v>
                </c:pt>
                <c:pt idx="9116">
                  <c:v>2019/12/22 8:35</c:v>
                </c:pt>
                <c:pt idx="9117">
                  <c:v>2019/12/22 8:35</c:v>
                </c:pt>
                <c:pt idx="9118">
                  <c:v>2019/12/22 8:35</c:v>
                </c:pt>
                <c:pt idx="9119">
                  <c:v>2019/12/22 8:35</c:v>
                </c:pt>
                <c:pt idx="9120">
                  <c:v>2019/12/22 8:35</c:v>
                </c:pt>
                <c:pt idx="9121">
                  <c:v>2019/12/22 8:35</c:v>
                </c:pt>
                <c:pt idx="9122">
                  <c:v>2019/12/22 8:35</c:v>
                </c:pt>
                <c:pt idx="9123">
                  <c:v>2019/12/22 8:35</c:v>
                </c:pt>
                <c:pt idx="9124">
                  <c:v>2019/12/22 8:35</c:v>
                </c:pt>
                <c:pt idx="9125">
                  <c:v>2019/12/22 8:35</c:v>
                </c:pt>
                <c:pt idx="9126">
                  <c:v>2019/12/22 8:35</c:v>
                </c:pt>
                <c:pt idx="9127">
                  <c:v>2019/12/22 8:35</c:v>
                </c:pt>
                <c:pt idx="9128">
                  <c:v>2019/12/22 8:35</c:v>
                </c:pt>
                <c:pt idx="9129">
                  <c:v>2019/12/22 8:35</c:v>
                </c:pt>
                <c:pt idx="9130">
                  <c:v>2019/12/22 8:35</c:v>
                </c:pt>
                <c:pt idx="9131">
                  <c:v>2019/12/22 8:36</c:v>
                </c:pt>
                <c:pt idx="9132">
                  <c:v>2019/12/22 8:36</c:v>
                </c:pt>
                <c:pt idx="9133">
                  <c:v>2019/12/22 8:36</c:v>
                </c:pt>
                <c:pt idx="9134">
                  <c:v>2019/12/22 8:36</c:v>
                </c:pt>
                <c:pt idx="9135">
                  <c:v>2019/12/22 8:36</c:v>
                </c:pt>
                <c:pt idx="9136">
                  <c:v>2019/12/22 8:36</c:v>
                </c:pt>
                <c:pt idx="9137">
                  <c:v>2019/12/22 8:36</c:v>
                </c:pt>
                <c:pt idx="9138">
                  <c:v>2019/12/22 8:36</c:v>
                </c:pt>
                <c:pt idx="9139">
                  <c:v>2019/12/22 8:36</c:v>
                </c:pt>
                <c:pt idx="9140">
                  <c:v>2019/12/22 8:36</c:v>
                </c:pt>
                <c:pt idx="9141">
                  <c:v>2019/12/22 8:36</c:v>
                </c:pt>
                <c:pt idx="9142">
                  <c:v>2019/12/22 8:36</c:v>
                </c:pt>
                <c:pt idx="9143">
                  <c:v>2019/12/22 8:36</c:v>
                </c:pt>
                <c:pt idx="9144">
                  <c:v>2019/12/22 8:36</c:v>
                </c:pt>
                <c:pt idx="9145">
                  <c:v>2019/12/22 8:36</c:v>
                </c:pt>
                <c:pt idx="9146">
                  <c:v>2019/12/22 8:36</c:v>
                </c:pt>
                <c:pt idx="9147">
                  <c:v>2019/12/22 8:36</c:v>
                </c:pt>
                <c:pt idx="9148">
                  <c:v>2019/12/22 8:36</c:v>
                </c:pt>
                <c:pt idx="9149">
                  <c:v>2019/12/22 8:36</c:v>
                </c:pt>
                <c:pt idx="9150">
                  <c:v>2019/12/22 8:36</c:v>
                </c:pt>
                <c:pt idx="9151">
                  <c:v>2019/12/22 8:37</c:v>
                </c:pt>
                <c:pt idx="9152">
                  <c:v>2019/12/22 8:37</c:v>
                </c:pt>
                <c:pt idx="9153">
                  <c:v>2019/12/22 8:37</c:v>
                </c:pt>
                <c:pt idx="9154">
                  <c:v>2019/12/22 8:37</c:v>
                </c:pt>
                <c:pt idx="9155">
                  <c:v>2019/12/22 8:37</c:v>
                </c:pt>
                <c:pt idx="9156">
                  <c:v>2019/12/22 8:37</c:v>
                </c:pt>
                <c:pt idx="9157">
                  <c:v>2019/12/22 8:37</c:v>
                </c:pt>
                <c:pt idx="9158">
                  <c:v>2019/12/22 8:37</c:v>
                </c:pt>
                <c:pt idx="9159">
                  <c:v>2019/12/22 8:37</c:v>
                </c:pt>
                <c:pt idx="9160">
                  <c:v>2019/12/22 8:37</c:v>
                </c:pt>
                <c:pt idx="9161">
                  <c:v>2019/12/22 8:37</c:v>
                </c:pt>
                <c:pt idx="9162">
                  <c:v>2019/12/22 8:37</c:v>
                </c:pt>
                <c:pt idx="9163">
                  <c:v>2019/12/22 8:37</c:v>
                </c:pt>
                <c:pt idx="9164">
                  <c:v>2019/12/22 8:37</c:v>
                </c:pt>
                <c:pt idx="9165">
                  <c:v>2019/12/22 8:37</c:v>
                </c:pt>
                <c:pt idx="9166">
                  <c:v>2019/12/22 8:37</c:v>
                </c:pt>
                <c:pt idx="9167">
                  <c:v>2019/12/22 8:37</c:v>
                </c:pt>
                <c:pt idx="9168">
                  <c:v>2019/12/22 8:37</c:v>
                </c:pt>
                <c:pt idx="9169">
                  <c:v>2019/12/22 8:37</c:v>
                </c:pt>
                <c:pt idx="9170">
                  <c:v>2019/12/22 8:37</c:v>
                </c:pt>
                <c:pt idx="9171">
                  <c:v>2019/12/22 8:38</c:v>
                </c:pt>
                <c:pt idx="9172">
                  <c:v>2019/12/22 8:38</c:v>
                </c:pt>
                <c:pt idx="9173">
                  <c:v>2019/12/22 8:38</c:v>
                </c:pt>
                <c:pt idx="9174">
                  <c:v>2019/12/22 8:38</c:v>
                </c:pt>
                <c:pt idx="9175">
                  <c:v>2019/12/22 8:38</c:v>
                </c:pt>
                <c:pt idx="9176">
                  <c:v>2019/12/22 8:38</c:v>
                </c:pt>
                <c:pt idx="9177">
                  <c:v>2019/12/22 8:38</c:v>
                </c:pt>
                <c:pt idx="9178">
                  <c:v>2019/12/22 8:38</c:v>
                </c:pt>
                <c:pt idx="9179">
                  <c:v>2019/12/22 8:38</c:v>
                </c:pt>
                <c:pt idx="9180">
                  <c:v>2019/12/22 8:38</c:v>
                </c:pt>
                <c:pt idx="9181">
                  <c:v>2019/12/22 8:38</c:v>
                </c:pt>
                <c:pt idx="9182">
                  <c:v>2019/12/22 8:38</c:v>
                </c:pt>
                <c:pt idx="9183">
                  <c:v>2019/12/22 8:38</c:v>
                </c:pt>
                <c:pt idx="9184">
                  <c:v>2019/12/22 8:38</c:v>
                </c:pt>
                <c:pt idx="9185">
                  <c:v>2019/12/22 8:38</c:v>
                </c:pt>
                <c:pt idx="9186">
                  <c:v>2019/12/22 8:38</c:v>
                </c:pt>
                <c:pt idx="9187">
                  <c:v>2019/12/22 8:38</c:v>
                </c:pt>
                <c:pt idx="9188">
                  <c:v>2019/12/22 8:38</c:v>
                </c:pt>
                <c:pt idx="9189">
                  <c:v>2019/12/22 8:38</c:v>
                </c:pt>
                <c:pt idx="9190">
                  <c:v>2019/12/22 8:38</c:v>
                </c:pt>
                <c:pt idx="9191">
                  <c:v>2019/12/22 8:39</c:v>
                </c:pt>
                <c:pt idx="9192">
                  <c:v>2019/12/22 8:39</c:v>
                </c:pt>
                <c:pt idx="9193">
                  <c:v>2019/12/22 8:39</c:v>
                </c:pt>
                <c:pt idx="9194">
                  <c:v>2019/12/22 8:39</c:v>
                </c:pt>
                <c:pt idx="9195">
                  <c:v>2019/12/22 8:39</c:v>
                </c:pt>
                <c:pt idx="9196">
                  <c:v>2019/12/22 8:39</c:v>
                </c:pt>
                <c:pt idx="9197">
                  <c:v>2019/12/22 8:39</c:v>
                </c:pt>
                <c:pt idx="9198">
                  <c:v>2019/12/22 8:39</c:v>
                </c:pt>
                <c:pt idx="9199">
                  <c:v>2019/12/22 8:39</c:v>
                </c:pt>
                <c:pt idx="9200">
                  <c:v>2019/12/22 8:39</c:v>
                </c:pt>
                <c:pt idx="9201">
                  <c:v>2019/12/22 8:39</c:v>
                </c:pt>
                <c:pt idx="9202">
                  <c:v>2019/12/22 8:39</c:v>
                </c:pt>
                <c:pt idx="9203">
                  <c:v>2019/12/22 8:39</c:v>
                </c:pt>
                <c:pt idx="9204">
                  <c:v>2019/12/22 8:39</c:v>
                </c:pt>
                <c:pt idx="9205">
                  <c:v>2019/12/22 8:39</c:v>
                </c:pt>
                <c:pt idx="9206">
                  <c:v>2019/12/22 8:39</c:v>
                </c:pt>
                <c:pt idx="9207">
                  <c:v>2019/12/22 8:39</c:v>
                </c:pt>
                <c:pt idx="9208">
                  <c:v>2019/12/22 8:39</c:v>
                </c:pt>
                <c:pt idx="9209">
                  <c:v>2019/12/22 8:39</c:v>
                </c:pt>
                <c:pt idx="9210">
                  <c:v>2019/12/22 8:39</c:v>
                </c:pt>
                <c:pt idx="9211">
                  <c:v>2019/12/22 8:40</c:v>
                </c:pt>
                <c:pt idx="9212">
                  <c:v>2019/12/22 8:40</c:v>
                </c:pt>
                <c:pt idx="9213">
                  <c:v>2019/12/22 8:40</c:v>
                </c:pt>
                <c:pt idx="9214">
                  <c:v>2019/12/22 8:40</c:v>
                </c:pt>
                <c:pt idx="9215">
                  <c:v>2019/12/22 8:40</c:v>
                </c:pt>
                <c:pt idx="9216">
                  <c:v>2019/12/22 8:40</c:v>
                </c:pt>
                <c:pt idx="9217">
                  <c:v>2019/12/22 8:40</c:v>
                </c:pt>
                <c:pt idx="9218">
                  <c:v>2019/12/22 8:40</c:v>
                </c:pt>
                <c:pt idx="9219">
                  <c:v>2019/12/22 8:40</c:v>
                </c:pt>
                <c:pt idx="9220">
                  <c:v>2019/12/22 8:40</c:v>
                </c:pt>
                <c:pt idx="9221">
                  <c:v>2019/12/22 8:40</c:v>
                </c:pt>
                <c:pt idx="9222">
                  <c:v>2019/12/22 8:40</c:v>
                </c:pt>
                <c:pt idx="9223">
                  <c:v>2019/12/22 8:40</c:v>
                </c:pt>
                <c:pt idx="9224">
                  <c:v>2019/12/22 8:40</c:v>
                </c:pt>
                <c:pt idx="9225">
                  <c:v>2019/12/22 8:40</c:v>
                </c:pt>
                <c:pt idx="9226">
                  <c:v>2019/12/22 8:40</c:v>
                </c:pt>
                <c:pt idx="9227">
                  <c:v>2019/12/22 8:40</c:v>
                </c:pt>
                <c:pt idx="9228">
                  <c:v>2019/12/22 8:40</c:v>
                </c:pt>
                <c:pt idx="9229">
                  <c:v>2019/12/22 8:40</c:v>
                </c:pt>
                <c:pt idx="9230">
                  <c:v>2019/12/22 8:40</c:v>
                </c:pt>
                <c:pt idx="9231">
                  <c:v>2019/12/22 8:41</c:v>
                </c:pt>
                <c:pt idx="9232">
                  <c:v>2019/12/22 8:41</c:v>
                </c:pt>
                <c:pt idx="9233">
                  <c:v>2019/12/22 8:41</c:v>
                </c:pt>
                <c:pt idx="9234">
                  <c:v>2019/12/22 8:41</c:v>
                </c:pt>
                <c:pt idx="9235">
                  <c:v>2019/12/22 8:41</c:v>
                </c:pt>
                <c:pt idx="9236">
                  <c:v>2019/12/22 8:41</c:v>
                </c:pt>
                <c:pt idx="9237">
                  <c:v>2019/12/22 8:41</c:v>
                </c:pt>
                <c:pt idx="9238">
                  <c:v>2019/12/22 8:41</c:v>
                </c:pt>
                <c:pt idx="9239">
                  <c:v>2019/12/22 8:41</c:v>
                </c:pt>
                <c:pt idx="9240">
                  <c:v>2019/12/22 8:41</c:v>
                </c:pt>
                <c:pt idx="9241">
                  <c:v>2019/12/22 8:41</c:v>
                </c:pt>
                <c:pt idx="9242">
                  <c:v>2019/12/22 8:41</c:v>
                </c:pt>
                <c:pt idx="9243">
                  <c:v>2019/12/22 8:41</c:v>
                </c:pt>
                <c:pt idx="9244">
                  <c:v>2019/12/22 8:41</c:v>
                </c:pt>
                <c:pt idx="9245">
                  <c:v>2019/12/22 8:41</c:v>
                </c:pt>
                <c:pt idx="9246">
                  <c:v>2019/12/22 8:41</c:v>
                </c:pt>
                <c:pt idx="9247">
                  <c:v>2019/12/22 8:41</c:v>
                </c:pt>
                <c:pt idx="9248">
                  <c:v>2019/12/22 8:41</c:v>
                </c:pt>
                <c:pt idx="9249">
                  <c:v>2019/12/22 8:41</c:v>
                </c:pt>
                <c:pt idx="9250">
                  <c:v>2019/12/22 8:41</c:v>
                </c:pt>
                <c:pt idx="9251">
                  <c:v>2019/12/22 8:42</c:v>
                </c:pt>
                <c:pt idx="9252">
                  <c:v>2019/12/22 8:42</c:v>
                </c:pt>
                <c:pt idx="9253">
                  <c:v>2019/12/22 8:42</c:v>
                </c:pt>
                <c:pt idx="9254">
                  <c:v>2019/12/22 8:42</c:v>
                </c:pt>
                <c:pt idx="9255">
                  <c:v>2019/12/22 8:42</c:v>
                </c:pt>
                <c:pt idx="9256">
                  <c:v>2019/12/22 8:42</c:v>
                </c:pt>
                <c:pt idx="9257">
                  <c:v>2019/12/22 8:42</c:v>
                </c:pt>
                <c:pt idx="9258">
                  <c:v>2019/12/22 8:42</c:v>
                </c:pt>
                <c:pt idx="9259">
                  <c:v>2019/12/22 8:42</c:v>
                </c:pt>
                <c:pt idx="9260">
                  <c:v>2019/12/22 8:42</c:v>
                </c:pt>
                <c:pt idx="9261">
                  <c:v>2019/12/22 8:42</c:v>
                </c:pt>
                <c:pt idx="9262">
                  <c:v>2019/12/22 8:42</c:v>
                </c:pt>
                <c:pt idx="9263">
                  <c:v>2019/12/22 8:42</c:v>
                </c:pt>
                <c:pt idx="9264">
                  <c:v>2019/12/22 8:42</c:v>
                </c:pt>
                <c:pt idx="9265">
                  <c:v>2019/12/22 8:42</c:v>
                </c:pt>
                <c:pt idx="9266">
                  <c:v>2019/12/22 8:42</c:v>
                </c:pt>
                <c:pt idx="9267">
                  <c:v>2019/12/22 8:42</c:v>
                </c:pt>
                <c:pt idx="9268">
                  <c:v>2019/12/22 8:42</c:v>
                </c:pt>
                <c:pt idx="9269">
                  <c:v>2019/12/22 8:42</c:v>
                </c:pt>
                <c:pt idx="9270">
                  <c:v>2019/12/22 8:42</c:v>
                </c:pt>
                <c:pt idx="9271">
                  <c:v>2019/12/22 8:43</c:v>
                </c:pt>
                <c:pt idx="9272">
                  <c:v>2019/12/22 8:43</c:v>
                </c:pt>
                <c:pt idx="9273">
                  <c:v>2019/12/22 8:43</c:v>
                </c:pt>
                <c:pt idx="9274">
                  <c:v>2019/12/22 8:43</c:v>
                </c:pt>
                <c:pt idx="9275">
                  <c:v>2019/12/22 8:43</c:v>
                </c:pt>
                <c:pt idx="9276">
                  <c:v>2019/12/22 8:43</c:v>
                </c:pt>
                <c:pt idx="9277">
                  <c:v>2019/12/22 8:43</c:v>
                </c:pt>
                <c:pt idx="9278">
                  <c:v>2019/12/22 8:43</c:v>
                </c:pt>
                <c:pt idx="9279">
                  <c:v>2019/12/22 8:43</c:v>
                </c:pt>
                <c:pt idx="9280">
                  <c:v>2019/12/22 8:43</c:v>
                </c:pt>
                <c:pt idx="9281">
                  <c:v>2019/12/22 8:43</c:v>
                </c:pt>
                <c:pt idx="9282">
                  <c:v>2019/12/22 8:43</c:v>
                </c:pt>
                <c:pt idx="9283">
                  <c:v>2019/12/22 8:43</c:v>
                </c:pt>
                <c:pt idx="9284">
                  <c:v>2019/12/22 8:43</c:v>
                </c:pt>
                <c:pt idx="9285">
                  <c:v>2019/12/22 8:43</c:v>
                </c:pt>
                <c:pt idx="9286">
                  <c:v>2019/12/22 8:43</c:v>
                </c:pt>
                <c:pt idx="9287">
                  <c:v>2019/12/22 8:43</c:v>
                </c:pt>
                <c:pt idx="9288">
                  <c:v>2019/12/22 8:43</c:v>
                </c:pt>
                <c:pt idx="9289">
                  <c:v>2019/12/22 8:43</c:v>
                </c:pt>
                <c:pt idx="9290">
                  <c:v>2019/12/22 8:43</c:v>
                </c:pt>
                <c:pt idx="9291">
                  <c:v>2019/12/22 8:44</c:v>
                </c:pt>
                <c:pt idx="9292">
                  <c:v>2019/12/22 8:44</c:v>
                </c:pt>
                <c:pt idx="9293">
                  <c:v>2019/12/22 8:44</c:v>
                </c:pt>
                <c:pt idx="9294">
                  <c:v>2019/12/22 8:44</c:v>
                </c:pt>
                <c:pt idx="9295">
                  <c:v>2019/12/22 8:44</c:v>
                </c:pt>
                <c:pt idx="9296">
                  <c:v>2019/12/22 8:44</c:v>
                </c:pt>
                <c:pt idx="9297">
                  <c:v>2019/12/22 8:44</c:v>
                </c:pt>
                <c:pt idx="9298">
                  <c:v>2019/12/22 8:44</c:v>
                </c:pt>
                <c:pt idx="9299">
                  <c:v>2019/12/22 8:44</c:v>
                </c:pt>
                <c:pt idx="9300">
                  <c:v>2019/12/22 8:44</c:v>
                </c:pt>
                <c:pt idx="9301">
                  <c:v>2019/12/22 8:44</c:v>
                </c:pt>
                <c:pt idx="9302">
                  <c:v>2019/12/22 8:44</c:v>
                </c:pt>
                <c:pt idx="9303">
                  <c:v>2019/12/22 8:44</c:v>
                </c:pt>
                <c:pt idx="9304">
                  <c:v>2019/12/22 8:44</c:v>
                </c:pt>
                <c:pt idx="9305">
                  <c:v>2019/12/22 8:44</c:v>
                </c:pt>
                <c:pt idx="9306">
                  <c:v>2019/12/22 8:44</c:v>
                </c:pt>
                <c:pt idx="9307">
                  <c:v>2019/12/22 8:44</c:v>
                </c:pt>
                <c:pt idx="9308">
                  <c:v>2019/12/22 8:44</c:v>
                </c:pt>
                <c:pt idx="9309">
                  <c:v>2019/12/22 8:44</c:v>
                </c:pt>
                <c:pt idx="9310">
                  <c:v>2019/12/22 8:45</c:v>
                </c:pt>
                <c:pt idx="9311">
                  <c:v>2019/12/22 8:45</c:v>
                </c:pt>
                <c:pt idx="9312">
                  <c:v>2019/12/22 8:45</c:v>
                </c:pt>
                <c:pt idx="9313">
                  <c:v>2019/12/22 8:45</c:v>
                </c:pt>
                <c:pt idx="9314">
                  <c:v>2019/12/22 8:45</c:v>
                </c:pt>
                <c:pt idx="9315">
                  <c:v>2019/12/22 8:45</c:v>
                </c:pt>
                <c:pt idx="9316">
                  <c:v>2019/12/22 8:45</c:v>
                </c:pt>
                <c:pt idx="9317">
                  <c:v>2019/12/22 8:45</c:v>
                </c:pt>
                <c:pt idx="9318">
                  <c:v>2019/12/22 8:45</c:v>
                </c:pt>
                <c:pt idx="9319">
                  <c:v>2019/12/22 8:45</c:v>
                </c:pt>
                <c:pt idx="9320">
                  <c:v>2019/12/22 8:45</c:v>
                </c:pt>
                <c:pt idx="9321">
                  <c:v>2019/12/22 8:45</c:v>
                </c:pt>
                <c:pt idx="9322">
                  <c:v>2019/12/22 8:45</c:v>
                </c:pt>
                <c:pt idx="9323">
                  <c:v>2019/12/22 8:45</c:v>
                </c:pt>
                <c:pt idx="9324">
                  <c:v>2019/12/22 8:45</c:v>
                </c:pt>
                <c:pt idx="9325">
                  <c:v>2019/12/22 8:45</c:v>
                </c:pt>
                <c:pt idx="9326">
                  <c:v>2019/12/22 8:45</c:v>
                </c:pt>
                <c:pt idx="9327">
                  <c:v>2019/12/22 8:45</c:v>
                </c:pt>
                <c:pt idx="9328">
                  <c:v>2019/12/22 8:45</c:v>
                </c:pt>
                <c:pt idx="9329">
                  <c:v>2019/12/22 8:45</c:v>
                </c:pt>
                <c:pt idx="9330">
                  <c:v>2019/12/22 8:45</c:v>
                </c:pt>
                <c:pt idx="9331">
                  <c:v>2019/12/22 8:46</c:v>
                </c:pt>
                <c:pt idx="9332">
                  <c:v>2019/12/22 8:46</c:v>
                </c:pt>
                <c:pt idx="9333">
                  <c:v>2019/12/22 8:46</c:v>
                </c:pt>
                <c:pt idx="9334">
                  <c:v>2019/12/22 8:46</c:v>
                </c:pt>
                <c:pt idx="9335">
                  <c:v>2019/12/22 8:46</c:v>
                </c:pt>
                <c:pt idx="9336">
                  <c:v>2019/12/22 8:46</c:v>
                </c:pt>
                <c:pt idx="9337">
                  <c:v>2019/12/22 8:46</c:v>
                </c:pt>
                <c:pt idx="9338">
                  <c:v>2019/12/22 8:46</c:v>
                </c:pt>
                <c:pt idx="9339">
                  <c:v>2019/12/22 8:46</c:v>
                </c:pt>
                <c:pt idx="9340">
                  <c:v>2019/12/22 8:46</c:v>
                </c:pt>
                <c:pt idx="9341">
                  <c:v>2019/12/22 8:46</c:v>
                </c:pt>
                <c:pt idx="9342">
                  <c:v>2019/12/22 8:46</c:v>
                </c:pt>
                <c:pt idx="9343">
                  <c:v>2019/12/22 8:46</c:v>
                </c:pt>
                <c:pt idx="9344">
                  <c:v>2019/12/22 8:46</c:v>
                </c:pt>
                <c:pt idx="9345">
                  <c:v>2019/12/22 8:46</c:v>
                </c:pt>
                <c:pt idx="9346">
                  <c:v>2019/12/22 8:46</c:v>
                </c:pt>
                <c:pt idx="9347">
                  <c:v>2019/12/22 8:46</c:v>
                </c:pt>
                <c:pt idx="9348">
                  <c:v>2019/12/22 8:46</c:v>
                </c:pt>
                <c:pt idx="9349">
                  <c:v>2019/12/22 8:46</c:v>
                </c:pt>
                <c:pt idx="9350">
                  <c:v>2019/12/22 8:46</c:v>
                </c:pt>
                <c:pt idx="9351">
                  <c:v>2019/12/22 8:47</c:v>
                </c:pt>
                <c:pt idx="9352">
                  <c:v>2019/12/22 8:47</c:v>
                </c:pt>
                <c:pt idx="9353">
                  <c:v>2019/12/22 8:47</c:v>
                </c:pt>
                <c:pt idx="9354">
                  <c:v>2019/12/22 8:47</c:v>
                </c:pt>
                <c:pt idx="9355">
                  <c:v>2019/12/22 8:47</c:v>
                </c:pt>
                <c:pt idx="9356">
                  <c:v>2019/12/22 8:47</c:v>
                </c:pt>
                <c:pt idx="9357">
                  <c:v>2019/12/22 8:47</c:v>
                </c:pt>
                <c:pt idx="9358">
                  <c:v>2019/12/22 8:47</c:v>
                </c:pt>
                <c:pt idx="9359">
                  <c:v>2019/12/22 8:47</c:v>
                </c:pt>
                <c:pt idx="9360">
                  <c:v>2019/12/22 8:47</c:v>
                </c:pt>
                <c:pt idx="9361">
                  <c:v>2019/12/22 8:47</c:v>
                </c:pt>
                <c:pt idx="9362">
                  <c:v>2019/12/22 8:47</c:v>
                </c:pt>
                <c:pt idx="9363">
                  <c:v>2019/12/22 8:47</c:v>
                </c:pt>
                <c:pt idx="9364">
                  <c:v>2019/12/22 8:47</c:v>
                </c:pt>
                <c:pt idx="9365">
                  <c:v>2019/12/22 8:47</c:v>
                </c:pt>
                <c:pt idx="9366">
                  <c:v>2019/12/22 8:47</c:v>
                </c:pt>
                <c:pt idx="9367">
                  <c:v>2019/12/22 8:47</c:v>
                </c:pt>
                <c:pt idx="9368">
                  <c:v>2019/12/22 8:47</c:v>
                </c:pt>
                <c:pt idx="9369">
                  <c:v>2019/12/22 8:47</c:v>
                </c:pt>
                <c:pt idx="9370">
                  <c:v>2019/12/22 8:47</c:v>
                </c:pt>
                <c:pt idx="9371">
                  <c:v>2019/12/22 8:48</c:v>
                </c:pt>
                <c:pt idx="9372">
                  <c:v>2019/12/22 8:48</c:v>
                </c:pt>
                <c:pt idx="9373">
                  <c:v>2019/12/22 8:48</c:v>
                </c:pt>
                <c:pt idx="9374">
                  <c:v>2019/12/22 8:48</c:v>
                </c:pt>
                <c:pt idx="9375">
                  <c:v>2019/12/22 8:48</c:v>
                </c:pt>
                <c:pt idx="9376">
                  <c:v>2019/12/22 8:48</c:v>
                </c:pt>
                <c:pt idx="9377">
                  <c:v>2019/12/22 8:48</c:v>
                </c:pt>
                <c:pt idx="9378">
                  <c:v>2019/12/22 8:48</c:v>
                </c:pt>
                <c:pt idx="9379">
                  <c:v>2019/12/22 8:48</c:v>
                </c:pt>
                <c:pt idx="9380">
                  <c:v>2019/12/22 8:48</c:v>
                </c:pt>
                <c:pt idx="9381">
                  <c:v>2019/12/22 8:48</c:v>
                </c:pt>
                <c:pt idx="9382">
                  <c:v>2019/12/22 8:48</c:v>
                </c:pt>
                <c:pt idx="9383">
                  <c:v>2019/12/22 8:48</c:v>
                </c:pt>
                <c:pt idx="9384">
                  <c:v>2019/12/22 8:48</c:v>
                </c:pt>
                <c:pt idx="9385">
                  <c:v>2019/12/22 8:48</c:v>
                </c:pt>
                <c:pt idx="9386">
                  <c:v>2019/12/22 8:48</c:v>
                </c:pt>
                <c:pt idx="9387">
                  <c:v>2019/12/22 8:48</c:v>
                </c:pt>
                <c:pt idx="9388">
                  <c:v>2019/12/22 8:48</c:v>
                </c:pt>
                <c:pt idx="9389">
                  <c:v>2019/12/22 8:48</c:v>
                </c:pt>
                <c:pt idx="9390">
                  <c:v>2019/12/22 8:48</c:v>
                </c:pt>
                <c:pt idx="9391">
                  <c:v>2019/12/22 8:49</c:v>
                </c:pt>
                <c:pt idx="9392">
                  <c:v>2019/12/22 8:49</c:v>
                </c:pt>
                <c:pt idx="9393">
                  <c:v>2019/12/22 8:49</c:v>
                </c:pt>
                <c:pt idx="9394">
                  <c:v>2019/12/22 8:49</c:v>
                </c:pt>
                <c:pt idx="9395">
                  <c:v>2019/12/22 8:49</c:v>
                </c:pt>
                <c:pt idx="9396">
                  <c:v>2019/12/22 8:49</c:v>
                </c:pt>
                <c:pt idx="9397">
                  <c:v>2019/12/22 8:49</c:v>
                </c:pt>
                <c:pt idx="9398">
                  <c:v>2019/12/22 8:49</c:v>
                </c:pt>
                <c:pt idx="9399">
                  <c:v>2019/12/22 8:49</c:v>
                </c:pt>
                <c:pt idx="9400">
                  <c:v>2019/12/22 8:49</c:v>
                </c:pt>
                <c:pt idx="9401">
                  <c:v>2019/12/22 8:49</c:v>
                </c:pt>
                <c:pt idx="9402">
                  <c:v>2019/12/22 8:49</c:v>
                </c:pt>
                <c:pt idx="9403">
                  <c:v>2019/12/22 8:49</c:v>
                </c:pt>
                <c:pt idx="9404">
                  <c:v>2019/12/22 8:49</c:v>
                </c:pt>
                <c:pt idx="9405">
                  <c:v>2019/12/22 8:49</c:v>
                </c:pt>
                <c:pt idx="9406">
                  <c:v>2019/12/22 8:49</c:v>
                </c:pt>
                <c:pt idx="9407">
                  <c:v>2019/12/22 8:49</c:v>
                </c:pt>
                <c:pt idx="9408">
                  <c:v>2019/12/22 8:49</c:v>
                </c:pt>
                <c:pt idx="9409">
                  <c:v>2019/12/22 8:49</c:v>
                </c:pt>
                <c:pt idx="9410">
                  <c:v>2019/12/22 8:49</c:v>
                </c:pt>
                <c:pt idx="9411">
                  <c:v>2019/12/22 8:50</c:v>
                </c:pt>
                <c:pt idx="9412">
                  <c:v>2019/12/22 8:50</c:v>
                </c:pt>
                <c:pt idx="9413">
                  <c:v>2019/12/22 8:50</c:v>
                </c:pt>
                <c:pt idx="9414">
                  <c:v>2019/12/22 8:50</c:v>
                </c:pt>
                <c:pt idx="9415">
                  <c:v>2019/12/22 8:50</c:v>
                </c:pt>
                <c:pt idx="9416">
                  <c:v>2019/12/22 8:50</c:v>
                </c:pt>
                <c:pt idx="9417">
                  <c:v>2019/12/22 8:50</c:v>
                </c:pt>
                <c:pt idx="9418">
                  <c:v>2019/12/22 8:50</c:v>
                </c:pt>
                <c:pt idx="9419">
                  <c:v>2019/12/22 8:50</c:v>
                </c:pt>
                <c:pt idx="9420">
                  <c:v>2019/12/22 8:50</c:v>
                </c:pt>
                <c:pt idx="9421">
                  <c:v>2019/12/22 8:50</c:v>
                </c:pt>
                <c:pt idx="9422">
                  <c:v>2019/12/22 8:50</c:v>
                </c:pt>
                <c:pt idx="9423">
                  <c:v>2019/12/22 8:50</c:v>
                </c:pt>
                <c:pt idx="9424">
                  <c:v>2019/12/22 8:50</c:v>
                </c:pt>
                <c:pt idx="9425">
                  <c:v>2019/12/22 8:50</c:v>
                </c:pt>
                <c:pt idx="9426">
                  <c:v>2019/12/22 8:50</c:v>
                </c:pt>
                <c:pt idx="9427">
                  <c:v>2019/12/22 8:50</c:v>
                </c:pt>
                <c:pt idx="9428">
                  <c:v>2019/12/22 8:50</c:v>
                </c:pt>
                <c:pt idx="9429">
                  <c:v>2019/12/22 8:50</c:v>
                </c:pt>
                <c:pt idx="9430">
                  <c:v>2019/12/22 8:50</c:v>
                </c:pt>
                <c:pt idx="9431">
                  <c:v>2019/12/22 8:51</c:v>
                </c:pt>
                <c:pt idx="9432">
                  <c:v>2019/12/22 8:51</c:v>
                </c:pt>
                <c:pt idx="9433">
                  <c:v>2019/12/22 8:51</c:v>
                </c:pt>
                <c:pt idx="9434">
                  <c:v>2019/12/22 8:51</c:v>
                </c:pt>
                <c:pt idx="9435">
                  <c:v>2019/12/22 8:51</c:v>
                </c:pt>
                <c:pt idx="9436">
                  <c:v>2019/12/22 8:51</c:v>
                </c:pt>
                <c:pt idx="9437">
                  <c:v>2019/12/22 8:51</c:v>
                </c:pt>
                <c:pt idx="9438">
                  <c:v>2019/12/22 8:51</c:v>
                </c:pt>
                <c:pt idx="9439">
                  <c:v>2019/12/22 8:51</c:v>
                </c:pt>
                <c:pt idx="9440">
                  <c:v>2019/12/22 8:51</c:v>
                </c:pt>
                <c:pt idx="9441">
                  <c:v>2019/12/22 8:51</c:v>
                </c:pt>
                <c:pt idx="9442">
                  <c:v>2019/12/22 8:51</c:v>
                </c:pt>
                <c:pt idx="9443">
                  <c:v>2019/12/22 8:51</c:v>
                </c:pt>
                <c:pt idx="9444">
                  <c:v>2019/12/22 8:51</c:v>
                </c:pt>
                <c:pt idx="9445">
                  <c:v>2019/12/22 8:51</c:v>
                </c:pt>
                <c:pt idx="9446">
                  <c:v>2019/12/22 8:51</c:v>
                </c:pt>
                <c:pt idx="9447">
                  <c:v>2019/12/22 8:51</c:v>
                </c:pt>
                <c:pt idx="9448">
                  <c:v>2019/12/22 8:51</c:v>
                </c:pt>
                <c:pt idx="9449">
                  <c:v>2019/12/22 8:51</c:v>
                </c:pt>
                <c:pt idx="9450">
                  <c:v>2019/12/22 8:51</c:v>
                </c:pt>
                <c:pt idx="9451">
                  <c:v>2019/12/22 8:52</c:v>
                </c:pt>
                <c:pt idx="9452">
                  <c:v>2019/12/22 8:52</c:v>
                </c:pt>
                <c:pt idx="9453">
                  <c:v>2019/12/22 8:52</c:v>
                </c:pt>
                <c:pt idx="9454">
                  <c:v>2019/12/22 8:52</c:v>
                </c:pt>
                <c:pt idx="9455">
                  <c:v>2019/12/22 8:52</c:v>
                </c:pt>
                <c:pt idx="9456">
                  <c:v>2019/12/22 8:52</c:v>
                </c:pt>
                <c:pt idx="9457">
                  <c:v>2019/12/22 8:52</c:v>
                </c:pt>
                <c:pt idx="9458">
                  <c:v>2019/12/22 8:52</c:v>
                </c:pt>
                <c:pt idx="9459">
                  <c:v>2019/12/22 8:52</c:v>
                </c:pt>
                <c:pt idx="9460">
                  <c:v>2019/12/22 8:52</c:v>
                </c:pt>
                <c:pt idx="9461">
                  <c:v>2019/12/22 8:52</c:v>
                </c:pt>
                <c:pt idx="9462">
                  <c:v>2019/12/22 8:52</c:v>
                </c:pt>
                <c:pt idx="9463">
                  <c:v>2019/12/22 8:52</c:v>
                </c:pt>
                <c:pt idx="9464">
                  <c:v>2019/12/22 8:52</c:v>
                </c:pt>
                <c:pt idx="9465">
                  <c:v>2019/12/22 8:52</c:v>
                </c:pt>
                <c:pt idx="9466">
                  <c:v>2019/12/22 8:52</c:v>
                </c:pt>
                <c:pt idx="9467">
                  <c:v>2019/12/22 8:52</c:v>
                </c:pt>
                <c:pt idx="9468">
                  <c:v>2019/12/22 8:52</c:v>
                </c:pt>
                <c:pt idx="9469">
                  <c:v>2019/12/22 8:52</c:v>
                </c:pt>
                <c:pt idx="9470">
                  <c:v>2019/12/22 8:52</c:v>
                </c:pt>
                <c:pt idx="9471">
                  <c:v>2019/12/22 8:53</c:v>
                </c:pt>
                <c:pt idx="9472">
                  <c:v>2019/12/22 8:53</c:v>
                </c:pt>
                <c:pt idx="9473">
                  <c:v>2019/12/22 8:53</c:v>
                </c:pt>
                <c:pt idx="9474">
                  <c:v>2019/12/22 8:53</c:v>
                </c:pt>
                <c:pt idx="9475">
                  <c:v>2019/12/22 8:53</c:v>
                </c:pt>
                <c:pt idx="9476">
                  <c:v>2019/12/22 8:53</c:v>
                </c:pt>
                <c:pt idx="9477">
                  <c:v>2019/12/22 8:53</c:v>
                </c:pt>
                <c:pt idx="9478">
                  <c:v>2019/12/22 8:53</c:v>
                </c:pt>
                <c:pt idx="9479">
                  <c:v>2019/12/22 8:53</c:v>
                </c:pt>
                <c:pt idx="9480">
                  <c:v>2019/12/22 8:53</c:v>
                </c:pt>
                <c:pt idx="9481">
                  <c:v>2019/12/22 8:53</c:v>
                </c:pt>
                <c:pt idx="9482">
                  <c:v>2019/12/22 8:53</c:v>
                </c:pt>
                <c:pt idx="9483">
                  <c:v>2019/12/22 8:53</c:v>
                </c:pt>
                <c:pt idx="9484">
                  <c:v>2019/12/22 8:53</c:v>
                </c:pt>
                <c:pt idx="9485">
                  <c:v>2019/12/22 8:53</c:v>
                </c:pt>
                <c:pt idx="9486">
                  <c:v>2019/12/22 8:53</c:v>
                </c:pt>
                <c:pt idx="9487">
                  <c:v>2019/12/22 8:53</c:v>
                </c:pt>
                <c:pt idx="9488">
                  <c:v>2019/12/22 8:53</c:v>
                </c:pt>
                <c:pt idx="9489">
                  <c:v>2019/12/22 8:53</c:v>
                </c:pt>
                <c:pt idx="9490">
                  <c:v>2019/12/22 8:53</c:v>
                </c:pt>
                <c:pt idx="9491">
                  <c:v>2019/12/22 8:54</c:v>
                </c:pt>
                <c:pt idx="9492">
                  <c:v>2019/12/22 8:54</c:v>
                </c:pt>
                <c:pt idx="9493">
                  <c:v>2019/12/22 8:54</c:v>
                </c:pt>
                <c:pt idx="9494">
                  <c:v>2019/12/22 8:54</c:v>
                </c:pt>
                <c:pt idx="9495">
                  <c:v>2019/12/22 8:54</c:v>
                </c:pt>
                <c:pt idx="9496">
                  <c:v>2019/12/22 8:54</c:v>
                </c:pt>
                <c:pt idx="9497">
                  <c:v>2019/12/22 8:54</c:v>
                </c:pt>
                <c:pt idx="9498">
                  <c:v>2019/12/22 8:54</c:v>
                </c:pt>
                <c:pt idx="9499">
                  <c:v>2019/12/22 8:54</c:v>
                </c:pt>
                <c:pt idx="9500">
                  <c:v>2019/12/22 8:54</c:v>
                </c:pt>
                <c:pt idx="9501">
                  <c:v>2019/12/22 8:54</c:v>
                </c:pt>
                <c:pt idx="9502">
                  <c:v>2019/12/22 8:54</c:v>
                </c:pt>
                <c:pt idx="9503">
                  <c:v>2019/12/22 8:54</c:v>
                </c:pt>
                <c:pt idx="9504">
                  <c:v>2019/12/22 8:54</c:v>
                </c:pt>
                <c:pt idx="9505">
                  <c:v>2019/12/22 8:54</c:v>
                </c:pt>
                <c:pt idx="9506">
                  <c:v>2019/12/22 8:54</c:v>
                </c:pt>
                <c:pt idx="9507">
                  <c:v>2019/12/22 8:54</c:v>
                </c:pt>
                <c:pt idx="9508">
                  <c:v>2019/12/22 8:54</c:v>
                </c:pt>
                <c:pt idx="9509">
                  <c:v>2019/12/22 8:54</c:v>
                </c:pt>
                <c:pt idx="9510">
                  <c:v>2019/12/22 8:54</c:v>
                </c:pt>
                <c:pt idx="9511">
                  <c:v>2019/12/22 8:55</c:v>
                </c:pt>
                <c:pt idx="9512">
                  <c:v>2019/12/22 8:55</c:v>
                </c:pt>
                <c:pt idx="9513">
                  <c:v>2019/12/22 8:55</c:v>
                </c:pt>
                <c:pt idx="9514">
                  <c:v>2019/12/22 8:55</c:v>
                </c:pt>
                <c:pt idx="9515">
                  <c:v>2019/12/22 8:55</c:v>
                </c:pt>
                <c:pt idx="9516">
                  <c:v>2019/12/22 8:55</c:v>
                </c:pt>
                <c:pt idx="9517">
                  <c:v>2019/12/22 8:55</c:v>
                </c:pt>
                <c:pt idx="9518">
                  <c:v>2019/12/22 8:55</c:v>
                </c:pt>
                <c:pt idx="9519">
                  <c:v>2019/12/22 8:55</c:v>
                </c:pt>
                <c:pt idx="9520">
                  <c:v>2019/12/22 8:55</c:v>
                </c:pt>
                <c:pt idx="9521">
                  <c:v>2019/12/22 8:55</c:v>
                </c:pt>
                <c:pt idx="9522">
                  <c:v>2019/12/22 8:55</c:v>
                </c:pt>
                <c:pt idx="9523">
                  <c:v>2019/12/22 8:55</c:v>
                </c:pt>
                <c:pt idx="9524">
                  <c:v>2019/12/22 8:55</c:v>
                </c:pt>
                <c:pt idx="9525">
                  <c:v>2019/12/22 8:55</c:v>
                </c:pt>
                <c:pt idx="9526">
                  <c:v>2019/12/22 8:55</c:v>
                </c:pt>
                <c:pt idx="9527">
                  <c:v>2019/12/22 8:55</c:v>
                </c:pt>
                <c:pt idx="9528">
                  <c:v>2019/12/22 8:55</c:v>
                </c:pt>
                <c:pt idx="9529">
                  <c:v>2019/12/22 8:55</c:v>
                </c:pt>
                <c:pt idx="9530">
                  <c:v>2019/12/22 8:55</c:v>
                </c:pt>
                <c:pt idx="9531">
                  <c:v>2019/12/22 8:56</c:v>
                </c:pt>
                <c:pt idx="9532">
                  <c:v>2019/12/22 8:56</c:v>
                </c:pt>
                <c:pt idx="9533">
                  <c:v>2019/12/22 8:56</c:v>
                </c:pt>
                <c:pt idx="9534">
                  <c:v>2019/12/22 8:56</c:v>
                </c:pt>
                <c:pt idx="9535">
                  <c:v>2019/12/22 8:56</c:v>
                </c:pt>
                <c:pt idx="9536">
                  <c:v>2019/12/22 8:56</c:v>
                </c:pt>
                <c:pt idx="9537">
                  <c:v>2019/12/22 8:56</c:v>
                </c:pt>
                <c:pt idx="9538">
                  <c:v>2019/12/22 8:56</c:v>
                </c:pt>
                <c:pt idx="9539">
                  <c:v>2019/12/22 8:56</c:v>
                </c:pt>
                <c:pt idx="9540">
                  <c:v>2019/12/22 8:56</c:v>
                </c:pt>
                <c:pt idx="9541">
                  <c:v>2019/12/22 8:56</c:v>
                </c:pt>
                <c:pt idx="9542">
                  <c:v>2019/12/22 8:56</c:v>
                </c:pt>
                <c:pt idx="9543">
                  <c:v>2019/12/22 8:56</c:v>
                </c:pt>
                <c:pt idx="9544">
                  <c:v>2019/12/22 8:56</c:v>
                </c:pt>
                <c:pt idx="9545">
                  <c:v>2019/12/22 8:56</c:v>
                </c:pt>
                <c:pt idx="9546">
                  <c:v>2019/12/22 8:56</c:v>
                </c:pt>
                <c:pt idx="9547">
                  <c:v>2019/12/22 8:56</c:v>
                </c:pt>
                <c:pt idx="9548">
                  <c:v>2019/12/22 8:56</c:v>
                </c:pt>
                <c:pt idx="9549">
                  <c:v>2019/12/22 8:56</c:v>
                </c:pt>
                <c:pt idx="9550">
                  <c:v>2019/12/22 8:56</c:v>
                </c:pt>
                <c:pt idx="9551">
                  <c:v>2019/12/22 8:57</c:v>
                </c:pt>
                <c:pt idx="9552">
                  <c:v>2019/12/22 8:57</c:v>
                </c:pt>
                <c:pt idx="9553">
                  <c:v>2019/12/22 8:57</c:v>
                </c:pt>
                <c:pt idx="9554">
                  <c:v>2019/12/22 8:57</c:v>
                </c:pt>
                <c:pt idx="9555">
                  <c:v>2019/12/22 8:57</c:v>
                </c:pt>
                <c:pt idx="9556">
                  <c:v>2019/12/22 8:57</c:v>
                </c:pt>
                <c:pt idx="9557">
                  <c:v>2019/12/22 8:57</c:v>
                </c:pt>
                <c:pt idx="9558">
                  <c:v>2019/12/22 8:57</c:v>
                </c:pt>
                <c:pt idx="9559">
                  <c:v>2019/12/22 8:57</c:v>
                </c:pt>
                <c:pt idx="9560">
                  <c:v>2019/12/22 8:57</c:v>
                </c:pt>
                <c:pt idx="9561">
                  <c:v>2019/12/22 8:57</c:v>
                </c:pt>
                <c:pt idx="9562">
                  <c:v>2019/12/22 8:57</c:v>
                </c:pt>
                <c:pt idx="9563">
                  <c:v>2019/12/22 8:57</c:v>
                </c:pt>
                <c:pt idx="9564">
                  <c:v>2019/12/22 8:57</c:v>
                </c:pt>
                <c:pt idx="9565">
                  <c:v>2019/12/22 8:57</c:v>
                </c:pt>
                <c:pt idx="9566">
                  <c:v>2019/12/22 8:57</c:v>
                </c:pt>
                <c:pt idx="9567">
                  <c:v>2019/12/22 8:57</c:v>
                </c:pt>
                <c:pt idx="9568">
                  <c:v>2019/12/22 8:57</c:v>
                </c:pt>
                <c:pt idx="9569">
                  <c:v>2019/12/22 8:57</c:v>
                </c:pt>
                <c:pt idx="9570">
                  <c:v>2019/12/22 8:57</c:v>
                </c:pt>
                <c:pt idx="9571">
                  <c:v>2019/12/22 8:58</c:v>
                </c:pt>
                <c:pt idx="9572">
                  <c:v>2019/12/22 8:58</c:v>
                </c:pt>
                <c:pt idx="9573">
                  <c:v>2019/12/22 8:58</c:v>
                </c:pt>
                <c:pt idx="9574">
                  <c:v>2019/12/22 8:58</c:v>
                </c:pt>
                <c:pt idx="9575">
                  <c:v>2019/12/22 8:58</c:v>
                </c:pt>
                <c:pt idx="9576">
                  <c:v>2019/12/22 8:58</c:v>
                </c:pt>
                <c:pt idx="9577">
                  <c:v>2019/12/22 8:58</c:v>
                </c:pt>
                <c:pt idx="9578">
                  <c:v>2019/12/22 8:58</c:v>
                </c:pt>
                <c:pt idx="9579">
                  <c:v>2019/12/22 8:58</c:v>
                </c:pt>
                <c:pt idx="9580">
                  <c:v>2019/12/22 8:58</c:v>
                </c:pt>
                <c:pt idx="9581">
                  <c:v>2019/12/22 8:58</c:v>
                </c:pt>
                <c:pt idx="9582">
                  <c:v>2019/12/22 8:58</c:v>
                </c:pt>
                <c:pt idx="9583">
                  <c:v>2019/12/22 8:58</c:v>
                </c:pt>
                <c:pt idx="9584">
                  <c:v>2019/12/22 8:58</c:v>
                </c:pt>
                <c:pt idx="9585">
                  <c:v>2019/12/22 8:58</c:v>
                </c:pt>
                <c:pt idx="9586">
                  <c:v>2019/12/22 8:58</c:v>
                </c:pt>
                <c:pt idx="9587">
                  <c:v>2019/12/22 8:58</c:v>
                </c:pt>
                <c:pt idx="9588">
                  <c:v>2019/12/22 8:58</c:v>
                </c:pt>
                <c:pt idx="9589">
                  <c:v>2019/12/22 8:58</c:v>
                </c:pt>
                <c:pt idx="9590">
                  <c:v>2019/12/22 8:58</c:v>
                </c:pt>
                <c:pt idx="9591">
                  <c:v>2019/12/22 8:59</c:v>
                </c:pt>
                <c:pt idx="9592">
                  <c:v>2019/12/22 8:59</c:v>
                </c:pt>
                <c:pt idx="9593">
                  <c:v>2019/12/22 8:59</c:v>
                </c:pt>
                <c:pt idx="9594">
                  <c:v>2019/12/22 8:59</c:v>
                </c:pt>
                <c:pt idx="9595">
                  <c:v>2019/12/22 8:59</c:v>
                </c:pt>
                <c:pt idx="9596">
                  <c:v>2019/12/22 8:59</c:v>
                </c:pt>
                <c:pt idx="9597">
                  <c:v>2019/12/22 8:59</c:v>
                </c:pt>
                <c:pt idx="9598">
                  <c:v>2019/12/22 8:59</c:v>
                </c:pt>
                <c:pt idx="9599">
                  <c:v>2019/12/22 8:59</c:v>
                </c:pt>
                <c:pt idx="9600">
                  <c:v>2019/12/22 8:59</c:v>
                </c:pt>
                <c:pt idx="9601">
                  <c:v>2019/12/22 8:59</c:v>
                </c:pt>
                <c:pt idx="9602">
                  <c:v>2019/12/22 8:59</c:v>
                </c:pt>
                <c:pt idx="9603">
                  <c:v>2019/12/22 8:59</c:v>
                </c:pt>
                <c:pt idx="9604">
                  <c:v>2019/12/22 8:59</c:v>
                </c:pt>
                <c:pt idx="9605">
                  <c:v>2019/12/22 8:59</c:v>
                </c:pt>
                <c:pt idx="9606">
                  <c:v>2019/12/22 8:59</c:v>
                </c:pt>
                <c:pt idx="9607">
                  <c:v>2019/12/22 8:59</c:v>
                </c:pt>
                <c:pt idx="9608">
                  <c:v>2019/12/22 8:59</c:v>
                </c:pt>
                <c:pt idx="9609">
                  <c:v>2019/12/22 8:59</c:v>
                </c:pt>
                <c:pt idx="9610">
                  <c:v>2019/12/22 8:59</c:v>
                </c:pt>
                <c:pt idx="9611">
                  <c:v>2019/12/22 9:00</c:v>
                </c:pt>
                <c:pt idx="9612">
                  <c:v>2019/12/22 9:00</c:v>
                </c:pt>
                <c:pt idx="9613">
                  <c:v>2019/12/22 9:00</c:v>
                </c:pt>
                <c:pt idx="9614">
                  <c:v>2019/12/22 9:00</c:v>
                </c:pt>
                <c:pt idx="9615">
                  <c:v>2019/12/22 9:00</c:v>
                </c:pt>
                <c:pt idx="9616">
                  <c:v>2019/12/22 9:00</c:v>
                </c:pt>
                <c:pt idx="9617">
                  <c:v>2019/12/22 9:00</c:v>
                </c:pt>
                <c:pt idx="9618">
                  <c:v>2019/12/22 9:00</c:v>
                </c:pt>
                <c:pt idx="9619">
                  <c:v>2019/12/22 9:00</c:v>
                </c:pt>
                <c:pt idx="9620">
                  <c:v>2019/12/22 9:00</c:v>
                </c:pt>
                <c:pt idx="9621">
                  <c:v>2019/12/22 9:00</c:v>
                </c:pt>
                <c:pt idx="9622">
                  <c:v>2019/12/22 9:00</c:v>
                </c:pt>
                <c:pt idx="9623">
                  <c:v>2019/12/22 9:00</c:v>
                </c:pt>
                <c:pt idx="9624">
                  <c:v>2019/12/22 9:00</c:v>
                </c:pt>
                <c:pt idx="9625">
                  <c:v>2019/12/22 9:00</c:v>
                </c:pt>
                <c:pt idx="9626">
                  <c:v>2019/12/22 9:00</c:v>
                </c:pt>
                <c:pt idx="9627">
                  <c:v>2019/12/22 9:00</c:v>
                </c:pt>
                <c:pt idx="9628">
                  <c:v>2019/12/22 9:00</c:v>
                </c:pt>
                <c:pt idx="9629">
                  <c:v>2019/12/22 9:00</c:v>
                </c:pt>
                <c:pt idx="9630">
                  <c:v>2019/12/22 9:00</c:v>
                </c:pt>
                <c:pt idx="9631">
                  <c:v>2019/12/22 9:01</c:v>
                </c:pt>
                <c:pt idx="9632">
                  <c:v>2019/12/22 9:01</c:v>
                </c:pt>
                <c:pt idx="9633">
                  <c:v>2019/12/22 9:01</c:v>
                </c:pt>
                <c:pt idx="9634">
                  <c:v>2019/12/22 9:01</c:v>
                </c:pt>
                <c:pt idx="9635">
                  <c:v>2019/12/22 9:01</c:v>
                </c:pt>
                <c:pt idx="9636">
                  <c:v>2019/12/22 9:01</c:v>
                </c:pt>
                <c:pt idx="9637">
                  <c:v>2019/12/22 9:01</c:v>
                </c:pt>
                <c:pt idx="9638">
                  <c:v>2019/12/22 9:01</c:v>
                </c:pt>
                <c:pt idx="9639">
                  <c:v>2019/12/22 9:01</c:v>
                </c:pt>
                <c:pt idx="9640">
                  <c:v>2019/12/22 9:01</c:v>
                </c:pt>
                <c:pt idx="9641">
                  <c:v>2019/12/22 9:01</c:v>
                </c:pt>
                <c:pt idx="9642">
                  <c:v>2019/12/22 9:01</c:v>
                </c:pt>
                <c:pt idx="9643">
                  <c:v>2019/12/22 9:01</c:v>
                </c:pt>
                <c:pt idx="9644">
                  <c:v>2019/12/22 9:01</c:v>
                </c:pt>
                <c:pt idx="9645">
                  <c:v>2019/12/22 9:01</c:v>
                </c:pt>
                <c:pt idx="9646">
                  <c:v>2019/12/22 9:01</c:v>
                </c:pt>
                <c:pt idx="9647">
                  <c:v>2019/12/22 9:01</c:v>
                </c:pt>
                <c:pt idx="9648">
                  <c:v>2019/12/22 9:01</c:v>
                </c:pt>
                <c:pt idx="9649">
                  <c:v>2019/12/22 9:01</c:v>
                </c:pt>
                <c:pt idx="9650">
                  <c:v>2019/12/22 9:01</c:v>
                </c:pt>
                <c:pt idx="9651">
                  <c:v>2019/12/22 9:02</c:v>
                </c:pt>
                <c:pt idx="9652">
                  <c:v>2019/12/22 9:02</c:v>
                </c:pt>
                <c:pt idx="9653">
                  <c:v>2019/12/22 9:02</c:v>
                </c:pt>
                <c:pt idx="9654">
                  <c:v>2019/12/22 9:02</c:v>
                </c:pt>
                <c:pt idx="9655">
                  <c:v>2019/12/22 9:02</c:v>
                </c:pt>
                <c:pt idx="9656">
                  <c:v>2019/12/22 9:02</c:v>
                </c:pt>
                <c:pt idx="9657">
                  <c:v>2019/12/22 9:02</c:v>
                </c:pt>
                <c:pt idx="9658">
                  <c:v>2019/12/22 9:02</c:v>
                </c:pt>
                <c:pt idx="9659">
                  <c:v>2019/12/22 9:02</c:v>
                </c:pt>
                <c:pt idx="9660">
                  <c:v>2019/12/22 9:02</c:v>
                </c:pt>
                <c:pt idx="9661">
                  <c:v>2019/12/22 9:02</c:v>
                </c:pt>
                <c:pt idx="9662">
                  <c:v>2019/12/22 9:02</c:v>
                </c:pt>
                <c:pt idx="9663">
                  <c:v>2019/12/22 9:02</c:v>
                </c:pt>
                <c:pt idx="9664">
                  <c:v>2019/12/22 9:02</c:v>
                </c:pt>
                <c:pt idx="9665">
                  <c:v>2019/12/22 9:02</c:v>
                </c:pt>
                <c:pt idx="9666">
                  <c:v>2019/12/22 9:02</c:v>
                </c:pt>
                <c:pt idx="9667">
                  <c:v>2019/12/22 9:02</c:v>
                </c:pt>
                <c:pt idx="9668">
                  <c:v>2019/12/22 9:02</c:v>
                </c:pt>
                <c:pt idx="9669">
                  <c:v>2019/12/22 9:02</c:v>
                </c:pt>
                <c:pt idx="9670">
                  <c:v>2019/12/22 9:02</c:v>
                </c:pt>
                <c:pt idx="9671">
                  <c:v>2019/12/22 9:03</c:v>
                </c:pt>
                <c:pt idx="9672">
                  <c:v>2019/12/22 9:03</c:v>
                </c:pt>
                <c:pt idx="9673">
                  <c:v>2019/12/22 9:03</c:v>
                </c:pt>
                <c:pt idx="9674">
                  <c:v>2019/12/22 9:03</c:v>
                </c:pt>
                <c:pt idx="9675">
                  <c:v>2019/12/22 9:03</c:v>
                </c:pt>
                <c:pt idx="9676">
                  <c:v>2019/12/22 9:03</c:v>
                </c:pt>
                <c:pt idx="9677">
                  <c:v>2019/12/22 9:03</c:v>
                </c:pt>
                <c:pt idx="9678">
                  <c:v>2019/12/22 9:03</c:v>
                </c:pt>
                <c:pt idx="9679">
                  <c:v>2019/12/22 9:03</c:v>
                </c:pt>
                <c:pt idx="9680">
                  <c:v>2019/12/22 9:03</c:v>
                </c:pt>
                <c:pt idx="9681">
                  <c:v>2019/12/22 9:03</c:v>
                </c:pt>
                <c:pt idx="9682">
                  <c:v>2019/12/22 9:03</c:v>
                </c:pt>
                <c:pt idx="9683">
                  <c:v>2019/12/22 9:03</c:v>
                </c:pt>
                <c:pt idx="9684">
                  <c:v>2019/12/22 9:03</c:v>
                </c:pt>
                <c:pt idx="9685">
                  <c:v>2019/12/22 9:03</c:v>
                </c:pt>
                <c:pt idx="9686">
                  <c:v>2019/12/22 9:03</c:v>
                </c:pt>
                <c:pt idx="9687">
                  <c:v>2019/12/22 9:03</c:v>
                </c:pt>
                <c:pt idx="9688">
                  <c:v>2019/12/22 9:03</c:v>
                </c:pt>
                <c:pt idx="9689">
                  <c:v>2019/12/22 9:03</c:v>
                </c:pt>
                <c:pt idx="9690">
                  <c:v>2019/12/22 9:03</c:v>
                </c:pt>
                <c:pt idx="9691">
                  <c:v>2019/12/22 9:04</c:v>
                </c:pt>
                <c:pt idx="9692">
                  <c:v>2019/12/22 9:04</c:v>
                </c:pt>
                <c:pt idx="9693">
                  <c:v>2019/12/22 9:04</c:v>
                </c:pt>
                <c:pt idx="9694">
                  <c:v>2019/12/22 9:04</c:v>
                </c:pt>
                <c:pt idx="9695">
                  <c:v>2019/12/22 9:04</c:v>
                </c:pt>
                <c:pt idx="9696">
                  <c:v>2019/12/22 9:04</c:v>
                </c:pt>
                <c:pt idx="9697">
                  <c:v>2019/12/22 9:04</c:v>
                </c:pt>
                <c:pt idx="9698">
                  <c:v>2019/12/22 9:04</c:v>
                </c:pt>
                <c:pt idx="9699">
                  <c:v>2019/12/22 9:04</c:v>
                </c:pt>
                <c:pt idx="9700">
                  <c:v>2019/12/22 9:04</c:v>
                </c:pt>
                <c:pt idx="9701">
                  <c:v>2019/12/22 9:04</c:v>
                </c:pt>
                <c:pt idx="9702">
                  <c:v>2019/12/22 9:04</c:v>
                </c:pt>
                <c:pt idx="9703">
                  <c:v>2019/12/22 9:04</c:v>
                </c:pt>
                <c:pt idx="9704">
                  <c:v>2019/12/22 9:04</c:v>
                </c:pt>
                <c:pt idx="9705">
                  <c:v>2019/12/22 9:04</c:v>
                </c:pt>
                <c:pt idx="9706">
                  <c:v>2019/12/22 9:04</c:v>
                </c:pt>
                <c:pt idx="9707">
                  <c:v>2019/12/22 9:04</c:v>
                </c:pt>
                <c:pt idx="9708">
                  <c:v>2019/12/22 9:04</c:v>
                </c:pt>
                <c:pt idx="9709">
                  <c:v>2019/12/22 9:04</c:v>
                </c:pt>
                <c:pt idx="9710">
                  <c:v>2019/12/22 9:04</c:v>
                </c:pt>
                <c:pt idx="9711">
                  <c:v>2019/12/22 9:05</c:v>
                </c:pt>
                <c:pt idx="9712">
                  <c:v>2019/12/22 9:05</c:v>
                </c:pt>
                <c:pt idx="9713">
                  <c:v>2019/12/22 9:05</c:v>
                </c:pt>
                <c:pt idx="9714">
                  <c:v>2019/12/22 9:05</c:v>
                </c:pt>
                <c:pt idx="9715">
                  <c:v>2019/12/22 9:05</c:v>
                </c:pt>
                <c:pt idx="9716">
                  <c:v>2019/12/22 9:05</c:v>
                </c:pt>
                <c:pt idx="9717">
                  <c:v>2019/12/22 9:05</c:v>
                </c:pt>
                <c:pt idx="9718">
                  <c:v>2019/12/22 9:05</c:v>
                </c:pt>
                <c:pt idx="9719">
                  <c:v>2019/12/22 9:05</c:v>
                </c:pt>
                <c:pt idx="9720">
                  <c:v>2019/12/22 9:05</c:v>
                </c:pt>
                <c:pt idx="9721">
                  <c:v>2019/12/22 9:05</c:v>
                </c:pt>
                <c:pt idx="9722">
                  <c:v>2019/12/22 9:05</c:v>
                </c:pt>
                <c:pt idx="9723">
                  <c:v>2019/12/22 9:05</c:v>
                </c:pt>
                <c:pt idx="9724">
                  <c:v>2019/12/22 9:05</c:v>
                </c:pt>
                <c:pt idx="9725">
                  <c:v>2019/12/22 9:05</c:v>
                </c:pt>
                <c:pt idx="9726">
                  <c:v>2019/12/22 9:05</c:v>
                </c:pt>
                <c:pt idx="9727">
                  <c:v>2019/12/22 9:05</c:v>
                </c:pt>
                <c:pt idx="9728">
                  <c:v>2019/12/22 9:05</c:v>
                </c:pt>
                <c:pt idx="9729">
                  <c:v>2019/12/22 9:05</c:v>
                </c:pt>
                <c:pt idx="9730">
                  <c:v>2019/12/22 9:05</c:v>
                </c:pt>
                <c:pt idx="9731">
                  <c:v>2019/12/22 9:06</c:v>
                </c:pt>
                <c:pt idx="9732">
                  <c:v>2019/12/22 9:06</c:v>
                </c:pt>
                <c:pt idx="9733">
                  <c:v>2019/12/22 9:06</c:v>
                </c:pt>
                <c:pt idx="9734">
                  <c:v>2019/12/22 9:06</c:v>
                </c:pt>
                <c:pt idx="9735">
                  <c:v>2019/12/22 9:06</c:v>
                </c:pt>
                <c:pt idx="9736">
                  <c:v>2019/12/22 9:06</c:v>
                </c:pt>
                <c:pt idx="9737">
                  <c:v>2019/12/22 9:06</c:v>
                </c:pt>
                <c:pt idx="9738">
                  <c:v>2019/12/22 9:06</c:v>
                </c:pt>
                <c:pt idx="9739">
                  <c:v>2019/12/22 9:06</c:v>
                </c:pt>
                <c:pt idx="9740">
                  <c:v>2019/12/22 9:06</c:v>
                </c:pt>
                <c:pt idx="9741">
                  <c:v>2019/12/22 9:06</c:v>
                </c:pt>
                <c:pt idx="9742">
                  <c:v>2019/12/22 9:06</c:v>
                </c:pt>
                <c:pt idx="9743">
                  <c:v>2019/12/22 9:06</c:v>
                </c:pt>
                <c:pt idx="9744">
                  <c:v>2019/12/22 9:06</c:v>
                </c:pt>
                <c:pt idx="9745">
                  <c:v>2019/12/22 9:06</c:v>
                </c:pt>
                <c:pt idx="9746">
                  <c:v>2019/12/22 9:06</c:v>
                </c:pt>
                <c:pt idx="9747">
                  <c:v>2019/12/22 9:06</c:v>
                </c:pt>
                <c:pt idx="9748">
                  <c:v>2019/12/22 9:06</c:v>
                </c:pt>
                <c:pt idx="9749">
                  <c:v>2019/12/22 9:06</c:v>
                </c:pt>
                <c:pt idx="9750">
                  <c:v>2019/12/22 9:06</c:v>
                </c:pt>
                <c:pt idx="9751">
                  <c:v>2019/12/22 9:07</c:v>
                </c:pt>
                <c:pt idx="9752">
                  <c:v>2019/12/22 9:07</c:v>
                </c:pt>
                <c:pt idx="9753">
                  <c:v>2019/12/22 9:07</c:v>
                </c:pt>
                <c:pt idx="9754">
                  <c:v>2019/12/22 9:07</c:v>
                </c:pt>
                <c:pt idx="9755">
                  <c:v>2019/12/22 9:07</c:v>
                </c:pt>
                <c:pt idx="9756">
                  <c:v>2019/12/22 9:07</c:v>
                </c:pt>
                <c:pt idx="9757">
                  <c:v>2019/12/22 9:07</c:v>
                </c:pt>
                <c:pt idx="9758">
                  <c:v>2019/12/22 9:07</c:v>
                </c:pt>
                <c:pt idx="9759">
                  <c:v>2019/12/22 9:07</c:v>
                </c:pt>
                <c:pt idx="9760">
                  <c:v>2019/12/22 9:07</c:v>
                </c:pt>
                <c:pt idx="9761">
                  <c:v>2019/12/22 9:07</c:v>
                </c:pt>
                <c:pt idx="9762">
                  <c:v>2019/12/22 9:07</c:v>
                </c:pt>
                <c:pt idx="9763">
                  <c:v>2019/12/22 9:07</c:v>
                </c:pt>
                <c:pt idx="9764">
                  <c:v>2019/12/22 9:07</c:v>
                </c:pt>
                <c:pt idx="9765">
                  <c:v>2019/12/22 9:07</c:v>
                </c:pt>
                <c:pt idx="9766">
                  <c:v>2019/12/22 9:07</c:v>
                </c:pt>
                <c:pt idx="9767">
                  <c:v>2019/12/22 9:07</c:v>
                </c:pt>
                <c:pt idx="9768">
                  <c:v>2019/12/22 9:07</c:v>
                </c:pt>
                <c:pt idx="9769">
                  <c:v>2019/12/22 9:07</c:v>
                </c:pt>
                <c:pt idx="9770">
                  <c:v>2019/12/22 9:07</c:v>
                </c:pt>
                <c:pt idx="9771">
                  <c:v>2019/12/22 9:08</c:v>
                </c:pt>
                <c:pt idx="9772">
                  <c:v>2019/12/22 9:08</c:v>
                </c:pt>
                <c:pt idx="9773">
                  <c:v>2019/12/22 9:08</c:v>
                </c:pt>
                <c:pt idx="9774">
                  <c:v>2019/12/22 9:08</c:v>
                </c:pt>
                <c:pt idx="9775">
                  <c:v>2019/12/22 9:08</c:v>
                </c:pt>
                <c:pt idx="9776">
                  <c:v>2019/12/22 9:08</c:v>
                </c:pt>
                <c:pt idx="9777">
                  <c:v>2019/12/22 9:08</c:v>
                </c:pt>
                <c:pt idx="9778">
                  <c:v>2019/12/22 9:08</c:v>
                </c:pt>
                <c:pt idx="9779">
                  <c:v>2019/12/22 9:08</c:v>
                </c:pt>
                <c:pt idx="9780">
                  <c:v>2019/12/22 9:08</c:v>
                </c:pt>
                <c:pt idx="9781">
                  <c:v>2019/12/22 9:08</c:v>
                </c:pt>
                <c:pt idx="9782">
                  <c:v>2019/12/22 9:08</c:v>
                </c:pt>
                <c:pt idx="9783">
                  <c:v>2019/12/22 9:08</c:v>
                </c:pt>
                <c:pt idx="9784">
                  <c:v>2019/12/22 9:08</c:v>
                </c:pt>
                <c:pt idx="9785">
                  <c:v>2019/12/22 9:08</c:v>
                </c:pt>
                <c:pt idx="9786">
                  <c:v>2019/12/22 9:08</c:v>
                </c:pt>
                <c:pt idx="9787">
                  <c:v>2019/12/22 9:08</c:v>
                </c:pt>
                <c:pt idx="9788">
                  <c:v>2019/12/22 9:08</c:v>
                </c:pt>
                <c:pt idx="9789">
                  <c:v>2019/12/22 9:08</c:v>
                </c:pt>
                <c:pt idx="9790">
                  <c:v>2019/12/22 9:08</c:v>
                </c:pt>
                <c:pt idx="9791">
                  <c:v>2019/12/22 9:09</c:v>
                </c:pt>
                <c:pt idx="9792">
                  <c:v>2019/12/22 9:09</c:v>
                </c:pt>
                <c:pt idx="9793">
                  <c:v>2019/12/22 9:09</c:v>
                </c:pt>
                <c:pt idx="9794">
                  <c:v>2019/12/22 9:09</c:v>
                </c:pt>
                <c:pt idx="9795">
                  <c:v>2019/12/22 9:09</c:v>
                </c:pt>
                <c:pt idx="9796">
                  <c:v>2019/12/22 9:09</c:v>
                </c:pt>
                <c:pt idx="9797">
                  <c:v>2019/12/22 9:09</c:v>
                </c:pt>
                <c:pt idx="9798">
                  <c:v>2019/12/22 9:09</c:v>
                </c:pt>
                <c:pt idx="9799">
                  <c:v>2019/12/22 9:09</c:v>
                </c:pt>
                <c:pt idx="9800">
                  <c:v>2019/12/22 9:09</c:v>
                </c:pt>
                <c:pt idx="9801">
                  <c:v>2019/12/22 9:09</c:v>
                </c:pt>
                <c:pt idx="9802">
                  <c:v>2019/12/22 9:09</c:v>
                </c:pt>
                <c:pt idx="9803">
                  <c:v>2019/12/22 9:09</c:v>
                </c:pt>
                <c:pt idx="9804">
                  <c:v>2019/12/22 9:09</c:v>
                </c:pt>
                <c:pt idx="9805">
                  <c:v>2019/12/22 9:09</c:v>
                </c:pt>
                <c:pt idx="9806">
                  <c:v>2019/12/22 9:09</c:v>
                </c:pt>
                <c:pt idx="9807">
                  <c:v>2019/12/22 9:09</c:v>
                </c:pt>
                <c:pt idx="9808">
                  <c:v>2019/12/22 9:09</c:v>
                </c:pt>
                <c:pt idx="9809">
                  <c:v>2019/12/22 9:09</c:v>
                </c:pt>
                <c:pt idx="9810">
                  <c:v>2019/12/22 9:09</c:v>
                </c:pt>
                <c:pt idx="9811">
                  <c:v>2019/12/22 9:10</c:v>
                </c:pt>
                <c:pt idx="9812">
                  <c:v>2019/12/22 9:10</c:v>
                </c:pt>
                <c:pt idx="9813">
                  <c:v>2019/12/22 9:10</c:v>
                </c:pt>
                <c:pt idx="9814">
                  <c:v>2019/12/22 9:10</c:v>
                </c:pt>
                <c:pt idx="9815">
                  <c:v>2019/12/22 9:10</c:v>
                </c:pt>
                <c:pt idx="9816">
                  <c:v>2019/12/22 9:10</c:v>
                </c:pt>
                <c:pt idx="9817">
                  <c:v>2019/12/22 9:10</c:v>
                </c:pt>
                <c:pt idx="9818">
                  <c:v>2019/12/22 9:10</c:v>
                </c:pt>
                <c:pt idx="9819">
                  <c:v>2019/12/22 9:10</c:v>
                </c:pt>
                <c:pt idx="9820">
                  <c:v>2019/12/22 9:10</c:v>
                </c:pt>
                <c:pt idx="9821">
                  <c:v>2019/12/22 9:10</c:v>
                </c:pt>
                <c:pt idx="9822">
                  <c:v>2019/12/22 9:10</c:v>
                </c:pt>
                <c:pt idx="9823">
                  <c:v>2019/12/22 9:10</c:v>
                </c:pt>
                <c:pt idx="9824">
                  <c:v>2019/12/22 9:10</c:v>
                </c:pt>
                <c:pt idx="9825">
                  <c:v>2019/12/22 9:10</c:v>
                </c:pt>
                <c:pt idx="9826">
                  <c:v>2019/12/22 9:10</c:v>
                </c:pt>
                <c:pt idx="9827">
                  <c:v>2019/12/22 9:10</c:v>
                </c:pt>
                <c:pt idx="9828">
                  <c:v>2019/12/22 9:10</c:v>
                </c:pt>
                <c:pt idx="9829">
                  <c:v>2019/12/22 9:10</c:v>
                </c:pt>
                <c:pt idx="9830">
                  <c:v>2019/12/22 9:10</c:v>
                </c:pt>
                <c:pt idx="9831">
                  <c:v>2019/12/22 9:11</c:v>
                </c:pt>
                <c:pt idx="9832">
                  <c:v>2019/12/22 9:11</c:v>
                </c:pt>
                <c:pt idx="9833">
                  <c:v>2019/12/22 9:11</c:v>
                </c:pt>
                <c:pt idx="9834">
                  <c:v>2019/12/22 9:11</c:v>
                </c:pt>
                <c:pt idx="9835">
                  <c:v>2019/12/22 9:11</c:v>
                </c:pt>
                <c:pt idx="9836">
                  <c:v>2019/12/22 9:11</c:v>
                </c:pt>
                <c:pt idx="9837">
                  <c:v>2019/12/22 9:11</c:v>
                </c:pt>
                <c:pt idx="9838">
                  <c:v>2019/12/22 9:11</c:v>
                </c:pt>
                <c:pt idx="9839">
                  <c:v>2019/12/22 9:11</c:v>
                </c:pt>
                <c:pt idx="9840">
                  <c:v>2019/12/22 9:11</c:v>
                </c:pt>
                <c:pt idx="9841">
                  <c:v>2019/12/22 9:11</c:v>
                </c:pt>
                <c:pt idx="9842">
                  <c:v>2019/12/22 9:11</c:v>
                </c:pt>
                <c:pt idx="9843">
                  <c:v>2019/12/22 9:11</c:v>
                </c:pt>
                <c:pt idx="9844">
                  <c:v>2019/12/22 9:11</c:v>
                </c:pt>
                <c:pt idx="9845">
                  <c:v>2019/12/22 9:11</c:v>
                </c:pt>
                <c:pt idx="9846">
                  <c:v>2019/12/22 9:11</c:v>
                </c:pt>
                <c:pt idx="9847">
                  <c:v>2019/12/22 9:11</c:v>
                </c:pt>
                <c:pt idx="9848">
                  <c:v>2019/12/22 9:11</c:v>
                </c:pt>
                <c:pt idx="9849">
                  <c:v>2019/12/22 9:11</c:v>
                </c:pt>
                <c:pt idx="9850">
                  <c:v>2019/12/22 9:12</c:v>
                </c:pt>
                <c:pt idx="9851">
                  <c:v>2019/12/22 9:12</c:v>
                </c:pt>
                <c:pt idx="9852">
                  <c:v>2019/12/22 9:12</c:v>
                </c:pt>
                <c:pt idx="9853">
                  <c:v>2019/12/22 9:12</c:v>
                </c:pt>
                <c:pt idx="9854">
                  <c:v>2019/12/22 9:12</c:v>
                </c:pt>
                <c:pt idx="9855">
                  <c:v>2019/12/22 9:12</c:v>
                </c:pt>
                <c:pt idx="9856">
                  <c:v>2019/12/22 9:12</c:v>
                </c:pt>
                <c:pt idx="9857">
                  <c:v>2019/12/22 9:12</c:v>
                </c:pt>
                <c:pt idx="9858">
                  <c:v>2019/12/22 9:12</c:v>
                </c:pt>
                <c:pt idx="9859">
                  <c:v>2019/12/22 9:12</c:v>
                </c:pt>
                <c:pt idx="9860">
                  <c:v>2019/12/22 9:12</c:v>
                </c:pt>
                <c:pt idx="9861">
                  <c:v>2019/12/22 9:12</c:v>
                </c:pt>
                <c:pt idx="9862">
                  <c:v>2019/12/22 9:12</c:v>
                </c:pt>
                <c:pt idx="9863">
                  <c:v>2019/12/22 9:12</c:v>
                </c:pt>
                <c:pt idx="9864">
                  <c:v>2019/12/22 9:12</c:v>
                </c:pt>
                <c:pt idx="9865">
                  <c:v>2019/12/22 9:12</c:v>
                </c:pt>
                <c:pt idx="9866">
                  <c:v>2019/12/22 9:12</c:v>
                </c:pt>
                <c:pt idx="9867">
                  <c:v>2019/12/22 9:12</c:v>
                </c:pt>
                <c:pt idx="9868">
                  <c:v>2019/12/22 9:12</c:v>
                </c:pt>
                <c:pt idx="9869">
                  <c:v>2019/12/22 9:12</c:v>
                </c:pt>
                <c:pt idx="9870">
                  <c:v>2019/12/22 9:12</c:v>
                </c:pt>
                <c:pt idx="9871">
                  <c:v>2019/12/22 9:13</c:v>
                </c:pt>
                <c:pt idx="9872">
                  <c:v>2019/12/22 9:13</c:v>
                </c:pt>
                <c:pt idx="9873">
                  <c:v>2019/12/22 9:13</c:v>
                </c:pt>
                <c:pt idx="9874">
                  <c:v>2019/12/22 9:13</c:v>
                </c:pt>
                <c:pt idx="9875">
                  <c:v>2019/12/22 9:13</c:v>
                </c:pt>
                <c:pt idx="9876">
                  <c:v>2019/12/22 9:13</c:v>
                </c:pt>
                <c:pt idx="9877">
                  <c:v>2019/12/22 9:13</c:v>
                </c:pt>
                <c:pt idx="9878">
                  <c:v>2019/12/22 9:13</c:v>
                </c:pt>
                <c:pt idx="9879">
                  <c:v>2019/12/22 9:13</c:v>
                </c:pt>
                <c:pt idx="9880">
                  <c:v>2019/12/22 9:13</c:v>
                </c:pt>
                <c:pt idx="9881">
                  <c:v>2019/12/22 9:13</c:v>
                </c:pt>
                <c:pt idx="9882">
                  <c:v>2019/12/22 9:13</c:v>
                </c:pt>
                <c:pt idx="9883">
                  <c:v>2019/12/22 9:13</c:v>
                </c:pt>
                <c:pt idx="9884">
                  <c:v>2019/12/22 9:13</c:v>
                </c:pt>
                <c:pt idx="9885">
                  <c:v>2019/12/22 9:13</c:v>
                </c:pt>
                <c:pt idx="9886">
                  <c:v>2019/12/22 9:13</c:v>
                </c:pt>
                <c:pt idx="9887">
                  <c:v>2019/12/22 9:13</c:v>
                </c:pt>
                <c:pt idx="9888">
                  <c:v>2019/12/22 9:13</c:v>
                </c:pt>
                <c:pt idx="9889">
                  <c:v>2019/12/22 9:13</c:v>
                </c:pt>
                <c:pt idx="9890">
                  <c:v>2019/12/22 9:13</c:v>
                </c:pt>
                <c:pt idx="9891">
                  <c:v>2019/12/22 9:14</c:v>
                </c:pt>
                <c:pt idx="9892">
                  <c:v>2019/12/22 9:14</c:v>
                </c:pt>
                <c:pt idx="9893">
                  <c:v>2019/12/22 9:14</c:v>
                </c:pt>
                <c:pt idx="9894">
                  <c:v>2019/12/22 9:14</c:v>
                </c:pt>
                <c:pt idx="9895">
                  <c:v>2019/12/22 9:14</c:v>
                </c:pt>
                <c:pt idx="9896">
                  <c:v>2019/12/22 9:14</c:v>
                </c:pt>
                <c:pt idx="9897">
                  <c:v>2019/12/22 9:14</c:v>
                </c:pt>
                <c:pt idx="9898">
                  <c:v>2019/12/22 9:14</c:v>
                </c:pt>
                <c:pt idx="9899">
                  <c:v>2019/12/22 9:14</c:v>
                </c:pt>
                <c:pt idx="9900">
                  <c:v>2019/12/22 9:14</c:v>
                </c:pt>
                <c:pt idx="9901">
                  <c:v>2019/12/22 9:14</c:v>
                </c:pt>
                <c:pt idx="9902">
                  <c:v>2019/12/22 9:14</c:v>
                </c:pt>
                <c:pt idx="9903">
                  <c:v>2019/12/22 9:14</c:v>
                </c:pt>
                <c:pt idx="9904">
                  <c:v>2019/12/22 9:14</c:v>
                </c:pt>
                <c:pt idx="9905">
                  <c:v>2019/12/22 9:14</c:v>
                </c:pt>
                <c:pt idx="9906">
                  <c:v>2019/12/22 9:14</c:v>
                </c:pt>
                <c:pt idx="9907">
                  <c:v>2019/12/22 9:14</c:v>
                </c:pt>
                <c:pt idx="9908">
                  <c:v>2019/12/22 9:14</c:v>
                </c:pt>
                <c:pt idx="9909">
                  <c:v>2019/12/22 9:14</c:v>
                </c:pt>
                <c:pt idx="9910">
                  <c:v>2019/12/22 9:14</c:v>
                </c:pt>
                <c:pt idx="9911">
                  <c:v>2019/12/22 9:15</c:v>
                </c:pt>
                <c:pt idx="9912">
                  <c:v>2019/12/22 9:15</c:v>
                </c:pt>
                <c:pt idx="9913">
                  <c:v>2019/12/22 9:15</c:v>
                </c:pt>
                <c:pt idx="9914">
                  <c:v>2019/12/22 9:15</c:v>
                </c:pt>
                <c:pt idx="9915">
                  <c:v>2019/12/22 9:15</c:v>
                </c:pt>
                <c:pt idx="9916">
                  <c:v>2019/12/22 9:15</c:v>
                </c:pt>
                <c:pt idx="9917">
                  <c:v>2019/12/22 9:15</c:v>
                </c:pt>
                <c:pt idx="9918">
                  <c:v>2019/12/22 9:15</c:v>
                </c:pt>
                <c:pt idx="9919">
                  <c:v>2019/12/22 9:15</c:v>
                </c:pt>
                <c:pt idx="9920">
                  <c:v>2019/12/22 9:15</c:v>
                </c:pt>
                <c:pt idx="9921">
                  <c:v>2019/12/22 9:15</c:v>
                </c:pt>
                <c:pt idx="9922">
                  <c:v>2019/12/22 9:15</c:v>
                </c:pt>
                <c:pt idx="9923">
                  <c:v>2019/12/22 9:15</c:v>
                </c:pt>
                <c:pt idx="9924">
                  <c:v>2019/12/22 9:15</c:v>
                </c:pt>
                <c:pt idx="9925">
                  <c:v>2019/12/22 9:15</c:v>
                </c:pt>
                <c:pt idx="9926">
                  <c:v>2019/12/22 9:15</c:v>
                </c:pt>
                <c:pt idx="9927">
                  <c:v>2019/12/22 9:15</c:v>
                </c:pt>
                <c:pt idx="9928">
                  <c:v>2019/12/22 9:15</c:v>
                </c:pt>
                <c:pt idx="9929">
                  <c:v>2019/12/22 9:15</c:v>
                </c:pt>
                <c:pt idx="9930">
                  <c:v>2019/12/22 9:15</c:v>
                </c:pt>
                <c:pt idx="9931">
                  <c:v>2019/12/22 9:16</c:v>
                </c:pt>
                <c:pt idx="9932">
                  <c:v>2019/12/22 9:16</c:v>
                </c:pt>
                <c:pt idx="9933">
                  <c:v>2019/12/22 9:16</c:v>
                </c:pt>
                <c:pt idx="9934">
                  <c:v>2019/12/22 9:16</c:v>
                </c:pt>
                <c:pt idx="9935">
                  <c:v>2019/12/22 9:16</c:v>
                </c:pt>
                <c:pt idx="9936">
                  <c:v>2019/12/22 9:16</c:v>
                </c:pt>
                <c:pt idx="9937">
                  <c:v>2019/12/22 9:16</c:v>
                </c:pt>
                <c:pt idx="9938">
                  <c:v>2019/12/22 9:16</c:v>
                </c:pt>
                <c:pt idx="9939">
                  <c:v>2019/12/22 9:16</c:v>
                </c:pt>
                <c:pt idx="9940">
                  <c:v>2019/12/22 9:16</c:v>
                </c:pt>
                <c:pt idx="9941">
                  <c:v>2019/12/22 9:16</c:v>
                </c:pt>
                <c:pt idx="9942">
                  <c:v>2019/12/22 9:16</c:v>
                </c:pt>
                <c:pt idx="9943">
                  <c:v>2019/12/22 9:16</c:v>
                </c:pt>
                <c:pt idx="9944">
                  <c:v>2019/12/22 9:16</c:v>
                </c:pt>
                <c:pt idx="9945">
                  <c:v>2019/12/22 9:16</c:v>
                </c:pt>
                <c:pt idx="9946">
                  <c:v>2019/12/22 9:16</c:v>
                </c:pt>
                <c:pt idx="9947">
                  <c:v>2019/12/22 9:16</c:v>
                </c:pt>
                <c:pt idx="9948">
                  <c:v>2019/12/22 9:16</c:v>
                </c:pt>
                <c:pt idx="9949">
                  <c:v>2019/12/22 9:16</c:v>
                </c:pt>
                <c:pt idx="9950">
                  <c:v>2019/12/22 9:16</c:v>
                </c:pt>
                <c:pt idx="9951">
                  <c:v>2019/12/22 9:17</c:v>
                </c:pt>
                <c:pt idx="9952">
                  <c:v>2019/12/22 9:17</c:v>
                </c:pt>
                <c:pt idx="9953">
                  <c:v>2019/12/22 9:17</c:v>
                </c:pt>
                <c:pt idx="9954">
                  <c:v>2019/12/22 9:17</c:v>
                </c:pt>
                <c:pt idx="9955">
                  <c:v>2019/12/22 9:17</c:v>
                </c:pt>
                <c:pt idx="9956">
                  <c:v>2019/12/22 9:17</c:v>
                </c:pt>
                <c:pt idx="9957">
                  <c:v>2019/12/22 9:17</c:v>
                </c:pt>
                <c:pt idx="9958">
                  <c:v>2019/12/22 9:17</c:v>
                </c:pt>
                <c:pt idx="9959">
                  <c:v>2019/12/22 9:17</c:v>
                </c:pt>
                <c:pt idx="9960">
                  <c:v>2019/12/22 9:17</c:v>
                </c:pt>
                <c:pt idx="9961">
                  <c:v>2019/12/22 9:17</c:v>
                </c:pt>
                <c:pt idx="9962">
                  <c:v>2019/12/22 9:17</c:v>
                </c:pt>
                <c:pt idx="9963">
                  <c:v>2019/12/22 9:17</c:v>
                </c:pt>
                <c:pt idx="9964">
                  <c:v>2019/12/22 9:17</c:v>
                </c:pt>
                <c:pt idx="9965">
                  <c:v>2019/12/22 9:17</c:v>
                </c:pt>
                <c:pt idx="9966">
                  <c:v>2019/12/22 9:17</c:v>
                </c:pt>
                <c:pt idx="9967">
                  <c:v>2019/12/22 9:17</c:v>
                </c:pt>
                <c:pt idx="9968">
                  <c:v>2019/12/22 9:17</c:v>
                </c:pt>
                <c:pt idx="9969">
                  <c:v>2019/12/22 9:17</c:v>
                </c:pt>
                <c:pt idx="9970">
                  <c:v>2019/12/22 9:17</c:v>
                </c:pt>
                <c:pt idx="9971">
                  <c:v>2019/12/22 9:18</c:v>
                </c:pt>
                <c:pt idx="9972">
                  <c:v>2019/12/22 9:18</c:v>
                </c:pt>
                <c:pt idx="9973">
                  <c:v>2019/12/22 9:18</c:v>
                </c:pt>
                <c:pt idx="9974">
                  <c:v>2019/12/22 9:18</c:v>
                </c:pt>
                <c:pt idx="9975">
                  <c:v>2019/12/22 9:18</c:v>
                </c:pt>
                <c:pt idx="9976">
                  <c:v>2019/12/22 9:18</c:v>
                </c:pt>
                <c:pt idx="9977">
                  <c:v>2019/12/22 9:18</c:v>
                </c:pt>
                <c:pt idx="9978">
                  <c:v>2019/12/22 9:18</c:v>
                </c:pt>
                <c:pt idx="9979">
                  <c:v>2019/12/22 9:18</c:v>
                </c:pt>
                <c:pt idx="9980">
                  <c:v>2019/12/22 9:18</c:v>
                </c:pt>
                <c:pt idx="9981">
                  <c:v>2019/12/22 9:18</c:v>
                </c:pt>
                <c:pt idx="9982">
                  <c:v>2019/12/22 9:18</c:v>
                </c:pt>
                <c:pt idx="9983">
                  <c:v>2019/12/22 9:18</c:v>
                </c:pt>
                <c:pt idx="9984">
                  <c:v>2019/12/22 9:18</c:v>
                </c:pt>
                <c:pt idx="9985">
                  <c:v>2019/12/22 9:18</c:v>
                </c:pt>
                <c:pt idx="9986">
                  <c:v>2019/12/22 9:18</c:v>
                </c:pt>
                <c:pt idx="9987">
                  <c:v>2019/12/22 9:18</c:v>
                </c:pt>
                <c:pt idx="9988">
                  <c:v>2019/12/22 9:18</c:v>
                </c:pt>
                <c:pt idx="9989">
                  <c:v>2019/12/22 9:18</c:v>
                </c:pt>
                <c:pt idx="9990">
                  <c:v>2019/12/22 9:18</c:v>
                </c:pt>
                <c:pt idx="9991">
                  <c:v>2019/12/22 9:19</c:v>
                </c:pt>
                <c:pt idx="9992">
                  <c:v>2019/12/22 9:19</c:v>
                </c:pt>
                <c:pt idx="9993">
                  <c:v>2019/12/22 9:19</c:v>
                </c:pt>
                <c:pt idx="9994">
                  <c:v>2019/12/22 9:19</c:v>
                </c:pt>
                <c:pt idx="9995">
                  <c:v>2019/12/22 9:19</c:v>
                </c:pt>
                <c:pt idx="9996">
                  <c:v>2019/12/22 9:19</c:v>
                </c:pt>
                <c:pt idx="9997">
                  <c:v>2019/12/22 9:19</c:v>
                </c:pt>
                <c:pt idx="9998">
                  <c:v>2019/12/22 9:19</c:v>
                </c:pt>
                <c:pt idx="9999">
                  <c:v>2019/12/22 9:19</c:v>
                </c:pt>
                <c:pt idx="10000">
                  <c:v>2019/12/22 9:19</c:v>
                </c:pt>
                <c:pt idx="10001">
                  <c:v>2019/12/22 9:19</c:v>
                </c:pt>
                <c:pt idx="10002">
                  <c:v>2019/12/22 9:19</c:v>
                </c:pt>
                <c:pt idx="10003">
                  <c:v>2019/12/22 9:19</c:v>
                </c:pt>
                <c:pt idx="10004">
                  <c:v>2019/12/22 9:19</c:v>
                </c:pt>
                <c:pt idx="10005">
                  <c:v>2019/12/22 9:19</c:v>
                </c:pt>
                <c:pt idx="10006">
                  <c:v>2019/12/22 9:19</c:v>
                </c:pt>
                <c:pt idx="10007">
                  <c:v>2019/12/22 9:19</c:v>
                </c:pt>
                <c:pt idx="10008">
                  <c:v>2019/12/22 9:19</c:v>
                </c:pt>
                <c:pt idx="10009">
                  <c:v>2019/12/22 9:19</c:v>
                </c:pt>
                <c:pt idx="10010">
                  <c:v>2019/12/22 9:19</c:v>
                </c:pt>
                <c:pt idx="10011">
                  <c:v>2019/12/22 9:20</c:v>
                </c:pt>
                <c:pt idx="10012">
                  <c:v>2019/12/22 9:20</c:v>
                </c:pt>
                <c:pt idx="10013">
                  <c:v>2019/12/22 9:20</c:v>
                </c:pt>
                <c:pt idx="10014">
                  <c:v>2019/12/22 9:20</c:v>
                </c:pt>
                <c:pt idx="10015">
                  <c:v>2019/12/22 9:20</c:v>
                </c:pt>
                <c:pt idx="10016">
                  <c:v>2019/12/22 9:20</c:v>
                </c:pt>
                <c:pt idx="10017">
                  <c:v>2019/12/22 9:20</c:v>
                </c:pt>
                <c:pt idx="10018">
                  <c:v>2019/12/22 9:20</c:v>
                </c:pt>
                <c:pt idx="10019">
                  <c:v>2019/12/22 9:20</c:v>
                </c:pt>
                <c:pt idx="10020">
                  <c:v>2019/12/22 9:20</c:v>
                </c:pt>
                <c:pt idx="10021">
                  <c:v>2019/12/22 9:20</c:v>
                </c:pt>
                <c:pt idx="10022">
                  <c:v>2019/12/22 9:20</c:v>
                </c:pt>
                <c:pt idx="10023">
                  <c:v>2019/12/22 9:20</c:v>
                </c:pt>
                <c:pt idx="10024">
                  <c:v>2019/12/22 9:20</c:v>
                </c:pt>
                <c:pt idx="10025">
                  <c:v>2019/12/22 9:20</c:v>
                </c:pt>
                <c:pt idx="10026">
                  <c:v>2019/12/22 9:20</c:v>
                </c:pt>
                <c:pt idx="10027">
                  <c:v>2019/12/22 9:20</c:v>
                </c:pt>
                <c:pt idx="10028">
                  <c:v>2019/12/22 9:20</c:v>
                </c:pt>
                <c:pt idx="10029">
                  <c:v>2019/12/22 9:20</c:v>
                </c:pt>
                <c:pt idx="10030">
                  <c:v>2019/12/22 9:20</c:v>
                </c:pt>
                <c:pt idx="10031">
                  <c:v>2019/12/22 9:21</c:v>
                </c:pt>
                <c:pt idx="10032">
                  <c:v>2019/12/22 9:21</c:v>
                </c:pt>
                <c:pt idx="10033">
                  <c:v>2019/12/22 9:21</c:v>
                </c:pt>
                <c:pt idx="10034">
                  <c:v>2019/12/22 9:21</c:v>
                </c:pt>
                <c:pt idx="10035">
                  <c:v>2019/12/22 9:21</c:v>
                </c:pt>
                <c:pt idx="10036">
                  <c:v>2019/12/22 9:21</c:v>
                </c:pt>
                <c:pt idx="10037">
                  <c:v>2019/12/22 9:21</c:v>
                </c:pt>
                <c:pt idx="10038">
                  <c:v>2019/12/22 9:21</c:v>
                </c:pt>
                <c:pt idx="10039">
                  <c:v>2019/12/22 9:21</c:v>
                </c:pt>
                <c:pt idx="10040">
                  <c:v>2019/12/22 9:21</c:v>
                </c:pt>
                <c:pt idx="10041">
                  <c:v>2019/12/22 9:21</c:v>
                </c:pt>
                <c:pt idx="10042">
                  <c:v>2019/12/22 9:21</c:v>
                </c:pt>
                <c:pt idx="10043">
                  <c:v>2019/12/22 9:21</c:v>
                </c:pt>
                <c:pt idx="10044">
                  <c:v>2019/12/22 9:21</c:v>
                </c:pt>
                <c:pt idx="10045">
                  <c:v>2019/12/22 9:21</c:v>
                </c:pt>
                <c:pt idx="10046">
                  <c:v>2019/12/22 9:21</c:v>
                </c:pt>
                <c:pt idx="10047">
                  <c:v>2019/12/22 9:21</c:v>
                </c:pt>
                <c:pt idx="10048">
                  <c:v>2019/12/22 9:21</c:v>
                </c:pt>
                <c:pt idx="10049">
                  <c:v>2019/12/22 9:21</c:v>
                </c:pt>
                <c:pt idx="10050">
                  <c:v>2019/12/22 9:21</c:v>
                </c:pt>
                <c:pt idx="10051">
                  <c:v>2019/12/22 9:22</c:v>
                </c:pt>
                <c:pt idx="10052">
                  <c:v>2019/12/22 9:22</c:v>
                </c:pt>
                <c:pt idx="10053">
                  <c:v>2019/12/22 9:22</c:v>
                </c:pt>
                <c:pt idx="10054">
                  <c:v>2019/12/22 9:22</c:v>
                </c:pt>
                <c:pt idx="10055">
                  <c:v>2019/12/22 9:22</c:v>
                </c:pt>
                <c:pt idx="10056">
                  <c:v>2019/12/22 9:22</c:v>
                </c:pt>
                <c:pt idx="10057">
                  <c:v>2019/12/22 9:22</c:v>
                </c:pt>
                <c:pt idx="10058">
                  <c:v>2019/12/22 9:22</c:v>
                </c:pt>
                <c:pt idx="10059">
                  <c:v>2019/12/22 9:22</c:v>
                </c:pt>
                <c:pt idx="10060">
                  <c:v>2019/12/22 9:22</c:v>
                </c:pt>
                <c:pt idx="10061">
                  <c:v>2019/12/22 9:22</c:v>
                </c:pt>
                <c:pt idx="10062">
                  <c:v>2019/12/22 9:22</c:v>
                </c:pt>
                <c:pt idx="10063">
                  <c:v>2019/12/22 9:22</c:v>
                </c:pt>
                <c:pt idx="10064">
                  <c:v>2019/12/22 9:22</c:v>
                </c:pt>
                <c:pt idx="10065">
                  <c:v>2019/12/22 9:22</c:v>
                </c:pt>
                <c:pt idx="10066">
                  <c:v>2019/12/22 9:22</c:v>
                </c:pt>
                <c:pt idx="10067">
                  <c:v>2019/12/22 9:22</c:v>
                </c:pt>
                <c:pt idx="10068">
                  <c:v>2019/12/22 9:22</c:v>
                </c:pt>
                <c:pt idx="10069">
                  <c:v>2019/12/22 9:22</c:v>
                </c:pt>
                <c:pt idx="10070">
                  <c:v>2019/12/22 9:22</c:v>
                </c:pt>
                <c:pt idx="10071">
                  <c:v>2019/12/22 9:23</c:v>
                </c:pt>
                <c:pt idx="10072">
                  <c:v>2019/12/22 9:23</c:v>
                </c:pt>
                <c:pt idx="10073">
                  <c:v>2019/12/22 9:23</c:v>
                </c:pt>
                <c:pt idx="10074">
                  <c:v>2019/12/22 9:23</c:v>
                </c:pt>
                <c:pt idx="10075">
                  <c:v>2019/12/22 9:23</c:v>
                </c:pt>
                <c:pt idx="10076">
                  <c:v>2019/12/22 9:23</c:v>
                </c:pt>
                <c:pt idx="10077">
                  <c:v>2019/12/22 9:23</c:v>
                </c:pt>
                <c:pt idx="10078">
                  <c:v>2019/12/22 9:23</c:v>
                </c:pt>
                <c:pt idx="10079">
                  <c:v>2019/12/22 9:23</c:v>
                </c:pt>
                <c:pt idx="10080">
                  <c:v>2019/12/22 9:23</c:v>
                </c:pt>
                <c:pt idx="10081">
                  <c:v>2019/12/22 9:23</c:v>
                </c:pt>
                <c:pt idx="10082">
                  <c:v>2019/12/22 9:23</c:v>
                </c:pt>
                <c:pt idx="10083">
                  <c:v>2019/12/22 9:23</c:v>
                </c:pt>
                <c:pt idx="10084">
                  <c:v>2019/12/22 9:23</c:v>
                </c:pt>
                <c:pt idx="10085">
                  <c:v>2019/12/22 9:23</c:v>
                </c:pt>
                <c:pt idx="10086">
                  <c:v>2019/12/22 9:23</c:v>
                </c:pt>
                <c:pt idx="10087">
                  <c:v>2019/12/22 9:23</c:v>
                </c:pt>
                <c:pt idx="10088">
                  <c:v>2019/12/22 9:23</c:v>
                </c:pt>
                <c:pt idx="10089">
                  <c:v>2019/12/22 9:23</c:v>
                </c:pt>
                <c:pt idx="10090">
                  <c:v>2019/12/22 9:23</c:v>
                </c:pt>
                <c:pt idx="10091">
                  <c:v>2019/12/22 9:24</c:v>
                </c:pt>
                <c:pt idx="10092">
                  <c:v>2019/12/22 9:24</c:v>
                </c:pt>
                <c:pt idx="10093">
                  <c:v>2019/12/22 9:24</c:v>
                </c:pt>
                <c:pt idx="10094">
                  <c:v>2019/12/22 9:24</c:v>
                </c:pt>
                <c:pt idx="10095">
                  <c:v>2019/12/22 9:24</c:v>
                </c:pt>
                <c:pt idx="10096">
                  <c:v>2019/12/22 9:24</c:v>
                </c:pt>
                <c:pt idx="10097">
                  <c:v>2019/12/22 9:24</c:v>
                </c:pt>
                <c:pt idx="10098">
                  <c:v>2019/12/22 9:24</c:v>
                </c:pt>
                <c:pt idx="10099">
                  <c:v>2019/12/22 9:24</c:v>
                </c:pt>
                <c:pt idx="10100">
                  <c:v>2019/12/22 9:24</c:v>
                </c:pt>
                <c:pt idx="10101">
                  <c:v>2019/12/22 9:24</c:v>
                </c:pt>
                <c:pt idx="10102">
                  <c:v>2019/12/22 9:24</c:v>
                </c:pt>
                <c:pt idx="10103">
                  <c:v>2019/12/22 9:24</c:v>
                </c:pt>
                <c:pt idx="10104">
                  <c:v>2019/12/22 9:24</c:v>
                </c:pt>
                <c:pt idx="10105">
                  <c:v>2019/12/22 9:24</c:v>
                </c:pt>
                <c:pt idx="10106">
                  <c:v>2019/12/22 9:24</c:v>
                </c:pt>
                <c:pt idx="10107">
                  <c:v>2019/12/22 9:24</c:v>
                </c:pt>
                <c:pt idx="10108">
                  <c:v>2019/12/22 9:24</c:v>
                </c:pt>
                <c:pt idx="10109">
                  <c:v>2019/12/22 9:24</c:v>
                </c:pt>
                <c:pt idx="10110">
                  <c:v>2019/12/22 9:24</c:v>
                </c:pt>
                <c:pt idx="10111">
                  <c:v>2019/12/22 9:25</c:v>
                </c:pt>
                <c:pt idx="10112">
                  <c:v>2019/12/22 9:25</c:v>
                </c:pt>
                <c:pt idx="10113">
                  <c:v>2019/12/22 9:25</c:v>
                </c:pt>
                <c:pt idx="10114">
                  <c:v>2019/12/22 9:25</c:v>
                </c:pt>
                <c:pt idx="10115">
                  <c:v>2019/12/22 9:25</c:v>
                </c:pt>
                <c:pt idx="10116">
                  <c:v>2019/12/22 9:25</c:v>
                </c:pt>
                <c:pt idx="10117">
                  <c:v>2019/12/22 9:25</c:v>
                </c:pt>
                <c:pt idx="10118">
                  <c:v>2019/12/22 9:25</c:v>
                </c:pt>
                <c:pt idx="10119">
                  <c:v>2019/12/22 9:25</c:v>
                </c:pt>
                <c:pt idx="10120">
                  <c:v>2019/12/22 9:25</c:v>
                </c:pt>
                <c:pt idx="10121">
                  <c:v>2019/12/22 9:25</c:v>
                </c:pt>
                <c:pt idx="10122">
                  <c:v>2019/12/22 9:25</c:v>
                </c:pt>
                <c:pt idx="10123">
                  <c:v>2019/12/22 9:25</c:v>
                </c:pt>
                <c:pt idx="10124">
                  <c:v>2019/12/22 9:25</c:v>
                </c:pt>
                <c:pt idx="10125">
                  <c:v>2019/12/22 9:25</c:v>
                </c:pt>
                <c:pt idx="10126">
                  <c:v>2019/12/22 9:25</c:v>
                </c:pt>
                <c:pt idx="10127">
                  <c:v>2019/12/22 9:25</c:v>
                </c:pt>
                <c:pt idx="10128">
                  <c:v>2019/12/22 9:25</c:v>
                </c:pt>
                <c:pt idx="10129">
                  <c:v>2019/12/22 9:25</c:v>
                </c:pt>
                <c:pt idx="10130">
                  <c:v>2019/12/22 9:25</c:v>
                </c:pt>
                <c:pt idx="10131">
                  <c:v>2019/12/22 9:26</c:v>
                </c:pt>
                <c:pt idx="10132">
                  <c:v>2019/12/22 9:26</c:v>
                </c:pt>
                <c:pt idx="10133">
                  <c:v>2019/12/22 9:26</c:v>
                </c:pt>
                <c:pt idx="10134">
                  <c:v>2019/12/22 9:26</c:v>
                </c:pt>
                <c:pt idx="10135">
                  <c:v>2019/12/22 9:26</c:v>
                </c:pt>
                <c:pt idx="10136">
                  <c:v>2019/12/22 9:26</c:v>
                </c:pt>
                <c:pt idx="10137">
                  <c:v>2019/12/22 9:26</c:v>
                </c:pt>
                <c:pt idx="10138">
                  <c:v>2019/12/22 9:26</c:v>
                </c:pt>
                <c:pt idx="10139">
                  <c:v>2019/12/22 9:26</c:v>
                </c:pt>
                <c:pt idx="10140">
                  <c:v>2019/12/22 9:26</c:v>
                </c:pt>
                <c:pt idx="10141">
                  <c:v>2019/12/22 9:26</c:v>
                </c:pt>
                <c:pt idx="10142">
                  <c:v>2019/12/22 9:26</c:v>
                </c:pt>
                <c:pt idx="10143">
                  <c:v>2019/12/22 9:26</c:v>
                </c:pt>
                <c:pt idx="10144">
                  <c:v>2019/12/22 9:26</c:v>
                </c:pt>
                <c:pt idx="10145">
                  <c:v>2019/12/22 9:26</c:v>
                </c:pt>
                <c:pt idx="10146">
                  <c:v>2019/12/22 9:26</c:v>
                </c:pt>
                <c:pt idx="10147">
                  <c:v>2019/12/22 9:26</c:v>
                </c:pt>
                <c:pt idx="10148">
                  <c:v>2019/12/22 9:26</c:v>
                </c:pt>
                <c:pt idx="10149">
                  <c:v>2019/12/22 9:26</c:v>
                </c:pt>
                <c:pt idx="10150">
                  <c:v>2019/12/22 9:26</c:v>
                </c:pt>
                <c:pt idx="10151">
                  <c:v>2019/12/22 9:27</c:v>
                </c:pt>
                <c:pt idx="10152">
                  <c:v>2019/12/22 9:27</c:v>
                </c:pt>
                <c:pt idx="10153">
                  <c:v>2019/12/22 9:27</c:v>
                </c:pt>
                <c:pt idx="10154">
                  <c:v>2019/12/22 9:27</c:v>
                </c:pt>
                <c:pt idx="10155">
                  <c:v>2019/12/22 9:27</c:v>
                </c:pt>
                <c:pt idx="10156">
                  <c:v>2019/12/22 9:27</c:v>
                </c:pt>
                <c:pt idx="10157">
                  <c:v>2019/12/22 9:27</c:v>
                </c:pt>
                <c:pt idx="10158">
                  <c:v>2019/12/22 9:27</c:v>
                </c:pt>
                <c:pt idx="10159">
                  <c:v>2019/12/22 9:27</c:v>
                </c:pt>
                <c:pt idx="10160">
                  <c:v>2019/12/22 9:27</c:v>
                </c:pt>
                <c:pt idx="10161">
                  <c:v>2019/12/22 9:27</c:v>
                </c:pt>
                <c:pt idx="10162">
                  <c:v>2019/12/22 9:27</c:v>
                </c:pt>
                <c:pt idx="10163">
                  <c:v>2019/12/22 9:27</c:v>
                </c:pt>
                <c:pt idx="10164">
                  <c:v>2019/12/22 9:27</c:v>
                </c:pt>
                <c:pt idx="10165">
                  <c:v>2019/12/22 9:27</c:v>
                </c:pt>
                <c:pt idx="10166">
                  <c:v>2019/12/22 9:27</c:v>
                </c:pt>
                <c:pt idx="10167">
                  <c:v>2019/12/22 9:27</c:v>
                </c:pt>
                <c:pt idx="10168">
                  <c:v>2019/12/22 9:27</c:v>
                </c:pt>
                <c:pt idx="10169">
                  <c:v>2019/12/22 9:27</c:v>
                </c:pt>
                <c:pt idx="10170">
                  <c:v>2019/12/22 9:27</c:v>
                </c:pt>
                <c:pt idx="10171">
                  <c:v>2019/12/22 9:28</c:v>
                </c:pt>
                <c:pt idx="10172">
                  <c:v>2019/12/22 9:28</c:v>
                </c:pt>
                <c:pt idx="10173">
                  <c:v>2019/12/22 9:28</c:v>
                </c:pt>
                <c:pt idx="10174">
                  <c:v>2019/12/22 9:28</c:v>
                </c:pt>
                <c:pt idx="10175">
                  <c:v>2019/12/22 9:28</c:v>
                </c:pt>
                <c:pt idx="10176">
                  <c:v>2019/12/22 9:28</c:v>
                </c:pt>
                <c:pt idx="10177">
                  <c:v>2019/12/22 9:28</c:v>
                </c:pt>
                <c:pt idx="10178">
                  <c:v>2019/12/22 9:28</c:v>
                </c:pt>
                <c:pt idx="10179">
                  <c:v>2019/12/22 9:28</c:v>
                </c:pt>
                <c:pt idx="10180">
                  <c:v>2019/12/22 9:28</c:v>
                </c:pt>
                <c:pt idx="10181">
                  <c:v>2019/12/22 9:28</c:v>
                </c:pt>
                <c:pt idx="10182">
                  <c:v>2019/12/22 9:28</c:v>
                </c:pt>
                <c:pt idx="10183">
                  <c:v>2019/12/22 9:28</c:v>
                </c:pt>
                <c:pt idx="10184">
                  <c:v>2019/12/22 9:28</c:v>
                </c:pt>
                <c:pt idx="10185">
                  <c:v>2019/12/22 9:28</c:v>
                </c:pt>
                <c:pt idx="10186">
                  <c:v>2019/12/22 9:28</c:v>
                </c:pt>
                <c:pt idx="10187">
                  <c:v>2019/12/22 9:28</c:v>
                </c:pt>
                <c:pt idx="10188">
                  <c:v>2019/12/22 9:28</c:v>
                </c:pt>
                <c:pt idx="10189">
                  <c:v>2019/12/22 9:28</c:v>
                </c:pt>
                <c:pt idx="10190">
                  <c:v>2019/12/22 9:28</c:v>
                </c:pt>
                <c:pt idx="10191">
                  <c:v>2019/12/22 9:29</c:v>
                </c:pt>
                <c:pt idx="10192">
                  <c:v>2019/12/22 9:29</c:v>
                </c:pt>
                <c:pt idx="10193">
                  <c:v>2019/12/22 9:29</c:v>
                </c:pt>
                <c:pt idx="10194">
                  <c:v>2019/12/22 9:29</c:v>
                </c:pt>
                <c:pt idx="10195">
                  <c:v>2019/12/22 9:29</c:v>
                </c:pt>
                <c:pt idx="10196">
                  <c:v>2019/12/22 9:29</c:v>
                </c:pt>
                <c:pt idx="10197">
                  <c:v>2019/12/22 9:29</c:v>
                </c:pt>
                <c:pt idx="10198">
                  <c:v>2019/12/22 9:29</c:v>
                </c:pt>
                <c:pt idx="10199">
                  <c:v>2019/12/22 9:29</c:v>
                </c:pt>
                <c:pt idx="10200">
                  <c:v>2019/12/22 9:29</c:v>
                </c:pt>
                <c:pt idx="10201">
                  <c:v>2019/12/22 9:29</c:v>
                </c:pt>
                <c:pt idx="10202">
                  <c:v>2019/12/22 9:29</c:v>
                </c:pt>
                <c:pt idx="10203">
                  <c:v>2019/12/22 9:29</c:v>
                </c:pt>
                <c:pt idx="10204">
                  <c:v>2019/12/22 9:29</c:v>
                </c:pt>
                <c:pt idx="10205">
                  <c:v>2019/12/22 9:29</c:v>
                </c:pt>
                <c:pt idx="10206">
                  <c:v>2019/12/22 9:29</c:v>
                </c:pt>
                <c:pt idx="10207">
                  <c:v>2019/12/22 9:29</c:v>
                </c:pt>
                <c:pt idx="10208">
                  <c:v>2019/12/22 9:29</c:v>
                </c:pt>
                <c:pt idx="10209">
                  <c:v>2019/12/22 9:29</c:v>
                </c:pt>
                <c:pt idx="10210">
                  <c:v>2019/12/22 9:29</c:v>
                </c:pt>
                <c:pt idx="10211">
                  <c:v>2019/12/22 9:30</c:v>
                </c:pt>
                <c:pt idx="10212">
                  <c:v>2019/12/22 9:30</c:v>
                </c:pt>
                <c:pt idx="10213">
                  <c:v>2019/12/22 9:30</c:v>
                </c:pt>
                <c:pt idx="10214">
                  <c:v>2019/12/22 9:30</c:v>
                </c:pt>
                <c:pt idx="10215">
                  <c:v>2019/12/22 9:30</c:v>
                </c:pt>
                <c:pt idx="10216">
                  <c:v>2019/12/22 9:30</c:v>
                </c:pt>
                <c:pt idx="10217">
                  <c:v>2019/12/22 9:30</c:v>
                </c:pt>
                <c:pt idx="10218">
                  <c:v>2019/12/22 9:30</c:v>
                </c:pt>
                <c:pt idx="10219">
                  <c:v>2019/12/22 9:30</c:v>
                </c:pt>
                <c:pt idx="10220">
                  <c:v>2019/12/22 9:30</c:v>
                </c:pt>
                <c:pt idx="10221">
                  <c:v>2019/12/22 9:30</c:v>
                </c:pt>
                <c:pt idx="10222">
                  <c:v>2019/12/22 9:30</c:v>
                </c:pt>
                <c:pt idx="10223">
                  <c:v>2019/12/22 9:30</c:v>
                </c:pt>
                <c:pt idx="10224">
                  <c:v>2019/12/22 9:30</c:v>
                </c:pt>
                <c:pt idx="10225">
                  <c:v>2019/12/22 9:30</c:v>
                </c:pt>
                <c:pt idx="10226">
                  <c:v>2019/12/22 9:30</c:v>
                </c:pt>
                <c:pt idx="10227">
                  <c:v>2019/12/22 9:30</c:v>
                </c:pt>
                <c:pt idx="10228">
                  <c:v>2019/12/22 9:30</c:v>
                </c:pt>
                <c:pt idx="10229">
                  <c:v>2019/12/22 9:30</c:v>
                </c:pt>
                <c:pt idx="10230">
                  <c:v>2019/12/22 9:30</c:v>
                </c:pt>
                <c:pt idx="10231">
                  <c:v>2019/12/22 9:31</c:v>
                </c:pt>
                <c:pt idx="10232">
                  <c:v>2019/12/22 9:31</c:v>
                </c:pt>
                <c:pt idx="10233">
                  <c:v>2019/12/22 9:31</c:v>
                </c:pt>
                <c:pt idx="10234">
                  <c:v>2019/12/22 9:31</c:v>
                </c:pt>
                <c:pt idx="10235">
                  <c:v>2019/12/22 9:31</c:v>
                </c:pt>
                <c:pt idx="10236">
                  <c:v>2019/12/22 9:31</c:v>
                </c:pt>
                <c:pt idx="10237">
                  <c:v>2019/12/22 9:31</c:v>
                </c:pt>
                <c:pt idx="10238">
                  <c:v>2019/12/22 9:31</c:v>
                </c:pt>
                <c:pt idx="10239">
                  <c:v>2019/12/22 9:31</c:v>
                </c:pt>
                <c:pt idx="10240">
                  <c:v>2019/12/22 9:31</c:v>
                </c:pt>
                <c:pt idx="10241">
                  <c:v>2019/12/22 9:31</c:v>
                </c:pt>
                <c:pt idx="10242">
                  <c:v>2019/12/22 9:31</c:v>
                </c:pt>
                <c:pt idx="10243">
                  <c:v>2019/12/22 9:31</c:v>
                </c:pt>
                <c:pt idx="10244">
                  <c:v>2019/12/22 9:31</c:v>
                </c:pt>
                <c:pt idx="10245">
                  <c:v>2019/12/22 9:31</c:v>
                </c:pt>
                <c:pt idx="10246">
                  <c:v>2019/12/22 9:31</c:v>
                </c:pt>
                <c:pt idx="10247">
                  <c:v>2019/12/22 9:31</c:v>
                </c:pt>
                <c:pt idx="10248">
                  <c:v>2019/12/22 9:31</c:v>
                </c:pt>
                <c:pt idx="10249">
                  <c:v>2019/12/22 9:31</c:v>
                </c:pt>
                <c:pt idx="10250">
                  <c:v>2019/12/22 9:31</c:v>
                </c:pt>
                <c:pt idx="10251">
                  <c:v>2019/12/22 9:32</c:v>
                </c:pt>
                <c:pt idx="10252">
                  <c:v>2019/12/22 9:32</c:v>
                </c:pt>
                <c:pt idx="10253">
                  <c:v>2019/12/22 9:32</c:v>
                </c:pt>
                <c:pt idx="10254">
                  <c:v>2019/12/22 9:32</c:v>
                </c:pt>
                <c:pt idx="10255">
                  <c:v>2019/12/22 9:32</c:v>
                </c:pt>
                <c:pt idx="10256">
                  <c:v>2019/12/22 9:32</c:v>
                </c:pt>
                <c:pt idx="10257">
                  <c:v>2019/12/22 9:32</c:v>
                </c:pt>
                <c:pt idx="10258">
                  <c:v>2019/12/22 9:32</c:v>
                </c:pt>
                <c:pt idx="10259">
                  <c:v>2019/12/22 9:32</c:v>
                </c:pt>
                <c:pt idx="10260">
                  <c:v>2019/12/22 9:32</c:v>
                </c:pt>
                <c:pt idx="10261">
                  <c:v>2019/12/22 9:32</c:v>
                </c:pt>
                <c:pt idx="10262">
                  <c:v>2019/12/22 9:32</c:v>
                </c:pt>
                <c:pt idx="10263">
                  <c:v>2019/12/22 9:32</c:v>
                </c:pt>
                <c:pt idx="10264">
                  <c:v>2019/12/22 9:32</c:v>
                </c:pt>
                <c:pt idx="10265">
                  <c:v>2019/12/22 9:32</c:v>
                </c:pt>
                <c:pt idx="10266">
                  <c:v>2019/12/22 9:32</c:v>
                </c:pt>
                <c:pt idx="10267">
                  <c:v>2019/12/22 9:32</c:v>
                </c:pt>
                <c:pt idx="10268">
                  <c:v>2019/12/22 9:32</c:v>
                </c:pt>
                <c:pt idx="10269">
                  <c:v>2019/12/22 9:32</c:v>
                </c:pt>
                <c:pt idx="10270">
                  <c:v>2019/12/22 9:32</c:v>
                </c:pt>
                <c:pt idx="10271">
                  <c:v>2019/12/22 9:33</c:v>
                </c:pt>
                <c:pt idx="10272">
                  <c:v>2019/12/22 9:33</c:v>
                </c:pt>
                <c:pt idx="10273">
                  <c:v>2019/12/22 9:33</c:v>
                </c:pt>
                <c:pt idx="10274">
                  <c:v>2019/12/22 9:33</c:v>
                </c:pt>
                <c:pt idx="10275">
                  <c:v>2019/12/22 9:33</c:v>
                </c:pt>
                <c:pt idx="10276">
                  <c:v>2019/12/22 9:33</c:v>
                </c:pt>
                <c:pt idx="10277">
                  <c:v>2019/12/22 9:33</c:v>
                </c:pt>
                <c:pt idx="10278">
                  <c:v>2019/12/22 9:33</c:v>
                </c:pt>
                <c:pt idx="10279">
                  <c:v>2019/12/22 9:33</c:v>
                </c:pt>
                <c:pt idx="10280">
                  <c:v>2019/12/22 9:33</c:v>
                </c:pt>
                <c:pt idx="10281">
                  <c:v>2019/12/22 9:33</c:v>
                </c:pt>
                <c:pt idx="10282">
                  <c:v>2019/12/22 9:33</c:v>
                </c:pt>
                <c:pt idx="10283">
                  <c:v>2019/12/22 9:33</c:v>
                </c:pt>
                <c:pt idx="10284">
                  <c:v>2019/12/22 9:33</c:v>
                </c:pt>
                <c:pt idx="10285">
                  <c:v>2019/12/22 9:33</c:v>
                </c:pt>
                <c:pt idx="10286">
                  <c:v>2019/12/22 9:33</c:v>
                </c:pt>
                <c:pt idx="10287">
                  <c:v>2019/12/22 9:33</c:v>
                </c:pt>
                <c:pt idx="10288">
                  <c:v>2019/12/22 9:33</c:v>
                </c:pt>
                <c:pt idx="10289">
                  <c:v>2019/12/22 9:33</c:v>
                </c:pt>
                <c:pt idx="10290">
                  <c:v>2019/12/22 9:33</c:v>
                </c:pt>
                <c:pt idx="10291">
                  <c:v>2019/12/22 9:34</c:v>
                </c:pt>
                <c:pt idx="10292">
                  <c:v>2019/12/22 9:34</c:v>
                </c:pt>
                <c:pt idx="10293">
                  <c:v>2019/12/22 9:34</c:v>
                </c:pt>
                <c:pt idx="10294">
                  <c:v>2019/12/22 9:34</c:v>
                </c:pt>
                <c:pt idx="10295">
                  <c:v>2019/12/22 9:34</c:v>
                </c:pt>
                <c:pt idx="10296">
                  <c:v>2019/12/22 9:34</c:v>
                </c:pt>
                <c:pt idx="10297">
                  <c:v>2019/12/22 9:34</c:v>
                </c:pt>
                <c:pt idx="10298">
                  <c:v>2019/12/22 9:34</c:v>
                </c:pt>
                <c:pt idx="10299">
                  <c:v>2019/12/22 9:34</c:v>
                </c:pt>
                <c:pt idx="10300">
                  <c:v>2019/12/22 9:34</c:v>
                </c:pt>
                <c:pt idx="10301">
                  <c:v>2019/12/22 9:34</c:v>
                </c:pt>
                <c:pt idx="10302">
                  <c:v>2019/12/22 9:34</c:v>
                </c:pt>
                <c:pt idx="10303">
                  <c:v>2019/12/22 9:34</c:v>
                </c:pt>
                <c:pt idx="10304">
                  <c:v>2019/12/22 9:34</c:v>
                </c:pt>
                <c:pt idx="10305">
                  <c:v>2019/12/22 9:34</c:v>
                </c:pt>
                <c:pt idx="10306">
                  <c:v>2019/12/22 9:34</c:v>
                </c:pt>
                <c:pt idx="10307">
                  <c:v>2019/12/22 9:34</c:v>
                </c:pt>
                <c:pt idx="10308">
                  <c:v>2019/12/22 9:34</c:v>
                </c:pt>
                <c:pt idx="10309">
                  <c:v>2019/12/22 9:34</c:v>
                </c:pt>
                <c:pt idx="10310">
                  <c:v>2019/12/22 9:34</c:v>
                </c:pt>
                <c:pt idx="10311">
                  <c:v>2019/12/22 9:35</c:v>
                </c:pt>
                <c:pt idx="10312">
                  <c:v>2019/12/22 9:35</c:v>
                </c:pt>
                <c:pt idx="10313">
                  <c:v>2019/12/22 9:35</c:v>
                </c:pt>
                <c:pt idx="10314">
                  <c:v>2019/12/22 9:35</c:v>
                </c:pt>
                <c:pt idx="10315">
                  <c:v>2019/12/22 9:35</c:v>
                </c:pt>
                <c:pt idx="10316">
                  <c:v>2019/12/22 9:35</c:v>
                </c:pt>
                <c:pt idx="10317">
                  <c:v>2019/12/22 9:35</c:v>
                </c:pt>
                <c:pt idx="10318">
                  <c:v>2019/12/22 9:35</c:v>
                </c:pt>
                <c:pt idx="10319">
                  <c:v>2019/12/22 9:35</c:v>
                </c:pt>
                <c:pt idx="10320">
                  <c:v>2019/12/22 9:35</c:v>
                </c:pt>
                <c:pt idx="10321">
                  <c:v>2019/12/22 9:35</c:v>
                </c:pt>
                <c:pt idx="10322">
                  <c:v>2019/12/22 9:35</c:v>
                </c:pt>
                <c:pt idx="10323">
                  <c:v>2019/12/22 9:35</c:v>
                </c:pt>
                <c:pt idx="10324">
                  <c:v>2019/12/22 9:35</c:v>
                </c:pt>
                <c:pt idx="10325">
                  <c:v>2019/12/22 9:35</c:v>
                </c:pt>
                <c:pt idx="10326">
                  <c:v>2019/12/22 9:35</c:v>
                </c:pt>
                <c:pt idx="10327">
                  <c:v>2019/12/22 9:35</c:v>
                </c:pt>
                <c:pt idx="10328">
                  <c:v>2019/12/22 9:35</c:v>
                </c:pt>
                <c:pt idx="10329">
                  <c:v>2019/12/22 9:35</c:v>
                </c:pt>
                <c:pt idx="10330">
                  <c:v>2019/12/22 9:35</c:v>
                </c:pt>
                <c:pt idx="10331">
                  <c:v>2019/12/22 9:36</c:v>
                </c:pt>
                <c:pt idx="10332">
                  <c:v>2019/12/22 9:36</c:v>
                </c:pt>
                <c:pt idx="10333">
                  <c:v>2019/12/22 9:36</c:v>
                </c:pt>
                <c:pt idx="10334">
                  <c:v>2019/12/22 9:36</c:v>
                </c:pt>
                <c:pt idx="10335">
                  <c:v>2019/12/22 9:36</c:v>
                </c:pt>
                <c:pt idx="10336">
                  <c:v>2019/12/22 9:36</c:v>
                </c:pt>
                <c:pt idx="10337">
                  <c:v>2019/12/22 9:36</c:v>
                </c:pt>
                <c:pt idx="10338">
                  <c:v>2019/12/22 9:36</c:v>
                </c:pt>
                <c:pt idx="10339">
                  <c:v>2019/12/22 9:36</c:v>
                </c:pt>
                <c:pt idx="10340">
                  <c:v>2019/12/22 9:36</c:v>
                </c:pt>
                <c:pt idx="10341">
                  <c:v>2019/12/22 9:36</c:v>
                </c:pt>
                <c:pt idx="10342">
                  <c:v>2019/12/22 9:36</c:v>
                </c:pt>
                <c:pt idx="10343">
                  <c:v>2019/12/22 9:36</c:v>
                </c:pt>
                <c:pt idx="10344">
                  <c:v>2019/12/22 9:36</c:v>
                </c:pt>
                <c:pt idx="10345">
                  <c:v>2019/12/22 9:36</c:v>
                </c:pt>
                <c:pt idx="10346">
                  <c:v>2019/12/22 9:36</c:v>
                </c:pt>
                <c:pt idx="10347">
                  <c:v>2019/12/22 9:36</c:v>
                </c:pt>
                <c:pt idx="10348">
                  <c:v>2019/12/22 9:36</c:v>
                </c:pt>
                <c:pt idx="10349">
                  <c:v>2019/12/22 9:36</c:v>
                </c:pt>
                <c:pt idx="10350">
                  <c:v>2019/12/22 9:36</c:v>
                </c:pt>
                <c:pt idx="10351">
                  <c:v>2019/12/22 9:37</c:v>
                </c:pt>
                <c:pt idx="10352">
                  <c:v>2019/12/22 9:37</c:v>
                </c:pt>
                <c:pt idx="10353">
                  <c:v>2019/12/22 9:37</c:v>
                </c:pt>
                <c:pt idx="10354">
                  <c:v>2019/12/22 9:37</c:v>
                </c:pt>
                <c:pt idx="10355">
                  <c:v>2019/12/22 9:37</c:v>
                </c:pt>
                <c:pt idx="10356">
                  <c:v>2019/12/22 9:37</c:v>
                </c:pt>
                <c:pt idx="10357">
                  <c:v>2019/12/22 9:37</c:v>
                </c:pt>
                <c:pt idx="10358">
                  <c:v>2019/12/22 9:37</c:v>
                </c:pt>
                <c:pt idx="10359">
                  <c:v>2019/12/22 9:37</c:v>
                </c:pt>
                <c:pt idx="10360">
                  <c:v>2019/12/22 9:37</c:v>
                </c:pt>
                <c:pt idx="10361">
                  <c:v>2019/12/22 9:37</c:v>
                </c:pt>
                <c:pt idx="10362">
                  <c:v>2019/12/22 9:37</c:v>
                </c:pt>
                <c:pt idx="10363">
                  <c:v>2019/12/22 9:37</c:v>
                </c:pt>
                <c:pt idx="10364">
                  <c:v>2019/12/22 9:37</c:v>
                </c:pt>
                <c:pt idx="10365">
                  <c:v>2019/12/22 9:37</c:v>
                </c:pt>
                <c:pt idx="10366">
                  <c:v>2019/12/22 9:37</c:v>
                </c:pt>
                <c:pt idx="10367">
                  <c:v>2019/12/22 9:37</c:v>
                </c:pt>
                <c:pt idx="10368">
                  <c:v>2019/12/22 9:37</c:v>
                </c:pt>
                <c:pt idx="10369">
                  <c:v>2019/12/22 9:37</c:v>
                </c:pt>
                <c:pt idx="10370">
                  <c:v>2019/12/22 9:37</c:v>
                </c:pt>
                <c:pt idx="10371">
                  <c:v>2019/12/22 9:38</c:v>
                </c:pt>
                <c:pt idx="10372">
                  <c:v>2019/12/22 9:38</c:v>
                </c:pt>
                <c:pt idx="10373">
                  <c:v>2019/12/22 9:38</c:v>
                </c:pt>
                <c:pt idx="10374">
                  <c:v>2019/12/22 9:38</c:v>
                </c:pt>
                <c:pt idx="10375">
                  <c:v>2019/12/22 9:38</c:v>
                </c:pt>
                <c:pt idx="10376">
                  <c:v>2019/12/22 9:38</c:v>
                </c:pt>
                <c:pt idx="10377">
                  <c:v>2019/12/22 9:38</c:v>
                </c:pt>
                <c:pt idx="10378">
                  <c:v>2019/12/22 9:38</c:v>
                </c:pt>
                <c:pt idx="10379">
                  <c:v>2019/12/22 9:38</c:v>
                </c:pt>
                <c:pt idx="10380">
                  <c:v>2019/12/22 9:38</c:v>
                </c:pt>
                <c:pt idx="10381">
                  <c:v>2019/12/22 9:38</c:v>
                </c:pt>
                <c:pt idx="10382">
                  <c:v>2019/12/22 9:38</c:v>
                </c:pt>
                <c:pt idx="10383">
                  <c:v>2019/12/22 9:38</c:v>
                </c:pt>
                <c:pt idx="10384">
                  <c:v>2019/12/22 9:38</c:v>
                </c:pt>
                <c:pt idx="10385">
                  <c:v>2019/12/22 9:38</c:v>
                </c:pt>
                <c:pt idx="10386">
                  <c:v>2019/12/22 9:38</c:v>
                </c:pt>
                <c:pt idx="10387">
                  <c:v>2019/12/22 9:38</c:v>
                </c:pt>
                <c:pt idx="10388">
                  <c:v>2019/12/22 9:38</c:v>
                </c:pt>
                <c:pt idx="10389">
                  <c:v>2019/12/22 9:38</c:v>
                </c:pt>
                <c:pt idx="10390">
                  <c:v>2019/12/22 9:38</c:v>
                </c:pt>
                <c:pt idx="10391">
                  <c:v>2019/12/22 9:39</c:v>
                </c:pt>
                <c:pt idx="10392">
                  <c:v>2019/12/22 9:39</c:v>
                </c:pt>
                <c:pt idx="10393">
                  <c:v>2019/12/22 9:39</c:v>
                </c:pt>
                <c:pt idx="10394">
                  <c:v>2019/12/22 9:39</c:v>
                </c:pt>
                <c:pt idx="10395">
                  <c:v>2019/12/22 9:39</c:v>
                </c:pt>
                <c:pt idx="10396">
                  <c:v>2019/12/22 9:39</c:v>
                </c:pt>
                <c:pt idx="10397">
                  <c:v>2019/12/22 9:39</c:v>
                </c:pt>
                <c:pt idx="10398">
                  <c:v>2019/12/22 9:39</c:v>
                </c:pt>
                <c:pt idx="10399">
                  <c:v>2019/12/22 9:39</c:v>
                </c:pt>
                <c:pt idx="10400">
                  <c:v>2019/12/22 9:39</c:v>
                </c:pt>
                <c:pt idx="10401">
                  <c:v>2019/12/22 9:39</c:v>
                </c:pt>
                <c:pt idx="10402">
                  <c:v>2019/12/22 9:39</c:v>
                </c:pt>
                <c:pt idx="10403">
                  <c:v>2019/12/22 9:39</c:v>
                </c:pt>
                <c:pt idx="10404">
                  <c:v>2019/12/22 9:39</c:v>
                </c:pt>
                <c:pt idx="10405">
                  <c:v>2019/12/22 9:39</c:v>
                </c:pt>
                <c:pt idx="10406">
                  <c:v>2019/12/22 9:39</c:v>
                </c:pt>
                <c:pt idx="10407">
                  <c:v>2019/12/22 9:39</c:v>
                </c:pt>
                <c:pt idx="10408">
                  <c:v>2019/12/22 9:39</c:v>
                </c:pt>
                <c:pt idx="10409">
                  <c:v>2019/12/22 9:39</c:v>
                </c:pt>
                <c:pt idx="10410">
                  <c:v>2019/12/22 9:39</c:v>
                </c:pt>
                <c:pt idx="10411">
                  <c:v>2019/12/22 9:40</c:v>
                </c:pt>
                <c:pt idx="10412">
                  <c:v>2019/12/22 9:40</c:v>
                </c:pt>
                <c:pt idx="10413">
                  <c:v>2019/12/22 9:40</c:v>
                </c:pt>
                <c:pt idx="10414">
                  <c:v>2019/12/22 9:40</c:v>
                </c:pt>
                <c:pt idx="10415">
                  <c:v>2019/12/22 9:40</c:v>
                </c:pt>
                <c:pt idx="10416">
                  <c:v>2019/12/22 9:40</c:v>
                </c:pt>
                <c:pt idx="10417">
                  <c:v>2019/12/22 9:40</c:v>
                </c:pt>
                <c:pt idx="10418">
                  <c:v>2019/12/22 9:40</c:v>
                </c:pt>
                <c:pt idx="10419">
                  <c:v>2019/12/22 9:40</c:v>
                </c:pt>
                <c:pt idx="10420">
                  <c:v>2019/12/22 9:40</c:v>
                </c:pt>
                <c:pt idx="10421">
                  <c:v>2019/12/22 9:40</c:v>
                </c:pt>
                <c:pt idx="10422">
                  <c:v>2019/12/22 9:40</c:v>
                </c:pt>
                <c:pt idx="10423">
                  <c:v>2019/12/22 9:40</c:v>
                </c:pt>
                <c:pt idx="10424">
                  <c:v>2019/12/22 9:40</c:v>
                </c:pt>
                <c:pt idx="10425">
                  <c:v>2019/12/22 9:40</c:v>
                </c:pt>
                <c:pt idx="10426">
                  <c:v>2019/12/22 9:40</c:v>
                </c:pt>
                <c:pt idx="10427">
                  <c:v>2019/12/22 9:40</c:v>
                </c:pt>
                <c:pt idx="10428">
                  <c:v>2019/12/22 9:40</c:v>
                </c:pt>
                <c:pt idx="10429">
                  <c:v>2019/12/22 9:40</c:v>
                </c:pt>
                <c:pt idx="10430">
                  <c:v>2019/12/22 9:40</c:v>
                </c:pt>
                <c:pt idx="10431">
                  <c:v>2019/12/22 9:41</c:v>
                </c:pt>
                <c:pt idx="10432">
                  <c:v>2019/12/22 9:41</c:v>
                </c:pt>
                <c:pt idx="10433">
                  <c:v>2019/12/22 9:41</c:v>
                </c:pt>
                <c:pt idx="10434">
                  <c:v>2019/12/22 9:41</c:v>
                </c:pt>
                <c:pt idx="10435">
                  <c:v>2019/12/22 9:41</c:v>
                </c:pt>
                <c:pt idx="10436">
                  <c:v>2019/12/22 9:41</c:v>
                </c:pt>
                <c:pt idx="10437">
                  <c:v>2019/12/22 9:41</c:v>
                </c:pt>
                <c:pt idx="10438">
                  <c:v>2019/12/22 9:41</c:v>
                </c:pt>
                <c:pt idx="10439">
                  <c:v>2019/12/22 9:41</c:v>
                </c:pt>
                <c:pt idx="10440">
                  <c:v>2019/12/22 9:41</c:v>
                </c:pt>
                <c:pt idx="10441">
                  <c:v>2019/12/22 9:41</c:v>
                </c:pt>
                <c:pt idx="10442">
                  <c:v>2019/12/22 9:41</c:v>
                </c:pt>
                <c:pt idx="10443">
                  <c:v>2019/12/22 9:41</c:v>
                </c:pt>
                <c:pt idx="10444">
                  <c:v>2019/12/22 9:41</c:v>
                </c:pt>
                <c:pt idx="10445">
                  <c:v>2019/12/22 9:41</c:v>
                </c:pt>
                <c:pt idx="10446">
                  <c:v>2019/12/22 9:41</c:v>
                </c:pt>
                <c:pt idx="10447">
                  <c:v>2019/12/22 9:41</c:v>
                </c:pt>
                <c:pt idx="10448">
                  <c:v>2019/12/22 9:41</c:v>
                </c:pt>
                <c:pt idx="10449">
                  <c:v>2019/12/22 9:41</c:v>
                </c:pt>
                <c:pt idx="10450">
                  <c:v>2019/12/22 9:41</c:v>
                </c:pt>
                <c:pt idx="10451">
                  <c:v>2019/12/22 9:42</c:v>
                </c:pt>
                <c:pt idx="10452">
                  <c:v>2019/12/22 9:42</c:v>
                </c:pt>
                <c:pt idx="10453">
                  <c:v>2019/12/22 9:42</c:v>
                </c:pt>
                <c:pt idx="10454">
                  <c:v>2019/12/22 9:42</c:v>
                </c:pt>
                <c:pt idx="10455">
                  <c:v>2019/12/22 9:42</c:v>
                </c:pt>
                <c:pt idx="10456">
                  <c:v>2019/12/22 9:42</c:v>
                </c:pt>
                <c:pt idx="10457">
                  <c:v>2019/12/22 9:42</c:v>
                </c:pt>
                <c:pt idx="10458">
                  <c:v>2019/12/22 9:42</c:v>
                </c:pt>
                <c:pt idx="10459">
                  <c:v>2019/12/22 9:42</c:v>
                </c:pt>
                <c:pt idx="10460">
                  <c:v>2019/12/22 9:42</c:v>
                </c:pt>
                <c:pt idx="10461">
                  <c:v>2019/12/22 9:42</c:v>
                </c:pt>
                <c:pt idx="10462">
                  <c:v>2019/12/22 9:42</c:v>
                </c:pt>
                <c:pt idx="10463">
                  <c:v>2019/12/22 9:42</c:v>
                </c:pt>
                <c:pt idx="10464">
                  <c:v>2019/12/22 9:42</c:v>
                </c:pt>
                <c:pt idx="10465">
                  <c:v>2019/12/22 9:42</c:v>
                </c:pt>
                <c:pt idx="10466">
                  <c:v>2019/12/22 9:42</c:v>
                </c:pt>
                <c:pt idx="10467">
                  <c:v>2019/12/22 9:42</c:v>
                </c:pt>
                <c:pt idx="10468">
                  <c:v>2019/12/22 9:42</c:v>
                </c:pt>
                <c:pt idx="10469">
                  <c:v>2019/12/22 9:42</c:v>
                </c:pt>
                <c:pt idx="10470">
                  <c:v>2019/12/22 9:42</c:v>
                </c:pt>
                <c:pt idx="10471">
                  <c:v>2019/12/22 9:43</c:v>
                </c:pt>
                <c:pt idx="10472">
                  <c:v>2019/12/22 9:43</c:v>
                </c:pt>
                <c:pt idx="10473">
                  <c:v>2019/12/22 9:43</c:v>
                </c:pt>
                <c:pt idx="10474">
                  <c:v>2019/12/22 9:43</c:v>
                </c:pt>
                <c:pt idx="10475">
                  <c:v>2019/12/22 9:43</c:v>
                </c:pt>
                <c:pt idx="10476">
                  <c:v>2019/12/22 9:43</c:v>
                </c:pt>
                <c:pt idx="10477">
                  <c:v>2019/12/22 9:43</c:v>
                </c:pt>
                <c:pt idx="10478">
                  <c:v>2019/12/22 9:43</c:v>
                </c:pt>
                <c:pt idx="10479">
                  <c:v>2019/12/22 9:43</c:v>
                </c:pt>
                <c:pt idx="10480">
                  <c:v>2019/12/22 9:43</c:v>
                </c:pt>
                <c:pt idx="10481">
                  <c:v>2019/12/22 9:43</c:v>
                </c:pt>
                <c:pt idx="10482">
                  <c:v>2019/12/22 9:43</c:v>
                </c:pt>
                <c:pt idx="10483">
                  <c:v>2019/12/22 9:43</c:v>
                </c:pt>
                <c:pt idx="10484">
                  <c:v>2019/12/22 9:43</c:v>
                </c:pt>
                <c:pt idx="10485">
                  <c:v>2019/12/22 9:43</c:v>
                </c:pt>
                <c:pt idx="10486">
                  <c:v>2019/12/22 9:43</c:v>
                </c:pt>
                <c:pt idx="10487">
                  <c:v>2019/12/22 9:43</c:v>
                </c:pt>
                <c:pt idx="10488">
                  <c:v>2019/12/22 9:43</c:v>
                </c:pt>
                <c:pt idx="10489">
                  <c:v>2019/12/22 9:43</c:v>
                </c:pt>
                <c:pt idx="10490">
                  <c:v>2019/12/22 9:43</c:v>
                </c:pt>
                <c:pt idx="10491">
                  <c:v>2019/12/22 9:44</c:v>
                </c:pt>
                <c:pt idx="10492">
                  <c:v>2019/12/22 9:44</c:v>
                </c:pt>
                <c:pt idx="10493">
                  <c:v>2019/12/22 9:44</c:v>
                </c:pt>
                <c:pt idx="10494">
                  <c:v>2019/12/22 9:44</c:v>
                </c:pt>
                <c:pt idx="10495">
                  <c:v>2019/12/22 9:44</c:v>
                </c:pt>
                <c:pt idx="10496">
                  <c:v>2019/12/22 9:44</c:v>
                </c:pt>
                <c:pt idx="10497">
                  <c:v>2019/12/22 9:44</c:v>
                </c:pt>
                <c:pt idx="10498">
                  <c:v>2019/12/22 9:44</c:v>
                </c:pt>
                <c:pt idx="10499">
                  <c:v>2019/12/22 9:44</c:v>
                </c:pt>
                <c:pt idx="10500">
                  <c:v>2019/12/22 9:44</c:v>
                </c:pt>
                <c:pt idx="10501">
                  <c:v>2019/12/22 9:44</c:v>
                </c:pt>
                <c:pt idx="10502">
                  <c:v>2019/12/22 9:44</c:v>
                </c:pt>
                <c:pt idx="10503">
                  <c:v>2019/12/22 9:44</c:v>
                </c:pt>
                <c:pt idx="10504">
                  <c:v>2019/12/22 9:44</c:v>
                </c:pt>
                <c:pt idx="10505">
                  <c:v>2019/12/22 9:44</c:v>
                </c:pt>
                <c:pt idx="10506">
                  <c:v>2019/12/22 9:44</c:v>
                </c:pt>
                <c:pt idx="10507">
                  <c:v>2019/12/22 9:44</c:v>
                </c:pt>
                <c:pt idx="10508">
                  <c:v>2019/12/22 9:44</c:v>
                </c:pt>
                <c:pt idx="10509">
                  <c:v>2019/12/22 9:44</c:v>
                </c:pt>
                <c:pt idx="10510">
                  <c:v>2019/12/22 9:44</c:v>
                </c:pt>
                <c:pt idx="10511">
                  <c:v>2019/12/22 9:45</c:v>
                </c:pt>
                <c:pt idx="10512">
                  <c:v>2019/12/22 9:45</c:v>
                </c:pt>
                <c:pt idx="10513">
                  <c:v>2019/12/22 9:45</c:v>
                </c:pt>
                <c:pt idx="10514">
                  <c:v>2019/12/22 9:45</c:v>
                </c:pt>
                <c:pt idx="10515">
                  <c:v>2019/12/22 9:45</c:v>
                </c:pt>
                <c:pt idx="10516">
                  <c:v>2019/12/22 9:45</c:v>
                </c:pt>
                <c:pt idx="10517">
                  <c:v>2019/12/22 9:45</c:v>
                </c:pt>
                <c:pt idx="10518">
                  <c:v>2019/12/22 9:45</c:v>
                </c:pt>
                <c:pt idx="10519">
                  <c:v>2019/12/22 9:45</c:v>
                </c:pt>
                <c:pt idx="10520">
                  <c:v>2019/12/22 9:45</c:v>
                </c:pt>
                <c:pt idx="10521">
                  <c:v>2019/12/22 9:45</c:v>
                </c:pt>
                <c:pt idx="10522">
                  <c:v>2019/12/22 9:45</c:v>
                </c:pt>
                <c:pt idx="10523">
                  <c:v>2019/12/22 9:45</c:v>
                </c:pt>
                <c:pt idx="10524">
                  <c:v>2019/12/22 9:45</c:v>
                </c:pt>
                <c:pt idx="10525">
                  <c:v>2019/12/22 9:45</c:v>
                </c:pt>
                <c:pt idx="10526">
                  <c:v>2019/12/22 9:45</c:v>
                </c:pt>
                <c:pt idx="10527">
                  <c:v>2019/12/22 9:45</c:v>
                </c:pt>
                <c:pt idx="10528">
                  <c:v>2019/12/22 9:45</c:v>
                </c:pt>
                <c:pt idx="10529">
                  <c:v>2019/12/22 9:45</c:v>
                </c:pt>
                <c:pt idx="10530">
                  <c:v>2019/12/22 9:45</c:v>
                </c:pt>
                <c:pt idx="10531">
                  <c:v>2019/12/22 9:46</c:v>
                </c:pt>
                <c:pt idx="10532">
                  <c:v>2019/12/22 9:46</c:v>
                </c:pt>
                <c:pt idx="10533">
                  <c:v>2019/12/22 9:46</c:v>
                </c:pt>
                <c:pt idx="10534">
                  <c:v>2019/12/22 9:46</c:v>
                </c:pt>
                <c:pt idx="10535">
                  <c:v>2019/12/22 9:46</c:v>
                </c:pt>
                <c:pt idx="10536">
                  <c:v>2019/12/22 9:46</c:v>
                </c:pt>
                <c:pt idx="10537">
                  <c:v>2019/12/22 9:46</c:v>
                </c:pt>
                <c:pt idx="10538">
                  <c:v>2019/12/22 9:46</c:v>
                </c:pt>
                <c:pt idx="10539">
                  <c:v>2019/12/22 9:46</c:v>
                </c:pt>
                <c:pt idx="10540">
                  <c:v>2019/12/22 9:46</c:v>
                </c:pt>
                <c:pt idx="10541">
                  <c:v>2019/12/22 9:46</c:v>
                </c:pt>
                <c:pt idx="10542">
                  <c:v>2019/12/22 9:46</c:v>
                </c:pt>
                <c:pt idx="10543">
                  <c:v>2019/12/22 9:46</c:v>
                </c:pt>
                <c:pt idx="10544">
                  <c:v>2019/12/22 9:46</c:v>
                </c:pt>
                <c:pt idx="10545">
                  <c:v>2019/12/22 9:46</c:v>
                </c:pt>
                <c:pt idx="10546">
                  <c:v>2019/12/22 9:46</c:v>
                </c:pt>
                <c:pt idx="10547">
                  <c:v>2019/12/22 9:46</c:v>
                </c:pt>
                <c:pt idx="10548">
                  <c:v>2019/12/22 9:46</c:v>
                </c:pt>
                <c:pt idx="10549">
                  <c:v>2019/12/22 9:46</c:v>
                </c:pt>
                <c:pt idx="10550">
                  <c:v>2019/12/22 9:46</c:v>
                </c:pt>
                <c:pt idx="10551">
                  <c:v>2019/12/22 9:47</c:v>
                </c:pt>
                <c:pt idx="10552">
                  <c:v>2019/12/22 9:47</c:v>
                </c:pt>
                <c:pt idx="10553">
                  <c:v>2019/12/22 9:47</c:v>
                </c:pt>
                <c:pt idx="10554">
                  <c:v>2019/12/22 9:47</c:v>
                </c:pt>
                <c:pt idx="10555">
                  <c:v>2019/12/22 9:47</c:v>
                </c:pt>
                <c:pt idx="10556">
                  <c:v>2019/12/22 9:47</c:v>
                </c:pt>
                <c:pt idx="10557">
                  <c:v>2019/12/22 9:47</c:v>
                </c:pt>
                <c:pt idx="10558">
                  <c:v>2019/12/22 9:47</c:v>
                </c:pt>
                <c:pt idx="10559">
                  <c:v>2019/12/22 9:47</c:v>
                </c:pt>
                <c:pt idx="10560">
                  <c:v>2019/12/22 9:47</c:v>
                </c:pt>
                <c:pt idx="10561">
                  <c:v>2019/12/22 9:47</c:v>
                </c:pt>
                <c:pt idx="10562">
                  <c:v>2019/12/22 9:47</c:v>
                </c:pt>
                <c:pt idx="10563">
                  <c:v>2019/12/22 9:47</c:v>
                </c:pt>
                <c:pt idx="10564">
                  <c:v>2019/12/22 9:47</c:v>
                </c:pt>
                <c:pt idx="10565">
                  <c:v>2019/12/22 9:47</c:v>
                </c:pt>
                <c:pt idx="10566">
                  <c:v>2019/12/22 9:47</c:v>
                </c:pt>
                <c:pt idx="10567">
                  <c:v>2019/12/22 9:47</c:v>
                </c:pt>
                <c:pt idx="10568">
                  <c:v>2019/12/22 9:47</c:v>
                </c:pt>
                <c:pt idx="10569">
                  <c:v>2019/12/22 9:47</c:v>
                </c:pt>
                <c:pt idx="10570">
                  <c:v>2019/12/22 9:47</c:v>
                </c:pt>
                <c:pt idx="10571">
                  <c:v>2019/12/22 9:48</c:v>
                </c:pt>
                <c:pt idx="10572">
                  <c:v>2019/12/22 9:48</c:v>
                </c:pt>
                <c:pt idx="10573">
                  <c:v>2019/12/22 9:48</c:v>
                </c:pt>
                <c:pt idx="10574">
                  <c:v>2019/12/22 9:48</c:v>
                </c:pt>
                <c:pt idx="10575">
                  <c:v>2019/12/22 9:48</c:v>
                </c:pt>
                <c:pt idx="10576">
                  <c:v>2019/12/22 9:48</c:v>
                </c:pt>
                <c:pt idx="10577">
                  <c:v>2019/12/22 9:48</c:v>
                </c:pt>
                <c:pt idx="10578">
                  <c:v>2019/12/22 9:48</c:v>
                </c:pt>
                <c:pt idx="10579">
                  <c:v>2019/12/22 9:48</c:v>
                </c:pt>
                <c:pt idx="10580">
                  <c:v>2019/12/22 9:48</c:v>
                </c:pt>
                <c:pt idx="10581">
                  <c:v>2019/12/22 9:48</c:v>
                </c:pt>
                <c:pt idx="10582">
                  <c:v>2019/12/22 9:48</c:v>
                </c:pt>
                <c:pt idx="10583">
                  <c:v>2019/12/22 9:48</c:v>
                </c:pt>
                <c:pt idx="10584">
                  <c:v>2019/12/22 9:48</c:v>
                </c:pt>
                <c:pt idx="10585">
                  <c:v>2019/12/22 9:48</c:v>
                </c:pt>
                <c:pt idx="10586">
                  <c:v>2019/12/22 9:48</c:v>
                </c:pt>
                <c:pt idx="10587">
                  <c:v>2019/12/22 9:48</c:v>
                </c:pt>
                <c:pt idx="10588">
                  <c:v>2019/12/22 9:48</c:v>
                </c:pt>
                <c:pt idx="10589">
                  <c:v>2019/12/22 9:48</c:v>
                </c:pt>
                <c:pt idx="10590">
                  <c:v>2019/12/22 9:48</c:v>
                </c:pt>
                <c:pt idx="10591">
                  <c:v>2019/12/22 9:49</c:v>
                </c:pt>
                <c:pt idx="10592">
                  <c:v>2019/12/22 9:49</c:v>
                </c:pt>
                <c:pt idx="10593">
                  <c:v>2019/12/22 9:49</c:v>
                </c:pt>
                <c:pt idx="10594">
                  <c:v>2019/12/22 9:49</c:v>
                </c:pt>
                <c:pt idx="10595">
                  <c:v>2019/12/22 9:49</c:v>
                </c:pt>
                <c:pt idx="10596">
                  <c:v>2019/12/22 9:49</c:v>
                </c:pt>
                <c:pt idx="10597">
                  <c:v>2019/12/22 9:49</c:v>
                </c:pt>
                <c:pt idx="10598">
                  <c:v>2019/12/22 9:49</c:v>
                </c:pt>
                <c:pt idx="10599">
                  <c:v>2019/12/22 9:49</c:v>
                </c:pt>
                <c:pt idx="10600">
                  <c:v>2019/12/22 9:49</c:v>
                </c:pt>
                <c:pt idx="10601">
                  <c:v>2019/12/22 9:49</c:v>
                </c:pt>
                <c:pt idx="10602">
                  <c:v>2019/12/22 9:49</c:v>
                </c:pt>
                <c:pt idx="10603">
                  <c:v>2019/12/22 9:49</c:v>
                </c:pt>
                <c:pt idx="10604">
                  <c:v>2019/12/22 9:49</c:v>
                </c:pt>
                <c:pt idx="10605">
                  <c:v>2019/12/22 9:49</c:v>
                </c:pt>
                <c:pt idx="10606">
                  <c:v>2019/12/22 9:49</c:v>
                </c:pt>
                <c:pt idx="10607">
                  <c:v>2019/12/22 9:49</c:v>
                </c:pt>
                <c:pt idx="10608">
                  <c:v>2019/12/22 9:49</c:v>
                </c:pt>
                <c:pt idx="10609">
                  <c:v>2019/12/22 9:49</c:v>
                </c:pt>
                <c:pt idx="10610">
                  <c:v>2019/12/22 9:49</c:v>
                </c:pt>
                <c:pt idx="10611">
                  <c:v>2019/12/22 9:50</c:v>
                </c:pt>
                <c:pt idx="10612">
                  <c:v>2019/12/22 9:50</c:v>
                </c:pt>
                <c:pt idx="10613">
                  <c:v>2019/12/22 9:50</c:v>
                </c:pt>
                <c:pt idx="10614">
                  <c:v>2019/12/22 9:50</c:v>
                </c:pt>
                <c:pt idx="10615">
                  <c:v>2019/12/22 9:50</c:v>
                </c:pt>
                <c:pt idx="10616">
                  <c:v>2019/12/22 9:50</c:v>
                </c:pt>
                <c:pt idx="10617">
                  <c:v>2019/12/22 9:50</c:v>
                </c:pt>
                <c:pt idx="10618">
                  <c:v>2019/12/22 9:50</c:v>
                </c:pt>
                <c:pt idx="10619">
                  <c:v>2019/12/22 9:50</c:v>
                </c:pt>
                <c:pt idx="10620">
                  <c:v>2019/12/22 9:50</c:v>
                </c:pt>
                <c:pt idx="10621">
                  <c:v>2019/12/22 9:50</c:v>
                </c:pt>
                <c:pt idx="10622">
                  <c:v>2019/12/22 9:50</c:v>
                </c:pt>
                <c:pt idx="10623">
                  <c:v>2019/12/22 9:50</c:v>
                </c:pt>
                <c:pt idx="10624">
                  <c:v>2019/12/22 9:50</c:v>
                </c:pt>
                <c:pt idx="10625">
                  <c:v>2019/12/22 9:50</c:v>
                </c:pt>
                <c:pt idx="10626">
                  <c:v>2019/12/22 9:50</c:v>
                </c:pt>
                <c:pt idx="10627">
                  <c:v>2019/12/22 9:50</c:v>
                </c:pt>
                <c:pt idx="10628">
                  <c:v>2019/12/22 9:50</c:v>
                </c:pt>
                <c:pt idx="10629">
                  <c:v>2019/12/22 9:50</c:v>
                </c:pt>
                <c:pt idx="10630">
                  <c:v>2019/12/22 9:50</c:v>
                </c:pt>
                <c:pt idx="10631">
                  <c:v>2019/12/22 9:51</c:v>
                </c:pt>
                <c:pt idx="10632">
                  <c:v>2019/12/22 9:51</c:v>
                </c:pt>
                <c:pt idx="10633">
                  <c:v>2019/12/22 9:51</c:v>
                </c:pt>
                <c:pt idx="10634">
                  <c:v>2019/12/22 9:51</c:v>
                </c:pt>
                <c:pt idx="10635">
                  <c:v>2019/12/22 9:51</c:v>
                </c:pt>
                <c:pt idx="10636">
                  <c:v>2019/12/22 9:51</c:v>
                </c:pt>
                <c:pt idx="10637">
                  <c:v>2019/12/22 9:51</c:v>
                </c:pt>
                <c:pt idx="10638">
                  <c:v>2019/12/22 9:51</c:v>
                </c:pt>
                <c:pt idx="10639">
                  <c:v>2019/12/22 9:51</c:v>
                </c:pt>
                <c:pt idx="10640">
                  <c:v>2019/12/22 9:51</c:v>
                </c:pt>
                <c:pt idx="10641">
                  <c:v>2019/12/22 9:51</c:v>
                </c:pt>
                <c:pt idx="10642">
                  <c:v>2019/12/22 9:51</c:v>
                </c:pt>
                <c:pt idx="10643">
                  <c:v>2019/12/22 9:51</c:v>
                </c:pt>
                <c:pt idx="10644">
                  <c:v>2019/12/22 9:51</c:v>
                </c:pt>
                <c:pt idx="10645">
                  <c:v>2019/12/22 9:51</c:v>
                </c:pt>
                <c:pt idx="10646">
                  <c:v>2019/12/22 9:51</c:v>
                </c:pt>
                <c:pt idx="10647">
                  <c:v>2019/12/22 9:51</c:v>
                </c:pt>
                <c:pt idx="10648">
                  <c:v>2019/12/22 9:51</c:v>
                </c:pt>
                <c:pt idx="10649">
                  <c:v>2019/12/22 9:51</c:v>
                </c:pt>
                <c:pt idx="10650">
                  <c:v>2019/12/22 9:51</c:v>
                </c:pt>
                <c:pt idx="10651">
                  <c:v>2019/12/22 9:52</c:v>
                </c:pt>
                <c:pt idx="10652">
                  <c:v>2019/12/22 9:52</c:v>
                </c:pt>
                <c:pt idx="10653">
                  <c:v>2019/12/22 9:52</c:v>
                </c:pt>
                <c:pt idx="10654">
                  <c:v>2019/12/22 9:52</c:v>
                </c:pt>
                <c:pt idx="10655">
                  <c:v>2019/12/22 9:52</c:v>
                </c:pt>
                <c:pt idx="10656">
                  <c:v>2019/12/22 9:52</c:v>
                </c:pt>
                <c:pt idx="10657">
                  <c:v>2019/12/22 9:52</c:v>
                </c:pt>
                <c:pt idx="10658">
                  <c:v>2019/12/22 9:52</c:v>
                </c:pt>
                <c:pt idx="10659">
                  <c:v>2019/12/22 9:52</c:v>
                </c:pt>
                <c:pt idx="10660">
                  <c:v>2019/12/22 9:52</c:v>
                </c:pt>
                <c:pt idx="10661">
                  <c:v>2019/12/22 9:52</c:v>
                </c:pt>
                <c:pt idx="10662">
                  <c:v>2019/12/22 9:52</c:v>
                </c:pt>
                <c:pt idx="10663">
                  <c:v>2019/12/22 9:52</c:v>
                </c:pt>
                <c:pt idx="10664">
                  <c:v>2019/12/22 9:52</c:v>
                </c:pt>
                <c:pt idx="10665">
                  <c:v>2019/12/22 9:52</c:v>
                </c:pt>
                <c:pt idx="10666">
                  <c:v>2019/12/22 9:52</c:v>
                </c:pt>
                <c:pt idx="10667">
                  <c:v>2019/12/22 9:52</c:v>
                </c:pt>
                <c:pt idx="10668">
                  <c:v>2019/12/22 9:52</c:v>
                </c:pt>
                <c:pt idx="10669">
                  <c:v>2019/12/22 9:52</c:v>
                </c:pt>
                <c:pt idx="10670">
                  <c:v>2019/12/22 9:52</c:v>
                </c:pt>
                <c:pt idx="10671">
                  <c:v>2019/12/22 9:53</c:v>
                </c:pt>
                <c:pt idx="10672">
                  <c:v>2019/12/22 9:53</c:v>
                </c:pt>
                <c:pt idx="10673">
                  <c:v>2019/12/22 9:53</c:v>
                </c:pt>
                <c:pt idx="10674">
                  <c:v>2019/12/22 9:53</c:v>
                </c:pt>
                <c:pt idx="10675">
                  <c:v>2019/12/22 9:53</c:v>
                </c:pt>
                <c:pt idx="10676">
                  <c:v>2019/12/22 9:53</c:v>
                </c:pt>
                <c:pt idx="10677">
                  <c:v>2019/12/22 9:53</c:v>
                </c:pt>
                <c:pt idx="10678">
                  <c:v>2019/12/22 9:53</c:v>
                </c:pt>
                <c:pt idx="10679">
                  <c:v>2019/12/22 9:53</c:v>
                </c:pt>
                <c:pt idx="10680">
                  <c:v>2019/12/22 9:53</c:v>
                </c:pt>
                <c:pt idx="10681">
                  <c:v>2019/12/22 9:53</c:v>
                </c:pt>
                <c:pt idx="10682">
                  <c:v>2019/12/22 9:53</c:v>
                </c:pt>
                <c:pt idx="10683">
                  <c:v>2019/12/22 9:53</c:v>
                </c:pt>
                <c:pt idx="10684">
                  <c:v>2019/12/22 9:53</c:v>
                </c:pt>
                <c:pt idx="10685">
                  <c:v>2019/12/22 9:53</c:v>
                </c:pt>
                <c:pt idx="10686">
                  <c:v>2019/12/22 9:53</c:v>
                </c:pt>
                <c:pt idx="10687">
                  <c:v>2019/12/22 9:53</c:v>
                </c:pt>
                <c:pt idx="10688">
                  <c:v>2019/12/22 9:53</c:v>
                </c:pt>
                <c:pt idx="10689">
                  <c:v>2019/12/22 9:53</c:v>
                </c:pt>
                <c:pt idx="10690">
                  <c:v>2019/12/22 9:53</c:v>
                </c:pt>
                <c:pt idx="10691">
                  <c:v>2019/12/22 9:54</c:v>
                </c:pt>
                <c:pt idx="10692">
                  <c:v>2019/12/22 9:54</c:v>
                </c:pt>
                <c:pt idx="10693">
                  <c:v>2019/12/22 9:54</c:v>
                </c:pt>
                <c:pt idx="10694">
                  <c:v>2019/12/22 9:54</c:v>
                </c:pt>
                <c:pt idx="10695">
                  <c:v>2019/12/22 9:54</c:v>
                </c:pt>
                <c:pt idx="10696">
                  <c:v>2019/12/22 9:54</c:v>
                </c:pt>
                <c:pt idx="10697">
                  <c:v>2019/12/22 9:54</c:v>
                </c:pt>
                <c:pt idx="10698">
                  <c:v>2019/12/22 9:54</c:v>
                </c:pt>
                <c:pt idx="10699">
                  <c:v>2019/12/22 9:54</c:v>
                </c:pt>
                <c:pt idx="10700">
                  <c:v>2019/12/22 9:54</c:v>
                </c:pt>
                <c:pt idx="10701">
                  <c:v>2019/12/22 9:54</c:v>
                </c:pt>
                <c:pt idx="10702">
                  <c:v>2019/12/22 9:54</c:v>
                </c:pt>
                <c:pt idx="10703">
                  <c:v>2019/12/22 9:54</c:v>
                </c:pt>
                <c:pt idx="10704">
                  <c:v>2019/12/22 9:54</c:v>
                </c:pt>
                <c:pt idx="10705">
                  <c:v>2019/12/22 9:54</c:v>
                </c:pt>
                <c:pt idx="10706">
                  <c:v>2019/12/22 9:54</c:v>
                </c:pt>
                <c:pt idx="10707">
                  <c:v>2019/12/22 9:54</c:v>
                </c:pt>
                <c:pt idx="10708">
                  <c:v>2019/12/22 9:54</c:v>
                </c:pt>
                <c:pt idx="10709">
                  <c:v>2019/12/22 9:54</c:v>
                </c:pt>
                <c:pt idx="10710">
                  <c:v>2019/12/22 9:54</c:v>
                </c:pt>
                <c:pt idx="10711">
                  <c:v>2019/12/22 9:55</c:v>
                </c:pt>
                <c:pt idx="10712">
                  <c:v>2019/12/22 9:55</c:v>
                </c:pt>
                <c:pt idx="10713">
                  <c:v>2019/12/22 9:55</c:v>
                </c:pt>
                <c:pt idx="10714">
                  <c:v>2019/12/22 9:55</c:v>
                </c:pt>
                <c:pt idx="10715">
                  <c:v>2019/12/22 9:55</c:v>
                </c:pt>
                <c:pt idx="10716">
                  <c:v>2019/12/22 9:55</c:v>
                </c:pt>
                <c:pt idx="10717">
                  <c:v>2019/12/22 9:55</c:v>
                </c:pt>
                <c:pt idx="10718">
                  <c:v>2019/12/22 9:55</c:v>
                </c:pt>
                <c:pt idx="10719">
                  <c:v>2019/12/22 9:55</c:v>
                </c:pt>
                <c:pt idx="10720">
                  <c:v>2019/12/22 9:55</c:v>
                </c:pt>
                <c:pt idx="10721">
                  <c:v>2019/12/22 9:55</c:v>
                </c:pt>
                <c:pt idx="10722">
                  <c:v>2019/12/22 9:55</c:v>
                </c:pt>
                <c:pt idx="10723">
                  <c:v>2019/12/22 9:55</c:v>
                </c:pt>
                <c:pt idx="10724">
                  <c:v>2019/12/22 9:55</c:v>
                </c:pt>
                <c:pt idx="10725">
                  <c:v>2019/12/22 9:55</c:v>
                </c:pt>
                <c:pt idx="10726">
                  <c:v>2019/12/22 9:55</c:v>
                </c:pt>
                <c:pt idx="10727">
                  <c:v>2019/12/22 9:55</c:v>
                </c:pt>
                <c:pt idx="10728">
                  <c:v>2019/12/22 9:55</c:v>
                </c:pt>
                <c:pt idx="10729">
                  <c:v>2019/12/22 9:55</c:v>
                </c:pt>
                <c:pt idx="10730">
                  <c:v>2019/12/22 9:55</c:v>
                </c:pt>
                <c:pt idx="10731">
                  <c:v>2019/12/22 9:56</c:v>
                </c:pt>
                <c:pt idx="10732">
                  <c:v>2019/12/22 9:56</c:v>
                </c:pt>
                <c:pt idx="10733">
                  <c:v>2019/12/22 9:56</c:v>
                </c:pt>
                <c:pt idx="10734">
                  <c:v>2019/12/22 9:56</c:v>
                </c:pt>
                <c:pt idx="10735">
                  <c:v>2019/12/22 9:56</c:v>
                </c:pt>
                <c:pt idx="10736">
                  <c:v>2019/12/22 9:56</c:v>
                </c:pt>
                <c:pt idx="10737">
                  <c:v>2019/12/22 9:56</c:v>
                </c:pt>
                <c:pt idx="10738">
                  <c:v>2019/12/22 9:56</c:v>
                </c:pt>
                <c:pt idx="10739">
                  <c:v>2019/12/22 9:56</c:v>
                </c:pt>
                <c:pt idx="10740">
                  <c:v>2019/12/22 9:56</c:v>
                </c:pt>
                <c:pt idx="10741">
                  <c:v>2019/12/22 9:56</c:v>
                </c:pt>
                <c:pt idx="10742">
                  <c:v>2019/12/22 9:56</c:v>
                </c:pt>
                <c:pt idx="10743">
                  <c:v>2019/12/22 9:56</c:v>
                </c:pt>
                <c:pt idx="10744">
                  <c:v>2019/12/22 9:56</c:v>
                </c:pt>
                <c:pt idx="10745">
                  <c:v>2019/12/22 9:56</c:v>
                </c:pt>
                <c:pt idx="10746">
                  <c:v>2019/12/22 9:56</c:v>
                </c:pt>
                <c:pt idx="10747">
                  <c:v>2019/12/22 9:56</c:v>
                </c:pt>
                <c:pt idx="10748">
                  <c:v>2019/12/22 9:56</c:v>
                </c:pt>
                <c:pt idx="10749">
                  <c:v>2019/12/22 9:56</c:v>
                </c:pt>
                <c:pt idx="10750">
                  <c:v>2019/12/22 9:56</c:v>
                </c:pt>
                <c:pt idx="10751">
                  <c:v>2019/12/22 9:57</c:v>
                </c:pt>
                <c:pt idx="10752">
                  <c:v>2019/12/22 9:57</c:v>
                </c:pt>
                <c:pt idx="10753">
                  <c:v>2019/12/22 9:57</c:v>
                </c:pt>
                <c:pt idx="10754">
                  <c:v>2019/12/22 9:57</c:v>
                </c:pt>
                <c:pt idx="10755">
                  <c:v>2019/12/22 9:57</c:v>
                </c:pt>
                <c:pt idx="10756">
                  <c:v>2019/12/22 9:57</c:v>
                </c:pt>
                <c:pt idx="10757">
                  <c:v>2019/12/22 9:57</c:v>
                </c:pt>
                <c:pt idx="10758">
                  <c:v>2019/12/22 9:57</c:v>
                </c:pt>
                <c:pt idx="10759">
                  <c:v>2019/12/22 9:57</c:v>
                </c:pt>
                <c:pt idx="10760">
                  <c:v>2019/12/22 9:57</c:v>
                </c:pt>
                <c:pt idx="10761">
                  <c:v>2019/12/22 9:57</c:v>
                </c:pt>
                <c:pt idx="10762">
                  <c:v>2019/12/22 9:57</c:v>
                </c:pt>
                <c:pt idx="10763">
                  <c:v>2019/12/22 9:57</c:v>
                </c:pt>
                <c:pt idx="10764">
                  <c:v>2019/12/22 9:57</c:v>
                </c:pt>
                <c:pt idx="10765">
                  <c:v>2019/12/22 9:57</c:v>
                </c:pt>
                <c:pt idx="10766">
                  <c:v>2019/12/22 9:57</c:v>
                </c:pt>
                <c:pt idx="10767">
                  <c:v>2019/12/22 9:57</c:v>
                </c:pt>
                <c:pt idx="10768">
                  <c:v>2019/12/22 9:57</c:v>
                </c:pt>
                <c:pt idx="10769">
                  <c:v>2019/12/22 9:57</c:v>
                </c:pt>
                <c:pt idx="10770">
                  <c:v>2019/12/22 9:57</c:v>
                </c:pt>
                <c:pt idx="10771">
                  <c:v>2019/12/22 9:58</c:v>
                </c:pt>
                <c:pt idx="10772">
                  <c:v>2019/12/22 9:58</c:v>
                </c:pt>
                <c:pt idx="10773">
                  <c:v>2019/12/22 9:58</c:v>
                </c:pt>
                <c:pt idx="10774">
                  <c:v>2019/12/22 9:58</c:v>
                </c:pt>
                <c:pt idx="10775">
                  <c:v>2019/12/22 9:58</c:v>
                </c:pt>
                <c:pt idx="10776">
                  <c:v>2019/12/22 9:58</c:v>
                </c:pt>
                <c:pt idx="10777">
                  <c:v>2019/12/22 9:58</c:v>
                </c:pt>
                <c:pt idx="10778">
                  <c:v>2019/12/22 9:58</c:v>
                </c:pt>
                <c:pt idx="10779">
                  <c:v>2019/12/22 9:58</c:v>
                </c:pt>
                <c:pt idx="10780">
                  <c:v>2019/12/22 9:58</c:v>
                </c:pt>
                <c:pt idx="10781">
                  <c:v>2019/12/22 9:58</c:v>
                </c:pt>
                <c:pt idx="10782">
                  <c:v>2019/12/22 9:58</c:v>
                </c:pt>
                <c:pt idx="10783">
                  <c:v>2019/12/22 9:58</c:v>
                </c:pt>
                <c:pt idx="10784">
                  <c:v>2019/12/22 9:58</c:v>
                </c:pt>
                <c:pt idx="10785">
                  <c:v>2019/12/22 9:58</c:v>
                </c:pt>
                <c:pt idx="10786">
                  <c:v>2019/12/22 9:58</c:v>
                </c:pt>
                <c:pt idx="10787">
                  <c:v>2019/12/22 9:58</c:v>
                </c:pt>
                <c:pt idx="10788">
                  <c:v>2019/12/22 9:58</c:v>
                </c:pt>
                <c:pt idx="10789">
                  <c:v>2019/12/22 9:58</c:v>
                </c:pt>
                <c:pt idx="10790">
                  <c:v>2019/12/22 9:58</c:v>
                </c:pt>
                <c:pt idx="10791">
                  <c:v>2019/12/22 9:59</c:v>
                </c:pt>
                <c:pt idx="10792">
                  <c:v>2019/12/22 9:59</c:v>
                </c:pt>
                <c:pt idx="10793">
                  <c:v>2019/12/22 9:59</c:v>
                </c:pt>
                <c:pt idx="10794">
                  <c:v>2019/12/22 9:59</c:v>
                </c:pt>
                <c:pt idx="10795">
                  <c:v>2019/12/22 9:59</c:v>
                </c:pt>
                <c:pt idx="10796">
                  <c:v>2019/12/22 9:59</c:v>
                </c:pt>
                <c:pt idx="10797">
                  <c:v>2019/12/22 9:59</c:v>
                </c:pt>
                <c:pt idx="10798">
                  <c:v>2019/12/22 9:59</c:v>
                </c:pt>
                <c:pt idx="10799">
                  <c:v>2019/12/22 9:59</c:v>
                </c:pt>
                <c:pt idx="10800">
                  <c:v>2019/12/22 9:59</c:v>
                </c:pt>
                <c:pt idx="10801">
                  <c:v>2019/12/22 9:59</c:v>
                </c:pt>
                <c:pt idx="10802">
                  <c:v>2019/12/22 9:59</c:v>
                </c:pt>
                <c:pt idx="10803">
                  <c:v>2019/12/22 9:59</c:v>
                </c:pt>
                <c:pt idx="10804">
                  <c:v>2019/12/22 9:59</c:v>
                </c:pt>
                <c:pt idx="10805">
                  <c:v>2019/12/22 9:59</c:v>
                </c:pt>
                <c:pt idx="10806">
                  <c:v>2019/12/22 9:59</c:v>
                </c:pt>
                <c:pt idx="10807">
                  <c:v>2019/12/22 9:59</c:v>
                </c:pt>
                <c:pt idx="10808">
                  <c:v>2019/12/22 9:59</c:v>
                </c:pt>
                <c:pt idx="10809">
                  <c:v>2019/12/22 9:59</c:v>
                </c:pt>
                <c:pt idx="10810">
                  <c:v>2019/12/22 9:59</c:v>
                </c:pt>
                <c:pt idx="10811">
                  <c:v>2019/12/22 10:00</c:v>
                </c:pt>
                <c:pt idx="10812">
                  <c:v>2019/12/22 10:00</c:v>
                </c:pt>
                <c:pt idx="10813">
                  <c:v>2019/12/22 10:00</c:v>
                </c:pt>
                <c:pt idx="10814">
                  <c:v>2019/12/22 10:00</c:v>
                </c:pt>
                <c:pt idx="10815">
                  <c:v>2019/12/22 10:00</c:v>
                </c:pt>
                <c:pt idx="10816">
                  <c:v>2019/12/22 10:00</c:v>
                </c:pt>
                <c:pt idx="10817">
                  <c:v>2019/12/22 10:00</c:v>
                </c:pt>
                <c:pt idx="10818">
                  <c:v>2019/12/22 10:00</c:v>
                </c:pt>
                <c:pt idx="10819">
                  <c:v>2019/12/22 10:00</c:v>
                </c:pt>
                <c:pt idx="10820">
                  <c:v>2019/12/22 10:00</c:v>
                </c:pt>
                <c:pt idx="10821">
                  <c:v>2019/12/22 10:00</c:v>
                </c:pt>
                <c:pt idx="10822">
                  <c:v>2019/12/22 10:00</c:v>
                </c:pt>
                <c:pt idx="10823">
                  <c:v>2019/12/22 10:00</c:v>
                </c:pt>
                <c:pt idx="10824">
                  <c:v>2019/12/22 10:00</c:v>
                </c:pt>
                <c:pt idx="10825">
                  <c:v>2019/12/22 10:00</c:v>
                </c:pt>
                <c:pt idx="10826">
                  <c:v>2019/12/22 10:00</c:v>
                </c:pt>
                <c:pt idx="10827">
                  <c:v>2019/12/22 10:00</c:v>
                </c:pt>
                <c:pt idx="10828">
                  <c:v>2019/12/22 10:00</c:v>
                </c:pt>
                <c:pt idx="10829">
                  <c:v>2019/12/22 10:00</c:v>
                </c:pt>
                <c:pt idx="10830">
                  <c:v>2019/12/22 10:00</c:v>
                </c:pt>
                <c:pt idx="10831">
                  <c:v>2019/12/22 10:01</c:v>
                </c:pt>
                <c:pt idx="10832">
                  <c:v>2019/12/22 10:01</c:v>
                </c:pt>
                <c:pt idx="10833">
                  <c:v>2019/12/22 10:01</c:v>
                </c:pt>
                <c:pt idx="10834">
                  <c:v>2019/12/22 10:01</c:v>
                </c:pt>
                <c:pt idx="10835">
                  <c:v>2019/12/22 10:01</c:v>
                </c:pt>
                <c:pt idx="10836">
                  <c:v>2019/12/22 10:01</c:v>
                </c:pt>
                <c:pt idx="10837">
                  <c:v>2019/12/22 10:01</c:v>
                </c:pt>
                <c:pt idx="10838">
                  <c:v>2019/12/22 10:01</c:v>
                </c:pt>
                <c:pt idx="10839">
                  <c:v>2019/12/22 10:01</c:v>
                </c:pt>
                <c:pt idx="10840">
                  <c:v>2019/12/22 10:01</c:v>
                </c:pt>
                <c:pt idx="10841">
                  <c:v>2019/12/22 10:01</c:v>
                </c:pt>
                <c:pt idx="10842">
                  <c:v>2019/12/22 10:01</c:v>
                </c:pt>
                <c:pt idx="10843">
                  <c:v>2019/12/22 10:01</c:v>
                </c:pt>
                <c:pt idx="10844">
                  <c:v>2019/12/22 10:01</c:v>
                </c:pt>
                <c:pt idx="10845">
                  <c:v>2019/12/22 10:01</c:v>
                </c:pt>
                <c:pt idx="10846">
                  <c:v>2019/12/22 10:01</c:v>
                </c:pt>
                <c:pt idx="10847">
                  <c:v>2019/12/22 10:01</c:v>
                </c:pt>
                <c:pt idx="10848">
                  <c:v>2019/12/22 10:01</c:v>
                </c:pt>
                <c:pt idx="10849">
                  <c:v>2019/12/22 10:01</c:v>
                </c:pt>
                <c:pt idx="10850">
                  <c:v>2019/12/22 10:01</c:v>
                </c:pt>
                <c:pt idx="10851">
                  <c:v>2019/12/22 10:02</c:v>
                </c:pt>
                <c:pt idx="10852">
                  <c:v>2019/12/22 10:02</c:v>
                </c:pt>
                <c:pt idx="10853">
                  <c:v>2019/12/22 10:02</c:v>
                </c:pt>
                <c:pt idx="10854">
                  <c:v>2019/12/22 10:02</c:v>
                </c:pt>
                <c:pt idx="10855">
                  <c:v>2019/12/22 10:02</c:v>
                </c:pt>
                <c:pt idx="10856">
                  <c:v>2019/12/22 10:02</c:v>
                </c:pt>
                <c:pt idx="10857">
                  <c:v>2019/12/22 10:02</c:v>
                </c:pt>
                <c:pt idx="10858">
                  <c:v>2019/12/22 10:02</c:v>
                </c:pt>
                <c:pt idx="10859">
                  <c:v>2019/12/22 10:02</c:v>
                </c:pt>
                <c:pt idx="10860">
                  <c:v>2019/12/22 10:02</c:v>
                </c:pt>
                <c:pt idx="10861">
                  <c:v>2019/12/22 10:02</c:v>
                </c:pt>
                <c:pt idx="10862">
                  <c:v>2019/12/22 10:02</c:v>
                </c:pt>
                <c:pt idx="10863">
                  <c:v>2019/12/22 10:02</c:v>
                </c:pt>
                <c:pt idx="10864">
                  <c:v>2019/12/22 10:02</c:v>
                </c:pt>
                <c:pt idx="10865">
                  <c:v>2019/12/22 10:02</c:v>
                </c:pt>
                <c:pt idx="10866">
                  <c:v>2019/12/22 10:02</c:v>
                </c:pt>
                <c:pt idx="10867">
                  <c:v>2019/12/22 10:02</c:v>
                </c:pt>
                <c:pt idx="10868">
                  <c:v>2019/12/22 10:02</c:v>
                </c:pt>
                <c:pt idx="10869">
                  <c:v>2019/12/22 10:02</c:v>
                </c:pt>
                <c:pt idx="10870">
                  <c:v>2019/12/22 10:02</c:v>
                </c:pt>
                <c:pt idx="10871">
                  <c:v>2019/12/22 10:03</c:v>
                </c:pt>
                <c:pt idx="10872">
                  <c:v>2019/12/22 10:03</c:v>
                </c:pt>
                <c:pt idx="10873">
                  <c:v>2019/12/22 10:03</c:v>
                </c:pt>
                <c:pt idx="10874">
                  <c:v>2019/12/22 10:03</c:v>
                </c:pt>
                <c:pt idx="10875">
                  <c:v>2019/12/22 10:03</c:v>
                </c:pt>
                <c:pt idx="10876">
                  <c:v>2019/12/22 10:03</c:v>
                </c:pt>
                <c:pt idx="10877">
                  <c:v>2019/12/22 10:03</c:v>
                </c:pt>
                <c:pt idx="10878">
                  <c:v>2019/12/22 10:03</c:v>
                </c:pt>
                <c:pt idx="10879">
                  <c:v>2019/12/22 10:03</c:v>
                </c:pt>
                <c:pt idx="10880">
                  <c:v>2019/12/22 10:03</c:v>
                </c:pt>
                <c:pt idx="10881">
                  <c:v>2019/12/22 10:03</c:v>
                </c:pt>
                <c:pt idx="10882">
                  <c:v>2019/12/22 10:03</c:v>
                </c:pt>
                <c:pt idx="10883">
                  <c:v>2019/12/22 10:03</c:v>
                </c:pt>
                <c:pt idx="10884">
                  <c:v>2019/12/22 10:03</c:v>
                </c:pt>
                <c:pt idx="10885">
                  <c:v>2019/12/22 10:03</c:v>
                </c:pt>
                <c:pt idx="10886">
                  <c:v>2019/12/22 10:03</c:v>
                </c:pt>
                <c:pt idx="10887">
                  <c:v>2019/12/22 10:03</c:v>
                </c:pt>
                <c:pt idx="10888">
                  <c:v>2019/12/22 10:03</c:v>
                </c:pt>
                <c:pt idx="10889">
                  <c:v>2019/12/22 10:03</c:v>
                </c:pt>
                <c:pt idx="10890">
                  <c:v>2019/12/22 10:03</c:v>
                </c:pt>
                <c:pt idx="10891">
                  <c:v>2019/12/22 10:04</c:v>
                </c:pt>
                <c:pt idx="10892">
                  <c:v>2019/12/22 10:04</c:v>
                </c:pt>
                <c:pt idx="10893">
                  <c:v>2019/12/22 10:04</c:v>
                </c:pt>
                <c:pt idx="10894">
                  <c:v>2019/12/22 10:04</c:v>
                </c:pt>
                <c:pt idx="10895">
                  <c:v>2019/12/22 10:04</c:v>
                </c:pt>
                <c:pt idx="10896">
                  <c:v>2019/12/22 10:04</c:v>
                </c:pt>
                <c:pt idx="10897">
                  <c:v>2019/12/22 10:04</c:v>
                </c:pt>
                <c:pt idx="10898">
                  <c:v>2019/12/22 10:04</c:v>
                </c:pt>
                <c:pt idx="10899">
                  <c:v>2019/12/22 10:04</c:v>
                </c:pt>
                <c:pt idx="10900">
                  <c:v>2019/12/22 10:04</c:v>
                </c:pt>
                <c:pt idx="10901">
                  <c:v>2019/12/22 10:04</c:v>
                </c:pt>
                <c:pt idx="10902">
                  <c:v>2019/12/22 10:04</c:v>
                </c:pt>
                <c:pt idx="10903">
                  <c:v>2019/12/22 10:04</c:v>
                </c:pt>
                <c:pt idx="10904">
                  <c:v>2019/12/22 10:04</c:v>
                </c:pt>
                <c:pt idx="10905">
                  <c:v>2019/12/22 10:04</c:v>
                </c:pt>
                <c:pt idx="10906">
                  <c:v>2019/12/22 10:04</c:v>
                </c:pt>
                <c:pt idx="10907">
                  <c:v>2019/12/22 10:04</c:v>
                </c:pt>
                <c:pt idx="10908">
                  <c:v>2019/12/22 10:04</c:v>
                </c:pt>
                <c:pt idx="10909">
                  <c:v>2019/12/22 10:04</c:v>
                </c:pt>
                <c:pt idx="10910">
                  <c:v>2019/12/22 10:04</c:v>
                </c:pt>
                <c:pt idx="10911">
                  <c:v>2019/12/22 10:05</c:v>
                </c:pt>
                <c:pt idx="10912">
                  <c:v>2019/12/22 10:05</c:v>
                </c:pt>
                <c:pt idx="10913">
                  <c:v>2019/12/22 10:05</c:v>
                </c:pt>
                <c:pt idx="10914">
                  <c:v>2019/12/22 10:05</c:v>
                </c:pt>
                <c:pt idx="10915">
                  <c:v>2019/12/22 10:05</c:v>
                </c:pt>
                <c:pt idx="10916">
                  <c:v>2019/12/22 10:05</c:v>
                </c:pt>
                <c:pt idx="10917">
                  <c:v>2019/12/22 10:05</c:v>
                </c:pt>
                <c:pt idx="10918">
                  <c:v>2019/12/22 10:05</c:v>
                </c:pt>
                <c:pt idx="10919">
                  <c:v>2019/12/22 10:05</c:v>
                </c:pt>
                <c:pt idx="10920">
                  <c:v>2019/12/22 10:05</c:v>
                </c:pt>
                <c:pt idx="10921">
                  <c:v>2019/12/22 10:05</c:v>
                </c:pt>
                <c:pt idx="10922">
                  <c:v>2019/12/22 10:05</c:v>
                </c:pt>
                <c:pt idx="10923">
                  <c:v>2019/12/22 10:05</c:v>
                </c:pt>
                <c:pt idx="10924">
                  <c:v>2019/12/22 10:05</c:v>
                </c:pt>
                <c:pt idx="10925">
                  <c:v>2019/12/22 10:05</c:v>
                </c:pt>
                <c:pt idx="10926">
                  <c:v>2019/12/22 10:05</c:v>
                </c:pt>
                <c:pt idx="10927">
                  <c:v>2019/12/22 10:05</c:v>
                </c:pt>
                <c:pt idx="10928">
                  <c:v>2019/12/22 10:05</c:v>
                </c:pt>
                <c:pt idx="10929">
                  <c:v>2019/12/22 10:05</c:v>
                </c:pt>
                <c:pt idx="10930">
                  <c:v>2019/12/22 10:05</c:v>
                </c:pt>
                <c:pt idx="10931">
                  <c:v>2019/12/22 10:06</c:v>
                </c:pt>
                <c:pt idx="10932">
                  <c:v>2019/12/22 10:06</c:v>
                </c:pt>
                <c:pt idx="10933">
                  <c:v>2019/12/22 10:06</c:v>
                </c:pt>
                <c:pt idx="10934">
                  <c:v>2019/12/22 10:06</c:v>
                </c:pt>
                <c:pt idx="10935">
                  <c:v>2019/12/22 10:06</c:v>
                </c:pt>
                <c:pt idx="10936">
                  <c:v>2019/12/22 10:06</c:v>
                </c:pt>
                <c:pt idx="10937">
                  <c:v>2019/12/22 10:06</c:v>
                </c:pt>
                <c:pt idx="10938">
                  <c:v>2019/12/22 10:06</c:v>
                </c:pt>
                <c:pt idx="10939">
                  <c:v>2019/12/22 10:06</c:v>
                </c:pt>
                <c:pt idx="10940">
                  <c:v>2019/12/22 10:06</c:v>
                </c:pt>
                <c:pt idx="10941">
                  <c:v>2019/12/22 10:06</c:v>
                </c:pt>
                <c:pt idx="10942">
                  <c:v>2019/12/22 10:06</c:v>
                </c:pt>
                <c:pt idx="10943">
                  <c:v>2019/12/22 10:06</c:v>
                </c:pt>
                <c:pt idx="10944">
                  <c:v>2019/12/22 10:06</c:v>
                </c:pt>
                <c:pt idx="10945">
                  <c:v>2019/12/22 10:06</c:v>
                </c:pt>
                <c:pt idx="10946">
                  <c:v>2019/12/22 10:06</c:v>
                </c:pt>
                <c:pt idx="10947">
                  <c:v>2019/12/22 10:06</c:v>
                </c:pt>
                <c:pt idx="10948">
                  <c:v>2019/12/22 10:06</c:v>
                </c:pt>
                <c:pt idx="10949">
                  <c:v>2019/12/22 10:06</c:v>
                </c:pt>
                <c:pt idx="10950">
                  <c:v>2019/12/22 10:06</c:v>
                </c:pt>
                <c:pt idx="10951">
                  <c:v>2019/12/22 10:07</c:v>
                </c:pt>
                <c:pt idx="10952">
                  <c:v>2019/12/22 10:07</c:v>
                </c:pt>
                <c:pt idx="10953">
                  <c:v>2019/12/22 10:07</c:v>
                </c:pt>
                <c:pt idx="10954">
                  <c:v>2019/12/22 10:07</c:v>
                </c:pt>
                <c:pt idx="10955">
                  <c:v>2019/12/22 10:07</c:v>
                </c:pt>
                <c:pt idx="10956">
                  <c:v>2019/12/22 10:07</c:v>
                </c:pt>
                <c:pt idx="10957">
                  <c:v>2019/12/22 10:07</c:v>
                </c:pt>
                <c:pt idx="10958">
                  <c:v>2019/12/22 10:07</c:v>
                </c:pt>
                <c:pt idx="10959">
                  <c:v>2019/12/22 10:07</c:v>
                </c:pt>
                <c:pt idx="10960">
                  <c:v>2019/12/22 10:07</c:v>
                </c:pt>
                <c:pt idx="10961">
                  <c:v>2019/12/22 10:07</c:v>
                </c:pt>
                <c:pt idx="10962">
                  <c:v>2019/12/22 10:07</c:v>
                </c:pt>
                <c:pt idx="10963">
                  <c:v>2019/12/22 10:07</c:v>
                </c:pt>
                <c:pt idx="10964">
                  <c:v>2019/12/22 10:07</c:v>
                </c:pt>
                <c:pt idx="10965">
                  <c:v>2019/12/22 10:07</c:v>
                </c:pt>
                <c:pt idx="10966">
                  <c:v>2019/12/22 10:07</c:v>
                </c:pt>
                <c:pt idx="10967">
                  <c:v>2019/12/22 10:07</c:v>
                </c:pt>
                <c:pt idx="10968">
                  <c:v>2019/12/22 10:07</c:v>
                </c:pt>
                <c:pt idx="10969">
                  <c:v>2019/12/22 10:07</c:v>
                </c:pt>
                <c:pt idx="10970">
                  <c:v>2019/12/22 10:07</c:v>
                </c:pt>
                <c:pt idx="10971">
                  <c:v>2019/12/22 10:08</c:v>
                </c:pt>
                <c:pt idx="10972">
                  <c:v>2019/12/22 10:08</c:v>
                </c:pt>
                <c:pt idx="10973">
                  <c:v>2019/12/22 10:08</c:v>
                </c:pt>
                <c:pt idx="10974">
                  <c:v>2019/12/22 10:08</c:v>
                </c:pt>
                <c:pt idx="10975">
                  <c:v>2019/12/22 10:08</c:v>
                </c:pt>
                <c:pt idx="10976">
                  <c:v>2019/12/22 10:08</c:v>
                </c:pt>
                <c:pt idx="10977">
                  <c:v>2019/12/22 10:08</c:v>
                </c:pt>
                <c:pt idx="10978">
                  <c:v>2019/12/22 10:08</c:v>
                </c:pt>
                <c:pt idx="10979">
                  <c:v>2019/12/22 10:08</c:v>
                </c:pt>
                <c:pt idx="10980">
                  <c:v>2019/12/22 10:08</c:v>
                </c:pt>
                <c:pt idx="10981">
                  <c:v>2019/12/22 10:08</c:v>
                </c:pt>
                <c:pt idx="10982">
                  <c:v>2019/12/22 10:08</c:v>
                </c:pt>
                <c:pt idx="10983">
                  <c:v>2019/12/22 10:08</c:v>
                </c:pt>
                <c:pt idx="10984">
                  <c:v>2019/12/22 10:08</c:v>
                </c:pt>
                <c:pt idx="10985">
                  <c:v>2019/12/22 10:08</c:v>
                </c:pt>
                <c:pt idx="10986">
                  <c:v>2019/12/22 10:08</c:v>
                </c:pt>
                <c:pt idx="10987">
                  <c:v>2019/12/22 10:08</c:v>
                </c:pt>
                <c:pt idx="10988">
                  <c:v>2019/12/22 10:08</c:v>
                </c:pt>
                <c:pt idx="10989">
                  <c:v>2019/12/22 10:08</c:v>
                </c:pt>
                <c:pt idx="10990">
                  <c:v>2019/12/22 10:08</c:v>
                </c:pt>
                <c:pt idx="10991">
                  <c:v>2019/12/22 10:09</c:v>
                </c:pt>
                <c:pt idx="10992">
                  <c:v>2019/12/22 10:09</c:v>
                </c:pt>
                <c:pt idx="10993">
                  <c:v>2019/12/22 10:09</c:v>
                </c:pt>
                <c:pt idx="10994">
                  <c:v>2019/12/22 10:09</c:v>
                </c:pt>
                <c:pt idx="10995">
                  <c:v>2019/12/22 10:09</c:v>
                </c:pt>
                <c:pt idx="10996">
                  <c:v>2019/12/22 10:09</c:v>
                </c:pt>
                <c:pt idx="10997">
                  <c:v>2019/12/22 10:09</c:v>
                </c:pt>
                <c:pt idx="10998">
                  <c:v>2019/12/22 10:09</c:v>
                </c:pt>
                <c:pt idx="10999">
                  <c:v>2019/12/22 10:09</c:v>
                </c:pt>
                <c:pt idx="11000">
                  <c:v>2019/12/22 10:09</c:v>
                </c:pt>
                <c:pt idx="11001">
                  <c:v>2019/12/22 10:09</c:v>
                </c:pt>
                <c:pt idx="11002">
                  <c:v>2019/12/22 10:09</c:v>
                </c:pt>
                <c:pt idx="11003">
                  <c:v>2019/12/22 10:09</c:v>
                </c:pt>
                <c:pt idx="11004">
                  <c:v>2019/12/22 10:09</c:v>
                </c:pt>
                <c:pt idx="11005">
                  <c:v>2019/12/22 10:09</c:v>
                </c:pt>
                <c:pt idx="11006">
                  <c:v>2019/12/22 10:09</c:v>
                </c:pt>
                <c:pt idx="11007">
                  <c:v>2019/12/22 10:09</c:v>
                </c:pt>
                <c:pt idx="11008">
                  <c:v>2019/12/22 10:09</c:v>
                </c:pt>
                <c:pt idx="11009">
                  <c:v>2019/12/22 10:09</c:v>
                </c:pt>
                <c:pt idx="11010">
                  <c:v>2019/12/22 10:09</c:v>
                </c:pt>
                <c:pt idx="11011">
                  <c:v>2019/12/22 10:10</c:v>
                </c:pt>
                <c:pt idx="11012">
                  <c:v>2019/12/22 10:10</c:v>
                </c:pt>
                <c:pt idx="11013">
                  <c:v>2019/12/22 10:10</c:v>
                </c:pt>
                <c:pt idx="11014">
                  <c:v>2019/12/22 10:10</c:v>
                </c:pt>
                <c:pt idx="11015">
                  <c:v>2019/12/22 10:10</c:v>
                </c:pt>
                <c:pt idx="11016">
                  <c:v>2019/12/22 10:10</c:v>
                </c:pt>
                <c:pt idx="11017">
                  <c:v>2019/12/22 10:10</c:v>
                </c:pt>
                <c:pt idx="11018">
                  <c:v>2019/12/22 10:10</c:v>
                </c:pt>
                <c:pt idx="11019">
                  <c:v>2019/12/22 10:10</c:v>
                </c:pt>
                <c:pt idx="11020">
                  <c:v>2019/12/22 10:10</c:v>
                </c:pt>
                <c:pt idx="11021">
                  <c:v>2019/12/22 10:10</c:v>
                </c:pt>
                <c:pt idx="11022">
                  <c:v>2019/12/22 10:10</c:v>
                </c:pt>
                <c:pt idx="11023">
                  <c:v>2019/12/22 10:10</c:v>
                </c:pt>
                <c:pt idx="11024">
                  <c:v>2019/12/22 10:10</c:v>
                </c:pt>
                <c:pt idx="11025">
                  <c:v>2019/12/22 10:10</c:v>
                </c:pt>
                <c:pt idx="11026">
                  <c:v>2019/12/22 10:10</c:v>
                </c:pt>
                <c:pt idx="11027">
                  <c:v>2019/12/22 10:10</c:v>
                </c:pt>
                <c:pt idx="11028">
                  <c:v>2019/12/22 10:10</c:v>
                </c:pt>
                <c:pt idx="11029">
                  <c:v>2019/12/22 10:10</c:v>
                </c:pt>
                <c:pt idx="11030">
                  <c:v>2019/12/22 10:10</c:v>
                </c:pt>
                <c:pt idx="11031">
                  <c:v>2019/12/22 10:11</c:v>
                </c:pt>
                <c:pt idx="11032">
                  <c:v>2019/12/22 10:11</c:v>
                </c:pt>
                <c:pt idx="11033">
                  <c:v>2019/12/22 10:11</c:v>
                </c:pt>
                <c:pt idx="11034">
                  <c:v>2019/12/22 10:11</c:v>
                </c:pt>
                <c:pt idx="11035">
                  <c:v>2019/12/22 10:11</c:v>
                </c:pt>
                <c:pt idx="11036">
                  <c:v>2019/12/22 10:11</c:v>
                </c:pt>
                <c:pt idx="11037">
                  <c:v>2019/12/22 10:11</c:v>
                </c:pt>
                <c:pt idx="11038">
                  <c:v>2019/12/22 10:11</c:v>
                </c:pt>
                <c:pt idx="11039">
                  <c:v>2019/12/22 10:11</c:v>
                </c:pt>
                <c:pt idx="11040">
                  <c:v>2019/12/22 10:11</c:v>
                </c:pt>
                <c:pt idx="11041">
                  <c:v>2019/12/22 10:11</c:v>
                </c:pt>
                <c:pt idx="11042">
                  <c:v>2019/12/22 10:11</c:v>
                </c:pt>
                <c:pt idx="11043">
                  <c:v>2019/12/22 10:11</c:v>
                </c:pt>
                <c:pt idx="11044">
                  <c:v>2019/12/22 10:11</c:v>
                </c:pt>
                <c:pt idx="11045">
                  <c:v>2019/12/22 10:11</c:v>
                </c:pt>
                <c:pt idx="11046">
                  <c:v>2019/12/22 10:11</c:v>
                </c:pt>
                <c:pt idx="11047">
                  <c:v>2019/12/22 10:11</c:v>
                </c:pt>
                <c:pt idx="11048">
                  <c:v>2019/12/22 10:11</c:v>
                </c:pt>
                <c:pt idx="11049">
                  <c:v>2019/12/22 10:11</c:v>
                </c:pt>
                <c:pt idx="11050">
                  <c:v>2019/12/22 10:11</c:v>
                </c:pt>
                <c:pt idx="11051">
                  <c:v>2019/12/22 10:12</c:v>
                </c:pt>
                <c:pt idx="11052">
                  <c:v>2019/12/22 10:12</c:v>
                </c:pt>
                <c:pt idx="11053">
                  <c:v>2019/12/22 10:12</c:v>
                </c:pt>
                <c:pt idx="11054">
                  <c:v>2019/12/22 10:12</c:v>
                </c:pt>
                <c:pt idx="11055">
                  <c:v>2019/12/22 10:12</c:v>
                </c:pt>
                <c:pt idx="11056">
                  <c:v>2019/12/22 10:12</c:v>
                </c:pt>
                <c:pt idx="11057">
                  <c:v>2019/12/22 10:12</c:v>
                </c:pt>
                <c:pt idx="11058">
                  <c:v>2019/12/22 10:12</c:v>
                </c:pt>
                <c:pt idx="11059">
                  <c:v>2019/12/22 10:12</c:v>
                </c:pt>
                <c:pt idx="11060">
                  <c:v>2019/12/22 10:12</c:v>
                </c:pt>
                <c:pt idx="11061">
                  <c:v>2019/12/22 10:12</c:v>
                </c:pt>
                <c:pt idx="11062">
                  <c:v>2019/12/22 10:12</c:v>
                </c:pt>
                <c:pt idx="11063">
                  <c:v>2019/12/22 10:12</c:v>
                </c:pt>
                <c:pt idx="11064">
                  <c:v>2019/12/22 10:12</c:v>
                </c:pt>
                <c:pt idx="11065">
                  <c:v>2019/12/22 10:12</c:v>
                </c:pt>
                <c:pt idx="11066">
                  <c:v>2019/12/22 10:12</c:v>
                </c:pt>
                <c:pt idx="11067">
                  <c:v>2019/12/22 10:12</c:v>
                </c:pt>
                <c:pt idx="11068">
                  <c:v>2019/12/22 10:12</c:v>
                </c:pt>
                <c:pt idx="11069">
                  <c:v>2019/12/22 10:12</c:v>
                </c:pt>
                <c:pt idx="11070">
                  <c:v>2019/12/22 10:12</c:v>
                </c:pt>
                <c:pt idx="11071">
                  <c:v>2019/12/22 10:13</c:v>
                </c:pt>
                <c:pt idx="11072">
                  <c:v>2019/12/22 10:13</c:v>
                </c:pt>
                <c:pt idx="11073">
                  <c:v>2019/12/22 10:13</c:v>
                </c:pt>
                <c:pt idx="11074">
                  <c:v>2019/12/22 10:13</c:v>
                </c:pt>
                <c:pt idx="11075">
                  <c:v>2019/12/22 10:13</c:v>
                </c:pt>
                <c:pt idx="11076">
                  <c:v>2019/12/22 10:13</c:v>
                </c:pt>
                <c:pt idx="11077">
                  <c:v>2019/12/22 10:13</c:v>
                </c:pt>
                <c:pt idx="11078">
                  <c:v>2019/12/22 10:13</c:v>
                </c:pt>
                <c:pt idx="11079">
                  <c:v>2019/12/22 10:13</c:v>
                </c:pt>
                <c:pt idx="11080">
                  <c:v>2019/12/22 10:13</c:v>
                </c:pt>
                <c:pt idx="11081">
                  <c:v>2019/12/22 10:13</c:v>
                </c:pt>
                <c:pt idx="11082">
                  <c:v>2019/12/22 10:13</c:v>
                </c:pt>
                <c:pt idx="11083">
                  <c:v>2019/12/22 10:13</c:v>
                </c:pt>
                <c:pt idx="11084">
                  <c:v>2019/12/22 10:13</c:v>
                </c:pt>
                <c:pt idx="11085">
                  <c:v>2019/12/22 10:13</c:v>
                </c:pt>
                <c:pt idx="11086">
                  <c:v>2019/12/22 10:13</c:v>
                </c:pt>
                <c:pt idx="11087">
                  <c:v>2019/12/22 10:13</c:v>
                </c:pt>
                <c:pt idx="11088">
                  <c:v>2019/12/22 10:13</c:v>
                </c:pt>
                <c:pt idx="11089">
                  <c:v>2019/12/22 10:13</c:v>
                </c:pt>
                <c:pt idx="11090">
                  <c:v>2019/12/22 10:13</c:v>
                </c:pt>
                <c:pt idx="11091">
                  <c:v>2019/12/22 10:14</c:v>
                </c:pt>
                <c:pt idx="11092">
                  <c:v>2019/12/22 10:14</c:v>
                </c:pt>
                <c:pt idx="11093">
                  <c:v>2019/12/22 10:14</c:v>
                </c:pt>
                <c:pt idx="11094">
                  <c:v>2019/12/22 10:14</c:v>
                </c:pt>
                <c:pt idx="11095">
                  <c:v>2019/12/22 10:14</c:v>
                </c:pt>
                <c:pt idx="11096">
                  <c:v>2019/12/22 10:14</c:v>
                </c:pt>
                <c:pt idx="11097">
                  <c:v>2019/12/22 10:14</c:v>
                </c:pt>
                <c:pt idx="11098">
                  <c:v>2019/12/22 10:14</c:v>
                </c:pt>
                <c:pt idx="11099">
                  <c:v>2019/12/22 10:14</c:v>
                </c:pt>
                <c:pt idx="11100">
                  <c:v>2019/12/22 10:14</c:v>
                </c:pt>
                <c:pt idx="11101">
                  <c:v>2019/12/22 10:14</c:v>
                </c:pt>
                <c:pt idx="11102">
                  <c:v>2019/12/22 10:14</c:v>
                </c:pt>
                <c:pt idx="11103">
                  <c:v>2019/12/22 10:14</c:v>
                </c:pt>
                <c:pt idx="11104">
                  <c:v>2019/12/22 10:14</c:v>
                </c:pt>
                <c:pt idx="11105">
                  <c:v>2019/12/22 10:14</c:v>
                </c:pt>
                <c:pt idx="11106">
                  <c:v>2019/12/22 10:14</c:v>
                </c:pt>
                <c:pt idx="11107">
                  <c:v>2019/12/22 10:14</c:v>
                </c:pt>
                <c:pt idx="11108">
                  <c:v>2019/12/22 10:14</c:v>
                </c:pt>
                <c:pt idx="11109">
                  <c:v>2019/12/22 10:14</c:v>
                </c:pt>
                <c:pt idx="11110">
                  <c:v>2019/12/22 10:14</c:v>
                </c:pt>
                <c:pt idx="11111">
                  <c:v>2019/12/22 10:15</c:v>
                </c:pt>
                <c:pt idx="11112">
                  <c:v>2019/12/22 10:15</c:v>
                </c:pt>
                <c:pt idx="11113">
                  <c:v>2019/12/22 10:15</c:v>
                </c:pt>
                <c:pt idx="11114">
                  <c:v>2019/12/22 10:15</c:v>
                </c:pt>
                <c:pt idx="11115">
                  <c:v>2019/12/22 10:15</c:v>
                </c:pt>
                <c:pt idx="11116">
                  <c:v>2019/12/22 10:15</c:v>
                </c:pt>
                <c:pt idx="11117">
                  <c:v>2019/12/22 10:15</c:v>
                </c:pt>
                <c:pt idx="11118">
                  <c:v>2019/12/22 10:15</c:v>
                </c:pt>
                <c:pt idx="11119">
                  <c:v>2019/12/22 10:15</c:v>
                </c:pt>
                <c:pt idx="11120">
                  <c:v>2019/12/22 10:15</c:v>
                </c:pt>
                <c:pt idx="11121">
                  <c:v>2019/12/22 10:15</c:v>
                </c:pt>
                <c:pt idx="11122">
                  <c:v>2019/12/22 10:15</c:v>
                </c:pt>
                <c:pt idx="11123">
                  <c:v>2019/12/22 10:15</c:v>
                </c:pt>
                <c:pt idx="11124">
                  <c:v>2019/12/22 10:15</c:v>
                </c:pt>
                <c:pt idx="11125">
                  <c:v>2019/12/22 10:15</c:v>
                </c:pt>
                <c:pt idx="11126">
                  <c:v>2019/12/22 10:15</c:v>
                </c:pt>
                <c:pt idx="11127">
                  <c:v>2019/12/22 10:15</c:v>
                </c:pt>
                <c:pt idx="11128">
                  <c:v>2019/12/22 10:15</c:v>
                </c:pt>
                <c:pt idx="11129">
                  <c:v>2019/12/22 10:15</c:v>
                </c:pt>
                <c:pt idx="11130">
                  <c:v>2019/12/22 10:15</c:v>
                </c:pt>
                <c:pt idx="11131">
                  <c:v>2019/12/22 10:16</c:v>
                </c:pt>
                <c:pt idx="11132">
                  <c:v>2019/12/22 10:16</c:v>
                </c:pt>
                <c:pt idx="11133">
                  <c:v>2019/12/22 10:16</c:v>
                </c:pt>
                <c:pt idx="11134">
                  <c:v>2019/12/22 10:16</c:v>
                </c:pt>
                <c:pt idx="11135">
                  <c:v>2019/12/22 10:16</c:v>
                </c:pt>
                <c:pt idx="11136">
                  <c:v>2019/12/22 10:16</c:v>
                </c:pt>
                <c:pt idx="11137">
                  <c:v>2019/12/22 10:16</c:v>
                </c:pt>
                <c:pt idx="11138">
                  <c:v>2019/12/22 10:16</c:v>
                </c:pt>
                <c:pt idx="11139">
                  <c:v>2019/12/22 10:16</c:v>
                </c:pt>
                <c:pt idx="11140">
                  <c:v>2019/12/22 10:16</c:v>
                </c:pt>
                <c:pt idx="11141">
                  <c:v>2019/12/22 10:16</c:v>
                </c:pt>
                <c:pt idx="11142">
                  <c:v>2019/12/22 10:16</c:v>
                </c:pt>
                <c:pt idx="11143">
                  <c:v>2019/12/22 10:16</c:v>
                </c:pt>
                <c:pt idx="11144">
                  <c:v>2019/12/22 10:16</c:v>
                </c:pt>
                <c:pt idx="11145">
                  <c:v>2019/12/22 10:16</c:v>
                </c:pt>
                <c:pt idx="11146">
                  <c:v>2019/12/22 10:16</c:v>
                </c:pt>
                <c:pt idx="11147">
                  <c:v>2019/12/22 10:16</c:v>
                </c:pt>
                <c:pt idx="11148">
                  <c:v>2019/12/22 10:16</c:v>
                </c:pt>
                <c:pt idx="11149">
                  <c:v>2019/12/22 10:16</c:v>
                </c:pt>
                <c:pt idx="11150">
                  <c:v>2019/12/22 10:16</c:v>
                </c:pt>
                <c:pt idx="11151">
                  <c:v>2019/12/22 10:17</c:v>
                </c:pt>
                <c:pt idx="11152">
                  <c:v>2019/12/22 10:17</c:v>
                </c:pt>
                <c:pt idx="11153">
                  <c:v>2019/12/22 10:17</c:v>
                </c:pt>
                <c:pt idx="11154">
                  <c:v>2019/12/22 10:17</c:v>
                </c:pt>
                <c:pt idx="11155">
                  <c:v>2019/12/22 10:17</c:v>
                </c:pt>
                <c:pt idx="11156">
                  <c:v>2019/12/22 10:17</c:v>
                </c:pt>
                <c:pt idx="11157">
                  <c:v>2019/12/22 10:17</c:v>
                </c:pt>
                <c:pt idx="11158">
                  <c:v>2019/12/22 10:17</c:v>
                </c:pt>
                <c:pt idx="11159">
                  <c:v>2019/12/22 10:17</c:v>
                </c:pt>
                <c:pt idx="11160">
                  <c:v>2019/12/22 10:17</c:v>
                </c:pt>
                <c:pt idx="11161">
                  <c:v>2019/12/22 10:17</c:v>
                </c:pt>
                <c:pt idx="11162">
                  <c:v>2019/12/22 10:17</c:v>
                </c:pt>
                <c:pt idx="11163">
                  <c:v>2019/12/22 10:17</c:v>
                </c:pt>
                <c:pt idx="11164">
                  <c:v>2019/12/22 10:17</c:v>
                </c:pt>
                <c:pt idx="11165">
                  <c:v>2019/12/22 10:17</c:v>
                </c:pt>
                <c:pt idx="11166">
                  <c:v>2019/12/22 10:17</c:v>
                </c:pt>
                <c:pt idx="11167">
                  <c:v>2019/12/22 10:17</c:v>
                </c:pt>
                <c:pt idx="11168">
                  <c:v>2019/12/22 10:17</c:v>
                </c:pt>
                <c:pt idx="11169">
                  <c:v>2019/12/22 10:17</c:v>
                </c:pt>
                <c:pt idx="11170">
                  <c:v>2019/12/22 10:17</c:v>
                </c:pt>
                <c:pt idx="11171">
                  <c:v>2019/12/22 10:18</c:v>
                </c:pt>
                <c:pt idx="11172">
                  <c:v>2019/12/22 10:18</c:v>
                </c:pt>
                <c:pt idx="11173">
                  <c:v>2019/12/22 10:18</c:v>
                </c:pt>
                <c:pt idx="11174">
                  <c:v>2019/12/22 10:18</c:v>
                </c:pt>
                <c:pt idx="11175">
                  <c:v>2019/12/22 10:18</c:v>
                </c:pt>
                <c:pt idx="11176">
                  <c:v>2019/12/22 10:18</c:v>
                </c:pt>
                <c:pt idx="11177">
                  <c:v>2019/12/22 10:18</c:v>
                </c:pt>
                <c:pt idx="11178">
                  <c:v>2019/12/22 10:18</c:v>
                </c:pt>
                <c:pt idx="11179">
                  <c:v>2019/12/22 10:18</c:v>
                </c:pt>
                <c:pt idx="11180">
                  <c:v>2019/12/22 10:18</c:v>
                </c:pt>
                <c:pt idx="11181">
                  <c:v>2019/12/22 10:18</c:v>
                </c:pt>
                <c:pt idx="11182">
                  <c:v>2019/12/22 10:18</c:v>
                </c:pt>
                <c:pt idx="11183">
                  <c:v>2019/12/22 10:18</c:v>
                </c:pt>
                <c:pt idx="11184">
                  <c:v>2019/12/22 10:18</c:v>
                </c:pt>
                <c:pt idx="11185">
                  <c:v>2019/12/22 10:18</c:v>
                </c:pt>
                <c:pt idx="11186">
                  <c:v>2019/12/22 10:18</c:v>
                </c:pt>
                <c:pt idx="11187">
                  <c:v>2019/12/22 10:18</c:v>
                </c:pt>
                <c:pt idx="11188">
                  <c:v>2019/12/22 10:18</c:v>
                </c:pt>
                <c:pt idx="11189">
                  <c:v>2019/12/22 10:18</c:v>
                </c:pt>
                <c:pt idx="11190">
                  <c:v>2019/12/22 10:18</c:v>
                </c:pt>
                <c:pt idx="11191">
                  <c:v>2019/12/22 10:19</c:v>
                </c:pt>
                <c:pt idx="11192">
                  <c:v>2019/12/22 10:19</c:v>
                </c:pt>
                <c:pt idx="11193">
                  <c:v>2019/12/22 10:19</c:v>
                </c:pt>
                <c:pt idx="11194">
                  <c:v>2019/12/22 10:19</c:v>
                </c:pt>
                <c:pt idx="11195">
                  <c:v>2019/12/22 10:19</c:v>
                </c:pt>
                <c:pt idx="11196">
                  <c:v>2019/12/22 10:19</c:v>
                </c:pt>
                <c:pt idx="11197">
                  <c:v>2019/12/22 10:19</c:v>
                </c:pt>
                <c:pt idx="11198">
                  <c:v>2019/12/22 10:19</c:v>
                </c:pt>
                <c:pt idx="11199">
                  <c:v>2019/12/22 10:19</c:v>
                </c:pt>
                <c:pt idx="11200">
                  <c:v>2019/12/22 10:19</c:v>
                </c:pt>
                <c:pt idx="11201">
                  <c:v>2019/12/22 10:19</c:v>
                </c:pt>
                <c:pt idx="11202">
                  <c:v>2019/12/22 10:19</c:v>
                </c:pt>
                <c:pt idx="11203">
                  <c:v>2019/12/22 10:19</c:v>
                </c:pt>
                <c:pt idx="11204">
                  <c:v>2019/12/22 10:19</c:v>
                </c:pt>
                <c:pt idx="11205">
                  <c:v>2019/12/22 10:19</c:v>
                </c:pt>
                <c:pt idx="11206">
                  <c:v>2019/12/22 10:19</c:v>
                </c:pt>
                <c:pt idx="11207">
                  <c:v>2019/12/22 10:19</c:v>
                </c:pt>
                <c:pt idx="11208">
                  <c:v>2019/12/22 10:19</c:v>
                </c:pt>
                <c:pt idx="11209">
                  <c:v>2019/12/22 10:19</c:v>
                </c:pt>
                <c:pt idx="11210">
                  <c:v>2019/12/22 10:19</c:v>
                </c:pt>
                <c:pt idx="11211">
                  <c:v>2019/12/22 10:20</c:v>
                </c:pt>
                <c:pt idx="11212">
                  <c:v>2019/12/22 10:20</c:v>
                </c:pt>
                <c:pt idx="11213">
                  <c:v>2019/12/22 10:20</c:v>
                </c:pt>
                <c:pt idx="11214">
                  <c:v>2019/12/22 10:20</c:v>
                </c:pt>
                <c:pt idx="11215">
                  <c:v>2019/12/22 10:20</c:v>
                </c:pt>
                <c:pt idx="11216">
                  <c:v>2019/12/22 10:20</c:v>
                </c:pt>
                <c:pt idx="11217">
                  <c:v>2019/12/22 10:20</c:v>
                </c:pt>
                <c:pt idx="11218">
                  <c:v>2019/12/22 10:20</c:v>
                </c:pt>
                <c:pt idx="11219">
                  <c:v>2019/12/22 10:20</c:v>
                </c:pt>
                <c:pt idx="11220">
                  <c:v>2019/12/22 10:20</c:v>
                </c:pt>
                <c:pt idx="11221">
                  <c:v>2019/12/22 10:20</c:v>
                </c:pt>
                <c:pt idx="11222">
                  <c:v>2019/12/22 10:20</c:v>
                </c:pt>
                <c:pt idx="11223">
                  <c:v>2019/12/22 10:20</c:v>
                </c:pt>
                <c:pt idx="11224">
                  <c:v>2019/12/22 10:20</c:v>
                </c:pt>
                <c:pt idx="11225">
                  <c:v>2019/12/22 10:20</c:v>
                </c:pt>
                <c:pt idx="11226">
                  <c:v>2019/12/22 10:20</c:v>
                </c:pt>
                <c:pt idx="11227">
                  <c:v>2019/12/22 10:20</c:v>
                </c:pt>
                <c:pt idx="11228">
                  <c:v>2019/12/22 10:20</c:v>
                </c:pt>
                <c:pt idx="11229">
                  <c:v>2019/12/22 10:20</c:v>
                </c:pt>
                <c:pt idx="11230">
                  <c:v>2019/12/22 10:20</c:v>
                </c:pt>
                <c:pt idx="11231">
                  <c:v>2019/12/22 10:21</c:v>
                </c:pt>
                <c:pt idx="11232">
                  <c:v>2019/12/22 10:21</c:v>
                </c:pt>
                <c:pt idx="11233">
                  <c:v>2019/12/22 10:21</c:v>
                </c:pt>
                <c:pt idx="11234">
                  <c:v>2019/12/22 10:21</c:v>
                </c:pt>
                <c:pt idx="11235">
                  <c:v>2019/12/22 10:21</c:v>
                </c:pt>
                <c:pt idx="11236">
                  <c:v>2019/12/22 10:21</c:v>
                </c:pt>
                <c:pt idx="11237">
                  <c:v>2019/12/22 10:21</c:v>
                </c:pt>
                <c:pt idx="11238">
                  <c:v>2019/12/22 10:21</c:v>
                </c:pt>
                <c:pt idx="11239">
                  <c:v>2019/12/22 10:21</c:v>
                </c:pt>
                <c:pt idx="11240">
                  <c:v>2019/12/22 10:21</c:v>
                </c:pt>
                <c:pt idx="11241">
                  <c:v>2019/12/22 10:21</c:v>
                </c:pt>
                <c:pt idx="11242">
                  <c:v>2019/12/22 10:21</c:v>
                </c:pt>
                <c:pt idx="11243">
                  <c:v>2019/12/22 10:21</c:v>
                </c:pt>
                <c:pt idx="11244">
                  <c:v>2019/12/22 10:21</c:v>
                </c:pt>
                <c:pt idx="11245">
                  <c:v>2019/12/22 10:21</c:v>
                </c:pt>
                <c:pt idx="11246">
                  <c:v>2019/12/22 10:21</c:v>
                </c:pt>
                <c:pt idx="11247">
                  <c:v>2019/12/22 10:21</c:v>
                </c:pt>
                <c:pt idx="11248">
                  <c:v>2019/12/22 10:21</c:v>
                </c:pt>
                <c:pt idx="11249">
                  <c:v>2019/12/22 10:21</c:v>
                </c:pt>
                <c:pt idx="11250">
                  <c:v>2019/12/22 10:21</c:v>
                </c:pt>
                <c:pt idx="11251">
                  <c:v>2019/12/22 10:22</c:v>
                </c:pt>
                <c:pt idx="11252">
                  <c:v>2019/12/22 10:22</c:v>
                </c:pt>
                <c:pt idx="11253">
                  <c:v>2019/12/22 10:22</c:v>
                </c:pt>
                <c:pt idx="11254">
                  <c:v>2019/12/22 10:22</c:v>
                </c:pt>
                <c:pt idx="11255">
                  <c:v>2019/12/22 10:22</c:v>
                </c:pt>
                <c:pt idx="11256">
                  <c:v>2019/12/22 10:22</c:v>
                </c:pt>
                <c:pt idx="11257">
                  <c:v>2019/12/22 10:22</c:v>
                </c:pt>
                <c:pt idx="11258">
                  <c:v>2019/12/22 10:22</c:v>
                </c:pt>
                <c:pt idx="11259">
                  <c:v>2019/12/22 10:22</c:v>
                </c:pt>
                <c:pt idx="11260">
                  <c:v>2019/12/22 10:22</c:v>
                </c:pt>
                <c:pt idx="11261">
                  <c:v>2019/12/22 10:22</c:v>
                </c:pt>
                <c:pt idx="11262">
                  <c:v>2019/12/22 10:22</c:v>
                </c:pt>
                <c:pt idx="11263">
                  <c:v>2019/12/22 10:22</c:v>
                </c:pt>
                <c:pt idx="11264">
                  <c:v>2019/12/22 10:22</c:v>
                </c:pt>
                <c:pt idx="11265">
                  <c:v>2019/12/22 10:22</c:v>
                </c:pt>
                <c:pt idx="11266">
                  <c:v>2019/12/22 10:22</c:v>
                </c:pt>
                <c:pt idx="11267">
                  <c:v>2019/12/22 10:22</c:v>
                </c:pt>
                <c:pt idx="11268">
                  <c:v>2019/12/22 10:22</c:v>
                </c:pt>
                <c:pt idx="11269">
                  <c:v>2019/12/22 10:22</c:v>
                </c:pt>
                <c:pt idx="11270">
                  <c:v>2019/12/22 10:22</c:v>
                </c:pt>
                <c:pt idx="11271">
                  <c:v>2019/12/22 10:23</c:v>
                </c:pt>
                <c:pt idx="11272">
                  <c:v>2019/12/22 10:23</c:v>
                </c:pt>
                <c:pt idx="11273">
                  <c:v>2019/12/22 10:23</c:v>
                </c:pt>
                <c:pt idx="11274">
                  <c:v>2019/12/22 10:23</c:v>
                </c:pt>
                <c:pt idx="11275">
                  <c:v>2019/12/22 10:23</c:v>
                </c:pt>
                <c:pt idx="11276">
                  <c:v>2019/12/22 10:23</c:v>
                </c:pt>
                <c:pt idx="11277">
                  <c:v>2019/12/22 10:23</c:v>
                </c:pt>
                <c:pt idx="11278">
                  <c:v>2019/12/22 10:23</c:v>
                </c:pt>
                <c:pt idx="11279">
                  <c:v>2019/12/22 10:23</c:v>
                </c:pt>
                <c:pt idx="11280">
                  <c:v>2019/12/22 10:23</c:v>
                </c:pt>
                <c:pt idx="11281">
                  <c:v>2019/12/22 10:23</c:v>
                </c:pt>
                <c:pt idx="11282">
                  <c:v>2019/12/22 10:23</c:v>
                </c:pt>
                <c:pt idx="11283">
                  <c:v>2019/12/22 10:23</c:v>
                </c:pt>
                <c:pt idx="11284">
                  <c:v>2019/12/22 10:23</c:v>
                </c:pt>
                <c:pt idx="11285">
                  <c:v>2019/12/22 10:23</c:v>
                </c:pt>
                <c:pt idx="11286">
                  <c:v>2019/12/22 10:23</c:v>
                </c:pt>
                <c:pt idx="11287">
                  <c:v>2019/12/22 10:23</c:v>
                </c:pt>
                <c:pt idx="11288">
                  <c:v>2019/12/22 10:23</c:v>
                </c:pt>
                <c:pt idx="11289">
                  <c:v>2019/12/22 10:23</c:v>
                </c:pt>
                <c:pt idx="11290">
                  <c:v>2019/12/22 10:23</c:v>
                </c:pt>
                <c:pt idx="11291">
                  <c:v>2019/12/22 10:24</c:v>
                </c:pt>
                <c:pt idx="11292">
                  <c:v>2019/12/22 10:24</c:v>
                </c:pt>
                <c:pt idx="11293">
                  <c:v>2019/12/22 10:24</c:v>
                </c:pt>
                <c:pt idx="11294">
                  <c:v>2019/12/22 10:24</c:v>
                </c:pt>
                <c:pt idx="11295">
                  <c:v>2019/12/22 10:24</c:v>
                </c:pt>
                <c:pt idx="11296">
                  <c:v>2019/12/22 10:24</c:v>
                </c:pt>
                <c:pt idx="11297">
                  <c:v>2019/12/22 10:24</c:v>
                </c:pt>
                <c:pt idx="11298">
                  <c:v>2019/12/22 10:24</c:v>
                </c:pt>
                <c:pt idx="11299">
                  <c:v>2019/12/22 10:24</c:v>
                </c:pt>
                <c:pt idx="11300">
                  <c:v>2019/12/22 10:24</c:v>
                </c:pt>
                <c:pt idx="11301">
                  <c:v>2019/12/22 10:24</c:v>
                </c:pt>
                <c:pt idx="11302">
                  <c:v>2019/12/22 10:24</c:v>
                </c:pt>
                <c:pt idx="11303">
                  <c:v>2019/12/22 10:24</c:v>
                </c:pt>
                <c:pt idx="11304">
                  <c:v>2019/12/22 10:24</c:v>
                </c:pt>
                <c:pt idx="11305">
                  <c:v>2019/12/22 10:24</c:v>
                </c:pt>
                <c:pt idx="11306">
                  <c:v>2019/12/22 10:24</c:v>
                </c:pt>
                <c:pt idx="11307">
                  <c:v>2019/12/22 10:24</c:v>
                </c:pt>
                <c:pt idx="11308">
                  <c:v>2019/12/22 10:24</c:v>
                </c:pt>
                <c:pt idx="11309">
                  <c:v>2019/12/22 10:24</c:v>
                </c:pt>
                <c:pt idx="11310">
                  <c:v>2019/12/22 10:24</c:v>
                </c:pt>
                <c:pt idx="11311">
                  <c:v>2019/12/22 10:25</c:v>
                </c:pt>
                <c:pt idx="11312">
                  <c:v>2019/12/22 10:25</c:v>
                </c:pt>
                <c:pt idx="11313">
                  <c:v>2019/12/22 10:25</c:v>
                </c:pt>
                <c:pt idx="11314">
                  <c:v>2019/12/22 10:25</c:v>
                </c:pt>
                <c:pt idx="11315">
                  <c:v>2019/12/22 10:25</c:v>
                </c:pt>
                <c:pt idx="11316">
                  <c:v>2019/12/22 10:25</c:v>
                </c:pt>
                <c:pt idx="11317">
                  <c:v>2019/12/22 10:25</c:v>
                </c:pt>
                <c:pt idx="11318">
                  <c:v>2019/12/22 10:25</c:v>
                </c:pt>
                <c:pt idx="11319">
                  <c:v>2019/12/22 10:25</c:v>
                </c:pt>
                <c:pt idx="11320">
                  <c:v>2019/12/22 10:25</c:v>
                </c:pt>
                <c:pt idx="11321">
                  <c:v>2019/12/22 10:25</c:v>
                </c:pt>
                <c:pt idx="11322">
                  <c:v>2019/12/22 10:25</c:v>
                </c:pt>
                <c:pt idx="11323">
                  <c:v>2019/12/22 10:25</c:v>
                </c:pt>
                <c:pt idx="11324">
                  <c:v>2019/12/22 10:25</c:v>
                </c:pt>
                <c:pt idx="11325">
                  <c:v>2019/12/22 10:25</c:v>
                </c:pt>
                <c:pt idx="11326">
                  <c:v>2019/12/22 10:25</c:v>
                </c:pt>
                <c:pt idx="11327">
                  <c:v>2019/12/22 10:25</c:v>
                </c:pt>
                <c:pt idx="11328">
                  <c:v>2019/12/22 10:25</c:v>
                </c:pt>
                <c:pt idx="11329">
                  <c:v>2019/12/22 10:25</c:v>
                </c:pt>
                <c:pt idx="11330">
                  <c:v>2019/12/22 10:25</c:v>
                </c:pt>
                <c:pt idx="11331">
                  <c:v>2019/12/22 10:26</c:v>
                </c:pt>
                <c:pt idx="11332">
                  <c:v>2019/12/22 10:26</c:v>
                </c:pt>
                <c:pt idx="11333">
                  <c:v>2019/12/22 10:26</c:v>
                </c:pt>
                <c:pt idx="11334">
                  <c:v>2019/12/22 10:26</c:v>
                </c:pt>
                <c:pt idx="11335">
                  <c:v>2019/12/22 10:26</c:v>
                </c:pt>
                <c:pt idx="11336">
                  <c:v>2019/12/22 10:26</c:v>
                </c:pt>
                <c:pt idx="11337">
                  <c:v>2019/12/22 10:26</c:v>
                </c:pt>
                <c:pt idx="11338">
                  <c:v>2019/12/22 10:26</c:v>
                </c:pt>
                <c:pt idx="11339">
                  <c:v>2019/12/22 10:26</c:v>
                </c:pt>
                <c:pt idx="11340">
                  <c:v>2019/12/22 10:26</c:v>
                </c:pt>
                <c:pt idx="11341">
                  <c:v>2019/12/22 10:26</c:v>
                </c:pt>
                <c:pt idx="11342">
                  <c:v>2019/12/22 10:26</c:v>
                </c:pt>
                <c:pt idx="11343">
                  <c:v>2019/12/22 10:26</c:v>
                </c:pt>
                <c:pt idx="11344">
                  <c:v>2019/12/22 10:26</c:v>
                </c:pt>
                <c:pt idx="11345">
                  <c:v>2019/12/22 10:26</c:v>
                </c:pt>
                <c:pt idx="11346">
                  <c:v>2019/12/22 10:26</c:v>
                </c:pt>
                <c:pt idx="11347">
                  <c:v>2019/12/22 10:26</c:v>
                </c:pt>
                <c:pt idx="11348">
                  <c:v>2019/12/22 10:26</c:v>
                </c:pt>
                <c:pt idx="11349">
                  <c:v>2019/12/22 10:26</c:v>
                </c:pt>
                <c:pt idx="11350">
                  <c:v>2019/12/22 10:26</c:v>
                </c:pt>
                <c:pt idx="11351">
                  <c:v>2019/12/22 10:27</c:v>
                </c:pt>
                <c:pt idx="11352">
                  <c:v>2019/12/22 10:27</c:v>
                </c:pt>
                <c:pt idx="11353">
                  <c:v>2019/12/22 10:27</c:v>
                </c:pt>
                <c:pt idx="11354">
                  <c:v>2019/12/22 10:27</c:v>
                </c:pt>
                <c:pt idx="11355">
                  <c:v>2019/12/22 10:27</c:v>
                </c:pt>
                <c:pt idx="11356">
                  <c:v>2019/12/22 10:27</c:v>
                </c:pt>
                <c:pt idx="11357">
                  <c:v>2019/12/22 10:27</c:v>
                </c:pt>
                <c:pt idx="11358">
                  <c:v>2019/12/22 10:27</c:v>
                </c:pt>
                <c:pt idx="11359">
                  <c:v>2019/12/22 10:27</c:v>
                </c:pt>
                <c:pt idx="11360">
                  <c:v>2019/12/22 10:27</c:v>
                </c:pt>
                <c:pt idx="11361">
                  <c:v>2019/12/22 10:27</c:v>
                </c:pt>
                <c:pt idx="11362">
                  <c:v>2019/12/22 10:27</c:v>
                </c:pt>
                <c:pt idx="11363">
                  <c:v>2019/12/22 10:27</c:v>
                </c:pt>
                <c:pt idx="11364">
                  <c:v>2019/12/22 10:27</c:v>
                </c:pt>
                <c:pt idx="11365">
                  <c:v>2019/12/22 10:27</c:v>
                </c:pt>
                <c:pt idx="11366">
                  <c:v>2019/12/22 10:27</c:v>
                </c:pt>
                <c:pt idx="11367">
                  <c:v>2019/12/22 10:27</c:v>
                </c:pt>
                <c:pt idx="11368">
                  <c:v>2019/12/22 10:27</c:v>
                </c:pt>
                <c:pt idx="11369">
                  <c:v>2019/12/22 10:27</c:v>
                </c:pt>
                <c:pt idx="11370">
                  <c:v>2019/12/22 10:27</c:v>
                </c:pt>
                <c:pt idx="11371">
                  <c:v>2019/12/22 10:28</c:v>
                </c:pt>
                <c:pt idx="11372">
                  <c:v>2019/12/22 10:28</c:v>
                </c:pt>
                <c:pt idx="11373">
                  <c:v>2019/12/22 10:28</c:v>
                </c:pt>
                <c:pt idx="11374">
                  <c:v>2019/12/22 10:28</c:v>
                </c:pt>
                <c:pt idx="11375">
                  <c:v>2019/12/22 10:28</c:v>
                </c:pt>
                <c:pt idx="11376">
                  <c:v>2019/12/22 10:28</c:v>
                </c:pt>
                <c:pt idx="11377">
                  <c:v>2019/12/22 10:28</c:v>
                </c:pt>
                <c:pt idx="11378">
                  <c:v>2019/12/22 10:28</c:v>
                </c:pt>
                <c:pt idx="11379">
                  <c:v>2019/12/22 10:28</c:v>
                </c:pt>
                <c:pt idx="11380">
                  <c:v>2019/12/22 10:28</c:v>
                </c:pt>
                <c:pt idx="11381">
                  <c:v>2019/12/22 10:28</c:v>
                </c:pt>
                <c:pt idx="11382">
                  <c:v>2019/12/22 10:28</c:v>
                </c:pt>
                <c:pt idx="11383">
                  <c:v>2019/12/22 10:28</c:v>
                </c:pt>
                <c:pt idx="11384">
                  <c:v>2019/12/22 10:28</c:v>
                </c:pt>
                <c:pt idx="11385">
                  <c:v>2019/12/22 10:28</c:v>
                </c:pt>
                <c:pt idx="11386">
                  <c:v>2019/12/22 10:28</c:v>
                </c:pt>
                <c:pt idx="11387">
                  <c:v>2019/12/22 10:28</c:v>
                </c:pt>
                <c:pt idx="11388">
                  <c:v>2019/12/22 10:28</c:v>
                </c:pt>
                <c:pt idx="11389">
                  <c:v>2019/12/22 10:28</c:v>
                </c:pt>
                <c:pt idx="11390">
                  <c:v>2019/12/22 10:28</c:v>
                </c:pt>
                <c:pt idx="11391">
                  <c:v>2019/12/22 10:29</c:v>
                </c:pt>
                <c:pt idx="11392">
                  <c:v>2019/12/22 10:29</c:v>
                </c:pt>
                <c:pt idx="11393">
                  <c:v>2019/12/22 10:29</c:v>
                </c:pt>
                <c:pt idx="11394">
                  <c:v>2019/12/22 10:29</c:v>
                </c:pt>
                <c:pt idx="11395">
                  <c:v>2019/12/22 10:29</c:v>
                </c:pt>
                <c:pt idx="11396">
                  <c:v>2019/12/22 10:29</c:v>
                </c:pt>
                <c:pt idx="11397">
                  <c:v>2019/12/22 10:29</c:v>
                </c:pt>
                <c:pt idx="11398">
                  <c:v>2019/12/22 10:29</c:v>
                </c:pt>
                <c:pt idx="11399">
                  <c:v>2019/12/22 10:29</c:v>
                </c:pt>
                <c:pt idx="11400">
                  <c:v>2019/12/22 10:29</c:v>
                </c:pt>
                <c:pt idx="11401">
                  <c:v>2019/12/22 10:29</c:v>
                </c:pt>
                <c:pt idx="11402">
                  <c:v>2019/12/22 10:29</c:v>
                </c:pt>
                <c:pt idx="11403">
                  <c:v>2019/12/22 10:29</c:v>
                </c:pt>
                <c:pt idx="11404">
                  <c:v>2019/12/22 10:29</c:v>
                </c:pt>
                <c:pt idx="11405">
                  <c:v>2019/12/22 10:29</c:v>
                </c:pt>
                <c:pt idx="11406">
                  <c:v>2019/12/22 10:29</c:v>
                </c:pt>
                <c:pt idx="11407">
                  <c:v>2019/12/22 10:29</c:v>
                </c:pt>
                <c:pt idx="11408">
                  <c:v>2019/12/22 10:29</c:v>
                </c:pt>
                <c:pt idx="11409">
                  <c:v>2019/12/22 10:29</c:v>
                </c:pt>
                <c:pt idx="11410">
                  <c:v>2019/12/22 10:29</c:v>
                </c:pt>
                <c:pt idx="11411">
                  <c:v>2019/12/22 10:30</c:v>
                </c:pt>
                <c:pt idx="11412">
                  <c:v>2019/12/22 10:30</c:v>
                </c:pt>
                <c:pt idx="11413">
                  <c:v>2019/12/22 10:30</c:v>
                </c:pt>
                <c:pt idx="11414">
                  <c:v>2019/12/22 10:30</c:v>
                </c:pt>
                <c:pt idx="11415">
                  <c:v>2019/12/22 10:30</c:v>
                </c:pt>
                <c:pt idx="11416">
                  <c:v>2019/12/22 10:30</c:v>
                </c:pt>
                <c:pt idx="11417">
                  <c:v>2019/12/22 10:30</c:v>
                </c:pt>
                <c:pt idx="11418">
                  <c:v>2019/12/22 10:30</c:v>
                </c:pt>
                <c:pt idx="11419">
                  <c:v>2019/12/22 10:30</c:v>
                </c:pt>
                <c:pt idx="11420">
                  <c:v>2019/12/22 10:30</c:v>
                </c:pt>
                <c:pt idx="11421">
                  <c:v>2019/12/22 10:30</c:v>
                </c:pt>
                <c:pt idx="11422">
                  <c:v>2019/12/22 10:30</c:v>
                </c:pt>
                <c:pt idx="11423">
                  <c:v>2019/12/22 10:30</c:v>
                </c:pt>
                <c:pt idx="11424">
                  <c:v>2019/12/22 10:30</c:v>
                </c:pt>
                <c:pt idx="11425">
                  <c:v>2019/12/22 10:30</c:v>
                </c:pt>
                <c:pt idx="11426">
                  <c:v>2019/12/22 10:30</c:v>
                </c:pt>
                <c:pt idx="11427">
                  <c:v>2019/12/22 10:30</c:v>
                </c:pt>
                <c:pt idx="11428">
                  <c:v>2019/12/22 10:30</c:v>
                </c:pt>
                <c:pt idx="11429">
                  <c:v>2019/12/22 10:30</c:v>
                </c:pt>
                <c:pt idx="11430">
                  <c:v>2019/12/22 10:30</c:v>
                </c:pt>
                <c:pt idx="11431">
                  <c:v>2019/12/22 10:31</c:v>
                </c:pt>
                <c:pt idx="11432">
                  <c:v>2019/12/22 10:31</c:v>
                </c:pt>
                <c:pt idx="11433">
                  <c:v>2019/12/22 10:31</c:v>
                </c:pt>
                <c:pt idx="11434">
                  <c:v>2019/12/22 10:31</c:v>
                </c:pt>
                <c:pt idx="11435">
                  <c:v>2019/12/22 10:31</c:v>
                </c:pt>
                <c:pt idx="11436">
                  <c:v>2019/12/22 10:31</c:v>
                </c:pt>
                <c:pt idx="11437">
                  <c:v>2019/12/22 10:31</c:v>
                </c:pt>
                <c:pt idx="11438">
                  <c:v>2019/12/22 10:31</c:v>
                </c:pt>
                <c:pt idx="11439">
                  <c:v>2019/12/22 10:31</c:v>
                </c:pt>
                <c:pt idx="11440">
                  <c:v>2019/12/22 10:31</c:v>
                </c:pt>
                <c:pt idx="11441">
                  <c:v>2019/12/22 10:31</c:v>
                </c:pt>
                <c:pt idx="11442">
                  <c:v>2019/12/22 10:31</c:v>
                </c:pt>
                <c:pt idx="11443">
                  <c:v>2019/12/22 10:31</c:v>
                </c:pt>
                <c:pt idx="11444">
                  <c:v>2019/12/22 10:31</c:v>
                </c:pt>
                <c:pt idx="11445">
                  <c:v>2019/12/22 10:31</c:v>
                </c:pt>
                <c:pt idx="11446">
                  <c:v>2019/12/22 10:31</c:v>
                </c:pt>
                <c:pt idx="11447">
                  <c:v>2019/12/22 10:31</c:v>
                </c:pt>
                <c:pt idx="11448">
                  <c:v>2019/12/22 10:31</c:v>
                </c:pt>
                <c:pt idx="11449">
                  <c:v>2019/12/22 10:31</c:v>
                </c:pt>
                <c:pt idx="11450">
                  <c:v>2019/12/22 10:31</c:v>
                </c:pt>
                <c:pt idx="11451">
                  <c:v>2019/12/22 10:32</c:v>
                </c:pt>
                <c:pt idx="11452">
                  <c:v>2019/12/22 10:32</c:v>
                </c:pt>
                <c:pt idx="11453">
                  <c:v>2019/12/22 10:32</c:v>
                </c:pt>
                <c:pt idx="11454">
                  <c:v>2019/12/22 10:32</c:v>
                </c:pt>
                <c:pt idx="11455">
                  <c:v>2019/12/22 10:32</c:v>
                </c:pt>
                <c:pt idx="11456">
                  <c:v>2019/12/22 10:32</c:v>
                </c:pt>
                <c:pt idx="11457">
                  <c:v>2019/12/22 10:32</c:v>
                </c:pt>
                <c:pt idx="11458">
                  <c:v>2019/12/22 10:32</c:v>
                </c:pt>
                <c:pt idx="11459">
                  <c:v>2019/12/22 10:32</c:v>
                </c:pt>
                <c:pt idx="11460">
                  <c:v>2019/12/22 10:32</c:v>
                </c:pt>
                <c:pt idx="11461">
                  <c:v>2019/12/22 10:32</c:v>
                </c:pt>
                <c:pt idx="11462">
                  <c:v>2019/12/22 10:32</c:v>
                </c:pt>
                <c:pt idx="11463">
                  <c:v>2019/12/22 10:32</c:v>
                </c:pt>
                <c:pt idx="11464">
                  <c:v>2019/12/22 10:32</c:v>
                </c:pt>
                <c:pt idx="11465">
                  <c:v>2019/12/22 10:32</c:v>
                </c:pt>
                <c:pt idx="11466">
                  <c:v>2019/12/22 10:32</c:v>
                </c:pt>
                <c:pt idx="11467">
                  <c:v>2019/12/22 10:32</c:v>
                </c:pt>
                <c:pt idx="11468">
                  <c:v>2019/12/22 10:32</c:v>
                </c:pt>
                <c:pt idx="11469">
                  <c:v>2019/12/22 10:32</c:v>
                </c:pt>
                <c:pt idx="11470">
                  <c:v>2019/12/22 10:32</c:v>
                </c:pt>
                <c:pt idx="11471">
                  <c:v>2019/12/22 10:33</c:v>
                </c:pt>
                <c:pt idx="11472">
                  <c:v>2019/12/22 10:33</c:v>
                </c:pt>
                <c:pt idx="11473">
                  <c:v>2019/12/22 10:33</c:v>
                </c:pt>
                <c:pt idx="11474">
                  <c:v>2019/12/22 10:33</c:v>
                </c:pt>
                <c:pt idx="11475">
                  <c:v>2019/12/22 10:33</c:v>
                </c:pt>
                <c:pt idx="11476">
                  <c:v>2019/12/22 10:33</c:v>
                </c:pt>
                <c:pt idx="11477">
                  <c:v>2019/12/22 10:33</c:v>
                </c:pt>
                <c:pt idx="11478">
                  <c:v>2019/12/22 10:33</c:v>
                </c:pt>
                <c:pt idx="11479">
                  <c:v>2019/12/22 10:33</c:v>
                </c:pt>
                <c:pt idx="11480">
                  <c:v>2019/12/22 10:33</c:v>
                </c:pt>
                <c:pt idx="11481">
                  <c:v>2019/12/22 10:33</c:v>
                </c:pt>
                <c:pt idx="11482">
                  <c:v>2019/12/22 10:33</c:v>
                </c:pt>
                <c:pt idx="11483">
                  <c:v>2019/12/22 10:33</c:v>
                </c:pt>
                <c:pt idx="11484">
                  <c:v>2019/12/22 10:33</c:v>
                </c:pt>
                <c:pt idx="11485">
                  <c:v>2019/12/22 10:33</c:v>
                </c:pt>
                <c:pt idx="11486">
                  <c:v>2019/12/22 10:33</c:v>
                </c:pt>
                <c:pt idx="11487">
                  <c:v>2019/12/22 10:33</c:v>
                </c:pt>
                <c:pt idx="11488">
                  <c:v>2019/12/22 10:33</c:v>
                </c:pt>
                <c:pt idx="11489">
                  <c:v>2019/12/22 10:33</c:v>
                </c:pt>
                <c:pt idx="11490">
                  <c:v>2019/12/22 10:33</c:v>
                </c:pt>
                <c:pt idx="11491">
                  <c:v>2019/12/22 10:34</c:v>
                </c:pt>
                <c:pt idx="11492">
                  <c:v>2019/12/22 10:34</c:v>
                </c:pt>
                <c:pt idx="11493">
                  <c:v>2019/12/22 10:34</c:v>
                </c:pt>
                <c:pt idx="11494">
                  <c:v>2019/12/22 10:34</c:v>
                </c:pt>
                <c:pt idx="11495">
                  <c:v>2019/12/22 10:34</c:v>
                </c:pt>
                <c:pt idx="11496">
                  <c:v>2019/12/22 10:34</c:v>
                </c:pt>
                <c:pt idx="11497">
                  <c:v>2019/12/22 10:34</c:v>
                </c:pt>
                <c:pt idx="11498">
                  <c:v>2019/12/22 10:34</c:v>
                </c:pt>
                <c:pt idx="11499">
                  <c:v>2019/12/22 10:34</c:v>
                </c:pt>
                <c:pt idx="11500">
                  <c:v>2019/12/22 10:34</c:v>
                </c:pt>
                <c:pt idx="11501">
                  <c:v>2019/12/22 10:34</c:v>
                </c:pt>
                <c:pt idx="11502">
                  <c:v>2019/12/22 10:34</c:v>
                </c:pt>
                <c:pt idx="11503">
                  <c:v>2019/12/22 10:34</c:v>
                </c:pt>
                <c:pt idx="11504">
                  <c:v>2019/12/22 10:34</c:v>
                </c:pt>
                <c:pt idx="11505">
                  <c:v>2019/12/22 10:34</c:v>
                </c:pt>
                <c:pt idx="11506">
                  <c:v>2019/12/22 10:34</c:v>
                </c:pt>
                <c:pt idx="11507">
                  <c:v>2019/12/22 10:34</c:v>
                </c:pt>
                <c:pt idx="11508">
                  <c:v>2019/12/22 10:34</c:v>
                </c:pt>
                <c:pt idx="11509">
                  <c:v>2019/12/22 10:34</c:v>
                </c:pt>
                <c:pt idx="11510">
                  <c:v>2019/12/22 10:34</c:v>
                </c:pt>
                <c:pt idx="11511">
                  <c:v>2019/12/22 10:35</c:v>
                </c:pt>
                <c:pt idx="11512">
                  <c:v>2019/12/22 10:35</c:v>
                </c:pt>
                <c:pt idx="11513">
                  <c:v>2019/12/22 10:35</c:v>
                </c:pt>
                <c:pt idx="11514">
                  <c:v>2019/12/22 10:35</c:v>
                </c:pt>
                <c:pt idx="11515">
                  <c:v>2019/12/22 10:35</c:v>
                </c:pt>
                <c:pt idx="11516">
                  <c:v>2019/12/22 10:35</c:v>
                </c:pt>
                <c:pt idx="11517">
                  <c:v>2019/12/22 10:35</c:v>
                </c:pt>
                <c:pt idx="11518">
                  <c:v>2019/12/22 10:35</c:v>
                </c:pt>
                <c:pt idx="11519">
                  <c:v>2019/12/22 10:35</c:v>
                </c:pt>
                <c:pt idx="11520">
                  <c:v>2019/12/22 10:35</c:v>
                </c:pt>
                <c:pt idx="11521">
                  <c:v>2019/12/22 10:35</c:v>
                </c:pt>
                <c:pt idx="11522">
                  <c:v>2019/12/22 10:35</c:v>
                </c:pt>
                <c:pt idx="11523">
                  <c:v>2019/12/22 10:35</c:v>
                </c:pt>
                <c:pt idx="11524">
                  <c:v>2019/12/22 10:35</c:v>
                </c:pt>
                <c:pt idx="11525">
                  <c:v>2019/12/22 10:35</c:v>
                </c:pt>
                <c:pt idx="11526">
                  <c:v>2019/12/22 10:35</c:v>
                </c:pt>
                <c:pt idx="11527">
                  <c:v>2019/12/22 10:35</c:v>
                </c:pt>
                <c:pt idx="11528">
                  <c:v>2019/12/22 10:35</c:v>
                </c:pt>
                <c:pt idx="11529">
                  <c:v>2019/12/22 10:35</c:v>
                </c:pt>
                <c:pt idx="11530">
                  <c:v>2019/12/22 10:35</c:v>
                </c:pt>
                <c:pt idx="11531">
                  <c:v>2019/12/22 10:36</c:v>
                </c:pt>
                <c:pt idx="11532">
                  <c:v>2019/12/22 10:36</c:v>
                </c:pt>
                <c:pt idx="11533">
                  <c:v>2019/12/22 10:36</c:v>
                </c:pt>
                <c:pt idx="11534">
                  <c:v>2019/12/22 10:36</c:v>
                </c:pt>
                <c:pt idx="11535">
                  <c:v>2019/12/22 10:36</c:v>
                </c:pt>
                <c:pt idx="11536">
                  <c:v>2019/12/22 10:36</c:v>
                </c:pt>
                <c:pt idx="11537">
                  <c:v>2019/12/22 10:36</c:v>
                </c:pt>
                <c:pt idx="11538">
                  <c:v>2019/12/22 10:36</c:v>
                </c:pt>
                <c:pt idx="11539">
                  <c:v>2019/12/22 10:36</c:v>
                </c:pt>
                <c:pt idx="11540">
                  <c:v>2019/12/22 10:36</c:v>
                </c:pt>
                <c:pt idx="11541">
                  <c:v>2019/12/22 10:36</c:v>
                </c:pt>
                <c:pt idx="11542">
                  <c:v>2019/12/22 10:36</c:v>
                </c:pt>
                <c:pt idx="11543">
                  <c:v>2019/12/22 10:36</c:v>
                </c:pt>
                <c:pt idx="11544">
                  <c:v>2019/12/22 10:36</c:v>
                </c:pt>
                <c:pt idx="11545">
                  <c:v>2019/12/22 10:36</c:v>
                </c:pt>
                <c:pt idx="11546">
                  <c:v>2019/12/22 10:36</c:v>
                </c:pt>
                <c:pt idx="11547">
                  <c:v>2019/12/22 10:36</c:v>
                </c:pt>
                <c:pt idx="11548">
                  <c:v>2019/12/22 10:36</c:v>
                </c:pt>
                <c:pt idx="11549">
                  <c:v>2019/12/22 10:36</c:v>
                </c:pt>
                <c:pt idx="11550">
                  <c:v>2019/12/22 10:36</c:v>
                </c:pt>
                <c:pt idx="11551">
                  <c:v>2019/12/22 10:37</c:v>
                </c:pt>
                <c:pt idx="11552">
                  <c:v>2019/12/22 10:37</c:v>
                </c:pt>
                <c:pt idx="11553">
                  <c:v>2019/12/22 10:37</c:v>
                </c:pt>
                <c:pt idx="11554">
                  <c:v>2019/12/22 10:37</c:v>
                </c:pt>
                <c:pt idx="11555">
                  <c:v>2019/12/22 10:37</c:v>
                </c:pt>
                <c:pt idx="11556">
                  <c:v>2019/12/22 10:37</c:v>
                </c:pt>
                <c:pt idx="11557">
                  <c:v>2019/12/22 10:37</c:v>
                </c:pt>
                <c:pt idx="11558">
                  <c:v>2019/12/22 10:37</c:v>
                </c:pt>
                <c:pt idx="11559">
                  <c:v>2019/12/22 10:37</c:v>
                </c:pt>
                <c:pt idx="11560">
                  <c:v>2019/12/22 10:37</c:v>
                </c:pt>
                <c:pt idx="11561">
                  <c:v>2019/12/22 10:37</c:v>
                </c:pt>
                <c:pt idx="11562">
                  <c:v>2019/12/22 10:37</c:v>
                </c:pt>
                <c:pt idx="11563">
                  <c:v>2019/12/22 10:37</c:v>
                </c:pt>
                <c:pt idx="11564">
                  <c:v>2019/12/22 10:37</c:v>
                </c:pt>
                <c:pt idx="11565">
                  <c:v>2019/12/22 10:37</c:v>
                </c:pt>
                <c:pt idx="11566">
                  <c:v>2019/12/22 10:37</c:v>
                </c:pt>
                <c:pt idx="11567">
                  <c:v>2019/12/22 10:37</c:v>
                </c:pt>
                <c:pt idx="11568">
                  <c:v>2019/12/22 10:37</c:v>
                </c:pt>
                <c:pt idx="11569">
                  <c:v>2019/12/22 10:37</c:v>
                </c:pt>
                <c:pt idx="11570">
                  <c:v>2019/12/22 10:37</c:v>
                </c:pt>
                <c:pt idx="11571">
                  <c:v>2019/12/22 10:38</c:v>
                </c:pt>
                <c:pt idx="11572">
                  <c:v>2019/12/22 10:38</c:v>
                </c:pt>
                <c:pt idx="11573">
                  <c:v>2019/12/22 10:38</c:v>
                </c:pt>
                <c:pt idx="11574">
                  <c:v>2019/12/22 10:38</c:v>
                </c:pt>
                <c:pt idx="11575">
                  <c:v>2019/12/22 10:38</c:v>
                </c:pt>
                <c:pt idx="11576">
                  <c:v>2019/12/22 10:38</c:v>
                </c:pt>
                <c:pt idx="11577">
                  <c:v>2019/12/22 10:38</c:v>
                </c:pt>
                <c:pt idx="11578">
                  <c:v>2019/12/22 10:38</c:v>
                </c:pt>
                <c:pt idx="11579">
                  <c:v>2019/12/22 10:38</c:v>
                </c:pt>
                <c:pt idx="11580">
                  <c:v>2019/12/22 10:38</c:v>
                </c:pt>
                <c:pt idx="11581">
                  <c:v>2019/12/22 10:38</c:v>
                </c:pt>
                <c:pt idx="11582">
                  <c:v>2019/12/22 10:38</c:v>
                </c:pt>
                <c:pt idx="11583">
                  <c:v>2019/12/22 10:38</c:v>
                </c:pt>
                <c:pt idx="11584">
                  <c:v>2019/12/22 10:38</c:v>
                </c:pt>
                <c:pt idx="11585">
                  <c:v>2019/12/22 10:38</c:v>
                </c:pt>
                <c:pt idx="11586">
                  <c:v>2019/12/22 10:38</c:v>
                </c:pt>
                <c:pt idx="11587">
                  <c:v>2019/12/22 10:38</c:v>
                </c:pt>
                <c:pt idx="11588">
                  <c:v>2019/12/22 10:38</c:v>
                </c:pt>
                <c:pt idx="11589">
                  <c:v>2019/12/22 10:38</c:v>
                </c:pt>
                <c:pt idx="11590">
                  <c:v>2019/12/22 10:38</c:v>
                </c:pt>
                <c:pt idx="11591">
                  <c:v>2019/12/22 10:39</c:v>
                </c:pt>
                <c:pt idx="11592">
                  <c:v>2019/12/22 10:39</c:v>
                </c:pt>
                <c:pt idx="11593">
                  <c:v>2019/12/22 10:39</c:v>
                </c:pt>
                <c:pt idx="11594">
                  <c:v>2019/12/22 10:39</c:v>
                </c:pt>
                <c:pt idx="11595">
                  <c:v>2019/12/22 10:39</c:v>
                </c:pt>
                <c:pt idx="11596">
                  <c:v>2019/12/22 10:39</c:v>
                </c:pt>
                <c:pt idx="11597">
                  <c:v>2019/12/22 10:39</c:v>
                </c:pt>
                <c:pt idx="11598">
                  <c:v>2019/12/22 10:39</c:v>
                </c:pt>
                <c:pt idx="11599">
                  <c:v>2019/12/22 10:39</c:v>
                </c:pt>
                <c:pt idx="11600">
                  <c:v>2019/12/22 10:39</c:v>
                </c:pt>
                <c:pt idx="11601">
                  <c:v>2019/12/22 10:39</c:v>
                </c:pt>
                <c:pt idx="11602">
                  <c:v>2019/12/22 10:39</c:v>
                </c:pt>
                <c:pt idx="11603">
                  <c:v>2019/12/22 10:39</c:v>
                </c:pt>
                <c:pt idx="11604">
                  <c:v>2019/12/22 10:39</c:v>
                </c:pt>
                <c:pt idx="11605">
                  <c:v>2019/12/22 10:39</c:v>
                </c:pt>
                <c:pt idx="11606">
                  <c:v>2019/12/22 10:39</c:v>
                </c:pt>
                <c:pt idx="11607">
                  <c:v>2019/12/22 10:39</c:v>
                </c:pt>
                <c:pt idx="11608">
                  <c:v>2019/12/22 10:39</c:v>
                </c:pt>
                <c:pt idx="11609">
                  <c:v>2019/12/22 10:39</c:v>
                </c:pt>
                <c:pt idx="11610">
                  <c:v>2019/12/22 10:39</c:v>
                </c:pt>
                <c:pt idx="11611">
                  <c:v>2019/12/22 10:40</c:v>
                </c:pt>
                <c:pt idx="11612">
                  <c:v>2019/12/22 10:40</c:v>
                </c:pt>
                <c:pt idx="11613">
                  <c:v>2019/12/22 10:40</c:v>
                </c:pt>
                <c:pt idx="11614">
                  <c:v>2019/12/22 10:40</c:v>
                </c:pt>
                <c:pt idx="11615">
                  <c:v>2019/12/22 10:40</c:v>
                </c:pt>
                <c:pt idx="11616">
                  <c:v>2019/12/22 10:40</c:v>
                </c:pt>
                <c:pt idx="11617">
                  <c:v>2019/12/22 10:40</c:v>
                </c:pt>
                <c:pt idx="11618">
                  <c:v>2019/12/22 10:40</c:v>
                </c:pt>
                <c:pt idx="11619">
                  <c:v>2019/12/22 10:40</c:v>
                </c:pt>
                <c:pt idx="11620">
                  <c:v>2019/12/22 10:40</c:v>
                </c:pt>
                <c:pt idx="11621">
                  <c:v>2019/12/22 10:40</c:v>
                </c:pt>
                <c:pt idx="11622">
                  <c:v>2019/12/22 10:40</c:v>
                </c:pt>
                <c:pt idx="11623">
                  <c:v>2019/12/22 10:40</c:v>
                </c:pt>
                <c:pt idx="11624">
                  <c:v>2019/12/22 10:40</c:v>
                </c:pt>
                <c:pt idx="11625">
                  <c:v>2019/12/22 10:40</c:v>
                </c:pt>
                <c:pt idx="11626">
                  <c:v>2019/12/22 10:40</c:v>
                </c:pt>
                <c:pt idx="11627">
                  <c:v>2019/12/22 10:40</c:v>
                </c:pt>
                <c:pt idx="11628">
                  <c:v>2019/12/22 10:40</c:v>
                </c:pt>
                <c:pt idx="11629">
                  <c:v>2019/12/22 10:40</c:v>
                </c:pt>
                <c:pt idx="11630">
                  <c:v>2019/12/22 10:40</c:v>
                </c:pt>
                <c:pt idx="11631">
                  <c:v>2019/12/22 10:41</c:v>
                </c:pt>
                <c:pt idx="11632">
                  <c:v>2019/12/22 10:41</c:v>
                </c:pt>
                <c:pt idx="11633">
                  <c:v>2019/12/22 10:41</c:v>
                </c:pt>
                <c:pt idx="11634">
                  <c:v>2019/12/22 10:41</c:v>
                </c:pt>
                <c:pt idx="11635">
                  <c:v>2019/12/22 10:41</c:v>
                </c:pt>
                <c:pt idx="11636">
                  <c:v>2019/12/22 10:41</c:v>
                </c:pt>
                <c:pt idx="11637">
                  <c:v>2019/12/22 10:41</c:v>
                </c:pt>
                <c:pt idx="11638">
                  <c:v>2019/12/22 10:41</c:v>
                </c:pt>
                <c:pt idx="11639">
                  <c:v>2019/12/22 10:41</c:v>
                </c:pt>
                <c:pt idx="11640">
                  <c:v>2019/12/22 10:41</c:v>
                </c:pt>
                <c:pt idx="11641">
                  <c:v>2019/12/22 10:41</c:v>
                </c:pt>
                <c:pt idx="11642">
                  <c:v>2019/12/22 10:41</c:v>
                </c:pt>
                <c:pt idx="11643">
                  <c:v>2019/12/22 10:41</c:v>
                </c:pt>
                <c:pt idx="11644">
                  <c:v>2019/12/22 10:41</c:v>
                </c:pt>
                <c:pt idx="11645">
                  <c:v>2019/12/22 10:41</c:v>
                </c:pt>
                <c:pt idx="11646">
                  <c:v>2019/12/22 10:41</c:v>
                </c:pt>
                <c:pt idx="11647">
                  <c:v>2019/12/22 10:41</c:v>
                </c:pt>
                <c:pt idx="11648">
                  <c:v>2019/12/22 10:41</c:v>
                </c:pt>
                <c:pt idx="11649">
                  <c:v>2019/12/22 10:41</c:v>
                </c:pt>
                <c:pt idx="11650">
                  <c:v>2019/12/22 10:41</c:v>
                </c:pt>
                <c:pt idx="11651">
                  <c:v>2019/12/22 10:42</c:v>
                </c:pt>
                <c:pt idx="11652">
                  <c:v>2019/12/22 10:42</c:v>
                </c:pt>
                <c:pt idx="11653">
                  <c:v>2019/12/22 10:42</c:v>
                </c:pt>
                <c:pt idx="11654">
                  <c:v>2019/12/22 10:42</c:v>
                </c:pt>
                <c:pt idx="11655">
                  <c:v>2019/12/22 10:42</c:v>
                </c:pt>
                <c:pt idx="11656">
                  <c:v>2019/12/22 10:42</c:v>
                </c:pt>
                <c:pt idx="11657">
                  <c:v>2019/12/22 10:42</c:v>
                </c:pt>
                <c:pt idx="11658">
                  <c:v>2019/12/22 10:42</c:v>
                </c:pt>
                <c:pt idx="11659">
                  <c:v>2019/12/22 10:42</c:v>
                </c:pt>
                <c:pt idx="11660">
                  <c:v>2019/12/22 10:42</c:v>
                </c:pt>
                <c:pt idx="11661">
                  <c:v>2019/12/22 10:42</c:v>
                </c:pt>
                <c:pt idx="11662">
                  <c:v>2019/12/22 10:42</c:v>
                </c:pt>
                <c:pt idx="11663">
                  <c:v>2019/12/22 10:42</c:v>
                </c:pt>
                <c:pt idx="11664">
                  <c:v>2019/12/22 10:42</c:v>
                </c:pt>
                <c:pt idx="11665">
                  <c:v>2019/12/22 10:42</c:v>
                </c:pt>
                <c:pt idx="11666">
                  <c:v>2019/12/22 10:42</c:v>
                </c:pt>
                <c:pt idx="11667">
                  <c:v>2019/12/22 10:42</c:v>
                </c:pt>
                <c:pt idx="11668">
                  <c:v>2019/12/22 10:42</c:v>
                </c:pt>
                <c:pt idx="11669">
                  <c:v>2019/12/22 10:42</c:v>
                </c:pt>
                <c:pt idx="11670">
                  <c:v>2019/12/22 10:42</c:v>
                </c:pt>
                <c:pt idx="11671">
                  <c:v>2019/12/22 10:43</c:v>
                </c:pt>
                <c:pt idx="11672">
                  <c:v>2019/12/22 10:43</c:v>
                </c:pt>
                <c:pt idx="11673">
                  <c:v>2019/12/22 10:43</c:v>
                </c:pt>
                <c:pt idx="11674">
                  <c:v>2019/12/22 10:43</c:v>
                </c:pt>
                <c:pt idx="11675">
                  <c:v>2019/12/22 10:43</c:v>
                </c:pt>
                <c:pt idx="11676">
                  <c:v>2019/12/22 10:43</c:v>
                </c:pt>
                <c:pt idx="11677">
                  <c:v>2019/12/22 10:43</c:v>
                </c:pt>
                <c:pt idx="11678">
                  <c:v>2019/12/22 10:43</c:v>
                </c:pt>
                <c:pt idx="11679">
                  <c:v>2019/12/22 10:43</c:v>
                </c:pt>
                <c:pt idx="11680">
                  <c:v>2019/12/22 10:43</c:v>
                </c:pt>
                <c:pt idx="11681">
                  <c:v>2019/12/22 10:43</c:v>
                </c:pt>
                <c:pt idx="11682">
                  <c:v>2019/12/22 10:43</c:v>
                </c:pt>
                <c:pt idx="11683">
                  <c:v>2019/12/22 10:43</c:v>
                </c:pt>
                <c:pt idx="11684">
                  <c:v>2019/12/22 10:43</c:v>
                </c:pt>
                <c:pt idx="11685">
                  <c:v>2019/12/22 10:43</c:v>
                </c:pt>
                <c:pt idx="11686">
                  <c:v>2019/12/22 10:43</c:v>
                </c:pt>
                <c:pt idx="11687">
                  <c:v>2019/12/22 10:43</c:v>
                </c:pt>
                <c:pt idx="11688">
                  <c:v>2019/12/22 10:43</c:v>
                </c:pt>
                <c:pt idx="11689">
                  <c:v>2019/12/22 10:43</c:v>
                </c:pt>
                <c:pt idx="11690">
                  <c:v>2019/12/22 10:43</c:v>
                </c:pt>
                <c:pt idx="11691">
                  <c:v>2019/12/22 10:44</c:v>
                </c:pt>
                <c:pt idx="11692">
                  <c:v>2019/12/22 10:44</c:v>
                </c:pt>
                <c:pt idx="11693">
                  <c:v>2019/12/22 10:44</c:v>
                </c:pt>
                <c:pt idx="11694">
                  <c:v>2019/12/22 10:44</c:v>
                </c:pt>
                <c:pt idx="11695">
                  <c:v>2019/12/22 10:44</c:v>
                </c:pt>
                <c:pt idx="11696">
                  <c:v>2019/12/22 10:44</c:v>
                </c:pt>
                <c:pt idx="11697">
                  <c:v>2019/12/22 10:44</c:v>
                </c:pt>
                <c:pt idx="11698">
                  <c:v>2019/12/22 10:44</c:v>
                </c:pt>
                <c:pt idx="11699">
                  <c:v>2019/12/22 10:44</c:v>
                </c:pt>
                <c:pt idx="11700">
                  <c:v>2019/12/22 10:44</c:v>
                </c:pt>
                <c:pt idx="11701">
                  <c:v>2019/12/22 10:44</c:v>
                </c:pt>
                <c:pt idx="11702">
                  <c:v>2019/12/22 10:44</c:v>
                </c:pt>
                <c:pt idx="11703">
                  <c:v>2019/12/22 10:44</c:v>
                </c:pt>
                <c:pt idx="11704">
                  <c:v>2019/12/22 10:44</c:v>
                </c:pt>
                <c:pt idx="11705">
                  <c:v>2019/12/22 10:44</c:v>
                </c:pt>
                <c:pt idx="11706">
                  <c:v>2019/12/22 10:44</c:v>
                </c:pt>
                <c:pt idx="11707">
                  <c:v>2019/12/22 10:44</c:v>
                </c:pt>
                <c:pt idx="11708">
                  <c:v>2019/12/22 10:44</c:v>
                </c:pt>
                <c:pt idx="11709">
                  <c:v>2019/12/22 10:44</c:v>
                </c:pt>
                <c:pt idx="11710">
                  <c:v>2019/12/22 10:44</c:v>
                </c:pt>
                <c:pt idx="11711">
                  <c:v>2019/12/22 10:45</c:v>
                </c:pt>
                <c:pt idx="11712">
                  <c:v>2019/12/22 10:45</c:v>
                </c:pt>
                <c:pt idx="11713">
                  <c:v>2019/12/22 10:45</c:v>
                </c:pt>
                <c:pt idx="11714">
                  <c:v>2019/12/22 10:45</c:v>
                </c:pt>
                <c:pt idx="11715">
                  <c:v>2019/12/22 10:45</c:v>
                </c:pt>
                <c:pt idx="11716">
                  <c:v>2019/12/22 10:45</c:v>
                </c:pt>
                <c:pt idx="11717">
                  <c:v>2019/12/22 10:45</c:v>
                </c:pt>
                <c:pt idx="11718">
                  <c:v>2019/12/22 10:45</c:v>
                </c:pt>
                <c:pt idx="11719">
                  <c:v>2019/12/22 10:45</c:v>
                </c:pt>
                <c:pt idx="11720">
                  <c:v>2019/12/22 10:45</c:v>
                </c:pt>
                <c:pt idx="11721">
                  <c:v>2019/12/22 10:45</c:v>
                </c:pt>
                <c:pt idx="11722">
                  <c:v>2019/12/22 10:45</c:v>
                </c:pt>
                <c:pt idx="11723">
                  <c:v>2019/12/22 10:45</c:v>
                </c:pt>
                <c:pt idx="11724">
                  <c:v>2019/12/22 10:45</c:v>
                </c:pt>
                <c:pt idx="11725">
                  <c:v>2019/12/22 10:45</c:v>
                </c:pt>
                <c:pt idx="11726">
                  <c:v>2019/12/22 10:45</c:v>
                </c:pt>
                <c:pt idx="11727">
                  <c:v>2019/12/22 10:45</c:v>
                </c:pt>
                <c:pt idx="11728">
                  <c:v>2019/12/22 10:45</c:v>
                </c:pt>
                <c:pt idx="11729">
                  <c:v>2019/12/22 10:45</c:v>
                </c:pt>
                <c:pt idx="11730">
                  <c:v>2019/12/22 10:45</c:v>
                </c:pt>
                <c:pt idx="11731">
                  <c:v>2019/12/22 10:46</c:v>
                </c:pt>
                <c:pt idx="11732">
                  <c:v>2019/12/22 10:46</c:v>
                </c:pt>
                <c:pt idx="11733">
                  <c:v>2019/12/22 10:46</c:v>
                </c:pt>
                <c:pt idx="11734">
                  <c:v>2019/12/22 10:46</c:v>
                </c:pt>
                <c:pt idx="11735">
                  <c:v>2019/12/22 10:46</c:v>
                </c:pt>
                <c:pt idx="11736">
                  <c:v>2019/12/22 10:46</c:v>
                </c:pt>
                <c:pt idx="11737">
                  <c:v>2019/12/22 10:46</c:v>
                </c:pt>
                <c:pt idx="11738">
                  <c:v>2019/12/22 10:46</c:v>
                </c:pt>
                <c:pt idx="11739">
                  <c:v>2019/12/22 10:46</c:v>
                </c:pt>
                <c:pt idx="11740">
                  <c:v>2019/12/22 10:46</c:v>
                </c:pt>
                <c:pt idx="11741">
                  <c:v>2019/12/22 10:46</c:v>
                </c:pt>
                <c:pt idx="11742">
                  <c:v>2019/12/22 10:46</c:v>
                </c:pt>
                <c:pt idx="11743">
                  <c:v>2019/12/22 10:46</c:v>
                </c:pt>
                <c:pt idx="11744">
                  <c:v>2019/12/22 10:46</c:v>
                </c:pt>
                <c:pt idx="11745">
                  <c:v>2019/12/22 10:46</c:v>
                </c:pt>
                <c:pt idx="11746">
                  <c:v>2019/12/22 10:46</c:v>
                </c:pt>
                <c:pt idx="11747">
                  <c:v>2019/12/22 10:46</c:v>
                </c:pt>
                <c:pt idx="11748">
                  <c:v>2019/12/22 10:46</c:v>
                </c:pt>
                <c:pt idx="11749">
                  <c:v>2019/12/22 10:46</c:v>
                </c:pt>
                <c:pt idx="11750">
                  <c:v>2019/12/22 10:46</c:v>
                </c:pt>
                <c:pt idx="11751">
                  <c:v>2019/12/22 10:47</c:v>
                </c:pt>
                <c:pt idx="11752">
                  <c:v>2019/12/22 10:47</c:v>
                </c:pt>
                <c:pt idx="11753">
                  <c:v>2019/12/22 10:47</c:v>
                </c:pt>
                <c:pt idx="11754">
                  <c:v>2019/12/22 10:47</c:v>
                </c:pt>
                <c:pt idx="11755">
                  <c:v>2019/12/22 10:47</c:v>
                </c:pt>
                <c:pt idx="11756">
                  <c:v>2019/12/22 10:47</c:v>
                </c:pt>
                <c:pt idx="11757">
                  <c:v>2019/12/22 10:47</c:v>
                </c:pt>
                <c:pt idx="11758">
                  <c:v>2019/12/22 10:47</c:v>
                </c:pt>
                <c:pt idx="11759">
                  <c:v>2019/12/22 10:47</c:v>
                </c:pt>
                <c:pt idx="11760">
                  <c:v>2019/12/22 10:47</c:v>
                </c:pt>
                <c:pt idx="11761">
                  <c:v>2019/12/22 10:47</c:v>
                </c:pt>
                <c:pt idx="11762">
                  <c:v>2019/12/22 10:47</c:v>
                </c:pt>
                <c:pt idx="11763">
                  <c:v>2019/12/22 10:47</c:v>
                </c:pt>
                <c:pt idx="11764">
                  <c:v>2019/12/22 10:47</c:v>
                </c:pt>
                <c:pt idx="11765">
                  <c:v>2019/12/22 10:47</c:v>
                </c:pt>
                <c:pt idx="11766">
                  <c:v>2019/12/22 10:47</c:v>
                </c:pt>
                <c:pt idx="11767">
                  <c:v>2019/12/22 10:47</c:v>
                </c:pt>
                <c:pt idx="11768">
                  <c:v>2019/12/22 10:47</c:v>
                </c:pt>
                <c:pt idx="11769">
                  <c:v>2019/12/22 10:47</c:v>
                </c:pt>
                <c:pt idx="11770">
                  <c:v>2019/12/22 10:47</c:v>
                </c:pt>
                <c:pt idx="11771">
                  <c:v>2019/12/22 10:48</c:v>
                </c:pt>
                <c:pt idx="11772">
                  <c:v>2019/12/22 10:48</c:v>
                </c:pt>
                <c:pt idx="11773">
                  <c:v>2019/12/22 10:48</c:v>
                </c:pt>
                <c:pt idx="11774">
                  <c:v>2019/12/22 10:48</c:v>
                </c:pt>
                <c:pt idx="11775">
                  <c:v>2019/12/22 10:48</c:v>
                </c:pt>
                <c:pt idx="11776">
                  <c:v>2019/12/22 10:48</c:v>
                </c:pt>
                <c:pt idx="11777">
                  <c:v>2019/12/22 10:48</c:v>
                </c:pt>
                <c:pt idx="11778">
                  <c:v>2019/12/22 10:48</c:v>
                </c:pt>
                <c:pt idx="11779">
                  <c:v>2019/12/22 10:48</c:v>
                </c:pt>
                <c:pt idx="11780">
                  <c:v>2019/12/22 10:48</c:v>
                </c:pt>
                <c:pt idx="11781">
                  <c:v>2019/12/22 10:48</c:v>
                </c:pt>
                <c:pt idx="11782">
                  <c:v>2019/12/22 10:48</c:v>
                </c:pt>
                <c:pt idx="11783">
                  <c:v>2019/12/22 10:48</c:v>
                </c:pt>
                <c:pt idx="11784">
                  <c:v>2019/12/22 10:48</c:v>
                </c:pt>
                <c:pt idx="11785">
                  <c:v>2019/12/22 10:48</c:v>
                </c:pt>
                <c:pt idx="11786">
                  <c:v>2019/12/22 10:48</c:v>
                </c:pt>
                <c:pt idx="11787">
                  <c:v>2019/12/22 10:48</c:v>
                </c:pt>
                <c:pt idx="11788">
                  <c:v>2019/12/22 10:48</c:v>
                </c:pt>
                <c:pt idx="11789">
                  <c:v>2019/12/22 10:48</c:v>
                </c:pt>
                <c:pt idx="11790">
                  <c:v>2019/12/22 10:48</c:v>
                </c:pt>
                <c:pt idx="11791">
                  <c:v>2019/12/22 10:49</c:v>
                </c:pt>
                <c:pt idx="11792">
                  <c:v>2019/12/22 10:49</c:v>
                </c:pt>
                <c:pt idx="11793">
                  <c:v>2019/12/22 10:49</c:v>
                </c:pt>
                <c:pt idx="11794">
                  <c:v>2019/12/22 10:49</c:v>
                </c:pt>
                <c:pt idx="11795">
                  <c:v>2019/12/22 10:49</c:v>
                </c:pt>
                <c:pt idx="11796">
                  <c:v>2019/12/22 10:49</c:v>
                </c:pt>
                <c:pt idx="11797">
                  <c:v>2019/12/22 10:49</c:v>
                </c:pt>
                <c:pt idx="11798">
                  <c:v>2019/12/22 10:49</c:v>
                </c:pt>
                <c:pt idx="11799">
                  <c:v>2019/12/22 10:49</c:v>
                </c:pt>
                <c:pt idx="11800">
                  <c:v>2019/12/22 10:49</c:v>
                </c:pt>
                <c:pt idx="11801">
                  <c:v>2019/12/22 10:49</c:v>
                </c:pt>
                <c:pt idx="11802">
                  <c:v>2019/12/22 10:49</c:v>
                </c:pt>
                <c:pt idx="11803">
                  <c:v>2019/12/22 10:49</c:v>
                </c:pt>
                <c:pt idx="11804">
                  <c:v>2019/12/22 10:49</c:v>
                </c:pt>
                <c:pt idx="11805">
                  <c:v>2019/12/22 10:49</c:v>
                </c:pt>
                <c:pt idx="11806">
                  <c:v>2019/12/22 10:49</c:v>
                </c:pt>
                <c:pt idx="11807">
                  <c:v>2019/12/22 10:49</c:v>
                </c:pt>
                <c:pt idx="11808">
                  <c:v>2019/12/22 10:49</c:v>
                </c:pt>
                <c:pt idx="11809">
                  <c:v>2019/12/22 10:49</c:v>
                </c:pt>
                <c:pt idx="11810">
                  <c:v>2019/12/22 10:49</c:v>
                </c:pt>
                <c:pt idx="11811">
                  <c:v>2019/12/22 10:50</c:v>
                </c:pt>
                <c:pt idx="11812">
                  <c:v>2019/12/22 10:50</c:v>
                </c:pt>
                <c:pt idx="11813">
                  <c:v>2019/12/22 10:50</c:v>
                </c:pt>
                <c:pt idx="11814">
                  <c:v>2019/12/22 10:50</c:v>
                </c:pt>
                <c:pt idx="11815">
                  <c:v>2019/12/22 10:50</c:v>
                </c:pt>
                <c:pt idx="11816">
                  <c:v>2019/12/22 10:50</c:v>
                </c:pt>
                <c:pt idx="11817">
                  <c:v>2019/12/22 10:50</c:v>
                </c:pt>
                <c:pt idx="11818">
                  <c:v>2019/12/22 10:50</c:v>
                </c:pt>
                <c:pt idx="11819">
                  <c:v>2019/12/22 10:50</c:v>
                </c:pt>
                <c:pt idx="11820">
                  <c:v>2019/12/22 10:50</c:v>
                </c:pt>
                <c:pt idx="11821">
                  <c:v>2019/12/22 10:50</c:v>
                </c:pt>
                <c:pt idx="11822">
                  <c:v>2019/12/22 10:50</c:v>
                </c:pt>
                <c:pt idx="11823">
                  <c:v>2019/12/22 10:50</c:v>
                </c:pt>
                <c:pt idx="11824">
                  <c:v>2019/12/22 10:50</c:v>
                </c:pt>
                <c:pt idx="11825">
                  <c:v>2019/12/22 10:50</c:v>
                </c:pt>
                <c:pt idx="11826">
                  <c:v>2019/12/22 10:50</c:v>
                </c:pt>
                <c:pt idx="11827">
                  <c:v>2019/12/22 10:50</c:v>
                </c:pt>
                <c:pt idx="11828">
                  <c:v>2019/12/22 10:50</c:v>
                </c:pt>
                <c:pt idx="11829">
                  <c:v>2019/12/22 10:50</c:v>
                </c:pt>
                <c:pt idx="11830">
                  <c:v>2019/12/22 10:50</c:v>
                </c:pt>
                <c:pt idx="11831">
                  <c:v>2019/12/22 10:51</c:v>
                </c:pt>
                <c:pt idx="11832">
                  <c:v>2019/12/22 10:51</c:v>
                </c:pt>
                <c:pt idx="11833">
                  <c:v>2019/12/22 10:51</c:v>
                </c:pt>
                <c:pt idx="11834">
                  <c:v>2019/12/22 10:51</c:v>
                </c:pt>
                <c:pt idx="11835">
                  <c:v>2019/12/22 10:51</c:v>
                </c:pt>
                <c:pt idx="11836">
                  <c:v>2019/12/22 10:51</c:v>
                </c:pt>
                <c:pt idx="11837">
                  <c:v>2019/12/22 10:51</c:v>
                </c:pt>
                <c:pt idx="11838">
                  <c:v>2019/12/22 10:51</c:v>
                </c:pt>
                <c:pt idx="11839">
                  <c:v>2019/12/22 10:51</c:v>
                </c:pt>
                <c:pt idx="11840">
                  <c:v>2019/12/22 10:51</c:v>
                </c:pt>
                <c:pt idx="11841">
                  <c:v>2019/12/22 10:51</c:v>
                </c:pt>
                <c:pt idx="11842">
                  <c:v>2019/12/22 10:51</c:v>
                </c:pt>
                <c:pt idx="11843">
                  <c:v>2019/12/22 10:51</c:v>
                </c:pt>
                <c:pt idx="11844">
                  <c:v>2019/12/22 10:51</c:v>
                </c:pt>
                <c:pt idx="11845">
                  <c:v>2019/12/22 10:51</c:v>
                </c:pt>
                <c:pt idx="11846">
                  <c:v>2019/12/22 10:51</c:v>
                </c:pt>
                <c:pt idx="11847">
                  <c:v>2019/12/22 10:51</c:v>
                </c:pt>
                <c:pt idx="11848">
                  <c:v>2019/12/22 10:51</c:v>
                </c:pt>
                <c:pt idx="11849">
                  <c:v>2019/12/22 10:51</c:v>
                </c:pt>
                <c:pt idx="11850">
                  <c:v>2019/12/22 10:51</c:v>
                </c:pt>
                <c:pt idx="11851">
                  <c:v>2019/12/22 10:52</c:v>
                </c:pt>
                <c:pt idx="11852">
                  <c:v>2019/12/22 10:52</c:v>
                </c:pt>
                <c:pt idx="11853">
                  <c:v>2019/12/22 10:52</c:v>
                </c:pt>
                <c:pt idx="11854">
                  <c:v>2019/12/22 10:52</c:v>
                </c:pt>
                <c:pt idx="11855">
                  <c:v>2019/12/22 10:52</c:v>
                </c:pt>
                <c:pt idx="11856">
                  <c:v>2019/12/22 10:52</c:v>
                </c:pt>
                <c:pt idx="11857">
                  <c:v>2019/12/22 10:52</c:v>
                </c:pt>
                <c:pt idx="11858">
                  <c:v>2019/12/22 10:52</c:v>
                </c:pt>
                <c:pt idx="11859">
                  <c:v>2019/12/22 10:52</c:v>
                </c:pt>
                <c:pt idx="11860">
                  <c:v>2019/12/22 10:52</c:v>
                </c:pt>
                <c:pt idx="11861">
                  <c:v>2019/12/22 10:52</c:v>
                </c:pt>
                <c:pt idx="11862">
                  <c:v>2019/12/22 10:52</c:v>
                </c:pt>
                <c:pt idx="11863">
                  <c:v>2019/12/22 10:52</c:v>
                </c:pt>
                <c:pt idx="11864">
                  <c:v>2019/12/22 10:52</c:v>
                </c:pt>
                <c:pt idx="11865">
                  <c:v>2019/12/22 10:52</c:v>
                </c:pt>
                <c:pt idx="11866">
                  <c:v>2019/12/22 10:52</c:v>
                </c:pt>
                <c:pt idx="11867">
                  <c:v>2019/12/22 10:52</c:v>
                </c:pt>
                <c:pt idx="11868">
                  <c:v>2019/12/22 10:52</c:v>
                </c:pt>
                <c:pt idx="11869">
                  <c:v>2019/12/22 10:52</c:v>
                </c:pt>
                <c:pt idx="11870">
                  <c:v>2019/12/22 10:52</c:v>
                </c:pt>
                <c:pt idx="11871">
                  <c:v>2019/12/22 10:53</c:v>
                </c:pt>
                <c:pt idx="11872">
                  <c:v>2019/12/22 10:53</c:v>
                </c:pt>
                <c:pt idx="11873">
                  <c:v>2019/12/22 10:53</c:v>
                </c:pt>
                <c:pt idx="11874">
                  <c:v>2019/12/22 10:53</c:v>
                </c:pt>
                <c:pt idx="11875">
                  <c:v>2019/12/22 10:53</c:v>
                </c:pt>
                <c:pt idx="11876">
                  <c:v>2019/12/22 10:53</c:v>
                </c:pt>
                <c:pt idx="11877">
                  <c:v>2019/12/22 10:53</c:v>
                </c:pt>
                <c:pt idx="11878">
                  <c:v>2019/12/22 10:53</c:v>
                </c:pt>
                <c:pt idx="11879">
                  <c:v>2019/12/22 10:53</c:v>
                </c:pt>
                <c:pt idx="11880">
                  <c:v>2019/12/22 10:53</c:v>
                </c:pt>
                <c:pt idx="11881">
                  <c:v>2019/12/22 10:53</c:v>
                </c:pt>
                <c:pt idx="11882">
                  <c:v>2019/12/22 10:53</c:v>
                </c:pt>
                <c:pt idx="11883">
                  <c:v>2019/12/22 10:53</c:v>
                </c:pt>
                <c:pt idx="11884">
                  <c:v>2019/12/22 10:53</c:v>
                </c:pt>
                <c:pt idx="11885">
                  <c:v>2019/12/22 10:53</c:v>
                </c:pt>
                <c:pt idx="11886">
                  <c:v>2019/12/22 10:53</c:v>
                </c:pt>
                <c:pt idx="11887">
                  <c:v>2019/12/22 10:53</c:v>
                </c:pt>
                <c:pt idx="11888">
                  <c:v>2019/12/22 10:53</c:v>
                </c:pt>
                <c:pt idx="11889">
                  <c:v>2019/12/22 10:53</c:v>
                </c:pt>
                <c:pt idx="11890">
                  <c:v>2019/12/22 10:53</c:v>
                </c:pt>
                <c:pt idx="11891">
                  <c:v>2019/12/22 10:54</c:v>
                </c:pt>
                <c:pt idx="11892">
                  <c:v>2019/12/22 10:54</c:v>
                </c:pt>
                <c:pt idx="11893">
                  <c:v>2019/12/22 10:54</c:v>
                </c:pt>
                <c:pt idx="11894">
                  <c:v>2019/12/22 10:54</c:v>
                </c:pt>
                <c:pt idx="11895">
                  <c:v>2019/12/22 10:54</c:v>
                </c:pt>
                <c:pt idx="11896">
                  <c:v>2019/12/22 10:54</c:v>
                </c:pt>
                <c:pt idx="11897">
                  <c:v>2019/12/22 10:54</c:v>
                </c:pt>
                <c:pt idx="11898">
                  <c:v>2019/12/22 10:54</c:v>
                </c:pt>
                <c:pt idx="11899">
                  <c:v>2019/12/22 10:54</c:v>
                </c:pt>
                <c:pt idx="11900">
                  <c:v>2019/12/22 10:54</c:v>
                </c:pt>
                <c:pt idx="11901">
                  <c:v>2019/12/22 10:54</c:v>
                </c:pt>
                <c:pt idx="11902">
                  <c:v>2019/12/22 10:54</c:v>
                </c:pt>
                <c:pt idx="11903">
                  <c:v>2019/12/22 10:54</c:v>
                </c:pt>
                <c:pt idx="11904">
                  <c:v>2019/12/22 10:54</c:v>
                </c:pt>
                <c:pt idx="11905">
                  <c:v>2019/12/22 10:54</c:v>
                </c:pt>
                <c:pt idx="11906">
                  <c:v>2019/12/22 10:54</c:v>
                </c:pt>
                <c:pt idx="11907">
                  <c:v>2019/12/22 10:54</c:v>
                </c:pt>
                <c:pt idx="11908">
                  <c:v>2019/12/22 10:54</c:v>
                </c:pt>
                <c:pt idx="11909">
                  <c:v>2019/12/22 10:54</c:v>
                </c:pt>
                <c:pt idx="11910">
                  <c:v>2019/12/22 10:54</c:v>
                </c:pt>
                <c:pt idx="11911">
                  <c:v>2019/12/22 10:55</c:v>
                </c:pt>
                <c:pt idx="11912">
                  <c:v>2019/12/22 10:55</c:v>
                </c:pt>
                <c:pt idx="11913">
                  <c:v>2019/12/22 10:55</c:v>
                </c:pt>
                <c:pt idx="11914">
                  <c:v>2019/12/22 10:55</c:v>
                </c:pt>
                <c:pt idx="11915">
                  <c:v>2019/12/22 10:55</c:v>
                </c:pt>
                <c:pt idx="11916">
                  <c:v>2019/12/22 10:55</c:v>
                </c:pt>
                <c:pt idx="11917">
                  <c:v>2019/12/22 10:55</c:v>
                </c:pt>
                <c:pt idx="11918">
                  <c:v>2019/12/22 10:55</c:v>
                </c:pt>
                <c:pt idx="11919">
                  <c:v>2019/12/22 10:55</c:v>
                </c:pt>
                <c:pt idx="11920">
                  <c:v>2019/12/22 10:55</c:v>
                </c:pt>
                <c:pt idx="11921">
                  <c:v>2019/12/22 10:55</c:v>
                </c:pt>
                <c:pt idx="11922">
                  <c:v>2019/12/22 10:55</c:v>
                </c:pt>
                <c:pt idx="11923">
                  <c:v>2019/12/22 10:55</c:v>
                </c:pt>
                <c:pt idx="11924">
                  <c:v>2019/12/22 10:55</c:v>
                </c:pt>
                <c:pt idx="11925">
                  <c:v>2019/12/22 10:55</c:v>
                </c:pt>
                <c:pt idx="11926">
                  <c:v>2019/12/22 10:55</c:v>
                </c:pt>
                <c:pt idx="11927">
                  <c:v>2019/12/22 10:55</c:v>
                </c:pt>
                <c:pt idx="11928">
                  <c:v>2019/12/22 10:55</c:v>
                </c:pt>
                <c:pt idx="11929">
                  <c:v>2019/12/22 10:55</c:v>
                </c:pt>
                <c:pt idx="11930">
                  <c:v>2019/12/22 10:55</c:v>
                </c:pt>
                <c:pt idx="11931">
                  <c:v>2019/12/22 10:56</c:v>
                </c:pt>
                <c:pt idx="11932">
                  <c:v>2019/12/22 10:56</c:v>
                </c:pt>
                <c:pt idx="11933">
                  <c:v>2019/12/22 10:56</c:v>
                </c:pt>
                <c:pt idx="11934">
                  <c:v>2019/12/22 10:56</c:v>
                </c:pt>
                <c:pt idx="11935">
                  <c:v>2019/12/22 10:56</c:v>
                </c:pt>
                <c:pt idx="11936">
                  <c:v>2019/12/22 10:56</c:v>
                </c:pt>
                <c:pt idx="11937">
                  <c:v>2019/12/22 10:56</c:v>
                </c:pt>
                <c:pt idx="11938">
                  <c:v>2019/12/22 10:56</c:v>
                </c:pt>
                <c:pt idx="11939">
                  <c:v>2019/12/22 10:56</c:v>
                </c:pt>
                <c:pt idx="11940">
                  <c:v>2019/12/22 10:56</c:v>
                </c:pt>
                <c:pt idx="11941">
                  <c:v>2019/12/22 10:56</c:v>
                </c:pt>
                <c:pt idx="11942">
                  <c:v>2019/12/22 10:56</c:v>
                </c:pt>
                <c:pt idx="11943">
                  <c:v>2019/12/22 10:56</c:v>
                </c:pt>
                <c:pt idx="11944">
                  <c:v>2019/12/22 10:56</c:v>
                </c:pt>
                <c:pt idx="11945">
                  <c:v>2019/12/22 10:56</c:v>
                </c:pt>
                <c:pt idx="11946">
                  <c:v>2019/12/22 10:56</c:v>
                </c:pt>
                <c:pt idx="11947">
                  <c:v>2019/12/22 10:56</c:v>
                </c:pt>
                <c:pt idx="11948">
                  <c:v>2019/12/22 10:56</c:v>
                </c:pt>
                <c:pt idx="11949">
                  <c:v>2019/12/22 10:56</c:v>
                </c:pt>
                <c:pt idx="11950">
                  <c:v>2019/12/22 10:56</c:v>
                </c:pt>
                <c:pt idx="11951">
                  <c:v>2019/12/22 10:57</c:v>
                </c:pt>
                <c:pt idx="11952">
                  <c:v>2019/12/22 10:57</c:v>
                </c:pt>
                <c:pt idx="11953">
                  <c:v>2019/12/22 10:57</c:v>
                </c:pt>
                <c:pt idx="11954">
                  <c:v>2019/12/22 10:57</c:v>
                </c:pt>
                <c:pt idx="11955">
                  <c:v>2019/12/22 10:57</c:v>
                </c:pt>
                <c:pt idx="11956">
                  <c:v>2019/12/22 10:57</c:v>
                </c:pt>
                <c:pt idx="11957">
                  <c:v>2019/12/22 10:57</c:v>
                </c:pt>
                <c:pt idx="11958">
                  <c:v>2019/12/22 10:57</c:v>
                </c:pt>
                <c:pt idx="11959">
                  <c:v>2019/12/22 10:57</c:v>
                </c:pt>
                <c:pt idx="11960">
                  <c:v>2019/12/22 10:57</c:v>
                </c:pt>
                <c:pt idx="11961">
                  <c:v>2019/12/22 10:57</c:v>
                </c:pt>
                <c:pt idx="11962">
                  <c:v>2019/12/22 10:57</c:v>
                </c:pt>
                <c:pt idx="11963">
                  <c:v>2019/12/22 10:57</c:v>
                </c:pt>
                <c:pt idx="11964">
                  <c:v>2019/12/22 10:57</c:v>
                </c:pt>
                <c:pt idx="11965">
                  <c:v>2019/12/22 10:57</c:v>
                </c:pt>
                <c:pt idx="11966">
                  <c:v>2019/12/22 10:57</c:v>
                </c:pt>
                <c:pt idx="11967">
                  <c:v>2019/12/22 10:57</c:v>
                </c:pt>
                <c:pt idx="11968">
                  <c:v>2019/12/22 10:57</c:v>
                </c:pt>
                <c:pt idx="11969">
                  <c:v>2019/12/22 10:57</c:v>
                </c:pt>
                <c:pt idx="11970">
                  <c:v>2019/12/22 10:57</c:v>
                </c:pt>
                <c:pt idx="11971">
                  <c:v>2019/12/22 10:58</c:v>
                </c:pt>
                <c:pt idx="11972">
                  <c:v>2019/12/22 10:58</c:v>
                </c:pt>
                <c:pt idx="11973">
                  <c:v>2019/12/22 10:58</c:v>
                </c:pt>
                <c:pt idx="11974">
                  <c:v>2019/12/22 10:58</c:v>
                </c:pt>
                <c:pt idx="11975">
                  <c:v>2019/12/22 10:58</c:v>
                </c:pt>
                <c:pt idx="11976">
                  <c:v>2019/12/22 10:58</c:v>
                </c:pt>
                <c:pt idx="11977">
                  <c:v>2019/12/22 10:58</c:v>
                </c:pt>
                <c:pt idx="11978">
                  <c:v>2019/12/22 10:58</c:v>
                </c:pt>
                <c:pt idx="11979">
                  <c:v>2019/12/22 10:58</c:v>
                </c:pt>
                <c:pt idx="11980">
                  <c:v>2019/12/22 10:58</c:v>
                </c:pt>
                <c:pt idx="11981">
                  <c:v>2019/12/22 10:58</c:v>
                </c:pt>
                <c:pt idx="11982">
                  <c:v>2019/12/22 10:58</c:v>
                </c:pt>
                <c:pt idx="11983">
                  <c:v>2019/12/22 10:58</c:v>
                </c:pt>
                <c:pt idx="11984">
                  <c:v>2019/12/22 10:58</c:v>
                </c:pt>
                <c:pt idx="11985">
                  <c:v>2019/12/22 10:58</c:v>
                </c:pt>
                <c:pt idx="11986">
                  <c:v>2019/12/22 10:58</c:v>
                </c:pt>
                <c:pt idx="11987">
                  <c:v>2019/12/22 10:58</c:v>
                </c:pt>
                <c:pt idx="11988">
                  <c:v>2019/12/22 10:58</c:v>
                </c:pt>
                <c:pt idx="11989">
                  <c:v>2019/12/22 10:58</c:v>
                </c:pt>
                <c:pt idx="11990">
                  <c:v>2019/12/22 10:58</c:v>
                </c:pt>
                <c:pt idx="11991">
                  <c:v>2019/12/22 10:59</c:v>
                </c:pt>
                <c:pt idx="11992">
                  <c:v>2019/12/22 10:59</c:v>
                </c:pt>
                <c:pt idx="11993">
                  <c:v>2019/12/22 10:59</c:v>
                </c:pt>
                <c:pt idx="11994">
                  <c:v>2019/12/22 10:59</c:v>
                </c:pt>
                <c:pt idx="11995">
                  <c:v>2019/12/22 10:59</c:v>
                </c:pt>
                <c:pt idx="11996">
                  <c:v>2019/12/22 10:59</c:v>
                </c:pt>
                <c:pt idx="11997">
                  <c:v>2019/12/22 10:59</c:v>
                </c:pt>
                <c:pt idx="11998">
                  <c:v>2019/12/22 10:59</c:v>
                </c:pt>
                <c:pt idx="11999">
                  <c:v>2019/12/22 10:59</c:v>
                </c:pt>
                <c:pt idx="12000">
                  <c:v>2019/12/22 10:59</c:v>
                </c:pt>
                <c:pt idx="12001">
                  <c:v>2019/12/22 10:59</c:v>
                </c:pt>
                <c:pt idx="12002">
                  <c:v>2019/12/22 10:59</c:v>
                </c:pt>
                <c:pt idx="12003">
                  <c:v>2019/12/22 10:59</c:v>
                </c:pt>
                <c:pt idx="12004">
                  <c:v>2019/12/22 10:59</c:v>
                </c:pt>
                <c:pt idx="12005">
                  <c:v>2019/12/22 10:59</c:v>
                </c:pt>
                <c:pt idx="12006">
                  <c:v>2019/12/22 10:59</c:v>
                </c:pt>
                <c:pt idx="12007">
                  <c:v>2019/12/22 10:59</c:v>
                </c:pt>
                <c:pt idx="12008">
                  <c:v>2019/12/22 10:59</c:v>
                </c:pt>
                <c:pt idx="12009">
                  <c:v>2019/12/22 10:59</c:v>
                </c:pt>
                <c:pt idx="12010">
                  <c:v>2019/12/22 10:59</c:v>
                </c:pt>
                <c:pt idx="12011">
                  <c:v>2019/12/22 11:00</c:v>
                </c:pt>
                <c:pt idx="12012">
                  <c:v>2019/12/22 11:00</c:v>
                </c:pt>
                <c:pt idx="12013">
                  <c:v>2019/12/22 11:00</c:v>
                </c:pt>
                <c:pt idx="12014">
                  <c:v>2019/12/22 11:00</c:v>
                </c:pt>
                <c:pt idx="12015">
                  <c:v>2019/12/22 11:00</c:v>
                </c:pt>
                <c:pt idx="12016">
                  <c:v>2019/12/22 11:00</c:v>
                </c:pt>
                <c:pt idx="12017">
                  <c:v>2019/12/22 11:00</c:v>
                </c:pt>
                <c:pt idx="12018">
                  <c:v>2019/12/22 11:00</c:v>
                </c:pt>
                <c:pt idx="12019">
                  <c:v>2019/12/22 11:00</c:v>
                </c:pt>
                <c:pt idx="12020">
                  <c:v>2019/12/22 11:00</c:v>
                </c:pt>
                <c:pt idx="12021">
                  <c:v>2019/12/22 11:00</c:v>
                </c:pt>
                <c:pt idx="12022">
                  <c:v>2019/12/22 11:00</c:v>
                </c:pt>
                <c:pt idx="12023">
                  <c:v>2019/12/22 11:00</c:v>
                </c:pt>
                <c:pt idx="12024">
                  <c:v>2019/12/22 11:00</c:v>
                </c:pt>
                <c:pt idx="12025">
                  <c:v>2019/12/22 11:00</c:v>
                </c:pt>
                <c:pt idx="12026">
                  <c:v>2019/12/22 11:00</c:v>
                </c:pt>
                <c:pt idx="12027">
                  <c:v>2019/12/22 11:00</c:v>
                </c:pt>
                <c:pt idx="12028">
                  <c:v>2019/12/22 11:00</c:v>
                </c:pt>
                <c:pt idx="12029">
                  <c:v>2019/12/22 11:00</c:v>
                </c:pt>
                <c:pt idx="12030">
                  <c:v>2019/12/22 11:00</c:v>
                </c:pt>
                <c:pt idx="12031">
                  <c:v>2019/12/22 11:01</c:v>
                </c:pt>
                <c:pt idx="12032">
                  <c:v>2019/12/22 11:01</c:v>
                </c:pt>
                <c:pt idx="12033">
                  <c:v>2019/12/22 11:01</c:v>
                </c:pt>
                <c:pt idx="12034">
                  <c:v>2019/12/22 11:01</c:v>
                </c:pt>
                <c:pt idx="12035">
                  <c:v>2019/12/22 11:01</c:v>
                </c:pt>
                <c:pt idx="12036">
                  <c:v>2019/12/22 11:01</c:v>
                </c:pt>
                <c:pt idx="12037">
                  <c:v>2019/12/22 11:01</c:v>
                </c:pt>
                <c:pt idx="12038">
                  <c:v>2019/12/22 11:01</c:v>
                </c:pt>
                <c:pt idx="12039">
                  <c:v>2019/12/22 11:01</c:v>
                </c:pt>
                <c:pt idx="12040">
                  <c:v>2019/12/22 11:01</c:v>
                </c:pt>
                <c:pt idx="12041">
                  <c:v>2019/12/22 11:01</c:v>
                </c:pt>
                <c:pt idx="12042">
                  <c:v>2019/12/22 11:01</c:v>
                </c:pt>
                <c:pt idx="12043">
                  <c:v>2019/12/22 11:01</c:v>
                </c:pt>
                <c:pt idx="12044">
                  <c:v>2019/12/22 11:01</c:v>
                </c:pt>
                <c:pt idx="12045">
                  <c:v>2019/12/22 11:01</c:v>
                </c:pt>
                <c:pt idx="12046">
                  <c:v>2019/12/22 11:01</c:v>
                </c:pt>
                <c:pt idx="12047">
                  <c:v>2019/12/22 11:01</c:v>
                </c:pt>
                <c:pt idx="12048">
                  <c:v>2019/12/22 11:01</c:v>
                </c:pt>
                <c:pt idx="12049">
                  <c:v>2019/12/22 11:01</c:v>
                </c:pt>
                <c:pt idx="12050">
                  <c:v>2019/12/22 11:01</c:v>
                </c:pt>
                <c:pt idx="12051">
                  <c:v>2019/12/22 11:02</c:v>
                </c:pt>
                <c:pt idx="12052">
                  <c:v>2019/12/22 11:02</c:v>
                </c:pt>
                <c:pt idx="12053">
                  <c:v>2019/12/22 11:02</c:v>
                </c:pt>
                <c:pt idx="12054">
                  <c:v>2019/12/22 11:02</c:v>
                </c:pt>
                <c:pt idx="12055">
                  <c:v>2019/12/22 11:02</c:v>
                </c:pt>
                <c:pt idx="12056">
                  <c:v>2019/12/22 11:02</c:v>
                </c:pt>
                <c:pt idx="12057">
                  <c:v>2019/12/22 11:02</c:v>
                </c:pt>
                <c:pt idx="12058">
                  <c:v>2019/12/22 11:02</c:v>
                </c:pt>
                <c:pt idx="12059">
                  <c:v>2019/12/22 11:02</c:v>
                </c:pt>
                <c:pt idx="12060">
                  <c:v>2019/12/22 11:02</c:v>
                </c:pt>
                <c:pt idx="12061">
                  <c:v>2019/12/22 11:02</c:v>
                </c:pt>
                <c:pt idx="12062">
                  <c:v>2019/12/22 11:02</c:v>
                </c:pt>
                <c:pt idx="12063">
                  <c:v>2019/12/22 11:02</c:v>
                </c:pt>
                <c:pt idx="12064">
                  <c:v>2019/12/22 11:02</c:v>
                </c:pt>
                <c:pt idx="12065">
                  <c:v>2019/12/22 11:02</c:v>
                </c:pt>
                <c:pt idx="12066">
                  <c:v>2019/12/22 11:02</c:v>
                </c:pt>
                <c:pt idx="12067">
                  <c:v>2019/12/22 11:02</c:v>
                </c:pt>
                <c:pt idx="12068">
                  <c:v>2019/12/22 11:02</c:v>
                </c:pt>
                <c:pt idx="12069">
                  <c:v>2019/12/22 11:02</c:v>
                </c:pt>
                <c:pt idx="12070">
                  <c:v>2019/12/22 11:02</c:v>
                </c:pt>
                <c:pt idx="12071">
                  <c:v>2019/12/22 11:03</c:v>
                </c:pt>
                <c:pt idx="12072">
                  <c:v>2019/12/22 11:03</c:v>
                </c:pt>
                <c:pt idx="12073">
                  <c:v>2019/12/22 11:03</c:v>
                </c:pt>
                <c:pt idx="12074">
                  <c:v>2019/12/22 11:03</c:v>
                </c:pt>
                <c:pt idx="12075">
                  <c:v>2019/12/22 11:03</c:v>
                </c:pt>
                <c:pt idx="12076">
                  <c:v>2019/12/22 11:03</c:v>
                </c:pt>
                <c:pt idx="12077">
                  <c:v>2019/12/22 11:03</c:v>
                </c:pt>
                <c:pt idx="12078">
                  <c:v>2019/12/22 11:03</c:v>
                </c:pt>
                <c:pt idx="12079">
                  <c:v>2019/12/22 11:03</c:v>
                </c:pt>
                <c:pt idx="12080">
                  <c:v>2019/12/22 11:03</c:v>
                </c:pt>
                <c:pt idx="12081">
                  <c:v>2019/12/22 11:03</c:v>
                </c:pt>
                <c:pt idx="12082">
                  <c:v>2019/12/22 11:03</c:v>
                </c:pt>
                <c:pt idx="12083">
                  <c:v>2019/12/22 11:03</c:v>
                </c:pt>
                <c:pt idx="12084">
                  <c:v>2019/12/22 11:03</c:v>
                </c:pt>
                <c:pt idx="12085">
                  <c:v>2019/12/22 11:03</c:v>
                </c:pt>
                <c:pt idx="12086">
                  <c:v>2019/12/22 11:03</c:v>
                </c:pt>
                <c:pt idx="12087">
                  <c:v>2019/12/22 11:03</c:v>
                </c:pt>
                <c:pt idx="12088">
                  <c:v>2019/12/22 11:03</c:v>
                </c:pt>
                <c:pt idx="12089">
                  <c:v>2019/12/22 11:03</c:v>
                </c:pt>
                <c:pt idx="12090">
                  <c:v>2019/12/22 11:03</c:v>
                </c:pt>
                <c:pt idx="12091">
                  <c:v>2019/12/22 11:04</c:v>
                </c:pt>
                <c:pt idx="12092">
                  <c:v>2019/12/22 11:04</c:v>
                </c:pt>
                <c:pt idx="12093">
                  <c:v>2019/12/22 11:04</c:v>
                </c:pt>
                <c:pt idx="12094">
                  <c:v>2019/12/22 11:04</c:v>
                </c:pt>
                <c:pt idx="12095">
                  <c:v>2019/12/22 11:04</c:v>
                </c:pt>
                <c:pt idx="12096">
                  <c:v>2019/12/22 11:04</c:v>
                </c:pt>
                <c:pt idx="12097">
                  <c:v>2019/12/22 11:04</c:v>
                </c:pt>
                <c:pt idx="12098">
                  <c:v>2019/12/22 11:04</c:v>
                </c:pt>
                <c:pt idx="12099">
                  <c:v>2019/12/22 11:04</c:v>
                </c:pt>
                <c:pt idx="12100">
                  <c:v>2019/12/22 11:04</c:v>
                </c:pt>
                <c:pt idx="12101">
                  <c:v>2019/12/22 11:04</c:v>
                </c:pt>
                <c:pt idx="12102">
                  <c:v>2019/12/22 11:04</c:v>
                </c:pt>
                <c:pt idx="12103">
                  <c:v>2019/12/22 11:04</c:v>
                </c:pt>
                <c:pt idx="12104">
                  <c:v>2019/12/22 11:04</c:v>
                </c:pt>
                <c:pt idx="12105">
                  <c:v>2019/12/22 11:04</c:v>
                </c:pt>
                <c:pt idx="12106">
                  <c:v>2019/12/22 11:04</c:v>
                </c:pt>
                <c:pt idx="12107">
                  <c:v>2019/12/22 11:04</c:v>
                </c:pt>
                <c:pt idx="12108">
                  <c:v>2019/12/22 11:04</c:v>
                </c:pt>
                <c:pt idx="12109">
                  <c:v>2019/12/22 11:04</c:v>
                </c:pt>
                <c:pt idx="12110">
                  <c:v>2019/12/22 11:04</c:v>
                </c:pt>
                <c:pt idx="12111">
                  <c:v>2019/12/22 11:05</c:v>
                </c:pt>
                <c:pt idx="12112">
                  <c:v>2019/12/22 11:05</c:v>
                </c:pt>
                <c:pt idx="12113">
                  <c:v>2019/12/22 11:05</c:v>
                </c:pt>
                <c:pt idx="12114">
                  <c:v>2019/12/22 11:05</c:v>
                </c:pt>
                <c:pt idx="12115">
                  <c:v>2019/12/22 11:05</c:v>
                </c:pt>
                <c:pt idx="12116">
                  <c:v>2019/12/22 11:05</c:v>
                </c:pt>
                <c:pt idx="12117">
                  <c:v>2019/12/22 11:05</c:v>
                </c:pt>
                <c:pt idx="12118">
                  <c:v>2019/12/22 11:05</c:v>
                </c:pt>
                <c:pt idx="12119">
                  <c:v>2019/12/22 11:05</c:v>
                </c:pt>
                <c:pt idx="12120">
                  <c:v>2019/12/22 11:05</c:v>
                </c:pt>
                <c:pt idx="12121">
                  <c:v>2019/12/22 11:05</c:v>
                </c:pt>
                <c:pt idx="12122">
                  <c:v>2019/12/22 11:05</c:v>
                </c:pt>
                <c:pt idx="12123">
                  <c:v>2019/12/22 11:05</c:v>
                </c:pt>
                <c:pt idx="12124">
                  <c:v>2019/12/22 11:05</c:v>
                </c:pt>
                <c:pt idx="12125">
                  <c:v>2019/12/22 11:05</c:v>
                </c:pt>
                <c:pt idx="12126">
                  <c:v>2019/12/22 11:05</c:v>
                </c:pt>
                <c:pt idx="12127">
                  <c:v>2019/12/22 11:05</c:v>
                </c:pt>
                <c:pt idx="12128">
                  <c:v>2019/12/22 11:05</c:v>
                </c:pt>
                <c:pt idx="12129">
                  <c:v>2019/12/22 11:05</c:v>
                </c:pt>
                <c:pt idx="12130">
                  <c:v>2019/12/22 11:05</c:v>
                </c:pt>
                <c:pt idx="12131">
                  <c:v>2019/12/22 11:06</c:v>
                </c:pt>
                <c:pt idx="12132">
                  <c:v>2019/12/22 11:06</c:v>
                </c:pt>
                <c:pt idx="12133">
                  <c:v>2019/12/22 11:06</c:v>
                </c:pt>
                <c:pt idx="12134">
                  <c:v>2019/12/22 11:06</c:v>
                </c:pt>
                <c:pt idx="12135">
                  <c:v>2019/12/22 11:06</c:v>
                </c:pt>
                <c:pt idx="12136">
                  <c:v>2019/12/22 11:06</c:v>
                </c:pt>
                <c:pt idx="12137">
                  <c:v>2019/12/22 11:06</c:v>
                </c:pt>
                <c:pt idx="12138">
                  <c:v>2019/12/22 11:06</c:v>
                </c:pt>
                <c:pt idx="12139">
                  <c:v>2019/12/22 11:06</c:v>
                </c:pt>
                <c:pt idx="12140">
                  <c:v>2019/12/22 11:06</c:v>
                </c:pt>
                <c:pt idx="12141">
                  <c:v>2019/12/22 11:06</c:v>
                </c:pt>
                <c:pt idx="12142">
                  <c:v>2019/12/22 11:06</c:v>
                </c:pt>
                <c:pt idx="12143">
                  <c:v>2019/12/22 11:06</c:v>
                </c:pt>
                <c:pt idx="12144">
                  <c:v>2019/12/22 11:06</c:v>
                </c:pt>
                <c:pt idx="12145">
                  <c:v>2019/12/22 11:06</c:v>
                </c:pt>
                <c:pt idx="12146">
                  <c:v>2019/12/22 11:06</c:v>
                </c:pt>
                <c:pt idx="12147">
                  <c:v>2019/12/22 11:06</c:v>
                </c:pt>
                <c:pt idx="12148">
                  <c:v>2019/12/22 11:06</c:v>
                </c:pt>
                <c:pt idx="12149">
                  <c:v>2019/12/22 11:06</c:v>
                </c:pt>
                <c:pt idx="12150">
                  <c:v>2019/12/22 11:06</c:v>
                </c:pt>
                <c:pt idx="12151">
                  <c:v>2019/12/22 11:07</c:v>
                </c:pt>
                <c:pt idx="12152">
                  <c:v>2019/12/22 11:07</c:v>
                </c:pt>
                <c:pt idx="12153">
                  <c:v>2019/12/22 11:07</c:v>
                </c:pt>
                <c:pt idx="12154">
                  <c:v>2019/12/22 11:07</c:v>
                </c:pt>
                <c:pt idx="12155">
                  <c:v>2019/12/22 11:07</c:v>
                </c:pt>
                <c:pt idx="12156">
                  <c:v>2019/12/22 11:07</c:v>
                </c:pt>
                <c:pt idx="12157">
                  <c:v>2019/12/22 11:07</c:v>
                </c:pt>
                <c:pt idx="12158">
                  <c:v>2019/12/22 11:07</c:v>
                </c:pt>
                <c:pt idx="12159">
                  <c:v>2019/12/22 11:07</c:v>
                </c:pt>
                <c:pt idx="12160">
                  <c:v>2019/12/22 11:07</c:v>
                </c:pt>
                <c:pt idx="12161">
                  <c:v>2019/12/22 11:07</c:v>
                </c:pt>
                <c:pt idx="12162">
                  <c:v>2019/12/22 11:07</c:v>
                </c:pt>
                <c:pt idx="12163">
                  <c:v>2019/12/22 11:07</c:v>
                </c:pt>
                <c:pt idx="12164">
                  <c:v>2019/12/22 11:07</c:v>
                </c:pt>
                <c:pt idx="12165">
                  <c:v>2019/12/22 11:07</c:v>
                </c:pt>
                <c:pt idx="12166">
                  <c:v>2019/12/22 11:07</c:v>
                </c:pt>
                <c:pt idx="12167">
                  <c:v>2019/12/22 11:07</c:v>
                </c:pt>
                <c:pt idx="12168">
                  <c:v>2019/12/22 11:07</c:v>
                </c:pt>
                <c:pt idx="12169">
                  <c:v>2019/12/22 11:07</c:v>
                </c:pt>
                <c:pt idx="12170">
                  <c:v>2019/12/22 11:07</c:v>
                </c:pt>
                <c:pt idx="12171">
                  <c:v>2019/12/22 11:08</c:v>
                </c:pt>
                <c:pt idx="12172">
                  <c:v>2019/12/22 11:08</c:v>
                </c:pt>
                <c:pt idx="12173">
                  <c:v>2019/12/22 11:08</c:v>
                </c:pt>
                <c:pt idx="12174">
                  <c:v>2019/12/22 11:08</c:v>
                </c:pt>
                <c:pt idx="12175">
                  <c:v>2019/12/22 11:08</c:v>
                </c:pt>
                <c:pt idx="12176">
                  <c:v>2019/12/22 11:08</c:v>
                </c:pt>
                <c:pt idx="12177">
                  <c:v>2019/12/22 11:08</c:v>
                </c:pt>
                <c:pt idx="12178">
                  <c:v>2019/12/22 11:08</c:v>
                </c:pt>
                <c:pt idx="12179">
                  <c:v>2019/12/22 11:08</c:v>
                </c:pt>
                <c:pt idx="12180">
                  <c:v>2019/12/22 11:08</c:v>
                </c:pt>
                <c:pt idx="12181">
                  <c:v>2019/12/22 11:08</c:v>
                </c:pt>
                <c:pt idx="12182">
                  <c:v>2019/12/22 11:08</c:v>
                </c:pt>
                <c:pt idx="12183">
                  <c:v>2019/12/22 11:08</c:v>
                </c:pt>
                <c:pt idx="12184">
                  <c:v>2019/12/22 11:08</c:v>
                </c:pt>
                <c:pt idx="12185">
                  <c:v>2019/12/22 11:08</c:v>
                </c:pt>
                <c:pt idx="12186">
                  <c:v>2019/12/22 11:08</c:v>
                </c:pt>
                <c:pt idx="12187">
                  <c:v>2019/12/22 11:08</c:v>
                </c:pt>
                <c:pt idx="12188">
                  <c:v>2019/12/22 11:08</c:v>
                </c:pt>
                <c:pt idx="12189">
                  <c:v>2019/12/22 11:08</c:v>
                </c:pt>
                <c:pt idx="12190">
                  <c:v>2019/12/22 11:08</c:v>
                </c:pt>
                <c:pt idx="12191">
                  <c:v>2019/12/22 11:09</c:v>
                </c:pt>
                <c:pt idx="12192">
                  <c:v>2019/12/22 11:09</c:v>
                </c:pt>
                <c:pt idx="12193">
                  <c:v>2019/12/22 11:09</c:v>
                </c:pt>
                <c:pt idx="12194">
                  <c:v>2019/12/22 11:09</c:v>
                </c:pt>
                <c:pt idx="12195">
                  <c:v>2019/12/22 11:09</c:v>
                </c:pt>
                <c:pt idx="12196">
                  <c:v>2019/12/22 11:09</c:v>
                </c:pt>
                <c:pt idx="12197">
                  <c:v>2019/12/22 11:09</c:v>
                </c:pt>
                <c:pt idx="12198">
                  <c:v>2019/12/22 11:09</c:v>
                </c:pt>
                <c:pt idx="12199">
                  <c:v>2019/12/22 11:09</c:v>
                </c:pt>
                <c:pt idx="12200">
                  <c:v>2019/12/22 11:09</c:v>
                </c:pt>
                <c:pt idx="12201">
                  <c:v>2019/12/22 11:09</c:v>
                </c:pt>
                <c:pt idx="12202">
                  <c:v>2019/12/22 11:09</c:v>
                </c:pt>
                <c:pt idx="12203">
                  <c:v>2019/12/22 11:09</c:v>
                </c:pt>
                <c:pt idx="12204">
                  <c:v>2019/12/22 11:09</c:v>
                </c:pt>
                <c:pt idx="12205">
                  <c:v>2019/12/22 11:09</c:v>
                </c:pt>
                <c:pt idx="12206">
                  <c:v>2019/12/22 11:09</c:v>
                </c:pt>
                <c:pt idx="12207">
                  <c:v>2019/12/22 11:09</c:v>
                </c:pt>
                <c:pt idx="12208">
                  <c:v>2019/12/22 11:09</c:v>
                </c:pt>
                <c:pt idx="12209">
                  <c:v>2019/12/22 11:09</c:v>
                </c:pt>
                <c:pt idx="12210">
                  <c:v>2019/12/22 11:09</c:v>
                </c:pt>
                <c:pt idx="12211">
                  <c:v>2019/12/22 11:10</c:v>
                </c:pt>
                <c:pt idx="12212">
                  <c:v>2019/12/22 11:10</c:v>
                </c:pt>
                <c:pt idx="12213">
                  <c:v>2019/12/22 11:10</c:v>
                </c:pt>
                <c:pt idx="12214">
                  <c:v>2019/12/22 11:10</c:v>
                </c:pt>
                <c:pt idx="12215">
                  <c:v>2019/12/22 11:10</c:v>
                </c:pt>
                <c:pt idx="12216">
                  <c:v>2019/12/22 11:10</c:v>
                </c:pt>
                <c:pt idx="12217">
                  <c:v>2019/12/22 11:10</c:v>
                </c:pt>
                <c:pt idx="12218">
                  <c:v>2019/12/22 11:10</c:v>
                </c:pt>
                <c:pt idx="12219">
                  <c:v>2019/12/22 11:10</c:v>
                </c:pt>
                <c:pt idx="12220">
                  <c:v>2019/12/22 11:10</c:v>
                </c:pt>
                <c:pt idx="12221">
                  <c:v>2019/12/22 11:10</c:v>
                </c:pt>
                <c:pt idx="12222">
                  <c:v>2019/12/22 11:10</c:v>
                </c:pt>
                <c:pt idx="12223">
                  <c:v>2019/12/22 11:10</c:v>
                </c:pt>
                <c:pt idx="12224">
                  <c:v>2019/12/22 11:10</c:v>
                </c:pt>
                <c:pt idx="12225">
                  <c:v>2019/12/22 11:10</c:v>
                </c:pt>
                <c:pt idx="12226">
                  <c:v>2019/12/22 11:10</c:v>
                </c:pt>
                <c:pt idx="12227">
                  <c:v>2019/12/22 11:10</c:v>
                </c:pt>
                <c:pt idx="12228">
                  <c:v>2019/12/22 11:10</c:v>
                </c:pt>
                <c:pt idx="12229">
                  <c:v>2019/12/22 11:10</c:v>
                </c:pt>
                <c:pt idx="12230">
                  <c:v>2019/12/22 11:10</c:v>
                </c:pt>
                <c:pt idx="12231">
                  <c:v>2019/12/22 11:11</c:v>
                </c:pt>
                <c:pt idx="12232">
                  <c:v>2019/12/22 11:11</c:v>
                </c:pt>
                <c:pt idx="12233">
                  <c:v>2019/12/22 11:11</c:v>
                </c:pt>
                <c:pt idx="12234">
                  <c:v>2019/12/22 11:11</c:v>
                </c:pt>
                <c:pt idx="12235">
                  <c:v>2019/12/22 11:11</c:v>
                </c:pt>
                <c:pt idx="12236">
                  <c:v>2019/12/22 11:11</c:v>
                </c:pt>
                <c:pt idx="12237">
                  <c:v>2019/12/22 11:11</c:v>
                </c:pt>
                <c:pt idx="12238">
                  <c:v>2019/12/22 11:11</c:v>
                </c:pt>
                <c:pt idx="12239">
                  <c:v>2019/12/22 11:11</c:v>
                </c:pt>
                <c:pt idx="12240">
                  <c:v>2019/12/22 11:11</c:v>
                </c:pt>
                <c:pt idx="12241">
                  <c:v>2019/12/22 11:11</c:v>
                </c:pt>
                <c:pt idx="12242">
                  <c:v>2019/12/22 11:11</c:v>
                </c:pt>
                <c:pt idx="12243">
                  <c:v>2019/12/22 11:11</c:v>
                </c:pt>
                <c:pt idx="12244">
                  <c:v>2019/12/22 11:11</c:v>
                </c:pt>
                <c:pt idx="12245">
                  <c:v>2019/12/22 11:11</c:v>
                </c:pt>
                <c:pt idx="12246">
                  <c:v>2019/12/22 11:11</c:v>
                </c:pt>
                <c:pt idx="12247">
                  <c:v>2019/12/22 11:11</c:v>
                </c:pt>
                <c:pt idx="12248">
                  <c:v>2019/12/22 11:11</c:v>
                </c:pt>
                <c:pt idx="12249">
                  <c:v>2019/12/22 11:11</c:v>
                </c:pt>
                <c:pt idx="12250">
                  <c:v>2019/12/22 11:11</c:v>
                </c:pt>
                <c:pt idx="12251">
                  <c:v>2019/12/22 11:12</c:v>
                </c:pt>
                <c:pt idx="12252">
                  <c:v>2019/12/22 11:12</c:v>
                </c:pt>
                <c:pt idx="12253">
                  <c:v>2019/12/22 11:12</c:v>
                </c:pt>
                <c:pt idx="12254">
                  <c:v>2019/12/22 11:12</c:v>
                </c:pt>
                <c:pt idx="12255">
                  <c:v>2019/12/22 11:12</c:v>
                </c:pt>
                <c:pt idx="12256">
                  <c:v>2019/12/22 11:12</c:v>
                </c:pt>
                <c:pt idx="12257">
                  <c:v>2019/12/22 11:12</c:v>
                </c:pt>
                <c:pt idx="12258">
                  <c:v>2019/12/22 11:12</c:v>
                </c:pt>
                <c:pt idx="12259">
                  <c:v>2019/12/22 11:12</c:v>
                </c:pt>
                <c:pt idx="12260">
                  <c:v>2019/12/22 11:12</c:v>
                </c:pt>
                <c:pt idx="12261">
                  <c:v>2019/12/22 11:12</c:v>
                </c:pt>
                <c:pt idx="12262">
                  <c:v>2019/12/22 11:12</c:v>
                </c:pt>
                <c:pt idx="12263">
                  <c:v>2019/12/22 11:12</c:v>
                </c:pt>
                <c:pt idx="12264">
                  <c:v>2019/12/22 11:12</c:v>
                </c:pt>
                <c:pt idx="12265">
                  <c:v>2019/12/22 11:12</c:v>
                </c:pt>
                <c:pt idx="12266">
                  <c:v>2019/12/22 11:12</c:v>
                </c:pt>
                <c:pt idx="12267">
                  <c:v>2019/12/22 11:12</c:v>
                </c:pt>
                <c:pt idx="12268">
                  <c:v>2019/12/22 11:12</c:v>
                </c:pt>
                <c:pt idx="12269">
                  <c:v>2019/12/22 11:12</c:v>
                </c:pt>
                <c:pt idx="12270">
                  <c:v>2019/12/22 11:12</c:v>
                </c:pt>
                <c:pt idx="12271">
                  <c:v>2019/12/22 11:13</c:v>
                </c:pt>
                <c:pt idx="12272">
                  <c:v>2019/12/22 11:13</c:v>
                </c:pt>
                <c:pt idx="12273">
                  <c:v>2019/12/22 11:13</c:v>
                </c:pt>
                <c:pt idx="12274">
                  <c:v>2019/12/22 11:13</c:v>
                </c:pt>
                <c:pt idx="12275">
                  <c:v>2019/12/22 11:13</c:v>
                </c:pt>
                <c:pt idx="12276">
                  <c:v>2019/12/22 11:13</c:v>
                </c:pt>
                <c:pt idx="12277">
                  <c:v>2019/12/22 11:13</c:v>
                </c:pt>
                <c:pt idx="12278">
                  <c:v>2019/12/22 11:13</c:v>
                </c:pt>
                <c:pt idx="12279">
                  <c:v>2019/12/22 11:13</c:v>
                </c:pt>
                <c:pt idx="12280">
                  <c:v>2019/12/22 11:13</c:v>
                </c:pt>
                <c:pt idx="12281">
                  <c:v>2019/12/22 11:13</c:v>
                </c:pt>
                <c:pt idx="12282">
                  <c:v>2019/12/22 11:13</c:v>
                </c:pt>
                <c:pt idx="12283">
                  <c:v>2019/12/22 11:13</c:v>
                </c:pt>
                <c:pt idx="12284">
                  <c:v>2019/12/22 11:13</c:v>
                </c:pt>
                <c:pt idx="12285">
                  <c:v>2019/12/22 11:13</c:v>
                </c:pt>
                <c:pt idx="12286">
                  <c:v>2019/12/22 11:13</c:v>
                </c:pt>
                <c:pt idx="12287">
                  <c:v>2019/12/22 11:13</c:v>
                </c:pt>
                <c:pt idx="12288">
                  <c:v>2019/12/22 11:13</c:v>
                </c:pt>
                <c:pt idx="12289">
                  <c:v>2019/12/22 11:13</c:v>
                </c:pt>
                <c:pt idx="12290">
                  <c:v>2019/12/22 11:13</c:v>
                </c:pt>
                <c:pt idx="12291">
                  <c:v>2019/12/22 11:14</c:v>
                </c:pt>
                <c:pt idx="12292">
                  <c:v>2019/12/22 11:14</c:v>
                </c:pt>
                <c:pt idx="12293">
                  <c:v>2019/12/22 11:14</c:v>
                </c:pt>
                <c:pt idx="12294">
                  <c:v>2019/12/22 11:14</c:v>
                </c:pt>
                <c:pt idx="12295">
                  <c:v>2019/12/22 11:14</c:v>
                </c:pt>
                <c:pt idx="12296">
                  <c:v>2019/12/22 11:14</c:v>
                </c:pt>
                <c:pt idx="12297">
                  <c:v>2019/12/22 11:14</c:v>
                </c:pt>
                <c:pt idx="12298">
                  <c:v>2019/12/22 11:14</c:v>
                </c:pt>
                <c:pt idx="12299">
                  <c:v>2019/12/22 11:14</c:v>
                </c:pt>
                <c:pt idx="12300">
                  <c:v>2019/12/22 11:14</c:v>
                </c:pt>
                <c:pt idx="12301">
                  <c:v>2019/12/22 11:14</c:v>
                </c:pt>
                <c:pt idx="12302">
                  <c:v>2019/12/22 11:14</c:v>
                </c:pt>
                <c:pt idx="12303">
                  <c:v>2019/12/22 11:14</c:v>
                </c:pt>
                <c:pt idx="12304">
                  <c:v>2019/12/22 11:14</c:v>
                </c:pt>
                <c:pt idx="12305">
                  <c:v>2019/12/22 11:14</c:v>
                </c:pt>
                <c:pt idx="12306">
                  <c:v>2019/12/22 11:14</c:v>
                </c:pt>
                <c:pt idx="12307">
                  <c:v>2019/12/22 11:14</c:v>
                </c:pt>
                <c:pt idx="12308">
                  <c:v>2019/12/22 11:14</c:v>
                </c:pt>
                <c:pt idx="12309">
                  <c:v>2019/12/22 11:14</c:v>
                </c:pt>
                <c:pt idx="12310">
                  <c:v>2019/12/22 11:14</c:v>
                </c:pt>
                <c:pt idx="12311">
                  <c:v>2019/12/22 11:15</c:v>
                </c:pt>
                <c:pt idx="12312">
                  <c:v>2019/12/22 11:15</c:v>
                </c:pt>
                <c:pt idx="12313">
                  <c:v>2019/12/22 11:15</c:v>
                </c:pt>
                <c:pt idx="12314">
                  <c:v>2019/12/22 11:15</c:v>
                </c:pt>
                <c:pt idx="12315">
                  <c:v>2019/12/22 11:15</c:v>
                </c:pt>
                <c:pt idx="12316">
                  <c:v>2019/12/22 11:15</c:v>
                </c:pt>
                <c:pt idx="12317">
                  <c:v>2019/12/22 11:15</c:v>
                </c:pt>
                <c:pt idx="12318">
                  <c:v>2019/12/22 11:15</c:v>
                </c:pt>
                <c:pt idx="12319">
                  <c:v>2019/12/22 11:15</c:v>
                </c:pt>
                <c:pt idx="12320">
                  <c:v>2019/12/22 11:15</c:v>
                </c:pt>
                <c:pt idx="12321">
                  <c:v>2019/12/22 11:15</c:v>
                </c:pt>
                <c:pt idx="12322">
                  <c:v>2019/12/22 11:15</c:v>
                </c:pt>
                <c:pt idx="12323">
                  <c:v>2019/12/22 11:15</c:v>
                </c:pt>
                <c:pt idx="12324">
                  <c:v>2019/12/22 11:15</c:v>
                </c:pt>
                <c:pt idx="12325">
                  <c:v>2019/12/22 11:15</c:v>
                </c:pt>
                <c:pt idx="12326">
                  <c:v>2019/12/22 11:15</c:v>
                </c:pt>
                <c:pt idx="12327">
                  <c:v>2019/12/22 11:15</c:v>
                </c:pt>
                <c:pt idx="12328">
                  <c:v>2019/12/22 11:15</c:v>
                </c:pt>
                <c:pt idx="12329">
                  <c:v>2019/12/22 11:15</c:v>
                </c:pt>
                <c:pt idx="12330">
                  <c:v>2019/12/22 11:15</c:v>
                </c:pt>
                <c:pt idx="12331">
                  <c:v>2019/12/22 11:16</c:v>
                </c:pt>
                <c:pt idx="12332">
                  <c:v>2019/12/22 11:16</c:v>
                </c:pt>
                <c:pt idx="12333">
                  <c:v>2019/12/22 11:16</c:v>
                </c:pt>
                <c:pt idx="12334">
                  <c:v>2019/12/22 11:16</c:v>
                </c:pt>
                <c:pt idx="12335">
                  <c:v>2019/12/22 11:16</c:v>
                </c:pt>
                <c:pt idx="12336">
                  <c:v>2019/12/22 11:16</c:v>
                </c:pt>
                <c:pt idx="12337">
                  <c:v>2019/12/22 11:16</c:v>
                </c:pt>
                <c:pt idx="12338">
                  <c:v>2019/12/22 11:16</c:v>
                </c:pt>
                <c:pt idx="12339">
                  <c:v>2019/12/22 11:16</c:v>
                </c:pt>
                <c:pt idx="12340">
                  <c:v>2019/12/22 11:16</c:v>
                </c:pt>
                <c:pt idx="12341">
                  <c:v>2019/12/22 11:16</c:v>
                </c:pt>
                <c:pt idx="12342">
                  <c:v>2019/12/22 11:16</c:v>
                </c:pt>
                <c:pt idx="12343">
                  <c:v>2019/12/22 11:16</c:v>
                </c:pt>
                <c:pt idx="12344">
                  <c:v>2019/12/22 11:16</c:v>
                </c:pt>
                <c:pt idx="12345">
                  <c:v>2019/12/22 11:16</c:v>
                </c:pt>
                <c:pt idx="12346">
                  <c:v>2019/12/22 11:16</c:v>
                </c:pt>
                <c:pt idx="12347">
                  <c:v>2019/12/22 11:16</c:v>
                </c:pt>
                <c:pt idx="12348">
                  <c:v>2019/12/22 11:16</c:v>
                </c:pt>
                <c:pt idx="12349">
                  <c:v>2019/12/22 11:16</c:v>
                </c:pt>
                <c:pt idx="12350">
                  <c:v>2019/12/22 11:16</c:v>
                </c:pt>
                <c:pt idx="12351">
                  <c:v>2019/12/22 11:17</c:v>
                </c:pt>
                <c:pt idx="12352">
                  <c:v>2019/12/22 11:17</c:v>
                </c:pt>
                <c:pt idx="12353">
                  <c:v>2019/12/22 11:17</c:v>
                </c:pt>
                <c:pt idx="12354">
                  <c:v>2019/12/22 11:17</c:v>
                </c:pt>
                <c:pt idx="12355">
                  <c:v>2019/12/22 11:17</c:v>
                </c:pt>
                <c:pt idx="12356">
                  <c:v>2019/12/22 11:17</c:v>
                </c:pt>
                <c:pt idx="12357">
                  <c:v>2019/12/22 11:17</c:v>
                </c:pt>
                <c:pt idx="12358">
                  <c:v>2019/12/22 11:17</c:v>
                </c:pt>
                <c:pt idx="12359">
                  <c:v>2019/12/22 11:17</c:v>
                </c:pt>
                <c:pt idx="12360">
                  <c:v>2019/12/22 11:17</c:v>
                </c:pt>
                <c:pt idx="12361">
                  <c:v>2019/12/22 11:17</c:v>
                </c:pt>
                <c:pt idx="12362">
                  <c:v>2019/12/22 11:17</c:v>
                </c:pt>
                <c:pt idx="12363">
                  <c:v>2019/12/22 11:17</c:v>
                </c:pt>
                <c:pt idx="12364">
                  <c:v>2019/12/22 11:17</c:v>
                </c:pt>
                <c:pt idx="12365">
                  <c:v>2019/12/22 11:17</c:v>
                </c:pt>
                <c:pt idx="12366">
                  <c:v>2019/12/22 11:17</c:v>
                </c:pt>
                <c:pt idx="12367">
                  <c:v>2019/12/22 11:17</c:v>
                </c:pt>
                <c:pt idx="12368">
                  <c:v>2019/12/22 11:17</c:v>
                </c:pt>
                <c:pt idx="12369">
                  <c:v>2019/12/22 11:17</c:v>
                </c:pt>
                <c:pt idx="12370">
                  <c:v>2019/12/22 11:17</c:v>
                </c:pt>
                <c:pt idx="12371">
                  <c:v>2019/12/22 11:18</c:v>
                </c:pt>
                <c:pt idx="12372">
                  <c:v>2019/12/22 11:18</c:v>
                </c:pt>
                <c:pt idx="12373">
                  <c:v>2019/12/22 11:18</c:v>
                </c:pt>
                <c:pt idx="12374">
                  <c:v>2019/12/22 11:18</c:v>
                </c:pt>
                <c:pt idx="12375">
                  <c:v>2019/12/22 11:18</c:v>
                </c:pt>
                <c:pt idx="12376">
                  <c:v>2019/12/22 11:18</c:v>
                </c:pt>
                <c:pt idx="12377">
                  <c:v>2019/12/22 11:18</c:v>
                </c:pt>
                <c:pt idx="12378">
                  <c:v>2019/12/22 11:18</c:v>
                </c:pt>
                <c:pt idx="12379">
                  <c:v>2019/12/22 11:18</c:v>
                </c:pt>
                <c:pt idx="12380">
                  <c:v>2019/12/22 11:18</c:v>
                </c:pt>
                <c:pt idx="12381">
                  <c:v>2019/12/22 11:18</c:v>
                </c:pt>
                <c:pt idx="12382">
                  <c:v>2019/12/22 11:18</c:v>
                </c:pt>
                <c:pt idx="12383">
                  <c:v>2019/12/22 11:18</c:v>
                </c:pt>
                <c:pt idx="12384">
                  <c:v>2019/12/22 11:18</c:v>
                </c:pt>
                <c:pt idx="12385">
                  <c:v>2019/12/22 11:18</c:v>
                </c:pt>
                <c:pt idx="12386">
                  <c:v>2019/12/22 11:18</c:v>
                </c:pt>
                <c:pt idx="12387">
                  <c:v>2019/12/22 11:18</c:v>
                </c:pt>
                <c:pt idx="12388">
                  <c:v>2019/12/22 11:18</c:v>
                </c:pt>
                <c:pt idx="12389">
                  <c:v>2019/12/22 11:18</c:v>
                </c:pt>
                <c:pt idx="12390">
                  <c:v>2019/12/22 11:18</c:v>
                </c:pt>
                <c:pt idx="12391">
                  <c:v>2019/12/22 11:19</c:v>
                </c:pt>
                <c:pt idx="12392">
                  <c:v>2019/12/22 11:19</c:v>
                </c:pt>
                <c:pt idx="12393">
                  <c:v>2019/12/22 11:19</c:v>
                </c:pt>
                <c:pt idx="12394">
                  <c:v>2019/12/22 11:19</c:v>
                </c:pt>
                <c:pt idx="12395">
                  <c:v>2019/12/22 11:19</c:v>
                </c:pt>
                <c:pt idx="12396">
                  <c:v>2019/12/22 11:19</c:v>
                </c:pt>
                <c:pt idx="12397">
                  <c:v>2019/12/22 11:19</c:v>
                </c:pt>
                <c:pt idx="12398">
                  <c:v>2019/12/22 11:19</c:v>
                </c:pt>
                <c:pt idx="12399">
                  <c:v>2019/12/22 11:19</c:v>
                </c:pt>
                <c:pt idx="12400">
                  <c:v>2019/12/22 11:19</c:v>
                </c:pt>
                <c:pt idx="12401">
                  <c:v>2019/12/22 11:19</c:v>
                </c:pt>
                <c:pt idx="12402">
                  <c:v>2019/12/22 11:19</c:v>
                </c:pt>
                <c:pt idx="12403">
                  <c:v>2019/12/22 11:19</c:v>
                </c:pt>
                <c:pt idx="12404">
                  <c:v>2019/12/22 11:19</c:v>
                </c:pt>
                <c:pt idx="12405">
                  <c:v>2019/12/22 11:19</c:v>
                </c:pt>
                <c:pt idx="12406">
                  <c:v>2019/12/22 11:19</c:v>
                </c:pt>
                <c:pt idx="12407">
                  <c:v>2019/12/22 11:19</c:v>
                </c:pt>
                <c:pt idx="12408">
                  <c:v>2019/12/22 11:19</c:v>
                </c:pt>
                <c:pt idx="12409">
                  <c:v>2019/12/22 11:19</c:v>
                </c:pt>
                <c:pt idx="12410">
                  <c:v>2019/12/22 11:19</c:v>
                </c:pt>
                <c:pt idx="12411">
                  <c:v>2019/12/22 11:20</c:v>
                </c:pt>
                <c:pt idx="12412">
                  <c:v>2019/12/22 11:20</c:v>
                </c:pt>
                <c:pt idx="12413">
                  <c:v>2019/12/22 11:20</c:v>
                </c:pt>
                <c:pt idx="12414">
                  <c:v>2019/12/22 11:20</c:v>
                </c:pt>
                <c:pt idx="12415">
                  <c:v>2019/12/22 11:20</c:v>
                </c:pt>
                <c:pt idx="12416">
                  <c:v>2019/12/22 11:20</c:v>
                </c:pt>
                <c:pt idx="12417">
                  <c:v>2019/12/22 11:20</c:v>
                </c:pt>
                <c:pt idx="12418">
                  <c:v>2019/12/22 11:20</c:v>
                </c:pt>
                <c:pt idx="12419">
                  <c:v>2019/12/22 11:20</c:v>
                </c:pt>
                <c:pt idx="12420">
                  <c:v>2019/12/22 11:20</c:v>
                </c:pt>
                <c:pt idx="12421">
                  <c:v>2019/12/22 11:20</c:v>
                </c:pt>
                <c:pt idx="12422">
                  <c:v>2019/12/22 11:20</c:v>
                </c:pt>
                <c:pt idx="12423">
                  <c:v>2019/12/22 11:20</c:v>
                </c:pt>
                <c:pt idx="12424">
                  <c:v>2019/12/22 11:20</c:v>
                </c:pt>
                <c:pt idx="12425">
                  <c:v>2019/12/22 11:20</c:v>
                </c:pt>
                <c:pt idx="12426">
                  <c:v>2019/12/22 11:20</c:v>
                </c:pt>
                <c:pt idx="12427">
                  <c:v>2019/12/22 11:20</c:v>
                </c:pt>
                <c:pt idx="12428">
                  <c:v>2019/12/22 11:20</c:v>
                </c:pt>
                <c:pt idx="12429">
                  <c:v>2019/12/22 11:20</c:v>
                </c:pt>
                <c:pt idx="12430">
                  <c:v>2019/12/22 11:20</c:v>
                </c:pt>
                <c:pt idx="12431">
                  <c:v>2019/12/22 11:21</c:v>
                </c:pt>
                <c:pt idx="12432">
                  <c:v>2019/12/22 11:21</c:v>
                </c:pt>
                <c:pt idx="12433">
                  <c:v>2019/12/22 11:21</c:v>
                </c:pt>
                <c:pt idx="12434">
                  <c:v>2019/12/22 11:21</c:v>
                </c:pt>
                <c:pt idx="12435">
                  <c:v>2019/12/22 11:21</c:v>
                </c:pt>
                <c:pt idx="12436">
                  <c:v>2019/12/22 11:21</c:v>
                </c:pt>
                <c:pt idx="12437">
                  <c:v>2019/12/22 11:21</c:v>
                </c:pt>
                <c:pt idx="12438">
                  <c:v>2019/12/22 11:21</c:v>
                </c:pt>
                <c:pt idx="12439">
                  <c:v>2019/12/22 11:21</c:v>
                </c:pt>
                <c:pt idx="12440">
                  <c:v>2019/12/22 11:21</c:v>
                </c:pt>
                <c:pt idx="12441">
                  <c:v>2019/12/22 11:21</c:v>
                </c:pt>
                <c:pt idx="12442">
                  <c:v>2019/12/22 11:21</c:v>
                </c:pt>
                <c:pt idx="12443">
                  <c:v>2019/12/22 11:21</c:v>
                </c:pt>
                <c:pt idx="12444">
                  <c:v>2019/12/22 11:21</c:v>
                </c:pt>
                <c:pt idx="12445">
                  <c:v>2019/12/22 11:21</c:v>
                </c:pt>
                <c:pt idx="12446">
                  <c:v>2019/12/22 11:21</c:v>
                </c:pt>
                <c:pt idx="12447">
                  <c:v>2019/12/22 11:21</c:v>
                </c:pt>
                <c:pt idx="12448">
                  <c:v>2019/12/22 11:21</c:v>
                </c:pt>
                <c:pt idx="12449">
                  <c:v>2019/12/22 11:21</c:v>
                </c:pt>
                <c:pt idx="12450">
                  <c:v>2019/12/22 11:21</c:v>
                </c:pt>
                <c:pt idx="12451">
                  <c:v>2019/12/22 11:22</c:v>
                </c:pt>
                <c:pt idx="12452">
                  <c:v>2019/12/22 11:22</c:v>
                </c:pt>
                <c:pt idx="12453">
                  <c:v>2019/12/22 11:22</c:v>
                </c:pt>
                <c:pt idx="12454">
                  <c:v>2019/12/22 11:22</c:v>
                </c:pt>
                <c:pt idx="12455">
                  <c:v>2019/12/22 11:22</c:v>
                </c:pt>
                <c:pt idx="12456">
                  <c:v>2019/12/22 11:22</c:v>
                </c:pt>
                <c:pt idx="12457">
                  <c:v>2019/12/22 11:22</c:v>
                </c:pt>
                <c:pt idx="12458">
                  <c:v>2019/12/22 11:22</c:v>
                </c:pt>
                <c:pt idx="12459">
                  <c:v>2019/12/22 11:22</c:v>
                </c:pt>
                <c:pt idx="12460">
                  <c:v>2019/12/22 11:22</c:v>
                </c:pt>
                <c:pt idx="12461">
                  <c:v>2019/12/22 11:22</c:v>
                </c:pt>
                <c:pt idx="12462">
                  <c:v>2019/12/22 11:22</c:v>
                </c:pt>
                <c:pt idx="12463">
                  <c:v>2019/12/22 11:22</c:v>
                </c:pt>
                <c:pt idx="12464">
                  <c:v>2019/12/22 11:22</c:v>
                </c:pt>
                <c:pt idx="12465">
                  <c:v>2019/12/22 11:22</c:v>
                </c:pt>
                <c:pt idx="12466">
                  <c:v>2019/12/22 11:22</c:v>
                </c:pt>
                <c:pt idx="12467">
                  <c:v>2019/12/22 11:22</c:v>
                </c:pt>
                <c:pt idx="12468">
                  <c:v>2019/12/22 11:22</c:v>
                </c:pt>
                <c:pt idx="12469">
                  <c:v>2019/12/22 11:22</c:v>
                </c:pt>
                <c:pt idx="12470">
                  <c:v>2019/12/22 11:22</c:v>
                </c:pt>
                <c:pt idx="12471">
                  <c:v>2019/12/22 11:23</c:v>
                </c:pt>
                <c:pt idx="12472">
                  <c:v>2019/12/22 11:23</c:v>
                </c:pt>
                <c:pt idx="12473">
                  <c:v>2019/12/22 11:23</c:v>
                </c:pt>
                <c:pt idx="12474">
                  <c:v>2019/12/22 11:23</c:v>
                </c:pt>
                <c:pt idx="12475">
                  <c:v>2019/12/22 11:23</c:v>
                </c:pt>
                <c:pt idx="12476">
                  <c:v>2019/12/22 11:23</c:v>
                </c:pt>
                <c:pt idx="12477">
                  <c:v>2019/12/22 11:23</c:v>
                </c:pt>
                <c:pt idx="12478">
                  <c:v>2019/12/22 11:23</c:v>
                </c:pt>
                <c:pt idx="12479">
                  <c:v>2019/12/22 11:23</c:v>
                </c:pt>
                <c:pt idx="12480">
                  <c:v>2019/12/22 11:23</c:v>
                </c:pt>
                <c:pt idx="12481">
                  <c:v>2019/12/22 11:23</c:v>
                </c:pt>
                <c:pt idx="12482">
                  <c:v>2019/12/22 11:23</c:v>
                </c:pt>
                <c:pt idx="12483">
                  <c:v>2019/12/22 11:23</c:v>
                </c:pt>
                <c:pt idx="12484">
                  <c:v>2019/12/22 11:23</c:v>
                </c:pt>
                <c:pt idx="12485">
                  <c:v>2019/12/22 11:23</c:v>
                </c:pt>
                <c:pt idx="12486">
                  <c:v>2019/12/22 11:23</c:v>
                </c:pt>
                <c:pt idx="12487">
                  <c:v>2019/12/22 11:23</c:v>
                </c:pt>
                <c:pt idx="12488">
                  <c:v>2019/12/22 11:23</c:v>
                </c:pt>
                <c:pt idx="12489">
                  <c:v>2019/12/22 11:23</c:v>
                </c:pt>
                <c:pt idx="12490">
                  <c:v>2019/12/22 11:23</c:v>
                </c:pt>
                <c:pt idx="12491">
                  <c:v>2019/12/22 11:24</c:v>
                </c:pt>
                <c:pt idx="12492">
                  <c:v>2019/12/22 11:24</c:v>
                </c:pt>
                <c:pt idx="12493">
                  <c:v>2019/12/22 11:24</c:v>
                </c:pt>
                <c:pt idx="12494">
                  <c:v>2019/12/22 11:24</c:v>
                </c:pt>
                <c:pt idx="12495">
                  <c:v>2019/12/22 11:24</c:v>
                </c:pt>
                <c:pt idx="12496">
                  <c:v>2019/12/22 11:24</c:v>
                </c:pt>
                <c:pt idx="12497">
                  <c:v>2019/12/22 11:24</c:v>
                </c:pt>
                <c:pt idx="12498">
                  <c:v>2019/12/22 11:24</c:v>
                </c:pt>
                <c:pt idx="12499">
                  <c:v>2019/12/22 11:24</c:v>
                </c:pt>
                <c:pt idx="12500">
                  <c:v>2019/12/22 11:24</c:v>
                </c:pt>
                <c:pt idx="12501">
                  <c:v>2019/12/22 11:24</c:v>
                </c:pt>
                <c:pt idx="12502">
                  <c:v>2019/12/22 11:24</c:v>
                </c:pt>
                <c:pt idx="12503">
                  <c:v>2019/12/22 11:24</c:v>
                </c:pt>
                <c:pt idx="12504">
                  <c:v>2019/12/22 11:24</c:v>
                </c:pt>
                <c:pt idx="12505">
                  <c:v>2019/12/22 11:24</c:v>
                </c:pt>
                <c:pt idx="12506">
                  <c:v>2019/12/22 11:24</c:v>
                </c:pt>
                <c:pt idx="12507">
                  <c:v>2019/12/22 11:24</c:v>
                </c:pt>
                <c:pt idx="12508">
                  <c:v>2019/12/22 11:24</c:v>
                </c:pt>
                <c:pt idx="12509">
                  <c:v>2019/12/22 11:24</c:v>
                </c:pt>
                <c:pt idx="12510">
                  <c:v>2019/12/22 11:24</c:v>
                </c:pt>
                <c:pt idx="12511">
                  <c:v>2019/12/22 11:25</c:v>
                </c:pt>
                <c:pt idx="12512">
                  <c:v>2019/12/22 11:25</c:v>
                </c:pt>
                <c:pt idx="12513">
                  <c:v>2019/12/22 11:25</c:v>
                </c:pt>
                <c:pt idx="12514">
                  <c:v>2019/12/22 11:25</c:v>
                </c:pt>
                <c:pt idx="12515">
                  <c:v>2019/12/22 11:25</c:v>
                </c:pt>
                <c:pt idx="12516">
                  <c:v>2019/12/22 11:25</c:v>
                </c:pt>
                <c:pt idx="12517">
                  <c:v>2019/12/22 11:25</c:v>
                </c:pt>
                <c:pt idx="12518">
                  <c:v>2019/12/22 11:25</c:v>
                </c:pt>
                <c:pt idx="12519">
                  <c:v>2019/12/22 11:25</c:v>
                </c:pt>
                <c:pt idx="12520">
                  <c:v>2019/12/22 11:25</c:v>
                </c:pt>
                <c:pt idx="12521">
                  <c:v>2019/12/22 11:25</c:v>
                </c:pt>
                <c:pt idx="12522">
                  <c:v>2019/12/22 11:25</c:v>
                </c:pt>
                <c:pt idx="12523">
                  <c:v>2019/12/22 11:25</c:v>
                </c:pt>
                <c:pt idx="12524">
                  <c:v>2019/12/22 11:25</c:v>
                </c:pt>
                <c:pt idx="12525">
                  <c:v>2019/12/22 11:25</c:v>
                </c:pt>
                <c:pt idx="12526">
                  <c:v>2019/12/22 11:25</c:v>
                </c:pt>
                <c:pt idx="12527">
                  <c:v>2019/12/22 11:25</c:v>
                </c:pt>
                <c:pt idx="12528">
                  <c:v>2019/12/22 11:25</c:v>
                </c:pt>
                <c:pt idx="12529">
                  <c:v>2019/12/22 11:25</c:v>
                </c:pt>
                <c:pt idx="12530">
                  <c:v>2019/12/22 11:25</c:v>
                </c:pt>
                <c:pt idx="12531">
                  <c:v>2019/12/22 11:26</c:v>
                </c:pt>
                <c:pt idx="12532">
                  <c:v>2019/12/22 11:26</c:v>
                </c:pt>
                <c:pt idx="12533">
                  <c:v>2019/12/22 11:26</c:v>
                </c:pt>
                <c:pt idx="12534">
                  <c:v>2019/12/22 11:26</c:v>
                </c:pt>
                <c:pt idx="12535">
                  <c:v>2019/12/22 11:26</c:v>
                </c:pt>
                <c:pt idx="12536">
                  <c:v>2019/12/22 11:26</c:v>
                </c:pt>
                <c:pt idx="12537">
                  <c:v>2019/12/22 11:26</c:v>
                </c:pt>
                <c:pt idx="12538">
                  <c:v>2019/12/22 11:26</c:v>
                </c:pt>
                <c:pt idx="12539">
                  <c:v>2019/12/22 11:26</c:v>
                </c:pt>
                <c:pt idx="12540">
                  <c:v>2019/12/22 11:26</c:v>
                </c:pt>
                <c:pt idx="12541">
                  <c:v>2019/12/22 11:26</c:v>
                </c:pt>
                <c:pt idx="12542">
                  <c:v>2019/12/22 11:26</c:v>
                </c:pt>
                <c:pt idx="12543">
                  <c:v>2019/12/22 11:26</c:v>
                </c:pt>
                <c:pt idx="12544">
                  <c:v>2019/12/22 11:26</c:v>
                </c:pt>
                <c:pt idx="12545">
                  <c:v>2019/12/22 11:26</c:v>
                </c:pt>
                <c:pt idx="12546">
                  <c:v>2019/12/22 11:26</c:v>
                </c:pt>
                <c:pt idx="12547">
                  <c:v>2019/12/22 11:26</c:v>
                </c:pt>
                <c:pt idx="12548">
                  <c:v>2019/12/22 11:26</c:v>
                </c:pt>
                <c:pt idx="12549">
                  <c:v>2019/12/22 11:26</c:v>
                </c:pt>
                <c:pt idx="12550">
                  <c:v>2019/12/22 11:26</c:v>
                </c:pt>
                <c:pt idx="12551">
                  <c:v>2019/12/22 11:27</c:v>
                </c:pt>
                <c:pt idx="12552">
                  <c:v>2019/12/22 11:27</c:v>
                </c:pt>
                <c:pt idx="12553">
                  <c:v>2019/12/22 11:27</c:v>
                </c:pt>
                <c:pt idx="12554">
                  <c:v>2019/12/22 11:27</c:v>
                </c:pt>
                <c:pt idx="12555">
                  <c:v>2019/12/22 11:27</c:v>
                </c:pt>
                <c:pt idx="12556">
                  <c:v>2019/12/22 11:27</c:v>
                </c:pt>
                <c:pt idx="12557">
                  <c:v>2019/12/22 11:27</c:v>
                </c:pt>
                <c:pt idx="12558">
                  <c:v>2019/12/22 11:27</c:v>
                </c:pt>
                <c:pt idx="12559">
                  <c:v>2019/12/22 11:27</c:v>
                </c:pt>
                <c:pt idx="12560">
                  <c:v>2019/12/22 11:27</c:v>
                </c:pt>
                <c:pt idx="12561">
                  <c:v>2019/12/22 11:27</c:v>
                </c:pt>
                <c:pt idx="12562">
                  <c:v>2019/12/22 11:27</c:v>
                </c:pt>
                <c:pt idx="12563">
                  <c:v>2019/12/22 11:27</c:v>
                </c:pt>
                <c:pt idx="12564">
                  <c:v>2019/12/22 11:27</c:v>
                </c:pt>
                <c:pt idx="12565">
                  <c:v>2019/12/22 11:27</c:v>
                </c:pt>
                <c:pt idx="12566">
                  <c:v>2019/12/22 11:27</c:v>
                </c:pt>
                <c:pt idx="12567">
                  <c:v>2019/12/22 11:27</c:v>
                </c:pt>
                <c:pt idx="12568">
                  <c:v>2019/12/22 11:27</c:v>
                </c:pt>
                <c:pt idx="12569">
                  <c:v>2019/12/22 11:27</c:v>
                </c:pt>
                <c:pt idx="12570">
                  <c:v>2019/12/22 11:27</c:v>
                </c:pt>
                <c:pt idx="12571">
                  <c:v>2019/12/22 11:28</c:v>
                </c:pt>
                <c:pt idx="12572">
                  <c:v>2019/12/22 11:28</c:v>
                </c:pt>
                <c:pt idx="12573">
                  <c:v>2019/12/22 11:28</c:v>
                </c:pt>
                <c:pt idx="12574">
                  <c:v>2019/12/22 11:28</c:v>
                </c:pt>
                <c:pt idx="12575">
                  <c:v>2019/12/22 11:28</c:v>
                </c:pt>
                <c:pt idx="12576">
                  <c:v>2019/12/22 11:28</c:v>
                </c:pt>
                <c:pt idx="12577">
                  <c:v>2019/12/22 11:28</c:v>
                </c:pt>
                <c:pt idx="12578">
                  <c:v>2019/12/22 11:28</c:v>
                </c:pt>
                <c:pt idx="12579">
                  <c:v>2019/12/22 11:28</c:v>
                </c:pt>
                <c:pt idx="12580">
                  <c:v>2019/12/22 11:28</c:v>
                </c:pt>
                <c:pt idx="12581">
                  <c:v>2019/12/22 11:28</c:v>
                </c:pt>
                <c:pt idx="12582">
                  <c:v>2019/12/22 11:28</c:v>
                </c:pt>
                <c:pt idx="12583">
                  <c:v>2019/12/22 11:28</c:v>
                </c:pt>
                <c:pt idx="12584">
                  <c:v>2019/12/22 11:28</c:v>
                </c:pt>
                <c:pt idx="12585">
                  <c:v>2019/12/22 11:28</c:v>
                </c:pt>
                <c:pt idx="12586">
                  <c:v>2019/12/22 11:28</c:v>
                </c:pt>
                <c:pt idx="12587">
                  <c:v>2019/12/22 11:28</c:v>
                </c:pt>
                <c:pt idx="12588">
                  <c:v>2019/12/22 11:28</c:v>
                </c:pt>
                <c:pt idx="12589">
                  <c:v>2019/12/22 11:28</c:v>
                </c:pt>
                <c:pt idx="12590">
                  <c:v>2019/12/22 11:28</c:v>
                </c:pt>
                <c:pt idx="12591">
                  <c:v>2019/12/22 11:29</c:v>
                </c:pt>
                <c:pt idx="12592">
                  <c:v>2019/12/22 11:29</c:v>
                </c:pt>
                <c:pt idx="12593">
                  <c:v>2019/12/22 11:29</c:v>
                </c:pt>
                <c:pt idx="12594">
                  <c:v>2019/12/22 11:29</c:v>
                </c:pt>
                <c:pt idx="12595">
                  <c:v>2019/12/22 11:29</c:v>
                </c:pt>
                <c:pt idx="12596">
                  <c:v>2019/12/22 11:29</c:v>
                </c:pt>
                <c:pt idx="12597">
                  <c:v>2019/12/22 11:29</c:v>
                </c:pt>
                <c:pt idx="12598">
                  <c:v>2019/12/22 11:29</c:v>
                </c:pt>
                <c:pt idx="12599">
                  <c:v>2019/12/22 11:29</c:v>
                </c:pt>
                <c:pt idx="12600">
                  <c:v>2019/12/22 11:29</c:v>
                </c:pt>
                <c:pt idx="12601">
                  <c:v>2019/12/22 11:29</c:v>
                </c:pt>
                <c:pt idx="12602">
                  <c:v>2019/12/22 11:29</c:v>
                </c:pt>
                <c:pt idx="12603">
                  <c:v>2019/12/22 11:29</c:v>
                </c:pt>
                <c:pt idx="12604">
                  <c:v>2019/12/22 11:29</c:v>
                </c:pt>
                <c:pt idx="12605">
                  <c:v>2019/12/22 11:29</c:v>
                </c:pt>
                <c:pt idx="12606">
                  <c:v>2019/12/22 11:29</c:v>
                </c:pt>
                <c:pt idx="12607">
                  <c:v>2019/12/22 11:29</c:v>
                </c:pt>
                <c:pt idx="12608">
                  <c:v>2019/12/22 11:29</c:v>
                </c:pt>
                <c:pt idx="12609">
                  <c:v>2019/12/22 11:29</c:v>
                </c:pt>
                <c:pt idx="12610">
                  <c:v>2019/12/22 11:29</c:v>
                </c:pt>
                <c:pt idx="12611">
                  <c:v>2019/12/22 11:30</c:v>
                </c:pt>
                <c:pt idx="12612">
                  <c:v>2019/12/22 11:30</c:v>
                </c:pt>
                <c:pt idx="12613">
                  <c:v>2019/12/22 11:30</c:v>
                </c:pt>
                <c:pt idx="12614">
                  <c:v>2019/12/22 11:30</c:v>
                </c:pt>
                <c:pt idx="12615">
                  <c:v>2019/12/22 11:30</c:v>
                </c:pt>
                <c:pt idx="12616">
                  <c:v>2019/12/22 11:30</c:v>
                </c:pt>
                <c:pt idx="12617">
                  <c:v>2019/12/22 11:30</c:v>
                </c:pt>
                <c:pt idx="12618">
                  <c:v>2019/12/22 11:30</c:v>
                </c:pt>
                <c:pt idx="12619">
                  <c:v>2019/12/22 11:30</c:v>
                </c:pt>
                <c:pt idx="12620">
                  <c:v>2019/12/22 11:30</c:v>
                </c:pt>
                <c:pt idx="12621">
                  <c:v>2019/12/22 11:30</c:v>
                </c:pt>
                <c:pt idx="12622">
                  <c:v>2019/12/22 11:30</c:v>
                </c:pt>
                <c:pt idx="12623">
                  <c:v>2019/12/22 11:30</c:v>
                </c:pt>
                <c:pt idx="12624">
                  <c:v>2019/12/22 11:30</c:v>
                </c:pt>
                <c:pt idx="12625">
                  <c:v>2019/12/22 11:30</c:v>
                </c:pt>
                <c:pt idx="12626">
                  <c:v>2019/12/22 11:30</c:v>
                </c:pt>
                <c:pt idx="12627">
                  <c:v>2019/12/22 11:30</c:v>
                </c:pt>
                <c:pt idx="12628">
                  <c:v>2019/12/22 11:30</c:v>
                </c:pt>
                <c:pt idx="12629">
                  <c:v>2019/12/22 11:30</c:v>
                </c:pt>
                <c:pt idx="12630">
                  <c:v>2019/12/22 11:30</c:v>
                </c:pt>
                <c:pt idx="12631">
                  <c:v>2019/12/22 11:31</c:v>
                </c:pt>
                <c:pt idx="12632">
                  <c:v>2019/12/22 11:31</c:v>
                </c:pt>
                <c:pt idx="12633">
                  <c:v>2019/12/22 11:31</c:v>
                </c:pt>
                <c:pt idx="12634">
                  <c:v>2019/12/22 11:31</c:v>
                </c:pt>
                <c:pt idx="12635">
                  <c:v>2019/12/22 11:31</c:v>
                </c:pt>
                <c:pt idx="12636">
                  <c:v>2019/12/22 11:31</c:v>
                </c:pt>
                <c:pt idx="12637">
                  <c:v>2019/12/22 11:31</c:v>
                </c:pt>
                <c:pt idx="12638">
                  <c:v>2019/12/22 11:31</c:v>
                </c:pt>
                <c:pt idx="12639">
                  <c:v>2019/12/22 11:31</c:v>
                </c:pt>
                <c:pt idx="12640">
                  <c:v>2019/12/22 11:31</c:v>
                </c:pt>
                <c:pt idx="12641">
                  <c:v>2019/12/22 11:31</c:v>
                </c:pt>
                <c:pt idx="12642">
                  <c:v>2019/12/22 11:31</c:v>
                </c:pt>
                <c:pt idx="12643">
                  <c:v>2019/12/22 11:31</c:v>
                </c:pt>
                <c:pt idx="12644">
                  <c:v>2019/12/22 11:31</c:v>
                </c:pt>
                <c:pt idx="12645">
                  <c:v>2019/12/22 11:31</c:v>
                </c:pt>
                <c:pt idx="12646">
                  <c:v>2019/12/22 11:31</c:v>
                </c:pt>
                <c:pt idx="12647">
                  <c:v>2019/12/22 11:31</c:v>
                </c:pt>
                <c:pt idx="12648">
                  <c:v>2019/12/22 11:31</c:v>
                </c:pt>
                <c:pt idx="12649">
                  <c:v>2019/12/22 11:31</c:v>
                </c:pt>
                <c:pt idx="12650">
                  <c:v>2019/12/22 11:31</c:v>
                </c:pt>
                <c:pt idx="12651">
                  <c:v>2019/12/22 11:32</c:v>
                </c:pt>
                <c:pt idx="12652">
                  <c:v>2019/12/22 11:32</c:v>
                </c:pt>
                <c:pt idx="12653">
                  <c:v>2019/12/22 11:32</c:v>
                </c:pt>
                <c:pt idx="12654">
                  <c:v>2019/12/22 11:32</c:v>
                </c:pt>
                <c:pt idx="12655">
                  <c:v>2019/12/22 11:32</c:v>
                </c:pt>
                <c:pt idx="12656">
                  <c:v>2019/12/22 11:32</c:v>
                </c:pt>
                <c:pt idx="12657">
                  <c:v>2019/12/22 11:32</c:v>
                </c:pt>
                <c:pt idx="12658">
                  <c:v>2019/12/22 11:32</c:v>
                </c:pt>
                <c:pt idx="12659">
                  <c:v>2019/12/22 11:32</c:v>
                </c:pt>
                <c:pt idx="12660">
                  <c:v>2019/12/22 11:32</c:v>
                </c:pt>
                <c:pt idx="12661">
                  <c:v>2019/12/22 11:32</c:v>
                </c:pt>
                <c:pt idx="12662">
                  <c:v>2019/12/22 11:32</c:v>
                </c:pt>
                <c:pt idx="12663">
                  <c:v>2019/12/22 11:32</c:v>
                </c:pt>
                <c:pt idx="12664">
                  <c:v>2019/12/22 11:32</c:v>
                </c:pt>
                <c:pt idx="12665">
                  <c:v>2019/12/22 11:32</c:v>
                </c:pt>
                <c:pt idx="12666">
                  <c:v>2019/12/22 11:32</c:v>
                </c:pt>
                <c:pt idx="12667">
                  <c:v>2019/12/22 11:32</c:v>
                </c:pt>
                <c:pt idx="12668">
                  <c:v>2019/12/22 11:32</c:v>
                </c:pt>
                <c:pt idx="12669">
                  <c:v>2019/12/22 11:32</c:v>
                </c:pt>
                <c:pt idx="12670">
                  <c:v>2019/12/22 11:32</c:v>
                </c:pt>
                <c:pt idx="12671">
                  <c:v>2019/12/22 11:33</c:v>
                </c:pt>
                <c:pt idx="12672">
                  <c:v>2019/12/22 11:33</c:v>
                </c:pt>
                <c:pt idx="12673">
                  <c:v>2019/12/22 11:33</c:v>
                </c:pt>
                <c:pt idx="12674">
                  <c:v>2019/12/22 11:33</c:v>
                </c:pt>
                <c:pt idx="12675">
                  <c:v>2019/12/22 11:33</c:v>
                </c:pt>
                <c:pt idx="12676">
                  <c:v>2019/12/22 11:33</c:v>
                </c:pt>
                <c:pt idx="12677">
                  <c:v>2019/12/22 11:33</c:v>
                </c:pt>
                <c:pt idx="12678">
                  <c:v>2019/12/22 11:33</c:v>
                </c:pt>
                <c:pt idx="12679">
                  <c:v>2019/12/22 11:33</c:v>
                </c:pt>
                <c:pt idx="12680">
                  <c:v>2019/12/22 11:33</c:v>
                </c:pt>
                <c:pt idx="12681">
                  <c:v>2019/12/22 11:33</c:v>
                </c:pt>
                <c:pt idx="12682">
                  <c:v>2019/12/22 11:33</c:v>
                </c:pt>
                <c:pt idx="12683">
                  <c:v>2019/12/22 11:33</c:v>
                </c:pt>
                <c:pt idx="12684">
                  <c:v>2019/12/22 11:33</c:v>
                </c:pt>
                <c:pt idx="12685">
                  <c:v>2019/12/22 11:33</c:v>
                </c:pt>
                <c:pt idx="12686">
                  <c:v>2019/12/22 11:33</c:v>
                </c:pt>
                <c:pt idx="12687">
                  <c:v>2019/12/22 11:33</c:v>
                </c:pt>
                <c:pt idx="12688">
                  <c:v>2019/12/22 11:33</c:v>
                </c:pt>
                <c:pt idx="12689">
                  <c:v>2019/12/22 11:33</c:v>
                </c:pt>
                <c:pt idx="12690">
                  <c:v>2019/12/22 11:33</c:v>
                </c:pt>
                <c:pt idx="12691">
                  <c:v>2019/12/22 11:34</c:v>
                </c:pt>
                <c:pt idx="12692">
                  <c:v>2019/12/22 11:34</c:v>
                </c:pt>
                <c:pt idx="12693">
                  <c:v>2019/12/22 11:34</c:v>
                </c:pt>
                <c:pt idx="12694">
                  <c:v>2019/12/22 11:34</c:v>
                </c:pt>
                <c:pt idx="12695">
                  <c:v>2019/12/22 11:34</c:v>
                </c:pt>
                <c:pt idx="12696">
                  <c:v>2019/12/22 11:34</c:v>
                </c:pt>
                <c:pt idx="12697">
                  <c:v>2019/12/22 11:34</c:v>
                </c:pt>
                <c:pt idx="12698">
                  <c:v>2019/12/22 11:34</c:v>
                </c:pt>
                <c:pt idx="12699">
                  <c:v>2019/12/22 11:34</c:v>
                </c:pt>
                <c:pt idx="12700">
                  <c:v>2019/12/22 11:34</c:v>
                </c:pt>
                <c:pt idx="12701">
                  <c:v>2019/12/22 11:34</c:v>
                </c:pt>
                <c:pt idx="12702">
                  <c:v>2019/12/22 11:34</c:v>
                </c:pt>
                <c:pt idx="12703">
                  <c:v>2019/12/22 11:34</c:v>
                </c:pt>
                <c:pt idx="12704">
                  <c:v>2019/12/22 11:34</c:v>
                </c:pt>
                <c:pt idx="12705">
                  <c:v>2019/12/22 11:34</c:v>
                </c:pt>
                <c:pt idx="12706">
                  <c:v>2019/12/22 11:34</c:v>
                </c:pt>
                <c:pt idx="12707">
                  <c:v>2019/12/22 11:34</c:v>
                </c:pt>
                <c:pt idx="12708">
                  <c:v>2019/12/22 11:34</c:v>
                </c:pt>
                <c:pt idx="12709">
                  <c:v>2019/12/22 11:34</c:v>
                </c:pt>
                <c:pt idx="12710">
                  <c:v>2019/12/22 11:34</c:v>
                </c:pt>
                <c:pt idx="12711">
                  <c:v>2019/12/22 11:35</c:v>
                </c:pt>
                <c:pt idx="12712">
                  <c:v>2019/12/22 11:35</c:v>
                </c:pt>
                <c:pt idx="12713">
                  <c:v>2019/12/22 11:35</c:v>
                </c:pt>
                <c:pt idx="12714">
                  <c:v>2019/12/22 11:35</c:v>
                </c:pt>
                <c:pt idx="12715">
                  <c:v>2019/12/22 11:35</c:v>
                </c:pt>
                <c:pt idx="12716">
                  <c:v>2019/12/22 11:35</c:v>
                </c:pt>
                <c:pt idx="12717">
                  <c:v>2019/12/22 11:35</c:v>
                </c:pt>
                <c:pt idx="12718">
                  <c:v>2019/12/22 11:35</c:v>
                </c:pt>
                <c:pt idx="12719">
                  <c:v>2019/12/22 11:35</c:v>
                </c:pt>
                <c:pt idx="12720">
                  <c:v>2019/12/22 11:35</c:v>
                </c:pt>
                <c:pt idx="12721">
                  <c:v>2019/12/22 11:35</c:v>
                </c:pt>
                <c:pt idx="12722">
                  <c:v>2019/12/22 11:35</c:v>
                </c:pt>
                <c:pt idx="12723">
                  <c:v>2019/12/22 11:35</c:v>
                </c:pt>
                <c:pt idx="12724">
                  <c:v>2019/12/22 11:35</c:v>
                </c:pt>
                <c:pt idx="12725">
                  <c:v>2019/12/22 11:35</c:v>
                </c:pt>
                <c:pt idx="12726">
                  <c:v>2019/12/22 11:35</c:v>
                </c:pt>
                <c:pt idx="12727">
                  <c:v>2019/12/22 11:35</c:v>
                </c:pt>
                <c:pt idx="12728">
                  <c:v>2019/12/22 11:35</c:v>
                </c:pt>
                <c:pt idx="12729">
                  <c:v>2019/12/22 11:35</c:v>
                </c:pt>
                <c:pt idx="12730">
                  <c:v>2019/12/22 11:35</c:v>
                </c:pt>
                <c:pt idx="12731">
                  <c:v>2019/12/22 11:36</c:v>
                </c:pt>
                <c:pt idx="12732">
                  <c:v>2019/12/22 11:36</c:v>
                </c:pt>
                <c:pt idx="12733">
                  <c:v>2019/12/22 11:36</c:v>
                </c:pt>
                <c:pt idx="12734">
                  <c:v>2019/12/22 11:36</c:v>
                </c:pt>
                <c:pt idx="12735">
                  <c:v>2019/12/22 11:36</c:v>
                </c:pt>
                <c:pt idx="12736">
                  <c:v>2019/12/22 11:36</c:v>
                </c:pt>
                <c:pt idx="12737">
                  <c:v>2019/12/22 11:36</c:v>
                </c:pt>
                <c:pt idx="12738">
                  <c:v>2019/12/22 11:36</c:v>
                </c:pt>
                <c:pt idx="12739">
                  <c:v>2019/12/22 11:36</c:v>
                </c:pt>
                <c:pt idx="12740">
                  <c:v>2019/12/22 11:36</c:v>
                </c:pt>
                <c:pt idx="12741">
                  <c:v>2019/12/22 11:36</c:v>
                </c:pt>
                <c:pt idx="12742">
                  <c:v>2019/12/22 11:36</c:v>
                </c:pt>
                <c:pt idx="12743">
                  <c:v>2019/12/22 11:36</c:v>
                </c:pt>
                <c:pt idx="12744">
                  <c:v>2019/12/22 11:36</c:v>
                </c:pt>
                <c:pt idx="12745">
                  <c:v>2019/12/22 11:36</c:v>
                </c:pt>
                <c:pt idx="12746">
                  <c:v>2019/12/22 11:36</c:v>
                </c:pt>
                <c:pt idx="12747">
                  <c:v>2019/12/22 11:36</c:v>
                </c:pt>
                <c:pt idx="12748">
                  <c:v>2019/12/22 11:36</c:v>
                </c:pt>
                <c:pt idx="12749">
                  <c:v>2019/12/22 11:36</c:v>
                </c:pt>
                <c:pt idx="12750">
                  <c:v>2019/12/22 11:36</c:v>
                </c:pt>
                <c:pt idx="12751">
                  <c:v>2019/12/22 11:37</c:v>
                </c:pt>
                <c:pt idx="12752">
                  <c:v>2019/12/22 11:37</c:v>
                </c:pt>
                <c:pt idx="12753">
                  <c:v>2019/12/22 11:37</c:v>
                </c:pt>
                <c:pt idx="12754">
                  <c:v>2019/12/22 11:37</c:v>
                </c:pt>
                <c:pt idx="12755">
                  <c:v>2019/12/22 11:37</c:v>
                </c:pt>
                <c:pt idx="12756">
                  <c:v>2019/12/22 11:37</c:v>
                </c:pt>
                <c:pt idx="12757">
                  <c:v>2019/12/22 11:37</c:v>
                </c:pt>
                <c:pt idx="12758">
                  <c:v>2019/12/22 11:37</c:v>
                </c:pt>
                <c:pt idx="12759">
                  <c:v>2019/12/22 11:37</c:v>
                </c:pt>
                <c:pt idx="12760">
                  <c:v>2019/12/22 11:37</c:v>
                </c:pt>
                <c:pt idx="12761">
                  <c:v>2019/12/22 11:37</c:v>
                </c:pt>
                <c:pt idx="12762">
                  <c:v>2019/12/22 11:37</c:v>
                </c:pt>
                <c:pt idx="12763">
                  <c:v>2019/12/22 11:37</c:v>
                </c:pt>
                <c:pt idx="12764">
                  <c:v>2019/12/22 11:37</c:v>
                </c:pt>
                <c:pt idx="12765">
                  <c:v>2019/12/22 11:37</c:v>
                </c:pt>
                <c:pt idx="12766">
                  <c:v>2019/12/22 11:37</c:v>
                </c:pt>
                <c:pt idx="12767">
                  <c:v>2019/12/22 11:37</c:v>
                </c:pt>
                <c:pt idx="12768">
                  <c:v>2019/12/22 11:37</c:v>
                </c:pt>
                <c:pt idx="12769">
                  <c:v>2019/12/22 11:37</c:v>
                </c:pt>
                <c:pt idx="12770">
                  <c:v>2019/12/22 11:37</c:v>
                </c:pt>
                <c:pt idx="12771">
                  <c:v>2019/12/22 11:38</c:v>
                </c:pt>
                <c:pt idx="12772">
                  <c:v>2019/12/22 11:38</c:v>
                </c:pt>
                <c:pt idx="12773">
                  <c:v>2019/12/22 11:38</c:v>
                </c:pt>
                <c:pt idx="12774">
                  <c:v>2019/12/22 11:38</c:v>
                </c:pt>
                <c:pt idx="12775">
                  <c:v>2019/12/22 11:38</c:v>
                </c:pt>
                <c:pt idx="12776">
                  <c:v>2019/12/22 11:38</c:v>
                </c:pt>
                <c:pt idx="12777">
                  <c:v>2019/12/22 11:38</c:v>
                </c:pt>
                <c:pt idx="12778">
                  <c:v>2019/12/22 11:38</c:v>
                </c:pt>
                <c:pt idx="12779">
                  <c:v>2019/12/22 11:38</c:v>
                </c:pt>
                <c:pt idx="12780">
                  <c:v>2019/12/22 11:38</c:v>
                </c:pt>
                <c:pt idx="12781">
                  <c:v>2019/12/22 11:38</c:v>
                </c:pt>
                <c:pt idx="12782">
                  <c:v>2019/12/22 11:38</c:v>
                </c:pt>
                <c:pt idx="12783">
                  <c:v>2019/12/22 11:38</c:v>
                </c:pt>
                <c:pt idx="12784">
                  <c:v>2019/12/22 11:38</c:v>
                </c:pt>
                <c:pt idx="12785">
                  <c:v>2019/12/22 11:38</c:v>
                </c:pt>
                <c:pt idx="12786">
                  <c:v>2019/12/22 11:38</c:v>
                </c:pt>
                <c:pt idx="12787">
                  <c:v>2019/12/22 11:38</c:v>
                </c:pt>
                <c:pt idx="12788">
                  <c:v>2019/12/22 11:38</c:v>
                </c:pt>
                <c:pt idx="12789">
                  <c:v>2019/12/22 11:38</c:v>
                </c:pt>
                <c:pt idx="12790">
                  <c:v>2019/12/22 11:38</c:v>
                </c:pt>
                <c:pt idx="12791">
                  <c:v>2019/12/22 11:39</c:v>
                </c:pt>
                <c:pt idx="12792">
                  <c:v>2019/12/22 11:39</c:v>
                </c:pt>
                <c:pt idx="12793">
                  <c:v>2019/12/22 11:39</c:v>
                </c:pt>
                <c:pt idx="12794">
                  <c:v>2019/12/22 11:39</c:v>
                </c:pt>
                <c:pt idx="12795">
                  <c:v>2019/12/22 11:39</c:v>
                </c:pt>
                <c:pt idx="12796">
                  <c:v>2019/12/22 11:39</c:v>
                </c:pt>
                <c:pt idx="12797">
                  <c:v>2019/12/22 11:39</c:v>
                </c:pt>
                <c:pt idx="12798">
                  <c:v>2019/12/22 11:39</c:v>
                </c:pt>
                <c:pt idx="12799">
                  <c:v>2019/12/22 11:39</c:v>
                </c:pt>
                <c:pt idx="12800">
                  <c:v>2019/12/22 11:39</c:v>
                </c:pt>
                <c:pt idx="12801">
                  <c:v>2019/12/22 11:39</c:v>
                </c:pt>
                <c:pt idx="12802">
                  <c:v>2019/12/22 11:39</c:v>
                </c:pt>
                <c:pt idx="12803">
                  <c:v>2019/12/22 11:39</c:v>
                </c:pt>
                <c:pt idx="12804">
                  <c:v>2019/12/22 11:39</c:v>
                </c:pt>
                <c:pt idx="12805">
                  <c:v>2019/12/22 11:39</c:v>
                </c:pt>
                <c:pt idx="12806">
                  <c:v>2019/12/22 11:39</c:v>
                </c:pt>
                <c:pt idx="12807">
                  <c:v>2019/12/22 11:39</c:v>
                </c:pt>
                <c:pt idx="12808">
                  <c:v>2019/12/22 11:39</c:v>
                </c:pt>
                <c:pt idx="12809">
                  <c:v>2019/12/22 11:39</c:v>
                </c:pt>
                <c:pt idx="12810">
                  <c:v>2019/12/22 11:39</c:v>
                </c:pt>
                <c:pt idx="12811">
                  <c:v>2019/12/22 11:40</c:v>
                </c:pt>
                <c:pt idx="12812">
                  <c:v>2019/12/22 11:40</c:v>
                </c:pt>
                <c:pt idx="12813">
                  <c:v>2019/12/22 11:40</c:v>
                </c:pt>
                <c:pt idx="12814">
                  <c:v>2019/12/22 11:40</c:v>
                </c:pt>
                <c:pt idx="12815">
                  <c:v>2019/12/22 11:40</c:v>
                </c:pt>
                <c:pt idx="12816">
                  <c:v>2019/12/22 11:40</c:v>
                </c:pt>
                <c:pt idx="12817">
                  <c:v>2019/12/22 11:40</c:v>
                </c:pt>
                <c:pt idx="12818">
                  <c:v>2019/12/22 11:40</c:v>
                </c:pt>
                <c:pt idx="12819">
                  <c:v>2019/12/22 11:40</c:v>
                </c:pt>
                <c:pt idx="12820">
                  <c:v>2019/12/22 11:40</c:v>
                </c:pt>
                <c:pt idx="12821">
                  <c:v>2019/12/22 11:40</c:v>
                </c:pt>
                <c:pt idx="12822">
                  <c:v>2019/12/22 11:40</c:v>
                </c:pt>
                <c:pt idx="12823">
                  <c:v>2019/12/22 11:40</c:v>
                </c:pt>
                <c:pt idx="12824">
                  <c:v>2019/12/22 11:40</c:v>
                </c:pt>
                <c:pt idx="12825">
                  <c:v>2019/12/22 11:40</c:v>
                </c:pt>
                <c:pt idx="12826">
                  <c:v>2019/12/22 11:40</c:v>
                </c:pt>
                <c:pt idx="12827">
                  <c:v>2019/12/22 11:40</c:v>
                </c:pt>
                <c:pt idx="12828">
                  <c:v>2019/12/22 11:40</c:v>
                </c:pt>
                <c:pt idx="12829">
                  <c:v>2019/12/22 11:40</c:v>
                </c:pt>
                <c:pt idx="12830">
                  <c:v>2019/12/22 11:40</c:v>
                </c:pt>
                <c:pt idx="12831">
                  <c:v>2019/12/22 11:41</c:v>
                </c:pt>
                <c:pt idx="12832">
                  <c:v>2019/12/22 11:41</c:v>
                </c:pt>
                <c:pt idx="12833">
                  <c:v>2019/12/22 11:41</c:v>
                </c:pt>
                <c:pt idx="12834">
                  <c:v>2019/12/22 11:41</c:v>
                </c:pt>
                <c:pt idx="12835">
                  <c:v>2019/12/22 11:41</c:v>
                </c:pt>
                <c:pt idx="12836">
                  <c:v>2019/12/22 11:41</c:v>
                </c:pt>
                <c:pt idx="12837">
                  <c:v>2019/12/22 11:41</c:v>
                </c:pt>
                <c:pt idx="12838">
                  <c:v>2019/12/22 11:41</c:v>
                </c:pt>
                <c:pt idx="12839">
                  <c:v>2019/12/22 11:41</c:v>
                </c:pt>
                <c:pt idx="12840">
                  <c:v>2019/12/22 11:41</c:v>
                </c:pt>
                <c:pt idx="12841">
                  <c:v>2019/12/22 11:41</c:v>
                </c:pt>
                <c:pt idx="12842">
                  <c:v>2019/12/22 11:41</c:v>
                </c:pt>
                <c:pt idx="12843">
                  <c:v>2019/12/22 11:41</c:v>
                </c:pt>
                <c:pt idx="12844">
                  <c:v>2019/12/22 11:41</c:v>
                </c:pt>
                <c:pt idx="12845">
                  <c:v>2019/12/22 11:41</c:v>
                </c:pt>
                <c:pt idx="12846">
                  <c:v>2019/12/22 11:41</c:v>
                </c:pt>
                <c:pt idx="12847">
                  <c:v>2019/12/22 11:41</c:v>
                </c:pt>
                <c:pt idx="12848">
                  <c:v>2019/12/22 11:41</c:v>
                </c:pt>
                <c:pt idx="12849">
                  <c:v>2019/12/22 11:41</c:v>
                </c:pt>
                <c:pt idx="12850">
                  <c:v>2019/12/22 11:41</c:v>
                </c:pt>
                <c:pt idx="12851">
                  <c:v>2019/12/22 11:42</c:v>
                </c:pt>
                <c:pt idx="12852">
                  <c:v>2019/12/22 11:42</c:v>
                </c:pt>
                <c:pt idx="12853">
                  <c:v>2019/12/22 11:42</c:v>
                </c:pt>
                <c:pt idx="12854">
                  <c:v>2019/12/22 11:42</c:v>
                </c:pt>
                <c:pt idx="12855">
                  <c:v>2019/12/22 11:42</c:v>
                </c:pt>
                <c:pt idx="12856">
                  <c:v>2019/12/22 11:42</c:v>
                </c:pt>
                <c:pt idx="12857">
                  <c:v>2019/12/22 11:42</c:v>
                </c:pt>
                <c:pt idx="12858">
                  <c:v>2019/12/22 11:42</c:v>
                </c:pt>
                <c:pt idx="12859">
                  <c:v>2019/12/22 11:42</c:v>
                </c:pt>
                <c:pt idx="12860">
                  <c:v>2019/12/22 11:42</c:v>
                </c:pt>
                <c:pt idx="12861">
                  <c:v>2019/12/22 11:42</c:v>
                </c:pt>
                <c:pt idx="12862">
                  <c:v>2019/12/22 11:42</c:v>
                </c:pt>
                <c:pt idx="12863">
                  <c:v>2019/12/22 11:42</c:v>
                </c:pt>
                <c:pt idx="12864">
                  <c:v>2019/12/22 11:42</c:v>
                </c:pt>
                <c:pt idx="12865">
                  <c:v>2019/12/22 11:42</c:v>
                </c:pt>
                <c:pt idx="12866">
                  <c:v>2019/12/22 11:42</c:v>
                </c:pt>
                <c:pt idx="12867">
                  <c:v>2019/12/22 11:42</c:v>
                </c:pt>
                <c:pt idx="12868">
                  <c:v>2019/12/22 11:42</c:v>
                </c:pt>
                <c:pt idx="12869">
                  <c:v>2019/12/22 11:42</c:v>
                </c:pt>
                <c:pt idx="12870">
                  <c:v>2019/12/22 11:42</c:v>
                </c:pt>
                <c:pt idx="12871">
                  <c:v>2019/12/22 11:43</c:v>
                </c:pt>
                <c:pt idx="12872">
                  <c:v>2019/12/22 11:43</c:v>
                </c:pt>
                <c:pt idx="12873">
                  <c:v>2019/12/22 11:43</c:v>
                </c:pt>
                <c:pt idx="12874">
                  <c:v>2019/12/22 11:43</c:v>
                </c:pt>
                <c:pt idx="12875">
                  <c:v>2019/12/22 11:43</c:v>
                </c:pt>
                <c:pt idx="12876">
                  <c:v>2019/12/22 11:43</c:v>
                </c:pt>
                <c:pt idx="12877">
                  <c:v>2019/12/22 11:43</c:v>
                </c:pt>
                <c:pt idx="12878">
                  <c:v>2019/12/22 11:43</c:v>
                </c:pt>
                <c:pt idx="12879">
                  <c:v>2019/12/22 11:43</c:v>
                </c:pt>
                <c:pt idx="12880">
                  <c:v>2019/12/22 11:43</c:v>
                </c:pt>
                <c:pt idx="12881">
                  <c:v>2019/12/22 11:43</c:v>
                </c:pt>
                <c:pt idx="12882">
                  <c:v>2019/12/22 11:43</c:v>
                </c:pt>
                <c:pt idx="12883">
                  <c:v>2019/12/22 11:43</c:v>
                </c:pt>
                <c:pt idx="12884">
                  <c:v>2019/12/22 11:43</c:v>
                </c:pt>
                <c:pt idx="12885">
                  <c:v>2019/12/22 11:43</c:v>
                </c:pt>
                <c:pt idx="12886">
                  <c:v>2019/12/22 11:43</c:v>
                </c:pt>
                <c:pt idx="12887">
                  <c:v>2019/12/22 11:43</c:v>
                </c:pt>
                <c:pt idx="12888">
                  <c:v>2019/12/22 11:43</c:v>
                </c:pt>
                <c:pt idx="12889">
                  <c:v>2019/12/22 11:43</c:v>
                </c:pt>
                <c:pt idx="12890">
                  <c:v>2019/12/22 11:43</c:v>
                </c:pt>
                <c:pt idx="12891">
                  <c:v>2019/12/22 11:44</c:v>
                </c:pt>
                <c:pt idx="12892">
                  <c:v>2019/12/22 11:44</c:v>
                </c:pt>
                <c:pt idx="12893">
                  <c:v>2019/12/22 11:44</c:v>
                </c:pt>
                <c:pt idx="12894">
                  <c:v>2019/12/22 11:44</c:v>
                </c:pt>
                <c:pt idx="12895">
                  <c:v>2019/12/22 11:44</c:v>
                </c:pt>
                <c:pt idx="12896">
                  <c:v>2019/12/22 11:44</c:v>
                </c:pt>
                <c:pt idx="12897">
                  <c:v>2019/12/22 11:44</c:v>
                </c:pt>
                <c:pt idx="12898">
                  <c:v>2019/12/22 11:44</c:v>
                </c:pt>
                <c:pt idx="12899">
                  <c:v>2019/12/22 11:44</c:v>
                </c:pt>
                <c:pt idx="12900">
                  <c:v>2019/12/22 11:44</c:v>
                </c:pt>
                <c:pt idx="12901">
                  <c:v>2019/12/22 11:44</c:v>
                </c:pt>
                <c:pt idx="12902">
                  <c:v>2019/12/22 11:44</c:v>
                </c:pt>
                <c:pt idx="12903">
                  <c:v>2019/12/22 11:44</c:v>
                </c:pt>
                <c:pt idx="12904">
                  <c:v>2019/12/22 11:44</c:v>
                </c:pt>
                <c:pt idx="12905">
                  <c:v>2019/12/22 11:44</c:v>
                </c:pt>
                <c:pt idx="12906">
                  <c:v>2019/12/22 11:44</c:v>
                </c:pt>
                <c:pt idx="12907">
                  <c:v>2019/12/22 11:44</c:v>
                </c:pt>
                <c:pt idx="12908">
                  <c:v>2019/12/22 11:44</c:v>
                </c:pt>
                <c:pt idx="12909">
                  <c:v>2019/12/22 11:44</c:v>
                </c:pt>
                <c:pt idx="12910">
                  <c:v>2019/12/22 11:44</c:v>
                </c:pt>
                <c:pt idx="12911">
                  <c:v>2019/12/22 11:45</c:v>
                </c:pt>
                <c:pt idx="12912">
                  <c:v>2019/12/22 11:45</c:v>
                </c:pt>
                <c:pt idx="12913">
                  <c:v>2019/12/22 11:45</c:v>
                </c:pt>
                <c:pt idx="12914">
                  <c:v>2019/12/22 11:45</c:v>
                </c:pt>
                <c:pt idx="12915">
                  <c:v>2019/12/22 11:45</c:v>
                </c:pt>
                <c:pt idx="12916">
                  <c:v>2019/12/22 11:45</c:v>
                </c:pt>
                <c:pt idx="12917">
                  <c:v>2019/12/22 11:45</c:v>
                </c:pt>
                <c:pt idx="12918">
                  <c:v>2019/12/22 11:45</c:v>
                </c:pt>
                <c:pt idx="12919">
                  <c:v>2019/12/22 11:45</c:v>
                </c:pt>
                <c:pt idx="12920">
                  <c:v>2019/12/22 11:45</c:v>
                </c:pt>
                <c:pt idx="12921">
                  <c:v>2019/12/22 11:45</c:v>
                </c:pt>
                <c:pt idx="12922">
                  <c:v>2019/12/22 11:45</c:v>
                </c:pt>
                <c:pt idx="12923">
                  <c:v>2019/12/22 11:45</c:v>
                </c:pt>
                <c:pt idx="12924">
                  <c:v>2019/12/22 11:45</c:v>
                </c:pt>
                <c:pt idx="12925">
                  <c:v>2019/12/22 11:45</c:v>
                </c:pt>
                <c:pt idx="12926">
                  <c:v>2019/12/22 11:45</c:v>
                </c:pt>
                <c:pt idx="12927">
                  <c:v>2019/12/22 11:45</c:v>
                </c:pt>
                <c:pt idx="12928">
                  <c:v>2019/12/22 11:45</c:v>
                </c:pt>
                <c:pt idx="12929">
                  <c:v>2019/12/22 11:45</c:v>
                </c:pt>
                <c:pt idx="12930">
                  <c:v>2019/12/22 11:45</c:v>
                </c:pt>
                <c:pt idx="12931">
                  <c:v>2019/12/22 11:46</c:v>
                </c:pt>
                <c:pt idx="12932">
                  <c:v>2019/12/22 11:46</c:v>
                </c:pt>
                <c:pt idx="12933">
                  <c:v>2019/12/22 11:46</c:v>
                </c:pt>
                <c:pt idx="12934">
                  <c:v>2019/12/22 11:46</c:v>
                </c:pt>
                <c:pt idx="12935">
                  <c:v>2019/12/22 11:46</c:v>
                </c:pt>
                <c:pt idx="12936">
                  <c:v>2019/12/22 11:46</c:v>
                </c:pt>
                <c:pt idx="12937">
                  <c:v>2019/12/22 11:46</c:v>
                </c:pt>
                <c:pt idx="12938">
                  <c:v>2019/12/22 11:46</c:v>
                </c:pt>
                <c:pt idx="12939">
                  <c:v>2019/12/22 11:46</c:v>
                </c:pt>
                <c:pt idx="12940">
                  <c:v>2019/12/22 11:46</c:v>
                </c:pt>
                <c:pt idx="12941">
                  <c:v>2019/12/22 11:46</c:v>
                </c:pt>
                <c:pt idx="12942">
                  <c:v>2019/12/22 11:46</c:v>
                </c:pt>
                <c:pt idx="12943">
                  <c:v>2019/12/22 11:46</c:v>
                </c:pt>
                <c:pt idx="12944">
                  <c:v>2019/12/22 11:46</c:v>
                </c:pt>
                <c:pt idx="12945">
                  <c:v>2019/12/22 11:46</c:v>
                </c:pt>
                <c:pt idx="12946">
                  <c:v>2019/12/22 11:46</c:v>
                </c:pt>
                <c:pt idx="12947">
                  <c:v>2019/12/22 11:46</c:v>
                </c:pt>
                <c:pt idx="12948">
                  <c:v>2019/12/22 11:46</c:v>
                </c:pt>
                <c:pt idx="12949">
                  <c:v>2019/12/22 11:46</c:v>
                </c:pt>
                <c:pt idx="12950">
                  <c:v>2019/12/22 11:46</c:v>
                </c:pt>
                <c:pt idx="12951">
                  <c:v>2019/12/22 11:47</c:v>
                </c:pt>
                <c:pt idx="12952">
                  <c:v>2019/12/22 11:47</c:v>
                </c:pt>
                <c:pt idx="12953">
                  <c:v>2019/12/22 11:47</c:v>
                </c:pt>
                <c:pt idx="12954">
                  <c:v>2019/12/22 11:47</c:v>
                </c:pt>
                <c:pt idx="12955">
                  <c:v>2019/12/22 11:47</c:v>
                </c:pt>
                <c:pt idx="12956">
                  <c:v>2019/12/22 11:47</c:v>
                </c:pt>
                <c:pt idx="12957">
                  <c:v>2019/12/22 11:47</c:v>
                </c:pt>
                <c:pt idx="12958">
                  <c:v>2019/12/22 11:47</c:v>
                </c:pt>
                <c:pt idx="12959">
                  <c:v>2019/12/22 11:47</c:v>
                </c:pt>
                <c:pt idx="12960">
                  <c:v>2019/12/22 11:47</c:v>
                </c:pt>
                <c:pt idx="12961">
                  <c:v>2019/12/22 11:47</c:v>
                </c:pt>
                <c:pt idx="12962">
                  <c:v>2019/12/22 11:47</c:v>
                </c:pt>
                <c:pt idx="12963">
                  <c:v>2019/12/22 11:47</c:v>
                </c:pt>
                <c:pt idx="12964">
                  <c:v>2019/12/22 11:47</c:v>
                </c:pt>
                <c:pt idx="12965">
                  <c:v>2019/12/22 11:47</c:v>
                </c:pt>
                <c:pt idx="12966">
                  <c:v>2019/12/22 11:47</c:v>
                </c:pt>
                <c:pt idx="12967">
                  <c:v>2019/12/22 11:47</c:v>
                </c:pt>
                <c:pt idx="12968">
                  <c:v>2019/12/22 11:47</c:v>
                </c:pt>
                <c:pt idx="12969">
                  <c:v>2019/12/22 11:47</c:v>
                </c:pt>
                <c:pt idx="12970">
                  <c:v>2019/12/22 11:47</c:v>
                </c:pt>
                <c:pt idx="12971">
                  <c:v>2019/12/22 11:48</c:v>
                </c:pt>
                <c:pt idx="12972">
                  <c:v>2019/12/22 11:48</c:v>
                </c:pt>
                <c:pt idx="12973">
                  <c:v>2019/12/22 11:48</c:v>
                </c:pt>
                <c:pt idx="12974">
                  <c:v>2019/12/22 11:48</c:v>
                </c:pt>
                <c:pt idx="12975">
                  <c:v>2019/12/22 11:48</c:v>
                </c:pt>
                <c:pt idx="12976">
                  <c:v>2019/12/22 11:48</c:v>
                </c:pt>
                <c:pt idx="12977">
                  <c:v>2019/12/22 11:48</c:v>
                </c:pt>
                <c:pt idx="12978">
                  <c:v>2019/12/22 11:48</c:v>
                </c:pt>
                <c:pt idx="12979">
                  <c:v>2019/12/22 11:48</c:v>
                </c:pt>
                <c:pt idx="12980">
                  <c:v>2019/12/22 11:48</c:v>
                </c:pt>
                <c:pt idx="12981">
                  <c:v>2019/12/22 11:48</c:v>
                </c:pt>
                <c:pt idx="12982">
                  <c:v>2019/12/22 11:48</c:v>
                </c:pt>
                <c:pt idx="12983">
                  <c:v>2019/12/22 11:48</c:v>
                </c:pt>
                <c:pt idx="12984">
                  <c:v>2019/12/22 11:48</c:v>
                </c:pt>
                <c:pt idx="12985">
                  <c:v>2019/12/22 11:48</c:v>
                </c:pt>
                <c:pt idx="12986">
                  <c:v>2019/12/22 11:48</c:v>
                </c:pt>
                <c:pt idx="12987">
                  <c:v>2019/12/22 11:48</c:v>
                </c:pt>
                <c:pt idx="12988">
                  <c:v>2019/12/22 11:48</c:v>
                </c:pt>
                <c:pt idx="12989">
                  <c:v>2019/12/22 11:48</c:v>
                </c:pt>
                <c:pt idx="12990">
                  <c:v>2019/12/22 11:48</c:v>
                </c:pt>
                <c:pt idx="12991">
                  <c:v>2019/12/22 11:49</c:v>
                </c:pt>
                <c:pt idx="12992">
                  <c:v>2019/12/22 11:49</c:v>
                </c:pt>
                <c:pt idx="12993">
                  <c:v>2019/12/22 11:49</c:v>
                </c:pt>
                <c:pt idx="12994">
                  <c:v>2019/12/22 11:49</c:v>
                </c:pt>
                <c:pt idx="12995">
                  <c:v>2019/12/22 11:49</c:v>
                </c:pt>
                <c:pt idx="12996">
                  <c:v>2019/12/22 11:49</c:v>
                </c:pt>
                <c:pt idx="12997">
                  <c:v>2019/12/22 11:49</c:v>
                </c:pt>
                <c:pt idx="12998">
                  <c:v>2019/12/22 11:49</c:v>
                </c:pt>
                <c:pt idx="12999">
                  <c:v>2019/12/22 11:49</c:v>
                </c:pt>
                <c:pt idx="13000">
                  <c:v>2019/12/22 11:49</c:v>
                </c:pt>
                <c:pt idx="13001">
                  <c:v>2019/12/22 11:49</c:v>
                </c:pt>
                <c:pt idx="13002">
                  <c:v>2019/12/22 11:49</c:v>
                </c:pt>
                <c:pt idx="13003">
                  <c:v>2019/12/22 11:49</c:v>
                </c:pt>
                <c:pt idx="13004">
                  <c:v>2019/12/22 11:49</c:v>
                </c:pt>
                <c:pt idx="13005">
                  <c:v>2019/12/22 11:49</c:v>
                </c:pt>
                <c:pt idx="13006">
                  <c:v>2019/12/22 11:49</c:v>
                </c:pt>
                <c:pt idx="13007">
                  <c:v>2019/12/22 11:49</c:v>
                </c:pt>
                <c:pt idx="13008">
                  <c:v>2019/12/22 11:49</c:v>
                </c:pt>
                <c:pt idx="13009">
                  <c:v>2019/12/22 11:49</c:v>
                </c:pt>
                <c:pt idx="13010">
                  <c:v>2019/12/22 11:49</c:v>
                </c:pt>
                <c:pt idx="13011">
                  <c:v>2019/12/22 11:50</c:v>
                </c:pt>
                <c:pt idx="13012">
                  <c:v>2019/12/22 11:50</c:v>
                </c:pt>
                <c:pt idx="13013">
                  <c:v>2019/12/22 11:50</c:v>
                </c:pt>
                <c:pt idx="13014">
                  <c:v>2019/12/22 11:50</c:v>
                </c:pt>
                <c:pt idx="13015">
                  <c:v>2019/12/22 11:50</c:v>
                </c:pt>
                <c:pt idx="13016">
                  <c:v>2019/12/22 11:50</c:v>
                </c:pt>
                <c:pt idx="13017">
                  <c:v>2019/12/22 11:50</c:v>
                </c:pt>
                <c:pt idx="13018">
                  <c:v>2019/12/22 11:50</c:v>
                </c:pt>
                <c:pt idx="13019">
                  <c:v>2019/12/22 11:50</c:v>
                </c:pt>
                <c:pt idx="13020">
                  <c:v>2019/12/22 11:50</c:v>
                </c:pt>
                <c:pt idx="13021">
                  <c:v>2019/12/22 11:50</c:v>
                </c:pt>
                <c:pt idx="13022">
                  <c:v>2019/12/22 11:50</c:v>
                </c:pt>
                <c:pt idx="13023">
                  <c:v>2019/12/22 11:50</c:v>
                </c:pt>
                <c:pt idx="13024">
                  <c:v>2019/12/22 11:50</c:v>
                </c:pt>
                <c:pt idx="13025">
                  <c:v>2019/12/22 11:50</c:v>
                </c:pt>
                <c:pt idx="13026">
                  <c:v>2019/12/22 11:50</c:v>
                </c:pt>
                <c:pt idx="13027">
                  <c:v>2019/12/22 11:50</c:v>
                </c:pt>
                <c:pt idx="13028">
                  <c:v>2019/12/22 11:50</c:v>
                </c:pt>
                <c:pt idx="13029">
                  <c:v>2019/12/22 11:50</c:v>
                </c:pt>
                <c:pt idx="13030">
                  <c:v>2019/12/22 11:50</c:v>
                </c:pt>
                <c:pt idx="13031">
                  <c:v>2019/12/22 11:51</c:v>
                </c:pt>
                <c:pt idx="13032">
                  <c:v>2019/12/22 11:51</c:v>
                </c:pt>
                <c:pt idx="13033">
                  <c:v>2019/12/22 11:51</c:v>
                </c:pt>
                <c:pt idx="13034">
                  <c:v>2019/12/22 11:51</c:v>
                </c:pt>
                <c:pt idx="13035">
                  <c:v>2019/12/22 11:51</c:v>
                </c:pt>
                <c:pt idx="13036">
                  <c:v>2019/12/22 11:51</c:v>
                </c:pt>
                <c:pt idx="13037">
                  <c:v>2019/12/22 11:51</c:v>
                </c:pt>
                <c:pt idx="13038">
                  <c:v>2019/12/22 11:51</c:v>
                </c:pt>
                <c:pt idx="13039">
                  <c:v>2019/12/22 11:51</c:v>
                </c:pt>
                <c:pt idx="13040">
                  <c:v>2019/12/22 11:51</c:v>
                </c:pt>
                <c:pt idx="13041">
                  <c:v>2019/12/22 11:51</c:v>
                </c:pt>
                <c:pt idx="13042">
                  <c:v>2019/12/22 11:51</c:v>
                </c:pt>
                <c:pt idx="13043">
                  <c:v>2019/12/22 11:51</c:v>
                </c:pt>
                <c:pt idx="13044">
                  <c:v>2019/12/22 11:51</c:v>
                </c:pt>
                <c:pt idx="13045">
                  <c:v>2019/12/22 11:51</c:v>
                </c:pt>
                <c:pt idx="13046">
                  <c:v>2019/12/22 11:51</c:v>
                </c:pt>
                <c:pt idx="13047">
                  <c:v>2019/12/22 11:51</c:v>
                </c:pt>
                <c:pt idx="13048">
                  <c:v>2019/12/22 11:51</c:v>
                </c:pt>
                <c:pt idx="13049">
                  <c:v>2019/12/22 11:51</c:v>
                </c:pt>
                <c:pt idx="13050">
                  <c:v>2019/12/22 11:51</c:v>
                </c:pt>
                <c:pt idx="13051">
                  <c:v>2019/12/22 11:52</c:v>
                </c:pt>
                <c:pt idx="13052">
                  <c:v>2019/12/22 11:52</c:v>
                </c:pt>
                <c:pt idx="13053">
                  <c:v>2019/12/22 11:52</c:v>
                </c:pt>
                <c:pt idx="13054">
                  <c:v>2019/12/22 11:52</c:v>
                </c:pt>
                <c:pt idx="13055">
                  <c:v>2019/12/22 11:52</c:v>
                </c:pt>
                <c:pt idx="13056">
                  <c:v>2019/12/22 11:52</c:v>
                </c:pt>
                <c:pt idx="13057">
                  <c:v>2019/12/22 11:52</c:v>
                </c:pt>
                <c:pt idx="13058">
                  <c:v>2019/12/22 11:52</c:v>
                </c:pt>
                <c:pt idx="13059">
                  <c:v>2019/12/22 11:52</c:v>
                </c:pt>
                <c:pt idx="13060">
                  <c:v>2019/12/22 11:52</c:v>
                </c:pt>
                <c:pt idx="13061">
                  <c:v>2019/12/22 11:52</c:v>
                </c:pt>
                <c:pt idx="13062">
                  <c:v>2019/12/22 11:52</c:v>
                </c:pt>
                <c:pt idx="13063">
                  <c:v>2019/12/22 11:52</c:v>
                </c:pt>
                <c:pt idx="13064">
                  <c:v>2019/12/22 11:52</c:v>
                </c:pt>
                <c:pt idx="13065">
                  <c:v>2019/12/22 11:52</c:v>
                </c:pt>
                <c:pt idx="13066">
                  <c:v>2019/12/22 11:52</c:v>
                </c:pt>
                <c:pt idx="13067">
                  <c:v>2019/12/22 11:52</c:v>
                </c:pt>
                <c:pt idx="13068">
                  <c:v>2019/12/22 11:52</c:v>
                </c:pt>
                <c:pt idx="13069">
                  <c:v>2019/12/22 11:52</c:v>
                </c:pt>
                <c:pt idx="13070">
                  <c:v>2019/12/22 11:52</c:v>
                </c:pt>
                <c:pt idx="13071">
                  <c:v>2019/12/22 11:53</c:v>
                </c:pt>
                <c:pt idx="13072">
                  <c:v>2019/12/22 11:53</c:v>
                </c:pt>
                <c:pt idx="13073">
                  <c:v>2019/12/22 11:53</c:v>
                </c:pt>
                <c:pt idx="13074">
                  <c:v>2019/12/22 11:53</c:v>
                </c:pt>
                <c:pt idx="13075">
                  <c:v>2019/12/22 11:53</c:v>
                </c:pt>
                <c:pt idx="13076">
                  <c:v>2019/12/22 11:53</c:v>
                </c:pt>
                <c:pt idx="13077">
                  <c:v>2019/12/22 11:53</c:v>
                </c:pt>
                <c:pt idx="13078">
                  <c:v>2019/12/22 11:53</c:v>
                </c:pt>
                <c:pt idx="13079">
                  <c:v>2019/12/22 11:53</c:v>
                </c:pt>
                <c:pt idx="13080">
                  <c:v>2019/12/22 11:53</c:v>
                </c:pt>
                <c:pt idx="13081">
                  <c:v>2019/12/22 11:53</c:v>
                </c:pt>
                <c:pt idx="13082">
                  <c:v>2019/12/22 11:53</c:v>
                </c:pt>
                <c:pt idx="13083">
                  <c:v>2019/12/22 11:53</c:v>
                </c:pt>
                <c:pt idx="13084">
                  <c:v>2019/12/22 11:53</c:v>
                </c:pt>
                <c:pt idx="13085">
                  <c:v>2019/12/22 11:53</c:v>
                </c:pt>
                <c:pt idx="13086">
                  <c:v>2019/12/22 11:53</c:v>
                </c:pt>
                <c:pt idx="13087">
                  <c:v>2019/12/22 11:53</c:v>
                </c:pt>
                <c:pt idx="13088">
                  <c:v>2019/12/22 11:53</c:v>
                </c:pt>
                <c:pt idx="13089">
                  <c:v>2019/12/22 11:53</c:v>
                </c:pt>
                <c:pt idx="13090">
                  <c:v>2019/12/22 11:53</c:v>
                </c:pt>
                <c:pt idx="13091">
                  <c:v>2019/12/22 11:54</c:v>
                </c:pt>
                <c:pt idx="13092">
                  <c:v>2019/12/22 11:54</c:v>
                </c:pt>
                <c:pt idx="13093">
                  <c:v>2019/12/22 11:54</c:v>
                </c:pt>
                <c:pt idx="13094">
                  <c:v>2019/12/22 11:54</c:v>
                </c:pt>
                <c:pt idx="13095">
                  <c:v>2019/12/22 11:54</c:v>
                </c:pt>
                <c:pt idx="13096">
                  <c:v>2019/12/22 11:54</c:v>
                </c:pt>
                <c:pt idx="13097">
                  <c:v>2019/12/22 11:54</c:v>
                </c:pt>
                <c:pt idx="13098">
                  <c:v>2019/12/22 11:54</c:v>
                </c:pt>
                <c:pt idx="13099">
                  <c:v>2019/12/22 11:54</c:v>
                </c:pt>
                <c:pt idx="13100">
                  <c:v>2019/12/22 11:54</c:v>
                </c:pt>
                <c:pt idx="13101">
                  <c:v>2019/12/22 11:54</c:v>
                </c:pt>
                <c:pt idx="13102">
                  <c:v>2019/12/22 11:54</c:v>
                </c:pt>
                <c:pt idx="13103">
                  <c:v>2019/12/22 11:54</c:v>
                </c:pt>
                <c:pt idx="13104">
                  <c:v>2019/12/22 11:54</c:v>
                </c:pt>
                <c:pt idx="13105">
                  <c:v>2019/12/22 11:54</c:v>
                </c:pt>
                <c:pt idx="13106">
                  <c:v>2019/12/22 11:54</c:v>
                </c:pt>
                <c:pt idx="13107">
                  <c:v>2019/12/22 11:54</c:v>
                </c:pt>
                <c:pt idx="13108">
                  <c:v>2019/12/22 11:54</c:v>
                </c:pt>
                <c:pt idx="13109">
                  <c:v>2019/12/22 11:54</c:v>
                </c:pt>
                <c:pt idx="13110">
                  <c:v>2019/12/22 11:54</c:v>
                </c:pt>
                <c:pt idx="13111">
                  <c:v>2019/12/22 11:55</c:v>
                </c:pt>
                <c:pt idx="13112">
                  <c:v>2019/12/22 11:55</c:v>
                </c:pt>
                <c:pt idx="13113">
                  <c:v>2019/12/22 11:55</c:v>
                </c:pt>
                <c:pt idx="13114">
                  <c:v>2019/12/22 11:55</c:v>
                </c:pt>
                <c:pt idx="13115">
                  <c:v>2019/12/22 11:55</c:v>
                </c:pt>
                <c:pt idx="13116">
                  <c:v>2019/12/22 11:55</c:v>
                </c:pt>
                <c:pt idx="13117">
                  <c:v>2019/12/22 11:55</c:v>
                </c:pt>
                <c:pt idx="13118">
                  <c:v>2019/12/22 11:55</c:v>
                </c:pt>
                <c:pt idx="13119">
                  <c:v>2019/12/22 11:55</c:v>
                </c:pt>
                <c:pt idx="13120">
                  <c:v>2019/12/22 11:55</c:v>
                </c:pt>
                <c:pt idx="13121">
                  <c:v>2019/12/22 11:55</c:v>
                </c:pt>
                <c:pt idx="13122">
                  <c:v>2019/12/22 11:55</c:v>
                </c:pt>
                <c:pt idx="13123">
                  <c:v>2019/12/22 11:55</c:v>
                </c:pt>
                <c:pt idx="13124">
                  <c:v>2019/12/22 11:55</c:v>
                </c:pt>
                <c:pt idx="13125">
                  <c:v>2019/12/22 11:55</c:v>
                </c:pt>
                <c:pt idx="13126">
                  <c:v>2019/12/22 11:55</c:v>
                </c:pt>
                <c:pt idx="13127">
                  <c:v>2019/12/22 11:55</c:v>
                </c:pt>
                <c:pt idx="13128">
                  <c:v>2019/12/22 11:55</c:v>
                </c:pt>
                <c:pt idx="13129">
                  <c:v>2019/12/22 11:55</c:v>
                </c:pt>
                <c:pt idx="13130">
                  <c:v>2019/12/22 11:55</c:v>
                </c:pt>
                <c:pt idx="13131">
                  <c:v>2019/12/22 11:56</c:v>
                </c:pt>
                <c:pt idx="13132">
                  <c:v>2019/12/22 11:56</c:v>
                </c:pt>
                <c:pt idx="13133">
                  <c:v>2019/12/22 11:56</c:v>
                </c:pt>
                <c:pt idx="13134">
                  <c:v>2019/12/22 11:56</c:v>
                </c:pt>
                <c:pt idx="13135">
                  <c:v>2019/12/22 11:56</c:v>
                </c:pt>
                <c:pt idx="13136">
                  <c:v>2019/12/22 11:56</c:v>
                </c:pt>
                <c:pt idx="13137">
                  <c:v>2019/12/22 11:56</c:v>
                </c:pt>
                <c:pt idx="13138">
                  <c:v>2019/12/22 11:56</c:v>
                </c:pt>
                <c:pt idx="13139">
                  <c:v>2019/12/22 11:56</c:v>
                </c:pt>
                <c:pt idx="13140">
                  <c:v>2019/12/22 11:56</c:v>
                </c:pt>
                <c:pt idx="13141">
                  <c:v>2019/12/22 11:56</c:v>
                </c:pt>
                <c:pt idx="13142">
                  <c:v>2019/12/22 11:56</c:v>
                </c:pt>
                <c:pt idx="13143">
                  <c:v>2019/12/22 11:56</c:v>
                </c:pt>
                <c:pt idx="13144">
                  <c:v>2019/12/22 11:56</c:v>
                </c:pt>
                <c:pt idx="13145">
                  <c:v>2019/12/22 11:56</c:v>
                </c:pt>
                <c:pt idx="13146">
                  <c:v>2019/12/22 11:56</c:v>
                </c:pt>
                <c:pt idx="13147">
                  <c:v>2019/12/22 11:56</c:v>
                </c:pt>
                <c:pt idx="13148">
                  <c:v>2019/12/22 11:56</c:v>
                </c:pt>
                <c:pt idx="13149">
                  <c:v>2019/12/22 11:56</c:v>
                </c:pt>
                <c:pt idx="13150">
                  <c:v>2019/12/22 11:56</c:v>
                </c:pt>
                <c:pt idx="13151">
                  <c:v>2019/12/22 11:57</c:v>
                </c:pt>
                <c:pt idx="13152">
                  <c:v>2019/12/22 11:57</c:v>
                </c:pt>
                <c:pt idx="13153">
                  <c:v>2019/12/22 11:57</c:v>
                </c:pt>
                <c:pt idx="13154">
                  <c:v>2019/12/22 11:57</c:v>
                </c:pt>
                <c:pt idx="13155">
                  <c:v>2019/12/22 11:57</c:v>
                </c:pt>
                <c:pt idx="13156">
                  <c:v>2019/12/22 11:57</c:v>
                </c:pt>
                <c:pt idx="13157">
                  <c:v>2019/12/22 11:57</c:v>
                </c:pt>
                <c:pt idx="13158">
                  <c:v>2019/12/22 11:57</c:v>
                </c:pt>
                <c:pt idx="13159">
                  <c:v>2019/12/22 11:57</c:v>
                </c:pt>
                <c:pt idx="13160">
                  <c:v>2019/12/22 11:57</c:v>
                </c:pt>
                <c:pt idx="13161">
                  <c:v>2019/12/22 11:57</c:v>
                </c:pt>
                <c:pt idx="13162">
                  <c:v>2019/12/22 11:57</c:v>
                </c:pt>
                <c:pt idx="13163">
                  <c:v>2019/12/22 11:57</c:v>
                </c:pt>
                <c:pt idx="13164">
                  <c:v>2019/12/22 11:57</c:v>
                </c:pt>
                <c:pt idx="13165">
                  <c:v>2019/12/22 11:57</c:v>
                </c:pt>
                <c:pt idx="13166">
                  <c:v>2019/12/22 11:57</c:v>
                </c:pt>
                <c:pt idx="13167">
                  <c:v>2019/12/22 11:57</c:v>
                </c:pt>
                <c:pt idx="13168">
                  <c:v>2019/12/22 11:57</c:v>
                </c:pt>
                <c:pt idx="13169">
                  <c:v>2019/12/22 11:57</c:v>
                </c:pt>
                <c:pt idx="13170">
                  <c:v>2019/12/22 11:57</c:v>
                </c:pt>
                <c:pt idx="13171">
                  <c:v>2019/12/22 11:58</c:v>
                </c:pt>
                <c:pt idx="13172">
                  <c:v>2019/12/22 11:58</c:v>
                </c:pt>
                <c:pt idx="13173">
                  <c:v>2019/12/22 11:58</c:v>
                </c:pt>
                <c:pt idx="13174">
                  <c:v>2019/12/22 11:58</c:v>
                </c:pt>
                <c:pt idx="13175">
                  <c:v>2019/12/22 11:58</c:v>
                </c:pt>
                <c:pt idx="13176">
                  <c:v>2019/12/22 11:58</c:v>
                </c:pt>
                <c:pt idx="13177">
                  <c:v>2019/12/22 11:58</c:v>
                </c:pt>
                <c:pt idx="13178">
                  <c:v>2019/12/22 11:58</c:v>
                </c:pt>
                <c:pt idx="13179">
                  <c:v>2019/12/22 11:58</c:v>
                </c:pt>
                <c:pt idx="13180">
                  <c:v>2019/12/22 11:58</c:v>
                </c:pt>
                <c:pt idx="13181">
                  <c:v>2019/12/22 11:58</c:v>
                </c:pt>
                <c:pt idx="13182">
                  <c:v>2019/12/22 11:58</c:v>
                </c:pt>
                <c:pt idx="13183">
                  <c:v>2019/12/22 11:58</c:v>
                </c:pt>
                <c:pt idx="13184">
                  <c:v>2019/12/22 11:58</c:v>
                </c:pt>
                <c:pt idx="13185">
                  <c:v>2019/12/22 11:58</c:v>
                </c:pt>
                <c:pt idx="13186">
                  <c:v>2019/12/22 11:58</c:v>
                </c:pt>
                <c:pt idx="13187">
                  <c:v>2019/12/22 11:58</c:v>
                </c:pt>
                <c:pt idx="13188">
                  <c:v>2019/12/22 11:58</c:v>
                </c:pt>
                <c:pt idx="13189">
                  <c:v>2019/12/22 11:58</c:v>
                </c:pt>
                <c:pt idx="13190">
                  <c:v>2019/12/22 11:58</c:v>
                </c:pt>
                <c:pt idx="13191">
                  <c:v>2019/12/22 11:59</c:v>
                </c:pt>
                <c:pt idx="13192">
                  <c:v>2019/12/22 11:59</c:v>
                </c:pt>
                <c:pt idx="13193">
                  <c:v>2019/12/22 11:59</c:v>
                </c:pt>
                <c:pt idx="13194">
                  <c:v>2019/12/22 11:59</c:v>
                </c:pt>
                <c:pt idx="13195">
                  <c:v>2019/12/22 11:59</c:v>
                </c:pt>
                <c:pt idx="13196">
                  <c:v>2019/12/22 11:59</c:v>
                </c:pt>
                <c:pt idx="13197">
                  <c:v>2019/12/22 11:59</c:v>
                </c:pt>
                <c:pt idx="13198">
                  <c:v>2019/12/22 11:59</c:v>
                </c:pt>
                <c:pt idx="13199">
                  <c:v>2019/12/22 11:59</c:v>
                </c:pt>
                <c:pt idx="13200">
                  <c:v>2019/12/22 11:59</c:v>
                </c:pt>
                <c:pt idx="13201">
                  <c:v>2019/12/22 11:59</c:v>
                </c:pt>
                <c:pt idx="13202">
                  <c:v>2019/12/22 11:59</c:v>
                </c:pt>
                <c:pt idx="13203">
                  <c:v>2019/12/22 11:59</c:v>
                </c:pt>
                <c:pt idx="13204">
                  <c:v>2019/12/22 11:59</c:v>
                </c:pt>
                <c:pt idx="13205">
                  <c:v>2019/12/22 11:59</c:v>
                </c:pt>
                <c:pt idx="13206">
                  <c:v>2019/12/22 11:59</c:v>
                </c:pt>
                <c:pt idx="13207">
                  <c:v>2019/12/22 11:59</c:v>
                </c:pt>
                <c:pt idx="13208">
                  <c:v>2019/12/22 11:59</c:v>
                </c:pt>
                <c:pt idx="13209">
                  <c:v>2019/12/22 11:59</c:v>
                </c:pt>
                <c:pt idx="13210">
                  <c:v>2019/12/22 11:59</c:v>
                </c:pt>
                <c:pt idx="13211">
                  <c:v>2019/12/22 12:00</c:v>
                </c:pt>
                <c:pt idx="13212">
                  <c:v>2019/12/22 12:00</c:v>
                </c:pt>
                <c:pt idx="13213">
                  <c:v>2019/12/22 12:00</c:v>
                </c:pt>
                <c:pt idx="13214">
                  <c:v>2019/12/22 12:00</c:v>
                </c:pt>
                <c:pt idx="13215">
                  <c:v>2019/12/22 12:00</c:v>
                </c:pt>
                <c:pt idx="13216">
                  <c:v>2019/12/22 12:00</c:v>
                </c:pt>
                <c:pt idx="13217">
                  <c:v>2019/12/22 12:00</c:v>
                </c:pt>
                <c:pt idx="13218">
                  <c:v>2019/12/22 12:00</c:v>
                </c:pt>
                <c:pt idx="13219">
                  <c:v>2019/12/22 12:00</c:v>
                </c:pt>
                <c:pt idx="13220">
                  <c:v>2019/12/22 12:00</c:v>
                </c:pt>
                <c:pt idx="13221">
                  <c:v>2019/12/22 12:00</c:v>
                </c:pt>
                <c:pt idx="13222">
                  <c:v>2019/12/22 12:00</c:v>
                </c:pt>
                <c:pt idx="13223">
                  <c:v>2019/12/22 12:00</c:v>
                </c:pt>
                <c:pt idx="13224">
                  <c:v>2019/12/22 12:00</c:v>
                </c:pt>
                <c:pt idx="13225">
                  <c:v>2019/12/22 12:00</c:v>
                </c:pt>
                <c:pt idx="13226">
                  <c:v>2019/12/22 12:00</c:v>
                </c:pt>
                <c:pt idx="13227">
                  <c:v>2019/12/22 12:00</c:v>
                </c:pt>
                <c:pt idx="13228">
                  <c:v>2019/12/22 12:00</c:v>
                </c:pt>
                <c:pt idx="13229">
                  <c:v>2019/12/22 12:00</c:v>
                </c:pt>
                <c:pt idx="13230">
                  <c:v>2019/12/22 12:00</c:v>
                </c:pt>
                <c:pt idx="13231">
                  <c:v>2019/12/22 12:01</c:v>
                </c:pt>
                <c:pt idx="13232">
                  <c:v>2019/12/22 12:01</c:v>
                </c:pt>
                <c:pt idx="13233">
                  <c:v>2019/12/22 12:01</c:v>
                </c:pt>
                <c:pt idx="13234">
                  <c:v>2019/12/22 12:01</c:v>
                </c:pt>
                <c:pt idx="13235">
                  <c:v>2019/12/22 12:01</c:v>
                </c:pt>
                <c:pt idx="13236">
                  <c:v>2019/12/22 12:01</c:v>
                </c:pt>
                <c:pt idx="13237">
                  <c:v>2019/12/22 12:01</c:v>
                </c:pt>
                <c:pt idx="13238">
                  <c:v>2019/12/22 12:01</c:v>
                </c:pt>
                <c:pt idx="13239">
                  <c:v>2019/12/22 12:01</c:v>
                </c:pt>
                <c:pt idx="13240">
                  <c:v>2019/12/22 12:01</c:v>
                </c:pt>
                <c:pt idx="13241">
                  <c:v>2019/12/22 12:01</c:v>
                </c:pt>
                <c:pt idx="13242">
                  <c:v>2019/12/22 12:01</c:v>
                </c:pt>
                <c:pt idx="13243">
                  <c:v>2019/12/22 12:01</c:v>
                </c:pt>
                <c:pt idx="13244">
                  <c:v>2019/12/22 12:01</c:v>
                </c:pt>
                <c:pt idx="13245">
                  <c:v>2019/12/22 12:01</c:v>
                </c:pt>
                <c:pt idx="13246">
                  <c:v>2019/12/22 12:01</c:v>
                </c:pt>
                <c:pt idx="13247">
                  <c:v>2019/12/22 12:01</c:v>
                </c:pt>
                <c:pt idx="13248">
                  <c:v>2019/12/22 12:01</c:v>
                </c:pt>
                <c:pt idx="13249">
                  <c:v>2019/12/22 12:01</c:v>
                </c:pt>
                <c:pt idx="13250">
                  <c:v>2019/12/22 12:01</c:v>
                </c:pt>
                <c:pt idx="13251">
                  <c:v>2019/12/22 12:02</c:v>
                </c:pt>
                <c:pt idx="13252">
                  <c:v>2019/12/22 12:02</c:v>
                </c:pt>
                <c:pt idx="13253">
                  <c:v>2019/12/22 12:02</c:v>
                </c:pt>
                <c:pt idx="13254">
                  <c:v>2019/12/22 12:02</c:v>
                </c:pt>
                <c:pt idx="13255">
                  <c:v>2019/12/22 12:02</c:v>
                </c:pt>
                <c:pt idx="13256">
                  <c:v>2019/12/22 12:02</c:v>
                </c:pt>
                <c:pt idx="13257">
                  <c:v>2019/12/22 12:02</c:v>
                </c:pt>
                <c:pt idx="13258">
                  <c:v>2019/12/22 12:02</c:v>
                </c:pt>
                <c:pt idx="13259">
                  <c:v>2019/12/22 12:02</c:v>
                </c:pt>
                <c:pt idx="13260">
                  <c:v>2019/12/22 12:02</c:v>
                </c:pt>
                <c:pt idx="13261">
                  <c:v>2019/12/22 12:02</c:v>
                </c:pt>
                <c:pt idx="13262">
                  <c:v>2019/12/22 12:02</c:v>
                </c:pt>
                <c:pt idx="13263">
                  <c:v>2019/12/22 12:02</c:v>
                </c:pt>
                <c:pt idx="13264">
                  <c:v>2019/12/22 12:02</c:v>
                </c:pt>
                <c:pt idx="13265">
                  <c:v>2019/12/22 12:02</c:v>
                </c:pt>
                <c:pt idx="13266">
                  <c:v>2019/12/22 12:02</c:v>
                </c:pt>
                <c:pt idx="13267">
                  <c:v>2019/12/22 12:02</c:v>
                </c:pt>
                <c:pt idx="13268">
                  <c:v>2019/12/22 12:02</c:v>
                </c:pt>
                <c:pt idx="13269">
                  <c:v>2019/12/22 12:02</c:v>
                </c:pt>
                <c:pt idx="13270">
                  <c:v>2019/12/22 12:02</c:v>
                </c:pt>
                <c:pt idx="13271">
                  <c:v>2019/12/22 12:03</c:v>
                </c:pt>
                <c:pt idx="13272">
                  <c:v>2019/12/22 12:03</c:v>
                </c:pt>
                <c:pt idx="13273">
                  <c:v>2019/12/22 12:03</c:v>
                </c:pt>
                <c:pt idx="13274">
                  <c:v>2019/12/22 12:03</c:v>
                </c:pt>
                <c:pt idx="13275">
                  <c:v>2019/12/22 12:03</c:v>
                </c:pt>
                <c:pt idx="13276">
                  <c:v>2019/12/22 12:03</c:v>
                </c:pt>
                <c:pt idx="13277">
                  <c:v>2019/12/22 12:03</c:v>
                </c:pt>
                <c:pt idx="13278">
                  <c:v>2019/12/22 12:03</c:v>
                </c:pt>
                <c:pt idx="13279">
                  <c:v>2019/12/22 12:03</c:v>
                </c:pt>
                <c:pt idx="13280">
                  <c:v>2019/12/22 12:03</c:v>
                </c:pt>
                <c:pt idx="13281">
                  <c:v>2019/12/22 12:03</c:v>
                </c:pt>
                <c:pt idx="13282">
                  <c:v>2019/12/22 12:03</c:v>
                </c:pt>
                <c:pt idx="13283">
                  <c:v>2019/12/22 12:03</c:v>
                </c:pt>
                <c:pt idx="13284">
                  <c:v>2019/12/22 12:03</c:v>
                </c:pt>
                <c:pt idx="13285">
                  <c:v>2019/12/22 12:03</c:v>
                </c:pt>
                <c:pt idx="13286">
                  <c:v>2019/12/22 12:03</c:v>
                </c:pt>
                <c:pt idx="13287">
                  <c:v>2019/12/22 12:03</c:v>
                </c:pt>
                <c:pt idx="13288">
                  <c:v>2019/12/22 12:03</c:v>
                </c:pt>
                <c:pt idx="13289">
                  <c:v>2019/12/22 12:03</c:v>
                </c:pt>
                <c:pt idx="13290">
                  <c:v>2019/12/22 12:03</c:v>
                </c:pt>
                <c:pt idx="13291">
                  <c:v>2019/12/22 12:04</c:v>
                </c:pt>
                <c:pt idx="13292">
                  <c:v>2019/12/22 12:04</c:v>
                </c:pt>
                <c:pt idx="13293">
                  <c:v>2019/12/22 12:04</c:v>
                </c:pt>
                <c:pt idx="13294">
                  <c:v>2019/12/22 12:04</c:v>
                </c:pt>
                <c:pt idx="13295">
                  <c:v>2019/12/22 12:04</c:v>
                </c:pt>
                <c:pt idx="13296">
                  <c:v>2019/12/22 12:04</c:v>
                </c:pt>
                <c:pt idx="13297">
                  <c:v>2019/12/22 12:04</c:v>
                </c:pt>
                <c:pt idx="13298">
                  <c:v>2019/12/22 12:04</c:v>
                </c:pt>
                <c:pt idx="13299">
                  <c:v>2019/12/22 12:04</c:v>
                </c:pt>
                <c:pt idx="13300">
                  <c:v>2019/12/22 12:04</c:v>
                </c:pt>
                <c:pt idx="13301">
                  <c:v>2019/12/22 12:04</c:v>
                </c:pt>
                <c:pt idx="13302">
                  <c:v>2019/12/22 12:04</c:v>
                </c:pt>
                <c:pt idx="13303">
                  <c:v>2019/12/22 12:04</c:v>
                </c:pt>
                <c:pt idx="13304">
                  <c:v>2019/12/22 12:04</c:v>
                </c:pt>
                <c:pt idx="13305">
                  <c:v>2019/12/22 12:04</c:v>
                </c:pt>
                <c:pt idx="13306">
                  <c:v>2019/12/22 12:04</c:v>
                </c:pt>
                <c:pt idx="13307">
                  <c:v>2019/12/22 12:04</c:v>
                </c:pt>
                <c:pt idx="13308">
                  <c:v>2019/12/22 12:04</c:v>
                </c:pt>
                <c:pt idx="13309">
                  <c:v>2019/12/22 12:04</c:v>
                </c:pt>
                <c:pt idx="13310">
                  <c:v>2019/12/22 12:04</c:v>
                </c:pt>
                <c:pt idx="13311">
                  <c:v>2019/12/22 12:05</c:v>
                </c:pt>
                <c:pt idx="13312">
                  <c:v>2019/12/22 12:05</c:v>
                </c:pt>
                <c:pt idx="13313">
                  <c:v>2019/12/22 12:05</c:v>
                </c:pt>
                <c:pt idx="13314">
                  <c:v>2019/12/22 12:05</c:v>
                </c:pt>
                <c:pt idx="13315">
                  <c:v>2019/12/22 12:05</c:v>
                </c:pt>
                <c:pt idx="13316">
                  <c:v>2019/12/22 12:05</c:v>
                </c:pt>
                <c:pt idx="13317">
                  <c:v>2019/12/22 12:05</c:v>
                </c:pt>
                <c:pt idx="13318">
                  <c:v>2019/12/22 12:05</c:v>
                </c:pt>
                <c:pt idx="13319">
                  <c:v>2019/12/22 12:05</c:v>
                </c:pt>
                <c:pt idx="13320">
                  <c:v>2019/12/22 12:05</c:v>
                </c:pt>
                <c:pt idx="13321">
                  <c:v>2019/12/22 12:05</c:v>
                </c:pt>
                <c:pt idx="13322">
                  <c:v>2019/12/22 12:05</c:v>
                </c:pt>
                <c:pt idx="13323">
                  <c:v>2019/12/22 12:05</c:v>
                </c:pt>
                <c:pt idx="13324">
                  <c:v>2019/12/22 12:05</c:v>
                </c:pt>
                <c:pt idx="13325">
                  <c:v>2019/12/22 12:05</c:v>
                </c:pt>
                <c:pt idx="13326">
                  <c:v>2019/12/22 12:05</c:v>
                </c:pt>
                <c:pt idx="13327">
                  <c:v>2019/12/22 12:05</c:v>
                </c:pt>
                <c:pt idx="13328">
                  <c:v>2019/12/22 12:05</c:v>
                </c:pt>
                <c:pt idx="13329">
                  <c:v>2019/12/22 12:05</c:v>
                </c:pt>
                <c:pt idx="13330">
                  <c:v>2019/12/22 12:05</c:v>
                </c:pt>
                <c:pt idx="13331">
                  <c:v>2019/12/22 12:06</c:v>
                </c:pt>
                <c:pt idx="13332">
                  <c:v>2019/12/22 12:06</c:v>
                </c:pt>
                <c:pt idx="13333">
                  <c:v>2019/12/22 12:06</c:v>
                </c:pt>
                <c:pt idx="13334">
                  <c:v>2019/12/22 12:06</c:v>
                </c:pt>
                <c:pt idx="13335">
                  <c:v>2019/12/22 12:06</c:v>
                </c:pt>
                <c:pt idx="13336">
                  <c:v>2019/12/22 12:06</c:v>
                </c:pt>
                <c:pt idx="13337">
                  <c:v>2019/12/22 12:06</c:v>
                </c:pt>
                <c:pt idx="13338">
                  <c:v>2019/12/22 12:06</c:v>
                </c:pt>
                <c:pt idx="13339">
                  <c:v>2019/12/22 12:06</c:v>
                </c:pt>
                <c:pt idx="13340">
                  <c:v>2019/12/22 12:06</c:v>
                </c:pt>
                <c:pt idx="13341">
                  <c:v>2019/12/22 12:06</c:v>
                </c:pt>
                <c:pt idx="13342">
                  <c:v>2019/12/22 12:06</c:v>
                </c:pt>
                <c:pt idx="13343">
                  <c:v>2019/12/22 12:06</c:v>
                </c:pt>
                <c:pt idx="13344">
                  <c:v>2019/12/22 12:06</c:v>
                </c:pt>
                <c:pt idx="13345">
                  <c:v>2019/12/22 12:06</c:v>
                </c:pt>
                <c:pt idx="13346">
                  <c:v>2019/12/22 12:06</c:v>
                </c:pt>
                <c:pt idx="13347">
                  <c:v>2019/12/22 12:06</c:v>
                </c:pt>
                <c:pt idx="13348">
                  <c:v>2019/12/22 12:06</c:v>
                </c:pt>
                <c:pt idx="13349">
                  <c:v>2019/12/22 12:06</c:v>
                </c:pt>
                <c:pt idx="13350">
                  <c:v>2019/12/22 12:06</c:v>
                </c:pt>
                <c:pt idx="13351">
                  <c:v>2019/12/22 12:07</c:v>
                </c:pt>
                <c:pt idx="13352">
                  <c:v>2019/12/22 12:07</c:v>
                </c:pt>
                <c:pt idx="13353">
                  <c:v>2019/12/22 12:07</c:v>
                </c:pt>
                <c:pt idx="13354">
                  <c:v>2019/12/22 12:07</c:v>
                </c:pt>
                <c:pt idx="13355">
                  <c:v>2019/12/22 12:07</c:v>
                </c:pt>
                <c:pt idx="13356">
                  <c:v>2019/12/22 12:07</c:v>
                </c:pt>
                <c:pt idx="13357">
                  <c:v>2019/12/22 12:07</c:v>
                </c:pt>
                <c:pt idx="13358">
                  <c:v>2019/12/22 12:07</c:v>
                </c:pt>
                <c:pt idx="13359">
                  <c:v>2019/12/22 12:07</c:v>
                </c:pt>
                <c:pt idx="13360">
                  <c:v>2019/12/22 12:07</c:v>
                </c:pt>
                <c:pt idx="13361">
                  <c:v>2019/12/22 12:07</c:v>
                </c:pt>
                <c:pt idx="13362">
                  <c:v>2019/12/22 12:07</c:v>
                </c:pt>
                <c:pt idx="13363">
                  <c:v>2019/12/22 12:07</c:v>
                </c:pt>
                <c:pt idx="13364">
                  <c:v>2019/12/22 12:07</c:v>
                </c:pt>
                <c:pt idx="13365">
                  <c:v>2019/12/22 12:07</c:v>
                </c:pt>
                <c:pt idx="13366">
                  <c:v>2019/12/22 12:07</c:v>
                </c:pt>
                <c:pt idx="13367">
                  <c:v>2019/12/22 12:07</c:v>
                </c:pt>
                <c:pt idx="13368">
                  <c:v>2019/12/22 12:07</c:v>
                </c:pt>
                <c:pt idx="13369">
                  <c:v>2019/12/22 12:07</c:v>
                </c:pt>
                <c:pt idx="13370">
                  <c:v>2019/12/22 12:07</c:v>
                </c:pt>
                <c:pt idx="13371">
                  <c:v>2019/12/22 12:08</c:v>
                </c:pt>
                <c:pt idx="13372">
                  <c:v>2019/12/22 12:08</c:v>
                </c:pt>
                <c:pt idx="13373">
                  <c:v>2019/12/22 12:08</c:v>
                </c:pt>
                <c:pt idx="13374">
                  <c:v>2019/12/22 12:08</c:v>
                </c:pt>
                <c:pt idx="13375">
                  <c:v>2019/12/22 12:08</c:v>
                </c:pt>
                <c:pt idx="13376">
                  <c:v>2019/12/22 12:08</c:v>
                </c:pt>
                <c:pt idx="13377">
                  <c:v>2019/12/22 12:08</c:v>
                </c:pt>
                <c:pt idx="13378">
                  <c:v>2019/12/22 12:08</c:v>
                </c:pt>
                <c:pt idx="13379">
                  <c:v>2019/12/22 12:08</c:v>
                </c:pt>
                <c:pt idx="13380">
                  <c:v>2019/12/22 12:08</c:v>
                </c:pt>
                <c:pt idx="13381">
                  <c:v>2019/12/22 12:08</c:v>
                </c:pt>
                <c:pt idx="13382">
                  <c:v>2019/12/22 12:08</c:v>
                </c:pt>
                <c:pt idx="13383">
                  <c:v>2019/12/22 12:08</c:v>
                </c:pt>
                <c:pt idx="13384">
                  <c:v>2019/12/22 12:08</c:v>
                </c:pt>
                <c:pt idx="13385">
                  <c:v>2019/12/22 12:08</c:v>
                </c:pt>
                <c:pt idx="13386">
                  <c:v>2019/12/22 12:08</c:v>
                </c:pt>
                <c:pt idx="13387">
                  <c:v>2019/12/22 12:08</c:v>
                </c:pt>
                <c:pt idx="13388">
                  <c:v>2019/12/22 12:08</c:v>
                </c:pt>
                <c:pt idx="13389">
                  <c:v>2019/12/22 12:08</c:v>
                </c:pt>
                <c:pt idx="13390">
                  <c:v>2019/12/22 12:08</c:v>
                </c:pt>
                <c:pt idx="13391">
                  <c:v>2019/12/22 12:09</c:v>
                </c:pt>
                <c:pt idx="13392">
                  <c:v>2019/12/22 12:09</c:v>
                </c:pt>
                <c:pt idx="13393">
                  <c:v>2019/12/22 12:09</c:v>
                </c:pt>
                <c:pt idx="13394">
                  <c:v>2019/12/22 12:09</c:v>
                </c:pt>
                <c:pt idx="13395">
                  <c:v>2019/12/22 12:09</c:v>
                </c:pt>
                <c:pt idx="13396">
                  <c:v>2019/12/22 12:09</c:v>
                </c:pt>
                <c:pt idx="13397">
                  <c:v>2019/12/22 12:09</c:v>
                </c:pt>
                <c:pt idx="13398">
                  <c:v>2019/12/22 12:09</c:v>
                </c:pt>
                <c:pt idx="13399">
                  <c:v>2019/12/22 12:09</c:v>
                </c:pt>
                <c:pt idx="13400">
                  <c:v>2019/12/22 12:09</c:v>
                </c:pt>
                <c:pt idx="13401">
                  <c:v>2019/12/22 12:09</c:v>
                </c:pt>
                <c:pt idx="13402">
                  <c:v>2019/12/22 12:09</c:v>
                </c:pt>
                <c:pt idx="13403">
                  <c:v>2019/12/22 12:09</c:v>
                </c:pt>
                <c:pt idx="13404">
                  <c:v>2019/12/22 12:09</c:v>
                </c:pt>
                <c:pt idx="13405">
                  <c:v>2019/12/22 12:09</c:v>
                </c:pt>
                <c:pt idx="13406">
                  <c:v>2019/12/22 12:09</c:v>
                </c:pt>
                <c:pt idx="13407">
                  <c:v>2019/12/22 12:09</c:v>
                </c:pt>
                <c:pt idx="13408">
                  <c:v>2019/12/22 12:09</c:v>
                </c:pt>
                <c:pt idx="13409">
                  <c:v>2019/12/22 12:09</c:v>
                </c:pt>
                <c:pt idx="13410">
                  <c:v>2019/12/22 12:09</c:v>
                </c:pt>
                <c:pt idx="13411">
                  <c:v>2019/12/22 12:10</c:v>
                </c:pt>
                <c:pt idx="13412">
                  <c:v>2019/12/22 12:10</c:v>
                </c:pt>
                <c:pt idx="13413">
                  <c:v>2019/12/22 12:10</c:v>
                </c:pt>
                <c:pt idx="13414">
                  <c:v>2019/12/22 12:10</c:v>
                </c:pt>
                <c:pt idx="13415">
                  <c:v>2019/12/22 12:10</c:v>
                </c:pt>
                <c:pt idx="13416">
                  <c:v>2019/12/22 12:10</c:v>
                </c:pt>
                <c:pt idx="13417">
                  <c:v>2019/12/22 12:10</c:v>
                </c:pt>
                <c:pt idx="13418">
                  <c:v>2019/12/22 12:10</c:v>
                </c:pt>
                <c:pt idx="13419">
                  <c:v>2019/12/22 12:10</c:v>
                </c:pt>
                <c:pt idx="13420">
                  <c:v>2019/12/22 12:10</c:v>
                </c:pt>
                <c:pt idx="13421">
                  <c:v>2019/12/22 12:10</c:v>
                </c:pt>
                <c:pt idx="13422">
                  <c:v>2019/12/22 12:10</c:v>
                </c:pt>
                <c:pt idx="13423">
                  <c:v>2019/12/22 12:10</c:v>
                </c:pt>
                <c:pt idx="13424">
                  <c:v>2019/12/22 12:10</c:v>
                </c:pt>
                <c:pt idx="13425">
                  <c:v>2019/12/22 12:10</c:v>
                </c:pt>
                <c:pt idx="13426">
                  <c:v>2019/12/22 12:10</c:v>
                </c:pt>
                <c:pt idx="13427">
                  <c:v>2019/12/22 12:10</c:v>
                </c:pt>
                <c:pt idx="13428">
                  <c:v>2019/12/22 12:10</c:v>
                </c:pt>
                <c:pt idx="13429">
                  <c:v>2019/12/22 12:10</c:v>
                </c:pt>
                <c:pt idx="13430">
                  <c:v>2019/12/22 12:10</c:v>
                </c:pt>
                <c:pt idx="13431">
                  <c:v>2019/12/22 12:11</c:v>
                </c:pt>
                <c:pt idx="13432">
                  <c:v>2019/12/22 12:11</c:v>
                </c:pt>
                <c:pt idx="13433">
                  <c:v>2019/12/22 12:11</c:v>
                </c:pt>
                <c:pt idx="13434">
                  <c:v>2019/12/22 12:11</c:v>
                </c:pt>
                <c:pt idx="13435">
                  <c:v>2019/12/22 12:11</c:v>
                </c:pt>
                <c:pt idx="13436">
                  <c:v>2019/12/22 12:11</c:v>
                </c:pt>
                <c:pt idx="13437">
                  <c:v>2019/12/22 12:11</c:v>
                </c:pt>
                <c:pt idx="13438">
                  <c:v>2019/12/22 12:11</c:v>
                </c:pt>
                <c:pt idx="13439">
                  <c:v>2019/12/22 12:11</c:v>
                </c:pt>
                <c:pt idx="13440">
                  <c:v>2019/12/22 12:11</c:v>
                </c:pt>
                <c:pt idx="13441">
                  <c:v>2019/12/22 12:11</c:v>
                </c:pt>
                <c:pt idx="13442">
                  <c:v>2019/12/22 12:11</c:v>
                </c:pt>
                <c:pt idx="13443">
                  <c:v>2019/12/22 12:11</c:v>
                </c:pt>
                <c:pt idx="13444">
                  <c:v>2019/12/22 12:11</c:v>
                </c:pt>
                <c:pt idx="13445">
                  <c:v>2019/12/22 12:11</c:v>
                </c:pt>
                <c:pt idx="13446">
                  <c:v>2019/12/22 12:11</c:v>
                </c:pt>
                <c:pt idx="13447">
                  <c:v>2019/12/22 12:11</c:v>
                </c:pt>
                <c:pt idx="13448">
                  <c:v>2019/12/22 12:11</c:v>
                </c:pt>
                <c:pt idx="13449">
                  <c:v>2019/12/22 12:11</c:v>
                </c:pt>
                <c:pt idx="13450">
                  <c:v>2019/12/22 12:11</c:v>
                </c:pt>
                <c:pt idx="13451">
                  <c:v>2019/12/22 12:12</c:v>
                </c:pt>
                <c:pt idx="13452">
                  <c:v>2019/12/22 12:12</c:v>
                </c:pt>
                <c:pt idx="13453">
                  <c:v>2019/12/22 12:12</c:v>
                </c:pt>
                <c:pt idx="13454">
                  <c:v>2019/12/22 12:12</c:v>
                </c:pt>
                <c:pt idx="13455">
                  <c:v>2019/12/22 12:12</c:v>
                </c:pt>
                <c:pt idx="13456">
                  <c:v>2019/12/22 12:12</c:v>
                </c:pt>
                <c:pt idx="13457">
                  <c:v>2019/12/22 12:12</c:v>
                </c:pt>
                <c:pt idx="13458">
                  <c:v>2019/12/22 12:12</c:v>
                </c:pt>
                <c:pt idx="13459">
                  <c:v>2019/12/22 12:12</c:v>
                </c:pt>
                <c:pt idx="13460">
                  <c:v>2019/12/22 12:12</c:v>
                </c:pt>
                <c:pt idx="13461">
                  <c:v>2019/12/22 12:12</c:v>
                </c:pt>
                <c:pt idx="13462">
                  <c:v>2019/12/22 12:12</c:v>
                </c:pt>
                <c:pt idx="13463">
                  <c:v>2019/12/22 12:12</c:v>
                </c:pt>
                <c:pt idx="13464">
                  <c:v>2019/12/22 12:12</c:v>
                </c:pt>
                <c:pt idx="13465">
                  <c:v>2019/12/22 12:12</c:v>
                </c:pt>
                <c:pt idx="13466">
                  <c:v>2019/12/22 12:12</c:v>
                </c:pt>
                <c:pt idx="13467">
                  <c:v>2019/12/22 12:12</c:v>
                </c:pt>
                <c:pt idx="13468">
                  <c:v>2019/12/22 12:12</c:v>
                </c:pt>
                <c:pt idx="13469">
                  <c:v>2019/12/22 12:12</c:v>
                </c:pt>
                <c:pt idx="13470">
                  <c:v>2019/12/22 12:12</c:v>
                </c:pt>
                <c:pt idx="13471">
                  <c:v>2019/12/22 12:13</c:v>
                </c:pt>
                <c:pt idx="13472">
                  <c:v>2019/12/22 12:13</c:v>
                </c:pt>
                <c:pt idx="13473">
                  <c:v>2019/12/22 12:13</c:v>
                </c:pt>
                <c:pt idx="13474">
                  <c:v>2019/12/22 12:13</c:v>
                </c:pt>
                <c:pt idx="13475">
                  <c:v>2019/12/22 12:13</c:v>
                </c:pt>
                <c:pt idx="13476">
                  <c:v>2019/12/22 12:13</c:v>
                </c:pt>
                <c:pt idx="13477">
                  <c:v>2019/12/22 12:13</c:v>
                </c:pt>
                <c:pt idx="13478">
                  <c:v>2019/12/22 12:13</c:v>
                </c:pt>
                <c:pt idx="13479">
                  <c:v>2019/12/22 12:13</c:v>
                </c:pt>
                <c:pt idx="13480">
                  <c:v>2019/12/22 12:13</c:v>
                </c:pt>
                <c:pt idx="13481">
                  <c:v>2019/12/22 12:13</c:v>
                </c:pt>
                <c:pt idx="13482">
                  <c:v>2019/12/22 12:13</c:v>
                </c:pt>
                <c:pt idx="13483">
                  <c:v>2019/12/22 12:13</c:v>
                </c:pt>
                <c:pt idx="13484">
                  <c:v>2019/12/22 12:13</c:v>
                </c:pt>
                <c:pt idx="13485">
                  <c:v>2019/12/22 12:13</c:v>
                </c:pt>
                <c:pt idx="13486">
                  <c:v>2019/12/22 12:13</c:v>
                </c:pt>
                <c:pt idx="13487">
                  <c:v>2019/12/22 12:13</c:v>
                </c:pt>
                <c:pt idx="13488">
                  <c:v>2019/12/22 12:13</c:v>
                </c:pt>
                <c:pt idx="13489">
                  <c:v>2019/12/22 12:13</c:v>
                </c:pt>
                <c:pt idx="13490">
                  <c:v>2019/12/22 12:13</c:v>
                </c:pt>
                <c:pt idx="13491">
                  <c:v>2019/12/22 12:14</c:v>
                </c:pt>
                <c:pt idx="13492">
                  <c:v>2019/12/22 12:14</c:v>
                </c:pt>
                <c:pt idx="13493">
                  <c:v>2019/12/22 12:14</c:v>
                </c:pt>
                <c:pt idx="13494">
                  <c:v>2019/12/22 12:14</c:v>
                </c:pt>
                <c:pt idx="13495">
                  <c:v>2019/12/22 12:14</c:v>
                </c:pt>
                <c:pt idx="13496">
                  <c:v>2019/12/22 12:14</c:v>
                </c:pt>
                <c:pt idx="13497">
                  <c:v>2019/12/22 12:14</c:v>
                </c:pt>
                <c:pt idx="13498">
                  <c:v>2019/12/22 12:14</c:v>
                </c:pt>
                <c:pt idx="13499">
                  <c:v>2019/12/22 12:14</c:v>
                </c:pt>
                <c:pt idx="13500">
                  <c:v>2019/12/22 12:14</c:v>
                </c:pt>
                <c:pt idx="13501">
                  <c:v>2019/12/22 12:14</c:v>
                </c:pt>
                <c:pt idx="13502">
                  <c:v>2019/12/22 12:14</c:v>
                </c:pt>
                <c:pt idx="13503">
                  <c:v>2019/12/22 12:14</c:v>
                </c:pt>
                <c:pt idx="13504">
                  <c:v>2019/12/22 12:14</c:v>
                </c:pt>
                <c:pt idx="13505">
                  <c:v>2019/12/22 12:14</c:v>
                </c:pt>
                <c:pt idx="13506">
                  <c:v>2019/12/22 12:14</c:v>
                </c:pt>
                <c:pt idx="13507">
                  <c:v>2019/12/22 12:14</c:v>
                </c:pt>
                <c:pt idx="13508">
                  <c:v>2019/12/22 12:14</c:v>
                </c:pt>
                <c:pt idx="13509">
                  <c:v>2019/12/22 12:14</c:v>
                </c:pt>
                <c:pt idx="13510">
                  <c:v>2019/12/22 12:14</c:v>
                </c:pt>
                <c:pt idx="13511">
                  <c:v>2019/12/22 12:15</c:v>
                </c:pt>
                <c:pt idx="13512">
                  <c:v>2019/12/22 12:15</c:v>
                </c:pt>
                <c:pt idx="13513">
                  <c:v>2019/12/22 12:15</c:v>
                </c:pt>
                <c:pt idx="13514">
                  <c:v>2019/12/22 12:15</c:v>
                </c:pt>
                <c:pt idx="13515">
                  <c:v>2019/12/22 12:15</c:v>
                </c:pt>
                <c:pt idx="13516">
                  <c:v>2019/12/22 12:15</c:v>
                </c:pt>
                <c:pt idx="13517">
                  <c:v>2019/12/22 12:15</c:v>
                </c:pt>
                <c:pt idx="13518">
                  <c:v>2019/12/22 12:15</c:v>
                </c:pt>
                <c:pt idx="13519">
                  <c:v>2019/12/22 12:15</c:v>
                </c:pt>
                <c:pt idx="13520">
                  <c:v>2019/12/22 12:15</c:v>
                </c:pt>
                <c:pt idx="13521">
                  <c:v>2019/12/22 12:15</c:v>
                </c:pt>
                <c:pt idx="13522">
                  <c:v>2019/12/22 12:15</c:v>
                </c:pt>
                <c:pt idx="13523">
                  <c:v>2019/12/22 12:15</c:v>
                </c:pt>
                <c:pt idx="13524">
                  <c:v>2019/12/22 12:15</c:v>
                </c:pt>
                <c:pt idx="13525">
                  <c:v>2019/12/22 12:15</c:v>
                </c:pt>
                <c:pt idx="13526">
                  <c:v>2019/12/22 12:15</c:v>
                </c:pt>
                <c:pt idx="13527">
                  <c:v>2019/12/22 12:15</c:v>
                </c:pt>
                <c:pt idx="13528">
                  <c:v>2019/12/22 12:15</c:v>
                </c:pt>
                <c:pt idx="13529">
                  <c:v>2019/12/22 12:15</c:v>
                </c:pt>
                <c:pt idx="13530">
                  <c:v>2019/12/22 12:15</c:v>
                </c:pt>
                <c:pt idx="13531">
                  <c:v>2019/12/22 12:16</c:v>
                </c:pt>
                <c:pt idx="13532">
                  <c:v>2019/12/22 12:16</c:v>
                </c:pt>
                <c:pt idx="13533">
                  <c:v>2019/12/22 12:16</c:v>
                </c:pt>
                <c:pt idx="13534">
                  <c:v>2019/12/22 12:16</c:v>
                </c:pt>
                <c:pt idx="13535">
                  <c:v>2019/12/22 12:16</c:v>
                </c:pt>
                <c:pt idx="13536">
                  <c:v>2019/12/22 12:16</c:v>
                </c:pt>
                <c:pt idx="13537">
                  <c:v>2019/12/22 12:16</c:v>
                </c:pt>
                <c:pt idx="13538">
                  <c:v>2019/12/22 12:16</c:v>
                </c:pt>
                <c:pt idx="13539">
                  <c:v>2019/12/22 12:16</c:v>
                </c:pt>
                <c:pt idx="13540">
                  <c:v>2019/12/22 12:16</c:v>
                </c:pt>
                <c:pt idx="13541">
                  <c:v>2019/12/22 12:16</c:v>
                </c:pt>
                <c:pt idx="13542">
                  <c:v>2019/12/22 12:16</c:v>
                </c:pt>
                <c:pt idx="13543">
                  <c:v>2019/12/22 12:16</c:v>
                </c:pt>
                <c:pt idx="13544">
                  <c:v>2019/12/22 12:16</c:v>
                </c:pt>
                <c:pt idx="13545">
                  <c:v>2019/12/22 12:16</c:v>
                </c:pt>
                <c:pt idx="13546">
                  <c:v>2019/12/22 12:16</c:v>
                </c:pt>
                <c:pt idx="13547">
                  <c:v>2019/12/22 12:16</c:v>
                </c:pt>
                <c:pt idx="13548">
                  <c:v>2019/12/22 12:16</c:v>
                </c:pt>
                <c:pt idx="13549">
                  <c:v>2019/12/22 12:16</c:v>
                </c:pt>
                <c:pt idx="13550">
                  <c:v>2019/12/22 12:16</c:v>
                </c:pt>
                <c:pt idx="13551">
                  <c:v>2019/12/22 12:17</c:v>
                </c:pt>
                <c:pt idx="13552">
                  <c:v>2019/12/22 12:17</c:v>
                </c:pt>
                <c:pt idx="13553">
                  <c:v>2019/12/22 12:17</c:v>
                </c:pt>
                <c:pt idx="13554">
                  <c:v>2019/12/22 12:17</c:v>
                </c:pt>
                <c:pt idx="13555">
                  <c:v>2019/12/22 12:17</c:v>
                </c:pt>
                <c:pt idx="13556">
                  <c:v>2019/12/22 12:17</c:v>
                </c:pt>
                <c:pt idx="13557">
                  <c:v>2019/12/22 12:17</c:v>
                </c:pt>
                <c:pt idx="13558">
                  <c:v>2019/12/22 12:17</c:v>
                </c:pt>
                <c:pt idx="13559">
                  <c:v>2019/12/22 12:17</c:v>
                </c:pt>
                <c:pt idx="13560">
                  <c:v>2019/12/22 12:17</c:v>
                </c:pt>
                <c:pt idx="13561">
                  <c:v>2019/12/22 12:17</c:v>
                </c:pt>
                <c:pt idx="13562">
                  <c:v>2019/12/22 12:17</c:v>
                </c:pt>
                <c:pt idx="13563">
                  <c:v>2019/12/22 12:17</c:v>
                </c:pt>
                <c:pt idx="13564">
                  <c:v>2019/12/22 12:17</c:v>
                </c:pt>
                <c:pt idx="13565">
                  <c:v>2019/12/22 12:17</c:v>
                </c:pt>
                <c:pt idx="13566">
                  <c:v>2019/12/22 12:17</c:v>
                </c:pt>
                <c:pt idx="13567">
                  <c:v>2019/12/22 12:17</c:v>
                </c:pt>
                <c:pt idx="13568">
                  <c:v>2019/12/22 12:17</c:v>
                </c:pt>
                <c:pt idx="13569">
                  <c:v>2019/12/22 12:17</c:v>
                </c:pt>
                <c:pt idx="13570">
                  <c:v>2019/12/22 12:17</c:v>
                </c:pt>
                <c:pt idx="13571">
                  <c:v>2019/12/22 12:18</c:v>
                </c:pt>
                <c:pt idx="13572">
                  <c:v>2019/12/22 12:18</c:v>
                </c:pt>
                <c:pt idx="13573">
                  <c:v>2019/12/22 12:18</c:v>
                </c:pt>
                <c:pt idx="13574">
                  <c:v>2019/12/22 12:18</c:v>
                </c:pt>
                <c:pt idx="13575">
                  <c:v>2019/12/22 12:18</c:v>
                </c:pt>
                <c:pt idx="13576">
                  <c:v>2019/12/22 12:18</c:v>
                </c:pt>
                <c:pt idx="13577">
                  <c:v>2019/12/22 12:18</c:v>
                </c:pt>
                <c:pt idx="13578">
                  <c:v>2019/12/22 12:18</c:v>
                </c:pt>
                <c:pt idx="13579">
                  <c:v>2019/12/22 12:18</c:v>
                </c:pt>
                <c:pt idx="13580">
                  <c:v>2019/12/22 12:18</c:v>
                </c:pt>
                <c:pt idx="13581">
                  <c:v>2019/12/22 12:18</c:v>
                </c:pt>
                <c:pt idx="13582">
                  <c:v>2019/12/22 12:18</c:v>
                </c:pt>
                <c:pt idx="13583">
                  <c:v>2019/12/22 12:18</c:v>
                </c:pt>
                <c:pt idx="13584">
                  <c:v>2019/12/22 12:18</c:v>
                </c:pt>
                <c:pt idx="13585">
                  <c:v>2019/12/22 12:18</c:v>
                </c:pt>
                <c:pt idx="13586">
                  <c:v>2019/12/22 12:18</c:v>
                </c:pt>
                <c:pt idx="13587">
                  <c:v>2019/12/22 12:18</c:v>
                </c:pt>
                <c:pt idx="13588">
                  <c:v>2019/12/22 12:18</c:v>
                </c:pt>
                <c:pt idx="13589">
                  <c:v>2019/12/22 12:18</c:v>
                </c:pt>
                <c:pt idx="13590">
                  <c:v>2019/12/22 12:18</c:v>
                </c:pt>
                <c:pt idx="13591">
                  <c:v>2019/12/22 12:19</c:v>
                </c:pt>
                <c:pt idx="13592">
                  <c:v>2019/12/22 12:19</c:v>
                </c:pt>
                <c:pt idx="13593">
                  <c:v>2019/12/22 12:19</c:v>
                </c:pt>
                <c:pt idx="13594">
                  <c:v>2019/12/22 12:19</c:v>
                </c:pt>
                <c:pt idx="13595">
                  <c:v>2019/12/22 12:19</c:v>
                </c:pt>
                <c:pt idx="13596">
                  <c:v>2019/12/22 12:19</c:v>
                </c:pt>
                <c:pt idx="13597">
                  <c:v>2019/12/22 12:19</c:v>
                </c:pt>
                <c:pt idx="13598">
                  <c:v>2019/12/22 12:19</c:v>
                </c:pt>
                <c:pt idx="13599">
                  <c:v>2019/12/22 12:19</c:v>
                </c:pt>
                <c:pt idx="13600">
                  <c:v>2019/12/22 12:19</c:v>
                </c:pt>
                <c:pt idx="13601">
                  <c:v>2019/12/22 12:19</c:v>
                </c:pt>
                <c:pt idx="13602">
                  <c:v>2019/12/22 12:19</c:v>
                </c:pt>
                <c:pt idx="13603">
                  <c:v>2019/12/22 12:19</c:v>
                </c:pt>
                <c:pt idx="13604">
                  <c:v>2019/12/22 12:19</c:v>
                </c:pt>
                <c:pt idx="13605">
                  <c:v>2019/12/22 12:19</c:v>
                </c:pt>
                <c:pt idx="13606">
                  <c:v>2019/12/22 12:19</c:v>
                </c:pt>
                <c:pt idx="13607">
                  <c:v>2019/12/22 12:19</c:v>
                </c:pt>
                <c:pt idx="13608">
                  <c:v>2019/12/22 12:19</c:v>
                </c:pt>
                <c:pt idx="13609">
                  <c:v>2019/12/22 12:19</c:v>
                </c:pt>
                <c:pt idx="13610">
                  <c:v>2019/12/22 12:19</c:v>
                </c:pt>
                <c:pt idx="13611">
                  <c:v>2019/12/22 12:20</c:v>
                </c:pt>
                <c:pt idx="13612">
                  <c:v>2019/12/22 12:20</c:v>
                </c:pt>
                <c:pt idx="13613">
                  <c:v>2019/12/22 12:20</c:v>
                </c:pt>
                <c:pt idx="13614">
                  <c:v>2019/12/22 12:20</c:v>
                </c:pt>
                <c:pt idx="13615">
                  <c:v>2019/12/22 12:20</c:v>
                </c:pt>
                <c:pt idx="13616">
                  <c:v>2019/12/22 12:20</c:v>
                </c:pt>
                <c:pt idx="13617">
                  <c:v>2019/12/22 12:20</c:v>
                </c:pt>
                <c:pt idx="13618">
                  <c:v>2019/12/22 12:20</c:v>
                </c:pt>
                <c:pt idx="13619">
                  <c:v>2019/12/22 12:20</c:v>
                </c:pt>
                <c:pt idx="13620">
                  <c:v>2019/12/22 12:20</c:v>
                </c:pt>
                <c:pt idx="13621">
                  <c:v>2019/12/22 12:20</c:v>
                </c:pt>
                <c:pt idx="13622">
                  <c:v>2019/12/22 12:20</c:v>
                </c:pt>
                <c:pt idx="13623">
                  <c:v>2019/12/22 12:20</c:v>
                </c:pt>
                <c:pt idx="13624">
                  <c:v>2019/12/22 12:20</c:v>
                </c:pt>
                <c:pt idx="13625">
                  <c:v>2019/12/22 12:20</c:v>
                </c:pt>
                <c:pt idx="13626">
                  <c:v>2019/12/22 12:20</c:v>
                </c:pt>
                <c:pt idx="13627">
                  <c:v>2019/12/22 12:20</c:v>
                </c:pt>
                <c:pt idx="13628">
                  <c:v>2019/12/22 12:20</c:v>
                </c:pt>
                <c:pt idx="13629">
                  <c:v>2019/12/22 12:20</c:v>
                </c:pt>
                <c:pt idx="13630">
                  <c:v>2019/12/22 12:20</c:v>
                </c:pt>
                <c:pt idx="13631">
                  <c:v>2019/12/22 12:21</c:v>
                </c:pt>
                <c:pt idx="13632">
                  <c:v>2019/12/22 12:21</c:v>
                </c:pt>
                <c:pt idx="13633">
                  <c:v>2019/12/22 12:21</c:v>
                </c:pt>
                <c:pt idx="13634">
                  <c:v>2019/12/22 12:21</c:v>
                </c:pt>
                <c:pt idx="13635">
                  <c:v>2019/12/22 12:21</c:v>
                </c:pt>
                <c:pt idx="13636">
                  <c:v>2019/12/22 12:21</c:v>
                </c:pt>
                <c:pt idx="13637">
                  <c:v>2019/12/22 12:21</c:v>
                </c:pt>
                <c:pt idx="13638">
                  <c:v>2019/12/22 12:21</c:v>
                </c:pt>
                <c:pt idx="13639">
                  <c:v>2019/12/22 12:21</c:v>
                </c:pt>
                <c:pt idx="13640">
                  <c:v>2019/12/22 12:21</c:v>
                </c:pt>
                <c:pt idx="13641">
                  <c:v>2019/12/22 12:21</c:v>
                </c:pt>
                <c:pt idx="13642">
                  <c:v>2019/12/22 12:21</c:v>
                </c:pt>
                <c:pt idx="13643">
                  <c:v>2019/12/22 12:21</c:v>
                </c:pt>
                <c:pt idx="13644">
                  <c:v>2019/12/22 12:21</c:v>
                </c:pt>
                <c:pt idx="13645">
                  <c:v>2019/12/22 12:21</c:v>
                </c:pt>
                <c:pt idx="13646">
                  <c:v>2019/12/22 12:21</c:v>
                </c:pt>
                <c:pt idx="13647">
                  <c:v>2019/12/22 12:21</c:v>
                </c:pt>
                <c:pt idx="13648">
                  <c:v>2019/12/22 12:21</c:v>
                </c:pt>
                <c:pt idx="13649">
                  <c:v>2019/12/22 12:21</c:v>
                </c:pt>
                <c:pt idx="13650">
                  <c:v>2019/12/22 12:21</c:v>
                </c:pt>
                <c:pt idx="13651">
                  <c:v>2019/12/22 12:22</c:v>
                </c:pt>
                <c:pt idx="13652">
                  <c:v>2019/12/22 12:22</c:v>
                </c:pt>
                <c:pt idx="13653">
                  <c:v>2019/12/22 12:22</c:v>
                </c:pt>
                <c:pt idx="13654">
                  <c:v>2019/12/22 12:22</c:v>
                </c:pt>
                <c:pt idx="13655">
                  <c:v>2019/12/22 12:22</c:v>
                </c:pt>
                <c:pt idx="13656">
                  <c:v>2019/12/22 12:22</c:v>
                </c:pt>
                <c:pt idx="13657">
                  <c:v>2019/12/22 12:22</c:v>
                </c:pt>
                <c:pt idx="13658">
                  <c:v>2019/12/22 12:22</c:v>
                </c:pt>
                <c:pt idx="13659">
                  <c:v>2019/12/22 12:22</c:v>
                </c:pt>
                <c:pt idx="13660">
                  <c:v>2019/12/22 12:22</c:v>
                </c:pt>
                <c:pt idx="13661">
                  <c:v>2019/12/22 12:22</c:v>
                </c:pt>
                <c:pt idx="13662">
                  <c:v>2019/12/22 12:22</c:v>
                </c:pt>
                <c:pt idx="13663">
                  <c:v>2019/12/22 12:22</c:v>
                </c:pt>
                <c:pt idx="13664">
                  <c:v>2019/12/22 12:22</c:v>
                </c:pt>
                <c:pt idx="13665">
                  <c:v>2019/12/22 12:22</c:v>
                </c:pt>
                <c:pt idx="13666">
                  <c:v>2019/12/22 12:22</c:v>
                </c:pt>
                <c:pt idx="13667">
                  <c:v>2019/12/22 12:22</c:v>
                </c:pt>
                <c:pt idx="13668">
                  <c:v>2019/12/22 12:22</c:v>
                </c:pt>
                <c:pt idx="13669">
                  <c:v>2019/12/22 12:22</c:v>
                </c:pt>
                <c:pt idx="13670">
                  <c:v>2019/12/22 12:22</c:v>
                </c:pt>
                <c:pt idx="13671">
                  <c:v>2019/12/22 12:23</c:v>
                </c:pt>
                <c:pt idx="13672">
                  <c:v>2019/12/22 12:23</c:v>
                </c:pt>
                <c:pt idx="13673">
                  <c:v>2019/12/22 12:23</c:v>
                </c:pt>
                <c:pt idx="13674">
                  <c:v>2019/12/22 12:23</c:v>
                </c:pt>
                <c:pt idx="13675">
                  <c:v>2019/12/22 12:23</c:v>
                </c:pt>
                <c:pt idx="13676">
                  <c:v>2019/12/22 12:23</c:v>
                </c:pt>
                <c:pt idx="13677">
                  <c:v>2019/12/22 12:23</c:v>
                </c:pt>
                <c:pt idx="13678">
                  <c:v>2019/12/22 12:23</c:v>
                </c:pt>
                <c:pt idx="13679">
                  <c:v>2019/12/22 12:23</c:v>
                </c:pt>
                <c:pt idx="13680">
                  <c:v>2019/12/22 12:23</c:v>
                </c:pt>
                <c:pt idx="13681">
                  <c:v>2019/12/22 12:23</c:v>
                </c:pt>
                <c:pt idx="13682">
                  <c:v>2019/12/22 12:23</c:v>
                </c:pt>
                <c:pt idx="13683">
                  <c:v>2019/12/22 12:23</c:v>
                </c:pt>
                <c:pt idx="13684">
                  <c:v>2019/12/22 12:23</c:v>
                </c:pt>
                <c:pt idx="13685">
                  <c:v>2019/12/22 12:23</c:v>
                </c:pt>
                <c:pt idx="13686">
                  <c:v>2019/12/22 12:23</c:v>
                </c:pt>
                <c:pt idx="13687">
                  <c:v>2019/12/22 12:23</c:v>
                </c:pt>
                <c:pt idx="13688">
                  <c:v>2019/12/22 12:23</c:v>
                </c:pt>
                <c:pt idx="13689">
                  <c:v>2019/12/22 12:23</c:v>
                </c:pt>
                <c:pt idx="13690">
                  <c:v>2019/12/22 12:23</c:v>
                </c:pt>
                <c:pt idx="13691">
                  <c:v>2019/12/22 12:24</c:v>
                </c:pt>
                <c:pt idx="13692">
                  <c:v>2019/12/22 12:24</c:v>
                </c:pt>
                <c:pt idx="13693">
                  <c:v>2019/12/22 12:24</c:v>
                </c:pt>
                <c:pt idx="13694">
                  <c:v>2019/12/22 12:24</c:v>
                </c:pt>
                <c:pt idx="13695">
                  <c:v>2019/12/22 12:24</c:v>
                </c:pt>
                <c:pt idx="13696">
                  <c:v>2019/12/22 12:24</c:v>
                </c:pt>
                <c:pt idx="13697">
                  <c:v>2019/12/22 12:24</c:v>
                </c:pt>
                <c:pt idx="13698">
                  <c:v>2019/12/22 12:24</c:v>
                </c:pt>
                <c:pt idx="13699">
                  <c:v>2019/12/22 12:24</c:v>
                </c:pt>
                <c:pt idx="13700">
                  <c:v>2019/12/22 12:24</c:v>
                </c:pt>
                <c:pt idx="13701">
                  <c:v>2019/12/22 12:24</c:v>
                </c:pt>
                <c:pt idx="13702">
                  <c:v>2019/12/22 12:24</c:v>
                </c:pt>
                <c:pt idx="13703">
                  <c:v>2019/12/22 12:24</c:v>
                </c:pt>
                <c:pt idx="13704">
                  <c:v>2019/12/22 12:24</c:v>
                </c:pt>
                <c:pt idx="13705">
                  <c:v>2019/12/22 12:24</c:v>
                </c:pt>
                <c:pt idx="13706">
                  <c:v>2019/12/22 12:24</c:v>
                </c:pt>
                <c:pt idx="13707">
                  <c:v>2019/12/22 12:24</c:v>
                </c:pt>
                <c:pt idx="13708">
                  <c:v>2019/12/22 12:24</c:v>
                </c:pt>
                <c:pt idx="13709">
                  <c:v>2019/12/22 12:24</c:v>
                </c:pt>
                <c:pt idx="13710">
                  <c:v>2019/12/22 12:24</c:v>
                </c:pt>
                <c:pt idx="13711">
                  <c:v>2019/12/22 12:25</c:v>
                </c:pt>
                <c:pt idx="13712">
                  <c:v>2019/12/22 12:25</c:v>
                </c:pt>
                <c:pt idx="13713">
                  <c:v>2019/12/22 12:25</c:v>
                </c:pt>
                <c:pt idx="13714">
                  <c:v>2019/12/22 12:25</c:v>
                </c:pt>
                <c:pt idx="13715">
                  <c:v>2019/12/22 12:25</c:v>
                </c:pt>
                <c:pt idx="13716">
                  <c:v>2019/12/22 12:25</c:v>
                </c:pt>
                <c:pt idx="13717">
                  <c:v>2019/12/22 12:25</c:v>
                </c:pt>
                <c:pt idx="13718">
                  <c:v>2019/12/22 12:25</c:v>
                </c:pt>
                <c:pt idx="13719">
                  <c:v>2019/12/22 12:25</c:v>
                </c:pt>
                <c:pt idx="13720">
                  <c:v>2019/12/22 12:25</c:v>
                </c:pt>
                <c:pt idx="13721">
                  <c:v>2019/12/22 12:25</c:v>
                </c:pt>
                <c:pt idx="13722">
                  <c:v>2019/12/22 12:25</c:v>
                </c:pt>
                <c:pt idx="13723">
                  <c:v>2019/12/22 12:25</c:v>
                </c:pt>
                <c:pt idx="13724">
                  <c:v>2019/12/22 12:25</c:v>
                </c:pt>
                <c:pt idx="13725">
                  <c:v>2019/12/22 12:25</c:v>
                </c:pt>
                <c:pt idx="13726">
                  <c:v>2019/12/22 12:25</c:v>
                </c:pt>
                <c:pt idx="13727">
                  <c:v>2019/12/22 12:25</c:v>
                </c:pt>
                <c:pt idx="13728">
                  <c:v>2019/12/22 12:25</c:v>
                </c:pt>
                <c:pt idx="13729">
                  <c:v>2019/12/22 12:25</c:v>
                </c:pt>
                <c:pt idx="13730">
                  <c:v>2019/12/22 12:25</c:v>
                </c:pt>
                <c:pt idx="13731">
                  <c:v>2019/12/22 12:26</c:v>
                </c:pt>
                <c:pt idx="13732">
                  <c:v>2019/12/22 12:26</c:v>
                </c:pt>
                <c:pt idx="13733">
                  <c:v>2019/12/22 12:26</c:v>
                </c:pt>
                <c:pt idx="13734">
                  <c:v>2019/12/22 12:26</c:v>
                </c:pt>
                <c:pt idx="13735">
                  <c:v>2019/12/22 12:26</c:v>
                </c:pt>
                <c:pt idx="13736">
                  <c:v>2019/12/22 12:26</c:v>
                </c:pt>
                <c:pt idx="13737">
                  <c:v>2019/12/22 12:26</c:v>
                </c:pt>
                <c:pt idx="13738">
                  <c:v>2019/12/22 12:26</c:v>
                </c:pt>
                <c:pt idx="13739">
                  <c:v>2019/12/22 12:26</c:v>
                </c:pt>
                <c:pt idx="13740">
                  <c:v>2019/12/22 12:26</c:v>
                </c:pt>
                <c:pt idx="13741">
                  <c:v>2019/12/22 12:26</c:v>
                </c:pt>
                <c:pt idx="13742">
                  <c:v>2019/12/22 12:26</c:v>
                </c:pt>
                <c:pt idx="13743">
                  <c:v>2019/12/22 12:26</c:v>
                </c:pt>
                <c:pt idx="13744">
                  <c:v>2019/12/22 12:26</c:v>
                </c:pt>
                <c:pt idx="13745">
                  <c:v>2019/12/22 12:26</c:v>
                </c:pt>
                <c:pt idx="13746">
                  <c:v>2019/12/22 12:26</c:v>
                </c:pt>
                <c:pt idx="13747">
                  <c:v>2019/12/22 12:26</c:v>
                </c:pt>
                <c:pt idx="13748">
                  <c:v>2019/12/22 12:26</c:v>
                </c:pt>
                <c:pt idx="13749">
                  <c:v>2019/12/22 12:26</c:v>
                </c:pt>
                <c:pt idx="13750">
                  <c:v>2019/12/22 12:26</c:v>
                </c:pt>
                <c:pt idx="13751">
                  <c:v>2019/12/22 12:27</c:v>
                </c:pt>
                <c:pt idx="13752">
                  <c:v>2019/12/22 12:27</c:v>
                </c:pt>
                <c:pt idx="13753">
                  <c:v>2019/12/22 12:27</c:v>
                </c:pt>
                <c:pt idx="13754">
                  <c:v>2019/12/22 12:27</c:v>
                </c:pt>
                <c:pt idx="13755">
                  <c:v>2019/12/22 12:27</c:v>
                </c:pt>
                <c:pt idx="13756">
                  <c:v>2019/12/22 12:27</c:v>
                </c:pt>
                <c:pt idx="13757">
                  <c:v>2019/12/22 12:27</c:v>
                </c:pt>
                <c:pt idx="13758">
                  <c:v>2019/12/22 12:27</c:v>
                </c:pt>
                <c:pt idx="13759">
                  <c:v>2019/12/22 12:27</c:v>
                </c:pt>
                <c:pt idx="13760">
                  <c:v>2019/12/22 12:27</c:v>
                </c:pt>
                <c:pt idx="13761">
                  <c:v>2019/12/22 12:27</c:v>
                </c:pt>
                <c:pt idx="13762">
                  <c:v>2019/12/22 12:27</c:v>
                </c:pt>
                <c:pt idx="13763">
                  <c:v>2019/12/22 12:27</c:v>
                </c:pt>
                <c:pt idx="13764">
                  <c:v>2019/12/22 12:27</c:v>
                </c:pt>
                <c:pt idx="13765">
                  <c:v>2019/12/22 12:27</c:v>
                </c:pt>
                <c:pt idx="13766">
                  <c:v>2019/12/22 12:27</c:v>
                </c:pt>
                <c:pt idx="13767">
                  <c:v>2019/12/22 12:27</c:v>
                </c:pt>
                <c:pt idx="13768">
                  <c:v>2019/12/22 12:27</c:v>
                </c:pt>
                <c:pt idx="13769">
                  <c:v>2019/12/22 12:27</c:v>
                </c:pt>
                <c:pt idx="13770">
                  <c:v>2019/12/22 12:27</c:v>
                </c:pt>
                <c:pt idx="13771">
                  <c:v>2019/12/22 12:28</c:v>
                </c:pt>
                <c:pt idx="13772">
                  <c:v>2019/12/22 12:28</c:v>
                </c:pt>
                <c:pt idx="13773">
                  <c:v>2019/12/22 12:28</c:v>
                </c:pt>
                <c:pt idx="13774">
                  <c:v>2019/12/22 12:28</c:v>
                </c:pt>
                <c:pt idx="13775">
                  <c:v>2019/12/22 12:28</c:v>
                </c:pt>
                <c:pt idx="13776">
                  <c:v>2019/12/22 12:28</c:v>
                </c:pt>
                <c:pt idx="13777">
                  <c:v>2019/12/22 12:28</c:v>
                </c:pt>
                <c:pt idx="13778">
                  <c:v>2019/12/22 12:28</c:v>
                </c:pt>
                <c:pt idx="13779">
                  <c:v>2019/12/22 12:28</c:v>
                </c:pt>
                <c:pt idx="13780">
                  <c:v>2019/12/22 12:28</c:v>
                </c:pt>
                <c:pt idx="13781">
                  <c:v>2019/12/22 12:28</c:v>
                </c:pt>
                <c:pt idx="13782">
                  <c:v>2019/12/22 12:28</c:v>
                </c:pt>
                <c:pt idx="13783">
                  <c:v>2019/12/22 12:28</c:v>
                </c:pt>
                <c:pt idx="13784">
                  <c:v>2019/12/22 12:28</c:v>
                </c:pt>
                <c:pt idx="13785">
                  <c:v>2019/12/22 12:28</c:v>
                </c:pt>
                <c:pt idx="13786">
                  <c:v>2019/12/22 12:28</c:v>
                </c:pt>
                <c:pt idx="13787">
                  <c:v>2019/12/22 12:28</c:v>
                </c:pt>
                <c:pt idx="13788">
                  <c:v>2019/12/22 12:28</c:v>
                </c:pt>
                <c:pt idx="13789">
                  <c:v>2019/12/22 12:28</c:v>
                </c:pt>
                <c:pt idx="13790">
                  <c:v>2019/12/22 12:28</c:v>
                </c:pt>
                <c:pt idx="13791">
                  <c:v>2019/12/22 12:29</c:v>
                </c:pt>
                <c:pt idx="13792">
                  <c:v>2019/12/22 12:29</c:v>
                </c:pt>
                <c:pt idx="13793">
                  <c:v>2019/12/22 12:29</c:v>
                </c:pt>
                <c:pt idx="13794">
                  <c:v>2019/12/22 12:29</c:v>
                </c:pt>
                <c:pt idx="13795">
                  <c:v>2019/12/22 12:29</c:v>
                </c:pt>
                <c:pt idx="13796">
                  <c:v>2019/12/22 12:29</c:v>
                </c:pt>
                <c:pt idx="13797">
                  <c:v>2019/12/22 12:29</c:v>
                </c:pt>
                <c:pt idx="13798">
                  <c:v>2019/12/22 12:29</c:v>
                </c:pt>
                <c:pt idx="13799">
                  <c:v>2019/12/22 12:29</c:v>
                </c:pt>
                <c:pt idx="13800">
                  <c:v>2019/12/22 12:29</c:v>
                </c:pt>
                <c:pt idx="13801">
                  <c:v>2019/12/22 12:29</c:v>
                </c:pt>
                <c:pt idx="13802">
                  <c:v>2019/12/22 12:29</c:v>
                </c:pt>
                <c:pt idx="13803">
                  <c:v>2019/12/22 12:29</c:v>
                </c:pt>
                <c:pt idx="13804">
                  <c:v>2019/12/22 12:29</c:v>
                </c:pt>
                <c:pt idx="13805">
                  <c:v>2019/12/22 12:29</c:v>
                </c:pt>
                <c:pt idx="13806">
                  <c:v>2019/12/22 12:29</c:v>
                </c:pt>
                <c:pt idx="13807">
                  <c:v>2019/12/22 12:29</c:v>
                </c:pt>
                <c:pt idx="13808">
                  <c:v>2019/12/22 12:29</c:v>
                </c:pt>
                <c:pt idx="13809">
                  <c:v>2019/12/22 12:29</c:v>
                </c:pt>
                <c:pt idx="13810">
                  <c:v>2019/12/22 12:29</c:v>
                </c:pt>
                <c:pt idx="13811">
                  <c:v>2019/12/22 12:30</c:v>
                </c:pt>
                <c:pt idx="13812">
                  <c:v>2019/12/22 12:30</c:v>
                </c:pt>
                <c:pt idx="13813">
                  <c:v>2019/12/22 12:30</c:v>
                </c:pt>
                <c:pt idx="13814">
                  <c:v>2019/12/22 12:30</c:v>
                </c:pt>
                <c:pt idx="13815">
                  <c:v>2019/12/22 12:30</c:v>
                </c:pt>
                <c:pt idx="13816">
                  <c:v>2019/12/22 12:30</c:v>
                </c:pt>
                <c:pt idx="13817">
                  <c:v>2019/12/22 12:30</c:v>
                </c:pt>
                <c:pt idx="13818">
                  <c:v>2019/12/22 12:30</c:v>
                </c:pt>
                <c:pt idx="13819">
                  <c:v>2019/12/22 12:30</c:v>
                </c:pt>
                <c:pt idx="13820">
                  <c:v>2019/12/22 12:30</c:v>
                </c:pt>
                <c:pt idx="13821">
                  <c:v>2019/12/22 12:30</c:v>
                </c:pt>
                <c:pt idx="13822">
                  <c:v>2019/12/22 12:30</c:v>
                </c:pt>
                <c:pt idx="13823">
                  <c:v>2019/12/22 12:30</c:v>
                </c:pt>
                <c:pt idx="13824">
                  <c:v>2019/12/22 12:30</c:v>
                </c:pt>
                <c:pt idx="13825">
                  <c:v>2019/12/22 12:30</c:v>
                </c:pt>
                <c:pt idx="13826">
                  <c:v>2019/12/22 12:30</c:v>
                </c:pt>
                <c:pt idx="13827">
                  <c:v>2019/12/22 12:30</c:v>
                </c:pt>
                <c:pt idx="13828">
                  <c:v>2019/12/22 12:30</c:v>
                </c:pt>
                <c:pt idx="13829">
                  <c:v>2019/12/22 12:30</c:v>
                </c:pt>
                <c:pt idx="13830">
                  <c:v>2019/12/22 12:30</c:v>
                </c:pt>
                <c:pt idx="13831">
                  <c:v>2019/12/22 12:31</c:v>
                </c:pt>
                <c:pt idx="13832">
                  <c:v>2019/12/22 12:31</c:v>
                </c:pt>
                <c:pt idx="13833">
                  <c:v>2019/12/22 12:31</c:v>
                </c:pt>
                <c:pt idx="13834">
                  <c:v>2019/12/22 12:31</c:v>
                </c:pt>
                <c:pt idx="13835">
                  <c:v>2019/12/22 12:31</c:v>
                </c:pt>
                <c:pt idx="13836">
                  <c:v>2019/12/22 12:31</c:v>
                </c:pt>
                <c:pt idx="13837">
                  <c:v>2019/12/22 12:31</c:v>
                </c:pt>
                <c:pt idx="13838">
                  <c:v>2019/12/22 12:31</c:v>
                </c:pt>
                <c:pt idx="13839">
                  <c:v>2019/12/22 12:31</c:v>
                </c:pt>
                <c:pt idx="13840">
                  <c:v>2019/12/22 12:31</c:v>
                </c:pt>
                <c:pt idx="13841">
                  <c:v>2019/12/22 12:31</c:v>
                </c:pt>
                <c:pt idx="13842">
                  <c:v>2019/12/22 12:31</c:v>
                </c:pt>
                <c:pt idx="13843">
                  <c:v>2019/12/22 12:31</c:v>
                </c:pt>
                <c:pt idx="13844">
                  <c:v>2019/12/22 12:31</c:v>
                </c:pt>
                <c:pt idx="13845">
                  <c:v>2019/12/22 12:31</c:v>
                </c:pt>
                <c:pt idx="13846">
                  <c:v>2019/12/22 12:31</c:v>
                </c:pt>
                <c:pt idx="13847">
                  <c:v>2019/12/22 12:31</c:v>
                </c:pt>
                <c:pt idx="13848">
                  <c:v>2019/12/22 12:31</c:v>
                </c:pt>
                <c:pt idx="13849">
                  <c:v>2019/12/22 12:31</c:v>
                </c:pt>
                <c:pt idx="13850">
                  <c:v>2019/12/22 12:31</c:v>
                </c:pt>
                <c:pt idx="13851">
                  <c:v>2019/12/22 12:32</c:v>
                </c:pt>
                <c:pt idx="13852">
                  <c:v>2019/12/22 12:32</c:v>
                </c:pt>
                <c:pt idx="13853">
                  <c:v>2019/12/22 12:32</c:v>
                </c:pt>
                <c:pt idx="13854">
                  <c:v>2019/12/22 12:32</c:v>
                </c:pt>
                <c:pt idx="13855">
                  <c:v>2019/12/22 12:32</c:v>
                </c:pt>
                <c:pt idx="13856">
                  <c:v>2019/12/22 12:32</c:v>
                </c:pt>
                <c:pt idx="13857">
                  <c:v>2019/12/22 12:32</c:v>
                </c:pt>
                <c:pt idx="13858">
                  <c:v>2019/12/22 12:32</c:v>
                </c:pt>
                <c:pt idx="13859">
                  <c:v>2019/12/22 12:32</c:v>
                </c:pt>
                <c:pt idx="13860">
                  <c:v>2019/12/22 12:32</c:v>
                </c:pt>
                <c:pt idx="13861">
                  <c:v>2019/12/22 12:32</c:v>
                </c:pt>
                <c:pt idx="13862">
                  <c:v>2019/12/22 12:32</c:v>
                </c:pt>
                <c:pt idx="13863">
                  <c:v>2019/12/22 12:32</c:v>
                </c:pt>
                <c:pt idx="13864">
                  <c:v>2019/12/22 12:32</c:v>
                </c:pt>
                <c:pt idx="13865">
                  <c:v>2019/12/22 12:32</c:v>
                </c:pt>
                <c:pt idx="13866">
                  <c:v>2019/12/22 12:32</c:v>
                </c:pt>
                <c:pt idx="13867">
                  <c:v>2019/12/22 12:32</c:v>
                </c:pt>
                <c:pt idx="13868">
                  <c:v>2019/12/22 12:32</c:v>
                </c:pt>
                <c:pt idx="13869">
                  <c:v>2019/12/22 12:32</c:v>
                </c:pt>
                <c:pt idx="13870">
                  <c:v>2019/12/22 12:32</c:v>
                </c:pt>
                <c:pt idx="13871">
                  <c:v>2019/12/22 12:33</c:v>
                </c:pt>
                <c:pt idx="13872">
                  <c:v>2019/12/22 12:33</c:v>
                </c:pt>
                <c:pt idx="13873">
                  <c:v>2019/12/22 12:33</c:v>
                </c:pt>
                <c:pt idx="13874">
                  <c:v>2019/12/22 12:33</c:v>
                </c:pt>
                <c:pt idx="13875">
                  <c:v>2019/12/22 12:33</c:v>
                </c:pt>
                <c:pt idx="13876">
                  <c:v>2019/12/22 12:33</c:v>
                </c:pt>
                <c:pt idx="13877">
                  <c:v>2019/12/22 12:33</c:v>
                </c:pt>
                <c:pt idx="13878">
                  <c:v>2019/12/22 12:33</c:v>
                </c:pt>
                <c:pt idx="13879">
                  <c:v>2019/12/22 12:33</c:v>
                </c:pt>
                <c:pt idx="13880">
                  <c:v>2019/12/22 12:33</c:v>
                </c:pt>
                <c:pt idx="13881">
                  <c:v>2019/12/22 12:33</c:v>
                </c:pt>
                <c:pt idx="13882">
                  <c:v>2019/12/22 12:33</c:v>
                </c:pt>
                <c:pt idx="13883">
                  <c:v>2019/12/22 12:33</c:v>
                </c:pt>
                <c:pt idx="13884">
                  <c:v>2019/12/22 12:33</c:v>
                </c:pt>
                <c:pt idx="13885">
                  <c:v>2019/12/22 12:33</c:v>
                </c:pt>
                <c:pt idx="13886">
                  <c:v>2019/12/22 12:33</c:v>
                </c:pt>
                <c:pt idx="13887">
                  <c:v>2019/12/22 12:33</c:v>
                </c:pt>
                <c:pt idx="13888">
                  <c:v>2019/12/22 12:33</c:v>
                </c:pt>
                <c:pt idx="13889">
                  <c:v>2019/12/22 12:33</c:v>
                </c:pt>
                <c:pt idx="13890">
                  <c:v>2019/12/22 12:33</c:v>
                </c:pt>
                <c:pt idx="13891">
                  <c:v>2019/12/22 12:34</c:v>
                </c:pt>
                <c:pt idx="13892">
                  <c:v>2019/12/22 12:34</c:v>
                </c:pt>
                <c:pt idx="13893">
                  <c:v>2019/12/22 12:34</c:v>
                </c:pt>
                <c:pt idx="13894">
                  <c:v>2019/12/22 12:34</c:v>
                </c:pt>
                <c:pt idx="13895">
                  <c:v>2019/12/22 12:34</c:v>
                </c:pt>
                <c:pt idx="13896">
                  <c:v>2019/12/22 12:34</c:v>
                </c:pt>
                <c:pt idx="13897">
                  <c:v>2019/12/22 12:34</c:v>
                </c:pt>
                <c:pt idx="13898">
                  <c:v>2019/12/22 12:34</c:v>
                </c:pt>
                <c:pt idx="13899">
                  <c:v>2019/12/22 12:34</c:v>
                </c:pt>
                <c:pt idx="13900">
                  <c:v>2019/12/22 12:34</c:v>
                </c:pt>
                <c:pt idx="13901">
                  <c:v>2019/12/22 12:34</c:v>
                </c:pt>
                <c:pt idx="13902">
                  <c:v>2019/12/22 12:34</c:v>
                </c:pt>
                <c:pt idx="13903">
                  <c:v>2019/12/22 12:34</c:v>
                </c:pt>
                <c:pt idx="13904">
                  <c:v>2019/12/22 12:34</c:v>
                </c:pt>
                <c:pt idx="13905">
                  <c:v>2019/12/22 12:34</c:v>
                </c:pt>
                <c:pt idx="13906">
                  <c:v>2019/12/22 12:34</c:v>
                </c:pt>
                <c:pt idx="13907">
                  <c:v>2019/12/22 12:34</c:v>
                </c:pt>
                <c:pt idx="13908">
                  <c:v>2019/12/22 12:34</c:v>
                </c:pt>
                <c:pt idx="13909">
                  <c:v>2019/12/22 12:34</c:v>
                </c:pt>
                <c:pt idx="13910">
                  <c:v>2019/12/22 12:34</c:v>
                </c:pt>
                <c:pt idx="13911">
                  <c:v>2019/12/22 12:35</c:v>
                </c:pt>
                <c:pt idx="13912">
                  <c:v>2019/12/22 12:35</c:v>
                </c:pt>
                <c:pt idx="13913">
                  <c:v>2019/12/22 12:35</c:v>
                </c:pt>
                <c:pt idx="13914">
                  <c:v>2019/12/22 12:35</c:v>
                </c:pt>
                <c:pt idx="13915">
                  <c:v>2019/12/22 12:35</c:v>
                </c:pt>
                <c:pt idx="13916">
                  <c:v>2019/12/22 12:35</c:v>
                </c:pt>
                <c:pt idx="13917">
                  <c:v>2019/12/22 12:35</c:v>
                </c:pt>
                <c:pt idx="13918">
                  <c:v>2019/12/22 12:35</c:v>
                </c:pt>
                <c:pt idx="13919">
                  <c:v>2019/12/22 12:35</c:v>
                </c:pt>
                <c:pt idx="13920">
                  <c:v>2019/12/22 12:35</c:v>
                </c:pt>
                <c:pt idx="13921">
                  <c:v>2019/12/22 12:35</c:v>
                </c:pt>
                <c:pt idx="13922">
                  <c:v>2019/12/22 12:35</c:v>
                </c:pt>
                <c:pt idx="13923">
                  <c:v>2019/12/22 12:35</c:v>
                </c:pt>
                <c:pt idx="13924">
                  <c:v>2019/12/22 12:35</c:v>
                </c:pt>
                <c:pt idx="13925">
                  <c:v>2019/12/22 12:35</c:v>
                </c:pt>
                <c:pt idx="13926">
                  <c:v>2019/12/22 12:35</c:v>
                </c:pt>
                <c:pt idx="13927">
                  <c:v>2019/12/22 12:35</c:v>
                </c:pt>
                <c:pt idx="13928">
                  <c:v>2019/12/22 12:35</c:v>
                </c:pt>
                <c:pt idx="13929">
                  <c:v>2019/12/22 12:35</c:v>
                </c:pt>
                <c:pt idx="13930">
                  <c:v>2019/12/22 12:35</c:v>
                </c:pt>
                <c:pt idx="13931">
                  <c:v>2019/12/22 12:36</c:v>
                </c:pt>
                <c:pt idx="13932">
                  <c:v>2019/12/22 12:36</c:v>
                </c:pt>
                <c:pt idx="13933">
                  <c:v>2019/12/22 12:36</c:v>
                </c:pt>
                <c:pt idx="13934">
                  <c:v>2019/12/22 12:36</c:v>
                </c:pt>
                <c:pt idx="13935">
                  <c:v>2019/12/22 12:36</c:v>
                </c:pt>
                <c:pt idx="13936">
                  <c:v>2019/12/22 12:36</c:v>
                </c:pt>
                <c:pt idx="13937">
                  <c:v>2019/12/22 12:36</c:v>
                </c:pt>
                <c:pt idx="13938">
                  <c:v>2019/12/22 12:36</c:v>
                </c:pt>
                <c:pt idx="13939">
                  <c:v>2019/12/22 12:36</c:v>
                </c:pt>
                <c:pt idx="13940">
                  <c:v>2019/12/22 12:36</c:v>
                </c:pt>
                <c:pt idx="13941">
                  <c:v>2019/12/22 12:36</c:v>
                </c:pt>
                <c:pt idx="13942">
                  <c:v>2019/12/22 12:36</c:v>
                </c:pt>
                <c:pt idx="13943">
                  <c:v>2019/12/22 12:36</c:v>
                </c:pt>
                <c:pt idx="13944">
                  <c:v>2019/12/22 12:36</c:v>
                </c:pt>
                <c:pt idx="13945">
                  <c:v>2019/12/22 12:36</c:v>
                </c:pt>
                <c:pt idx="13946">
                  <c:v>2019/12/22 12:36</c:v>
                </c:pt>
                <c:pt idx="13947">
                  <c:v>2019/12/22 12:36</c:v>
                </c:pt>
                <c:pt idx="13948">
                  <c:v>2019/12/22 12:36</c:v>
                </c:pt>
                <c:pt idx="13949">
                  <c:v>2019/12/22 12:36</c:v>
                </c:pt>
                <c:pt idx="13950">
                  <c:v>2019/12/22 12:36</c:v>
                </c:pt>
                <c:pt idx="13951">
                  <c:v>2019/12/22 12:37</c:v>
                </c:pt>
                <c:pt idx="13952">
                  <c:v>2019/12/22 12:37</c:v>
                </c:pt>
                <c:pt idx="13953">
                  <c:v>2019/12/22 12:37</c:v>
                </c:pt>
                <c:pt idx="13954">
                  <c:v>2019/12/22 12:37</c:v>
                </c:pt>
                <c:pt idx="13955">
                  <c:v>2019/12/22 12:37</c:v>
                </c:pt>
                <c:pt idx="13956">
                  <c:v>2019/12/22 12:37</c:v>
                </c:pt>
                <c:pt idx="13957">
                  <c:v>2019/12/22 12:37</c:v>
                </c:pt>
                <c:pt idx="13958">
                  <c:v>2019/12/22 12:37</c:v>
                </c:pt>
                <c:pt idx="13959">
                  <c:v>2019/12/22 12:37</c:v>
                </c:pt>
                <c:pt idx="13960">
                  <c:v>2019/12/22 12:37</c:v>
                </c:pt>
                <c:pt idx="13961">
                  <c:v>2019/12/22 12:37</c:v>
                </c:pt>
                <c:pt idx="13962">
                  <c:v>2019/12/22 12:37</c:v>
                </c:pt>
                <c:pt idx="13963">
                  <c:v>2019/12/22 12:37</c:v>
                </c:pt>
                <c:pt idx="13964">
                  <c:v>2019/12/22 12:37</c:v>
                </c:pt>
                <c:pt idx="13965">
                  <c:v>2019/12/22 12:37</c:v>
                </c:pt>
                <c:pt idx="13966">
                  <c:v>2019/12/22 12:37</c:v>
                </c:pt>
                <c:pt idx="13967">
                  <c:v>2019/12/22 12:37</c:v>
                </c:pt>
                <c:pt idx="13968">
                  <c:v>2019/12/22 12:37</c:v>
                </c:pt>
                <c:pt idx="13969">
                  <c:v>2019/12/22 12:37</c:v>
                </c:pt>
                <c:pt idx="13970">
                  <c:v>2019/12/22 12:37</c:v>
                </c:pt>
                <c:pt idx="13971">
                  <c:v>2019/12/22 12:38</c:v>
                </c:pt>
                <c:pt idx="13972">
                  <c:v>2019/12/22 12:38</c:v>
                </c:pt>
                <c:pt idx="13973">
                  <c:v>2019/12/22 12:38</c:v>
                </c:pt>
                <c:pt idx="13974">
                  <c:v>2019/12/22 12:38</c:v>
                </c:pt>
                <c:pt idx="13975">
                  <c:v>2019/12/22 12:38</c:v>
                </c:pt>
                <c:pt idx="13976">
                  <c:v>2019/12/22 12:38</c:v>
                </c:pt>
                <c:pt idx="13977">
                  <c:v>2019/12/22 12:38</c:v>
                </c:pt>
                <c:pt idx="13978">
                  <c:v>2019/12/22 12:38</c:v>
                </c:pt>
                <c:pt idx="13979">
                  <c:v>2019/12/22 12:38</c:v>
                </c:pt>
                <c:pt idx="13980">
                  <c:v>2019/12/22 12:38</c:v>
                </c:pt>
                <c:pt idx="13981">
                  <c:v>2019/12/22 12:38</c:v>
                </c:pt>
                <c:pt idx="13982">
                  <c:v>2019/12/22 12:38</c:v>
                </c:pt>
                <c:pt idx="13983">
                  <c:v>2019/12/22 12:38</c:v>
                </c:pt>
                <c:pt idx="13984">
                  <c:v>2019/12/22 12:38</c:v>
                </c:pt>
                <c:pt idx="13985">
                  <c:v>2019/12/22 12:38</c:v>
                </c:pt>
                <c:pt idx="13986">
                  <c:v>2019/12/22 12:38</c:v>
                </c:pt>
                <c:pt idx="13987">
                  <c:v>2019/12/22 12:38</c:v>
                </c:pt>
                <c:pt idx="13988">
                  <c:v>2019/12/22 12:38</c:v>
                </c:pt>
                <c:pt idx="13989">
                  <c:v>2019/12/22 12:38</c:v>
                </c:pt>
                <c:pt idx="13990">
                  <c:v>2019/12/22 12:38</c:v>
                </c:pt>
                <c:pt idx="13991">
                  <c:v>2019/12/22 12:39</c:v>
                </c:pt>
                <c:pt idx="13992">
                  <c:v>2019/12/22 12:39</c:v>
                </c:pt>
                <c:pt idx="13993">
                  <c:v>2019/12/22 12:39</c:v>
                </c:pt>
                <c:pt idx="13994">
                  <c:v>2019/12/22 12:39</c:v>
                </c:pt>
                <c:pt idx="13995">
                  <c:v>2019/12/22 12:39</c:v>
                </c:pt>
                <c:pt idx="13996">
                  <c:v>2019/12/22 12:39</c:v>
                </c:pt>
                <c:pt idx="13997">
                  <c:v>2019/12/22 12:39</c:v>
                </c:pt>
                <c:pt idx="13998">
                  <c:v>2019/12/22 12:39</c:v>
                </c:pt>
                <c:pt idx="13999">
                  <c:v>2019/12/22 12:39</c:v>
                </c:pt>
                <c:pt idx="14000">
                  <c:v>2019/12/22 12:39</c:v>
                </c:pt>
                <c:pt idx="14001">
                  <c:v>2019/12/22 12:39</c:v>
                </c:pt>
                <c:pt idx="14002">
                  <c:v>2019/12/22 12:39</c:v>
                </c:pt>
                <c:pt idx="14003">
                  <c:v>2019/12/22 12:39</c:v>
                </c:pt>
                <c:pt idx="14004">
                  <c:v>2019/12/22 12:39</c:v>
                </c:pt>
                <c:pt idx="14005">
                  <c:v>2019/12/22 12:39</c:v>
                </c:pt>
                <c:pt idx="14006">
                  <c:v>2019/12/22 12:39</c:v>
                </c:pt>
                <c:pt idx="14007">
                  <c:v>2019/12/22 12:39</c:v>
                </c:pt>
                <c:pt idx="14008">
                  <c:v>2019/12/22 12:39</c:v>
                </c:pt>
                <c:pt idx="14009">
                  <c:v>2019/12/22 12:39</c:v>
                </c:pt>
                <c:pt idx="14010">
                  <c:v>2019/12/22 12:39</c:v>
                </c:pt>
                <c:pt idx="14011">
                  <c:v>2019/12/22 12:40</c:v>
                </c:pt>
                <c:pt idx="14012">
                  <c:v>2019/12/22 12:40</c:v>
                </c:pt>
                <c:pt idx="14013">
                  <c:v>2019/12/22 12:40</c:v>
                </c:pt>
                <c:pt idx="14014">
                  <c:v>2019/12/22 12:40</c:v>
                </c:pt>
                <c:pt idx="14015">
                  <c:v>2019/12/22 12:40</c:v>
                </c:pt>
                <c:pt idx="14016">
                  <c:v>2019/12/22 12:40</c:v>
                </c:pt>
                <c:pt idx="14017">
                  <c:v>2019/12/22 12:40</c:v>
                </c:pt>
                <c:pt idx="14018">
                  <c:v>2019/12/22 12:40</c:v>
                </c:pt>
                <c:pt idx="14019">
                  <c:v>2019/12/22 12:40</c:v>
                </c:pt>
                <c:pt idx="14020">
                  <c:v>2019/12/22 12:40</c:v>
                </c:pt>
                <c:pt idx="14021">
                  <c:v>2019/12/22 12:40</c:v>
                </c:pt>
                <c:pt idx="14022">
                  <c:v>2019/12/22 12:40</c:v>
                </c:pt>
                <c:pt idx="14023">
                  <c:v>2019/12/22 12:40</c:v>
                </c:pt>
                <c:pt idx="14024">
                  <c:v>2019/12/22 12:40</c:v>
                </c:pt>
                <c:pt idx="14025">
                  <c:v>2019/12/22 12:40</c:v>
                </c:pt>
                <c:pt idx="14026">
                  <c:v>2019/12/22 12:40</c:v>
                </c:pt>
                <c:pt idx="14027">
                  <c:v>2019/12/22 12:40</c:v>
                </c:pt>
                <c:pt idx="14028">
                  <c:v>2019/12/22 12:40</c:v>
                </c:pt>
                <c:pt idx="14029">
                  <c:v>2019/12/22 12:40</c:v>
                </c:pt>
                <c:pt idx="14030">
                  <c:v>2019/12/22 12:40</c:v>
                </c:pt>
                <c:pt idx="14031">
                  <c:v>2019/12/22 12:41</c:v>
                </c:pt>
                <c:pt idx="14032">
                  <c:v>2019/12/22 12:41</c:v>
                </c:pt>
                <c:pt idx="14033">
                  <c:v>2019/12/22 12:41</c:v>
                </c:pt>
                <c:pt idx="14034">
                  <c:v>2019/12/22 12:41</c:v>
                </c:pt>
                <c:pt idx="14035">
                  <c:v>2019/12/22 12:41</c:v>
                </c:pt>
                <c:pt idx="14036">
                  <c:v>2019/12/22 12:41</c:v>
                </c:pt>
                <c:pt idx="14037">
                  <c:v>2019/12/22 12:41</c:v>
                </c:pt>
                <c:pt idx="14038">
                  <c:v>2019/12/22 12:41</c:v>
                </c:pt>
                <c:pt idx="14039">
                  <c:v>2019/12/22 12:41</c:v>
                </c:pt>
                <c:pt idx="14040">
                  <c:v>2019/12/22 12:41</c:v>
                </c:pt>
                <c:pt idx="14041">
                  <c:v>2019/12/22 12:41</c:v>
                </c:pt>
                <c:pt idx="14042">
                  <c:v>2019/12/22 12:41</c:v>
                </c:pt>
                <c:pt idx="14043">
                  <c:v>2019/12/22 12:41</c:v>
                </c:pt>
                <c:pt idx="14044">
                  <c:v>2019/12/22 12:41</c:v>
                </c:pt>
                <c:pt idx="14045">
                  <c:v>2019/12/22 12:41</c:v>
                </c:pt>
                <c:pt idx="14046">
                  <c:v>2019/12/22 12:41</c:v>
                </c:pt>
                <c:pt idx="14047">
                  <c:v>2019/12/22 12:41</c:v>
                </c:pt>
                <c:pt idx="14048">
                  <c:v>2019/12/22 12:41</c:v>
                </c:pt>
                <c:pt idx="14049">
                  <c:v>2019/12/22 12:41</c:v>
                </c:pt>
                <c:pt idx="14050">
                  <c:v>2019/12/22 12:41</c:v>
                </c:pt>
                <c:pt idx="14051">
                  <c:v>2019/12/22 12:42</c:v>
                </c:pt>
                <c:pt idx="14052">
                  <c:v>2019/12/22 12:42</c:v>
                </c:pt>
                <c:pt idx="14053">
                  <c:v>2019/12/22 12:42</c:v>
                </c:pt>
                <c:pt idx="14054">
                  <c:v>2019/12/22 12:42</c:v>
                </c:pt>
                <c:pt idx="14055">
                  <c:v>2019/12/22 12:42</c:v>
                </c:pt>
                <c:pt idx="14056">
                  <c:v>2019/12/22 12:42</c:v>
                </c:pt>
                <c:pt idx="14057">
                  <c:v>2019/12/22 12:42</c:v>
                </c:pt>
                <c:pt idx="14058">
                  <c:v>2019/12/22 12:42</c:v>
                </c:pt>
                <c:pt idx="14059">
                  <c:v>2019/12/22 12:42</c:v>
                </c:pt>
                <c:pt idx="14060">
                  <c:v>2019/12/22 12:42</c:v>
                </c:pt>
                <c:pt idx="14061">
                  <c:v>2019/12/22 12:42</c:v>
                </c:pt>
                <c:pt idx="14062">
                  <c:v>2019/12/22 12:42</c:v>
                </c:pt>
                <c:pt idx="14063">
                  <c:v>2019/12/22 12:42</c:v>
                </c:pt>
                <c:pt idx="14064">
                  <c:v>2019/12/22 12:42</c:v>
                </c:pt>
                <c:pt idx="14065">
                  <c:v>2019/12/22 12:42</c:v>
                </c:pt>
                <c:pt idx="14066">
                  <c:v>2019/12/22 12:42</c:v>
                </c:pt>
                <c:pt idx="14067">
                  <c:v>2019/12/22 12:42</c:v>
                </c:pt>
                <c:pt idx="14068">
                  <c:v>2019/12/22 12:42</c:v>
                </c:pt>
                <c:pt idx="14069">
                  <c:v>2019/12/22 12:42</c:v>
                </c:pt>
                <c:pt idx="14070">
                  <c:v>2019/12/22 12:42</c:v>
                </c:pt>
                <c:pt idx="14071">
                  <c:v>2019/12/22 12:43</c:v>
                </c:pt>
                <c:pt idx="14072">
                  <c:v>2019/12/22 12:43</c:v>
                </c:pt>
                <c:pt idx="14073">
                  <c:v>2019/12/22 12:43</c:v>
                </c:pt>
                <c:pt idx="14074">
                  <c:v>2019/12/22 12:43</c:v>
                </c:pt>
                <c:pt idx="14075">
                  <c:v>2019/12/22 12:43</c:v>
                </c:pt>
                <c:pt idx="14076">
                  <c:v>2019/12/22 12:43</c:v>
                </c:pt>
                <c:pt idx="14077">
                  <c:v>2019/12/22 12:43</c:v>
                </c:pt>
                <c:pt idx="14078">
                  <c:v>2019/12/22 12:43</c:v>
                </c:pt>
                <c:pt idx="14079">
                  <c:v>2019/12/22 12:43</c:v>
                </c:pt>
                <c:pt idx="14080">
                  <c:v>2019/12/22 12:43</c:v>
                </c:pt>
                <c:pt idx="14081">
                  <c:v>2019/12/22 12:43</c:v>
                </c:pt>
                <c:pt idx="14082">
                  <c:v>2019/12/22 12:43</c:v>
                </c:pt>
                <c:pt idx="14083">
                  <c:v>2019/12/22 12:43</c:v>
                </c:pt>
                <c:pt idx="14084">
                  <c:v>2019/12/22 12:43</c:v>
                </c:pt>
                <c:pt idx="14085">
                  <c:v>2019/12/22 12:43</c:v>
                </c:pt>
                <c:pt idx="14086">
                  <c:v>2019/12/22 12:43</c:v>
                </c:pt>
                <c:pt idx="14087">
                  <c:v>2019/12/22 12:43</c:v>
                </c:pt>
                <c:pt idx="14088">
                  <c:v>2019/12/22 12:43</c:v>
                </c:pt>
                <c:pt idx="14089">
                  <c:v>2019/12/22 12:43</c:v>
                </c:pt>
                <c:pt idx="14090">
                  <c:v>2019/12/22 12:43</c:v>
                </c:pt>
                <c:pt idx="14091">
                  <c:v>2019/12/22 12:44</c:v>
                </c:pt>
                <c:pt idx="14092">
                  <c:v>2019/12/22 12:44</c:v>
                </c:pt>
                <c:pt idx="14093">
                  <c:v>2019/12/22 12:44</c:v>
                </c:pt>
                <c:pt idx="14094">
                  <c:v>2019/12/22 12:44</c:v>
                </c:pt>
                <c:pt idx="14095">
                  <c:v>2019/12/22 12:44</c:v>
                </c:pt>
                <c:pt idx="14096">
                  <c:v>2019/12/22 12:44</c:v>
                </c:pt>
                <c:pt idx="14097">
                  <c:v>2019/12/22 12:44</c:v>
                </c:pt>
                <c:pt idx="14098">
                  <c:v>2019/12/22 12:44</c:v>
                </c:pt>
                <c:pt idx="14099">
                  <c:v>2019/12/22 12:44</c:v>
                </c:pt>
                <c:pt idx="14100">
                  <c:v>2019/12/22 12:44</c:v>
                </c:pt>
                <c:pt idx="14101">
                  <c:v>2019/12/22 12:44</c:v>
                </c:pt>
                <c:pt idx="14102">
                  <c:v>2019/12/22 12:44</c:v>
                </c:pt>
                <c:pt idx="14103">
                  <c:v>2019/12/22 12:44</c:v>
                </c:pt>
                <c:pt idx="14104">
                  <c:v>2019/12/22 12:44</c:v>
                </c:pt>
                <c:pt idx="14105">
                  <c:v>2019/12/22 12:44</c:v>
                </c:pt>
                <c:pt idx="14106">
                  <c:v>2019/12/22 12:44</c:v>
                </c:pt>
                <c:pt idx="14107">
                  <c:v>2019/12/22 12:44</c:v>
                </c:pt>
                <c:pt idx="14108">
                  <c:v>2019/12/22 12:44</c:v>
                </c:pt>
                <c:pt idx="14109">
                  <c:v>2019/12/22 12:44</c:v>
                </c:pt>
                <c:pt idx="14110">
                  <c:v>2019/12/22 12:44</c:v>
                </c:pt>
                <c:pt idx="14111">
                  <c:v>2019/12/22 12:45</c:v>
                </c:pt>
                <c:pt idx="14112">
                  <c:v>2019/12/22 12:45</c:v>
                </c:pt>
                <c:pt idx="14113">
                  <c:v>2019/12/22 12:45</c:v>
                </c:pt>
                <c:pt idx="14114">
                  <c:v>2019/12/22 12:45</c:v>
                </c:pt>
                <c:pt idx="14115">
                  <c:v>2019/12/22 12:45</c:v>
                </c:pt>
                <c:pt idx="14116">
                  <c:v>2019/12/22 12:45</c:v>
                </c:pt>
                <c:pt idx="14117">
                  <c:v>2019/12/22 12:45</c:v>
                </c:pt>
                <c:pt idx="14118">
                  <c:v>2019/12/22 12:45</c:v>
                </c:pt>
                <c:pt idx="14119">
                  <c:v>2019/12/22 12:45</c:v>
                </c:pt>
                <c:pt idx="14120">
                  <c:v>2019/12/22 12:45</c:v>
                </c:pt>
                <c:pt idx="14121">
                  <c:v>2019/12/22 12:45</c:v>
                </c:pt>
                <c:pt idx="14122">
                  <c:v>2019/12/22 12:45</c:v>
                </c:pt>
                <c:pt idx="14123">
                  <c:v>2019/12/22 12:45</c:v>
                </c:pt>
                <c:pt idx="14124">
                  <c:v>2019/12/22 12:45</c:v>
                </c:pt>
                <c:pt idx="14125">
                  <c:v>2019/12/22 12:45</c:v>
                </c:pt>
                <c:pt idx="14126">
                  <c:v>2019/12/22 12:45</c:v>
                </c:pt>
                <c:pt idx="14127">
                  <c:v>2019/12/22 12:45</c:v>
                </c:pt>
                <c:pt idx="14128">
                  <c:v>2019/12/22 12:45</c:v>
                </c:pt>
                <c:pt idx="14129">
                  <c:v>2019/12/22 12:45</c:v>
                </c:pt>
                <c:pt idx="14130">
                  <c:v>2019/12/22 12:45</c:v>
                </c:pt>
                <c:pt idx="14131">
                  <c:v>2019/12/22 12:46</c:v>
                </c:pt>
                <c:pt idx="14132">
                  <c:v>2019/12/22 12:46</c:v>
                </c:pt>
                <c:pt idx="14133">
                  <c:v>2019/12/22 12:46</c:v>
                </c:pt>
                <c:pt idx="14134">
                  <c:v>2019/12/22 12:46</c:v>
                </c:pt>
                <c:pt idx="14135">
                  <c:v>2019/12/22 12:46</c:v>
                </c:pt>
                <c:pt idx="14136">
                  <c:v>2019/12/22 12:46</c:v>
                </c:pt>
                <c:pt idx="14137">
                  <c:v>2019/12/22 12:46</c:v>
                </c:pt>
                <c:pt idx="14138">
                  <c:v>2019/12/22 12:46</c:v>
                </c:pt>
                <c:pt idx="14139">
                  <c:v>2019/12/22 12:46</c:v>
                </c:pt>
                <c:pt idx="14140">
                  <c:v>2019/12/22 12:46</c:v>
                </c:pt>
                <c:pt idx="14141">
                  <c:v>2019/12/22 12:46</c:v>
                </c:pt>
                <c:pt idx="14142">
                  <c:v>2019/12/22 12:46</c:v>
                </c:pt>
                <c:pt idx="14143">
                  <c:v>2019/12/22 12:46</c:v>
                </c:pt>
                <c:pt idx="14144">
                  <c:v>2019/12/22 12:46</c:v>
                </c:pt>
                <c:pt idx="14145">
                  <c:v>2019/12/22 12:46</c:v>
                </c:pt>
                <c:pt idx="14146">
                  <c:v>2019/12/22 12:46</c:v>
                </c:pt>
                <c:pt idx="14147">
                  <c:v>2019/12/22 12:46</c:v>
                </c:pt>
                <c:pt idx="14148">
                  <c:v>2019/12/22 12:46</c:v>
                </c:pt>
                <c:pt idx="14149">
                  <c:v>2019/12/22 12:46</c:v>
                </c:pt>
                <c:pt idx="14150">
                  <c:v>2019/12/22 12:46</c:v>
                </c:pt>
                <c:pt idx="14151">
                  <c:v>2019/12/22 12:47</c:v>
                </c:pt>
                <c:pt idx="14152">
                  <c:v>2019/12/22 12:47</c:v>
                </c:pt>
                <c:pt idx="14153">
                  <c:v>2019/12/22 12:47</c:v>
                </c:pt>
                <c:pt idx="14154">
                  <c:v>2019/12/22 12:47</c:v>
                </c:pt>
                <c:pt idx="14155">
                  <c:v>2019/12/22 12:47</c:v>
                </c:pt>
                <c:pt idx="14156">
                  <c:v>2019/12/22 12:47</c:v>
                </c:pt>
                <c:pt idx="14157">
                  <c:v>2019/12/22 12:47</c:v>
                </c:pt>
                <c:pt idx="14158">
                  <c:v>2019/12/22 12:47</c:v>
                </c:pt>
                <c:pt idx="14159">
                  <c:v>2019/12/22 12:47</c:v>
                </c:pt>
                <c:pt idx="14160">
                  <c:v>2019/12/22 12:47</c:v>
                </c:pt>
                <c:pt idx="14161">
                  <c:v>2019/12/22 12:47</c:v>
                </c:pt>
                <c:pt idx="14162">
                  <c:v>2019/12/22 12:47</c:v>
                </c:pt>
                <c:pt idx="14163">
                  <c:v>2019/12/22 12:47</c:v>
                </c:pt>
                <c:pt idx="14164">
                  <c:v>2019/12/22 12:47</c:v>
                </c:pt>
                <c:pt idx="14165">
                  <c:v>2019/12/22 12:47</c:v>
                </c:pt>
                <c:pt idx="14166">
                  <c:v>2019/12/22 12:47</c:v>
                </c:pt>
                <c:pt idx="14167">
                  <c:v>2019/12/22 12:47</c:v>
                </c:pt>
                <c:pt idx="14168">
                  <c:v>2019/12/22 12:47</c:v>
                </c:pt>
                <c:pt idx="14169">
                  <c:v>2019/12/22 12:47</c:v>
                </c:pt>
                <c:pt idx="14170">
                  <c:v>2019/12/22 12:47</c:v>
                </c:pt>
                <c:pt idx="14171">
                  <c:v>2019/12/22 12:48</c:v>
                </c:pt>
                <c:pt idx="14172">
                  <c:v>2019/12/22 12:48</c:v>
                </c:pt>
                <c:pt idx="14173">
                  <c:v>2019/12/22 12:48</c:v>
                </c:pt>
                <c:pt idx="14174">
                  <c:v>2019/12/22 12:48</c:v>
                </c:pt>
                <c:pt idx="14175">
                  <c:v>2019/12/22 12:48</c:v>
                </c:pt>
                <c:pt idx="14176">
                  <c:v>2019/12/22 12:48</c:v>
                </c:pt>
                <c:pt idx="14177">
                  <c:v>2019/12/22 12:48</c:v>
                </c:pt>
                <c:pt idx="14178">
                  <c:v>2019/12/22 12:48</c:v>
                </c:pt>
                <c:pt idx="14179">
                  <c:v>2019/12/22 12:48</c:v>
                </c:pt>
                <c:pt idx="14180">
                  <c:v>2019/12/22 12:48</c:v>
                </c:pt>
                <c:pt idx="14181">
                  <c:v>2019/12/22 12:48</c:v>
                </c:pt>
                <c:pt idx="14182">
                  <c:v>2019/12/22 12:48</c:v>
                </c:pt>
                <c:pt idx="14183">
                  <c:v>2019/12/22 12:48</c:v>
                </c:pt>
                <c:pt idx="14184">
                  <c:v>2019/12/22 12:48</c:v>
                </c:pt>
                <c:pt idx="14185">
                  <c:v>2019/12/22 12:48</c:v>
                </c:pt>
                <c:pt idx="14186">
                  <c:v>2019/12/22 12:48</c:v>
                </c:pt>
                <c:pt idx="14187">
                  <c:v>2019/12/22 12:48</c:v>
                </c:pt>
                <c:pt idx="14188">
                  <c:v>2019/12/22 12:48</c:v>
                </c:pt>
                <c:pt idx="14189">
                  <c:v>2019/12/22 12:48</c:v>
                </c:pt>
                <c:pt idx="14190">
                  <c:v>2019/12/22 12:48</c:v>
                </c:pt>
                <c:pt idx="14191">
                  <c:v>2019/12/22 12:49</c:v>
                </c:pt>
                <c:pt idx="14192">
                  <c:v>2019/12/22 12:49</c:v>
                </c:pt>
                <c:pt idx="14193">
                  <c:v>2019/12/22 12:49</c:v>
                </c:pt>
                <c:pt idx="14194">
                  <c:v>2019/12/22 12:49</c:v>
                </c:pt>
                <c:pt idx="14195">
                  <c:v>2019/12/22 12:49</c:v>
                </c:pt>
                <c:pt idx="14196">
                  <c:v>2019/12/22 12:49</c:v>
                </c:pt>
                <c:pt idx="14197">
                  <c:v>2019/12/22 12:49</c:v>
                </c:pt>
                <c:pt idx="14198">
                  <c:v>2019/12/22 12:49</c:v>
                </c:pt>
                <c:pt idx="14199">
                  <c:v>2019/12/22 12:49</c:v>
                </c:pt>
                <c:pt idx="14200">
                  <c:v>2019/12/22 12:49</c:v>
                </c:pt>
                <c:pt idx="14201">
                  <c:v>2019/12/22 12:49</c:v>
                </c:pt>
                <c:pt idx="14202">
                  <c:v>2019/12/22 12:49</c:v>
                </c:pt>
                <c:pt idx="14203">
                  <c:v>2019/12/22 12:49</c:v>
                </c:pt>
                <c:pt idx="14204">
                  <c:v>2019/12/22 12:49</c:v>
                </c:pt>
                <c:pt idx="14205">
                  <c:v>2019/12/22 12:49</c:v>
                </c:pt>
                <c:pt idx="14206">
                  <c:v>2019/12/22 12:49</c:v>
                </c:pt>
                <c:pt idx="14207">
                  <c:v>2019/12/22 12:49</c:v>
                </c:pt>
                <c:pt idx="14208">
                  <c:v>2019/12/22 12:49</c:v>
                </c:pt>
                <c:pt idx="14209">
                  <c:v>2019/12/22 12:49</c:v>
                </c:pt>
                <c:pt idx="14210">
                  <c:v>2019/12/22 12:49</c:v>
                </c:pt>
                <c:pt idx="14211">
                  <c:v>2019/12/22 12:50</c:v>
                </c:pt>
                <c:pt idx="14212">
                  <c:v>2019/12/22 12:50</c:v>
                </c:pt>
                <c:pt idx="14213">
                  <c:v>2019/12/22 12:50</c:v>
                </c:pt>
                <c:pt idx="14214">
                  <c:v>2019/12/22 12:50</c:v>
                </c:pt>
                <c:pt idx="14215">
                  <c:v>2019/12/22 12:50</c:v>
                </c:pt>
                <c:pt idx="14216">
                  <c:v>2019/12/22 12:50</c:v>
                </c:pt>
                <c:pt idx="14217">
                  <c:v>2019/12/22 12:50</c:v>
                </c:pt>
                <c:pt idx="14218">
                  <c:v>2019/12/22 12:50</c:v>
                </c:pt>
                <c:pt idx="14219">
                  <c:v>2019/12/22 12:50</c:v>
                </c:pt>
                <c:pt idx="14220">
                  <c:v>2019/12/22 12:50</c:v>
                </c:pt>
                <c:pt idx="14221">
                  <c:v>2019/12/22 12:50</c:v>
                </c:pt>
                <c:pt idx="14222">
                  <c:v>2019/12/22 12:50</c:v>
                </c:pt>
                <c:pt idx="14223">
                  <c:v>2019/12/22 12:50</c:v>
                </c:pt>
                <c:pt idx="14224">
                  <c:v>2019/12/22 12:50</c:v>
                </c:pt>
                <c:pt idx="14225">
                  <c:v>2019/12/22 12:50</c:v>
                </c:pt>
                <c:pt idx="14226">
                  <c:v>2019/12/22 12:50</c:v>
                </c:pt>
                <c:pt idx="14227">
                  <c:v>2019/12/22 12:50</c:v>
                </c:pt>
                <c:pt idx="14228">
                  <c:v>2019/12/22 12:50</c:v>
                </c:pt>
                <c:pt idx="14229">
                  <c:v>2019/12/22 12:50</c:v>
                </c:pt>
                <c:pt idx="14230">
                  <c:v>2019/12/22 12:50</c:v>
                </c:pt>
                <c:pt idx="14231">
                  <c:v>2019/12/22 12:51</c:v>
                </c:pt>
                <c:pt idx="14232">
                  <c:v>2019/12/22 12:51</c:v>
                </c:pt>
                <c:pt idx="14233">
                  <c:v>2019/12/22 12:51</c:v>
                </c:pt>
                <c:pt idx="14234">
                  <c:v>2019/12/22 12:51</c:v>
                </c:pt>
                <c:pt idx="14235">
                  <c:v>2019/12/22 12:51</c:v>
                </c:pt>
                <c:pt idx="14236">
                  <c:v>2019/12/22 12:51</c:v>
                </c:pt>
                <c:pt idx="14237">
                  <c:v>2019/12/22 12:51</c:v>
                </c:pt>
                <c:pt idx="14238">
                  <c:v>2019/12/22 12:51</c:v>
                </c:pt>
                <c:pt idx="14239">
                  <c:v>2019/12/22 12:51</c:v>
                </c:pt>
                <c:pt idx="14240">
                  <c:v>2019/12/22 12:51</c:v>
                </c:pt>
                <c:pt idx="14241">
                  <c:v>2019/12/22 12:51</c:v>
                </c:pt>
                <c:pt idx="14242">
                  <c:v>2019/12/22 12:51</c:v>
                </c:pt>
                <c:pt idx="14243">
                  <c:v>2019/12/22 12:51</c:v>
                </c:pt>
                <c:pt idx="14244">
                  <c:v>2019/12/22 12:51</c:v>
                </c:pt>
                <c:pt idx="14245">
                  <c:v>2019/12/22 12:51</c:v>
                </c:pt>
                <c:pt idx="14246">
                  <c:v>2019/12/22 12:51</c:v>
                </c:pt>
                <c:pt idx="14247">
                  <c:v>2019/12/22 12:51</c:v>
                </c:pt>
                <c:pt idx="14248">
                  <c:v>2019/12/22 12:51</c:v>
                </c:pt>
                <c:pt idx="14249">
                  <c:v>2019/12/22 12:51</c:v>
                </c:pt>
                <c:pt idx="14250">
                  <c:v>2019/12/22 12:51</c:v>
                </c:pt>
                <c:pt idx="14251">
                  <c:v>2019/12/22 12:52</c:v>
                </c:pt>
                <c:pt idx="14252">
                  <c:v>2019/12/22 12:52</c:v>
                </c:pt>
                <c:pt idx="14253">
                  <c:v>2019/12/22 12:52</c:v>
                </c:pt>
                <c:pt idx="14254">
                  <c:v>2019/12/22 12:52</c:v>
                </c:pt>
                <c:pt idx="14255">
                  <c:v>2019/12/22 12:52</c:v>
                </c:pt>
                <c:pt idx="14256">
                  <c:v>2019/12/22 12:52</c:v>
                </c:pt>
                <c:pt idx="14257">
                  <c:v>2019/12/22 12:52</c:v>
                </c:pt>
                <c:pt idx="14258">
                  <c:v>2019/12/22 12:52</c:v>
                </c:pt>
                <c:pt idx="14259">
                  <c:v>2019/12/22 12:52</c:v>
                </c:pt>
                <c:pt idx="14260">
                  <c:v>2019/12/22 12:52</c:v>
                </c:pt>
                <c:pt idx="14261">
                  <c:v>2019/12/22 12:52</c:v>
                </c:pt>
                <c:pt idx="14262">
                  <c:v>2019/12/22 12:52</c:v>
                </c:pt>
                <c:pt idx="14263">
                  <c:v>2019/12/22 12:52</c:v>
                </c:pt>
                <c:pt idx="14264">
                  <c:v>2019/12/22 12:52</c:v>
                </c:pt>
                <c:pt idx="14265">
                  <c:v>2019/12/22 12:52</c:v>
                </c:pt>
                <c:pt idx="14266">
                  <c:v>2019/12/22 12:52</c:v>
                </c:pt>
                <c:pt idx="14267">
                  <c:v>2019/12/22 12:52</c:v>
                </c:pt>
                <c:pt idx="14268">
                  <c:v>2019/12/22 12:52</c:v>
                </c:pt>
                <c:pt idx="14269">
                  <c:v>2019/12/22 12:52</c:v>
                </c:pt>
                <c:pt idx="14270">
                  <c:v>2019/12/22 12:52</c:v>
                </c:pt>
                <c:pt idx="14271">
                  <c:v>2019/12/22 12:53</c:v>
                </c:pt>
                <c:pt idx="14272">
                  <c:v>2019/12/22 12:53</c:v>
                </c:pt>
                <c:pt idx="14273">
                  <c:v>2019/12/22 12:53</c:v>
                </c:pt>
                <c:pt idx="14274">
                  <c:v>2019/12/22 12:53</c:v>
                </c:pt>
                <c:pt idx="14275">
                  <c:v>2019/12/22 12:53</c:v>
                </c:pt>
                <c:pt idx="14276">
                  <c:v>2019/12/22 12:53</c:v>
                </c:pt>
                <c:pt idx="14277">
                  <c:v>2019/12/22 12:53</c:v>
                </c:pt>
                <c:pt idx="14278">
                  <c:v>2019/12/22 12:53</c:v>
                </c:pt>
                <c:pt idx="14279">
                  <c:v>2019/12/22 12:53</c:v>
                </c:pt>
                <c:pt idx="14280">
                  <c:v>2019/12/22 12:53</c:v>
                </c:pt>
                <c:pt idx="14281">
                  <c:v>2019/12/22 12:53</c:v>
                </c:pt>
                <c:pt idx="14282">
                  <c:v>2019/12/22 12:53</c:v>
                </c:pt>
                <c:pt idx="14283">
                  <c:v>2019/12/22 12:53</c:v>
                </c:pt>
                <c:pt idx="14284">
                  <c:v>2019/12/22 12:53</c:v>
                </c:pt>
                <c:pt idx="14285">
                  <c:v>2019/12/22 12:53</c:v>
                </c:pt>
                <c:pt idx="14286">
                  <c:v>2019/12/22 12:53</c:v>
                </c:pt>
                <c:pt idx="14287">
                  <c:v>2019/12/22 12:53</c:v>
                </c:pt>
                <c:pt idx="14288">
                  <c:v>2019/12/22 12:53</c:v>
                </c:pt>
                <c:pt idx="14289">
                  <c:v>2019/12/22 12:53</c:v>
                </c:pt>
                <c:pt idx="14290">
                  <c:v>2019/12/22 12:53</c:v>
                </c:pt>
                <c:pt idx="14291">
                  <c:v>2019/12/22 12:54</c:v>
                </c:pt>
                <c:pt idx="14292">
                  <c:v>2019/12/22 12:54</c:v>
                </c:pt>
                <c:pt idx="14293">
                  <c:v>2019/12/22 12:54</c:v>
                </c:pt>
                <c:pt idx="14294">
                  <c:v>2019/12/22 12:54</c:v>
                </c:pt>
                <c:pt idx="14295">
                  <c:v>2019/12/22 12:54</c:v>
                </c:pt>
                <c:pt idx="14296">
                  <c:v>2019/12/22 12:54</c:v>
                </c:pt>
                <c:pt idx="14297">
                  <c:v>2019/12/22 12:54</c:v>
                </c:pt>
                <c:pt idx="14298">
                  <c:v>2019/12/22 12:54</c:v>
                </c:pt>
                <c:pt idx="14299">
                  <c:v>2019/12/22 12:54</c:v>
                </c:pt>
                <c:pt idx="14300">
                  <c:v>2019/12/22 12:54</c:v>
                </c:pt>
                <c:pt idx="14301">
                  <c:v>2019/12/22 12:54</c:v>
                </c:pt>
                <c:pt idx="14302">
                  <c:v>2019/12/22 12:54</c:v>
                </c:pt>
                <c:pt idx="14303">
                  <c:v>2019/12/22 12:54</c:v>
                </c:pt>
                <c:pt idx="14304">
                  <c:v>2019/12/22 12:54</c:v>
                </c:pt>
                <c:pt idx="14305">
                  <c:v>2019/12/22 12:54</c:v>
                </c:pt>
                <c:pt idx="14306">
                  <c:v>2019/12/22 12:54</c:v>
                </c:pt>
                <c:pt idx="14307">
                  <c:v>2019/12/22 12:54</c:v>
                </c:pt>
                <c:pt idx="14308">
                  <c:v>2019/12/22 12:54</c:v>
                </c:pt>
                <c:pt idx="14309">
                  <c:v>2019/12/22 12:54</c:v>
                </c:pt>
                <c:pt idx="14310">
                  <c:v>2019/12/22 12:54</c:v>
                </c:pt>
                <c:pt idx="14311">
                  <c:v>2019/12/22 12:55</c:v>
                </c:pt>
                <c:pt idx="14312">
                  <c:v>2019/12/22 12:55</c:v>
                </c:pt>
                <c:pt idx="14313">
                  <c:v>2019/12/22 12:55</c:v>
                </c:pt>
                <c:pt idx="14314">
                  <c:v>2019/12/22 12:55</c:v>
                </c:pt>
                <c:pt idx="14315">
                  <c:v>2019/12/22 12:55</c:v>
                </c:pt>
                <c:pt idx="14316">
                  <c:v>2019/12/22 12:55</c:v>
                </c:pt>
                <c:pt idx="14317">
                  <c:v>2019/12/22 12:55</c:v>
                </c:pt>
                <c:pt idx="14318">
                  <c:v>2019/12/22 12:55</c:v>
                </c:pt>
                <c:pt idx="14319">
                  <c:v>2019/12/22 12:55</c:v>
                </c:pt>
                <c:pt idx="14320">
                  <c:v>2019/12/22 12:55</c:v>
                </c:pt>
                <c:pt idx="14321">
                  <c:v>2019/12/22 12:55</c:v>
                </c:pt>
                <c:pt idx="14322">
                  <c:v>2019/12/22 12:55</c:v>
                </c:pt>
                <c:pt idx="14323">
                  <c:v>2019/12/22 12:55</c:v>
                </c:pt>
                <c:pt idx="14324">
                  <c:v>2019/12/22 12:55</c:v>
                </c:pt>
                <c:pt idx="14325">
                  <c:v>2019/12/22 12:55</c:v>
                </c:pt>
                <c:pt idx="14326">
                  <c:v>2019/12/22 12:55</c:v>
                </c:pt>
                <c:pt idx="14327">
                  <c:v>2019/12/22 12:55</c:v>
                </c:pt>
                <c:pt idx="14328">
                  <c:v>2019/12/22 12:55</c:v>
                </c:pt>
                <c:pt idx="14329">
                  <c:v>2019/12/22 12:55</c:v>
                </c:pt>
                <c:pt idx="14330">
                  <c:v>2019/12/22 12:55</c:v>
                </c:pt>
                <c:pt idx="14331">
                  <c:v>2019/12/22 12:56</c:v>
                </c:pt>
                <c:pt idx="14332">
                  <c:v>2019/12/22 12:56</c:v>
                </c:pt>
                <c:pt idx="14333">
                  <c:v>2019/12/22 12:56</c:v>
                </c:pt>
                <c:pt idx="14334">
                  <c:v>2019/12/22 12:56</c:v>
                </c:pt>
                <c:pt idx="14335">
                  <c:v>2019/12/22 12:56</c:v>
                </c:pt>
                <c:pt idx="14336">
                  <c:v>2019/12/22 12:56</c:v>
                </c:pt>
                <c:pt idx="14337">
                  <c:v>2019/12/22 12:56</c:v>
                </c:pt>
                <c:pt idx="14338">
                  <c:v>2019/12/22 12:56</c:v>
                </c:pt>
                <c:pt idx="14339">
                  <c:v>2019/12/22 12:56</c:v>
                </c:pt>
                <c:pt idx="14340">
                  <c:v>2019/12/22 12:56</c:v>
                </c:pt>
                <c:pt idx="14341">
                  <c:v>2019/12/22 12:56</c:v>
                </c:pt>
                <c:pt idx="14342">
                  <c:v>2019/12/22 12:56</c:v>
                </c:pt>
                <c:pt idx="14343">
                  <c:v>2019/12/22 12:56</c:v>
                </c:pt>
                <c:pt idx="14344">
                  <c:v>2019/12/22 12:56</c:v>
                </c:pt>
                <c:pt idx="14345">
                  <c:v>2019/12/22 12:56</c:v>
                </c:pt>
                <c:pt idx="14346">
                  <c:v>2019/12/22 12:56</c:v>
                </c:pt>
                <c:pt idx="14347">
                  <c:v>2019/12/22 12:56</c:v>
                </c:pt>
                <c:pt idx="14348">
                  <c:v>2019/12/22 12:56</c:v>
                </c:pt>
                <c:pt idx="14349">
                  <c:v>2019/12/22 12:56</c:v>
                </c:pt>
                <c:pt idx="14350">
                  <c:v>2019/12/22 12:56</c:v>
                </c:pt>
                <c:pt idx="14351">
                  <c:v>2019/12/22 12:57</c:v>
                </c:pt>
                <c:pt idx="14352">
                  <c:v>2019/12/22 12:57</c:v>
                </c:pt>
                <c:pt idx="14353">
                  <c:v>2019/12/22 12:57</c:v>
                </c:pt>
                <c:pt idx="14354">
                  <c:v>2019/12/22 12:57</c:v>
                </c:pt>
                <c:pt idx="14355">
                  <c:v>2019/12/22 12:57</c:v>
                </c:pt>
                <c:pt idx="14356">
                  <c:v>2019/12/22 12:57</c:v>
                </c:pt>
                <c:pt idx="14357">
                  <c:v>2019/12/22 12:57</c:v>
                </c:pt>
                <c:pt idx="14358">
                  <c:v>2019/12/22 12:57</c:v>
                </c:pt>
                <c:pt idx="14359">
                  <c:v>2019/12/22 12:57</c:v>
                </c:pt>
                <c:pt idx="14360">
                  <c:v>2019/12/22 12:57</c:v>
                </c:pt>
                <c:pt idx="14361">
                  <c:v>2019/12/22 12:57</c:v>
                </c:pt>
                <c:pt idx="14362">
                  <c:v>2019/12/22 12:57</c:v>
                </c:pt>
                <c:pt idx="14363">
                  <c:v>2019/12/22 12:57</c:v>
                </c:pt>
                <c:pt idx="14364">
                  <c:v>2019/12/22 12:57</c:v>
                </c:pt>
                <c:pt idx="14365">
                  <c:v>2019/12/22 12:57</c:v>
                </c:pt>
                <c:pt idx="14366">
                  <c:v>2019/12/22 12:57</c:v>
                </c:pt>
                <c:pt idx="14367">
                  <c:v>2019/12/22 12:57</c:v>
                </c:pt>
                <c:pt idx="14368">
                  <c:v>2019/12/22 12:57</c:v>
                </c:pt>
                <c:pt idx="14369">
                  <c:v>2019/12/22 12:57</c:v>
                </c:pt>
                <c:pt idx="14370">
                  <c:v>2019/12/22 12:57</c:v>
                </c:pt>
                <c:pt idx="14371">
                  <c:v>2019/12/22 12:58</c:v>
                </c:pt>
                <c:pt idx="14372">
                  <c:v>2019/12/22 12:58</c:v>
                </c:pt>
                <c:pt idx="14373">
                  <c:v>2019/12/22 12:58</c:v>
                </c:pt>
                <c:pt idx="14374">
                  <c:v>2019/12/22 12:58</c:v>
                </c:pt>
                <c:pt idx="14375">
                  <c:v>2019/12/22 12:58</c:v>
                </c:pt>
                <c:pt idx="14376">
                  <c:v>2019/12/22 12:58</c:v>
                </c:pt>
                <c:pt idx="14377">
                  <c:v>2019/12/22 12:58</c:v>
                </c:pt>
                <c:pt idx="14378">
                  <c:v>2019/12/22 12:58</c:v>
                </c:pt>
                <c:pt idx="14379">
                  <c:v>2019/12/22 12:58</c:v>
                </c:pt>
                <c:pt idx="14380">
                  <c:v>2019/12/22 12:58</c:v>
                </c:pt>
                <c:pt idx="14381">
                  <c:v>2019/12/22 12:58</c:v>
                </c:pt>
                <c:pt idx="14382">
                  <c:v>2019/12/22 12:58</c:v>
                </c:pt>
                <c:pt idx="14383">
                  <c:v>2019/12/22 12:58</c:v>
                </c:pt>
                <c:pt idx="14384">
                  <c:v>2019/12/22 12:58</c:v>
                </c:pt>
                <c:pt idx="14385">
                  <c:v>2019/12/22 12:58</c:v>
                </c:pt>
                <c:pt idx="14386">
                  <c:v>2019/12/22 12:58</c:v>
                </c:pt>
                <c:pt idx="14387">
                  <c:v>2019/12/22 12:58</c:v>
                </c:pt>
                <c:pt idx="14388">
                  <c:v>2019/12/22 12:58</c:v>
                </c:pt>
                <c:pt idx="14389">
                  <c:v>2019/12/22 12:58</c:v>
                </c:pt>
                <c:pt idx="14390">
                  <c:v>2019/12/22 12:58</c:v>
                </c:pt>
                <c:pt idx="14391">
                  <c:v>2019/12/22 12:59</c:v>
                </c:pt>
                <c:pt idx="14392">
                  <c:v>2019/12/22 12:59</c:v>
                </c:pt>
                <c:pt idx="14393">
                  <c:v>2019/12/22 12:59</c:v>
                </c:pt>
                <c:pt idx="14394">
                  <c:v>2019/12/22 12:59</c:v>
                </c:pt>
                <c:pt idx="14395">
                  <c:v>2019/12/22 12:59</c:v>
                </c:pt>
                <c:pt idx="14396">
                  <c:v>2019/12/22 12:59</c:v>
                </c:pt>
                <c:pt idx="14397">
                  <c:v>2019/12/22 12:59</c:v>
                </c:pt>
                <c:pt idx="14398">
                  <c:v>2019/12/22 12:59</c:v>
                </c:pt>
                <c:pt idx="14399">
                  <c:v>2019/12/22 12:59</c:v>
                </c:pt>
                <c:pt idx="14400">
                  <c:v>2019/12/22 12:59</c:v>
                </c:pt>
                <c:pt idx="14401">
                  <c:v>2019/12/22 12:59</c:v>
                </c:pt>
                <c:pt idx="14402">
                  <c:v>2019/12/22 12:59</c:v>
                </c:pt>
                <c:pt idx="14403">
                  <c:v>2019/12/22 12:59</c:v>
                </c:pt>
                <c:pt idx="14404">
                  <c:v>2019/12/22 12:59</c:v>
                </c:pt>
                <c:pt idx="14405">
                  <c:v>2019/12/22 12:59</c:v>
                </c:pt>
                <c:pt idx="14406">
                  <c:v>2019/12/22 12:59</c:v>
                </c:pt>
                <c:pt idx="14407">
                  <c:v>2019/12/22 12:59</c:v>
                </c:pt>
                <c:pt idx="14408">
                  <c:v>2019/12/22 12:59</c:v>
                </c:pt>
                <c:pt idx="14409">
                  <c:v>2019/12/22 12:59</c:v>
                </c:pt>
                <c:pt idx="14410">
                  <c:v>2019/12/22 12:59</c:v>
                </c:pt>
                <c:pt idx="14411">
                  <c:v>2019/12/22 13:00</c:v>
                </c:pt>
                <c:pt idx="14412">
                  <c:v>2019/12/22 13:00</c:v>
                </c:pt>
                <c:pt idx="14413">
                  <c:v>2019/12/22 13:00</c:v>
                </c:pt>
                <c:pt idx="14414">
                  <c:v>2019/12/22 13:00</c:v>
                </c:pt>
                <c:pt idx="14415">
                  <c:v>2019/12/22 13:00</c:v>
                </c:pt>
                <c:pt idx="14416">
                  <c:v>2019/12/22 13:00</c:v>
                </c:pt>
                <c:pt idx="14417">
                  <c:v>2019/12/22 13:00</c:v>
                </c:pt>
                <c:pt idx="14418">
                  <c:v>2019/12/22 13:00</c:v>
                </c:pt>
                <c:pt idx="14419">
                  <c:v>2019/12/22 13:00</c:v>
                </c:pt>
                <c:pt idx="14420">
                  <c:v>2019/12/22 13:00</c:v>
                </c:pt>
                <c:pt idx="14421">
                  <c:v>2019/12/22 13:00</c:v>
                </c:pt>
                <c:pt idx="14422">
                  <c:v>2019/12/22 13:00</c:v>
                </c:pt>
                <c:pt idx="14423">
                  <c:v>2019/12/22 13:00</c:v>
                </c:pt>
                <c:pt idx="14424">
                  <c:v>2019/12/22 13:00</c:v>
                </c:pt>
                <c:pt idx="14425">
                  <c:v>2019/12/22 13:00</c:v>
                </c:pt>
                <c:pt idx="14426">
                  <c:v>2019/12/22 13:00</c:v>
                </c:pt>
                <c:pt idx="14427">
                  <c:v>2019/12/22 13:00</c:v>
                </c:pt>
                <c:pt idx="14428">
                  <c:v>2019/12/22 13:00</c:v>
                </c:pt>
                <c:pt idx="14429">
                  <c:v>2019/12/22 13:00</c:v>
                </c:pt>
                <c:pt idx="14430">
                  <c:v>2019/12/22 13:00</c:v>
                </c:pt>
                <c:pt idx="14431">
                  <c:v>2019/12/22 13:01</c:v>
                </c:pt>
                <c:pt idx="14432">
                  <c:v>2019/12/22 13:01</c:v>
                </c:pt>
                <c:pt idx="14433">
                  <c:v>2019/12/22 13:01</c:v>
                </c:pt>
                <c:pt idx="14434">
                  <c:v>2019/12/22 13:01</c:v>
                </c:pt>
                <c:pt idx="14435">
                  <c:v>2019/12/22 13:01</c:v>
                </c:pt>
                <c:pt idx="14436">
                  <c:v>2019/12/22 13:01</c:v>
                </c:pt>
                <c:pt idx="14437">
                  <c:v>2019/12/22 13:01</c:v>
                </c:pt>
                <c:pt idx="14438">
                  <c:v>2019/12/22 13:01</c:v>
                </c:pt>
                <c:pt idx="14439">
                  <c:v>2019/12/22 13:01</c:v>
                </c:pt>
                <c:pt idx="14440">
                  <c:v>2019/12/22 13:01</c:v>
                </c:pt>
                <c:pt idx="14441">
                  <c:v>2019/12/22 13:01</c:v>
                </c:pt>
                <c:pt idx="14442">
                  <c:v>2019/12/22 13:01</c:v>
                </c:pt>
                <c:pt idx="14443">
                  <c:v>2019/12/22 13:01</c:v>
                </c:pt>
                <c:pt idx="14444">
                  <c:v>2019/12/22 13:01</c:v>
                </c:pt>
                <c:pt idx="14445">
                  <c:v>2019/12/22 13:01</c:v>
                </c:pt>
                <c:pt idx="14446">
                  <c:v>2019/12/22 13:01</c:v>
                </c:pt>
                <c:pt idx="14447">
                  <c:v>2019/12/22 13:01</c:v>
                </c:pt>
                <c:pt idx="14448">
                  <c:v>2019/12/22 13:01</c:v>
                </c:pt>
                <c:pt idx="14449">
                  <c:v>2019/12/22 13:01</c:v>
                </c:pt>
                <c:pt idx="14450">
                  <c:v>2019/12/22 13:01</c:v>
                </c:pt>
                <c:pt idx="14451">
                  <c:v>2019/12/22 13:02</c:v>
                </c:pt>
                <c:pt idx="14452">
                  <c:v>2019/12/22 13:02</c:v>
                </c:pt>
                <c:pt idx="14453">
                  <c:v>2019/12/22 13:02</c:v>
                </c:pt>
                <c:pt idx="14454">
                  <c:v>2019/12/22 13:02</c:v>
                </c:pt>
                <c:pt idx="14455">
                  <c:v>2019/12/22 13:02</c:v>
                </c:pt>
                <c:pt idx="14456">
                  <c:v>2019/12/22 13:02</c:v>
                </c:pt>
                <c:pt idx="14457">
                  <c:v>2019/12/22 13:02</c:v>
                </c:pt>
                <c:pt idx="14458">
                  <c:v>2019/12/22 13:02</c:v>
                </c:pt>
                <c:pt idx="14459">
                  <c:v>2019/12/22 13:02</c:v>
                </c:pt>
                <c:pt idx="14460">
                  <c:v>2019/12/22 13:02</c:v>
                </c:pt>
                <c:pt idx="14461">
                  <c:v>2019/12/22 13:02</c:v>
                </c:pt>
                <c:pt idx="14462">
                  <c:v>2019/12/22 13:02</c:v>
                </c:pt>
                <c:pt idx="14463">
                  <c:v>2019/12/22 13:02</c:v>
                </c:pt>
                <c:pt idx="14464">
                  <c:v>2019/12/22 13:02</c:v>
                </c:pt>
                <c:pt idx="14465">
                  <c:v>2019/12/22 13:02</c:v>
                </c:pt>
                <c:pt idx="14466">
                  <c:v>2019/12/22 13:02</c:v>
                </c:pt>
                <c:pt idx="14467">
                  <c:v>2019/12/22 13:02</c:v>
                </c:pt>
                <c:pt idx="14468">
                  <c:v>2019/12/22 13:02</c:v>
                </c:pt>
                <c:pt idx="14469">
                  <c:v>2019/12/22 13:02</c:v>
                </c:pt>
                <c:pt idx="14470">
                  <c:v>2019/12/22 13:02</c:v>
                </c:pt>
                <c:pt idx="14471">
                  <c:v>2019/12/22 13:03</c:v>
                </c:pt>
                <c:pt idx="14472">
                  <c:v>2019/12/22 13:03</c:v>
                </c:pt>
                <c:pt idx="14473">
                  <c:v>2019/12/22 13:03</c:v>
                </c:pt>
                <c:pt idx="14474">
                  <c:v>2019/12/22 13:03</c:v>
                </c:pt>
                <c:pt idx="14475">
                  <c:v>2019/12/22 13:03</c:v>
                </c:pt>
                <c:pt idx="14476">
                  <c:v>2019/12/22 13:03</c:v>
                </c:pt>
                <c:pt idx="14477">
                  <c:v>2019/12/22 13:03</c:v>
                </c:pt>
                <c:pt idx="14478">
                  <c:v>2019/12/22 13:03</c:v>
                </c:pt>
                <c:pt idx="14479">
                  <c:v>2019/12/22 13:03</c:v>
                </c:pt>
                <c:pt idx="14480">
                  <c:v>2019/12/22 13:03</c:v>
                </c:pt>
                <c:pt idx="14481">
                  <c:v>2019/12/22 13:03</c:v>
                </c:pt>
                <c:pt idx="14482">
                  <c:v>2019/12/22 13:03</c:v>
                </c:pt>
                <c:pt idx="14483">
                  <c:v>2019/12/22 13:03</c:v>
                </c:pt>
                <c:pt idx="14484">
                  <c:v>2019/12/22 13:03</c:v>
                </c:pt>
                <c:pt idx="14485">
                  <c:v>2019/12/22 13:03</c:v>
                </c:pt>
                <c:pt idx="14486">
                  <c:v>2019/12/22 13:03</c:v>
                </c:pt>
                <c:pt idx="14487">
                  <c:v>2019/12/22 13:03</c:v>
                </c:pt>
                <c:pt idx="14488">
                  <c:v>2019/12/22 13:03</c:v>
                </c:pt>
                <c:pt idx="14489">
                  <c:v>2019/12/22 13:03</c:v>
                </c:pt>
                <c:pt idx="14490">
                  <c:v>2019/12/22 13:03</c:v>
                </c:pt>
                <c:pt idx="14491">
                  <c:v>2019/12/22 13:04</c:v>
                </c:pt>
                <c:pt idx="14492">
                  <c:v>2019/12/22 13:04</c:v>
                </c:pt>
                <c:pt idx="14493">
                  <c:v>2019/12/22 13:04</c:v>
                </c:pt>
                <c:pt idx="14494">
                  <c:v>2019/12/22 13:04</c:v>
                </c:pt>
                <c:pt idx="14495">
                  <c:v>2019/12/22 13:04</c:v>
                </c:pt>
                <c:pt idx="14496">
                  <c:v>2019/12/22 13:04</c:v>
                </c:pt>
                <c:pt idx="14497">
                  <c:v>2019/12/22 13:04</c:v>
                </c:pt>
                <c:pt idx="14498">
                  <c:v>2019/12/22 13:04</c:v>
                </c:pt>
                <c:pt idx="14499">
                  <c:v>2019/12/22 13:04</c:v>
                </c:pt>
                <c:pt idx="14500">
                  <c:v>2019/12/22 13:04</c:v>
                </c:pt>
                <c:pt idx="14501">
                  <c:v>2019/12/22 13:04</c:v>
                </c:pt>
                <c:pt idx="14502">
                  <c:v>2019/12/22 13:04</c:v>
                </c:pt>
                <c:pt idx="14503">
                  <c:v>2019/12/22 13:04</c:v>
                </c:pt>
                <c:pt idx="14504">
                  <c:v>2019/12/22 13:04</c:v>
                </c:pt>
                <c:pt idx="14505">
                  <c:v>2019/12/22 13:04</c:v>
                </c:pt>
                <c:pt idx="14506">
                  <c:v>2019/12/22 13:04</c:v>
                </c:pt>
                <c:pt idx="14507">
                  <c:v>2019/12/22 13:04</c:v>
                </c:pt>
                <c:pt idx="14508">
                  <c:v>2019/12/22 13:04</c:v>
                </c:pt>
                <c:pt idx="14509">
                  <c:v>2019/12/22 13:04</c:v>
                </c:pt>
                <c:pt idx="14510">
                  <c:v>2019/12/22 13:04</c:v>
                </c:pt>
                <c:pt idx="14511">
                  <c:v>2019/12/22 13:05</c:v>
                </c:pt>
                <c:pt idx="14512">
                  <c:v>2019/12/22 13:05</c:v>
                </c:pt>
                <c:pt idx="14513">
                  <c:v>2019/12/22 13:05</c:v>
                </c:pt>
                <c:pt idx="14514">
                  <c:v>2019/12/22 13:05</c:v>
                </c:pt>
                <c:pt idx="14515">
                  <c:v>2019/12/22 13:05</c:v>
                </c:pt>
                <c:pt idx="14516">
                  <c:v>2019/12/22 13:05</c:v>
                </c:pt>
                <c:pt idx="14517">
                  <c:v>2019/12/22 13:05</c:v>
                </c:pt>
                <c:pt idx="14518">
                  <c:v>2019/12/22 13:05</c:v>
                </c:pt>
                <c:pt idx="14519">
                  <c:v>2019/12/22 13:05</c:v>
                </c:pt>
                <c:pt idx="14520">
                  <c:v>2019/12/22 13:05</c:v>
                </c:pt>
                <c:pt idx="14521">
                  <c:v>2019/12/22 13:05</c:v>
                </c:pt>
                <c:pt idx="14522">
                  <c:v>2019/12/22 13:05</c:v>
                </c:pt>
                <c:pt idx="14523">
                  <c:v>2019/12/22 13:05</c:v>
                </c:pt>
                <c:pt idx="14524">
                  <c:v>2019/12/22 13:05</c:v>
                </c:pt>
                <c:pt idx="14525">
                  <c:v>2019/12/22 13:05</c:v>
                </c:pt>
                <c:pt idx="14526">
                  <c:v>2019/12/22 13:05</c:v>
                </c:pt>
                <c:pt idx="14527">
                  <c:v>2019/12/22 13:05</c:v>
                </c:pt>
                <c:pt idx="14528">
                  <c:v>2019/12/22 13:05</c:v>
                </c:pt>
                <c:pt idx="14529">
                  <c:v>2019/12/22 13:05</c:v>
                </c:pt>
                <c:pt idx="14530">
                  <c:v>2019/12/22 13:05</c:v>
                </c:pt>
                <c:pt idx="14531">
                  <c:v>2019/12/22 13:06</c:v>
                </c:pt>
                <c:pt idx="14532">
                  <c:v>2019/12/22 13:06</c:v>
                </c:pt>
                <c:pt idx="14533">
                  <c:v>2019/12/22 13:06</c:v>
                </c:pt>
                <c:pt idx="14534">
                  <c:v>2019/12/22 13:06</c:v>
                </c:pt>
                <c:pt idx="14535">
                  <c:v>2019/12/22 13:06</c:v>
                </c:pt>
                <c:pt idx="14536">
                  <c:v>2019/12/22 13:06</c:v>
                </c:pt>
                <c:pt idx="14537">
                  <c:v>2019/12/22 13:06</c:v>
                </c:pt>
                <c:pt idx="14538">
                  <c:v>2019/12/22 13:06</c:v>
                </c:pt>
                <c:pt idx="14539">
                  <c:v>2019/12/22 13:06</c:v>
                </c:pt>
                <c:pt idx="14540">
                  <c:v>2019/12/22 13:06</c:v>
                </c:pt>
                <c:pt idx="14541">
                  <c:v>2019/12/22 13:06</c:v>
                </c:pt>
                <c:pt idx="14542">
                  <c:v>2019/12/22 13:06</c:v>
                </c:pt>
                <c:pt idx="14543">
                  <c:v>2019/12/22 13:06</c:v>
                </c:pt>
                <c:pt idx="14544">
                  <c:v>2019/12/22 13:06</c:v>
                </c:pt>
                <c:pt idx="14545">
                  <c:v>2019/12/22 13:06</c:v>
                </c:pt>
                <c:pt idx="14546">
                  <c:v>2019/12/22 13:06</c:v>
                </c:pt>
                <c:pt idx="14547">
                  <c:v>2019/12/22 13:06</c:v>
                </c:pt>
                <c:pt idx="14548">
                  <c:v>2019/12/22 13:06</c:v>
                </c:pt>
                <c:pt idx="14549">
                  <c:v>2019/12/22 13:06</c:v>
                </c:pt>
                <c:pt idx="14550">
                  <c:v>2019/12/22 13:06</c:v>
                </c:pt>
                <c:pt idx="14551">
                  <c:v>2019/12/22 13:07</c:v>
                </c:pt>
                <c:pt idx="14552">
                  <c:v>2019/12/22 13:07</c:v>
                </c:pt>
                <c:pt idx="14553">
                  <c:v>2019/12/22 13:07</c:v>
                </c:pt>
                <c:pt idx="14554">
                  <c:v>2019/12/22 13:07</c:v>
                </c:pt>
                <c:pt idx="14555">
                  <c:v>2019/12/22 13:07</c:v>
                </c:pt>
                <c:pt idx="14556">
                  <c:v>2019/12/22 13:07</c:v>
                </c:pt>
                <c:pt idx="14557">
                  <c:v>2019/12/22 13:07</c:v>
                </c:pt>
                <c:pt idx="14558">
                  <c:v>2019/12/22 13:07</c:v>
                </c:pt>
                <c:pt idx="14559">
                  <c:v>2019/12/22 13:07</c:v>
                </c:pt>
                <c:pt idx="14560">
                  <c:v>2019/12/22 13:07</c:v>
                </c:pt>
                <c:pt idx="14561">
                  <c:v>2019/12/22 13:07</c:v>
                </c:pt>
                <c:pt idx="14562">
                  <c:v>2019/12/22 13:07</c:v>
                </c:pt>
                <c:pt idx="14563">
                  <c:v>2019/12/22 13:07</c:v>
                </c:pt>
                <c:pt idx="14564">
                  <c:v>2019/12/22 13:07</c:v>
                </c:pt>
                <c:pt idx="14565">
                  <c:v>2019/12/22 13:07</c:v>
                </c:pt>
                <c:pt idx="14566">
                  <c:v>2019/12/22 13:07</c:v>
                </c:pt>
                <c:pt idx="14567">
                  <c:v>2019/12/22 13:07</c:v>
                </c:pt>
                <c:pt idx="14568">
                  <c:v>2019/12/22 13:07</c:v>
                </c:pt>
                <c:pt idx="14569">
                  <c:v>2019/12/22 13:07</c:v>
                </c:pt>
                <c:pt idx="14570">
                  <c:v>2019/12/22 13:07</c:v>
                </c:pt>
                <c:pt idx="14571">
                  <c:v>2019/12/22 13:08</c:v>
                </c:pt>
                <c:pt idx="14572">
                  <c:v>2019/12/22 13:08</c:v>
                </c:pt>
                <c:pt idx="14573">
                  <c:v>2019/12/22 13:08</c:v>
                </c:pt>
                <c:pt idx="14574">
                  <c:v>2019/12/22 13:08</c:v>
                </c:pt>
                <c:pt idx="14575">
                  <c:v>2019/12/22 13:08</c:v>
                </c:pt>
                <c:pt idx="14576">
                  <c:v>2019/12/22 13:08</c:v>
                </c:pt>
                <c:pt idx="14577">
                  <c:v>2019/12/22 13:08</c:v>
                </c:pt>
                <c:pt idx="14578">
                  <c:v>2019/12/22 13:08</c:v>
                </c:pt>
                <c:pt idx="14579">
                  <c:v>2019/12/22 13:08</c:v>
                </c:pt>
                <c:pt idx="14580">
                  <c:v>2019/12/22 13:08</c:v>
                </c:pt>
                <c:pt idx="14581">
                  <c:v>2019/12/22 13:08</c:v>
                </c:pt>
                <c:pt idx="14582">
                  <c:v>2019/12/22 13:08</c:v>
                </c:pt>
                <c:pt idx="14583">
                  <c:v>2019/12/22 13:08</c:v>
                </c:pt>
                <c:pt idx="14584">
                  <c:v>2019/12/22 13:08</c:v>
                </c:pt>
                <c:pt idx="14585">
                  <c:v>2019/12/22 13:08</c:v>
                </c:pt>
                <c:pt idx="14586">
                  <c:v>2019/12/22 13:08</c:v>
                </c:pt>
                <c:pt idx="14587">
                  <c:v>2019/12/22 13:08</c:v>
                </c:pt>
                <c:pt idx="14588">
                  <c:v>2019/12/22 13:08</c:v>
                </c:pt>
                <c:pt idx="14589">
                  <c:v>2019/12/22 13:08</c:v>
                </c:pt>
                <c:pt idx="14590">
                  <c:v>2019/12/22 13:08</c:v>
                </c:pt>
                <c:pt idx="14591">
                  <c:v>2019/12/22 13:09</c:v>
                </c:pt>
                <c:pt idx="14592">
                  <c:v>2019/12/22 13:09</c:v>
                </c:pt>
                <c:pt idx="14593">
                  <c:v>2019/12/22 13:09</c:v>
                </c:pt>
                <c:pt idx="14594">
                  <c:v>2019/12/22 13:09</c:v>
                </c:pt>
                <c:pt idx="14595">
                  <c:v>2019/12/22 13:09</c:v>
                </c:pt>
                <c:pt idx="14596">
                  <c:v>2019/12/22 13:09</c:v>
                </c:pt>
                <c:pt idx="14597">
                  <c:v>2019/12/22 13:09</c:v>
                </c:pt>
                <c:pt idx="14598">
                  <c:v>2019/12/22 13:09</c:v>
                </c:pt>
                <c:pt idx="14599">
                  <c:v>2019/12/22 13:09</c:v>
                </c:pt>
                <c:pt idx="14600">
                  <c:v>2019/12/22 13:09</c:v>
                </c:pt>
                <c:pt idx="14601">
                  <c:v>2019/12/22 13:09</c:v>
                </c:pt>
                <c:pt idx="14602">
                  <c:v>2019/12/22 13:09</c:v>
                </c:pt>
                <c:pt idx="14603">
                  <c:v>2019/12/22 13:09</c:v>
                </c:pt>
                <c:pt idx="14604">
                  <c:v>2019/12/22 13:09</c:v>
                </c:pt>
                <c:pt idx="14605">
                  <c:v>2019/12/22 13:09</c:v>
                </c:pt>
                <c:pt idx="14606">
                  <c:v>2019/12/22 13:09</c:v>
                </c:pt>
                <c:pt idx="14607">
                  <c:v>2019/12/22 13:09</c:v>
                </c:pt>
                <c:pt idx="14608">
                  <c:v>2019/12/22 13:09</c:v>
                </c:pt>
                <c:pt idx="14609">
                  <c:v>2019/12/22 13:09</c:v>
                </c:pt>
                <c:pt idx="14610">
                  <c:v>2019/12/22 13:09</c:v>
                </c:pt>
                <c:pt idx="14611">
                  <c:v>2019/12/22 13:10</c:v>
                </c:pt>
                <c:pt idx="14612">
                  <c:v>2019/12/22 13:10</c:v>
                </c:pt>
                <c:pt idx="14613">
                  <c:v>2019/12/22 13:10</c:v>
                </c:pt>
                <c:pt idx="14614">
                  <c:v>2019/12/22 13:10</c:v>
                </c:pt>
                <c:pt idx="14615">
                  <c:v>2019/12/22 13:10</c:v>
                </c:pt>
                <c:pt idx="14616">
                  <c:v>2019/12/22 13:10</c:v>
                </c:pt>
                <c:pt idx="14617">
                  <c:v>2019/12/22 13:10</c:v>
                </c:pt>
                <c:pt idx="14618">
                  <c:v>2019/12/22 13:10</c:v>
                </c:pt>
                <c:pt idx="14619">
                  <c:v>2019/12/22 13:10</c:v>
                </c:pt>
                <c:pt idx="14620">
                  <c:v>2019/12/22 13:10</c:v>
                </c:pt>
                <c:pt idx="14621">
                  <c:v>2019/12/22 13:10</c:v>
                </c:pt>
                <c:pt idx="14622">
                  <c:v>2019/12/22 13:10</c:v>
                </c:pt>
                <c:pt idx="14623">
                  <c:v>2019/12/22 13:10</c:v>
                </c:pt>
                <c:pt idx="14624">
                  <c:v>2019/12/22 13:10</c:v>
                </c:pt>
                <c:pt idx="14625">
                  <c:v>2019/12/22 13:10</c:v>
                </c:pt>
                <c:pt idx="14626">
                  <c:v>2019/12/22 13:10</c:v>
                </c:pt>
                <c:pt idx="14627">
                  <c:v>2019/12/22 13:10</c:v>
                </c:pt>
                <c:pt idx="14628">
                  <c:v>2019/12/22 13:10</c:v>
                </c:pt>
                <c:pt idx="14629">
                  <c:v>2019/12/22 13:10</c:v>
                </c:pt>
                <c:pt idx="14630">
                  <c:v>2019/12/22 13:10</c:v>
                </c:pt>
                <c:pt idx="14631">
                  <c:v>2019/12/22 13:11</c:v>
                </c:pt>
                <c:pt idx="14632">
                  <c:v>2019/12/22 13:11</c:v>
                </c:pt>
                <c:pt idx="14633">
                  <c:v>2019/12/22 13:11</c:v>
                </c:pt>
                <c:pt idx="14634">
                  <c:v>2019/12/22 13:11</c:v>
                </c:pt>
                <c:pt idx="14635">
                  <c:v>2019/12/22 13:11</c:v>
                </c:pt>
                <c:pt idx="14636">
                  <c:v>2019/12/22 13:11</c:v>
                </c:pt>
                <c:pt idx="14637">
                  <c:v>2019/12/22 13:11</c:v>
                </c:pt>
                <c:pt idx="14638">
                  <c:v>2019/12/22 13:11</c:v>
                </c:pt>
                <c:pt idx="14639">
                  <c:v>2019/12/22 13:11</c:v>
                </c:pt>
                <c:pt idx="14640">
                  <c:v>2019/12/22 13:11</c:v>
                </c:pt>
                <c:pt idx="14641">
                  <c:v>2019/12/22 13:11</c:v>
                </c:pt>
                <c:pt idx="14642">
                  <c:v>2019/12/22 13:11</c:v>
                </c:pt>
                <c:pt idx="14643">
                  <c:v>2019/12/22 13:11</c:v>
                </c:pt>
                <c:pt idx="14644">
                  <c:v>2019/12/22 13:11</c:v>
                </c:pt>
                <c:pt idx="14645">
                  <c:v>2019/12/22 13:11</c:v>
                </c:pt>
                <c:pt idx="14646">
                  <c:v>2019/12/22 13:11</c:v>
                </c:pt>
                <c:pt idx="14647">
                  <c:v>2019/12/22 13:11</c:v>
                </c:pt>
                <c:pt idx="14648">
                  <c:v>2019/12/22 13:11</c:v>
                </c:pt>
                <c:pt idx="14649">
                  <c:v>2019/12/22 13:11</c:v>
                </c:pt>
                <c:pt idx="14650">
                  <c:v>2019/12/22 13:11</c:v>
                </c:pt>
                <c:pt idx="14651">
                  <c:v>2019/12/22 13:12</c:v>
                </c:pt>
                <c:pt idx="14652">
                  <c:v>2019/12/22 13:12</c:v>
                </c:pt>
                <c:pt idx="14653">
                  <c:v>2019/12/22 13:12</c:v>
                </c:pt>
                <c:pt idx="14654">
                  <c:v>2019/12/22 13:12</c:v>
                </c:pt>
                <c:pt idx="14655">
                  <c:v>2019/12/22 13:12</c:v>
                </c:pt>
                <c:pt idx="14656">
                  <c:v>2019/12/22 13:12</c:v>
                </c:pt>
                <c:pt idx="14657">
                  <c:v>2019/12/22 13:12</c:v>
                </c:pt>
                <c:pt idx="14658">
                  <c:v>2019/12/22 13:12</c:v>
                </c:pt>
                <c:pt idx="14659">
                  <c:v>2019/12/22 13:12</c:v>
                </c:pt>
                <c:pt idx="14660">
                  <c:v>2019/12/22 13:12</c:v>
                </c:pt>
                <c:pt idx="14661">
                  <c:v>2019/12/22 13:12</c:v>
                </c:pt>
                <c:pt idx="14662">
                  <c:v>2019/12/22 13:12</c:v>
                </c:pt>
                <c:pt idx="14663">
                  <c:v>2019/12/22 13:12</c:v>
                </c:pt>
                <c:pt idx="14664">
                  <c:v>2019/12/22 13:12</c:v>
                </c:pt>
                <c:pt idx="14665">
                  <c:v>2019/12/22 13:12</c:v>
                </c:pt>
                <c:pt idx="14666">
                  <c:v>2019/12/22 13:12</c:v>
                </c:pt>
                <c:pt idx="14667">
                  <c:v>2019/12/22 13:12</c:v>
                </c:pt>
                <c:pt idx="14668">
                  <c:v>2019/12/22 13:12</c:v>
                </c:pt>
                <c:pt idx="14669">
                  <c:v>2019/12/22 13:12</c:v>
                </c:pt>
                <c:pt idx="14670">
                  <c:v>2019/12/22 13:12</c:v>
                </c:pt>
                <c:pt idx="14671">
                  <c:v>2019/12/22 13:13</c:v>
                </c:pt>
                <c:pt idx="14672">
                  <c:v>2019/12/22 13:13</c:v>
                </c:pt>
                <c:pt idx="14673">
                  <c:v>2019/12/22 13:13</c:v>
                </c:pt>
                <c:pt idx="14674">
                  <c:v>2019/12/22 13:13</c:v>
                </c:pt>
                <c:pt idx="14675">
                  <c:v>2019/12/22 13:13</c:v>
                </c:pt>
                <c:pt idx="14676">
                  <c:v>2019/12/22 13:13</c:v>
                </c:pt>
                <c:pt idx="14677">
                  <c:v>2019/12/22 13:13</c:v>
                </c:pt>
                <c:pt idx="14678">
                  <c:v>2019/12/22 13:13</c:v>
                </c:pt>
                <c:pt idx="14679">
                  <c:v>2019/12/22 13:13</c:v>
                </c:pt>
                <c:pt idx="14680">
                  <c:v>2019/12/22 13:13</c:v>
                </c:pt>
                <c:pt idx="14681">
                  <c:v>2019/12/22 13:13</c:v>
                </c:pt>
                <c:pt idx="14682">
                  <c:v>2019/12/22 13:13</c:v>
                </c:pt>
                <c:pt idx="14683">
                  <c:v>2019/12/22 13:13</c:v>
                </c:pt>
                <c:pt idx="14684">
                  <c:v>2019/12/22 13:13</c:v>
                </c:pt>
                <c:pt idx="14685">
                  <c:v>2019/12/22 13:13</c:v>
                </c:pt>
                <c:pt idx="14686">
                  <c:v>2019/12/22 13:13</c:v>
                </c:pt>
                <c:pt idx="14687">
                  <c:v>2019/12/22 13:13</c:v>
                </c:pt>
                <c:pt idx="14688">
                  <c:v>2019/12/22 13:13</c:v>
                </c:pt>
                <c:pt idx="14689">
                  <c:v>2019/12/22 13:13</c:v>
                </c:pt>
                <c:pt idx="14690">
                  <c:v>2019/12/22 13:13</c:v>
                </c:pt>
                <c:pt idx="14691">
                  <c:v>2019/12/22 13:14</c:v>
                </c:pt>
                <c:pt idx="14692">
                  <c:v>2019/12/22 13:14</c:v>
                </c:pt>
                <c:pt idx="14693">
                  <c:v>2019/12/22 13:14</c:v>
                </c:pt>
                <c:pt idx="14694">
                  <c:v>2019/12/22 13:14</c:v>
                </c:pt>
                <c:pt idx="14695">
                  <c:v>2019/12/22 13:14</c:v>
                </c:pt>
                <c:pt idx="14696">
                  <c:v>2019/12/22 13:14</c:v>
                </c:pt>
                <c:pt idx="14697">
                  <c:v>2019/12/22 13:14</c:v>
                </c:pt>
                <c:pt idx="14698">
                  <c:v>2019/12/22 13:14</c:v>
                </c:pt>
                <c:pt idx="14699">
                  <c:v>2019/12/22 13:14</c:v>
                </c:pt>
                <c:pt idx="14700">
                  <c:v>2019/12/22 13:14</c:v>
                </c:pt>
                <c:pt idx="14701">
                  <c:v>2019/12/22 13:14</c:v>
                </c:pt>
                <c:pt idx="14702">
                  <c:v>2019/12/22 13:14</c:v>
                </c:pt>
                <c:pt idx="14703">
                  <c:v>2019/12/22 13:14</c:v>
                </c:pt>
                <c:pt idx="14704">
                  <c:v>2019/12/22 13:14</c:v>
                </c:pt>
                <c:pt idx="14705">
                  <c:v>2019/12/22 13:14</c:v>
                </c:pt>
                <c:pt idx="14706">
                  <c:v>2019/12/22 13:14</c:v>
                </c:pt>
                <c:pt idx="14707">
                  <c:v>2019/12/22 13:14</c:v>
                </c:pt>
                <c:pt idx="14708">
                  <c:v>2019/12/22 13:14</c:v>
                </c:pt>
                <c:pt idx="14709">
                  <c:v>2019/12/22 13:14</c:v>
                </c:pt>
                <c:pt idx="14710">
                  <c:v>2019/12/22 13:14</c:v>
                </c:pt>
                <c:pt idx="14711">
                  <c:v>2019/12/22 13:15</c:v>
                </c:pt>
                <c:pt idx="14712">
                  <c:v>2019/12/22 13:15</c:v>
                </c:pt>
                <c:pt idx="14713">
                  <c:v>2019/12/22 13:15</c:v>
                </c:pt>
                <c:pt idx="14714">
                  <c:v>2019/12/22 13:15</c:v>
                </c:pt>
                <c:pt idx="14715">
                  <c:v>2019/12/22 13:15</c:v>
                </c:pt>
                <c:pt idx="14716">
                  <c:v>2019/12/22 13:15</c:v>
                </c:pt>
                <c:pt idx="14717">
                  <c:v>2019/12/22 13:15</c:v>
                </c:pt>
                <c:pt idx="14718">
                  <c:v>2019/12/22 13:15</c:v>
                </c:pt>
                <c:pt idx="14719">
                  <c:v>2019/12/22 13:15</c:v>
                </c:pt>
                <c:pt idx="14720">
                  <c:v>2019/12/22 13:15</c:v>
                </c:pt>
                <c:pt idx="14721">
                  <c:v>2019/12/22 13:15</c:v>
                </c:pt>
                <c:pt idx="14722">
                  <c:v>2019/12/22 13:15</c:v>
                </c:pt>
                <c:pt idx="14723">
                  <c:v>2019/12/22 13:15</c:v>
                </c:pt>
                <c:pt idx="14724">
                  <c:v>2019/12/22 13:15</c:v>
                </c:pt>
                <c:pt idx="14725">
                  <c:v>2019/12/22 13:15</c:v>
                </c:pt>
                <c:pt idx="14726">
                  <c:v>2019/12/22 13:15</c:v>
                </c:pt>
                <c:pt idx="14727">
                  <c:v>2019/12/22 13:15</c:v>
                </c:pt>
                <c:pt idx="14728">
                  <c:v>2019/12/22 13:15</c:v>
                </c:pt>
                <c:pt idx="14729">
                  <c:v>2019/12/22 13:15</c:v>
                </c:pt>
                <c:pt idx="14730">
                  <c:v>2019/12/22 13:15</c:v>
                </c:pt>
                <c:pt idx="14731">
                  <c:v>2019/12/22 13:16</c:v>
                </c:pt>
                <c:pt idx="14732">
                  <c:v>2019/12/22 13:16</c:v>
                </c:pt>
                <c:pt idx="14733">
                  <c:v>2019/12/22 13:16</c:v>
                </c:pt>
                <c:pt idx="14734">
                  <c:v>2019/12/22 13:16</c:v>
                </c:pt>
                <c:pt idx="14735">
                  <c:v>2019/12/22 13:16</c:v>
                </c:pt>
                <c:pt idx="14736">
                  <c:v>2019/12/22 13:16</c:v>
                </c:pt>
                <c:pt idx="14737">
                  <c:v>2019/12/22 13:16</c:v>
                </c:pt>
                <c:pt idx="14738">
                  <c:v>2019/12/22 13:16</c:v>
                </c:pt>
                <c:pt idx="14739">
                  <c:v>2019/12/22 13:16</c:v>
                </c:pt>
                <c:pt idx="14740">
                  <c:v>2019/12/22 13:16</c:v>
                </c:pt>
                <c:pt idx="14741">
                  <c:v>2019/12/22 13:16</c:v>
                </c:pt>
                <c:pt idx="14742">
                  <c:v>2019/12/22 13:16</c:v>
                </c:pt>
                <c:pt idx="14743">
                  <c:v>2019/12/22 13:16</c:v>
                </c:pt>
                <c:pt idx="14744">
                  <c:v>2019/12/22 13:16</c:v>
                </c:pt>
                <c:pt idx="14745">
                  <c:v>2019/12/22 13:16</c:v>
                </c:pt>
                <c:pt idx="14746">
                  <c:v>2019/12/22 13:16</c:v>
                </c:pt>
                <c:pt idx="14747">
                  <c:v>2019/12/22 13:16</c:v>
                </c:pt>
                <c:pt idx="14748">
                  <c:v>2019/12/22 13:16</c:v>
                </c:pt>
                <c:pt idx="14749">
                  <c:v>2019/12/22 13:16</c:v>
                </c:pt>
                <c:pt idx="14750">
                  <c:v>2019/12/22 13:16</c:v>
                </c:pt>
                <c:pt idx="14751">
                  <c:v>2019/12/22 13:17</c:v>
                </c:pt>
                <c:pt idx="14752">
                  <c:v>2019/12/22 13:17</c:v>
                </c:pt>
                <c:pt idx="14753">
                  <c:v>2019/12/22 13:17</c:v>
                </c:pt>
                <c:pt idx="14754">
                  <c:v>2019/12/22 13:17</c:v>
                </c:pt>
                <c:pt idx="14755">
                  <c:v>2019/12/22 13:17</c:v>
                </c:pt>
                <c:pt idx="14756">
                  <c:v>2019/12/22 13:17</c:v>
                </c:pt>
                <c:pt idx="14757">
                  <c:v>2019/12/22 13:17</c:v>
                </c:pt>
                <c:pt idx="14758">
                  <c:v>2019/12/22 13:17</c:v>
                </c:pt>
                <c:pt idx="14759">
                  <c:v>2019/12/22 13:17</c:v>
                </c:pt>
                <c:pt idx="14760">
                  <c:v>2019/12/22 13:17</c:v>
                </c:pt>
                <c:pt idx="14761">
                  <c:v>2019/12/22 13:17</c:v>
                </c:pt>
                <c:pt idx="14762">
                  <c:v>2019/12/22 13:17</c:v>
                </c:pt>
                <c:pt idx="14763">
                  <c:v>2019/12/22 13:17</c:v>
                </c:pt>
                <c:pt idx="14764">
                  <c:v>2019/12/22 13:17</c:v>
                </c:pt>
                <c:pt idx="14765">
                  <c:v>2019/12/22 13:17</c:v>
                </c:pt>
                <c:pt idx="14766">
                  <c:v>2019/12/22 13:17</c:v>
                </c:pt>
                <c:pt idx="14767">
                  <c:v>2019/12/22 13:17</c:v>
                </c:pt>
                <c:pt idx="14768">
                  <c:v>2019/12/22 13:17</c:v>
                </c:pt>
                <c:pt idx="14769">
                  <c:v>2019/12/22 13:17</c:v>
                </c:pt>
                <c:pt idx="14770">
                  <c:v>2019/12/22 13:17</c:v>
                </c:pt>
                <c:pt idx="14771">
                  <c:v>2019/12/22 13:18</c:v>
                </c:pt>
                <c:pt idx="14772">
                  <c:v>2019/12/22 13:18</c:v>
                </c:pt>
                <c:pt idx="14773">
                  <c:v>2019/12/22 13:18</c:v>
                </c:pt>
                <c:pt idx="14774">
                  <c:v>2019/12/22 13:18</c:v>
                </c:pt>
                <c:pt idx="14775">
                  <c:v>2019/12/22 13:18</c:v>
                </c:pt>
                <c:pt idx="14776">
                  <c:v>2019/12/22 13:18</c:v>
                </c:pt>
                <c:pt idx="14777">
                  <c:v>2019/12/22 13:18</c:v>
                </c:pt>
                <c:pt idx="14778">
                  <c:v>2019/12/22 13:18</c:v>
                </c:pt>
                <c:pt idx="14779">
                  <c:v>2019/12/22 13:18</c:v>
                </c:pt>
                <c:pt idx="14780">
                  <c:v>2019/12/22 13:18</c:v>
                </c:pt>
                <c:pt idx="14781">
                  <c:v>2019/12/22 13:18</c:v>
                </c:pt>
                <c:pt idx="14782">
                  <c:v>2019/12/22 13:18</c:v>
                </c:pt>
                <c:pt idx="14783">
                  <c:v>2019/12/22 13:18</c:v>
                </c:pt>
                <c:pt idx="14784">
                  <c:v>2019/12/22 13:18</c:v>
                </c:pt>
                <c:pt idx="14785">
                  <c:v>2019/12/22 13:18</c:v>
                </c:pt>
                <c:pt idx="14786">
                  <c:v>2019/12/22 13:18</c:v>
                </c:pt>
                <c:pt idx="14787">
                  <c:v>2019/12/22 13:18</c:v>
                </c:pt>
                <c:pt idx="14788">
                  <c:v>2019/12/22 13:18</c:v>
                </c:pt>
                <c:pt idx="14789">
                  <c:v>2019/12/22 13:18</c:v>
                </c:pt>
                <c:pt idx="14790">
                  <c:v>2019/12/22 13:18</c:v>
                </c:pt>
                <c:pt idx="14791">
                  <c:v>2019/12/22 13:19</c:v>
                </c:pt>
                <c:pt idx="14792">
                  <c:v>2019/12/22 13:19</c:v>
                </c:pt>
                <c:pt idx="14793">
                  <c:v>2019/12/22 13:19</c:v>
                </c:pt>
                <c:pt idx="14794">
                  <c:v>2019/12/22 13:19</c:v>
                </c:pt>
                <c:pt idx="14795">
                  <c:v>2019/12/22 13:19</c:v>
                </c:pt>
                <c:pt idx="14796">
                  <c:v>2019/12/22 13:19</c:v>
                </c:pt>
                <c:pt idx="14797">
                  <c:v>2019/12/22 13:19</c:v>
                </c:pt>
                <c:pt idx="14798">
                  <c:v>2019/12/22 13:19</c:v>
                </c:pt>
                <c:pt idx="14799">
                  <c:v>2019/12/22 13:19</c:v>
                </c:pt>
                <c:pt idx="14800">
                  <c:v>2019/12/22 13:19</c:v>
                </c:pt>
                <c:pt idx="14801">
                  <c:v>2019/12/22 13:19</c:v>
                </c:pt>
                <c:pt idx="14802">
                  <c:v>2019/12/22 13:19</c:v>
                </c:pt>
                <c:pt idx="14803">
                  <c:v>2019/12/22 13:19</c:v>
                </c:pt>
                <c:pt idx="14804">
                  <c:v>2019/12/22 13:19</c:v>
                </c:pt>
                <c:pt idx="14805">
                  <c:v>2019/12/22 13:19</c:v>
                </c:pt>
                <c:pt idx="14806">
                  <c:v>2019/12/22 13:19</c:v>
                </c:pt>
                <c:pt idx="14807">
                  <c:v>2019/12/22 13:19</c:v>
                </c:pt>
                <c:pt idx="14808">
                  <c:v>2019/12/22 13:19</c:v>
                </c:pt>
                <c:pt idx="14809">
                  <c:v>2019/12/22 13:19</c:v>
                </c:pt>
                <c:pt idx="14810">
                  <c:v>2019/12/22 13:19</c:v>
                </c:pt>
                <c:pt idx="14811">
                  <c:v>2019/12/22 13:20</c:v>
                </c:pt>
                <c:pt idx="14812">
                  <c:v>2019/12/22 13:20</c:v>
                </c:pt>
                <c:pt idx="14813">
                  <c:v>2019/12/22 13:20</c:v>
                </c:pt>
                <c:pt idx="14814">
                  <c:v>2019/12/22 13:20</c:v>
                </c:pt>
                <c:pt idx="14815">
                  <c:v>2019/12/22 13:20</c:v>
                </c:pt>
                <c:pt idx="14816">
                  <c:v>2019/12/22 13:20</c:v>
                </c:pt>
                <c:pt idx="14817">
                  <c:v>2019/12/22 13:20</c:v>
                </c:pt>
                <c:pt idx="14818">
                  <c:v>2019/12/22 13:20</c:v>
                </c:pt>
                <c:pt idx="14819">
                  <c:v>2019/12/22 13:20</c:v>
                </c:pt>
                <c:pt idx="14820">
                  <c:v>2019/12/22 13:20</c:v>
                </c:pt>
                <c:pt idx="14821">
                  <c:v>2019/12/22 13:20</c:v>
                </c:pt>
                <c:pt idx="14822">
                  <c:v>2019/12/22 13:20</c:v>
                </c:pt>
                <c:pt idx="14823">
                  <c:v>2019/12/22 13:20</c:v>
                </c:pt>
                <c:pt idx="14824">
                  <c:v>2019/12/22 13:20</c:v>
                </c:pt>
                <c:pt idx="14825">
                  <c:v>2019/12/22 13:20</c:v>
                </c:pt>
                <c:pt idx="14826">
                  <c:v>2019/12/22 13:20</c:v>
                </c:pt>
                <c:pt idx="14827">
                  <c:v>2019/12/22 13:20</c:v>
                </c:pt>
                <c:pt idx="14828">
                  <c:v>2019/12/22 13:20</c:v>
                </c:pt>
                <c:pt idx="14829">
                  <c:v>2019/12/22 13:20</c:v>
                </c:pt>
                <c:pt idx="14830">
                  <c:v>2019/12/22 13:21</c:v>
                </c:pt>
                <c:pt idx="14831">
                  <c:v>2019/12/22 13:21</c:v>
                </c:pt>
                <c:pt idx="14832">
                  <c:v>2019/12/22 13:21</c:v>
                </c:pt>
                <c:pt idx="14833">
                  <c:v>2019/12/22 13:21</c:v>
                </c:pt>
                <c:pt idx="14834">
                  <c:v>2019/12/22 13:21</c:v>
                </c:pt>
                <c:pt idx="14835">
                  <c:v>2019/12/22 13:21</c:v>
                </c:pt>
                <c:pt idx="14836">
                  <c:v>2019/12/22 13:21</c:v>
                </c:pt>
                <c:pt idx="14837">
                  <c:v>2019/12/22 13:21</c:v>
                </c:pt>
                <c:pt idx="14838">
                  <c:v>2019/12/22 13:21</c:v>
                </c:pt>
                <c:pt idx="14839">
                  <c:v>2019/12/22 13:21</c:v>
                </c:pt>
                <c:pt idx="14840">
                  <c:v>2019/12/22 13:21</c:v>
                </c:pt>
                <c:pt idx="14841">
                  <c:v>2019/12/22 13:21</c:v>
                </c:pt>
                <c:pt idx="14842">
                  <c:v>2019/12/22 13:21</c:v>
                </c:pt>
                <c:pt idx="14843">
                  <c:v>2019/12/22 13:21</c:v>
                </c:pt>
                <c:pt idx="14844">
                  <c:v>2019/12/22 13:21</c:v>
                </c:pt>
                <c:pt idx="14845">
                  <c:v>2019/12/22 13:21</c:v>
                </c:pt>
                <c:pt idx="14846">
                  <c:v>2019/12/22 13:21</c:v>
                </c:pt>
                <c:pt idx="14847">
                  <c:v>2019/12/22 13:21</c:v>
                </c:pt>
                <c:pt idx="14848">
                  <c:v>2019/12/22 13:21</c:v>
                </c:pt>
                <c:pt idx="14849">
                  <c:v>2019/12/22 13:21</c:v>
                </c:pt>
                <c:pt idx="14850">
                  <c:v>2019/12/22 13:21</c:v>
                </c:pt>
                <c:pt idx="14851">
                  <c:v>2019/12/22 13:22</c:v>
                </c:pt>
                <c:pt idx="14852">
                  <c:v>2019/12/22 13:22</c:v>
                </c:pt>
                <c:pt idx="14853">
                  <c:v>2019/12/22 13:22</c:v>
                </c:pt>
                <c:pt idx="14854">
                  <c:v>2019/12/22 13:22</c:v>
                </c:pt>
                <c:pt idx="14855">
                  <c:v>2019/12/22 13:22</c:v>
                </c:pt>
                <c:pt idx="14856">
                  <c:v>2019/12/22 13:22</c:v>
                </c:pt>
                <c:pt idx="14857">
                  <c:v>2019/12/22 13:22</c:v>
                </c:pt>
                <c:pt idx="14858">
                  <c:v>2019/12/22 13:22</c:v>
                </c:pt>
                <c:pt idx="14859">
                  <c:v>2019/12/22 13:22</c:v>
                </c:pt>
                <c:pt idx="14860">
                  <c:v>2019/12/22 13:22</c:v>
                </c:pt>
                <c:pt idx="14861">
                  <c:v>2019/12/22 13:22</c:v>
                </c:pt>
                <c:pt idx="14862">
                  <c:v>2019/12/22 13:22</c:v>
                </c:pt>
                <c:pt idx="14863">
                  <c:v>2019/12/22 13:22</c:v>
                </c:pt>
                <c:pt idx="14864">
                  <c:v>2019/12/22 13:22</c:v>
                </c:pt>
                <c:pt idx="14865">
                  <c:v>2019/12/22 13:22</c:v>
                </c:pt>
                <c:pt idx="14866">
                  <c:v>2019/12/22 13:22</c:v>
                </c:pt>
                <c:pt idx="14867">
                  <c:v>2019/12/22 13:22</c:v>
                </c:pt>
                <c:pt idx="14868">
                  <c:v>2019/12/22 13:22</c:v>
                </c:pt>
                <c:pt idx="14869">
                  <c:v>2019/12/22 13:22</c:v>
                </c:pt>
                <c:pt idx="14870">
                  <c:v>2019/12/22 13:22</c:v>
                </c:pt>
                <c:pt idx="14871">
                  <c:v>2019/12/22 13:23</c:v>
                </c:pt>
                <c:pt idx="14872">
                  <c:v>2019/12/22 13:23</c:v>
                </c:pt>
                <c:pt idx="14873">
                  <c:v>2019/12/22 13:23</c:v>
                </c:pt>
                <c:pt idx="14874">
                  <c:v>2019/12/22 13:23</c:v>
                </c:pt>
                <c:pt idx="14875">
                  <c:v>2019/12/22 13:23</c:v>
                </c:pt>
                <c:pt idx="14876">
                  <c:v>2019/12/22 13:23</c:v>
                </c:pt>
                <c:pt idx="14877">
                  <c:v>2019/12/22 13:23</c:v>
                </c:pt>
                <c:pt idx="14878">
                  <c:v>2019/12/22 13:23</c:v>
                </c:pt>
                <c:pt idx="14879">
                  <c:v>2019/12/22 13:23</c:v>
                </c:pt>
                <c:pt idx="14880">
                  <c:v>2019/12/22 13:23</c:v>
                </c:pt>
                <c:pt idx="14881">
                  <c:v>2019/12/22 13:23</c:v>
                </c:pt>
                <c:pt idx="14882">
                  <c:v>2019/12/22 13:23</c:v>
                </c:pt>
                <c:pt idx="14883">
                  <c:v>2019/12/22 13:23</c:v>
                </c:pt>
                <c:pt idx="14884">
                  <c:v>2019/12/22 13:23</c:v>
                </c:pt>
                <c:pt idx="14885">
                  <c:v>2019/12/22 13:23</c:v>
                </c:pt>
                <c:pt idx="14886">
                  <c:v>2019/12/22 13:23</c:v>
                </c:pt>
                <c:pt idx="14887">
                  <c:v>2019/12/22 13:23</c:v>
                </c:pt>
                <c:pt idx="14888">
                  <c:v>2019/12/22 13:23</c:v>
                </c:pt>
                <c:pt idx="14889">
                  <c:v>2019/12/22 13:23</c:v>
                </c:pt>
                <c:pt idx="14890">
                  <c:v>2019/12/22 13:23</c:v>
                </c:pt>
                <c:pt idx="14891">
                  <c:v>2019/12/22 13:24</c:v>
                </c:pt>
                <c:pt idx="14892">
                  <c:v>2019/12/22 13:24</c:v>
                </c:pt>
                <c:pt idx="14893">
                  <c:v>2019/12/22 13:24</c:v>
                </c:pt>
                <c:pt idx="14894">
                  <c:v>2019/12/22 13:24</c:v>
                </c:pt>
                <c:pt idx="14895">
                  <c:v>2019/12/22 13:24</c:v>
                </c:pt>
                <c:pt idx="14896">
                  <c:v>2019/12/22 13:24</c:v>
                </c:pt>
                <c:pt idx="14897">
                  <c:v>2019/12/22 13:24</c:v>
                </c:pt>
                <c:pt idx="14898">
                  <c:v>2019/12/22 13:24</c:v>
                </c:pt>
                <c:pt idx="14899">
                  <c:v>2019/12/22 13:24</c:v>
                </c:pt>
                <c:pt idx="14900">
                  <c:v>2019/12/22 13:24</c:v>
                </c:pt>
                <c:pt idx="14901">
                  <c:v>2019/12/22 13:24</c:v>
                </c:pt>
                <c:pt idx="14902">
                  <c:v>2019/12/22 13:24</c:v>
                </c:pt>
                <c:pt idx="14903">
                  <c:v>2019/12/22 13:24</c:v>
                </c:pt>
                <c:pt idx="14904">
                  <c:v>2019/12/22 13:24</c:v>
                </c:pt>
                <c:pt idx="14905">
                  <c:v>2019/12/22 13:24</c:v>
                </c:pt>
                <c:pt idx="14906">
                  <c:v>2019/12/22 13:24</c:v>
                </c:pt>
                <c:pt idx="14907">
                  <c:v>2019/12/22 13:24</c:v>
                </c:pt>
                <c:pt idx="14908">
                  <c:v>2019/12/22 13:24</c:v>
                </c:pt>
                <c:pt idx="14909">
                  <c:v>2019/12/22 13:24</c:v>
                </c:pt>
                <c:pt idx="14910">
                  <c:v>2019/12/22 13:24</c:v>
                </c:pt>
                <c:pt idx="14911">
                  <c:v>2019/12/22 13:25</c:v>
                </c:pt>
                <c:pt idx="14912">
                  <c:v>2019/12/22 13:25</c:v>
                </c:pt>
                <c:pt idx="14913">
                  <c:v>2019/12/22 13:25</c:v>
                </c:pt>
                <c:pt idx="14914">
                  <c:v>2019/12/22 13:25</c:v>
                </c:pt>
                <c:pt idx="14915">
                  <c:v>2019/12/22 13:25</c:v>
                </c:pt>
                <c:pt idx="14916">
                  <c:v>2019/12/22 13:25</c:v>
                </c:pt>
                <c:pt idx="14917">
                  <c:v>2019/12/22 13:25</c:v>
                </c:pt>
                <c:pt idx="14918">
                  <c:v>2019/12/22 13:25</c:v>
                </c:pt>
                <c:pt idx="14919">
                  <c:v>2019/12/22 13:25</c:v>
                </c:pt>
                <c:pt idx="14920">
                  <c:v>2019/12/22 13:25</c:v>
                </c:pt>
                <c:pt idx="14921">
                  <c:v>2019/12/22 13:25</c:v>
                </c:pt>
                <c:pt idx="14922">
                  <c:v>2019/12/22 13:25</c:v>
                </c:pt>
                <c:pt idx="14923">
                  <c:v>2019/12/22 13:25</c:v>
                </c:pt>
                <c:pt idx="14924">
                  <c:v>2019/12/22 13:25</c:v>
                </c:pt>
                <c:pt idx="14925">
                  <c:v>2019/12/22 13:25</c:v>
                </c:pt>
                <c:pt idx="14926">
                  <c:v>2019/12/22 13:25</c:v>
                </c:pt>
                <c:pt idx="14927">
                  <c:v>2019/12/22 13:25</c:v>
                </c:pt>
                <c:pt idx="14928">
                  <c:v>2019/12/22 13:25</c:v>
                </c:pt>
                <c:pt idx="14929">
                  <c:v>2019/12/22 13:25</c:v>
                </c:pt>
                <c:pt idx="14930">
                  <c:v>2019/12/22 13:25</c:v>
                </c:pt>
                <c:pt idx="14931">
                  <c:v>2019/12/22 13:26</c:v>
                </c:pt>
                <c:pt idx="14932">
                  <c:v>2019/12/22 13:26</c:v>
                </c:pt>
                <c:pt idx="14933">
                  <c:v>2019/12/22 13:26</c:v>
                </c:pt>
                <c:pt idx="14934">
                  <c:v>2019/12/22 13:26</c:v>
                </c:pt>
                <c:pt idx="14935">
                  <c:v>2019/12/22 13:26</c:v>
                </c:pt>
                <c:pt idx="14936">
                  <c:v>2019/12/22 13:26</c:v>
                </c:pt>
                <c:pt idx="14937">
                  <c:v>2019/12/22 13:26</c:v>
                </c:pt>
                <c:pt idx="14938">
                  <c:v>2019/12/22 13:26</c:v>
                </c:pt>
                <c:pt idx="14939">
                  <c:v>2019/12/22 13:26</c:v>
                </c:pt>
                <c:pt idx="14940">
                  <c:v>2019/12/22 13:26</c:v>
                </c:pt>
                <c:pt idx="14941">
                  <c:v>2019/12/22 13:26</c:v>
                </c:pt>
                <c:pt idx="14942">
                  <c:v>2019/12/22 13:26</c:v>
                </c:pt>
                <c:pt idx="14943">
                  <c:v>2019/12/22 13:26</c:v>
                </c:pt>
                <c:pt idx="14944">
                  <c:v>2019/12/22 13:26</c:v>
                </c:pt>
                <c:pt idx="14945">
                  <c:v>2019/12/22 13:26</c:v>
                </c:pt>
                <c:pt idx="14946">
                  <c:v>2019/12/22 13:26</c:v>
                </c:pt>
                <c:pt idx="14947">
                  <c:v>2019/12/22 13:26</c:v>
                </c:pt>
                <c:pt idx="14948">
                  <c:v>2019/12/22 13:26</c:v>
                </c:pt>
                <c:pt idx="14949">
                  <c:v>2019/12/22 13:26</c:v>
                </c:pt>
                <c:pt idx="14950">
                  <c:v>2019/12/22 13:26</c:v>
                </c:pt>
                <c:pt idx="14951">
                  <c:v>2019/12/22 13:27</c:v>
                </c:pt>
                <c:pt idx="14952">
                  <c:v>2019/12/22 13:27</c:v>
                </c:pt>
                <c:pt idx="14953">
                  <c:v>2019/12/22 13:27</c:v>
                </c:pt>
                <c:pt idx="14954">
                  <c:v>2019/12/22 13:27</c:v>
                </c:pt>
                <c:pt idx="14955">
                  <c:v>2019/12/22 13:27</c:v>
                </c:pt>
                <c:pt idx="14956">
                  <c:v>2019/12/22 13:27</c:v>
                </c:pt>
                <c:pt idx="14957">
                  <c:v>2019/12/22 13:27</c:v>
                </c:pt>
                <c:pt idx="14958">
                  <c:v>2019/12/22 13:27</c:v>
                </c:pt>
                <c:pt idx="14959">
                  <c:v>2019/12/22 13:27</c:v>
                </c:pt>
                <c:pt idx="14960">
                  <c:v>2019/12/22 13:27</c:v>
                </c:pt>
                <c:pt idx="14961">
                  <c:v>2019/12/22 13:27</c:v>
                </c:pt>
                <c:pt idx="14962">
                  <c:v>2019/12/22 13:27</c:v>
                </c:pt>
                <c:pt idx="14963">
                  <c:v>2019/12/22 13:27</c:v>
                </c:pt>
                <c:pt idx="14964">
                  <c:v>2019/12/22 13:27</c:v>
                </c:pt>
                <c:pt idx="14965">
                  <c:v>2019/12/22 13:27</c:v>
                </c:pt>
                <c:pt idx="14966">
                  <c:v>2019/12/22 13:27</c:v>
                </c:pt>
                <c:pt idx="14967">
                  <c:v>2019/12/22 13:27</c:v>
                </c:pt>
                <c:pt idx="14968">
                  <c:v>2019/12/22 13:27</c:v>
                </c:pt>
                <c:pt idx="14969">
                  <c:v>2019/12/22 13:27</c:v>
                </c:pt>
                <c:pt idx="14970">
                  <c:v>2019/12/22 13:27</c:v>
                </c:pt>
                <c:pt idx="14971">
                  <c:v>2019/12/22 13:28</c:v>
                </c:pt>
                <c:pt idx="14972">
                  <c:v>2019/12/22 13:28</c:v>
                </c:pt>
                <c:pt idx="14973">
                  <c:v>2019/12/22 13:28</c:v>
                </c:pt>
                <c:pt idx="14974">
                  <c:v>2019/12/22 13:28</c:v>
                </c:pt>
                <c:pt idx="14975">
                  <c:v>2019/12/22 13:28</c:v>
                </c:pt>
                <c:pt idx="14976">
                  <c:v>2019/12/22 13:28</c:v>
                </c:pt>
                <c:pt idx="14977">
                  <c:v>2019/12/22 13:28</c:v>
                </c:pt>
                <c:pt idx="14978">
                  <c:v>2019/12/22 13:28</c:v>
                </c:pt>
                <c:pt idx="14979">
                  <c:v>2019/12/22 13:28</c:v>
                </c:pt>
                <c:pt idx="14980">
                  <c:v>2019/12/22 13:28</c:v>
                </c:pt>
                <c:pt idx="14981">
                  <c:v>2019/12/22 13:28</c:v>
                </c:pt>
                <c:pt idx="14982">
                  <c:v>2019/12/22 13:28</c:v>
                </c:pt>
                <c:pt idx="14983">
                  <c:v>2019/12/22 13:28</c:v>
                </c:pt>
                <c:pt idx="14984">
                  <c:v>2019/12/22 13:28</c:v>
                </c:pt>
                <c:pt idx="14985">
                  <c:v>2019/12/22 13:28</c:v>
                </c:pt>
                <c:pt idx="14986">
                  <c:v>2019/12/22 13:28</c:v>
                </c:pt>
                <c:pt idx="14987">
                  <c:v>2019/12/22 13:28</c:v>
                </c:pt>
                <c:pt idx="14988">
                  <c:v>2019/12/22 13:28</c:v>
                </c:pt>
                <c:pt idx="14989">
                  <c:v>2019/12/22 13:28</c:v>
                </c:pt>
                <c:pt idx="14990">
                  <c:v>2019/12/22 13:28</c:v>
                </c:pt>
                <c:pt idx="14991">
                  <c:v>2019/12/22 13:29</c:v>
                </c:pt>
                <c:pt idx="14992">
                  <c:v>2019/12/22 13:29</c:v>
                </c:pt>
                <c:pt idx="14993">
                  <c:v>2019/12/22 13:29</c:v>
                </c:pt>
                <c:pt idx="14994">
                  <c:v>2019/12/22 13:29</c:v>
                </c:pt>
                <c:pt idx="14995">
                  <c:v>2019/12/22 13:29</c:v>
                </c:pt>
                <c:pt idx="14996">
                  <c:v>2019/12/22 13:29</c:v>
                </c:pt>
                <c:pt idx="14997">
                  <c:v>2019/12/22 13:29</c:v>
                </c:pt>
                <c:pt idx="14998">
                  <c:v>2019/12/22 13:29</c:v>
                </c:pt>
                <c:pt idx="14999">
                  <c:v>2019/12/22 13:29</c:v>
                </c:pt>
                <c:pt idx="15000">
                  <c:v>2019/12/22 13:29</c:v>
                </c:pt>
                <c:pt idx="15001">
                  <c:v>2019/12/22 13:29</c:v>
                </c:pt>
                <c:pt idx="15002">
                  <c:v>2019/12/22 13:29</c:v>
                </c:pt>
                <c:pt idx="15003">
                  <c:v>2019/12/22 13:29</c:v>
                </c:pt>
                <c:pt idx="15004">
                  <c:v>2019/12/22 13:29</c:v>
                </c:pt>
                <c:pt idx="15005">
                  <c:v>2019/12/22 13:29</c:v>
                </c:pt>
                <c:pt idx="15006">
                  <c:v>2019/12/22 13:29</c:v>
                </c:pt>
                <c:pt idx="15007">
                  <c:v>2019/12/22 13:29</c:v>
                </c:pt>
                <c:pt idx="15008">
                  <c:v>2019/12/22 13:29</c:v>
                </c:pt>
                <c:pt idx="15009">
                  <c:v>2019/12/22 13:29</c:v>
                </c:pt>
                <c:pt idx="15010">
                  <c:v>2019/12/22 13:29</c:v>
                </c:pt>
                <c:pt idx="15011">
                  <c:v>2019/12/22 13:30</c:v>
                </c:pt>
                <c:pt idx="15012">
                  <c:v>2019/12/22 13:30</c:v>
                </c:pt>
                <c:pt idx="15013">
                  <c:v>2019/12/22 13:30</c:v>
                </c:pt>
                <c:pt idx="15014">
                  <c:v>2019/12/22 13:30</c:v>
                </c:pt>
                <c:pt idx="15015">
                  <c:v>2019/12/22 13:30</c:v>
                </c:pt>
                <c:pt idx="15016">
                  <c:v>2019/12/22 13:30</c:v>
                </c:pt>
                <c:pt idx="15017">
                  <c:v>2019/12/22 13:30</c:v>
                </c:pt>
                <c:pt idx="15018">
                  <c:v>2019/12/22 13:30</c:v>
                </c:pt>
                <c:pt idx="15019">
                  <c:v>2019/12/22 13:30</c:v>
                </c:pt>
                <c:pt idx="15020">
                  <c:v>2019/12/22 13:30</c:v>
                </c:pt>
                <c:pt idx="15021">
                  <c:v>2019/12/22 13:30</c:v>
                </c:pt>
                <c:pt idx="15022">
                  <c:v>2019/12/22 13:30</c:v>
                </c:pt>
                <c:pt idx="15023">
                  <c:v>2019/12/22 13:30</c:v>
                </c:pt>
                <c:pt idx="15024">
                  <c:v>2019/12/22 13:30</c:v>
                </c:pt>
                <c:pt idx="15025">
                  <c:v>2019/12/22 13:30</c:v>
                </c:pt>
                <c:pt idx="15026">
                  <c:v>2019/12/22 13:30</c:v>
                </c:pt>
                <c:pt idx="15027">
                  <c:v>2019/12/22 13:30</c:v>
                </c:pt>
                <c:pt idx="15028">
                  <c:v>2019/12/22 13:30</c:v>
                </c:pt>
                <c:pt idx="15029">
                  <c:v>2019/12/22 13:30</c:v>
                </c:pt>
                <c:pt idx="15030">
                  <c:v>2019/12/22 13:31</c:v>
                </c:pt>
                <c:pt idx="15031">
                  <c:v>2019/12/22 13:31</c:v>
                </c:pt>
                <c:pt idx="15032">
                  <c:v>2019/12/22 13:31</c:v>
                </c:pt>
                <c:pt idx="15033">
                  <c:v>2019/12/22 13:31</c:v>
                </c:pt>
                <c:pt idx="15034">
                  <c:v>2019/12/22 13:31</c:v>
                </c:pt>
                <c:pt idx="15035">
                  <c:v>2019/12/22 13:31</c:v>
                </c:pt>
                <c:pt idx="15036">
                  <c:v>2019/12/22 13:31</c:v>
                </c:pt>
                <c:pt idx="15037">
                  <c:v>2019/12/22 13:31</c:v>
                </c:pt>
                <c:pt idx="15038">
                  <c:v>2019/12/22 13:31</c:v>
                </c:pt>
                <c:pt idx="15039">
                  <c:v>2019/12/22 13:31</c:v>
                </c:pt>
                <c:pt idx="15040">
                  <c:v>2019/12/22 13:31</c:v>
                </c:pt>
                <c:pt idx="15041">
                  <c:v>2019/12/22 13:31</c:v>
                </c:pt>
                <c:pt idx="15042">
                  <c:v>2019/12/22 13:31</c:v>
                </c:pt>
                <c:pt idx="15043">
                  <c:v>2019/12/22 13:31</c:v>
                </c:pt>
                <c:pt idx="15044">
                  <c:v>2019/12/22 13:31</c:v>
                </c:pt>
                <c:pt idx="15045">
                  <c:v>2019/12/22 13:31</c:v>
                </c:pt>
                <c:pt idx="15046">
                  <c:v>2019/12/22 13:31</c:v>
                </c:pt>
                <c:pt idx="15047">
                  <c:v>2019/12/22 13:31</c:v>
                </c:pt>
                <c:pt idx="15048">
                  <c:v>2019/12/22 13:31</c:v>
                </c:pt>
                <c:pt idx="15049">
                  <c:v>2019/12/22 13:31</c:v>
                </c:pt>
                <c:pt idx="15050">
                  <c:v>2019/12/22 13:31</c:v>
                </c:pt>
                <c:pt idx="15051">
                  <c:v>2019/12/22 13:32</c:v>
                </c:pt>
                <c:pt idx="15052">
                  <c:v>2019/12/22 13:32</c:v>
                </c:pt>
                <c:pt idx="15053">
                  <c:v>2019/12/22 13:32</c:v>
                </c:pt>
                <c:pt idx="15054">
                  <c:v>2019/12/22 13:32</c:v>
                </c:pt>
                <c:pt idx="15055">
                  <c:v>2019/12/22 13:32</c:v>
                </c:pt>
                <c:pt idx="15056">
                  <c:v>2019/12/22 13:32</c:v>
                </c:pt>
                <c:pt idx="15057">
                  <c:v>2019/12/22 13:32</c:v>
                </c:pt>
                <c:pt idx="15058">
                  <c:v>2019/12/22 13:32</c:v>
                </c:pt>
                <c:pt idx="15059">
                  <c:v>2019/12/22 13:32</c:v>
                </c:pt>
                <c:pt idx="15060">
                  <c:v>2019/12/22 13:32</c:v>
                </c:pt>
                <c:pt idx="15061">
                  <c:v>2019/12/22 13:32</c:v>
                </c:pt>
                <c:pt idx="15062">
                  <c:v>2019/12/22 13:32</c:v>
                </c:pt>
                <c:pt idx="15063">
                  <c:v>2019/12/22 13:32</c:v>
                </c:pt>
                <c:pt idx="15064">
                  <c:v>2019/12/22 13:32</c:v>
                </c:pt>
                <c:pt idx="15065">
                  <c:v>2019/12/22 13:32</c:v>
                </c:pt>
                <c:pt idx="15066">
                  <c:v>2019/12/22 13:32</c:v>
                </c:pt>
                <c:pt idx="15067">
                  <c:v>2019/12/22 13:32</c:v>
                </c:pt>
                <c:pt idx="15068">
                  <c:v>2019/12/22 13:32</c:v>
                </c:pt>
                <c:pt idx="15069">
                  <c:v>2019/12/22 13:32</c:v>
                </c:pt>
                <c:pt idx="15070">
                  <c:v>2019/12/22 13:32</c:v>
                </c:pt>
                <c:pt idx="15071">
                  <c:v>2019/12/22 13:33</c:v>
                </c:pt>
                <c:pt idx="15072">
                  <c:v>2019/12/22 13:33</c:v>
                </c:pt>
                <c:pt idx="15073">
                  <c:v>2019/12/22 13:33</c:v>
                </c:pt>
                <c:pt idx="15074">
                  <c:v>2019/12/22 13:33</c:v>
                </c:pt>
                <c:pt idx="15075">
                  <c:v>2019/12/22 13:33</c:v>
                </c:pt>
                <c:pt idx="15076">
                  <c:v>2019/12/22 13:33</c:v>
                </c:pt>
                <c:pt idx="15077">
                  <c:v>2019/12/22 13:33</c:v>
                </c:pt>
                <c:pt idx="15078">
                  <c:v>2019/12/22 13:33</c:v>
                </c:pt>
                <c:pt idx="15079">
                  <c:v>2019/12/22 13:33</c:v>
                </c:pt>
                <c:pt idx="15080">
                  <c:v>2019/12/22 13:33</c:v>
                </c:pt>
                <c:pt idx="15081">
                  <c:v>2019/12/22 13:33</c:v>
                </c:pt>
                <c:pt idx="15082">
                  <c:v>2019/12/22 13:33</c:v>
                </c:pt>
                <c:pt idx="15083">
                  <c:v>2019/12/22 13:33</c:v>
                </c:pt>
                <c:pt idx="15084">
                  <c:v>2019/12/22 13:33</c:v>
                </c:pt>
                <c:pt idx="15085">
                  <c:v>2019/12/22 13:33</c:v>
                </c:pt>
                <c:pt idx="15086">
                  <c:v>2019/12/22 13:33</c:v>
                </c:pt>
                <c:pt idx="15087">
                  <c:v>2019/12/22 13:33</c:v>
                </c:pt>
                <c:pt idx="15088">
                  <c:v>2019/12/22 13:33</c:v>
                </c:pt>
                <c:pt idx="15089">
                  <c:v>2019/12/22 13:33</c:v>
                </c:pt>
                <c:pt idx="15090">
                  <c:v>2019/12/22 13:33</c:v>
                </c:pt>
                <c:pt idx="15091">
                  <c:v>2019/12/22 13:34</c:v>
                </c:pt>
                <c:pt idx="15092">
                  <c:v>2019/12/22 13:34</c:v>
                </c:pt>
                <c:pt idx="15093">
                  <c:v>2019/12/22 13:34</c:v>
                </c:pt>
                <c:pt idx="15094">
                  <c:v>2019/12/22 13:34</c:v>
                </c:pt>
                <c:pt idx="15095">
                  <c:v>2019/12/22 13:34</c:v>
                </c:pt>
                <c:pt idx="15096">
                  <c:v>2019/12/22 13:34</c:v>
                </c:pt>
                <c:pt idx="15097">
                  <c:v>2019/12/22 13:34</c:v>
                </c:pt>
                <c:pt idx="15098">
                  <c:v>2019/12/22 13:34</c:v>
                </c:pt>
                <c:pt idx="15099">
                  <c:v>2019/12/22 13:34</c:v>
                </c:pt>
                <c:pt idx="15100">
                  <c:v>2019/12/22 13:34</c:v>
                </c:pt>
                <c:pt idx="15101">
                  <c:v>2019/12/22 13:34</c:v>
                </c:pt>
                <c:pt idx="15102">
                  <c:v>2019/12/22 13:34</c:v>
                </c:pt>
                <c:pt idx="15103">
                  <c:v>2019/12/22 13:34</c:v>
                </c:pt>
                <c:pt idx="15104">
                  <c:v>2019/12/22 13:34</c:v>
                </c:pt>
                <c:pt idx="15105">
                  <c:v>2019/12/22 13:34</c:v>
                </c:pt>
                <c:pt idx="15106">
                  <c:v>2019/12/22 13:34</c:v>
                </c:pt>
                <c:pt idx="15107">
                  <c:v>2019/12/22 13:34</c:v>
                </c:pt>
                <c:pt idx="15108">
                  <c:v>2019/12/22 13:34</c:v>
                </c:pt>
                <c:pt idx="15109">
                  <c:v>2019/12/22 13:34</c:v>
                </c:pt>
                <c:pt idx="15110">
                  <c:v>2019/12/22 13:34</c:v>
                </c:pt>
                <c:pt idx="15111">
                  <c:v>2019/12/22 13:35</c:v>
                </c:pt>
                <c:pt idx="15112">
                  <c:v>2019/12/22 13:35</c:v>
                </c:pt>
                <c:pt idx="15113">
                  <c:v>2019/12/22 13:35</c:v>
                </c:pt>
                <c:pt idx="15114">
                  <c:v>2019/12/22 13:35</c:v>
                </c:pt>
                <c:pt idx="15115">
                  <c:v>2019/12/22 13:35</c:v>
                </c:pt>
                <c:pt idx="15116">
                  <c:v>2019/12/22 13:35</c:v>
                </c:pt>
                <c:pt idx="15117">
                  <c:v>2019/12/22 13:35</c:v>
                </c:pt>
                <c:pt idx="15118">
                  <c:v>2019/12/22 13:35</c:v>
                </c:pt>
                <c:pt idx="15119">
                  <c:v>2019/12/22 13:35</c:v>
                </c:pt>
                <c:pt idx="15120">
                  <c:v>2019/12/22 13:35</c:v>
                </c:pt>
                <c:pt idx="15121">
                  <c:v>2019/12/22 13:35</c:v>
                </c:pt>
                <c:pt idx="15122">
                  <c:v>2019/12/22 13:35</c:v>
                </c:pt>
                <c:pt idx="15123">
                  <c:v>2019/12/22 13:35</c:v>
                </c:pt>
                <c:pt idx="15124">
                  <c:v>2019/12/22 13:35</c:v>
                </c:pt>
                <c:pt idx="15125">
                  <c:v>2019/12/22 13:35</c:v>
                </c:pt>
                <c:pt idx="15126">
                  <c:v>2019/12/22 13:35</c:v>
                </c:pt>
                <c:pt idx="15127">
                  <c:v>2019/12/22 13:35</c:v>
                </c:pt>
                <c:pt idx="15128">
                  <c:v>2019/12/22 13:35</c:v>
                </c:pt>
                <c:pt idx="15129">
                  <c:v>2019/12/22 13:35</c:v>
                </c:pt>
                <c:pt idx="15130">
                  <c:v>2019/12/22 13:35</c:v>
                </c:pt>
                <c:pt idx="15131">
                  <c:v>2019/12/22 13:36</c:v>
                </c:pt>
                <c:pt idx="15132">
                  <c:v>2019/12/22 13:36</c:v>
                </c:pt>
                <c:pt idx="15133">
                  <c:v>2019/12/22 13:36</c:v>
                </c:pt>
                <c:pt idx="15134">
                  <c:v>2019/12/22 13:36</c:v>
                </c:pt>
                <c:pt idx="15135">
                  <c:v>2019/12/22 13:36</c:v>
                </c:pt>
                <c:pt idx="15136">
                  <c:v>2019/12/22 13:36</c:v>
                </c:pt>
                <c:pt idx="15137">
                  <c:v>2019/12/22 13:36</c:v>
                </c:pt>
                <c:pt idx="15138">
                  <c:v>2019/12/22 13:36</c:v>
                </c:pt>
                <c:pt idx="15139">
                  <c:v>2019/12/22 13:36</c:v>
                </c:pt>
                <c:pt idx="15140">
                  <c:v>2019/12/22 13:36</c:v>
                </c:pt>
                <c:pt idx="15141">
                  <c:v>2019/12/22 13:36</c:v>
                </c:pt>
                <c:pt idx="15142">
                  <c:v>2019/12/22 13:36</c:v>
                </c:pt>
                <c:pt idx="15143">
                  <c:v>2019/12/22 13:36</c:v>
                </c:pt>
                <c:pt idx="15144">
                  <c:v>2019/12/22 13:36</c:v>
                </c:pt>
                <c:pt idx="15145">
                  <c:v>2019/12/22 13:36</c:v>
                </c:pt>
                <c:pt idx="15146">
                  <c:v>2019/12/22 13:36</c:v>
                </c:pt>
                <c:pt idx="15147">
                  <c:v>2019/12/22 13:36</c:v>
                </c:pt>
                <c:pt idx="15148">
                  <c:v>2019/12/22 13:36</c:v>
                </c:pt>
                <c:pt idx="15149">
                  <c:v>2019/12/22 13:36</c:v>
                </c:pt>
                <c:pt idx="15150">
                  <c:v>2019/12/22 13:36</c:v>
                </c:pt>
                <c:pt idx="15151">
                  <c:v>2019/12/22 13:37</c:v>
                </c:pt>
                <c:pt idx="15152">
                  <c:v>2019/12/22 13:37</c:v>
                </c:pt>
                <c:pt idx="15153">
                  <c:v>2019/12/22 13:37</c:v>
                </c:pt>
                <c:pt idx="15154">
                  <c:v>2019/12/22 13:37</c:v>
                </c:pt>
                <c:pt idx="15155">
                  <c:v>2019/12/22 13:37</c:v>
                </c:pt>
                <c:pt idx="15156">
                  <c:v>2019/12/22 13:37</c:v>
                </c:pt>
                <c:pt idx="15157">
                  <c:v>2019/12/22 13:37</c:v>
                </c:pt>
                <c:pt idx="15158">
                  <c:v>2019/12/22 13:37</c:v>
                </c:pt>
                <c:pt idx="15159">
                  <c:v>2019/12/22 13:37</c:v>
                </c:pt>
                <c:pt idx="15160">
                  <c:v>2019/12/22 13:37</c:v>
                </c:pt>
                <c:pt idx="15161">
                  <c:v>2019/12/22 13:37</c:v>
                </c:pt>
                <c:pt idx="15162">
                  <c:v>2019/12/22 13:37</c:v>
                </c:pt>
                <c:pt idx="15163">
                  <c:v>2019/12/22 13:37</c:v>
                </c:pt>
                <c:pt idx="15164">
                  <c:v>2019/12/22 13:37</c:v>
                </c:pt>
                <c:pt idx="15165">
                  <c:v>2019/12/22 13:37</c:v>
                </c:pt>
                <c:pt idx="15166">
                  <c:v>2019/12/22 13:37</c:v>
                </c:pt>
                <c:pt idx="15167">
                  <c:v>2019/12/22 13:37</c:v>
                </c:pt>
                <c:pt idx="15168">
                  <c:v>2019/12/22 13:37</c:v>
                </c:pt>
                <c:pt idx="15169">
                  <c:v>2019/12/22 13:37</c:v>
                </c:pt>
                <c:pt idx="15170">
                  <c:v>2019/12/22 13:37</c:v>
                </c:pt>
                <c:pt idx="15171">
                  <c:v>2019/12/22 13:38</c:v>
                </c:pt>
                <c:pt idx="15172">
                  <c:v>2019/12/22 13:38</c:v>
                </c:pt>
                <c:pt idx="15173">
                  <c:v>2019/12/22 13:38</c:v>
                </c:pt>
                <c:pt idx="15174">
                  <c:v>2019/12/22 13:38</c:v>
                </c:pt>
                <c:pt idx="15175">
                  <c:v>2019/12/22 13:38</c:v>
                </c:pt>
                <c:pt idx="15176">
                  <c:v>2019/12/22 13:38</c:v>
                </c:pt>
                <c:pt idx="15177">
                  <c:v>2019/12/22 13:38</c:v>
                </c:pt>
                <c:pt idx="15178">
                  <c:v>2019/12/22 13:38</c:v>
                </c:pt>
                <c:pt idx="15179">
                  <c:v>2019/12/22 13:38</c:v>
                </c:pt>
                <c:pt idx="15180">
                  <c:v>2019/12/22 13:38</c:v>
                </c:pt>
                <c:pt idx="15181">
                  <c:v>2019/12/22 13:38</c:v>
                </c:pt>
                <c:pt idx="15182">
                  <c:v>2019/12/22 13:38</c:v>
                </c:pt>
                <c:pt idx="15183">
                  <c:v>2019/12/22 13:38</c:v>
                </c:pt>
                <c:pt idx="15184">
                  <c:v>2019/12/22 13:38</c:v>
                </c:pt>
                <c:pt idx="15185">
                  <c:v>2019/12/22 13:38</c:v>
                </c:pt>
                <c:pt idx="15186">
                  <c:v>2019/12/22 13:38</c:v>
                </c:pt>
                <c:pt idx="15187">
                  <c:v>2019/12/22 13:38</c:v>
                </c:pt>
                <c:pt idx="15188">
                  <c:v>2019/12/22 13:38</c:v>
                </c:pt>
                <c:pt idx="15189">
                  <c:v>2019/12/22 13:38</c:v>
                </c:pt>
                <c:pt idx="15190">
                  <c:v>2019/12/22 13:38</c:v>
                </c:pt>
                <c:pt idx="15191">
                  <c:v>2019/12/22 13:39</c:v>
                </c:pt>
                <c:pt idx="15192">
                  <c:v>2019/12/22 13:39</c:v>
                </c:pt>
                <c:pt idx="15193">
                  <c:v>2019/12/22 13:39</c:v>
                </c:pt>
                <c:pt idx="15194">
                  <c:v>2019/12/22 13:39</c:v>
                </c:pt>
                <c:pt idx="15195">
                  <c:v>2019/12/22 13:39</c:v>
                </c:pt>
                <c:pt idx="15196">
                  <c:v>2019/12/22 13:39</c:v>
                </c:pt>
                <c:pt idx="15197">
                  <c:v>2019/12/22 13:39</c:v>
                </c:pt>
                <c:pt idx="15198">
                  <c:v>2019/12/22 13:39</c:v>
                </c:pt>
                <c:pt idx="15199">
                  <c:v>2019/12/22 13:39</c:v>
                </c:pt>
                <c:pt idx="15200">
                  <c:v>2019/12/22 13:39</c:v>
                </c:pt>
                <c:pt idx="15201">
                  <c:v>2019/12/22 13:39</c:v>
                </c:pt>
                <c:pt idx="15202">
                  <c:v>2019/12/22 13:39</c:v>
                </c:pt>
                <c:pt idx="15203">
                  <c:v>2019/12/22 13:39</c:v>
                </c:pt>
                <c:pt idx="15204">
                  <c:v>2019/12/22 13:39</c:v>
                </c:pt>
                <c:pt idx="15205">
                  <c:v>2019/12/22 13:39</c:v>
                </c:pt>
                <c:pt idx="15206">
                  <c:v>2019/12/22 13:39</c:v>
                </c:pt>
                <c:pt idx="15207">
                  <c:v>2019/12/22 13:39</c:v>
                </c:pt>
                <c:pt idx="15208">
                  <c:v>2019/12/22 13:39</c:v>
                </c:pt>
                <c:pt idx="15209">
                  <c:v>2019/12/22 13:39</c:v>
                </c:pt>
                <c:pt idx="15210">
                  <c:v>2019/12/22 13:39</c:v>
                </c:pt>
                <c:pt idx="15211">
                  <c:v>2019/12/22 13:40</c:v>
                </c:pt>
                <c:pt idx="15212">
                  <c:v>2019/12/22 13:40</c:v>
                </c:pt>
                <c:pt idx="15213">
                  <c:v>2019/12/22 13:40</c:v>
                </c:pt>
                <c:pt idx="15214">
                  <c:v>2019/12/22 13:40</c:v>
                </c:pt>
                <c:pt idx="15215">
                  <c:v>2019/12/22 13:40</c:v>
                </c:pt>
                <c:pt idx="15216">
                  <c:v>2019/12/22 13:40</c:v>
                </c:pt>
                <c:pt idx="15217">
                  <c:v>2019/12/22 13:40</c:v>
                </c:pt>
                <c:pt idx="15218">
                  <c:v>2019/12/22 13:40</c:v>
                </c:pt>
                <c:pt idx="15219">
                  <c:v>2019/12/22 13:40</c:v>
                </c:pt>
                <c:pt idx="15220">
                  <c:v>2019/12/22 13:40</c:v>
                </c:pt>
                <c:pt idx="15221">
                  <c:v>2019/12/22 13:40</c:v>
                </c:pt>
                <c:pt idx="15222">
                  <c:v>2019/12/22 13:40</c:v>
                </c:pt>
                <c:pt idx="15223">
                  <c:v>2019/12/22 13:40</c:v>
                </c:pt>
                <c:pt idx="15224">
                  <c:v>2019/12/22 13:40</c:v>
                </c:pt>
                <c:pt idx="15225">
                  <c:v>2019/12/22 13:40</c:v>
                </c:pt>
                <c:pt idx="15226">
                  <c:v>2019/12/22 13:40</c:v>
                </c:pt>
                <c:pt idx="15227">
                  <c:v>2019/12/22 13:40</c:v>
                </c:pt>
                <c:pt idx="15228">
                  <c:v>2019/12/22 13:40</c:v>
                </c:pt>
                <c:pt idx="15229">
                  <c:v>2019/12/22 13:40</c:v>
                </c:pt>
                <c:pt idx="15230">
                  <c:v>2019/12/22 13:40</c:v>
                </c:pt>
                <c:pt idx="15231">
                  <c:v>2019/12/22 13:41</c:v>
                </c:pt>
                <c:pt idx="15232">
                  <c:v>2019/12/22 13:41</c:v>
                </c:pt>
                <c:pt idx="15233">
                  <c:v>2019/12/22 13:41</c:v>
                </c:pt>
                <c:pt idx="15234">
                  <c:v>2019/12/22 13:41</c:v>
                </c:pt>
                <c:pt idx="15235">
                  <c:v>2019/12/22 13:41</c:v>
                </c:pt>
                <c:pt idx="15236">
                  <c:v>2019/12/22 13:41</c:v>
                </c:pt>
                <c:pt idx="15237">
                  <c:v>2019/12/22 13:41</c:v>
                </c:pt>
                <c:pt idx="15238">
                  <c:v>2019/12/22 13:41</c:v>
                </c:pt>
                <c:pt idx="15239">
                  <c:v>2019/12/22 13:41</c:v>
                </c:pt>
                <c:pt idx="15240">
                  <c:v>2019/12/22 13:41</c:v>
                </c:pt>
                <c:pt idx="15241">
                  <c:v>2019/12/22 13:41</c:v>
                </c:pt>
                <c:pt idx="15242">
                  <c:v>2019/12/22 13:41</c:v>
                </c:pt>
                <c:pt idx="15243">
                  <c:v>2019/12/22 13:41</c:v>
                </c:pt>
                <c:pt idx="15244">
                  <c:v>2019/12/22 13:41</c:v>
                </c:pt>
                <c:pt idx="15245">
                  <c:v>2019/12/22 13:41</c:v>
                </c:pt>
                <c:pt idx="15246">
                  <c:v>2019/12/22 13:41</c:v>
                </c:pt>
                <c:pt idx="15247">
                  <c:v>2019/12/22 13:41</c:v>
                </c:pt>
                <c:pt idx="15248">
                  <c:v>2019/12/22 13:41</c:v>
                </c:pt>
                <c:pt idx="15249">
                  <c:v>2019/12/22 13:41</c:v>
                </c:pt>
                <c:pt idx="15250">
                  <c:v>2019/12/22 13:41</c:v>
                </c:pt>
                <c:pt idx="15251">
                  <c:v>2019/12/22 13:42</c:v>
                </c:pt>
                <c:pt idx="15252">
                  <c:v>2019/12/22 13:42</c:v>
                </c:pt>
                <c:pt idx="15253">
                  <c:v>2019/12/22 13:42</c:v>
                </c:pt>
                <c:pt idx="15254">
                  <c:v>2019/12/22 13:42</c:v>
                </c:pt>
                <c:pt idx="15255">
                  <c:v>2019/12/22 13:42</c:v>
                </c:pt>
                <c:pt idx="15256">
                  <c:v>2019/12/22 13:42</c:v>
                </c:pt>
                <c:pt idx="15257">
                  <c:v>2019/12/22 13:42</c:v>
                </c:pt>
                <c:pt idx="15258">
                  <c:v>2019/12/22 13:42</c:v>
                </c:pt>
                <c:pt idx="15259">
                  <c:v>2019/12/22 13:42</c:v>
                </c:pt>
                <c:pt idx="15260">
                  <c:v>2019/12/22 13:42</c:v>
                </c:pt>
                <c:pt idx="15261">
                  <c:v>2019/12/22 13:42</c:v>
                </c:pt>
                <c:pt idx="15262">
                  <c:v>2019/12/22 13:42</c:v>
                </c:pt>
                <c:pt idx="15263">
                  <c:v>2019/12/22 13:42</c:v>
                </c:pt>
                <c:pt idx="15264">
                  <c:v>2019/12/22 13:42</c:v>
                </c:pt>
                <c:pt idx="15265">
                  <c:v>2019/12/22 13:42</c:v>
                </c:pt>
                <c:pt idx="15266">
                  <c:v>2019/12/22 13:42</c:v>
                </c:pt>
                <c:pt idx="15267">
                  <c:v>2019/12/22 13:42</c:v>
                </c:pt>
                <c:pt idx="15268">
                  <c:v>2019/12/22 13:42</c:v>
                </c:pt>
                <c:pt idx="15269">
                  <c:v>2019/12/22 13:42</c:v>
                </c:pt>
                <c:pt idx="15270">
                  <c:v>2019/12/22 13:42</c:v>
                </c:pt>
                <c:pt idx="15271">
                  <c:v>2019/12/22 13:43</c:v>
                </c:pt>
                <c:pt idx="15272">
                  <c:v>2019/12/22 13:43</c:v>
                </c:pt>
                <c:pt idx="15273">
                  <c:v>2019/12/22 13:43</c:v>
                </c:pt>
                <c:pt idx="15274">
                  <c:v>2019/12/22 13:43</c:v>
                </c:pt>
                <c:pt idx="15275">
                  <c:v>2019/12/22 13:43</c:v>
                </c:pt>
                <c:pt idx="15276">
                  <c:v>2019/12/22 13:43</c:v>
                </c:pt>
                <c:pt idx="15277">
                  <c:v>2019/12/22 13:43</c:v>
                </c:pt>
                <c:pt idx="15278">
                  <c:v>2019/12/22 13:43</c:v>
                </c:pt>
                <c:pt idx="15279">
                  <c:v>2019/12/22 13:43</c:v>
                </c:pt>
                <c:pt idx="15280">
                  <c:v>2019/12/22 13:43</c:v>
                </c:pt>
                <c:pt idx="15281">
                  <c:v>2019/12/22 13:43</c:v>
                </c:pt>
                <c:pt idx="15282">
                  <c:v>2019/12/22 13:43</c:v>
                </c:pt>
                <c:pt idx="15283">
                  <c:v>2019/12/22 13:43</c:v>
                </c:pt>
                <c:pt idx="15284">
                  <c:v>2019/12/22 13:43</c:v>
                </c:pt>
                <c:pt idx="15285">
                  <c:v>2019/12/22 13:43</c:v>
                </c:pt>
                <c:pt idx="15286">
                  <c:v>2019/12/22 13:43</c:v>
                </c:pt>
                <c:pt idx="15287">
                  <c:v>2019/12/22 13:43</c:v>
                </c:pt>
                <c:pt idx="15288">
                  <c:v>2019/12/22 13:43</c:v>
                </c:pt>
                <c:pt idx="15289">
                  <c:v>2019/12/22 13:43</c:v>
                </c:pt>
                <c:pt idx="15290">
                  <c:v>2019/12/22 13:43</c:v>
                </c:pt>
                <c:pt idx="15291">
                  <c:v>2019/12/22 13:44</c:v>
                </c:pt>
                <c:pt idx="15292">
                  <c:v>2019/12/22 13:44</c:v>
                </c:pt>
                <c:pt idx="15293">
                  <c:v>2019/12/22 13:44</c:v>
                </c:pt>
                <c:pt idx="15294">
                  <c:v>2019/12/22 13:44</c:v>
                </c:pt>
                <c:pt idx="15295">
                  <c:v>2019/12/22 13:44</c:v>
                </c:pt>
                <c:pt idx="15296">
                  <c:v>2019/12/22 13:44</c:v>
                </c:pt>
                <c:pt idx="15297">
                  <c:v>2019/12/22 13:44</c:v>
                </c:pt>
                <c:pt idx="15298">
                  <c:v>2019/12/22 13:44</c:v>
                </c:pt>
                <c:pt idx="15299">
                  <c:v>2019/12/22 13:44</c:v>
                </c:pt>
                <c:pt idx="15300">
                  <c:v>2019/12/22 13:44</c:v>
                </c:pt>
                <c:pt idx="15301">
                  <c:v>2019/12/22 13:44</c:v>
                </c:pt>
                <c:pt idx="15302">
                  <c:v>2019/12/22 13:44</c:v>
                </c:pt>
                <c:pt idx="15303">
                  <c:v>2019/12/22 13:44</c:v>
                </c:pt>
                <c:pt idx="15304">
                  <c:v>2019/12/22 13:44</c:v>
                </c:pt>
                <c:pt idx="15305">
                  <c:v>2019/12/22 13:44</c:v>
                </c:pt>
                <c:pt idx="15306">
                  <c:v>2019/12/22 13:44</c:v>
                </c:pt>
                <c:pt idx="15307">
                  <c:v>2019/12/22 13:44</c:v>
                </c:pt>
                <c:pt idx="15308">
                  <c:v>2019/12/22 13:44</c:v>
                </c:pt>
                <c:pt idx="15309">
                  <c:v>2019/12/22 13:44</c:v>
                </c:pt>
                <c:pt idx="15310">
                  <c:v>2019/12/22 13:44</c:v>
                </c:pt>
                <c:pt idx="15311">
                  <c:v>2019/12/22 13:45</c:v>
                </c:pt>
                <c:pt idx="15312">
                  <c:v>2019/12/22 13:45</c:v>
                </c:pt>
                <c:pt idx="15313">
                  <c:v>2019/12/22 13:45</c:v>
                </c:pt>
                <c:pt idx="15314">
                  <c:v>2019/12/22 13:45</c:v>
                </c:pt>
                <c:pt idx="15315">
                  <c:v>2019/12/22 13:45</c:v>
                </c:pt>
                <c:pt idx="15316">
                  <c:v>2019/12/22 13:45</c:v>
                </c:pt>
                <c:pt idx="15317">
                  <c:v>2019/12/22 13:45</c:v>
                </c:pt>
                <c:pt idx="15318">
                  <c:v>2019/12/22 13:45</c:v>
                </c:pt>
                <c:pt idx="15319">
                  <c:v>2019/12/22 13:45</c:v>
                </c:pt>
                <c:pt idx="15320">
                  <c:v>2019/12/22 13:45</c:v>
                </c:pt>
                <c:pt idx="15321">
                  <c:v>2019/12/22 13:45</c:v>
                </c:pt>
                <c:pt idx="15322">
                  <c:v>2019/12/22 13:45</c:v>
                </c:pt>
                <c:pt idx="15323">
                  <c:v>2019/12/22 13:45</c:v>
                </c:pt>
                <c:pt idx="15324">
                  <c:v>2019/12/22 13:45</c:v>
                </c:pt>
                <c:pt idx="15325">
                  <c:v>2019/12/22 13:45</c:v>
                </c:pt>
                <c:pt idx="15326">
                  <c:v>2019/12/22 13:45</c:v>
                </c:pt>
                <c:pt idx="15327">
                  <c:v>2019/12/22 13:45</c:v>
                </c:pt>
                <c:pt idx="15328">
                  <c:v>2019/12/22 13:45</c:v>
                </c:pt>
                <c:pt idx="15329">
                  <c:v>2019/12/22 13:45</c:v>
                </c:pt>
                <c:pt idx="15330">
                  <c:v>2019/12/22 13:45</c:v>
                </c:pt>
                <c:pt idx="15331">
                  <c:v>2019/12/22 13:46</c:v>
                </c:pt>
                <c:pt idx="15332">
                  <c:v>2019/12/22 13:46</c:v>
                </c:pt>
                <c:pt idx="15333">
                  <c:v>2019/12/22 13:46</c:v>
                </c:pt>
                <c:pt idx="15334">
                  <c:v>2019/12/22 13:46</c:v>
                </c:pt>
                <c:pt idx="15335">
                  <c:v>2019/12/22 13:46</c:v>
                </c:pt>
                <c:pt idx="15336">
                  <c:v>2019/12/22 13:46</c:v>
                </c:pt>
                <c:pt idx="15337">
                  <c:v>2019/12/22 13:46</c:v>
                </c:pt>
                <c:pt idx="15338">
                  <c:v>2019/12/22 13:46</c:v>
                </c:pt>
                <c:pt idx="15339">
                  <c:v>2019/12/22 13:46</c:v>
                </c:pt>
                <c:pt idx="15340">
                  <c:v>2019/12/22 13:46</c:v>
                </c:pt>
                <c:pt idx="15341">
                  <c:v>2019/12/22 13:46</c:v>
                </c:pt>
                <c:pt idx="15342">
                  <c:v>2019/12/22 13:46</c:v>
                </c:pt>
                <c:pt idx="15343">
                  <c:v>2019/12/22 13:46</c:v>
                </c:pt>
                <c:pt idx="15344">
                  <c:v>2019/12/22 13:46</c:v>
                </c:pt>
                <c:pt idx="15345">
                  <c:v>2019/12/22 13:46</c:v>
                </c:pt>
                <c:pt idx="15346">
                  <c:v>2019/12/22 13:46</c:v>
                </c:pt>
                <c:pt idx="15347">
                  <c:v>2019/12/22 13:46</c:v>
                </c:pt>
                <c:pt idx="15348">
                  <c:v>2019/12/22 13:46</c:v>
                </c:pt>
                <c:pt idx="15349">
                  <c:v>2019/12/22 13:46</c:v>
                </c:pt>
                <c:pt idx="15350">
                  <c:v>2019/12/22 13:46</c:v>
                </c:pt>
                <c:pt idx="15351">
                  <c:v>2019/12/22 13:47</c:v>
                </c:pt>
                <c:pt idx="15352">
                  <c:v>2019/12/22 13:47</c:v>
                </c:pt>
                <c:pt idx="15353">
                  <c:v>2019/12/22 13:47</c:v>
                </c:pt>
                <c:pt idx="15354">
                  <c:v>2019/12/22 13:47</c:v>
                </c:pt>
                <c:pt idx="15355">
                  <c:v>2019/12/22 13:47</c:v>
                </c:pt>
                <c:pt idx="15356">
                  <c:v>2019/12/22 13:47</c:v>
                </c:pt>
                <c:pt idx="15357">
                  <c:v>2019/12/22 13:47</c:v>
                </c:pt>
                <c:pt idx="15358">
                  <c:v>2019/12/22 13:47</c:v>
                </c:pt>
                <c:pt idx="15359">
                  <c:v>2019/12/22 13:47</c:v>
                </c:pt>
                <c:pt idx="15360">
                  <c:v>2019/12/22 13:47</c:v>
                </c:pt>
                <c:pt idx="15361">
                  <c:v>2019/12/22 13:47</c:v>
                </c:pt>
                <c:pt idx="15362">
                  <c:v>2019/12/22 13:47</c:v>
                </c:pt>
                <c:pt idx="15363">
                  <c:v>2019/12/22 13:47</c:v>
                </c:pt>
                <c:pt idx="15364">
                  <c:v>2019/12/22 13:47</c:v>
                </c:pt>
                <c:pt idx="15365">
                  <c:v>2019/12/22 13:47</c:v>
                </c:pt>
                <c:pt idx="15366">
                  <c:v>2019/12/22 13:47</c:v>
                </c:pt>
                <c:pt idx="15367">
                  <c:v>2019/12/22 13:47</c:v>
                </c:pt>
                <c:pt idx="15368">
                  <c:v>2019/12/22 13:47</c:v>
                </c:pt>
                <c:pt idx="15369">
                  <c:v>2019/12/22 13:47</c:v>
                </c:pt>
                <c:pt idx="15370">
                  <c:v>2019/12/22 13:47</c:v>
                </c:pt>
                <c:pt idx="15371">
                  <c:v>2019/12/22 13:48</c:v>
                </c:pt>
                <c:pt idx="15372">
                  <c:v>2019/12/22 13:48</c:v>
                </c:pt>
                <c:pt idx="15373">
                  <c:v>2019/12/22 13:48</c:v>
                </c:pt>
                <c:pt idx="15374">
                  <c:v>2019/12/22 13:48</c:v>
                </c:pt>
                <c:pt idx="15375">
                  <c:v>2019/12/22 13:48</c:v>
                </c:pt>
                <c:pt idx="15376">
                  <c:v>2019/12/22 13:48</c:v>
                </c:pt>
                <c:pt idx="15377">
                  <c:v>2019/12/22 13:48</c:v>
                </c:pt>
                <c:pt idx="15378">
                  <c:v>2019/12/22 13:48</c:v>
                </c:pt>
                <c:pt idx="15379">
                  <c:v>2019/12/22 13:48</c:v>
                </c:pt>
                <c:pt idx="15380">
                  <c:v>2019/12/22 13:48</c:v>
                </c:pt>
                <c:pt idx="15381">
                  <c:v>2019/12/22 13:48</c:v>
                </c:pt>
                <c:pt idx="15382">
                  <c:v>2019/12/22 13:48</c:v>
                </c:pt>
                <c:pt idx="15383">
                  <c:v>2019/12/22 13:48</c:v>
                </c:pt>
                <c:pt idx="15384">
                  <c:v>2019/12/22 13:48</c:v>
                </c:pt>
                <c:pt idx="15385">
                  <c:v>2019/12/22 13:48</c:v>
                </c:pt>
                <c:pt idx="15386">
                  <c:v>2019/12/22 13:48</c:v>
                </c:pt>
                <c:pt idx="15387">
                  <c:v>2019/12/22 13:48</c:v>
                </c:pt>
                <c:pt idx="15388">
                  <c:v>2019/12/22 13:48</c:v>
                </c:pt>
                <c:pt idx="15389">
                  <c:v>2019/12/22 13:48</c:v>
                </c:pt>
                <c:pt idx="15390">
                  <c:v>2019/12/22 13:48</c:v>
                </c:pt>
                <c:pt idx="15391">
                  <c:v>2019/12/22 13:49</c:v>
                </c:pt>
                <c:pt idx="15392">
                  <c:v>2019/12/22 13:49</c:v>
                </c:pt>
                <c:pt idx="15393">
                  <c:v>2019/12/22 13:49</c:v>
                </c:pt>
                <c:pt idx="15394">
                  <c:v>2019/12/22 13:49</c:v>
                </c:pt>
                <c:pt idx="15395">
                  <c:v>2019/12/22 13:49</c:v>
                </c:pt>
                <c:pt idx="15396">
                  <c:v>2019/12/22 13:49</c:v>
                </c:pt>
                <c:pt idx="15397">
                  <c:v>2019/12/22 13:49</c:v>
                </c:pt>
                <c:pt idx="15398">
                  <c:v>2019/12/22 13:49</c:v>
                </c:pt>
                <c:pt idx="15399">
                  <c:v>2019/12/22 13:49</c:v>
                </c:pt>
                <c:pt idx="15400">
                  <c:v>2019/12/22 13:49</c:v>
                </c:pt>
                <c:pt idx="15401">
                  <c:v>2019/12/22 13:49</c:v>
                </c:pt>
                <c:pt idx="15402">
                  <c:v>2019/12/22 13:49</c:v>
                </c:pt>
                <c:pt idx="15403">
                  <c:v>2019/12/22 13:49</c:v>
                </c:pt>
                <c:pt idx="15404">
                  <c:v>2019/12/22 13:49</c:v>
                </c:pt>
                <c:pt idx="15405">
                  <c:v>2019/12/22 13:49</c:v>
                </c:pt>
                <c:pt idx="15406">
                  <c:v>2019/12/22 13:49</c:v>
                </c:pt>
                <c:pt idx="15407">
                  <c:v>2019/12/22 13:49</c:v>
                </c:pt>
                <c:pt idx="15408">
                  <c:v>2019/12/22 13:49</c:v>
                </c:pt>
                <c:pt idx="15409">
                  <c:v>2019/12/22 13:49</c:v>
                </c:pt>
                <c:pt idx="15410">
                  <c:v>2019/12/22 13:49</c:v>
                </c:pt>
                <c:pt idx="15411">
                  <c:v>2019/12/22 13:50</c:v>
                </c:pt>
                <c:pt idx="15412">
                  <c:v>2019/12/22 13:50</c:v>
                </c:pt>
                <c:pt idx="15413">
                  <c:v>2019/12/22 13:50</c:v>
                </c:pt>
                <c:pt idx="15414">
                  <c:v>2019/12/22 13:50</c:v>
                </c:pt>
                <c:pt idx="15415">
                  <c:v>2019/12/22 13:50</c:v>
                </c:pt>
                <c:pt idx="15416">
                  <c:v>2019/12/22 13:50</c:v>
                </c:pt>
                <c:pt idx="15417">
                  <c:v>2019/12/22 13:50</c:v>
                </c:pt>
                <c:pt idx="15418">
                  <c:v>2019/12/22 13:50</c:v>
                </c:pt>
                <c:pt idx="15419">
                  <c:v>2019/12/22 13:50</c:v>
                </c:pt>
                <c:pt idx="15420">
                  <c:v>2019/12/22 13:50</c:v>
                </c:pt>
                <c:pt idx="15421">
                  <c:v>2019/12/22 13:50</c:v>
                </c:pt>
                <c:pt idx="15422">
                  <c:v>2019/12/22 13:50</c:v>
                </c:pt>
                <c:pt idx="15423">
                  <c:v>2019/12/22 13:50</c:v>
                </c:pt>
                <c:pt idx="15424">
                  <c:v>2019/12/22 13:50</c:v>
                </c:pt>
                <c:pt idx="15425">
                  <c:v>2019/12/22 13:50</c:v>
                </c:pt>
                <c:pt idx="15426">
                  <c:v>2019/12/22 13:50</c:v>
                </c:pt>
                <c:pt idx="15427">
                  <c:v>2019/12/22 13:50</c:v>
                </c:pt>
                <c:pt idx="15428">
                  <c:v>2019/12/22 13:50</c:v>
                </c:pt>
                <c:pt idx="15429">
                  <c:v>2019/12/22 13:50</c:v>
                </c:pt>
                <c:pt idx="15430">
                  <c:v>2019/12/22 13:50</c:v>
                </c:pt>
                <c:pt idx="15431">
                  <c:v>2019/12/22 13:51</c:v>
                </c:pt>
                <c:pt idx="15432">
                  <c:v>2019/12/22 13:51</c:v>
                </c:pt>
                <c:pt idx="15433">
                  <c:v>2019/12/22 13:51</c:v>
                </c:pt>
                <c:pt idx="15434">
                  <c:v>2019/12/22 13:51</c:v>
                </c:pt>
                <c:pt idx="15435">
                  <c:v>2019/12/22 13:51</c:v>
                </c:pt>
                <c:pt idx="15436">
                  <c:v>2019/12/22 13:51</c:v>
                </c:pt>
                <c:pt idx="15437">
                  <c:v>2019/12/22 13:51</c:v>
                </c:pt>
                <c:pt idx="15438">
                  <c:v>2019/12/22 13:51</c:v>
                </c:pt>
                <c:pt idx="15439">
                  <c:v>2019/12/22 13:51</c:v>
                </c:pt>
                <c:pt idx="15440">
                  <c:v>2019/12/22 13:51</c:v>
                </c:pt>
                <c:pt idx="15441">
                  <c:v>2019/12/22 13:51</c:v>
                </c:pt>
                <c:pt idx="15442">
                  <c:v>2019/12/22 13:51</c:v>
                </c:pt>
                <c:pt idx="15443">
                  <c:v>2019/12/22 13:51</c:v>
                </c:pt>
                <c:pt idx="15444">
                  <c:v>2019/12/22 13:51</c:v>
                </c:pt>
                <c:pt idx="15445">
                  <c:v>2019/12/22 13:51</c:v>
                </c:pt>
                <c:pt idx="15446">
                  <c:v>2019/12/22 13:51</c:v>
                </c:pt>
                <c:pt idx="15447">
                  <c:v>2019/12/22 13:51</c:v>
                </c:pt>
                <c:pt idx="15448">
                  <c:v>2019/12/22 13:51</c:v>
                </c:pt>
                <c:pt idx="15449">
                  <c:v>2019/12/22 13:51</c:v>
                </c:pt>
                <c:pt idx="15450">
                  <c:v>2019/12/22 13:51</c:v>
                </c:pt>
                <c:pt idx="15451">
                  <c:v>2019/12/22 13:52</c:v>
                </c:pt>
                <c:pt idx="15452">
                  <c:v>2019/12/22 13:52</c:v>
                </c:pt>
                <c:pt idx="15453">
                  <c:v>2019/12/22 13:52</c:v>
                </c:pt>
                <c:pt idx="15454">
                  <c:v>2019/12/22 13:52</c:v>
                </c:pt>
                <c:pt idx="15455">
                  <c:v>2019/12/22 13:52</c:v>
                </c:pt>
                <c:pt idx="15456">
                  <c:v>2019/12/22 13:52</c:v>
                </c:pt>
                <c:pt idx="15457">
                  <c:v>2019/12/22 13:52</c:v>
                </c:pt>
                <c:pt idx="15458">
                  <c:v>2019/12/22 13:52</c:v>
                </c:pt>
                <c:pt idx="15459">
                  <c:v>2019/12/22 13:52</c:v>
                </c:pt>
                <c:pt idx="15460">
                  <c:v>2019/12/22 13:52</c:v>
                </c:pt>
                <c:pt idx="15461">
                  <c:v>2019/12/22 13:52</c:v>
                </c:pt>
                <c:pt idx="15462">
                  <c:v>2019/12/22 13:52</c:v>
                </c:pt>
                <c:pt idx="15463">
                  <c:v>2019/12/22 13:52</c:v>
                </c:pt>
                <c:pt idx="15464">
                  <c:v>2019/12/22 13:52</c:v>
                </c:pt>
                <c:pt idx="15465">
                  <c:v>2019/12/22 13:52</c:v>
                </c:pt>
                <c:pt idx="15466">
                  <c:v>2019/12/22 13:52</c:v>
                </c:pt>
                <c:pt idx="15467">
                  <c:v>2019/12/22 13:52</c:v>
                </c:pt>
                <c:pt idx="15468">
                  <c:v>2019/12/22 13:52</c:v>
                </c:pt>
                <c:pt idx="15469">
                  <c:v>2019/12/22 13:52</c:v>
                </c:pt>
                <c:pt idx="15470">
                  <c:v>2019/12/22 13:52</c:v>
                </c:pt>
                <c:pt idx="15471">
                  <c:v>2019/12/22 13:53</c:v>
                </c:pt>
                <c:pt idx="15472">
                  <c:v>2019/12/22 13:53</c:v>
                </c:pt>
                <c:pt idx="15473">
                  <c:v>2019/12/22 13:53</c:v>
                </c:pt>
                <c:pt idx="15474">
                  <c:v>2019/12/22 13:53</c:v>
                </c:pt>
                <c:pt idx="15475">
                  <c:v>2019/12/22 13:53</c:v>
                </c:pt>
                <c:pt idx="15476">
                  <c:v>2019/12/22 13:53</c:v>
                </c:pt>
                <c:pt idx="15477">
                  <c:v>2019/12/22 13:53</c:v>
                </c:pt>
                <c:pt idx="15478">
                  <c:v>2019/12/22 13:53</c:v>
                </c:pt>
                <c:pt idx="15479">
                  <c:v>2019/12/22 13:53</c:v>
                </c:pt>
                <c:pt idx="15480">
                  <c:v>2019/12/22 13:53</c:v>
                </c:pt>
                <c:pt idx="15481">
                  <c:v>2019/12/22 13:53</c:v>
                </c:pt>
                <c:pt idx="15482">
                  <c:v>2019/12/22 13:53</c:v>
                </c:pt>
                <c:pt idx="15483">
                  <c:v>2019/12/22 13:53</c:v>
                </c:pt>
                <c:pt idx="15484">
                  <c:v>2019/12/22 13:53</c:v>
                </c:pt>
                <c:pt idx="15485">
                  <c:v>2019/12/22 13:53</c:v>
                </c:pt>
                <c:pt idx="15486">
                  <c:v>2019/12/22 13:53</c:v>
                </c:pt>
                <c:pt idx="15487">
                  <c:v>2019/12/22 13:53</c:v>
                </c:pt>
                <c:pt idx="15488">
                  <c:v>2019/12/22 13:53</c:v>
                </c:pt>
                <c:pt idx="15489">
                  <c:v>2019/12/22 13:53</c:v>
                </c:pt>
                <c:pt idx="15490">
                  <c:v>2019/12/22 13:53</c:v>
                </c:pt>
                <c:pt idx="15491">
                  <c:v>2019/12/22 13:54</c:v>
                </c:pt>
                <c:pt idx="15492">
                  <c:v>2019/12/22 13:54</c:v>
                </c:pt>
                <c:pt idx="15493">
                  <c:v>2019/12/22 13:54</c:v>
                </c:pt>
                <c:pt idx="15494">
                  <c:v>2019/12/22 13:54</c:v>
                </c:pt>
                <c:pt idx="15495">
                  <c:v>2019/12/22 13:54</c:v>
                </c:pt>
                <c:pt idx="15496">
                  <c:v>2019/12/22 13:54</c:v>
                </c:pt>
                <c:pt idx="15497">
                  <c:v>2019/12/22 13:54</c:v>
                </c:pt>
                <c:pt idx="15498">
                  <c:v>2019/12/22 13:54</c:v>
                </c:pt>
                <c:pt idx="15499">
                  <c:v>2019/12/22 13:54</c:v>
                </c:pt>
                <c:pt idx="15500">
                  <c:v>2019/12/22 13:54</c:v>
                </c:pt>
                <c:pt idx="15501">
                  <c:v>2019/12/22 13:54</c:v>
                </c:pt>
                <c:pt idx="15502">
                  <c:v>2019/12/22 13:54</c:v>
                </c:pt>
                <c:pt idx="15503">
                  <c:v>2019/12/22 13:54</c:v>
                </c:pt>
                <c:pt idx="15504">
                  <c:v>2019/12/22 13:54</c:v>
                </c:pt>
                <c:pt idx="15505">
                  <c:v>2019/12/22 13:54</c:v>
                </c:pt>
                <c:pt idx="15506">
                  <c:v>2019/12/22 13:54</c:v>
                </c:pt>
                <c:pt idx="15507">
                  <c:v>2019/12/22 13:54</c:v>
                </c:pt>
                <c:pt idx="15508">
                  <c:v>2019/12/22 13:54</c:v>
                </c:pt>
                <c:pt idx="15509">
                  <c:v>2019/12/22 13:54</c:v>
                </c:pt>
                <c:pt idx="15510">
                  <c:v>2019/12/22 13:54</c:v>
                </c:pt>
                <c:pt idx="15511">
                  <c:v>2019/12/22 13:55</c:v>
                </c:pt>
                <c:pt idx="15512">
                  <c:v>2019/12/22 13:55</c:v>
                </c:pt>
                <c:pt idx="15513">
                  <c:v>2019/12/22 13:55</c:v>
                </c:pt>
                <c:pt idx="15514">
                  <c:v>2019/12/22 13:55</c:v>
                </c:pt>
                <c:pt idx="15515">
                  <c:v>2019/12/22 13:55</c:v>
                </c:pt>
                <c:pt idx="15516">
                  <c:v>2019/12/22 13:55</c:v>
                </c:pt>
                <c:pt idx="15517">
                  <c:v>2019/12/22 13:55</c:v>
                </c:pt>
                <c:pt idx="15518">
                  <c:v>2019/12/22 13:55</c:v>
                </c:pt>
                <c:pt idx="15519">
                  <c:v>2019/12/22 13:55</c:v>
                </c:pt>
                <c:pt idx="15520">
                  <c:v>2019/12/22 13:55</c:v>
                </c:pt>
                <c:pt idx="15521">
                  <c:v>2019/12/22 13:55</c:v>
                </c:pt>
                <c:pt idx="15522">
                  <c:v>2019/12/22 13:55</c:v>
                </c:pt>
                <c:pt idx="15523">
                  <c:v>2019/12/22 13:55</c:v>
                </c:pt>
                <c:pt idx="15524">
                  <c:v>2019/12/22 13:55</c:v>
                </c:pt>
                <c:pt idx="15525">
                  <c:v>2019/12/22 13:55</c:v>
                </c:pt>
                <c:pt idx="15526">
                  <c:v>2019/12/22 13:55</c:v>
                </c:pt>
                <c:pt idx="15527">
                  <c:v>2019/12/22 13:55</c:v>
                </c:pt>
                <c:pt idx="15528">
                  <c:v>2019/12/22 13:55</c:v>
                </c:pt>
                <c:pt idx="15529">
                  <c:v>2019/12/22 13:55</c:v>
                </c:pt>
                <c:pt idx="15530">
                  <c:v>2019/12/22 13:55</c:v>
                </c:pt>
                <c:pt idx="15531">
                  <c:v>2019/12/22 13:56</c:v>
                </c:pt>
                <c:pt idx="15532">
                  <c:v>2019/12/22 13:56</c:v>
                </c:pt>
                <c:pt idx="15533">
                  <c:v>2019/12/22 13:56</c:v>
                </c:pt>
                <c:pt idx="15534">
                  <c:v>2019/12/22 13:56</c:v>
                </c:pt>
                <c:pt idx="15535">
                  <c:v>2019/12/22 13:56</c:v>
                </c:pt>
                <c:pt idx="15536">
                  <c:v>2019/12/22 13:56</c:v>
                </c:pt>
                <c:pt idx="15537">
                  <c:v>2019/12/22 13:56</c:v>
                </c:pt>
                <c:pt idx="15538">
                  <c:v>2019/12/22 13:56</c:v>
                </c:pt>
                <c:pt idx="15539">
                  <c:v>2019/12/22 13:56</c:v>
                </c:pt>
                <c:pt idx="15540">
                  <c:v>2019/12/22 13:56</c:v>
                </c:pt>
                <c:pt idx="15541">
                  <c:v>2019/12/22 13:56</c:v>
                </c:pt>
                <c:pt idx="15542">
                  <c:v>2019/12/22 13:56</c:v>
                </c:pt>
                <c:pt idx="15543">
                  <c:v>2019/12/22 13:56</c:v>
                </c:pt>
                <c:pt idx="15544">
                  <c:v>2019/12/22 13:56</c:v>
                </c:pt>
                <c:pt idx="15545">
                  <c:v>2019/12/22 13:56</c:v>
                </c:pt>
                <c:pt idx="15546">
                  <c:v>2019/12/22 13:56</c:v>
                </c:pt>
                <c:pt idx="15547">
                  <c:v>2019/12/22 13:56</c:v>
                </c:pt>
                <c:pt idx="15548">
                  <c:v>2019/12/22 13:56</c:v>
                </c:pt>
                <c:pt idx="15549">
                  <c:v>2019/12/22 13:56</c:v>
                </c:pt>
                <c:pt idx="15550">
                  <c:v>2019/12/22 13:56</c:v>
                </c:pt>
                <c:pt idx="15551">
                  <c:v>2019/12/22 13:57</c:v>
                </c:pt>
                <c:pt idx="15552">
                  <c:v>2019/12/22 13:57</c:v>
                </c:pt>
                <c:pt idx="15553">
                  <c:v>2019/12/22 13:57</c:v>
                </c:pt>
                <c:pt idx="15554">
                  <c:v>2019/12/22 13:57</c:v>
                </c:pt>
                <c:pt idx="15555">
                  <c:v>2019/12/22 13:57</c:v>
                </c:pt>
                <c:pt idx="15556">
                  <c:v>2019/12/22 13:57</c:v>
                </c:pt>
                <c:pt idx="15557">
                  <c:v>2019/12/22 13:57</c:v>
                </c:pt>
                <c:pt idx="15558">
                  <c:v>2019/12/22 13:57</c:v>
                </c:pt>
                <c:pt idx="15559">
                  <c:v>2019/12/22 13:57</c:v>
                </c:pt>
                <c:pt idx="15560">
                  <c:v>2019/12/22 13:57</c:v>
                </c:pt>
                <c:pt idx="15561">
                  <c:v>2019/12/22 13:57</c:v>
                </c:pt>
                <c:pt idx="15562">
                  <c:v>2019/12/22 13:57</c:v>
                </c:pt>
                <c:pt idx="15563">
                  <c:v>2019/12/22 13:57</c:v>
                </c:pt>
                <c:pt idx="15564">
                  <c:v>2019/12/22 13:57</c:v>
                </c:pt>
                <c:pt idx="15565">
                  <c:v>2019/12/22 13:57</c:v>
                </c:pt>
                <c:pt idx="15566">
                  <c:v>2019/12/22 13:57</c:v>
                </c:pt>
                <c:pt idx="15567">
                  <c:v>2019/12/22 13:57</c:v>
                </c:pt>
                <c:pt idx="15568">
                  <c:v>2019/12/22 13:57</c:v>
                </c:pt>
                <c:pt idx="15569">
                  <c:v>2019/12/22 13:57</c:v>
                </c:pt>
                <c:pt idx="15570">
                  <c:v>2019/12/22 13:57</c:v>
                </c:pt>
                <c:pt idx="15571">
                  <c:v>2019/12/22 13:58</c:v>
                </c:pt>
                <c:pt idx="15572">
                  <c:v>2019/12/22 13:58</c:v>
                </c:pt>
                <c:pt idx="15573">
                  <c:v>2019/12/22 13:58</c:v>
                </c:pt>
                <c:pt idx="15574">
                  <c:v>2019/12/22 13:58</c:v>
                </c:pt>
                <c:pt idx="15575">
                  <c:v>2019/12/22 13:58</c:v>
                </c:pt>
                <c:pt idx="15576">
                  <c:v>2019/12/22 13:58</c:v>
                </c:pt>
                <c:pt idx="15577">
                  <c:v>2019/12/22 13:58</c:v>
                </c:pt>
                <c:pt idx="15578">
                  <c:v>2019/12/22 13:58</c:v>
                </c:pt>
                <c:pt idx="15579">
                  <c:v>2019/12/22 13:58</c:v>
                </c:pt>
                <c:pt idx="15580">
                  <c:v>2019/12/22 13:58</c:v>
                </c:pt>
                <c:pt idx="15581">
                  <c:v>2019/12/22 13:58</c:v>
                </c:pt>
                <c:pt idx="15582">
                  <c:v>2019/12/22 13:58</c:v>
                </c:pt>
                <c:pt idx="15583">
                  <c:v>2019/12/22 13:58</c:v>
                </c:pt>
                <c:pt idx="15584">
                  <c:v>2019/12/22 13:58</c:v>
                </c:pt>
                <c:pt idx="15585">
                  <c:v>2019/12/22 13:58</c:v>
                </c:pt>
                <c:pt idx="15586">
                  <c:v>2019/12/22 13:58</c:v>
                </c:pt>
                <c:pt idx="15587">
                  <c:v>2019/12/22 13:58</c:v>
                </c:pt>
                <c:pt idx="15588">
                  <c:v>2019/12/22 13:58</c:v>
                </c:pt>
                <c:pt idx="15589">
                  <c:v>2019/12/22 13:58</c:v>
                </c:pt>
                <c:pt idx="15590">
                  <c:v>2019/12/22 13:58</c:v>
                </c:pt>
                <c:pt idx="15591">
                  <c:v>2019/12/22 13:59</c:v>
                </c:pt>
                <c:pt idx="15592">
                  <c:v>2019/12/22 13:59</c:v>
                </c:pt>
                <c:pt idx="15593">
                  <c:v>2019/12/22 13:59</c:v>
                </c:pt>
                <c:pt idx="15594">
                  <c:v>2019/12/22 13:59</c:v>
                </c:pt>
                <c:pt idx="15595">
                  <c:v>2019/12/22 13:59</c:v>
                </c:pt>
                <c:pt idx="15596">
                  <c:v>2019/12/22 13:59</c:v>
                </c:pt>
                <c:pt idx="15597">
                  <c:v>2019/12/22 13:59</c:v>
                </c:pt>
                <c:pt idx="15598">
                  <c:v>2019/12/22 13:59</c:v>
                </c:pt>
                <c:pt idx="15599">
                  <c:v>2019/12/22 13:59</c:v>
                </c:pt>
                <c:pt idx="15600">
                  <c:v>2019/12/22 13:59</c:v>
                </c:pt>
                <c:pt idx="15601">
                  <c:v>2019/12/22 13:59</c:v>
                </c:pt>
                <c:pt idx="15602">
                  <c:v>2019/12/22 13:59</c:v>
                </c:pt>
                <c:pt idx="15603">
                  <c:v>2019/12/22 13:59</c:v>
                </c:pt>
                <c:pt idx="15604">
                  <c:v>2019/12/22 13:59</c:v>
                </c:pt>
                <c:pt idx="15605">
                  <c:v>2019/12/22 13:59</c:v>
                </c:pt>
                <c:pt idx="15606">
                  <c:v>2019/12/22 13:59</c:v>
                </c:pt>
                <c:pt idx="15607">
                  <c:v>2019/12/22 13:59</c:v>
                </c:pt>
                <c:pt idx="15608">
                  <c:v>2019/12/22 13:59</c:v>
                </c:pt>
                <c:pt idx="15609">
                  <c:v>2019/12/22 13:59</c:v>
                </c:pt>
                <c:pt idx="15610">
                  <c:v>2019/12/22 13:59</c:v>
                </c:pt>
                <c:pt idx="15611">
                  <c:v>2019/12/22 14:00</c:v>
                </c:pt>
                <c:pt idx="15612">
                  <c:v>2019/12/22 14:00</c:v>
                </c:pt>
                <c:pt idx="15613">
                  <c:v>2019/12/22 14:00</c:v>
                </c:pt>
                <c:pt idx="15614">
                  <c:v>2019/12/22 14:00</c:v>
                </c:pt>
                <c:pt idx="15615">
                  <c:v>2019/12/22 14:00</c:v>
                </c:pt>
                <c:pt idx="15616">
                  <c:v>2019/12/22 14:00</c:v>
                </c:pt>
                <c:pt idx="15617">
                  <c:v>2019/12/22 14:00</c:v>
                </c:pt>
                <c:pt idx="15618">
                  <c:v>2019/12/22 14:00</c:v>
                </c:pt>
                <c:pt idx="15619">
                  <c:v>2019/12/22 14:00</c:v>
                </c:pt>
                <c:pt idx="15620">
                  <c:v>2019/12/22 14:00</c:v>
                </c:pt>
                <c:pt idx="15621">
                  <c:v>2019/12/22 14:00</c:v>
                </c:pt>
                <c:pt idx="15622">
                  <c:v>2019/12/22 14:00</c:v>
                </c:pt>
                <c:pt idx="15623">
                  <c:v>2019/12/22 14:00</c:v>
                </c:pt>
                <c:pt idx="15624">
                  <c:v>2019/12/22 14:00</c:v>
                </c:pt>
                <c:pt idx="15625">
                  <c:v>2019/12/22 14:00</c:v>
                </c:pt>
                <c:pt idx="15626">
                  <c:v>2019/12/22 14:00</c:v>
                </c:pt>
                <c:pt idx="15627">
                  <c:v>2019/12/22 14:00</c:v>
                </c:pt>
                <c:pt idx="15628">
                  <c:v>2019/12/22 14:00</c:v>
                </c:pt>
                <c:pt idx="15629">
                  <c:v>2019/12/22 14:00</c:v>
                </c:pt>
                <c:pt idx="15630">
                  <c:v>2019/12/22 14:00</c:v>
                </c:pt>
                <c:pt idx="15631">
                  <c:v>2019/12/22 14:01</c:v>
                </c:pt>
                <c:pt idx="15632">
                  <c:v>2019/12/22 14:01</c:v>
                </c:pt>
                <c:pt idx="15633">
                  <c:v>2019/12/22 14:01</c:v>
                </c:pt>
                <c:pt idx="15634">
                  <c:v>2019/12/22 14:01</c:v>
                </c:pt>
                <c:pt idx="15635">
                  <c:v>2019/12/22 14:01</c:v>
                </c:pt>
                <c:pt idx="15636">
                  <c:v>2019/12/22 14:01</c:v>
                </c:pt>
                <c:pt idx="15637">
                  <c:v>2019/12/22 14:01</c:v>
                </c:pt>
                <c:pt idx="15638">
                  <c:v>2019/12/22 14:01</c:v>
                </c:pt>
                <c:pt idx="15639">
                  <c:v>2019/12/22 14:01</c:v>
                </c:pt>
                <c:pt idx="15640">
                  <c:v>2019/12/22 14:01</c:v>
                </c:pt>
                <c:pt idx="15641">
                  <c:v>2019/12/22 14:01</c:v>
                </c:pt>
                <c:pt idx="15642">
                  <c:v>2019/12/22 14:01</c:v>
                </c:pt>
                <c:pt idx="15643">
                  <c:v>2019/12/22 14:01</c:v>
                </c:pt>
                <c:pt idx="15644">
                  <c:v>2019/12/22 14:01</c:v>
                </c:pt>
                <c:pt idx="15645">
                  <c:v>2019/12/22 14:01</c:v>
                </c:pt>
                <c:pt idx="15646">
                  <c:v>2019/12/22 14:01</c:v>
                </c:pt>
                <c:pt idx="15647">
                  <c:v>2019/12/22 14:01</c:v>
                </c:pt>
                <c:pt idx="15648">
                  <c:v>2019/12/22 14:01</c:v>
                </c:pt>
                <c:pt idx="15649">
                  <c:v>2019/12/22 14:01</c:v>
                </c:pt>
                <c:pt idx="15650">
                  <c:v>2019/12/22 14:01</c:v>
                </c:pt>
                <c:pt idx="15651">
                  <c:v>2019/12/22 14:02</c:v>
                </c:pt>
                <c:pt idx="15652">
                  <c:v>2019/12/22 14:02</c:v>
                </c:pt>
                <c:pt idx="15653">
                  <c:v>2019/12/22 14:02</c:v>
                </c:pt>
                <c:pt idx="15654">
                  <c:v>2019/12/22 14:02</c:v>
                </c:pt>
                <c:pt idx="15655">
                  <c:v>2019/12/22 14:02</c:v>
                </c:pt>
                <c:pt idx="15656">
                  <c:v>2019/12/22 14:02</c:v>
                </c:pt>
                <c:pt idx="15657">
                  <c:v>2019/12/22 14:02</c:v>
                </c:pt>
                <c:pt idx="15658">
                  <c:v>2019/12/22 14:02</c:v>
                </c:pt>
                <c:pt idx="15659">
                  <c:v>2019/12/22 14:02</c:v>
                </c:pt>
                <c:pt idx="15660">
                  <c:v>2019/12/22 14:02</c:v>
                </c:pt>
                <c:pt idx="15661">
                  <c:v>2019/12/22 14:02</c:v>
                </c:pt>
                <c:pt idx="15662">
                  <c:v>2019/12/22 14:02</c:v>
                </c:pt>
                <c:pt idx="15663">
                  <c:v>2019/12/22 14:02</c:v>
                </c:pt>
                <c:pt idx="15664">
                  <c:v>2019/12/22 14:02</c:v>
                </c:pt>
                <c:pt idx="15665">
                  <c:v>2019/12/22 14:02</c:v>
                </c:pt>
                <c:pt idx="15666">
                  <c:v>2019/12/22 14:02</c:v>
                </c:pt>
                <c:pt idx="15667">
                  <c:v>2019/12/22 14:02</c:v>
                </c:pt>
                <c:pt idx="15668">
                  <c:v>2019/12/22 14:02</c:v>
                </c:pt>
                <c:pt idx="15669">
                  <c:v>2019/12/22 14:02</c:v>
                </c:pt>
                <c:pt idx="15670">
                  <c:v>2019/12/22 14:02</c:v>
                </c:pt>
                <c:pt idx="15671">
                  <c:v>2019/12/22 14:03</c:v>
                </c:pt>
                <c:pt idx="15672">
                  <c:v>2019/12/22 14:03</c:v>
                </c:pt>
                <c:pt idx="15673">
                  <c:v>2019/12/22 14:03</c:v>
                </c:pt>
                <c:pt idx="15674">
                  <c:v>2019/12/22 14:03</c:v>
                </c:pt>
                <c:pt idx="15675">
                  <c:v>2019/12/22 14:03</c:v>
                </c:pt>
                <c:pt idx="15676">
                  <c:v>2019/12/22 14:03</c:v>
                </c:pt>
                <c:pt idx="15677">
                  <c:v>2019/12/22 14:03</c:v>
                </c:pt>
                <c:pt idx="15678">
                  <c:v>2019/12/22 14:03</c:v>
                </c:pt>
                <c:pt idx="15679">
                  <c:v>2019/12/22 14:03</c:v>
                </c:pt>
                <c:pt idx="15680">
                  <c:v>2019/12/22 14:03</c:v>
                </c:pt>
                <c:pt idx="15681">
                  <c:v>2019/12/22 14:03</c:v>
                </c:pt>
                <c:pt idx="15682">
                  <c:v>2019/12/22 14:03</c:v>
                </c:pt>
                <c:pt idx="15683">
                  <c:v>2019/12/22 14:03</c:v>
                </c:pt>
                <c:pt idx="15684">
                  <c:v>2019/12/22 14:03</c:v>
                </c:pt>
                <c:pt idx="15685">
                  <c:v>2019/12/22 14:03</c:v>
                </c:pt>
                <c:pt idx="15686">
                  <c:v>2019/12/22 14:03</c:v>
                </c:pt>
                <c:pt idx="15687">
                  <c:v>2019/12/22 14:03</c:v>
                </c:pt>
                <c:pt idx="15688">
                  <c:v>2019/12/22 14:03</c:v>
                </c:pt>
                <c:pt idx="15689">
                  <c:v>2019/12/22 14:03</c:v>
                </c:pt>
                <c:pt idx="15690">
                  <c:v>2019/12/22 14:03</c:v>
                </c:pt>
                <c:pt idx="15691">
                  <c:v>2019/12/22 14:04</c:v>
                </c:pt>
                <c:pt idx="15692">
                  <c:v>2019/12/22 14:04</c:v>
                </c:pt>
                <c:pt idx="15693">
                  <c:v>2019/12/22 14:04</c:v>
                </c:pt>
                <c:pt idx="15694">
                  <c:v>2019/12/22 14:04</c:v>
                </c:pt>
                <c:pt idx="15695">
                  <c:v>2019/12/22 14:04</c:v>
                </c:pt>
                <c:pt idx="15696">
                  <c:v>2019/12/22 14:04</c:v>
                </c:pt>
                <c:pt idx="15697">
                  <c:v>2019/12/22 14:04</c:v>
                </c:pt>
                <c:pt idx="15698">
                  <c:v>2019/12/22 14:04</c:v>
                </c:pt>
                <c:pt idx="15699">
                  <c:v>2019/12/22 14:04</c:v>
                </c:pt>
                <c:pt idx="15700">
                  <c:v>2019/12/22 14:04</c:v>
                </c:pt>
                <c:pt idx="15701">
                  <c:v>2019/12/22 14:04</c:v>
                </c:pt>
                <c:pt idx="15702">
                  <c:v>2019/12/22 14:04</c:v>
                </c:pt>
                <c:pt idx="15703">
                  <c:v>2019/12/22 14:04</c:v>
                </c:pt>
                <c:pt idx="15704">
                  <c:v>2019/12/22 14:04</c:v>
                </c:pt>
                <c:pt idx="15705">
                  <c:v>2019/12/22 14:04</c:v>
                </c:pt>
                <c:pt idx="15706">
                  <c:v>2019/12/22 14:04</c:v>
                </c:pt>
                <c:pt idx="15707">
                  <c:v>2019/12/22 14:04</c:v>
                </c:pt>
                <c:pt idx="15708">
                  <c:v>2019/12/22 14:04</c:v>
                </c:pt>
                <c:pt idx="15709">
                  <c:v>2019/12/22 14:04</c:v>
                </c:pt>
                <c:pt idx="15710">
                  <c:v>2019/12/22 14:04</c:v>
                </c:pt>
                <c:pt idx="15711">
                  <c:v>2019/12/22 14:05</c:v>
                </c:pt>
                <c:pt idx="15712">
                  <c:v>2019/12/22 14:05</c:v>
                </c:pt>
                <c:pt idx="15713">
                  <c:v>2019/12/22 14:05</c:v>
                </c:pt>
                <c:pt idx="15714">
                  <c:v>2019/12/22 14:05</c:v>
                </c:pt>
                <c:pt idx="15715">
                  <c:v>2019/12/22 14:05</c:v>
                </c:pt>
                <c:pt idx="15716">
                  <c:v>2019/12/22 14:05</c:v>
                </c:pt>
                <c:pt idx="15717">
                  <c:v>2019/12/22 14:05</c:v>
                </c:pt>
                <c:pt idx="15718">
                  <c:v>2019/12/22 14:05</c:v>
                </c:pt>
                <c:pt idx="15719">
                  <c:v>2019/12/22 14:05</c:v>
                </c:pt>
                <c:pt idx="15720">
                  <c:v>2019/12/22 14:05</c:v>
                </c:pt>
                <c:pt idx="15721">
                  <c:v>2019/12/22 14:05</c:v>
                </c:pt>
                <c:pt idx="15722">
                  <c:v>2019/12/22 14:05</c:v>
                </c:pt>
                <c:pt idx="15723">
                  <c:v>2019/12/22 14:05</c:v>
                </c:pt>
                <c:pt idx="15724">
                  <c:v>2019/12/22 14:05</c:v>
                </c:pt>
                <c:pt idx="15725">
                  <c:v>2019/12/22 14:05</c:v>
                </c:pt>
                <c:pt idx="15726">
                  <c:v>2019/12/22 14:05</c:v>
                </c:pt>
                <c:pt idx="15727">
                  <c:v>2019/12/22 14:05</c:v>
                </c:pt>
                <c:pt idx="15728">
                  <c:v>2019/12/22 14:05</c:v>
                </c:pt>
                <c:pt idx="15729">
                  <c:v>2019/12/22 14:05</c:v>
                </c:pt>
                <c:pt idx="15730">
                  <c:v>2019/12/22 14:05</c:v>
                </c:pt>
                <c:pt idx="15731">
                  <c:v>2019/12/22 14:06</c:v>
                </c:pt>
                <c:pt idx="15732">
                  <c:v>2019/12/22 14:06</c:v>
                </c:pt>
                <c:pt idx="15733">
                  <c:v>2019/12/22 14:06</c:v>
                </c:pt>
                <c:pt idx="15734">
                  <c:v>2019/12/22 14:06</c:v>
                </c:pt>
                <c:pt idx="15735">
                  <c:v>2019/12/22 14:06</c:v>
                </c:pt>
                <c:pt idx="15736">
                  <c:v>2019/12/22 14:06</c:v>
                </c:pt>
                <c:pt idx="15737">
                  <c:v>2019/12/22 14:06</c:v>
                </c:pt>
                <c:pt idx="15738">
                  <c:v>2019/12/22 14:06</c:v>
                </c:pt>
                <c:pt idx="15739">
                  <c:v>2019/12/22 14:06</c:v>
                </c:pt>
                <c:pt idx="15740">
                  <c:v>2019/12/22 14:06</c:v>
                </c:pt>
                <c:pt idx="15741">
                  <c:v>2019/12/22 14:06</c:v>
                </c:pt>
                <c:pt idx="15742">
                  <c:v>2019/12/22 14:06</c:v>
                </c:pt>
                <c:pt idx="15743">
                  <c:v>2019/12/22 14:06</c:v>
                </c:pt>
                <c:pt idx="15744">
                  <c:v>2019/12/22 14:06</c:v>
                </c:pt>
                <c:pt idx="15745">
                  <c:v>2019/12/22 14:06</c:v>
                </c:pt>
                <c:pt idx="15746">
                  <c:v>2019/12/22 14:06</c:v>
                </c:pt>
                <c:pt idx="15747">
                  <c:v>2019/12/22 14:06</c:v>
                </c:pt>
                <c:pt idx="15748">
                  <c:v>2019/12/22 14:06</c:v>
                </c:pt>
                <c:pt idx="15749">
                  <c:v>2019/12/22 14:06</c:v>
                </c:pt>
                <c:pt idx="15750">
                  <c:v>2019/12/22 14:06</c:v>
                </c:pt>
                <c:pt idx="15751">
                  <c:v>2019/12/22 14:07</c:v>
                </c:pt>
                <c:pt idx="15752">
                  <c:v>2019/12/22 14:07</c:v>
                </c:pt>
                <c:pt idx="15753">
                  <c:v>2019/12/22 14:07</c:v>
                </c:pt>
                <c:pt idx="15754">
                  <c:v>2019/12/22 14:07</c:v>
                </c:pt>
                <c:pt idx="15755">
                  <c:v>2019/12/22 14:07</c:v>
                </c:pt>
                <c:pt idx="15756">
                  <c:v>2019/12/22 14:07</c:v>
                </c:pt>
                <c:pt idx="15757">
                  <c:v>2019/12/22 14:07</c:v>
                </c:pt>
                <c:pt idx="15758">
                  <c:v>2019/12/22 14:07</c:v>
                </c:pt>
                <c:pt idx="15759">
                  <c:v>2019/12/22 14:07</c:v>
                </c:pt>
                <c:pt idx="15760">
                  <c:v>2019/12/22 14:07</c:v>
                </c:pt>
                <c:pt idx="15761">
                  <c:v>2019/12/22 14:07</c:v>
                </c:pt>
                <c:pt idx="15762">
                  <c:v>2019/12/22 14:07</c:v>
                </c:pt>
                <c:pt idx="15763">
                  <c:v>2019/12/22 14:07</c:v>
                </c:pt>
                <c:pt idx="15764">
                  <c:v>2019/12/22 14:07</c:v>
                </c:pt>
                <c:pt idx="15765">
                  <c:v>2019/12/22 14:07</c:v>
                </c:pt>
                <c:pt idx="15766">
                  <c:v>2019/12/22 14:07</c:v>
                </c:pt>
                <c:pt idx="15767">
                  <c:v>2019/12/22 14:07</c:v>
                </c:pt>
                <c:pt idx="15768">
                  <c:v>2019/12/22 14:07</c:v>
                </c:pt>
                <c:pt idx="15769">
                  <c:v>2019/12/22 14:07</c:v>
                </c:pt>
                <c:pt idx="15770">
                  <c:v>2019/12/22 14:07</c:v>
                </c:pt>
                <c:pt idx="15771">
                  <c:v>2019/12/22 14:08</c:v>
                </c:pt>
                <c:pt idx="15772">
                  <c:v>2019/12/22 14:08</c:v>
                </c:pt>
                <c:pt idx="15773">
                  <c:v>2019/12/22 14:08</c:v>
                </c:pt>
                <c:pt idx="15774">
                  <c:v>2019/12/22 14:08</c:v>
                </c:pt>
                <c:pt idx="15775">
                  <c:v>2019/12/22 14:08</c:v>
                </c:pt>
                <c:pt idx="15776">
                  <c:v>2019/12/22 14:08</c:v>
                </c:pt>
                <c:pt idx="15777">
                  <c:v>2019/12/22 14:08</c:v>
                </c:pt>
                <c:pt idx="15778">
                  <c:v>2019/12/22 14:08</c:v>
                </c:pt>
                <c:pt idx="15779">
                  <c:v>2019/12/22 14:08</c:v>
                </c:pt>
                <c:pt idx="15780">
                  <c:v>2019/12/22 14:08</c:v>
                </c:pt>
                <c:pt idx="15781">
                  <c:v>2019/12/22 14:08</c:v>
                </c:pt>
                <c:pt idx="15782">
                  <c:v>2019/12/22 14:08</c:v>
                </c:pt>
                <c:pt idx="15783">
                  <c:v>2019/12/22 14:08</c:v>
                </c:pt>
                <c:pt idx="15784">
                  <c:v>2019/12/22 14:08</c:v>
                </c:pt>
                <c:pt idx="15785">
                  <c:v>2019/12/22 14:08</c:v>
                </c:pt>
                <c:pt idx="15786">
                  <c:v>2019/12/22 14:08</c:v>
                </c:pt>
                <c:pt idx="15787">
                  <c:v>2019/12/22 14:08</c:v>
                </c:pt>
                <c:pt idx="15788">
                  <c:v>2019/12/22 14:08</c:v>
                </c:pt>
                <c:pt idx="15789">
                  <c:v>2019/12/22 14:08</c:v>
                </c:pt>
                <c:pt idx="15790">
                  <c:v>2019/12/22 14:08</c:v>
                </c:pt>
                <c:pt idx="15791">
                  <c:v>2019/12/22 14:09</c:v>
                </c:pt>
                <c:pt idx="15792">
                  <c:v>2019/12/22 14:09</c:v>
                </c:pt>
                <c:pt idx="15793">
                  <c:v>2019/12/22 14:09</c:v>
                </c:pt>
                <c:pt idx="15794">
                  <c:v>2019/12/22 14:09</c:v>
                </c:pt>
                <c:pt idx="15795">
                  <c:v>2019/12/22 14:09</c:v>
                </c:pt>
                <c:pt idx="15796">
                  <c:v>2019/12/22 14:09</c:v>
                </c:pt>
                <c:pt idx="15797">
                  <c:v>2019/12/22 14:09</c:v>
                </c:pt>
                <c:pt idx="15798">
                  <c:v>2019/12/22 14:09</c:v>
                </c:pt>
                <c:pt idx="15799">
                  <c:v>2019/12/22 14:09</c:v>
                </c:pt>
                <c:pt idx="15800">
                  <c:v>2019/12/22 14:09</c:v>
                </c:pt>
                <c:pt idx="15801">
                  <c:v>2019/12/22 14:09</c:v>
                </c:pt>
                <c:pt idx="15802">
                  <c:v>2019/12/22 14:09</c:v>
                </c:pt>
                <c:pt idx="15803">
                  <c:v>2019/12/22 14:09</c:v>
                </c:pt>
                <c:pt idx="15804">
                  <c:v>2019/12/22 14:09</c:v>
                </c:pt>
                <c:pt idx="15805">
                  <c:v>2019/12/22 14:09</c:v>
                </c:pt>
                <c:pt idx="15806">
                  <c:v>2019/12/22 14:09</c:v>
                </c:pt>
                <c:pt idx="15807">
                  <c:v>2019/12/22 14:09</c:v>
                </c:pt>
                <c:pt idx="15808">
                  <c:v>2019/12/22 14:09</c:v>
                </c:pt>
                <c:pt idx="15809">
                  <c:v>2019/12/22 14:09</c:v>
                </c:pt>
                <c:pt idx="15810">
                  <c:v>2019/12/22 14:09</c:v>
                </c:pt>
                <c:pt idx="15811">
                  <c:v>2019/12/22 14:10</c:v>
                </c:pt>
                <c:pt idx="15812">
                  <c:v>2019/12/22 14:10</c:v>
                </c:pt>
                <c:pt idx="15813">
                  <c:v>2019/12/22 14:10</c:v>
                </c:pt>
                <c:pt idx="15814">
                  <c:v>2019/12/22 14:10</c:v>
                </c:pt>
                <c:pt idx="15815">
                  <c:v>2019/12/22 14:10</c:v>
                </c:pt>
                <c:pt idx="15816">
                  <c:v>2019/12/22 14:10</c:v>
                </c:pt>
                <c:pt idx="15817">
                  <c:v>2019/12/22 14:10</c:v>
                </c:pt>
                <c:pt idx="15818">
                  <c:v>2019/12/22 14:10</c:v>
                </c:pt>
                <c:pt idx="15819">
                  <c:v>2019/12/22 14:10</c:v>
                </c:pt>
                <c:pt idx="15820">
                  <c:v>2019/12/22 14:10</c:v>
                </c:pt>
                <c:pt idx="15821">
                  <c:v>2019/12/22 14:10</c:v>
                </c:pt>
                <c:pt idx="15822">
                  <c:v>2019/12/22 14:10</c:v>
                </c:pt>
                <c:pt idx="15823">
                  <c:v>2019/12/22 14:10</c:v>
                </c:pt>
                <c:pt idx="15824">
                  <c:v>2019/12/22 14:10</c:v>
                </c:pt>
                <c:pt idx="15825">
                  <c:v>2019/12/22 14:10</c:v>
                </c:pt>
                <c:pt idx="15826">
                  <c:v>2019/12/22 14:10</c:v>
                </c:pt>
                <c:pt idx="15827">
                  <c:v>2019/12/22 14:10</c:v>
                </c:pt>
                <c:pt idx="15828">
                  <c:v>2019/12/22 14:10</c:v>
                </c:pt>
                <c:pt idx="15829">
                  <c:v>2019/12/22 14:10</c:v>
                </c:pt>
                <c:pt idx="15830">
                  <c:v>2019/12/22 14:10</c:v>
                </c:pt>
                <c:pt idx="15831">
                  <c:v>2019/12/22 14:11</c:v>
                </c:pt>
                <c:pt idx="15832">
                  <c:v>2019/12/22 14:11</c:v>
                </c:pt>
                <c:pt idx="15833">
                  <c:v>2019/12/22 14:11</c:v>
                </c:pt>
                <c:pt idx="15834">
                  <c:v>2019/12/22 14:11</c:v>
                </c:pt>
                <c:pt idx="15835">
                  <c:v>2019/12/22 14:11</c:v>
                </c:pt>
                <c:pt idx="15836">
                  <c:v>2019/12/22 14:11</c:v>
                </c:pt>
                <c:pt idx="15837">
                  <c:v>2019/12/22 14:11</c:v>
                </c:pt>
                <c:pt idx="15838">
                  <c:v>2019/12/22 14:11</c:v>
                </c:pt>
                <c:pt idx="15839">
                  <c:v>2019/12/22 14:11</c:v>
                </c:pt>
                <c:pt idx="15840">
                  <c:v>2019/12/22 14:11</c:v>
                </c:pt>
                <c:pt idx="15841">
                  <c:v>2019/12/22 14:11</c:v>
                </c:pt>
                <c:pt idx="15842">
                  <c:v>2019/12/22 14:11</c:v>
                </c:pt>
                <c:pt idx="15843">
                  <c:v>2019/12/22 14:11</c:v>
                </c:pt>
                <c:pt idx="15844">
                  <c:v>2019/12/22 14:11</c:v>
                </c:pt>
                <c:pt idx="15845">
                  <c:v>2019/12/22 14:11</c:v>
                </c:pt>
                <c:pt idx="15846">
                  <c:v>2019/12/22 14:11</c:v>
                </c:pt>
                <c:pt idx="15847">
                  <c:v>2019/12/22 14:11</c:v>
                </c:pt>
                <c:pt idx="15848">
                  <c:v>2019/12/22 14:11</c:v>
                </c:pt>
                <c:pt idx="15849">
                  <c:v>2019/12/22 14:11</c:v>
                </c:pt>
                <c:pt idx="15850">
                  <c:v>2019/12/22 14:11</c:v>
                </c:pt>
                <c:pt idx="15851">
                  <c:v>2019/12/22 14:12</c:v>
                </c:pt>
                <c:pt idx="15852">
                  <c:v>2019/12/22 14:12</c:v>
                </c:pt>
                <c:pt idx="15853">
                  <c:v>2019/12/22 14:12</c:v>
                </c:pt>
                <c:pt idx="15854">
                  <c:v>2019/12/22 14:12</c:v>
                </c:pt>
                <c:pt idx="15855">
                  <c:v>2019/12/22 14:12</c:v>
                </c:pt>
                <c:pt idx="15856">
                  <c:v>2019/12/22 14:12</c:v>
                </c:pt>
                <c:pt idx="15857">
                  <c:v>2019/12/22 14:12</c:v>
                </c:pt>
                <c:pt idx="15858">
                  <c:v>2019/12/22 14:12</c:v>
                </c:pt>
                <c:pt idx="15859">
                  <c:v>2019/12/22 14:12</c:v>
                </c:pt>
                <c:pt idx="15860">
                  <c:v>2019/12/22 14:12</c:v>
                </c:pt>
                <c:pt idx="15861">
                  <c:v>2019/12/22 14:12</c:v>
                </c:pt>
                <c:pt idx="15862">
                  <c:v>2019/12/22 14:12</c:v>
                </c:pt>
                <c:pt idx="15863">
                  <c:v>2019/12/22 14:12</c:v>
                </c:pt>
                <c:pt idx="15864">
                  <c:v>2019/12/22 14:12</c:v>
                </c:pt>
                <c:pt idx="15865">
                  <c:v>2019/12/22 14:12</c:v>
                </c:pt>
                <c:pt idx="15866">
                  <c:v>2019/12/22 14:12</c:v>
                </c:pt>
                <c:pt idx="15867">
                  <c:v>2019/12/22 14:12</c:v>
                </c:pt>
                <c:pt idx="15868">
                  <c:v>2019/12/22 14:12</c:v>
                </c:pt>
                <c:pt idx="15869">
                  <c:v>2019/12/22 14:12</c:v>
                </c:pt>
                <c:pt idx="15870">
                  <c:v>2019/12/22 14:12</c:v>
                </c:pt>
                <c:pt idx="15871">
                  <c:v>2019/12/22 14:13</c:v>
                </c:pt>
                <c:pt idx="15872">
                  <c:v>2019/12/22 14:13</c:v>
                </c:pt>
                <c:pt idx="15873">
                  <c:v>2019/12/22 14:13</c:v>
                </c:pt>
                <c:pt idx="15874">
                  <c:v>2019/12/22 14:13</c:v>
                </c:pt>
                <c:pt idx="15875">
                  <c:v>2019/12/22 14:13</c:v>
                </c:pt>
                <c:pt idx="15876">
                  <c:v>2019/12/22 14:13</c:v>
                </c:pt>
                <c:pt idx="15877">
                  <c:v>2019/12/22 14:13</c:v>
                </c:pt>
                <c:pt idx="15878">
                  <c:v>2019/12/22 14:13</c:v>
                </c:pt>
                <c:pt idx="15879">
                  <c:v>2019/12/22 14:13</c:v>
                </c:pt>
                <c:pt idx="15880">
                  <c:v>2019/12/22 14:13</c:v>
                </c:pt>
                <c:pt idx="15881">
                  <c:v>2019/12/22 14:13</c:v>
                </c:pt>
                <c:pt idx="15882">
                  <c:v>2019/12/22 14:13</c:v>
                </c:pt>
                <c:pt idx="15883">
                  <c:v>2019/12/22 14:13</c:v>
                </c:pt>
                <c:pt idx="15884">
                  <c:v>2019/12/22 14:13</c:v>
                </c:pt>
                <c:pt idx="15885">
                  <c:v>2019/12/22 14:13</c:v>
                </c:pt>
                <c:pt idx="15886">
                  <c:v>2019/12/22 14:13</c:v>
                </c:pt>
                <c:pt idx="15887">
                  <c:v>2019/12/22 14:13</c:v>
                </c:pt>
                <c:pt idx="15888">
                  <c:v>2019/12/22 14:13</c:v>
                </c:pt>
                <c:pt idx="15889">
                  <c:v>2019/12/22 14:13</c:v>
                </c:pt>
                <c:pt idx="15890">
                  <c:v>2019/12/22 14:13</c:v>
                </c:pt>
                <c:pt idx="15891">
                  <c:v>2019/12/22 14:14</c:v>
                </c:pt>
                <c:pt idx="15892">
                  <c:v>2019/12/22 14:14</c:v>
                </c:pt>
                <c:pt idx="15893">
                  <c:v>2019/12/22 14:14</c:v>
                </c:pt>
                <c:pt idx="15894">
                  <c:v>2019/12/22 14:14</c:v>
                </c:pt>
                <c:pt idx="15895">
                  <c:v>2019/12/22 14:14</c:v>
                </c:pt>
                <c:pt idx="15896">
                  <c:v>2019/12/22 14:14</c:v>
                </c:pt>
                <c:pt idx="15897">
                  <c:v>2019/12/22 14:14</c:v>
                </c:pt>
                <c:pt idx="15898">
                  <c:v>2019/12/22 14:14</c:v>
                </c:pt>
                <c:pt idx="15899">
                  <c:v>2019/12/22 14:14</c:v>
                </c:pt>
                <c:pt idx="15900">
                  <c:v>2019/12/22 14:14</c:v>
                </c:pt>
                <c:pt idx="15901">
                  <c:v>2019/12/22 14:14</c:v>
                </c:pt>
                <c:pt idx="15902">
                  <c:v>2019/12/22 14:14</c:v>
                </c:pt>
                <c:pt idx="15903">
                  <c:v>2019/12/22 14:14</c:v>
                </c:pt>
                <c:pt idx="15904">
                  <c:v>2019/12/22 14:14</c:v>
                </c:pt>
                <c:pt idx="15905">
                  <c:v>2019/12/22 14:14</c:v>
                </c:pt>
                <c:pt idx="15906">
                  <c:v>2019/12/22 14:14</c:v>
                </c:pt>
                <c:pt idx="15907">
                  <c:v>2019/12/22 14:14</c:v>
                </c:pt>
                <c:pt idx="15908">
                  <c:v>2019/12/22 14:14</c:v>
                </c:pt>
                <c:pt idx="15909">
                  <c:v>2019/12/22 14:14</c:v>
                </c:pt>
                <c:pt idx="15910">
                  <c:v>2019/12/22 14:14</c:v>
                </c:pt>
                <c:pt idx="15911">
                  <c:v>2019/12/22 14:15</c:v>
                </c:pt>
                <c:pt idx="15912">
                  <c:v>2019/12/22 14:15</c:v>
                </c:pt>
                <c:pt idx="15913">
                  <c:v>2019/12/22 14:15</c:v>
                </c:pt>
                <c:pt idx="15914">
                  <c:v>2019/12/22 14:15</c:v>
                </c:pt>
                <c:pt idx="15915">
                  <c:v>2019/12/22 14:15</c:v>
                </c:pt>
                <c:pt idx="15916">
                  <c:v>2019/12/22 14:15</c:v>
                </c:pt>
                <c:pt idx="15917">
                  <c:v>2019/12/22 14:15</c:v>
                </c:pt>
                <c:pt idx="15918">
                  <c:v>2019/12/22 14:15</c:v>
                </c:pt>
                <c:pt idx="15919">
                  <c:v>2019/12/22 14:15</c:v>
                </c:pt>
                <c:pt idx="15920">
                  <c:v>2019/12/22 14:15</c:v>
                </c:pt>
                <c:pt idx="15921">
                  <c:v>2019/12/22 14:15</c:v>
                </c:pt>
                <c:pt idx="15922">
                  <c:v>2019/12/22 14:15</c:v>
                </c:pt>
                <c:pt idx="15923">
                  <c:v>2019/12/22 14:15</c:v>
                </c:pt>
                <c:pt idx="15924">
                  <c:v>2019/12/22 14:15</c:v>
                </c:pt>
                <c:pt idx="15925">
                  <c:v>2019/12/22 14:15</c:v>
                </c:pt>
                <c:pt idx="15926">
                  <c:v>2019/12/22 14:15</c:v>
                </c:pt>
                <c:pt idx="15927">
                  <c:v>2019/12/22 14:15</c:v>
                </c:pt>
                <c:pt idx="15928">
                  <c:v>2019/12/22 14:15</c:v>
                </c:pt>
                <c:pt idx="15929">
                  <c:v>2019/12/22 14:15</c:v>
                </c:pt>
                <c:pt idx="15930">
                  <c:v>2019/12/22 14:15</c:v>
                </c:pt>
                <c:pt idx="15931">
                  <c:v>2019/12/22 14:16</c:v>
                </c:pt>
                <c:pt idx="15932">
                  <c:v>2019/12/22 14:16</c:v>
                </c:pt>
                <c:pt idx="15933">
                  <c:v>2019/12/22 14:16</c:v>
                </c:pt>
                <c:pt idx="15934">
                  <c:v>2019/12/22 14:16</c:v>
                </c:pt>
                <c:pt idx="15935">
                  <c:v>2019/12/22 14:16</c:v>
                </c:pt>
                <c:pt idx="15936">
                  <c:v>2019/12/22 14:16</c:v>
                </c:pt>
                <c:pt idx="15937">
                  <c:v>2019/12/22 14:16</c:v>
                </c:pt>
                <c:pt idx="15938">
                  <c:v>2019/12/22 14:16</c:v>
                </c:pt>
                <c:pt idx="15939">
                  <c:v>2019/12/22 14:16</c:v>
                </c:pt>
                <c:pt idx="15940">
                  <c:v>2019/12/22 14:16</c:v>
                </c:pt>
                <c:pt idx="15941">
                  <c:v>2019/12/22 14:16</c:v>
                </c:pt>
                <c:pt idx="15942">
                  <c:v>2019/12/22 14:16</c:v>
                </c:pt>
                <c:pt idx="15943">
                  <c:v>2019/12/22 14:16</c:v>
                </c:pt>
                <c:pt idx="15944">
                  <c:v>2019/12/22 14:16</c:v>
                </c:pt>
                <c:pt idx="15945">
                  <c:v>2019/12/22 14:16</c:v>
                </c:pt>
                <c:pt idx="15946">
                  <c:v>2019/12/22 14:16</c:v>
                </c:pt>
                <c:pt idx="15947">
                  <c:v>2019/12/22 14:16</c:v>
                </c:pt>
                <c:pt idx="15948">
                  <c:v>2019/12/22 14:16</c:v>
                </c:pt>
                <c:pt idx="15949">
                  <c:v>2019/12/22 14:16</c:v>
                </c:pt>
                <c:pt idx="15950">
                  <c:v>2019/12/22 14:16</c:v>
                </c:pt>
                <c:pt idx="15951">
                  <c:v>2019/12/22 14:17</c:v>
                </c:pt>
                <c:pt idx="15952">
                  <c:v>2019/12/22 14:17</c:v>
                </c:pt>
                <c:pt idx="15953">
                  <c:v>2019/12/22 14:17</c:v>
                </c:pt>
                <c:pt idx="15954">
                  <c:v>2019/12/22 14:17</c:v>
                </c:pt>
                <c:pt idx="15955">
                  <c:v>2019/12/22 14:17</c:v>
                </c:pt>
                <c:pt idx="15956">
                  <c:v>2019/12/22 14:17</c:v>
                </c:pt>
                <c:pt idx="15957">
                  <c:v>2019/12/22 14:17</c:v>
                </c:pt>
                <c:pt idx="15958">
                  <c:v>2019/12/22 14:17</c:v>
                </c:pt>
                <c:pt idx="15959">
                  <c:v>2019/12/22 14:17</c:v>
                </c:pt>
                <c:pt idx="15960">
                  <c:v>2019/12/22 14:17</c:v>
                </c:pt>
                <c:pt idx="15961">
                  <c:v>2019/12/22 14:17</c:v>
                </c:pt>
                <c:pt idx="15962">
                  <c:v>2019/12/22 14:17</c:v>
                </c:pt>
                <c:pt idx="15963">
                  <c:v>2019/12/22 14:17</c:v>
                </c:pt>
                <c:pt idx="15964">
                  <c:v>2019/12/22 14:17</c:v>
                </c:pt>
                <c:pt idx="15965">
                  <c:v>2019/12/22 14:17</c:v>
                </c:pt>
                <c:pt idx="15966">
                  <c:v>2019/12/22 14:17</c:v>
                </c:pt>
                <c:pt idx="15967">
                  <c:v>2019/12/22 14:17</c:v>
                </c:pt>
                <c:pt idx="15968">
                  <c:v>2019/12/22 14:17</c:v>
                </c:pt>
                <c:pt idx="15969">
                  <c:v>2019/12/22 14:17</c:v>
                </c:pt>
                <c:pt idx="15970">
                  <c:v>2019/12/22 14:17</c:v>
                </c:pt>
                <c:pt idx="15971">
                  <c:v>2019/12/22 14:18</c:v>
                </c:pt>
                <c:pt idx="15972">
                  <c:v>2019/12/22 14:18</c:v>
                </c:pt>
                <c:pt idx="15973">
                  <c:v>2019/12/22 14:18</c:v>
                </c:pt>
                <c:pt idx="15974">
                  <c:v>2019/12/22 14:18</c:v>
                </c:pt>
                <c:pt idx="15975">
                  <c:v>2019/12/22 14:18</c:v>
                </c:pt>
                <c:pt idx="15976">
                  <c:v>2019/12/22 14:18</c:v>
                </c:pt>
                <c:pt idx="15977">
                  <c:v>2019/12/22 14:18</c:v>
                </c:pt>
                <c:pt idx="15978">
                  <c:v>2019/12/22 14:18</c:v>
                </c:pt>
                <c:pt idx="15979">
                  <c:v>2019/12/22 14:18</c:v>
                </c:pt>
                <c:pt idx="15980">
                  <c:v>2019/12/22 14:18</c:v>
                </c:pt>
                <c:pt idx="15981">
                  <c:v>2019/12/22 14:18</c:v>
                </c:pt>
                <c:pt idx="15982">
                  <c:v>2019/12/22 14:18</c:v>
                </c:pt>
                <c:pt idx="15983">
                  <c:v>2019/12/22 14:18</c:v>
                </c:pt>
                <c:pt idx="15984">
                  <c:v>2019/12/22 14:18</c:v>
                </c:pt>
                <c:pt idx="15985">
                  <c:v>2019/12/22 14:18</c:v>
                </c:pt>
                <c:pt idx="15986">
                  <c:v>2019/12/22 14:18</c:v>
                </c:pt>
                <c:pt idx="15987">
                  <c:v>2019/12/22 14:18</c:v>
                </c:pt>
                <c:pt idx="15988">
                  <c:v>2019/12/22 14:18</c:v>
                </c:pt>
                <c:pt idx="15989">
                  <c:v>2019/12/22 14:18</c:v>
                </c:pt>
                <c:pt idx="15990">
                  <c:v>2019/12/22 14:18</c:v>
                </c:pt>
                <c:pt idx="15991">
                  <c:v>2019/12/22 14:19</c:v>
                </c:pt>
                <c:pt idx="15992">
                  <c:v>2019/12/22 14:19</c:v>
                </c:pt>
                <c:pt idx="15993">
                  <c:v>2019/12/22 14:19</c:v>
                </c:pt>
                <c:pt idx="15994">
                  <c:v>2019/12/22 14:19</c:v>
                </c:pt>
                <c:pt idx="15995">
                  <c:v>2019/12/22 14:19</c:v>
                </c:pt>
                <c:pt idx="15996">
                  <c:v>2019/12/22 14:19</c:v>
                </c:pt>
                <c:pt idx="15997">
                  <c:v>2019/12/22 14:19</c:v>
                </c:pt>
                <c:pt idx="15998">
                  <c:v>2019/12/22 14:19</c:v>
                </c:pt>
                <c:pt idx="15999">
                  <c:v>2019/12/22 14:19</c:v>
                </c:pt>
                <c:pt idx="16000">
                  <c:v>2019/12/22 14:19</c:v>
                </c:pt>
                <c:pt idx="16001">
                  <c:v>2019/12/22 14:19</c:v>
                </c:pt>
                <c:pt idx="16002">
                  <c:v>2019/12/22 14:19</c:v>
                </c:pt>
                <c:pt idx="16003">
                  <c:v>2019/12/22 14:19</c:v>
                </c:pt>
                <c:pt idx="16004">
                  <c:v>2019/12/22 14:19</c:v>
                </c:pt>
                <c:pt idx="16005">
                  <c:v>2019/12/22 14:19</c:v>
                </c:pt>
                <c:pt idx="16006">
                  <c:v>2019/12/22 14:19</c:v>
                </c:pt>
                <c:pt idx="16007">
                  <c:v>2019/12/22 14:19</c:v>
                </c:pt>
                <c:pt idx="16008">
                  <c:v>2019/12/22 14:19</c:v>
                </c:pt>
                <c:pt idx="16009">
                  <c:v>2019/12/22 14:19</c:v>
                </c:pt>
                <c:pt idx="16010">
                  <c:v>2019/12/22 14:19</c:v>
                </c:pt>
                <c:pt idx="16011">
                  <c:v>2019/12/22 14:20</c:v>
                </c:pt>
                <c:pt idx="16012">
                  <c:v>2019/12/22 14:20</c:v>
                </c:pt>
                <c:pt idx="16013">
                  <c:v>2019/12/22 14:20</c:v>
                </c:pt>
                <c:pt idx="16014">
                  <c:v>2019/12/22 14:20</c:v>
                </c:pt>
                <c:pt idx="16015">
                  <c:v>2019/12/22 14:20</c:v>
                </c:pt>
                <c:pt idx="16016">
                  <c:v>2019/12/22 14:20</c:v>
                </c:pt>
                <c:pt idx="16017">
                  <c:v>2019/12/22 14:20</c:v>
                </c:pt>
                <c:pt idx="16018">
                  <c:v>2019/12/22 14:20</c:v>
                </c:pt>
                <c:pt idx="16019">
                  <c:v>2019/12/22 14:20</c:v>
                </c:pt>
                <c:pt idx="16020">
                  <c:v>2019/12/22 14:20</c:v>
                </c:pt>
                <c:pt idx="16021">
                  <c:v>2019/12/22 14:20</c:v>
                </c:pt>
                <c:pt idx="16022">
                  <c:v>2019/12/22 14:20</c:v>
                </c:pt>
                <c:pt idx="16023">
                  <c:v>2019/12/22 14:20</c:v>
                </c:pt>
                <c:pt idx="16024">
                  <c:v>2019/12/22 14:20</c:v>
                </c:pt>
                <c:pt idx="16025">
                  <c:v>2019/12/22 14:20</c:v>
                </c:pt>
                <c:pt idx="16026">
                  <c:v>2019/12/22 14:20</c:v>
                </c:pt>
                <c:pt idx="16027">
                  <c:v>2019/12/22 14:20</c:v>
                </c:pt>
                <c:pt idx="16028">
                  <c:v>2019/12/22 14:20</c:v>
                </c:pt>
                <c:pt idx="16029">
                  <c:v>2019/12/22 14:20</c:v>
                </c:pt>
                <c:pt idx="16030">
                  <c:v>2019/12/22 14:20</c:v>
                </c:pt>
                <c:pt idx="16031">
                  <c:v>2019/12/22 14:21</c:v>
                </c:pt>
                <c:pt idx="16032">
                  <c:v>2019/12/22 14:21</c:v>
                </c:pt>
                <c:pt idx="16033">
                  <c:v>2019/12/22 14:21</c:v>
                </c:pt>
                <c:pt idx="16034">
                  <c:v>2019/12/22 14:21</c:v>
                </c:pt>
                <c:pt idx="16035">
                  <c:v>2019/12/22 14:21</c:v>
                </c:pt>
                <c:pt idx="16036">
                  <c:v>2019/12/22 14:21</c:v>
                </c:pt>
                <c:pt idx="16037">
                  <c:v>2019/12/22 14:21</c:v>
                </c:pt>
                <c:pt idx="16038">
                  <c:v>2019/12/22 14:21</c:v>
                </c:pt>
                <c:pt idx="16039">
                  <c:v>2019/12/22 14:21</c:v>
                </c:pt>
                <c:pt idx="16040">
                  <c:v>2019/12/22 14:21</c:v>
                </c:pt>
                <c:pt idx="16041">
                  <c:v>2019/12/22 14:21</c:v>
                </c:pt>
                <c:pt idx="16042">
                  <c:v>2019/12/22 14:21</c:v>
                </c:pt>
                <c:pt idx="16043">
                  <c:v>2019/12/22 14:21</c:v>
                </c:pt>
                <c:pt idx="16044">
                  <c:v>2019/12/22 14:21</c:v>
                </c:pt>
                <c:pt idx="16045">
                  <c:v>2019/12/22 14:21</c:v>
                </c:pt>
                <c:pt idx="16046">
                  <c:v>2019/12/22 14:21</c:v>
                </c:pt>
                <c:pt idx="16047">
                  <c:v>2019/12/22 14:21</c:v>
                </c:pt>
                <c:pt idx="16048">
                  <c:v>2019/12/22 14:21</c:v>
                </c:pt>
                <c:pt idx="16049">
                  <c:v>2019/12/22 14:21</c:v>
                </c:pt>
                <c:pt idx="16050">
                  <c:v>2019/12/22 14:21</c:v>
                </c:pt>
                <c:pt idx="16051">
                  <c:v>2019/12/22 14:22</c:v>
                </c:pt>
                <c:pt idx="16052">
                  <c:v>2019/12/22 14:22</c:v>
                </c:pt>
                <c:pt idx="16053">
                  <c:v>2019/12/22 14:22</c:v>
                </c:pt>
                <c:pt idx="16054">
                  <c:v>2019/12/22 14:22</c:v>
                </c:pt>
                <c:pt idx="16055">
                  <c:v>2019/12/22 14:22</c:v>
                </c:pt>
                <c:pt idx="16056">
                  <c:v>2019/12/22 14:22</c:v>
                </c:pt>
                <c:pt idx="16057">
                  <c:v>2019/12/22 14:22</c:v>
                </c:pt>
                <c:pt idx="16058">
                  <c:v>2019/12/22 14:22</c:v>
                </c:pt>
                <c:pt idx="16059">
                  <c:v>2019/12/22 14:22</c:v>
                </c:pt>
                <c:pt idx="16060">
                  <c:v>2019/12/22 14:22</c:v>
                </c:pt>
                <c:pt idx="16061">
                  <c:v>2019/12/22 14:22</c:v>
                </c:pt>
                <c:pt idx="16062">
                  <c:v>2019/12/22 14:22</c:v>
                </c:pt>
                <c:pt idx="16063">
                  <c:v>2019/12/22 14:22</c:v>
                </c:pt>
                <c:pt idx="16064">
                  <c:v>2019/12/22 14:22</c:v>
                </c:pt>
                <c:pt idx="16065">
                  <c:v>2019/12/22 14:22</c:v>
                </c:pt>
                <c:pt idx="16066">
                  <c:v>2019/12/22 14:22</c:v>
                </c:pt>
                <c:pt idx="16067">
                  <c:v>2019/12/22 14:22</c:v>
                </c:pt>
                <c:pt idx="16068">
                  <c:v>2019/12/22 14:22</c:v>
                </c:pt>
                <c:pt idx="16069">
                  <c:v>2019/12/22 14:22</c:v>
                </c:pt>
                <c:pt idx="16070">
                  <c:v>2019/12/22 14:22</c:v>
                </c:pt>
                <c:pt idx="16071">
                  <c:v>2019/12/22 14:23</c:v>
                </c:pt>
                <c:pt idx="16072">
                  <c:v>2019/12/22 14:23</c:v>
                </c:pt>
                <c:pt idx="16073">
                  <c:v>2019/12/22 14:23</c:v>
                </c:pt>
                <c:pt idx="16074">
                  <c:v>2019/12/22 14:23</c:v>
                </c:pt>
                <c:pt idx="16075">
                  <c:v>2019/12/22 14:23</c:v>
                </c:pt>
                <c:pt idx="16076">
                  <c:v>2019/12/22 14:23</c:v>
                </c:pt>
                <c:pt idx="16077">
                  <c:v>2019/12/22 14:23</c:v>
                </c:pt>
                <c:pt idx="16078">
                  <c:v>2019/12/22 14:23</c:v>
                </c:pt>
                <c:pt idx="16079">
                  <c:v>2019/12/22 14:23</c:v>
                </c:pt>
                <c:pt idx="16080">
                  <c:v>2019/12/22 14:23</c:v>
                </c:pt>
                <c:pt idx="16081">
                  <c:v>2019/12/22 14:23</c:v>
                </c:pt>
                <c:pt idx="16082">
                  <c:v>2019/12/22 14:23</c:v>
                </c:pt>
                <c:pt idx="16083">
                  <c:v>2019/12/22 14:23</c:v>
                </c:pt>
                <c:pt idx="16084">
                  <c:v>2019/12/22 14:23</c:v>
                </c:pt>
                <c:pt idx="16085">
                  <c:v>2019/12/22 14:23</c:v>
                </c:pt>
                <c:pt idx="16086">
                  <c:v>2019/12/22 14:23</c:v>
                </c:pt>
                <c:pt idx="16087">
                  <c:v>2019/12/22 14:23</c:v>
                </c:pt>
                <c:pt idx="16088">
                  <c:v>2019/12/22 14:23</c:v>
                </c:pt>
                <c:pt idx="16089">
                  <c:v>2019/12/22 14:23</c:v>
                </c:pt>
                <c:pt idx="16090">
                  <c:v>2019/12/22 14:23</c:v>
                </c:pt>
                <c:pt idx="16091">
                  <c:v>2019/12/22 14:24</c:v>
                </c:pt>
                <c:pt idx="16092">
                  <c:v>2019/12/22 14:24</c:v>
                </c:pt>
                <c:pt idx="16093">
                  <c:v>2019/12/22 14:24</c:v>
                </c:pt>
                <c:pt idx="16094">
                  <c:v>2019/12/22 14:24</c:v>
                </c:pt>
                <c:pt idx="16095">
                  <c:v>2019/12/22 14:24</c:v>
                </c:pt>
                <c:pt idx="16096">
                  <c:v>2019/12/22 14:24</c:v>
                </c:pt>
                <c:pt idx="16097">
                  <c:v>2019/12/22 14:24</c:v>
                </c:pt>
                <c:pt idx="16098">
                  <c:v>2019/12/22 14:24</c:v>
                </c:pt>
                <c:pt idx="16099">
                  <c:v>2019/12/22 14:24</c:v>
                </c:pt>
                <c:pt idx="16100">
                  <c:v>2019/12/22 14:24</c:v>
                </c:pt>
                <c:pt idx="16101">
                  <c:v>2019/12/22 14:24</c:v>
                </c:pt>
                <c:pt idx="16102">
                  <c:v>2019/12/22 14:24</c:v>
                </c:pt>
                <c:pt idx="16103">
                  <c:v>2019/12/22 14:24</c:v>
                </c:pt>
                <c:pt idx="16104">
                  <c:v>2019/12/22 14:24</c:v>
                </c:pt>
                <c:pt idx="16105">
                  <c:v>2019/12/22 14:24</c:v>
                </c:pt>
                <c:pt idx="16106">
                  <c:v>2019/12/22 14:24</c:v>
                </c:pt>
                <c:pt idx="16107">
                  <c:v>2019/12/22 14:24</c:v>
                </c:pt>
                <c:pt idx="16108">
                  <c:v>2019/12/22 14:24</c:v>
                </c:pt>
                <c:pt idx="16109">
                  <c:v>2019/12/22 14:24</c:v>
                </c:pt>
                <c:pt idx="16110">
                  <c:v>2019/12/22 14:24</c:v>
                </c:pt>
                <c:pt idx="16111">
                  <c:v>2019/12/22 14:25</c:v>
                </c:pt>
                <c:pt idx="16112">
                  <c:v>2019/12/22 14:25</c:v>
                </c:pt>
                <c:pt idx="16113">
                  <c:v>2019/12/22 14:25</c:v>
                </c:pt>
                <c:pt idx="16114">
                  <c:v>2019/12/22 14:25</c:v>
                </c:pt>
                <c:pt idx="16115">
                  <c:v>2019/12/22 14:25</c:v>
                </c:pt>
                <c:pt idx="16116">
                  <c:v>2019/12/22 14:25</c:v>
                </c:pt>
                <c:pt idx="16117">
                  <c:v>2019/12/22 14:25</c:v>
                </c:pt>
                <c:pt idx="16118">
                  <c:v>2019/12/22 14:25</c:v>
                </c:pt>
                <c:pt idx="16119">
                  <c:v>2019/12/22 14:25</c:v>
                </c:pt>
                <c:pt idx="16120">
                  <c:v>2019/12/22 14:25</c:v>
                </c:pt>
                <c:pt idx="16121">
                  <c:v>2019/12/22 14:25</c:v>
                </c:pt>
                <c:pt idx="16122">
                  <c:v>2019/12/22 14:25</c:v>
                </c:pt>
                <c:pt idx="16123">
                  <c:v>2019/12/22 14:25</c:v>
                </c:pt>
                <c:pt idx="16124">
                  <c:v>2019/12/22 14:25</c:v>
                </c:pt>
                <c:pt idx="16125">
                  <c:v>2019/12/22 14:25</c:v>
                </c:pt>
                <c:pt idx="16126">
                  <c:v>2019/12/22 14:25</c:v>
                </c:pt>
                <c:pt idx="16127">
                  <c:v>2019/12/22 14:25</c:v>
                </c:pt>
                <c:pt idx="16128">
                  <c:v>2019/12/22 14:25</c:v>
                </c:pt>
                <c:pt idx="16129">
                  <c:v>2019/12/22 14:25</c:v>
                </c:pt>
                <c:pt idx="16130">
                  <c:v>2019/12/22 14:25</c:v>
                </c:pt>
                <c:pt idx="16131">
                  <c:v>2019/12/22 14:26</c:v>
                </c:pt>
                <c:pt idx="16132">
                  <c:v>2019/12/22 14:26</c:v>
                </c:pt>
                <c:pt idx="16133">
                  <c:v>2019/12/22 14:26</c:v>
                </c:pt>
                <c:pt idx="16134">
                  <c:v>2019/12/22 14:26</c:v>
                </c:pt>
                <c:pt idx="16135">
                  <c:v>2019/12/22 14:26</c:v>
                </c:pt>
                <c:pt idx="16136">
                  <c:v>2019/12/22 14:26</c:v>
                </c:pt>
                <c:pt idx="16137">
                  <c:v>2019/12/22 14:26</c:v>
                </c:pt>
                <c:pt idx="16138">
                  <c:v>2019/12/22 14:26</c:v>
                </c:pt>
                <c:pt idx="16139">
                  <c:v>2019/12/22 14:26</c:v>
                </c:pt>
                <c:pt idx="16140">
                  <c:v>2019/12/22 14:26</c:v>
                </c:pt>
                <c:pt idx="16141">
                  <c:v>2019/12/22 14:26</c:v>
                </c:pt>
                <c:pt idx="16142">
                  <c:v>2019/12/22 14:26</c:v>
                </c:pt>
                <c:pt idx="16143">
                  <c:v>2019/12/22 14:26</c:v>
                </c:pt>
                <c:pt idx="16144">
                  <c:v>2019/12/22 14:26</c:v>
                </c:pt>
                <c:pt idx="16145">
                  <c:v>2019/12/22 14:26</c:v>
                </c:pt>
                <c:pt idx="16146">
                  <c:v>2019/12/22 14:26</c:v>
                </c:pt>
                <c:pt idx="16147">
                  <c:v>2019/12/22 14:26</c:v>
                </c:pt>
                <c:pt idx="16148">
                  <c:v>2019/12/22 14:26</c:v>
                </c:pt>
                <c:pt idx="16149">
                  <c:v>2019/12/22 14:26</c:v>
                </c:pt>
                <c:pt idx="16150">
                  <c:v>2019/12/22 14:26</c:v>
                </c:pt>
                <c:pt idx="16151">
                  <c:v>2019/12/22 14:27</c:v>
                </c:pt>
                <c:pt idx="16152">
                  <c:v>2019/12/22 14:27</c:v>
                </c:pt>
                <c:pt idx="16153">
                  <c:v>2019/12/22 14:27</c:v>
                </c:pt>
                <c:pt idx="16154">
                  <c:v>2019/12/22 14:27</c:v>
                </c:pt>
                <c:pt idx="16155">
                  <c:v>2019/12/22 14:27</c:v>
                </c:pt>
                <c:pt idx="16156">
                  <c:v>2019/12/22 14:27</c:v>
                </c:pt>
                <c:pt idx="16157">
                  <c:v>2019/12/22 14:27</c:v>
                </c:pt>
                <c:pt idx="16158">
                  <c:v>2019/12/22 14:27</c:v>
                </c:pt>
                <c:pt idx="16159">
                  <c:v>2019/12/22 14:27</c:v>
                </c:pt>
                <c:pt idx="16160">
                  <c:v>2019/12/22 14:27</c:v>
                </c:pt>
                <c:pt idx="16161">
                  <c:v>2019/12/22 14:27</c:v>
                </c:pt>
                <c:pt idx="16162">
                  <c:v>2019/12/22 14:27</c:v>
                </c:pt>
                <c:pt idx="16163">
                  <c:v>2019/12/22 14:27</c:v>
                </c:pt>
                <c:pt idx="16164">
                  <c:v>2019/12/22 14:27</c:v>
                </c:pt>
                <c:pt idx="16165">
                  <c:v>2019/12/22 14:27</c:v>
                </c:pt>
                <c:pt idx="16166">
                  <c:v>2019/12/22 14:27</c:v>
                </c:pt>
                <c:pt idx="16167">
                  <c:v>2019/12/22 14:27</c:v>
                </c:pt>
                <c:pt idx="16168">
                  <c:v>2019/12/22 14:27</c:v>
                </c:pt>
                <c:pt idx="16169">
                  <c:v>2019/12/22 14:27</c:v>
                </c:pt>
                <c:pt idx="16170">
                  <c:v>2019/12/22 14:27</c:v>
                </c:pt>
                <c:pt idx="16171">
                  <c:v>2019/12/22 14:28</c:v>
                </c:pt>
                <c:pt idx="16172">
                  <c:v>2019/12/22 14:28</c:v>
                </c:pt>
                <c:pt idx="16173">
                  <c:v>2019/12/22 14:28</c:v>
                </c:pt>
                <c:pt idx="16174">
                  <c:v>2019/12/22 14:28</c:v>
                </c:pt>
                <c:pt idx="16175">
                  <c:v>2019/12/22 14:28</c:v>
                </c:pt>
                <c:pt idx="16176">
                  <c:v>2019/12/22 14:28</c:v>
                </c:pt>
                <c:pt idx="16177">
                  <c:v>2019/12/22 14:28</c:v>
                </c:pt>
                <c:pt idx="16178">
                  <c:v>2019/12/22 14:28</c:v>
                </c:pt>
                <c:pt idx="16179">
                  <c:v>2019/12/22 14:28</c:v>
                </c:pt>
                <c:pt idx="16180">
                  <c:v>2019/12/22 14:28</c:v>
                </c:pt>
                <c:pt idx="16181">
                  <c:v>2019/12/22 14:28</c:v>
                </c:pt>
                <c:pt idx="16182">
                  <c:v>2019/12/22 14:28</c:v>
                </c:pt>
                <c:pt idx="16183">
                  <c:v>2019/12/22 14:28</c:v>
                </c:pt>
                <c:pt idx="16184">
                  <c:v>2019/12/22 14:28</c:v>
                </c:pt>
                <c:pt idx="16185">
                  <c:v>2019/12/22 14:28</c:v>
                </c:pt>
                <c:pt idx="16186">
                  <c:v>2019/12/22 14:28</c:v>
                </c:pt>
                <c:pt idx="16187">
                  <c:v>2019/12/22 14:28</c:v>
                </c:pt>
                <c:pt idx="16188">
                  <c:v>2019/12/22 14:28</c:v>
                </c:pt>
                <c:pt idx="16189">
                  <c:v>2019/12/22 14:28</c:v>
                </c:pt>
                <c:pt idx="16190">
                  <c:v>2019/12/22 14:28</c:v>
                </c:pt>
                <c:pt idx="16191">
                  <c:v>2019/12/22 14:29</c:v>
                </c:pt>
                <c:pt idx="16192">
                  <c:v>2019/12/22 14:29</c:v>
                </c:pt>
                <c:pt idx="16193">
                  <c:v>2019/12/22 14:29</c:v>
                </c:pt>
                <c:pt idx="16194">
                  <c:v>2019/12/22 14:29</c:v>
                </c:pt>
                <c:pt idx="16195">
                  <c:v>2019/12/22 14:29</c:v>
                </c:pt>
                <c:pt idx="16196">
                  <c:v>2019/12/22 14:29</c:v>
                </c:pt>
                <c:pt idx="16197">
                  <c:v>2019/12/22 14:29</c:v>
                </c:pt>
                <c:pt idx="16198">
                  <c:v>2019/12/22 14:29</c:v>
                </c:pt>
                <c:pt idx="16199">
                  <c:v>2019/12/22 14:29</c:v>
                </c:pt>
                <c:pt idx="16200">
                  <c:v>2019/12/22 14:29</c:v>
                </c:pt>
                <c:pt idx="16201">
                  <c:v>2019/12/22 14:29</c:v>
                </c:pt>
                <c:pt idx="16202">
                  <c:v>2019/12/22 14:29</c:v>
                </c:pt>
                <c:pt idx="16203">
                  <c:v>2019/12/22 14:29</c:v>
                </c:pt>
                <c:pt idx="16204">
                  <c:v>2019/12/22 14:29</c:v>
                </c:pt>
                <c:pt idx="16205">
                  <c:v>2019/12/22 14:29</c:v>
                </c:pt>
                <c:pt idx="16206">
                  <c:v>2019/12/22 14:29</c:v>
                </c:pt>
                <c:pt idx="16207">
                  <c:v>2019/12/22 14:29</c:v>
                </c:pt>
                <c:pt idx="16208">
                  <c:v>2019/12/22 14:29</c:v>
                </c:pt>
                <c:pt idx="16209">
                  <c:v>2019/12/22 14:29</c:v>
                </c:pt>
                <c:pt idx="16210">
                  <c:v>2019/12/22 14:29</c:v>
                </c:pt>
                <c:pt idx="16211">
                  <c:v>2019/12/22 14:30</c:v>
                </c:pt>
                <c:pt idx="16212">
                  <c:v>2019/12/22 14:30</c:v>
                </c:pt>
                <c:pt idx="16213">
                  <c:v>2019/12/22 14:30</c:v>
                </c:pt>
                <c:pt idx="16214">
                  <c:v>2019/12/22 14:30</c:v>
                </c:pt>
                <c:pt idx="16215">
                  <c:v>2019/12/22 14:30</c:v>
                </c:pt>
                <c:pt idx="16216">
                  <c:v>2019/12/22 14:30</c:v>
                </c:pt>
                <c:pt idx="16217">
                  <c:v>2019/12/22 14:30</c:v>
                </c:pt>
                <c:pt idx="16218">
                  <c:v>2019/12/22 14:30</c:v>
                </c:pt>
                <c:pt idx="16219">
                  <c:v>2019/12/22 14:30</c:v>
                </c:pt>
                <c:pt idx="16220">
                  <c:v>2019/12/22 14:30</c:v>
                </c:pt>
                <c:pt idx="16221">
                  <c:v>2019/12/22 14:30</c:v>
                </c:pt>
                <c:pt idx="16222">
                  <c:v>2019/12/22 14:30</c:v>
                </c:pt>
                <c:pt idx="16223">
                  <c:v>2019/12/22 14:30</c:v>
                </c:pt>
                <c:pt idx="16224">
                  <c:v>2019/12/22 14:30</c:v>
                </c:pt>
                <c:pt idx="16225">
                  <c:v>2019/12/22 14:30</c:v>
                </c:pt>
                <c:pt idx="16226">
                  <c:v>2019/12/22 14:30</c:v>
                </c:pt>
                <c:pt idx="16227">
                  <c:v>2019/12/22 14:30</c:v>
                </c:pt>
                <c:pt idx="16228">
                  <c:v>2019/12/22 14:30</c:v>
                </c:pt>
                <c:pt idx="16229">
                  <c:v>2019/12/22 14:30</c:v>
                </c:pt>
                <c:pt idx="16230">
                  <c:v>2019/12/22 14:30</c:v>
                </c:pt>
                <c:pt idx="16231">
                  <c:v>2019/12/22 14:31</c:v>
                </c:pt>
                <c:pt idx="16232">
                  <c:v>2019/12/22 14:31</c:v>
                </c:pt>
                <c:pt idx="16233">
                  <c:v>2019/12/22 14:31</c:v>
                </c:pt>
                <c:pt idx="16234">
                  <c:v>2019/12/22 14:31</c:v>
                </c:pt>
                <c:pt idx="16235">
                  <c:v>2019/12/22 14:31</c:v>
                </c:pt>
                <c:pt idx="16236">
                  <c:v>2019/12/22 14:31</c:v>
                </c:pt>
                <c:pt idx="16237">
                  <c:v>2019/12/22 14:31</c:v>
                </c:pt>
                <c:pt idx="16238">
                  <c:v>2019/12/22 14:31</c:v>
                </c:pt>
                <c:pt idx="16239">
                  <c:v>2019/12/22 14:31</c:v>
                </c:pt>
                <c:pt idx="16240">
                  <c:v>2019/12/22 14:31</c:v>
                </c:pt>
                <c:pt idx="16241">
                  <c:v>2019/12/22 14:31</c:v>
                </c:pt>
                <c:pt idx="16242">
                  <c:v>2019/12/22 14:31</c:v>
                </c:pt>
                <c:pt idx="16243">
                  <c:v>2019/12/22 14:31</c:v>
                </c:pt>
                <c:pt idx="16244">
                  <c:v>2019/12/22 14:31</c:v>
                </c:pt>
                <c:pt idx="16245">
                  <c:v>2019/12/22 14:31</c:v>
                </c:pt>
                <c:pt idx="16246">
                  <c:v>2019/12/22 14:31</c:v>
                </c:pt>
                <c:pt idx="16247">
                  <c:v>2019/12/22 14:31</c:v>
                </c:pt>
                <c:pt idx="16248">
                  <c:v>2019/12/22 14:31</c:v>
                </c:pt>
                <c:pt idx="16249">
                  <c:v>2019/12/22 14:31</c:v>
                </c:pt>
                <c:pt idx="16250">
                  <c:v>2019/12/22 14:31</c:v>
                </c:pt>
                <c:pt idx="16251">
                  <c:v>2019/12/22 14:32</c:v>
                </c:pt>
                <c:pt idx="16252">
                  <c:v>2019/12/22 14:32</c:v>
                </c:pt>
                <c:pt idx="16253">
                  <c:v>2019/12/22 14:32</c:v>
                </c:pt>
                <c:pt idx="16254">
                  <c:v>2019/12/22 14:32</c:v>
                </c:pt>
                <c:pt idx="16255">
                  <c:v>2019/12/22 14:32</c:v>
                </c:pt>
                <c:pt idx="16256">
                  <c:v>2019/12/22 14:32</c:v>
                </c:pt>
                <c:pt idx="16257">
                  <c:v>2019/12/22 14:32</c:v>
                </c:pt>
                <c:pt idx="16258">
                  <c:v>2019/12/22 14:32</c:v>
                </c:pt>
                <c:pt idx="16259">
                  <c:v>2019/12/22 14:32</c:v>
                </c:pt>
                <c:pt idx="16260">
                  <c:v>2019/12/22 14:32</c:v>
                </c:pt>
                <c:pt idx="16261">
                  <c:v>2019/12/22 14:32</c:v>
                </c:pt>
                <c:pt idx="16262">
                  <c:v>2019/12/22 14:32</c:v>
                </c:pt>
                <c:pt idx="16263">
                  <c:v>2019/12/22 14:32</c:v>
                </c:pt>
                <c:pt idx="16264">
                  <c:v>2019/12/22 14:32</c:v>
                </c:pt>
                <c:pt idx="16265">
                  <c:v>2019/12/22 14:32</c:v>
                </c:pt>
                <c:pt idx="16266">
                  <c:v>2019/12/22 14:32</c:v>
                </c:pt>
                <c:pt idx="16267">
                  <c:v>2019/12/22 14:32</c:v>
                </c:pt>
                <c:pt idx="16268">
                  <c:v>2019/12/22 14:32</c:v>
                </c:pt>
                <c:pt idx="16269">
                  <c:v>2019/12/22 14:32</c:v>
                </c:pt>
                <c:pt idx="16270">
                  <c:v>2019/12/22 14:32</c:v>
                </c:pt>
                <c:pt idx="16271">
                  <c:v>2019/12/22 14:33</c:v>
                </c:pt>
                <c:pt idx="16272">
                  <c:v>2019/12/22 14:33</c:v>
                </c:pt>
                <c:pt idx="16273">
                  <c:v>2019/12/22 14:33</c:v>
                </c:pt>
                <c:pt idx="16274">
                  <c:v>2019/12/22 14:33</c:v>
                </c:pt>
                <c:pt idx="16275">
                  <c:v>2019/12/22 14:33</c:v>
                </c:pt>
                <c:pt idx="16276">
                  <c:v>2019/12/22 14:33</c:v>
                </c:pt>
                <c:pt idx="16277">
                  <c:v>2019/12/22 14:33</c:v>
                </c:pt>
                <c:pt idx="16278">
                  <c:v>2019/12/22 14:33</c:v>
                </c:pt>
                <c:pt idx="16279">
                  <c:v>2019/12/22 14:33</c:v>
                </c:pt>
                <c:pt idx="16280">
                  <c:v>2019/12/22 14:33</c:v>
                </c:pt>
                <c:pt idx="16281">
                  <c:v>2019/12/22 14:33</c:v>
                </c:pt>
                <c:pt idx="16282">
                  <c:v>2019/12/22 14:33</c:v>
                </c:pt>
                <c:pt idx="16283">
                  <c:v>2019/12/22 14:33</c:v>
                </c:pt>
                <c:pt idx="16284">
                  <c:v>2019/12/22 14:33</c:v>
                </c:pt>
                <c:pt idx="16285">
                  <c:v>2019/12/22 14:33</c:v>
                </c:pt>
                <c:pt idx="16286">
                  <c:v>2019/12/22 14:33</c:v>
                </c:pt>
                <c:pt idx="16287">
                  <c:v>2019/12/22 14:33</c:v>
                </c:pt>
                <c:pt idx="16288">
                  <c:v>2019/12/22 14:33</c:v>
                </c:pt>
                <c:pt idx="16289">
                  <c:v>2019/12/22 14:33</c:v>
                </c:pt>
                <c:pt idx="16290">
                  <c:v>2019/12/22 14:33</c:v>
                </c:pt>
                <c:pt idx="16291">
                  <c:v>2019/12/22 14:34</c:v>
                </c:pt>
                <c:pt idx="16292">
                  <c:v>2019/12/22 14:34</c:v>
                </c:pt>
                <c:pt idx="16293">
                  <c:v>2019/12/22 14:34</c:v>
                </c:pt>
                <c:pt idx="16294">
                  <c:v>2019/12/22 14:34</c:v>
                </c:pt>
                <c:pt idx="16295">
                  <c:v>2019/12/22 14:34</c:v>
                </c:pt>
                <c:pt idx="16296">
                  <c:v>2019/12/22 14:34</c:v>
                </c:pt>
                <c:pt idx="16297">
                  <c:v>2019/12/22 14:34</c:v>
                </c:pt>
                <c:pt idx="16298">
                  <c:v>2019/12/22 14:34</c:v>
                </c:pt>
                <c:pt idx="16299">
                  <c:v>2019/12/22 14:34</c:v>
                </c:pt>
                <c:pt idx="16300">
                  <c:v>2019/12/22 14:34</c:v>
                </c:pt>
                <c:pt idx="16301">
                  <c:v>2019/12/22 14:34</c:v>
                </c:pt>
                <c:pt idx="16302">
                  <c:v>2019/12/22 14:34</c:v>
                </c:pt>
                <c:pt idx="16303">
                  <c:v>2019/12/22 14:34</c:v>
                </c:pt>
                <c:pt idx="16304">
                  <c:v>2019/12/22 14:34</c:v>
                </c:pt>
                <c:pt idx="16305">
                  <c:v>2019/12/22 14:34</c:v>
                </c:pt>
                <c:pt idx="16306">
                  <c:v>2019/12/22 14:34</c:v>
                </c:pt>
                <c:pt idx="16307">
                  <c:v>2019/12/22 14:34</c:v>
                </c:pt>
                <c:pt idx="16308">
                  <c:v>2019/12/22 14:34</c:v>
                </c:pt>
                <c:pt idx="16309">
                  <c:v>2019/12/22 14:34</c:v>
                </c:pt>
                <c:pt idx="16310">
                  <c:v>2019/12/22 14:34</c:v>
                </c:pt>
                <c:pt idx="16311">
                  <c:v>2019/12/22 14:35</c:v>
                </c:pt>
                <c:pt idx="16312">
                  <c:v>2019/12/22 14:35</c:v>
                </c:pt>
                <c:pt idx="16313">
                  <c:v>2019/12/22 14:35</c:v>
                </c:pt>
                <c:pt idx="16314">
                  <c:v>2019/12/22 14:35</c:v>
                </c:pt>
                <c:pt idx="16315">
                  <c:v>2019/12/22 14:35</c:v>
                </c:pt>
                <c:pt idx="16316">
                  <c:v>2019/12/22 14:35</c:v>
                </c:pt>
                <c:pt idx="16317">
                  <c:v>2019/12/22 14:35</c:v>
                </c:pt>
                <c:pt idx="16318">
                  <c:v>2019/12/22 14:35</c:v>
                </c:pt>
                <c:pt idx="16319">
                  <c:v>2019/12/22 14:35</c:v>
                </c:pt>
                <c:pt idx="16320">
                  <c:v>2019/12/22 14:35</c:v>
                </c:pt>
                <c:pt idx="16321">
                  <c:v>2019/12/22 14:35</c:v>
                </c:pt>
                <c:pt idx="16322">
                  <c:v>2019/12/22 14:35</c:v>
                </c:pt>
                <c:pt idx="16323">
                  <c:v>2019/12/22 14:35</c:v>
                </c:pt>
                <c:pt idx="16324">
                  <c:v>2019/12/22 14:35</c:v>
                </c:pt>
                <c:pt idx="16325">
                  <c:v>2019/12/22 14:35</c:v>
                </c:pt>
                <c:pt idx="16326">
                  <c:v>2019/12/22 14:35</c:v>
                </c:pt>
                <c:pt idx="16327">
                  <c:v>2019/12/22 14:35</c:v>
                </c:pt>
                <c:pt idx="16328">
                  <c:v>2019/12/22 14:35</c:v>
                </c:pt>
                <c:pt idx="16329">
                  <c:v>2019/12/22 14:35</c:v>
                </c:pt>
                <c:pt idx="16330">
                  <c:v>2019/12/22 14:35</c:v>
                </c:pt>
                <c:pt idx="16331">
                  <c:v>2019/12/22 14:36</c:v>
                </c:pt>
                <c:pt idx="16332">
                  <c:v>2019/12/22 14:36</c:v>
                </c:pt>
                <c:pt idx="16333">
                  <c:v>2019/12/22 14:36</c:v>
                </c:pt>
                <c:pt idx="16334">
                  <c:v>2019/12/22 14:36</c:v>
                </c:pt>
                <c:pt idx="16335">
                  <c:v>2019/12/22 14:36</c:v>
                </c:pt>
                <c:pt idx="16336">
                  <c:v>2019/12/22 14:36</c:v>
                </c:pt>
                <c:pt idx="16337">
                  <c:v>2019/12/22 14:36</c:v>
                </c:pt>
                <c:pt idx="16338">
                  <c:v>2019/12/22 14:36</c:v>
                </c:pt>
                <c:pt idx="16339">
                  <c:v>2019/12/22 14:36</c:v>
                </c:pt>
                <c:pt idx="16340">
                  <c:v>2019/12/22 14:36</c:v>
                </c:pt>
                <c:pt idx="16341">
                  <c:v>2019/12/22 14:36</c:v>
                </c:pt>
                <c:pt idx="16342">
                  <c:v>2019/12/22 14:36</c:v>
                </c:pt>
                <c:pt idx="16343">
                  <c:v>2019/12/22 14:36</c:v>
                </c:pt>
                <c:pt idx="16344">
                  <c:v>2019/12/22 14:36</c:v>
                </c:pt>
                <c:pt idx="16345">
                  <c:v>2019/12/22 14:36</c:v>
                </c:pt>
                <c:pt idx="16346">
                  <c:v>2019/12/22 14:36</c:v>
                </c:pt>
                <c:pt idx="16347">
                  <c:v>2019/12/22 14:36</c:v>
                </c:pt>
                <c:pt idx="16348">
                  <c:v>2019/12/22 14:36</c:v>
                </c:pt>
                <c:pt idx="16349">
                  <c:v>2019/12/22 14:36</c:v>
                </c:pt>
                <c:pt idx="16350">
                  <c:v>2019/12/22 14:36</c:v>
                </c:pt>
                <c:pt idx="16351">
                  <c:v>2019/12/22 14:37</c:v>
                </c:pt>
                <c:pt idx="16352">
                  <c:v>2019/12/22 14:37</c:v>
                </c:pt>
                <c:pt idx="16353">
                  <c:v>2019/12/22 14:37</c:v>
                </c:pt>
                <c:pt idx="16354">
                  <c:v>2019/12/22 14:37</c:v>
                </c:pt>
                <c:pt idx="16355">
                  <c:v>2019/12/22 14:37</c:v>
                </c:pt>
                <c:pt idx="16356">
                  <c:v>2019/12/22 14:37</c:v>
                </c:pt>
                <c:pt idx="16357">
                  <c:v>2019/12/22 14:37</c:v>
                </c:pt>
                <c:pt idx="16358">
                  <c:v>2019/12/22 14:37</c:v>
                </c:pt>
                <c:pt idx="16359">
                  <c:v>2019/12/22 14:37</c:v>
                </c:pt>
                <c:pt idx="16360">
                  <c:v>2019/12/22 14:37</c:v>
                </c:pt>
                <c:pt idx="16361">
                  <c:v>2019/12/22 14:37</c:v>
                </c:pt>
                <c:pt idx="16362">
                  <c:v>2019/12/22 14:37</c:v>
                </c:pt>
                <c:pt idx="16363">
                  <c:v>2019/12/22 14:37</c:v>
                </c:pt>
                <c:pt idx="16364">
                  <c:v>2019/12/22 14:37</c:v>
                </c:pt>
                <c:pt idx="16365">
                  <c:v>2019/12/22 14:37</c:v>
                </c:pt>
                <c:pt idx="16366">
                  <c:v>2019/12/22 14:37</c:v>
                </c:pt>
                <c:pt idx="16367">
                  <c:v>2019/12/22 14:37</c:v>
                </c:pt>
                <c:pt idx="16368">
                  <c:v>2019/12/22 14:37</c:v>
                </c:pt>
                <c:pt idx="16369">
                  <c:v>2019/12/22 14:37</c:v>
                </c:pt>
                <c:pt idx="16370">
                  <c:v>2019/12/22 14:37</c:v>
                </c:pt>
                <c:pt idx="16371">
                  <c:v>2019/12/22 14:38</c:v>
                </c:pt>
                <c:pt idx="16372">
                  <c:v>2019/12/22 14:38</c:v>
                </c:pt>
                <c:pt idx="16373">
                  <c:v>2019/12/22 14:38</c:v>
                </c:pt>
                <c:pt idx="16374">
                  <c:v>2019/12/22 14:38</c:v>
                </c:pt>
                <c:pt idx="16375">
                  <c:v>2019/12/22 14:38</c:v>
                </c:pt>
                <c:pt idx="16376">
                  <c:v>2019/12/22 14:38</c:v>
                </c:pt>
                <c:pt idx="16377">
                  <c:v>2019/12/22 14:38</c:v>
                </c:pt>
                <c:pt idx="16378">
                  <c:v>2019/12/22 14:38</c:v>
                </c:pt>
                <c:pt idx="16379">
                  <c:v>2019/12/22 14:38</c:v>
                </c:pt>
                <c:pt idx="16380">
                  <c:v>2019/12/22 14:38</c:v>
                </c:pt>
                <c:pt idx="16381">
                  <c:v>2019/12/22 14:38</c:v>
                </c:pt>
                <c:pt idx="16382">
                  <c:v>2019/12/22 14:38</c:v>
                </c:pt>
                <c:pt idx="16383">
                  <c:v>2019/12/22 14:38</c:v>
                </c:pt>
                <c:pt idx="16384">
                  <c:v>2019/12/22 14:38</c:v>
                </c:pt>
                <c:pt idx="16385">
                  <c:v>2019/12/22 14:38</c:v>
                </c:pt>
                <c:pt idx="16386">
                  <c:v>2019/12/22 14:38</c:v>
                </c:pt>
                <c:pt idx="16387">
                  <c:v>2019/12/22 14:38</c:v>
                </c:pt>
                <c:pt idx="16388">
                  <c:v>2019/12/22 14:38</c:v>
                </c:pt>
                <c:pt idx="16389">
                  <c:v>2019/12/22 14:38</c:v>
                </c:pt>
                <c:pt idx="16390">
                  <c:v>2019/12/22 14:38</c:v>
                </c:pt>
                <c:pt idx="16391">
                  <c:v>2019/12/22 14:39</c:v>
                </c:pt>
                <c:pt idx="16392">
                  <c:v>2019/12/22 14:39</c:v>
                </c:pt>
                <c:pt idx="16393">
                  <c:v>2019/12/22 14:39</c:v>
                </c:pt>
                <c:pt idx="16394">
                  <c:v>2019/12/22 14:39</c:v>
                </c:pt>
                <c:pt idx="16395">
                  <c:v>2019/12/22 14:39</c:v>
                </c:pt>
                <c:pt idx="16396">
                  <c:v>2019/12/22 14:39</c:v>
                </c:pt>
                <c:pt idx="16397">
                  <c:v>2019/12/22 14:39</c:v>
                </c:pt>
                <c:pt idx="16398">
                  <c:v>2019/12/22 14:39</c:v>
                </c:pt>
                <c:pt idx="16399">
                  <c:v>2019/12/22 14:39</c:v>
                </c:pt>
                <c:pt idx="16400">
                  <c:v>2019/12/22 14:39</c:v>
                </c:pt>
                <c:pt idx="16401">
                  <c:v>2019/12/22 14:39</c:v>
                </c:pt>
                <c:pt idx="16402">
                  <c:v>2019/12/22 14:39</c:v>
                </c:pt>
                <c:pt idx="16403">
                  <c:v>2019/12/22 14:39</c:v>
                </c:pt>
                <c:pt idx="16404">
                  <c:v>2019/12/22 14:39</c:v>
                </c:pt>
                <c:pt idx="16405">
                  <c:v>2019/12/22 14:39</c:v>
                </c:pt>
                <c:pt idx="16406">
                  <c:v>2019/12/22 14:39</c:v>
                </c:pt>
                <c:pt idx="16407">
                  <c:v>2019/12/22 14:39</c:v>
                </c:pt>
                <c:pt idx="16408">
                  <c:v>2019/12/22 14:39</c:v>
                </c:pt>
                <c:pt idx="16409">
                  <c:v>2019/12/22 14:39</c:v>
                </c:pt>
                <c:pt idx="16410">
                  <c:v>2019/12/22 14:39</c:v>
                </c:pt>
                <c:pt idx="16411">
                  <c:v>2019/12/22 14:40</c:v>
                </c:pt>
                <c:pt idx="16412">
                  <c:v>2019/12/22 14:40</c:v>
                </c:pt>
                <c:pt idx="16413">
                  <c:v>2019/12/22 14:40</c:v>
                </c:pt>
                <c:pt idx="16414">
                  <c:v>2019/12/22 14:40</c:v>
                </c:pt>
                <c:pt idx="16415">
                  <c:v>2019/12/22 14:40</c:v>
                </c:pt>
                <c:pt idx="16416">
                  <c:v>2019/12/22 14:40</c:v>
                </c:pt>
                <c:pt idx="16417">
                  <c:v>2019/12/22 14:40</c:v>
                </c:pt>
                <c:pt idx="16418">
                  <c:v>2019/12/22 14:40</c:v>
                </c:pt>
                <c:pt idx="16419">
                  <c:v>2019/12/22 14:40</c:v>
                </c:pt>
                <c:pt idx="16420">
                  <c:v>2019/12/22 14:40</c:v>
                </c:pt>
                <c:pt idx="16421">
                  <c:v>2019/12/22 14:40</c:v>
                </c:pt>
                <c:pt idx="16422">
                  <c:v>2019/12/22 14:40</c:v>
                </c:pt>
                <c:pt idx="16423">
                  <c:v>2019/12/22 14:40</c:v>
                </c:pt>
                <c:pt idx="16424">
                  <c:v>2019/12/22 14:40</c:v>
                </c:pt>
                <c:pt idx="16425">
                  <c:v>2019/12/22 14:40</c:v>
                </c:pt>
                <c:pt idx="16426">
                  <c:v>2019/12/22 14:40</c:v>
                </c:pt>
                <c:pt idx="16427">
                  <c:v>2019/12/22 14:40</c:v>
                </c:pt>
                <c:pt idx="16428">
                  <c:v>2019/12/22 14:40</c:v>
                </c:pt>
                <c:pt idx="16429">
                  <c:v>2019/12/22 14:40</c:v>
                </c:pt>
                <c:pt idx="16430">
                  <c:v>2019/12/22 14:40</c:v>
                </c:pt>
                <c:pt idx="16431">
                  <c:v>2019/12/22 14:41</c:v>
                </c:pt>
                <c:pt idx="16432">
                  <c:v>2019/12/22 14:41</c:v>
                </c:pt>
                <c:pt idx="16433">
                  <c:v>2019/12/22 14:41</c:v>
                </c:pt>
                <c:pt idx="16434">
                  <c:v>2019/12/22 14:41</c:v>
                </c:pt>
                <c:pt idx="16435">
                  <c:v>2019/12/22 14:41</c:v>
                </c:pt>
                <c:pt idx="16436">
                  <c:v>2019/12/22 14:41</c:v>
                </c:pt>
                <c:pt idx="16437">
                  <c:v>2019/12/22 14:41</c:v>
                </c:pt>
                <c:pt idx="16438">
                  <c:v>2019/12/22 14:41</c:v>
                </c:pt>
                <c:pt idx="16439">
                  <c:v>2019/12/22 14:41</c:v>
                </c:pt>
                <c:pt idx="16440">
                  <c:v>2019/12/22 14:41</c:v>
                </c:pt>
                <c:pt idx="16441">
                  <c:v>2019/12/22 14:41</c:v>
                </c:pt>
                <c:pt idx="16442">
                  <c:v>2019/12/22 14:41</c:v>
                </c:pt>
                <c:pt idx="16443">
                  <c:v>2019/12/22 14:41</c:v>
                </c:pt>
                <c:pt idx="16444">
                  <c:v>2019/12/22 14:41</c:v>
                </c:pt>
                <c:pt idx="16445">
                  <c:v>2019/12/22 14:41</c:v>
                </c:pt>
                <c:pt idx="16446">
                  <c:v>2019/12/22 14:41</c:v>
                </c:pt>
                <c:pt idx="16447">
                  <c:v>2019/12/22 14:41</c:v>
                </c:pt>
                <c:pt idx="16448">
                  <c:v>2019/12/22 14:41</c:v>
                </c:pt>
                <c:pt idx="16449">
                  <c:v>2019/12/22 14:41</c:v>
                </c:pt>
                <c:pt idx="16450">
                  <c:v>2019/12/22 14:41</c:v>
                </c:pt>
                <c:pt idx="16451">
                  <c:v>2019/12/22 14:42</c:v>
                </c:pt>
                <c:pt idx="16452">
                  <c:v>2019/12/22 14:42</c:v>
                </c:pt>
                <c:pt idx="16453">
                  <c:v>2019/12/22 14:42</c:v>
                </c:pt>
                <c:pt idx="16454">
                  <c:v>2019/12/22 14:42</c:v>
                </c:pt>
                <c:pt idx="16455">
                  <c:v>2019/12/22 14:42</c:v>
                </c:pt>
                <c:pt idx="16456">
                  <c:v>2019/12/22 14:42</c:v>
                </c:pt>
                <c:pt idx="16457">
                  <c:v>2019/12/22 14:42</c:v>
                </c:pt>
                <c:pt idx="16458">
                  <c:v>2019/12/22 14:42</c:v>
                </c:pt>
                <c:pt idx="16459">
                  <c:v>2019/12/22 14:42</c:v>
                </c:pt>
                <c:pt idx="16460">
                  <c:v>2019/12/22 14:42</c:v>
                </c:pt>
                <c:pt idx="16461">
                  <c:v>2019/12/22 14:42</c:v>
                </c:pt>
                <c:pt idx="16462">
                  <c:v>2019/12/22 14:42</c:v>
                </c:pt>
                <c:pt idx="16463">
                  <c:v>2019/12/22 14:42</c:v>
                </c:pt>
                <c:pt idx="16464">
                  <c:v>2019/12/22 14:42</c:v>
                </c:pt>
                <c:pt idx="16465">
                  <c:v>2019/12/22 14:42</c:v>
                </c:pt>
                <c:pt idx="16466">
                  <c:v>2019/12/22 14:42</c:v>
                </c:pt>
                <c:pt idx="16467">
                  <c:v>2019/12/22 14:42</c:v>
                </c:pt>
                <c:pt idx="16468">
                  <c:v>2019/12/22 14:42</c:v>
                </c:pt>
                <c:pt idx="16469">
                  <c:v>2019/12/22 14:42</c:v>
                </c:pt>
                <c:pt idx="16470">
                  <c:v>2019/12/22 14:42</c:v>
                </c:pt>
                <c:pt idx="16471">
                  <c:v>2019/12/22 14:43</c:v>
                </c:pt>
                <c:pt idx="16472">
                  <c:v>2019/12/22 14:43</c:v>
                </c:pt>
                <c:pt idx="16473">
                  <c:v>2019/12/22 14:43</c:v>
                </c:pt>
                <c:pt idx="16474">
                  <c:v>2019/12/22 14:43</c:v>
                </c:pt>
                <c:pt idx="16475">
                  <c:v>2019/12/22 14:43</c:v>
                </c:pt>
                <c:pt idx="16476">
                  <c:v>2019/12/22 14:43</c:v>
                </c:pt>
                <c:pt idx="16477">
                  <c:v>2019/12/22 14:43</c:v>
                </c:pt>
                <c:pt idx="16478">
                  <c:v>2019/12/22 14:43</c:v>
                </c:pt>
                <c:pt idx="16479">
                  <c:v>2019/12/22 14:43</c:v>
                </c:pt>
                <c:pt idx="16480">
                  <c:v>2019/12/22 14:43</c:v>
                </c:pt>
                <c:pt idx="16481">
                  <c:v>2019/12/22 14:43</c:v>
                </c:pt>
                <c:pt idx="16482">
                  <c:v>2019/12/22 14:43</c:v>
                </c:pt>
                <c:pt idx="16483">
                  <c:v>2019/12/22 14:43</c:v>
                </c:pt>
                <c:pt idx="16484">
                  <c:v>2019/12/22 14:43</c:v>
                </c:pt>
                <c:pt idx="16485">
                  <c:v>2019/12/22 14:43</c:v>
                </c:pt>
                <c:pt idx="16486">
                  <c:v>2019/12/22 14:43</c:v>
                </c:pt>
                <c:pt idx="16487">
                  <c:v>2019/12/22 14:43</c:v>
                </c:pt>
                <c:pt idx="16488">
                  <c:v>2019/12/22 14:43</c:v>
                </c:pt>
                <c:pt idx="16489">
                  <c:v>2019/12/22 14:43</c:v>
                </c:pt>
                <c:pt idx="16490">
                  <c:v>2019/12/22 14:43</c:v>
                </c:pt>
                <c:pt idx="16491">
                  <c:v>2019/12/22 14:44</c:v>
                </c:pt>
                <c:pt idx="16492">
                  <c:v>2019/12/22 14:44</c:v>
                </c:pt>
                <c:pt idx="16493">
                  <c:v>2019/12/22 14:44</c:v>
                </c:pt>
                <c:pt idx="16494">
                  <c:v>2019/12/22 14:44</c:v>
                </c:pt>
                <c:pt idx="16495">
                  <c:v>2019/12/22 14:44</c:v>
                </c:pt>
                <c:pt idx="16496">
                  <c:v>2019/12/22 14:44</c:v>
                </c:pt>
                <c:pt idx="16497">
                  <c:v>2019/12/22 14:44</c:v>
                </c:pt>
                <c:pt idx="16498">
                  <c:v>2019/12/22 14:44</c:v>
                </c:pt>
                <c:pt idx="16499">
                  <c:v>2019/12/22 14:44</c:v>
                </c:pt>
                <c:pt idx="16500">
                  <c:v>2019/12/22 14:44</c:v>
                </c:pt>
                <c:pt idx="16501">
                  <c:v>2019/12/22 14:44</c:v>
                </c:pt>
                <c:pt idx="16502">
                  <c:v>2019/12/22 14:44</c:v>
                </c:pt>
                <c:pt idx="16503">
                  <c:v>2019/12/22 14:44</c:v>
                </c:pt>
                <c:pt idx="16504">
                  <c:v>2019/12/22 14:44</c:v>
                </c:pt>
                <c:pt idx="16505">
                  <c:v>2019/12/22 14:44</c:v>
                </c:pt>
                <c:pt idx="16506">
                  <c:v>2019/12/22 14:44</c:v>
                </c:pt>
                <c:pt idx="16507">
                  <c:v>2019/12/22 14:44</c:v>
                </c:pt>
                <c:pt idx="16508">
                  <c:v>2019/12/22 14:44</c:v>
                </c:pt>
                <c:pt idx="16509">
                  <c:v>2019/12/22 14:44</c:v>
                </c:pt>
                <c:pt idx="16510">
                  <c:v>2019/12/22 14:44</c:v>
                </c:pt>
                <c:pt idx="16511">
                  <c:v>2019/12/22 14:45</c:v>
                </c:pt>
                <c:pt idx="16512">
                  <c:v>2019/12/22 14:45</c:v>
                </c:pt>
                <c:pt idx="16513">
                  <c:v>2019/12/22 14:45</c:v>
                </c:pt>
                <c:pt idx="16514">
                  <c:v>2019/12/22 14:45</c:v>
                </c:pt>
                <c:pt idx="16515">
                  <c:v>2019/12/22 14:45</c:v>
                </c:pt>
                <c:pt idx="16516">
                  <c:v>2019/12/22 14:45</c:v>
                </c:pt>
                <c:pt idx="16517">
                  <c:v>2019/12/22 14:45</c:v>
                </c:pt>
                <c:pt idx="16518">
                  <c:v>2019/12/22 14:45</c:v>
                </c:pt>
                <c:pt idx="16519">
                  <c:v>2019/12/22 14:45</c:v>
                </c:pt>
                <c:pt idx="16520">
                  <c:v>2019/12/22 14:45</c:v>
                </c:pt>
                <c:pt idx="16521">
                  <c:v>2019/12/22 14:45</c:v>
                </c:pt>
                <c:pt idx="16522">
                  <c:v>2019/12/22 14:45</c:v>
                </c:pt>
                <c:pt idx="16523">
                  <c:v>2019/12/22 14:45</c:v>
                </c:pt>
                <c:pt idx="16524">
                  <c:v>2019/12/22 14:45</c:v>
                </c:pt>
                <c:pt idx="16525">
                  <c:v>2019/12/22 14:45</c:v>
                </c:pt>
                <c:pt idx="16526">
                  <c:v>2019/12/22 14:45</c:v>
                </c:pt>
                <c:pt idx="16527">
                  <c:v>2019/12/22 14:45</c:v>
                </c:pt>
                <c:pt idx="16528">
                  <c:v>2019/12/22 14:45</c:v>
                </c:pt>
                <c:pt idx="16529">
                  <c:v>2019/12/22 14:45</c:v>
                </c:pt>
                <c:pt idx="16530">
                  <c:v>2019/12/22 14:45</c:v>
                </c:pt>
                <c:pt idx="16531">
                  <c:v>2019/12/22 14:46</c:v>
                </c:pt>
                <c:pt idx="16532">
                  <c:v>2019/12/22 14:46</c:v>
                </c:pt>
                <c:pt idx="16533">
                  <c:v>2019/12/22 14:46</c:v>
                </c:pt>
                <c:pt idx="16534">
                  <c:v>2019/12/22 14:46</c:v>
                </c:pt>
                <c:pt idx="16535">
                  <c:v>2019/12/22 14:46</c:v>
                </c:pt>
                <c:pt idx="16536">
                  <c:v>2019/12/22 14:46</c:v>
                </c:pt>
                <c:pt idx="16537">
                  <c:v>2019/12/22 14:46</c:v>
                </c:pt>
                <c:pt idx="16538">
                  <c:v>2019/12/22 14:46</c:v>
                </c:pt>
                <c:pt idx="16539">
                  <c:v>2019/12/22 14:46</c:v>
                </c:pt>
                <c:pt idx="16540">
                  <c:v>2019/12/22 14:46</c:v>
                </c:pt>
                <c:pt idx="16541">
                  <c:v>2019/12/22 14:46</c:v>
                </c:pt>
                <c:pt idx="16542">
                  <c:v>2019/12/22 14:46</c:v>
                </c:pt>
                <c:pt idx="16543">
                  <c:v>2019/12/22 14:46</c:v>
                </c:pt>
                <c:pt idx="16544">
                  <c:v>2019/12/22 14:46</c:v>
                </c:pt>
                <c:pt idx="16545">
                  <c:v>2019/12/22 14:46</c:v>
                </c:pt>
                <c:pt idx="16546">
                  <c:v>2019/12/22 14:46</c:v>
                </c:pt>
                <c:pt idx="16547">
                  <c:v>2019/12/22 14:46</c:v>
                </c:pt>
                <c:pt idx="16548">
                  <c:v>2019/12/22 14:46</c:v>
                </c:pt>
                <c:pt idx="16549">
                  <c:v>2019/12/22 14:46</c:v>
                </c:pt>
                <c:pt idx="16550">
                  <c:v>2019/12/22 14:46</c:v>
                </c:pt>
                <c:pt idx="16551">
                  <c:v>2019/12/22 14:47</c:v>
                </c:pt>
                <c:pt idx="16552">
                  <c:v>2019/12/22 14:47</c:v>
                </c:pt>
                <c:pt idx="16553">
                  <c:v>2019/12/22 14:47</c:v>
                </c:pt>
                <c:pt idx="16554">
                  <c:v>2019/12/22 14:47</c:v>
                </c:pt>
                <c:pt idx="16555">
                  <c:v>2019/12/22 14:47</c:v>
                </c:pt>
                <c:pt idx="16556">
                  <c:v>2019/12/22 14:47</c:v>
                </c:pt>
                <c:pt idx="16557">
                  <c:v>2019/12/22 14:47</c:v>
                </c:pt>
                <c:pt idx="16558">
                  <c:v>2019/12/22 14:47</c:v>
                </c:pt>
                <c:pt idx="16559">
                  <c:v>2019/12/22 14:47</c:v>
                </c:pt>
                <c:pt idx="16560">
                  <c:v>2019/12/22 14:47</c:v>
                </c:pt>
                <c:pt idx="16561">
                  <c:v>2019/12/22 14:47</c:v>
                </c:pt>
                <c:pt idx="16562">
                  <c:v>2019/12/22 14:47</c:v>
                </c:pt>
                <c:pt idx="16563">
                  <c:v>2019/12/22 14:47</c:v>
                </c:pt>
                <c:pt idx="16564">
                  <c:v>2019/12/22 14:47</c:v>
                </c:pt>
                <c:pt idx="16565">
                  <c:v>2019/12/22 14:47</c:v>
                </c:pt>
                <c:pt idx="16566">
                  <c:v>2019/12/22 14:47</c:v>
                </c:pt>
                <c:pt idx="16567">
                  <c:v>2019/12/22 14:47</c:v>
                </c:pt>
                <c:pt idx="16568">
                  <c:v>2019/12/22 14:47</c:v>
                </c:pt>
                <c:pt idx="16569">
                  <c:v>2019/12/22 14:47</c:v>
                </c:pt>
                <c:pt idx="16570">
                  <c:v>2019/12/22 14:47</c:v>
                </c:pt>
                <c:pt idx="16571">
                  <c:v>2019/12/22 14:48</c:v>
                </c:pt>
                <c:pt idx="16572">
                  <c:v>2019/12/22 14:48</c:v>
                </c:pt>
                <c:pt idx="16573">
                  <c:v>2019/12/22 14:48</c:v>
                </c:pt>
                <c:pt idx="16574">
                  <c:v>2019/12/22 14:48</c:v>
                </c:pt>
                <c:pt idx="16575">
                  <c:v>2019/12/22 14:48</c:v>
                </c:pt>
                <c:pt idx="16576">
                  <c:v>2019/12/22 14:48</c:v>
                </c:pt>
                <c:pt idx="16577">
                  <c:v>2019/12/22 14:48</c:v>
                </c:pt>
                <c:pt idx="16578">
                  <c:v>2019/12/22 14:48</c:v>
                </c:pt>
                <c:pt idx="16579">
                  <c:v>2019/12/22 14:48</c:v>
                </c:pt>
                <c:pt idx="16580">
                  <c:v>2019/12/22 14:48</c:v>
                </c:pt>
                <c:pt idx="16581">
                  <c:v>2019/12/22 14:48</c:v>
                </c:pt>
                <c:pt idx="16582">
                  <c:v>2019/12/22 14:48</c:v>
                </c:pt>
                <c:pt idx="16583">
                  <c:v>2019/12/22 14:48</c:v>
                </c:pt>
                <c:pt idx="16584">
                  <c:v>2019/12/22 14:48</c:v>
                </c:pt>
                <c:pt idx="16585">
                  <c:v>2019/12/22 14:48</c:v>
                </c:pt>
                <c:pt idx="16586">
                  <c:v>2019/12/22 14:48</c:v>
                </c:pt>
                <c:pt idx="16587">
                  <c:v>2019/12/22 14:48</c:v>
                </c:pt>
                <c:pt idx="16588">
                  <c:v>2019/12/22 14:48</c:v>
                </c:pt>
                <c:pt idx="16589">
                  <c:v>2019/12/22 14:48</c:v>
                </c:pt>
                <c:pt idx="16590">
                  <c:v>2019/12/22 14:48</c:v>
                </c:pt>
                <c:pt idx="16591">
                  <c:v>2019/12/22 14:49</c:v>
                </c:pt>
                <c:pt idx="16592">
                  <c:v>2019/12/22 14:49</c:v>
                </c:pt>
                <c:pt idx="16593">
                  <c:v>2019/12/22 14:49</c:v>
                </c:pt>
                <c:pt idx="16594">
                  <c:v>2019/12/22 14:49</c:v>
                </c:pt>
                <c:pt idx="16595">
                  <c:v>2019/12/22 14:49</c:v>
                </c:pt>
                <c:pt idx="16596">
                  <c:v>2019/12/22 14:49</c:v>
                </c:pt>
                <c:pt idx="16597">
                  <c:v>2019/12/22 14:49</c:v>
                </c:pt>
                <c:pt idx="16598">
                  <c:v>2019/12/22 14:49</c:v>
                </c:pt>
                <c:pt idx="16599">
                  <c:v>2019/12/22 14:49</c:v>
                </c:pt>
                <c:pt idx="16600">
                  <c:v>2019/12/22 14:49</c:v>
                </c:pt>
                <c:pt idx="16601">
                  <c:v>2019/12/22 14:49</c:v>
                </c:pt>
                <c:pt idx="16602">
                  <c:v>2019/12/22 14:49</c:v>
                </c:pt>
                <c:pt idx="16603">
                  <c:v>2019/12/22 14:49</c:v>
                </c:pt>
                <c:pt idx="16604">
                  <c:v>2019/12/22 14:49</c:v>
                </c:pt>
                <c:pt idx="16605">
                  <c:v>2019/12/22 14:49</c:v>
                </c:pt>
                <c:pt idx="16606">
                  <c:v>2019/12/22 14:49</c:v>
                </c:pt>
                <c:pt idx="16607">
                  <c:v>2019/12/22 14:49</c:v>
                </c:pt>
                <c:pt idx="16608">
                  <c:v>2019/12/22 14:49</c:v>
                </c:pt>
                <c:pt idx="16609">
                  <c:v>2019/12/22 14:49</c:v>
                </c:pt>
                <c:pt idx="16610">
                  <c:v>2019/12/22 14:49</c:v>
                </c:pt>
                <c:pt idx="16611">
                  <c:v>2019/12/22 14:50</c:v>
                </c:pt>
                <c:pt idx="16612">
                  <c:v>2019/12/22 14:50</c:v>
                </c:pt>
                <c:pt idx="16613">
                  <c:v>2019/12/22 14:50</c:v>
                </c:pt>
                <c:pt idx="16614">
                  <c:v>2019/12/22 14:50</c:v>
                </c:pt>
                <c:pt idx="16615">
                  <c:v>2019/12/22 14:50</c:v>
                </c:pt>
                <c:pt idx="16616">
                  <c:v>2019/12/22 14:50</c:v>
                </c:pt>
                <c:pt idx="16617">
                  <c:v>2019/12/22 14:50</c:v>
                </c:pt>
                <c:pt idx="16618">
                  <c:v>2019/12/22 14:50</c:v>
                </c:pt>
                <c:pt idx="16619">
                  <c:v>2019/12/22 14:50</c:v>
                </c:pt>
                <c:pt idx="16620">
                  <c:v>2019/12/22 14:50</c:v>
                </c:pt>
                <c:pt idx="16621">
                  <c:v>2019/12/22 14:50</c:v>
                </c:pt>
                <c:pt idx="16622">
                  <c:v>2019/12/22 14:50</c:v>
                </c:pt>
                <c:pt idx="16623">
                  <c:v>2019/12/22 14:50</c:v>
                </c:pt>
                <c:pt idx="16624">
                  <c:v>2019/12/22 14:50</c:v>
                </c:pt>
                <c:pt idx="16625">
                  <c:v>2019/12/22 14:50</c:v>
                </c:pt>
                <c:pt idx="16626">
                  <c:v>2019/12/22 14:50</c:v>
                </c:pt>
                <c:pt idx="16627">
                  <c:v>2019/12/22 14:50</c:v>
                </c:pt>
                <c:pt idx="16628">
                  <c:v>2019/12/22 14:50</c:v>
                </c:pt>
                <c:pt idx="16629">
                  <c:v>2019/12/22 14:50</c:v>
                </c:pt>
                <c:pt idx="16630">
                  <c:v>2019/12/22 14:50</c:v>
                </c:pt>
                <c:pt idx="16631">
                  <c:v>2019/12/22 14:51</c:v>
                </c:pt>
                <c:pt idx="16632">
                  <c:v>2019/12/22 14:51</c:v>
                </c:pt>
                <c:pt idx="16633">
                  <c:v>2019/12/22 14:51</c:v>
                </c:pt>
                <c:pt idx="16634">
                  <c:v>2019/12/22 14:51</c:v>
                </c:pt>
                <c:pt idx="16635">
                  <c:v>2019/12/22 14:51</c:v>
                </c:pt>
                <c:pt idx="16636">
                  <c:v>2019/12/22 14:51</c:v>
                </c:pt>
                <c:pt idx="16637">
                  <c:v>2019/12/22 14:51</c:v>
                </c:pt>
                <c:pt idx="16638">
                  <c:v>2019/12/22 14:51</c:v>
                </c:pt>
                <c:pt idx="16639">
                  <c:v>2019/12/22 14:51</c:v>
                </c:pt>
                <c:pt idx="16640">
                  <c:v>2019/12/22 14:51</c:v>
                </c:pt>
                <c:pt idx="16641">
                  <c:v>2019/12/22 14:51</c:v>
                </c:pt>
                <c:pt idx="16642">
                  <c:v>2019/12/22 14:51</c:v>
                </c:pt>
                <c:pt idx="16643">
                  <c:v>2019/12/22 14:51</c:v>
                </c:pt>
                <c:pt idx="16644">
                  <c:v>2019/12/22 14:51</c:v>
                </c:pt>
                <c:pt idx="16645">
                  <c:v>2019/12/22 14:51</c:v>
                </c:pt>
                <c:pt idx="16646">
                  <c:v>2019/12/22 14:51</c:v>
                </c:pt>
                <c:pt idx="16647">
                  <c:v>2019/12/22 14:51</c:v>
                </c:pt>
                <c:pt idx="16648">
                  <c:v>2019/12/22 14:51</c:v>
                </c:pt>
                <c:pt idx="16649">
                  <c:v>2019/12/22 14:51</c:v>
                </c:pt>
                <c:pt idx="16650">
                  <c:v>2019/12/22 14:51</c:v>
                </c:pt>
                <c:pt idx="16651">
                  <c:v>2019/12/22 14:52</c:v>
                </c:pt>
                <c:pt idx="16652">
                  <c:v>2019/12/22 14:52</c:v>
                </c:pt>
                <c:pt idx="16653">
                  <c:v>2019/12/22 14:52</c:v>
                </c:pt>
                <c:pt idx="16654">
                  <c:v>2019/12/22 14:52</c:v>
                </c:pt>
                <c:pt idx="16655">
                  <c:v>2019/12/22 14:52</c:v>
                </c:pt>
                <c:pt idx="16656">
                  <c:v>2019/12/22 14:52</c:v>
                </c:pt>
                <c:pt idx="16657">
                  <c:v>2019/12/22 14:52</c:v>
                </c:pt>
                <c:pt idx="16658">
                  <c:v>2019/12/22 14:52</c:v>
                </c:pt>
                <c:pt idx="16659">
                  <c:v>2019/12/22 14:52</c:v>
                </c:pt>
                <c:pt idx="16660">
                  <c:v>2019/12/22 14:52</c:v>
                </c:pt>
                <c:pt idx="16661">
                  <c:v>2019/12/22 14:52</c:v>
                </c:pt>
                <c:pt idx="16662">
                  <c:v>2019/12/22 14:52</c:v>
                </c:pt>
                <c:pt idx="16663">
                  <c:v>2019/12/22 14:52</c:v>
                </c:pt>
                <c:pt idx="16664">
                  <c:v>2019/12/22 14:52</c:v>
                </c:pt>
                <c:pt idx="16665">
                  <c:v>2019/12/22 14:52</c:v>
                </c:pt>
                <c:pt idx="16666">
                  <c:v>2019/12/22 14:52</c:v>
                </c:pt>
                <c:pt idx="16667">
                  <c:v>2019/12/22 14:52</c:v>
                </c:pt>
                <c:pt idx="16668">
                  <c:v>2019/12/22 14:52</c:v>
                </c:pt>
                <c:pt idx="16669">
                  <c:v>2019/12/22 14:52</c:v>
                </c:pt>
                <c:pt idx="16670">
                  <c:v>2019/12/22 14:52</c:v>
                </c:pt>
                <c:pt idx="16671">
                  <c:v>2019/12/22 14:53</c:v>
                </c:pt>
                <c:pt idx="16672">
                  <c:v>2019/12/22 14:53</c:v>
                </c:pt>
                <c:pt idx="16673">
                  <c:v>2019/12/22 14:53</c:v>
                </c:pt>
                <c:pt idx="16674">
                  <c:v>2019/12/22 14:53</c:v>
                </c:pt>
                <c:pt idx="16675">
                  <c:v>2019/12/22 14:53</c:v>
                </c:pt>
                <c:pt idx="16676">
                  <c:v>2019/12/22 14:53</c:v>
                </c:pt>
                <c:pt idx="16677">
                  <c:v>2019/12/22 14:53</c:v>
                </c:pt>
                <c:pt idx="16678">
                  <c:v>2019/12/22 14:53</c:v>
                </c:pt>
                <c:pt idx="16679">
                  <c:v>2019/12/22 14:53</c:v>
                </c:pt>
                <c:pt idx="16680">
                  <c:v>2019/12/22 14:53</c:v>
                </c:pt>
                <c:pt idx="16681">
                  <c:v>2019/12/22 14:53</c:v>
                </c:pt>
                <c:pt idx="16682">
                  <c:v>2019/12/22 14:53</c:v>
                </c:pt>
                <c:pt idx="16683">
                  <c:v>2019/12/22 14:53</c:v>
                </c:pt>
                <c:pt idx="16684">
                  <c:v>2019/12/22 14:53</c:v>
                </c:pt>
                <c:pt idx="16685">
                  <c:v>2019/12/22 14:53</c:v>
                </c:pt>
                <c:pt idx="16686">
                  <c:v>2019/12/22 14:53</c:v>
                </c:pt>
                <c:pt idx="16687">
                  <c:v>2019/12/22 14:53</c:v>
                </c:pt>
                <c:pt idx="16688">
                  <c:v>2019/12/22 14:53</c:v>
                </c:pt>
                <c:pt idx="16689">
                  <c:v>2019/12/22 14:53</c:v>
                </c:pt>
                <c:pt idx="16690">
                  <c:v>2019/12/22 14:53</c:v>
                </c:pt>
                <c:pt idx="16691">
                  <c:v>2019/12/22 14:54</c:v>
                </c:pt>
                <c:pt idx="16692">
                  <c:v>2019/12/22 14:54</c:v>
                </c:pt>
                <c:pt idx="16693">
                  <c:v>2019/12/22 14:54</c:v>
                </c:pt>
                <c:pt idx="16694">
                  <c:v>2019/12/22 14:54</c:v>
                </c:pt>
                <c:pt idx="16695">
                  <c:v>2019/12/22 14:54</c:v>
                </c:pt>
                <c:pt idx="16696">
                  <c:v>2019/12/22 14:54</c:v>
                </c:pt>
                <c:pt idx="16697">
                  <c:v>2019/12/22 14:54</c:v>
                </c:pt>
                <c:pt idx="16698">
                  <c:v>2019/12/22 14:54</c:v>
                </c:pt>
                <c:pt idx="16699">
                  <c:v>2019/12/22 14:54</c:v>
                </c:pt>
                <c:pt idx="16700">
                  <c:v>2019/12/22 14:54</c:v>
                </c:pt>
                <c:pt idx="16701">
                  <c:v>2019/12/22 14:54</c:v>
                </c:pt>
                <c:pt idx="16702">
                  <c:v>2019/12/22 14:54</c:v>
                </c:pt>
                <c:pt idx="16703">
                  <c:v>2019/12/22 14:54</c:v>
                </c:pt>
                <c:pt idx="16704">
                  <c:v>2019/12/22 14:54</c:v>
                </c:pt>
                <c:pt idx="16705">
                  <c:v>2019/12/22 14:54</c:v>
                </c:pt>
                <c:pt idx="16706">
                  <c:v>2019/12/22 14:54</c:v>
                </c:pt>
                <c:pt idx="16707">
                  <c:v>2019/12/22 14:54</c:v>
                </c:pt>
                <c:pt idx="16708">
                  <c:v>2019/12/22 14:54</c:v>
                </c:pt>
                <c:pt idx="16709">
                  <c:v>2019/12/22 14:54</c:v>
                </c:pt>
                <c:pt idx="16710">
                  <c:v>2019/12/22 14:54</c:v>
                </c:pt>
                <c:pt idx="16711">
                  <c:v>2019/12/22 14:55</c:v>
                </c:pt>
                <c:pt idx="16712">
                  <c:v>2019/12/22 14:55</c:v>
                </c:pt>
                <c:pt idx="16713">
                  <c:v>2019/12/22 14:55</c:v>
                </c:pt>
                <c:pt idx="16714">
                  <c:v>2019/12/22 14:55</c:v>
                </c:pt>
                <c:pt idx="16715">
                  <c:v>2019/12/22 14:55</c:v>
                </c:pt>
                <c:pt idx="16716">
                  <c:v>2019/12/22 14:55</c:v>
                </c:pt>
                <c:pt idx="16717">
                  <c:v>2019/12/22 14:55</c:v>
                </c:pt>
                <c:pt idx="16718">
                  <c:v>2019/12/22 14:55</c:v>
                </c:pt>
                <c:pt idx="16719">
                  <c:v>2019/12/22 14:55</c:v>
                </c:pt>
                <c:pt idx="16720">
                  <c:v>2019/12/22 14:55</c:v>
                </c:pt>
                <c:pt idx="16721">
                  <c:v>2019/12/22 14:55</c:v>
                </c:pt>
                <c:pt idx="16722">
                  <c:v>2019/12/22 14:55</c:v>
                </c:pt>
                <c:pt idx="16723">
                  <c:v>2019/12/22 14:55</c:v>
                </c:pt>
                <c:pt idx="16724">
                  <c:v>2019/12/22 14:55</c:v>
                </c:pt>
                <c:pt idx="16725">
                  <c:v>2019/12/22 14:55</c:v>
                </c:pt>
                <c:pt idx="16726">
                  <c:v>2019/12/22 14:55</c:v>
                </c:pt>
                <c:pt idx="16727">
                  <c:v>2019/12/22 14:55</c:v>
                </c:pt>
                <c:pt idx="16728">
                  <c:v>2019/12/22 14:55</c:v>
                </c:pt>
                <c:pt idx="16729">
                  <c:v>2019/12/22 14:55</c:v>
                </c:pt>
                <c:pt idx="16730">
                  <c:v>2019/12/22 14:55</c:v>
                </c:pt>
                <c:pt idx="16731">
                  <c:v>2019/12/22 14:56</c:v>
                </c:pt>
                <c:pt idx="16732">
                  <c:v>2019/12/22 14:56</c:v>
                </c:pt>
                <c:pt idx="16733">
                  <c:v>2019/12/22 14:56</c:v>
                </c:pt>
                <c:pt idx="16734">
                  <c:v>2019/12/22 14:56</c:v>
                </c:pt>
                <c:pt idx="16735">
                  <c:v>2019/12/22 14:56</c:v>
                </c:pt>
                <c:pt idx="16736">
                  <c:v>2019/12/22 14:56</c:v>
                </c:pt>
                <c:pt idx="16737">
                  <c:v>2019/12/22 14:56</c:v>
                </c:pt>
                <c:pt idx="16738">
                  <c:v>2019/12/22 14:56</c:v>
                </c:pt>
                <c:pt idx="16739">
                  <c:v>2019/12/22 14:56</c:v>
                </c:pt>
                <c:pt idx="16740">
                  <c:v>2019/12/22 14:56</c:v>
                </c:pt>
                <c:pt idx="16741">
                  <c:v>2019/12/22 14:56</c:v>
                </c:pt>
                <c:pt idx="16742">
                  <c:v>2019/12/22 14:56</c:v>
                </c:pt>
                <c:pt idx="16743">
                  <c:v>2019/12/22 14:56</c:v>
                </c:pt>
                <c:pt idx="16744">
                  <c:v>2019/12/22 14:56</c:v>
                </c:pt>
                <c:pt idx="16745">
                  <c:v>2019/12/22 14:56</c:v>
                </c:pt>
                <c:pt idx="16746">
                  <c:v>2019/12/22 14:56</c:v>
                </c:pt>
                <c:pt idx="16747">
                  <c:v>2019/12/22 14:56</c:v>
                </c:pt>
                <c:pt idx="16748">
                  <c:v>2019/12/22 14:56</c:v>
                </c:pt>
                <c:pt idx="16749">
                  <c:v>2019/12/22 14:56</c:v>
                </c:pt>
                <c:pt idx="16750">
                  <c:v>2019/12/22 14:56</c:v>
                </c:pt>
                <c:pt idx="16751">
                  <c:v>2019/12/22 14:57</c:v>
                </c:pt>
                <c:pt idx="16752">
                  <c:v>2019/12/22 14:57</c:v>
                </c:pt>
                <c:pt idx="16753">
                  <c:v>2019/12/22 14:57</c:v>
                </c:pt>
                <c:pt idx="16754">
                  <c:v>2019/12/22 14:57</c:v>
                </c:pt>
                <c:pt idx="16755">
                  <c:v>2019/12/22 14:57</c:v>
                </c:pt>
                <c:pt idx="16756">
                  <c:v>2019/12/22 14:57</c:v>
                </c:pt>
                <c:pt idx="16757">
                  <c:v>2019/12/22 14:57</c:v>
                </c:pt>
                <c:pt idx="16758">
                  <c:v>2019/12/22 14:57</c:v>
                </c:pt>
                <c:pt idx="16759">
                  <c:v>2019/12/22 14:57</c:v>
                </c:pt>
                <c:pt idx="16760">
                  <c:v>2019/12/22 14:57</c:v>
                </c:pt>
                <c:pt idx="16761">
                  <c:v>2019/12/22 14:57</c:v>
                </c:pt>
                <c:pt idx="16762">
                  <c:v>2019/12/22 14:57</c:v>
                </c:pt>
                <c:pt idx="16763">
                  <c:v>2019/12/22 14:57</c:v>
                </c:pt>
                <c:pt idx="16764">
                  <c:v>2019/12/22 14:57</c:v>
                </c:pt>
                <c:pt idx="16765">
                  <c:v>2019/12/22 14:57</c:v>
                </c:pt>
                <c:pt idx="16766">
                  <c:v>2019/12/22 14:57</c:v>
                </c:pt>
                <c:pt idx="16767">
                  <c:v>2019/12/22 14:57</c:v>
                </c:pt>
                <c:pt idx="16768">
                  <c:v>2019/12/22 14:57</c:v>
                </c:pt>
                <c:pt idx="16769">
                  <c:v>2019/12/22 14:57</c:v>
                </c:pt>
                <c:pt idx="16770">
                  <c:v>2019/12/22 14:57</c:v>
                </c:pt>
                <c:pt idx="16771">
                  <c:v>2019/12/22 14:58</c:v>
                </c:pt>
                <c:pt idx="16772">
                  <c:v>2019/12/22 14:58</c:v>
                </c:pt>
                <c:pt idx="16773">
                  <c:v>2019/12/22 14:58</c:v>
                </c:pt>
                <c:pt idx="16774">
                  <c:v>2019/12/22 14:58</c:v>
                </c:pt>
                <c:pt idx="16775">
                  <c:v>2019/12/22 14:58</c:v>
                </c:pt>
                <c:pt idx="16776">
                  <c:v>2019/12/22 14:58</c:v>
                </c:pt>
                <c:pt idx="16777">
                  <c:v>2019/12/22 14:58</c:v>
                </c:pt>
                <c:pt idx="16778">
                  <c:v>2019/12/22 14:58</c:v>
                </c:pt>
                <c:pt idx="16779">
                  <c:v>2019/12/22 14:58</c:v>
                </c:pt>
                <c:pt idx="16780">
                  <c:v>2019/12/22 14:58</c:v>
                </c:pt>
                <c:pt idx="16781">
                  <c:v>2019/12/22 14:58</c:v>
                </c:pt>
                <c:pt idx="16782">
                  <c:v>2019/12/22 14:58</c:v>
                </c:pt>
                <c:pt idx="16783">
                  <c:v>2019/12/22 14:58</c:v>
                </c:pt>
                <c:pt idx="16784">
                  <c:v>2019/12/22 14:58</c:v>
                </c:pt>
                <c:pt idx="16785">
                  <c:v>2019/12/22 14:58</c:v>
                </c:pt>
                <c:pt idx="16786">
                  <c:v>2019/12/22 14:58</c:v>
                </c:pt>
                <c:pt idx="16787">
                  <c:v>2019/12/22 14:58</c:v>
                </c:pt>
                <c:pt idx="16788">
                  <c:v>2019/12/22 14:58</c:v>
                </c:pt>
                <c:pt idx="16789">
                  <c:v>2019/12/22 14:58</c:v>
                </c:pt>
                <c:pt idx="16790">
                  <c:v>2019/12/22 14:58</c:v>
                </c:pt>
                <c:pt idx="16791">
                  <c:v>2019/12/22 14:59</c:v>
                </c:pt>
                <c:pt idx="16792">
                  <c:v>2019/12/22 14:59</c:v>
                </c:pt>
                <c:pt idx="16793">
                  <c:v>2019/12/22 14:59</c:v>
                </c:pt>
                <c:pt idx="16794">
                  <c:v>2019/12/22 14:59</c:v>
                </c:pt>
                <c:pt idx="16795">
                  <c:v>2019/12/22 14:59</c:v>
                </c:pt>
                <c:pt idx="16796">
                  <c:v>2019/12/22 14:59</c:v>
                </c:pt>
                <c:pt idx="16797">
                  <c:v>2019/12/22 14:59</c:v>
                </c:pt>
                <c:pt idx="16798">
                  <c:v>2019/12/22 14:59</c:v>
                </c:pt>
                <c:pt idx="16799">
                  <c:v>2019/12/22 14:59</c:v>
                </c:pt>
                <c:pt idx="16800">
                  <c:v>2019/12/22 14:59</c:v>
                </c:pt>
                <c:pt idx="16801">
                  <c:v>2019/12/22 14:59</c:v>
                </c:pt>
                <c:pt idx="16802">
                  <c:v>2019/12/22 14:59</c:v>
                </c:pt>
                <c:pt idx="16803">
                  <c:v>2019/12/22 14:59</c:v>
                </c:pt>
                <c:pt idx="16804">
                  <c:v>2019/12/22 14:59</c:v>
                </c:pt>
                <c:pt idx="16805">
                  <c:v>2019/12/22 14:59</c:v>
                </c:pt>
                <c:pt idx="16806">
                  <c:v>2019/12/22 14:59</c:v>
                </c:pt>
                <c:pt idx="16807">
                  <c:v>2019/12/22 14:59</c:v>
                </c:pt>
                <c:pt idx="16808">
                  <c:v>2019/12/22 14:59</c:v>
                </c:pt>
                <c:pt idx="16809">
                  <c:v>2019/12/22 14:59</c:v>
                </c:pt>
                <c:pt idx="16810">
                  <c:v>2019/12/22 14:59</c:v>
                </c:pt>
                <c:pt idx="16811">
                  <c:v>2019/12/22 15:00</c:v>
                </c:pt>
                <c:pt idx="16812">
                  <c:v>2019/12/22 15:00</c:v>
                </c:pt>
                <c:pt idx="16813">
                  <c:v>2019/12/22 15:00</c:v>
                </c:pt>
                <c:pt idx="16814">
                  <c:v>2019/12/22 15:00</c:v>
                </c:pt>
                <c:pt idx="16815">
                  <c:v>2019/12/22 15:00</c:v>
                </c:pt>
                <c:pt idx="16816">
                  <c:v>2019/12/22 15:00</c:v>
                </c:pt>
                <c:pt idx="16817">
                  <c:v>2019/12/22 15:00</c:v>
                </c:pt>
                <c:pt idx="16818">
                  <c:v>2019/12/22 15:00</c:v>
                </c:pt>
                <c:pt idx="16819">
                  <c:v>2019/12/22 15:00</c:v>
                </c:pt>
                <c:pt idx="16820">
                  <c:v>2019/12/22 15:00</c:v>
                </c:pt>
                <c:pt idx="16821">
                  <c:v>2019/12/22 15:00</c:v>
                </c:pt>
                <c:pt idx="16822">
                  <c:v>2019/12/22 15:00</c:v>
                </c:pt>
                <c:pt idx="16823">
                  <c:v>2019/12/22 15:00</c:v>
                </c:pt>
                <c:pt idx="16824">
                  <c:v>2019/12/22 15:00</c:v>
                </c:pt>
                <c:pt idx="16825">
                  <c:v>2019/12/22 15:00</c:v>
                </c:pt>
                <c:pt idx="16826">
                  <c:v>2019/12/22 15:00</c:v>
                </c:pt>
                <c:pt idx="16827">
                  <c:v>2019/12/22 15:00</c:v>
                </c:pt>
                <c:pt idx="16828">
                  <c:v>2019/12/22 15:00</c:v>
                </c:pt>
                <c:pt idx="16829">
                  <c:v>2019/12/22 15:00</c:v>
                </c:pt>
                <c:pt idx="16830">
                  <c:v>2019/12/22 15:00</c:v>
                </c:pt>
                <c:pt idx="16831">
                  <c:v>2019/12/22 15:01</c:v>
                </c:pt>
                <c:pt idx="16832">
                  <c:v>2019/12/22 15:01</c:v>
                </c:pt>
                <c:pt idx="16833">
                  <c:v>2019/12/22 15:01</c:v>
                </c:pt>
                <c:pt idx="16834">
                  <c:v>2019/12/22 15:01</c:v>
                </c:pt>
                <c:pt idx="16835">
                  <c:v>2019/12/22 15:01</c:v>
                </c:pt>
                <c:pt idx="16836">
                  <c:v>2019/12/22 15:01</c:v>
                </c:pt>
                <c:pt idx="16837">
                  <c:v>2019/12/22 15:01</c:v>
                </c:pt>
                <c:pt idx="16838">
                  <c:v>2019/12/22 15:01</c:v>
                </c:pt>
                <c:pt idx="16839">
                  <c:v>2019/12/22 15:01</c:v>
                </c:pt>
                <c:pt idx="16840">
                  <c:v>2019/12/22 15:01</c:v>
                </c:pt>
                <c:pt idx="16841">
                  <c:v>2019/12/22 15:01</c:v>
                </c:pt>
                <c:pt idx="16842">
                  <c:v>2019/12/22 15:01</c:v>
                </c:pt>
                <c:pt idx="16843">
                  <c:v>2019/12/22 15:01</c:v>
                </c:pt>
                <c:pt idx="16844">
                  <c:v>2019/12/22 15:01</c:v>
                </c:pt>
                <c:pt idx="16845">
                  <c:v>2019/12/22 15:01</c:v>
                </c:pt>
                <c:pt idx="16846">
                  <c:v>2019/12/22 15:01</c:v>
                </c:pt>
                <c:pt idx="16847">
                  <c:v>2019/12/22 15:01</c:v>
                </c:pt>
                <c:pt idx="16848">
                  <c:v>2019/12/22 15:01</c:v>
                </c:pt>
                <c:pt idx="16849">
                  <c:v>2019/12/22 15:01</c:v>
                </c:pt>
                <c:pt idx="16850">
                  <c:v>2019/12/22 15:01</c:v>
                </c:pt>
                <c:pt idx="16851">
                  <c:v>2019/12/22 15:02</c:v>
                </c:pt>
                <c:pt idx="16852">
                  <c:v>2019/12/22 15:02</c:v>
                </c:pt>
                <c:pt idx="16853">
                  <c:v>2019/12/22 15:02</c:v>
                </c:pt>
                <c:pt idx="16854">
                  <c:v>2019/12/22 15:02</c:v>
                </c:pt>
                <c:pt idx="16855">
                  <c:v>2019/12/22 15:02</c:v>
                </c:pt>
                <c:pt idx="16856">
                  <c:v>2019/12/22 15:02</c:v>
                </c:pt>
                <c:pt idx="16857">
                  <c:v>2019/12/22 15:02</c:v>
                </c:pt>
                <c:pt idx="16858">
                  <c:v>2019/12/22 15:02</c:v>
                </c:pt>
                <c:pt idx="16859">
                  <c:v>2019/12/22 15:02</c:v>
                </c:pt>
                <c:pt idx="16860">
                  <c:v>2019/12/22 15:02</c:v>
                </c:pt>
                <c:pt idx="16861">
                  <c:v>2019/12/22 15:02</c:v>
                </c:pt>
                <c:pt idx="16862">
                  <c:v>2019/12/22 15:02</c:v>
                </c:pt>
                <c:pt idx="16863">
                  <c:v>2019/12/22 15:02</c:v>
                </c:pt>
                <c:pt idx="16864">
                  <c:v>2019/12/22 15:02</c:v>
                </c:pt>
                <c:pt idx="16865">
                  <c:v>2019/12/22 15:02</c:v>
                </c:pt>
                <c:pt idx="16866">
                  <c:v>2019/12/22 15:02</c:v>
                </c:pt>
                <c:pt idx="16867">
                  <c:v>2019/12/22 15:02</c:v>
                </c:pt>
                <c:pt idx="16868">
                  <c:v>2019/12/22 15:02</c:v>
                </c:pt>
                <c:pt idx="16869">
                  <c:v>2019/12/22 15:02</c:v>
                </c:pt>
                <c:pt idx="16870">
                  <c:v>2019/12/22 15:02</c:v>
                </c:pt>
                <c:pt idx="16871">
                  <c:v>2019/12/22 15:03</c:v>
                </c:pt>
                <c:pt idx="16872">
                  <c:v>2019/12/22 15:03</c:v>
                </c:pt>
                <c:pt idx="16873">
                  <c:v>2019/12/22 15:03</c:v>
                </c:pt>
                <c:pt idx="16874">
                  <c:v>2019/12/22 15:03</c:v>
                </c:pt>
                <c:pt idx="16875">
                  <c:v>2019/12/22 15:03</c:v>
                </c:pt>
                <c:pt idx="16876">
                  <c:v>2019/12/22 15:03</c:v>
                </c:pt>
                <c:pt idx="16877">
                  <c:v>2019/12/22 15:03</c:v>
                </c:pt>
                <c:pt idx="16878">
                  <c:v>2019/12/22 15:03</c:v>
                </c:pt>
                <c:pt idx="16879">
                  <c:v>2019/12/22 15:03</c:v>
                </c:pt>
                <c:pt idx="16880">
                  <c:v>2019/12/22 15:03</c:v>
                </c:pt>
                <c:pt idx="16881">
                  <c:v>2019/12/22 15:03</c:v>
                </c:pt>
                <c:pt idx="16882">
                  <c:v>2019/12/22 15:03</c:v>
                </c:pt>
                <c:pt idx="16883">
                  <c:v>2019/12/22 15:03</c:v>
                </c:pt>
                <c:pt idx="16884">
                  <c:v>2019/12/22 15:03</c:v>
                </c:pt>
                <c:pt idx="16885">
                  <c:v>2019/12/22 15:03</c:v>
                </c:pt>
                <c:pt idx="16886">
                  <c:v>2019/12/22 15:03</c:v>
                </c:pt>
                <c:pt idx="16887">
                  <c:v>2019/12/22 15:03</c:v>
                </c:pt>
                <c:pt idx="16888">
                  <c:v>2019/12/22 15:03</c:v>
                </c:pt>
                <c:pt idx="16889">
                  <c:v>2019/12/22 15:03</c:v>
                </c:pt>
                <c:pt idx="16890">
                  <c:v>2019/12/22 15:03</c:v>
                </c:pt>
                <c:pt idx="16891">
                  <c:v>2019/12/22 15:04</c:v>
                </c:pt>
                <c:pt idx="16892">
                  <c:v>2019/12/22 15:04</c:v>
                </c:pt>
                <c:pt idx="16893">
                  <c:v>2019/12/22 15:04</c:v>
                </c:pt>
                <c:pt idx="16894">
                  <c:v>2019/12/22 15:04</c:v>
                </c:pt>
                <c:pt idx="16895">
                  <c:v>2019/12/22 15:04</c:v>
                </c:pt>
                <c:pt idx="16896">
                  <c:v>2019/12/22 15:04</c:v>
                </c:pt>
                <c:pt idx="16897">
                  <c:v>2019/12/22 15:04</c:v>
                </c:pt>
                <c:pt idx="16898">
                  <c:v>2019/12/22 15:04</c:v>
                </c:pt>
                <c:pt idx="16899">
                  <c:v>2019/12/22 15:04</c:v>
                </c:pt>
                <c:pt idx="16900">
                  <c:v>2019/12/22 15:04</c:v>
                </c:pt>
                <c:pt idx="16901">
                  <c:v>2019/12/22 15:04</c:v>
                </c:pt>
                <c:pt idx="16902">
                  <c:v>2019/12/22 15:04</c:v>
                </c:pt>
                <c:pt idx="16903">
                  <c:v>2019/12/22 15:04</c:v>
                </c:pt>
                <c:pt idx="16904">
                  <c:v>2019/12/22 15:04</c:v>
                </c:pt>
                <c:pt idx="16905">
                  <c:v>2019/12/22 15:04</c:v>
                </c:pt>
                <c:pt idx="16906">
                  <c:v>2019/12/22 15:04</c:v>
                </c:pt>
                <c:pt idx="16907">
                  <c:v>2019/12/22 15:04</c:v>
                </c:pt>
                <c:pt idx="16908">
                  <c:v>2019/12/22 15:04</c:v>
                </c:pt>
                <c:pt idx="16909">
                  <c:v>2019/12/22 15:04</c:v>
                </c:pt>
                <c:pt idx="16910">
                  <c:v>2019/12/22 15:04</c:v>
                </c:pt>
                <c:pt idx="16911">
                  <c:v>2019/12/22 15:05</c:v>
                </c:pt>
                <c:pt idx="16912">
                  <c:v>2019/12/22 15:05</c:v>
                </c:pt>
                <c:pt idx="16913">
                  <c:v>2019/12/22 15:05</c:v>
                </c:pt>
                <c:pt idx="16914">
                  <c:v>2019/12/22 15:05</c:v>
                </c:pt>
                <c:pt idx="16915">
                  <c:v>2019/12/22 15:05</c:v>
                </c:pt>
                <c:pt idx="16916">
                  <c:v>2019/12/22 15:05</c:v>
                </c:pt>
                <c:pt idx="16917">
                  <c:v>2019/12/22 15:05</c:v>
                </c:pt>
                <c:pt idx="16918">
                  <c:v>2019/12/22 15:05</c:v>
                </c:pt>
                <c:pt idx="16919">
                  <c:v>2019/12/22 15:05</c:v>
                </c:pt>
                <c:pt idx="16920">
                  <c:v>2019/12/22 15:05</c:v>
                </c:pt>
                <c:pt idx="16921">
                  <c:v>2019/12/22 15:05</c:v>
                </c:pt>
                <c:pt idx="16922">
                  <c:v>2019/12/22 15:05</c:v>
                </c:pt>
                <c:pt idx="16923">
                  <c:v>2019/12/22 15:05</c:v>
                </c:pt>
                <c:pt idx="16924">
                  <c:v>2019/12/22 15:05</c:v>
                </c:pt>
                <c:pt idx="16925">
                  <c:v>2019/12/22 15:05</c:v>
                </c:pt>
                <c:pt idx="16926">
                  <c:v>2019/12/22 15:05</c:v>
                </c:pt>
                <c:pt idx="16927">
                  <c:v>2019/12/22 15:05</c:v>
                </c:pt>
                <c:pt idx="16928">
                  <c:v>2019/12/22 15:05</c:v>
                </c:pt>
                <c:pt idx="16929">
                  <c:v>2019/12/22 15:05</c:v>
                </c:pt>
                <c:pt idx="16930">
                  <c:v>2019/12/22 15:05</c:v>
                </c:pt>
                <c:pt idx="16931">
                  <c:v>2019/12/22 15:06</c:v>
                </c:pt>
                <c:pt idx="16932">
                  <c:v>2019/12/22 15:06</c:v>
                </c:pt>
                <c:pt idx="16933">
                  <c:v>2019/12/22 15:06</c:v>
                </c:pt>
                <c:pt idx="16934">
                  <c:v>2019/12/22 15:06</c:v>
                </c:pt>
                <c:pt idx="16935">
                  <c:v>2019/12/22 15:06</c:v>
                </c:pt>
                <c:pt idx="16936">
                  <c:v>2019/12/22 15:06</c:v>
                </c:pt>
                <c:pt idx="16937">
                  <c:v>2019/12/22 15:06</c:v>
                </c:pt>
                <c:pt idx="16938">
                  <c:v>2019/12/22 15:06</c:v>
                </c:pt>
                <c:pt idx="16939">
                  <c:v>2019/12/22 15:06</c:v>
                </c:pt>
                <c:pt idx="16940">
                  <c:v>2019/12/22 15:06</c:v>
                </c:pt>
                <c:pt idx="16941">
                  <c:v>2019/12/22 15:06</c:v>
                </c:pt>
                <c:pt idx="16942">
                  <c:v>2019/12/22 15:06</c:v>
                </c:pt>
                <c:pt idx="16943">
                  <c:v>2019/12/22 15:06</c:v>
                </c:pt>
                <c:pt idx="16944">
                  <c:v>2019/12/22 15:06</c:v>
                </c:pt>
                <c:pt idx="16945">
                  <c:v>2019/12/22 15:06</c:v>
                </c:pt>
                <c:pt idx="16946">
                  <c:v>2019/12/22 15:06</c:v>
                </c:pt>
                <c:pt idx="16947">
                  <c:v>2019/12/22 15:06</c:v>
                </c:pt>
                <c:pt idx="16948">
                  <c:v>2019/12/22 15:06</c:v>
                </c:pt>
                <c:pt idx="16949">
                  <c:v>2019/12/22 15:06</c:v>
                </c:pt>
                <c:pt idx="16950">
                  <c:v>2019/12/22 15:06</c:v>
                </c:pt>
                <c:pt idx="16951">
                  <c:v>2019/12/22 15:07</c:v>
                </c:pt>
                <c:pt idx="16952">
                  <c:v>2019/12/22 15:07</c:v>
                </c:pt>
                <c:pt idx="16953">
                  <c:v>2019/12/22 15:07</c:v>
                </c:pt>
                <c:pt idx="16954">
                  <c:v>2019/12/22 15:07</c:v>
                </c:pt>
                <c:pt idx="16955">
                  <c:v>2019/12/22 15:07</c:v>
                </c:pt>
                <c:pt idx="16956">
                  <c:v>2019/12/22 15:07</c:v>
                </c:pt>
                <c:pt idx="16957">
                  <c:v>2019/12/22 15:07</c:v>
                </c:pt>
                <c:pt idx="16958">
                  <c:v>2019/12/22 15:07</c:v>
                </c:pt>
                <c:pt idx="16959">
                  <c:v>2019/12/22 15:07</c:v>
                </c:pt>
                <c:pt idx="16960">
                  <c:v>2019/12/22 15:07</c:v>
                </c:pt>
                <c:pt idx="16961">
                  <c:v>2019/12/22 15:07</c:v>
                </c:pt>
                <c:pt idx="16962">
                  <c:v>2019/12/22 15:07</c:v>
                </c:pt>
                <c:pt idx="16963">
                  <c:v>2019/12/22 15:07</c:v>
                </c:pt>
                <c:pt idx="16964">
                  <c:v>2019/12/22 15:07</c:v>
                </c:pt>
                <c:pt idx="16965">
                  <c:v>2019/12/22 15:07</c:v>
                </c:pt>
                <c:pt idx="16966">
                  <c:v>2019/12/22 15:07</c:v>
                </c:pt>
                <c:pt idx="16967">
                  <c:v>2019/12/22 15:07</c:v>
                </c:pt>
                <c:pt idx="16968">
                  <c:v>2019/12/22 15:07</c:v>
                </c:pt>
                <c:pt idx="16969">
                  <c:v>2019/12/22 15:07</c:v>
                </c:pt>
                <c:pt idx="16970">
                  <c:v>2019/12/22 15:07</c:v>
                </c:pt>
                <c:pt idx="16971">
                  <c:v>2019/12/22 15:08</c:v>
                </c:pt>
                <c:pt idx="16972">
                  <c:v>2019/12/22 15:08</c:v>
                </c:pt>
                <c:pt idx="16973">
                  <c:v>2019/12/22 15:08</c:v>
                </c:pt>
                <c:pt idx="16974">
                  <c:v>2019/12/22 15:08</c:v>
                </c:pt>
                <c:pt idx="16975">
                  <c:v>2019/12/22 15:08</c:v>
                </c:pt>
                <c:pt idx="16976">
                  <c:v>2019/12/22 15:08</c:v>
                </c:pt>
                <c:pt idx="16977">
                  <c:v>2019/12/22 15:08</c:v>
                </c:pt>
                <c:pt idx="16978">
                  <c:v>2019/12/22 15:08</c:v>
                </c:pt>
                <c:pt idx="16979">
                  <c:v>2019/12/22 15:08</c:v>
                </c:pt>
                <c:pt idx="16980">
                  <c:v>2019/12/22 15:08</c:v>
                </c:pt>
                <c:pt idx="16981">
                  <c:v>2019/12/22 15:08</c:v>
                </c:pt>
                <c:pt idx="16982">
                  <c:v>2019/12/22 15:08</c:v>
                </c:pt>
                <c:pt idx="16983">
                  <c:v>2019/12/22 15:08</c:v>
                </c:pt>
                <c:pt idx="16984">
                  <c:v>2019/12/22 15:08</c:v>
                </c:pt>
                <c:pt idx="16985">
                  <c:v>2019/12/22 15:08</c:v>
                </c:pt>
                <c:pt idx="16986">
                  <c:v>2019/12/22 15:08</c:v>
                </c:pt>
                <c:pt idx="16987">
                  <c:v>2019/12/22 15:08</c:v>
                </c:pt>
                <c:pt idx="16988">
                  <c:v>2019/12/22 15:08</c:v>
                </c:pt>
                <c:pt idx="16989">
                  <c:v>2019/12/22 15:08</c:v>
                </c:pt>
                <c:pt idx="16990">
                  <c:v>2019/12/22 15:08</c:v>
                </c:pt>
                <c:pt idx="16991">
                  <c:v>2019/12/22 15:09</c:v>
                </c:pt>
                <c:pt idx="16992">
                  <c:v>2019/12/22 15:09</c:v>
                </c:pt>
                <c:pt idx="16993">
                  <c:v>2019/12/22 15:09</c:v>
                </c:pt>
                <c:pt idx="16994">
                  <c:v>2019/12/22 15:09</c:v>
                </c:pt>
                <c:pt idx="16995">
                  <c:v>2019/12/22 15:09</c:v>
                </c:pt>
                <c:pt idx="16996">
                  <c:v>2019/12/22 15:09</c:v>
                </c:pt>
                <c:pt idx="16997">
                  <c:v>2019/12/22 15:09</c:v>
                </c:pt>
                <c:pt idx="16998">
                  <c:v>2019/12/22 15:09</c:v>
                </c:pt>
                <c:pt idx="16999">
                  <c:v>2019/12/22 15:09</c:v>
                </c:pt>
                <c:pt idx="17000">
                  <c:v>2019/12/22 15:09</c:v>
                </c:pt>
                <c:pt idx="17001">
                  <c:v>2019/12/22 15:09</c:v>
                </c:pt>
                <c:pt idx="17002">
                  <c:v>2019/12/22 15:09</c:v>
                </c:pt>
                <c:pt idx="17003">
                  <c:v>2019/12/22 15:09</c:v>
                </c:pt>
                <c:pt idx="17004">
                  <c:v>2019/12/22 15:09</c:v>
                </c:pt>
                <c:pt idx="17005">
                  <c:v>2019/12/22 15:09</c:v>
                </c:pt>
                <c:pt idx="17006">
                  <c:v>2019/12/22 15:09</c:v>
                </c:pt>
                <c:pt idx="17007">
                  <c:v>2019/12/22 15:09</c:v>
                </c:pt>
                <c:pt idx="17008">
                  <c:v>2019/12/22 15:09</c:v>
                </c:pt>
                <c:pt idx="17009">
                  <c:v>2019/12/22 15:09</c:v>
                </c:pt>
                <c:pt idx="17010">
                  <c:v>2019/12/22 15:09</c:v>
                </c:pt>
                <c:pt idx="17011">
                  <c:v>2019/12/22 15:10</c:v>
                </c:pt>
                <c:pt idx="17012">
                  <c:v>2019/12/22 15:10</c:v>
                </c:pt>
                <c:pt idx="17013">
                  <c:v>2019/12/22 15:10</c:v>
                </c:pt>
                <c:pt idx="17014">
                  <c:v>2019/12/22 15:10</c:v>
                </c:pt>
                <c:pt idx="17015">
                  <c:v>2019/12/22 15:10</c:v>
                </c:pt>
                <c:pt idx="17016">
                  <c:v>2019/12/22 15:10</c:v>
                </c:pt>
                <c:pt idx="17017">
                  <c:v>2019/12/22 15:10</c:v>
                </c:pt>
                <c:pt idx="17018">
                  <c:v>2019/12/22 15:10</c:v>
                </c:pt>
                <c:pt idx="17019">
                  <c:v>2019/12/22 15:10</c:v>
                </c:pt>
                <c:pt idx="17020">
                  <c:v>2019/12/22 15:10</c:v>
                </c:pt>
                <c:pt idx="17021">
                  <c:v>2019/12/22 15:10</c:v>
                </c:pt>
                <c:pt idx="17022">
                  <c:v>2019/12/22 15:10</c:v>
                </c:pt>
                <c:pt idx="17023">
                  <c:v>2019/12/22 15:10</c:v>
                </c:pt>
                <c:pt idx="17024">
                  <c:v>2019/12/22 15:10</c:v>
                </c:pt>
                <c:pt idx="17025">
                  <c:v>2019/12/22 15:10</c:v>
                </c:pt>
                <c:pt idx="17026">
                  <c:v>2019/12/22 15:10</c:v>
                </c:pt>
                <c:pt idx="17027">
                  <c:v>2019/12/22 15:10</c:v>
                </c:pt>
                <c:pt idx="17028">
                  <c:v>2019/12/22 15:10</c:v>
                </c:pt>
                <c:pt idx="17029">
                  <c:v>2019/12/22 15:10</c:v>
                </c:pt>
                <c:pt idx="17030">
                  <c:v>2019/12/22 15:10</c:v>
                </c:pt>
                <c:pt idx="17031">
                  <c:v>2019/12/22 15:11</c:v>
                </c:pt>
                <c:pt idx="17032">
                  <c:v>2019/12/22 15:11</c:v>
                </c:pt>
                <c:pt idx="17033">
                  <c:v>2019/12/22 15:11</c:v>
                </c:pt>
                <c:pt idx="17034">
                  <c:v>2019/12/22 15:11</c:v>
                </c:pt>
                <c:pt idx="17035">
                  <c:v>2019/12/22 15:11</c:v>
                </c:pt>
                <c:pt idx="17036">
                  <c:v>2019/12/22 15:11</c:v>
                </c:pt>
                <c:pt idx="17037">
                  <c:v>2019/12/22 15:11</c:v>
                </c:pt>
                <c:pt idx="17038">
                  <c:v>2019/12/22 15:11</c:v>
                </c:pt>
                <c:pt idx="17039">
                  <c:v>2019/12/22 15:11</c:v>
                </c:pt>
                <c:pt idx="17040">
                  <c:v>2019/12/22 15:11</c:v>
                </c:pt>
                <c:pt idx="17041">
                  <c:v>2019/12/22 15:11</c:v>
                </c:pt>
                <c:pt idx="17042">
                  <c:v>2019/12/22 15:11</c:v>
                </c:pt>
                <c:pt idx="17043">
                  <c:v>2019/12/22 15:11</c:v>
                </c:pt>
                <c:pt idx="17044">
                  <c:v>2019/12/22 15:11</c:v>
                </c:pt>
                <c:pt idx="17045">
                  <c:v>2019/12/22 15:11</c:v>
                </c:pt>
                <c:pt idx="17046">
                  <c:v>2019/12/22 15:11</c:v>
                </c:pt>
                <c:pt idx="17047">
                  <c:v>2019/12/22 15:11</c:v>
                </c:pt>
                <c:pt idx="17048">
                  <c:v>2019/12/22 15:11</c:v>
                </c:pt>
                <c:pt idx="17049">
                  <c:v>2019/12/22 15:11</c:v>
                </c:pt>
                <c:pt idx="17050">
                  <c:v>2019/12/22 15:11</c:v>
                </c:pt>
                <c:pt idx="17051">
                  <c:v>2019/12/22 15:12</c:v>
                </c:pt>
                <c:pt idx="17052">
                  <c:v>2019/12/22 15:12</c:v>
                </c:pt>
                <c:pt idx="17053">
                  <c:v>2019/12/22 15:12</c:v>
                </c:pt>
                <c:pt idx="17054">
                  <c:v>2019/12/22 15:12</c:v>
                </c:pt>
                <c:pt idx="17055">
                  <c:v>2019/12/22 15:12</c:v>
                </c:pt>
                <c:pt idx="17056">
                  <c:v>2019/12/22 15:12</c:v>
                </c:pt>
                <c:pt idx="17057">
                  <c:v>2019/12/22 15:12</c:v>
                </c:pt>
                <c:pt idx="17058">
                  <c:v>2019/12/22 15:12</c:v>
                </c:pt>
                <c:pt idx="17059">
                  <c:v>2019/12/22 15:12</c:v>
                </c:pt>
                <c:pt idx="17060">
                  <c:v>2019/12/22 15:12</c:v>
                </c:pt>
                <c:pt idx="17061">
                  <c:v>2019/12/22 15:12</c:v>
                </c:pt>
                <c:pt idx="17062">
                  <c:v>2019/12/22 15:12</c:v>
                </c:pt>
                <c:pt idx="17063">
                  <c:v>2019/12/22 15:12</c:v>
                </c:pt>
                <c:pt idx="17064">
                  <c:v>2019/12/22 15:12</c:v>
                </c:pt>
                <c:pt idx="17065">
                  <c:v>2019/12/22 15:12</c:v>
                </c:pt>
                <c:pt idx="17066">
                  <c:v>2019/12/22 15:12</c:v>
                </c:pt>
                <c:pt idx="17067">
                  <c:v>2019/12/22 15:12</c:v>
                </c:pt>
                <c:pt idx="17068">
                  <c:v>2019/12/22 15:12</c:v>
                </c:pt>
                <c:pt idx="17069">
                  <c:v>2019/12/22 15:12</c:v>
                </c:pt>
                <c:pt idx="17070">
                  <c:v>2019/12/22 15:12</c:v>
                </c:pt>
                <c:pt idx="17071">
                  <c:v>2019/12/22 15:13</c:v>
                </c:pt>
                <c:pt idx="17072">
                  <c:v>2019/12/22 15:13</c:v>
                </c:pt>
                <c:pt idx="17073">
                  <c:v>2019/12/22 15:13</c:v>
                </c:pt>
                <c:pt idx="17074">
                  <c:v>2019/12/22 15:13</c:v>
                </c:pt>
                <c:pt idx="17075">
                  <c:v>2019/12/22 15:13</c:v>
                </c:pt>
                <c:pt idx="17076">
                  <c:v>2019/12/22 15:13</c:v>
                </c:pt>
                <c:pt idx="17077">
                  <c:v>2019/12/22 15:13</c:v>
                </c:pt>
                <c:pt idx="17078">
                  <c:v>2019/12/22 15:13</c:v>
                </c:pt>
                <c:pt idx="17079">
                  <c:v>2019/12/22 15:13</c:v>
                </c:pt>
                <c:pt idx="17080">
                  <c:v>2019/12/22 15:13</c:v>
                </c:pt>
                <c:pt idx="17081">
                  <c:v>2019/12/22 15:13</c:v>
                </c:pt>
                <c:pt idx="17082">
                  <c:v>2019/12/22 15:13</c:v>
                </c:pt>
                <c:pt idx="17083">
                  <c:v>2019/12/22 15:13</c:v>
                </c:pt>
                <c:pt idx="17084">
                  <c:v>2019/12/22 15:13</c:v>
                </c:pt>
                <c:pt idx="17085">
                  <c:v>2019/12/22 15:13</c:v>
                </c:pt>
                <c:pt idx="17086">
                  <c:v>2019/12/22 15:13</c:v>
                </c:pt>
                <c:pt idx="17087">
                  <c:v>2019/12/22 15:13</c:v>
                </c:pt>
                <c:pt idx="17088">
                  <c:v>2019/12/22 15:13</c:v>
                </c:pt>
                <c:pt idx="17089">
                  <c:v>2019/12/22 15:13</c:v>
                </c:pt>
                <c:pt idx="17090">
                  <c:v>2019/12/22 15:13</c:v>
                </c:pt>
                <c:pt idx="17091">
                  <c:v>2019/12/22 15:14</c:v>
                </c:pt>
                <c:pt idx="17092">
                  <c:v>2019/12/22 15:14</c:v>
                </c:pt>
                <c:pt idx="17093">
                  <c:v>2019/12/22 15:14</c:v>
                </c:pt>
                <c:pt idx="17094">
                  <c:v>2019/12/22 15:14</c:v>
                </c:pt>
                <c:pt idx="17095">
                  <c:v>2019/12/22 15:14</c:v>
                </c:pt>
                <c:pt idx="17096">
                  <c:v>2019/12/22 15:14</c:v>
                </c:pt>
                <c:pt idx="17097">
                  <c:v>2019/12/22 15:14</c:v>
                </c:pt>
                <c:pt idx="17098">
                  <c:v>2019/12/22 15:14</c:v>
                </c:pt>
                <c:pt idx="17099">
                  <c:v>2019/12/22 15:14</c:v>
                </c:pt>
                <c:pt idx="17100">
                  <c:v>2019/12/22 15:14</c:v>
                </c:pt>
                <c:pt idx="17101">
                  <c:v>2019/12/22 15:14</c:v>
                </c:pt>
                <c:pt idx="17102">
                  <c:v>2019/12/22 15:14</c:v>
                </c:pt>
                <c:pt idx="17103">
                  <c:v>2019/12/22 15:14</c:v>
                </c:pt>
                <c:pt idx="17104">
                  <c:v>2019/12/22 15:14</c:v>
                </c:pt>
                <c:pt idx="17105">
                  <c:v>2019/12/22 15:14</c:v>
                </c:pt>
                <c:pt idx="17106">
                  <c:v>2019/12/22 15:14</c:v>
                </c:pt>
                <c:pt idx="17107">
                  <c:v>2019/12/22 15:14</c:v>
                </c:pt>
                <c:pt idx="17108">
                  <c:v>2019/12/22 15:14</c:v>
                </c:pt>
                <c:pt idx="17109">
                  <c:v>2019/12/22 15:14</c:v>
                </c:pt>
                <c:pt idx="17110">
                  <c:v>2019/12/22 15:14</c:v>
                </c:pt>
                <c:pt idx="17111">
                  <c:v>2019/12/22 15:15</c:v>
                </c:pt>
                <c:pt idx="17112">
                  <c:v>2019/12/22 15:15</c:v>
                </c:pt>
                <c:pt idx="17113">
                  <c:v>2019/12/22 15:15</c:v>
                </c:pt>
                <c:pt idx="17114">
                  <c:v>2019/12/22 15:15</c:v>
                </c:pt>
                <c:pt idx="17115">
                  <c:v>2019/12/22 15:15</c:v>
                </c:pt>
                <c:pt idx="17116">
                  <c:v>2019/12/22 15:15</c:v>
                </c:pt>
                <c:pt idx="17117">
                  <c:v>2019/12/22 15:15</c:v>
                </c:pt>
                <c:pt idx="17118">
                  <c:v>2019/12/22 15:15</c:v>
                </c:pt>
                <c:pt idx="17119">
                  <c:v>2019/12/22 15:15</c:v>
                </c:pt>
                <c:pt idx="17120">
                  <c:v>2019/12/22 15:15</c:v>
                </c:pt>
                <c:pt idx="17121">
                  <c:v>2019/12/22 15:15</c:v>
                </c:pt>
                <c:pt idx="17122">
                  <c:v>2019/12/22 15:15</c:v>
                </c:pt>
                <c:pt idx="17123">
                  <c:v>2019/12/22 15:15</c:v>
                </c:pt>
                <c:pt idx="17124">
                  <c:v>2019/12/22 15:15</c:v>
                </c:pt>
                <c:pt idx="17125">
                  <c:v>2019/12/22 15:15</c:v>
                </c:pt>
                <c:pt idx="17126">
                  <c:v>2019/12/22 15:15</c:v>
                </c:pt>
                <c:pt idx="17127">
                  <c:v>2019/12/22 15:15</c:v>
                </c:pt>
                <c:pt idx="17128">
                  <c:v>2019/12/22 15:15</c:v>
                </c:pt>
                <c:pt idx="17129">
                  <c:v>2019/12/22 15:15</c:v>
                </c:pt>
                <c:pt idx="17130">
                  <c:v>2019/12/22 15:15</c:v>
                </c:pt>
                <c:pt idx="17131">
                  <c:v>2019/12/22 15:16</c:v>
                </c:pt>
                <c:pt idx="17132">
                  <c:v>2019/12/22 15:16</c:v>
                </c:pt>
                <c:pt idx="17133">
                  <c:v>2019/12/22 15:16</c:v>
                </c:pt>
                <c:pt idx="17134">
                  <c:v>2019/12/22 15:16</c:v>
                </c:pt>
                <c:pt idx="17135">
                  <c:v>2019/12/22 15:16</c:v>
                </c:pt>
                <c:pt idx="17136">
                  <c:v>2019/12/22 15:16</c:v>
                </c:pt>
                <c:pt idx="17137">
                  <c:v>2019/12/22 15:16</c:v>
                </c:pt>
                <c:pt idx="17138">
                  <c:v>2019/12/22 15:16</c:v>
                </c:pt>
                <c:pt idx="17139">
                  <c:v>2019/12/22 15:16</c:v>
                </c:pt>
                <c:pt idx="17140">
                  <c:v>2019/12/22 15:16</c:v>
                </c:pt>
                <c:pt idx="17141">
                  <c:v>2019/12/22 15:16</c:v>
                </c:pt>
                <c:pt idx="17142">
                  <c:v>2019/12/22 15:16</c:v>
                </c:pt>
                <c:pt idx="17143">
                  <c:v>2019/12/22 15:16</c:v>
                </c:pt>
                <c:pt idx="17144">
                  <c:v>2019/12/22 15:16</c:v>
                </c:pt>
                <c:pt idx="17145">
                  <c:v>2019/12/22 15:16</c:v>
                </c:pt>
                <c:pt idx="17146">
                  <c:v>2019/12/22 15:16</c:v>
                </c:pt>
                <c:pt idx="17147">
                  <c:v>2019/12/22 15:16</c:v>
                </c:pt>
                <c:pt idx="17148">
                  <c:v>2019/12/22 15:16</c:v>
                </c:pt>
                <c:pt idx="17149">
                  <c:v>2019/12/22 15:16</c:v>
                </c:pt>
                <c:pt idx="17150">
                  <c:v>2019/12/22 15:16</c:v>
                </c:pt>
                <c:pt idx="17151">
                  <c:v>2019/12/22 15:17</c:v>
                </c:pt>
                <c:pt idx="17152">
                  <c:v>2019/12/22 15:17</c:v>
                </c:pt>
                <c:pt idx="17153">
                  <c:v>2019/12/22 15:17</c:v>
                </c:pt>
                <c:pt idx="17154">
                  <c:v>2019/12/22 15:17</c:v>
                </c:pt>
                <c:pt idx="17155">
                  <c:v>2019/12/22 15:17</c:v>
                </c:pt>
                <c:pt idx="17156">
                  <c:v>2019/12/22 15:17</c:v>
                </c:pt>
                <c:pt idx="17157">
                  <c:v>2019/12/22 15:17</c:v>
                </c:pt>
                <c:pt idx="17158">
                  <c:v>2019/12/22 15:17</c:v>
                </c:pt>
                <c:pt idx="17159">
                  <c:v>2019/12/22 15:17</c:v>
                </c:pt>
                <c:pt idx="17160">
                  <c:v>2019/12/22 15:17</c:v>
                </c:pt>
                <c:pt idx="17161">
                  <c:v>2019/12/22 15:17</c:v>
                </c:pt>
                <c:pt idx="17162">
                  <c:v>2019/12/22 15:17</c:v>
                </c:pt>
                <c:pt idx="17163">
                  <c:v>2019/12/22 15:17</c:v>
                </c:pt>
                <c:pt idx="17164">
                  <c:v>2019/12/22 15:17</c:v>
                </c:pt>
                <c:pt idx="17165">
                  <c:v>2019/12/22 15:17</c:v>
                </c:pt>
                <c:pt idx="17166">
                  <c:v>2019/12/22 15:17</c:v>
                </c:pt>
                <c:pt idx="17167">
                  <c:v>2019/12/22 15:17</c:v>
                </c:pt>
                <c:pt idx="17168">
                  <c:v>2019/12/22 15:17</c:v>
                </c:pt>
                <c:pt idx="17169">
                  <c:v>2019/12/22 15:17</c:v>
                </c:pt>
                <c:pt idx="17170">
                  <c:v>2019/12/22 15:17</c:v>
                </c:pt>
                <c:pt idx="17171">
                  <c:v>2019/12/22 15:18</c:v>
                </c:pt>
                <c:pt idx="17172">
                  <c:v>2019/12/22 15:18</c:v>
                </c:pt>
                <c:pt idx="17173">
                  <c:v>2019/12/22 15:18</c:v>
                </c:pt>
                <c:pt idx="17174">
                  <c:v>2019/12/22 15:18</c:v>
                </c:pt>
                <c:pt idx="17175">
                  <c:v>2019/12/22 15:18</c:v>
                </c:pt>
                <c:pt idx="17176">
                  <c:v>2019/12/22 15:18</c:v>
                </c:pt>
                <c:pt idx="17177">
                  <c:v>2019/12/22 15:18</c:v>
                </c:pt>
                <c:pt idx="17178">
                  <c:v>2019/12/22 15:18</c:v>
                </c:pt>
                <c:pt idx="17179">
                  <c:v>2019/12/22 15:18</c:v>
                </c:pt>
                <c:pt idx="17180">
                  <c:v>2019/12/22 15:18</c:v>
                </c:pt>
                <c:pt idx="17181">
                  <c:v>2019/12/22 15:18</c:v>
                </c:pt>
                <c:pt idx="17182">
                  <c:v>2019/12/22 15:18</c:v>
                </c:pt>
                <c:pt idx="17183">
                  <c:v>2019/12/22 15:18</c:v>
                </c:pt>
                <c:pt idx="17184">
                  <c:v>2019/12/22 15:18</c:v>
                </c:pt>
                <c:pt idx="17185">
                  <c:v>2019/12/22 15:18</c:v>
                </c:pt>
                <c:pt idx="17186">
                  <c:v>2019/12/22 15:18</c:v>
                </c:pt>
                <c:pt idx="17187">
                  <c:v>2019/12/22 15:18</c:v>
                </c:pt>
                <c:pt idx="17188">
                  <c:v>2019/12/22 15:18</c:v>
                </c:pt>
                <c:pt idx="17189">
                  <c:v>2019/12/22 15:18</c:v>
                </c:pt>
                <c:pt idx="17190">
                  <c:v>2019/12/22 15:18</c:v>
                </c:pt>
                <c:pt idx="17191">
                  <c:v>2019/12/22 15:19</c:v>
                </c:pt>
                <c:pt idx="17192">
                  <c:v>2019/12/22 15:19</c:v>
                </c:pt>
                <c:pt idx="17193">
                  <c:v>2019/12/22 15:19</c:v>
                </c:pt>
                <c:pt idx="17194">
                  <c:v>2019/12/22 15:19</c:v>
                </c:pt>
                <c:pt idx="17195">
                  <c:v>2019/12/22 15:19</c:v>
                </c:pt>
                <c:pt idx="17196">
                  <c:v>2019/12/22 15:19</c:v>
                </c:pt>
                <c:pt idx="17197">
                  <c:v>2019/12/22 15:19</c:v>
                </c:pt>
                <c:pt idx="17198">
                  <c:v>2019/12/22 15:19</c:v>
                </c:pt>
                <c:pt idx="17199">
                  <c:v>2019/12/22 15:19</c:v>
                </c:pt>
                <c:pt idx="17200">
                  <c:v>2019/12/22 15:19</c:v>
                </c:pt>
                <c:pt idx="17201">
                  <c:v>2019/12/22 15:19</c:v>
                </c:pt>
                <c:pt idx="17202">
                  <c:v>2019/12/22 15:19</c:v>
                </c:pt>
                <c:pt idx="17203">
                  <c:v>2019/12/22 15:19</c:v>
                </c:pt>
                <c:pt idx="17204">
                  <c:v>2019/12/22 15:19</c:v>
                </c:pt>
                <c:pt idx="17205">
                  <c:v>2019/12/22 15:19</c:v>
                </c:pt>
                <c:pt idx="17206">
                  <c:v>2019/12/22 15:19</c:v>
                </c:pt>
                <c:pt idx="17207">
                  <c:v>2019/12/22 15:19</c:v>
                </c:pt>
                <c:pt idx="17208">
                  <c:v>2019/12/22 15:19</c:v>
                </c:pt>
                <c:pt idx="17209">
                  <c:v>2019/12/22 15:19</c:v>
                </c:pt>
                <c:pt idx="17210">
                  <c:v>2019/12/22 15:19</c:v>
                </c:pt>
                <c:pt idx="17211">
                  <c:v>2019/12/22 15:20</c:v>
                </c:pt>
                <c:pt idx="17212">
                  <c:v>2019/12/22 15:20</c:v>
                </c:pt>
                <c:pt idx="17213">
                  <c:v>2019/12/22 15:20</c:v>
                </c:pt>
                <c:pt idx="17214">
                  <c:v>2019/12/22 15:20</c:v>
                </c:pt>
                <c:pt idx="17215">
                  <c:v>2019/12/22 15:20</c:v>
                </c:pt>
                <c:pt idx="17216">
                  <c:v>2019/12/22 15:20</c:v>
                </c:pt>
                <c:pt idx="17217">
                  <c:v>2019/12/22 15:20</c:v>
                </c:pt>
                <c:pt idx="17218">
                  <c:v>2019/12/22 15:20</c:v>
                </c:pt>
                <c:pt idx="17219">
                  <c:v>2019/12/22 15:20</c:v>
                </c:pt>
                <c:pt idx="17220">
                  <c:v>2019/12/22 15:20</c:v>
                </c:pt>
                <c:pt idx="17221">
                  <c:v>2019/12/22 15:20</c:v>
                </c:pt>
                <c:pt idx="17222">
                  <c:v>2019/12/22 15:20</c:v>
                </c:pt>
                <c:pt idx="17223">
                  <c:v>2019/12/22 15:20</c:v>
                </c:pt>
                <c:pt idx="17224">
                  <c:v>2019/12/22 15:20</c:v>
                </c:pt>
                <c:pt idx="17225">
                  <c:v>2019/12/22 15:20</c:v>
                </c:pt>
                <c:pt idx="17226">
                  <c:v>2019/12/22 15:20</c:v>
                </c:pt>
                <c:pt idx="17227">
                  <c:v>2019/12/22 15:20</c:v>
                </c:pt>
                <c:pt idx="17228">
                  <c:v>2019/12/22 15:20</c:v>
                </c:pt>
                <c:pt idx="17229">
                  <c:v>2019/12/22 15:20</c:v>
                </c:pt>
                <c:pt idx="17230">
                  <c:v>2019/12/22 15:20</c:v>
                </c:pt>
                <c:pt idx="17231">
                  <c:v>2019/12/22 15:21</c:v>
                </c:pt>
                <c:pt idx="17232">
                  <c:v>2019/12/22 15:21</c:v>
                </c:pt>
                <c:pt idx="17233">
                  <c:v>2019/12/22 15:21</c:v>
                </c:pt>
                <c:pt idx="17234">
                  <c:v>2019/12/22 15:21</c:v>
                </c:pt>
                <c:pt idx="17235">
                  <c:v>2019/12/22 15:21</c:v>
                </c:pt>
                <c:pt idx="17236">
                  <c:v>2019/12/22 15:21</c:v>
                </c:pt>
                <c:pt idx="17237">
                  <c:v>2019/12/22 15:21</c:v>
                </c:pt>
                <c:pt idx="17238">
                  <c:v>2019/12/22 15:21</c:v>
                </c:pt>
                <c:pt idx="17239">
                  <c:v>2019/12/22 15:21</c:v>
                </c:pt>
                <c:pt idx="17240">
                  <c:v>2019/12/22 15:21</c:v>
                </c:pt>
                <c:pt idx="17241">
                  <c:v>2019/12/22 15:21</c:v>
                </c:pt>
                <c:pt idx="17242">
                  <c:v>2019/12/22 15:21</c:v>
                </c:pt>
                <c:pt idx="17243">
                  <c:v>2019/12/22 15:21</c:v>
                </c:pt>
                <c:pt idx="17244">
                  <c:v>2019/12/22 15:21</c:v>
                </c:pt>
                <c:pt idx="17245">
                  <c:v>2019/12/22 15:21</c:v>
                </c:pt>
                <c:pt idx="17246">
                  <c:v>2019/12/22 15:21</c:v>
                </c:pt>
                <c:pt idx="17247">
                  <c:v>2019/12/22 15:21</c:v>
                </c:pt>
                <c:pt idx="17248">
                  <c:v>2019/12/22 15:21</c:v>
                </c:pt>
                <c:pt idx="17249">
                  <c:v>2019/12/22 15:21</c:v>
                </c:pt>
                <c:pt idx="17250">
                  <c:v>2019/12/22 15:21</c:v>
                </c:pt>
                <c:pt idx="17251">
                  <c:v>2019/12/22 15:22</c:v>
                </c:pt>
                <c:pt idx="17252">
                  <c:v>2019/12/22 15:22</c:v>
                </c:pt>
                <c:pt idx="17253">
                  <c:v>2019/12/22 15:22</c:v>
                </c:pt>
                <c:pt idx="17254">
                  <c:v>2019/12/22 15:22</c:v>
                </c:pt>
                <c:pt idx="17255">
                  <c:v>2019/12/22 15:22</c:v>
                </c:pt>
                <c:pt idx="17256">
                  <c:v>2019/12/22 15:22</c:v>
                </c:pt>
                <c:pt idx="17257">
                  <c:v>2019/12/22 15:22</c:v>
                </c:pt>
                <c:pt idx="17258">
                  <c:v>2019/12/22 15:22</c:v>
                </c:pt>
                <c:pt idx="17259">
                  <c:v>2019/12/22 15:22</c:v>
                </c:pt>
                <c:pt idx="17260">
                  <c:v>2019/12/22 15:22</c:v>
                </c:pt>
                <c:pt idx="17261">
                  <c:v>2019/12/22 15:22</c:v>
                </c:pt>
                <c:pt idx="17262">
                  <c:v>2019/12/22 15:22</c:v>
                </c:pt>
                <c:pt idx="17263">
                  <c:v>2019/12/22 15:22</c:v>
                </c:pt>
                <c:pt idx="17264">
                  <c:v>2019/12/22 15:22</c:v>
                </c:pt>
                <c:pt idx="17265">
                  <c:v>2019/12/22 15:22</c:v>
                </c:pt>
                <c:pt idx="17266">
                  <c:v>2019/12/22 15:22</c:v>
                </c:pt>
                <c:pt idx="17267">
                  <c:v>2019/12/22 15:22</c:v>
                </c:pt>
                <c:pt idx="17268">
                  <c:v>2019/12/22 15:22</c:v>
                </c:pt>
                <c:pt idx="17269">
                  <c:v>2019/12/22 15:22</c:v>
                </c:pt>
                <c:pt idx="17270">
                  <c:v>2019/12/22 15:22</c:v>
                </c:pt>
                <c:pt idx="17271">
                  <c:v>2019/12/22 15:23</c:v>
                </c:pt>
                <c:pt idx="17272">
                  <c:v>2019/12/22 15:23</c:v>
                </c:pt>
                <c:pt idx="17273">
                  <c:v>2019/12/22 15:23</c:v>
                </c:pt>
                <c:pt idx="17274">
                  <c:v>2019/12/22 15:23</c:v>
                </c:pt>
                <c:pt idx="17275">
                  <c:v>2019/12/22 15:23</c:v>
                </c:pt>
                <c:pt idx="17276">
                  <c:v>2019/12/22 15:23</c:v>
                </c:pt>
                <c:pt idx="17277">
                  <c:v>2019/12/22 15:23</c:v>
                </c:pt>
                <c:pt idx="17278">
                  <c:v>2019/12/22 15:23</c:v>
                </c:pt>
                <c:pt idx="17279">
                  <c:v>2019/12/22 15:23</c:v>
                </c:pt>
                <c:pt idx="17280">
                  <c:v>2019/12/22 15:23</c:v>
                </c:pt>
                <c:pt idx="17281">
                  <c:v>2019/12/22 15:23</c:v>
                </c:pt>
                <c:pt idx="17282">
                  <c:v>2019/12/22 15:23</c:v>
                </c:pt>
                <c:pt idx="17283">
                  <c:v>2019/12/22 15:23</c:v>
                </c:pt>
                <c:pt idx="17284">
                  <c:v>2019/12/22 15:23</c:v>
                </c:pt>
                <c:pt idx="17285">
                  <c:v>2019/12/22 15:23</c:v>
                </c:pt>
                <c:pt idx="17286">
                  <c:v>2019/12/22 15:23</c:v>
                </c:pt>
                <c:pt idx="17287">
                  <c:v>2019/12/22 15:23</c:v>
                </c:pt>
                <c:pt idx="17288">
                  <c:v>2019/12/22 15:23</c:v>
                </c:pt>
                <c:pt idx="17289">
                  <c:v>2019/12/22 15:23</c:v>
                </c:pt>
                <c:pt idx="17290">
                  <c:v>2019/12/22 15:23</c:v>
                </c:pt>
                <c:pt idx="17291">
                  <c:v>2019/12/22 15:24</c:v>
                </c:pt>
                <c:pt idx="17292">
                  <c:v>2019/12/22 15:24</c:v>
                </c:pt>
                <c:pt idx="17293">
                  <c:v>2019/12/22 15:24</c:v>
                </c:pt>
                <c:pt idx="17294">
                  <c:v>2019/12/22 15:24</c:v>
                </c:pt>
                <c:pt idx="17295">
                  <c:v>2019/12/22 15:24</c:v>
                </c:pt>
                <c:pt idx="17296">
                  <c:v>2019/12/22 15:24</c:v>
                </c:pt>
                <c:pt idx="17297">
                  <c:v>2019/12/22 15:24</c:v>
                </c:pt>
                <c:pt idx="17298">
                  <c:v>2019/12/22 15:24</c:v>
                </c:pt>
                <c:pt idx="17299">
                  <c:v>2019/12/22 15:24</c:v>
                </c:pt>
                <c:pt idx="17300">
                  <c:v>2019/12/22 15:24</c:v>
                </c:pt>
                <c:pt idx="17301">
                  <c:v>2019/12/22 15:24</c:v>
                </c:pt>
                <c:pt idx="17302">
                  <c:v>2019/12/22 15:24</c:v>
                </c:pt>
                <c:pt idx="17303">
                  <c:v>2019/12/22 15:24</c:v>
                </c:pt>
                <c:pt idx="17304">
                  <c:v>2019/12/22 15:24</c:v>
                </c:pt>
                <c:pt idx="17305">
                  <c:v>2019/12/22 15:24</c:v>
                </c:pt>
                <c:pt idx="17306">
                  <c:v>2019/12/22 15:24</c:v>
                </c:pt>
                <c:pt idx="17307">
                  <c:v>2019/12/22 15:24</c:v>
                </c:pt>
                <c:pt idx="17308">
                  <c:v>2019/12/22 15:24</c:v>
                </c:pt>
                <c:pt idx="17309">
                  <c:v>2019/12/22 15:24</c:v>
                </c:pt>
                <c:pt idx="17310">
                  <c:v>2019/12/22 15:24</c:v>
                </c:pt>
                <c:pt idx="17311">
                  <c:v>2019/12/22 15:25</c:v>
                </c:pt>
                <c:pt idx="17312">
                  <c:v>2019/12/22 15:25</c:v>
                </c:pt>
                <c:pt idx="17313">
                  <c:v>2019/12/22 15:25</c:v>
                </c:pt>
                <c:pt idx="17314">
                  <c:v>2019/12/22 15:25</c:v>
                </c:pt>
                <c:pt idx="17315">
                  <c:v>2019/12/22 15:25</c:v>
                </c:pt>
                <c:pt idx="17316">
                  <c:v>2019/12/22 15:25</c:v>
                </c:pt>
                <c:pt idx="17317">
                  <c:v>2019/12/22 15:25</c:v>
                </c:pt>
                <c:pt idx="17318">
                  <c:v>2019/12/22 15:25</c:v>
                </c:pt>
                <c:pt idx="17319">
                  <c:v>2019/12/22 15:25</c:v>
                </c:pt>
                <c:pt idx="17320">
                  <c:v>2019/12/22 15:25</c:v>
                </c:pt>
                <c:pt idx="17321">
                  <c:v>2019/12/22 15:25</c:v>
                </c:pt>
                <c:pt idx="17322">
                  <c:v>2019/12/22 15:25</c:v>
                </c:pt>
                <c:pt idx="17323">
                  <c:v>2019/12/22 15:25</c:v>
                </c:pt>
                <c:pt idx="17324">
                  <c:v>2019/12/22 15:25</c:v>
                </c:pt>
                <c:pt idx="17325">
                  <c:v>2019/12/22 15:25</c:v>
                </c:pt>
                <c:pt idx="17326">
                  <c:v>2019/12/22 15:25</c:v>
                </c:pt>
                <c:pt idx="17327">
                  <c:v>2019/12/22 15:25</c:v>
                </c:pt>
                <c:pt idx="17328">
                  <c:v>2019/12/22 15:25</c:v>
                </c:pt>
                <c:pt idx="17329">
                  <c:v>2019/12/22 15:25</c:v>
                </c:pt>
                <c:pt idx="17330">
                  <c:v>2019/12/22 15:25</c:v>
                </c:pt>
                <c:pt idx="17331">
                  <c:v>2019/12/22 15:26</c:v>
                </c:pt>
                <c:pt idx="17332">
                  <c:v>2019/12/22 15:26</c:v>
                </c:pt>
                <c:pt idx="17333">
                  <c:v>2019/12/22 15:26</c:v>
                </c:pt>
                <c:pt idx="17334">
                  <c:v>2019/12/22 15:26</c:v>
                </c:pt>
                <c:pt idx="17335">
                  <c:v>2019/12/22 15:26</c:v>
                </c:pt>
                <c:pt idx="17336">
                  <c:v>2019/12/22 15:26</c:v>
                </c:pt>
                <c:pt idx="17337">
                  <c:v>2019/12/22 15:26</c:v>
                </c:pt>
                <c:pt idx="17338">
                  <c:v>2019/12/22 15:26</c:v>
                </c:pt>
                <c:pt idx="17339">
                  <c:v>2019/12/22 15:26</c:v>
                </c:pt>
                <c:pt idx="17340">
                  <c:v>2019/12/22 15:26</c:v>
                </c:pt>
                <c:pt idx="17341">
                  <c:v>2019/12/22 15:26</c:v>
                </c:pt>
                <c:pt idx="17342">
                  <c:v>2019/12/22 15:26</c:v>
                </c:pt>
                <c:pt idx="17343">
                  <c:v>2019/12/22 15:26</c:v>
                </c:pt>
                <c:pt idx="17344">
                  <c:v>2019/12/22 15:26</c:v>
                </c:pt>
                <c:pt idx="17345">
                  <c:v>2019/12/22 15:26</c:v>
                </c:pt>
                <c:pt idx="17346">
                  <c:v>2019/12/22 15:26</c:v>
                </c:pt>
                <c:pt idx="17347">
                  <c:v>2019/12/22 15:26</c:v>
                </c:pt>
                <c:pt idx="17348">
                  <c:v>2019/12/22 15:26</c:v>
                </c:pt>
                <c:pt idx="17349">
                  <c:v>2019/12/22 15:26</c:v>
                </c:pt>
                <c:pt idx="17350">
                  <c:v>2019/12/22 15:26</c:v>
                </c:pt>
                <c:pt idx="17351">
                  <c:v>2019/12/22 15:27</c:v>
                </c:pt>
                <c:pt idx="17352">
                  <c:v>2019/12/22 15:27</c:v>
                </c:pt>
                <c:pt idx="17353">
                  <c:v>2019/12/22 15:27</c:v>
                </c:pt>
                <c:pt idx="17354">
                  <c:v>2019/12/22 15:27</c:v>
                </c:pt>
                <c:pt idx="17355">
                  <c:v>2019/12/22 15:27</c:v>
                </c:pt>
                <c:pt idx="17356">
                  <c:v>2019/12/22 15:27</c:v>
                </c:pt>
                <c:pt idx="17357">
                  <c:v>2019/12/22 15:27</c:v>
                </c:pt>
                <c:pt idx="17358">
                  <c:v>2019/12/22 15:27</c:v>
                </c:pt>
                <c:pt idx="17359">
                  <c:v>2019/12/22 15:27</c:v>
                </c:pt>
                <c:pt idx="17360">
                  <c:v>2019/12/22 15:27</c:v>
                </c:pt>
                <c:pt idx="17361">
                  <c:v>2019/12/22 15:27</c:v>
                </c:pt>
                <c:pt idx="17362">
                  <c:v>2019/12/22 15:27</c:v>
                </c:pt>
                <c:pt idx="17363">
                  <c:v>2019/12/22 15:27</c:v>
                </c:pt>
                <c:pt idx="17364">
                  <c:v>2019/12/22 15:27</c:v>
                </c:pt>
                <c:pt idx="17365">
                  <c:v>2019/12/22 15:27</c:v>
                </c:pt>
                <c:pt idx="17366">
                  <c:v>2019/12/22 15:27</c:v>
                </c:pt>
                <c:pt idx="17367">
                  <c:v>2019/12/22 15:27</c:v>
                </c:pt>
                <c:pt idx="17368">
                  <c:v>2019/12/22 15:27</c:v>
                </c:pt>
                <c:pt idx="17369">
                  <c:v>2019/12/22 15:27</c:v>
                </c:pt>
                <c:pt idx="17370">
                  <c:v>2019/12/22 15:27</c:v>
                </c:pt>
                <c:pt idx="17371">
                  <c:v>2019/12/22 15:28</c:v>
                </c:pt>
                <c:pt idx="17372">
                  <c:v>2019/12/22 15:28</c:v>
                </c:pt>
                <c:pt idx="17373">
                  <c:v>2019/12/22 15:28</c:v>
                </c:pt>
                <c:pt idx="17374">
                  <c:v>2019/12/22 15:28</c:v>
                </c:pt>
                <c:pt idx="17375">
                  <c:v>2019/12/22 15:28</c:v>
                </c:pt>
                <c:pt idx="17376">
                  <c:v>2019/12/22 15:28</c:v>
                </c:pt>
                <c:pt idx="17377">
                  <c:v>2019/12/22 15:28</c:v>
                </c:pt>
                <c:pt idx="17378">
                  <c:v>2019/12/22 15:28</c:v>
                </c:pt>
                <c:pt idx="17379">
                  <c:v>2019/12/22 15:28</c:v>
                </c:pt>
                <c:pt idx="17380">
                  <c:v>2019/12/22 15:28</c:v>
                </c:pt>
                <c:pt idx="17381">
                  <c:v>2019/12/22 15:28</c:v>
                </c:pt>
                <c:pt idx="17382">
                  <c:v>2019/12/22 15:28</c:v>
                </c:pt>
                <c:pt idx="17383">
                  <c:v>2019/12/22 15:28</c:v>
                </c:pt>
                <c:pt idx="17384">
                  <c:v>2019/12/22 15:28</c:v>
                </c:pt>
                <c:pt idx="17385">
                  <c:v>2019/12/22 15:28</c:v>
                </c:pt>
                <c:pt idx="17386">
                  <c:v>2019/12/22 15:28</c:v>
                </c:pt>
                <c:pt idx="17387">
                  <c:v>2019/12/22 15:28</c:v>
                </c:pt>
                <c:pt idx="17388">
                  <c:v>2019/12/22 15:28</c:v>
                </c:pt>
                <c:pt idx="17389">
                  <c:v>2019/12/22 15:28</c:v>
                </c:pt>
                <c:pt idx="17390">
                  <c:v>2019/12/22 15:28</c:v>
                </c:pt>
                <c:pt idx="17391">
                  <c:v>2019/12/22 15:29</c:v>
                </c:pt>
                <c:pt idx="17392">
                  <c:v>2019/12/22 15:29</c:v>
                </c:pt>
                <c:pt idx="17393">
                  <c:v>2019/12/22 15:29</c:v>
                </c:pt>
                <c:pt idx="17394">
                  <c:v>2019/12/22 15:29</c:v>
                </c:pt>
                <c:pt idx="17395">
                  <c:v>2019/12/22 15:29</c:v>
                </c:pt>
                <c:pt idx="17396">
                  <c:v>2019/12/22 15:29</c:v>
                </c:pt>
                <c:pt idx="17397">
                  <c:v>2019/12/22 15:29</c:v>
                </c:pt>
                <c:pt idx="17398">
                  <c:v>2019/12/22 15:29</c:v>
                </c:pt>
                <c:pt idx="17399">
                  <c:v>2019/12/22 15:29</c:v>
                </c:pt>
                <c:pt idx="17400">
                  <c:v>2019/12/22 15:29</c:v>
                </c:pt>
                <c:pt idx="17401">
                  <c:v>2019/12/22 15:29</c:v>
                </c:pt>
                <c:pt idx="17402">
                  <c:v>2019/12/22 15:29</c:v>
                </c:pt>
                <c:pt idx="17403">
                  <c:v>2019/12/22 15:29</c:v>
                </c:pt>
                <c:pt idx="17404">
                  <c:v>2019/12/22 15:29</c:v>
                </c:pt>
                <c:pt idx="17405">
                  <c:v>2019/12/22 15:29</c:v>
                </c:pt>
                <c:pt idx="17406">
                  <c:v>2019/12/22 15:29</c:v>
                </c:pt>
                <c:pt idx="17407">
                  <c:v>2019/12/22 15:29</c:v>
                </c:pt>
                <c:pt idx="17408">
                  <c:v>2019/12/22 15:29</c:v>
                </c:pt>
                <c:pt idx="17409">
                  <c:v>2019/12/22 15:29</c:v>
                </c:pt>
                <c:pt idx="17410">
                  <c:v>2019/12/22 15:29</c:v>
                </c:pt>
                <c:pt idx="17411">
                  <c:v>2019/12/22 15:30</c:v>
                </c:pt>
                <c:pt idx="17412">
                  <c:v>2019/12/22 15:30</c:v>
                </c:pt>
                <c:pt idx="17413">
                  <c:v>2019/12/22 15:30</c:v>
                </c:pt>
                <c:pt idx="17414">
                  <c:v>2019/12/22 15:30</c:v>
                </c:pt>
                <c:pt idx="17415">
                  <c:v>2019/12/22 15:30</c:v>
                </c:pt>
                <c:pt idx="17416">
                  <c:v>2019/12/22 15:30</c:v>
                </c:pt>
                <c:pt idx="17417">
                  <c:v>2019/12/22 15:30</c:v>
                </c:pt>
                <c:pt idx="17418">
                  <c:v>2019/12/22 15:30</c:v>
                </c:pt>
                <c:pt idx="17419">
                  <c:v>2019/12/22 15:30</c:v>
                </c:pt>
                <c:pt idx="17420">
                  <c:v>2019/12/22 15:30</c:v>
                </c:pt>
                <c:pt idx="17421">
                  <c:v>2019/12/22 15:30</c:v>
                </c:pt>
                <c:pt idx="17422">
                  <c:v>2019/12/22 15:30</c:v>
                </c:pt>
                <c:pt idx="17423">
                  <c:v>2019/12/22 15:30</c:v>
                </c:pt>
                <c:pt idx="17424">
                  <c:v>2019/12/22 15:30</c:v>
                </c:pt>
                <c:pt idx="17425">
                  <c:v>2019/12/22 15:30</c:v>
                </c:pt>
                <c:pt idx="17426">
                  <c:v>2019/12/22 15:30</c:v>
                </c:pt>
                <c:pt idx="17427">
                  <c:v>2019/12/22 15:30</c:v>
                </c:pt>
                <c:pt idx="17428">
                  <c:v>2019/12/22 15:30</c:v>
                </c:pt>
                <c:pt idx="17429">
                  <c:v>2019/12/22 15:30</c:v>
                </c:pt>
                <c:pt idx="17430">
                  <c:v>2019/12/22 15:30</c:v>
                </c:pt>
                <c:pt idx="17431">
                  <c:v>2019/12/22 15:31</c:v>
                </c:pt>
                <c:pt idx="17432">
                  <c:v>2019/12/22 15:31</c:v>
                </c:pt>
                <c:pt idx="17433">
                  <c:v>2019/12/22 15:31</c:v>
                </c:pt>
                <c:pt idx="17434">
                  <c:v>2019/12/22 15:31</c:v>
                </c:pt>
                <c:pt idx="17435">
                  <c:v>2019/12/22 15:31</c:v>
                </c:pt>
                <c:pt idx="17436">
                  <c:v>2019/12/22 15:31</c:v>
                </c:pt>
                <c:pt idx="17437">
                  <c:v>2019/12/22 15:31</c:v>
                </c:pt>
                <c:pt idx="17438">
                  <c:v>2019/12/22 15:31</c:v>
                </c:pt>
                <c:pt idx="17439">
                  <c:v>2019/12/22 15:31</c:v>
                </c:pt>
                <c:pt idx="17440">
                  <c:v>2019/12/22 15:31</c:v>
                </c:pt>
                <c:pt idx="17441">
                  <c:v>2019/12/22 15:31</c:v>
                </c:pt>
                <c:pt idx="17442">
                  <c:v>2019/12/22 15:31</c:v>
                </c:pt>
                <c:pt idx="17443">
                  <c:v>2019/12/22 15:31</c:v>
                </c:pt>
                <c:pt idx="17444">
                  <c:v>2019/12/22 15:31</c:v>
                </c:pt>
                <c:pt idx="17445">
                  <c:v>2019/12/22 15:31</c:v>
                </c:pt>
                <c:pt idx="17446">
                  <c:v>2019/12/22 15:31</c:v>
                </c:pt>
                <c:pt idx="17447">
                  <c:v>2019/12/22 15:31</c:v>
                </c:pt>
                <c:pt idx="17448">
                  <c:v>2019/12/22 15:31</c:v>
                </c:pt>
                <c:pt idx="17449">
                  <c:v>2019/12/22 15:31</c:v>
                </c:pt>
                <c:pt idx="17450">
                  <c:v>2019/12/22 15:31</c:v>
                </c:pt>
                <c:pt idx="17451">
                  <c:v>2019/12/22 15:32</c:v>
                </c:pt>
                <c:pt idx="17452">
                  <c:v>2019/12/22 15:32</c:v>
                </c:pt>
                <c:pt idx="17453">
                  <c:v>2019/12/22 15:32</c:v>
                </c:pt>
                <c:pt idx="17454">
                  <c:v>2019/12/22 15:32</c:v>
                </c:pt>
                <c:pt idx="17455">
                  <c:v>2019/12/22 15:32</c:v>
                </c:pt>
                <c:pt idx="17456">
                  <c:v>2019/12/22 15:32</c:v>
                </c:pt>
                <c:pt idx="17457">
                  <c:v>2019/12/22 15:32</c:v>
                </c:pt>
                <c:pt idx="17458">
                  <c:v>2019/12/22 15:32</c:v>
                </c:pt>
                <c:pt idx="17459">
                  <c:v>2019/12/22 15:32</c:v>
                </c:pt>
                <c:pt idx="17460">
                  <c:v>2019/12/22 15:32</c:v>
                </c:pt>
                <c:pt idx="17461">
                  <c:v>2019/12/22 15:32</c:v>
                </c:pt>
                <c:pt idx="17462">
                  <c:v>2019/12/22 15:32</c:v>
                </c:pt>
                <c:pt idx="17463">
                  <c:v>2019/12/22 15:32</c:v>
                </c:pt>
                <c:pt idx="17464">
                  <c:v>2019/12/22 15:32</c:v>
                </c:pt>
                <c:pt idx="17465">
                  <c:v>2019/12/22 15:32</c:v>
                </c:pt>
                <c:pt idx="17466">
                  <c:v>2019/12/22 15:32</c:v>
                </c:pt>
                <c:pt idx="17467">
                  <c:v>2019/12/22 15:32</c:v>
                </c:pt>
                <c:pt idx="17468">
                  <c:v>2019/12/22 15:32</c:v>
                </c:pt>
                <c:pt idx="17469">
                  <c:v>2019/12/22 15:32</c:v>
                </c:pt>
                <c:pt idx="17470">
                  <c:v>2019/12/22 15:32</c:v>
                </c:pt>
                <c:pt idx="17471">
                  <c:v>2019/12/22 15:33</c:v>
                </c:pt>
                <c:pt idx="17472">
                  <c:v>2019/12/22 15:33</c:v>
                </c:pt>
                <c:pt idx="17473">
                  <c:v>2019/12/22 15:33</c:v>
                </c:pt>
                <c:pt idx="17474">
                  <c:v>2019/12/22 15:33</c:v>
                </c:pt>
                <c:pt idx="17475">
                  <c:v>2019/12/22 15:33</c:v>
                </c:pt>
                <c:pt idx="17476">
                  <c:v>2019/12/22 15:33</c:v>
                </c:pt>
                <c:pt idx="17477">
                  <c:v>2019/12/22 15:33</c:v>
                </c:pt>
                <c:pt idx="17478">
                  <c:v>2019/12/22 15:33</c:v>
                </c:pt>
                <c:pt idx="17479">
                  <c:v>2019/12/22 15:33</c:v>
                </c:pt>
                <c:pt idx="17480">
                  <c:v>2019/12/22 15:33</c:v>
                </c:pt>
                <c:pt idx="17481">
                  <c:v>2019/12/22 15:33</c:v>
                </c:pt>
                <c:pt idx="17482">
                  <c:v>2019/12/22 15:33</c:v>
                </c:pt>
                <c:pt idx="17483">
                  <c:v>2019/12/22 15:33</c:v>
                </c:pt>
                <c:pt idx="17484">
                  <c:v>2019/12/22 15:33</c:v>
                </c:pt>
                <c:pt idx="17485">
                  <c:v>2019/12/22 15:33</c:v>
                </c:pt>
                <c:pt idx="17486">
                  <c:v>2019/12/22 15:33</c:v>
                </c:pt>
                <c:pt idx="17487">
                  <c:v>2019/12/22 15:33</c:v>
                </c:pt>
                <c:pt idx="17488">
                  <c:v>2019/12/22 15:33</c:v>
                </c:pt>
                <c:pt idx="17489">
                  <c:v>2019/12/22 15:33</c:v>
                </c:pt>
                <c:pt idx="17490">
                  <c:v>2019/12/22 15:33</c:v>
                </c:pt>
                <c:pt idx="17491">
                  <c:v>2019/12/22 15:34</c:v>
                </c:pt>
                <c:pt idx="17492">
                  <c:v>2019/12/22 15:34</c:v>
                </c:pt>
                <c:pt idx="17493">
                  <c:v>2019/12/22 15:34</c:v>
                </c:pt>
                <c:pt idx="17494">
                  <c:v>2019/12/22 15:34</c:v>
                </c:pt>
                <c:pt idx="17495">
                  <c:v>2019/12/22 15:34</c:v>
                </c:pt>
                <c:pt idx="17496">
                  <c:v>2019/12/22 15:34</c:v>
                </c:pt>
                <c:pt idx="17497">
                  <c:v>2019/12/22 15:34</c:v>
                </c:pt>
                <c:pt idx="17498">
                  <c:v>2019/12/22 15:34</c:v>
                </c:pt>
                <c:pt idx="17499">
                  <c:v>2019/12/22 15:34</c:v>
                </c:pt>
                <c:pt idx="17500">
                  <c:v>2019/12/22 15:34</c:v>
                </c:pt>
                <c:pt idx="17501">
                  <c:v>2019/12/22 15:34</c:v>
                </c:pt>
                <c:pt idx="17502">
                  <c:v>2019/12/22 15:34</c:v>
                </c:pt>
                <c:pt idx="17503">
                  <c:v>2019/12/22 15:34</c:v>
                </c:pt>
                <c:pt idx="17504">
                  <c:v>2019/12/22 15:34</c:v>
                </c:pt>
                <c:pt idx="17505">
                  <c:v>2019/12/22 15:34</c:v>
                </c:pt>
                <c:pt idx="17506">
                  <c:v>2019/12/22 15:34</c:v>
                </c:pt>
                <c:pt idx="17507">
                  <c:v>2019/12/22 15:34</c:v>
                </c:pt>
                <c:pt idx="17508">
                  <c:v>2019/12/22 15:34</c:v>
                </c:pt>
                <c:pt idx="17509">
                  <c:v>2019/12/22 15:34</c:v>
                </c:pt>
                <c:pt idx="17510">
                  <c:v>2019/12/22 15:34</c:v>
                </c:pt>
                <c:pt idx="17511">
                  <c:v>2019/12/22 15:35</c:v>
                </c:pt>
                <c:pt idx="17512">
                  <c:v>2019/12/22 15:35</c:v>
                </c:pt>
                <c:pt idx="17513">
                  <c:v>2019/12/22 15:35</c:v>
                </c:pt>
                <c:pt idx="17514">
                  <c:v>2019/12/22 15:35</c:v>
                </c:pt>
                <c:pt idx="17515">
                  <c:v>2019/12/22 15:35</c:v>
                </c:pt>
                <c:pt idx="17516">
                  <c:v>2019/12/22 15:35</c:v>
                </c:pt>
                <c:pt idx="17517">
                  <c:v>2019/12/22 15:35</c:v>
                </c:pt>
                <c:pt idx="17518">
                  <c:v>2019/12/22 15:35</c:v>
                </c:pt>
                <c:pt idx="17519">
                  <c:v>2019/12/22 15:35</c:v>
                </c:pt>
                <c:pt idx="17520">
                  <c:v>2019/12/22 15:35</c:v>
                </c:pt>
                <c:pt idx="17521">
                  <c:v>2019/12/22 15:35</c:v>
                </c:pt>
                <c:pt idx="17522">
                  <c:v>2019/12/22 15:35</c:v>
                </c:pt>
                <c:pt idx="17523">
                  <c:v>2019/12/22 15:35</c:v>
                </c:pt>
                <c:pt idx="17524">
                  <c:v>2019/12/22 15:35</c:v>
                </c:pt>
                <c:pt idx="17525">
                  <c:v>2019/12/22 15:35</c:v>
                </c:pt>
                <c:pt idx="17526">
                  <c:v>2019/12/22 15:35</c:v>
                </c:pt>
                <c:pt idx="17527">
                  <c:v>2019/12/22 15:35</c:v>
                </c:pt>
                <c:pt idx="17528">
                  <c:v>2019/12/22 15:35</c:v>
                </c:pt>
                <c:pt idx="17529">
                  <c:v>2019/12/22 15:35</c:v>
                </c:pt>
                <c:pt idx="17530">
                  <c:v>2019/12/22 15:35</c:v>
                </c:pt>
                <c:pt idx="17531">
                  <c:v>2019/12/22 15:36</c:v>
                </c:pt>
                <c:pt idx="17532">
                  <c:v>2019/12/22 15:36</c:v>
                </c:pt>
                <c:pt idx="17533">
                  <c:v>2019/12/22 15:36</c:v>
                </c:pt>
                <c:pt idx="17534">
                  <c:v>2019/12/22 15:36</c:v>
                </c:pt>
                <c:pt idx="17535">
                  <c:v>2019/12/22 15:36</c:v>
                </c:pt>
                <c:pt idx="17536">
                  <c:v>2019/12/22 15:36</c:v>
                </c:pt>
                <c:pt idx="17537">
                  <c:v>2019/12/22 15:36</c:v>
                </c:pt>
                <c:pt idx="17538">
                  <c:v>2019/12/22 15:36</c:v>
                </c:pt>
                <c:pt idx="17539">
                  <c:v>2019/12/22 15:36</c:v>
                </c:pt>
                <c:pt idx="17540">
                  <c:v>2019/12/22 15:36</c:v>
                </c:pt>
                <c:pt idx="17541">
                  <c:v>2019/12/22 15:36</c:v>
                </c:pt>
                <c:pt idx="17542">
                  <c:v>2019/12/22 15:36</c:v>
                </c:pt>
                <c:pt idx="17543">
                  <c:v>2019/12/22 15:36</c:v>
                </c:pt>
                <c:pt idx="17544">
                  <c:v>2019/12/22 15:36</c:v>
                </c:pt>
                <c:pt idx="17545">
                  <c:v>2019/12/22 15:36</c:v>
                </c:pt>
                <c:pt idx="17546">
                  <c:v>2019/12/22 15:36</c:v>
                </c:pt>
                <c:pt idx="17547">
                  <c:v>2019/12/22 15:36</c:v>
                </c:pt>
                <c:pt idx="17548">
                  <c:v>2019/12/22 15:36</c:v>
                </c:pt>
                <c:pt idx="17549">
                  <c:v>2019/12/22 15:36</c:v>
                </c:pt>
                <c:pt idx="17550">
                  <c:v>2019/12/22 15:36</c:v>
                </c:pt>
                <c:pt idx="17551">
                  <c:v>2019/12/22 15:37</c:v>
                </c:pt>
                <c:pt idx="17552">
                  <c:v>2019/12/22 15:37</c:v>
                </c:pt>
                <c:pt idx="17553">
                  <c:v>2019/12/22 15:37</c:v>
                </c:pt>
                <c:pt idx="17554">
                  <c:v>2019/12/22 15:37</c:v>
                </c:pt>
                <c:pt idx="17555">
                  <c:v>2019/12/22 15:37</c:v>
                </c:pt>
                <c:pt idx="17556">
                  <c:v>2019/12/22 15:37</c:v>
                </c:pt>
                <c:pt idx="17557">
                  <c:v>2019/12/22 15:37</c:v>
                </c:pt>
                <c:pt idx="17558">
                  <c:v>2019/12/22 15:37</c:v>
                </c:pt>
                <c:pt idx="17559">
                  <c:v>2019/12/22 15:37</c:v>
                </c:pt>
                <c:pt idx="17560">
                  <c:v>2019/12/22 15:37</c:v>
                </c:pt>
                <c:pt idx="17561">
                  <c:v>2019/12/22 15:37</c:v>
                </c:pt>
                <c:pt idx="17562">
                  <c:v>2019/12/22 15:37</c:v>
                </c:pt>
                <c:pt idx="17563">
                  <c:v>2019/12/22 15:37</c:v>
                </c:pt>
                <c:pt idx="17564">
                  <c:v>2019/12/22 15:37</c:v>
                </c:pt>
                <c:pt idx="17565">
                  <c:v>2019/12/22 15:37</c:v>
                </c:pt>
                <c:pt idx="17566">
                  <c:v>2019/12/22 15:37</c:v>
                </c:pt>
                <c:pt idx="17567">
                  <c:v>2019/12/22 15:37</c:v>
                </c:pt>
                <c:pt idx="17568">
                  <c:v>2019/12/22 15:37</c:v>
                </c:pt>
                <c:pt idx="17569">
                  <c:v>2019/12/22 15:37</c:v>
                </c:pt>
                <c:pt idx="17570">
                  <c:v>2019/12/22 15:37</c:v>
                </c:pt>
                <c:pt idx="17571">
                  <c:v>2019/12/22 15:38</c:v>
                </c:pt>
                <c:pt idx="17572">
                  <c:v>2019/12/22 15:38</c:v>
                </c:pt>
                <c:pt idx="17573">
                  <c:v>2019/12/22 15:38</c:v>
                </c:pt>
                <c:pt idx="17574">
                  <c:v>2019/12/22 15:38</c:v>
                </c:pt>
                <c:pt idx="17575">
                  <c:v>2019/12/22 15:38</c:v>
                </c:pt>
                <c:pt idx="17576">
                  <c:v>2019/12/22 15:38</c:v>
                </c:pt>
                <c:pt idx="17577">
                  <c:v>2019/12/22 15:38</c:v>
                </c:pt>
                <c:pt idx="17578">
                  <c:v>2019/12/22 15:38</c:v>
                </c:pt>
                <c:pt idx="17579">
                  <c:v>2019/12/22 15:38</c:v>
                </c:pt>
                <c:pt idx="17580">
                  <c:v>2019/12/22 15:38</c:v>
                </c:pt>
                <c:pt idx="17581">
                  <c:v>2019/12/22 15:38</c:v>
                </c:pt>
                <c:pt idx="17582">
                  <c:v>2019/12/22 15:38</c:v>
                </c:pt>
                <c:pt idx="17583">
                  <c:v>2019/12/22 15:38</c:v>
                </c:pt>
                <c:pt idx="17584">
                  <c:v>2019/12/22 15:38</c:v>
                </c:pt>
                <c:pt idx="17585">
                  <c:v>2019/12/22 15:38</c:v>
                </c:pt>
                <c:pt idx="17586">
                  <c:v>2019/12/22 15:38</c:v>
                </c:pt>
                <c:pt idx="17587">
                  <c:v>2019/12/22 15:38</c:v>
                </c:pt>
                <c:pt idx="17588">
                  <c:v>2019/12/22 15:38</c:v>
                </c:pt>
                <c:pt idx="17589">
                  <c:v>2019/12/22 15:38</c:v>
                </c:pt>
                <c:pt idx="17590">
                  <c:v>2019/12/22 15:38</c:v>
                </c:pt>
                <c:pt idx="17591">
                  <c:v>2019/12/22 15:39</c:v>
                </c:pt>
                <c:pt idx="17592">
                  <c:v>2019/12/22 15:39</c:v>
                </c:pt>
                <c:pt idx="17593">
                  <c:v>2019/12/22 15:39</c:v>
                </c:pt>
                <c:pt idx="17594">
                  <c:v>2019/12/22 15:39</c:v>
                </c:pt>
                <c:pt idx="17595">
                  <c:v>2019/12/22 15:39</c:v>
                </c:pt>
                <c:pt idx="17596">
                  <c:v>2019/12/22 15:39</c:v>
                </c:pt>
                <c:pt idx="17597">
                  <c:v>2019/12/22 15:39</c:v>
                </c:pt>
                <c:pt idx="17598">
                  <c:v>2019/12/22 15:39</c:v>
                </c:pt>
                <c:pt idx="17599">
                  <c:v>2019/12/22 15:39</c:v>
                </c:pt>
                <c:pt idx="17600">
                  <c:v>2019/12/22 15:39</c:v>
                </c:pt>
                <c:pt idx="17601">
                  <c:v>2019/12/22 15:39</c:v>
                </c:pt>
                <c:pt idx="17602">
                  <c:v>2019/12/22 15:39</c:v>
                </c:pt>
                <c:pt idx="17603">
                  <c:v>2019/12/22 15:39</c:v>
                </c:pt>
                <c:pt idx="17604">
                  <c:v>2019/12/22 15:39</c:v>
                </c:pt>
                <c:pt idx="17605">
                  <c:v>2019/12/22 15:39</c:v>
                </c:pt>
                <c:pt idx="17606">
                  <c:v>2019/12/22 15:39</c:v>
                </c:pt>
                <c:pt idx="17607">
                  <c:v>2019/12/22 15:39</c:v>
                </c:pt>
                <c:pt idx="17608">
                  <c:v>2019/12/22 15:39</c:v>
                </c:pt>
                <c:pt idx="17609">
                  <c:v>2019/12/22 15:39</c:v>
                </c:pt>
                <c:pt idx="17610">
                  <c:v>2019/12/22 15:39</c:v>
                </c:pt>
                <c:pt idx="17611">
                  <c:v>2019/12/22 15:40</c:v>
                </c:pt>
                <c:pt idx="17612">
                  <c:v>2019/12/22 15:40</c:v>
                </c:pt>
                <c:pt idx="17613">
                  <c:v>2019/12/22 15:40</c:v>
                </c:pt>
                <c:pt idx="17614">
                  <c:v>2019/12/22 15:40</c:v>
                </c:pt>
                <c:pt idx="17615">
                  <c:v>2019/12/22 15:40</c:v>
                </c:pt>
                <c:pt idx="17616">
                  <c:v>2019/12/22 15:40</c:v>
                </c:pt>
                <c:pt idx="17617">
                  <c:v>2019/12/22 15:40</c:v>
                </c:pt>
                <c:pt idx="17618">
                  <c:v>2019/12/22 15:40</c:v>
                </c:pt>
                <c:pt idx="17619">
                  <c:v>2019/12/22 15:40</c:v>
                </c:pt>
                <c:pt idx="17620">
                  <c:v>2019/12/22 15:40</c:v>
                </c:pt>
                <c:pt idx="17621">
                  <c:v>2019/12/22 15:40</c:v>
                </c:pt>
                <c:pt idx="17622">
                  <c:v>2019/12/22 15:40</c:v>
                </c:pt>
                <c:pt idx="17623">
                  <c:v>2019/12/22 15:40</c:v>
                </c:pt>
                <c:pt idx="17624">
                  <c:v>2019/12/22 15:40</c:v>
                </c:pt>
                <c:pt idx="17625">
                  <c:v>2019/12/22 15:40</c:v>
                </c:pt>
                <c:pt idx="17626">
                  <c:v>2019/12/22 15:40</c:v>
                </c:pt>
                <c:pt idx="17627">
                  <c:v>2019/12/22 15:40</c:v>
                </c:pt>
                <c:pt idx="17628">
                  <c:v>2019/12/22 15:40</c:v>
                </c:pt>
                <c:pt idx="17629">
                  <c:v>2019/12/22 15:40</c:v>
                </c:pt>
                <c:pt idx="17630">
                  <c:v>2019/12/22 15:40</c:v>
                </c:pt>
                <c:pt idx="17631">
                  <c:v>2019/12/22 15:41</c:v>
                </c:pt>
                <c:pt idx="17632">
                  <c:v>2019/12/22 15:41</c:v>
                </c:pt>
                <c:pt idx="17633">
                  <c:v>2019/12/22 15:41</c:v>
                </c:pt>
                <c:pt idx="17634">
                  <c:v>2019/12/22 15:41</c:v>
                </c:pt>
                <c:pt idx="17635">
                  <c:v>2019/12/22 15:41</c:v>
                </c:pt>
                <c:pt idx="17636">
                  <c:v>2019/12/22 15:41</c:v>
                </c:pt>
                <c:pt idx="17637">
                  <c:v>2019/12/22 15:41</c:v>
                </c:pt>
                <c:pt idx="17638">
                  <c:v>2019/12/22 15:41</c:v>
                </c:pt>
                <c:pt idx="17639">
                  <c:v>2019/12/22 15:41</c:v>
                </c:pt>
                <c:pt idx="17640">
                  <c:v>2019/12/22 15:41</c:v>
                </c:pt>
                <c:pt idx="17641">
                  <c:v>2019/12/22 15:41</c:v>
                </c:pt>
                <c:pt idx="17642">
                  <c:v>2019/12/22 15:41</c:v>
                </c:pt>
                <c:pt idx="17643">
                  <c:v>2019/12/22 15:41</c:v>
                </c:pt>
                <c:pt idx="17644">
                  <c:v>2019/12/22 15:41</c:v>
                </c:pt>
                <c:pt idx="17645">
                  <c:v>2019/12/22 15:41</c:v>
                </c:pt>
                <c:pt idx="17646">
                  <c:v>2019/12/22 15:41</c:v>
                </c:pt>
                <c:pt idx="17647">
                  <c:v>2019/12/22 15:41</c:v>
                </c:pt>
                <c:pt idx="17648">
                  <c:v>2019/12/22 15:41</c:v>
                </c:pt>
                <c:pt idx="17649">
                  <c:v>2019/12/22 15:41</c:v>
                </c:pt>
                <c:pt idx="17650">
                  <c:v>2019/12/22 15:41</c:v>
                </c:pt>
                <c:pt idx="17651">
                  <c:v>2019/12/22 15:42</c:v>
                </c:pt>
                <c:pt idx="17652">
                  <c:v>2019/12/22 15:42</c:v>
                </c:pt>
                <c:pt idx="17653">
                  <c:v>2019/12/22 15:42</c:v>
                </c:pt>
                <c:pt idx="17654">
                  <c:v>2019/12/22 15:42</c:v>
                </c:pt>
                <c:pt idx="17655">
                  <c:v>2019/12/22 15:42</c:v>
                </c:pt>
                <c:pt idx="17656">
                  <c:v>2019/12/22 15:42</c:v>
                </c:pt>
                <c:pt idx="17657">
                  <c:v>2019/12/22 15:42</c:v>
                </c:pt>
                <c:pt idx="17658">
                  <c:v>2019/12/22 15:42</c:v>
                </c:pt>
                <c:pt idx="17659">
                  <c:v>2019/12/22 15:42</c:v>
                </c:pt>
                <c:pt idx="17660">
                  <c:v>2019/12/22 15:42</c:v>
                </c:pt>
                <c:pt idx="17661">
                  <c:v>2019/12/22 15:42</c:v>
                </c:pt>
                <c:pt idx="17662">
                  <c:v>2019/12/22 15:42</c:v>
                </c:pt>
                <c:pt idx="17663">
                  <c:v>2019/12/22 15:42</c:v>
                </c:pt>
                <c:pt idx="17664">
                  <c:v>2019/12/22 15:42</c:v>
                </c:pt>
                <c:pt idx="17665">
                  <c:v>2019/12/22 15:42</c:v>
                </c:pt>
                <c:pt idx="17666">
                  <c:v>2019/12/22 15:42</c:v>
                </c:pt>
                <c:pt idx="17667">
                  <c:v>2019/12/22 15:42</c:v>
                </c:pt>
                <c:pt idx="17668">
                  <c:v>2019/12/22 15:42</c:v>
                </c:pt>
                <c:pt idx="17669">
                  <c:v>2019/12/22 15:42</c:v>
                </c:pt>
                <c:pt idx="17670">
                  <c:v>2019/12/22 15:42</c:v>
                </c:pt>
                <c:pt idx="17671">
                  <c:v>2019/12/22 15:43</c:v>
                </c:pt>
                <c:pt idx="17672">
                  <c:v>2019/12/22 15:43</c:v>
                </c:pt>
                <c:pt idx="17673">
                  <c:v>2019/12/22 15:43</c:v>
                </c:pt>
                <c:pt idx="17674">
                  <c:v>2019/12/22 15:43</c:v>
                </c:pt>
                <c:pt idx="17675">
                  <c:v>2019/12/22 15:43</c:v>
                </c:pt>
                <c:pt idx="17676">
                  <c:v>2019/12/22 15:43</c:v>
                </c:pt>
                <c:pt idx="17677">
                  <c:v>2019/12/22 15:43</c:v>
                </c:pt>
                <c:pt idx="17678">
                  <c:v>2019/12/22 15:43</c:v>
                </c:pt>
                <c:pt idx="17679">
                  <c:v>2019/12/22 15:43</c:v>
                </c:pt>
                <c:pt idx="17680">
                  <c:v>2019/12/22 15:43</c:v>
                </c:pt>
                <c:pt idx="17681">
                  <c:v>2019/12/22 15:43</c:v>
                </c:pt>
                <c:pt idx="17682">
                  <c:v>2019/12/22 15:43</c:v>
                </c:pt>
                <c:pt idx="17683">
                  <c:v>2019/12/22 15:43</c:v>
                </c:pt>
                <c:pt idx="17684">
                  <c:v>2019/12/22 15:43</c:v>
                </c:pt>
                <c:pt idx="17685">
                  <c:v>2019/12/22 15:43</c:v>
                </c:pt>
                <c:pt idx="17686">
                  <c:v>2019/12/22 15:43</c:v>
                </c:pt>
                <c:pt idx="17687">
                  <c:v>2019/12/22 15:43</c:v>
                </c:pt>
                <c:pt idx="17688">
                  <c:v>2019/12/22 15:43</c:v>
                </c:pt>
                <c:pt idx="17689">
                  <c:v>2019/12/22 15:43</c:v>
                </c:pt>
                <c:pt idx="17690">
                  <c:v>2019/12/22 15:43</c:v>
                </c:pt>
                <c:pt idx="17691">
                  <c:v>2019/12/22 15:44</c:v>
                </c:pt>
                <c:pt idx="17692">
                  <c:v>2019/12/22 15:44</c:v>
                </c:pt>
                <c:pt idx="17693">
                  <c:v>2019/12/22 15:44</c:v>
                </c:pt>
                <c:pt idx="17694">
                  <c:v>2019/12/22 15:44</c:v>
                </c:pt>
                <c:pt idx="17695">
                  <c:v>2019/12/22 15:44</c:v>
                </c:pt>
                <c:pt idx="17696">
                  <c:v>2019/12/22 15:44</c:v>
                </c:pt>
                <c:pt idx="17697">
                  <c:v>2019/12/22 15:44</c:v>
                </c:pt>
                <c:pt idx="17698">
                  <c:v>2019/12/22 15:44</c:v>
                </c:pt>
                <c:pt idx="17699">
                  <c:v>2019/12/22 15:44</c:v>
                </c:pt>
                <c:pt idx="17700">
                  <c:v>2019/12/22 15:44</c:v>
                </c:pt>
                <c:pt idx="17701">
                  <c:v>2019/12/22 15:44</c:v>
                </c:pt>
                <c:pt idx="17702">
                  <c:v>2019/12/22 15:44</c:v>
                </c:pt>
                <c:pt idx="17703">
                  <c:v>2019/12/22 15:44</c:v>
                </c:pt>
                <c:pt idx="17704">
                  <c:v>2019/12/22 15:44</c:v>
                </c:pt>
                <c:pt idx="17705">
                  <c:v>2019/12/22 15:44</c:v>
                </c:pt>
                <c:pt idx="17706">
                  <c:v>2019/12/22 15:44</c:v>
                </c:pt>
                <c:pt idx="17707">
                  <c:v>2019/12/22 15:44</c:v>
                </c:pt>
                <c:pt idx="17708">
                  <c:v>2019/12/22 15:44</c:v>
                </c:pt>
                <c:pt idx="17709">
                  <c:v>2019/12/22 15:44</c:v>
                </c:pt>
                <c:pt idx="17710">
                  <c:v>2019/12/22 15:44</c:v>
                </c:pt>
                <c:pt idx="17711">
                  <c:v>2019/12/22 15:45</c:v>
                </c:pt>
                <c:pt idx="17712">
                  <c:v>2019/12/22 15:45</c:v>
                </c:pt>
                <c:pt idx="17713">
                  <c:v>2019/12/22 15:45</c:v>
                </c:pt>
                <c:pt idx="17714">
                  <c:v>2019/12/22 15:45</c:v>
                </c:pt>
                <c:pt idx="17715">
                  <c:v>2019/12/22 15:45</c:v>
                </c:pt>
                <c:pt idx="17716">
                  <c:v>2019/12/22 15:45</c:v>
                </c:pt>
                <c:pt idx="17717">
                  <c:v>2019/12/22 15:45</c:v>
                </c:pt>
                <c:pt idx="17718">
                  <c:v>2019/12/22 15:45</c:v>
                </c:pt>
                <c:pt idx="17719">
                  <c:v>2019/12/22 15:45</c:v>
                </c:pt>
                <c:pt idx="17720">
                  <c:v>2019/12/22 15:45</c:v>
                </c:pt>
                <c:pt idx="17721">
                  <c:v>2019/12/22 15:45</c:v>
                </c:pt>
                <c:pt idx="17722">
                  <c:v>2019/12/22 15:45</c:v>
                </c:pt>
                <c:pt idx="17723">
                  <c:v>2019/12/22 15:45</c:v>
                </c:pt>
                <c:pt idx="17724">
                  <c:v>2019/12/22 15:45</c:v>
                </c:pt>
                <c:pt idx="17725">
                  <c:v>2019/12/22 15:45</c:v>
                </c:pt>
                <c:pt idx="17726">
                  <c:v>2019/12/22 15:45</c:v>
                </c:pt>
                <c:pt idx="17727">
                  <c:v>2019/12/22 15:45</c:v>
                </c:pt>
                <c:pt idx="17728">
                  <c:v>2019/12/22 15:45</c:v>
                </c:pt>
                <c:pt idx="17729">
                  <c:v>2019/12/22 15:45</c:v>
                </c:pt>
                <c:pt idx="17730">
                  <c:v>2019/12/22 15:45</c:v>
                </c:pt>
                <c:pt idx="17731">
                  <c:v>2019/12/22 15:46</c:v>
                </c:pt>
                <c:pt idx="17732">
                  <c:v>2019/12/22 15:46</c:v>
                </c:pt>
                <c:pt idx="17733">
                  <c:v>2019/12/22 15:46</c:v>
                </c:pt>
                <c:pt idx="17734">
                  <c:v>2019/12/22 15:46</c:v>
                </c:pt>
                <c:pt idx="17735">
                  <c:v>2019/12/22 15:46</c:v>
                </c:pt>
                <c:pt idx="17736">
                  <c:v>2019/12/22 15:46</c:v>
                </c:pt>
                <c:pt idx="17737">
                  <c:v>2019/12/22 15:46</c:v>
                </c:pt>
                <c:pt idx="17738">
                  <c:v>2019/12/22 15:46</c:v>
                </c:pt>
                <c:pt idx="17739">
                  <c:v>2019/12/22 15:46</c:v>
                </c:pt>
                <c:pt idx="17740">
                  <c:v>2019/12/22 15:46</c:v>
                </c:pt>
                <c:pt idx="17741">
                  <c:v>2019/12/22 15:46</c:v>
                </c:pt>
                <c:pt idx="17742">
                  <c:v>2019/12/22 15:46</c:v>
                </c:pt>
                <c:pt idx="17743">
                  <c:v>2019/12/22 15:46</c:v>
                </c:pt>
                <c:pt idx="17744">
                  <c:v>2019/12/22 15:46</c:v>
                </c:pt>
                <c:pt idx="17745">
                  <c:v>2019/12/22 15:46</c:v>
                </c:pt>
                <c:pt idx="17746">
                  <c:v>2019/12/22 15:46</c:v>
                </c:pt>
                <c:pt idx="17747">
                  <c:v>2019/12/22 15:46</c:v>
                </c:pt>
                <c:pt idx="17748">
                  <c:v>2019/12/22 15:46</c:v>
                </c:pt>
                <c:pt idx="17749">
                  <c:v>2019/12/22 15:46</c:v>
                </c:pt>
                <c:pt idx="17750">
                  <c:v>2019/12/22 15:46</c:v>
                </c:pt>
                <c:pt idx="17751">
                  <c:v>2019/12/22 15:47</c:v>
                </c:pt>
                <c:pt idx="17752">
                  <c:v>2019/12/22 15:47</c:v>
                </c:pt>
                <c:pt idx="17753">
                  <c:v>2019/12/22 15:47</c:v>
                </c:pt>
                <c:pt idx="17754">
                  <c:v>2019/12/22 15:47</c:v>
                </c:pt>
                <c:pt idx="17755">
                  <c:v>2019/12/22 15:47</c:v>
                </c:pt>
                <c:pt idx="17756">
                  <c:v>2019/12/22 15:47</c:v>
                </c:pt>
                <c:pt idx="17757">
                  <c:v>2019/12/22 15:47</c:v>
                </c:pt>
                <c:pt idx="17758">
                  <c:v>2019/12/22 15:47</c:v>
                </c:pt>
                <c:pt idx="17759">
                  <c:v>2019/12/22 15:47</c:v>
                </c:pt>
                <c:pt idx="17760">
                  <c:v>2019/12/22 15:47</c:v>
                </c:pt>
                <c:pt idx="17761">
                  <c:v>2019/12/22 15:47</c:v>
                </c:pt>
                <c:pt idx="17762">
                  <c:v>2019/12/22 15:47</c:v>
                </c:pt>
                <c:pt idx="17763">
                  <c:v>2019/12/22 15:47</c:v>
                </c:pt>
                <c:pt idx="17764">
                  <c:v>2019/12/22 15:47</c:v>
                </c:pt>
                <c:pt idx="17765">
                  <c:v>2019/12/22 15:47</c:v>
                </c:pt>
                <c:pt idx="17766">
                  <c:v>2019/12/22 15:47</c:v>
                </c:pt>
                <c:pt idx="17767">
                  <c:v>2019/12/22 15:47</c:v>
                </c:pt>
                <c:pt idx="17768">
                  <c:v>2019/12/22 15:47</c:v>
                </c:pt>
                <c:pt idx="17769">
                  <c:v>2019/12/22 15:47</c:v>
                </c:pt>
                <c:pt idx="17770">
                  <c:v>2019/12/22 15:47</c:v>
                </c:pt>
                <c:pt idx="17771">
                  <c:v>2019/12/22 15:48</c:v>
                </c:pt>
                <c:pt idx="17772">
                  <c:v>2019/12/22 15:48</c:v>
                </c:pt>
                <c:pt idx="17773">
                  <c:v>2019/12/22 15:48</c:v>
                </c:pt>
                <c:pt idx="17774">
                  <c:v>2019/12/22 15:48</c:v>
                </c:pt>
                <c:pt idx="17775">
                  <c:v>2019/12/22 15:48</c:v>
                </c:pt>
                <c:pt idx="17776">
                  <c:v>2019/12/22 15:48</c:v>
                </c:pt>
                <c:pt idx="17777">
                  <c:v>2019/12/22 15:48</c:v>
                </c:pt>
                <c:pt idx="17778">
                  <c:v>2019/12/22 15:48</c:v>
                </c:pt>
                <c:pt idx="17779">
                  <c:v>2019/12/22 15:48</c:v>
                </c:pt>
                <c:pt idx="17780">
                  <c:v>2019/12/22 15:48</c:v>
                </c:pt>
                <c:pt idx="17781">
                  <c:v>2019/12/22 15:48</c:v>
                </c:pt>
                <c:pt idx="17782">
                  <c:v>2019/12/22 15:48</c:v>
                </c:pt>
                <c:pt idx="17783">
                  <c:v>2019/12/22 15:48</c:v>
                </c:pt>
                <c:pt idx="17784">
                  <c:v>2019/12/22 15:48</c:v>
                </c:pt>
                <c:pt idx="17785">
                  <c:v>2019/12/22 15:48</c:v>
                </c:pt>
                <c:pt idx="17786">
                  <c:v>2019/12/22 15:48</c:v>
                </c:pt>
                <c:pt idx="17787">
                  <c:v>2019/12/22 15:48</c:v>
                </c:pt>
                <c:pt idx="17788">
                  <c:v>2019/12/22 15:48</c:v>
                </c:pt>
                <c:pt idx="17789">
                  <c:v>2019/12/22 15:48</c:v>
                </c:pt>
                <c:pt idx="17790">
                  <c:v>2019/12/22 15:48</c:v>
                </c:pt>
                <c:pt idx="17791">
                  <c:v>2019/12/22 15:49</c:v>
                </c:pt>
                <c:pt idx="17792">
                  <c:v>2019/12/22 15:49</c:v>
                </c:pt>
                <c:pt idx="17793">
                  <c:v>2019/12/22 15:49</c:v>
                </c:pt>
                <c:pt idx="17794">
                  <c:v>2019/12/22 15:49</c:v>
                </c:pt>
                <c:pt idx="17795">
                  <c:v>2019/12/22 15:49</c:v>
                </c:pt>
                <c:pt idx="17796">
                  <c:v>2019/12/22 15:49</c:v>
                </c:pt>
                <c:pt idx="17797">
                  <c:v>2019/12/22 15:49</c:v>
                </c:pt>
                <c:pt idx="17798">
                  <c:v>2019/12/22 15:49</c:v>
                </c:pt>
                <c:pt idx="17799">
                  <c:v>2019/12/22 15:49</c:v>
                </c:pt>
                <c:pt idx="17800">
                  <c:v>2019/12/22 15:49</c:v>
                </c:pt>
                <c:pt idx="17801">
                  <c:v>2019/12/22 15:49</c:v>
                </c:pt>
                <c:pt idx="17802">
                  <c:v>2019/12/22 15:49</c:v>
                </c:pt>
                <c:pt idx="17803">
                  <c:v>2019/12/22 15:49</c:v>
                </c:pt>
                <c:pt idx="17804">
                  <c:v>2019/12/22 15:49</c:v>
                </c:pt>
                <c:pt idx="17805">
                  <c:v>2019/12/22 15:49</c:v>
                </c:pt>
                <c:pt idx="17806">
                  <c:v>2019/12/22 15:49</c:v>
                </c:pt>
                <c:pt idx="17807">
                  <c:v>2019/12/22 15:49</c:v>
                </c:pt>
                <c:pt idx="17808">
                  <c:v>2019/12/22 15:49</c:v>
                </c:pt>
                <c:pt idx="17809">
                  <c:v>2019/12/22 15:49</c:v>
                </c:pt>
                <c:pt idx="17810">
                  <c:v>2019/12/22 15:49</c:v>
                </c:pt>
                <c:pt idx="17811">
                  <c:v>2019/12/22 15:50</c:v>
                </c:pt>
                <c:pt idx="17812">
                  <c:v>2019/12/22 15:50</c:v>
                </c:pt>
                <c:pt idx="17813">
                  <c:v>2019/12/22 15:50</c:v>
                </c:pt>
                <c:pt idx="17814">
                  <c:v>2019/12/22 15:50</c:v>
                </c:pt>
                <c:pt idx="17815">
                  <c:v>2019/12/22 15:50</c:v>
                </c:pt>
                <c:pt idx="17816">
                  <c:v>2019/12/22 15:50</c:v>
                </c:pt>
                <c:pt idx="17817">
                  <c:v>2019/12/22 15:50</c:v>
                </c:pt>
                <c:pt idx="17818">
                  <c:v>2019/12/22 15:50</c:v>
                </c:pt>
                <c:pt idx="17819">
                  <c:v>2019/12/22 15:50</c:v>
                </c:pt>
                <c:pt idx="17820">
                  <c:v>2019/12/22 15:50</c:v>
                </c:pt>
                <c:pt idx="17821">
                  <c:v>2019/12/22 15:50</c:v>
                </c:pt>
                <c:pt idx="17822">
                  <c:v>2019/12/22 15:50</c:v>
                </c:pt>
                <c:pt idx="17823">
                  <c:v>2019/12/22 15:50</c:v>
                </c:pt>
                <c:pt idx="17824">
                  <c:v>2019/12/22 15:50</c:v>
                </c:pt>
                <c:pt idx="17825">
                  <c:v>2019/12/22 15:50</c:v>
                </c:pt>
                <c:pt idx="17826">
                  <c:v>2019/12/22 15:50</c:v>
                </c:pt>
                <c:pt idx="17827">
                  <c:v>2019/12/22 15:50</c:v>
                </c:pt>
                <c:pt idx="17828">
                  <c:v>2019/12/22 15:50</c:v>
                </c:pt>
                <c:pt idx="17829">
                  <c:v>2019/12/22 15:50</c:v>
                </c:pt>
                <c:pt idx="17830">
                  <c:v>2019/12/22 15:50</c:v>
                </c:pt>
                <c:pt idx="17831">
                  <c:v>2019/12/22 15:51</c:v>
                </c:pt>
                <c:pt idx="17832">
                  <c:v>2019/12/22 15:51</c:v>
                </c:pt>
                <c:pt idx="17833">
                  <c:v>2019/12/22 15:51</c:v>
                </c:pt>
                <c:pt idx="17834">
                  <c:v>2019/12/22 15:51</c:v>
                </c:pt>
                <c:pt idx="17835">
                  <c:v>2019/12/22 15:51</c:v>
                </c:pt>
                <c:pt idx="17836">
                  <c:v>2019/12/22 15:51</c:v>
                </c:pt>
                <c:pt idx="17837">
                  <c:v>2019/12/22 15:51</c:v>
                </c:pt>
                <c:pt idx="17838">
                  <c:v>2019/12/22 15:51</c:v>
                </c:pt>
                <c:pt idx="17839">
                  <c:v>2019/12/22 15:51</c:v>
                </c:pt>
                <c:pt idx="17840">
                  <c:v>2019/12/22 15:51</c:v>
                </c:pt>
                <c:pt idx="17841">
                  <c:v>2019/12/22 15:51</c:v>
                </c:pt>
                <c:pt idx="17842">
                  <c:v>2019/12/22 15:51</c:v>
                </c:pt>
                <c:pt idx="17843">
                  <c:v>2019/12/22 15:51</c:v>
                </c:pt>
                <c:pt idx="17844">
                  <c:v>2019/12/22 15:51</c:v>
                </c:pt>
                <c:pt idx="17845">
                  <c:v>2019/12/22 15:51</c:v>
                </c:pt>
                <c:pt idx="17846">
                  <c:v>2019/12/22 15:51</c:v>
                </c:pt>
                <c:pt idx="17847">
                  <c:v>2019/12/22 15:51</c:v>
                </c:pt>
                <c:pt idx="17848">
                  <c:v>2019/12/22 15:51</c:v>
                </c:pt>
                <c:pt idx="17849">
                  <c:v>2019/12/22 15:51</c:v>
                </c:pt>
                <c:pt idx="17850">
                  <c:v>2019/12/22 15:51</c:v>
                </c:pt>
                <c:pt idx="17851">
                  <c:v>2019/12/22 15:52</c:v>
                </c:pt>
                <c:pt idx="17852">
                  <c:v>2019/12/22 15:52</c:v>
                </c:pt>
                <c:pt idx="17853">
                  <c:v>2019/12/22 15:52</c:v>
                </c:pt>
                <c:pt idx="17854">
                  <c:v>2019/12/22 15:52</c:v>
                </c:pt>
                <c:pt idx="17855">
                  <c:v>2019/12/22 15:52</c:v>
                </c:pt>
                <c:pt idx="17856">
                  <c:v>2019/12/22 15:52</c:v>
                </c:pt>
                <c:pt idx="17857">
                  <c:v>2019/12/22 15:52</c:v>
                </c:pt>
                <c:pt idx="17858">
                  <c:v>2019/12/22 15:52</c:v>
                </c:pt>
                <c:pt idx="17859">
                  <c:v>2019/12/22 15:52</c:v>
                </c:pt>
                <c:pt idx="17860">
                  <c:v>2019/12/22 15:52</c:v>
                </c:pt>
                <c:pt idx="17861">
                  <c:v>2019/12/22 15:52</c:v>
                </c:pt>
                <c:pt idx="17862">
                  <c:v>2019/12/22 15:52</c:v>
                </c:pt>
                <c:pt idx="17863">
                  <c:v>2019/12/22 15:52</c:v>
                </c:pt>
                <c:pt idx="17864">
                  <c:v>2019/12/22 15:52</c:v>
                </c:pt>
                <c:pt idx="17865">
                  <c:v>2019/12/22 15:52</c:v>
                </c:pt>
                <c:pt idx="17866">
                  <c:v>2019/12/22 15:52</c:v>
                </c:pt>
                <c:pt idx="17867">
                  <c:v>2019/12/22 15:52</c:v>
                </c:pt>
                <c:pt idx="17868">
                  <c:v>2019/12/22 15:52</c:v>
                </c:pt>
                <c:pt idx="17869">
                  <c:v>2019/12/22 15:52</c:v>
                </c:pt>
                <c:pt idx="17870">
                  <c:v>2019/12/22 15:52</c:v>
                </c:pt>
                <c:pt idx="17871">
                  <c:v>2019/12/22 15:53</c:v>
                </c:pt>
                <c:pt idx="17872">
                  <c:v>2019/12/22 15:53</c:v>
                </c:pt>
                <c:pt idx="17873">
                  <c:v>2019/12/22 15:53</c:v>
                </c:pt>
                <c:pt idx="17874">
                  <c:v>2019/12/22 15:53</c:v>
                </c:pt>
                <c:pt idx="17875">
                  <c:v>2019/12/22 15:53</c:v>
                </c:pt>
                <c:pt idx="17876">
                  <c:v>2019/12/22 15:53</c:v>
                </c:pt>
                <c:pt idx="17877">
                  <c:v>2019/12/22 15:53</c:v>
                </c:pt>
                <c:pt idx="17878">
                  <c:v>2019/12/22 15:53</c:v>
                </c:pt>
                <c:pt idx="17879">
                  <c:v>2019/12/22 15:53</c:v>
                </c:pt>
                <c:pt idx="17880">
                  <c:v>2019/12/22 15:53</c:v>
                </c:pt>
                <c:pt idx="17881">
                  <c:v>2019/12/22 15:53</c:v>
                </c:pt>
                <c:pt idx="17882">
                  <c:v>2019/12/22 15:53</c:v>
                </c:pt>
                <c:pt idx="17883">
                  <c:v>2019/12/22 15:53</c:v>
                </c:pt>
                <c:pt idx="17884">
                  <c:v>2019/12/22 15:53</c:v>
                </c:pt>
                <c:pt idx="17885">
                  <c:v>2019/12/22 15:53</c:v>
                </c:pt>
                <c:pt idx="17886">
                  <c:v>2019/12/22 15:53</c:v>
                </c:pt>
                <c:pt idx="17887">
                  <c:v>2019/12/22 15:53</c:v>
                </c:pt>
                <c:pt idx="17888">
                  <c:v>2019/12/22 15:53</c:v>
                </c:pt>
                <c:pt idx="17889">
                  <c:v>2019/12/22 15:53</c:v>
                </c:pt>
                <c:pt idx="17890">
                  <c:v>2019/12/22 15:53</c:v>
                </c:pt>
                <c:pt idx="17891">
                  <c:v>2019/12/22 15:54</c:v>
                </c:pt>
                <c:pt idx="17892">
                  <c:v>2019/12/22 15:54</c:v>
                </c:pt>
                <c:pt idx="17893">
                  <c:v>2019/12/22 15:54</c:v>
                </c:pt>
                <c:pt idx="17894">
                  <c:v>2019/12/22 15:54</c:v>
                </c:pt>
                <c:pt idx="17895">
                  <c:v>2019/12/22 15:54</c:v>
                </c:pt>
                <c:pt idx="17896">
                  <c:v>2019/12/22 15:54</c:v>
                </c:pt>
                <c:pt idx="17897">
                  <c:v>2019/12/22 15:54</c:v>
                </c:pt>
                <c:pt idx="17898">
                  <c:v>2019/12/22 15:54</c:v>
                </c:pt>
                <c:pt idx="17899">
                  <c:v>2019/12/22 15:54</c:v>
                </c:pt>
                <c:pt idx="17900">
                  <c:v>2019/12/22 15:54</c:v>
                </c:pt>
                <c:pt idx="17901">
                  <c:v>2019/12/22 15:54</c:v>
                </c:pt>
                <c:pt idx="17902">
                  <c:v>2019/12/22 15:54</c:v>
                </c:pt>
                <c:pt idx="17903">
                  <c:v>2019/12/22 15:54</c:v>
                </c:pt>
                <c:pt idx="17904">
                  <c:v>2019/12/22 15:54</c:v>
                </c:pt>
                <c:pt idx="17905">
                  <c:v>2019/12/22 15:54</c:v>
                </c:pt>
                <c:pt idx="17906">
                  <c:v>2019/12/22 15:54</c:v>
                </c:pt>
                <c:pt idx="17907">
                  <c:v>2019/12/22 15:54</c:v>
                </c:pt>
                <c:pt idx="17908">
                  <c:v>2019/12/22 15:54</c:v>
                </c:pt>
                <c:pt idx="17909">
                  <c:v>2019/12/22 15:54</c:v>
                </c:pt>
                <c:pt idx="17910">
                  <c:v>2019/12/22 15:54</c:v>
                </c:pt>
                <c:pt idx="17911">
                  <c:v>2019/12/22 15:55</c:v>
                </c:pt>
                <c:pt idx="17912">
                  <c:v>2019/12/22 15:55</c:v>
                </c:pt>
                <c:pt idx="17913">
                  <c:v>2019/12/22 15:55</c:v>
                </c:pt>
                <c:pt idx="17914">
                  <c:v>2019/12/22 15:55</c:v>
                </c:pt>
                <c:pt idx="17915">
                  <c:v>2019/12/22 15:55</c:v>
                </c:pt>
                <c:pt idx="17916">
                  <c:v>2019/12/22 15:55</c:v>
                </c:pt>
                <c:pt idx="17917">
                  <c:v>2019/12/22 15:55</c:v>
                </c:pt>
                <c:pt idx="17918">
                  <c:v>2019/12/22 15:55</c:v>
                </c:pt>
                <c:pt idx="17919">
                  <c:v>2019/12/22 15:55</c:v>
                </c:pt>
                <c:pt idx="17920">
                  <c:v>2019/12/22 15:55</c:v>
                </c:pt>
                <c:pt idx="17921">
                  <c:v>2019/12/22 15:55</c:v>
                </c:pt>
                <c:pt idx="17922">
                  <c:v>2019/12/22 15:55</c:v>
                </c:pt>
                <c:pt idx="17923">
                  <c:v>2019/12/22 15:55</c:v>
                </c:pt>
                <c:pt idx="17924">
                  <c:v>2019/12/22 15:55</c:v>
                </c:pt>
                <c:pt idx="17925">
                  <c:v>2019/12/22 15:55</c:v>
                </c:pt>
                <c:pt idx="17926">
                  <c:v>2019/12/22 15:55</c:v>
                </c:pt>
                <c:pt idx="17927">
                  <c:v>2019/12/22 15:55</c:v>
                </c:pt>
                <c:pt idx="17928">
                  <c:v>2019/12/22 15:55</c:v>
                </c:pt>
                <c:pt idx="17929">
                  <c:v>2019/12/22 15:55</c:v>
                </c:pt>
                <c:pt idx="17930">
                  <c:v>2019/12/22 15:55</c:v>
                </c:pt>
                <c:pt idx="17931">
                  <c:v>2019/12/22 15:56</c:v>
                </c:pt>
                <c:pt idx="17932">
                  <c:v>2019/12/22 15:56</c:v>
                </c:pt>
                <c:pt idx="17933">
                  <c:v>2019/12/22 15:56</c:v>
                </c:pt>
                <c:pt idx="17934">
                  <c:v>2019/12/22 15:56</c:v>
                </c:pt>
                <c:pt idx="17935">
                  <c:v>2019/12/22 15:56</c:v>
                </c:pt>
                <c:pt idx="17936">
                  <c:v>2019/12/22 15:56</c:v>
                </c:pt>
                <c:pt idx="17937">
                  <c:v>2019/12/22 15:56</c:v>
                </c:pt>
                <c:pt idx="17938">
                  <c:v>2019/12/22 15:56</c:v>
                </c:pt>
                <c:pt idx="17939">
                  <c:v>2019/12/22 15:56</c:v>
                </c:pt>
                <c:pt idx="17940">
                  <c:v>2019/12/22 15:56</c:v>
                </c:pt>
                <c:pt idx="17941">
                  <c:v>2019/12/22 15:56</c:v>
                </c:pt>
                <c:pt idx="17942">
                  <c:v>2019/12/22 15:56</c:v>
                </c:pt>
                <c:pt idx="17943">
                  <c:v>2019/12/22 15:56</c:v>
                </c:pt>
                <c:pt idx="17944">
                  <c:v>2019/12/22 15:56</c:v>
                </c:pt>
                <c:pt idx="17945">
                  <c:v>2019/12/22 15:56</c:v>
                </c:pt>
                <c:pt idx="17946">
                  <c:v>2019/12/22 15:56</c:v>
                </c:pt>
                <c:pt idx="17947">
                  <c:v>2019/12/22 15:56</c:v>
                </c:pt>
                <c:pt idx="17948">
                  <c:v>2019/12/22 15:56</c:v>
                </c:pt>
                <c:pt idx="17949">
                  <c:v>2019/12/22 15:56</c:v>
                </c:pt>
                <c:pt idx="17950">
                  <c:v>2019/12/22 15:56</c:v>
                </c:pt>
                <c:pt idx="17951">
                  <c:v>2019/12/22 15:57</c:v>
                </c:pt>
                <c:pt idx="17952">
                  <c:v>2019/12/22 15:57</c:v>
                </c:pt>
                <c:pt idx="17953">
                  <c:v>2019/12/22 15:57</c:v>
                </c:pt>
                <c:pt idx="17954">
                  <c:v>2019/12/22 15:57</c:v>
                </c:pt>
                <c:pt idx="17955">
                  <c:v>2019/12/22 15:57</c:v>
                </c:pt>
                <c:pt idx="17956">
                  <c:v>2019/12/22 15:57</c:v>
                </c:pt>
                <c:pt idx="17957">
                  <c:v>2019/12/22 15:57</c:v>
                </c:pt>
                <c:pt idx="17958">
                  <c:v>2019/12/22 15:57</c:v>
                </c:pt>
                <c:pt idx="17959">
                  <c:v>2019/12/22 15:57</c:v>
                </c:pt>
                <c:pt idx="17960">
                  <c:v>2019/12/22 15:57</c:v>
                </c:pt>
                <c:pt idx="17961">
                  <c:v>2019/12/22 15:57</c:v>
                </c:pt>
                <c:pt idx="17962">
                  <c:v>2019/12/22 15:57</c:v>
                </c:pt>
                <c:pt idx="17963">
                  <c:v>2019/12/22 15:57</c:v>
                </c:pt>
                <c:pt idx="17964">
                  <c:v>2019/12/22 15:57</c:v>
                </c:pt>
                <c:pt idx="17965">
                  <c:v>2019/12/22 15:57</c:v>
                </c:pt>
                <c:pt idx="17966">
                  <c:v>2019/12/22 15:57</c:v>
                </c:pt>
                <c:pt idx="17967">
                  <c:v>2019/12/22 15:57</c:v>
                </c:pt>
                <c:pt idx="17968">
                  <c:v>2019/12/22 15:57</c:v>
                </c:pt>
                <c:pt idx="17969">
                  <c:v>2019/12/22 15:57</c:v>
                </c:pt>
                <c:pt idx="17970">
                  <c:v>2019/12/22 15:57</c:v>
                </c:pt>
                <c:pt idx="17971">
                  <c:v>2019/12/22 15:58</c:v>
                </c:pt>
                <c:pt idx="17972">
                  <c:v>2019/12/22 15:58</c:v>
                </c:pt>
                <c:pt idx="17973">
                  <c:v>2019/12/22 15:58</c:v>
                </c:pt>
                <c:pt idx="17974">
                  <c:v>2019/12/22 15:58</c:v>
                </c:pt>
                <c:pt idx="17975">
                  <c:v>2019/12/22 15:58</c:v>
                </c:pt>
                <c:pt idx="17976">
                  <c:v>2019/12/22 15:58</c:v>
                </c:pt>
                <c:pt idx="17977">
                  <c:v>2019/12/22 15:58</c:v>
                </c:pt>
                <c:pt idx="17978">
                  <c:v>2019/12/22 15:58</c:v>
                </c:pt>
                <c:pt idx="17979">
                  <c:v>2019/12/22 15:58</c:v>
                </c:pt>
                <c:pt idx="17980">
                  <c:v>2019/12/22 15:58</c:v>
                </c:pt>
                <c:pt idx="17981">
                  <c:v>2019/12/22 15:58</c:v>
                </c:pt>
                <c:pt idx="17982">
                  <c:v>2019/12/22 15:58</c:v>
                </c:pt>
                <c:pt idx="17983">
                  <c:v>2019/12/22 15:58</c:v>
                </c:pt>
                <c:pt idx="17984">
                  <c:v>2019/12/22 15:58</c:v>
                </c:pt>
                <c:pt idx="17985">
                  <c:v>2019/12/22 15:58</c:v>
                </c:pt>
                <c:pt idx="17986">
                  <c:v>2019/12/22 15:58</c:v>
                </c:pt>
                <c:pt idx="17987">
                  <c:v>2019/12/22 15:58</c:v>
                </c:pt>
                <c:pt idx="17988">
                  <c:v>2019/12/22 15:58</c:v>
                </c:pt>
                <c:pt idx="17989">
                  <c:v>2019/12/22 15:58</c:v>
                </c:pt>
                <c:pt idx="17990">
                  <c:v>2019/12/22 15:58</c:v>
                </c:pt>
                <c:pt idx="17991">
                  <c:v>2019/12/22 15:59</c:v>
                </c:pt>
                <c:pt idx="17992">
                  <c:v>2019/12/22 15:59</c:v>
                </c:pt>
                <c:pt idx="17993">
                  <c:v>2019/12/22 15:59</c:v>
                </c:pt>
                <c:pt idx="17994">
                  <c:v>2019/12/22 15:59</c:v>
                </c:pt>
                <c:pt idx="17995">
                  <c:v>2019/12/22 15:59</c:v>
                </c:pt>
                <c:pt idx="17996">
                  <c:v>2019/12/22 15:59</c:v>
                </c:pt>
                <c:pt idx="17997">
                  <c:v>2019/12/22 15:59</c:v>
                </c:pt>
                <c:pt idx="17998">
                  <c:v>2019/12/22 15:59</c:v>
                </c:pt>
                <c:pt idx="17999">
                  <c:v>2019/12/22 15:59</c:v>
                </c:pt>
                <c:pt idx="18000">
                  <c:v>2019/12/22 15:59</c:v>
                </c:pt>
                <c:pt idx="18001">
                  <c:v>2019/12/22 15:59</c:v>
                </c:pt>
                <c:pt idx="18002">
                  <c:v>2019/12/22 15:59</c:v>
                </c:pt>
                <c:pt idx="18003">
                  <c:v>2019/12/22 15:59</c:v>
                </c:pt>
                <c:pt idx="18004">
                  <c:v>2019/12/22 15:59</c:v>
                </c:pt>
                <c:pt idx="18005">
                  <c:v>2019/12/22 15:59</c:v>
                </c:pt>
                <c:pt idx="18006">
                  <c:v>2019/12/22 15:59</c:v>
                </c:pt>
                <c:pt idx="18007">
                  <c:v>2019/12/22 15:59</c:v>
                </c:pt>
                <c:pt idx="18008">
                  <c:v>2019/12/22 15:59</c:v>
                </c:pt>
                <c:pt idx="18009">
                  <c:v>2019/12/22 15:59</c:v>
                </c:pt>
                <c:pt idx="18010">
                  <c:v>2019/12/22 15:59</c:v>
                </c:pt>
                <c:pt idx="18011">
                  <c:v>2019/12/22 16:00</c:v>
                </c:pt>
                <c:pt idx="18012">
                  <c:v>2019/12/22 16:00</c:v>
                </c:pt>
                <c:pt idx="18013">
                  <c:v>2019/12/22 16:00</c:v>
                </c:pt>
                <c:pt idx="18014">
                  <c:v>2019/12/22 16:00</c:v>
                </c:pt>
                <c:pt idx="18015">
                  <c:v>2019/12/22 16:00</c:v>
                </c:pt>
                <c:pt idx="18016">
                  <c:v>2019/12/22 16:00</c:v>
                </c:pt>
                <c:pt idx="18017">
                  <c:v>2019/12/22 16:00</c:v>
                </c:pt>
                <c:pt idx="18018">
                  <c:v>2019/12/22 16:00</c:v>
                </c:pt>
                <c:pt idx="18019">
                  <c:v>2019/12/22 16:00</c:v>
                </c:pt>
                <c:pt idx="18020">
                  <c:v>2019/12/22 16:00</c:v>
                </c:pt>
                <c:pt idx="18021">
                  <c:v>2019/12/22 16:00</c:v>
                </c:pt>
                <c:pt idx="18022">
                  <c:v>2019/12/22 16:00</c:v>
                </c:pt>
                <c:pt idx="18023">
                  <c:v>2019/12/22 16:00</c:v>
                </c:pt>
                <c:pt idx="18024">
                  <c:v>2019/12/22 16:00</c:v>
                </c:pt>
                <c:pt idx="18025">
                  <c:v>2019/12/22 16:00</c:v>
                </c:pt>
                <c:pt idx="18026">
                  <c:v>2019/12/22 16:00</c:v>
                </c:pt>
                <c:pt idx="18027">
                  <c:v>2019/12/22 16:00</c:v>
                </c:pt>
                <c:pt idx="18028">
                  <c:v>2019/12/22 16:00</c:v>
                </c:pt>
                <c:pt idx="18029">
                  <c:v>2019/12/22 16:00</c:v>
                </c:pt>
                <c:pt idx="18030">
                  <c:v>2019/12/22 16:00</c:v>
                </c:pt>
                <c:pt idx="18031">
                  <c:v>2019/12/22 16:01</c:v>
                </c:pt>
                <c:pt idx="18032">
                  <c:v>2019/12/22 16:01</c:v>
                </c:pt>
                <c:pt idx="18033">
                  <c:v>2019/12/22 16:01</c:v>
                </c:pt>
                <c:pt idx="18034">
                  <c:v>2019/12/22 16:01</c:v>
                </c:pt>
                <c:pt idx="18035">
                  <c:v>2019/12/22 16:01</c:v>
                </c:pt>
                <c:pt idx="18036">
                  <c:v>2019/12/22 16:01</c:v>
                </c:pt>
                <c:pt idx="18037">
                  <c:v>2019/12/22 16:01</c:v>
                </c:pt>
                <c:pt idx="18038">
                  <c:v>2019/12/22 16:01</c:v>
                </c:pt>
                <c:pt idx="18039">
                  <c:v>2019/12/22 16:01</c:v>
                </c:pt>
                <c:pt idx="18040">
                  <c:v>2019/12/22 16:01</c:v>
                </c:pt>
                <c:pt idx="18041">
                  <c:v>2019/12/22 16:01</c:v>
                </c:pt>
                <c:pt idx="18042">
                  <c:v>2019/12/22 16:01</c:v>
                </c:pt>
                <c:pt idx="18043">
                  <c:v>2019/12/22 16:01</c:v>
                </c:pt>
                <c:pt idx="18044">
                  <c:v>2019/12/22 16:01</c:v>
                </c:pt>
                <c:pt idx="18045">
                  <c:v>2019/12/22 16:01</c:v>
                </c:pt>
                <c:pt idx="18046">
                  <c:v>2019/12/22 16:01</c:v>
                </c:pt>
                <c:pt idx="18047">
                  <c:v>2019/12/22 16:01</c:v>
                </c:pt>
                <c:pt idx="18048">
                  <c:v>2019/12/22 16:01</c:v>
                </c:pt>
                <c:pt idx="18049">
                  <c:v>2019/12/22 16:01</c:v>
                </c:pt>
                <c:pt idx="18050">
                  <c:v>2019/12/22 16:01</c:v>
                </c:pt>
                <c:pt idx="18051">
                  <c:v>2019/12/22 16:02</c:v>
                </c:pt>
                <c:pt idx="18052">
                  <c:v>2019/12/22 16:02</c:v>
                </c:pt>
                <c:pt idx="18053">
                  <c:v>2019/12/22 16:02</c:v>
                </c:pt>
                <c:pt idx="18054">
                  <c:v>2019/12/22 16:02</c:v>
                </c:pt>
                <c:pt idx="18055">
                  <c:v>2019/12/22 16:02</c:v>
                </c:pt>
                <c:pt idx="18056">
                  <c:v>2019/12/22 16:02</c:v>
                </c:pt>
                <c:pt idx="18057">
                  <c:v>2019/12/22 16:02</c:v>
                </c:pt>
                <c:pt idx="18058">
                  <c:v>2019/12/22 16:02</c:v>
                </c:pt>
                <c:pt idx="18059">
                  <c:v>2019/12/22 16:02</c:v>
                </c:pt>
                <c:pt idx="18060">
                  <c:v>2019/12/22 16:02</c:v>
                </c:pt>
                <c:pt idx="18061">
                  <c:v>2019/12/22 16:02</c:v>
                </c:pt>
                <c:pt idx="18062">
                  <c:v>2019/12/22 16:02</c:v>
                </c:pt>
                <c:pt idx="18063">
                  <c:v>2019/12/22 16:02</c:v>
                </c:pt>
                <c:pt idx="18064">
                  <c:v>2019/12/22 16:02</c:v>
                </c:pt>
                <c:pt idx="18065">
                  <c:v>2019/12/22 16:02</c:v>
                </c:pt>
                <c:pt idx="18066">
                  <c:v>2019/12/22 16:02</c:v>
                </c:pt>
                <c:pt idx="18067">
                  <c:v>2019/12/22 16:02</c:v>
                </c:pt>
                <c:pt idx="18068">
                  <c:v>2019/12/22 16:02</c:v>
                </c:pt>
                <c:pt idx="18069">
                  <c:v>2019/12/22 16:02</c:v>
                </c:pt>
                <c:pt idx="18070">
                  <c:v>2019/12/22 16:02</c:v>
                </c:pt>
                <c:pt idx="18071">
                  <c:v>2019/12/22 16:03</c:v>
                </c:pt>
                <c:pt idx="18072">
                  <c:v>2019/12/22 16:03</c:v>
                </c:pt>
                <c:pt idx="18073">
                  <c:v>2019/12/22 16:03</c:v>
                </c:pt>
                <c:pt idx="18074">
                  <c:v>2019/12/22 16:03</c:v>
                </c:pt>
                <c:pt idx="18075">
                  <c:v>2019/12/22 16:03</c:v>
                </c:pt>
                <c:pt idx="18076">
                  <c:v>2019/12/22 16:03</c:v>
                </c:pt>
                <c:pt idx="18077">
                  <c:v>2019/12/22 16:03</c:v>
                </c:pt>
                <c:pt idx="18078">
                  <c:v>2019/12/22 16:03</c:v>
                </c:pt>
                <c:pt idx="18079">
                  <c:v>2019/12/22 16:03</c:v>
                </c:pt>
                <c:pt idx="18080">
                  <c:v>2019/12/22 16:03</c:v>
                </c:pt>
                <c:pt idx="18081">
                  <c:v>2019/12/22 16:03</c:v>
                </c:pt>
                <c:pt idx="18082">
                  <c:v>2019/12/22 16:03</c:v>
                </c:pt>
                <c:pt idx="18083">
                  <c:v>2019/12/22 16:03</c:v>
                </c:pt>
                <c:pt idx="18084">
                  <c:v>2019/12/22 16:03</c:v>
                </c:pt>
                <c:pt idx="18085">
                  <c:v>2019/12/22 16:03</c:v>
                </c:pt>
                <c:pt idx="18086">
                  <c:v>2019/12/22 16:03</c:v>
                </c:pt>
                <c:pt idx="18087">
                  <c:v>2019/12/22 16:03</c:v>
                </c:pt>
                <c:pt idx="18088">
                  <c:v>2019/12/22 16:03</c:v>
                </c:pt>
                <c:pt idx="18089">
                  <c:v>2019/12/22 16:03</c:v>
                </c:pt>
                <c:pt idx="18090">
                  <c:v>2019/12/22 16:03</c:v>
                </c:pt>
                <c:pt idx="18091">
                  <c:v>2019/12/22 16:04</c:v>
                </c:pt>
                <c:pt idx="18092">
                  <c:v>2019/12/22 16:04</c:v>
                </c:pt>
                <c:pt idx="18093">
                  <c:v>2019/12/22 16:04</c:v>
                </c:pt>
                <c:pt idx="18094">
                  <c:v>2019/12/22 16:04</c:v>
                </c:pt>
                <c:pt idx="18095">
                  <c:v>2019/12/22 16:04</c:v>
                </c:pt>
                <c:pt idx="18096">
                  <c:v>2019/12/22 16:04</c:v>
                </c:pt>
                <c:pt idx="18097">
                  <c:v>2019/12/22 16:04</c:v>
                </c:pt>
                <c:pt idx="18098">
                  <c:v>2019/12/22 16:04</c:v>
                </c:pt>
                <c:pt idx="18099">
                  <c:v>2019/12/22 16:04</c:v>
                </c:pt>
                <c:pt idx="18100">
                  <c:v>2019/12/22 16:04</c:v>
                </c:pt>
                <c:pt idx="18101">
                  <c:v>2019/12/22 16:04</c:v>
                </c:pt>
                <c:pt idx="18102">
                  <c:v>2019/12/22 16:04</c:v>
                </c:pt>
                <c:pt idx="18103">
                  <c:v>2019/12/22 16:04</c:v>
                </c:pt>
                <c:pt idx="18104">
                  <c:v>2019/12/22 16:04</c:v>
                </c:pt>
                <c:pt idx="18105">
                  <c:v>2019/12/22 16:04</c:v>
                </c:pt>
                <c:pt idx="18106">
                  <c:v>2019/12/22 16:04</c:v>
                </c:pt>
                <c:pt idx="18107">
                  <c:v>2019/12/22 16:04</c:v>
                </c:pt>
                <c:pt idx="18108">
                  <c:v>2019/12/22 16:04</c:v>
                </c:pt>
                <c:pt idx="18109">
                  <c:v>2019/12/22 16:04</c:v>
                </c:pt>
                <c:pt idx="18110">
                  <c:v>2019/12/22 16:04</c:v>
                </c:pt>
                <c:pt idx="18111">
                  <c:v>2019/12/22 16:05</c:v>
                </c:pt>
                <c:pt idx="18112">
                  <c:v>2019/12/22 16:05</c:v>
                </c:pt>
                <c:pt idx="18113">
                  <c:v>2019/12/22 16:05</c:v>
                </c:pt>
                <c:pt idx="18114">
                  <c:v>2019/12/22 16:05</c:v>
                </c:pt>
                <c:pt idx="18115">
                  <c:v>2019/12/22 16:05</c:v>
                </c:pt>
                <c:pt idx="18116">
                  <c:v>2019/12/22 16:05</c:v>
                </c:pt>
                <c:pt idx="18117">
                  <c:v>2019/12/22 16:05</c:v>
                </c:pt>
                <c:pt idx="18118">
                  <c:v>2019/12/22 16:05</c:v>
                </c:pt>
                <c:pt idx="18119">
                  <c:v>2019/12/22 16:05</c:v>
                </c:pt>
                <c:pt idx="18120">
                  <c:v>2019/12/22 16:05</c:v>
                </c:pt>
                <c:pt idx="18121">
                  <c:v>2019/12/22 16:05</c:v>
                </c:pt>
                <c:pt idx="18122">
                  <c:v>2019/12/22 16:05</c:v>
                </c:pt>
                <c:pt idx="18123">
                  <c:v>2019/12/22 16:05</c:v>
                </c:pt>
                <c:pt idx="18124">
                  <c:v>2019/12/22 16:05</c:v>
                </c:pt>
                <c:pt idx="18125">
                  <c:v>2019/12/22 16:05</c:v>
                </c:pt>
                <c:pt idx="18126">
                  <c:v>2019/12/22 16:05</c:v>
                </c:pt>
                <c:pt idx="18127">
                  <c:v>2019/12/22 16:05</c:v>
                </c:pt>
                <c:pt idx="18128">
                  <c:v>2019/12/22 16:05</c:v>
                </c:pt>
                <c:pt idx="18129">
                  <c:v>2019/12/22 16:05</c:v>
                </c:pt>
                <c:pt idx="18130">
                  <c:v>2019/12/22 16:05</c:v>
                </c:pt>
                <c:pt idx="18131">
                  <c:v>2019/12/22 16:06</c:v>
                </c:pt>
                <c:pt idx="18132">
                  <c:v>2019/12/22 16:06</c:v>
                </c:pt>
                <c:pt idx="18133">
                  <c:v>2019/12/22 16:06</c:v>
                </c:pt>
                <c:pt idx="18134">
                  <c:v>2019/12/22 16:06</c:v>
                </c:pt>
                <c:pt idx="18135">
                  <c:v>2019/12/22 16:06</c:v>
                </c:pt>
                <c:pt idx="18136">
                  <c:v>2019/12/22 16:06</c:v>
                </c:pt>
                <c:pt idx="18137">
                  <c:v>2019/12/22 16:06</c:v>
                </c:pt>
                <c:pt idx="18138">
                  <c:v>2019/12/22 16:06</c:v>
                </c:pt>
                <c:pt idx="18139">
                  <c:v>2019/12/22 16:06</c:v>
                </c:pt>
                <c:pt idx="18140">
                  <c:v>2019/12/22 16:06</c:v>
                </c:pt>
                <c:pt idx="18141">
                  <c:v>2019/12/22 16:06</c:v>
                </c:pt>
                <c:pt idx="18142">
                  <c:v>2019/12/22 16:06</c:v>
                </c:pt>
                <c:pt idx="18143">
                  <c:v>2019/12/22 16:06</c:v>
                </c:pt>
                <c:pt idx="18144">
                  <c:v>2019/12/22 16:06</c:v>
                </c:pt>
                <c:pt idx="18145">
                  <c:v>2019/12/22 16:06</c:v>
                </c:pt>
                <c:pt idx="18146">
                  <c:v>2019/12/22 16:06</c:v>
                </c:pt>
                <c:pt idx="18147">
                  <c:v>2019/12/22 16:06</c:v>
                </c:pt>
                <c:pt idx="18148">
                  <c:v>2019/12/22 16:06</c:v>
                </c:pt>
                <c:pt idx="18149">
                  <c:v>2019/12/22 16:06</c:v>
                </c:pt>
                <c:pt idx="18150">
                  <c:v>2019/12/22 16:06</c:v>
                </c:pt>
                <c:pt idx="18151">
                  <c:v>2019/12/22 16:07</c:v>
                </c:pt>
                <c:pt idx="18152">
                  <c:v>2019/12/22 16:07</c:v>
                </c:pt>
                <c:pt idx="18153">
                  <c:v>2019/12/22 16:07</c:v>
                </c:pt>
                <c:pt idx="18154">
                  <c:v>2019/12/22 16:07</c:v>
                </c:pt>
                <c:pt idx="18155">
                  <c:v>2019/12/22 16:07</c:v>
                </c:pt>
                <c:pt idx="18156">
                  <c:v>2019/12/22 16:07</c:v>
                </c:pt>
                <c:pt idx="18157">
                  <c:v>2019/12/22 16:07</c:v>
                </c:pt>
                <c:pt idx="18158">
                  <c:v>2019/12/22 16:07</c:v>
                </c:pt>
                <c:pt idx="18159">
                  <c:v>2019/12/22 16:07</c:v>
                </c:pt>
                <c:pt idx="18160">
                  <c:v>2019/12/22 16:07</c:v>
                </c:pt>
                <c:pt idx="18161">
                  <c:v>2019/12/22 16:07</c:v>
                </c:pt>
                <c:pt idx="18162">
                  <c:v>2019/12/22 16:07</c:v>
                </c:pt>
                <c:pt idx="18163">
                  <c:v>2019/12/22 16:07</c:v>
                </c:pt>
                <c:pt idx="18164">
                  <c:v>2019/12/22 16:07</c:v>
                </c:pt>
                <c:pt idx="18165">
                  <c:v>2019/12/22 16:07</c:v>
                </c:pt>
                <c:pt idx="18166">
                  <c:v>2019/12/22 16:07</c:v>
                </c:pt>
                <c:pt idx="18167">
                  <c:v>2019/12/22 16:07</c:v>
                </c:pt>
                <c:pt idx="18168">
                  <c:v>2019/12/22 16:07</c:v>
                </c:pt>
                <c:pt idx="18169">
                  <c:v>2019/12/22 16:07</c:v>
                </c:pt>
                <c:pt idx="18170">
                  <c:v>2019/12/22 16:07</c:v>
                </c:pt>
                <c:pt idx="18171">
                  <c:v>2019/12/22 16:08</c:v>
                </c:pt>
                <c:pt idx="18172">
                  <c:v>2019/12/22 16:08</c:v>
                </c:pt>
                <c:pt idx="18173">
                  <c:v>2019/12/22 16:08</c:v>
                </c:pt>
                <c:pt idx="18174">
                  <c:v>2019/12/22 16:08</c:v>
                </c:pt>
                <c:pt idx="18175">
                  <c:v>2019/12/22 16:08</c:v>
                </c:pt>
                <c:pt idx="18176">
                  <c:v>2019/12/22 16:08</c:v>
                </c:pt>
                <c:pt idx="18177">
                  <c:v>2019/12/22 16:08</c:v>
                </c:pt>
                <c:pt idx="18178">
                  <c:v>2019/12/22 16:08</c:v>
                </c:pt>
                <c:pt idx="18179">
                  <c:v>2019/12/22 16:08</c:v>
                </c:pt>
                <c:pt idx="18180">
                  <c:v>2019/12/22 16:08</c:v>
                </c:pt>
                <c:pt idx="18181">
                  <c:v>2019/12/22 16:08</c:v>
                </c:pt>
                <c:pt idx="18182">
                  <c:v>2019/12/22 16:08</c:v>
                </c:pt>
                <c:pt idx="18183">
                  <c:v>2019/12/22 16:08</c:v>
                </c:pt>
                <c:pt idx="18184">
                  <c:v>2019/12/22 16:08</c:v>
                </c:pt>
                <c:pt idx="18185">
                  <c:v>2019/12/22 16:08</c:v>
                </c:pt>
                <c:pt idx="18186">
                  <c:v>2019/12/22 16:08</c:v>
                </c:pt>
                <c:pt idx="18187">
                  <c:v>2019/12/22 16:08</c:v>
                </c:pt>
                <c:pt idx="18188">
                  <c:v>2019/12/22 16:08</c:v>
                </c:pt>
                <c:pt idx="18189">
                  <c:v>2019/12/22 16:08</c:v>
                </c:pt>
                <c:pt idx="18190">
                  <c:v>2019/12/22 16:08</c:v>
                </c:pt>
                <c:pt idx="18191">
                  <c:v>2019/12/22 16:09</c:v>
                </c:pt>
                <c:pt idx="18192">
                  <c:v>2019/12/22 16:09</c:v>
                </c:pt>
                <c:pt idx="18193">
                  <c:v>2019/12/22 16:09</c:v>
                </c:pt>
                <c:pt idx="18194">
                  <c:v>2019/12/22 16:09</c:v>
                </c:pt>
                <c:pt idx="18195">
                  <c:v>2019/12/22 16:09</c:v>
                </c:pt>
                <c:pt idx="18196">
                  <c:v>2019/12/22 16:09</c:v>
                </c:pt>
                <c:pt idx="18197">
                  <c:v>2019/12/22 16:09</c:v>
                </c:pt>
                <c:pt idx="18198">
                  <c:v>2019/12/22 16:09</c:v>
                </c:pt>
                <c:pt idx="18199">
                  <c:v>2019/12/22 16:09</c:v>
                </c:pt>
                <c:pt idx="18200">
                  <c:v>2019/12/22 16:09</c:v>
                </c:pt>
                <c:pt idx="18201">
                  <c:v>2019/12/22 16:09</c:v>
                </c:pt>
                <c:pt idx="18202">
                  <c:v>2019/12/22 16:09</c:v>
                </c:pt>
                <c:pt idx="18203">
                  <c:v>2019/12/22 16:09</c:v>
                </c:pt>
                <c:pt idx="18204">
                  <c:v>2019/12/22 16:09</c:v>
                </c:pt>
                <c:pt idx="18205">
                  <c:v>2019/12/22 16:09</c:v>
                </c:pt>
                <c:pt idx="18206">
                  <c:v>2019/12/22 16:09</c:v>
                </c:pt>
                <c:pt idx="18207">
                  <c:v>2019/12/22 16:09</c:v>
                </c:pt>
                <c:pt idx="18208">
                  <c:v>2019/12/22 16:09</c:v>
                </c:pt>
                <c:pt idx="18209">
                  <c:v>2019/12/22 16:09</c:v>
                </c:pt>
                <c:pt idx="18210">
                  <c:v>2019/12/22 16:09</c:v>
                </c:pt>
                <c:pt idx="18211">
                  <c:v>2019/12/22 16:10</c:v>
                </c:pt>
                <c:pt idx="18212">
                  <c:v>2019/12/22 16:10</c:v>
                </c:pt>
                <c:pt idx="18213">
                  <c:v>2019/12/22 16:10</c:v>
                </c:pt>
                <c:pt idx="18214">
                  <c:v>2019/12/22 16:10</c:v>
                </c:pt>
                <c:pt idx="18215">
                  <c:v>2019/12/22 16:10</c:v>
                </c:pt>
                <c:pt idx="18216">
                  <c:v>2019/12/22 16:10</c:v>
                </c:pt>
                <c:pt idx="18217">
                  <c:v>2019/12/22 16:10</c:v>
                </c:pt>
                <c:pt idx="18218">
                  <c:v>2019/12/22 16:10</c:v>
                </c:pt>
                <c:pt idx="18219">
                  <c:v>2019/12/22 16:10</c:v>
                </c:pt>
                <c:pt idx="18220">
                  <c:v>2019/12/22 16:10</c:v>
                </c:pt>
                <c:pt idx="18221">
                  <c:v>2019/12/22 16:10</c:v>
                </c:pt>
                <c:pt idx="18222">
                  <c:v>2019/12/22 16:10</c:v>
                </c:pt>
                <c:pt idx="18223">
                  <c:v>2019/12/22 16:10</c:v>
                </c:pt>
                <c:pt idx="18224">
                  <c:v>2019/12/22 16:10</c:v>
                </c:pt>
                <c:pt idx="18225">
                  <c:v>2019/12/22 16:10</c:v>
                </c:pt>
                <c:pt idx="18226">
                  <c:v>2019/12/22 16:10</c:v>
                </c:pt>
                <c:pt idx="18227">
                  <c:v>2019/12/22 16:10</c:v>
                </c:pt>
                <c:pt idx="18228">
                  <c:v>2019/12/22 16:10</c:v>
                </c:pt>
                <c:pt idx="18229">
                  <c:v>2019/12/22 16:10</c:v>
                </c:pt>
                <c:pt idx="18230">
                  <c:v>2019/12/22 16:10</c:v>
                </c:pt>
                <c:pt idx="18231">
                  <c:v>2019/12/22 16:11</c:v>
                </c:pt>
                <c:pt idx="18232">
                  <c:v>2019/12/22 16:11</c:v>
                </c:pt>
                <c:pt idx="18233">
                  <c:v>2019/12/22 16:11</c:v>
                </c:pt>
                <c:pt idx="18234">
                  <c:v>2019/12/22 16:11</c:v>
                </c:pt>
                <c:pt idx="18235">
                  <c:v>2019/12/22 16:11</c:v>
                </c:pt>
                <c:pt idx="18236">
                  <c:v>2019/12/22 16:11</c:v>
                </c:pt>
                <c:pt idx="18237">
                  <c:v>2019/12/22 16:11</c:v>
                </c:pt>
                <c:pt idx="18238">
                  <c:v>2019/12/22 16:11</c:v>
                </c:pt>
                <c:pt idx="18239">
                  <c:v>2019/12/22 16:11</c:v>
                </c:pt>
                <c:pt idx="18240">
                  <c:v>2019/12/22 16:11</c:v>
                </c:pt>
                <c:pt idx="18241">
                  <c:v>2019/12/22 16:11</c:v>
                </c:pt>
                <c:pt idx="18242">
                  <c:v>2019/12/22 16:11</c:v>
                </c:pt>
                <c:pt idx="18243">
                  <c:v>2019/12/22 16:11</c:v>
                </c:pt>
                <c:pt idx="18244">
                  <c:v>2019/12/22 16:11</c:v>
                </c:pt>
                <c:pt idx="18245">
                  <c:v>2019/12/22 16:11</c:v>
                </c:pt>
                <c:pt idx="18246">
                  <c:v>2019/12/22 16:11</c:v>
                </c:pt>
                <c:pt idx="18247">
                  <c:v>2019/12/22 16:11</c:v>
                </c:pt>
                <c:pt idx="18248">
                  <c:v>2019/12/22 16:11</c:v>
                </c:pt>
                <c:pt idx="18249">
                  <c:v>2019/12/22 16:11</c:v>
                </c:pt>
                <c:pt idx="18250">
                  <c:v>2019/12/22 16:11</c:v>
                </c:pt>
                <c:pt idx="18251">
                  <c:v>2019/12/22 16:12</c:v>
                </c:pt>
                <c:pt idx="18252">
                  <c:v>2019/12/22 16:12</c:v>
                </c:pt>
                <c:pt idx="18253">
                  <c:v>2019/12/22 16:12</c:v>
                </c:pt>
                <c:pt idx="18254">
                  <c:v>2019/12/22 16:12</c:v>
                </c:pt>
                <c:pt idx="18255">
                  <c:v>2019/12/22 16:12</c:v>
                </c:pt>
                <c:pt idx="18256">
                  <c:v>2019/12/22 16:12</c:v>
                </c:pt>
                <c:pt idx="18257">
                  <c:v>2019/12/22 16:12</c:v>
                </c:pt>
                <c:pt idx="18258">
                  <c:v>2019/12/22 16:12</c:v>
                </c:pt>
                <c:pt idx="18259">
                  <c:v>2019/12/22 16:12</c:v>
                </c:pt>
                <c:pt idx="18260">
                  <c:v>2019/12/22 16:12</c:v>
                </c:pt>
                <c:pt idx="18261">
                  <c:v>2019/12/22 16:12</c:v>
                </c:pt>
                <c:pt idx="18262">
                  <c:v>2019/12/22 16:12</c:v>
                </c:pt>
                <c:pt idx="18263">
                  <c:v>2019/12/22 16:12</c:v>
                </c:pt>
                <c:pt idx="18264">
                  <c:v>2019/12/22 16:12</c:v>
                </c:pt>
                <c:pt idx="18265">
                  <c:v>2019/12/22 16:12</c:v>
                </c:pt>
                <c:pt idx="18266">
                  <c:v>2019/12/22 16:12</c:v>
                </c:pt>
                <c:pt idx="18267">
                  <c:v>2019/12/22 16:12</c:v>
                </c:pt>
                <c:pt idx="18268">
                  <c:v>2019/12/22 16:12</c:v>
                </c:pt>
                <c:pt idx="18269">
                  <c:v>2019/12/22 16:12</c:v>
                </c:pt>
                <c:pt idx="18270">
                  <c:v>2019/12/22 16:12</c:v>
                </c:pt>
                <c:pt idx="18271">
                  <c:v>2019/12/22 16:13</c:v>
                </c:pt>
                <c:pt idx="18272">
                  <c:v>2019/12/22 16:13</c:v>
                </c:pt>
                <c:pt idx="18273">
                  <c:v>2019/12/22 16:13</c:v>
                </c:pt>
                <c:pt idx="18274">
                  <c:v>2019/12/22 16:13</c:v>
                </c:pt>
                <c:pt idx="18275">
                  <c:v>2019/12/22 16:13</c:v>
                </c:pt>
                <c:pt idx="18276">
                  <c:v>2019/12/22 16:13</c:v>
                </c:pt>
                <c:pt idx="18277">
                  <c:v>2019/12/22 16:13</c:v>
                </c:pt>
                <c:pt idx="18278">
                  <c:v>2019/12/22 16:13</c:v>
                </c:pt>
                <c:pt idx="18279">
                  <c:v>2019/12/22 16:13</c:v>
                </c:pt>
                <c:pt idx="18280">
                  <c:v>2019/12/22 16:13</c:v>
                </c:pt>
                <c:pt idx="18281">
                  <c:v>2019/12/22 16:13</c:v>
                </c:pt>
                <c:pt idx="18282">
                  <c:v>2019/12/22 16:13</c:v>
                </c:pt>
                <c:pt idx="18283">
                  <c:v>2019/12/22 16:13</c:v>
                </c:pt>
                <c:pt idx="18284">
                  <c:v>2019/12/22 16:13</c:v>
                </c:pt>
                <c:pt idx="18285">
                  <c:v>2019/12/22 16:13</c:v>
                </c:pt>
                <c:pt idx="18286">
                  <c:v>2019/12/22 16:13</c:v>
                </c:pt>
                <c:pt idx="18287">
                  <c:v>2019/12/22 16:13</c:v>
                </c:pt>
                <c:pt idx="18288">
                  <c:v>2019/12/22 16:13</c:v>
                </c:pt>
                <c:pt idx="18289">
                  <c:v>2019/12/22 16:13</c:v>
                </c:pt>
                <c:pt idx="18290">
                  <c:v>2019/12/22 16:13</c:v>
                </c:pt>
                <c:pt idx="18291">
                  <c:v>2019/12/22 16:14</c:v>
                </c:pt>
                <c:pt idx="18292">
                  <c:v>2019/12/22 16:14</c:v>
                </c:pt>
                <c:pt idx="18293">
                  <c:v>2019/12/22 16:14</c:v>
                </c:pt>
                <c:pt idx="18294">
                  <c:v>2019/12/22 16:14</c:v>
                </c:pt>
                <c:pt idx="18295">
                  <c:v>2019/12/22 16:14</c:v>
                </c:pt>
                <c:pt idx="18296">
                  <c:v>2019/12/22 16:14</c:v>
                </c:pt>
                <c:pt idx="18297">
                  <c:v>2019/12/22 16:14</c:v>
                </c:pt>
                <c:pt idx="18298">
                  <c:v>2019/12/22 16:14</c:v>
                </c:pt>
                <c:pt idx="18299">
                  <c:v>2019/12/22 16:14</c:v>
                </c:pt>
                <c:pt idx="18300">
                  <c:v>2019/12/22 16:14</c:v>
                </c:pt>
                <c:pt idx="18301">
                  <c:v>2019/12/22 16:14</c:v>
                </c:pt>
                <c:pt idx="18302">
                  <c:v>2019/12/22 16:14</c:v>
                </c:pt>
                <c:pt idx="18303">
                  <c:v>2019/12/22 16:14</c:v>
                </c:pt>
                <c:pt idx="18304">
                  <c:v>2019/12/22 16:14</c:v>
                </c:pt>
                <c:pt idx="18305">
                  <c:v>2019/12/22 16:14</c:v>
                </c:pt>
                <c:pt idx="18306">
                  <c:v>2019/12/22 16:14</c:v>
                </c:pt>
                <c:pt idx="18307">
                  <c:v>2019/12/22 16:14</c:v>
                </c:pt>
                <c:pt idx="18308">
                  <c:v>2019/12/22 16:14</c:v>
                </c:pt>
                <c:pt idx="18309">
                  <c:v>2019/12/22 16:14</c:v>
                </c:pt>
                <c:pt idx="18310">
                  <c:v>2019/12/22 16:14</c:v>
                </c:pt>
                <c:pt idx="18311">
                  <c:v>2019/12/22 16:15</c:v>
                </c:pt>
                <c:pt idx="18312">
                  <c:v>2019/12/22 16:15</c:v>
                </c:pt>
                <c:pt idx="18313">
                  <c:v>2019/12/22 16:15</c:v>
                </c:pt>
                <c:pt idx="18314">
                  <c:v>2019/12/22 16:15</c:v>
                </c:pt>
                <c:pt idx="18315">
                  <c:v>2019/12/22 16:15</c:v>
                </c:pt>
                <c:pt idx="18316">
                  <c:v>2019/12/22 16:15</c:v>
                </c:pt>
                <c:pt idx="18317">
                  <c:v>2019/12/22 16:15</c:v>
                </c:pt>
                <c:pt idx="18318">
                  <c:v>2019/12/22 16:15</c:v>
                </c:pt>
                <c:pt idx="18319">
                  <c:v>2019/12/22 16:15</c:v>
                </c:pt>
                <c:pt idx="18320">
                  <c:v>2019/12/22 16:15</c:v>
                </c:pt>
                <c:pt idx="18321">
                  <c:v>2019/12/22 16:15</c:v>
                </c:pt>
                <c:pt idx="18322">
                  <c:v>2019/12/22 16:15</c:v>
                </c:pt>
                <c:pt idx="18323">
                  <c:v>2019/12/22 16:15</c:v>
                </c:pt>
                <c:pt idx="18324">
                  <c:v>2019/12/22 16:15</c:v>
                </c:pt>
                <c:pt idx="18325">
                  <c:v>2019/12/22 16:15</c:v>
                </c:pt>
                <c:pt idx="18326">
                  <c:v>2019/12/22 16:15</c:v>
                </c:pt>
                <c:pt idx="18327">
                  <c:v>2019/12/22 16:15</c:v>
                </c:pt>
                <c:pt idx="18328">
                  <c:v>2019/12/22 16:15</c:v>
                </c:pt>
                <c:pt idx="18329">
                  <c:v>2019/12/22 16:15</c:v>
                </c:pt>
                <c:pt idx="18330">
                  <c:v>2019/12/22 16:15</c:v>
                </c:pt>
                <c:pt idx="18331">
                  <c:v>2019/12/22 16:16</c:v>
                </c:pt>
                <c:pt idx="18332">
                  <c:v>2019/12/22 16:16</c:v>
                </c:pt>
                <c:pt idx="18333">
                  <c:v>2019/12/22 16:16</c:v>
                </c:pt>
                <c:pt idx="18334">
                  <c:v>2019/12/22 16:16</c:v>
                </c:pt>
                <c:pt idx="18335">
                  <c:v>2019/12/22 16:16</c:v>
                </c:pt>
                <c:pt idx="18336">
                  <c:v>2019/12/22 16:16</c:v>
                </c:pt>
                <c:pt idx="18337">
                  <c:v>2019/12/22 16:16</c:v>
                </c:pt>
                <c:pt idx="18338">
                  <c:v>2019/12/22 16:16</c:v>
                </c:pt>
                <c:pt idx="18339">
                  <c:v>2019/12/22 16:16</c:v>
                </c:pt>
                <c:pt idx="18340">
                  <c:v>2019/12/22 16:16</c:v>
                </c:pt>
                <c:pt idx="18341">
                  <c:v>2019/12/22 16:16</c:v>
                </c:pt>
                <c:pt idx="18342">
                  <c:v>2019/12/22 16:16</c:v>
                </c:pt>
                <c:pt idx="18343">
                  <c:v>2019/12/22 16:16</c:v>
                </c:pt>
                <c:pt idx="18344">
                  <c:v>2019/12/22 16:16</c:v>
                </c:pt>
                <c:pt idx="18345">
                  <c:v>2019/12/22 16:16</c:v>
                </c:pt>
                <c:pt idx="18346">
                  <c:v>2019/12/22 16:16</c:v>
                </c:pt>
                <c:pt idx="18347">
                  <c:v>2019/12/22 16:16</c:v>
                </c:pt>
                <c:pt idx="18348">
                  <c:v>2019/12/22 16:16</c:v>
                </c:pt>
                <c:pt idx="18349">
                  <c:v>2019/12/22 16:16</c:v>
                </c:pt>
                <c:pt idx="18350">
                  <c:v>2019/12/22 16:16</c:v>
                </c:pt>
                <c:pt idx="18351">
                  <c:v>2019/12/22 16:17</c:v>
                </c:pt>
                <c:pt idx="18352">
                  <c:v>2019/12/22 16:17</c:v>
                </c:pt>
                <c:pt idx="18353">
                  <c:v>2019/12/22 16:17</c:v>
                </c:pt>
                <c:pt idx="18354">
                  <c:v>2019/12/22 16:17</c:v>
                </c:pt>
                <c:pt idx="18355">
                  <c:v>2019/12/22 16:17</c:v>
                </c:pt>
                <c:pt idx="18356">
                  <c:v>2019/12/22 16:17</c:v>
                </c:pt>
                <c:pt idx="18357">
                  <c:v>2019/12/22 16:17</c:v>
                </c:pt>
                <c:pt idx="18358">
                  <c:v>2019/12/22 16:17</c:v>
                </c:pt>
                <c:pt idx="18359">
                  <c:v>2019/12/22 16:17</c:v>
                </c:pt>
                <c:pt idx="18360">
                  <c:v>2019/12/22 16:17</c:v>
                </c:pt>
                <c:pt idx="18361">
                  <c:v>2019/12/22 16:17</c:v>
                </c:pt>
                <c:pt idx="18362">
                  <c:v>2019/12/22 16:17</c:v>
                </c:pt>
                <c:pt idx="18363">
                  <c:v>2019/12/22 16:17</c:v>
                </c:pt>
                <c:pt idx="18364">
                  <c:v>2019/12/22 16:17</c:v>
                </c:pt>
                <c:pt idx="18365">
                  <c:v>2019/12/22 16:17</c:v>
                </c:pt>
                <c:pt idx="18366">
                  <c:v>2019/12/22 16:17</c:v>
                </c:pt>
                <c:pt idx="18367">
                  <c:v>2019/12/22 16:17</c:v>
                </c:pt>
                <c:pt idx="18368">
                  <c:v>2019/12/22 16:17</c:v>
                </c:pt>
                <c:pt idx="18369">
                  <c:v>2019/12/22 16:17</c:v>
                </c:pt>
                <c:pt idx="18370">
                  <c:v>2019/12/22 16:17</c:v>
                </c:pt>
                <c:pt idx="18371">
                  <c:v>2019/12/22 16:18</c:v>
                </c:pt>
                <c:pt idx="18372">
                  <c:v>2019/12/22 16:18</c:v>
                </c:pt>
                <c:pt idx="18373">
                  <c:v>2019/12/22 16:18</c:v>
                </c:pt>
                <c:pt idx="18374">
                  <c:v>2019/12/22 16:18</c:v>
                </c:pt>
                <c:pt idx="18375">
                  <c:v>2019/12/22 16:18</c:v>
                </c:pt>
                <c:pt idx="18376">
                  <c:v>2019/12/22 16:18</c:v>
                </c:pt>
                <c:pt idx="18377">
                  <c:v>2019/12/22 16:18</c:v>
                </c:pt>
                <c:pt idx="18378">
                  <c:v>2019/12/22 16:18</c:v>
                </c:pt>
                <c:pt idx="18379">
                  <c:v>2019/12/22 16:18</c:v>
                </c:pt>
                <c:pt idx="18380">
                  <c:v>2019/12/22 16:18</c:v>
                </c:pt>
                <c:pt idx="18381">
                  <c:v>2019/12/22 16:18</c:v>
                </c:pt>
                <c:pt idx="18382">
                  <c:v>2019/12/22 16:18</c:v>
                </c:pt>
                <c:pt idx="18383">
                  <c:v>2019/12/22 16:18</c:v>
                </c:pt>
                <c:pt idx="18384">
                  <c:v>2019/12/22 16:18</c:v>
                </c:pt>
                <c:pt idx="18385">
                  <c:v>2019/12/22 16:18</c:v>
                </c:pt>
                <c:pt idx="18386">
                  <c:v>2019/12/22 16:18</c:v>
                </c:pt>
                <c:pt idx="18387">
                  <c:v>2019/12/22 16:18</c:v>
                </c:pt>
                <c:pt idx="18388">
                  <c:v>2019/12/22 16:18</c:v>
                </c:pt>
                <c:pt idx="18389">
                  <c:v>2019/12/22 16:18</c:v>
                </c:pt>
                <c:pt idx="18390">
                  <c:v>2019/12/22 16:18</c:v>
                </c:pt>
                <c:pt idx="18391">
                  <c:v>2019/12/22 16:19</c:v>
                </c:pt>
                <c:pt idx="18392">
                  <c:v>2019/12/22 16:19</c:v>
                </c:pt>
                <c:pt idx="18393">
                  <c:v>2019/12/22 16:19</c:v>
                </c:pt>
                <c:pt idx="18394">
                  <c:v>2019/12/22 16:19</c:v>
                </c:pt>
                <c:pt idx="18395">
                  <c:v>2019/12/22 16:19</c:v>
                </c:pt>
                <c:pt idx="18396">
                  <c:v>2019/12/22 16:19</c:v>
                </c:pt>
                <c:pt idx="18397">
                  <c:v>2019/12/22 16:19</c:v>
                </c:pt>
                <c:pt idx="18398">
                  <c:v>2019/12/22 16:19</c:v>
                </c:pt>
                <c:pt idx="18399">
                  <c:v>2019/12/22 16:19</c:v>
                </c:pt>
                <c:pt idx="18400">
                  <c:v>2019/12/22 16:19</c:v>
                </c:pt>
                <c:pt idx="18401">
                  <c:v>2019/12/22 16:19</c:v>
                </c:pt>
                <c:pt idx="18402">
                  <c:v>2019/12/22 16:19</c:v>
                </c:pt>
                <c:pt idx="18403">
                  <c:v>2019/12/22 16:19</c:v>
                </c:pt>
                <c:pt idx="18404">
                  <c:v>2019/12/22 16:19</c:v>
                </c:pt>
                <c:pt idx="18405">
                  <c:v>2019/12/22 16:19</c:v>
                </c:pt>
                <c:pt idx="18406">
                  <c:v>2019/12/22 16:19</c:v>
                </c:pt>
                <c:pt idx="18407">
                  <c:v>2019/12/22 16:19</c:v>
                </c:pt>
                <c:pt idx="18408">
                  <c:v>2019/12/22 16:19</c:v>
                </c:pt>
                <c:pt idx="18409">
                  <c:v>2019/12/22 16:19</c:v>
                </c:pt>
                <c:pt idx="18410">
                  <c:v>2019/12/22 16:19</c:v>
                </c:pt>
                <c:pt idx="18411">
                  <c:v>2019/12/22 16:20</c:v>
                </c:pt>
                <c:pt idx="18412">
                  <c:v>2019/12/22 16:20</c:v>
                </c:pt>
                <c:pt idx="18413">
                  <c:v>2019/12/22 16:20</c:v>
                </c:pt>
                <c:pt idx="18414">
                  <c:v>2019/12/22 16:20</c:v>
                </c:pt>
                <c:pt idx="18415">
                  <c:v>2019/12/22 16:20</c:v>
                </c:pt>
                <c:pt idx="18416">
                  <c:v>2019/12/22 16:20</c:v>
                </c:pt>
                <c:pt idx="18417">
                  <c:v>2019/12/22 16:20</c:v>
                </c:pt>
                <c:pt idx="18418">
                  <c:v>2019/12/22 16:20</c:v>
                </c:pt>
                <c:pt idx="18419">
                  <c:v>2019/12/22 16:20</c:v>
                </c:pt>
                <c:pt idx="18420">
                  <c:v>2019/12/22 16:20</c:v>
                </c:pt>
                <c:pt idx="18421">
                  <c:v>2019/12/22 16:20</c:v>
                </c:pt>
                <c:pt idx="18422">
                  <c:v>2019/12/22 16:20</c:v>
                </c:pt>
                <c:pt idx="18423">
                  <c:v>2019/12/22 16:20</c:v>
                </c:pt>
                <c:pt idx="18424">
                  <c:v>2019/12/22 16:20</c:v>
                </c:pt>
                <c:pt idx="18425">
                  <c:v>2019/12/22 16:20</c:v>
                </c:pt>
                <c:pt idx="18426">
                  <c:v>2019/12/22 16:20</c:v>
                </c:pt>
                <c:pt idx="18427">
                  <c:v>2019/12/22 16:20</c:v>
                </c:pt>
                <c:pt idx="18428">
                  <c:v>2019/12/22 16:20</c:v>
                </c:pt>
                <c:pt idx="18429">
                  <c:v>2019/12/22 16:20</c:v>
                </c:pt>
                <c:pt idx="18430">
                  <c:v>2019/12/22 16:20</c:v>
                </c:pt>
                <c:pt idx="18431">
                  <c:v>2019/12/22 16:21</c:v>
                </c:pt>
                <c:pt idx="18432">
                  <c:v>2019/12/22 16:21</c:v>
                </c:pt>
                <c:pt idx="18433">
                  <c:v>2019/12/22 16:21</c:v>
                </c:pt>
                <c:pt idx="18434">
                  <c:v>2019/12/22 16:21</c:v>
                </c:pt>
                <c:pt idx="18435">
                  <c:v>2019/12/22 16:21</c:v>
                </c:pt>
                <c:pt idx="18436">
                  <c:v>2019/12/22 16:21</c:v>
                </c:pt>
                <c:pt idx="18437">
                  <c:v>2019/12/22 16:21</c:v>
                </c:pt>
                <c:pt idx="18438">
                  <c:v>2019/12/22 16:21</c:v>
                </c:pt>
                <c:pt idx="18439">
                  <c:v>2019/12/22 16:21</c:v>
                </c:pt>
                <c:pt idx="18440">
                  <c:v>2019/12/22 16:21</c:v>
                </c:pt>
                <c:pt idx="18441">
                  <c:v>2019/12/22 16:21</c:v>
                </c:pt>
                <c:pt idx="18442">
                  <c:v>2019/12/22 16:21</c:v>
                </c:pt>
                <c:pt idx="18443">
                  <c:v>2019/12/22 16:21</c:v>
                </c:pt>
                <c:pt idx="18444">
                  <c:v>2019/12/22 16:21</c:v>
                </c:pt>
                <c:pt idx="18445">
                  <c:v>2019/12/22 16:21</c:v>
                </c:pt>
                <c:pt idx="18446">
                  <c:v>2019/12/22 16:21</c:v>
                </c:pt>
                <c:pt idx="18447">
                  <c:v>2019/12/22 16:21</c:v>
                </c:pt>
                <c:pt idx="18448">
                  <c:v>2019/12/22 16:21</c:v>
                </c:pt>
                <c:pt idx="18449">
                  <c:v>2019/12/22 16:21</c:v>
                </c:pt>
                <c:pt idx="18450">
                  <c:v>2019/12/22 16:21</c:v>
                </c:pt>
                <c:pt idx="18451">
                  <c:v>2019/12/22 16:22</c:v>
                </c:pt>
                <c:pt idx="18452">
                  <c:v>2019/12/22 16:22</c:v>
                </c:pt>
                <c:pt idx="18453">
                  <c:v>2019/12/22 16:22</c:v>
                </c:pt>
                <c:pt idx="18454">
                  <c:v>2019/12/22 16:22</c:v>
                </c:pt>
                <c:pt idx="18455">
                  <c:v>2019/12/22 16:22</c:v>
                </c:pt>
                <c:pt idx="18456">
                  <c:v>2019/12/22 16:22</c:v>
                </c:pt>
                <c:pt idx="18457">
                  <c:v>2019/12/22 16:22</c:v>
                </c:pt>
                <c:pt idx="18458">
                  <c:v>2019/12/22 16:22</c:v>
                </c:pt>
                <c:pt idx="18459">
                  <c:v>2019/12/22 16:22</c:v>
                </c:pt>
                <c:pt idx="18460">
                  <c:v>2019/12/22 16:22</c:v>
                </c:pt>
                <c:pt idx="18461">
                  <c:v>2019/12/22 16:22</c:v>
                </c:pt>
                <c:pt idx="18462">
                  <c:v>2019/12/22 16:22</c:v>
                </c:pt>
                <c:pt idx="18463">
                  <c:v>2019/12/22 16:22</c:v>
                </c:pt>
                <c:pt idx="18464">
                  <c:v>2019/12/22 16:22</c:v>
                </c:pt>
                <c:pt idx="18465">
                  <c:v>2019/12/22 16:22</c:v>
                </c:pt>
                <c:pt idx="18466">
                  <c:v>2019/12/22 16:22</c:v>
                </c:pt>
                <c:pt idx="18467">
                  <c:v>2019/12/22 16:22</c:v>
                </c:pt>
                <c:pt idx="18468">
                  <c:v>2019/12/22 16:22</c:v>
                </c:pt>
                <c:pt idx="18469">
                  <c:v>2019/12/22 16:22</c:v>
                </c:pt>
                <c:pt idx="18470">
                  <c:v>2019/12/22 16:22</c:v>
                </c:pt>
                <c:pt idx="18471">
                  <c:v>2019/12/22 16:23</c:v>
                </c:pt>
                <c:pt idx="18472">
                  <c:v>2019/12/22 16:23</c:v>
                </c:pt>
                <c:pt idx="18473">
                  <c:v>2019/12/22 16:23</c:v>
                </c:pt>
                <c:pt idx="18474">
                  <c:v>2019/12/22 16:23</c:v>
                </c:pt>
                <c:pt idx="18475">
                  <c:v>2019/12/22 16:23</c:v>
                </c:pt>
                <c:pt idx="18476">
                  <c:v>2019/12/22 16:23</c:v>
                </c:pt>
                <c:pt idx="18477">
                  <c:v>2019/12/22 16:23</c:v>
                </c:pt>
                <c:pt idx="18478">
                  <c:v>2019/12/22 16:23</c:v>
                </c:pt>
                <c:pt idx="18479">
                  <c:v>2019/12/22 16:23</c:v>
                </c:pt>
                <c:pt idx="18480">
                  <c:v>2019/12/22 16:23</c:v>
                </c:pt>
                <c:pt idx="18481">
                  <c:v>2019/12/22 16:23</c:v>
                </c:pt>
                <c:pt idx="18482">
                  <c:v>2019/12/22 16:23</c:v>
                </c:pt>
                <c:pt idx="18483">
                  <c:v>2019/12/22 16:23</c:v>
                </c:pt>
                <c:pt idx="18484">
                  <c:v>2019/12/22 16:23</c:v>
                </c:pt>
                <c:pt idx="18485">
                  <c:v>2019/12/22 16:23</c:v>
                </c:pt>
                <c:pt idx="18486">
                  <c:v>2019/12/22 16:23</c:v>
                </c:pt>
                <c:pt idx="18487">
                  <c:v>2019/12/22 16:23</c:v>
                </c:pt>
                <c:pt idx="18488">
                  <c:v>2019/12/22 16:23</c:v>
                </c:pt>
                <c:pt idx="18489">
                  <c:v>2019/12/22 16:23</c:v>
                </c:pt>
                <c:pt idx="18490">
                  <c:v>2019/12/22 16:23</c:v>
                </c:pt>
                <c:pt idx="18491">
                  <c:v>2019/12/22 16:24</c:v>
                </c:pt>
                <c:pt idx="18492">
                  <c:v>2019/12/22 16:24</c:v>
                </c:pt>
                <c:pt idx="18493">
                  <c:v>2019/12/22 16:24</c:v>
                </c:pt>
                <c:pt idx="18494">
                  <c:v>2019/12/22 16:24</c:v>
                </c:pt>
                <c:pt idx="18495">
                  <c:v>2019/12/22 16:24</c:v>
                </c:pt>
                <c:pt idx="18496">
                  <c:v>2019/12/22 16:24</c:v>
                </c:pt>
                <c:pt idx="18497">
                  <c:v>2019/12/22 16:24</c:v>
                </c:pt>
                <c:pt idx="18498">
                  <c:v>2019/12/22 16:24</c:v>
                </c:pt>
                <c:pt idx="18499">
                  <c:v>2019/12/22 16:24</c:v>
                </c:pt>
                <c:pt idx="18500">
                  <c:v>2019/12/22 16:24</c:v>
                </c:pt>
                <c:pt idx="18501">
                  <c:v>2019/12/22 16:24</c:v>
                </c:pt>
                <c:pt idx="18502">
                  <c:v>2019/12/22 16:24</c:v>
                </c:pt>
                <c:pt idx="18503">
                  <c:v>2019/12/22 16:24</c:v>
                </c:pt>
                <c:pt idx="18504">
                  <c:v>2019/12/22 16:24</c:v>
                </c:pt>
                <c:pt idx="18505">
                  <c:v>2019/12/22 16:24</c:v>
                </c:pt>
                <c:pt idx="18506">
                  <c:v>2019/12/22 16:24</c:v>
                </c:pt>
                <c:pt idx="18507">
                  <c:v>2019/12/22 16:24</c:v>
                </c:pt>
                <c:pt idx="18508">
                  <c:v>2019/12/22 16:24</c:v>
                </c:pt>
                <c:pt idx="18509">
                  <c:v>2019/12/22 16:24</c:v>
                </c:pt>
                <c:pt idx="18510">
                  <c:v>2019/12/22 16:24</c:v>
                </c:pt>
                <c:pt idx="18511">
                  <c:v>2019/12/22 16:25</c:v>
                </c:pt>
                <c:pt idx="18512">
                  <c:v>2019/12/22 16:25</c:v>
                </c:pt>
                <c:pt idx="18513">
                  <c:v>2019/12/22 16:25</c:v>
                </c:pt>
                <c:pt idx="18514">
                  <c:v>2019/12/22 16:25</c:v>
                </c:pt>
                <c:pt idx="18515">
                  <c:v>2019/12/22 16:25</c:v>
                </c:pt>
                <c:pt idx="18516">
                  <c:v>2019/12/22 16:25</c:v>
                </c:pt>
                <c:pt idx="18517">
                  <c:v>2019/12/22 16:25</c:v>
                </c:pt>
                <c:pt idx="18518">
                  <c:v>2019/12/22 16:25</c:v>
                </c:pt>
                <c:pt idx="18519">
                  <c:v>2019/12/22 16:25</c:v>
                </c:pt>
                <c:pt idx="18520">
                  <c:v>2019/12/22 16:25</c:v>
                </c:pt>
                <c:pt idx="18521">
                  <c:v>2019/12/22 16:25</c:v>
                </c:pt>
                <c:pt idx="18522">
                  <c:v>2019/12/22 16:25</c:v>
                </c:pt>
                <c:pt idx="18523">
                  <c:v>2019/12/22 16:25</c:v>
                </c:pt>
                <c:pt idx="18524">
                  <c:v>2019/12/22 16:25</c:v>
                </c:pt>
                <c:pt idx="18525">
                  <c:v>2019/12/22 16:25</c:v>
                </c:pt>
                <c:pt idx="18526">
                  <c:v>2019/12/22 16:25</c:v>
                </c:pt>
                <c:pt idx="18527">
                  <c:v>2019/12/22 16:25</c:v>
                </c:pt>
                <c:pt idx="18528">
                  <c:v>2019/12/22 16:25</c:v>
                </c:pt>
                <c:pt idx="18529">
                  <c:v>2019/12/22 16:25</c:v>
                </c:pt>
                <c:pt idx="18530">
                  <c:v>2019/12/22 16:25</c:v>
                </c:pt>
                <c:pt idx="18531">
                  <c:v>2019/12/22 16:26</c:v>
                </c:pt>
                <c:pt idx="18532">
                  <c:v>2019/12/22 16:26</c:v>
                </c:pt>
                <c:pt idx="18533">
                  <c:v>2019/12/22 16:26</c:v>
                </c:pt>
                <c:pt idx="18534">
                  <c:v>2019/12/22 16:26</c:v>
                </c:pt>
                <c:pt idx="18535">
                  <c:v>2019/12/22 16:26</c:v>
                </c:pt>
                <c:pt idx="18536">
                  <c:v>2019/12/22 16:26</c:v>
                </c:pt>
                <c:pt idx="18537">
                  <c:v>2019/12/22 16:26</c:v>
                </c:pt>
                <c:pt idx="18538">
                  <c:v>2019/12/22 16:26</c:v>
                </c:pt>
                <c:pt idx="18539">
                  <c:v>2019/12/22 16:26</c:v>
                </c:pt>
                <c:pt idx="18540">
                  <c:v>2019/12/22 16:26</c:v>
                </c:pt>
                <c:pt idx="18541">
                  <c:v>2019/12/22 16:26</c:v>
                </c:pt>
                <c:pt idx="18542">
                  <c:v>2019/12/22 16:26</c:v>
                </c:pt>
                <c:pt idx="18543">
                  <c:v>2019/12/22 16:26</c:v>
                </c:pt>
                <c:pt idx="18544">
                  <c:v>2019/12/22 16:26</c:v>
                </c:pt>
                <c:pt idx="18545">
                  <c:v>2019/12/22 16:26</c:v>
                </c:pt>
                <c:pt idx="18546">
                  <c:v>2019/12/22 16:26</c:v>
                </c:pt>
                <c:pt idx="18547">
                  <c:v>2019/12/22 16:26</c:v>
                </c:pt>
                <c:pt idx="18548">
                  <c:v>2019/12/22 16:26</c:v>
                </c:pt>
                <c:pt idx="18549">
                  <c:v>2019/12/22 16:26</c:v>
                </c:pt>
                <c:pt idx="18550">
                  <c:v>2019/12/22 16:26</c:v>
                </c:pt>
                <c:pt idx="18551">
                  <c:v>2019/12/22 16:27</c:v>
                </c:pt>
                <c:pt idx="18552">
                  <c:v>2019/12/22 16:27</c:v>
                </c:pt>
                <c:pt idx="18553">
                  <c:v>2019/12/22 16:27</c:v>
                </c:pt>
                <c:pt idx="18554">
                  <c:v>2019/12/22 16:27</c:v>
                </c:pt>
                <c:pt idx="18555">
                  <c:v>2019/12/22 16:27</c:v>
                </c:pt>
                <c:pt idx="18556">
                  <c:v>2019/12/22 16:27</c:v>
                </c:pt>
                <c:pt idx="18557">
                  <c:v>2019/12/22 16:27</c:v>
                </c:pt>
                <c:pt idx="18558">
                  <c:v>2019/12/22 16:27</c:v>
                </c:pt>
                <c:pt idx="18559">
                  <c:v>2019/12/22 16:27</c:v>
                </c:pt>
                <c:pt idx="18560">
                  <c:v>2019/12/22 16:27</c:v>
                </c:pt>
                <c:pt idx="18561">
                  <c:v>2019/12/22 16:27</c:v>
                </c:pt>
                <c:pt idx="18562">
                  <c:v>2019/12/22 16:27</c:v>
                </c:pt>
                <c:pt idx="18563">
                  <c:v>2019/12/22 16:27</c:v>
                </c:pt>
                <c:pt idx="18564">
                  <c:v>2019/12/22 16:27</c:v>
                </c:pt>
                <c:pt idx="18565">
                  <c:v>2019/12/22 16:27</c:v>
                </c:pt>
                <c:pt idx="18566">
                  <c:v>2019/12/22 16:27</c:v>
                </c:pt>
                <c:pt idx="18567">
                  <c:v>2019/12/22 16:27</c:v>
                </c:pt>
                <c:pt idx="18568">
                  <c:v>2019/12/22 16:27</c:v>
                </c:pt>
                <c:pt idx="18569">
                  <c:v>2019/12/22 16:27</c:v>
                </c:pt>
                <c:pt idx="18570">
                  <c:v>2019/12/22 16:27</c:v>
                </c:pt>
                <c:pt idx="18571">
                  <c:v>2019/12/22 16:28</c:v>
                </c:pt>
                <c:pt idx="18572">
                  <c:v>2019/12/22 16:28</c:v>
                </c:pt>
                <c:pt idx="18573">
                  <c:v>2019/12/22 16:28</c:v>
                </c:pt>
                <c:pt idx="18574">
                  <c:v>2019/12/22 16:28</c:v>
                </c:pt>
                <c:pt idx="18575">
                  <c:v>2019/12/22 16:28</c:v>
                </c:pt>
                <c:pt idx="18576">
                  <c:v>2019/12/22 16:28</c:v>
                </c:pt>
                <c:pt idx="18577">
                  <c:v>2019/12/22 16:28</c:v>
                </c:pt>
                <c:pt idx="18578">
                  <c:v>2019/12/22 16:28</c:v>
                </c:pt>
                <c:pt idx="18579">
                  <c:v>2019/12/22 16:28</c:v>
                </c:pt>
                <c:pt idx="18580">
                  <c:v>2019/12/22 16:28</c:v>
                </c:pt>
                <c:pt idx="18581">
                  <c:v>2019/12/22 16:28</c:v>
                </c:pt>
                <c:pt idx="18582">
                  <c:v>2019/12/22 16:28</c:v>
                </c:pt>
                <c:pt idx="18583">
                  <c:v>2019/12/22 16:28</c:v>
                </c:pt>
                <c:pt idx="18584">
                  <c:v>2019/12/22 16:28</c:v>
                </c:pt>
                <c:pt idx="18585">
                  <c:v>2019/12/22 16:28</c:v>
                </c:pt>
                <c:pt idx="18586">
                  <c:v>2019/12/22 16:28</c:v>
                </c:pt>
                <c:pt idx="18587">
                  <c:v>2019/12/22 16:28</c:v>
                </c:pt>
                <c:pt idx="18588">
                  <c:v>2019/12/22 16:28</c:v>
                </c:pt>
                <c:pt idx="18589">
                  <c:v>2019/12/22 16:28</c:v>
                </c:pt>
                <c:pt idx="18590">
                  <c:v>2019/12/22 16:28</c:v>
                </c:pt>
                <c:pt idx="18591">
                  <c:v>2019/12/22 16:29</c:v>
                </c:pt>
                <c:pt idx="18592">
                  <c:v>2019/12/22 16:29</c:v>
                </c:pt>
                <c:pt idx="18593">
                  <c:v>2019/12/22 16:29</c:v>
                </c:pt>
                <c:pt idx="18594">
                  <c:v>2019/12/22 16:29</c:v>
                </c:pt>
                <c:pt idx="18595">
                  <c:v>2019/12/22 16:29</c:v>
                </c:pt>
                <c:pt idx="18596">
                  <c:v>2019/12/22 16:29</c:v>
                </c:pt>
                <c:pt idx="18597">
                  <c:v>2019/12/22 16:29</c:v>
                </c:pt>
                <c:pt idx="18598">
                  <c:v>2019/12/22 16:29</c:v>
                </c:pt>
                <c:pt idx="18599">
                  <c:v>2019/12/22 16:29</c:v>
                </c:pt>
                <c:pt idx="18600">
                  <c:v>2019/12/22 16:29</c:v>
                </c:pt>
                <c:pt idx="18601">
                  <c:v>2019/12/22 16:29</c:v>
                </c:pt>
                <c:pt idx="18602">
                  <c:v>2019/12/22 16:29</c:v>
                </c:pt>
                <c:pt idx="18603">
                  <c:v>2019/12/22 16:29</c:v>
                </c:pt>
                <c:pt idx="18604">
                  <c:v>2019/12/22 16:29</c:v>
                </c:pt>
                <c:pt idx="18605">
                  <c:v>2019/12/22 16:29</c:v>
                </c:pt>
                <c:pt idx="18606">
                  <c:v>2019/12/22 16:29</c:v>
                </c:pt>
                <c:pt idx="18607">
                  <c:v>2019/12/22 16:29</c:v>
                </c:pt>
                <c:pt idx="18608">
                  <c:v>2019/12/22 16:29</c:v>
                </c:pt>
                <c:pt idx="18609">
                  <c:v>2019/12/22 16:29</c:v>
                </c:pt>
                <c:pt idx="18610">
                  <c:v>2019/12/22 16:29</c:v>
                </c:pt>
                <c:pt idx="18611">
                  <c:v>2019/12/22 16:30</c:v>
                </c:pt>
                <c:pt idx="18612">
                  <c:v>2019/12/22 16:30</c:v>
                </c:pt>
                <c:pt idx="18613">
                  <c:v>2019/12/22 16:30</c:v>
                </c:pt>
                <c:pt idx="18614">
                  <c:v>2019/12/22 16:30</c:v>
                </c:pt>
                <c:pt idx="18615">
                  <c:v>2019/12/22 16:30</c:v>
                </c:pt>
                <c:pt idx="18616">
                  <c:v>2019/12/22 16:30</c:v>
                </c:pt>
                <c:pt idx="18617">
                  <c:v>2019/12/22 16:30</c:v>
                </c:pt>
                <c:pt idx="18618">
                  <c:v>2019/12/22 16:30</c:v>
                </c:pt>
                <c:pt idx="18619">
                  <c:v>2019/12/22 16:30</c:v>
                </c:pt>
                <c:pt idx="18620">
                  <c:v>2019/12/22 16:30</c:v>
                </c:pt>
                <c:pt idx="18621">
                  <c:v>2019/12/22 16:30</c:v>
                </c:pt>
                <c:pt idx="18622">
                  <c:v>2019/12/22 16:30</c:v>
                </c:pt>
                <c:pt idx="18623">
                  <c:v>2019/12/22 16:30</c:v>
                </c:pt>
                <c:pt idx="18624">
                  <c:v>2019/12/22 16:30</c:v>
                </c:pt>
                <c:pt idx="18625">
                  <c:v>2019/12/22 16:30</c:v>
                </c:pt>
                <c:pt idx="18626">
                  <c:v>2019/12/22 16:30</c:v>
                </c:pt>
                <c:pt idx="18627">
                  <c:v>2019/12/22 16:30</c:v>
                </c:pt>
                <c:pt idx="18628">
                  <c:v>2019/12/22 16:30</c:v>
                </c:pt>
                <c:pt idx="18629">
                  <c:v>2019/12/22 16:30</c:v>
                </c:pt>
                <c:pt idx="18630">
                  <c:v>2019/12/22 16:30</c:v>
                </c:pt>
                <c:pt idx="18631">
                  <c:v>2019/12/22 16:31</c:v>
                </c:pt>
                <c:pt idx="18632">
                  <c:v>2019/12/22 16:31</c:v>
                </c:pt>
                <c:pt idx="18633">
                  <c:v>2019/12/22 16:31</c:v>
                </c:pt>
                <c:pt idx="18634">
                  <c:v>2019/12/22 16:31</c:v>
                </c:pt>
                <c:pt idx="18635">
                  <c:v>2019/12/22 16:31</c:v>
                </c:pt>
                <c:pt idx="18636">
                  <c:v>2019/12/22 16:31</c:v>
                </c:pt>
                <c:pt idx="18637">
                  <c:v>2019/12/22 16:31</c:v>
                </c:pt>
                <c:pt idx="18638">
                  <c:v>2019/12/22 16:31</c:v>
                </c:pt>
                <c:pt idx="18639">
                  <c:v>2019/12/22 16:31</c:v>
                </c:pt>
                <c:pt idx="18640">
                  <c:v>2019/12/22 16:31</c:v>
                </c:pt>
                <c:pt idx="18641">
                  <c:v>2019/12/22 16:31</c:v>
                </c:pt>
                <c:pt idx="18642">
                  <c:v>2019/12/22 16:31</c:v>
                </c:pt>
                <c:pt idx="18643">
                  <c:v>2019/12/22 16:31</c:v>
                </c:pt>
                <c:pt idx="18644">
                  <c:v>2019/12/22 16:31</c:v>
                </c:pt>
                <c:pt idx="18645">
                  <c:v>2019/12/22 16:31</c:v>
                </c:pt>
                <c:pt idx="18646">
                  <c:v>2019/12/22 16:31</c:v>
                </c:pt>
                <c:pt idx="18647">
                  <c:v>2019/12/22 16:31</c:v>
                </c:pt>
                <c:pt idx="18648">
                  <c:v>2019/12/22 16:31</c:v>
                </c:pt>
                <c:pt idx="18649">
                  <c:v>2019/12/22 16:31</c:v>
                </c:pt>
                <c:pt idx="18650">
                  <c:v>2019/12/22 16:31</c:v>
                </c:pt>
                <c:pt idx="18651">
                  <c:v>2019/12/22 16:32</c:v>
                </c:pt>
                <c:pt idx="18652">
                  <c:v>2019/12/22 16:32</c:v>
                </c:pt>
                <c:pt idx="18653">
                  <c:v>2019/12/22 16:32</c:v>
                </c:pt>
                <c:pt idx="18654">
                  <c:v>2019/12/22 16:32</c:v>
                </c:pt>
                <c:pt idx="18655">
                  <c:v>2019/12/22 16:32</c:v>
                </c:pt>
                <c:pt idx="18656">
                  <c:v>2019/12/22 16:32</c:v>
                </c:pt>
                <c:pt idx="18657">
                  <c:v>2019/12/22 16:32</c:v>
                </c:pt>
                <c:pt idx="18658">
                  <c:v>2019/12/22 16:32</c:v>
                </c:pt>
                <c:pt idx="18659">
                  <c:v>2019/12/22 16:32</c:v>
                </c:pt>
                <c:pt idx="18660">
                  <c:v>2019/12/22 16:32</c:v>
                </c:pt>
                <c:pt idx="18661">
                  <c:v>2019/12/22 16:32</c:v>
                </c:pt>
                <c:pt idx="18662">
                  <c:v>2019/12/22 16:32</c:v>
                </c:pt>
                <c:pt idx="18663">
                  <c:v>2019/12/22 16:32</c:v>
                </c:pt>
                <c:pt idx="18664">
                  <c:v>2019/12/22 16:32</c:v>
                </c:pt>
                <c:pt idx="18665">
                  <c:v>2019/12/22 16:32</c:v>
                </c:pt>
                <c:pt idx="18666">
                  <c:v>2019/12/22 16:32</c:v>
                </c:pt>
                <c:pt idx="18667">
                  <c:v>2019/12/22 16:32</c:v>
                </c:pt>
                <c:pt idx="18668">
                  <c:v>2019/12/22 16:32</c:v>
                </c:pt>
                <c:pt idx="18669">
                  <c:v>2019/12/22 16:32</c:v>
                </c:pt>
                <c:pt idx="18670">
                  <c:v>2019/12/22 16:32</c:v>
                </c:pt>
                <c:pt idx="18671">
                  <c:v>2019/12/22 16:33</c:v>
                </c:pt>
                <c:pt idx="18672">
                  <c:v>2019/12/22 16:33</c:v>
                </c:pt>
                <c:pt idx="18673">
                  <c:v>2019/12/22 16:33</c:v>
                </c:pt>
                <c:pt idx="18674">
                  <c:v>2019/12/22 16:33</c:v>
                </c:pt>
                <c:pt idx="18675">
                  <c:v>2019/12/22 16:33</c:v>
                </c:pt>
                <c:pt idx="18676">
                  <c:v>2019/12/22 16:33</c:v>
                </c:pt>
                <c:pt idx="18677">
                  <c:v>2019/12/22 16:33</c:v>
                </c:pt>
                <c:pt idx="18678">
                  <c:v>2019/12/22 16:33</c:v>
                </c:pt>
                <c:pt idx="18679">
                  <c:v>2019/12/22 16:33</c:v>
                </c:pt>
                <c:pt idx="18680">
                  <c:v>2019/12/22 16:33</c:v>
                </c:pt>
                <c:pt idx="18681">
                  <c:v>2019/12/22 16:33</c:v>
                </c:pt>
                <c:pt idx="18682">
                  <c:v>2019/12/22 16:33</c:v>
                </c:pt>
                <c:pt idx="18683">
                  <c:v>2019/12/22 16:33</c:v>
                </c:pt>
                <c:pt idx="18684">
                  <c:v>2019/12/22 16:33</c:v>
                </c:pt>
                <c:pt idx="18685">
                  <c:v>2019/12/22 16:33</c:v>
                </c:pt>
                <c:pt idx="18686">
                  <c:v>2019/12/22 16:33</c:v>
                </c:pt>
                <c:pt idx="18687">
                  <c:v>2019/12/22 16:33</c:v>
                </c:pt>
                <c:pt idx="18688">
                  <c:v>2019/12/22 16:33</c:v>
                </c:pt>
                <c:pt idx="18689">
                  <c:v>2019/12/22 16:33</c:v>
                </c:pt>
                <c:pt idx="18690">
                  <c:v>2019/12/22 16:33</c:v>
                </c:pt>
                <c:pt idx="18691">
                  <c:v>2019/12/22 16:34</c:v>
                </c:pt>
                <c:pt idx="18692">
                  <c:v>2019/12/22 16:34</c:v>
                </c:pt>
                <c:pt idx="18693">
                  <c:v>2019/12/22 16:34</c:v>
                </c:pt>
                <c:pt idx="18694">
                  <c:v>2019/12/22 16:34</c:v>
                </c:pt>
                <c:pt idx="18695">
                  <c:v>2019/12/22 16:34</c:v>
                </c:pt>
                <c:pt idx="18696">
                  <c:v>2019/12/22 16:34</c:v>
                </c:pt>
                <c:pt idx="18697">
                  <c:v>2019/12/22 16:34</c:v>
                </c:pt>
                <c:pt idx="18698">
                  <c:v>2019/12/22 16:34</c:v>
                </c:pt>
                <c:pt idx="18699">
                  <c:v>2019/12/22 16:34</c:v>
                </c:pt>
                <c:pt idx="18700">
                  <c:v>2019/12/22 16:34</c:v>
                </c:pt>
                <c:pt idx="18701">
                  <c:v>2019/12/22 16:34</c:v>
                </c:pt>
                <c:pt idx="18702">
                  <c:v>2019/12/22 16:34</c:v>
                </c:pt>
                <c:pt idx="18703">
                  <c:v>2019/12/22 16:34</c:v>
                </c:pt>
                <c:pt idx="18704">
                  <c:v>2019/12/22 16:34</c:v>
                </c:pt>
                <c:pt idx="18705">
                  <c:v>2019/12/22 16:34</c:v>
                </c:pt>
                <c:pt idx="18706">
                  <c:v>2019/12/22 16:34</c:v>
                </c:pt>
                <c:pt idx="18707">
                  <c:v>2019/12/22 16:34</c:v>
                </c:pt>
                <c:pt idx="18708">
                  <c:v>2019/12/22 16:34</c:v>
                </c:pt>
                <c:pt idx="18709">
                  <c:v>2019/12/22 16:34</c:v>
                </c:pt>
                <c:pt idx="18710">
                  <c:v>2019/12/22 16:34</c:v>
                </c:pt>
                <c:pt idx="18711">
                  <c:v>2019/12/22 16:35</c:v>
                </c:pt>
                <c:pt idx="18712">
                  <c:v>2019/12/22 16:35</c:v>
                </c:pt>
                <c:pt idx="18713">
                  <c:v>2019/12/22 16:35</c:v>
                </c:pt>
                <c:pt idx="18714">
                  <c:v>2019/12/22 16:35</c:v>
                </c:pt>
                <c:pt idx="18715">
                  <c:v>2019/12/22 16:35</c:v>
                </c:pt>
                <c:pt idx="18716">
                  <c:v>2019/12/22 16:35</c:v>
                </c:pt>
                <c:pt idx="18717">
                  <c:v>2019/12/22 16:35</c:v>
                </c:pt>
                <c:pt idx="18718">
                  <c:v>2019/12/22 16:35</c:v>
                </c:pt>
                <c:pt idx="18719">
                  <c:v>2019/12/22 16:35</c:v>
                </c:pt>
                <c:pt idx="18720">
                  <c:v>2019/12/22 16:35</c:v>
                </c:pt>
                <c:pt idx="18721">
                  <c:v>2019/12/22 16:35</c:v>
                </c:pt>
                <c:pt idx="18722">
                  <c:v>2019/12/22 16:35</c:v>
                </c:pt>
                <c:pt idx="18723">
                  <c:v>2019/12/22 16:35</c:v>
                </c:pt>
                <c:pt idx="18724">
                  <c:v>2019/12/22 16:35</c:v>
                </c:pt>
                <c:pt idx="18725">
                  <c:v>2019/12/22 16:35</c:v>
                </c:pt>
                <c:pt idx="18726">
                  <c:v>2019/12/22 16:35</c:v>
                </c:pt>
                <c:pt idx="18727">
                  <c:v>2019/12/22 16:35</c:v>
                </c:pt>
                <c:pt idx="18728">
                  <c:v>2019/12/22 16:35</c:v>
                </c:pt>
                <c:pt idx="18729">
                  <c:v>2019/12/22 16:35</c:v>
                </c:pt>
                <c:pt idx="18730">
                  <c:v>2019/12/22 16:35</c:v>
                </c:pt>
                <c:pt idx="18731">
                  <c:v>2019/12/22 16:36</c:v>
                </c:pt>
                <c:pt idx="18732">
                  <c:v>2019/12/22 16:36</c:v>
                </c:pt>
                <c:pt idx="18733">
                  <c:v>2019/12/22 16:36</c:v>
                </c:pt>
                <c:pt idx="18734">
                  <c:v>2019/12/22 16:36</c:v>
                </c:pt>
                <c:pt idx="18735">
                  <c:v>2019/12/22 16:36</c:v>
                </c:pt>
                <c:pt idx="18736">
                  <c:v>2019/12/22 16:36</c:v>
                </c:pt>
                <c:pt idx="18737">
                  <c:v>2019/12/22 16:36</c:v>
                </c:pt>
                <c:pt idx="18738">
                  <c:v>2019/12/22 16:36</c:v>
                </c:pt>
                <c:pt idx="18739">
                  <c:v>2019/12/22 16:36</c:v>
                </c:pt>
                <c:pt idx="18740">
                  <c:v>2019/12/22 16:36</c:v>
                </c:pt>
                <c:pt idx="18741">
                  <c:v>2019/12/22 16:36</c:v>
                </c:pt>
                <c:pt idx="18742">
                  <c:v>2019/12/22 16:36</c:v>
                </c:pt>
                <c:pt idx="18743">
                  <c:v>2019/12/22 16:36</c:v>
                </c:pt>
                <c:pt idx="18744">
                  <c:v>2019/12/22 16:36</c:v>
                </c:pt>
                <c:pt idx="18745">
                  <c:v>2019/12/22 16:36</c:v>
                </c:pt>
                <c:pt idx="18746">
                  <c:v>2019/12/22 16:36</c:v>
                </c:pt>
                <c:pt idx="18747">
                  <c:v>2019/12/22 16:36</c:v>
                </c:pt>
                <c:pt idx="18748">
                  <c:v>2019/12/22 16:36</c:v>
                </c:pt>
                <c:pt idx="18749">
                  <c:v>2019/12/22 16:36</c:v>
                </c:pt>
                <c:pt idx="18750">
                  <c:v>2019/12/22 16:36</c:v>
                </c:pt>
                <c:pt idx="18751">
                  <c:v>2019/12/22 16:37</c:v>
                </c:pt>
                <c:pt idx="18752">
                  <c:v>2019/12/22 16:37</c:v>
                </c:pt>
                <c:pt idx="18753">
                  <c:v>2019/12/22 16:37</c:v>
                </c:pt>
                <c:pt idx="18754">
                  <c:v>2019/12/22 16:37</c:v>
                </c:pt>
                <c:pt idx="18755">
                  <c:v>2019/12/22 16:37</c:v>
                </c:pt>
                <c:pt idx="18756">
                  <c:v>2019/12/22 16:37</c:v>
                </c:pt>
                <c:pt idx="18757">
                  <c:v>2019/12/22 16:37</c:v>
                </c:pt>
                <c:pt idx="18758">
                  <c:v>2019/12/22 16:37</c:v>
                </c:pt>
                <c:pt idx="18759">
                  <c:v>2019/12/22 16:37</c:v>
                </c:pt>
                <c:pt idx="18760">
                  <c:v>2019/12/22 16:37</c:v>
                </c:pt>
                <c:pt idx="18761">
                  <c:v>2019/12/22 16:37</c:v>
                </c:pt>
                <c:pt idx="18762">
                  <c:v>2019/12/22 16:37</c:v>
                </c:pt>
                <c:pt idx="18763">
                  <c:v>2019/12/22 16:37</c:v>
                </c:pt>
                <c:pt idx="18764">
                  <c:v>2019/12/22 16:37</c:v>
                </c:pt>
                <c:pt idx="18765">
                  <c:v>2019/12/22 16:37</c:v>
                </c:pt>
                <c:pt idx="18766">
                  <c:v>2019/12/22 16:37</c:v>
                </c:pt>
                <c:pt idx="18767">
                  <c:v>2019/12/22 16:37</c:v>
                </c:pt>
                <c:pt idx="18768">
                  <c:v>2019/12/22 16:37</c:v>
                </c:pt>
                <c:pt idx="18769">
                  <c:v>2019/12/22 16:37</c:v>
                </c:pt>
                <c:pt idx="18770">
                  <c:v>2019/12/22 16:37</c:v>
                </c:pt>
                <c:pt idx="18771">
                  <c:v>2019/12/22 16:38</c:v>
                </c:pt>
                <c:pt idx="18772">
                  <c:v>2019/12/22 16:38</c:v>
                </c:pt>
                <c:pt idx="18773">
                  <c:v>2019/12/22 16:38</c:v>
                </c:pt>
                <c:pt idx="18774">
                  <c:v>2019/12/22 16:38</c:v>
                </c:pt>
                <c:pt idx="18775">
                  <c:v>2019/12/22 16:38</c:v>
                </c:pt>
                <c:pt idx="18776">
                  <c:v>2019/12/22 16:38</c:v>
                </c:pt>
                <c:pt idx="18777">
                  <c:v>2019/12/22 16:38</c:v>
                </c:pt>
                <c:pt idx="18778">
                  <c:v>2019/12/22 16:38</c:v>
                </c:pt>
                <c:pt idx="18779">
                  <c:v>2019/12/22 16:38</c:v>
                </c:pt>
                <c:pt idx="18780">
                  <c:v>2019/12/22 16:38</c:v>
                </c:pt>
                <c:pt idx="18781">
                  <c:v>2019/12/22 16:38</c:v>
                </c:pt>
                <c:pt idx="18782">
                  <c:v>2019/12/22 16:38</c:v>
                </c:pt>
                <c:pt idx="18783">
                  <c:v>2019/12/22 16:38</c:v>
                </c:pt>
                <c:pt idx="18784">
                  <c:v>2019/12/22 16:38</c:v>
                </c:pt>
                <c:pt idx="18785">
                  <c:v>2019/12/22 16:38</c:v>
                </c:pt>
                <c:pt idx="18786">
                  <c:v>2019/12/22 16:38</c:v>
                </c:pt>
                <c:pt idx="18787">
                  <c:v>2019/12/22 16:38</c:v>
                </c:pt>
                <c:pt idx="18788">
                  <c:v>2019/12/22 16:38</c:v>
                </c:pt>
                <c:pt idx="18789">
                  <c:v>2019/12/22 16:38</c:v>
                </c:pt>
                <c:pt idx="18790">
                  <c:v>2019/12/22 16:38</c:v>
                </c:pt>
                <c:pt idx="18791">
                  <c:v>2019/12/22 16:39</c:v>
                </c:pt>
                <c:pt idx="18792">
                  <c:v>2019/12/22 16:39</c:v>
                </c:pt>
                <c:pt idx="18793">
                  <c:v>2019/12/22 16:39</c:v>
                </c:pt>
                <c:pt idx="18794">
                  <c:v>2019/12/22 16:39</c:v>
                </c:pt>
                <c:pt idx="18795">
                  <c:v>2019/12/22 16:39</c:v>
                </c:pt>
                <c:pt idx="18796">
                  <c:v>2019/12/22 16:39</c:v>
                </c:pt>
                <c:pt idx="18797">
                  <c:v>2019/12/22 16:39</c:v>
                </c:pt>
                <c:pt idx="18798">
                  <c:v>2019/12/22 16:39</c:v>
                </c:pt>
                <c:pt idx="18799">
                  <c:v>2019/12/22 16:39</c:v>
                </c:pt>
                <c:pt idx="18800">
                  <c:v>2019/12/22 16:39</c:v>
                </c:pt>
                <c:pt idx="18801">
                  <c:v>2019/12/22 16:39</c:v>
                </c:pt>
                <c:pt idx="18802">
                  <c:v>2019/12/22 16:39</c:v>
                </c:pt>
                <c:pt idx="18803">
                  <c:v>2019/12/22 16:39</c:v>
                </c:pt>
                <c:pt idx="18804">
                  <c:v>2019/12/22 16:39</c:v>
                </c:pt>
                <c:pt idx="18805">
                  <c:v>2019/12/22 16:39</c:v>
                </c:pt>
                <c:pt idx="18806">
                  <c:v>2019/12/22 16:39</c:v>
                </c:pt>
                <c:pt idx="18807">
                  <c:v>2019/12/22 16:39</c:v>
                </c:pt>
                <c:pt idx="18808">
                  <c:v>2019/12/22 16:39</c:v>
                </c:pt>
                <c:pt idx="18809">
                  <c:v>2019/12/22 16:39</c:v>
                </c:pt>
                <c:pt idx="18810">
                  <c:v>2019/12/22 16:39</c:v>
                </c:pt>
                <c:pt idx="18811">
                  <c:v>2019/12/22 16:40</c:v>
                </c:pt>
                <c:pt idx="18812">
                  <c:v>2019/12/22 16:40</c:v>
                </c:pt>
                <c:pt idx="18813">
                  <c:v>2019/12/22 16:40</c:v>
                </c:pt>
                <c:pt idx="18814">
                  <c:v>2019/12/22 16:40</c:v>
                </c:pt>
                <c:pt idx="18815">
                  <c:v>2019/12/22 16:40</c:v>
                </c:pt>
                <c:pt idx="18816">
                  <c:v>2019/12/22 16:40</c:v>
                </c:pt>
                <c:pt idx="18817">
                  <c:v>2019/12/22 16:40</c:v>
                </c:pt>
                <c:pt idx="18818">
                  <c:v>2019/12/22 16:40</c:v>
                </c:pt>
                <c:pt idx="18819">
                  <c:v>2019/12/22 16:40</c:v>
                </c:pt>
                <c:pt idx="18820">
                  <c:v>2019/12/22 16:40</c:v>
                </c:pt>
                <c:pt idx="18821">
                  <c:v>2019/12/22 16:40</c:v>
                </c:pt>
                <c:pt idx="18822">
                  <c:v>2019/12/22 16:40</c:v>
                </c:pt>
                <c:pt idx="18823">
                  <c:v>2019/12/22 16:40</c:v>
                </c:pt>
                <c:pt idx="18824">
                  <c:v>2019/12/22 16:40</c:v>
                </c:pt>
                <c:pt idx="18825">
                  <c:v>2019/12/22 16:40</c:v>
                </c:pt>
                <c:pt idx="18826">
                  <c:v>2019/12/22 16:40</c:v>
                </c:pt>
                <c:pt idx="18827">
                  <c:v>2019/12/22 16:40</c:v>
                </c:pt>
                <c:pt idx="18828">
                  <c:v>2019/12/22 16:40</c:v>
                </c:pt>
                <c:pt idx="18829">
                  <c:v>2019/12/22 16:40</c:v>
                </c:pt>
                <c:pt idx="18830">
                  <c:v>2019/12/22 16:40</c:v>
                </c:pt>
                <c:pt idx="18831">
                  <c:v>2019/12/22 16:41</c:v>
                </c:pt>
                <c:pt idx="18832">
                  <c:v>2019/12/22 16:41</c:v>
                </c:pt>
                <c:pt idx="18833">
                  <c:v>2019/12/22 16:41</c:v>
                </c:pt>
                <c:pt idx="18834">
                  <c:v>2019/12/22 16:41</c:v>
                </c:pt>
                <c:pt idx="18835">
                  <c:v>2019/12/22 16:41</c:v>
                </c:pt>
                <c:pt idx="18836">
                  <c:v>2019/12/22 16:41</c:v>
                </c:pt>
                <c:pt idx="18837">
                  <c:v>2019/12/22 16:41</c:v>
                </c:pt>
                <c:pt idx="18838">
                  <c:v>2019/12/22 16:41</c:v>
                </c:pt>
                <c:pt idx="18839">
                  <c:v>2019/12/22 16:41</c:v>
                </c:pt>
                <c:pt idx="18840">
                  <c:v>2019/12/22 16:41</c:v>
                </c:pt>
                <c:pt idx="18841">
                  <c:v>2019/12/22 16:41</c:v>
                </c:pt>
                <c:pt idx="18842">
                  <c:v>2019/12/22 16:41</c:v>
                </c:pt>
                <c:pt idx="18843">
                  <c:v>2019/12/22 16:41</c:v>
                </c:pt>
                <c:pt idx="18844">
                  <c:v>2019/12/22 16:41</c:v>
                </c:pt>
                <c:pt idx="18845">
                  <c:v>2019/12/22 16:41</c:v>
                </c:pt>
                <c:pt idx="18846">
                  <c:v>2019/12/22 16:41</c:v>
                </c:pt>
                <c:pt idx="18847">
                  <c:v>2019/12/22 16:41</c:v>
                </c:pt>
                <c:pt idx="18848">
                  <c:v>2019/12/22 16:41</c:v>
                </c:pt>
                <c:pt idx="18849">
                  <c:v>2019/12/22 16:41</c:v>
                </c:pt>
                <c:pt idx="18850">
                  <c:v>2019/12/22 16:41</c:v>
                </c:pt>
                <c:pt idx="18851">
                  <c:v>2019/12/22 16:42</c:v>
                </c:pt>
                <c:pt idx="18852">
                  <c:v>2019/12/22 16:42</c:v>
                </c:pt>
                <c:pt idx="18853">
                  <c:v>2019/12/22 16:42</c:v>
                </c:pt>
                <c:pt idx="18854">
                  <c:v>2019/12/22 16:42</c:v>
                </c:pt>
                <c:pt idx="18855">
                  <c:v>2019/12/22 16:42</c:v>
                </c:pt>
                <c:pt idx="18856">
                  <c:v>2019/12/22 16:42</c:v>
                </c:pt>
                <c:pt idx="18857">
                  <c:v>2019/12/22 16:42</c:v>
                </c:pt>
                <c:pt idx="18858">
                  <c:v>2019/12/22 16:42</c:v>
                </c:pt>
                <c:pt idx="18859">
                  <c:v>2019/12/22 16:42</c:v>
                </c:pt>
                <c:pt idx="18860">
                  <c:v>2019/12/22 16:42</c:v>
                </c:pt>
                <c:pt idx="18861">
                  <c:v>2019/12/22 16:42</c:v>
                </c:pt>
                <c:pt idx="18862">
                  <c:v>2019/12/22 16:42</c:v>
                </c:pt>
                <c:pt idx="18863">
                  <c:v>2019/12/22 16:42</c:v>
                </c:pt>
                <c:pt idx="18864">
                  <c:v>2019/12/22 16:42</c:v>
                </c:pt>
                <c:pt idx="18865">
                  <c:v>2019/12/22 16:42</c:v>
                </c:pt>
                <c:pt idx="18866">
                  <c:v>2019/12/22 16:42</c:v>
                </c:pt>
                <c:pt idx="18867">
                  <c:v>2019/12/22 16:42</c:v>
                </c:pt>
                <c:pt idx="18868">
                  <c:v>2019/12/22 16:42</c:v>
                </c:pt>
                <c:pt idx="18869">
                  <c:v>2019/12/22 16:42</c:v>
                </c:pt>
                <c:pt idx="18870">
                  <c:v>2019/12/22 16:42</c:v>
                </c:pt>
                <c:pt idx="18871">
                  <c:v>2019/12/22 16:43</c:v>
                </c:pt>
                <c:pt idx="18872">
                  <c:v>2019/12/22 16:43</c:v>
                </c:pt>
                <c:pt idx="18873">
                  <c:v>2019/12/22 16:43</c:v>
                </c:pt>
                <c:pt idx="18874">
                  <c:v>2019/12/22 16:43</c:v>
                </c:pt>
                <c:pt idx="18875">
                  <c:v>2019/12/22 16:43</c:v>
                </c:pt>
                <c:pt idx="18876">
                  <c:v>2019/12/22 16:43</c:v>
                </c:pt>
                <c:pt idx="18877">
                  <c:v>2019/12/22 16:43</c:v>
                </c:pt>
                <c:pt idx="18878">
                  <c:v>2019/12/22 16:43</c:v>
                </c:pt>
                <c:pt idx="18879">
                  <c:v>2019/12/22 16:43</c:v>
                </c:pt>
                <c:pt idx="18880">
                  <c:v>2019/12/22 16:43</c:v>
                </c:pt>
                <c:pt idx="18881">
                  <c:v>2019/12/22 16:43</c:v>
                </c:pt>
                <c:pt idx="18882">
                  <c:v>2019/12/22 16:43</c:v>
                </c:pt>
                <c:pt idx="18883">
                  <c:v>2019/12/22 16:43</c:v>
                </c:pt>
                <c:pt idx="18884">
                  <c:v>2019/12/22 16:43</c:v>
                </c:pt>
                <c:pt idx="18885">
                  <c:v>2019/12/22 16:43</c:v>
                </c:pt>
                <c:pt idx="18886">
                  <c:v>2019/12/22 16:43</c:v>
                </c:pt>
                <c:pt idx="18887">
                  <c:v>2019/12/22 16:43</c:v>
                </c:pt>
                <c:pt idx="18888">
                  <c:v>2019/12/22 16:43</c:v>
                </c:pt>
                <c:pt idx="18889">
                  <c:v>2019/12/22 16:43</c:v>
                </c:pt>
                <c:pt idx="18890">
                  <c:v>2019/12/22 16:43</c:v>
                </c:pt>
                <c:pt idx="18891">
                  <c:v>2019/12/22 16:44</c:v>
                </c:pt>
                <c:pt idx="18892">
                  <c:v>2019/12/22 16:44</c:v>
                </c:pt>
                <c:pt idx="18893">
                  <c:v>2019/12/22 16:44</c:v>
                </c:pt>
                <c:pt idx="18894">
                  <c:v>2019/12/22 16:44</c:v>
                </c:pt>
                <c:pt idx="18895">
                  <c:v>2019/12/22 16:44</c:v>
                </c:pt>
                <c:pt idx="18896">
                  <c:v>2019/12/22 16:44</c:v>
                </c:pt>
                <c:pt idx="18897">
                  <c:v>2019/12/22 16:44</c:v>
                </c:pt>
                <c:pt idx="18898">
                  <c:v>2019/12/22 16:44</c:v>
                </c:pt>
                <c:pt idx="18899">
                  <c:v>2019/12/22 16:44</c:v>
                </c:pt>
                <c:pt idx="18900">
                  <c:v>2019/12/22 16:44</c:v>
                </c:pt>
                <c:pt idx="18901">
                  <c:v>2019/12/22 16:44</c:v>
                </c:pt>
                <c:pt idx="18902">
                  <c:v>2019/12/22 16:44</c:v>
                </c:pt>
                <c:pt idx="18903">
                  <c:v>2019/12/22 16:44</c:v>
                </c:pt>
                <c:pt idx="18904">
                  <c:v>2019/12/22 16:44</c:v>
                </c:pt>
                <c:pt idx="18905">
                  <c:v>2019/12/22 16:44</c:v>
                </c:pt>
                <c:pt idx="18906">
                  <c:v>2019/12/22 16:44</c:v>
                </c:pt>
                <c:pt idx="18907">
                  <c:v>2019/12/22 16:44</c:v>
                </c:pt>
                <c:pt idx="18908">
                  <c:v>2019/12/22 16:44</c:v>
                </c:pt>
                <c:pt idx="18909">
                  <c:v>2019/12/22 16:44</c:v>
                </c:pt>
                <c:pt idx="18910">
                  <c:v>2019/12/22 16:44</c:v>
                </c:pt>
                <c:pt idx="18911">
                  <c:v>2019/12/22 16:45</c:v>
                </c:pt>
                <c:pt idx="18912">
                  <c:v>2019/12/22 16:45</c:v>
                </c:pt>
                <c:pt idx="18913">
                  <c:v>2019/12/22 16:45</c:v>
                </c:pt>
                <c:pt idx="18914">
                  <c:v>2019/12/22 16:45</c:v>
                </c:pt>
                <c:pt idx="18915">
                  <c:v>2019/12/22 16:45</c:v>
                </c:pt>
                <c:pt idx="18916">
                  <c:v>2019/12/22 16:45</c:v>
                </c:pt>
                <c:pt idx="18917">
                  <c:v>2019/12/22 16:45</c:v>
                </c:pt>
                <c:pt idx="18918">
                  <c:v>2019/12/22 16:45</c:v>
                </c:pt>
                <c:pt idx="18919">
                  <c:v>2019/12/22 16:45</c:v>
                </c:pt>
                <c:pt idx="18920">
                  <c:v>2019/12/22 16:45</c:v>
                </c:pt>
                <c:pt idx="18921">
                  <c:v>2019/12/22 16:45</c:v>
                </c:pt>
                <c:pt idx="18922">
                  <c:v>2019/12/22 16:45</c:v>
                </c:pt>
                <c:pt idx="18923">
                  <c:v>2019/12/22 16:45</c:v>
                </c:pt>
                <c:pt idx="18924">
                  <c:v>2019/12/22 16:45</c:v>
                </c:pt>
                <c:pt idx="18925">
                  <c:v>2019/12/22 16:45</c:v>
                </c:pt>
                <c:pt idx="18926">
                  <c:v>2019/12/22 16:45</c:v>
                </c:pt>
                <c:pt idx="18927">
                  <c:v>2019/12/22 16:45</c:v>
                </c:pt>
                <c:pt idx="18928">
                  <c:v>2019/12/22 16:45</c:v>
                </c:pt>
                <c:pt idx="18929">
                  <c:v>2019/12/22 16:45</c:v>
                </c:pt>
                <c:pt idx="18930">
                  <c:v>2019/12/22 16:45</c:v>
                </c:pt>
                <c:pt idx="18931">
                  <c:v>2019/12/22 16:46</c:v>
                </c:pt>
                <c:pt idx="18932">
                  <c:v>2019/12/22 16:46</c:v>
                </c:pt>
                <c:pt idx="18933">
                  <c:v>2019/12/22 16:46</c:v>
                </c:pt>
                <c:pt idx="18934">
                  <c:v>2019/12/22 16:46</c:v>
                </c:pt>
                <c:pt idx="18935">
                  <c:v>2019/12/22 16:46</c:v>
                </c:pt>
                <c:pt idx="18936">
                  <c:v>2019/12/22 16:46</c:v>
                </c:pt>
                <c:pt idx="18937">
                  <c:v>2019/12/22 16:46</c:v>
                </c:pt>
                <c:pt idx="18938">
                  <c:v>2019/12/22 16:46</c:v>
                </c:pt>
                <c:pt idx="18939">
                  <c:v>2019/12/22 16:46</c:v>
                </c:pt>
                <c:pt idx="18940">
                  <c:v>2019/12/22 16:46</c:v>
                </c:pt>
                <c:pt idx="18941">
                  <c:v>2019/12/22 16:46</c:v>
                </c:pt>
                <c:pt idx="18942">
                  <c:v>2019/12/22 16:46</c:v>
                </c:pt>
                <c:pt idx="18943">
                  <c:v>2019/12/22 16:46</c:v>
                </c:pt>
                <c:pt idx="18944">
                  <c:v>2019/12/22 16:46</c:v>
                </c:pt>
                <c:pt idx="18945">
                  <c:v>2019/12/22 16:46</c:v>
                </c:pt>
                <c:pt idx="18946">
                  <c:v>2019/12/22 16:46</c:v>
                </c:pt>
                <c:pt idx="18947">
                  <c:v>2019/12/22 16:46</c:v>
                </c:pt>
                <c:pt idx="18948">
                  <c:v>2019/12/22 16:46</c:v>
                </c:pt>
                <c:pt idx="18949">
                  <c:v>2019/12/22 16:46</c:v>
                </c:pt>
                <c:pt idx="18950">
                  <c:v>2019/12/22 16:46</c:v>
                </c:pt>
                <c:pt idx="18951">
                  <c:v>2019/12/22 16:47</c:v>
                </c:pt>
                <c:pt idx="18952">
                  <c:v>2019/12/22 16:47</c:v>
                </c:pt>
                <c:pt idx="18953">
                  <c:v>2019/12/22 16:47</c:v>
                </c:pt>
                <c:pt idx="18954">
                  <c:v>2019/12/22 16:47</c:v>
                </c:pt>
                <c:pt idx="18955">
                  <c:v>2019/12/22 16:47</c:v>
                </c:pt>
                <c:pt idx="18956">
                  <c:v>2019/12/22 16:47</c:v>
                </c:pt>
                <c:pt idx="18957">
                  <c:v>2019/12/22 16:47</c:v>
                </c:pt>
                <c:pt idx="18958">
                  <c:v>2019/12/22 16:47</c:v>
                </c:pt>
                <c:pt idx="18959">
                  <c:v>2019/12/22 16:47</c:v>
                </c:pt>
                <c:pt idx="18960">
                  <c:v>2019/12/22 16:47</c:v>
                </c:pt>
                <c:pt idx="18961">
                  <c:v>2019/12/22 16:47</c:v>
                </c:pt>
                <c:pt idx="18962">
                  <c:v>2019/12/22 16:47</c:v>
                </c:pt>
                <c:pt idx="18963">
                  <c:v>2019/12/22 16:47</c:v>
                </c:pt>
                <c:pt idx="18964">
                  <c:v>2019/12/22 16:47</c:v>
                </c:pt>
                <c:pt idx="18965">
                  <c:v>2019/12/22 16:47</c:v>
                </c:pt>
                <c:pt idx="18966">
                  <c:v>2019/12/22 16:47</c:v>
                </c:pt>
                <c:pt idx="18967">
                  <c:v>2019/12/22 16:47</c:v>
                </c:pt>
                <c:pt idx="18968">
                  <c:v>2019/12/22 16:47</c:v>
                </c:pt>
                <c:pt idx="18969">
                  <c:v>2019/12/22 16:47</c:v>
                </c:pt>
                <c:pt idx="18970">
                  <c:v>2019/12/22 16:47</c:v>
                </c:pt>
                <c:pt idx="18971">
                  <c:v>2019/12/22 16:48</c:v>
                </c:pt>
                <c:pt idx="18972">
                  <c:v>2019/12/22 16:48</c:v>
                </c:pt>
                <c:pt idx="18973">
                  <c:v>2019/12/22 16:48</c:v>
                </c:pt>
                <c:pt idx="18974">
                  <c:v>2019/12/22 16:48</c:v>
                </c:pt>
                <c:pt idx="18975">
                  <c:v>2019/12/22 16:48</c:v>
                </c:pt>
                <c:pt idx="18976">
                  <c:v>2019/12/22 16:48</c:v>
                </c:pt>
                <c:pt idx="18977">
                  <c:v>2019/12/22 16:48</c:v>
                </c:pt>
                <c:pt idx="18978">
                  <c:v>2019/12/22 16:48</c:v>
                </c:pt>
                <c:pt idx="18979">
                  <c:v>2019/12/22 16:48</c:v>
                </c:pt>
                <c:pt idx="18980">
                  <c:v>2019/12/22 16:48</c:v>
                </c:pt>
                <c:pt idx="18981">
                  <c:v>2019/12/22 16:48</c:v>
                </c:pt>
                <c:pt idx="18982">
                  <c:v>2019/12/22 16:48</c:v>
                </c:pt>
                <c:pt idx="18983">
                  <c:v>2019/12/22 16:48</c:v>
                </c:pt>
                <c:pt idx="18984">
                  <c:v>2019/12/22 16:48</c:v>
                </c:pt>
                <c:pt idx="18985">
                  <c:v>2019/12/22 16:48</c:v>
                </c:pt>
                <c:pt idx="18986">
                  <c:v>2019/12/22 16:48</c:v>
                </c:pt>
                <c:pt idx="18987">
                  <c:v>2019/12/22 16:48</c:v>
                </c:pt>
                <c:pt idx="18988">
                  <c:v>2019/12/22 16:48</c:v>
                </c:pt>
                <c:pt idx="18989">
                  <c:v>2019/12/22 16:48</c:v>
                </c:pt>
                <c:pt idx="18990">
                  <c:v>2019/12/22 16:48</c:v>
                </c:pt>
                <c:pt idx="18991">
                  <c:v>2019/12/22 16:49</c:v>
                </c:pt>
                <c:pt idx="18992">
                  <c:v>2019/12/22 16:49</c:v>
                </c:pt>
                <c:pt idx="18993">
                  <c:v>2019/12/22 16:49</c:v>
                </c:pt>
                <c:pt idx="18994">
                  <c:v>2019/12/22 16:49</c:v>
                </c:pt>
                <c:pt idx="18995">
                  <c:v>2019/12/22 16:49</c:v>
                </c:pt>
                <c:pt idx="18996">
                  <c:v>2019/12/22 16:49</c:v>
                </c:pt>
                <c:pt idx="18997">
                  <c:v>2019/12/22 16:49</c:v>
                </c:pt>
                <c:pt idx="18998">
                  <c:v>2019/12/22 16:49</c:v>
                </c:pt>
                <c:pt idx="18999">
                  <c:v>2019/12/22 16:49</c:v>
                </c:pt>
                <c:pt idx="19000">
                  <c:v>2019/12/22 16:49</c:v>
                </c:pt>
                <c:pt idx="19001">
                  <c:v>2019/12/22 16:49</c:v>
                </c:pt>
                <c:pt idx="19002">
                  <c:v>2019/12/22 16:49</c:v>
                </c:pt>
                <c:pt idx="19003">
                  <c:v>2019/12/22 16:49</c:v>
                </c:pt>
                <c:pt idx="19004">
                  <c:v>2019/12/22 16:49</c:v>
                </c:pt>
                <c:pt idx="19005">
                  <c:v>2019/12/22 16:49</c:v>
                </c:pt>
                <c:pt idx="19006">
                  <c:v>2019/12/22 16:49</c:v>
                </c:pt>
                <c:pt idx="19007">
                  <c:v>2019/12/22 16:49</c:v>
                </c:pt>
                <c:pt idx="19008">
                  <c:v>2019/12/22 16:49</c:v>
                </c:pt>
                <c:pt idx="19009">
                  <c:v>2019/12/22 16:49</c:v>
                </c:pt>
                <c:pt idx="19010">
                  <c:v>2019/12/22 16:49</c:v>
                </c:pt>
                <c:pt idx="19011">
                  <c:v>2019/12/22 16:50</c:v>
                </c:pt>
                <c:pt idx="19012">
                  <c:v>2019/12/22 16:50</c:v>
                </c:pt>
                <c:pt idx="19013">
                  <c:v>2019/12/22 16:50</c:v>
                </c:pt>
                <c:pt idx="19014">
                  <c:v>2019/12/22 16:50</c:v>
                </c:pt>
                <c:pt idx="19015">
                  <c:v>2019/12/22 16:50</c:v>
                </c:pt>
                <c:pt idx="19016">
                  <c:v>2019/12/22 16:50</c:v>
                </c:pt>
                <c:pt idx="19017">
                  <c:v>2019/12/22 16:50</c:v>
                </c:pt>
                <c:pt idx="19018">
                  <c:v>2019/12/22 16:50</c:v>
                </c:pt>
                <c:pt idx="19019">
                  <c:v>2019/12/22 16:50</c:v>
                </c:pt>
                <c:pt idx="19020">
                  <c:v>2019/12/22 16:50</c:v>
                </c:pt>
                <c:pt idx="19021">
                  <c:v>2019/12/22 16:50</c:v>
                </c:pt>
                <c:pt idx="19022">
                  <c:v>2019/12/22 16:50</c:v>
                </c:pt>
                <c:pt idx="19023">
                  <c:v>2019/12/22 16:50</c:v>
                </c:pt>
                <c:pt idx="19024">
                  <c:v>2019/12/22 16:50</c:v>
                </c:pt>
                <c:pt idx="19025">
                  <c:v>2019/12/22 16:50</c:v>
                </c:pt>
                <c:pt idx="19026">
                  <c:v>2019/12/22 16:50</c:v>
                </c:pt>
                <c:pt idx="19027">
                  <c:v>2019/12/22 16:50</c:v>
                </c:pt>
                <c:pt idx="19028">
                  <c:v>2019/12/22 16:50</c:v>
                </c:pt>
                <c:pt idx="19029">
                  <c:v>2019/12/22 16:50</c:v>
                </c:pt>
                <c:pt idx="19030">
                  <c:v>2019/12/22 16:50</c:v>
                </c:pt>
                <c:pt idx="19031">
                  <c:v>2019/12/22 16:51</c:v>
                </c:pt>
                <c:pt idx="19032">
                  <c:v>2019/12/22 16:51</c:v>
                </c:pt>
                <c:pt idx="19033">
                  <c:v>2019/12/22 16:51</c:v>
                </c:pt>
                <c:pt idx="19034">
                  <c:v>2019/12/22 16:51</c:v>
                </c:pt>
                <c:pt idx="19035">
                  <c:v>2019/12/22 16:51</c:v>
                </c:pt>
                <c:pt idx="19036">
                  <c:v>2019/12/22 16:51</c:v>
                </c:pt>
                <c:pt idx="19037">
                  <c:v>2019/12/22 16:51</c:v>
                </c:pt>
                <c:pt idx="19038">
                  <c:v>2019/12/22 16:51</c:v>
                </c:pt>
                <c:pt idx="19039">
                  <c:v>2019/12/22 16:51</c:v>
                </c:pt>
                <c:pt idx="19040">
                  <c:v>2019/12/22 16:51</c:v>
                </c:pt>
                <c:pt idx="19041">
                  <c:v>2019/12/22 16:51</c:v>
                </c:pt>
                <c:pt idx="19042">
                  <c:v>2019/12/22 16:51</c:v>
                </c:pt>
                <c:pt idx="19043">
                  <c:v>2019/12/22 16:51</c:v>
                </c:pt>
                <c:pt idx="19044">
                  <c:v>2019/12/22 16:51</c:v>
                </c:pt>
                <c:pt idx="19045">
                  <c:v>2019/12/22 16:51</c:v>
                </c:pt>
                <c:pt idx="19046">
                  <c:v>2019/12/22 16:51</c:v>
                </c:pt>
                <c:pt idx="19047">
                  <c:v>2019/12/22 16:51</c:v>
                </c:pt>
                <c:pt idx="19048">
                  <c:v>2019/12/22 16:51</c:v>
                </c:pt>
                <c:pt idx="19049">
                  <c:v>2019/12/22 16:51</c:v>
                </c:pt>
                <c:pt idx="19050">
                  <c:v>2019/12/22 16:51</c:v>
                </c:pt>
                <c:pt idx="19051">
                  <c:v>2019/12/22 16:52</c:v>
                </c:pt>
                <c:pt idx="19052">
                  <c:v>2019/12/22 16:52</c:v>
                </c:pt>
                <c:pt idx="19053">
                  <c:v>2019/12/22 16:52</c:v>
                </c:pt>
                <c:pt idx="19054">
                  <c:v>2019/12/22 16:52</c:v>
                </c:pt>
                <c:pt idx="19055">
                  <c:v>2019/12/22 16:52</c:v>
                </c:pt>
                <c:pt idx="19056">
                  <c:v>2019/12/22 16:52</c:v>
                </c:pt>
                <c:pt idx="19057">
                  <c:v>2019/12/22 16:52</c:v>
                </c:pt>
                <c:pt idx="19058">
                  <c:v>2019/12/22 16:52</c:v>
                </c:pt>
                <c:pt idx="19059">
                  <c:v>2019/12/22 16:52</c:v>
                </c:pt>
                <c:pt idx="19060">
                  <c:v>2019/12/22 16:52</c:v>
                </c:pt>
                <c:pt idx="19061">
                  <c:v>2019/12/22 16:52</c:v>
                </c:pt>
                <c:pt idx="19062">
                  <c:v>2019/12/22 16:52</c:v>
                </c:pt>
                <c:pt idx="19063">
                  <c:v>2019/12/22 16:52</c:v>
                </c:pt>
                <c:pt idx="19064">
                  <c:v>2019/12/22 16:52</c:v>
                </c:pt>
                <c:pt idx="19065">
                  <c:v>2019/12/22 16:52</c:v>
                </c:pt>
                <c:pt idx="19066">
                  <c:v>2019/12/22 16:52</c:v>
                </c:pt>
                <c:pt idx="19067">
                  <c:v>2019/12/22 16:52</c:v>
                </c:pt>
                <c:pt idx="19068">
                  <c:v>2019/12/22 16:52</c:v>
                </c:pt>
                <c:pt idx="19069">
                  <c:v>2019/12/22 16:52</c:v>
                </c:pt>
                <c:pt idx="19070">
                  <c:v>2019/12/22 16:52</c:v>
                </c:pt>
                <c:pt idx="19071">
                  <c:v>2019/12/22 16:53</c:v>
                </c:pt>
                <c:pt idx="19072">
                  <c:v>2019/12/22 16:53</c:v>
                </c:pt>
                <c:pt idx="19073">
                  <c:v>2019/12/22 16:53</c:v>
                </c:pt>
                <c:pt idx="19074">
                  <c:v>2019/12/22 16:53</c:v>
                </c:pt>
                <c:pt idx="19075">
                  <c:v>2019/12/22 16:53</c:v>
                </c:pt>
                <c:pt idx="19076">
                  <c:v>2019/12/22 16:53</c:v>
                </c:pt>
                <c:pt idx="19077">
                  <c:v>2019/12/22 16:53</c:v>
                </c:pt>
                <c:pt idx="19078">
                  <c:v>2019/12/22 16:53</c:v>
                </c:pt>
                <c:pt idx="19079">
                  <c:v>2019/12/22 16:53</c:v>
                </c:pt>
                <c:pt idx="19080">
                  <c:v>2019/12/22 16:53</c:v>
                </c:pt>
                <c:pt idx="19081">
                  <c:v>2019/12/22 16:53</c:v>
                </c:pt>
                <c:pt idx="19082">
                  <c:v>2019/12/22 16:53</c:v>
                </c:pt>
                <c:pt idx="19083">
                  <c:v>2019/12/22 16:53</c:v>
                </c:pt>
                <c:pt idx="19084">
                  <c:v>2019/12/22 16:53</c:v>
                </c:pt>
                <c:pt idx="19085">
                  <c:v>2019/12/22 16:53</c:v>
                </c:pt>
                <c:pt idx="19086">
                  <c:v>2019/12/22 16:53</c:v>
                </c:pt>
                <c:pt idx="19087">
                  <c:v>2019/12/22 16:53</c:v>
                </c:pt>
                <c:pt idx="19088">
                  <c:v>2019/12/22 16:53</c:v>
                </c:pt>
                <c:pt idx="19089">
                  <c:v>2019/12/22 16:53</c:v>
                </c:pt>
                <c:pt idx="19090">
                  <c:v>2019/12/22 16:53</c:v>
                </c:pt>
                <c:pt idx="19091">
                  <c:v>2019/12/22 16:54</c:v>
                </c:pt>
                <c:pt idx="19092">
                  <c:v>2019/12/22 16:54</c:v>
                </c:pt>
                <c:pt idx="19093">
                  <c:v>2019/12/22 16:54</c:v>
                </c:pt>
                <c:pt idx="19094">
                  <c:v>2019/12/22 16:54</c:v>
                </c:pt>
                <c:pt idx="19095">
                  <c:v>2019/12/22 16:54</c:v>
                </c:pt>
                <c:pt idx="19096">
                  <c:v>2019/12/22 16:54</c:v>
                </c:pt>
                <c:pt idx="19097">
                  <c:v>2019/12/22 16:54</c:v>
                </c:pt>
                <c:pt idx="19098">
                  <c:v>2019/12/22 16:54</c:v>
                </c:pt>
                <c:pt idx="19099">
                  <c:v>2019/12/22 16:54</c:v>
                </c:pt>
                <c:pt idx="19100">
                  <c:v>2019/12/22 16:54</c:v>
                </c:pt>
                <c:pt idx="19101">
                  <c:v>2019/12/22 16:54</c:v>
                </c:pt>
                <c:pt idx="19102">
                  <c:v>2019/12/22 16:54</c:v>
                </c:pt>
                <c:pt idx="19103">
                  <c:v>2019/12/22 16:54</c:v>
                </c:pt>
                <c:pt idx="19104">
                  <c:v>2019/12/22 16:54</c:v>
                </c:pt>
                <c:pt idx="19105">
                  <c:v>2019/12/22 16:54</c:v>
                </c:pt>
                <c:pt idx="19106">
                  <c:v>2019/12/22 16:54</c:v>
                </c:pt>
                <c:pt idx="19107">
                  <c:v>2019/12/22 16:54</c:v>
                </c:pt>
                <c:pt idx="19108">
                  <c:v>2019/12/22 16:54</c:v>
                </c:pt>
                <c:pt idx="19109">
                  <c:v>2019/12/22 16:54</c:v>
                </c:pt>
                <c:pt idx="19110">
                  <c:v>2019/12/22 16:54</c:v>
                </c:pt>
                <c:pt idx="19111">
                  <c:v>2019/12/22 16:55</c:v>
                </c:pt>
                <c:pt idx="19112">
                  <c:v>2019/12/22 16:55</c:v>
                </c:pt>
                <c:pt idx="19113">
                  <c:v>2019/12/22 16:55</c:v>
                </c:pt>
                <c:pt idx="19114">
                  <c:v>2019/12/22 16:55</c:v>
                </c:pt>
                <c:pt idx="19115">
                  <c:v>2019/12/22 16:55</c:v>
                </c:pt>
                <c:pt idx="19116">
                  <c:v>2019/12/22 16:55</c:v>
                </c:pt>
                <c:pt idx="19117">
                  <c:v>2019/12/22 16:55</c:v>
                </c:pt>
                <c:pt idx="19118">
                  <c:v>2019/12/22 16:55</c:v>
                </c:pt>
                <c:pt idx="19119">
                  <c:v>2019/12/22 16:55</c:v>
                </c:pt>
                <c:pt idx="19120">
                  <c:v>2019/12/22 16:55</c:v>
                </c:pt>
                <c:pt idx="19121">
                  <c:v>2019/12/22 16:55</c:v>
                </c:pt>
                <c:pt idx="19122">
                  <c:v>2019/12/22 16:55</c:v>
                </c:pt>
                <c:pt idx="19123">
                  <c:v>2019/12/22 16:55</c:v>
                </c:pt>
                <c:pt idx="19124">
                  <c:v>2019/12/22 16:55</c:v>
                </c:pt>
                <c:pt idx="19125">
                  <c:v>2019/12/22 16:55</c:v>
                </c:pt>
                <c:pt idx="19126">
                  <c:v>2019/12/22 16:55</c:v>
                </c:pt>
                <c:pt idx="19127">
                  <c:v>2019/12/22 16:55</c:v>
                </c:pt>
                <c:pt idx="19128">
                  <c:v>2019/12/22 16:55</c:v>
                </c:pt>
                <c:pt idx="19129">
                  <c:v>2019/12/22 16:55</c:v>
                </c:pt>
                <c:pt idx="19130">
                  <c:v>2019/12/22 16:55</c:v>
                </c:pt>
                <c:pt idx="19131">
                  <c:v>2019/12/22 16:56</c:v>
                </c:pt>
                <c:pt idx="19132">
                  <c:v>2019/12/22 16:56</c:v>
                </c:pt>
                <c:pt idx="19133">
                  <c:v>2019/12/22 16:56</c:v>
                </c:pt>
                <c:pt idx="19134">
                  <c:v>2019/12/22 16:56</c:v>
                </c:pt>
                <c:pt idx="19135">
                  <c:v>2019/12/22 16:56</c:v>
                </c:pt>
                <c:pt idx="19136">
                  <c:v>2019/12/22 16:56</c:v>
                </c:pt>
                <c:pt idx="19137">
                  <c:v>2019/12/22 16:56</c:v>
                </c:pt>
                <c:pt idx="19138">
                  <c:v>2019/12/22 16:56</c:v>
                </c:pt>
                <c:pt idx="19139">
                  <c:v>2019/12/22 16:56</c:v>
                </c:pt>
                <c:pt idx="19140">
                  <c:v>2019/12/22 16:56</c:v>
                </c:pt>
                <c:pt idx="19141">
                  <c:v>2019/12/22 16:56</c:v>
                </c:pt>
                <c:pt idx="19142">
                  <c:v>2019/12/22 16:56</c:v>
                </c:pt>
                <c:pt idx="19143">
                  <c:v>2019/12/22 16:56</c:v>
                </c:pt>
                <c:pt idx="19144">
                  <c:v>2019/12/22 16:56</c:v>
                </c:pt>
                <c:pt idx="19145">
                  <c:v>2019/12/22 16:56</c:v>
                </c:pt>
                <c:pt idx="19146">
                  <c:v>2019/12/22 16:56</c:v>
                </c:pt>
                <c:pt idx="19147">
                  <c:v>2019/12/22 16:56</c:v>
                </c:pt>
                <c:pt idx="19148">
                  <c:v>2019/12/22 16:56</c:v>
                </c:pt>
                <c:pt idx="19149">
                  <c:v>2019/12/22 16:56</c:v>
                </c:pt>
                <c:pt idx="19150">
                  <c:v>2019/12/22 16:56</c:v>
                </c:pt>
                <c:pt idx="19151">
                  <c:v>2019/12/22 16:57</c:v>
                </c:pt>
                <c:pt idx="19152">
                  <c:v>2019/12/22 16:57</c:v>
                </c:pt>
                <c:pt idx="19153">
                  <c:v>2019/12/22 16:57</c:v>
                </c:pt>
                <c:pt idx="19154">
                  <c:v>2019/12/22 16:57</c:v>
                </c:pt>
                <c:pt idx="19155">
                  <c:v>2019/12/22 16:57</c:v>
                </c:pt>
                <c:pt idx="19156">
                  <c:v>2019/12/22 16:57</c:v>
                </c:pt>
                <c:pt idx="19157">
                  <c:v>2019/12/22 16:57</c:v>
                </c:pt>
                <c:pt idx="19158">
                  <c:v>2019/12/22 16:57</c:v>
                </c:pt>
                <c:pt idx="19159">
                  <c:v>2019/12/22 16:57</c:v>
                </c:pt>
                <c:pt idx="19160">
                  <c:v>2019/12/22 16:57</c:v>
                </c:pt>
                <c:pt idx="19161">
                  <c:v>2019/12/22 16:57</c:v>
                </c:pt>
                <c:pt idx="19162">
                  <c:v>2019/12/22 16:57</c:v>
                </c:pt>
                <c:pt idx="19163">
                  <c:v>2019/12/22 16:57</c:v>
                </c:pt>
                <c:pt idx="19164">
                  <c:v>2019/12/22 16:57</c:v>
                </c:pt>
                <c:pt idx="19165">
                  <c:v>2019/12/22 16:57</c:v>
                </c:pt>
                <c:pt idx="19166">
                  <c:v>2019/12/22 16:57</c:v>
                </c:pt>
                <c:pt idx="19167">
                  <c:v>2019/12/22 16:57</c:v>
                </c:pt>
                <c:pt idx="19168">
                  <c:v>2019/12/22 16:57</c:v>
                </c:pt>
                <c:pt idx="19169">
                  <c:v>2019/12/22 16:57</c:v>
                </c:pt>
                <c:pt idx="19170">
                  <c:v>2019/12/22 16:57</c:v>
                </c:pt>
                <c:pt idx="19171">
                  <c:v>2019/12/22 16:58</c:v>
                </c:pt>
                <c:pt idx="19172">
                  <c:v>2019/12/22 16:58</c:v>
                </c:pt>
                <c:pt idx="19173">
                  <c:v>2019/12/22 16:58</c:v>
                </c:pt>
                <c:pt idx="19174">
                  <c:v>2019/12/22 16:58</c:v>
                </c:pt>
                <c:pt idx="19175">
                  <c:v>2019/12/22 16:58</c:v>
                </c:pt>
                <c:pt idx="19176">
                  <c:v>2019/12/22 16:58</c:v>
                </c:pt>
                <c:pt idx="19177">
                  <c:v>2019/12/22 16:58</c:v>
                </c:pt>
                <c:pt idx="19178">
                  <c:v>2019/12/22 16:58</c:v>
                </c:pt>
                <c:pt idx="19179">
                  <c:v>2019/12/22 16:58</c:v>
                </c:pt>
                <c:pt idx="19180">
                  <c:v>2019/12/22 16:58</c:v>
                </c:pt>
                <c:pt idx="19181">
                  <c:v>2019/12/22 16:58</c:v>
                </c:pt>
                <c:pt idx="19182">
                  <c:v>2019/12/22 16:58</c:v>
                </c:pt>
                <c:pt idx="19183">
                  <c:v>2019/12/22 16:58</c:v>
                </c:pt>
                <c:pt idx="19184">
                  <c:v>2019/12/22 16:58</c:v>
                </c:pt>
                <c:pt idx="19185">
                  <c:v>2019/12/22 16:58</c:v>
                </c:pt>
                <c:pt idx="19186">
                  <c:v>2019/12/22 16:58</c:v>
                </c:pt>
                <c:pt idx="19187">
                  <c:v>2019/12/22 16:58</c:v>
                </c:pt>
                <c:pt idx="19188">
                  <c:v>2019/12/22 16:58</c:v>
                </c:pt>
                <c:pt idx="19189">
                  <c:v>2019/12/22 16:58</c:v>
                </c:pt>
                <c:pt idx="19190">
                  <c:v>2019/12/22 16:58</c:v>
                </c:pt>
                <c:pt idx="19191">
                  <c:v>2019/12/22 16:59</c:v>
                </c:pt>
                <c:pt idx="19192">
                  <c:v>2019/12/22 16:59</c:v>
                </c:pt>
                <c:pt idx="19193">
                  <c:v>2019/12/22 16:59</c:v>
                </c:pt>
                <c:pt idx="19194">
                  <c:v>2019/12/22 16:59</c:v>
                </c:pt>
                <c:pt idx="19195">
                  <c:v>2019/12/22 16:59</c:v>
                </c:pt>
                <c:pt idx="19196">
                  <c:v>2019/12/22 16:59</c:v>
                </c:pt>
                <c:pt idx="19197">
                  <c:v>2019/12/22 16:59</c:v>
                </c:pt>
                <c:pt idx="19198">
                  <c:v>2019/12/22 16:59</c:v>
                </c:pt>
                <c:pt idx="19199">
                  <c:v>2019/12/22 16:59</c:v>
                </c:pt>
                <c:pt idx="19200">
                  <c:v>2019/12/22 16:59</c:v>
                </c:pt>
                <c:pt idx="19201">
                  <c:v>2019/12/22 16:59</c:v>
                </c:pt>
                <c:pt idx="19202">
                  <c:v>2019/12/22 16:59</c:v>
                </c:pt>
                <c:pt idx="19203">
                  <c:v>2019/12/22 16:59</c:v>
                </c:pt>
                <c:pt idx="19204">
                  <c:v>2019/12/22 16:59</c:v>
                </c:pt>
                <c:pt idx="19205">
                  <c:v>2019/12/22 16:59</c:v>
                </c:pt>
                <c:pt idx="19206">
                  <c:v>2019/12/22 16:59</c:v>
                </c:pt>
                <c:pt idx="19207">
                  <c:v>2019/12/22 16:59</c:v>
                </c:pt>
                <c:pt idx="19208">
                  <c:v>2019/12/22 16:59</c:v>
                </c:pt>
                <c:pt idx="19209">
                  <c:v>2019/12/22 16:59</c:v>
                </c:pt>
                <c:pt idx="19210">
                  <c:v>2019/12/22 16:59</c:v>
                </c:pt>
                <c:pt idx="19211">
                  <c:v>2019/12/22 17:00</c:v>
                </c:pt>
                <c:pt idx="19212">
                  <c:v>2019/12/22 17:00</c:v>
                </c:pt>
                <c:pt idx="19213">
                  <c:v>2019/12/22 17:00</c:v>
                </c:pt>
                <c:pt idx="19214">
                  <c:v>2019/12/22 17:00</c:v>
                </c:pt>
                <c:pt idx="19215">
                  <c:v>2019/12/22 17:00</c:v>
                </c:pt>
                <c:pt idx="19216">
                  <c:v>2019/12/22 17:00</c:v>
                </c:pt>
                <c:pt idx="19217">
                  <c:v>2019/12/22 17:00</c:v>
                </c:pt>
                <c:pt idx="19218">
                  <c:v>2019/12/22 17:00</c:v>
                </c:pt>
                <c:pt idx="19219">
                  <c:v>2019/12/22 17:00</c:v>
                </c:pt>
                <c:pt idx="19220">
                  <c:v>2019/12/22 17:00</c:v>
                </c:pt>
                <c:pt idx="19221">
                  <c:v>2019/12/22 17:00</c:v>
                </c:pt>
                <c:pt idx="19222">
                  <c:v>2019/12/22 17:00</c:v>
                </c:pt>
                <c:pt idx="19223">
                  <c:v>2019/12/22 17:00</c:v>
                </c:pt>
                <c:pt idx="19224">
                  <c:v>2019/12/22 17:00</c:v>
                </c:pt>
                <c:pt idx="19225">
                  <c:v>2019/12/22 17:00</c:v>
                </c:pt>
                <c:pt idx="19226">
                  <c:v>2019/12/22 17:00</c:v>
                </c:pt>
                <c:pt idx="19227">
                  <c:v>2019/12/22 17:00</c:v>
                </c:pt>
                <c:pt idx="19228">
                  <c:v>2019/12/22 17:00</c:v>
                </c:pt>
                <c:pt idx="19229">
                  <c:v>2019/12/22 17:00</c:v>
                </c:pt>
                <c:pt idx="19230">
                  <c:v>2019/12/22 17:00</c:v>
                </c:pt>
                <c:pt idx="19231">
                  <c:v>2019/12/22 17:01</c:v>
                </c:pt>
                <c:pt idx="19232">
                  <c:v>2019/12/22 17:01</c:v>
                </c:pt>
                <c:pt idx="19233">
                  <c:v>2019/12/22 17:01</c:v>
                </c:pt>
                <c:pt idx="19234">
                  <c:v>2019/12/22 17:01</c:v>
                </c:pt>
                <c:pt idx="19235">
                  <c:v>2019/12/22 17:01</c:v>
                </c:pt>
                <c:pt idx="19236">
                  <c:v>2019/12/22 17:01</c:v>
                </c:pt>
                <c:pt idx="19237">
                  <c:v>2019/12/22 17:01</c:v>
                </c:pt>
                <c:pt idx="19238">
                  <c:v>2019/12/22 17:01</c:v>
                </c:pt>
                <c:pt idx="19239">
                  <c:v>2019/12/22 17:01</c:v>
                </c:pt>
                <c:pt idx="19240">
                  <c:v>2019/12/22 17:01</c:v>
                </c:pt>
                <c:pt idx="19241">
                  <c:v>2019/12/22 17:01</c:v>
                </c:pt>
                <c:pt idx="19242">
                  <c:v>2019/12/22 17:01</c:v>
                </c:pt>
                <c:pt idx="19243">
                  <c:v>2019/12/22 17:01</c:v>
                </c:pt>
                <c:pt idx="19244">
                  <c:v>2019/12/22 17:01</c:v>
                </c:pt>
                <c:pt idx="19245">
                  <c:v>2019/12/22 17:01</c:v>
                </c:pt>
                <c:pt idx="19246">
                  <c:v>2019/12/22 17:01</c:v>
                </c:pt>
                <c:pt idx="19247">
                  <c:v>2019/12/22 17:01</c:v>
                </c:pt>
                <c:pt idx="19248">
                  <c:v>2019/12/22 17:01</c:v>
                </c:pt>
                <c:pt idx="19249">
                  <c:v>2019/12/22 17:01</c:v>
                </c:pt>
                <c:pt idx="19250">
                  <c:v>2019/12/22 17:01</c:v>
                </c:pt>
                <c:pt idx="19251">
                  <c:v>2019/12/22 17:02</c:v>
                </c:pt>
                <c:pt idx="19252">
                  <c:v>2019/12/22 17:02</c:v>
                </c:pt>
                <c:pt idx="19253">
                  <c:v>2019/12/22 17:02</c:v>
                </c:pt>
                <c:pt idx="19254">
                  <c:v>2019/12/22 17:02</c:v>
                </c:pt>
                <c:pt idx="19255">
                  <c:v>2019/12/22 17:02</c:v>
                </c:pt>
                <c:pt idx="19256">
                  <c:v>2019/12/22 17:02</c:v>
                </c:pt>
                <c:pt idx="19257">
                  <c:v>2019/12/22 17:02</c:v>
                </c:pt>
                <c:pt idx="19258">
                  <c:v>2019/12/22 17:02</c:v>
                </c:pt>
                <c:pt idx="19259">
                  <c:v>2019/12/22 17:02</c:v>
                </c:pt>
                <c:pt idx="19260">
                  <c:v>2019/12/22 17:02</c:v>
                </c:pt>
                <c:pt idx="19261">
                  <c:v>2019/12/22 17:02</c:v>
                </c:pt>
                <c:pt idx="19262">
                  <c:v>2019/12/22 17:02</c:v>
                </c:pt>
                <c:pt idx="19263">
                  <c:v>2019/12/22 17:02</c:v>
                </c:pt>
                <c:pt idx="19264">
                  <c:v>2019/12/22 17:02</c:v>
                </c:pt>
                <c:pt idx="19265">
                  <c:v>2019/12/22 17:02</c:v>
                </c:pt>
                <c:pt idx="19266">
                  <c:v>2019/12/22 17:02</c:v>
                </c:pt>
                <c:pt idx="19267">
                  <c:v>2019/12/22 17:02</c:v>
                </c:pt>
                <c:pt idx="19268">
                  <c:v>2019/12/22 17:02</c:v>
                </c:pt>
                <c:pt idx="19269">
                  <c:v>2019/12/22 17:02</c:v>
                </c:pt>
                <c:pt idx="19270">
                  <c:v>2019/12/22 17:02</c:v>
                </c:pt>
                <c:pt idx="19271">
                  <c:v>2019/12/22 17:03</c:v>
                </c:pt>
                <c:pt idx="19272">
                  <c:v>2019/12/22 17:03</c:v>
                </c:pt>
                <c:pt idx="19273">
                  <c:v>2019/12/22 17:03</c:v>
                </c:pt>
                <c:pt idx="19274">
                  <c:v>2019/12/22 17:03</c:v>
                </c:pt>
                <c:pt idx="19275">
                  <c:v>2019/12/22 17:03</c:v>
                </c:pt>
                <c:pt idx="19276">
                  <c:v>2019/12/22 17:03</c:v>
                </c:pt>
                <c:pt idx="19277">
                  <c:v>2019/12/22 17:03</c:v>
                </c:pt>
                <c:pt idx="19278">
                  <c:v>2019/12/22 17:03</c:v>
                </c:pt>
                <c:pt idx="19279">
                  <c:v>2019/12/22 17:03</c:v>
                </c:pt>
                <c:pt idx="19280">
                  <c:v>2019/12/22 17:03</c:v>
                </c:pt>
                <c:pt idx="19281">
                  <c:v>2019/12/22 17:03</c:v>
                </c:pt>
                <c:pt idx="19282">
                  <c:v>2019/12/22 17:03</c:v>
                </c:pt>
                <c:pt idx="19283">
                  <c:v>2019/12/22 17:03</c:v>
                </c:pt>
                <c:pt idx="19284">
                  <c:v>2019/12/22 17:03</c:v>
                </c:pt>
                <c:pt idx="19285">
                  <c:v>2019/12/22 17:03</c:v>
                </c:pt>
                <c:pt idx="19286">
                  <c:v>2019/12/22 17:03</c:v>
                </c:pt>
                <c:pt idx="19287">
                  <c:v>2019/12/22 17:03</c:v>
                </c:pt>
                <c:pt idx="19288">
                  <c:v>2019/12/22 17:03</c:v>
                </c:pt>
                <c:pt idx="19289">
                  <c:v>2019/12/22 17:03</c:v>
                </c:pt>
                <c:pt idx="19290">
                  <c:v>2019/12/22 17:03</c:v>
                </c:pt>
                <c:pt idx="19291">
                  <c:v>2019/12/22 17:04</c:v>
                </c:pt>
                <c:pt idx="19292">
                  <c:v>2019/12/22 17:04</c:v>
                </c:pt>
                <c:pt idx="19293">
                  <c:v>2019/12/22 17:04</c:v>
                </c:pt>
                <c:pt idx="19294">
                  <c:v>2019/12/22 17:04</c:v>
                </c:pt>
                <c:pt idx="19295">
                  <c:v>2019/12/22 17:04</c:v>
                </c:pt>
                <c:pt idx="19296">
                  <c:v>2019/12/22 17:04</c:v>
                </c:pt>
                <c:pt idx="19297">
                  <c:v>2019/12/22 17:04</c:v>
                </c:pt>
                <c:pt idx="19298">
                  <c:v>2019/12/22 17:04</c:v>
                </c:pt>
                <c:pt idx="19299">
                  <c:v>2019/12/22 17:04</c:v>
                </c:pt>
                <c:pt idx="19300">
                  <c:v>2019/12/22 17:04</c:v>
                </c:pt>
                <c:pt idx="19301">
                  <c:v>2019/12/22 17:04</c:v>
                </c:pt>
                <c:pt idx="19302">
                  <c:v>2019/12/22 17:04</c:v>
                </c:pt>
                <c:pt idx="19303">
                  <c:v>2019/12/22 17:04</c:v>
                </c:pt>
                <c:pt idx="19304">
                  <c:v>2019/12/22 17:04</c:v>
                </c:pt>
                <c:pt idx="19305">
                  <c:v>2019/12/22 17:04</c:v>
                </c:pt>
                <c:pt idx="19306">
                  <c:v>2019/12/22 17:04</c:v>
                </c:pt>
                <c:pt idx="19307">
                  <c:v>2019/12/22 17:04</c:v>
                </c:pt>
                <c:pt idx="19308">
                  <c:v>2019/12/22 17:04</c:v>
                </c:pt>
                <c:pt idx="19309">
                  <c:v>2019/12/22 17:04</c:v>
                </c:pt>
                <c:pt idx="19310">
                  <c:v>2019/12/22 17:04</c:v>
                </c:pt>
                <c:pt idx="19311">
                  <c:v>2019/12/22 17:05</c:v>
                </c:pt>
                <c:pt idx="19312">
                  <c:v>2019/12/22 17:05</c:v>
                </c:pt>
                <c:pt idx="19313">
                  <c:v>2019/12/22 17:05</c:v>
                </c:pt>
                <c:pt idx="19314">
                  <c:v>2019/12/22 17:05</c:v>
                </c:pt>
                <c:pt idx="19315">
                  <c:v>2019/12/22 17:05</c:v>
                </c:pt>
                <c:pt idx="19316">
                  <c:v>2019/12/22 17:05</c:v>
                </c:pt>
                <c:pt idx="19317">
                  <c:v>2019/12/22 17:05</c:v>
                </c:pt>
                <c:pt idx="19318">
                  <c:v>2019/12/22 17:05</c:v>
                </c:pt>
                <c:pt idx="19319">
                  <c:v>2019/12/22 17:05</c:v>
                </c:pt>
                <c:pt idx="19320">
                  <c:v>2019/12/22 17:05</c:v>
                </c:pt>
                <c:pt idx="19321">
                  <c:v>2019/12/22 17:05</c:v>
                </c:pt>
                <c:pt idx="19322">
                  <c:v>2019/12/22 17:05</c:v>
                </c:pt>
                <c:pt idx="19323">
                  <c:v>2019/12/22 17:05</c:v>
                </c:pt>
                <c:pt idx="19324">
                  <c:v>2019/12/22 17:05</c:v>
                </c:pt>
                <c:pt idx="19325">
                  <c:v>2019/12/22 17:05</c:v>
                </c:pt>
                <c:pt idx="19326">
                  <c:v>2019/12/22 17:05</c:v>
                </c:pt>
                <c:pt idx="19327">
                  <c:v>2019/12/22 17:05</c:v>
                </c:pt>
                <c:pt idx="19328">
                  <c:v>2019/12/22 17:05</c:v>
                </c:pt>
                <c:pt idx="19329">
                  <c:v>2019/12/22 17:05</c:v>
                </c:pt>
                <c:pt idx="19330">
                  <c:v>2019/12/22 17:05</c:v>
                </c:pt>
                <c:pt idx="19331">
                  <c:v>2019/12/22 17:06</c:v>
                </c:pt>
                <c:pt idx="19332">
                  <c:v>2019/12/22 17:06</c:v>
                </c:pt>
                <c:pt idx="19333">
                  <c:v>2019/12/22 17:06</c:v>
                </c:pt>
                <c:pt idx="19334">
                  <c:v>2019/12/22 17:06</c:v>
                </c:pt>
                <c:pt idx="19335">
                  <c:v>2019/12/22 17:06</c:v>
                </c:pt>
                <c:pt idx="19336">
                  <c:v>2019/12/22 17:06</c:v>
                </c:pt>
                <c:pt idx="19337">
                  <c:v>2019/12/22 17:06</c:v>
                </c:pt>
                <c:pt idx="19338">
                  <c:v>2019/12/22 17:06</c:v>
                </c:pt>
                <c:pt idx="19339">
                  <c:v>2019/12/22 17:06</c:v>
                </c:pt>
                <c:pt idx="19340">
                  <c:v>2019/12/22 17:06</c:v>
                </c:pt>
                <c:pt idx="19341">
                  <c:v>2019/12/22 17:06</c:v>
                </c:pt>
                <c:pt idx="19342">
                  <c:v>2019/12/22 17:06</c:v>
                </c:pt>
                <c:pt idx="19343">
                  <c:v>2019/12/22 17:06</c:v>
                </c:pt>
                <c:pt idx="19344">
                  <c:v>2019/12/22 17:06</c:v>
                </c:pt>
                <c:pt idx="19345">
                  <c:v>2019/12/22 17:06</c:v>
                </c:pt>
                <c:pt idx="19346">
                  <c:v>2019/12/22 17:06</c:v>
                </c:pt>
                <c:pt idx="19347">
                  <c:v>2019/12/22 17:06</c:v>
                </c:pt>
                <c:pt idx="19348">
                  <c:v>2019/12/22 17:06</c:v>
                </c:pt>
                <c:pt idx="19349">
                  <c:v>2019/12/22 17:06</c:v>
                </c:pt>
                <c:pt idx="19350">
                  <c:v>2019/12/22 17:06</c:v>
                </c:pt>
                <c:pt idx="19351">
                  <c:v>2019/12/22 17:07</c:v>
                </c:pt>
                <c:pt idx="19352">
                  <c:v>2019/12/22 17:07</c:v>
                </c:pt>
                <c:pt idx="19353">
                  <c:v>2019/12/22 17:07</c:v>
                </c:pt>
                <c:pt idx="19354">
                  <c:v>2019/12/22 17:07</c:v>
                </c:pt>
                <c:pt idx="19355">
                  <c:v>2019/12/22 17:07</c:v>
                </c:pt>
                <c:pt idx="19356">
                  <c:v>2019/12/22 17:07</c:v>
                </c:pt>
                <c:pt idx="19357">
                  <c:v>2019/12/22 17:07</c:v>
                </c:pt>
                <c:pt idx="19358">
                  <c:v>2019/12/22 17:07</c:v>
                </c:pt>
                <c:pt idx="19359">
                  <c:v>2019/12/22 17:07</c:v>
                </c:pt>
                <c:pt idx="19360">
                  <c:v>2019/12/22 17:07</c:v>
                </c:pt>
                <c:pt idx="19361">
                  <c:v>2019/12/22 17:07</c:v>
                </c:pt>
                <c:pt idx="19362">
                  <c:v>2019/12/22 17:07</c:v>
                </c:pt>
                <c:pt idx="19363">
                  <c:v>2019/12/22 17:07</c:v>
                </c:pt>
                <c:pt idx="19364">
                  <c:v>2019/12/22 17:07</c:v>
                </c:pt>
                <c:pt idx="19365">
                  <c:v>2019/12/22 17:07</c:v>
                </c:pt>
                <c:pt idx="19366">
                  <c:v>2019/12/22 17:07</c:v>
                </c:pt>
                <c:pt idx="19367">
                  <c:v>2019/12/22 17:07</c:v>
                </c:pt>
                <c:pt idx="19368">
                  <c:v>2019/12/22 17:07</c:v>
                </c:pt>
                <c:pt idx="19369">
                  <c:v>2019/12/22 17:07</c:v>
                </c:pt>
                <c:pt idx="19370">
                  <c:v>2019/12/22 17:07</c:v>
                </c:pt>
                <c:pt idx="19371">
                  <c:v>2019/12/22 17:08</c:v>
                </c:pt>
                <c:pt idx="19372">
                  <c:v>2019/12/22 17:08</c:v>
                </c:pt>
                <c:pt idx="19373">
                  <c:v>2019/12/22 17:08</c:v>
                </c:pt>
                <c:pt idx="19374">
                  <c:v>2019/12/22 17:08</c:v>
                </c:pt>
                <c:pt idx="19375">
                  <c:v>2019/12/22 17:08</c:v>
                </c:pt>
                <c:pt idx="19376">
                  <c:v>2019/12/22 17:08</c:v>
                </c:pt>
                <c:pt idx="19377">
                  <c:v>2019/12/22 17:08</c:v>
                </c:pt>
                <c:pt idx="19378">
                  <c:v>2019/12/22 17:08</c:v>
                </c:pt>
                <c:pt idx="19379">
                  <c:v>2019/12/22 17:08</c:v>
                </c:pt>
                <c:pt idx="19380">
                  <c:v>2019/12/22 17:08</c:v>
                </c:pt>
                <c:pt idx="19381">
                  <c:v>2019/12/22 17:08</c:v>
                </c:pt>
                <c:pt idx="19382">
                  <c:v>2019/12/22 17:08</c:v>
                </c:pt>
                <c:pt idx="19383">
                  <c:v>2019/12/22 17:08</c:v>
                </c:pt>
                <c:pt idx="19384">
                  <c:v>2019/12/22 17:08</c:v>
                </c:pt>
                <c:pt idx="19385">
                  <c:v>2019/12/22 17:08</c:v>
                </c:pt>
                <c:pt idx="19386">
                  <c:v>2019/12/22 17:08</c:v>
                </c:pt>
                <c:pt idx="19387">
                  <c:v>2019/12/22 17:08</c:v>
                </c:pt>
                <c:pt idx="19388">
                  <c:v>2019/12/22 17:08</c:v>
                </c:pt>
                <c:pt idx="19389">
                  <c:v>2019/12/22 17:08</c:v>
                </c:pt>
                <c:pt idx="19390">
                  <c:v>2019/12/22 17:08</c:v>
                </c:pt>
                <c:pt idx="19391">
                  <c:v>2019/12/22 17:09</c:v>
                </c:pt>
                <c:pt idx="19392">
                  <c:v>2019/12/22 17:09</c:v>
                </c:pt>
                <c:pt idx="19393">
                  <c:v>2019/12/22 17:09</c:v>
                </c:pt>
                <c:pt idx="19394">
                  <c:v>2019/12/22 17:09</c:v>
                </c:pt>
                <c:pt idx="19395">
                  <c:v>2019/12/22 17:09</c:v>
                </c:pt>
                <c:pt idx="19396">
                  <c:v>2019/12/22 17:09</c:v>
                </c:pt>
                <c:pt idx="19397">
                  <c:v>2019/12/22 17:09</c:v>
                </c:pt>
                <c:pt idx="19398">
                  <c:v>2019/12/22 17:09</c:v>
                </c:pt>
                <c:pt idx="19399">
                  <c:v>2019/12/22 17:09</c:v>
                </c:pt>
                <c:pt idx="19400">
                  <c:v>2019/12/22 17:09</c:v>
                </c:pt>
                <c:pt idx="19401">
                  <c:v>2019/12/22 17:09</c:v>
                </c:pt>
                <c:pt idx="19402">
                  <c:v>2019/12/22 17:09</c:v>
                </c:pt>
                <c:pt idx="19403">
                  <c:v>2019/12/22 17:09</c:v>
                </c:pt>
                <c:pt idx="19404">
                  <c:v>2019/12/22 17:09</c:v>
                </c:pt>
                <c:pt idx="19405">
                  <c:v>2019/12/22 17:09</c:v>
                </c:pt>
                <c:pt idx="19406">
                  <c:v>2019/12/22 17:09</c:v>
                </c:pt>
                <c:pt idx="19407">
                  <c:v>2019/12/22 17:09</c:v>
                </c:pt>
                <c:pt idx="19408">
                  <c:v>2019/12/22 17:09</c:v>
                </c:pt>
                <c:pt idx="19409">
                  <c:v>2019/12/22 17:09</c:v>
                </c:pt>
                <c:pt idx="19410">
                  <c:v>2019/12/22 17:09</c:v>
                </c:pt>
                <c:pt idx="19411">
                  <c:v>2019/12/22 17:10</c:v>
                </c:pt>
                <c:pt idx="19412">
                  <c:v>2019/12/22 17:10</c:v>
                </c:pt>
                <c:pt idx="19413">
                  <c:v>2019/12/22 17:10</c:v>
                </c:pt>
                <c:pt idx="19414">
                  <c:v>2019/12/22 17:10</c:v>
                </c:pt>
                <c:pt idx="19415">
                  <c:v>2019/12/22 17:10</c:v>
                </c:pt>
                <c:pt idx="19416">
                  <c:v>2019/12/22 17:10</c:v>
                </c:pt>
                <c:pt idx="19417">
                  <c:v>2019/12/22 17:10</c:v>
                </c:pt>
                <c:pt idx="19418">
                  <c:v>2019/12/22 17:10</c:v>
                </c:pt>
                <c:pt idx="19419">
                  <c:v>2019/12/22 17:10</c:v>
                </c:pt>
                <c:pt idx="19420">
                  <c:v>2019/12/22 17:10</c:v>
                </c:pt>
                <c:pt idx="19421">
                  <c:v>2019/12/22 17:10</c:v>
                </c:pt>
                <c:pt idx="19422">
                  <c:v>2019/12/22 17:10</c:v>
                </c:pt>
                <c:pt idx="19423">
                  <c:v>2019/12/22 17:10</c:v>
                </c:pt>
                <c:pt idx="19424">
                  <c:v>2019/12/22 17:10</c:v>
                </c:pt>
                <c:pt idx="19425">
                  <c:v>2019/12/22 17:10</c:v>
                </c:pt>
                <c:pt idx="19426">
                  <c:v>2019/12/22 17:10</c:v>
                </c:pt>
                <c:pt idx="19427">
                  <c:v>2019/12/22 17:10</c:v>
                </c:pt>
                <c:pt idx="19428">
                  <c:v>2019/12/22 17:10</c:v>
                </c:pt>
                <c:pt idx="19429">
                  <c:v>2019/12/22 17:10</c:v>
                </c:pt>
                <c:pt idx="19430">
                  <c:v>2019/12/22 17:10</c:v>
                </c:pt>
                <c:pt idx="19431">
                  <c:v>2019/12/22 17:11</c:v>
                </c:pt>
                <c:pt idx="19432">
                  <c:v>2019/12/22 17:11</c:v>
                </c:pt>
                <c:pt idx="19433">
                  <c:v>2019/12/22 17:11</c:v>
                </c:pt>
                <c:pt idx="19434">
                  <c:v>2019/12/22 17:11</c:v>
                </c:pt>
                <c:pt idx="19435">
                  <c:v>2019/12/22 17:11</c:v>
                </c:pt>
                <c:pt idx="19436">
                  <c:v>2019/12/22 17:11</c:v>
                </c:pt>
                <c:pt idx="19437">
                  <c:v>2019/12/22 17:11</c:v>
                </c:pt>
                <c:pt idx="19438">
                  <c:v>2019/12/22 17:11</c:v>
                </c:pt>
                <c:pt idx="19439">
                  <c:v>2019/12/22 17:11</c:v>
                </c:pt>
                <c:pt idx="19440">
                  <c:v>2019/12/22 17:11</c:v>
                </c:pt>
                <c:pt idx="19441">
                  <c:v>2019/12/22 17:11</c:v>
                </c:pt>
                <c:pt idx="19442">
                  <c:v>2019/12/22 17:11</c:v>
                </c:pt>
                <c:pt idx="19443">
                  <c:v>2019/12/22 17:11</c:v>
                </c:pt>
                <c:pt idx="19444">
                  <c:v>2019/12/22 17:11</c:v>
                </c:pt>
                <c:pt idx="19445">
                  <c:v>2019/12/22 17:11</c:v>
                </c:pt>
                <c:pt idx="19446">
                  <c:v>2019/12/22 17:11</c:v>
                </c:pt>
                <c:pt idx="19447">
                  <c:v>2019/12/22 17:11</c:v>
                </c:pt>
                <c:pt idx="19448">
                  <c:v>2019/12/22 17:11</c:v>
                </c:pt>
                <c:pt idx="19449">
                  <c:v>2019/12/22 17:11</c:v>
                </c:pt>
                <c:pt idx="19450">
                  <c:v>2019/12/22 17:11</c:v>
                </c:pt>
                <c:pt idx="19451">
                  <c:v>2019/12/22 17:12</c:v>
                </c:pt>
                <c:pt idx="19452">
                  <c:v>2019/12/22 17:12</c:v>
                </c:pt>
                <c:pt idx="19453">
                  <c:v>2019/12/22 17:12</c:v>
                </c:pt>
                <c:pt idx="19454">
                  <c:v>2019/12/22 17:12</c:v>
                </c:pt>
                <c:pt idx="19455">
                  <c:v>2019/12/22 17:12</c:v>
                </c:pt>
                <c:pt idx="19456">
                  <c:v>2019/12/22 17:12</c:v>
                </c:pt>
                <c:pt idx="19457">
                  <c:v>2019/12/22 17:12</c:v>
                </c:pt>
                <c:pt idx="19458">
                  <c:v>2019/12/22 17:12</c:v>
                </c:pt>
                <c:pt idx="19459">
                  <c:v>2019/12/22 17:12</c:v>
                </c:pt>
                <c:pt idx="19460">
                  <c:v>2019/12/22 17:12</c:v>
                </c:pt>
                <c:pt idx="19461">
                  <c:v>2019/12/22 17:12</c:v>
                </c:pt>
                <c:pt idx="19462">
                  <c:v>2019/12/22 17:12</c:v>
                </c:pt>
                <c:pt idx="19463">
                  <c:v>2019/12/22 17:12</c:v>
                </c:pt>
                <c:pt idx="19464">
                  <c:v>2019/12/22 17:12</c:v>
                </c:pt>
                <c:pt idx="19465">
                  <c:v>2019/12/22 17:12</c:v>
                </c:pt>
                <c:pt idx="19466">
                  <c:v>2019/12/22 17:12</c:v>
                </c:pt>
                <c:pt idx="19467">
                  <c:v>2019/12/22 17:12</c:v>
                </c:pt>
                <c:pt idx="19468">
                  <c:v>2019/12/22 17:12</c:v>
                </c:pt>
                <c:pt idx="19469">
                  <c:v>2019/12/22 17:12</c:v>
                </c:pt>
                <c:pt idx="19470">
                  <c:v>2019/12/22 17:12</c:v>
                </c:pt>
                <c:pt idx="19471">
                  <c:v>2019/12/22 17:13</c:v>
                </c:pt>
                <c:pt idx="19472">
                  <c:v>2019/12/22 17:13</c:v>
                </c:pt>
                <c:pt idx="19473">
                  <c:v>2019/12/22 17:13</c:v>
                </c:pt>
                <c:pt idx="19474">
                  <c:v>2019/12/22 17:13</c:v>
                </c:pt>
                <c:pt idx="19475">
                  <c:v>2019/12/22 17:13</c:v>
                </c:pt>
                <c:pt idx="19476">
                  <c:v>2019/12/22 17:13</c:v>
                </c:pt>
                <c:pt idx="19477">
                  <c:v>2019/12/22 17:13</c:v>
                </c:pt>
                <c:pt idx="19478">
                  <c:v>2019/12/22 17:13</c:v>
                </c:pt>
                <c:pt idx="19479">
                  <c:v>2019/12/22 17:13</c:v>
                </c:pt>
                <c:pt idx="19480">
                  <c:v>2019/12/22 17:13</c:v>
                </c:pt>
                <c:pt idx="19481">
                  <c:v>2019/12/22 17:13</c:v>
                </c:pt>
                <c:pt idx="19482">
                  <c:v>2019/12/22 17:13</c:v>
                </c:pt>
                <c:pt idx="19483">
                  <c:v>2019/12/22 17:13</c:v>
                </c:pt>
                <c:pt idx="19484">
                  <c:v>2019/12/22 17:13</c:v>
                </c:pt>
                <c:pt idx="19485">
                  <c:v>2019/12/22 17:13</c:v>
                </c:pt>
                <c:pt idx="19486">
                  <c:v>2019/12/22 17:13</c:v>
                </c:pt>
                <c:pt idx="19487">
                  <c:v>2019/12/22 17:13</c:v>
                </c:pt>
                <c:pt idx="19488">
                  <c:v>2019/12/22 17:13</c:v>
                </c:pt>
                <c:pt idx="19489">
                  <c:v>2019/12/22 17:13</c:v>
                </c:pt>
                <c:pt idx="19490">
                  <c:v>2019/12/22 17:13</c:v>
                </c:pt>
                <c:pt idx="19491">
                  <c:v>2019/12/22 17:14</c:v>
                </c:pt>
                <c:pt idx="19492">
                  <c:v>2019/12/22 17:14</c:v>
                </c:pt>
                <c:pt idx="19493">
                  <c:v>2019/12/22 17:14</c:v>
                </c:pt>
                <c:pt idx="19494">
                  <c:v>2019/12/22 17:14</c:v>
                </c:pt>
                <c:pt idx="19495">
                  <c:v>2019/12/22 17:14</c:v>
                </c:pt>
                <c:pt idx="19496">
                  <c:v>2019/12/22 17:14</c:v>
                </c:pt>
                <c:pt idx="19497">
                  <c:v>2019/12/22 17:14</c:v>
                </c:pt>
                <c:pt idx="19498">
                  <c:v>2019/12/22 17:14</c:v>
                </c:pt>
                <c:pt idx="19499">
                  <c:v>2019/12/22 17:14</c:v>
                </c:pt>
                <c:pt idx="19500">
                  <c:v>2019/12/22 17:14</c:v>
                </c:pt>
                <c:pt idx="19501">
                  <c:v>2019/12/22 17:14</c:v>
                </c:pt>
                <c:pt idx="19502">
                  <c:v>2019/12/22 17:14</c:v>
                </c:pt>
                <c:pt idx="19503">
                  <c:v>2019/12/22 17:14</c:v>
                </c:pt>
                <c:pt idx="19504">
                  <c:v>2019/12/22 17:14</c:v>
                </c:pt>
                <c:pt idx="19505">
                  <c:v>2019/12/22 17:14</c:v>
                </c:pt>
                <c:pt idx="19506">
                  <c:v>2019/12/22 17:14</c:v>
                </c:pt>
                <c:pt idx="19507">
                  <c:v>2019/12/22 17:14</c:v>
                </c:pt>
                <c:pt idx="19508">
                  <c:v>2019/12/22 17:14</c:v>
                </c:pt>
                <c:pt idx="19509">
                  <c:v>2019/12/22 17:14</c:v>
                </c:pt>
                <c:pt idx="19510">
                  <c:v>2019/12/22 17:14</c:v>
                </c:pt>
                <c:pt idx="19511">
                  <c:v>2019/12/22 17:15</c:v>
                </c:pt>
                <c:pt idx="19512">
                  <c:v>2019/12/22 17:15</c:v>
                </c:pt>
                <c:pt idx="19513">
                  <c:v>2019/12/22 17:15</c:v>
                </c:pt>
                <c:pt idx="19514">
                  <c:v>2019/12/22 17:15</c:v>
                </c:pt>
                <c:pt idx="19515">
                  <c:v>2019/12/22 17:15</c:v>
                </c:pt>
                <c:pt idx="19516">
                  <c:v>2019/12/22 17:15</c:v>
                </c:pt>
                <c:pt idx="19517">
                  <c:v>2019/12/22 17:15</c:v>
                </c:pt>
                <c:pt idx="19518">
                  <c:v>2019/12/22 17:15</c:v>
                </c:pt>
                <c:pt idx="19519">
                  <c:v>2019/12/22 17:15</c:v>
                </c:pt>
                <c:pt idx="19520">
                  <c:v>2019/12/22 17:15</c:v>
                </c:pt>
                <c:pt idx="19521">
                  <c:v>2019/12/22 17:15</c:v>
                </c:pt>
                <c:pt idx="19522">
                  <c:v>2019/12/22 17:15</c:v>
                </c:pt>
                <c:pt idx="19523">
                  <c:v>2019/12/22 17:15</c:v>
                </c:pt>
                <c:pt idx="19524">
                  <c:v>2019/12/22 17:15</c:v>
                </c:pt>
                <c:pt idx="19525">
                  <c:v>2019/12/22 17:15</c:v>
                </c:pt>
                <c:pt idx="19526">
                  <c:v>2019/12/22 17:15</c:v>
                </c:pt>
                <c:pt idx="19527">
                  <c:v>2019/12/22 17:15</c:v>
                </c:pt>
                <c:pt idx="19528">
                  <c:v>2019/12/22 17:15</c:v>
                </c:pt>
                <c:pt idx="19529">
                  <c:v>2019/12/22 17:15</c:v>
                </c:pt>
                <c:pt idx="19530">
                  <c:v>2019/12/22 17:15</c:v>
                </c:pt>
                <c:pt idx="19531">
                  <c:v>2019/12/22 17:16</c:v>
                </c:pt>
                <c:pt idx="19532">
                  <c:v>2019/12/22 17:16</c:v>
                </c:pt>
                <c:pt idx="19533">
                  <c:v>2019/12/22 17:16</c:v>
                </c:pt>
                <c:pt idx="19534">
                  <c:v>2019/12/22 17:16</c:v>
                </c:pt>
                <c:pt idx="19535">
                  <c:v>2019/12/22 17:16</c:v>
                </c:pt>
                <c:pt idx="19536">
                  <c:v>2019/12/22 17:16</c:v>
                </c:pt>
                <c:pt idx="19537">
                  <c:v>2019/12/22 17:16</c:v>
                </c:pt>
                <c:pt idx="19538">
                  <c:v>2019/12/22 17:16</c:v>
                </c:pt>
                <c:pt idx="19539">
                  <c:v>2019/12/22 17:16</c:v>
                </c:pt>
                <c:pt idx="19540">
                  <c:v>2019/12/22 17:16</c:v>
                </c:pt>
                <c:pt idx="19541">
                  <c:v>2019/12/22 17:16</c:v>
                </c:pt>
                <c:pt idx="19542">
                  <c:v>2019/12/22 17:16</c:v>
                </c:pt>
                <c:pt idx="19543">
                  <c:v>2019/12/22 17:16</c:v>
                </c:pt>
                <c:pt idx="19544">
                  <c:v>2019/12/22 17:16</c:v>
                </c:pt>
                <c:pt idx="19545">
                  <c:v>2019/12/22 17:16</c:v>
                </c:pt>
                <c:pt idx="19546">
                  <c:v>2019/12/22 17:16</c:v>
                </c:pt>
                <c:pt idx="19547">
                  <c:v>2019/12/22 17:16</c:v>
                </c:pt>
                <c:pt idx="19548">
                  <c:v>2019/12/22 17:16</c:v>
                </c:pt>
                <c:pt idx="19549">
                  <c:v>2019/12/22 17:16</c:v>
                </c:pt>
                <c:pt idx="19550">
                  <c:v>2019/12/22 17:16</c:v>
                </c:pt>
                <c:pt idx="19551">
                  <c:v>2019/12/22 17:17</c:v>
                </c:pt>
                <c:pt idx="19552">
                  <c:v>2019/12/22 17:17</c:v>
                </c:pt>
                <c:pt idx="19553">
                  <c:v>2019/12/22 17:17</c:v>
                </c:pt>
                <c:pt idx="19554">
                  <c:v>2019/12/22 17:17</c:v>
                </c:pt>
                <c:pt idx="19555">
                  <c:v>2019/12/22 17:17</c:v>
                </c:pt>
                <c:pt idx="19556">
                  <c:v>2019/12/22 17:17</c:v>
                </c:pt>
                <c:pt idx="19557">
                  <c:v>2019/12/22 17:17</c:v>
                </c:pt>
                <c:pt idx="19558">
                  <c:v>2019/12/22 17:17</c:v>
                </c:pt>
                <c:pt idx="19559">
                  <c:v>2019/12/22 17:17</c:v>
                </c:pt>
                <c:pt idx="19560">
                  <c:v>2019/12/22 17:17</c:v>
                </c:pt>
                <c:pt idx="19561">
                  <c:v>2019/12/22 17:17</c:v>
                </c:pt>
                <c:pt idx="19562">
                  <c:v>2019/12/22 17:17</c:v>
                </c:pt>
                <c:pt idx="19563">
                  <c:v>2019/12/22 17:17</c:v>
                </c:pt>
                <c:pt idx="19564">
                  <c:v>2019/12/22 17:17</c:v>
                </c:pt>
                <c:pt idx="19565">
                  <c:v>2019/12/22 17:17</c:v>
                </c:pt>
                <c:pt idx="19566">
                  <c:v>2019/12/22 17:17</c:v>
                </c:pt>
                <c:pt idx="19567">
                  <c:v>2019/12/22 17:17</c:v>
                </c:pt>
                <c:pt idx="19568">
                  <c:v>2019/12/22 17:17</c:v>
                </c:pt>
                <c:pt idx="19569">
                  <c:v>2019/12/22 17:17</c:v>
                </c:pt>
                <c:pt idx="19570">
                  <c:v>2019/12/22 17:17</c:v>
                </c:pt>
                <c:pt idx="19571">
                  <c:v>2019/12/22 17:18</c:v>
                </c:pt>
                <c:pt idx="19572">
                  <c:v>2019/12/22 17:18</c:v>
                </c:pt>
                <c:pt idx="19573">
                  <c:v>2019/12/22 17:18</c:v>
                </c:pt>
                <c:pt idx="19574">
                  <c:v>2019/12/22 17:18</c:v>
                </c:pt>
                <c:pt idx="19575">
                  <c:v>2019/12/22 17:18</c:v>
                </c:pt>
                <c:pt idx="19576">
                  <c:v>2019/12/22 17:18</c:v>
                </c:pt>
                <c:pt idx="19577">
                  <c:v>2019/12/22 17:18</c:v>
                </c:pt>
                <c:pt idx="19578">
                  <c:v>2019/12/22 17:18</c:v>
                </c:pt>
                <c:pt idx="19579">
                  <c:v>2019/12/22 17:18</c:v>
                </c:pt>
                <c:pt idx="19580">
                  <c:v>2019/12/22 17:18</c:v>
                </c:pt>
                <c:pt idx="19581">
                  <c:v>2019/12/22 17:18</c:v>
                </c:pt>
                <c:pt idx="19582">
                  <c:v>2019/12/22 17:18</c:v>
                </c:pt>
                <c:pt idx="19583">
                  <c:v>2019/12/22 17:18</c:v>
                </c:pt>
                <c:pt idx="19584">
                  <c:v>2019/12/22 17:18</c:v>
                </c:pt>
                <c:pt idx="19585">
                  <c:v>2019/12/22 17:18</c:v>
                </c:pt>
                <c:pt idx="19586">
                  <c:v>2019/12/22 17:18</c:v>
                </c:pt>
                <c:pt idx="19587">
                  <c:v>2019/12/22 17:18</c:v>
                </c:pt>
                <c:pt idx="19588">
                  <c:v>2019/12/22 17:18</c:v>
                </c:pt>
                <c:pt idx="19589">
                  <c:v>2019/12/22 17:18</c:v>
                </c:pt>
                <c:pt idx="19590">
                  <c:v>2019/12/22 17:18</c:v>
                </c:pt>
                <c:pt idx="19591">
                  <c:v>2019/12/22 17:19</c:v>
                </c:pt>
                <c:pt idx="19592">
                  <c:v>2019/12/22 17:19</c:v>
                </c:pt>
                <c:pt idx="19593">
                  <c:v>2019/12/22 17:19</c:v>
                </c:pt>
                <c:pt idx="19594">
                  <c:v>2019/12/22 17:19</c:v>
                </c:pt>
                <c:pt idx="19595">
                  <c:v>2019/12/22 17:19</c:v>
                </c:pt>
                <c:pt idx="19596">
                  <c:v>2019/12/22 17:19</c:v>
                </c:pt>
                <c:pt idx="19597">
                  <c:v>2019/12/22 17:19</c:v>
                </c:pt>
                <c:pt idx="19598">
                  <c:v>2019/12/22 17:19</c:v>
                </c:pt>
                <c:pt idx="19599">
                  <c:v>2019/12/22 17:19</c:v>
                </c:pt>
                <c:pt idx="19600">
                  <c:v>2019/12/22 17:19</c:v>
                </c:pt>
                <c:pt idx="19601">
                  <c:v>2019/12/22 17:19</c:v>
                </c:pt>
                <c:pt idx="19602">
                  <c:v>2019/12/22 17:19</c:v>
                </c:pt>
                <c:pt idx="19603">
                  <c:v>2019/12/22 17:19</c:v>
                </c:pt>
                <c:pt idx="19604">
                  <c:v>2019/12/22 17:19</c:v>
                </c:pt>
                <c:pt idx="19605">
                  <c:v>2019/12/22 17:19</c:v>
                </c:pt>
                <c:pt idx="19606">
                  <c:v>2019/12/22 17:19</c:v>
                </c:pt>
                <c:pt idx="19607">
                  <c:v>2019/12/22 17:19</c:v>
                </c:pt>
                <c:pt idx="19608">
                  <c:v>2019/12/22 17:19</c:v>
                </c:pt>
                <c:pt idx="19609">
                  <c:v>2019/12/22 17:19</c:v>
                </c:pt>
                <c:pt idx="19610">
                  <c:v>2019/12/22 17:19</c:v>
                </c:pt>
                <c:pt idx="19611">
                  <c:v>2019/12/22 17:20</c:v>
                </c:pt>
                <c:pt idx="19612">
                  <c:v>2019/12/22 17:20</c:v>
                </c:pt>
                <c:pt idx="19613">
                  <c:v>2019/12/22 17:20</c:v>
                </c:pt>
                <c:pt idx="19614">
                  <c:v>2019/12/22 17:20</c:v>
                </c:pt>
                <c:pt idx="19615">
                  <c:v>2019/12/22 17:20</c:v>
                </c:pt>
                <c:pt idx="19616">
                  <c:v>2019/12/22 17:20</c:v>
                </c:pt>
                <c:pt idx="19617">
                  <c:v>2019/12/22 17:20</c:v>
                </c:pt>
                <c:pt idx="19618">
                  <c:v>2019/12/22 17:20</c:v>
                </c:pt>
                <c:pt idx="19619">
                  <c:v>2019/12/22 17:20</c:v>
                </c:pt>
                <c:pt idx="19620">
                  <c:v>2019/12/22 17:20</c:v>
                </c:pt>
                <c:pt idx="19621">
                  <c:v>2019/12/22 17:20</c:v>
                </c:pt>
                <c:pt idx="19622">
                  <c:v>2019/12/22 17:20</c:v>
                </c:pt>
                <c:pt idx="19623">
                  <c:v>2019/12/22 17:20</c:v>
                </c:pt>
                <c:pt idx="19624">
                  <c:v>2019/12/22 17:20</c:v>
                </c:pt>
                <c:pt idx="19625">
                  <c:v>2019/12/22 17:20</c:v>
                </c:pt>
                <c:pt idx="19626">
                  <c:v>2019/12/22 17:20</c:v>
                </c:pt>
                <c:pt idx="19627">
                  <c:v>2019/12/22 17:20</c:v>
                </c:pt>
                <c:pt idx="19628">
                  <c:v>2019/12/22 17:20</c:v>
                </c:pt>
                <c:pt idx="19629">
                  <c:v>2019/12/22 17:20</c:v>
                </c:pt>
                <c:pt idx="19630">
                  <c:v>2019/12/22 17:20</c:v>
                </c:pt>
                <c:pt idx="19631">
                  <c:v>2019/12/22 17:21</c:v>
                </c:pt>
                <c:pt idx="19632">
                  <c:v>2019/12/22 17:21</c:v>
                </c:pt>
                <c:pt idx="19633">
                  <c:v>2019/12/22 17:21</c:v>
                </c:pt>
                <c:pt idx="19634">
                  <c:v>2019/12/22 17:21</c:v>
                </c:pt>
                <c:pt idx="19635">
                  <c:v>2019/12/22 17:21</c:v>
                </c:pt>
                <c:pt idx="19636">
                  <c:v>2019/12/22 17:21</c:v>
                </c:pt>
                <c:pt idx="19637">
                  <c:v>2019/12/22 17:21</c:v>
                </c:pt>
                <c:pt idx="19638">
                  <c:v>2019/12/22 17:21</c:v>
                </c:pt>
                <c:pt idx="19639">
                  <c:v>2019/12/22 17:21</c:v>
                </c:pt>
                <c:pt idx="19640">
                  <c:v>2019/12/22 17:21</c:v>
                </c:pt>
                <c:pt idx="19641">
                  <c:v>2019/12/22 17:21</c:v>
                </c:pt>
                <c:pt idx="19642">
                  <c:v>2019/12/22 17:21</c:v>
                </c:pt>
                <c:pt idx="19643">
                  <c:v>2019/12/22 17:21</c:v>
                </c:pt>
                <c:pt idx="19644">
                  <c:v>2019/12/22 17:21</c:v>
                </c:pt>
                <c:pt idx="19645">
                  <c:v>2019/12/22 17:21</c:v>
                </c:pt>
                <c:pt idx="19646">
                  <c:v>2019/12/22 17:21</c:v>
                </c:pt>
                <c:pt idx="19647">
                  <c:v>2019/12/22 17:21</c:v>
                </c:pt>
                <c:pt idx="19648">
                  <c:v>2019/12/22 17:21</c:v>
                </c:pt>
                <c:pt idx="19649">
                  <c:v>2019/12/22 17:21</c:v>
                </c:pt>
                <c:pt idx="19650">
                  <c:v>2019/12/22 17:21</c:v>
                </c:pt>
                <c:pt idx="19651">
                  <c:v>2019/12/22 17:22</c:v>
                </c:pt>
                <c:pt idx="19652">
                  <c:v>2019/12/22 17:22</c:v>
                </c:pt>
                <c:pt idx="19653">
                  <c:v>2019/12/22 17:22</c:v>
                </c:pt>
                <c:pt idx="19654">
                  <c:v>2019/12/22 17:22</c:v>
                </c:pt>
                <c:pt idx="19655">
                  <c:v>2019/12/22 17:22</c:v>
                </c:pt>
                <c:pt idx="19656">
                  <c:v>2019/12/22 17:22</c:v>
                </c:pt>
                <c:pt idx="19657">
                  <c:v>2019/12/22 17:22</c:v>
                </c:pt>
                <c:pt idx="19658">
                  <c:v>2019/12/22 17:22</c:v>
                </c:pt>
                <c:pt idx="19659">
                  <c:v>2019/12/22 17:22</c:v>
                </c:pt>
                <c:pt idx="19660">
                  <c:v>2019/12/22 17:22</c:v>
                </c:pt>
                <c:pt idx="19661">
                  <c:v>2019/12/22 17:22</c:v>
                </c:pt>
                <c:pt idx="19662">
                  <c:v>2019/12/22 17:22</c:v>
                </c:pt>
                <c:pt idx="19663">
                  <c:v>2019/12/22 17:22</c:v>
                </c:pt>
                <c:pt idx="19664">
                  <c:v>2019/12/22 17:22</c:v>
                </c:pt>
                <c:pt idx="19665">
                  <c:v>2019/12/22 17:22</c:v>
                </c:pt>
                <c:pt idx="19666">
                  <c:v>2019/12/22 17:22</c:v>
                </c:pt>
                <c:pt idx="19667">
                  <c:v>2019/12/22 17:22</c:v>
                </c:pt>
                <c:pt idx="19668">
                  <c:v>2019/12/22 17:22</c:v>
                </c:pt>
                <c:pt idx="19669">
                  <c:v>2019/12/22 17:22</c:v>
                </c:pt>
                <c:pt idx="19670">
                  <c:v>2019/12/22 17:22</c:v>
                </c:pt>
                <c:pt idx="19671">
                  <c:v>2019/12/22 17:23</c:v>
                </c:pt>
                <c:pt idx="19672">
                  <c:v>2019/12/22 17:23</c:v>
                </c:pt>
                <c:pt idx="19673">
                  <c:v>2019/12/22 17:23</c:v>
                </c:pt>
                <c:pt idx="19674">
                  <c:v>2019/12/22 17:23</c:v>
                </c:pt>
                <c:pt idx="19675">
                  <c:v>2019/12/22 17:23</c:v>
                </c:pt>
                <c:pt idx="19676">
                  <c:v>2019/12/22 17:23</c:v>
                </c:pt>
                <c:pt idx="19677">
                  <c:v>2019/12/22 17:23</c:v>
                </c:pt>
                <c:pt idx="19678">
                  <c:v>2019/12/22 17:23</c:v>
                </c:pt>
                <c:pt idx="19679">
                  <c:v>2019/12/22 17:23</c:v>
                </c:pt>
                <c:pt idx="19680">
                  <c:v>2019/12/22 17:23</c:v>
                </c:pt>
                <c:pt idx="19681">
                  <c:v>2019/12/22 17:23</c:v>
                </c:pt>
                <c:pt idx="19682">
                  <c:v>2019/12/22 17:23</c:v>
                </c:pt>
                <c:pt idx="19683">
                  <c:v>2019/12/22 17:23</c:v>
                </c:pt>
                <c:pt idx="19684">
                  <c:v>2019/12/22 17:23</c:v>
                </c:pt>
                <c:pt idx="19685">
                  <c:v>2019/12/22 17:23</c:v>
                </c:pt>
                <c:pt idx="19686">
                  <c:v>2019/12/22 17:23</c:v>
                </c:pt>
                <c:pt idx="19687">
                  <c:v>2019/12/22 17:23</c:v>
                </c:pt>
                <c:pt idx="19688">
                  <c:v>2019/12/22 17:23</c:v>
                </c:pt>
                <c:pt idx="19689">
                  <c:v>2019/12/22 17:23</c:v>
                </c:pt>
                <c:pt idx="19690">
                  <c:v>2019/12/22 17:23</c:v>
                </c:pt>
                <c:pt idx="19691">
                  <c:v>2019/12/22 17:24</c:v>
                </c:pt>
                <c:pt idx="19692">
                  <c:v>2019/12/22 17:24</c:v>
                </c:pt>
                <c:pt idx="19693">
                  <c:v>2019/12/22 17:24</c:v>
                </c:pt>
                <c:pt idx="19694">
                  <c:v>2019/12/22 17:24</c:v>
                </c:pt>
                <c:pt idx="19695">
                  <c:v>2019/12/22 17:24</c:v>
                </c:pt>
                <c:pt idx="19696">
                  <c:v>2019/12/22 17:24</c:v>
                </c:pt>
                <c:pt idx="19697">
                  <c:v>2019/12/22 17:24</c:v>
                </c:pt>
                <c:pt idx="19698">
                  <c:v>2019/12/22 17:24</c:v>
                </c:pt>
                <c:pt idx="19699">
                  <c:v>2019/12/22 17:24</c:v>
                </c:pt>
                <c:pt idx="19700">
                  <c:v>2019/12/22 17:24</c:v>
                </c:pt>
                <c:pt idx="19701">
                  <c:v>2019/12/22 17:24</c:v>
                </c:pt>
                <c:pt idx="19702">
                  <c:v>2019/12/22 17:24</c:v>
                </c:pt>
                <c:pt idx="19703">
                  <c:v>2019/12/22 17:24</c:v>
                </c:pt>
                <c:pt idx="19704">
                  <c:v>2019/12/22 17:24</c:v>
                </c:pt>
                <c:pt idx="19705">
                  <c:v>2019/12/22 17:24</c:v>
                </c:pt>
                <c:pt idx="19706">
                  <c:v>2019/12/22 17:24</c:v>
                </c:pt>
                <c:pt idx="19707">
                  <c:v>2019/12/22 17:24</c:v>
                </c:pt>
                <c:pt idx="19708">
                  <c:v>2019/12/22 17:24</c:v>
                </c:pt>
                <c:pt idx="19709">
                  <c:v>2019/12/22 17:24</c:v>
                </c:pt>
                <c:pt idx="19710">
                  <c:v>2019/12/22 17:24</c:v>
                </c:pt>
                <c:pt idx="19711">
                  <c:v>2019/12/22 17:25</c:v>
                </c:pt>
                <c:pt idx="19712">
                  <c:v>2019/12/22 17:25</c:v>
                </c:pt>
                <c:pt idx="19713">
                  <c:v>2019/12/22 17:25</c:v>
                </c:pt>
                <c:pt idx="19714">
                  <c:v>2019/12/22 17:25</c:v>
                </c:pt>
                <c:pt idx="19715">
                  <c:v>2019/12/22 17:25</c:v>
                </c:pt>
                <c:pt idx="19716">
                  <c:v>2019/12/22 17:25</c:v>
                </c:pt>
                <c:pt idx="19717">
                  <c:v>2019/12/22 17:25</c:v>
                </c:pt>
                <c:pt idx="19718">
                  <c:v>2019/12/22 17:25</c:v>
                </c:pt>
                <c:pt idx="19719">
                  <c:v>2019/12/22 17:25</c:v>
                </c:pt>
                <c:pt idx="19720">
                  <c:v>2019/12/22 17:25</c:v>
                </c:pt>
                <c:pt idx="19721">
                  <c:v>2019/12/22 17:25</c:v>
                </c:pt>
                <c:pt idx="19722">
                  <c:v>2019/12/22 17:25</c:v>
                </c:pt>
                <c:pt idx="19723">
                  <c:v>2019/12/22 17:25</c:v>
                </c:pt>
                <c:pt idx="19724">
                  <c:v>2019/12/22 17:25</c:v>
                </c:pt>
                <c:pt idx="19725">
                  <c:v>2019/12/22 17:25</c:v>
                </c:pt>
                <c:pt idx="19726">
                  <c:v>2019/12/22 17:25</c:v>
                </c:pt>
                <c:pt idx="19727">
                  <c:v>2019/12/22 17:25</c:v>
                </c:pt>
                <c:pt idx="19728">
                  <c:v>2019/12/22 17:25</c:v>
                </c:pt>
                <c:pt idx="19729">
                  <c:v>2019/12/22 17:25</c:v>
                </c:pt>
                <c:pt idx="19730">
                  <c:v>2019/12/22 17:25</c:v>
                </c:pt>
                <c:pt idx="19731">
                  <c:v>2019/12/22 17:26</c:v>
                </c:pt>
                <c:pt idx="19732">
                  <c:v>2019/12/22 17:26</c:v>
                </c:pt>
                <c:pt idx="19733">
                  <c:v>2019/12/22 17:26</c:v>
                </c:pt>
                <c:pt idx="19734">
                  <c:v>2019/12/22 17:26</c:v>
                </c:pt>
                <c:pt idx="19735">
                  <c:v>2019/12/22 17:26</c:v>
                </c:pt>
                <c:pt idx="19736">
                  <c:v>2019/12/22 17:26</c:v>
                </c:pt>
                <c:pt idx="19737">
                  <c:v>2019/12/22 17:26</c:v>
                </c:pt>
                <c:pt idx="19738">
                  <c:v>2019/12/22 17:26</c:v>
                </c:pt>
                <c:pt idx="19739">
                  <c:v>2019/12/22 17:26</c:v>
                </c:pt>
                <c:pt idx="19740">
                  <c:v>2019/12/22 17:26</c:v>
                </c:pt>
                <c:pt idx="19741">
                  <c:v>2019/12/22 17:26</c:v>
                </c:pt>
                <c:pt idx="19742">
                  <c:v>2019/12/22 17:26</c:v>
                </c:pt>
                <c:pt idx="19743">
                  <c:v>2019/12/22 17:26</c:v>
                </c:pt>
                <c:pt idx="19744">
                  <c:v>2019/12/22 17:26</c:v>
                </c:pt>
                <c:pt idx="19745">
                  <c:v>2019/12/22 17:26</c:v>
                </c:pt>
                <c:pt idx="19746">
                  <c:v>2019/12/22 17:26</c:v>
                </c:pt>
                <c:pt idx="19747">
                  <c:v>2019/12/22 17:26</c:v>
                </c:pt>
                <c:pt idx="19748">
                  <c:v>2019/12/22 17:26</c:v>
                </c:pt>
                <c:pt idx="19749">
                  <c:v>2019/12/22 17:26</c:v>
                </c:pt>
                <c:pt idx="19750">
                  <c:v>2019/12/22 17:26</c:v>
                </c:pt>
                <c:pt idx="19751">
                  <c:v>2019/12/22 17:27</c:v>
                </c:pt>
                <c:pt idx="19752">
                  <c:v>2019/12/22 17:27</c:v>
                </c:pt>
                <c:pt idx="19753">
                  <c:v>2019/12/22 17:27</c:v>
                </c:pt>
                <c:pt idx="19754">
                  <c:v>2019/12/22 17:27</c:v>
                </c:pt>
                <c:pt idx="19755">
                  <c:v>2019/12/22 17:27</c:v>
                </c:pt>
                <c:pt idx="19756">
                  <c:v>2019/12/22 17:27</c:v>
                </c:pt>
                <c:pt idx="19757">
                  <c:v>2019/12/22 17:27</c:v>
                </c:pt>
                <c:pt idx="19758">
                  <c:v>2019/12/22 17:27</c:v>
                </c:pt>
                <c:pt idx="19759">
                  <c:v>2019/12/22 17:27</c:v>
                </c:pt>
                <c:pt idx="19760">
                  <c:v>2019/12/22 17:27</c:v>
                </c:pt>
                <c:pt idx="19761">
                  <c:v>2019/12/22 17:27</c:v>
                </c:pt>
                <c:pt idx="19762">
                  <c:v>2019/12/22 17:27</c:v>
                </c:pt>
                <c:pt idx="19763">
                  <c:v>2019/12/22 17:27</c:v>
                </c:pt>
                <c:pt idx="19764">
                  <c:v>2019/12/22 17:27</c:v>
                </c:pt>
                <c:pt idx="19765">
                  <c:v>2019/12/22 17:27</c:v>
                </c:pt>
                <c:pt idx="19766">
                  <c:v>2019/12/22 17:27</c:v>
                </c:pt>
                <c:pt idx="19767">
                  <c:v>2019/12/22 17:27</c:v>
                </c:pt>
                <c:pt idx="19768">
                  <c:v>2019/12/22 17:27</c:v>
                </c:pt>
                <c:pt idx="19769">
                  <c:v>2019/12/22 17:27</c:v>
                </c:pt>
                <c:pt idx="19770">
                  <c:v>2019/12/22 17:27</c:v>
                </c:pt>
                <c:pt idx="19771">
                  <c:v>2019/12/22 17:28</c:v>
                </c:pt>
                <c:pt idx="19772">
                  <c:v>2019/12/22 17:28</c:v>
                </c:pt>
                <c:pt idx="19773">
                  <c:v>2019/12/22 17:28</c:v>
                </c:pt>
                <c:pt idx="19774">
                  <c:v>2019/12/22 17:28</c:v>
                </c:pt>
                <c:pt idx="19775">
                  <c:v>2019/12/22 17:28</c:v>
                </c:pt>
                <c:pt idx="19776">
                  <c:v>2019/12/22 17:28</c:v>
                </c:pt>
                <c:pt idx="19777">
                  <c:v>2019/12/22 17:28</c:v>
                </c:pt>
                <c:pt idx="19778">
                  <c:v>2019/12/22 17:28</c:v>
                </c:pt>
                <c:pt idx="19779">
                  <c:v>2019/12/22 17:28</c:v>
                </c:pt>
                <c:pt idx="19780">
                  <c:v>2019/12/22 17:28</c:v>
                </c:pt>
                <c:pt idx="19781">
                  <c:v>2019/12/22 17:28</c:v>
                </c:pt>
                <c:pt idx="19782">
                  <c:v>2019/12/22 17:28</c:v>
                </c:pt>
                <c:pt idx="19783">
                  <c:v>2019/12/22 17:28</c:v>
                </c:pt>
                <c:pt idx="19784">
                  <c:v>2019/12/22 17:28</c:v>
                </c:pt>
                <c:pt idx="19785">
                  <c:v>2019/12/22 17:28</c:v>
                </c:pt>
                <c:pt idx="19786">
                  <c:v>2019/12/22 17:28</c:v>
                </c:pt>
                <c:pt idx="19787">
                  <c:v>2019/12/22 17:28</c:v>
                </c:pt>
                <c:pt idx="19788">
                  <c:v>2019/12/22 17:28</c:v>
                </c:pt>
                <c:pt idx="19789">
                  <c:v>2019/12/22 17:28</c:v>
                </c:pt>
                <c:pt idx="19790">
                  <c:v>2019/12/22 17:28</c:v>
                </c:pt>
                <c:pt idx="19791">
                  <c:v>2019/12/22 17:29</c:v>
                </c:pt>
                <c:pt idx="19792">
                  <c:v>2019/12/22 17:29</c:v>
                </c:pt>
                <c:pt idx="19793">
                  <c:v>2019/12/22 17:29</c:v>
                </c:pt>
                <c:pt idx="19794">
                  <c:v>2019/12/22 17:29</c:v>
                </c:pt>
                <c:pt idx="19795">
                  <c:v>2019/12/22 17:29</c:v>
                </c:pt>
                <c:pt idx="19796">
                  <c:v>2019/12/22 17:29</c:v>
                </c:pt>
                <c:pt idx="19797">
                  <c:v>2019/12/22 17:29</c:v>
                </c:pt>
                <c:pt idx="19798">
                  <c:v>2019/12/22 17:29</c:v>
                </c:pt>
                <c:pt idx="19799">
                  <c:v>2019/12/22 17:29</c:v>
                </c:pt>
                <c:pt idx="19800">
                  <c:v>2019/12/22 17:29</c:v>
                </c:pt>
                <c:pt idx="19801">
                  <c:v>2019/12/22 17:29</c:v>
                </c:pt>
                <c:pt idx="19802">
                  <c:v>2019/12/22 17:29</c:v>
                </c:pt>
                <c:pt idx="19803">
                  <c:v>2019/12/22 17:29</c:v>
                </c:pt>
                <c:pt idx="19804">
                  <c:v>2019/12/22 17:29</c:v>
                </c:pt>
                <c:pt idx="19805">
                  <c:v>2019/12/22 17:29</c:v>
                </c:pt>
                <c:pt idx="19806">
                  <c:v>2019/12/22 17:29</c:v>
                </c:pt>
                <c:pt idx="19807">
                  <c:v>2019/12/22 17:29</c:v>
                </c:pt>
                <c:pt idx="19808">
                  <c:v>2019/12/22 17:29</c:v>
                </c:pt>
                <c:pt idx="19809">
                  <c:v>2019/12/22 17:29</c:v>
                </c:pt>
                <c:pt idx="19810">
                  <c:v>2019/12/22 17:29</c:v>
                </c:pt>
                <c:pt idx="19811">
                  <c:v>2019/12/22 17:30</c:v>
                </c:pt>
                <c:pt idx="19812">
                  <c:v>2019/12/22 17:30</c:v>
                </c:pt>
                <c:pt idx="19813">
                  <c:v>2019/12/22 17:30</c:v>
                </c:pt>
                <c:pt idx="19814">
                  <c:v>2019/12/22 17:30</c:v>
                </c:pt>
                <c:pt idx="19815">
                  <c:v>2019/12/22 17:30</c:v>
                </c:pt>
                <c:pt idx="19816">
                  <c:v>2019/12/22 17:30</c:v>
                </c:pt>
                <c:pt idx="19817">
                  <c:v>2019/12/22 17:30</c:v>
                </c:pt>
                <c:pt idx="19818">
                  <c:v>2019/12/22 17:30</c:v>
                </c:pt>
                <c:pt idx="19819">
                  <c:v>2019/12/22 17:30</c:v>
                </c:pt>
                <c:pt idx="19820">
                  <c:v>2019/12/22 17:30</c:v>
                </c:pt>
                <c:pt idx="19821">
                  <c:v>2019/12/22 17:30</c:v>
                </c:pt>
                <c:pt idx="19822">
                  <c:v>2019/12/22 17:30</c:v>
                </c:pt>
                <c:pt idx="19823">
                  <c:v>2019/12/22 17:30</c:v>
                </c:pt>
                <c:pt idx="19824">
                  <c:v>2019/12/22 17:30</c:v>
                </c:pt>
                <c:pt idx="19825">
                  <c:v>2019/12/22 17:30</c:v>
                </c:pt>
                <c:pt idx="19826">
                  <c:v>2019/12/22 17:30</c:v>
                </c:pt>
                <c:pt idx="19827">
                  <c:v>2019/12/22 17:30</c:v>
                </c:pt>
                <c:pt idx="19828">
                  <c:v>2019/12/22 17:30</c:v>
                </c:pt>
                <c:pt idx="19829">
                  <c:v>2019/12/22 17:30</c:v>
                </c:pt>
                <c:pt idx="19830">
                  <c:v>2019/12/22 17:30</c:v>
                </c:pt>
                <c:pt idx="19831">
                  <c:v>2019/12/22 17:31</c:v>
                </c:pt>
                <c:pt idx="19832">
                  <c:v>2019/12/22 17:31</c:v>
                </c:pt>
                <c:pt idx="19833">
                  <c:v>2019/12/22 17:31</c:v>
                </c:pt>
                <c:pt idx="19834">
                  <c:v>2019/12/22 17:31</c:v>
                </c:pt>
                <c:pt idx="19835">
                  <c:v>2019/12/22 17:31</c:v>
                </c:pt>
                <c:pt idx="19836">
                  <c:v>2019/12/22 17:31</c:v>
                </c:pt>
                <c:pt idx="19837">
                  <c:v>2019/12/22 17:31</c:v>
                </c:pt>
                <c:pt idx="19838">
                  <c:v>2019/12/22 17:31</c:v>
                </c:pt>
                <c:pt idx="19839">
                  <c:v>2019/12/22 17:31</c:v>
                </c:pt>
                <c:pt idx="19840">
                  <c:v>2019/12/22 17:31</c:v>
                </c:pt>
                <c:pt idx="19841">
                  <c:v>2019/12/22 17:31</c:v>
                </c:pt>
                <c:pt idx="19842">
                  <c:v>2019/12/22 17:31</c:v>
                </c:pt>
                <c:pt idx="19843">
                  <c:v>2019/12/22 17:31</c:v>
                </c:pt>
                <c:pt idx="19844">
                  <c:v>2019/12/22 17:31</c:v>
                </c:pt>
                <c:pt idx="19845">
                  <c:v>2019/12/22 17:31</c:v>
                </c:pt>
                <c:pt idx="19846">
                  <c:v>2019/12/22 17:31</c:v>
                </c:pt>
                <c:pt idx="19847">
                  <c:v>2019/12/22 17:31</c:v>
                </c:pt>
                <c:pt idx="19848">
                  <c:v>2019/12/22 17:31</c:v>
                </c:pt>
                <c:pt idx="19849">
                  <c:v>2019/12/22 17:31</c:v>
                </c:pt>
                <c:pt idx="19850">
                  <c:v>2019/12/22 17:31</c:v>
                </c:pt>
                <c:pt idx="19851">
                  <c:v>2019/12/22 17:32</c:v>
                </c:pt>
                <c:pt idx="19852">
                  <c:v>2019/12/22 17:32</c:v>
                </c:pt>
                <c:pt idx="19853">
                  <c:v>2019/12/22 17:32</c:v>
                </c:pt>
                <c:pt idx="19854">
                  <c:v>2019/12/22 17:32</c:v>
                </c:pt>
                <c:pt idx="19855">
                  <c:v>2019/12/22 17:32</c:v>
                </c:pt>
                <c:pt idx="19856">
                  <c:v>2019/12/22 17:32</c:v>
                </c:pt>
                <c:pt idx="19857">
                  <c:v>2019/12/22 17:32</c:v>
                </c:pt>
                <c:pt idx="19858">
                  <c:v>2019/12/22 17:32</c:v>
                </c:pt>
                <c:pt idx="19859">
                  <c:v>2019/12/22 17:32</c:v>
                </c:pt>
                <c:pt idx="19860">
                  <c:v>2019/12/22 17:32</c:v>
                </c:pt>
                <c:pt idx="19861">
                  <c:v>2019/12/22 17:32</c:v>
                </c:pt>
                <c:pt idx="19862">
                  <c:v>2019/12/22 17:32</c:v>
                </c:pt>
                <c:pt idx="19863">
                  <c:v>2019/12/22 17:32</c:v>
                </c:pt>
                <c:pt idx="19864">
                  <c:v>2019/12/22 17:32</c:v>
                </c:pt>
                <c:pt idx="19865">
                  <c:v>2019/12/22 17:32</c:v>
                </c:pt>
                <c:pt idx="19866">
                  <c:v>2019/12/22 17:32</c:v>
                </c:pt>
                <c:pt idx="19867">
                  <c:v>2019/12/22 17:32</c:v>
                </c:pt>
                <c:pt idx="19868">
                  <c:v>2019/12/22 17:32</c:v>
                </c:pt>
                <c:pt idx="19869">
                  <c:v>2019/12/22 17:32</c:v>
                </c:pt>
                <c:pt idx="19870">
                  <c:v>2019/12/22 17:32</c:v>
                </c:pt>
                <c:pt idx="19871">
                  <c:v>2019/12/22 17:33</c:v>
                </c:pt>
                <c:pt idx="19872">
                  <c:v>2019/12/22 17:33</c:v>
                </c:pt>
                <c:pt idx="19873">
                  <c:v>2019/12/22 17:33</c:v>
                </c:pt>
                <c:pt idx="19874">
                  <c:v>2019/12/22 17:33</c:v>
                </c:pt>
                <c:pt idx="19875">
                  <c:v>2019/12/22 17:33</c:v>
                </c:pt>
                <c:pt idx="19876">
                  <c:v>2019/12/22 17:33</c:v>
                </c:pt>
                <c:pt idx="19877">
                  <c:v>2019/12/22 17:33</c:v>
                </c:pt>
                <c:pt idx="19878">
                  <c:v>2019/12/22 17:33</c:v>
                </c:pt>
                <c:pt idx="19879">
                  <c:v>2019/12/22 17:33</c:v>
                </c:pt>
                <c:pt idx="19880">
                  <c:v>2019/12/22 17:33</c:v>
                </c:pt>
                <c:pt idx="19881">
                  <c:v>2019/12/22 17:33</c:v>
                </c:pt>
                <c:pt idx="19882">
                  <c:v>2019/12/22 17:33</c:v>
                </c:pt>
                <c:pt idx="19883">
                  <c:v>2019/12/22 17:33</c:v>
                </c:pt>
                <c:pt idx="19884">
                  <c:v>2019/12/22 17:33</c:v>
                </c:pt>
                <c:pt idx="19885">
                  <c:v>2019/12/22 17:33</c:v>
                </c:pt>
                <c:pt idx="19886">
                  <c:v>2019/12/22 17:33</c:v>
                </c:pt>
                <c:pt idx="19887">
                  <c:v>2019/12/22 17:33</c:v>
                </c:pt>
                <c:pt idx="19888">
                  <c:v>2019/12/22 17:33</c:v>
                </c:pt>
                <c:pt idx="19889">
                  <c:v>2019/12/22 17:33</c:v>
                </c:pt>
                <c:pt idx="19890">
                  <c:v>2019/12/22 17:33</c:v>
                </c:pt>
                <c:pt idx="19891">
                  <c:v>2019/12/22 17:34</c:v>
                </c:pt>
                <c:pt idx="19892">
                  <c:v>2019/12/22 17:34</c:v>
                </c:pt>
                <c:pt idx="19893">
                  <c:v>2019/12/22 17:34</c:v>
                </c:pt>
                <c:pt idx="19894">
                  <c:v>2019/12/22 17:34</c:v>
                </c:pt>
                <c:pt idx="19895">
                  <c:v>2019/12/22 17:34</c:v>
                </c:pt>
                <c:pt idx="19896">
                  <c:v>2019/12/22 17:34</c:v>
                </c:pt>
                <c:pt idx="19897">
                  <c:v>2019/12/22 17:34</c:v>
                </c:pt>
                <c:pt idx="19898">
                  <c:v>2019/12/22 17:34</c:v>
                </c:pt>
                <c:pt idx="19899">
                  <c:v>2019/12/22 17:34</c:v>
                </c:pt>
                <c:pt idx="19900">
                  <c:v>2019/12/22 17:34</c:v>
                </c:pt>
                <c:pt idx="19901">
                  <c:v>2019/12/22 17:34</c:v>
                </c:pt>
                <c:pt idx="19902">
                  <c:v>2019/12/22 17:34</c:v>
                </c:pt>
                <c:pt idx="19903">
                  <c:v>2019/12/22 17:34</c:v>
                </c:pt>
                <c:pt idx="19904">
                  <c:v>2019/12/22 17:34</c:v>
                </c:pt>
                <c:pt idx="19905">
                  <c:v>2019/12/22 17:34</c:v>
                </c:pt>
                <c:pt idx="19906">
                  <c:v>2019/12/22 17:34</c:v>
                </c:pt>
                <c:pt idx="19907">
                  <c:v>2019/12/22 17:34</c:v>
                </c:pt>
                <c:pt idx="19908">
                  <c:v>2019/12/22 17:34</c:v>
                </c:pt>
                <c:pt idx="19909">
                  <c:v>2019/12/22 17:34</c:v>
                </c:pt>
                <c:pt idx="19910">
                  <c:v>2019/12/22 17:34</c:v>
                </c:pt>
                <c:pt idx="19911">
                  <c:v>2019/12/22 17:35</c:v>
                </c:pt>
                <c:pt idx="19912">
                  <c:v>2019/12/22 17:35</c:v>
                </c:pt>
                <c:pt idx="19913">
                  <c:v>2019/12/22 17:35</c:v>
                </c:pt>
                <c:pt idx="19914">
                  <c:v>2019/12/22 17:35</c:v>
                </c:pt>
                <c:pt idx="19915">
                  <c:v>2019/12/22 17:35</c:v>
                </c:pt>
                <c:pt idx="19916">
                  <c:v>2019/12/22 17:35</c:v>
                </c:pt>
                <c:pt idx="19917">
                  <c:v>2019/12/22 17:35</c:v>
                </c:pt>
                <c:pt idx="19918">
                  <c:v>2019/12/22 17:35</c:v>
                </c:pt>
                <c:pt idx="19919">
                  <c:v>2019/12/22 17:35</c:v>
                </c:pt>
                <c:pt idx="19920">
                  <c:v>2019/12/22 17:35</c:v>
                </c:pt>
                <c:pt idx="19921">
                  <c:v>2019/12/22 17:35</c:v>
                </c:pt>
                <c:pt idx="19922">
                  <c:v>2019/12/22 17:35</c:v>
                </c:pt>
                <c:pt idx="19923">
                  <c:v>2019/12/22 17:35</c:v>
                </c:pt>
                <c:pt idx="19924">
                  <c:v>2019/12/22 17:35</c:v>
                </c:pt>
                <c:pt idx="19925">
                  <c:v>2019/12/22 17:35</c:v>
                </c:pt>
                <c:pt idx="19926">
                  <c:v>2019/12/22 17:35</c:v>
                </c:pt>
                <c:pt idx="19927">
                  <c:v>2019/12/22 17:35</c:v>
                </c:pt>
                <c:pt idx="19928">
                  <c:v>2019/12/22 17:35</c:v>
                </c:pt>
                <c:pt idx="19929">
                  <c:v>2019/12/22 17:35</c:v>
                </c:pt>
                <c:pt idx="19930">
                  <c:v>2019/12/22 17:35</c:v>
                </c:pt>
                <c:pt idx="19931">
                  <c:v>2019/12/22 17:36</c:v>
                </c:pt>
                <c:pt idx="19932">
                  <c:v>2019/12/22 17:36</c:v>
                </c:pt>
                <c:pt idx="19933">
                  <c:v>2019/12/22 17:36</c:v>
                </c:pt>
                <c:pt idx="19934">
                  <c:v>2019/12/22 17:36</c:v>
                </c:pt>
                <c:pt idx="19935">
                  <c:v>2019/12/22 17:36</c:v>
                </c:pt>
                <c:pt idx="19936">
                  <c:v>2019/12/22 17:36</c:v>
                </c:pt>
                <c:pt idx="19937">
                  <c:v>2019/12/22 17:36</c:v>
                </c:pt>
                <c:pt idx="19938">
                  <c:v>2019/12/22 17:36</c:v>
                </c:pt>
                <c:pt idx="19939">
                  <c:v>2019/12/22 17:36</c:v>
                </c:pt>
                <c:pt idx="19940">
                  <c:v>2019/12/22 17:36</c:v>
                </c:pt>
                <c:pt idx="19941">
                  <c:v>2019/12/22 17:36</c:v>
                </c:pt>
                <c:pt idx="19942">
                  <c:v>2019/12/22 17:36</c:v>
                </c:pt>
                <c:pt idx="19943">
                  <c:v>2019/12/22 17:36</c:v>
                </c:pt>
                <c:pt idx="19944">
                  <c:v>2019/12/22 17:36</c:v>
                </c:pt>
                <c:pt idx="19945">
                  <c:v>2019/12/22 17:36</c:v>
                </c:pt>
                <c:pt idx="19946">
                  <c:v>2019/12/22 17:36</c:v>
                </c:pt>
                <c:pt idx="19947">
                  <c:v>2019/12/22 17:36</c:v>
                </c:pt>
                <c:pt idx="19948">
                  <c:v>2019/12/22 17:36</c:v>
                </c:pt>
                <c:pt idx="19949">
                  <c:v>2019/12/22 17:36</c:v>
                </c:pt>
                <c:pt idx="19950">
                  <c:v>2019/12/22 17:36</c:v>
                </c:pt>
                <c:pt idx="19951">
                  <c:v>2019/12/22 17:37</c:v>
                </c:pt>
                <c:pt idx="19952">
                  <c:v>2019/12/22 17:37</c:v>
                </c:pt>
                <c:pt idx="19953">
                  <c:v>2019/12/22 17:37</c:v>
                </c:pt>
                <c:pt idx="19954">
                  <c:v>2019/12/22 17:37</c:v>
                </c:pt>
                <c:pt idx="19955">
                  <c:v>2019/12/22 17:37</c:v>
                </c:pt>
                <c:pt idx="19956">
                  <c:v>2019/12/22 17:37</c:v>
                </c:pt>
                <c:pt idx="19957">
                  <c:v>2019/12/22 17:37</c:v>
                </c:pt>
                <c:pt idx="19958">
                  <c:v>2019/12/22 17:37</c:v>
                </c:pt>
                <c:pt idx="19959">
                  <c:v>2019/12/22 17:37</c:v>
                </c:pt>
                <c:pt idx="19960">
                  <c:v>2019/12/22 17:37</c:v>
                </c:pt>
                <c:pt idx="19961">
                  <c:v>2019/12/22 17:37</c:v>
                </c:pt>
                <c:pt idx="19962">
                  <c:v>2019/12/22 17:37</c:v>
                </c:pt>
                <c:pt idx="19963">
                  <c:v>2019/12/22 17:37</c:v>
                </c:pt>
                <c:pt idx="19964">
                  <c:v>2019/12/22 17:37</c:v>
                </c:pt>
                <c:pt idx="19965">
                  <c:v>2019/12/22 17:37</c:v>
                </c:pt>
                <c:pt idx="19966">
                  <c:v>2019/12/22 17:37</c:v>
                </c:pt>
                <c:pt idx="19967">
                  <c:v>2019/12/22 17:37</c:v>
                </c:pt>
                <c:pt idx="19968">
                  <c:v>2019/12/22 17:37</c:v>
                </c:pt>
                <c:pt idx="19969">
                  <c:v>2019/12/22 17:37</c:v>
                </c:pt>
                <c:pt idx="19970">
                  <c:v>2019/12/22 17:37</c:v>
                </c:pt>
                <c:pt idx="19971">
                  <c:v>2019/12/22 17:38</c:v>
                </c:pt>
                <c:pt idx="19972">
                  <c:v>2019/12/22 17:38</c:v>
                </c:pt>
                <c:pt idx="19973">
                  <c:v>2019/12/22 17:38</c:v>
                </c:pt>
                <c:pt idx="19974">
                  <c:v>2019/12/22 17:38</c:v>
                </c:pt>
                <c:pt idx="19975">
                  <c:v>2019/12/22 17:38</c:v>
                </c:pt>
                <c:pt idx="19976">
                  <c:v>2019/12/22 17:38</c:v>
                </c:pt>
                <c:pt idx="19977">
                  <c:v>2019/12/22 17:38</c:v>
                </c:pt>
                <c:pt idx="19978">
                  <c:v>2019/12/22 17:38</c:v>
                </c:pt>
                <c:pt idx="19979">
                  <c:v>2019/12/22 17:38</c:v>
                </c:pt>
                <c:pt idx="19980">
                  <c:v>2019/12/22 17:38</c:v>
                </c:pt>
                <c:pt idx="19981">
                  <c:v>2019/12/22 17:38</c:v>
                </c:pt>
                <c:pt idx="19982">
                  <c:v>2019/12/22 17:38</c:v>
                </c:pt>
                <c:pt idx="19983">
                  <c:v>2019/12/22 17:38</c:v>
                </c:pt>
                <c:pt idx="19984">
                  <c:v>2019/12/22 17:38</c:v>
                </c:pt>
                <c:pt idx="19985">
                  <c:v>2019/12/22 17:38</c:v>
                </c:pt>
                <c:pt idx="19986">
                  <c:v>2019/12/22 17:38</c:v>
                </c:pt>
                <c:pt idx="19987">
                  <c:v>2019/12/22 17:38</c:v>
                </c:pt>
                <c:pt idx="19988">
                  <c:v>2019/12/22 17:38</c:v>
                </c:pt>
                <c:pt idx="19989">
                  <c:v>2019/12/22 17:38</c:v>
                </c:pt>
                <c:pt idx="19990">
                  <c:v>2019/12/22 17:38</c:v>
                </c:pt>
                <c:pt idx="19991">
                  <c:v>2019/12/22 17:39</c:v>
                </c:pt>
                <c:pt idx="19992">
                  <c:v>2019/12/22 17:39</c:v>
                </c:pt>
                <c:pt idx="19993">
                  <c:v>2019/12/22 17:39</c:v>
                </c:pt>
                <c:pt idx="19994">
                  <c:v>2019/12/22 17:39</c:v>
                </c:pt>
                <c:pt idx="19995">
                  <c:v>2019/12/22 17:39</c:v>
                </c:pt>
                <c:pt idx="19996">
                  <c:v>2019/12/22 17:39</c:v>
                </c:pt>
                <c:pt idx="19997">
                  <c:v>2019/12/22 17:39</c:v>
                </c:pt>
                <c:pt idx="19998">
                  <c:v>2019/12/22 17:39</c:v>
                </c:pt>
                <c:pt idx="19999">
                  <c:v>2019/12/22 17:39</c:v>
                </c:pt>
                <c:pt idx="20000">
                  <c:v>2019/12/22 17:39</c:v>
                </c:pt>
                <c:pt idx="20001">
                  <c:v>2019/12/22 17:39</c:v>
                </c:pt>
                <c:pt idx="20002">
                  <c:v>2019/12/22 17:39</c:v>
                </c:pt>
                <c:pt idx="20003">
                  <c:v>2019/12/22 17:39</c:v>
                </c:pt>
                <c:pt idx="20004">
                  <c:v>2019/12/22 17:39</c:v>
                </c:pt>
                <c:pt idx="20005">
                  <c:v>2019/12/22 17:39</c:v>
                </c:pt>
                <c:pt idx="20006">
                  <c:v>2019/12/22 17:39</c:v>
                </c:pt>
                <c:pt idx="20007">
                  <c:v>2019/12/22 17:39</c:v>
                </c:pt>
                <c:pt idx="20008">
                  <c:v>2019/12/22 17:39</c:v>
                </c:pt>
                <c:pt idx="20009">
                  <c:v>2019/12/22 17:39</c:v>
                </c:pt>
                <c:pt idx="20010">
                  <c:v>2019/12/22 17:39</c:v>
                </c:pt>
                <c:pt idx="20011">
                  <c:v>2019/12/22 17:40</c:v>
                </c:pt>
                <c:pt idx="20012">
                  <c:v>2019/12/22 17:40</c:v>
                </c:pt>
                <c:pt idx="20013">
                  <c:v>2019/12/22 17:40</c:v>
                </c:pt>
                <c:pt idx="20014">
                  <c:v>2019/12/22 17:40</c:v>
                </c:pt>
                <c:pt idx="20015">
                  <c:v>2019/12/22 17:40</c:v>
                </c:pt>
                <c:pt idx="20016">
                  <c:v>2019/12/22 17:40</c:v>
                </c:pt>
                <c:pt idx="20017">
                  <c:v>2019/12/22 17:40</c:v>
                </c:pt>
                <c:pt idx="20018">
                  <c:v>2019/12/22 17:40</c:v>
                </c:pt>
                <c:pt idx="20019">
                  <c:v>2019/12/22 17:40</c:v>
                </c:pt>
                <c:pt idx="20020">
                  <c:v>2019/12/22 17:40</c:v>
                </c:pt>
                <c:pt idx="20021">
                  <c:v>2019/12/22 17:40</c:v>
                </c:pt>
                <c:pt idx="20022">
                  <c:v>2019/12/22 17:40</c:v>
                </c:pt>
                <c:pt idx="20023">
                  <c:v>2019/12/22 17:40</c:v>
                </c:pt>
                <c:pt idx="20024">
                  <c:v>2019/12/22 17:40</c:v>
                </c:pt>
                <c:pt idx="20025">
                  <c:v>2019/12/22 17:40</c:v>
                </c:pt>
                <c:pt idx="20026">
                  <c:v>2019/12/22 17:40</c:v>
                </c:pt>
                <c:pt idx="20027">
                  <c:v>2019/12/22 17:40</c:v>
                </c:pt>
                <c:pt idx="20028">
                  <c:v>2019/12/22 17:40</c:v>
                </c:pt>
                <c:pt idx="20029">
                  <c:v>2019/12/22 17:40</c:v>
                </c:pt>
                <c:pt idx="20030">
                  <c:v>2019/12/22 17:40</c:v>
                </c:pt>
                <c:pt idx="20031">
                  <c:v>2019/12/22 17:41</c:v>
                </c:pt>
                <c:pt idx="20032">
                  <c:v>2019/12/22 17:41</c:v>
                </c:pt>
                <c:pt idx="20033">
                  <c:v>2019/12/22 17:41</c:v>
                </c:pt>
                <c:pt idx="20034">
                  <c:v>2019/12/22 17:41</c:v>
                </c:pt>
                <c:pt idx="20035">
                  <c:v>2019/12/22 17:41</c:v>
                </c:pt>
                <c:pt idx="20036">
                  <c:v>2019/12/22 17:41</c:v>
                </c:pt>
                <c:pt idx="20037">
                  <c:v>2019/12/22 17:41</c:v>
                </c:pt>
                <c:pt idx="20038">
                  <c:v>2019/12/22 17:41</c:v>
                </c:pt>
                <c:pt idx="20039">
                  <c:v>2019/12/22 17:41</c:v>
                </c:pt>
                <c:pt idx="20040">
                  <c:v>2019/12/22 17:41</c:v>
                </c:pt>
                <c:pt idx="20041">
                  <c:v>2019/12/22 17:41</c:v>
                </c:pt>
                <c:pt idx="20042">
                  <c:v>2019/12/22 17:41</c:v>
                </c:pt>
                <c:pt idx="20043">
                  <c:v>2019/12/22 17:41</c:v>
                </c:pt>
                <c:pt idx="20044">
                  <c:v>2019/12/22 17:41</c:v>
                </c:pt>
                <c:pt idx="20045">
                  <c:v>2019/12/22 17:41</c:v>
                </c:pt>
                <c:pt idx="20046">
                  <c:v>2019/12/22 17:41</c:v>
                </c:pt>
                <c:pt idx="20047">
                  <c:v>2019/12/22 17:41</c:v>
                </c:pt>
                <c:pt idx="20048">
                  <c:v>2019/12/22 17:41</c:v>
                </c:pt>
                <c:pt idx="20049">
                  <c:v>2019/12/22 17:41</c:v>
                </c:pt>
                <c:pt idx="20050">
                  <c:v>2019/12/22 17:41</c:v>
                </c:pt>
                <c:pt idx="20051">
                  <c:v>2019/12/22 17:42</c:v>
                </c:pt>
                <c:pt idx="20052">
                  <c:v>2019/12/22 17:42</c:v>
                </c:pt>
                <c:pt idx="20053">
                  <c:v>2019/12/22 17:42</c:v>
                </c:pt>
                <c:pt idx="20054">
                  <c:v>2019/12/22 17:42</c:v>
                </c:pt>
                <c:pt idx="20055">
                  <c:v>2019/12/22 17:42</c:v>
                </c:pt>
                <c:pt idx="20056">
                  <c:v>2019/12/22 17:42</c:v>
                </c:pt>
                <c:pt idx="20057">
                  <c:v>2019/12/22 17:42</c:v>
                </c:pt>
                <c:pt idx="20058">
                  <c:v>2019/12/22 17:42</c:v>
                </c:pt>
                <c:pt idx="20059">
                  <c:v>2019/12/22 17:42</c:v>
                </c:pt>
                <c:pt idx="20060">
                  <c:v>2019/12/22 17:42</c:v>
                </c:pt>
                <c:pt idx="20061">
                  <c:v>2019/12/22 17:42</c:v>
                </c:pt>
                <c:pt idx="20062">
                  <c:v>2019/12/22 17:42</c:v>
                </c:pt>
                <c:pt idx="20063">
                  <c:v>2019/12/22 17:42</c:v>
                </c:pt>
                <c:pt idx="20064">
                  <c:v>2019/12/22 17:42</c:v>
                </c:pt>
                <c:pt idx="20065">
                  <c:v>2019/12/22 17:42</c:v>
                </c:pt>
                <c:pt idx="20066">
                  <c:v>2019/12/22 17:42</c:v>
                </c:pt>
                <c:pt idx="20067">
                  <c:v>2019/12/22 17:42</c:v>
                </c:pt>
                <c:pt idx="20068">
                  <c:v>2019/12/22 17:42</c:v>
                </c:pt>
                <c:pt idx="20069">
                  <c:v>2019/12/22 17:42</c:v>
                </c:pt>
                <c:pt idx="20070">
                  <c:v>2019/12/22 17:42</c:v>
                </c:pt>
                <c:pt idx="20071">
                  <c:v>2019/12/22 17:43</c:v>
                </c:pt>
                <c:pt idx="20072">
                  <c:v>2019/12/22 17:43</c:v>
                </c:pt>
                <c:pt idx="20073">
                  <c:v>2019/12/22 17:43</c:v>
                </c:pt>
                <c:pt idx="20074">
                  <c:v>2019/12/22 17:43</c:v>
                </c:pt>
                <c:pt idx="20075">
                  <c:v>2019/12/22 17:43</c:v>
                </c:pt>
                <c:pt idx="20076">
                  <c:v>2019/12/22 17:43</c:v>
                </c:pt>
                <c:pt idx="20077">
                  <c:v>2019/12/22 17:43</c:v>
                </c:pt>
                <c:pt idx="20078">
                  <c:v>2019/12/22 17:43</c:v>
                </c:pt>
                <c:pt idx="20079">
                  <c:v>2019/12/22 17:43</c:v>
                </c:pt>
                <c:pt idx="20080">
                  <c:v>2019/12/22 17:43</c:v>
                </c:pt>
                <c:pt idx="20081">
                  <c:v>2019/12/22 17:43</c:v>
                </c:pt>
                <c:pt idx="20082">
                  <c:v>2019/12/22 17:43</c:v>
                </c:pt>
                <c:pt idx="20083">
                  <c:v>2019/12/22 17:43</c:v>
                </c:pt>
                <c:pt idx="20084">
                  <c:v>2019/12/22 17:43</c:v>
                </c:pt>
                <c:pt idx="20085">
                  <c:v>2019/12/22 17:43</c:v>
                </c:pt>
                <c:pt idx="20086">
                  <c:v>2019/12/22 17:43</c:v>
                </c:pt>
                <c:pt idx="20087">
                  <c:v>2019/12/22 17:43</c:v>
                </c:pt>
                <c:pt idx="20088">
                  <c:v>2019/12/22 17:43</c:v>
                </c:pt>
                <c:pt idx="20089">
                  <c:v>2019/12/22 17:43</c:v>
                </c:pt>
                <c:pt idx="20090">
                  <c:v>2019/12/22 17:43</c:v>
                </c:pt>
                <c:pt idx="20091">
                  <c:v>2019/12/22 17:44</c:v>
                </c:pt>
                <c:pt idx="20092">
                  <c:v>2019/12/22 17:44</c:v>
                </c:pt>
                <c:pt idx="20093">
                  <c:v>2019/12/22 17:44</c:v>
                </c:pt>
                <c:pt idx="20094">
                  <c:v>2019/12/22 17:44</c:v>
                </c:pt>
                <c:pt idx="20095">
                  <c:v>2019/12/22 17:44</c:v>
                </c:pt>
                <c:pt idx="20096">
                  <c:v>2019/12/22 17:44</c:v>
                </c:pt>
                <c:pt idx="20097">
                  <c:v>2019/12/22 17:44</c:v>
                </c:pt>
                <c:pt idx="20098">
                  <c:v>2019/12/22 17:44</c:v>
                </c:pt>
                <c:pt idx="20099">
                  <c:v>2019/12/22 17:44</c:v>
                </c:pt>
                <c:pt idx="20100">
                  <c:v>2019/12/22 17:44</c:v>
                </c:pt>
                <c:pt idx="20101">
                  <c:v>2019/12/22 17:44</c:v>
                </c:pt>
                <c:pt idx="20102">
                  <c:v>2019/12/22 17:44</c:v>
                </c:pt>
                <c:pt idx="20103">
                  <c:v>2019/12/22 17:44</c:v>
                </c:pt>
                <c:pt idx="20104">
                  <c:v>2019/12/22 17:44</c:v>
                </c:pt>
                <c:pt idx="20105">
                  <c:v>2019/12/22 17:44</c:v>
                </c:pt>
                <c:pt idx="20106">
                  <c:v>2019/12/22 17:44</c:v>
                </c:pt>
                <c:pt idx="20107">
                  <c:v>2019/12/22 17:44</c:v>
                </c:pt>
                <c:pt idx="20108">
                  <c:v>2019/12/22 17:44</c:v>
                </c:pt>
                <c:pt idx="20109">
                  <c:v>2019/12/22 17:44</c:v>
                </c:pt>
                <c:pt idx="20110">
                  <c:v>2019/12/22 17:44</c:v>
                </c:pt>
                <c:pt idx="20111">
                  <c:v>2019/12/22 17:45</c:v>
                </c:pt>
                <c:pt idx="20112">
                  <c:v>2019/12/22 17:45</c:v>
                </c:pt>
                <c:pt idx="20113">
                  <c:v>2019/12/22 17:45</c:v>
                </c:pt>
                <c:pt idx="20114">
                  <c:v>2019/12/22 17:45</c:v>
                </c:pt>
                <c:pt idx="20115">
                  <c:v>2019/12/22 17:45</c:v>
                </c:pt>
                <c:pt idx="20116">
                  <c:v>2019/12/22 17:45</c:v>
                </c:pt>
                <c:pt idx="20117">
                  <c:v>2019/12/22 17:45</c:v>
                </c:pt>
                <c:pt idx="20118">
                  <c:v>2019/12/22 17:45</c:v>
                </c:pt>
                <c:pt idx="20119">
                  <c:v>2019/12/22 17:45</c:v>
                </c:pt>
                <c:pt idx="20120">
                  <c:v>2019/12/22 17:45</c:v>
                </c:pt>
                <c:pt idx="20121">
                  <c:v>2019/12/22 17:45</c:v>
                </c:pt>
                <c:pt idx="20122">
                  <c:v>2019/12/22 17:45</c:v>
                </c:pt>
                <c:pt idx="20123">
                  <c:v>2019/12/22 17:45</c:v>
                </c:pt>
                <c:pt idx="20124">
                  <c:v>2019/12/22 17:45</c:v>
                </c:pt>
                <c:pt idx="20125">
                  <c:v>2019/12/22 17:45</c:v>
                </c:pt>
                <c:pt idx="20126">
                  <c:v>2019/12/22 17:45</c:v>
                </c:pt>
                <c:pt idx="20127">
                  <c:v>2019/12/22 17:45</c:v>
                </c:pt>
                <c:pt idx="20128">
                  <c:v>2019/12/22 17:45</c:v>
                </c:pt>
                <c:pt idx="20129">
                  <c:v>2019/12/22 17:45</c:v>
                </c:pt>
                <c:pt idx="20130">
                  <c:v>2019/12/22 17:45</c:v>
                </c:pt>
                <c:pt idx="20131">
                  <c:v>2019/12/22 17:46</c:v>
                </c:pt>
                <c:pt idx="20132">
                  <c:v>2019/12/22 17:46</c:v>
                </c:pt>
                <c:pt idx="20133">
                  <c:v>2019/12/22 17:46</c:v>
                </c:pt>
                <c:pt idx="20134">
                  <c:v>2019/12/22 17:46</c:v>
                </c:pt>
                <c:pt idx="20135">
                  <c:v>2019/12/22 17:46</c:v>
                </c:pt>
                <c:pt idx="20136">
                  <c:v>2019/12/22 17:46</c:v>
                </c:pt>
                <c:pt idx="20137">
                  <c:v>2019/12/22 17:46</c:v>
                </c:pt>
                <c:pt idx="20138">
                  <c:v>2019/12/22 17:46</c:v>
                </c:pt>
                <c:pt idx="20139">
                  <c:v>2019/12/22 17:46</c:v>
                </c:pt>
                <c:pt idx="20140">
                  <c:v>2019/12/22 17:46</c:v>
                </c:pt>
                <c:pt idx="20141">
                  <c:v>2019/12/22 17:46</c:v>
                </c:pt>
                <c:pt idx="20142">
                  <c:v>2019/12/22 17:46</c:v>
                </c:pt>
                <c:pt idx="20143">
                  <c:v>2019/12/22 17:46</c:v>
                </c:pt>
                <c:pt idx="20144">
                  <c:v>2019/12/22 17:46</c:v>
                </c:pt>
                <c:pt idx="20145">
                  <c:v>2019/12/22 17:46</c:v>
                </c:pt>
                <c:pt idx="20146">
                  <c:v>2019/12/22 17:46</c:v>
                </c:pt>
                <c:pt idx="20147">
                  <c:v>2019/12/22 17:46</c:v>
                </c:pt>
                <c:pt idx="20148">
                  <c:v>2019/12/22 17:46</c:v>
                </c:pt>
                <c:pt idx="20149">
                  <c:v>2019/12/22 17:46</c:v>
                </c:pt>
                <c:pt idx="20150">
                  <c:v>2019/12/22 17:46</c:v>
                </c:pt>
                <c:pt idx="20151">
                  <c:v>2019/12/22 17:47</c:v>
                </c:pt>
                <c:pt idx="20152">
                  <c:v>2019/12/22 17:47</c:v>
                </c:pt>
                <c:pt idx="20153">
                  <c:v>2019/12/22 17:47</c:v>
                </c:pt>
                <c:pt idx="20154">
                  <c:v>2019/12/22 17:47</c:v>
                </c:pt>
                <c:pt idx="20155">
                  <c:v>2019/12/22 17:47</c:v>
                </c:pt>
                <c:pt idx="20156">
                  <c:v>2019/12/22 17:47</c:v>
                </c:pt>
                <c:pt idx="20157">
                  <c:v>2019/12/22 17:47</c:v>
                </c:pt>
                <c:pt idx="20158">
                  <c:v>2019/12/22 17:47</c:v>
                </c:pt>
                <c:pt idx="20159">
                  <c:v>2019/12/22 17:47</c:v>
                </c:pt>
                <c:pt idx="20160">
                  <c:v>2019/12/22 17:47</c:v>
                </c:pt>
                <c:pt idx="20161">
                  <c:v>2019/12/22 17:47</c:v>
                </c:pt>
                <c:pt idx="20162">
                  <c:v>2019/12/22 17:47</c:v>
                </c:pt>
                <c:pt idx="20163">
                  <c:v>2019/12/22 17:47</c:v>
                </c:pt>
                <c:pt idx="20164">
                  <c:v>2019/12/22 17:47</c:v>
                </c:pt>
                <c:pt idx="20165">
                  <c:v>2019/12/22 17:47</c:v>
                </c:pt>
                <c:pt idx="20166">
                  <c:v>2019/12/22 17:47</c:v>
                </c:pt>
                <c:pt idx="20167">
                  <c:v>2019/12/22 17:47</c:v>
                </c:pt>
                <c:pt idx="20168">
                  <c:v>2019/12/22 17:47</c:v>
                </c:pt>
                <c:pt idx="20169">
                  <c:v>2019/12/22 17:47</c:v>
                </c:pt>
                <c:pt idx="20170">
                  <c:v>2019/12/22 17:47</c:v>
                </c:pt>
                <c:pt idx="20171">
                  <c:v>2019/12/22 17:48</c:v>
                </c:pt>
                <c:pt idx="20172">
                  <c:v>2019/12/22 17:48</c:v>
                </c:pt>
                <c:pt idx="20173">
                  <c:v>2019/12/22 17:48</c:v>
                </c:pt>
                <c:pt idx="20174">
                  <c:v>2019/12/22 17:48</c:v>
                </c:pt>
                <c:pt idx="20175">
                  <c:v>2019/12/22 17:48</c:v>
                </c:pt>
                <c:pt idx="20176">
                  <c:v>2019/12/22 17:48</c:v>
                </c:pt>
                <c:pt idx="20177">
                  <c:v>2019/12/22 17:48</c:v>
                </c:pt>
                <c:pt idx="20178">
                  <c:v>2019/12/22 17:48</c:v>
                </c:pt>
                <c:pt idx="20179">
                  <c:v>2019/12/22 17:48</c:v>
                </c:pt>
                <c:pt idx="20180">
                  <c:v>2019/12/22 17:48</c:v>
                </c:pt>
                <c:pt idx="20181">
                  <c:v>2019/12/22 17:48</c:v>
                </c:pt>
                <c:pt idx="20182">
                  <c:v>2019/12/22 17:48</c:v>
                </c:pt>
                <c:pt idx="20183">
                  <c:v>2019/12/22 17:48</c:v>
                </c:pt>
                <c:pt idx="20184">
                  <c:v>2019/12/22 17:48</c:v>
                </c:pt>
                <c:pt idx="20185">
                  <c:v>2019/12/22 17:48</c:v>
                </c:pt>
                <c:pt idx="20186">
                  <c:v>2019/12/22 17:48</c:v>
                </c:pt>
                <c:pt idx="20187">
                  <c:v>2019/12/22 17:48</c:v>
                </c:pt>
                <c:pt idx="20188">
                  <c:v>2019/12/22 17:48</c:v>
                </c:pt>
                <c:pt idx="20189">
                  <c:v>2019/12/22 17:48</c:v>
                </c:pt>
                <c:pt idx="20190">
                  <c:v>2019/12/22 17:48</c:v>
                </c:pt>
                <c:pt idx="20191">
                  <c:v>2019/12/22 17:49</c:v>
                </c:pt>
                <c:pt idx="20192">
                  <c:v>2019/12/22 17:49</c:v>
                </c:pt>
                <c:pt idx="20193">
                  <c:v>2019/12/22 17:49</c:v>
                </c:pt>
                <c:pt idx="20194">
                  <c:v>2019/12/22 17:49</c:v>
                </c:pt>
                <c:pt idx="20195">
                  <c:v>2019/12/22 17:49</c:v>
                </c:pt>
                <c:pt idx="20196">
                  <c:v>2019/12/22 17:49</c:v>
                </c:pt>
                <c:pt idx="20197">
                  <c:v>2019/12/22 17:49</c:v>
                </c:pt>
                <c:pt idx="20198">
                  <c:v>2019/12/22 17:49</c:v>
                </c:pt>
                <c:pt idx="20199">
                  <c:v>2019/12/22 17:49</c:v>
                </c:pt>
                <c:pt idx="20200">
                  <c:v>2019/12/22 17:49</c:v>
                </c:pt>
                <c:pt idx="20201">
                  <c:v>2019/12/22 17:49</c:v>
                </c:pt>
                <c:pt idx="20202">
                  <c:v>2019/12/22 17:49</c:v>
                </c:pt>
                <c:pt idx="20203">
                  <c:v>2019/12/22 17:49</c:v>
                </c:pt>
                <c:pt idx="20204">
                  <c:v>2019/12/22 17:49</c:v>
                </c:pt>
                <c:pt idx="20205">
                  <c:v>2019/12/22 17:49</c:v>
                </c:pt>
                <c:pt idx="20206">
                  <c:v>2019/12/22 17:49</c:v>
                </c:pt>
                <c:pt idx="20207">
                  <c:v>2019/12/22 17:49</c:v>
                </c:pt>
                <c:pt idx="20208">
                  <c:v>2019/12/22 17:49</c:v>
                </c:pt>
                <c:pt idx="20209">
                  <c:v>2019/12/22 17:49</c:v>
                </c:pt>
                <c:pt idx="20210">
                  <c:v>2019/12/22 17:49</c:v>
                </c:pt>
                <c:pt idx="20211">
                  <c:v>2019/12/22 17:50</c:v>
                </c:pt>
                <c:pt idx="20212">
                  <c:v>2019/12/22 17:50</c:v>
                </c:pt>
                <c:pt idx="20213">
                  <c:v>2019/12/22 17:50</c:v>
                </c:pt>
                <c:pt idx="20214">
                  <c:v>2019/12/22 17:50</c:v>
                </c:pt>
                <c:pt idx="20215">
                  <c:v>2019/12/22 17:50</c:v>
                </c:pt>
                <c:pt idx="20216">
                  <c:v>2019/12/22 17:50</c:v>
                </c:pt>
                <c:pt idx="20217">
                  <c:v>2019/12/22 17:50</c:v>
                </c:pt>
                <c:pt idx="20218">
                  <c:v>2019/12/22 17:50</c:v>
                </c:pt>
                <c:pt idx="20219">
                  <c:v>2019/12/22 17:50</c:v>
                </c:pt>
                <c:pt idx="20220">
                  <c:v>2019/12/22 17:50</c:v>
                </c:pt>
                <c:pt idx="20221">
                  <c:v>2019/12/22 17:50</c:v>
                </c:pt>
                <c:pt idx="20222">
                  <c:v>2019/12/22 17:50</c:v>
                </c:pt>
                <c:pt idx="20223">
                  <c:v>2019/12/22 17:50</c:v>
                </c:pt>
                <c:pt idx="20224">
                  <c:v>2019/12/22 17:50</c:v>
                </c:pt>
                <c:pt idx="20225">
                  <c:v>2019/12/22 17:50</c:v>
                </c:pt>
                <c:pt idx="20226">
                  <c:v>2019/12/22 17:50</c:v>
                </c:pt>
                <c:pt idx="20227">
                  <c:v>2019/12/22 17:50</c:v>
                </c:pt>
                <c:pt idx="20228">
                  <c:v>2019/12/22 17:50</c:v>
                </c:pt>
                <c:pt idx="20229">
                  <c:v>2019/12/22 17:50</c:v>
                </c:pt>
                <c:pt idx="20230">
                  <c:v>2019/12/22 17:50</c:v>
                </c:pt>
                <c:pt idx="20231">
                  <c:v>2019/12/22 17:51</c:v>
                </c:pt>
                <c:pt idx="20232">
                  <c:v>2019/12/22 17:51</c:v>
                </c:pt>
                <c:pt idx="20233">
                  <c:v>2019/12/22 17:51</c:v>
                </c:pt>
                <c:pt idx="20234">
                  <c:v>2019/12/22 17:51</c:v>
                </c:pt>
                <c:pt idx="20235">
                  <c:v>2019/12/22 17:51</c:v>
                </c:pt>
                <c:pt idx="20236">
                  <c:v>2019/12/22 17:51</c:v>
                </c:pt>
                <c:pt idx="20237">
                  <c:v>2019/12/22 17:51</c:v>
                </c:pt>
                <c:pt idx="20238">
                  <c:v>2019/12/22 17:51</c:v>
                </c:pt>
                <c:pt idx="20239">
                  <c:v>2019/12/22 17:51</c:v>
                </c:pt>
                <c:pt idx="20240">
                  <c:v>2019/12/22 17:51</c:v>
                </c:pt>
                <c:pt idx="20241">
                  <c:v>2019/12/22 17:51</c:v>
                </c:pt>
                <c:pt idx="20242">
                  <c:v>2019/12/22 17:51</c:v>
                </c:pt>
                <c:pt idx="20243">
                  <c:v>2019/12/22 17:51</c:v>
                </c:pt>
                <c:pt idx="20244">
                  <c:v>2019/12/22 17:51</c:v>
                </c:pt>
                <c:pt idx="20245">
                  <c:v>2019/12/22 17:51</c:v>
                </c:pt>
                <c:pt idx="20246">
                  <c:v>2019/12/22 17:51</c:v>
                </c:pt>
                <c:pt idx="20247">
                  <c:v>2019/12/22 17:51</c:v>
                </c:pt>
                <c:pt idx="20248">
                  <c:v>2019/12/22 17:51</c:v>
                </c:pt>
                <c:pt idx="20249">
                  <c:v>2019/12/22 17:51</c:v>
                </c:pt>
                <c:pt idx="20250">
                  <c:v>2019/12/22 17:51</c:v>
                </c:pt>
                <c:pt idx="20251">
                  <c:v>2019/12/22 17:52</c:v>
                </c:pt>
                <c:pt idx="20252">
                  <c:v>2019/12/22 17:52</c:v>
                </c:pt>
                <c:pt idx="20253">
                  <c:v>2019/12/22 17:52</c:v>
                </c:pt>
                <c:pt idx="20254">
                  <c:v>2019/12/22 17:52</c:v>
                </c:pt>
                <c:pt idx="20255">
                  <c:v>2019/12/22 17:52</c:v>
                </c:pt>
                <c:pt idx="20256">
                  <c:v>2019/12/22 17:52</c:v>
                </c:pt>
                <c:pt idx="20257">
                  <c:v>2019/12/22 17:52</c:v>
                </c:pt>
                <c:pt idx="20258">
                  <c:v>2019/12/22 17:52</c:v>
                </c:pt>
                <c:pt idx="20259">
                  <c:v>2019/12/22 17:52</c:v>
                </c:pt>
                <c:pt idx="20260">
                  <c:v>2019/12/22 17:52</c:v>
                </c:pt>
                <c:pt idx="20261">
                  <c:v>2019/12/22 17:52</c:v>
                </c:pt>
                <c:pt idx="20262">
                  <c:v>2019/12/22 17:52</c:v>
                </c:pt>
                <c:pt idx="20263">
                  <c:v>2019/12/22 17:52</c:v>
                </c:pt>
                <c:pt idx="20264">
                  <c:v>2019/12/22 17:52</c:v>
                </c:pt>
                <c:pt idx="20265">
                  <c:v>2019/12/22 17:52</c:v>
                </c:pt>
                <c:pt idx="20266">
                  <c:v>2019/12/22 17:52</c:v>
                </c:pt>
                <c:pt idx="20267">
                  <c:v>2019/12/22 17:52</c:v>
                </c:pt>
                <c:pt idx="20268">
                  <c:v>2019/12/22 17:52</c:v>
                </c:pt>
                <c:pt idx="20269">
                  <c:v>2019/12/22 17:52</c:v>
                </c:pt>
                <c:pt idx="20270">
                  <c:v>2019/12/22 17:52</c:v>
                </c:pt>
                <c:pt idx="20271">
                  <c:v>2019/12/22 17:53</c:v>
                </c:pt>
                <c:pt idx="20272">
                  <c:v>2019/12/22 17:53</c:v>
                </c:pt>
                <c:pt idx="20273">
                  <c:v>2019/12/22 17:53</c:v>
                </c:pt>
                <c:pt idx="20274">
                  <c:v>2019/12/22 17:53</c:v>
                </c:pt>
                <c:pt idx="20275">
                  <c:v>2019/12/22 17:53</c:v>
                </c:pt>
                <c:pt idx="20276">
                  <c:v>2019/12/22 17:53</c:v>
                </c:pt>
                <c:pt idx="20277">
                  <c:v>2019/12/22 17:53</c:v>
                </c:pt>
                <c:pt idx="20278">
                  <c:v>2019/12/22 17:53</c:v>
                </c:pt>
                <c:pt idx="20279">
                  <c:v>2019/12/22 17:53</c:v>
                </c:pt>
                <c:pt idx="20280">
                  <c:v>2019/12/22 17:53</c:v>
                </c:pt>
                <c:pt idx="20281">
                  <c:v>2019/12/22 17:53</c:v>
                </c:pt>
                <c:pt idx="20282">
                  <c:v>2019/12/22 17:53</c:v>
                </c:pt>
                <c:pt idx="20283">
                  <c:v>2019/12/22 17:53</c:v>
                </c:pt>
                <c:pt idx="20284">
                  <c:v>2019/12/22 17:53</c:v>
                </c:pt>
                <c:pt idx="20285">
                  <c:v>2019/12/22 17:53</c:v>
                </c:pt>
                <c:pt idx="20286">
                  <c:v>2019/12/22 17:53</c:v>
                </c:pt>
                <c:pt idx="20287">
                  <c:v>2019/12/22 17:53</c:v>
                </c:pt>
                <c:pt idx="20288">
                  <c:v>2019/12/22 17:53</c:v>
                </c:pt>
                <c:pt idx="20289">
                  <c:v>2019/12/22 17:53</c:v>
                </c:pt>
                <c:pt idx="20290">
                  <c:v>2019/12/22 17:53</c:v>
                </c:pt>
                <c:pt idx="20291">
                  <c:v>2019/12/22 17:54</c:v>
                </c:pt>
                <c:pt idx="20292">
                  <c:v>2019/12/22 17:54</c:v>
                </c:pt>
                <c:pt idx="20293">
                  <c:v>2019/12/22 17:54</c:v>
                </c:pt>
                <c:pt idx="20294">
                  <c:v>2019/12/22 17:54</c:v>
                </c:pt>
                <c:pt idx="20295">
                  <c:v>2019/12/22 17:54</c:v>
                </c:pt>
                <c:pt idx="20296">
                  <c:v>2019/12/22 17:54</c:v>
                </c:pt>
                <c:pt idx="20297">
                  <c:v>2019/12/22 17:54</c:v>
                </c:pt>
                <c:pt idx="20298">
                  <c:v>2019/12/22 17:54</c:v>
                </c:pt>
                <c:pt idx="20299">
                  <c:v>2019/12/22 17:54</c:v>
                </c:pt>
                <c:pt idx="20300">
                  <c:v>2019/12/22 17:54</c:v>
                </c:pt>
                <c:pt idx="20301">
                  <c:v>2019/12/22 17:54</c:v>
                </c:pt>
                <c:pt idx="20302">
                  <c:v>2019/12/22 17:54</c:v>
                </c:pt>
                <c:pt idx="20303">
                  <c:v>2019/12/22 17:54</c:v>
                </c:pt>
                <c:pt idx="20304">
                  <c:v>2019/12/22 17:54</c:v>
                </c:pt>
                <c:pt idx="20305">
                  <c:v>2019/12/22 17:54</c:v>
                </c:pt>
                <c:pt idx="20306">
                  <c:v>2019/12/22 17:54</c:v>
                </c:pt>
                <c:pt idx="20307">
                  <c:v>2019/12/22 17:54</c:v>
                </c:pt>
                <c:pt idx="20308">
                  <c:v>2019/12/22 17:54</c:v>
                </c:pt>
                <c:pt idx="20309">
                  <c:v>2019/12/22 17:54</c:v>
                </c:pt>
                <c:pt idx="20310">
                  <c:v>2019/12/22 17:54</c:v>
                </c:pt>
                <c:pt idx="20311">
                  <c:v>2019/12/22 17:55</c:v>
                </c:pt>
                <c:pt idx="20312">
                  <c:v>2019/12/22 17:55</c:v>
                </c:pt>
                <c:pt idx="20313">
                  <c:v>2019/12/22 17:55</c:v>
                </c:pt>
                <c:pt idx="20314">
                  <c:v>2019/12/22 17:55</c:v>
                </c:pt>
                <c:pt idx="20315">
                  <c:v>2019/12/22 17:55</c:v>
                </c:pt>
                <c:pt idx="20316">
                  <c:v>2019/12/22 17:55</c:v>
                </c:pt>
                <c:pt idx="20317">
                  <c:v>2019/12/22 17:55</c:v>
                </c:pt>
                <c:pt idx="20318">
                  <c:v>2019/12/22 17:55</c:v>
                </c:pt>
                <c:pt idx="20319">
                  <c:v>2019/12/22 17:55</c:v>
                </c:pt>
                <c:pt idx="20320">
                  <c:v>2019/12/22 17:55</c:v>
                </c:pt>
                <c:pt idx="20321">
                  <c:v>2019/12/22 17:55</c:v>
                </c:pt>
                <c:pt idx="20322">
                  <c:v>2019/12/22 17:55</c:v>
                </c:pt>
                <c:pt idx="20323">
                  <c:v>2019/12/22 17:55</c:v>
                </c:pt>
                <c:pt idx="20324">
                  <c:v>2019/12/22 17:55</c:v>
                </c:pt>
                <c:pt idx="20325">
                  <c:v>2019/12/22 17:55</c:v>
                </c:pt>
                <c:pt idx="20326">
                  <c:v>2019/12/22 17:55</c:v>
                </c:pt>
                <c:pt idx="20327">
                  <c:v>2019/12/22 17:55</c:v>
                </c:pt>
                <c:pt idx="20328">
                  <c:v>2019/12/22 17:55</c:v>
                </c:pt>
                <c:pt idx="20329">
                  <c:v>2019/12/22 17:55</c:v>
                </c:pt>
                <c:pt idx="20330">
                  <c:v>2019/12/22 17:55</c:v>
                </c:pt>
                <c:pt idx="20331">
                  <c:v>2019/12/22 17:56</c:v>
                </c:pt>
                <c:pt idx="20332">
                  <c:v>2019/12/22 17:56</c:v>
                </c:pt>
                <c:pt idx="20333">
                  <c:v>2019/12/22 17:56</c:v>
                </c:pt>
                <c:pt idx="20334">
                  <c:v>2019/12/22 17:56</c:v>
                </c:pt>
                <c:pt idx="20335">
                  <c:v>2019/12/22 17:56</c:v>
                </c:pt>
                <c:pt idx="20336">
                  <c:v>2019/12/22 17:56</c:v>
                </c:pt>
                <c:pt idx="20337">
                  <c:v>2019/12/22 17:56</c:v>
                </c:pt>
                <c:pt idx="20338">
                  <c:v>2019/12/22 17:56</c:v>
                </c:pt>
                <c:pt idx="20339">
                  <c:v>2019/12/22 17:56</c:v>
                </c:pt>
                <c:pt idx="20340">
                  <c:v>2019/12/22 17:56</c:v>
                </c:pt>
                <c:pt idx="20341">
                  <c:v>2019/12/22 17:56</c:v>
                </c:pt>
                <c:pt idx="20342">
                  <c:v>2019/12/22 17:56</c:v>
                </c:pt>
                <c:pt idx="20343">
                  <c:v>2019/12/22 17:56</c:v>
                </c:pt>
                <c:pt idx="20344">
                  <c:v>2019/12/22 17:56</c:v>
                </c:pt>
                <c:pt idx="20345">
                  <c:v>2019/12/22 17:56</c:v>
                </c:pt>
                <c:pt idx="20346">
                  <c:v>2019/12/22 17:56</c:v>
                </c:pt>
                <c:pt idx="20347">
                  <c:v>2019/12/22 17:56</c:v>
                </c:pt>
                <c:pt idx="20348">
                  <c:v>2019/12/22 17:56</c:v>
                </c:pt>
                <c:pt idx="20349">
                  <c:v>2019/12/22 17:56</c:v>
                </c:pt>
                <c:pt idx="20350">
                  <c:v>2019/12/22 17:56</c:v>
                </c:pt>
                <c:pt idx="20351">
                  <c:v>2019/12/22 17:57</c:v>
                </c:pt>
                <c:pt idx="20352">
                  <c:v>2019/12/22 17:57</c:v>
                </c:pt>
                <c:pt idx="20353">
                  <c:v>2019/12/22 17:57</c:v>
                </c:pt>
                <c:pt idx="20354">
                  <c:v>2019/12/22 17:57</c:v>
                </c:pt>
                <c:pt idx="20355">
                  <c:v>2019/12/22 17:57</c:v>
                </c:pt>
                <c:pt idx="20356">
                  <c:v>2019/12/22 17:57</c:v>
                </c:pt>
                <c:pt idx="20357">
                  <c:v>2019/12/22 17:57</c:v>
                </c:pt>
                <c:pt idx="20358">
                  <c:v>2019/12/22 17:57</c:v>
                </c:pt>
                <c:pt idx="20359">
                  <c:v>2019/12/22 17:57</c:v>
                </c:pt>
                <c:pt idx="20360">
                  <c:v>2019/12/22 17:57</c:v>
                </c:pt>
                <c:pt idx="20361">
                  <c:v>2019/12/22 17:57</c:v>
                </c:pt>
                <c:pt idx="20362">
                  <c:v>2019/12/22 17:57</c:v>
                </c:pt>
                <c:pt idx="20363">
                  <c:v>2019/12/22 17:57</c:v>
                </c:pt>
                <c:pt idx="20364">
                  <c:v>2019/12/22 17:57</c:v>
                </c:pt>
                <c:pt idx="20365">
                  <c:v>2019/12/22 17:57</c:v>
                </c:pt>
                <c:pt idx="20366">
                  <c:v>2019/12/22 17:57</c:v>
                </c:pt>
                <c:pt idx="20367">
                  <c:v>2019/12/22 17:57</c:v>
                </c:pt>
                <c:pt idx="20368">
                  <c:v>2019/12/22 17:57</c:v>
                </c:pt>
                <c:pt idx="20369">
                  <c:v>2019/12/22 17:57</c:v>
                </c:pt>
                <c:pt idx="20370">
                  <c:v>2019/12/22 17:57</c:v>
                </c:pt>
                <c:pt idx="20371">
                  <c:v>2019/12/22 17:58</c:v>
                </c:pt>
                <c:pt idx="20372">
                  <c:v>2019/12/22 17:58</c:v>
                </c:pt>
                <c:pt idx="20373">
                  <c:v>2019/12/22 17:58</c:v>
                </c:pt>
                <c:pt idx="20374">
                  <c:v>2019/12/22 17:58</c:v>
                </c:pt>
                <c:pt idx="20375">
                  <c:v>2019/12/22 17:58</c:v>
                </c:pt>
                <c:pt idx="20376">
                  <c:v>2019/12/22 17:58</c:v>
                </c:pt>
                <c:pt idx="20377">
                  <c:v>2019/12/22 17:58</c:v>
                </c:pt>
                <c:pt idx="20378">
                  <c:v>2019/12/22 17:58</c:v>
                </c:pt>
                <c:pt idx="20379">
                  <c:v>2019/12/22 17:58</c:v>
                </c:pt>
                <c:pt idx="20380">
                  <c:v>2019/12/22 17:58</c:v>
                </c:pt>
                <c:pt idx="20381">
                  <c:v>2019/12/22 17:58</c:v>
                </c:pt>
                <c:pt idx="20382">
                  <c:v>2019/12/22 17:58</c:v>
                </c:pt>
                <c:pt idx="20383">
                  <c:v>2019/12/22 17:58</c:v>
                </c:pt>
                <c:pt idx="20384">
                  <c:v>2019/12/22 17:58</c:v>
                </c:pt>
                <c:pt idx="20385">
                  <c:v>2019/12/22 17:58</c:v>
                </c:pt>
                <c:pt idx="20386">
                  <c:v>2019/12/22 17:58</c:v>
                </c:pt>
                <c:pt idx="20387">
                  <c:v>2019/12/22 17:58</c:v>
                </c:pt>
                <c:pt idx="20388">
                  <c:v>2019/12/22 17:58</c:v>
                </c:pt>
                <c:pt idx="20389">
                  <c:v>2019/12/22 17:58</c:v>
                </c:pt>
                <c:pt idx="20390">
                  <c:v>2019/12/22 17:58</c:v>
                </c:pt>
                <c:pt idx="20391">
                  <c:v>2019/12/22 17:59</c:v>
                </c:pt>
                <c:pt idx="20392">
                  <c:v>2019/12/22 17:59</c:v>
                </c:pt>
                <c:pt idx="20393">
                  <c:v>2019/12/22 17:59</c:v>
                </c:pt>
                <c:pt idx="20394">
                  <c:v>2019/12/22 17:59</c:v>
                </c:pt>
                <c:pt idx="20395">
                  <c:v>2019/12/22 17:59</c:v>
                </c:pt>
                <c:pt idx="20396">
                  <c:v>2019/12/22 17:59</c:v>
                </c:pt>
                <c:pt idx="20397">
                  <c:v>2019/12/22 17:59</c:v>
                </c:pt>
                <c:pt idx="20398">
                  <c:v>2019/12/22 17:59</c:v>
                </c:pt>
                <c:pt idx="20399">
                  <c:v>2019/12/22 17:59</c:v>
                </c:pt>
                <c:pt idx="20400">
                  <c:v>2019/12/22 17:59</c:v>
                </c:pt>
                <c:pt idx="20401">
                  <c:v>2019/12/22 17:59</c:v>
                </c:pt>
                <c:pt idx="20402">
                  <c:v>2019/12/22 17:59</c:v>
                </c:pt>
                <c:pt idx="20403">
                  <c:v>2019/12/22 17:59</c:v>
                </c:pt>
                <c:pt idx="20404">
                  <c:v>2019/12/22 17:59</c:v>
                </c:pt>
                <c:pt idx="20405">
                  <c:v>2019/12/22 17:59</c:v>
                </c:pt>
                <c:pt idx="20406">
                  <c:v>2019/12/22 17:59</c:v>
                </c:pt>
                <c:pt idx="20407">
                  <c:v>2019/12/22 17:59</c:v>
                </c:pt>
                <c:pt idx="20408">
                  <c:v>2019/12/22 17:59</c:v>
                </c:pt>
                <c:pt idx="20409">
                  <c:v>2019/12/22 17:59</c:v>
                </c:pt>
                <c:pt idx="20410">
                  <c:v>2019/12/22 17:59</c:v>
                </c:pt>
                <c:pt idx="20411">
                  <c:v>2019/12/22 18:00</c:v>
                </c:pt>
                <c:pt idx="20412">
                  <c:v>2019/12/22 18:00</c:v>
                </c:pt>
                <c:pt idx="20413">
                  <c:v>2019/12/22 18:00</c:v>
                </c:pt>
                <c:pt idx="20414">
                  <c:v>2019/12/22 18:00</c:v>
                </c:pt>
                <c:pt idx="20415">
                  <c:v>2019/12/22 18:00</c:v>
                </c:pt>
                <c:pt idx="20416">
                  <c:v>2019/12/22 18:00</c:v>
                </c:pt>
                <c:pt idx="20417">
                  <c:v>2019/12/22 18:00</c:v>
                </c:pt>
                <c:pt idx="20418">
                  <c:v>2019/12/22 18:00</c:v>
                </c:pt>
                <c:pt idx="20419">
                  <c:v>2019/12/22 18:00</c:v>
                </c:pt>
                <c:pt idx="20420">
                  <c:v>2019/12/22 18:00</c:v>
                </c:pt>
                <c:pt idx="20421">
                  <c:v>2019/12/22 18:00</c:v>
                </c:pt>
                <c:pt idx="20422">
                  <c:v>2019/12/22 18:00</c:v>
                </c:pt>
                <c:pt idx="20423">
                  <c:v>2019/12/22 18:00</c:v>
                </c:pt>
                <c:pt idx="20424">
                  <c:v>2019/12/22 18:00</c:v>
                </c:pt>
                <c:pt idx="20425">
                  <c:v>2019/12/22 18:00</c:v>
                </c:pt>
                <c:pt idx="20426">
                  <c:v>2019/12/22 18:00</c:v>
                </c:pt>
                <c:pt idx="20427">
                  <c:v>2019/12/22 18:00</c:v>
                </c:pt>
                <c:pt idx="20428">
                  <c:v>2019/12/22 18:00</c:v>
                </c:pt>
                <c:pt idx="20429">
                  <c:v>2019/12/22 18:00</c:v>
                </c:pt>
                <c:pt idx="20430">
                  <c:v>2019/12/22 18:00</c:v>
                </c:pt>
                <c:pt idx="20431">
                  <c:v>2019/12/22 18:01</c:v>
                </c:pt>
                <c:pt idx="20432">
                  <c:v>2019/12/22 18:01</c:v>
                </c:pt>
                <c:pt idx="20433">
                  <c:v>2019/12/22 18:01</c:v>
                </c:pt>
                <c:pt idx="20434">
                  <c:v>2019/12/22 18:01</c:v>
                </c:pt>
                <c:pt idx="20435">
                  <c:v>2019/12/22 18:01</c:v>
                </c:pt>
                <c:pt idx="20436">
                  <c:v>2019/12/22 18:01</c:v>
                </c:pt>
                <c:pt idx="20437">
                  <c:v>2019/12/22 18:01</c:v>
                </c:pt>
                <c:pt idx="20438">
                  <c:v>2019/12/22 18:01</c:v>
                </c:pt>
                <c:pt idx="20439">
                  <c:v>2019/12/22 18:01</c:v>
                </c:pt>
                <c:pt idx="20440">
                  <c:v>2019/12/22 18:01</c:v>
                </c:pt>
                <c:pt idx="20441">
                  <c:v>2019/12/22 18:01</c:v>
                </c:pt>
                <c:pt idx="20442">
                  <c:v>2019/12/22 18:01</c:v>
                </c:pt>
                <c:pt idx="20443">
                  <c:v>2019/12/22 18:01</c:v>
                </c:pt>
                <c:pt idx="20444">
                  <c:v>2019/12/22 18:01</c:v>
                </c:pt>
                <c:pt idx="20445">
                  <c:v>2019/12/22 18:01</c:v>
                </c:pt>
                <c:pt idx="20446">
                  <c:v>2019/12/22 18:01</c:v>
                </c:pt>
                <c:pt idx="20447">
                  <c:v>2019/12/22 18:01</c:v>
                </c:pt>
                <c:pt idx="20448">
                  <c:v>2019/12/22 18:01</c:v>
                </c:pt>
                <c:pt idx="20449">
                  <c:v>2019/12/22 18:01</c:v>
                </c:pt>
                <c:pt idx="20450">
                  <c:v>2019/12/22 18:01</c:v>
                </c:pt>
                <c:pt idx="20451">
                  <c:v>2019/12/22 18:02</c:v>
                </c:pt>
                <c:pt idx="20452">
                  <c:v>2019/12/22 18:02</c:v>
                </c:pt>
                <c:pt idx="20453">
                  <c:v>2019/12/22 18:02</c:v>
                </c:pt>
                <c:pt idx="20454">
                  <c:v>2019/12/22 18:02</c:v>
                </c:pt>
                <c:pt idx="20455">
                  <c:v>2019/12/22 18:02</c:v>
                </c:pt>
                <c:pt idx="20456">
                  <c:v>2019/12/22 18:02</c:v>
                </c:pt>
                <c:pt idx="20457">
                  <c:v>2019/12/22 18:02</c:v>
                </c:pt>
                <c:pt idx="20458">
                  <c:v>2019/12/22 18:02</c:v>
                </c:pt>
                <c:pt idx="20459">
                  <c:v>2019/12/22 18:02</c:v>
                </c:pt>
                <c:pt idx="20460">
                  <c:v>2019/12/22 18:02</c:v>
                </c:pt>
                <c:pt idx="20461">
                  <c:v>2019/12/22 18:02</c:v>
                </c:pt>
                <c:pt idx="20462">
                  <c:v>2019/12/22 18:02</c:v>
                </c:pt>
                <c:pt idx="20463">
                  <c:v>2019/12/22 18:02</c:v>
                </c:pt>
                <c:pt idx="20464">
                  <c:v>2019/12/22 18:02</c:v>
                </c:pt>
                <c:pt idx="20465">
                  <c:v>2019/12/22 18:02</c:v>
                </c:pt>
                <c:pt idx="20466">
                  <c:v>2019/12/22 18:02</c:v>
                </c:pt>
                <c:pt idx="20467">
                  <c:v>2019/12/22 18:02</c:v>
                </c:pt>
                <c:pt idx="20468">
                  <c:v>2019/12/22 18:02</c:v>
                </c:pt>
                <c:pt idx="20469">
                  <c:v>2019/12/22 18:02</c:v>
                </c:pt>
                <c:pt idx="20470">
                  <c:v>2019/12/22 18:02</c:v>
                </c:pt>
                <c:pt idx="20471">
                  <c:v>2019/12/22 18:03</c:v>
                </c:pt>
                <c:pt idx="20472">
                  <c:v>2019/12/22 18:03</c:v>
                </c:pt>
                <c:pt idx="20473">
                  <c:v>2019/12/22 18:03</c:v>
                </c:pt>
                <c:pt idx="20474">
                  <c:v>2019/12/22 18:03</c:v>
                </c:pt>
                <c:pt idx="20475">
                  <c:v>2019/12/22 18:03</c:v>
                </c:pt>
                <c:pt idx="20476">
                  <c:v>2019/12/22 18:03</c:v>
                </c:pt>
                <c:pt idx="20477">
                  <c:v>2019/12/22 18:03</c:v>
                </c:pt>
                <c:pt idx="20478">
                  <c:v>2019/12/22 18:03</c:v>
                </c:pt>
                <c:pt idx="20479">
                  <c:v>2019/12/22 18:03</c:v>
                </c:pt>
                <c:pt idx="20480">
                  <c:v>2019/12/22 18:03</c:v>
                </c:pt>
                <c:pt idx="20481">
                  <c:v>2019/12/22 18:03</c:v>
                </c:pt>
                <c:pt idx="20482">
                  <c:v>2019/12/22 18:03</c:v>
                </c:pt>
                <c:pt idx="20483">
                  <c:v>2019/12/22 18:03</c:v>
                </c:pt>
                <c:pt idx="20484">
                  <c:v>2019/12/22 18:03</c:v>
                </c:pt>
                <c:pt idx="20485">
                  <c:v>2019/12/22 18:03</c:v>
                </c:pt>
                <c:pt idx="20486">
                  <c:v>2019/12/22 18:03</c:v>
                </c:pt>
                <c:pt idx="20487">
                  <c:v>2019/12/22 18:03</c:v>
                </c:pt>
                <c:pt idx="20488">
                  <c:v>2019/12/22 18:03</c:v>
                </c:pt>
                <c:pt idx="20489">
                  <c:v>2019/12/22 18:03</c:v>
                </c:pt>
                <c:pt idx="20490">
                  <c:v>2019/12/22 18:03</c:v>
                </c:pt>
                <c:pt idx="20491">
                  <c:v>2019/12/22 18:04</c:v>
                </c:pt>
                <c:pt idx="20492">
                  <c:v>2019/12/22 18:04</c:v>
                </c:pt>
                <c:pt idx="20493">
                  <c:v>2019/12/22 18:04</c:v>
                </c:pt>
                <c:pt idx="20494">
                  <c:v>2019/12/22 18:04</c:v>
                </c:pt>
                <c:pt idx="20495">
                  <c:v>2019/12/22 18:04</c:v>
                </c:pt>
                <c:pt idx="20496">
                  <c:v>2019/12/22 18:04</c:v>
                </c:pt>
                <c:pt idx="20497">
                  <c:v>2019/12/22 18:04</c:v>
                </c:pt>
                <c:pt idx="20498">
                  <c:v>2019/12/22 18:04</c:v>
                </c:pt>
                <c:pt idx="20499">
                  <c:v>2019/12/22 18:04</c:v>
                </c:pt>
                <c:pt idx="20500">
                  <c:v>2019/12/22 18:04</c:v>
                </c:pt>
                <c:pt idx="20501">
                  <c:v>2019/12/22 18:04</c:v>
                </c:pt>
                <c:pt idx="20502">
                  <c:v>2019/12/22 18:04</c:v>
                </c:pt>
                <c:pt idx="20503">
                  <c:v>2019/12/22 18:04</c:v>
                </c:pt>
                <c:pt idx="20504">
                  <c:v>2019/12/22 18:04</c:v>
                </c:pt>
                <c:pt idx="20505">
                  <c:v>2019/12/22 18:04</c:v>
                </c:pt>
                <c:pt idx="20506">
                  <c:v>2019/12/22 18:04</c:v>
                </c:pt>
                <c:pt idx="20507">
                  <c:v>2019/12/22 18:04</c:v>
                </c:pt>
                <c:pt idx="20508">
                  <c:v>2019/12/22 18:04</c:v>
                </c:pt>
                <c:pt idx="20509">
                  <c:v>2019/12/22 18:04</c:v>
                </c:pt>
                <c:pt idx="20510">
                  <c:v>2019/12/22 18:04</c:v>
                </c:pt>
                <c:pt idx="20511">
                  <c:v>2019/12/22 18:05</c:v>
                </c:pt>
                <c:pt idx="20512">
                  <c:v>2019/12/22 18:05</c:v>
                </c:pt>
                <c:pt idx="20513">
                  <c:v>2019/12/22 18:05</c:v>
                </c:pt>
                <c:pt idx="20514">
                  <c:v>2019/12/22 18:05</c:v>
                </c:pt>
                <c:pt idx="20515">
                  <c:v>2019/12/22 18:05</c:v>
                </c:pt>
                <c:pt idx="20516">
                  <c:v>2019/12/22 18:05</c:v>
                </c:pt>
                <c:pt idx="20517">
                  <c:v>2019/12/22 18:05</c:v>
                </c:pt>
                <c:pt idx="20518">
                  <c:v>2019/12/22 18:05</c:v>
                </c:pt>
                <c:pt idx="20519">
                  <c:v>2019/12/22 18:05</c:v>
                </c:pt>
                <c:pt idx="20520">
                  <c:v>2019/12/22 18:05</c:v>
                </c:pt>
                <c:pt idx="20521">
                  <c:v>2019/12/22 18:05</c:v>
                </c:pt>
                <c:pt idx="20522">
                  <c:v>2019/12/22 18:05</c:v>
                </c:pt>
                <c:pt idx="20523">
                  <c:v>2019/12/22 18:05</c:v>
                </c:pt>
                <c:pt idx="20524">
                  <c:v>2019/12/22 18:05</c:v>
                </c:pt>
                <c:pt idx="20525">
                  <c:v>2019/12/22 18:05</c:v>
                </c:pt>
                <c:pt idx="20526">
                  <c:v>2019/12/22 18:05</c:v>
                </c:pt>
                <c:pt idx="20527">
                  <c:v>2019/12/22 18:05</c:v>
                </c:pt>
                <c:pt idx="20528">
                  <c:v>2019/12/22 18:05</c:v>
                </c:pt>
                <c:pt idx="20529">
                  <c:v>2019/12/22 18:05</c:v>
                </c:pt>
                <c:pt idx="20530">
                  <c:v>2019/12/22 18:05</c:v>
                </c:pt>
                <c:pt idx="20531">
                  <c:v>2019/12/22 18:06</c:v>
                </c:pt>
                <c:pt idx="20532">
                  <c:v>2019/12/22 18:06</c:v>
                </c:pt>
                <c:pt idx="20533">
                  <c:v>2019/12/22 18:06</c:v>
                </c:pt>
                <c:pt idx="20534">
                  <c:v>2019/12/22 18:06</c:v>
                </c:pt>
                <c:pt idx="20535">
                  <c:v>2019/12/22 18:06</c:v>
                </c:pt>
                <c:pt idx="20536">
                  <c:v>2019/12/22 18:06</c:v>
                </c:pt>
                <c:pt idx="20537">
                  <c:v>2019/12/22 18:06</c:v>
                </c:pt>
                <c:pt idx="20538">
                  <c:v>2019/12/22 18:06</c:v>
                </c:pt>
                <c:pt idx="20539">
                  <c:v>2019/12/22 18:06</c:v>
                </c:pt>
                <c:pt idx="20540">
                  <c:v>2019/12/22 18:06</c:v>
                </c:pt>
                <c:pt idx="20541">
                  <c:v>2019/12/22 18:06</c:v>
                </c:pt>
                <c:pt idx="20542">
                  <c:v>2019/12/22 18:06</c:v>
                </c:pt>
                <c:pt idx="20543">
                  <c:v>2019/12/22 18:06</c:v>
                </c:pt>
                <c:pt idx="20544">
                  <c:v>2019/12/22 18:06</c:v>
                </c:pt>
                <c:pt idx="20545">
                  <c:v>2019/12/22 18:06</c:v>
                </c:pt>
                <c:pt idx="20546">
                  <c:v>2019/12/22 18:06</c:v>
                </c:pt>
                <c:pt idx="20547">
                  <c:v>2019/12/22 18:06</c:v>
                </c:pt>
                <c:pt idx="20548">
                  <c:v>2019/12/22 18:06</c:v>
                </c:pt>
                <c:pt idx="20549">
                  <c:v>2019/12/22 18:06</c:v>
                </c:pt>
                <c:pt idx="20550">
                  <c:v>2019/12/22 18:06</c:v>
                </c:pt>
                <c:pt idx="20551">
                  <c:v>2019/12/22 18:07</c:v>
                </c:pt>
                <c:pt idx="20552">
                  <c:v>2019/12/22 18:07</c:v>
                </c:pt>
                <c:pt idx="20553">
                  <c:v>2019/12/22 18:07</c:v>
                </c:pt>
                <c:pt idx="20554">
                  <c:v>2019/12/22 18:07</c:v>
                </c:pt>
                <c:pt idx="20555">
                  <c:v>2019/12/22 18:07</c:v>
                </c:pt>
                <c:pt idx="20556">
                  <c:v>2019/12/22 18:07</c:v>
                </c:pt>
                <c:pt idx="20557">
                  <c:v>2019/12/22 18:07</c:v>
                </c:pt>
                <c:pt idx="20558">
                  <c:v>2019/12/22 18:07</c:v>
                </c:pt>
                <c:pt idx="20559">
                  <c:v>2019/12/22 18:07</c:v>
                </c:pt>
                <c:pt idx="20560">
                  <c:v>2019/12/22 18:07</c:v>
                </c:pt>
                <c:pt idx="20561">
                  <c:v>2019/12/22 18:07</c:v>
                </c:pt>
                <c:pt idx="20562">
                  <c:v>2019/12/22 18:07</c:v>
                </c:pt>
                <c:pt idx="20563">
                  <c:v>2019/12/22 18:07</c:v>
                </c:pt>
                <c:pt idx="20564">
                  <c:v>2019/12/22 18:07</c:v>
                </c:pt>
                <c:pt idx="20565">
                  <c:v>2019/12/22 18:07</c:v>
                </c:pt>
                <c:pt idx="20566">
                  <c:v>2019/12/22 18:07</c:v>
                </c:pt>
                <c:pt idx="20567">
                  <c:v>2019/12/22 18:07</c:v>
                </c:pt>
                <c:pt idx="20568">
                  <c:v>2019/12/22 18:07</c:v>
                </c:pt>
                <c:pt idx="20569">
                  <c:v>2019/12/22 18:07</c:v>
                </c:pt>
                <c:pt idx="20570">
                  <c:v>2019/12/22 18:07</c:v>
                </c:pt>
                <c:pt idx="20571">
                  <c:v>2019/12/22 18:08</c:v>
                </c:pt>
                <c:pt idx="20572">
                  <c:v>2019/12/22 18:08</c:v>
                </c:pt>
                <c:pt idx="20573">
                  <c:v>2019/12/22 18:08</c:v>
                </c:pt>
                <c:pt idx="20574">
                  <c:v>2019/12/22 18:08</c:v>
                </c:pt>
                <c:pt idx="20575">
                  <c:v>2019/12/22 18:08</c:v>
                </c:pt>
                <c:pt idx="20576">
                  <c:v>2019/12/22 18:08</c:v>
                </c:pt>
                <c:pt idx="20577">
                  <c:v>2019/12/22 18:08</c:v>
                </c:pt>
                <c:pt idx="20578">
                  <c:v>2019/12/22 18:08</c:v>
                </c:pt>
                <c:pt idx="20579">
                  <c:v>2019/12/22 18:08</c:v>
                </c:pt>
                <c:pt idx="20580">
                  <c:v>2019/12/22 18:08</c:v>
                </c:pt>
                <c:pt idx="20581">
                  <c:v>2019/12/22 18:08</c:v>
                </c:pt>
                <c:pt idx="20582">
                  <c:v>2019/12/22 18:08</c:v>
                </c:pt>
                <c:pt idx="20583">
                  <c:v>2019/12/22 18:08</c:v>
                </c:pt>
                <c:pt idx="20584">
                  <c:v>2019/12/22 18:08</c:v>
                </c:pt>
                <c:pt idx="20585">
                  <c:v>2019/12/22 18:08</c:v>
                </c:pt>
                <c:pt idx="20586">
                  <c:v>2019/12/22 18:08</c:v>
                </c:pt>
                <c:pt idx="20587">
                  <c:v>2019/12/22 18:08</c:v>
                </c:pt>
                <c:pt idx="20588">
                  <c:v>2019/12/22 18:08</c:v>
                </c:pt>
                <c:pt idx="20589">
                  <c:v>2019/12/22 18:08</c:v>
                </c:pt>
                <c:pt idx="20590">
                  <c:v>2019/12/22 18:08</c:v>
                </c:pt>
                <c:pt idx="20591">
                  <c:v>2019/12/22 18:09</c:v>
                </c:pt>
                <c:pt idx="20592">
                  <c:v>2019/12/22 18:09</c:v>
                </c:pt>
                <c:pt idx="20593">
                  <c:v>2019/12/22 18:09</c:v>
                </c:pt>
                <c:pt idx="20594">
                  <c:v>2019/12/22 18:09</c:v>
                </c:pt>
                <c:pt idx="20595">
                  <c:v>2019/12/22 18:09</c:v>
                </c:pt>
                <c:pt idx="20596">
                  <c:v>2019/12/22 18:09</c:v>
                </c:pt>
                <c:pt idx="20597">
                  <c:v>2019/12/22 18:09</c:v>
                </c:pt>
                <c:pt idx="20598">
                  <c:v>2019/12/22 18:09</c:v>
                </c:pt>
                <c:pt idx="20599">
                  <c:v>2019/12/22 18:09</c:v>
                </c:pt>
                <c:pt idx="20600">
                  <c:v>2019/12/22 18:09</c:v>
                </c:pt>
                <c:pt idx="20601">
                  <c:v>2019/12/22 18:09</c:v>
                </c:pt>
                <c:pt idx="20602">
                  <c:v>2019/12/22 18:09</c:v>
                </c:pt>
                <c:pt idx="20603">
                  <c:v>2019/12/22 18:09</c:v>
                </c:pt>
                <c:pt idx="20604">
                  <c:v>2019/12/22 18:09</c:v>
                </c:pt>
                <c:pt idx="20605">
                  <c:v>2019/12/22 18:09</c:v>
                </c:pt>
                <c:pt idx="20606">
                  <c:v>2019/12/22 18:09</c:v>
                </c:pt>
                <c:pt idx="20607">
                  <c:v>2019/12/22 18:09</c:v>
                </c:pt>
                <c:pt idx="20608">
                  <c:v>2019/12/22 18:09</c:v>
                </c:pt>
                <c:pt idx="20609">
                  <c:v>2019/12/22 18:09</c:v>
                </c:pt>
                <c:pt idx="20610">
                  <c:v>2019/12/22 18:09</c:v>
                </c:pt>
                <c:pt idx="20611">
                  <c:v>2019/12/22 18:10</c:v>
                </c:pt>
                <c:pt idx="20612">
                  <c:v>2019/12/22 18:10</c:v>
                </c:pt>
                <c:pt idx="20613">
                  <c:v>2019/12/22 18:10</c:v>
                </c:pt>
                <c:pt idx="20614">
                  <c:v>2019/12/22 18:10</c:v>
                </c:pt>
                <c:pt idx="20615">
                  <c:v>2019/12/22 18:10</c:v>
                </c:pt>
                <c:pt idx="20616">
                  <c:v>2019/12/22 18:10</c:v>
                </c:pt>
                <c:pt idx="20617">
                  <c:v>2019/12/22 18:10</c:v>
                </c:pt>
                <c:pt idx="20618">
                  <c:v>2019/12/22 18:10</c:v>
                </c:pt>
                <c:pt idx="20619">
                  <c:v>2019/12/22 18:10</c:v>
                </c:pt>
                <c:pt idx="20620">
                  <c:v>2019/12/22 18:10</c:v>
                </c:pt>
                <c:pt idx="20621">
                  <c:v>2019/12/22 18:10</c:v>
                </c:pt>
                <c:pt idx="20622">
                  <c:v>2019/12/22 18:10</c:v>
                </c:pt>
                <c:pt idx="20623">
                  <c:v>2019/12/22 18:10</c:v>
                </c:pt>
                <c:pt idx="20624">
                  <c:v>2019/12/22 18:10</c:v>
                </c:pt>
                <c:pt idx="20625">
                  <c:v>2019/12/22 18:10</c:v>
                </c:pt>
                <c:pt idx="20626">
                  <c:v>2019/12/22 18:10</c:v>
                </c:pt>
                <c:pt idx="20627">
                  <c:v>2019/12/22 18:10</c:v>
                </c:pt>
                <c:pt idx="20628">
                  <c:v>2019/12/22 18:10</c:v>
                </c:pt>
                <c:pt idx="20629">
                  <c:v>2019/12/22 18:10</c:v>
                </c:pt>
                <c:pt idx="20630">
                  <c:v>2019/12/22 18:10</c:v>
                </c:pt>
                <c:pt idx="20631">
                  <c:v>2019/12/22 18:11</c:v>
                </c:pt>
                <c:pt idx="20632">
                  <c:v>2019/12/22 18:11</c:v>
                </c:pt>
                <c:pt idx="20633">
                  <c:v>2019/12/22 18:11</c:v>
                </c:pt>
                <c:pt idx="20634">
                  <c:v>2019/12/22 18:11</c:v>
                </c:pt>
                <c:pt idx="20635">
                  <c:v>2019/12/22 18:11</c:v>
                </c:pt>
                <c:pt idx="20636">
                  <c:v>2019/12/22 18:11</c:v>
                </c:pt>
                <c:pt idx="20637">
                  <c:v>2019/12/22 18:11</c:v>
                </c:pt>
                <c:pt idx="20638">
                  <c:v>2019/12/22 18:11</c:v>
                </c:pt>
                <c:pt idx="20639">
                  <c:v>2019/12/22 18:11</c:v>
                </c:pt>
                <c:pt idx="20640">
                  <c:v>2019/12/22 18:11</c:v>
                </c:pt>
                <c:pt idx="20641">
                  <c:v>2019/12/22 18:11</c:v>
                </c:pt>
                <c:pt idx="20642">
                  <c:v>2019/12/22 18:11</c:v>
                </c:pt>
                <c:pt idx="20643">
                  <c:v>2019/12/22 18:11</c:v>
                </c:pt>
                <c:pt idx="20644">
                  <c:v>2019/12/22 18:11</c:v>
                </c:pt>
                <c:pt idx="20645">
                  <c:v>2019/12/22 18:11</c:v>
                </c:pt>
                <c:pt idx="20646">
                  <c:v>2019/12/22 18:11</c:v>
                </c:pt>
                <c:pt idx="20647">
                  <c:v>2019/12/22 18:11</c:v>
                </c:pt>
                <c:pt idx="20648">
                  <c:v>2019/12/22 18:11</c:v>
                </c:pt>
                <c:pt idx="20649">
                  <c:v>2019/12/22 18:11</c:v>
                </c:pt>
                <c:pt idx="20650">
                  <c:v>2019/12/22 18:11</c:v>
                </c:pt>
                <c:pt idx="20651">
                  <c:v>2019/12/22 18:12</c:v>
                </c:pt>
                <c:pt idx="20652">
                  <c:v>2019/12/22 18:12</c:v>
                </c:pt>
                <c:pt idx="20653">
                  <c:v>2019/12/22 18:12</c:v>
                </c:pt>
                <c:pt idx="20654">
                  <c:v>2019/12/22 18:12</c:v>
                </c:pt>
                <c:pt idx="20655">
                  <c:v>2019/12/22 18:12</c:v>
                </c:pt>
                <c:pt idx="20656">
                  <c:v>2019/12/22 18:12</c:v>
                </c:pt>
                <c:pt idx="20657">
                  <c:v>2019/12/22 18:12</c:v>
                </c:pt>
                <c:pt idx="20658">
                  <c:v>2019/12/22 18:12</c:v>
                </c:pt>
                <c:pt idx="20659">
                  <c:v>2019/12/22 18:12</c:v>
                </c:pt>
                <c:pt idx="20660">
                  <c:v>2019/12/22 18:12</c:v>
                </c:pt>
                <c:pt idx="20661">
                  <c:v>2019/12/22 18:12</c:v>
                </c:pt>
                <c:pt idx="20662">
                  <c:v>2019/12/22 18:12</c:v>
                </c:pt>
                <c:pt idx="20663">
                  <c:v>2019/12/22 18:12</c:v>
                </c:pt>
                <c:pt idx="20664">
                  <c:v>2019/12/22 18:12</c:v>
                </c:pt>
                <c:pt idx="20665">
                  <c:v>2019/12/22 18:12</c:v>
                </c:pt>
                <c:pt idx="20666">
                  <c:v>2019/12/22 18:12</c:v>
                </c:pt>
                <c:pt idx="20667">
                  <c:v>2019/12/22 18:12</c:v>
                </c:pt>
                <c:pt idx="20668">
                  <c:v>2019/12/22 18:12</c:v>
                </c:pt>
                <c:pt idx="20669">
                  <c:v>2019/12/22 18:12</c:v>
                </c:pt>
                <c:pt idx="20670">
                  <c:v>2019/12/22 18:12</c:v>
                </c:pt>
                <c:pt idx="20671">
                  <c:v>2019/12/22 18:13</c:v>
                </c:pt>
                <c:pt idx="20672">
                  <c:v>2019/12/22 18:13</c:v>
                </c:pt>
                <c:pt idx="20673">
                  <c:v>2019/12/22 18:13</c:v>
                </c:pt>
                <c:pt idx="20674">
                  <c:v>2019/12/22 18:13</c:v>
                </c:pt>
                <c:pt idx="20675">
                  <c:v>2019/12/22 18:13</c:v>
                </c:pt>
                <c:pt idx="20676">
                  <c:v>2019/12/22 18:13</c:v>
                </c:pt>
                <c:pt idx="20677">
                  <c:v>2019/12/22 18:13</c:v>
                </c:pt>
                <c:pt idx="20678">
                  <c:v>2019/12/22 18:13</c:v>
                </c:pt>
                <c:pt idx="20679">
                  <c:v>2019/12/22 18:13</c:v>
                </c:pt>
                <c:pt idx="20680">
                  <c:v>2019/12/22 18:13</c:v>
                </c:pt>
                <c:pt idx="20681">
                  <c:v>2019/12/22 18:13</c:v>
                </c:pt>
                <c:pt idx="20682">
                  <c:v>2019/12/22 18:13</c:v>
                </c:pt>
                <c:pt idx="20683">
                  <c:v>2019/12/22 18:13</c:v>
                </c:pt>
                <c:pt idx="20684">
                  <c:v>2019/12/22 18:13</c:v>
                </c:pt>
                <c:pt idx="20685">
                  <c:v>2019/12/22 18:13</c:v>
                </c:pt>
                <c:pt idx="20686">
                  <c:v>2019/12/22 18:13</c:v>
                </c:pt>
                <c:pt idx="20687">
                  <c:v>2019/12/22 18:13</c:v>
                </c:pt>
                <c:pt idx="20688">
                  <c:v>2019/12/22 18:13</c:v>
                </c:pt>
                <c:pt idx="20689">
                  <c:v>2019/12/22 18:13</c:v>
                </c:pt>
                <c:pt idx="20690">
                  <c:v>2019/12/22 18:13</c:v>
                </c:pt>
                <c:pt idx="20691">
                  <c:v>2019/12/22 18:14</c:v>
                </c:pt>
                <c:pt idx="20692">
                  <c:v>2019/12/22 18:14</c:v>
                </c:pt>
                <c:pt idx="20693">
                  <c:v>2019/12/22 18:14</c:v>
                </c:pt>
                <c:pt idx="20694">
                  <c:v>2019/12/22 18:14</c:v>
                </c:pt>
                <c:pt idx="20695">
                  <c:v>2019/12/22 18:14</c:v>
                </c:pt>
                <c:pt idx="20696">
                  <c:v>2019/12/22 18:14</c:v>
                </c:pt>
                <c:pt idx="20697">
                  <c:v>2019/12/22 18:14</c:v>
                </c:pt>
                <c:pt idx="20698">
                  <c:v>2019/12/22 18:14</c:v>
                </c:pt>
                <c:pt idx="20699">
                  <c:v>2019/12/22 18:14</c:v>
                </c:pt>
                <c:pt idx="20700">
                  <c:v>2019/12/22 18:14</c:v>
                </c:pt>
                <c:pt idx="20701">
                  <c:v>2019/12/22 18:14</c:v>
                </c:pt>
                <c:pt idx="20702">
                  <c:v>2019/12/22 18:14</c:v>
                </c:pt>
                <c:pt idx="20703">
                  <c:v>2019/12/22 18:14</c:v>
                </c:pt>
                <c:pt idx="20704">
                  <c:v>2019/12/22 18:14</c:v>
                </c:pt>
                <c:pt idx="20705">
                  <c:v>2019/12/22 18:14</c:v>
                </c:pt>
                <c:pt idx="20706">
                  <c:v>2019/12/22 18:14</c:v>
                </c:pt>
                <c:pt idx="20707">
                  <c:v>2019/12/22 18:14</c:v>
                </c:pt>
                <c:pt idx="20708">
                  <c:v>2019/12/22 18:14</c:v>
                </c:pt>
                <c:pt idx="20709">
                  <c:v>2019/12/22 18:14</c:v>
                </c:pt>
                <c:pt idx="20710">
                  <c:v>2019/12/22 18:14</c:v>
                </c:pt>
                <c:pt idx="20711">
                  <c:v>2019/12/22 18:15</c:v>
                </c:pt>
                <c:pt idx="20712">
                  <c:v>2019/12/22 18:15</c:v>
                </c:pt>
                <c:pt idx="20713">
                  <c:v>2019/12/22 18:15</c:v>
                </c:pt>
                <c:pt idx="20714">
                  <c:v>2019/12/22 18:15</c:v>
                </c:pt>
                <c:pt idx="20715">
                  <c:v>2019/12/22 18:15</c:v>
                </c:pt>
                <c:pt idx="20716">
                  <c:v>2019/12/22 18:15</c:v>
                </c:pt>
                <c:pt idx="20717">
                  <c:v>2019/12/22 18:15</c:v>
                </c:pt>
                <c:pt idx="20718">
                  <c:v>2019/12/22 18:15</c:v>
                </c:pt>
                <c:pt idx="20719">
                  <c:v>2019/12/22 18:15</c:v>
                </c:pt>
                <c:pt idx="20720">
                  <c:v>2019/12/22 18:15</c:v>
                </c:pt>
                <c:pt idx="20721">
                  <c:v>2019/12/22 18:15</c:v>
                </c:pt>
                <c:pt idx="20722">
                  <c:v>2019/12/22 18:15</c:v>
                </c:pt>
                <c:pt idx="20723">
                  <c:v>2019/12/22 18:15</c:v>
                </c:pt>
                <c:pt idx="20724">
                  <c:v>2019/12/22 18:15</c:v>
                </c:pt>
                <c:pt idx="20725">
                  <c:v>2019/12/22 18:15</c:v>
                </c:pt>
                <c:pt idx="20726">
                  <c:v>2019/12/22 18:15</c:v>
                </c:pt>
                <c:pt idx="20727">
                  <c:v>2019/12/22 18:15</c:v>
                </c:pt>
                <c:pt idx="20728">
                  <c:v>2019/12/22 18:15</c:v>
                </c:pt>
                <c:pt idx="20729">
                  <c:v>2019/12/22 18:15</c:v>
                </c:pt>
                <c:pt idx="20730">
                  <c:v>2019/12/22 18:15</c:v>
                </c:pt>
                <c:pt idx="20731">
                  <c:v>2019/12/22 18:16</c:v>
                </c:pt>
                <c:pt idx="20732">
                  <c:v>2019/12/22 18:16</c:v>
                </c:pt>
                <c:pt idx="20733">
                  <c:v>2019/12/22 18:16</c:v>
                </c:pt>
                <c:pt idx="20734">
                  <c:v>2019/12/22 18:16</c:v>
                </c:pt>
                <c:pt idx="20735">
                  <c:v>2019/12/22 18:16</c:v>
                </c:pt>
                <c:pt idx="20736">
                  <c:v>2019/12/22 18:16</c:v>
                </c:pt>
                <c:pt idx="20737">
                  <c:v>2019/12/22 18:16</c:v>
                </c:pt>
                <c:pt idx="20738">
                  <c:v>2019/12/22 18:16</c:v>
                </c:pt>
                <c:pt idx="20739">
                  <c:v>2019/12/22 18:16</c:v>
                </c:pt>
                <c:pt idx="20740">
                  <c:v>2019/12/22 18:16</c:v>
                </c:pt>
                <c:pt idx="20741">
                  <c:v>2019/12/22 18:16</c:v>
                </c:pt>
                <c:pt idx="20742">
                  <c:v>2019/12/22 18:16</c:v>
                </c:pt>
                <c:pt idx="20743">
                  <c:v>2019/12/22 18:16</c:v>
                </c:pt>
                <c:pt idx="20744">
                  <c:v>2019/12/22 18:16</c:v>
                </c:pt>
                <c:pt idx="20745">
                  <c:v>2019/12/22 18:16</c:v>
                </c:pt>
                <c:pt idx="20746">
                  <c:v>2019/12/22 18:16</c:v>
                </c:pt>
                <c:pt idx="20747">
                  <c:v>2019/12/22 18:16</c:v>
                </c:pt>
                <c:pt idx="20748">
                  <c:v>2019/12/22 18:16</c:v>
                </c:pt>
                <c:pt idx="20749">
                  <c:v>2019/12/22 18:16</c:v>
                </c:pt>
                <c:pt idx="20750">
                  <c:v>2019/12/22 18:16</c:v>
                </c:pt>
                <c:pt idx="20751">
                  <c:v>2019/12/22 18:17</c:v>
                </c:pt>
                <c:pt idx="20752">
                  <c:v>2019/12/22 18:17</c:v>
                </c:pt>
                <c:pt idx="20753">
                  <c:v>2019/12/22 18:17</c:v>
                </c:pt>
                <c:pt idx="20754">
                  <c:v>2019/12/22 18:17</c:v>
                </c:pt>
                <c:pt idx="20755">
                  <c:v>2019/12/22 18:17</c:v>
                </c:pt>
                <c:pt idx="20756">
                  <c:v>2019/12/22 18:17</c:v>
                </c:pt>
                <c:pt idx="20757">
                  <c:v>2019/12/22 18:17</c:v>
                </c:pt>
                <c:pt idx="20758">
                  <c:v>2019/12/22 18:17</c:v>
                </c:pt>
                <c:pt idx="20759">
                  <c:v>2019/12/22 18:17</c:v>
                </c:pt>
                <c:pt idx="20760">
                  <c:v>2019/12/22 18:17</c:v>
                </c:pt>
                <c:pt idx="20761">
                  <c:v>2019/12/22 18:17</c:v>
                </c:pt>
                <c:pt idx="20762">
                  <c:v>2019/12/22 18:17</c:v>
                </c:pt>
                <c:pt idx="20763">
                  <c:v>2019/12/22 18:17</c:v>
                </c:pt>
                <c:pt idx="20764">
                  <c:v>2019/12/22 18:17</c:v>
                </c:pt>
                <c:pt idx="20765">
                  <c:v>2019/12/22 18:17</c:v>
                </c:pt>
                <c:pt idx="20766">
                  <c:v>2019/12/22 18:17</c:v>
                </c:pt>
                <c:pt idx="20767">
                  <c:v>2019/12/22 18:17</c:v>
                </c:pt>
                <c:pt idx="20768">
                  <c:v>2019/12/22 18:17</c:v>
                </c:pt>
                <c:pt idx="20769">
                  <c:v>2019/12/22 18:17</c:v>
                </c:pt>
                <c:pt idx="20770">
                  <c:v>2019/12/22 18:17</c:v>
                </c:pt>
                <c:pt idx="20771">
                  <c:v>2019/12/22 18:18</c:v>
                </c:pt>
                <c:pt idx="20772">
                  <c:v>2019/12/22 18:18</c:v>
                </c:pt>
                <c:pt idx="20773">
                  <c:v>2019/12/22 18:18</c:v>
                </c:pt>
                <c:pt idx="20774">
                  <c:v>2019/12/22 18:18</c:v>
                </c:pt>
                <c:pt idx="20775">
                  <c:v>2019/12/22 18:18</c:v>
                </c:pt>
                <c:pt idx="20776">
                  <c:v>2019/12/22 18:18</c:v>
                </c:pt>
                <c:pt idx="20777">
                  <c:v>2019/12/22 18:18</c:v>
                </c:pt>
                <c:pt idx="20778">
                  <c:v>2019/12/22 18:18</c:v>
                </c:pt>
                <c:pt idx="20779">
                  <c:v>2019/12/22 18:18</c:v>
                </c:pt>
                <c:pt idx="20780">
                  <c:v>2019/12/22 18:18</c:v>
                </c:pt>
                <c:pt idx="20781">
                  <c:v>2019/12/22 18:18</c:v>
                </c:pt>
                <c:pt idx="20782">
                  <c:v>2019/12/22 18:18</c:v>
                </c:pt>
                <c:pt idx="20783">
                  <c:v>2019/12/22 18:18</c:v>
                </c:pt>
                <c:pt idx="20784">
                  <c:v>2019/12/22 18:18</c:v>
                </c:pt>
                <c:pt idx="20785">
                  <c:v>2019/12/22 18:18</c:v>
                </c:pt>
                <c:pt idx="20786">
                  <c:v>2019/12/22 18:18</c:v>
                </c:pt>
                <c:pt idx="20787">
                  <c:v>2019/12/22 18:18</c:v>
                </c:pt>
                <c:pt idx="20788">
                  <c:v>2019/12/22 18:18</c:v>
                </c:pt>
                <c:pt idx="20789">
                  <c:v>2019/12/22 18:18</c:v>
                </c:pt>
                <c:pt idx="20790">
                  <c:v>2019/12/22 18:18</c:v>
                </c:pt>
                <c:pt idx="20791">
                  <c:v>2019/12/22 18:19</c:v>
                </c:pt>
                <c:pt idx="20792">
                  <c:v>2019/12/22 18:19</c:v>
                </c:pt>
                <c:pt idx="20793">
                  <c:v>2019/12/22 18:19</c:v>
                </c:pt>
                <c:pt idx="20794">
                  <c:v>2019/12/22 18:19</c:v>
                </c:pt>
                <c:pt idx="20795">
                  <c:v>2019/12/22 18:19</c:v>
                </c:pt>
                <c:pt idx="20796">
                  <c:v>2019/12/22 18:19</c:v>
                </c:pt>
                <c:pt idx="20797">
                  <c:v>2019/12/22 18:19</c:v>
                </c:pt>
                <c:pt idx="20798">
                  <c:v>2019/12/22 18:19</c:v>
                </c:pt>
                <c:pt idx="20799">
                  <c:v>2019/12/22 18:19</c:v>
                </c:pt>
                <c:pt idx="20800">
                  <c:v>2019/12/22 18:19</c:v>
                </c:pt>
                <c:pt idx="20801">
                  <c:v>2019/12/22 18:19</c:v>
                </c:pt>
                <c:pt idx="20802">
                  <c:v>2019/12/22 18:19</c:v>
                </c:pt>
                <c:pt idx="20803">
                  <c:v>2019/12/22 18:19</c:v>
                </c:pt>
                <c:pt idx="20804">
                  <c:v>2019/12/22 18:19</c:v>
                </c:pt>
                <c:pt idx="20805">
                  <c:v>2019/12/22 18:19</c:v>
                </c:pt>
                <c:pt idx="20806">
                  <c:v>2019/12/22 18:19</c:v>
                </c:pt>
                <c:pt idx="20807">
                  <c:v>2019/12/22 18:19</c:v>
                </c:pt>
                <c:pt idx="20808">
                  <c:v>2019/12/22 18:19</c:v>
                </c:pt>
                <c:pt idx="20809">
                  <c:v>2019/12/22 18:19</c:v>
                </c:pt>
                <c:pt idx="20810">
                  <c:v>2019/12/22 18:19</c:v>
                </c:pt>
                <c:pt idx="20811">
                  <c:v>2019/12/22 18:20</c:v>
                </c:pt>
                <c:pt idx="20812">
                  <c:v>2019/12/22 18:20</c:v>
                </c:pt>
                <c:pt idx="20813">
                  <c:v>2019/12/22 18:20</c:v>
                </c:pt>
                <c:pt idx="20814">
                  <c:v>2019/12/22 18:20</c:v>
                </c:pt>
                <c:pt idx="20815">
                  <c:v>2019/12/22 18:20</c:v>
                </c:pt>
                <c:pt idx="20816">
                  <c:v>2019/12/22 18:20</c:v>
                </c:pt>
                <c:pt idx="20817">
                  <c:v>2019/12/22 18:20</c:v>
                </c:pt>
                <c:pt idx="20818">
                  <c:v>2019/12/22 18:20</c:v>
                </c:pt>
                <c:pt idx="20819">
                  <c:v>2019/12/22 18:20</c:v>
                </c:pt>
                <c:pt idx="20820">
                  <c:v>2019/12/22 18:20</c:v>
                </c:pt>
                <c:pt idx="20821">
                  <c:v>2019/12/22 18:20</c:v>
                </c:pt>
                <c:pt idx="20822">
                  <c:v>2019/12/22 18:20</c:v>
                </c:pt>
                <c:pt idx="20823">
                  <c:v>2019/12/22 18:20</c:v>
                </c:pt>
                <c:pt idx="20824">
                  <c:v>2019/12/22 18:20</c:v>
                </c:pt>
                <c:pt idx="20825">
                  <c:v>2019/12/22 18:20</c:v>
                </c:pt>
                <c:pt idx="20826">
                  <c:v>2019/12/22 18:20</c:v>
                </c:pt>
                <c:pt idx="20827">
                  <c:v>2019/12/22 18:20</c:v>
                </c:pt>
                <c:pt idx="20828">
                  <c:v>2019/12/22 18:20</c:v>
                </c:pt>
                <c:pt idx="20829">
                  <c:v>2019/12/22 18:20</c:v>
                </c:pt>
                <c:pt idx="20830">
                  <c:v>2019/12/22 18:20</c:v>
                </c:pt>
                <c:pt idx="20831">
                  <c:v>2019/12/22 18:21</c:v>
                </c:pt>
                <c:pt idx="20832">
                  <c:v>2019/12/22 18:21</c:v>
                </c:pt>
                <c:pt idx="20833">
                  <c:v>2019/12/22 18:21</c:v>
                </c:pt>
                <c:pt idx="20834">
                  <c:v>2019/12/22 18:21</c:v>
                </c:pt>
                <c:pt idx="20835">
                  <c:v>2019/12/22 18:21</c:v>
                </c:pt>
                <c:pt idx="20836">
                  <c:v>2019/12/22 18:21</c:v>
                </c:pt>
                <c:pt idx="20837">
                  <c:v>2019/12/22 18:21</c:v>
                </c:pt>
                <c:pt idx="20838">
                  <c:v>2019/12/22 18:21</c:v>
                </c:pt>
                <c:pt idx="20839">
                  <c:v>2019/12/22 18:21</c:v>
                </c:pt>
                <c:pt idx="20840">
                  <c:v>2019/12/22 18:21</c:v>
                </c:pt>
                <c:pt idx="20841">
                  <c:v>2019/12/22 18:21</c:v>
                </c:pt>
                <c:pt idx="20842">
                  <c:v>2019/12/22 18:21</c:v>
                </c:pt>
                <c:pt idx="20843">
                  <c:v>2019/12/22 18:21</c:v>
                </c:pt>
                <c:pt idx="20844">
                  <c:v>2019/12/22 18:21</c:v>
                </c:pt>
                <c:pt idx="20845">
                  <c:v>2019/12/22 18:21</c:v>
                </c:pt>
                <c:pt idx="20846">
                  <c:v>2019/12/22 18:21</c:v>
                </c:pt>
                <c:pt idx="20847">
                  <c:v>2019/12/22 18:21</c:v>
                </c:pt>
                <c:pt idx="20848">
                  <c:v>2019/12/22 18:21</c:v>
                </c:pt>
                <c:pt idx="20849">
                  <c:v>2019/12/22 18:21</c:v>
                </c:pt>
                <c:pt idx="20850">
                  <c:v>2019/12/22 18:21</c:v>
                </c:pt>
                <c:pt idx="20851">
                  <c:v>2019/12/22 18:22</c:v>
                </c:pt>
                <c:pt idx="20852">
                  <c:v>2019/12/22 18:22</c:v>
                </c:pt>
                <c:pt idx="20853">
                  <c:v>2019/12/22 18:22</c:v>
                </c:pt>
                <c:pt idx="20854">
                  <c:v>2019/12/22 18:22</c:v>
                </c:pt>
                <c:pt idx="20855">
                  <c:v>2019/12/22 18:22</c:v>
                </c:pt>
                <c:pt idx="20856">
                  <c:v>2019/12/22 18:22</c:v>
                </c:pt>
                <c:pt idx="20857">
                  <c:v>2019/12/22 18:22</c:v>
                </c:pt>
                <c:pt idx="20858">
                  <c:v>2019/12/22 18:22</c:v>
                </c:pt>
                <c:pt idx="20859">
                  <c:v>2019/12/22 18:22</c:v>
                </c:pt>
                <c:pt idx="20860">
                  <c:v>2019/12/22 18:22</c:v>
                </c:pt>
                <c:pt idx="20861">
                  <c:v>2019/12/22 18:22</c:v>
                </c:pt>
                <c:pt idx="20862">
                  <c:v>2019/12/22 18:22</c:v>
                </c:pt>
                <c:pt idx="20863">
                  <c:v>2019/12/22 18:22</c:v>
                </c:pt>
                <c:pt idx="20864">
                  <c:v>2019/12/22 18:22</c:v>
                </c:pt>
                <c:pt idx="20865">
                  <c:v>2019/12/22 18:22</c:v>
                </c:pt>
                <c:pt idx="20866">
                  <c:v>2019/12/22 18:22</c:v>
                </c:pt>
                <c:pt idx="20867">
                  <c:v>2019/12/22 18:22</c:v>
                </c:pt>
                <c:pt idx="20868">
                  <c:v>2019/12/22 18:22</c:v>
                </c:pt>
                <c:pt idx="20869">
                  <c:v>2019/12/22 18:22</c:v>
                </c:pt>
                <c:pt idx="20870">
                  <c:v>2019/12/22 18:22</c:v>
                </c:pt>
                <c:pt idx="20871">
                  <c:v>2019/12/22 18:23</c:v>
                </c:pt>
                <c:pt idx="20872">
                  <c:v>2019/12/22 18:23</c:v>
                </c:pt>
                <c:pt idx="20873">
                  <c:v>2019/12/22 18:23</c:v>
                </c:pt>
                <c:pt idx="20874">
                  <c:v>2019/12/22 18:23</c:v>
                </c:pt>
                <c:pt idx="20875">
                  <c:v>2019/12/22 18:23</c:v>
                </c:pt>
                <c:pt idx="20876">
                  <c:v>2019/12/22 18:23</c:v>
                </c:pt>
                <c:pt idx="20877">
                  <c:v>2019/12/22 18:23</c:v>
                </c:pt>
                <c:pt idx="20878">
                  <c:v>2019/12/22 18:23</c:v>
                </c:pt>
                <c:pt idx="20879">
                  <c:v>2019/12/22 18:23</c:v>
                </c:pt>
                <c:pt idx="20880">
                  <c:v>2019/12/22 18:23</c:v>
                </c:pt>
                <c:pt idx="20881">
                  <c:v>2019/12/22 18:23</c:v>
                </c:pt>
                <c:pt idx="20882">
                  <c:v>2019/12/22 18:23</c:v>
                </c:pt>
                <c:pt idx="20883">
                  <c:v>2019/12/22 18:23</c:v>
                </c:pt>
                <c:pt idx="20884">
                  <c:v>2019/12/22 18:23</c:v>
                </c:pt>
                <c:pt idx="20885">
                  <c:v>2019/12/22 18:23</c:v>
                </c:pt>
                <c:pt idx="20886">
                  <c:v>2019/12/22 18:23</c:v>
                </c:pt>
                <c:pt idx="20887">
                  <c:v>2019/12/22 18:23</c:v>
                </c:pt>
                <c:pt idx="20888">
                  <c:v>2019/12/22 18:23</c:v>
                </c:pt>
                <c:pt idx="20889">
                  <c:v>2019/12/22 18:23</c:v>
                </c:pt>
                <c:pt idx="20890">
                  <c:v>2019/12/22 18:23</c:v>
                </c:pt>
                <c:pt idx="20891">
                  <c:v>2019/12/22 18:24</c:v>
                </c:pt>
                <c:pt idx="20892">
                  <c:v>2019/12/22 18:24</c:v>
                </c:pt>
                <c:pt idx="20893">
                  <c:v>2019/12/22 18:24</c:v>
                </c:pt>
                <c:pt idx="20894">
                  <c:v>2019/12/22 18:24</c:v>
                </c:pt>
                <c:pt idx="20895">
                  <c:v>2019/12/22 18:24</c:v>
                </c:pt>
                <c:pt idx="20896">
                  <c:v>2019/12/22 18:24</c:v>
                </c:pt>
                <c:pt idx="20897">
                  <c:v>2019/12/22 18:24</c:v>
                </c:pt>
                <c:pt idx="20898">
                  <c:v>2019/12/22 18:24</c:v>
                </c:pt>
                <c:pt idx="20899">
                  <c:v>2019/12/22 18:24</c:v>
                </c:pt>
                <c:pt idx="20900">
                  <c:v>2019/12/22 18:24</c:v>
                </c:pt>
                <c:pt idx="20901">
                  <c:v>2019/12/22 18:24</c:v>
                </c:pt>
                <c:pt idx="20902">
                  <c:v>2019/12/22 18:24</c:v>
                </c:pt>
                <c:pt idx="20903">
                  <c:v>2019/12/22 18:24</c:v>
                </c:pt>
                <c:pt idx="20904">
                  <c:v>2019/12/22 18:24</c:v>
                </c:pt>
                <c:pt idx="20905">
                  <c:v>2019/12/22 18:24</c:v>
                </c:pt>
                <c:pt idx="20906">
                  <c:v>2019/12/22 18:24</c:v>
                </c:pt>
                <c:pt idx="20907">
                  <c:v>2019/12/22 18:24</c:v>
                </c:pt>
                <c:pt idx="20908">
                  <c:v>2019/12/22 18:24</c:v>
                </c:pt>
                <c:pt idx="20909">
                  <c:v>2019/12/22 18:24</c:v>
                </c:pt>
                <c:pt idx="20910">
                  <c:v>2019/12/22 18:24</c:v>
                </c:pt>
                <c:pt idx="20911">
                  <c:v>2019/12/22 18:25</c:v>
                </c:pt>
                <c:pt idx="20912">
                  <c:v>2019/12/22 18:25</c:v>
                </c:pt>
                <c:pt idx="20913">
                  <c:v>2019/12/22 18:25</c:v>
                </c:pt>
                <c:pt idx="20914">
                  <c:v>2019/12/22 18:25</c:v>
                </c:pt>
                <c:pt idx="20915">
                  <c:v>2019/12/22 18:25</c:v>
                </c:pt>
                <c:pt idx="20916">
                  <c:v>2019/12/22 18:25</c:v>
                </c:pt>
                <c:pt idx="20917">
                  <c:v>2019/12/22 18:25</c:v>
                </c:pt>
                <c:pt idx="20918">
                  <c:v>2019/12/22 18:25</c:v>
                </c:pt>
                <c:pt idx="20919">
                  <c:v>2019/12/22 18:25</c:v>
                </c:pt>
                <c:pt idx="20920">
                  <c:v>2019/12/22 18:25</c:v>
                </c:pt>
                <c:pt idx="20921">
                  <c:v>2019/12/22 18:25</c:v>
                </c:pt>
                <c:pt idx="20922">
                  <c:v>2019/12/22 18:25</c:v>
                </c:pt>
                <c:pt idx="20923">
                  <c:v>2019/12/22 18:25</c:v>
                </c:pt>
                <c:pt idx="20924">
                  <c:v>2019/12/22 18:25</c:v>
                </c:pt>
                <c:pt idx="20925">
                  <c:v>2019/12/22 18:25</c:v>
                </c:pt>
                <c:pt idx="20926">
                  <c:v>2019/12/22 18:25</c:v>
                </c:pt>
                <c:pt idx="20927">
                  <c:v>2019/12/22 18:25</c:v>
                </c:pt>
                <c:pt idx="20928">
                  <c:v>2019/12/22 18:25</c:v>
                </c:pt>
                <c:pt idx="20929">
                  <c:v>2019/12/22 18:25</c:v>
                </c:pt>
                <c:pt idx="20930">
                  <c:v>2019/12/22 18:25</c:v>
                </c:pt>
                <c:pt idx="20931">
                  <c:v>2019/12/22 18:26</c:v>
                </c:pt>
                <c:pt idx="20932">
                  <c:v>2019/12/22 18:26</c:v>
                </c:pt>
                <c:pt idx="20933">
                  <c:v>2019/12/22 18:26</c:v>
                </c:pt>
                <c:pt idx="20934">
                  <c:v>2019/12/22 18:26</c:v>
                </c:pt>
                <c:pt idx="20935">
                  <c:v>2019/12/22 18:26</c:v>
                </c:pt>
                <c:pt idx="20936">
                  <c:v>2019/12/22 18:26</c:v>
                </c:pt>
                <c:pt idx="20937">
                  <c:v>2019/12/22 18:26</c:v>
                </c:pt>
                <c:pt idx="20938">
                  <c:v>2019/12/22 18:26</c:v>
                </c:pt>
                <c:pt idx="20939">
                  <c:v>2019/12/22 18:26</c:v>
                </c:pt>
                <c:pt idx="20940">
                  <c:v>2019/12/22 18:26</c:v>
                </c:pt>
                <c:pt idx="20941">
                  <c:v>2019/12/22 18:26</c:v>
                </c:pt>
                <c:pt idx="20942">
                  <c:v>2019/12/22 18:26</c:v>
                </c:pt>
                <c:pt idx="20943">
                  <c:v>2019/12/22 18:26</c:v>
                </c:pt>
                <c:pt idx="20944">
                  <c:v>2019/12/22 18:26</c:v>
                </c:pt>
                <c:pt idx="20945">
                  <c:v>2019/12/22 18:26</c:v>
                </c:pt>
                <c:pt idx="20946">
                  <c:v>2019/12/22 18:26</c:v>
                </c:pt>
                <c:pt idx="20947">
                  <c:v>2019/12/22 18:26</c:v>
                </c:pt>
                <c:pt idx="20948">
                  <c:v>2019/12/22 18:26</c:v>
                </c:pt>
                <c:pt idx="20949">
                  <c:v>2019/12/22 18:26</c:v>
                </c:pt>
                <c:pt idx="20950">
                  <c:v>2019/12/22 18:26</c:v>
                </c:pt>
                <c:pt idx="20951">
                  <c:v>2019/12/22 18:27</c:v>
                </c:pt>
                <c:pt idx="20952">
                  <c:v>2019/12/22 18:27</c:v>
                </c:pt>
                <c:pt idx="20953">
                  <c:v>2019/12/22 18:27</c:v>
                </c:pt>
                <c:pt idx="20954">
                  <c:v>2019/12/22 18:27</c:v>
                </c:pt>
                <c:pt idx="20955">
                  <c:v>2019/12/22 18:27</c:v>
                </c:pt>
                <c:pt idx="20956">
                  <c:v>2019/12/22 18:27</c:v>
                </c:pt>
                <c:pt idx="20957">
                  <c:v>2019/12/22 18:27</c:v>
                </c:pt>
                <c:pt idx="20958">
                  <c:v>2019/12/22 18:27</c:v>
                </c:pt>
                <c:pt idx="20959">
                  <c:v>2019/12/22 18:27</c:v>
                </c:pt>
                <c:pt idx="20960">
                  <c:v>2019/12/22 18:27</c:v>
                </c:pt>
                <c:pt idx="20961">
                  <c:v>2019/12/22 18:27</c:v>
                </c:pt>
                <c:pt idx="20962">
                  <c:v>2019/12/22 18:27</c:v>
                </c:pt>
                <c:pt idx="20963">
                  <c:v>2019/12/22 18:27</c:v>
                </c:pt>
                <c:pt idx="20964">
                  <c:v>2019/12/22 18:27</c:v>
                </c:pt>
                <c:pt idx="20965">
                  <c:v>2019/12/22 18:27</c:v>
                </c:pt>
                <c:pt idx="20966">
                  <c:v>2019/12/22 18:27</c:v>
                </c:pt>
                <c:pt idx="20967">
                  <c:v>2019/12/22 18:27</c:v>
                </c:pt>
                <c:pt idx="20968">
                  <c:v>2019/12/22 18:27</c:v>
                </c:pt>
                <c:pt idx="20969">
                  <c:v>2019/12/22 18:27</c:v>
                </c:pt>
                <c:pt idx="20970">
                  <c:v>2019/12/22 18:27</c:v>
                </c:pt>
                <c:pt idx="20971">
                  <c:v>2019/12/22 18:28</c:v>
                </c:pt>
                <c:pt idx="20972">
                  <c:v>2019/12/22 18:28</c:v>
                </c:pt>
                <c:pt idx="20973">
                  <c:v>2019/12/22 18:28</c:v>
                </c:pt>
                <c:pt idx="20974">
                  <c:v>2019/12/22 18:28</c:v>
                </c:pt>
                <c:pt idx="20975">
                  <c:v>2019/12/22 18:28</c:v>
                </c:pt>
                <c:pt idx="20976">
                  <c:v>2019/12/22 18:28</c:v>
                </c:pt>
                <c:pt idx="20977">
                  <c:v>2019/12/22 18:28</c:v>
                </c:pt>
                <c:pt idx="20978">
                  <c:v>2019/12/22 18:28</c:v>
                </c:pt>
                <c:pt idx="20979">
                  <c:v>2019/12/22 18:28</c:v>
                </c:pt>
                <c:pt idx="20980">
                  <c:v>2019/12/22 18:28</c:v>
                </c:pt>
                <c:pt idx="20981">
                  <c:v>2019/12/22 18:28</c:v>
                </c:pt>
                <c:pt idx="20982">
                  <c:v>2019/12/22 18:28</c:v>
                </c:pt>
                <c:pt idx="20983">
                  <c:v>2019/12/22 18:28</c:v>
                </c:pt>
                <c:pt idx="20984">
                  <c:v>2019/12/22 18:28</c:v>
                </c:pt>
                <c:pt idx="20985">
                  <c:v>2019/12/22 18:28</c:v>
                </c:pt>
                <c:pt idx="20986">
                  <c:v>2019/12/22 18:28</c:v>
                </c:pt>
                <c:pt idx="20987">
                  <c:v>2019/12/22 18:28</c:v>
                </c:pt>
                <c:pt idx="20988">
                  <c:v>2019/12/22 18:28</c:v>
                </c:pt>
                <c:pt idx="20989">
                  <c:v>2019/12/22 18:28</c:v>
                </c:pt>
                <c:pt idx="20990">
                  <c:v>2019/12/22 18:28</c:v>
                </c:pt>
                <c:pt idx="20991">
                  <c:v>2019/12/22 18:29</c:v>
                </c:pt>
                <c:pt idx="20992">
                  <c:v>2019/12/22 18:29</c:v>
                </c:pt>
                <c:pt idx="20993">
                  <c:v>2019/12/22 18:29</c:v>
                </c:pt>
                <c:pt idx="20994">
                  <c:v>2019/12/22 18:29</c:v>
                </c:pt>
                <c:pt idx="20995">
                  <c:v>2019/12/22 18:29</c:v>
                </c:pt>
                <c:pt idx="20996">
                  <c:v>2019/12/22 18:29</c:v>
                </c:pt>
                <c:pt idx="20997">
                  <c:v>2019/12/22 18:29</c:v>
                </c:pt>
                <c:pt idx="20998">
                  <c:v>2019/12/22 18:29</c:v>
                </c:pt>
                <c:pt idx="20999">
                  <c:v>2019/12/22 18:29</c:v>
                </c:pt>
                <c:pt idx="21000">
                  <c:v>2019/12/22 18:29</c:v>
                </c:pt>
                <c:pt idx="21001">
                  <c:v>2019/12/22 18:29</c:v>
                </c:pt>
                <c:pt idx="21002">
                  <c:v>2019/12/22 18:29</c:v>
                </c:pt>
                <c:pt idx="21003">
                  <c:v>2019/12/22 18:29</c:v>
                </c:pt>
                <c:pt idx="21004">
                  <c:v>2019/12/22 18:29</c:v>
                </c:pt>
                <c:pt idx="21005">
                  <c:v>2019/12/22 18:29</c:v>
                </c:pt>
                <c:pt idx="21006">
                  <c:v>2019/12/22 18:29</c:v>
                </c:pt>
                <c:pt idx="21007">
                  <c:v>2019/12/22 18:29</c:v>
                </c:pt>
                <c:pt idx="21008">
                  <c:v>2019/12/22 18:29</c:v>
                </c:pt>
                <c:pt idx="21009">
                  <c:v>2019/12/22 18:29</c:v>
                </c:pt>
                <c:pt idx="21010">
                  <c:v>2019/12/22 18:29</c:v>
                </c:pt>
                <c:pt idx="21011">
                  <c:v>2019/12/22 18:30</c:v>
                </c:pt>
                <c:pt idx="21012">
                  <c:v>2019/12/22 18:30</c:v>
                </c:pt>
                <c:pt idx="21013">
                  <c:v>2019/12/22 18:30</c:v>
                </c:pt>
                <c:pt idx="21014">
                  <c:v>2019/12/22 18:30</c:v>
                </c:pt>
                <c:pt idx="21015">
                  <c:v>2019/12/22 18:30</c:v>
                </c:pt>
                <c:pt idx="21016">
                  <c:v>2019/12/22 18:30</c:v>
                </c:pt>
                <c:pt idx="21017">
                  <c:v>2019/12/22 18:30</c:v>
                </c:pt>
                <c:pt idx="21018">
                  <c:v>2019/12/22 18:30</c:v>
                </c:pt>
                <c:pt idx="21019">
                  <c:v>2019/12/22 18:30</c:v>
                </c:pt>
                <c:pt idx="21020">
                  <c:v>2019/12/22 18:30</c:v>
                </c:pt>
                <c:pt idx="21021">
                  <c:v>2019/12/22 18:30</c:v>
                </c:pt>
                <c:pt idx="21022">
                  <c:v>2019/12/22 18:30</c:v>
                </c:pt>
                <c:pt idx="21023">
                  <c:v>2019/12/22 18:30</c:v>
                </c:pt>
                <c:pt idx="21024">
                  <c:v>2019/12/22 18:30</c:v>
                </c:pt>
                <c:pt idx="21025">
                  <c:v>2019/12/22 18:30</c:v>
                </c:pt>
                <c:pt idx="21026">
                  <c:v>2019/12/22 18:30</c:v>
                </c:pt>
                <c:pt idx="21027">
                  <c:v>2019/12/22 18:30</c:v>
                </c:pt>
                <c:pt idx="21028">
                  <c:v>2019/12/22 18:30</c:v>
                </c:pt>
                <c:pt idx="21029">
                  <c:v>2019/12/22 18:30</c:v>
                </c:pt>
                <c:pt idx="21030">
                  <c:v>2019/12/22 18:30</c:v>
                </c:pt>
                <c:pt idx="21031">
                  <c:v>2019/12/22 18:31</c:v>
                </c:pt>
                <c:pt idx="21032">
                  <c:v>2019/12/22 18:31</c:v>
                </c:pt>
                <c:pt idx="21033">
                  <c:v>2019/12/22 18:31</c:v>
                </c:pt>
                <c:pt idx="21034">
                  <c:v>2019/12/22 18:31</c:v>
                </c:pt>
                <c:pt idx="21035">
                  <c:v>2019/12/22 18:31</c:v>
                </c:pt>
                <c:pt idx="21036">
                  <c:v>2019/12/22 18:31</c:v>
                </c:pt>
                <c:pt idx="21037">
                  <c:v>2019/12/22 18:31</c:v>
                </c:pt>
                <c:pt idx="21038">
                  <c:v>2019/12/22 18:31</c:v>
                </c:pt>
                <c:pt idx="21039">
                  <c:v>2019/12/22 18:31</c:v>
                </c:pt>
                <c:pt idx="21040">
                  <c:v>2019/12/22 18:31</c:v>
                </c:pt>
                <c:pt idx="21041">
                  <c:v>2019/12/22 18:31</c:v>
                </c:pt>
                <c:pt idx="21042">
                  <c:v>2019/12/22 18:31</c:v>
                </c:pt>
                <c:pt idx="21043">
                  <c:v>2019/12/22 18:31</c:v>
                </c:pt>
                <c:pt idx="21044">
                  <c:v>2019/12/22 18:31</c:v>
                </c:pt>
                <c:pt idx="21045">
                  <c:v>2019/12/22 18:31</c:v>
                </c:pt>
                <c:pt idx="21046">
                  <c:v>2019/12/22 18:31</c:v>
                </c:pt>
                <c:pt idx="21047">
                  <c:v>2019/12/22 18:31</c:v>
                </c:pt>
                <c:pt idx="21048">
                  <c:v>2019/12/22 18:31</c:v>
                </c:pt>
                <c:pt idx="21049">
                  <c:v>2019/12/22 18:31</c:v>
                </c:pt>
                <c:pt idx="21050">
                  <c:v>2019/12/22 18:31</c:v>
                </c:pt>
                <c:pt idx="21051">
                  <c:v>2019/12/22 18:32</c:v>
                </c:pt>
                <c:pt idx="21052">
                  <c:v>2019/12/22 18:32</c:v>
                </c:pt>
                <c:pt idx="21053">
                  <c:v>2019/12/22 18:32</c:v>
                </c:pt>
                <c:pt idx="21054">
                  <c:v>2019/12/22 18:32</c:v>
                </c:pt>
                <c:pt idx="21055">
                  <c:v>2019/12/22 18:32</c:v>
                </c:pt>
                <c:pt idx="21056">
                  <c:v>2019/12/22 18:32</c:v>
                </c:pt>
                <c:pt idx="21057">
                  <c:v>2019/12/22 18:32</c:v>
                </c:pt>
                <c:pt idx="21058">
                  <c:v>2019/12/22 18:32</c:v>
                </c:pt>
                <c:pt idx="21059">
                  <c:v>2019/12/22 18:32</c:v>
                </c:pt>
                <c:pt idx="21060">
                  <c:v>2019/12/22 18:32</c:v>
                </c:pt>
                <c:pt idx="21061">
                  <c:v>2019/12/22 18:32</c:v>
                </c:pt>
                <c:pt idx="21062">
                  <c:v>2019/12/22 18:32</c:v>
                </c:pt>
                <c:pt idx="21063">
                  <c:v>2019/12/22 18:32</c:v>
                </c:pt>
                <c:pt idx="21064">
                  <c:v>2019/12/22 18:32</c:v>
                </c:pt>
                <c:pt idx="21065">
                  <c:v>2019/12/22 18:32</c:v>
                </c:pt>
                <c:pt idx="21066">
                  <c:v>2019/12/22 18:32</c:v>
                </c:pt>
                <c:pt idx="21067">
                  <c:v>2019/12/22 18:32</c:v>
                </c:pt>
                <c:pt idx="21068">
                  <c:v>2019/12/22 18:32</c:v>
                </c:pt>
                <c:pt idx="21069">
                  <c:v>2019/12/22 18:32</c:v>
                </c:pt>
                <c:pt idx="21070">
                  <c:v>2019/12/22 18:32</c:v>
                </c:pt>
                <c:pt idx="21071">
                  <c:v>2019/12/22 18:33</c:v>
                </c:pt>
                <c:pt idx="21072">
                  <c:v>2019/12/22 18:33</c:v>
                </c:pt>
                <c:pt idx="21073">
                  <c:v>2019/12/22 18:33</c:v>
                </c:pt>
                <c:pt idx="21074">
                  <c:v>2019/12/22 18:33</c:v>
                </c:pt>
                <c:pt idx="21075">
                  <c:v>2019/12/22 18:33</c:v>
                </c:pt>
                <c:pt idx="21076">
                  <c:v>2019/12/22 18:33</c:v>
                </c:pt>
                <c:pt idx="21077">
                  <c:v>2019/12/22 18:33</c:v>
                </c:pt>
                <c:pt idx="21078">
                  <c:v>2019/12/22 18:33</c:v>
                </c:pt>
                <c:pt idx="21079">
                  <c:v>2019/12/22 18:33</c:v>
                </c:pt>
                <c:pt idx="21080">
                  <c:v>2019/12/22 18:33</c:v>
                </c:pt>
                <c:pt idx="21081">
                  <c:v>2019/12/22 18:33</c:v>
                </c:pt>
                <c:pt idx="21082">
                  <c:v>2019/12/22 18:33</c:v>
                </c:pt>
                <c:pt idx="21083">
                  <c:v>2019/12/22 18:33</c:v>
                </c:pt>
                <c:pt idx="21084">
                  <c:v>2019/12/22 18:33</c:v>
                </c:pt>
                <c:pt idx="21085">
                  <c:v>2019/12/22 18:33</c:v>
                </c:pt>
                <c:pt idx="21086">
                  <c:v>2019/12/22 18:33</c:v>
                </c:pt>
                <c:pt idx="21087">
                  <c:v>2019/12/22 18:33</c:v>
                </c:pt>
                <c:pt idx="21088">
                  <c:v>2019/12/22 18:33</c:v>
                </c:pt>
                <c:pt idx="21089">
                  <c:v>2019/12/22 18:33</c:v>
                </c:pt>
                <c:pt idx="21090">
                  <c:v>2019/12/22 18:33</c:v>
                </c:pt>
                <c:pt idx="21091">
                  <c:v>2019/12/22 18:34</c:v>
                </c:pt>
                <c:pt idx="21092">
                  <c:v>2019/12/22 18:34</c:v>
                </c:pt>
                <c:pt idx="21093">
                  <c:v>2019/12/22 18:34</c:v>
                </c:pt>
                <c:pt idx="21094">
                  <c:v>2019/12/22 18:34</c:v>
                </c:pt>
                <c:pt idx="21095">
                  <c:v>2019/12/22 18:34</c:v>
                </c:pt>
                <c:pt idx="21096">
                  <c:v>2019/12/22 18:34</c:v>
                </c:pt>
                <c:pt idx="21097">
                  <c:v>2019/12/22 18:34</c:v>
                </c:pt>
                <c:pt idx="21098">
                  <c:v>2019/12/22 18:34</c:v>
                </c:pt>
                <c:pt idx="21099">
                  <c:v>2019/12/22 18:34</c:v>
                </c:pt>
                <c:pt idx="21100">
                  <c:v>2019/12/22 18:34</c:v>
                </c:pt>
                <c:pt idx="21101">
                  <c:v>2019/12/22 18:34</c:v>
                </c:pt>
                <c:pt idx="21102">
                  <c:v>2019/12/22 18:34</c:v>
                </c:pt>
                <c:pt idx="21103">
                  <c:v>2019/12/22 18:34</c:v>
                </c:pt>
                <c:pt idx="21104">
                  <c:v>2019/12/22 18:34</c:v>
                </c:pt>
                <c:pt idx="21105">
                  <c:v>2019/12/22 18:34</c:v>
                </c:pt>
                <c:pt idx="21106">
                  <c:v>2019/12/22 18:34</c:v>
                </c:pt>
                <c:pt idx="21107">
                  <c:v>2019/12/22 18:34</c:v>
                </c:pt>
                <c:pt idx="21108">
                  <c:v>2019/12/22 18:34</c:v>
                </c:pt>
                <c:pt idx="21109">
                  <c:v>2019/12/22 18:34</c:v>
                </c:pt>
                <c:pt idx="21110">
                  <c:v>2019/12/22 18:34</c:v>
                </c:pt>
                <c:pt idx="21111">
                  <c:v>2019/12/22 18:35</c:v>
                </c:pt>
                <c:pt idx="21112">
                  <c:v>2019/12/22 18:35</c:v>
                </c:pt>
                <c:pt idx="21113">
                  <c:v>2019/12/22 18:35</c:v>
                </c:pt>
                <c:pt idx="21114">
                  <c:v>2019/12/22 18:35</c:v>
                </c:pt>
                <c:pt idx="21115">
                  <c:v>2019/12/22 18:35</c:v>
                </c:pt>
                <c:pt idx="21116">
                  <c:v>2019/12/22 18:35</c:v>
                </c:pt>
                <c:pt idx="21117">
                  <c:v>2019/12/22 18:35</c:v>
                </c:pt>
                <c:pt idx="21118">
                  <c:v>2019/12/22 18:35</c:v>
                </c:pt>
                <c:pt idx="21119">
                  <c:v>2019/12/22 18:35</c:v>
                </c:pt>
                <c:pt idx="21120">
                  <c:v>2019/12/22 18:35</c:v>
                </c:pt>
                <c:pt idx="21121">
                  <c:v>2019/12/22 18:35</c:v>
                </c:pt>
                <c:pt idx="21122">
                  <c:v>2019/12/22 18:35</c:v>
                </c:pt>
                <c:pt idx="21123">
                  <c:v>2019/12/22 18:35</c:v>
                </c:pt>
                <c:pt idx="21124">
                  <c:v>2019/12/22 18:35</c:v>
                </c:pt>
                <c:pt idx="21125">
                  <c:v>2019/12/22 18:35</c:v>
                </c:pt>
                <c:pt idx="21126">
                  <c:v>2019/12/22 18:35</c:v>
                </c:pt>
                <c:pt idx="21127">
                  <c:v>2019/12/22 18:35</c:v>
                </c:pt>
                <c:pt idx="21128">
                  <c:v>2019/12/22 18:35</c:v>
                </c:pt>
                <c:pt idx="21129">
                  <c:v>2019/12/22 18:35</c:v>
                </c:pt>
                <c:pt idx="21130">
                  <c:v>2019/12/22 18:35</c:v>
                </c:pt>
                <c:pt idx="21131">
                  <c:v>2019/12/22 18:36</c:v>
                </c:pt>
                <c:pt idx="21132">
                  <c:v>2019/12/22 18:36</c:v>
                </c:pt>
                <c:pt idx="21133">
                  <c:v>2019/12/22 18:36</c:v>
                </c:pt>
                <c:pt idx="21134">
                  <c:v>2019/12/22 18:36</c:v>
                </c:pt>
                <c:pt idx="21135">
                  <c:v>2019/12/22 18:36</c:v>
                </c:pt>
                <c:pt idx="21136">
                  <c:v>2019/12/22 18:36</c:v>
                </c:pt>
                <c:pt idx="21137">
                  <c:v>2019/12/22 18:36</c:v>
                </c:pt>
                <c:pt idx="21138">
                  <c:v>2019/12/22 18:36</c:v>
                </c:pt>
                <c:pt idx="21139">
                  <c:v>2019/12/22 18:36</c:v>
                </c:pt>
                <c:pt idx="21140">
                  <c:v>2019/12/22 18:36</c:v>
                </c:pt>
                <c:pt idx="21141">
                  <c:v>2019/12/22 18:36</c:v>
                </c:pt>
                <c:pt idx="21142">
                  <c:v>2019/12/22 18:36</c:v>
                </c:pt>
                <c:pt idx="21143">
                  <c:v>2019/12/22 18:36</c:v>
                </c:pt>
                <c:pt idx="21144">
                  <c:v>2019/12/22 18:36</c:v>
                </c:pt>
                <c:pt idx="21145">
                  <c:v>2019/12/22 18:36</c:v>
                </c:pt>
                <c:pt idx="21146">
                  <c:v>2019/12/22 18:36</c:v>
                </c:pt>
                <c:pt idx="21147">
                  <c:v>2019/12/22 18:36</c:v>
                </c:pt>
                <c:pt idx="21148">
                  <c:v>2019/12/22 18:36</c:v>
                </c:pt>
                <c:pt idx="21149">
                  <c:v>2019/12/22 18:36</c:v>
                </c:pt>
                <c:pt idx="21150">
                  <c:v>2019/12/22 18:36</c:v>
                </c:pt>
                <c:pt idx="21151">
                  <c:v>2019/12/22 18:37</c:v>
                </c:pt>
                <c:pt idx="21152">
                  <c:v>2019/12/22 18:37</c:v>
                </c:pt>
                <c:pt idx="21153">
                  <c:v>2019/12/22 18:37</c:v>
                </c:pt>
                <c:pt idx="21154">
                  <c:v>2019/12/22 18:37</c:v>
                </c:pt>
                <c:pt idx="21155">
                  <c:v>2019/12/22 18:37</c:v>
                </c:pt>
                <c:pt idx="21156">
                  <c:v>2019/12/22 18:37</c:v>
                </c:pt>
                <c:pt idx="21157">
                  <c:v>2019/12/22 18:37</c:v>
                </c:pt>
                <c:pt idx="21158">
                  <c:v>2019/12/22 18:37</c:v>
                </c:pt>
                <c:pt idx="21159">
                  <c:v>2019/12/22 18:37</c:v>
                </c:pt>
                <c:pt idx="21160">
                  <c:v>2019/12/22 18:37</c:v>
                </c:pt>
                <c:pt idx="21161">
                  <c:v>2019/12/22 18:37</c:v>
                </c:pt>
                <c:pt idx="21162">
                  <c:v>2019/12/22 18:37</c:v>
                </c:pt>
                <c:pt idx="21163">
                  <c:v>2019/12/22 18:37</c:v>
                </c:pt>
                <c:pt idx="21164">
                  <c:v>2019/12/22 18:37</c:v>
                </c:pt>
                <c:pt idx="21165">
                  <c:v>2019/12/22 18:37</c:v>
                </c:pt>
                <c:pt idx="21166">
                  <c:v>2019/12/22 18:37</c:v>
                </c:pt>
                <c:pt idx="21167">
                  <c:v>2019/12/22 18:37</c:v>
                </c:pt>
                <c:pt idx="21168">
                  <c:v>2019/12/22 18:37</c:v>
                </c:pt>
                <c:pt idx="21169">
                  <c:v>2019/12/22 18:37</c:v>
                </c:pt>
                <c:pt idx="21170">
                  <c:v>2019/12/22 18:37</c:v>
                </c:pt>
                <c:pt idx="21171">
                  <c:v>2019/12/22 18:38</c:v>
                </c:pt>
                <c:pt idx="21172">
                  <c:v>2019/12/22 18:38</c:v>
                </c:pt>
                <c:pt idx="21173">
                  <c:v>2019/12/22 18:38</c:v>
                </c:pt>
                <c:pt idx="21174">
                  <c:v>2019/12/22 18:38</c:v>
                </c:pt>
                <c:pt idx="21175">
                  <c:v>2019/12/22 18:38</c:v>
                </c:pt>
                <c:pt idx="21176">
                  <c:v>2019/12/22 18:38</c:v>
                </c:pt>
                <c:pt idx="21177">
                  <c:v>2019/12/22 18:38</c:v>
                </c:pt>
                <c:pt idx="21178">
                  <c:v>2019/12/22 18:38</c:v>
                </c:pt>
                <c:pt idx="21179">
                  <c:v>2019/12/22 18:38</c:v>
                </c:pt>
                <c:pt idx="21180">
                  <c:v>2019/12/22 18:38</c:v>
                </c:pt>
                <c:pt idx="21181">
                  <c:v>2019/12/22 18:38</c:v>
                </c:pt>
                <c:pt idx="21182">
                  <c:v>2019/12/22 18:38</c:v>
                </c:pt>
                <c:pt idx="21183">
                  <c:v>2019/12/22 18:38</c:v>
                </c:pt>
                <c:pt idx="21184">
                  <c:v>2019/12/22 18:38</c:v>
                </c:pt>
                <c:pt idx="21185">
                  <c:v>2019/12/22 18:38</c:v>
                </c:pt>
                <c:pt idx="21186">
                  <c:v>2019/12/22 18:38</c:v>
                </c:pt>
                <c:pt idx="21187">
                  <c:v>2019/12/22 18:38</c:v>
                </c:pt>
                <c:pt idx="21188">
                  <c:v>2019/12/22 18:38</c:v>
                </c:pt>
                <c:pt idx="21189">
                  <c:v>2019/12/22 18:38</c:v>
                </c:pt>
                <c:pt idx="21190">
                  <c:v>2019/12/22 18:38</c:v>
                </c:pt>
                <c:pt idx="21191">
                  <c:v>2019/12/22 18:39</c:v>
                </c:pt>
                <c:pt idx="21192">
                  <c:v>2019/12/22 18:39</c:v>
                </c:pt>
                <c:pt idx="21193">
                  <c:v>2019/12/22 18:39</c:v>
                </c:pt>
                <c:pt idx="21194">
                  <c:v>2019/12/22 18:39</c:v>
                </c:pt>
                <c:pt idx="21195">
                  <c:v>2019/12/22 18:39</c:v>
                </c:pt>
                <c:pt idx="21196">
                  <c:v>2019/12/22 18:39</c:v>
                </c:pt>
                <c:pt idx="21197">
                  <c:v>2019/12/22 18:39</c:v>
                </c:pt>
                <c:pt idx="21198">
                  <c:v>2019/12/22 18:39</c:v>
                </c:pt>
                <c:pt idx="21199">
                  <c:v>2019/12/22 18:39</c:v>
                </c:pt>
                <c:pt idx="21200">
                  <c:v>2019/12/22 18:39</c:v>
                </c:pt>
                <c:pt idx="21201">
                  <c:v>2019/12/22 18:39</c:v>
                </c:pt>
                <c:pt idx="21202">
                  <c:v>2019/12/22 18:39</c:v>
                </c:pt>
                <c:pt idx="21203">
                  <c:v>2019/12/22 18:39</c:v>
                </c:pt>
                <c:pt idx="21204">
                  <c:v>2019/12/22 18:39</c:v>
                </c:pt>
                <c:pt idx="21205">
                  <c:v>2019/12/22 18:39</c:v>
                </c:pt>
                <c:pt idx="21206">
                  <c:v>2019/12/22 18:39</c:v>
                </c:pt>
                <c:pt idx="21207">
                  <c:v>2019/12/22 18:39</c:v>
                </c:pt>
                <c:pt idx="21208">
                  <c:v>2019/12/22 18:39</c:v>
                </c:pt>
                <c:pt idx="21209">
                  <c:v>2019/12/22 18:39</c:v>
                </c:pt>
                <c:pt idx="21210">
                  <c:v>2019/12/22 18:39</c:v>
                </c:pt>
                <c:pt idx="21211">
                  <c:v>2019/12/22 18:40</c:v>
                </c:pt>
                <c:pt idx="21212">
                  <c:v>2019/12/22 18:40</c:v>
                </c:pt>
                <c:pt idx="21213">
                  <c:v>2019/12/22 18:40</c:v>
                </c:pt>
                <c:pt idx="21214">
                  <c:v>2019/12/22 18:40</c:v>
                </c:pt>
                <c:pt idx="21215">
                  <c:v>2019/12/22 18:40</c:v>
                </c:pt>
                <c:pt idx="21216">
                  <c:v>2019/12/22 18:40</c:v>
                </c:pt>
                <c:pt idx="21217">
                  <c:v>2019/12/22 18:40</c:v>
                </c:pt>
                <c:pt idx="21218">
                  <c:v>2019/12/22 18:40</c:v>
                </c:pt>
                <c:pt idx="21219">
                  <c:v>2019/12/22 18:40</c:v>
                </c:pt>
                <c:pt idx="21220">
                  <c:v>2019/12/22 18:40</c:v>
                </c:pt>
                <c:pt idx="21221">
                  <c:v>2019/12/22 18:40</c:v>
                </c:pt>
                <c:pt idx="21222">
                  <c:v>2019/12/22 18:40</c:v>
                </c:pt>
                <c:pt idx="21223">
                  <c:v>2019/12/22 18:40</c:v>
                </c:pt>
                <c:pt idx="21224">
                  <c:v>2019/12/22 18:40</c:v>
                </c:pt>
                <c:pt idx="21225">
                  <c:v>2019/12/22 18:40</c:v>
                </c:pt>
                <c:pt idx="21226">
                  <c:v>2019/12/22 18:40</c:v>
                </c:pt>
                <c:pt idx="21227">
                  <c:v>2019/12/22 18:40</c:v>
                </c:pt>
                <c:pt idx="21228">
                  <c:v>2019/12/22 18:40</c:v>
                </c:pt>
                <c:pt idx="21229">
                  <c:v>2019/12/22 18:40</c:v>
                </c:pt>
                <c:pt idx="21230">
                  <c:v>2019/12/22 18:40</c:v>
                </c:pt>
                <c:pt idx="21231">
                  <c:v>2019/12/22 18:41</c:v>
                </c:pt>
                <c:pt idx="21232">
                  <c:v>2019/12/22 18:41</c:v>
                </c:pt>
                <c:pt idx="21233">
                  <c:v>2019/12/22 18:41</c:v>
                </c:pt>
                <c:pt idx="21234">
                  <c:v>2019/12/22 18:41</c:v>
                </c:pt>
                <c:pt idx="21235">
                  <c:v>2019/12/22 18:41</c:v>
                </c:pt>
                <c:pt idx="21236">
                  <c:v>2019/12/22 18:41</c:v>
                </c:pt>
                <c:pt idx="21237">
                  <c:v>2019/12/22 18:41</c:v>
                </c:pt>
                <c:pt idx="21238">
                  <c:v>2019/12/22 18:41</c:v>
                </c:pt>
                <c:pt idx="21239">
                  <c:v>2019/12/22 18:41</c:v>
                </c:pt>
                <c:pt idx="21240">
                  <c:v>2019/12/22 18:41</c:v>
                </c:pt>
                <c:pt idx="21241">
                  <c:v>2019/12/22 18:41</c:v>
                </c:pt>
                <c:pt idx="21242">
                  <c:v>2019/12/22 18:41</c:v>
                </c:pt>
                <c:pt idx="21243">
                  <c:v>2019/12/22 18:41</c:v>
                </c:pt>
                <c:pt idx="21244">
                  <c:v>2019/12/22 18:41</c:v>
                </c:pt>
                <c:pt idx="21245">
                  <c:v>2019/12/22 18:41</c:v>
                </c:pt>
                <c:pt idx="21246">
                  <c:v>2019/12/22 18:41</c:v>
                </c:pt>
                <c:pt idx="21247">
                  <c:v>2019/12/22 18:41</c:v>
                </c:pt>
                <c:pt idx="21248">
                  <c:v>2019/12/22 18:41</c:v>
                </c:pt>
                <c:pt idx="21249">
                  <c:v>2019/12/22 18:41</c:v>
                </c:pt>
                <c:pt idx="21250">
                  <c:v>2019/12/22 18:41</c:v>
                </c:pt>
                <c:pt idx="21251">
                  <c:v>2019/12/22 18:42</c:v>
                </c:pt>
                <c:pt idx="21252">
                  <c:v>2019/12/22 18:42</c:v>
                </c:pt>
                <c:pt idx="21253">
                  <c:v>2019/12/22 18:42</c:v>
                </c:pt>
                <c:pt idx="21254">
                  <c:v>2019/12/22 18:42</c:v>
                </c:pt>
                <c:pt idx="21255">
                  <c:v>2019/12/22 18:42</c:v>
                </c:pt>
                <c:pt idx="21256">
                  <c:v>2019/12/22 18:42</c:v>
                </c:pt>
                <c:pt idx="21257">
                  <c:v>2019/12/22 18:42</c:v>
                </c:pt>
                <c:pt idx="21258">
                  <c:v>2019/12/22 18:42</c:v>
                </c:pt>
                <c:pt idx="21259">
                  <c:v>2019/12/22 18:42</c:v>
                </c:pt>
                <c:pt idx="21260">
                  <c:v>2019/12/22 18:42</c:v>
                </c:pt>
                <c:pt idx="21261">
                  <c:v>2019/12/22 18:42</c:v>
                </c:pt>
                <c:pt idx="21262">
                  <c:v>2019/12/22 18:42</c:v>
                </c:pt>
                <c:pt idx="21263">
                  <c:v>2019/12/22 18:42</c:v>
                </c:pt>
                <c:pt idx="21264">
                  <c:v>2019/12/22 18:42</c:v>
                </c:pt>
                <c:pt idx="21265">
                  <c:v>2019/12/22 18:42</c:v>
                </c:pt>
                <c:pt idx="21266">
                  <c:v>2019/12/22 18:42</c:v>
                </c:pt>
                <c:pt idx="21267">
                  <c:v>2019/12/22 18:42</c:v>
                </c:pt>
                <c:pt idx="21268">
                  <c:v>2019/12/22 18:42</c:v>
                </c:pt>
                <c:pt idx="21269">
                  <c:v>2019/12/22 18:42</c:v>
                </c:pt>
                <c:pt idx="21270">
                  <c:v>2019/12/22 18:42</c:v>
                </c:pt>
                <c:pt idx="21271">
                  <c:v>2019/12/22 18:43</c:v>
                </c:pt>
                <c:pt idx="21272">
                  <c:v>2019/12/22 18:43</c:v>
                </c:pt>
                <c:pt idx="21273">
                  <c:v>2019/12/22 18:43</c:v>
                </c:pt>
                <c:pt idx="21274">
                  <c:v>2019/12/22 18:43</c:v>
                </c:pt>
                <c:pt idx="21275">
                  <c:v>2019/12/22 18:43</c:v>
                </c:pt>
                <c:pt idx="21276">
                  <c:v>2019/12/22 18:43</c:v>
                </c:pt>
                <c:pt idx="21277">
                  <c:v>2019/12/22 18:43</c:v>
                </c:pt>
                <c:pt idx="21278">
                  <c:v>2019/12/22 18:43</c:v>
                </c:pt>
                <c:pt idx="21279">
                  <c:v>2019/12/22 18:43</c:v>
                </c:pt>
                <c:pt idx="21280">
                  <c:v>2019/12/22 18:43</c:v>
                </c:pt>
                <c:pt idx="21281">
                  <c:v>2019/12/22 18:43</c:v>
                </c:pt>
                <c:pt idx="21282">
                  <c:v>2019/12/22 18:43</c:v>
                </c:pt>
                <c:pt idx="21283">
                  <c:v>2019/12/22 18:43</c:v>
                </c:pt>
                <c:pt idx="21284">
                  <c:v>2019/12/22 18:43</c:v>
                </c:pt>
                <c:pt idx="21285">
                  <c:v>2019/12/22 18:43</c:v>
                </c:pt>
                <c:pt idx="21286">
                  <c:v>2019/12/22 18:43</c:v>
                </c:pt>
                <c:pt idx="21287">
                  <c:v>2019/12/22 18:43</c:v>
                </c:pt>
                <c:pt idx="21288">
                  <c:v>2019/12/22 18:43</c:v>
                </c:pt>
                <c:pt idx="21289">
                  <c:v>2019/12/22 18:43</c:v>
                </c:pt>
                <c:pt idx="21290">
                  <c:v>2019/12/22 18:43</c:v>
                </c:pt>
                <c:pt idx="21291">
                  <c:v>2019/12/22 18:44</c:v>
                </c:pt>
                <c:pt idx="21292">
                  <c:v>2019/12/22 18:44</c:v>
                </c:pt>
                <c:pt idx="21293">
                  <c:v>2019/12/22 18:44</c:v>
                </c:pt>
                <c:pt idx="21294">
                  <c:v>2019/12/22 18:44</c:v>
                </c:pt>
                <c:pt idx="21295">
                  <c:v>2019/12/22 18:44</c:v>
                </c:pt>
                <c:pt idx="21296">
                  <c:v>2019/12/22 18:44</c:v>
                </c:pt>
                <c:pt idx="21297">
                  <c:v>2019/12/22 18:44</c:v>
                </c:pt>
                <c:pt idx="21298">
                  <c:v>2019/12/22 18:44</c:v>
                </c:pt>
                <c:pt idx="21299">
                  <c:v>2019/12/22 18:44</c:v>
                </c:pt>
                <c:pt idx="21300">
                  <c:v>2019/12/22 18:44</c:v>
                </c:pt>
                <c:pt idx="21301">
                  <c:v>2019/12/22 18:44</c:v>
                </c:pt>
                <c:pt idx="21302">
                  <c:v>2019/12/22 18:44</c:v>
                </c:pt>
                <c:pt idx="21303">
                  <c:v>2019/12/22 18:44</c:v>
                </c:pt>
                <c:pt idx="21304">
                  <c:v>2019/12/22 18:44</c:v>
                </c:pt>
                <c:pt idx="21305">
                  <c:v>2019/12/22 18:44</c:v>
                </c:pt>
                <c:pt idx="21306">
                  <c:v>2019/12/22 18:44</c:v>
                </c:pt>
                <c:pt idx="21307">
                  <c:v>2019/12/22 18:44</c:v>
                </c:pt>
                <c:pt idx="21308">
                  <c:v>2019/12/22 18:44</c:v>
                </c:pt>
                <c:pt idx="21309">
                  <c:v>2019/12/22 18:44</c:v>
                </c:pt>
                <c:pt idx="21310">
                  <c:v>2019/12/22 18:44</c:v>
                </c:pt>
                <c:pt idx="21311">
                  <c:v>2019/12/22 18:45</c:v>
                </c:pt>
                <c:pt idx="21312">
                  <c:v>2019/12/22 18:45</c:v>
                </c:pt>
                <c:pt idx="21313">
                  <c:v>2019/12/22 18:45</c:v>
                </c:pt>
                <c:pt idx="21314">
                  <c:v>2019/12/22 18:45</c:v>
                </c:pt>
                <c:pt idx="21315">
                  <c:v>2019/12/22 18:45</c:v>
                </c:pt>
                <c:pt idx="21316">
                  <c:v>2019/12/22 18:45</c:v>
                </c:pt>
                <c:pt idx="21317">
                  <c:v>2019/12/22 18:45</c:v>
                </c:pt>
                <c:pt idx="21318">
                  <c:v>2019/12/22 18:45</c:v>
                </c:pt>
                <c:pt idx="21319">
                  <c:v>2019/12/22 18:45</c:v>
                </c:pt>
                <c:pt idx="21320">
                  <c:v>2019/12/22 18:45</c:v>
                </c:pt>
                <c:pt idx="21321">
                  <c:v>2019/12/22 18:45</c:v>
                </c:pt>
                <c:pt idx="21322">
                  <c:v>2019/12/22 18:45</c:v>
                </c:pt>
                <c:pt idx="21323">
                  <c:v>2019/12/22 18:45</c:v>
                </c:pt>
                <c:pt idx="21324">
                  <c:v>2019/12/22 18:45</c:v>
                </c:pt>
                <c:pt idx="21325">
                  <c:v>2019/12/22 18:45</c:v>
                </c:pt>
                <c:pt idx="21326">
                  <c:v>2019/12/22 18:45</c:v>
                </c:pt>
                <c:pt idx="21327">
                  <c:v>2019/12/22 18:45</c:v>
                </c:pt>
                <c:pt idx="21328">
                  <c:v>2019/12/22 18:45</c:v>
                </c:pt>
                <c:pt idx="21329">
                  <c:v>2019/12/22 18:45</c:v>
                </c:pt>
                <c:pt idx="21330">
                  <c:v>2019/12/22 18:45</c:v>
                </c:pt>
                <c:pt idx="21331">
                  <c:v>2019/12/22 18:46</c:v>
                </c:pt>
                <c:pt idx="21332">
                  <c:v>2019/12/22 18:46</c:v>
                </c:pt>
                <c:pt idx="21333">
                  <c:v>2019/12/22 18:46</c:v>
                </c:pt>
                <c:pt idx="21334">
                  <c:v>2019/12/22 18:46</c:v>
                </c:pt>
                <c:pt idx="21335">
                  <c:v>2019/12/22 18:46</c:v>
                </c:pt>
                <c:pt idx="21336">
                  <c:v>2019/12/22 18:46</c:v>
                </c:pt>
                <c:pt idx="21337">
                  <c:v>2019/12/22 18:46</c:v>
                </c:pt>
                <c:pt idx="21338">
                  <c:v>2019/12/22 18:46</c:v>
                </c:pt>
                <c:pt idx="21339">
                  <c:v>2019/12/22 18:46</c:v>
                </c:pt>
                <c:pt idx="21340">
                  <c:v>2019/12/22 18:46</c:v>
                </c:pt>
                <c:pt idx="21341">
                  <c:v>2019/12/22 18:46</c:v>
                </c:pt>
                <c:pt idx="21342">
                  <c:v>2019/12/22 18:46</c:v>
                </c:pt>
                <c:pt idx="21343">
                  <c:v>2019/12/22 18:46</c:v>
                </c:pt>
                <c:pt idx="21344">
                  <c:v>2019/12/22 18:46</c:v>
                </c:pt>
                <c:pt idx="21345">
                  <c:v>2019/12/22 18:46</c:v>
                </c:pt>
                <c:pt idx="21346">
                  <c:v>2019/12/22 18:46</c:v>
                </c:pt>
                <c:pt idx="21347">
                  <c:v>2019/12/22 18:46</c:v>
                </c:pt>
                <c:pt idx="21348">
                  <c:v>2019/12/22 18:46</c:v>
                </c:pt>
                <c:pt idx="21349">
                  <c:v>2019/12/22 18:46</c:v>
                </c:pt>
                <c:pt idx="21350">
                  <c:v>2019/12/22 18:46</c:v>
                </c:pt>
                <c:pt idx="21351">
                  <c:v>2019/12/22 18:47</c:v>
                </c:pt>
                <c:pt idx="21352">
                  <c:v>2019/12/22 18:47</c:v>
                </c:pt>
                <c:pt idx="21353">
                  <c:v>2019/12/22 18:47</c:v>
                </c:pt>
                <c:pt idx="21354">
                  <c:v>2019/12/22 18:47</c:v>
                </c:pt>
                <c:pt idx="21355">
                  <c:v>2019/12/22 18:47</c:v>
                </c:pt>
                <c:pt idx="21356">
                  <c:v>2019/12/22 18:47</c:v>
                </c:pt>
                <c:pt idx="21357">
                  <c:v>2019/12/22 18:47</c:v>
                </c:pt>
                <c:pt idx="21358">
                  <c:v>2019/12/22 18:47</c:v>
                </c:pt>
                <c:pt idx="21359">
                  <c:v>2019/12/22 18:47</c:v>
                </c:pt>
                <c:pt idx="21360">
                  <c:v>2019/12/22 18:47</c:v>
                </c:pt>
                <c:pt idx="21361">
                  <c:v>2019/12/22 18:47</c:v>
                </c:pt>
                <c:pt idx="21362">
                  <c:v>2019/12/22 18:47</c:v>
                </c:pt>
                <c:pt idx="21363">
                  <c:v>2019/12/22 18:47</c:v>
                </c:pt>
                <c:pt idx="21364">
                  <c:v>2019/12/22 18:47</c:v>
                </c:pt>
                <c:pt idx="21365">
                  <c:v>2019/12/22 18:47</c:v>
                </c:pt>
                <c:pt idx="21366">
                  <c:v>2019/12/22 18:47</c:v>
                </c:pt>
                <c:pt idx="21367">
                  <c:v>2019/12/22 18:47</c:v>
                </c:pt>
                <c:pt idx="21368">
                  <c:v>2019/12/22 18:47</c:v>
                </c:pt>
                <c:pt idx="21369">
                  <c:v>2019/12/22 18:47</c:v>
                </c:pt>
                <c:pt idx="21370">
                  <c:v>2019/12/22 18:47</c:v>
                </c:pt>
                <c:pt idx="21371">
                  <c:v>2019/12/22 18:48</c:v>
                </c:pt>
                <c:pt idx="21372">
                  <c:v>2019/12/22 18:48</c:v>
                </c:pt>
                <c:pt idx="21373">
                  <c:v>2019/12/22 18:48</c:v>
                </c:pt>
                <c:pt idx="21374">
                  <c:v>2019/12/22 18:48</c:v>
                </c:pt>
                <c:pt idx="21375">
                  <c:v>2019/12/22 18:48</c:v>
                </c:pt>
                <c:pt idx="21376">
                  <c:v>2019/12/22 18:48</c:v>
                </c:pt>
                <c:pt idx="21377">
                  <c:v>2019/12/22 18:48</c:v>
                </c:pt>
                <c:pt idx="21378">
                  <c:v>2019/12/22 18:48</c:v>
                </c:pt>
                <c:pt idx="21379">
                  <c:v>2019/12/22 18:48</c:v>
                </c:pt>
                <c:pt idx="21380">
                  <c:v>2019/12/22 18:48</c:v>
                </c:pt>
                <c:pt idx="21381">
                  <c:v>2019/12/22 18:48</c:v>
                </c:pt>
                <c:pt idx="21382">
                  <c:v>2019/12/22 18:48</c:v>
                </c:pt>
                <c:pt idx="21383">
                  <c:v>2019/12/22 18:48</c:v>
                </c:pt>
                <c:pt idx="21384">
                  <c:v>2019/12/22 18:48</c:v>
                </c:pt>
                <c:pt idx="21385">
                  <c:v>2019/12/22 18:48</c:v>
                </c:pt>
                <c:pt idx="21386">
                  <c:v>2019/12/22 18:48</c:v>
                </c:pt>
                <c:pt idx="21387">
                  <c:v>2019/12/22 18:48</c:v>
                </c:pt>
                <c:pt idx="21388">
                  <c:v>2019/12/22 18:48</c:v>
                </c:pt>
                <c:pt idx="21389">
                  <c:v>2019/12/22 18:48</c:v>
                </c:pt>
                <c:pt idx="21390">
                  <c:v>2019/12/22 18:48</c:v>
                </c:pt>
                <c:pt idx="21391">
                  <c:v>2019/12/22 18:49</c:v>
                </c:pt>
                <c:pt idx="21392">
                  <c:v>2019/12/22 18:49</c:v>
                </c:pt>
                <c:pt idx="21393">
                  <c:v>2019/12/22 18:49</c:v>
                </c:pt>
                <c:pt idx="21394">
                  <c:v>2019/12/22 18:49</c:v>
                </c:pt>
                <c:pt idx="21395">
                  <c:v>2019/12/22 18:49</c:v>
                </c:pt>
                <c:pt idx="21396">
                  <c:v>2019/12/22 18:49</c:v>
                </c:pt>
                <c:pt idx="21397">
                  <c:v>2019/12/22 18:49</c:v>
                </c:pt>
                <c:pt idx="21398">
                  <c:v>2019/12/22 18:49</c:v>
                </c:pt>
                <c:pt idx="21399">
                  <c:v>2019/12/22 18:49</c:v>
                </c:pt>
                <c:pt idx="21400">
                  <c:v>2019/12/22 18:49</c:v>
                </c:pt>
              </c:strCache>
            </c:strRef>
          </c:cat>
          <c:val>
            <c:numRef>
              <c:f>hkla!$B$3:$B$21403</c:f>
              <c:numCache>
                <c:formatCode>General</c:formatCode>
                <c:ptCount val="21401"/>
                <c:pt idx="1">
                  <c:v>57.521174999999999</c:v>
                </c:pt>
                <c:pt idx="2">
                  <c:v>57.519143749999998</c:v>
                </c:pt>
                <c:pt idx="3">
                  <c:v>57.517112500000003</c:v>
                </c:pt>
                <c:pt idx="4">
                  <c:v>57.514768750000002</c:v>
                </c:pt>
                <c:pt idx="5">
                  <c:v>57.512425</c:v>
                </c:pt>
                <c:pt idx="6">
                  <c:v>57.510315624999997</c:v>
                </c:pt>
                <c:pt idx="7">
                  <c:v>57.508049999999997</c:v>
                </c:pt>
                <c:pt idx="8">
                  <c:v>57.505471874999998</c:v>
                </c:pt>
                <c:pt idx="9">
                  <c:v>57.502893749999998</c:v>
                </c:pt>
                <c:pt idx="10">
                  <c:v>57.500393750000001</c:v>
                </c:pt>
                <c:pt idx="11">
                  <c:v>57.497815625000001</c:v>
                </c:pt>
                <c:pt idx="12">
                  <c:v>57.495159375</c:v>
                </c:pt>
                <c:pt idx="13">
                  <c:v>57.492268750000001</c:v>
                </c:pt>
                <c:pt idx="14">
                  <c:v>57.489143749999997</c:v>
                </c:pt>
                <c:pt idx="15">
                  <c:v>57.486331249999999</c:v>
                </c:pt>
                <c:pt idx="16">
                  <c:v>57.484065624999999</c:v>
                </c:pt>
                <c:pt idx="17">
                  <c:v>57.481956250000003</c:v>
                </c:pt>
                <c:pt idx="18">
                  <c:v>57.479768749999998</c:v>
                </c:pt>
                <c:pt idx="19">
                  <c:v>57.477737500000003</c:v>
                </c:pt>
                <c:pt idx="20">
                  <c:v>57.475784375000003</c:v>
                </c:pt>
                <c:pt idx="21">
                  <c:v>57.473831250000003</c:v>
                </c:pt>
                <c:pt idx="22">
                  <c:v>57.472034375</c:v>
                </c:pt>
                <c:pt idx="23">
                  <c:v>57.470393749999999</c:v>
                </c:pt>
                <c:pt idx="24">
                  <c:v>57.468987499999997</c:v>
                </c:pt>
                <c:pt idx="25">
                  <c:v>57.467424999999999</c:v>
                </c:pt>
                <c:pt idx="26">
                  <c:v>57.464378125000003</c:v>
                </c:pt>
                <c:pt idx="27">
                  <c:v>57.459690625</c:v>
                </c:pt>
                <c:pt idx="28">
                  <c:v>57.454300000000003</c:v>
                </c:pt>
                <c:pt idx="29">
                  <c:v>57.448518749999998</c:v>
                </c:pt>
                <c:pt idx="30">
                  <c:v>57.442581250000003</c:v>
                </c:pt>
                <c:pt idx="31">
                  <c:v>57.436565625</c:v>
                </c:pt>
                <c:pt idx="32">
                  <c:v>57.430471875000002</c:v>
                </c:pt>
                <c:pt idx="33">
                  <c:v>57.424768749999998</c:v>
                </c:pt>
                <c:pt idx="34">
                  <c:v>57.419690625000001</c:v>
                </c:pt>
                <c:pt idx="35">
                  <c:v>57.414846875000002</c:v>
                </c:pt>
                <c:pt idx="36">
                  <c:v>57.409925000000001</c:v>
                </c:pt>
                <c:pt idx="37">
                  <c:v>57.404846874999997</c:v>
                </c:pt>
                <c:pt idx="38">
                  <c:v>57.39976875</c:v>
                </c:pt>
                <c:pt idx="39">
                  <c:v>57.394768749999997</c:v>
                </c:pt>
                <c:pt idx="40">
                  <c:v>57.389690625</c:v>
                </c:pt>
                <c:pt idx="41">
                  <c:v>57.384378124999998</c:v>
                </c:pt>
                <c:pt idx="42">
                  <c:v>57.378987500000001</c:v>
                </c:pt>
                <c:pt idx="43">
                  <c:v>57.373753125</c:v>
                </c:pt>
                <c:pt idx="44">
                  <c:v>57.36851875</c:v>
                </c:pt>
                <c:pt idx="45">
                  <c:v>57.363206249999998</c:v>
                </c:pt>
                <c:pt idx="46">
                  <c:v>57.357971874999997</c:v>
                </c:pt>
                <c:pt idx="47">
                  <c:v>57.352815624999998</c:v>
                </c:pt>
                <c:pt idx="48">
                  <c:v>57.347737500000001</c:v>
                </c:pt>
                <c:pt idx="49">
                  <c:v>57.342815625</c:v>
                </c:pt>
                <c:pt idx="50">
                  <c:v>57.338675000000002</c:v>
                </c:pt>
                <c:pt idx="51">
                  <c:v>57.336096875000003</c:v>
                </c:pt>
                <c:pt idx="52">
                  <c:v>57.334846874999997</c:v>
                </c:pt>
                <c:pt idx="53">
                  <c:v>57.334378125000001</c:v>
                </c:pt>
                <c:pt idx="54">
                  <c:v>57.334221874999997</c:v>
                </c:pt>
                <c:pt idx="55">
                  <c:v>57.334143750000003</c:v>
                </c:pt>
                <c:pt idx="56">
                  <c:v>57.334065625000001</c:v>
                </c:pt>
                <c:pt idx="57">
                  <c:v>57.334065625000001</c:v>
                </c:pt>
                <c:pt idx="58">
                  <c:v>57.334456250000002</c:v>
                </c:pt>
                <c:pt idx="59">
                  <c:v>57.335081250000002</c:v>
                </c:pt>
                <c:pt idx="60">
                  <c:v>57.335628124999999</c:v>
                </c:pt>
                <c:pt idx="61">
                  <c:v>57.336096875000003</c:v>
                </c:pt>
                <c:pt idx="62">
                  <c:v>57.33664375</c:v>
                </c:pt>
                <c:pt idx="63">
                  <c:v>57.33726875</c:v>
                </c:pt>
                <c:pt idx="64">
                  <c:v>57.337971875000001</c:v>
                </c:pt>
                <c:pt idx="65">
                  <c:v>57.338831249999998</c:v>
                </c:pt>
                <c:pt idx="66">
                  <c:v>57.339846874999999</c:v>
                </c:pt>
                <c:pt idx="67">
                  <c:v>57.340784374999998</c:v>
                </c:pt>
                <c:pt idx="68">
                  <c:v>57.341487499999999</c:v>
                </c:pt>
                <c:pt idx="69">
                  <c:v>57.342112499999999</c:v>
                </c:pt>
                <c:pt idx="70">
                  <c:v>57.343206250000001</c:v>
                </c:pt>
                <c:pt idx="71">
                  <c:v>57.34476875</c:v>
                </c:pt>
                <c:pt idx="72">
                  <c:v>57.346409375</c:v>
                </c:pt>
                <c:pt idx="73">
                  <c:v>57.347893749999997</c:v>
                </c:pt>
                <c:pt idx="74">
                  <c:v>57.349768750000003</c:v>
                </c:pt>
                <c:pt idx="75">
                  <c:v>57.351643750000001</c:v>
                </c:pt>
                <c:pt idx="76">
                  <c:v>57.353128124999998</c:v>
                </c:pt>
                <c:pt idx="77">
                  <c:v>57.355003125000003</c:v>
                </c:pt>
                <c:pt idx="78">
                  <c:v>57.3568</c:v>
                </c:pt>
                <c:pt idx="79">
                  <c:v>57.358284374999997</c:v>
                </c:pt>
                <c:pt idx="80">
                  <c:v>57.359690624999999</c:v>
                </c:pt>
                <c:pt idx="81">
                  <c:v>57.361096875000001</c:v>
                </c:pt>
                <c:pt idx="82">
                  <c:v>57.362190624999997</c:v>
                </c:pt>
                <c:pt idx="83">
                  <c:v>57.361956249999999</c:v>
                </c:pt>
                <c:pt idx="84">
                  <c:v>57.364924999999999</c:v>
                </c:pt>
                <c:pt idx="85">
                  <c:v>57.372190625000002</c:v>
                </c:pt>
                <c:pt idx="86">
                  <c:v>57.379690625000002</c:v>
                </c:pt>
                <c:pt idx="87">
                  <c:v>57.387346874999999</c:v>
                </c:pt>
                <c:pt idx="88">
                  <c:v>57.395159374999999</c:v>
                </c:pt>
                <c:pt idx="89">
                  <c:v>57.404065625000001</c:v>
                </c:pt>
                <c:pt idx="90">
                  <c:v>57.413909375000003</c:v>
                </c:pt>
                <c:pt idx="91">
                  <c:v>57.423440624999998</c:v>
                </c:pt>
                <c:pt idx="92">
                  <c:v>57.432581249999998</c:v>
                </c:pt>
                <c:pt idx="93">
                  <c:v>57.441018749999998</c:v>
                </c:pt>
                <c:pt idx="94">
                  <c:v>57.448518749999998</c:v>
                </c:pt>
                <c:pt idx="95">
                  <c:v>57.455393749999999</c:v>
                </c:pt>
                <c:pt idx="96">
                  <c:v>57.461878124999998</c:v>
                </c:pt>
                <c:pt idx="97">
                  <c:v>57.469065624999999</c:v>
                </c:pt>
                <c:pt idx="98">
                  <c:v>57.477190624999999</c:v>
                </c:pt>
                <c:pt idx="99">
                  <c:v>57.486487500000003</c:v>
                </c:pt>
                <c:pt idx="100">
                  <c:v>57.496956249999997</c:v>
                </c:pt>
                <c:pt idx="101">
                  <c:v>57.507503124999999</c:v>
                </c:pt>
                <c:pt idx="102">
                  <c:v>57.518440624999997</c:v>
                </c:pt>
                <c:pt idx="103">
                  <c:v>57.530237499999998</c:v>
                </c:pt>
                <c:pt idx="104">
                  <c:v>57.542815625000003</c:v>
                </c:pt>
                <c:pt idx="105">
                  <c:v>57.55601875</c:v>
                </c:pt>
                <c:pt idx="106">
                  <c:v>57.569221874999997</c:v>
                </c:pt>
                <c:pt idx="107">
                  <c:v>57.582268749999997</c:v>
                </c:pt>
                <c:pt idx="108">
                  <c:v>57.595628124999998</c:v>
                </c:pt>
                <c:pt idx="109">
                  <c:v>57.609065624999999</c:v>
                </c:pt>
                <c:pt idx="110">
                  <c:v>57.624806249999999</c:v>
                </c:pt>
                <c:pt idx="111">
                  <c:v>57.642109374999997</c:v>
                </c:pt>
                <c:pt idx="112">
                  <c:v>57.657265625000001</c:v>
                </c:pt>
                <c:pt idx="113">
                  <c:v>57.671015625000003</c:v>
                </c:pt>
                <c:pt idx="114">
                  <c:v>57.684296875000001</c:v>
                </c:pt>
                <c:pt idx="115">
                  <c:v>57.697109374999997</c:v>
                </c:pt>
                <c:pt idx="116">
                  <c:v>57.709687500000001</c:v>
                </c:pt>
                <c:pt idx="117">
                  <c:v>57.722421875000002</c:v>
                </c:pt>
                <c:pt idx="118">
                  <c:v>57.7340625</c:v>
                </c:pt>
                <c:pt idx="119">
                  <c:v>57.744453125</c:v>
                </c:pt>
                <c:pt idx="120">
                  <c:v>57.755781249999998</c:v>
                </c:pt>
                <c:pt idx="121">
                  <c:v>57.767890625</c:v>
                </c:pt>
                <c:pt idx="122">
                  <c:v>57.78</c:v>
                </c:pt>
                <c:pt idx="123">
                  <c:v>57.792187499999997</c:v>
                </c:pt>
                <c:pt idx="124">
                  <c:v>57.804375</c:v>
                </c:pt>
                <c:pt idx="125">
                  <c:v>57.816640624999998</c:v>
                </c:pt>
                <c:pt idx="126">
                  <c:v>57.828906250000003</c:v>
                </c:pt>
                <c:pt idx="127">
                  <c:v>57.841171875000001</c:v>
                </c:pt>
                <c:pt idx="128">
                  <c:v>57.853515625</c:v>
                </c:pt>
                <c:pt idx="129">
                  <c:v>57.865859374999999</c:v>
                </c:pt>
                <c:pt idx="130">
                  <c:v>57.877968750000001</c:v>
                </c:pt>
                <c:pt idx="131">
                  <c:v>57.889765625000003</c:v>
                </c:pt>
                <c:pt idx="132">
                  <c:v>57.901640624999999</c:v>
                </c:pt>
                <c:pt idx="133">
                  <c:v>57.913593749999997</c:v>
                </c:pt>
                <c:pt idx="134">
                  <c:v>57.925546875000002</c:v>
                </c:pt>
                <c:pt idx="135">
                  <c:v>57.937578125000002</c:v>
                </c:pt>
                <c:pt idx="136">
                  <c:v>57.949609375000001</c:v>
                </c:pt>
                <c:pt idx="137">
                  <c:v>57.961562499999999</c:v>
                </c:pt>
                <c:pt idx="138">
                  <c:v>57.973593749999999</c:v>
                </c:pt>
                <c:pt idx="139">
                  <c:v>57.986015625</c:v>
                </c:pt>
                <c:pt idx="140">
                  <c:v>57.998828125000003</c:v>
                </c:pt>
                <c:pt idx="141">
                  <c:v>58.011640624999998</c:v>
                </c:pt>
                <c:pt idx="142">
                  <c:v>58.024374999999999</c:v>
                </c:pt>
                <c:pt idx="143">
                  <c:v>58.037187500000002</c:v>
                </c:pt>
                <c:pt idx="144">
                  <c:v>58.049921875000003</c:v>
                </c:pt>
                <c:pt idx="145">
                  <c:v>58.062656250000003</c:v>
                </c:pt>
                <c:pt idx="146">
                  <c:v>58.075546875000001</c:v>
                </c:pt>
                <c:pt idx="147">
                  <c:v>58.088437499999998</c:v>
                </c:pt>
                <c:pt idx="148">
                  <c:v>58.101484374999998</c:v>
                </c:pt>
                <c:pt idx="149">
                  <c:v>58.114765624999997</c:v>
                </c:pt>
                <c:pt idx="150">
                  <c:v>58.127890624999999</c:v>
                </c:pt>
                <c:pt idx="151">
                  <c:v>58.141015625000001</c:v>
                </c:pt>
                <c:pt idx="152">
                  <c:v>58.154218749999998</c:v>
                </c:pt>
                <c:pt idx="153">
                  <c:v>58.167343750000001</c:v>
                </c:pt>
                <c:pt idx="154">
                  <c:v>58.180546874999997</c:v>
                </c:pt>
                <c:pt idx="155">
                  <c:v>58.194140625000003</c:v>
                </c:pt>
                <c:pt idx="156">
                  <c:v>58.207500000000003</c:v>
                </c:pt>
                <c:pt idx="157">
                  <c:v>58.214296875000002</c:v>
                </c:pt>
                <c:pt idx="158">
                  <c:v>58.214296875000002</c:v>
                </c:pt>
                <c:pt idx="159">
                  <c:v>58.213593750000001</c:v>
                </c:pt>
                <c:pt idx="160">
                  <c:v>58.213124999999998</c:v>
                </c:pt>
                <c:pt idx="161">
                  <c:v>58.212734374999997</c:v>
                </c:pt>
                <c:pt idx="162">
                  <c:v>58.212499999999999</c:v>
                </c:pt>
                <c:pt idx="163">
                  <c:v>58.212265625000001</c:v>
                </c:pt>
                <c:pt idx="164">
                  <c:v>58.211796874999997</c:v>
                </c:pt>
                <c:pt idx="165">
                  <c:v>58.211484374999998</c:v>
                </c:pt>
                <c:pt idx="166">
                  <c:v>58.211171874999998</c:v>
                </c:pt>
                <c:pt idx="167">
                  <c:v>58.210703125000002</c:v>
                </c:pt>
                <c:pt idx="168">
                  <c:v>58.210625</c:v>
                </c:pt>
                <c:pt idx="169">
                  <c:v>58.210625</c:v>
                </c:pt>
                <c:pt idx="170">
                  <c:v>58.210234374999999</c:v>
                </c:pt>
                <c:pt idx="171">
                  <c:v>58.209687500000001</c:v>
                </c:pt>
                <c:pt idx="172">
                  <c:v>58.208984375</c:v>
                </c:pt>
                <c:pt idx="173">
                  <c:v>58.208203124999997</c:v>
                </c:pt>
                <c:pt idx="174">
                  <c:v>58.207421875000001</c:v>
                </c:pt>
                <c:pt idx="175">
                  <c:v>58.206640624999999</c:v>
                </c:pt>
                <c:pt idx="176">
                  <c:v>58.2060156249999</c:v>
                </c:pt>
                <c:pt idx="177">
                  <c:v>58.205546875000003</c:v>
                </c:pt>
                <c:pt idx="178">
                  <c:v>58.205156250000002</c:v>
                </c:pt>
                <c:pt idx="179">
                  <c:v>58.204843750000002</c:v>
                </c:pt>
                <c:pt idx="180">
                  <c:v>58.204531250000002</c:v>
                </c:pt>
                <c:pt idx="181">
                  <c:v>58.204218750000003</c:v>
                </c:pt>
                <c:pt idx="182">
                  <c:v>58.203828125000001</c:v>
                </c:pt>
                <c:pt idx="183">
                  <c:v>58.2034374999999</c:v>
                </c:pt>
                <c:pt idx="184">
                  <c:v>58.203125</c:v>
                </c:pt>
                <c:pt idx="185">
                  <c:v>58.2028125</c:v>
                </c:pt>
                <c:pt idx="186">
                  <c:v>58.202578125000002</c:v>
                </c:pt>
                <c:pt idx="187">
                  <c:v>58.202421874999999</c:v>
                </c:pt>
                <c:pt idx="188">
                  <c:v>58.202343749999997</c:v>
                </c:pt>
                <c:pt idx="189">
                  <c:v>58.202265625000003</c:v>
                </c:pt>
                <c:pt idx="190">
                  <c:v>58.202187500000001</c:v>
                </c:pt>
                <c:pt idx="191">
                  <c:v>58.202031249999997</c:v>
                </c:pt>
                <c:pt idx="192">
                  <c:v>58.201796874999999</c:v>
                </c:pt>
                <c:pt idx="193">
                  <c:v>58.201640625000003</c:v>
                </c:pt>
                <c:pt idx="194">
                  <c:v>58.201562500000001</c:v>
                </c:pt>
                <c:pt idx="195">
                  <c:v>58.201562499999902</c:v>
                </c:pt>
                <c:pt idx="196">
                  <c:v>58.201562500000001</c:v>
                </c:pt>
                <c:pt idx="197">
                  <c:v>58.201562500000001</c:v>
                </c:pt>
                <c:pt idx="198">
                  <c:v>58.201562500000001</c:v>
                </c:pt>
                <c:pt idx="199">
                  <c:v>58.201562500000001</c:v>
                </c:pt>
                <c:pt idx="200">
                  <c:v>58.201640625000003</c:v>
                </c:pt>
                <c:pt idx="201">
                  <c:v>58.201796874999999</c:v>
                </c:pt>
                <c:pt idx="202">
                  <c:v>58.202421874999999</c:v>
                </c:pt>
                <c:pt idx="203">
                  <c:v>58.203359374999998</c:v>
                </c:pt>
                <c:pt idx="204">
                  <c:v>58.204140625000001</c:v>
                </c:pt>
                <c:pt idx="205">
                  <c:v>58.204921874999997</c:v>
                </c:pt>
                <c:pt idx="206">
                  <c:v>58.205546875000003</c:v>
                </c:pt>
                <c:pt idx="207">
                  <c:v>58.206015624999999</c:v>
                </c:pt>
                <c:pt idx="208">
                  <c:v>58.206484375000002</c:v>
                </c:pt>
                <c:pt idx="209">
                  <c:v>58.206953124999998</c:v>
                </c:pt>
                <c:pt idx="210">
                  <c:v>58.207265624999998</c:v>
                </c:pt>
                <c:pt idx="211">
                  <c:v>58.207421875000001</c:v>
                </c:pt>
                <c:pt idx="212">
                  <c:v>58.207578124999998</c:v>
                </c:pt>
                <c:pt idx="213">
                  <c:v>58.207734375000001</c:v>
                </c:pt>
                <c:pt idx="214">
                  <c:v>58.207890624999997</c:v>
                </c:pt>
                <c:pt idx="215">
                  <c:v>58.208046875000001</c:v>
                </c:pt>
                <c:pt idx="216">
                  <c:v>58.208203124999997</c:v>
                </c:pt>
                <c:pt idx="217">
                  <c:v>58.208359375000001</c:v>
                </c:pt>
                <c:pt idx="218">
                  <c:v>58.208437500000002</c:v>
                </c:pt>
                <c:pt idx="219">
                  <c:v>58.208437500000002</c:v>
                </c:pt>
                <c:pt idx="220">
                  <c:v>58.208359375000001</c:v>
                </c:pt>
                <c:pt idx="221">
                  <c:v>58.208281249999999</c:v>
                </c:pt>
                <c:pt idx="222">
                  <c:v>58.208203124999997</c:v>
                </c:pt>
                <c:pt idx="223">
                  <c:v>58.208046875000001</c:v>
                </c:pt>
                <c:pt idx="224">
                  <c:v>58.207890624999997</c:v>
                </c:pt>
                <c:pt idx="225">
                  <c:v>58.207734375000001</c:v>
                </c:pt>
                <c:pt idx="226">
                  <c:v>58.207500000000003</c:v>
                </c:pt>
                <c:pt idx="227">
                  <c:v>58.207187500000003</c:v>
                </c:pt>
                <c:pt idx="228">
                  <c:v>58.206874999999997</c:v>
                </c:pt>
                <c:pt idx="229">
                  <c:v>58.206562499999997</c:v>
                </c:pt>
                <c:pt idx="230">
                  <c:v>58.206171875000003</c:v>
                </c:pt>
                <c:pt idx="231">
                  <c:v>58.205624999999998</c:v>
                </c:pt>
                <c:pt idx="232">
                  <c:v>58.204921874999997</c:v>
                </c:pt>
                <c:pt idx="233">
                  <c:v>58.204140625000001</c:v>
                </c:pt>
                <c:pt idx="234">
                  <c:v>58.203359374999998</c:v>
                </c:pt>
                <c:pt idx="235">
                  <c:v>58.202578125000002</c:v>
                </c:pt>
                <c:pt idx="236">
                  <c:v>58.201796874999999</c:v>
                </c:pt>
                <c:pt idx="237">
                  <c:v>58.200937500000002</c:v>
                </c:pt>
                <c:pt idx="238">
                  <c:v>58.200078124999997</c:v>
                </c:pt>
                <c:pt idx="239">
                  <c:v>58.199375000000003</c:v>
                </c:pt>
                <c:pt idx="240">
                  <c:v>58.19890625</c:v>
                </c:pt>
                <c:pt idx="241">
                  <c:v>58.198203124999999</c:v>
                </c:pt>
                <c:pt idx="242">
                  <c:v>58.197265625</c:v>
                </c:pt>
                <c:pt idx="243">
                  <c:v>58.196484374999997</c:v>
                </c:pt>
                <c:pt idx="244">
                  <c:v>58.195781250000003</c:v>
                </c:pt>
                <c:pt idx="245">
                  <c:v>58.195156249999997</c:v>
                </c:pt>
                <c:pt idx="246">
                  <c:v>58.194531249999997</c:v>
                </c:pt>
                <c:pt idx="247">
                  <c:v>58.193906249999998</c:v>
                </c:pt>
                <c:pt idx="248">
                  <c:v>58.193046875</c:v>
                </c:pt>
                <c:pt idx="249">
                  <c:v>58.191875000000003</c:v>
                </c:pt>
                <c:pt idx="250">
                  <c:v>58.186015625000003</c:v>
                </c:pt>
                <c:pt idx="251">
                  <c:v>58.174765624999999</c:v>
                </c:pt>
                <c:pt idx="252">
                  <c:v>58.162578125000003</c:v>
                </c:pt>
                <c:pt idx="253">
                  <c:v>58.150312499999998</c:v>
                </c:pt>
                <c:pt idx="254">
                  <c:v>58.138125000000002</c:v>
                </c:pt>
                <c:pt idx="255">
                  <c:v>58.126562499999999</c:v>
                </c:pt>
                <c:pt idx="256">
                  <c:v>58.115468749999998</c:v>
                </c:pt>
                <c:pt idx="257">
                  <c:v>58.103593750000002</c:v>
                </c:pt>
                <c:pt idx="258">
                  <c:v>58.090859375000001</c:v>
                </c:pt>
                <c:pt idx="259">
                  <c:v>58.078749999999999</c:v>
                </c:pt>
                <c:pt idx="260">
                  <c:v>58.067031249999999</c:v>
                </c:pt>
                <c:pt idx="261">
                  <c:v>58.054843750000003</c:v>
                </c:pt>
                <c:pt idx="262">
                  <c:v>58.042734375000002</c:v>
                </c:pt>
                <c:pt idx="263">
                  <c:v>58.029843749999998</c:v>
                </c:pt>
                <c:pt idx="264">
                  <c:v>58.016406250000003</c:v>
                </c:pt>
                <c:pt idx="265">
                  <c:v>58.003359375000002</c:v>
                </c:pt>
                <c:pt idx="266">
                  <c:v>57.990703125000003</c:v>
                </c:pt>
                <c:pt idx="267">
                  <c:v>57.978046874999997</c:v>
                </c:pt>
                <c:pt idx="268">
                  <c:v>57.965390624999998</c:v>
                </c:pt>
                <c:pt idx="269">
                  <c:v>57.952187500000001</c:v>
                </c:pt>
                <c:pt idx="270">
                  <c:v>57.937656250000003</c:v>
                </c:pt>
                <c:pt idx="271">
                  <c:v>57.922656250000003</c:v>
                </c:pt>
                <c:pt idx="272">
                  <c:v>57.907734374999997</c:v>
                </c:pt>
                <c:pt idx="273">
                  <c:v>57.893124999999998</c:v>
                </c:pt>
                <c:pt idx="274">
                  <c:v>57.878671875000002</c:v>
                </c:pt>
                <c:pt idx="275">
                  <c:v>57.863984375000001</c:v>
                </c:pt>
                <c:pt idx="276">
                  <c:v>57.848281249999999</c:v>
                </c:pt>
                <c:pt idx="277">
                  <c:v>57.830703124999999</c:v>
                </c:pt>
                <c:pt idx="278">
                  <c:v>57.813671874999997</c:v>
                </c:pt>
                <c:pt idx="279">
                  <c:v>57.798281250000002</c:v>
                </c:pt>
                <c:pt idx="280">
                  <c:v>57.783437499999998</c:v>
                </c:pt>
                <c:pt idx="281">
                  <c:v>57.769374999999997</c:v>
                </c:pt>
                <c:pt idx="282">
                  <c:v>57.755703124999997</c:v>
                </c:pt>
                <c:pt idx="283">
                  <c:v>57.7421875</c:v>
                </c:pt>
                <c:pt idx="284">
                  <c:v>57.728671875000003</c:v>
                </c:pt>
                <c:pt idx="285">
                  <c:v>57.7154687499999</c:v>
                </c:pt>
                <c:pt idx="286">
                  <c:v>57.7034375</c:v>
                </c:pt>
                <c:pt idx="287">
                  <c:v>57.691796875000001</c:v>
                </c:pt>
                <c:pt idx="288">
                  <c:v>57.679218749999997</c:v>
                </c:pt>
                <c:pt idx="289">
                  <c:v>57.666015625</c:v>
                </c:pt>
                <c:pt idx="290">
                  <c:v>57.652578124999998</c:v>
                </c:pt>
                <c:pt idx="291">
                  <c:v>57.639062500000001</c:v>
                </c:pt>
                <c:pt idx="292">
                  <c:v>57.625624999999999</c:v>
                </c:pt>
                <c:pt idx="293">
                  <c:v>57.612421874999903</c:v>
                </c:pt>
                <c:pt idx="294">
                  <c:v>57.599531249999998</c:v>
                </c:pt>
                <c:pt idx="295">
                  <c:v>57.586718750000003</c:v>
                </c:pt>
                <c:pt idx="296">
                  <c:v>57.573828124999999</c:v>
                </c:pt>
                <c:pt idx="297">
                  <c:v>57.560859375</c:v>
                </c:pt>
                <c:pt idx="298">
                  <c:v>57.547812499999999</c:v>
                </c:pt>
                <c:pt idx="299">
                  <c:v>57.534765624999999</c:v>
                </c:pt>
                <c:pt idx="300">
                  <c:v>57.521796875</c:v>
                </c:pt>
                <c:pt idx="301">
                  <c:v>57.508671874999997</c:v>
                </c:pt>
                <c:pt idx="302">
                  <c:v>57.495312499999997</c:v>
                </c:pt>
                <c:pt idx="303">
                  <c:v>57.481875000000002</c:v>
                </c:pt>
                <c:pt idx="304">
                  <c:v>57.468281249999997</c:v>
                </c:pt>
                <c:pt idx="305">
                  <c:v>57.454296874999997</c:v>
                </c:pt>
                <c:pt idx="306">
                  <c:v>57.44</c:v>
                </c:pt>
                <c:pt idx="307">
                  <c:v>57.42546875</c:v>
                </c:pt>
                <c:pt idx="308">
                  <c:v>57.410859375000001</c:v>
                </c:pt>
                <c:pt idx="309">
                  <c:v>57.396328124999997</c:v>
                </c:pt>
                <c:pt idx="310">
                  <c:v>57.381796874999999</c:v>
                </c:pt>
                <c:pt idx="311">
                  <c:v>57.367343750000003</c:v>
                </c:pt>
                <c:pt idx="312">
                  <c:v>57.352968750000002</c:v>
                </c:pt>
                <c:pt idx="313">
                  <c:v>57.338593750000001</c:v>
                </c:pt>
                <c:pt idx="314">
                  <c:v>57.32421875</c:v>
                </c:pt>
                <c:pt idx="315">
                  <c:v>57.309843749999999</c:v>
                </c:pt>
                <c:pt idx="316">
                  <c:v>57.295468749999998</c:v>
                </c:pt>
                <c:pt idx="317">
                  <c:v>57.2809375</c:v>
                </c:pt>
                <c:pt idx="318">
                  <c:v>57.266406250000003</c:v>
                </c:pt>
                <c:pt idx="319">
                  <c:v>57.252109375000003</c:v>
                </c:pt>
                <c:pt idx="320">
                  <c:v>57.237890624999999</c:v>
                </c:pt>
                <c:pt idx="321">
                  <c:v>57.223593749999999</c:v>
                </c:pt>
                <c:pt idx="322">
                  <c:v>57.209218749999998</c:v>
                </c:pt>
                <c:pt idx="323">
                  <c:v>57.194921874999999</c:v>
                </c:pt>
                <c:pt idx="324">
                  <c:v>57.180703125000001</c:v>
                </c:pt>
                <c:pt idx="325">
                  <c:v>57.169531249999999</c:v>
                </c:pt>
                <c:pt idx="326">
                  <c:v>57.166249999999998</c:v>
                </c:pt>
                <c:pt idx="327">
                  <c:v>57.16796875</c:v>
                </c:pt>
                <c:pt idx="328">
                  <c:v>57.169375000000002</c:v>
                </c:pt>
                <c:pt idx="329">
                  <c:v>57.170312500000001</c:v>
                </c:pt>
                <c:pt idx="330">
                  <c:v>57.171171874999999</c:v>
                </c:pt>
                <c:pt idx="331">
                  <c:v>57.171875</c:v>
                </c:pt>
                <c:pt idx="332">
                  <c:v>57.172656250000003</c:v>
                </c:pt>
                <c:pt idx="333">
                  <c:v>57.173671874999997</c:v>
                </c:pt>
                <c:pt idx="334">
                  <c:v>57.174765624999999</c:v>
                </c:pt>
                <c:pt idx="335">
                  <c:v>57.175859375000002</c:v>
                </c:pt>
                <c:pt idx="336">
                  <c:v>57.176953124999997</c:v>
                </c:pt>
                <c:pt idx="337">
                  <c:v>57.178046875</c:v>
                </c:pt>
                <c:pt idx="338">
                  <c:v>57.179453125000002</c:v>
                </c:pt>
                <c:pt idx="339">
                  <c:v>57.181171874999997</c:v>
                </c:pt>
                <c:pt idx="340">
                  <c:v>57.182968750000001</c:v>
                </c:pt>
                <c:pt idx="341">
                  <c:v>57.186328125000003</c:v>
                </c:pt>
                <c:pt idx="342">
                  <c:v>57.192031249999999</c:v>
                </c:pt>
                <c:pt idx="343">
                  <c:v>57.198515624999999</c:v>
                </c:pt>
                <c:pt idx="344">
                  <c:v>57.204765625</c:v>
                </c:pt>
                <c:pt idx="345">
                  <c:v>57.210703125000002</c:v>
                </c:pt>
                <c:pt idx="346">
                  <c:v>57.216953125000003</c:v>
                </c:pt>
                <c:pt idx="347">
                  <c:v>57.223750000000003</c:v>
                </c:pt>
                <c:pt idx="348">
                  <c:v>57.230312499999997</c:v>
                </c:pt>
                <c:pt idx="349">
                  <c:v>57.236640625</c:v>
                </c:pt>
                <c:pt idx="350">
                  <c:v>57.243359374999997</c:v>
                </c:pt>
                <c:pt idx="351">
                  <c:v>57.250546874999998</c:v>
                </c:pt>
                <c:pt idx="352">
                  <c:v>57.257968750000003</c:v>
                </c:pt>
                <c:pt idx="353">
                  <c:v>57.265156249999997</c:v>
                </c:pt>
                <c:pt idx="354">
                  <c:v>57.271484375</c:v>
                </c:pt>
                <c:pt idx="355">
                  <c:v>57.27703125</c:v>
                </c:pt>
                <c:pt idx="356">
                  <c:v>57.282187499999999</c:v>
                </c:pt>
                <c:pt idx="357">
                  <c:v>57.287265625000003</c:v>
                </c:pt>
                <c:pt idx="358">
                  <c:v>57.292421875000002</c:v>
                </c:pt>
                <c:pt idx="359">
                  <c:v>57.297578125000001</c:v>
                </c:pt>
                <c:pt idx="360">
                  <c:v>57.302578124999997</c:v>
                </c:pt>
                <c:pt idx="361">
                  <c:v>57.307499999999997</c:v>
                </c:pt>
                <c:pt idx="362">
                  <c:v>57.3125</c:v>
                </c:pt>
                <c:pt idx="363">
                  <c:v>57.317734375000001</c:v>
                </c:pt>
                <c:pt idx="364">
                  <c:v>57.323515624999999</c:v>
                </c:pt>
                <c:pt idx="365">
                  <c:v>57.329765625</c:v>
                </c:pt>
                <c:pt idx="366">
                  <c:v>57.336171874999998</c:v>
                </c:pt>
                <c:pt idx="367">
                  <c:v>57.342656249999997</c:v>
                </c:pt>
                <c:pt idx="368">
                  <c:v>57.349296875</c:v>
                </c:pt>
                <c:pt idx="369">
                  <c:v>57.355937500000003</c:v>
                </c:pt>
                <c:pt idx="370">
                  <c:v>57.362499999999997</c:v>
                </c:pt>
                <c:pt idx="371">
                  <c:v>57.369062499999998</c:v>
                </c:pt>
                <c:pt idx="372">
                  <c:v>57.375624999999999</c:v>
                </c:pt>
                <c:pt idx="373">
                  <c:v>57.382109374999999</c:v>
                </c:pt>
                <c:pt idx="374">
                  <c:v>57.388515624999997</c:v>
                </c:pt>
                <c:pt idx="375">
                  <c:v>57.395156249999999</c:v>
                </c:pt>
                <c:pt idx="376">
                  <c:v>57.402265624999998</c:v>
                </c:pt>
                <c:pt idx="377">
                  <c:v>57.409609375000002</c:v>
                </c:pt>
                <c:pt idx="378">
                  <c:v>57.416953124999999</c:v>
                </c:pt>
                <c:pt idx="379">
                  <c:v>57.424140625</c:v>
                </c:pt>
                <c:pt idx="380">
                  <c:v>57.431328125</c:v>
                </c:pt>
                <c:pt idx="381">
                  <c:v>57.438593750000003</c:v>
                </c:pt>
                <c:pt idx="382">
                  <c:v>57.445781250000003</c:v>
                </c:pt>
                <c:pt idx="383">
                  <c:v>57.452968749999997</c:v>
                </c:pt>
                <c:pt idx="384">
                  <c:v>57.460234374999999</c:v>
                </c:pt>
                <c:pt idx="385">
                  <c:v>57.467578125000003</c:v>
                </c:pt>
                <c:pt idx="386">
                  <c:v>57.474921875</c:v>
                </c:pt>
                <c:pt idx="387">
                  <c:v>57.482187500000002</c:v>
                </c:pt>
                <c:pt idx="388">
                  <c:v>57.489453124999997</c:v>
                </c:pt>
                <c:pt idx="389">
                  <c:v>57.496171875000002</c:v>
                </c:pt>
                <c:pt idx="390">
                  <c:v>57.501171874999997</c:v>
                </c:pt>
                <c:pt idx="391">
                  <c:v>57.505234375000001</c:v>
                </c:pt>
                <c:pt idx="392">
                  <c:v>57.509609374999997</c:v>
                </c:pt>
                <c:pt idx="393">
                  <c:v>57.514218749999998</c:v>
                </c:pt>
                <c:pt idx="394">
                  <c:v>57.518749999999997</c:v>
                </c:pt>
                <c:pt idx="395">
                  <c:v>57.522812500000001</c:v>
                </c:pt>
                <c:pt idx="396">
                  <c:v>57.526171875000003</c:v>
                </c:pt>
                <c:pt idx="397">
                  <c:v>57.528906249999999</c:v>
                </c:pt>
                <c:pt idx="398">
                  <c:v>57.531640625000001</c:v>
                </c:pt>
                <c:pt idx="399">
                  <c:v>57.534687499999997</c:v>
                </c:pt>
                <c:pt idx="400">
                  <c:v>57.537890625000003</c:v>
                </c:pt>
                <c:pt idx="401">
                  <c:v>57.541171875000003</c:v>
                </c:pt>
                <c:pt idx="402">
                  <c:v>57.544375000000002</c:v>
                </c:pt>
                <c:pt idx="403">
                  <c:v>57.547109374999998</c:v>
                </c:pt>
                <c:pt idx="404">
                  <c:v>57.549062499999998</c:v>
                </c:pt>
                <c:pt idx="405">
                  <c:v>57.55046875</c:v>
                </c:pt>
                <c:pt idx="406">
                  <c:v>57.551640624999997</c:v>
                </c:pt>
                <c:pt idx="407">
                  <c:v>57.552656249999998</c:v>
                </c:pt>
                <c:pt idx="408">
                  <c:v>57.553515625000003</c:v>
                </c:pt>
                <c:pt idx="409">
                  <c:v>57.554375</c:v>
                </c:pt>
                <c:pt idx="410">
                  <c:v>57.555390625000001</c:v>
                </c:pt>
                <c:pt idx="411">
                  <c:v>57.556406250000002</c:v>
                </c:pt>
                <c:pt idx="412">
                  <c:v>57.557031250000001</c:v>
                </c:pt>
                <c:pt idx="413">
                  <c:v>57.557421875000003</c:v>
                </c:pt>
                <c:pt idx="414">
                  <c:v>57.557812499999997</c:v>
                </c:pt>
                <c:pt idx="415">
                  <c:v>57.55859375</c:v>
                </c:pt>
                <c:pt idx="416">
                  <c:v>57.560703125000003</c:v>
                </c:pt>
                <c:pt idx="417">
                  <c:v>57.563906250000002</c:v>
                </c:pt>
                <c:pt idx="418">
                  <c:v>57.567734375000001</c:v>
                </c:pt>
                <c:pt idx="419">
                  <c:v>57.572656250000001</c:v>
                </c:pt>
                <c:pt idx="420">
                  <c:v>57.578203125000002</c:v>
                </c:pt>
                <c:pt idx="421">
                  <c:v>57.583359375000001</c:v>
                </c:pt>
                <c:pt idx="422">
                  <c:v>57.588515624999999</c:v>
                </c:pt>
                <c:pt idx="423">
                  <c:v>57.593828125000002</c:v>
                </c:pt>
                <c:pt idx="424">
                  <c:v>57.598984375000001</c:v>
                </c:pt>
                <c:pt idx="425">
                  <c:v>57.604062499999998</c:v>
                </c:pt>
                <c:pt idx="426">
                  <c:v>57.609140625000002</c:v>
                </c:pt>
                <c:pt idx="427">
                  <c:v>57.614140624999997</c:v>
                </c:pt>
                <c:pt idx="428">
                  <c:v>57.618906250000002</c:v>
                </c:pt>
                <c:pt idx="429">
                  <c:v>57.623515625000003</c:v>
                </c:pt>
                <c:pt idx="430">
                  <c:v>57.628203124999999</c:v>
                </c:pt>
                <c:pt idx="431">
                  <c:v>57.633203125000001</c:v>
                </c:pt>
                <c:pt idx="432">
                  <c:v>57.638515624999997</c:v>
                </c:pt>
                <c:pt idx="433">
                  <c:v>57.644140624999999</c:v>
                </c:pt>
                <c:pt idx="434">
                  <c:v>57.65</c:v>
                </c:pt>
                <c:pt idx="435">
                  <c:v>57.655859374999999</c:v>
                </c:pt>
                <c:pt idx="436">
                  <c:v>57.661640624999997</c:v>
                </c:pt>
                <c:pt idx="437">
                  <c:v>57.667421875000002</c:v>
                </c:pt>
                <c:pt idx="438">
                  <c:v>57.673281250000002</c:v>
                </c:pt>
                <c:pt idx="439">
                  <c:v>57.679062500000001</c:v>
                </c:pt>
                <c:pt idx="440">
                  <c:v>57.684687500000003</c:v>
                </c:pt>
                <c:pt idx="441">
                  <c:v>57.690546875000003</c:v>
                </c:pt>
                <c:pt idx="442">
                  <c:v>57.696484374999997</c:v>
                </c:pt>
                <c:pt idx="443">
                  <c:v>57.702187500000001</c:v>
                </c:pt>
                <c:pt idx="444">
                  <c:v>57.707812500000003</c:v>
                </c:pt>
                <c:pt idx="445">
                  <c:v>57.712656250000002</c:v>
                </c:pt>
                <c:pt idx="446">
                  <c:v>57.716640624999997</c:v>
                </c:pt>
                <c:pt idx="447">
                  <c:v>57.720703125</c:v>
                </c:pt>
                <c:pt idx="448">
                  <c:v>57.725312500000001</c:v>
                </c:pt>
                <c:pt idx="449">
                  <c:v>57.73015625</c:v>
                </c:pt>
                <c:pt idx="450">
                  <c:v>57.734531250000003</c:v>
                </c:pt>
                <c:pt idx="451">
                  <c:v>57.739062500000003</c:v>
                </c:pt>
                <c:pt idx="452">
                  <c:v>57.744374999999998</c:v>
                </c:pt>
                <c:pt idx="453">
                  <c:v>57.750078125000002</c:v>
                </c:pt>
                <c:pt idx="454">
                  <c:v>57.755937500000002</c:v>
                </c:pt>
                <c:pt idx="455">
                  <c:v>57.761796875000002</c:v>
                </c:pt>
                <c:pt idx="456">
                  <c:v>57.767812499999998</c:v>
                </c:pt>
                <c:pt idx="457">
                  <c:v>57.774140625000001</c:v>
                </c:pt>
                <c:pt idx="458">
                  <c:v>57.780156249999997</c:v>
                </c:pt>
                <c:pt idx="459">
                  <c:v>57.785781249999999</c:v>
                </c:pt>
                <c:pt idx="460">
                  <c:v>57.791328125</c:v>
                </c:pt>
                <c:pt idx="461">
                  <c:v>57.7965625</c:v>
                </c:pt>
                <c:pt idx="462">
                  <c:v>57.801406249999999</c:v>
                </c:pt>
                <c:pt idx="463">
                  <c:v>57.805859374999997</c:v>
                </c:pt>
                <c:pt idx="464">
                  <c:v>57.809843749999999</c:v>
                </c:pt>
                <c:pt idx="465">
                  <c:v>57.813437499999999</c:v>
                </c:pt>
                <c:pt idx="466">
                  <c:v>57.816953124999998</c:v>
                </c:pt>
                <c:pt idx="467">
                  <c:v>57.820390625000002</c:v>
                </c:pt>
                <c:pt idx="468">
                  <c:v>57.823515624999999</c:v>
                </c:pt>
                <c:pt idx="469">
                  <c:v>57.826562500000001</c:v>
                </c:pt>
                <c:pt idx="470">
                  <c:v>57.829843750000002</c:v>
                </c:pt>
                <c:pt idx="471">
                  <c:v>57.833359375000001</c:v>
                </c:pt>
                <c:pt idx="472">
                  <c:v>57.837109374999997</c:v>
                </c:pt>
                <c:pt idx="473">
                  <c:v>57.841171875000001</c:v>
                </c:pt>
                <c:pt idx="474">
                  <c:v>57.845468750000002</c:v>
                </c:pt>
                <c:pt idx="475">
                  <c:v>57.85</c:v>
                </c:pt>
                <c:pt idx="476">
                  <c:v>57.854531250000001</c:v>
                </c:pt>
                <c:pt idx="477">
                  <c:v>57.858906249999997</c:v>
                </c:pt>
                <c:pt idx="478">
                  <c:v>57.863437500000003</c:v>
                </c:pt>
                <c:pt idx="479">
                  <c:v>57.867968750000003</c:v>
                </c:pt>
                <c:pt idx="480">
                  <c:v>57.871718749999999</c:v>
                </c:pt>
                <c:pt idx="481">
                  <c:v>57.874921874999998</c:v>
                </c:pt>
                <c:pt idx="482">
                  <c:v>57.878359375000002</c:v>
                </c:pt>
                <c:pt idx="483">
                  <c:v>57.882265625000002</c:v>
                </c:pt>
                <c:pt idx="484">
                  <c:v>57.886562499999997</c:v>
                </c:pt>
                <c:pt idx="485">
                  <c:v>57.890390625000002</c:v>
                </c:pt>
                <c:pt idx="486">
                  <c:v>57.893593750000001</c:v>
                </c:pt>
                <c:pt idx="487">
                  <c:v>57.897109374999999</c:v>
                </c:pt>
                <c:pt idx="488">
                  <c:v>57.900781250000001</c:v>
                </c:pt>
                <c:pt idx="489">
                  <c:v>57.904218749999998</c:v>
                </c:pt>
                <c:pt idx="490">
                  <c:v>57.906953125000001</c:v>
                </c:pt>
                <c:pt idx="491">
                  <c:v>57.909453124999999</c:v>
                </c:pt>
                <c:pt idx="492">
                  <c:v>57.912734374999999</c:v>
                </c:pt>
                <c:pt idx="493">
                  <c:v>57.916249999999998</c:v>
                </c:pt>
                <c:pt idx="494">
                  <c:v>57.918593749999999</c:v>
                </c:pt>
                <c:pt idx="495">
                  <c:v>57.919140624999997</c:v>
                </c:pt>
                <c:pt idx="496">
                  <c:v>57.921406249999997</c:v>
                </c:pt>
                <c:pt idx="497">
                  <c:v>57.925390624999999</c:v>
                </c:pt>
                <c:pt idx="498">
                  <c:v>57.928046875</c:v>
                </c:pt>
                <c:pt idx="499">
                  <c:v>57.931249999999999</c:v>
                </c:pt>
                <c:pt idx="500">
                  <c:v>57.934687500000003</c:v>
                </c:pt>
                <c:pt idx="501">
                  <c:v>57.936171874999999</c:v>
                </c:pt>
                <c:pt idx="502">
                  <c:v>57.9371875</c:v>
                </c:pt>
                <c:pt idx="503">
                  <c:v>57.939140625</c:v>
                </c:pt>
                <c:pt idx="504">
                  <c:v>57.941328124999998</c:v>
                </c:pt>
                <c:pt idx="505">
                  <c:v>57.943125000000002</c:v>
                </c:pt>
                <c:pt idx="506">
                  <c:v>57.945156249999997</c:v>
                </c:pt>
                <c:pt idx="507">
                  <c:v>57.948281250000001</c:v>
                </c:pt>
                <c:pt idx="508">
                  <c:v>57.951250000000002</c:v>
                </c:pt>
                <c:pt idx="509">
                  <c:v>57.952734374999999</c:v>
                </c:pt>
                <c:pt idx="510">
                  <c:v>57.953593750000003</c:v>
                </c:pt>
                <c:pt idx="511">
                  <c:v>57.954453125000001</c:v>
                </c:pt>
                <c:pt idx="512">
                  <c:v>57.955703124999999</c:v>
                </c:pt>
                <c:pt idx="513">
                  <c:v>57.958125000000003</c:v>
                </c:pt>
                <c:pt idx="514">
                  <c:v>57.961640625000001</c:v>
                </c:pt>
                <c:pt idx="515">
                  <c:v>57.96515625</c:v>
                </c:pt>
                <c:pt idx="516">
                  <c:v>57.967578125000003</c:v>
                </c:pt>
                <c:pt idx="517">
                  <c:v>57.9690625</c:v>
                </c:pt>
                <c:pt idx="518">
                  <c:v>57.9690625</c:v>
                </c:pt>
                <c:pt idx="519">
                  <c:v>57.967968749999997</c:v>
                </c:pt>
                <c:pt idx="520">
                  <c:v>57.967109375</c:v>
                </c:pt>
                <c:pt idx="521">
                  <c:v>57.965546875000001</c:v>
                </c:pt>
                <c:pt idx="522">
                  <c:v>57.962578125</c:v>
                </c:pt>
                <c:pt idx="523">
                  <c:v>57.959062500000002</c:v>
                </c:pt>
                <c:pt idx="524">
                  <c:v>57.956171875000003</c:v>
                </c:pt>
                <c:pt idx="525">
                  <c:v>57.954999999999998</c:v>
                </c:pt>
                <c:pt idx="526">
                  <c:v>57.954921874999997</c:v>
                </c:pt>
                <c:pt idx="527">
                  <c:v>57.954843750000002</c:v>
                </c:pt>
                <c:pt idx="528">
                  <c:v>57.954999999999998</c:v>
                </c:pt>
                <c:pt idx="529">
                  <c:v>57.954999999999998</c:v>
                </c:pt>
                <c:pt idx="530">
                  <c:v>57.954453125000001</c:v>
                </c:pt>
                <c:pt idx="531">
                  <c:v>57.954140625000001</c:v>
                </c:pt>
                <c:pt idx="532">
                  <c:v>57.953906250000003</c:v>
                </c:pt>
                <c:pt idx="533">
                  <c:v>57.953593750000003</c:v>
                </c:pt>
                <c:pt idx="534">
                  <c:v>57.953749999999999</c:v>
                </c:pt>
                <c:pt idx="535">
                  <c:v>57.954140625000001</c:v>
                </c:pt>
                <c:pt idx="536">
                  <c:v>57.954218750000003</c:v>
                </c:pt>
                <c:pt idx="537">
                  <c:v>57.953906250000003</c:v>
                </c:pt>
                <c:pt idx="538">
                  <c:v>57.953359374999998</c:v>
                </c:pt>
                <c:pt idx="539">
                  <c:v>57.9528125</c:v>
                </c:pt>
                <c:pt idx="540">
                  <c:v>57.952578125000002</c:v>
                </c:pt>
                <c:pt idx="541">
                  <c:v>57.952265625000003</c:v>
                </c:pt>
                <c:pt idx="542">
                  <c:v>57.951718749999998</c:v>
                </c:pt>
                <c:pt idx="543">
                  <c:v>57.951171875</c:v>
                </c:pt>
                <c:pt idx="544">
                  <c:v>57.950468749999999</c:v>
                </c:pt>
                <c:pt idx="545">
                  <c:v>57.94953125</c:v>
                </c:pt>
                <c:pt idx="546">
                  <c:v>57.948671875000002</c:v>
                </c:pt>
                <c:pt idx="547">
                  <c:v>57.947734375000003</c:v>
                </c:pt>
                <c:pt idx="548">
                  <c:v>57.947031250000002</c:v>
                </c:pt>
                <c:pt idx="549">
                  <c:v>57.946171874999997</c:v>
                </c:pt>
                <c:pt idx="550">
                  <c:v>57.945859374999998</c:v>
                </c:pt>
                <c:pt idx="551">
                  <c:v>57.946249999999999</c:v>
                </c:pt>
                <c:pt idx="552">
                  <c:v>57.945859374999998</c:v>
                </c:pt>
                <c:pt idx="553">
                  <c:v>57.944531249999997</c:v>
                </c:pt>
                <c:pt idx="554">
                  <c:v>57.943046875</c:v>
                </c:pt>
                <c:pt idx="555">
                  <c:v>57.941640624999998</c:v>
                </c:pt>
                <c:pt idx="556">
                  <c:v>57.94</c:v>
                </c:pt>
                <c:pt idx="557">
                  <c:v>57.938984374999997</c:v>
                </c:pt>
                <c:pt idx="558">
                  <c:v>57.938046874999998</c:v>
                </c:pt>
                <c:pt idx="559">
                  <c:v>57.936484374999999</c:v>
                </c:pt>
                <c:pt idx="560">
                  <c:v>57.935078124999997</c:v>
                </c:pt>
                <c:pt idx="561">
                  <c:v>57.933671875000002</c:v>
                </c:pt>
                <c:pt idx="562">
                  <c:v>57.931406250000002</c:v>
                </c:pt>
                <c:pt idx="563">
                  <c:v>57.928593749999997</c:v>
                </c:pt>
                <c:pt idx="564">
                  <c:v>57.92578125</c:v>
                </c:pt>
                <c:pt idx="565">
                  <c:v>57.923203125000001</c:v>
                </c:pt>
                <c:pt idx="566">
                  <c:v>57.921250000000001</c:v>
                </c:pt>
                <c:pt idx="567">
                  <c:v>57.919531249999999</c:v>
                </c:pt>
                <c:pt idx="568">
                  <c:v>57.917890624999998</c:v>
                </c:pt>
                <c:pt idx="569">
                  <c:v>57.916171875000003</c:v>
                </c:pt>
                <c:pt idx="570">
                  <c:v>57.91375</c:v>
                </c:pt>
                <c:pt idx="571">
                  <c:v>57.91015625</c:v>
                </c:pt>
                <c:pt idx="572">
                  <c:v>57.90625</c:v>
                </c:pt>
                <c:pt idx="573">
                  <c:v>57.902734375000001</c:v>
                </c:pt>
                <c:pt idx="574">
                  <c:v>57.899140625000001</c:v>
                </c:pt>
                <c:pt idx="575">
                  <c:v>57.895156249999999</c:v>
                </c:pt>
                <c:pt idx="576">
                  <c:v>57.891093750000003</c:v>
                </c:pt>
                <c:pt idx="577">
                  <c:v>57.886328124999999</c:v>
                </c:pt>
                <c:pt idx="578">
                  <c:v>57.880156249999999</c:v>
                </c:pt>
                <c:pt idx="579">
                  <c:v>57.875234374999998</c:v>
                </c:pt>
                <c:pt idx="580">
                  <c:v>57.872734375</c:v>
                </c:pt>
                <c:pt idx="581">
                  <c:v>57.870234375000003</c:v>
                </c:pt>
                <c:pt idx="582">
                  <c:v>57.866171874999999</c:v>
                </c:pt>
                <c:pt idx="583">
                  <c:v>57.862031250000001</c:v>
                </c:pt>
                <c:pt idx="584">
                  <c:v>57.858359374999999</c:v>
                </c:pt>
                <c:pt idx="585">
                  <c:v>57.854687499999997</c:v>
                </c:pt>
                <c:pt idx="586">
                  <c:v>57.851484374999998</c:v>
                </c:pt>
                <c:pt idx="587">
                  <c:v>57.848828124999997</c:v>
                </c:pt>
                <c:pt idx="588">
                  <c:v>57.845703125</c:v>
                </c:pt>
                <c:pt idx="589">
                  <c:v>57.841875000000002</c:v>
                </c:pt>
                <c:pt idx="590">
                  <c:v>57.837734374999997</c:v>
                </c:pt>
                <c:pt idx="591">
                  <c:v>57.832187500000003</c:v>
                </c:pt>
                <c:pt idx="592">
                  <c:v>57.826406249999998</c:v>
                </c:pt>
                <c:pt idx="593">
                  <c:v>57.822109374999997</c:v>
                </c:pt>
                <c:pt idx="594">
                  <c:v>57.818750000000001</c:v>
                </c:pt>
                <c:pt idx="595">
                  <c:v>57.815312499999997</c:v>
                </c:pt>
                <c:pt idx="596">
                  <c:v>57.811562500000001</c:v>
                </c:pt>
                <c:pt idx="597">
                  <c:v>57.807890624999999</c:v>
                </c:pt>
                <c:pt idx="598">
                  <c:v>57.804218749999997</c:v>
                </c:pt>
                <c:pt idx="599">
                  <c:v>57.800624999999997</c:v>
                </c:pt>
                <c:pt idx="600">
                  <c:v>57.797031250000003</c:v>
                </c:pt>
                <c:pt idx="601">
                  <c:v>57.79328125</c:v>
                </c:pt>
                <c:pt idx="602">
                  <c:v>57.789375</c:v>
                </c:pt>
                <c:pt idx="603">
                  <c:v>57.785546875000001</c:v>
                </c:pt>
                <c:pt idx="604">
                  <c:v>57.782265625000001</c:v>
                </c:pt>
                <c:pt idx="605">
                  <c:v>57.779843749999998</c:v>
                </c:pt>
                <c:pt idx="606">
                  <c:v>57.778671875000001</c:v>
                </c:pt>
                <c:pt idx="607">
                  <c:v>57.778046875000001</c:v>
                </c:pt>
                <c:pt idx="608">
                  <c:v>57.776562499999997</c:v>
                </c:pt>
                <c:pt idx="609">
                  <c:v>57.774374999999999</c:v>
                </c:pt>
                <c:pt idx="610">
                  <c:v>57.772421874999999</c:v>
                </c:pt>
                <c:pt idx="611">
                  <c:v>57.770546875000001</c:v>
                </c:pt>
                <c:pt idx="612">
                  <c:v>57.768749999999997</c:v>
                </c:pt>
                <c:pt idx="613">
                  <c:v>57.767421874999997</c:v>
                </c:pt>
                <c:pt idx="614">
                  <c:v>57.766406250000003</c:v>
                </c:pt>
                <c:pt idx="615">
                  <c:v>57.765078125000002</c:v>
                </c:pt>
                <c:pt idx="616">
                  <c:v>57.763281249999999</c:v>
                </c:pt>
                <c:pt idx="617">
                  <c:v>57.76140625</c:v>
                </c:pt>
                <c:pt idx="618">
                  <c:v>57.758906250000003</c:v>
                </c:pt>
                <c:pt idx="619">
                  <c:v>57.755781249999998</c:v>
                </c:pt>
                <c:pt idx="620">
                  <c:v>57.752499999999998</c:v>
                </c:pt>
                <c:pt idx="621">
                  <c:v>57.748437500000001</c:v>
                </c:pt>
                <c:pt idx="622">
                  <c:v>57.744374999999998</c:v>
                </c:pt>
                <c:pt idx="623">
                  <c:v>57.740937500000001</c:v>
                </c:pt>
                <c:pt idx="624">
                  <c:v>57.737421875000003</c:v>
                </c:pt>
                <c:pt idx="625">
                  <c:v>57.734296874999998</c:v>
                </c:pt>
                <c:pt idx="626">
                  <c:v>57.731171875000001</c:v>
                </c:pt>
                <c:pt idx="627">
                  <c:v>57.728281250000002</c:v>
                </c:pt>
                <c:pt idx="628">
                  <c:v>57.726171874999999</c:v>
                </c:pt>
                <c:pt idx="629">
                  <c:v>57.723828124999997</c:v>
                </c:pt>
                <c:pt idx="630">
                  <c:v>57.720312499999999</c:v>
                </c:pt>
                <c:pt idx="631">
                  <c:v>57.715781249999999</c:v>
                </c:pt>
                <c:pt idx="632">
                  <c:v>57.712187499999999</c:v>
                </c:pt>
                <c:pt idx="633">
                  <c:v>57.709843749999997</c:v>
                </c:pt>
                <c:pt idx="634">
                  <c:v>57.707500000000003</c:v>
                </c:pt>
                <c:pt idx="635">
                  <c:v>57.703984374999997</c:v>
                </c:pt>
                <c:pt idx="636">
                  <c:v>57.699609375000001</c:v>
                </c:pt>
                <c:pt idx="637">
                  <c:v>57.696562499999999</c:v>
                </c:pt>
                <c:pt idx="638">
                  <c:v>57.695234374999998</c:v>
                </c:pt>
                <c:pt idx="639">
                  <c:v>57.694140625000003</c:v>
                </c:pt>
                <c:pt idx="640">
                  <c:v>57.692500000000003</c:v>
                </c:pt>
                <c:pt idx="641">
                  <c:v>57.689843750000001</c:v>
                </c:pt>
                <c:pt idx="642">
                  <c:v>57.686484374999999</c:v>
                </c:pt>
                <c:pt idx="643">
                  <c:v>57.682968750000001</c:v>
                </c:pt>
                <c:pt idx="644">
                  <c:v>57.679296874999999</c:v>
                </c:pt>
                <c:pt idx="645">
                  <c:v>57.676015624999998</c:v>
                </c:pt>
                <c:pt idx="646">
                  <c:v>57.673906250000002</c:v>
                </c:pt>
                <c:pt idx="647">
                  <c:v>57.672812499999999</c:v>
                </c:pt>
                <c:pt idx="648">
                  <c:v>57.671953125000002</c:v>
                </c:pt>
                <c:pt idx="649">
                  <c:v>57.671171874999999</c:v>
                </c:pt>
                <c:pt idx="650">
                  <c:v>57.670546874999999</c:v>
                </c:pt>
                <c:pt idx="651">
                  <c:v>57.670156249999998</c:v>
                </c:pt>
                <c:pt idx="652">
                  <c:v>57.669921875</c:v>
                </c:pt>
                <c:pt idx="653">
                  <c:v>57.669921875</c:v>
                </c:pt>
                <c:pt idx="654">
                  <c:v>57.670390625000003</c:v>
                </c:pt>
                <c:pt idx="655">
                  <c:v>57.671093749999997</c:v>
                </c:pt>
                <c:pt idx="656">
                  <c:v>57.671796874999998</c:v>
                </c:pt>
                <c:pt idx="657">
                  <c:v>57.672343750000003</c:v>
                </c:pt>
                <c:pt idx="658">
                  <c:v>57.672578125000001</c:v>
                </c:pt>
                <c:pt idx="659">
                  <c:v>57.672890625000001</c:v>
                </c:pt>
                <c:pt idx="660">
                  <c:v>57.673437499999999</c:v>
                </c:pt>
                <c:pt idx="661">
                  <c:v>57.673906250000002</c:v>
                </c:pt>
                <c:pt idx="662">
                  <c:v>57.674765624999999</c:v>
                </c:pt>
                <c:pt idx="663">
                  <c:v>57.67546875</c:v>
                </c:pt>
                <c:pt idx="664">
                  <c:v>57.67546875</c:v>
                </c:pt>
                <c:pt idx="665">
                  <c:v>57.675703124999998</c:v>
                </c:pt>
                <c:pt idx="666">
                  <c:v>57.676250000000003</c:v>
                </c:pt>
                <c:pt idx="667">
                  <c:v>57.676875000000003</c:v>
                </c:pt>
                <c:pt idx="668">
                  <c:v>57.677500000000002</c:v>
                </c:pt>
                <c:pt idx="669">
                  <c:v>57.678046875</c:v>
                </c:pt>
                <c:pt idx="670">
                  <c:v>57.678671874999999</c:v>
                </c:pt>
                <c:pt idx="671">
                  <c:v>57.679375</c:v>
                </c:pt>
                <c:pt idx="672">
                  <c:v>57.68</c:v>
                </c:pt>
                <c:pt idx="673">
                  <c:v>57.680781250000003</c:v>
                </c:pt>
                <c:pt idx="674">
                  <c:v>57.681718750000002</c:v>
                </c:pt>
                <c:pt idx="675">
                  <c:v>57.682734375000003</c:v>
                </c:pt>
                <c:pt idx="676">
                  <c:v>57.68390625</c:v>
                </c:pt>
                <c:pt idx="677">
                  <c:v>57.688515625000001</c:v>
                </c:pt>
                <c:pt idx="678">
                  <c:v>57.698046875000003</c:v>
                </c:pt>
                <c:pt idx="679">
                  <c:v>57.709296875</c:v>
                </c:pt>
                <c:pt idx="680">
                  <c:v>57.720703125</c:v>
                </c:pt>
                <c:pt idx="681">
                  <c:v>57.732031249999999</c:v>
                </c:pt>
                <c:pt idx="682">
                  <c:v>57.743593750000002</c:v>
                </c:pt>
                <c:pt idx="683">
                  <c:v>57.755468749999999</c:v>
                </c:pt>
                <c:pt idx="684">
                  <c:v>57.767343750000002</c:v>
                </c:pt>
                <c:pt idx="685">
                  <c:v>57.779062500000002</c:v>
                </c:pt>
                <c:pt idx="686">
                  <c:v>57.790859374999997</c:v>
                </c:pt>
                <c:pt idx="687">
                  <c:v>57.802656249999998</c:v>
                </c:pt>
                <c:pt idx="688">
                  <c:v>57.814062499999999</c:v>
                </c:pt>
                <c:pt idx="689">
                  <c:v>57.825312500000003</c:v>
                </c:pt>
                <c:pt idx="690">
                  <c:v>57.837187499999999</c:v>
                </c:pt>
                <c:pt idx="691">
                  <c:v>57.849687500000002</c:v>
                </c:pt>
                <c:pt idx="692">
                  <c:v>57.861953124999999</c:v>
                </c:pt>
                <c:pt idx="693">
                  <c:v>57.874140625000003</c:v>
                </c:pt>
                <c:pt idx="694">
                  <c:v>57.886640624999998</c:v>
                </c:pt>
                <c:pt idx="695">
                  <c:v>57.899374999999999</c:v>
                </c:pt>
                <c:pt idx="696">
                  <c:v>57.912500000000001</c:v>
                </c:pt>
                <c:pt idx="697">
                  <c:v>57.926562500000003</c:v>
                </c:pt>
                <c:pt idx="698">
                  <c:v>57.941249999999997</c:v>
                </c:pt>
                <c:pt idx="699">
                  <c:v>57.956171875000003</c:v>
                </c:pt>
                <c:pt idx="700">
                  <c:v>57.971015625</c:v>
                </c:pt>
                <c:pt idx="701">
                  <c:v>57.985468750000003</c:v>
                </c:pt>
                <c:pt idx="702">
                  <c:v>57.999765625000002</c:v>
                </c:pt>
                <c:pt idx="703">
                  <c:v>58.014062500000001</c:v>
                </c:pt>
                <c:pt idx="704">
                  <c:v>58.029687500000001</c:v>
                </c:pt>
                <c:pt idx="705">
                  <c:v>58.045703125000003</c:v>
                </c:pt>
                <c:pt idx="706">
                  <c:v>58.062031249999997</c:v>
                </c:pt>
                <c:pt idx="707">
                  <c:v>58.078359374999998</c:v>
                </c:pt>
                <c:pt idx="708">
                  <c:v>58.0934375</c:v>
                </c:pt>
                <c:pt idx="709">
                  <c:v>58.108203125000003</c:v>
                </c:pt>
                <c:pt idx="710">
                  <c:v>58.122578124999997</c:v>
                </c:pt>
                <c:pt idx="711">
                  <c:v>58.136562499999997</c:v>
                </c:pt>
                <c:pt idx="712">
                  <c:v>58.150156250000002</c:v>
                </c:pt>
                <c:pt idx="713">
                  <c:v>58.162656249999998</c:v>
                </c:pt>
                <c:pt idx="714">
                  <c:v>58.174609375000003</c:v>
                </c:pt>
                <c:pt idx="715">
                  <c:v>58.1875</c:v>
                </c:pt>
                <c:pt idx="716">
                  <c:v>58.201171875</c:v>
                </c:pt>
                <c:pt idx="717">
                  <c:v>58.215000000000003</c:v>
                </c:pt>
                <c:pt idx="718">
                  <c:v>58.228671875000003</c:v>
                </c:pt>
                <c:pt idx="719">
                  <c:v>58.242265625000002</c:v>
                </c:pt>
                <c:pt idx="720">
                  <c:v>58.255781249999998</c:v>
                </c:pt>
                <c:pt idx="721">
                  <c:v>58.269296875000002</c:v>
                </c:pt>
                <c:pt idx="722">
                  <c:v>58.282734374999997</c:v>
                </c:pt>
                <c:pt idx="723">
                  <c:v>58.296093749999997</c:v>
                </c:pt>
                <c:pt idx="724">
                  <c:v>58.309140624999998</c:v>
                </c:pt>
                <c:pt idx="725">
                  <c:v>58.321874999999999</c:v>
                </c:pt>
                <c:pt idx="726">
                  <c:v>58.334843749999997</c:v>
                </c:pt>
                <c:pt idx="727">
                  <c:v>58.347812500000003</c:v>
                </c:pt>
                <c:pt idx="728">
                  <c:v>58.360624999999999</c:v>
                </c:pt>
                <c:pt idx="729">
                  <c:v>58.373515625000003</c:v>
                </c:pt>
                <c:pt idx="730">
                  <c:v>58.386562499999997</c:v>
                </c:pt>
                <c:pt idx="731">
                  <c:v>58.399765625000001</c:v>
                </c:pt>
                <c:pt idx="732">
                  <c:v>58.413046874999999</c:v>
                </c:pt>
                <c:pt idx="733">
                  <c:v>58.426328124999998</c:v>
                </c:pt>
                <c:pt idx="734">
                  <c:v>58.439609375000003</c:v>
                </c:pt>
                <c:pt idx="735">
                  <c:v>58.453125</c:v>
                </c:pt>
                <c:pt idx="736">
                  <c:v>58.466796875</c:v>
                </c:pt>
                <c:pt idx="737">
                  <c:v>58.48046875</c:v>
                </c:pt>
                <c:pt idx="738">
                  <c:v>58.494140625</c:v>
                </c:pt>
                <c:pt idx="739">
                  <c:v>58.5078125</c:v>
                </c:pt>
                <c:pt idx="740">
                  <c:v>58.522031249999998</c:v>
                </c:pt>
                <c:pt idx="741">
                  <c:v>58.536640624999997</c:v>
                </c:pt>
                <c:pt idx="742">
                  <c:v>58.551015624999998</c:v>
                </c:pt>
                <c:pt idx="743">
                  <c:v>58.565234375000003</c:v>
                </c:pt>
                <c:pt idx="744">
                  <c:v>58.579374999999999</c:v>
                </c:pt>
                <c:pt idx="745">
                  <c:v>58.593515625000002</c:v>
                </c:pt>
                <c:pt idx="746">
                  <c:v>58.607734375</c:v>
                </c:pt>
                <c:pt idx="747">
                  <c:v>58.622031249999999</c:v>
                </c:pt>
                <c:pt idx="748">
                  <c:v>58.636249999999997</c:v>
                </c:pt>
                <c:pt idx="749">
                  <c:v>58.650234374999997</c:v>
                </c:pt>
                <c:pt idx="750">
                  <c:v>58.664218750000003</c:v>
                </c:pt>
                <c:pt idx="751">
                  <c:v>58.678281249999998</c:v>
                </c:pt>
                <c:pt idx="752">
                  <c:v>58.692656249999999</c:v>
                </c:pt>
                <c:pt idx="753">
                  <c:v>58.707187500000003</c:v>
                </c:pt>
                <c:pt idx="754">
                  <c:v>58.721406250000001</c:v>
                </c:pt>
                <c:pt idx="755">
                  <c:v>58.735468750000003</c:v>
                </c:pt>
                <c:pt idx="756">
                  <c:v>58.749531249999997</c:v>
                </c:pt>
                <c:pt idx="757">
                  <c:v>58.763828125000003</c:v>
                </c:pt>
                <c:pt idx="758">
                  <c:v>58.772578125000003</c:v>
                </c:pt>
                <c:pt idx="759">
                  <c:v>58.774062499999999</c:v>
                </c:pt>
                <c:pt idx="760">
                  <c:v>58.774062499999999</c:v>
                </c:pt>
                <c:pt idx="761">
                  <c:v>58.77375</c:v>
                </c:pt>
                <c:pt idx="762">
                  <c:v>58.7734375</c:v>
                </c:pt>
                <c:pt idx="763">
                  <c:v>58.773359374999998</c:v>
                </c:pt>
                <c:pt idx="764">
                  <c:v>58.773359374999998</c:v>
                </c:pt>
                <c:pt idx="765">
                  <c:v>58.773515625000002</c:v>
                </c:pt>
                <c:pt idx="766">
                  <c:v>58.773671874999998</c:v>
                </c:pt>
                <c:pt idx="767">
                  <c:v>58.773671874999998</c:v>
                </c:pt>
                <c:pt idx="768">
                  <c:v>58.773515625000002</c:v>
                </c:pt>
                <c:pt idx="769">
                  <c:v>58.773593750000003</c:v>
                </c:pt>
                <c:pt idx="770">
                  <c:v>58.773828125000001</c:v>
                </c:pt>
                <c:pt idx="771">
                  <c:v>58.773984374999998</c:v>
                </c:pt>
                <c:pt idx="772">
                  <c:v>58.774062499999999</c:v>
                </c:pt>
                <c:pt idx="773">
                  <c:v>58.774062499999999</c:v>
                </c:pt>
                <c:pt idx="774">
                  <c:v>58.773984374999998</c:v>
                </c:pt>
                <c:pt idx="775">
                  <c:v>58.773906250000003</c:v>
                </c:pt>
                <c:pt idx="776">
                  <c:v>58.773906250000003</c:v>
                </c:pt>
                <c:pt idx="777">
                  <c:v>58.773984374999998</c:v>
                </c:pt>
                <c:pt idx="778">
                  <c:v>58.774218750000003</c:v>
                </c:pt>
                <c:pt idx="779">
                  <c:v>58.774531250000003</c:v>
                </c:pt>
                <c:pt idx="780">
                  <c:v>58.774843750000002</c:v>
                </c:pt>
                <c:pt idx="781">
                  <c:v>58.775078125</c:v>
                </c:pt>
                <c:pt idx="782">
                  <c:v>58.775234374999997</c:v>
                </c:pt>
                <c:pt idx="783">
                  <c:v>58.775390625</c:v>
                </c:pt>
                <c:pt idx="784">
                  <c:v>58.775546875000003</c:v>
                </c:pt>
                <c:pt idx="785">
                  <c:v>58.775703125</c:v>
                </c:pt>
                <c:pt idx="786">
                  <c:v>58.775859375000003</c:v>
                </c:pt>
                <c:pt idx="787">
                  <c:v>58.776015624999999</c:v>
                </c:pt>
                <c:pt idx="788">
                  <c:v>58.776249999999997</c:v>
                </c:pt>
                <c:pt idx="789">
                  <c:v>58.776484375000003</c:v>
                </c:pt>
                <c:pt idx="790">
                  <c:v>58.776640624999999</c:v>
                </c:pt>
                <c:pt idx="791">
                  <c:v>58.776796875000002</c:v>
                </c:pt>
                <c:pt idx="792">
                  <c:v>58.77703125</c:v>
                </c:pt>
                <c:pt idx="793">
                  <c:v>58.77734375</c:v>
                </c:pt>
                <c:pt idx="794">
                  <c:v>58.77765625</c:v>
                </c:pt>
                <c:pt idx="795">
                  <c:v>58.777968749999999</c:v>
                </c:pt>
                <c:pt idx="796">
                  <c:v>58.778437500000003</c:v>
                </c:pt>
                <c:pt idx="797">
                  <c:v>58.779062500000002</c:v>
                </c:pt>
                <c:pt idx="798">
                  <c:v>58.779687500000001</c:v>
                </c:pt>
                <c:pt idx="799">
                  <c:v>58.780312500000001</c:v>
                </c:pt>
                <c:pt idx="800">
                  <c:v>58.7809375</c:v>
                </c:pt>
                <c:pt idx="801">
                  <c:v>58.781718750000003</c:v>
                </c:pt>
                <c:pt idx="802">
                  <c:v>58.782812499999999</c:v>
                </c:pt>
                <c:pt idx="803">
                  <c:v>58.784374999999997</c:v>
                </c:pt>
                <c:pt idx="804">
                  <c:v>58.786093749999999</c:v>
                </c:pt>
                <c:pt idx="805">
                  <c:v>58.787656249999998</c:v>
                </c:pt>
                <c:pt idx="806">
                  <c:v>58.7890625</c:v>
                </c:pt>
                <c:pt idx="807">
                  <c:v>58.790234374999997</c:v>
                </c:pt>
                <c:pt idx="808">
                  <c:v>58.791406250000001</c:v>
                </c:pt>
                <c:pt idx="809">
                  <c:v>58.79265625</c:v>
                </c:pt>
                <c:pt idx="810">
                  <c:v>58.793906249999999</c:v>
                </c:pt>
                <c:pt idx="811">
                  <c:v>58.795000000000002</c:v>
                </c:pt>
                <c:pt idx="812">
                  <c:v>58.795937500000001</c:v>
                </c:pt>
                <c:pt idx="813">
                  <c:v>58.796875</c:v>
                </c:pt>
                <c:pt idx="814">
                  <c:v>58.797656250000003</c:v>
                </c:pt>
                <c:pt idx="815">
                  <c:v>58.798437499999999</c:v>
                </c:pt>
                <c:pt idx="816">
                  <c:v>58.799218750000001</c:v>
                </c:pt>
                <c:pt idx="817">
                  <c:v>58.799843750000001</c:v>
                </c:pt>
                <c:pt idx="818">
                  <c:v>58.80046875</c:v>
                </c:pt>
                <c:pt idx="819">
                  <c:v>58.80109375</c:v>
                </c:pt>
                <c:pt idx="820">
                  <c:v>58.801718749999999</c:v>
                </c:pt>
                <c:pt idx="821">
                  <c:v>58.802343749999999</c:v>
                </c:pt>
                <c:pt idx="822">
                  <c:v>58.802968749999998</c:v>
                </c:pt>
                <c:pt idx="823">
                  <c:v>58.803593749999997</c:v>
                </c:pt>
                <c:pt idx="824">
                  <c:v>58.804218749999997</c:v>
                </c:pt>
                <c:pt idx="825">
                  <c:v>58.804843750000003</c:v>
                </c:pt>
                <c:pt idx="826">
                  <c:v>58.805312499999999</c:v>
                </c:pt>
                <c:pt idx="827">
                  <c:v>58.805624999999999</c:v>
                </c:pt>
                <c:pt idx="828">
                  <c:v>58.805937499999999</c:v>
                </c:pt>
                <c:pt idx="829">
                  <c:v>58.806171874999997</c:v>
                </c:pt>
                <c:pt idx="830">
                  <c:v>58.806406250000002</c:v>
                </c:pt>
                <c:pt idx="831">
                  <c:v>58.806640625</c:v>
                </c:pt>
                <c:pt idx="832">
                  <c:v>58.806484374999997</c:v>
                </c:pt>
                <c:pt idx="833">
                  <c:v>58.805937499999999</c:v>
                </c:pt>
                <c:pt idx="834">
                  <c:v>58.805156250000003</c:v>
                </c:pt>
                <c:pt idx="835">
                  <c:v>58.804375</c:v>
                </c:pt>
                <c:pt idx="836">
                  <c:v>58.803593749999997</c:v>
                </c:pt>
                <c:pt idx="837">
                  <c:v>58.802578124999997</c:v>
                </c:pt>
                <c:pt idx="838">
                  <c:v>58.801484375000001</c:v>
                </c:pt>
                <c:pt idx="839">
                  <c:v>58.800546875000002</c:v>
                </c:pt>
                <c:pt idx="840">
                  <c:v>58.799765624999999</c:v>
                </c:pt>
                <c:pt idx="841">
                  <c:v>58.799062499999998</c:v>
                </c:pt>
                <c:pt idx="842">
                  <c:v>58.798437499999999</c:v>
                </c:pt>
                <c:pt idx="843">
                  <c:v>58.797734374999997</c:v>
                </c:pt>
                <c:pt idx="844">
                  <c:v>58.796796874999998</c:v>
                </c:pt>
                <c:pt idx="845">
                  <c:v>58.795859374999999</c:v>
                </c:pt>
                <c:pt idx="846">
                  <c:v>58.795078125000003</c:v>
                </c:pt>
                <c:pt idx="847">
                  <c:v>58.794296875000001</c:v>
                </c:pt>
                <c:pt idx="848">
                  <c:v>58.793359375000001</c:v>
                </c:pt>
                <c:pt idx="849">
                  <c:v>58.792343750000001</c:v>
                </c:pt>
                <c:pt idx="850">
                  <c:v>58.791406250000001</c:v>
                </c:pt>
                <c:pt idx="851">
                  <c:v>58.791249999999998</c:v>
                </c:pt>
                <c:pt idx="852">
                  <c:v>58.792109375000003</c:v>
                </c:pt>
                <c:pt idx="853">
                  <c:v>58.792812499999997</c:v>
                </c:pt>
                <c:pt idx="854">
                  <c:v>58.793359375000001</c:v>
                </c:pt>
                <c:pt idx="855">
                  <c:v>58.794296875000001</c:v>
                </c:pt>
                <c:pt idx="856">
                  <c:v>58.795781249999997</c:v>
                </c:pt>
                <c:pt idx="857">
                  <c:v>58.797734374999997</c:v>
                </c:pt>
                <c:pt idx="858">
                  <c:v>58.800078124999999</c:v>
                </c:pt>
                <c:pt idx="859">
                  <c:v>58.802968749999998</c:v>
                </c:pt>
                <c:pt idx="860">
                  <c:v>58.806093750000002</c:v>
                </c:pt>
                <c:pt idx="861">
                  <c:v>58.809140624999998</c:v>
                </c:pt>
                <c:pt idx="862">
                  <c:v>58.812265625000002</c:v>
                </c:pt>
                <c:pt idx="863">
                  <c:v>58.816562500000003</c:v>
                </c:pt>
                <c:pt idx="864">
                  <c:v>58.819609374999999</c:v>
                </c:pt>
                <c:pt idx="865">
                  <c:v>58.820937499999999</c:v>
                </c:pt>
                <c:pt idx="866">
                  <c:v>58.822499999999998</c:v>
                </c:pt>
                <c:pt idx="867">
                  <c:v>58.823515624999999</c:v>
                </c:pt>
                <c:pt idx="868">
                  <c:v>58.823828124999999</c:v>
                </c:pt>
                <c:pt idx="869">
                  <c:v>58.820234374999998</c:v>
                </c:pt>
                <c:pt idx="870">
                  <c:v>58.811250000000001</c:v>
                </c:pt>
                <c:pt idx="871">
                  <c:v>58.800078124999999</c:v>
                </c:pt>
                <c:pt idx="872">
                  <c:v>58.788593749999997</c:v>
                </c:pt>
                <c:pt idx="873">
                  <c:v>58.777109375000002</c:v>
                </c:pt>
                <c:pt idx="874">
                  <c:v>58.765703125000002</c:v>
                </c:pt>
                <c:pt idx="875">
                  <c:v>58.754296875000001</c:v>
                </c:pt>
                <c:pt idx="876">
                  <c:v>58.742656250000003</c:v>
                </c:pt>
                <c:pt idx="877">
                  <c:v>58.730859375000001</c:v>
                </c:pt>
                <c:pt idx="878">
                  <c:v>58.719140625000001</c:v>
                </c:pt>
                <c:pt idx="879">
                  <c:v>58.70734375</c:v>
                </c:pt>
                <c:pt idx="880">
                  <c:v>58.6953125</c:v>
                </c:pt>
                <c:pt idx="881">
                  <c:v>58.68328125</c:v>
                </c:pt>
                <c:pt idx="882">
                  <c:v>58.671406249999997</c:v>
                </c:pt>
                <c:pt idx="883">
                  <c:v>58.659687499999997</c:v>
                </c:pt>
                <c:pt idx="884">
                  <c:v>58.648046874999999</c:v>
                </c:pt>
                <c:pt idx="885">
                  <c:v>58.635703124999999</c:v>
                </c:pt>
                <c:pt idx="886">
                  <c:v>58.623046875</c:v>
                </c:pt>
                <c:pt idx="887">
                  <c:v>58.610624999999999</c:v>
                </c:pt>
                <c:pt idx="888">
                  <c:v>58.598046875000001</c:v>
                </c:pt>
                <c:pt idx="889">
                  <c:v>58.585390625000002</c:v>
                </c:pt>
                <c:pt idx="890">
                  <c:v>58.572656250000001</c:v>
                </c:pt>
                <c:pt idx="891">
                  <c:v>58.559765624999997</c:v>
                </c:pt>
                <c:pt idx="892">
                  <c:v>58.546250000000001</c:v>
                </c:pt>
                <c:pt idx="893">
                  <c:v>58.531718750000003</c:v>
                </c:pt>
                <c:pt idx="894">
                  <c:v>58.516562499999999</c:v>
                </c:pt>
                <c:pt idx="895">
                  <c:v>58.501249999999999</c:v>
                </c:pt>
                <c:pt idx="896">
                  <c:v>58.486328125</c:v>
                </c:pt>
                <c:pt idx="897">
                  <c:v>58.471874999999997</c:v>
                </c:pt>
                <c:pt idx="898">
                  <c:v>58.456328124999999</c:v>
                </c:pt>
                <c:pt idx="899">
                  <c:v>58.439296874999997</c:v>
                </c:pt>
                <c:pt idx="900">
                  <c:v>58.422734374999997</c:v>
                </c:pt>
                <c:pt idx="901">
                  <c:v>58.407265625000001</c:v>
                </c:pt>
                <c:pt idx="902">
                  <c:v>58.392421874999997</c:v>
                </c:pt>
                <c:pt idx="903">
                  <c:v>58.377890624999999</c:v>
                </c:pt>
                <c:pt idx="904">
                  <c:v>58.36359375</c:v>
                </c:pt>
                <c:pt idx="905">
                  <c:v>58.349453124999997</c:v>
                </c:pt>
                <c:pt idx="906">
                  <c:v>58.337031250000003</c:v>
                </c:pt>
                <c:pt idx="907">
                  <c:v>58.327109374999999</c:v>
                </c:pt>
                <c:pt idx="908">
                  <c:v>58.316953124999998</c:v>
                </c:pt>
                <c:pt idx="909">
                  <c:v>58.305468750000003</c:v>
                </c:pt>
                <c:pt idx="910">
                  <c:v>58.293515624999998</c:v>
                </c:pt>
                <c:pt idx="911">
                  <c:v>58.281484374999998</c:v>
                </c:pt>
                <c:pt idx="912">
                  <c:v>58.269374999999997</c:v>
                </c:pt>
                <c:pt idx="913">
                  <c:v>58.257187500000001</c:v>
                </c:pt>
                <c:pt idx="914">
                  <c:v>58.245234374999903</c:v>
                </c:pt>
                <c:pt idx="915">
                  <c:v>58.233515625000003</c:v>
                </c:pt>
                <c:pt idx="916">
                  <c:v>58.221796875000003</c:v>
                </c:pt>
                <c:pt idx="917">
                  <c:v>58.210078125000003</c:v>
                </c:pt>
                <c:pt idx="918">
                  <c:v>58.198593750000001</c:v>
                </c:pt>
                <c:pt idx="919">
                  <c:v>58.187421874999998</c:v>
                </c:pt>
                <c:pt idx="920">
                  <c:v>58.176406249999999</c:v>
                </c:pt>
                <c:pt idx="921">
                  <c:v>58.165624999999999</c:v>
                </c:pt>
                <c:pt idx="922">
                  <c:v>58.154765625000003</c:v>
                </c:pt>
                <c:pt idx="923">
                  <c:v>58.143749999999997</c:v>
                </c:pt>
                <c:pt idx="924">
                  <c:v>58.133515625000001</c:v>
                </c:pt>
                <c:pt idx="925">
                  <c:v>58.124062500000001</c:v>
                </c:pt>
                <c:pt idx="926">
                  <c:v>58.114765624999997</c:v>
                </c:pt>
                <c:pt idx="927">
                  <c:v>58.105546875000002</c:v>
                </c:pt>
                <c:pt idx="928">
                  <c:v>58.0960156249999</c:v>
                </c:pt>
                <c:pt idx="929">
                  <c:v>58.085625</c:v>
                </c:pt>
                <c:pt idx="930">
                  <c:v>58.073984375000002</c:v>
                </c:pt>
                <c:pt idx="931">
                  <c:v>58.061875000000001</c:v>
                </c:pt>
                <c:pt idx="932">
                  <c:v>58.05</c:v>
                </c:pt>
                <c:pt idx="933">
                  <c:v>58.037968749999997</c:v>
                </c:pt>
                <c:pt idx="934">
                  <c:v>58.026328124999999</c:v>
                </c:pt>
                <c:pt idx="935">
                  <c:v>58.015156249999997</c:v>
                </c:pt>
                <c:pt idx="936">
                  <c:v>58.00359375</c:v>
                </c:pt>
                <c:pt idx="937">
                  <c:v>57.991406249999997</c:v>
                </c:pt>
                <c:pt idx="938">
                  <c:v>57.979374999999997</c:v>
                </c:pt>
                <c:pt idx="939">
                  <c:v>57.967500000000001</c:v>
                </c:pt>
                <c:pt idx="940">
                  <c:v>57.955078125</c:v>
                </c:pt>
                <c:pt idx="941">
                  <c:v>57.943203124999997</c:v>
                </c:pt>
                <c:pt idx="942">
                  <c:v>57.931484374999997</c:v>
                </c:pt>
                <c:pt idx="943">
                  <c:v>57.918828124999997</c:v>
                </c:pt>
                <c:pt idx="944">
                  <c:v>57.906093749999997</c:v>
                </c:pt>
                <c:pt idx="945">
                  <c:v>57.893749999999997</c:v>
                </c:pt>
                <c:pt idx="946">
                  <c:v>57.881171875</c:v>
                </c:pt>
                <c:pt idx="947">
                  <c:v>57.868359374999997</c:v>
                </c:pt>
                <c:pt idx="948">
                  <c:v>57.855937500000003</c:v>
                </c:pt>
                <c:pt idx="949">
                  <c:v>57.843828125000002</c:v>
                </c:pt>
                <c:pt idx="950">
                  <c:v>57.831484374999903</c:v>
                </c:pt>
                <c:pt idx="951">
                  <c:v>57.819140625000003</c:v>
                </c:pt>
                <c:pt idx="952">
                  <c:v>57.807578124999999</c:v>
                </c:pt>
                <c:pt idx="953">
                  <c:v>57.796328125000002</c:v>
                </c:pt>
                <c:pt idx="954">
                  <c:v>57.785312500000003</c:v>
                </c:pt>
                <c:pt idx="955">
                  <c:v>57.774609374999997</c:v>
                </c:pt>
                <c:pt idx="956">
                  <c:v>57.763828125000003</c:v>
                </c:pt>
                <c:pt idx="957">
                  <c:v>57.752265625</c:v>
                </c:pt>
                <c:pt idx="958">
                  <c:v>57.739921875</c:v>
                </c:pt>
                <c:pt idx="959">
                  <c:v>57.727265625000001</c:v>
                </c:pt>
                <c:pt idx="960">
                  <c:v>57.714453124999999</c:v>
                </c:pt>
                <c:pt idx="961">
                  <c:v>57.702265625000003</c:v>
                </c:pt>
                <c:pt idx="962">
                  <c:v>57.691328124999998</c:v>
                </c:pt>
                <c:pt idx="963">
                  <c:v>57.681718750000002</c:v>
                </c:pt>
                <c:pt idx="964">
                  <c:v>57.672031250000003</c:v>
                </c:pt>
                <c:pt idx="965">
                  <c:v>57.662031249999998</c:v>
                </c:pt>
                <c:pt idx="966">
                  <c:v>57.652812500000003</c:v>
                </c:pt>
                <c:pt idx="967">
                  <c:v>57.644140624999999</c:v>
                </c:pt>
                <c:pt idx="968">
                  <c:v>57.635937499999997</c:v>
                </c:pt>
                <c:pt idx="969">
                  <c:v>57.628203124999999</c:v>
                </c:pt>
                <c:pt idx="970">
                  <c:v>57.62</c:v>
                </c:pt>
                <c:pt idx="971">
                  <c:v>57.611015625</c:v>
                </c:pt>
                <c:pt idx="972">
                  <c:v>57.601328125000002</c:v>
                </c:pt>
                <c:pt idx="973">
                  <c:v>57.591562500000002</c:v>
                </c:pt>
                <c:pt idx="974">
                  <c:v>57.583359375000001</c:v>
                </c:pt>
                <c:pt idx="975">
                  <c:v>57.583359375000001</c:v>
                </c:pt>
                <c:pt idx="976">
                  <c:v>57.590546875000001</c:v>
                </c:pt>
                <c:pt idx="977">
                  <c:v>57.598046875000001</c:v>
                </c:pt>
                <c:pt idx="978">
                  <c:v>57.604296874999903</c:v>
                </c:pt>
                <c:pt idx="979">
                  <c:v>57.608984374999999</c:v>
                </c:pt>
                <c:pt idx="980">
                  <c:v>57.613750000000003</c:v>
                </c:pt>
                <c:pt idx="981">
                  <c:v>57.618203125000001</c:v>
                </c:pt>
                <c:pt idx="982">
                  <c:v>57.622109375000001</c:v>
                </c:pt>
                <c:pt idx="983">
                  <c:v>57.626249999999999</c:v>
                </c:pt>
                <c:pt idx="984">
                  <c:v>57.630312500000002</c:v>
                </c:pt>
                <c:pt idx="985">
                  <c:v>57.633828125000001</c:v>
                </c:pt>
                <c:pt idx="986">
                  <c:v>57.636953124999998</c:v>
                </c:pt>
                <c:pt idx="987">
                  <c:v>57.640546874999998</c:v>
                </c:pt>
                <c:pt idx="988">
                  <c:v>57.645781249999999</c:v>
                </c:pt>
                <c:pt idx="989">
                  <c:v>57.652187499999997</c:v>
                </c:pt>
                <c:pt idx="990">
                  <c:v>57.656796874999998</c:v>
                </c:pt>
                <c:pt idx="991">
                  <c:v>57.659921875000002</c:v>
                </c:pt>
                <c:pt idx="992">
                  <c:v>57.664218750000003</c:v>
                </c:pt>
                <c:pt idx="993">
                  <c:v>57.668828124999997</c:v>
                </c:pt>
                <c:pt idx="994">
                  <c:v>57.673437499999999</c:v>
                </c:pt>
                <c:pt idx="995">
                  <c:v>57.678359374999999</c:v>
                </c:pt>
                <c:pt idx="996">
                  <c:v>57.68359375</c:v>
                </c:pt>
                <c:pt idx="997">
                  <c:v>57.689609375000003</c:v>
                </c:pt>
                <c:pt idx="998">
                  <c:v>57.695468750000003</c:v>
                </c:pt>
                <c:pt idx="999">
                  <c:v>57.700078124999997</c:v>
                </c:pt>
                <c:pt idx="1000">
                  <c:v>57.704609374999997</c:v>
                </c:pt>
                <c:pt idx="1001">
                  <c:v>57.710468749999997</c:v>
                </c:pt>
                <c:pt idx="1002">
                  <c:v>57.717265625000003</c:v>
                </c:pt>
                <c:pt idx="1003">
                  <c:v>57.723750000000003</c:v>
                </c:pt>
                <c:pt idx="1004">
                  <c:v>57.73</c:v>
                </c:pt>
                <c:pt idx="1005">
                  <c:v>57.736796875000003</c:v>
                </c:pt>
                <c:pt idx="1006">
                  <c:v>57.743437499999999</c:v>
                </c:pt>
                <c:pt idx="1007">
                  <c:v>57.749140625000003</c:v>
                </c:pt>
                <c:pt idx="1008">
                  <c:v>57.754140624999998</c:v>
                </c:pt>
                <c:pt idx="1009">
                  <c:v>57.759062499999999</c:v>
                </c:pt>
                <c:pt idx="1010">
                  <c:v>57.764296874999999</c:v>
                </c:pt>
                <c:pt idx="1011">
                  <c:v>57.769687500000003</c:v>
                </c:pt>
                <c:pt idx="1012">
                  <c:v>57.774140625000001</c:v>
                </c:pt>
                <c:pt idx="1013">
                  <c:v>57.777734375000001</c:v>
                </c:pt>
                <c:pt idx="1014">
                  <c:v>57.781484374999998</c:v>
                </c:pt>
                <c:pt idx="1015">
                  <c:v>57.785859375000001</c:v>
                </c:pt>
                <c:pt idx="1016">
                  <c:v>57.790546874999997</c:v>
                </c:pt>
                <c:pt idx="1017">
                  <c:v>57.794687500000002</c:v>
                </c:pt>
                <c:pt idx="1018">
                  <c:v>57.798281250000002</c:v>
                </c:pt>
                <c:pt idx="1019">
                  <c:v>57.802187500000002</c:v>
                </c:pt>
                <c:pt idx="1020">
                  <c:v>57.807187499999998</c:v>
                </c:pt>
                <c:pt idx="1021">
                  <c:v>57.813046874999998</c:v>
                </c:pt>
                <c:pt idx="1022">
                  <c:v>57.818828125000003</c:v>
                </c:pt>
                <c:pt idx="1023">
                  <c:v>57.823828124999999</c:v>
                </c:pt>
                <c:pt idx="1024">
                  <c:v>57.828593750000003</c:v>
                </c:pt>
                <c:pt idx="1025">
                  <c:v>57.833906249999998</c:v>
                </c:pt>
                <c:pt idx="1026">
                  <c:v>57.84015625</c:v>
                </c:pt>
                <c:pt idx="1027">
                  <c:v>57.846640624999999</c:v>
                </c:pt>
                <c:pt idx="1028">
                  <c:v>57.852656250000003</c:v>
                </c:pt>
                <c:pt idx="1029">
                  <c:v>57.858437500000001</c:v>
                </c:pt>
                <c:pt idx="1030">
                  <c:v>57.863906249999999</c:v>
                </c:pt>
                <c:pt idx="1031">
                  <c:v>57.868749999999999</c:v>
                </c:pt>
                <c:pt idx="1032">
                  <c:v>57.873750000000001</c:v>
                </c:pt>
                <c:pt idx="1033">
                  <c:v>57.880312500000002</c:v>
                </c:pt>
                <c:pt idx="1034">
                  <c:v>57.887734375000001</c:v>
                </c:pt>
                <c:pt idx="1035">
                  <c:v>57.895078124999998</c:v>
                </c:pt>
                <c:pt idx="1036">
                  <c:v>57.902578124999998</c:v>
                </c:pt>
                <c:pt idx="1037">
                  <c:v>57.910234375000002</c:v>
                </c:pt>
                <c:pt idx="1038">
                  <c:v>57.918203124999998</c:v>
                </c:pt>
                <c:pt idx="1039">
                  <c:v>57.926250000000003</c:v>
                </c:pt>
                <c:pt idx="1040">
                  <c:v>57.933984375000001</c:v>
                </c:pt>
                <c:pt idx="1041">
                  <c:v>57.941796875000001</c:v>
                </c:pt>
                <c:pt idx="1042">
                  <c:v>57.949765624999998</c:v>
                </c:pt>
                <c:pt idx="1043">
                  <c:v>57.957578124999998</c:v>
                </c:pt>
                <c:pt idx="1044">
                  <c:v>57.965234375000001</c:v>
                </c:pt>
                <c:pt idx="1045">
                  <c:v>57.972890624999998</c:v>
                </c:pt>
                <c:pt idx="1046">
                  <c:v>57.980546875000002</c:v>
                </c:pt>
                <c:pt idx="1047">
                  <c:v>57.988124999999997</c:v>
                </c:pt>
                <c:pt idx="1048">
                  <c:v>57.99578125</c:v>
                </c:pt>
                <c:pt idx="1049">
                  <c:v>58.00359375</c:v>
                </c:pt>
                <c:pt idx="1050">
                  <c:v>58.011328124999999</c:v>
                </c:pt>
                <c:pt idx="1051">
                  <c:v>58.018749999999997</c:v>
                </c:pt>
                <c:pt idx="1052">
                  <c:v>58.025703125</c:v>
                </c:pt>
                <c:pt idx="1053">
                  <c:v>58.032499999999999</c:v>
                </c:pt>
                <c:pt idx="1054">
                  <c:v>58.039453125000001</c:v>
                </c:pt>
                <c:pt idx="1055">
                  <c:v>58.0465625</c:v>
                </c:pt>
                <c:pt idx="1056">
                  <c:v>58.053359374999999</c:v>
                </c:pt>
                <c:pt idx="1057">
                  <c:v>58.059687500000003</c:v>
                </c:pt>
                <c:pt idx="1058">
                  <c:v>58.065703124999999</c:v>
                </c:pt>
                <c:pt idx="1059">
                  <c:v>58.071406250000003</c:v>
                </c:pt>
                <c:pt idx="1060">
                  <c:v>58.076953125000003</c:v>
                </c:pt>
                <c:pt idx="1061">
                  <c:v>58.082187500000003</c:v>
                </c:pt>
                <c:pt idx="1062">
                  <c:v>58.086796874999997</c:v>
                </c:pt>
                <c:pt idx="1063">
                  <c:v>58.090781249999999</c:v>
                </c:pt>
                <c:pt idx="1064">
                  <c:v>58.095156250000002</c:v>
                </c:pt>
                <c:pt idx="1065">
                  <c:v>58.100156249999998</c:v>
                </c:pt>
                <c:pt idx="1066">
                  <c:v>58.105312499999997</c:v>
                </c:pt>
                <c:pt idx="1067">
                  <c:v>58.110390625000001</c:v>
                </c:pt>
                <c:pt idx="1068">
                  <c:v>58.115234375</c:v>
                </c:pt>
                <c:pt idx="1069">
                  <c:v>58.120468750000001</c:v>
                </c:pt>
                <c:pt idx="1070">
                  <c:v>58.125468750000003</c:v>
                </c:pt>
                <c:pt idx="1071">
                  <c:v>58.13</c:v>
                </c:pt>
                <c:pt idx="1072">
                  <c:v>58.135546875000003</c:v>
                </c:pt>
                <c:pt idx="1073">
                  <c:v>58.141640625000001</c:v>
                </c:pt>
                <c:pt idx="1074">
                  <c:v>58.147578125000003</c:v>
                </c:pt>
                <c:pt idx="1075">
                  <c:v>58.153125000000003</c:v>
                </c:pt>
                <c:pt idx="1076">
                  <c:v>58.157734374999997</c:v>
                </c:pt>
                <c:pt idx="1077">
                  <c:v>58.161953124999997</c:v>
                </c:pt>
                <c:pt idx="1078">
                  <c:v>58.166249999999998</c:v>
                </c:pt>
                <c:pt idx="1079">
                  <c:v>58.170390625000003</c:v>
                </c:pt>
                <c:pt idx="1080">
                  <c:v>58.174296875000003</c:v>
                </c:pt>
                <c:pt idx="1081">
                  <c:v>58.178671874999999</c:v>
                </c:pt>
                <c:pt idx="1082">
                  <c:v>58.183750000000003</c:v>
                </c:pt>
                <c:pt idx="1083">
                  <c:v>58.188671874999997</c:v>
                </c:pt>
                <c:pt idx="1084">
                  <c:v>58.193750000000001</c:v>
                </c:pt>
                <c:pt idx="1085">
                  <c:v>58.199062499999997</c:v>
                </c:pt>
                <c:pt idx="1086">
                  <c:v>58.203749999999999</c:v>
                </c:pt>
                <c:pt idx="1087">
                  <c:v>58.208125000000003</c:v>
                </c:pt>
                <c:pt idx="1088">
                  <c:v>58.212499999999999</c:v>
                </c:pt>
                <c:pt idx="1089">
                  <c:v>58.217031249999998</c:v>
                </c:pt>
                <c:pt idx="1090">
                  <c:v>58.221484375000003</c:v>
                </c:pt>
                <c:pt idx="1091">
                  <c:v>58.224218749999999</c:v>
                </c:pt>
                <c:pt idx="1092">
                  <c:v>58.225625000000001</c:v>
                </c:pt>
                <c:pt idx="1093">
                  <c:v>58.227031250000003</c:v>
                </c:pt>
                <c:pt idx="1094">
                  <c:v>58.228203125</c:v>
                </c:pt>
                <c:pt idx="1095">
                  <c:v>58.230546875000002</c:v>
                </c:pt>
                <c:pt idx="1096">
                  <c:v>58.2346875</c:v>
                </c:pt>
                <c:pt idx="1097">
                  <c:v>58.239687500000002</c:v>
                </c:pt>
                <c:pt idx="1098">
                  <c:v>58.244609375000003</c:v>
                </c:pt>
                <c:pt idx="1099">
                  <c:v>58.249296874999999</c:v>
                </c:pt>
                <c:pt idx="1100">
                  <c:v>58.253671875000002</c:v>
                </c:pt>
                <c:pt idx="1101">
                  <c:v>58.257109374999999</c:v>
                </c:pt>
                <c:pt idx="1102">
                  <c:v>58.259765625</c:v>
                </c:pt>
                <c:pt idx="1103">
                  <c:v>58.262109375000001</c:v>
                </c:pt>
                <c:pt idx="1104">
                  <c:v>58.264218749999998</c:v>
                </c:pt>
                <c:pt idx="1105">
                  <c:v>58.266015625000001</c:v>
                </c:pt>
                <c:pt idx="1106">
                  <c:v>58.267734375000003</c:v>
                </c:pt>
                <c:pt idx="1107">
                  <c:v>58.269453124999998</c:v>
                </c:pt>
                <c:pt idx="1108">
                  <c:v>58.271093749999999</c:v>
                </c:pt>
                <c:pt idx="1109">
                  <c:v>58.272656249999997</c:v>
                </c:pt>
                <c:pt idx="1110">
                  <c:v>58.274374999999999</c:v>
                </c:pt>
                <c:pt idx="1111">
                  <c:v>58.276249999999997</c:v>
                </c:pt>
                <c:pt idx="1112">
                  <c:v>58.278125000000003</c:v>
                </c:pt>
                <c:pt idx="1113">
                  <c:v>58.280156249999997</c:v>
                </c:pt>
                <c:pt idx="1114">
                  <c:v>58.282343750000003</c:v>
                </c:pt>
                <c:pt idx="1115">
                  <c:v>58.284921875000002</c:v>
                </c:pt>
                <c:pt idx="1116">
                  <c:v>58.287578125000003</c:v>
                </c:pt>
                <c:pt idx="1117">
                  <c:v>58.290078125000001</c:v>
                </c:pt>
                <c:pt idx="1118">
                  <c:v>58.292734375000002</c:v>
                </c:pt>
                <c:pt idx="1119">
                  <c:v>58.295312500000001</c:v>
                </c:pt>
                <c:pt idx="1120">
                  <c:v>58.297890625000001</c:v>
                </c:pt>
                <c:pt idx="1121">
                  <c:v>58.300703124999998</c:v>
                </c:pt>
                <c:pt idx="1122">
                  <c:v>58.303515625000003</c:v>
                </c:pt>
                <c:pt idx="1123">
                  <c:v>58.306249999999999</c:v>
                </c:pt>
                <c:pt idx="1124">
                  <c:v>58.309062500000003</c:v>
                </c:pt>
                <c:pt idx="1125">
                  <c:v>58.311875000000001</c:v>
                </c:pt>
                <c:pt idx="1126">
                  <c:v>58.314687499999998</c:v>
                </c:pt>
                <c:pt idx="1127">
                  <c:v>58.317500000000003</c:v>
                </c:pt>
                <c:pt idx="1128">
                  <c:v>58.320234374999998</c:v>
                </c:pt>
                <c:pt idx="1129">
                  <c:v>58.322890624999999</c:v>
                </c:pt>
                <c:pt idx="1130">
                  <c:v>58.325390624999997</c:v>
                </c:pt>
                <c:pt idx="1131">
                  <c:v>58.327890625000002</c:v>
                </c:pt>
                <c:pt idx="1132">
                  <c:v>58.330546875000003</c:v>
                </c:pt>
                <c:pt idx="1133">
                  <c:v>58.333125000000003</c:v>
                </c:pt>
                <c:pt idx="1134">
                  <c:v>58.335625</c:v>
                </c:pt>
                <c:pt idx="1135">
                  <c:v>58.337812499999998</c:v>
                </c:pt>
                <c:pt idx="1136">
                  <c:v>58.33984375</c:v>
                </c:pt>
                <c:pt idx="1137">
                  <c:v>58.341640624999997</c:v>
                </c:pt>
                <c:pt idx="1138">
                  <c:v>58.343203125000002</c:v>
                </c:pt>
                <c:pt idx="1139">
                  <c:v>58.345156250000002</c:v>
                </c:pt>
                <c:pt idx="1140">
                  <c:v>58.347578124999998</c:v>
                </c:pt>
                <c:pt idx="1141">
                  <c:v>58.350156249999998</c:v>
                </c:pt>
                <c:pt idx="1142">
                  <c:v>58.352265625000001</c:v>
                </c:pt>
                <c:pt idx="1143">
                  <c:v>58.354062499999998</c:v>
                </c:pt>
                <c:pt idx="1144">
                  <c:v>58.355625000000003</c:v>
                </c:pt>
                <c:pt idx="1145">
                  <c:v>58.356953124999997</c:v>
                </c:pt>
                <c:pt idx="1146">
                  <c:v>58.358515625000003</c:v>
                </c:pt>
                <c:pt idx="1147">
                  <c:v>58.360234374999997</c:v>
                </c:pt>
                <c:pt idx="1148">
                  <c:v>58.362031250000001</c:v>
                </c:pt>
                <c:pt idx="1149">
                  <c:v>58.363828124999998</c:v>
                </c:pt>
                <c:pt idx="1150">
                  <c:v>58.365468749999998</c:v>
                </c:pt>
                <c:pt idx="1151">
                  <c:v>58.367109374999998</c:v>
                </c:pt>
                <c:pt idx="1152">
                  <c:v>58.368593750000002</c:v>
                </c:pt>
                <c:pt idx="1153">
                  <c:v>58.37</c:v>
                </c:pt>
                <c:pt idx="1154">
                  <c:v>58.371484375000001</c:v>
                </c:pt>
                <c:pt idx="1155">
                  <c:v>58.372734375</c:v>
                </c:pt>
                <c:pt idx="1156">
                  <c:v>58.374140625000003</c:v>
                </c:pt>
                <c:pt idx="1157">
                  <c:v>58.376015625000001</c:v>
                </c:pt>
                <c:pt idx="1158">
                  <c:v>58.378203124999999</c:v>
                </c:pt>
                <c:pt idx="1159">
                  <c:v>58.380546875</c:v>
                </c:pt>
                <c:pt idx="1160">
                  <c:v>58.3828125</c:v>
                </c:pt>
                <c:pt idx="1161">
                  <c:v>58.384921875000003</c:v>
                </c:pt>
                <c:pt idx="1162">
                  <c:v>58.386796874999902</c:v>
                </c:pt>
                <c:pt idx="1163">
                  <c:v>58.388593749999998</c:v>
                </c:pt>
                <c:pt idx="1164">
                  <c:v>58.390468749999997</c:v>
                </c:pt>
                <c:pt idx="1165">
                  <c:v>58.392499999999998</c:v>
                </c:pt>
                <c:pt idx="1166">
                  <c:v>58.394453124999998</c:v>
                </c:pt>
                <c:pt idx="1167">
                  <c:v>58.396171875</c:v>
                </c:pt>
                <c:pt idx="1168">
                  <c:v>58.397968749999997</c:v>
                </c:pt>
                <c:pt idx="1169">
                  <c:v>58.399765625000001</c:v>
                </c:pt>
                <c:pt idx="1170">
                  <c:v>58.401406249999901</c:v>
                </c:pt>
                <c:pt idx="1171">
                  <c:v>58.403125000000003</c:v>
                </c:pt>
                <c:pt idx="1172">
                  <c:v>58.404843749999998</c:v>
                </c:pt>
                <c:pt idx="1173">
                  <c:v>58.405000000000001</c:v>
                </c:pt>
                <c:pt idx="1174">
                  <c:v>58.403750000000002</c:v>
                </c:pt>
                <c:pt idx="1175">
                  <c:v>58.402734375000001</c:v>
                </c:pt>
                <c:pt idx="1176">
                  <c:v>58.401796875000002</c:v>
                </c:pt>
                <c:pt idx="1177">
                  <c:v>58.401171875000003</c:v>
                </c:pt>
                <c:pt idx="1178">
                  <c:v>58.401171875000003</c:v>
                </c:pt>
                <c:pt idx="1179">
                  <c:v>58.400390625</c:v>
                </c:pt>
                <c:pt idx="1180">
                  <c:v>58.398203125000002</c:v>
                </c:pt>
                <c:pt idx="1181">
                  <c:v>58.395781249999999</c:v>
                </c:pt>
                <c:pt idx="1182">
                  <c:v>58.393281250000001</c:v>
                </c:pt>
                <c:pt idx="1183">
                  <c:v>58.390546874999998</c:v>
                </c:pt>
                <c:pt idx="1184">
                  <c:v>58.387968749999999</c:v>
                </c:pt>
                <c:pt idx="1185">
                  <c:v>58.385234375000003</c:v>
                </c:pt>
                <c:pt idx="1186">
                  <c:v>58.383359374999998</c:v>
                </c:pt>
                <c:pt idx="1187">
                  <c:v>58.381718749999997</c:v>
                </c:pt>
                <c:pt idx="1188">
                  <c:v>58.378437499999997</c:v>
                </c:pt>
                <c:pt idx="1189">
                  <c:v>58.373515625000003</c:v>
                </c:pt>
                <c:pt idx="1190">
                  <c:v>58.367968750000003</c:v>
                </c:pt>
                <c:pt idx="1191">
                  <c:v>58.36328125</c:v>
                </c:pt>
                <c:pt idx="1192">
                  <c:v>58.359140625000002</c:v>
                </c:pt>
                <c:pt idx="1193">
                  <c:v>58.354765624999999</c:v>
                </c:pt>
                <c:pt idx="1194">
                  <c:v>58.35</c:v>
                </c:pt>
                <c:pt idx="1195">
                  <c:v>58.345156250000002</c:v>
                </c:pt>
                <c:pt idx="1196">
                  <c:v>58.340312500000003</c:v>
                </c:pt>
                <c:pt idx="1197">
                  <c:v>58.335546874999999</c:v>
                </c:pt>
                <c:pt idx="1198">
                  <c:v>58.331249999999997</c:v>
                </c:pt>
                <c:pt idx="1199">
                  <c:v>58.327578125000002</c:v>
                </c:pt>
                <c:pt idx="1200">
                  <c:v>58.324375000000003</c:v>
                </c:pt>
                <c:pt idx="1201">
                  <c:v>58.321406250000003</c:v>
                </c:pt>
                <c:pt idx="1202">
                  <c:v>58.318828125000003</c:v>
                </c:pt>
                <c:pt idx="1203">
                  <c:v>58.315546875000003</c:v>
                </c:pt>
                <c:pt idx="1204">
                  <c:v>58.311093749999998</c:v>
                </c:pt>
                <c:pt idx="1205">
                  <c:v>58.306562499999998</c:v>
                </c:pt>
                <c:pt idx="1206">
                  <c:v>58.302500000000002</c:v>
                </c:pt>
                <c:pt idx="1207">
                  <c:v>58.298593750000002</c:v>
                </c:pt>
                <c:pt idx="1208">
                  <c:v>58.294687500000002</c:v>
                </c:pt>
                <c:pt idx="1209">
                  <c:v>58.290937499999998</c:v>
                </c:pt>
                <c:pt idx="1210">
                  <c:v>58.287109375</c:v>
                </c:pt>
                <c:pt idx="1211">
                  <c:v>58.283359375000003</c:v>
                </c:pt>
                <c:pt idx="1212">
                  <c:v>58.279375000000002</c:v>
                </c:pt>
                <c:pt idx="1213">
                  <c:v>58.274843750000002</c:v>
                </c:pt>
                <c:pt idx="1214">
                  <c:v>58.269765624999998</c:v>
                </c:pt>
                <c:pt idx="1215">
                  <c:v>58.264531249999997</c:v>
                </c:pt>
                <c:pt idx="1216">
                  <c:v>58.259921875000003</c:v>
                </c:pt>
                <c:pt idx="1217">
                  <c:v>58.256796874999999</c:v>
                </c:pt>
                <c:pt idx="1218">
                  <c:v>58.254296875000001</c:v>
                </c:pt>
                <c:pt idx="1219">
                  <c:v>58.250859374999997</c:v>
                </c:pt>
                <c:pt idx="1220">
                  <c:v>58.246562500000003</c:v>
                </c:pt>
                <c:pt idx="1221">
                  <c:v>58.241250000000001</c:v>
                </c:pt>
                <c:pt idx="1222">
                  <c:v>58.234999999999999</c:v>
                </c:pt>
                <c:pt idx="1223">
                  <c:v>58.228593750000002</c:v>
                </c:pt>
                <c:pt idx="1224">
                  <c:v>58.222578124999998</c:v>
                </c:pt>
                <c:pt idx="1225">
                  <c:v>58.217109375</c:v>
                </c:pt>
                <c:pt idx="1226">
                  <c:v>58.212187499999999</c:v>
                </c:pt>
                <c:pt idx="1227">
                  <c:v>58.207500000000003</c:v>
                </c:pt>
                <c:pt idx="1228">
                  <c:v>58.202890625000002</c:v>
                </c:pt>
                <c:pt idx="1229">
                  <c:v>58.198515624999999</c:v>
                </c:pt>
                <c:pt idx="1230">
                  <c:v>58.194218749999997</c:v>
                </c:pt>
                <c:pt idx="1231">
                  <c:v>58.189609375000003</c:v>
                </c:pt>
                <c:pt idx="1232">
                  <c:v>58.184609375000001</c:v>
                </c:pt>
                <c:pt idx="1233">
                  <c:v>58.179296874999999</c:v>
                </c:pt>
                <c:pt idx="1234">
                  <c:v>58.173671874999997</c:v>
                </c:pt>
                <c:pt idx="1235">
                  <c:v>58.167890624999998</c:v>
                </c:pt>
                <c:pt idx="1236">
                  <c:v>58.162187500000002</c:v>
                </c:pt>
                <c:pt idx="1237">
                  <c:v>58.1565625</c:v>
                </c:pt>
                <c:pt idx="1238">
                  <c:v>58.151249999999997</c:v>
                </c:pt>
                <c:pt idx="1239">
                  <c:v>58.146093749999999</c:v>
                </c:pt>
                <c:pt idx="1240">
                  <c:v>58.140781250000003</c:v>
                </c:pt>
                <c:pt idx="1241">
                  <c:v>58.135468750000001</c:v>
                </c:pt>
                <c:pt idx="1242">
                  <c:v>58.130156249999999</c:v>
                </c:pt>
                <c:pt idx="1243">
                  <c:v>58.124921874999998</c:v>
                </c:pt>
                <c:pt idx="1244">
                  <c:v>58.119765624999999</c:v>
                </c:pt>
                <c:pt idx="1245">
                  <c:v>58.114687500000002</c:v>
                </c:pt>
                <c:pt idx="1246">
                  <c:v>58.109765625000001</c:v>
                </c:pt>
                <c:pt idx="1247">
                  <c:v>58.104843750000001</c:v>
                </c:pt>
                <c:pt idx="1248">
                  <c:v>58.099843749999998</c:v>
                </c:pt>
                <c:pt idx="1249">
                  <c:v>58.095468750000002</c:v>
                </c:pt>
                <c:pt idx="1250">
                  <c:v>58.090937500000003</c:v>
                </c:pt>
                <c:pt idx="1251">
                  <c:v>58.085703125000002</c:v>
                </c:pt>
                <c:pt idx="1252">
                  <c:v>58.080546875000003</c:v>
                </c:pt>
                <c:pt idx="1253">
                  <c:v>58.075390624999997</c:v>
                </c:pt>
                <c:pt idx="1254">
                  <c:v>58.070234374999998</c:v>
                </c:pt>
                <c:pt idx="1255">
                  <c:v>58.065078124999999</c:v>
                </c:pt>
                <c:pt idx="1256">
                  <c:v>58.06</c:v>
                </c:pt>
                <c:pt idx="1257">
                  <c:v>58.055781250000003</c:v>
                </c:pt>
                <c:pt idx="1258">
                  <c:v>58.056718750000002</c:v>
                </c:pt>
                <c:pt idx="1259">
                  <c:v>58.062343749999997</c:v>
                </c:pt>
                <c:pt idx="1260">
                  <c:v>58.068359375</c:v>
                </c:pt>
                <c:pt idx="1261">
                  <c:v>58.074375000000003</c:v>
                </c:pt>
                <c:pt idx="1262">
                  <c:v>58.080234375000003</c:v>
                </c:pt>
                <c:pt idx="1263">
                  <c:v>58.086015625000002</c:v>
                </c:pt>
                <c:pt idx="1264">
                  <c:v>58.091796875</c:v>
                </c:pt>
                <c:pt idx="1265">
                  <c:v>58.097578124999998</c:v>
                </c:pt>
                <c:pt idx="1266">
                  <c:v>58.103437499999998</c:v>
                </c:pt>
                <c:pt idx="1267">
                  <c:v>58.109375</c:v>
                </c:pt>
                <c:pt idx="1268">
                  <c:v>58.115312500000002</c:v>
                </c:pt>
                <c:pt idx="1269">
                  <c:v>58.121250000000003</c:v>
                </c:pt>
                <c:pt idx="1270">
                  <c:v>58.127187499999998</c:v>
                </c:pt>
                <c:pt idx="1271">
                  <c:v>58.133125</c:v>
                </c:pt>
                <c:pt idx="1272">
                  <c:v>58.138984375</c:v>
                </c:pt>
                <c:pt idx="1273">
                  <c:v>58.144687500000003</c:v>
                </c:pt>
                <c:pt idx="1274">
                  <c:v>58.150156250000002</c:v>
                </c:pt>
                <c:pt idx="1275">
                  <c:v>58.156015625000002</c:v>
                </c:pt>
                <c:pt idx="1276">
                  <c:v>58.162265625000003</c:v>
                </c:pt>
                <c:pt idx="1277">
                  <c:v>58.168593749999999</c:v>
                </c:pt>
                <c:pt idx="1278">
                  <c:v>58.175390624999999</c:v>
                </c:pt>
                <c:pt idx="1279">
                  <c:v>58.182734375000003</c:v>
                </c:pt>
                <c:pt idx="1280">
                  <c:v>58.190546875000003</c:v>
                </c:pt>
                <c:pt idx="1281">
                  <c:v>58.198671875000002</c:v>
                </c:pt>
                <c:pt idx="1282">
                  <c:v>58.206796875000002</c:v>
                </c:pt>
                <c:pt idx="1283">
                  <c:v>58.214921875000002</c:v>
                </c:pt>
                <c:pt idx="1284">
                  <c:v>58.223125000000003</c:v>
                </c:pt>
                <c:pt idx="1285">
                  <c:v>58.231484375000001</c:v>
                </c:pt>
                <c:pt idx="1286">
                  <c:v>58.239765624999997</c:v>
                </c:pt>
                <c:pt idx="1287">
                  <c:v>58.247812500000002</c:v>
                </c:pt>
                <c:pt idx="1288">
                  <c:v>58.255859375</c:v>
                </c:pt>
                <c:pt idx="1289">
                  <c:v>58.263906249999998</c:v>
                </c:pt>
                <c:pt idx="1290">
                  <c:v>58.273515625000002</c:v>
                </c:pt>
                <c:pt idx="1291">
                  <c:v>58.28484375</c:v>
                </c:pt>
                <c:pt idx="1292">
                  <c:v>58.295312500000001</c:v>
                </c:pt>
                <c:pt idx="1293">
                  <c:v>58.304375</c:v>
                </c:pt>
                <c:pt idx="1294">
                  <c:v>58.312890625000001</c:v>
                </c:pt>
                <c:pt idx="1295">
                  <c:v>58.321171874999997</c:v>
                </c:pt>
                <c:pt idx="1296">
                  <c:v>58.329296874999997</c:v>
                </c:pt>
                <c:pt idx="1297">
                  <c:v>58.337187499999999</c:v>
                </c:pt>
                <c:pt idx="1298">
                  <c:v>58.344843750000003</c:v>
                </c:pt>
                <c:pt idx="1299">
                  <c:v>58.351328125000002</c:v>
                </c:pt>
                <c:pt idx="1300">
                  <c:v>58.356796875000001</c:v>
                </c:pt>
                <c:pt idx="1301">
                  <c:v>58.363046875000002</c:v>
                </c:pt>
                <c:pt idx="1302">
                  <c:v>58.370156250000001</c:v>
                </c:pt>
                <c:pt idx="1303">
                  <c:v>58.377499999999998</c:v>
                </c:pt>
                <c:pt idx="1304">
                  <c:v>58.384921875000003</c:v>
                </c:pt>
                <c:pt idx="1305">
                  <c:v>58.392265625</c:v>
                </c:pt>
                <c:pt idx="1306">
                  <c:v>58.399296874999997</c:v>
                </c:pt>
                <c:pt idx="1307">
                  <c:v>58.4059375</c:v>
                </c:pt>
                <c:pt idx="1308">
                  <c:v>58.412656249999998</c:v>
                </c:pt>
                <c:pt idx="1309">
                  <c:v>58.419531249999999</c:v>
                </c:pt>
                <c:pt idx="1310">
                  <c:v>58.426484375000001</c:v>
                </c:pt>
                <c:pt idx="1311">
                  <c:v>58.433515624999998</c:v>
                </c:pt>
                <c:pt idx="1312">
                  <c:v>58.440781250000001</c:v>
                </c:pt>
                <c:pt idx="1313">
                  <c:v>58.448359375000003</c:v>
                </c:pt>
                <c:pt idx="1314">
                  <c:v>58.456093750000001</c:v>
                </c:pt>
                <c:pt idx="1315">
                  <c:v>58.463906250000001</c:v>
                </c:pt>
                <c:pt idx="1316">
                  <c:v>58.471718750000001</c:v>
                </c:pt>
                <c:pt idx="1317">
                  <c:v>58.479453124999999</c:v>
                </c:pt>
                <c:pt idx="1318">
                  <c:v>58.487109375000003</c:v>
                </c:pt>
                <c:pt idx="1319">
                  <c:v>58.494609375000003</c:v>
                </c:pt>
                <c:pt idx="1320">
                  <c:v>58.501874999999998</c:v>
                </c:pt>
                <c:pt idx="1321">
                  <c:v>58.509453125</c:v>
                </c:pt>
                <c:pt idx="1322">
                  <c:v>58.517343750000002</c:v>
                </c:pt>
                <c:pt idx="1323">
                  <c:v>58.525078125</c:v>
                </c:pt>
                <c:pt idx="1324">
                  <c:v>58.532734374999997</c:v>
                </c:pt>
                <c:pt idx="1325">
                  <c:v>58.540468750000002</c:v>
                </c:pt>
                <c:pt idx="1326">
                  <c:v>58.548203125000001</c:v>
                </c:pt>
                <c:pt idx="1327">
                  <c:v>58.555859374999997</c:v>
                </c:pt>
                <c:pt idx="1328">
                  <c:v>58.563359374999997</c:v>
                </c:pt>
                <c:pt idx="1329">
                  <c:v>58.570781250000003</c:v>
                </c:pt>
                <c:pt idx="1330">
                  <c:v>58.578359374999998</c:v>
                </c:pt>
                <c:pt idx="1331">
                  <c:v>58.5859375</c:v>
                </c:pt>
                <c:pt idx="1332">
                  <c:v>58.593906250000003</c:v>
                </c:pt>
                <c:pt idx="1333">
                  <c:v>58.598828124999997</c:v>
                </c:pt>
                <c:pt idx="1334">
                  <c:v>58.595781250000002</c:v>
                </c:pt>
                <c:pt idx="1335">
                  <c:v>58.588203125</c:v>
                </c:pt>
                <c:pt idx="1336">
                  <c:v>58.580468750000001</c:v>
                </c:pt>
                <c:pt idx="1337">
                  <c:v>58.572578125</c:v>
                </c:pt>
                <c:pt idx="1338">
                  <c:v>58.564843750000001</c:v>
                </c:pt>
                <c:pt idx="1339">
                  <c:v>58.557968750000001</c:v>
                </c:pt>
                <c:pt idx="1340">
                  <c:v>58.552109375000001</c:v>
                </c:pt>
                <c:pt idx="1341">
                  <c:v>58.546718749999997</c:v>
                </c:pt>
                <c:pt idx="1342">
                  <c:v>58.541562499999998</c:v>
                </c:pt>
                <c:pt idx="1343">
                  <c:v>58.536875000000002</c:v>
                </c:pt>
                <c:pt idx="1344">
                  <c:v>58.532812499999999</c:v>
                </c:pt>
                <c:pt idx="1345">
                  <c:v>58.529140624999997</c:v>
                </c:pt>
                <c:pt idx="1346">
                  <c:v>58.525546875000003</c:v>
                </c:pt>
                <c:pt idx="1347">
                  <c:v>58.521953125000003</c:v>
                </c:pt>
                <c:pt idx="1348">
                  <c:v>58.518124999999998</c:v>
                </c:pt>
                <c:pt idx="1349">
                  <c:v>58.514062500000001</c:v>
                </c:pt>
                <c:pt idx="1350">
                  <c:v>58.510234375000003</c:v>
                </c:pt>
                <c:pt idx="1351">
                  <c:v>58.506250000000001</c:v>
                </c:pt>
                <c:pt idx="1352">
                  <c:v>58.501718750000002</c:v>
                </c:pt>
                <c:pt idx="1353">
                  <c:v>58.496718749999999</c:v>
                </c:pt>
                <c:pt idx="1354">
                  <c:v>58.4921875</c:v>
                </c:pt>
                <c:pt idx="1355">
                  <c:v>58.488359375000002</c:v>
                </c:pt>
                <c:pt idx="1356">
                  <c:v>58.484218749999997</c:v>
                </c:pt>
                <c:pt idx="1357">
                  <c:v>58.479374999999997</c:v>
                </c:pt>
                <c:pt idx="1358">
                  <c:v>58.473984375000001</c:v>
                </c:pt>
                <c:pt idx="1359">
                  <c:v>58.468828125000002</c:v>
                </c:pt>
                <c:pt idx="1360">
                  <c:v>58.464062499999997</c:v>
                </c:pt>
                <c:pt idx="1361">
                  <c:v>58.459531249999998</c:v>
                </c:pt>
                <c:pt idx="1362">
                  <c:v>58.454843750000002</c:v>
                </c:pt>
                <c:pt idx="1363">
                  <c:v>58.449609375000001</c:v>
                </c:pt>
                <c:pt idx="1364">
                  <c:v>58.445156249999997</c:v>
                </c:pt>
                <c:pt idx="1365">
                  <c:v>58.443203124999997</c:v>
                </c:pt>
                <c:pt idx="1366">
                  <c:v>58.442968749999999</c:v>
                </c:pt>
                <c:pt idx="1367">
                  <c:v>58.442968749999999</c:v>
                </c:pt>
                <c:pt idx="1368">
                  <c:v>58.442968749999999</c:v>
                </c:pt>
                <c:pt idx="1369">
                  <c:v>58.442968749999999</c:v>
                </c:pt>
                <c:pt idx="1370">
                  <c:v>58.442968749999999</c:v>
                </c:pt>
                <c:pt idx="1371">
                  <c:v>58.442968749999999</c:v>
                </c:pt>
                <c:pt idx="1372">
                  <c:v>58.443125000000002</c:v>
                </c:pt>
                <c:pt idx="1373">
                  <c:v>58.443593749999998</c:v>
                </c:pt>
                <c:pt idx="1374">
                  <c:v>58.443828125000003</c:v>
                </c:pt>
                <c:pt idx="1375">
                  <c:v>58.443515625000003</c:v>
                </c:pt>
                <c:pt idx="1376">
                  <c:v>58.443046875</c:v>
                </c:pt>
                <c:pt idx="1377">
                  <c:v>58.442812500000002</c:v>
                </c:pt>
                <c:pt idx="1378">
                  <c:v>58.442968749999999</c:v>
                </c:pt>
                <c:pt idx="1379">
                  <c:v>58.443125000000002</c:v>
                </c:pt>
                <c:pt idx="1380">
                  <c:v>58.443203124999997</c:v>
                </c:pt>
                <c:pt idx="1381">
                  <c:v>58.443281249999998</c:v>
                </c:pt>
                <c:pt idx="1382">
                  <c:v>58.443359375</c:v>
                </c:pt>
                <c:pt idx="1383">
                  <c:v>58.443437500000002</c:v>
                </c:pt>
                <c:pt idx="1384">
                  <c:v>58.443359375</c:v>
                </c:pt>
                <c:pt idx="1385">
                  <c:v>58.443203124999997</c:v>
                </c:pt>
                <c:pt idx="1386">
                  <c:v>58.443046875</c:v>
                </c:pt>
                <c:pt idx="1387">
                  <c:v>58.442968749999999</c:v>
                </c:pt>
                <c:pt idx="1388">
                  <c:v>58.442500000000003</c:v>
                </c:pt>
                <c:pt idx="1389">
                  <c:v>58.440937499999997</c:v>
                </c:pt>
                <c:pt idx="1390">
                  <c:v>58.4381249999999</c:v>
                </c:pt>
                <c:pt idx="1391">
                  <c:v>58.434218749999999</c:v>
                </c:pt>
                <c:pt idx="1392">
                  <c:v>58.430156250000003</c:v>
                </c:pt>
                <c:pt idx="1393">
                  <c:v>58.427265624999997</c:v>
                </c:pt>
                <c:pt idx="1394">
                  <c:v>58.424765624999999</c:v>
                </c:pt>
                <c:pt idx="1395">
                  <c:v>58.421796874999998</c:v>
                </c:pt>
                <c:pt idx="1396">
                  <c:v>58.418906249999999</c:v>
                </c:pt>
                <c:pt idx="1397">
                  <c:v>58.415859374999997</c:v>
                </c:pt>
                <c:pt idx="1398">
                  <c:v>58.412343749999998</c:v>
                </c:pt>
                <c:pt idx="1399">
                  <c:v>58.408749999999998</c:v>
                </c:pt>
                <c:pt idx="1400">
                  <c:v>58.405234374999999</c:v>
                </c:pt>
                <c:pt idx="1401">
                  <c:v>58.401249999999997</c:v>
                </c:pt>
                <c:pt idx="1402">
                  <c:v>58.396953125000003</c:v>
                </c:pt>
                <c:pt idx="1403">
                  <c:v>58.393046875000003</c:v>
                </c:pt>
                <c:pt idx="1404">
                  <c:v>58.389921874999999</c:v>
                </c:pt>
                <c:pt idx="1405">
                  <c:v>58.387343749999999</c:v>
                </c:pt>
                <c:pt idx="1406">
                  <c:v>58.385078125</c:v>
                </c:pt>
                <c:pt idx="1407">
                  <c:v>58.383203125000001</c:v>
                </c:pt>
                <c:pt idx="1408">
                  <c:v>58.381640625000003</c:v>
                </c:pt>
                <c:pt idx="1409">
                  <c:v>58.380234375000001</c:v>
                </c:pt>
                <c:pt idx="1410">
                  <c:v>58.37890625</c:v>
                </c:pt>
                <c:pt idx="1411">
                  <c:v>58.377656250000001</c:v>
                </c:pt>
                <c:pt idx="1412">
                  <c:v>58.376562499999999</c:v>
                </c:pt>
                <c:pt idx="1413">
                  <c:v>58.375624999999999</c:v>
                </c:pt>
                <c:pt idx="1414">
                  <c:v>58.374765625000002</c:v>
                </c:pt>
                <c:pt idx="1415">
                  <c:v>58.373984374999999</c:v>
                </c:pt>
                <c:pt idx="1416">
                  <c:v>58.373515625000003</c:v>
                </c:pt>
                <c:pt idx="1417">
                  <c:v>58.373593749999998</c:v>
                </c:pt>
                <c:pt idx="1418">
                  <c:v>58.374140625000003</c:v>
                </c:pt>
                <c:pt idx="1419">
                  <c:v>58.375</c:v>
                </c:pt>
                <c:pt idx="1420">
                  <c:v>58.376328125000001</c:v>
                </c:pt>
                <c:pt idx="1421">
                  <c:v>58.378281250000001</c:v>
                </c:pt>
                <c:pt idx="1422">
                  <c:v>58.380390624999997</c:v>
                </c:pt>
                <c:pt idx="1423">
                  <c:v>58.3825</c:v>
                </c:pt>
                <c:pt idx="1424">
                  <c:v>58.384843750000002</c:v>
                </c:pt>
                <c:pt idx="1425">
                  <c:v>58.387421875000001</c:v>
                </c:pt>
                <c:pt idx="1426">
                  <c:v>58.389921874999999</c:v>
                </c:pt>
                <c:pt idx="1427">
                  <c:v>58.392187499999999</c:v>
                </c:pt>
                <c:pt idx="1428">
                  <c:v>58.394453124999998</c:v>
                </c:pt>
                <c:pt idx="1429">
                  <c:v>58.397031249999998</c:v>
                </c:pt>
                <c:pt idx="1430">
                  <c:v>58.399765625000001</c:v>
                </c:pt>
                <c:pt idx="1431">
                  <c:v>58.401640624999999</c:v>
                </c:pt>
                <c:pt idx="1432">
                  <c:v>58.401874999999997</c:v>
                </c:pt>
                <c:pt idx="1433">
                  <c:v>58.401562499999997</c:v>
                </c:pt>
                <c:pt idx="1434">
                  <c:v>58.401484375000003</c:v>
                </c:pt>
                <c:pt idx="1435">
                  <c:v>58.401249999999997</c:v>
                </c:pt>
                <c:pt idx="1436">
                  <c:v>58.401015624999999</c:v>
                </c:pt>
                <c:pt idx="1437">
                  <c:v>58.400781250000001</c:v>
                </c:pt>
                <c:pt idx="1438">
                  <c:v>58.400546875000003</c:v>
                </c:pt>
                <c:pt idx="1439">
                  <c:v>58.400390625</c:v>
                </c:pt>
                <c:pt idx="1440">
                  <c:v>58.400156250000002</c:v>
                </c:pt>
                <c:pt idx="1441">
                  <c:v>58.399843750000002</c:v>
                </c:pt>
                <c:pt idx="1442">
                  <c:v>58.399609374999997</c:v>
                </c:pt>
                <c:pt idx="1443">
                  <c:v>58.399062499999999</c:v>
                </c:pt>
                <c:pt idx="1444">
                  <c:v>58.398281249999997</c:v>
                </c:pt>
                <c:pt idx="1445">
                  <c:v>58.397656249999997</c:v>
                </c:pt>
                <c:pt idx="1446">
                  <c:v>58.396953125000003</c:v>
                </c:pt>
                <c:pt idx="1447">
                  <c:v>58.396093749999999</c:v>
                </c:pt>
                <c:pt idx="1448">
                  <c:v>58.395234375000001</c:v>
                </c:pt>
                <c:pt idx="1449">
                  <c:v>58.394453124999998</c:v>
                </c:pt>
                <c:pt idx="1450">
                  <c:v>58.393593750000001</c:v>
                </c:pt>
                <c:pt idx="1451">
                  <c:v>58.392890625</c:v>
                </c:pt>
                <c:pt idx="1452">
                  <c:v>58.392343750000002</c:v>
                </c:pt>
                <c:pt idx="1453">
                  <c:v>58.391796874999997</c:v>
                </c:pt>
                <c:pt idx="1454">
                  <c:v>58.391328125000001</c:v>
                </c:pt>
                <c:pt idx="1455">
                  <c:v>58.390859374999998</c:v>
                </c:pt>
                <c:pt idx="1456">
                  <c:v>58.390546874999998</c:v>
                </c:pt>
                <c:pt idx="1457">
                  <c:v>58.390390625000002</c:v>
                </c:pt>
                <c:pt idx="1458">
                  <c:v>58.390156249999997</c:v>
                </c:pt>
                <c:pt idx="1459">
                  <c:v>58.389843749999997</c:v>
                </c:pt>
                <c:pt idx="1460">
                  <c:v>58.389453125000003</c:v>
                </c:pt>
                <c:pt idx="1461">
                  <c:v>58.389140625000003</c:v>
                </c:pt>
                <c:pt idx="1462">
                  <c:v>58.388906249999998</c:v>
                </c:pt>
                <c:pt idx="1463">
                  <c:v>58.388671875</c:v>
                </c:pt>
                <c:pt idx="1464">
                  <c:v>58.388593749999998</c:v>
                </c:pt>
                <c:pt idx="1465">
                  <c:v>58.388593749999998</c:v>
                </c:pt>
                <c:pt idx="1466">
                  <c:v>58.388593749999998</c:v>
                </c:pt>
                <c:pt idx="1467">
                  <c:v>58.388593749999998</c:v>
                </c:pt>
                <c:pt idx="1468">
                  <c:v>58.388593749999998</c:v>
                </c:pt>
                <c:pt idx="1469">
                  <c:v>58.388593749999998</c:v>
                </c:pt>
                <c:pt idx="1470">
                  <c:v>58.388593749999998</c:v>
                </c:pt>
                <c:pt idx="1471">
                  <c:v>58.388671875</c:v>
                </c:pt>
                <c:pt idx="1472">
                  <c:v>58.389296874999999</c:v>
                </c:pt>
                <c:pt idx="1473">
                  <c:v>58.391093750000003</c:v>
                </c:pt>
                <c:pt idx="1474">
                  <c:v>58.394374999999997</c:v>
                </c:pt>
                <c:pt idx="1475">
                  <c:v>58.398359374999998</c:v>
                </c:pt>
                <c:pt idx="1476">
                  <c:v>58.402187499999997</c:v>
                </c:pt>
                <c:pt idx="1477">
                  <c:v>58.40625</c:v>
                </c:pt>
                <c:pt idx="1478">
                  <c:v>58.410390624999998</c:v>
                </c:pt>
                <c:pt idx="1479">
                  <c:v>58.414609374999998</c:v>
                </c:pt>
                <c:pt idx="1480">
                  <c:v>58.419453124999997</c:v>
                </c:pt>
                <c:pt idx="1481">
                  <c:v>58.425234375000002</c:v>
                </c:pt>
                <c:pt idx="1482">
                  <c:v>58.431718750000002</c:v>
                </c:pt>
                <c:pt idx="1483">
                  <c:v>58.437031249999997</c:v>
                </c:pt>
                <c:pt idx="1484">
                  <c:v>58.441171875000002</c:v>
                </c:pt>
                <c:pt idx="1485">
                  <c:v>58.444921874999999</c:v>
                </c:pt>
                <c:pt idx="1486">
                  <c:v>58.44890625</c:v>
                </c:pt>
                <c:pt idx="1487">
                  <c:v>58.454453125000001</c:v>
                </c:pt>
                <c:pt idx="1488">
                  <c:v>58.460468749999997</c:v>
                </c:pt>
                <c:pt idx="1489">
                  <c:v>58.465703124999997</c:v>
                </c:pt>
                <c:pt idx="1490">
                  <c:v>58.471249999999998</c:v>
                </c:pt>
                <c:pt idx="1491">
                  <c:v>58.477578125000001</c:v>
                </c:pt>
                <c:pt idx="1492">
                  <c:v>58.484140625000002</c:v>
                </c:pt>
                <c:pt idx="1493">
                  <c:v>58.490781249999998</c:v>
                </c:pt>
                <c:pt idx="1494">
                  <c:v>58.497265624999997</c:v>
                </c:pt>
                <c:pt idx="1495">
                  <c:v>58.503671875000002</c:v>
                </c:pt>
                <c:pt idx="1496">
                  <c:v>58.510078125</c:v>
                </c:pt>
                <c:pt idx="1497">
                  <c:v>58.516484374999997</c:v>
                </c:pt>
                <c:pt idx="1498">
                  <c:v>58.522734374999999</c:v>
                </c:pt>
                <c:pt idx="1499">
                  <c:v>58.528750000000002</c:v>
                </c:pt>
                <c:pt idx="1500">
                  <c:v>58.53484375</c:v>
                </c:pt>
                <c:pt idx="1501">
                  <c:v>58.541171875000003</c:v>
                </c:pt>
                <c:pt idx="1502">
                  <c:v>58.547656250000003</c:v>
                </c:pt>
                <c:pt idx="1503">
                  <c:v>58.554062500000001</c:v>
                </c:pt>
                <c:pt idx="1504">
                  <c:v>58.560468749999998</c:v>
                </c:pt>
                <c:pt idx="1505">
                  <c:v>58.566875000000003</c:v>
                </c:pt>
                <c:pt idx="1506">
                  <c:v>58.573124999999997</c:v>
                </c:pt>
                <c:pt idx="1507">
                  <c:v>58.579296874999997</c:v>
                </c:pt>
                <c:pt idx="1508">
                  <c:v>58.585312500000001</c:v>
                </c:pt>
                <c:pt idx="1509">
                  <c:v>58.591484375</c:v>
                </c:pt>
                <c:pt idx="1510">
                  <c:v>58.598046875000001</c:v>
                </c:pt>
                <c:pt idx="1511">
                  <c:v>58.604453124999999</c:v>
                </c:pt>
                <c:pt idx="1512">
                  <c:v>58.610234374999997</c:v>
                </c:pt>
                <c:pt idx="1513">
                  <c:v>58.615859374999999</c:v>
                </c:pt>
                <c:pt idx="1514">
                  <c:v>58.621796875000001</c:v>
                </c:pt>
                <c:pt idx="1515">
                  <c:v>58.627890624999999</c:v>
                </c:pt>
                <c:pt idx="1516">
                  <c:v>58.634296874999997</c:v>
                </c:pt>
                <c:pt idx="1517">
                  <c:v>58.640703125000002</c:v>
                </c:pt>
                <c:pt idx="1518">
                  <c:v>58.646640625000003</c:v>
                </c:pt>
                <c:pt idx="1519">
                  <c:v>58.65234375</c:v>
                </c:pt>
                <c:pt idx="1520">
                  <c:v>58.657968750000002</c:v>
                </c:pt>
                <c:pt idx="1521">
                  <c:v>58.663593749999997</c:v>
                </c:pt>
                <c:pt idx="1522">
                  <c:v>58.669218749999999</c:v>
                </c:pt>
                <c:pt idx="1523">
                  <c:v>58.674843750000001</c:v>
                </c:pt>
                <c:pt idx="1524">
                  <c:v>58.680468749999903</c:v>
                </c:pt>
                <c:pt idx="1525">
                  <c:v>58.686093749999998</c:v>
                </c:pt>
                <c:pt idx="1526">
                  <c:v>58.691796875000001</c:v>
                </c:pt>
                <c:pt idx="1527">
                  <c:v>58.697578125</c:v>
                </c:pt>
                <c:pt idx="1528">
                  <c:v>58.703281250000003</c:v>
                </c:pt>
                <c:pt idx="1529">
                  <c:v>58.708906249999998</c:v>
                </c:pt>
                <c:pt idx="1530">
                  <c:v>58.714609375000002</c:v>
                </c:pt>
                <c:pt idx="1531">
                  <c:v>58.720468750000002</c:v>
                </c:pt>
                <c:pt idx="1532">
                  <c:v>58.726406249999997</c:v>
                </c:pt>
                <c:pt idx="1533">
                  <c:v>58.732343749999998</c:v>
                </c:pt>
                <c:pt idx="1534">
                  <c:v>58.73859375</c:v>
                </c:pt>
                <c:pt idx="1535">
                  <c:v>58.745390624999999</c:v>
                </c:pt>
                <c:pt idx="1536">
                  <c:v>58.752499999999998</c:v>
                </c:pt>
                <c:pt idx="1537">
                  <c:v>58.759687499999998</c:v>
                </c:pt>
                <c:pt idx="1538">
                  <c:v>58.766874999999999</c:v>
                </c:pt>
                <c:pt idx="1539">
                  <c:v>58.773828125000001</c:v>
                </c:pt>
                <c:pt idx="1540">
                  <c:v>58.780546874999999</c:v>
                </c:pt>
                <c:pt idx="1541">
                  <c:v>58.787265625000003</c:v>
                </c:pt>
                <c:pt idx="1542">
                  <c:v>58.793984375000001</c:v>
                </c:pt>
                <c:pt idx="1543">
                  <c:v>58.80078125</c:v>
                </c:pt>
                <c:pt idx="1544">
                  <c:v>58.807656250000001</c:v>
                </c:pt>
                <c:pt idx="1545">
                  <c:v>58.814609375000003</c:v>
                </c:pt>
                <c:pt idx="1546">
                  <c:v>58.821640625000001</c:v>
                </c:pt>
                <c:pt idx="1547">
                  <c:v>58.828749999999999</c:v>
                </c:pt>
                <c:pt idx="1548">
                  <c:v>58.835781249999997</c:v>
                </c:pt>
                <c:pt idx="1549">
                  <c:v>58.842656249999997</c:v>
                </c:pt>
                <c:pt idx="1550">
                  <c:v>58.850078125000003</c:v>
                </c:pt>
                <c:pt idx="1551">
                  <c:v>58.857890625000003</c:v>
                </c:pt>
                <c:pt idx="1552">
                  <c:v>58.865390625000003</c:v>
                </c:pt>
                <c:pt idx="1553">
                  <c:v>58.872656249999999</c:v>
                </c:pt>
                <c:pt idx="1554">
                  <c:v>58.879843749999999</c:v>
                </c:pt>
                <c:pt idx="1555">
                  <c:v>58.886953124999998</c:v>
                </c:pt>
                <c:pt idx="1556">
                  <c:v>58.893984375000002</c:v>
                </c:pt>
                <c:pt idx="1557">
                  <c:v>58.901093750000001</c:v>
                </c:pt>
                <c:pt idx="1558">
                  <c:v>58.908281250000002</c:v>
                </c:pt>
                <c:pt idx="1559">
                  <c:v>58.915234374999997</c:v>
                </c:pt>
                <c:pt idx="1560">
                  <c:v>58.921953125000002</c:v>
                </c:pt>
                <c:pt idx="1561">
                  <c:v>58.928593749999997</c:v>
                </c:pt>
                <c:pt idx="1562">
                  <c:v>58.935234375</c:v>
                </c:pt>
                <c:pt idx="1563">
                  <c:v>58.941953124999998</c:v>
                </c:pt>
                <c:pt idx="1564">
                  <c:v>58.948593750000001</c:v>
                </c:pt>
                <c:pt idx="1565">
                  <c:v>58.955078125</c:v>
                </c:pt>
                <c:pt idx="1566">
                  <c:v>58.961484374999998</c:v>
                </c:pt>
                <c:pt idx="1567">
                  <c:v>58.967890625000003</c:v>
                </c:pt>
                <c:pt idx="1568">
                  <c:v>58.974296875</c:v>
                </c:pt>
                <c:pt idx="1569">
                  <c:v>58.98078125</c:v>
                </c:pt>
                <c:pt idx="1570">
                  <c:v>58.987187499999997</c:v>
                </c:pt>
                <c:pt idx="1571">
                  <c:v>58.993437499999999</c:v>
                </c:pt>
                <c:pt idx="1572">
                  <c:v>58.999609374999999</c:v>
                </c:pt>
                <c:pt idx="1573">
                  <c:v>59.005937500000002</c:v>
                </c:pt>
                <c:pt idx="1574">
                  <c:v>59.012343749999999</c:v>
                </c:pt>
                <c:pt idx="1575">
                  <c:v>59.018671875000003</c:v>
                </c:pt>
                <c:pt idx="1576">
                  <c:v>59.024921874999997</c:v>
                </c:pt>
                <c:pt idx="1577">
                  <c:v>59.030859374999999</c:v>
                </c:pt>
                <c:pt idx="1578">
                  <c:v>59.036640624999997</c:v>
                </c:pt>
                <c:pt idx="1579">
                  <c:v>59.042421875000002</c:v>
                </c:pt>
                <c:pt idx="1580">
                  <c:v>59.047968750000003</c:v>
                </c:pt>
                <c:pt idx="1581">
                  <c:v>59.053437500000001</c:v>
                </c:pt>
                <c:pt idx="1582">
                  <c:v>59.058750000000003</c:v>
                </c:pt>
                <c:pt idx="1583">
                  <c:v>59.063906250000002</c:v>
                </c:pt>
                <c:pt idx="1584">
                  <c:v>59.069140625000003</c:v>
                </c:pt>
                <c:pt idx="1585">
                  <c:v>59.07421875</c:v>
                </c:pt>
                <c:pt idx="1586">
                  <c:v>59.079140624999901</c:v>
                </c:pt>
                <c:pt idx="1587">
                  <c:v>59.083984375</c:v>
                </c:pt>
                <c:pt idx="1588">
                  <c:v>59.088984375000003</c:v>
                </c:pt>
                <c:pt idx="1589">
                  <c:v>59.0940625</c:v>
                </c:pt>
                <c:pt idx="1590">
                  <c:v>59.098984375000001</c:v>
                </c:pt>
                <c:pt idx="1591">
                  <c:v>59.103828125</c:v>
                </c:pt>
                <c:pt idx="1592">
                  <c:v>59.108906249999997</c:v>
                </c:pt>
                <c:pt idx="1593">
                  <c:v>59.113906249999999</c:v>
                </c:pt>
                <c:pt idx="1594">
                  <c:v>59.118828125</c:v>
                </c:pt>
                <c:pt idx="1595">
                  <c:v>59.123593749999998</c:v>
                </c:pt>
                <c:pt idx="1596">
                  <c:v>59.128124999999997</c:v>
                </c:pt>
                <c:pt idx="1597">
                  <c:v>59.133125</c:v>
                </c:pt>
                <c:pt idx="1598">
                  <c:v>59.138359375</c:v>
                </c:pt>
                <c:pt idx="1599">
                  <c:v>59.143359375000003</c:v>
                </c:pt>
                <c:pt idx="1600">
                  <c:v>59.148125</c:v>
                </c:pt>
                <c:pt idx="1601">
                  <c:v>59.15234375</c:v>
                </c:pt>
                <c:pt idx="1602">
                  <c:v>59.153281249999999</c:v>
                </c:pt>
                <c:pt idx="1603">
                  <c:v>59.149374999999999</c:v>
                </c:pt>
                <c:pt idx="1604">
                  <c:v>59.142734375000003</c:v>
                </c:pt>
                <c:pt idx="1605">
                  <c:v>59.135234375000003</c:v>
                </c:pt>
                <c:pt idx="1606">
                  <c:v>59.127499999999998</c:v>
                </c:pt>
                <c:pt idx="1607">
                  <c:v>59.12</c:v>
                </c:pt>
                <c:pt idx="1608">
                  <c:v>59.112890624999999</c:v>
                </c:pt>
                <c:pt idx="1609">
                  <c:v>59.105703124999998</c:v>
                </c:pt>
                <c:pt idx="1610">
                  <c:v>59.098359375000001</c:v>
                </c:pt>
                <c:pt idx="1611">
                  <c:v>59.091015624999997</c:v>
                </c:pt>
                <c:pt idx="1612">
                  <c:v>59.083671875</c:v>
                </c:pt>
                <c:pt idx="1613">
                  <c:v>59.076562500000001</c:v>
                </c:pt>
                <c:pt idx="1614">
                  <c:v>59.069765625000002</c:v>
                </c:pt>
                <c:pt idx="1615">
                  <c:v>59.062656250000003</c:v>
                </c:pt>
                <c:pt idx="1616">
                  <c:v>59.054843750000003</c:v>
                </c:pt>
                <c:pt idx="1617">
                  <c:v>59.046796874999998</c:v>
                </c:pt>
                <c:pt idx="1618">
                  <c:v>59.038828125000002</c:v>
                </c:pt>
                <c:pt idx="1619">
                  <c:v>59.030625000000001</c:v>
                </c:pt>
                <c:pt idx="1620">
                  <c:v>59.022187500000001</c:v>
                </c:pt>
                <c:pt idx="1621">
                  <c:v>59.013593749999998</c:v>
                </c:pt>
                <c:pt idx="1622">
                  <c:v>59.004765624999997</c:v>
                </c:pt>
                <c:pt idx="1623">
                  <c:v>58.995859375000002</c:v>
                </c:pt>
                <c:pt idx="1624">
                  <c:v>58.986796875000003</c:v>
                </c:pt>
                <c:pt idx="1625">
                  <c:v>58.977890625000001</c:v>
                </c:pt>
                <c:pt idx="1626">
                  <c:v>58.970156250000002</c:v>
                </c:pt>
                <c:pt idx="1627">
                  <c:v>58.963749999999997</c:v>
                </c:pt>
                <c:pt idx="1628">
                  <c:v>58.957812500000003</c:v>
                </c:pt>
                <c:pt idx="1629">
                  <c:v>58.951484375</c:v>
                </c:pt>
                <c:pt idx="1630">
                  <c:v>58.944687500000001</c:v>
                </c:pt>
                <c:pt idx="1631">
                  <c:v>58.937734374999998</c:v>
                </c:pt>
                <c:pt idx="1632">
                  <c:v>58.930468750000003</c:v>
                </c:pt>
                <c:pt idx="1633">
                  <c:v>58.9221875</c:v>
                </c:pt>
                <c:pt idx="1634">
                  <c:v>58.912812500000001</c:v>
                </c:pt>
                <c:pt idx="1635">
                  <c:v>58.902968749999999</c:v>
                </c:pt>
                <c:pt idx="1636">
                  <c:v>58.893203124999999</c:v>
                </c:pt>
                <c:pt idx="1637">
                  <c:v>58.883828125000001</c:v>
                </c:pt>
                <c:pt idx="1638">
                  <c:v>58.874765625000002</c:v>
                </c:pt>
                <c:pt idx="1639">
                  <c:v>58.865859374999999</c:v>
                </c:pt>
                <c:pt idx="1640">
                  <c:v>58.857031249999999</c:v>
                </c:pt>
                <c:pt idx="1641">
                  <c:v>58.848437500000003</c:v>
                </c:pt>
                <c:pt idx="1642">
                  <c:v>58.838828124999999</c:v>
                </c:pt>
                <c:pt idx="1643">
                  <c:v>58.826875000000001</c:v>
                </c:pt>
                <c:pt idx="1644">
                  <c:v>58.814999999999998</c:v>
                </c:pt>
                <c:pt idx="1645">
                  <c:v>58.805078125000001</c:v>
                </c:pt>
                <c:pt idx="1646">
                  <c:v>58.795859374999999</c:v>
                </c:pt>
                <c:pt idx="1647">
                  <c:v>58.786796875</c:v>
                </c:pt>
                <c:pt idx="1648">
                  <c:v>58.778046875000001</c:v>
                </c:pt>
                <c:pt idx="1649">
                  <c:v>58.769453124999998</c:v>
                </c:pt>
                <c:pt idx="1650">
                  <c:v>58.760781250000001</c:v>
                </c:pt>
                <c:pt idx="1651">
                  <c:v>58.751718750000002</c:v>
                </c:pt>
                <c:pt idx="1652">
                  <c:v>58.741328125000003</c:v>
                </c:pt>
                <c:pt idx="1653">
                  <c:v>58.729374999999997</c:v>
                </c:pt>
                <c:pt idx="1654">
                  <c:v>58.716796875</c:v>
                </c:pt>
                <c:pt idx="1655">
                  <c:v>58.704140625000001</c:v>
                </c:pt>
                <c:pt idx="1656">
                  <c:v>58.691484375000002</c:v>
                </c:pt>
                <c:pt idx="1657">
                  <c:v>58.678671874999999</c:v>
                </c:pt>
                <c:pt idx="1658">
                  <c:v>58.665546874999997</c:v>
                </c:pt>
                <c:pt idx="1659">
                  <c:v>58.65234375</c:v>
                </c:pt>
                <c:pt idx="1660">
                  <c:v>58.639218749999998</c:v>
                </c:pt>
                <c:pt idx="1661">
                  <c:v>58.626015625000001</c:v>
                </c:pt>
                <c:pt idx="1662">
                  <c:v>58.612812499999997</c:v>
                </c:pt>
                <c:pt idx="1663">
                  <c:v>58.599609375</c:v>
                </c:pt>
                <c:pt idx="1664">
                  <c:v>58.586328125000001</c:v>
                </c:pt>
                <c:pt idx="1665">
                  <c:v>58.572968750000001</c:v>
                </c:pt>
                <c:pt idx="1666">
                  <c:v>58.559921875000001</c:v>
                </c:pt>
                <c:pt idx="1667">
                  <c:v>58.547343750000003</c:v>
                </c:pt>
                <c:pt idx="1668">
                  <c:v>58.53484375</c:v>
                </c:pt>
                <c:pt idx="1669">
                  <c:v>58.522343749999997</c:v>
                </c:pt>
                <c:pt idx="1670">
                  <c:v>58.509453125</c:v>
                </c:pt>
                <c:pt idx="1671">
                  <c:v>58.49609375</c:v>
                </c:pt>
                <c:pt idx="1672">
                  <c:v>58.482734375</c:v>
                </c:pt>
                <c:pt idx="1673">
                  <c:v>58.469609374999997</c:v>
                </c:pt>
                <c:pt idx="1674">
                  <c:v>58.456328124999999</c:v>
                </c:pt>
                <c:pt idx="1675">
                  <c:v>58.442578124999997</c:v>
                </c:pt>
                <c:pt idx="1676">
                  <c:v>58.428906249999997</c:v>
                </c:pt>
                <c:pt idx="1677">
                  <c:v>58.415468750000002</c:v>
                </c:pt>
                <c:pt idx="1678">
                  <c:v>58.401874999999997</c:v>
                </c:pt>
                <c:pt idx="1679">
                  <c:v>58.388203124999997</c:v>
                </c:pt>
                <c:pt idx="1680">
                  <c:v>58.374375000000001</c:v>
                </c:pt>
                <c:pt idx="1681">
                  <c:v>58.360312499999999</c:v>
                </c:pt>
                <c:pt idx="1682">
                  <c:v>58.346484374999903</c:v>
                </c:pt>
                <c:pt idx="1683">
                  <c:v>58.333984375</c:v>
                </c:pt>
                <c:pt idx="1684">
                  <c:v>58.323124999999997</c:v>
                </c:pt>
                <c:pt idx="1685">
                  <c:v>58.313281250000003</c:v>
                </c:pt>
                <c:pt idx="1686">
                  <c:v>58.303828125000003</c:v>
                </c:pt>
                <c:pt idx="1687">
                  <c:v>58.294296875000001</c:v>
                </c:pt>
                <c:pt idx="1688">
                  <c:v>58.284609375000002</c:v>
                </c:pt>
                <c:pt idx="1689">
                  <c:v>58.273671874999998</c:v>
                </c:pt>
                <c:pt idx="1690">
                  <c:v>58.261406249999901</c:v>
                </c:pt>
                <c:pt idx="1691">
                  <c:v>58.2496875</c:v>
                </c:pt>
                <c:pt idx="1692">
                  <c:v>58.240390625000003</c:v>
                </c:pt>
                <c:pt idx="1693">
                  <c:v>58.239296875000001</c:v>
                </c:pt>
                <c:pt idx="1694">
                  <c:v>58.246484375000001</c:v>
                </c:pt>
                <c:pt idx="1695">
                  <c:v>58.255546875</c:v>
                </c:pt>
                <c:pt idx="1696">
                  <c:v>58.263750000000002</c:v>
                </c:pt>
                <c:pt idx="1697">
                  <c:v>58.270625000000003</c:v>
                </c:pt>
                <c:pt idx="1698">
                  <c:v>58.276484375000003</c:v>
                </c:pt>
                <c:pt idx="1699">
                  <c:v>58.280703125000002</c:v>
                </c:pt>
                <c:pt idx="1700">
                  <c:v>58.283828124999999</c:v>
                </c:pt>
                <c:pt idx="1701">
                  <c:v>58.286953124999997</c:v>
                </c:pt>
                <c:pt idx="1702">
                  <c:v>58.290078125000001</c:v>
                </c:pt>
                <c:pt idx="1703">
                  <c:v>58.293125000000003</c:v>
                </c:pt>
                <c:pt idx="1704">
                  <c:v>58.296093749999997</c:v>
                </c:pt>
                <c:pt idx="1705">
                  <c:v>58.298671874999997</c:v>
                </c:pt>
                <c:pt idx="1706">
                  <c:v>58.300937500000003</c:v>
                </c:pt>
                <c:pt idx="1707">
                  <c:v>58.303125000000001</c:v>
                </c:pt>
                <c:pt idx="1708">
                  <c:v>58.305078125000001</c:v>
                </c:pt>
                <c:pt idx="1709">
                  <c:v>58.306953125</c:v>
                </c:pt>
                <c:pt idx="1710">
                  <c:v>58.309062500000003</c:v>
                </c:pt>
                <c:pt idx="1711">
                  <c:v>58.311406249999997</c:v>
                </c:pt>
                <c:pt idx="1712">
                  <c:v>58.313906250000002</c:v>
                </c:pt>
                <c:pt idx="1713">
                  <c:v>58.31640625</c:v>
                </c:pt>
                <c:pt idx="1714">
                  <c:v>58.318906249999998</c:v>
                </c:pt>
                <c:pt idx="1715">
                  <c:v>58.321484374999997</c:v>
                </c:pt>
                <c:pt idx="1716">
                  <c:v>58.32421875</c:v>
                </c:pt>
                <c:pt idx="1717">
                  <c:v>58.327031249999997</c:v>
                </c:pt>
                <c:pt idx="1718">
                  <c:v>58.329921874999997</c:v>
                </c:pt>
                <c:pt idx="1719">
                  <c:v>58.332890624999997</c:v>
                </c:pt>
                <c:pt idx="1720">
                  <c:v>58.335781249999997</c:v>
                </c:pt>
                <c:pt idx="1721">
                  <c:v>58.338671875000003</c:v>
                </c:pt>
                <c:pt idx="1722">
                  <c:v>58.341562500000002</c:v>
                </c:pt>
                <c:pt idx="1723">
                  <c:v>58.344374999999999</c:v>
                </c:pt>
                <c:pt idx="1724">
                  <c:v>58.347265624999999</c:v>
                </c:pt>
                <c:pt idx="1725">
                  <c:v>58.350156249999998</c:v>
                </c:pt>
                <c:pt idx="1726">
                  <c:v>58.353046874999997</c:v>
                </c:pt>
                <c:pt idx="1727">
                  <c:v>58.355937500000003</c:v>
                </c:pt>
                <c:pt idx="1728">
                  <c:v>58.358906249999997</c:v>
                </c:pt>
                <c:pt idx="1729">
                  <c:v>58.361874999999998</c:v>
                </c:pt>
                <c:pt idx="1730">
                  <c:v>58.364765624999997</c:v>
                </c:pt>
                <c:pt idx="1731">
                  <c:v>58.367812499999999</c:v>
                </c:pt>
                <c:pt idx="1732">
                  <c:v>58.370859375000002</c:v>
                </c:pt>
                <c:pt idx="1733">
                  <c:v>58.373828125000003</c:v>
                </c:pt>
                <c:pt idx="1734">
                  <c:v>58.376796874999997</c:v>
                </c:pt>
                <c:pt idx="1735">
                  <c:v>58.379765624999997</c:v>
                </c:pt>
                <c:pt idx="1736">
                  <c:v>58.382734374999998</c:v>
                </c:pt>
                <c:pt idx="1737">
                  <c:v>58.385781250000001</c:v>
                </c:pt>
                <c:pt idx="1738">
                  <c:v>58.388828125000003</c:v>
                </c:pt>
                <c:pt idx="1739">
                  <c:v>58.391874999999999</c:v>
                </c:pt>
                <c:pt idx="1740">
                  <c:v>58.39484375</c:v>
                </c:pt>
                <c:pt idx="1741">
                  <c:v>58.397734374999999</c:v>
                </c:pt>
                <c:pt idx="1742">
                  <c:v>58.400624999999998</c:v>
                </c:pt>
                <c:pt idx="1743">
                  <c:v>58.403359375000001</c:v>
                </c:pt>
                <c:pt idx="1744">
                  <c:v>58.406093749999997</c:v>
                </c:pt>
                <c:pt idx="1745">
                  <c:v>58.408828124999999</c:v>
                </c:pt>
                <c:pt idx="1746">
                  <c:v>58.411484375000001</c:v>
                </c:pt>
                <c:pt idx="1747">
                  <c:v>58.414140625000002</c:v>
                </c:pt>
                <c:pt idx="1748">
                  <c:v>58.416718750000001</c:v>
                </c:pt>
                <c:pt idx="1749">
                  <c:v>58.419140624999997</c:v>
                </c:pt>
                <c:pt idx="1750">
                  <c:v>58.4215625</c:v>
                </c:pt>
                <c:pt idx="1751">
                  <c:v>58.423906250000002</c:v>
                </c:pt>
                <c:pt idx="1752">
                  <c:v>58.426171875000001</c:v>
                </c:pt>
                <c:pt idx="1753">
                  <c:v>58.428515625000003</c:v>
                </c:pt>
                <c:pt idx="1754">
                  <c:v>58.430781250000003</c:v>
                </c:pt>
                <c:pt idx="1755">
                  <c:v>58.433046875000002</c:v>
                </c:pt>
                <c:pt idx="1756">
                  <c:v>58.435312500000002</c:v>
                </c:pt>
                <c:pt idx="1757">
                  <c:v>58.437421874999998</c:v>
                </c:pt>
                <c:pt idx="1758">
                  <c:v>58.439453125</c:v>
                </c:pt>
                <c:pt idx="1759">
                  <c:v>58.441484375000002</c:v>
                </c:pt>
                <c:pt idx="1760">
                  <c:v>58.443437500000002</c:v>
                </c:pt>
                <c:pt idx="1761">
                  <c:v>58.445390625000002</c:v>
                </c:pt>
                <c:pt idx="1762">
                  <c:v>58.447109374999997</c:v>
                </c:pt>
                <c:pt idx="1763">
                  <c:v>58.448828124999999</c:v>
                </c:pt>
                <c:pt idx="1764">
                  <c:v>58.450937499999903</c:v>
                </c:pt>
                <c:pt idx="1765">
                  <c:v>58.452734374999999</c:v>
                </c:pt>
                <c:pt idx="1766">
                  <c:v>58.454453125000001</c:v>
                </c:pt>
                <c:pt idx="1767">
                  <c:v>58.456484375000002</c:v>
                </c:pt>
                <c:pt idx="1768">
                  <c:v>58.458125000000003</c:v>
                </c:pt>
                <c:pt idx="1769">
                  <c:v>58.459843749999997</c:v>
                </c:pt>
                <c:pt idx="1770">
                  <c:v>58.462187499999999</c:v>
                </c:pt>
                <c:pt idx="1771">
                  <c:v>58.46484375</c:v>
                </c:pt>
                <c:pt idx="1772">
                  <c:v>58.467578125000003</c:v>
                </c:pt>
                <c:pt idx="1773">
                  <c:v>58.470234374999997</c:v>
                </c:pt>
                <c:pt idx="1774">
                  <c:v>58.472890624999998</c:v>
                </c:pt>
                <c:pt idx="1775">
                  <c:v>58.475781249999997</c:v>
                </c:pt>
                <c:pt idx="1776">
                  <c:v>58.478828125</c:v>
                </c:pt>
                <c:pt idx="1777">
                  <c:v>58.481796875000001</c:v>
                </c:pt>
                <c:pt idx="1778">
                  <c:v>58.4846875</c:v>
                </c:pt>
                <c:pt idx="1779">
                  <c:v>58.487499999999997</c:v>
                </c:pt>
                <c:pt idx="1780">
                  <c:v>58.490156249999998</c:v>
                </c:pt>
                <c:pt idx="1781">
                  <c:v>58.492656250000003</c:v>
                </c:pt>
                <c:pt idx="1782">
                  <c:v>58.494999999999997</c:v>
                </c:pt>
                <c:pt idx="1783">
                  <c:v>58.496250000000003</c:v>
                </c:pt>
                <c:pt idx="1784">
                  <c:v>58.496484375000001</c:v>
                </c:pt>
                <c:pt idx="1785">
                  <c:v>58.49640625</c:v>
                </c:pt>
                <c:pt idx="1786">
                  <c:v>58.496015624999998</c:v>
                </c:pt>
                <c:pt idx="1787">
                  <c:v>58.495468750000001</c:v>
                </c:pt>
                <c:pt idx="1788">
                  <c:v>58.494687499999998</c:v>
                </c:pt>
                <c:pt idx="1789">
                  <c:v>58.493593750000002</c:v>
                </c:pt>
                <c:pt idx="1790">
                  <c:v>58.4921875</c:v>
                </c:pt>
                <c:pt idx="1791">
                  <c:v>58.490546875</c:v>
                </c:pt>
                <c:pt idx="1792">
                  <c:v>58.488515624999998</c:v>
                </c:pt>
                <c:pt idx="1793">
                  <c:v>58.486171874999997</c:v>
                </c:pt>
                <c:pt idx="1794">
                  <c:v>58.483671874999999</c:v>
                </c:pt>
                <c:pt idx="1795">
                  <c:v>58.481015624999998</c:v>
                </c:pt>
                <c:pt idx="1796">
                  <c:v>58.477890625000001</c:v>
                </c:pt>
                <c:pt idx="1797">
                  <c:v>58.474140624999997</c:v>
                </c:pt>
                <c:pt idx="1798">
                  <c:v>58.470468750000002</c:v>
                </c:pt>
                <c:pt idx="1799">
                  <c:v>58.467656249999997</c:v>
                </c:pt>
                <c:pt idx="1800">
                  <c:v>58.465781249999999</c:v>
                </c:pt>
                <c:pt idx="1801">
                  <c:v>58.464218750000001</c:v>
                </c:pt>
                <c:pt idx="1802">
                  <c:v>58.462187499999999</c:v>
                </c:pt>
                <c:pt idx="1803">
                  <c:v>58.459687500000001</c:v>
                </c:pt>
                <c:pt idx="1804">
                  <c:v>58.456328124999999</c:v>
                </c:pt>
                <c:pt idx="1805">
                  <c:v>58.451796874999999</c:v>
                </c:pt>
                <c:pt idx="1806">
                  <c:v>58.447109374999997</c:v>
                </c:pt>
                <c:pt idx="1807">
                  <c:v>58.442734375000001</c:v>
                </c:pt>
                <c:pt idx="1808">
                  <c:v>58.438515625000001</c:v>
                </c:pt>
                <c:pt idx="1809">
                  <c:v>58.434296875000001</c:v>
                </c:pt>
                <c:pt idx="1810">
                  <c:v>58.430156249999897</c:v>
                </c:pt>
                <c:pt idx="1811">
                  <c:v>58.426015624999998</c:v>
                </c:pt>
                <c:pt idx="1812">
                  <c:v>58.421718749999997</c:v>
                </c:pt>
                <c:pt idx="1813">
                  <c:v>58.417421875000002</c:v>
                </c:pt>
                <c:pt idx="1814">
                  <c:v>58.413125000000001</c:v>
                </c:pt>
                <c:pt idx="1815">
                  <c:v>58.408749999999998</c:v>
                </c:pt>
                <c:pt idx="1816">
                  <c:v>58.404375000000002</c:v>
                </c:pt>
                <c:pt idx="1817">
                  <c:v>58.399921874999997</c:v>
                </c:pt>
                <c:pt idx="1818">
                  <c:v>58.395390624999997</c:v>
                </c:pt>
                <c:pt idx="1819">
                  <c:v>58.390859374999998</c:v>
                </c:pt>
                <c:pt idx="1820">
                  <c:v>58.38640625</c:v>
                </c:pt>
                <c:pt idx="1821">
                  <c:v>58.382031249999997</c:v>
                </c:pt>
                <c:pt idx="1822">
                  <c:v>58.377656250000001</c:v>
                </c:pt>
                <c:pt idx="1823">
                  <c:v>58.373281249999998</c:v>
                </c:pt>
                <c:pt idx="1824">
                  <c:v>58.368828125</c:v>
                </c:pt>
                <c:pt idx="1825">
                  <c:v>58.364140624999997</c:v>
                </c:pt>
                <c:pt idx="1826">
                  <c:v>58.359375</c:v>
                </c:pt>
                <c:pt idx="1827">
                  <c:v>58.354687499999997</c:v>
                </c:pt>
                <c:pt idx="1828">
                  <c:v>58.35</c:v>
                </c:pt>
                <c:pt idx="1829">
                  <c:v>58.345312499999999</c:v>
                </c:pt>
                <c:pt idx="1830">
                  <c:v>58.341640624999997</c:v>
                </c:pt>
                <c:pt idx="1831">
                  <c:v>58.340078124999998</c:v>
                </c:pt>
                <c:pt idx="1832">
                  <c:v>58.340312500000003</c:v>
                </c:pt>
                <c:pt idx="1833">
                  <c:v>58.341562500000002</c:v>
                </c:pt>
                <c:pt idx="1834">
                  <c:v>58.342968749999997</c:v>
                </c:pt>
                <c:pt idx="1835">
                  <c:v>58.344374999999999</c:v>
                </c:pt>
                <c:pt idx="1836">
                  <c:v>58.345937499999998</c:v>
                </c:pt>
                <c:pt idx="1837">
                  <c:v>58.347578124999998</c:v>
                </c:pt>
                <c:pt idx="1838">
                  <c:v>58.349218749999999</c:v>
                </c:pt>
                <c:pt idx="1839">
                  <c:v>58.350703125000003</c:v>
                </c:pt>
                <c:pt idx="1840">
                  <c:v>58.352031250000003</c:v>
                </c:pt>
                <c:pt idx="1841">
                  <c:v>58.353593750000002</c:v>
                </c:pt>
                <c:pt idx="1842">
                  <c:v>58.355312499999997</c:v>
                </c:pt>
                <c:pt idx="1843">
                  <c:v>58.356953124999997</c:v>
                </c:pt>
                <c:pt idx="1844">
                  <c:v>58.358437500000001</c:v>
                </c:pt>
                <c:pt idx="1845">
                  <c:v>58.359765625000001</c:v>
                </c:pt>
                <c:pt idx="1846">
                  <c:v>58.361171874999997</c:v>
                </c:pt>
                <c:pt idx="1847">
                  <c:v>58.362578124999999</c:v>
                </c:pt>
                <c:pt idx="1848">
                  <c:v>58.364375000000003</c:v>
                </c:pt>
                <c:pt idx="1849">
                  <c:v>58.366484374999999</c:v>
                </c:pt>
                <c:pt idx="1850">
                  <c:v>58.373281249999998</c:v>
                </c:pt>
                <c:pt idx="1851">
                  <c:v>58.385624999999997</c:v>
                </c:pt>
                <c:pt idx="1852">
                  <c:v>58.39875</c:v>
                </c:pt>
                <c:pt idx="1853">
                  <c:v>58.412031249999998</c:v>
                </c:pt>
                <c:pt idx="1854">
                  <c:v>58.425624999999997</c:v>
                </c:pt>
                <c:pt idx="1855">
                  <c:v>58.439453125</c:v>
                </c:pt>
                <c:pt idx="1856">
                  <c:v>58.453359374999998</c:v>
                </c:pt>
                <c:pt idx="1857">
                  <c:v>58.467343749999998</c:v>
                </c:pt>
                <c:pt idx="1858">
                  <c:v>58.481562500000003</c:v>
                </c:pt>
                <c:pt idx="1859">
                  <c:v>58.49578125</c:v>
                </c:pt>
                <c:pt idx="1860">
                  <c:v>58.509765625</c:v>
                </c:pt>
                <c:pt idx="1861">
                  <c:v>58.523593750000003</c:v>
                </c:pt>
                <c:pt idx="1862">
                  <c:v>58.537187500000002</c:v>
                </c:pt>
                <c:pt idx="1863">
                  <c:v>58.551484375000001</c:v>
                </c:pt>
                <c:pt idx="1864">
                  <c:v>58.566015624999999</c:v>
                </c:pt>
                <c:pt idx="1865">
                  <c:v>58.580078125</c:v>
                </c:pt>
                <c:pt idx="1866">
                  <c:v>58.594218750000003</c:v>
                </c:pt>
                <c:pt idx="1867">
                  <c:v>58.608359374999999</c:v>
                </c:pt>
                <c:pt idx="1868">
                  <c:v>58.622968749999998</c:v>
                </c:pt>
                <c:pt idx="1869">
                  <c:v>58.638046875000001</c:v>
                </c:pt>
                <c:pt idx="1870">
                  <c:v>58.653593749999999</c:v>
                </c:pt>
                <c:pt idx="1871">
                  <c:v>58.669609375</c:v>
                </c:pt>
                <c:pt idx="1872">
                  <c:v>58.685546875</c:v>
                </c:pt>
                <c:pt idx="1873">
                  <c:v>58.701015624999997</c:v>
                </c:pt>
                <c:pt idx="1874">
                  <c:v>58.716328124999997</c:v>
                </c:pt>
                <c:pt idx="1875">
                  <c:v>58.732031249999999</c:v>
                </c:pt>
                <c:pt idx="1876">
                  <c:v>58.749062500000001</c:v>
                </c:pt>
                <c:pt idx="1877">
                  <c:v>58.768046875000003</c:v>
                </c:pt>
                <c:pt idx="1878">
                  <c:v>58.786171875000001</c:v>
                </c:pt>
                <c:pt idx="1879">
                  <c:v>58.802656249999998</c:v>
                </c:pt>
                <c:pt idx="1880">
                  <c:v>58.818906249999998</c:v>
                </c:pt>
                <c:pt idx="1881">
                  <c:v>58.834765625000003</c:v>
                </c:pt>
                <c:pt idx="1882">
                  <c:v>58.850312500000001</c:v>
                </c:pt>
                <c:pt idx="1883">
                  <c:v>58.865546875</c:v>
                </c:pt>
                <c:pt idx="1884">
                  <c:v>58.880703124999997</c:v>
                </c:pt>
                <c:pt idx="1885">
                  <c:v>58.895312500000003</c:v>
                </c:pt>
                <c:pt idx="1886">
                  <c:v>58.908749999999998</c:v>
                </c:pt>
                <c:pt idx="1887">
                  <c:v>58.921796874999998</c:v>
                </c:pt>
                <c:pt idx="1888">
                  <c:v>58.935546875</c:v>
                </c:pt>
                <c:pt idx="1889">
                  <c:v>58.949765624999998</c:v>
                </c:pt>
                <c:pt idx="1890">
                  <c:v>58.964140624999999</c:v>
                </c:pt>
                <c:pt idx="1891">
                  <c:v>58.978515625</c:v>
                </c:pt>
                <c:pt idx="1892">
                  <c:v>58.991015625000003</c:v>
                </c:pt>
                <c:pt idx="1893">
                  <c:v>59.001328125000001</c:v>
                </c:pt>
                <c:pt idx="1894">
                  <c:v>59.011171875000002</c:v>
                </c:pt>
                <c:pt idx="1895">
                  <c:v>59.021171875</c:v>
                </c:pt>
                <c:pt idx="1896">
                  <c:v>59.03125</c:v>
                </c:pt>
                <c:pt idx="1897">
                  <c:v>59.041171874999897</c:v>
                </c:pt>
                <c:pt idx="1898">
                  <c:v>59.050937499999897</c:v>
                </c:pt>
                <c:pt idx="1899">
                  <c:v>59.060468749999998</c:v>
                </c:pt>
                <c:pt idx="1900">
                  <c:v>59.069843749999997</c:v>
                </c:pt>
                <c:pt idx="1901">
                  <c:v>59.079453125000001</c:v>
                </c:pt>
                <c:pt idx="1902">
                  <c:v>59.089374999999997</c:v>
                </c:pt>
                <c:pt idx="1903">
                  <c:v>59.099218749999999</c:v>
                </c:pt>
                <c:pt idx="1904">
                  <c:v>59.108828125000002</c:v>
                </c:pt>
                <c:pt idx="1905">
                  <c:v>59.118671874999997</c:v>
                </c:pt>
                <c:pt idx="1906">
                  <c:v>59.128906249999901</c:v>
                </c:pt>
                <c:pt idx="1907">
                  <c:v>59.139218749999998</c:v>
                </c:pt>
                <c:pt idx="1908">
                  <c:v>59.149296874999997</c:v>
                </c:pt>
                <c:pt idx="1909">
                  <c:v>59.159062499999997</c:v>
                </c:pt>
                <c:pt idx="1910">
                  <c:v>59.168593749999999</c:v>
                </c:pt>
                <c:pt idx="1911">
                  <c:v>59.177734375</c:v>
                </c:pt>
                <c:pt idx="1912">
                  <c:v>59.186640625000003</c:v>
                </c:pt>
                <c:pt idx="1913">
                  <c:v>59.195546874999998</c:v>
                </c:pt>
                <c:pt idx="1914">
                  <c:v>59.204531249999903</c:v>
                </c:pt>
                <c:pt idx="1915">
                  <c:v>59.213593750000001</c:v>
                </c:pt>
                <c:pt idx="1916">
                  <c:v>59.222734374999902</c:v>
                </c:pt>
                <c:pt idx="1917">
                  <c:v>59.232109375</c:v>
                </c:pt>
                <c:pt idx="1918">
                  <c:v>59.241406249999997</c:v>
                </c:pt>
                <c:pt idx="1919">
                  <c:v>59.250468750000003</c:v>
                </c:pt>
                <c:pt idx="1920">
                  <c:v>59.259531250000002</c:v>
                </c:pt>
                <c:pt idx="1921">
                  <c:v>59.268515624999999</c:v>
                </c:pt>
                <c:pt idx="1922">
                  <c:v>59.277500000000003</c:v>
                </c:pt>
                <c:pt idx="1923">
                  <c:v>59.286562500000002</c:v>
                </c:pt>
                <c:pt idx="1924">
                  <c:v>59.295625000000001</c:v>
                </c:pt>
                <c:pt idx="1925">
                  <c:v>59.301640624999997</c:v>
                </c:pt>
                <c:pt idx="1926">
                  <c:v>59.299687499999997</c:v>
                </c:pt>
                <c:pt idx="1927">
                  <c:v>59.292734375000002</c:v>
                </c:pt>
                <c:pt idx="1928">
                  <c:v>59.286093749999999</c:v>
                </c:pt>
                <c:pt idx="1929">
                  <c:v>59.279843749999998</c:v>
                </c:pt>
                <c:pt idx="1930">
                  <c:v>59.273671874999998</c:v>
                </c:pt>
                <c:pt idx="1931">
                  <c:v>59.267578125</c:v>
                </c:pt>
                <c:pt idx="1932">
                  <c:v>59.26140625</c:v>
                </c:pt>
                <c:pt idx="1933">
                  <c:v>59.255000000000003</c:v>
                </c:pt>
                <c:pt idx="1934">
                  <c:v>59.248437500000001</c:v>
                </c:pt>
                <c:pt idx="1935">
                  <c:v>59.241875</c:v>
                </c:pt>
                <c:pt idx="1936">
                  <c:v>59.235312499999999</c:v>
                </c:pt>
                <c:pt idx="1937">
                  <c:v>59.228749999999998</c:v>
                </c:pt>
                <c:pt idx="1938">
                  <c:v>59.222265624999999</c:v>
                </c:pt>
                <c:pt idx="1939">
                  <c:v>59.215781249999999</c:v>
                </c:pt>
                <c:pt idx="1940">
                  <c:v>59.209296875</c:v>
                </c:pt>
                <c:pt idx="1941">
                  <c:v>59.202890625000002</c:v>
                </c:pt>
                <c:pt idx="1942">
                  <c:v>59.196484374999997</c:v>
                </c:pt>
                <c:pt idx="1943">
                  <c:v>59.190078124999999</c:v>
                </c:pt>
                <c:pt idx="1944">
                  <c:v>59.183671875000002</c:v>
                </c:pt>
                <c:pt idx="1945">
                  <c:v>59.177265624999997</c:v>
                </c:pt>
                <c:pt idx="1946">
                  <c:v>59.170625000000001</c:v>
                </c:pt>
                <c:pt idx="1947">
                  <c:v>59.163984374999998</c:v>
                </c:pt>
                <c:pt idx="1948">
                  <c:v>59.157656250000002</c:v>
                </c:pt>
                <c:pt idx="1949">
                  <c:v>59.151406250000001</c:v>
                </c:pt>
                <c:pt idx="1950">
                  <c:v>59.145234374999902</c:v>
                </c:pt>
                <c:pt idx="1951">
                  <c:v>59.139140625000003</c:v>
                </c:pt>
                <c:pt idx="1952">
                  <c:v>59.1328125</c:v>
                </c:pt>
                <c:pt idx="1953">
                  <c:v>59.126406250000002</c:v>
                </c:pt>
                <c:pt idx="1954">
                  <c:v>59.12</c:v>
                </c:pt>
                <c:pt idx="1955">
                  <c:v>59.113515624999998</c:v>
                </c:pt>
                <c:pt idx="1956">
                  <c:v>59.107031249999999</c:v>
                </c:pt>
                <c:pt idx="1957">
                  <c:v>59.100468749999997</c:v>
                </c:pt>
                <c:pt idx="1958">
                  <c:v>59.093828125000002</c:v>
                </c:pt>
                <c:pt idx="1959">
                  <c:v>59.087109374999997</c:v>
                </c:pt>
                <c:pt idx="1960">
                  <c:v>59.080468750000001</c:v>
                </c:pt>
                <c:pt idx="1961">
                  <c:v>59.07390625</c:v>
                </c:pt>
                <c:pt idx="1962">
                  <c:v>59.067343749999999</c:v>
                </c:pt>
                <c:pt idx="1963">
                  <c:v>59.060625000000002</c:v>
                </c:pt>
                <c:pt idx="1964">
                  <c:v>59.053593749999997</c:v>
                </c:pt>
                <c:pt idx="1965">
                  <c:v>59.046406249999997</c:v>
                </c:pt>
                <c:pt idx="1966">
                  <c:v>59.039375</c:v>
                </c:pt>
                <c:pt idx="1967">
                  <c:v>59.032499999999999</c:v>
                </c:pt>
                <c:pt idx="1968">
                  <c:v>59.025468750000002</c:v>
                </c:pt>
                <c:pt idx="1969">
                  <c:v>59.018124999999998</c:v>
                </c:pt>
                <c:pt idx="1970">
                  <c:v>59.010703124999999</c:v>
                </c:pt>
                <c:pt idx="1971">
                  <c:v>59.003281250000001</c:v>
                </c:pt>
                <c:pt idx="1972">
                  <c:v>58.99578125</c:v>
                </c:pt>
                <c:pt idx="1973">
                  <c:v>58.988124999999997</c:v>
                </c:pt>
                <c:pt idx="1974">
                  <c:v>58.980078124999999</c:v>
                </c:pt>
                <c:pt idx="1975">
                  <c:v>58.971640624999999</c:v>
                </c:pt>
                <c:pt idx="1976">
                  <c:v>58.963046875000003</c:v>
                </c:pt>
                <c:pt idx="1977">
                  <c:v>58.954609374999997</c:v>
                </c:pt>
                <c:pt idx="1978">
                  <c:v>58.946249999999999</c:v>
                </c:pt>
                <c:pt idx="1979">
                  <c:v>58.937734374999998</c:v>
                </c:pt>
                <c:pt idx="1980">
                  <c:v>58.928984374999999</c:v>
                </c:pt>
                <c:pt idx="1981">
                  <c:v>58.920156249999998</c:v>
                </c:pt>
                <c:pt idx="1982">
                  <c:v>58.911484375000001</c:v>
                </c:pt>
                <c:pt idx="1983">
                  <c:v>58.902890624999998</c:v>
                </c:pt>
                <c:pt idx="1984">
                  <c:v>58.89421875</c:v>
                </c:pt>
                <c:pt idx="1985">
                  <c:v>58.885546875000003</c:v>
                </c:pt>
                <c:pt idx="1986">
                  <c:v>58.877343750000001</c:v>
                </c:pt>
                <c:pt idx="1987">
                  <c:v>58.869609375000003</c:v>
                </c:pt>
                <c:pt idx="1988">
                  <c:v>58.862109375000003</c:v>
                </c:pt>
                <c:pt idx="1989">
                  <c:v>58.85515625</c:v>
                </c:pt>
                <c:pt idx="1990">
                  <c:v>58.849765625000003</c:v>
                </c:pt>
                <c:pt idx="1991">
                  <c:v>58.845312499999999</c:v>
                </c:pt>
                <c:pt idx="1992">
                  <c:v>58.840546875000001</c:v>
                </c:pt>
                <c:pt idx="1993">
                  <c:v>58.835703125000002</c:v>
                </c:pt>
                <c:pt idx="1994">
                  <c:v>58.831171875000003</c:v>
                </c:pt>
                <c:pt idx="1995">
                  <c:v>58.827421874999999</c:v>
                </c:pt>
                <c:pt idx="1996">
                  <c:v>58.823984375000002</c:v>
                </c:pt>
                <c:pt idx="1997">
                  <c:v>58.820468750000003</c:v>
                </c:pt>
                <c:pt idx="1998">
                  <c:v>58.817187500000003</c:v>
                </c:pt>
                <c:pt idx="1999">
                  <c:v>58.814218750000002</c:v>
                </c:pt>
                <c:pt idx="2000">
                  <c:v>58.811406249999997</c:v>
                </c:pt>
                <c:pt idx="2001">
                  <c:v>58.808437499999997</c:v>
                </c:pt>
                <c:pt idx="2002">
                  <c:v>58.805234374999998</c:v>
                </c:pt>
                <c:pt idx="2003">
                  <c:v>58.802187500000002</c:v>
                </c:pt>
                <c:pt idx="2004">
                  <c:v>58.799374999999998</c:v>
                </c:pt>
                <c:pt idx="2005">
                  <c:v>58.796328125000002</c:v>
                </c:pt>
                <c:pt idx="2006">
                  <c:v>58.792890624999998</c:v>
                </c:pt>
                <c:pt idx="2007">
                  <c:v>58.789218750000003</c:v>
                </c:pt>
                <c:pt idx="2008">
                  <c:v>58.785390624999998</c:v>
                </c:pt>
                <c:pt idx="2009">
                  <c:v>58.781406250000003</c:v>
                </c:pt>
                <c:pt idx="2010">
                  <c:v>58.777578124999998</c:v>
                </c:pt>
                <c:pt idx="2011">
                  <c:v>58.773984374999998</c:v>
                </c:pt>
                <c:pt idx="2012">
                  <c:v>58.770156249999999</c:v>
                </c:pt>
                <c:pt idx="2013">
                  <c:v>58.765859374999998</c:v>
                </c:pt>
                <c:pt idx="2014">
                  <c:v>58.761249999999997</c:v>
                </c:pt>
                <c:pt idx="2015">
                  <c:v>58.756328125000003</c:v>
                </c:pt>
                <c:pt idx="2016">
                  <c:v>58.750703125000001</c:v>
                </c:pt>
                <c:pt idx="2017">
                  <c:v>58.744765624999999</c:v>
                </c:pt>
                <c:pt idx="2018">
                  <c:v>58.738906249999999</c:v>
                </c:pt>
                <c:pt idx="2019">
                  <c:v>58.732343749999998</c:v>
                </c:pt>
                <c:pt idx="2020">
                  <c:v>58.725156249999998</c:v>
                </c:pt>
                <c:pt idx="2021">
                  <c:v>58.718125000000001</c:v>
                </c:pt>
                <c:pt idx="2022">
                  <c:v>58.711171874999998</c:v>
                </c:pt>
                <c:pt idx="2023">
                  <c:v>58.704140625000001</c:v>
                </c:pt>
                <c:pt idx="2024">
                  <c:v>58.697343750000002</c:v>
                </c:pt>
                <c:pt idx="2025">
                  <c:v>58.690703124999999</c:v>
                </c:pt>
                <c:pt idx="2026">
                  <c:v>58.68390625</c:v>
                </c:pt>
                <c:pt idx="2027">
                  <c:v>58.676953124999997</c:v>
                </c:pt>
                <c:pt idx="2028">
                  <c:v>58.67</c:v>
                </c:pt>
                <c:pt idx="2029">
                  <c:v>58.663125000000001</c:v>
                </c:pt>
                <c:pt idx="2030">
                  <c:v>58.656328125000002</c:v>
                </c:pt>
                <c:pt idx="2031">
                  <c:v>58.649609374999997</c:v>
                </c:pt>
                <c:pt idx="2032">
                  <c:v>58.642890625</c:v>
                </c:pt>
                <c:pt idx="2033">
                  <c:v>58.636484375000002</c:v>
                </c:pt>
                <c:pt idx="2034">
                  <c:v>58.630625000000002</c:v>
                </c:pt>
                <c:pt idx="2035">
                  <c:v>58.625546874999998</c:v>
                </c:pt>
                <c:pt idx="2036">
                  <c:v>58.62140625</c:v>
                </c:pt>
                <c:pt idx="2037">
                  <c:v>58.617968750000003</c:v>
                </c:pt>
                <c:pt idx="2038">
                  <c:v>58.614765624999997</c:v>
                </c:pt>
                <c:pt idx="2039">
                  <c:v>58.611171874999997</c:v>
                </c:pt>
                <c:pt idx="2040">
                  <c:v>58.606953124999997</c:v>
                </c:pt>
                <c:pt idx="2041">
                  <c:v>58.602656250000003</c:v>
                </c:pt>
                <c:pt idx="2042">
                  <c:v>58.598906249999999</c:v>
                </c:pt>
                <c:pt idx="2043">
                  <c:v>58.595624999999998</c:v>
                </c:pt>
                <c:pt idx="2044">
                  <c:v>58.592265624999897</c:v>
                </c:pt>
                <c:pt idx="2045">
                  <c:v>58.588046875000003</c:v>
                </c:pt>
                <c:pt idx="2046">
                  <c:v>58.582265624999998</c:v>
                </c:pt>
                <c:pt idx="2047">
                  <c:v>58.575390624999997</c:v>
                </c:pt>
                <c:pt idx="2048">
                  <c:v>58.568984374999999</c:v>
                </c:pt>
                <c:pt idx="2049">
                  <c:v>58.563046874999998</c:v>
                </c:pt>
                <c:pt idx="2050">
                  <c:v>58.556874999999998</c:v>
                </c:pt>
                <c:pt idx="2051">
                  <c:v>58.550546875000002</c:v>
                </c:pt>
                <c:pt idx="2052">
                  <c:v>58.543984375000001</c:v>
                </c:pt>
                <c:pt idx="2053">
                  <c:v>58.537187499999902</c:v>
                </c:pt>
                <c:pt idx="2054">
                  <c:v>58.530078125000003</c:v>
                </c:pt>
                <c:pt idx="2055">
                  <c:v>58.522578125000003</c:v>
                </c:pt>
                <c:pt idx="2056">
                  <c:v>58.515000000000001</c:v>
                </c:pt>
                <c:pt idx="2057">
                  <c:v>58.507421874999999</c:v>
                </c:pt>
                <c:pt idx="2058">
                  <c:v>58.4996875</c:v>
                </c:pt>
                <c:pt idx="2059">
                  <c:v>58.491875</c:v>
                </c:pt>
                <c:pt idx="2060">
                  <c:v>58.483984374999999</c:v>
                </c:pt>
                <c:pt idx="2061">
                  <c:v>58.475859374999999</c:v>
                </c:pt>
                <c:pt idx="2062">
                  <c:v>58.467578125000003</c:v>
                </c:pt>
                <c:pt idx="2063">
                  <c:v>58.459218749999998</c:v>
                </c:pt>
                <c:pt idx="2064">
                  <c:v>58.450937500000002</c:v>
                </c:pt>
                <c:pt idx="2065">
                  <c:v>58.442812500000002</c:v>
                </c:pt>
                <c:pt idx="2066">
                  <c:v>58.434765624999997</c:v>
                </c:pt>
                <c:pt idx="2067">
                  <c:v>58.427187500000002</c:v>
                </c:pt>
                <c:pt idx="2068">
                  <c:v>58.42</c:v>
                </c:pt>
                <c:pt idx="2069">
                  <c:v>58.412890625000003</c:v>
                </c:pt>
                <c:pt idx="2070">
                  <c:v>58.405781249999997</c:v>
                </c:pt>
                <c:pt idx="2071">
                  <c:v>58.400156250000002</c:v>
                </c:pt>
                <c:pt idx="2072">
                  <c:v>58.398125</c:v>
                </c:pt>
                <c:pt idx="2073">
                  <c:v>58.398125</c:v>
                </c:pt>
                <c:pt idx="2074">
                  <c:v>58.398281249999997</c:v>
                </c:pt>
                <c:pt idx="2075">
                  <c:v>58.398593750000003</c:v>
                </c:pt>
                <c:pt idx="2076">
                  <c:v>58.398906250000003</c:v>
                </c:pt>
                <c:pt idx="2077">
                  <c:v>58.399062499999999</c:v>
                </c:pt>
                <c:pt idx="2078">
                  <c:v>58.399374999999999</c:v>
                </c:pt>
                <c:pt idx="2079">
                  <c:v>58.399843750000002</c:v>
                </c:pt>
                <c:pt idx="2080">
                  <c:v>58.4</c:v>
                </c:pt>
                <c:pt idx="2081">
                  <c:v>58.400078124999901</c:v>
                </c:pt>
                <c:pt idx="2082">
                  <c:v>58.400468750000002</c:v>
                </c:pt>
                <c:pt idx="2083">
                  <c:v>58.401171875000003</c:v>
                </c:pt>
                <c:pt idx="2084">
                  <c:v>58.402187499999997</c:v>
                </c:pt>
                <c:pt idx="2085">
                  <c:v>58.404140624999997</c:v>
                </c:pt>
                <c:pt idx="2086">
                  <c:v>58.406718750000003</c:v>
                </c:pt>
                <c:pt idx="2087">
                  <c:v>58.409062499999997</c:v>
                </c:pt>
                <c:pt idx="2088">
                  <c:v>58.411328124999997</c:v>
                </c:pt>
                <c:pt idx="2089">
                  <c:v>58.413984374999998</c:v>
                </c:pt>
                <c:pt idx="2090">
                  <c:v>58.417578124999999</c:v>
                </c:pt>
                <c:pt idx="2091">
                  <c:v>58.421250000000001</c:v>
                </c:pt>
                <c:pt idx="2092">
                  <c:v>58.424296875000003</c:v>
                </c:pt>
                <c:pt idx="2093">
                  <c:v>58.426875000000003</c:v>
                </c:pt>
                <c:pt idx="2094">
                  <c:v>58.429609374999998</c:v>
                </c:pt>
                <c:pt idx="2095">
                  <c:v>58.432968750000001</c:v>
                </c:pt>
                <c:pt idx="2096">
                  <c:v>58.433828124999998</c:v>
                </c:pt>
                <c:pt idx="2097">
                  <c:v>58.433515624999998</c:v>
                </c:pt>
                <c:pt idx="2098">
                  <c:v>58.435625000000002</c:v>
                </c:pt>
                <c:pt idx="2099">
                  <c:v>58.437734374999998</c:v>
                </c:pt>
                <c:pt idx="2100">
                  <c:v>58.439374999999998</c:v>
                </c:pt>
                <c:pt idx="2101">
                  <c:v>58.442421875000001</c:v>
                </c:pt>
                <c:pt idx="2102">
                  <c:v>58.445546874999998</c:v>
                </c:pt>
                <c:pt idx="2103">
                  <c:v>58.446953125</c:v>
                </c:pt>
                <c:pt idx="2104">
                  <c:v>58.447343750000002</c:v>
                </c:pt>
                <c:pt idx="2105">
                  <c:v>58.448046875000003</c:v>
                </c:pt>
                <c:pt idx="2106">
                  <c:v>58.449140624999998</c:v>
                </c:pt>
                <c:pt idx="2107">
                  <c:v>58.449765624999998</c:v>
                </c:pt>
                <c:pt idx="2108">
                  <c:v>58.451562499999902</c:v>
                </c:pt>
                <c:pt idx="2109">
                  <c:v>58.454687499999999</c:v>
                </c:pt>
                <c:pt idx="2110">
                  <c:v>58.456328124999999</c:v>
                </c:pt>
                <c:pt idx="2111">
                  <c:v>58.457187500000003</c:v>
                </c:pt>
                <c:pt idx="2112">
                  <c:v>58.459140625000003</c:v>
                </c:pt>
                <c:pt idx="2113">
                  <c:v>58.461406250000003</c:v>
                </c:pt>
                <c:pt idx="2114">
                  <c:v>58.463671875000003</c:v>
                </c:pt>
                <c:pt idx="2115">
                  <c:v>58.466015624999997</c:v>
                </c:pt>
                <c:pt idx="2116">
                  <c:v>58.468281249999997</c:v>
                </c:pt>
                <c:pt idx="2117">
                  <c:v>58.470624999999998</c:v>
                </c:pt>
                <c:pt idx="2118">
                  <c:v>58.473593749999999</c:v>
                </c:pt>
                <c:pt idx="2119">
                  <c:v>58.477109374999998</c:v>
                </c:pt>
                <c:pt idx="2120">
                  <c:v>58.480312499999997</c:v>
                </c:pt>
                <c:pt idx="2121">
                  <c:v>58.483984374999999</c:v>
                </c:pt>
                <c:pt idx="2122">
                  <c:v>58.488750000000003</c:v>
                </c:pt>
                <c:pt idx="2123">
                  <c:v>58.493906250000002</c:v>
                </c:pt>
                <c:pt idx="2124">
                  <c:v>58.498359375</c:v>
                </c:pt>
                <c:pt idx="2125">
                  <c:v>58.501015625000001</c:v>
                </c:pt>
                <c:pt idx="2126">
                  <c:v>58.502421875000003</c:v>
                </c:pt>
                <c:pt idx="2127">
                  <c:v>58.503984375000002</c:v>
                </c:pt>
                <c:pt idx="2128">
                  <c:v>58.505703124999997</c:v>
                </c:pt>
                <c:pt idx="2129">
                  <c:v>58.507734374999998</c:v>
                </c:pt>
                <c:pt idx="2130">
                  <c:v>58.510156250000001</c:v>
                </c:pt>
                <c:pt idx="2131">
                  <c:v>58.512187500000003</c:v>
                </c:pt>
                <c:pt idx="2132">
                  <c:v>58.514218749999998</c:v>
                </c:pt>
                <c:pt idx="2133">
                  <c:v>58.516562499999999</c:v>
                </c:pt>
                <c:pt idx="2134">
                  <c:v>58.518593750000001</c:v>
                </c:pt>
                <c:pt idx="2135">
                  <c:v>58.520390624999997</c:v>
                </c:pt>
                <c:pt idx="2136">
                  <c:v>58.522500000000001</c:v>
                </c:pt>
                <c:pt idx="2137">
                  <c:v>58.524921874999997</c:v>
                </c:pt>
                <c:pt idx="2138">
                  <c:v>58.527578124999998</c:v>
                </c:pt>
                <c:pt idx="2139">
                  <c:v>58.530312500000001</c:v>
                </c:pt>
                <c:pt idx="2140">
                  <c:v>58.532812499999999</c:v>
                </c:pt>
                <c:pt idx="2141">
                  <c:v>58.535390624999998</c:v>
                </c:pt>
                <c:pt idx="2142">
                  <c:v>58.538203125000003</c:v>
                </c:pt>
                <c:pt idx="2143">
                  <c:v>58.540937499999998</c:v>
                </c:pt>
                <c:pt idx="2144">
                  <c:v>58.543750000000003</c:v>
                </c:pt>
                <c:pt idx="2145">
                  <c:v>58.546796874999998</c:v>
                </c:pt>
                <c:pt idx="2146">
                  <c:v>58.549687499999997</c:v>
                </c:pt>
                <c:pt idx="2147">
                  <c:v>58.552578124999997</c:v>
                </c:pt>
                <c:pt idx="2148">
                  <c:v>58.555312499999999</c:v>
                </c:pt>
                <c:pt idx="2149">
                  <c:v>58.55828125</c:v>
                </c:pt>
                <c:pt idx="2150">
                  <c:v>58.560624999999902</c:v>
                </c:pt>
                <c:pt idx="2151">
                  <c:v>58.562343749999997</c:v>
                </c:pt>
                <c:pt idx="2152">
                  <c:v>58.564843750000001</c:v>
                </c:pt>
                <c:pt idx="2153">
                  <c:v>58.568203124999997</c:v>
                </c:pt>
                <c:pt idx="2154">
                  <c:v>58.571718750000002</c:v>
                </c:pt>
                <c:pt idx="2155">
                  <c:v>58.575156249999999</c:v>
                </c:pt>
                <c:pt idx="2156">
                  <c:v>58.578906250000003</c:v>
                </c:pt>
                <c:pt idx="2157">
                  <c:v>58.582187500000003</c:v>
                </c:pt>
                <c:pt idx="2158">
                  <c:v>58.585390625000002</c:v>
                </c:pt>
                <c:pt idx="2159">
                  <c:v>58.589140624999999</c:v>
                </c:pt>
                <c:pt idx="2160">
                  <c:v>58.592734374999999</c:v>
                </c:pt>
                <c:pt idx="2161">
                  <c:v>58.596328124999999</c:v>
                </c:pt>
                <c:pt idx="2162">
                  <c:v>58.600781249999997</c:v>
                </c:pt>
                <c:pt idx="2163">
                  <c:v>58.6057812499999</c:v>
                </c:pt>
                <c:pt idx="2164">
                  <c:v>58.610781250000002</c:v>
                </c:pt>
                <c:pt idx="2165">
                  <c:v>58.615703125000003</c:v>
                </c:pt>
                <c:pt idx="2166">
                  <c:v>58.620234375000003</c:v>
                </c:pt>
                <c:pt idx="2167">
                  <c:v>58.624609374999999</c:v>
                </c:pt>
                <c:pt idx="2168">
                  <c:v>58.628828124999998</c:v>
                </c:pt>
                <c:pt idx="2169">
                  <c:v>58.632968750000003</c:v>
                </c:pt>
                <c:pt idx="2170">
                  <c:v>58.6376562499999</c:v>
                </c:pt>
                <c:pt idx="2171">
                  <c:v>58.643437499999997</c:v>
                </c:pt>
                <c:pt idx="2172">
                  <c:v>58.649609374999997</c:v>
                </c:pt>
                <c:pt idx="2173">
                  <c:v>58.655468749999997</c:v>
                </c:pt>
                <c:pt idx="2174">
                  <c:v>58.661406249999999</c:v>
                </c:pt>
                <c:pt idx="2175">
                  <c:v>58.66765625</c:v>
                </c:pt>
                <c:pt idx="2176">
                  <c:v>58.673749999999998</c:v>
                </c:pt>
                <c:pt idx="2177">
                  <c:v>58.680624999999999</c:v>
                </c:pt>
                <c:pt idx="2178">
                  <c:v>58.689218749999903</c:v>
                </c:pt>
                <c:pt idx="2179">
                  <c:v>58.696406250000003</c:v>
                </c:pt>
                <c:pt idx="2180">
                  <c:v>58.701015624999997</c:v>
                </c:pt>
                <c:pt idx="2181">
                  <c:v>58.705703124999999</c:v>
                </c:pt>
                <c:pt idx="2182">
                  <c:v>58.712109374999997</c:v>
                </c:pt>
                <c:pt idx="2183">
                  <c:v>58.718671874999998</c:v>
                </c:pt>
                <c:pt idx="2184">
                  <c:v>58.724531249999998</c:v>
                </c:pt>
                <c:pt idx="2185">
                  <c:v>58.730390624999998</c:v>
                </c:pt>
                <c:pt idx="2186">
                  <c:v>58.735937499999899</c:v>
                </c:pt>
                <c:pt idx="2187">
                  <c:v>58.740937500000001</c:v>
                </c:pt>
                <c:pt idx="2188">
                  <c:v>58.746250000000003</c:v>
                </c:pt>
                <c:pt idx="2189">
                  <c:v>58.752265625</c:v>
                </c:pt>
                <c:pt idx="2190">
                  <c:v>58.758749999999999</c:v>
                </c:pt>
                <c:pt idx="2191">
                  <c:v>58.765781250000003</c:v>
                </c:pt>
                <c:pt idx="2192">
                  <c:v>58.772968749999997</c:v>
                </c:pt>
                <c:pt idx="2193">
                  <c:v>58.779374999999902</c:v>
                </c:pt>
                <c:pt idx="2194">
                  <c:v>58.78484375</c:v>
                </c:pt>
                <c:pt idx="2195">
                  <c:v>58.790468750000002</c:v>
                </c:pt>
                <c:pt idx="2196">
                  <c:v>58.796406249999997</c:v>
                </c:pt>
                <c:pt idx="2197">
                  <c:v>58.802265624999997</c:v>
                </c:pt>
                <c:pt idx="2198">
                  <c:v>58.808124999999997</c:v>
                </c:pt>
                <c:pt idx="2199">
                  <c:v>58.813984374999997</c:v>
                </c:pt>
                <c:pt idx="2200">
                  <c:v>58.819843749999997</c:v>
                </c:pt>
                <c:pt idx="2201">
                  <c:v>58.825781249999999</c:v>
                </c:pt>
                <c:pt idx="2202">
                  <c:v>58.831874999999997</c:v>
                </c:pt>
                <c:pt idx="2203">
                  <c:v>58.837890625</c:v>
                </c:pt>
                <c:pt idx="2204">
                  <c:v>58.843203124999903</c:v>
                </c:pt>
                <c:pt idx="2205">
                  <c:v>58.847578124999998</c:v>
                </c:pt>
                <c:pt idx="2206">
                  <c:v>58.850781249999997</c:v>
                </c:pt>
                <c:pt idx="2207">
                  <c:v>58.853359374999997</c:v>
                </c:pt>
                <c:pt idx="2208">
                  <c:v>58.856718749999999</c:v>
                </c:pt>
                <c:pt idx="2209">
                  <c:v>58.860781250000002</c:v>
                </c:pt>
                <c:pt idx="2210">
                  <c:v>58.864609375000001</c:v>
                </c:pt>
                <c:pt idx="2211">
                  <c:v>58.868515625000001</c:v>
                </c:pt>
                <c:pt idx="2212">
                  <c:v>58.872500000000002</c:v>
                </c:pt>
                <c:pt idx="2213">
                  <c:v>58.876015625000001</c:v>
                </c:pt>
                <c:pt idx="2214">
                  <c:v>58.87921875</c:v>
                </c:pt>
                <c:pt idx="2215">
                  <c:v>58.882656249999997</c:v>
                </c:pt>
                <c:pt idx="2216">
                  <c:v>58.886484375000002</c:v>
                </c:pt>
                <c:pt idx="2217">
                  <c:v>58.890234374999999</c:v>
                </c:pt>
                <c:pt idx="2218">
                  <c:v>58.894062499999997</c:v>
                </c:pt>
                <c:pt idx="2219">
                  <c:v>58.898125</c:v>
                </c:pt>
                <c:pt idx="2220">
                  <c:v>58.902500000000003</c:v>
                </c:pt>
                <c:pt idx="2221">
                  <c:v>58.907734374999997</c:v>
                </c:pt>
                <c:pt idx="2222">
                  <c:v>58.912968749999997</c:v>
                </c:pt>
                <c:pt idx="2223">
                  <c:v>58.917890624999998</c:v>
                </c:pt>
                <c:pt idx="2224">
                  <c:v>58.923046874999997</c:v>
                </c:pt>
                <c:pt idx="2225">
                  <c:v>58.927734375</c:v>
                </c:pt>
                <c:pt idx="2226">
                  <c:v>58.932656250000001</c:v>
                </c:pt>
                <c:pt idx="2227">
                  <c:v>58.937578125000002</c:v>
                </c:pt>
                <c:pt idx="2228">
                  <c:v>58.941796875000001</c:v>
                </c:pt>
                <c:pt idx="2229">
                  <c:v>58.946249999999999</c:v>
                </c:pt>
                <c:pt idx="2230">
                  <c:v>58.952265625000003</c:v>
                </c:pt>
                <c:pt idx="2231">
                  <c:v>58.959453125000003</c:v>
                </c:pt>
                <c:pt idx="2232">
                  <c:v>58.965390624999998</c:v>
                </c:pt>
                <c:pt idx="2233">
                  <c:v>58.969921874999997</c:v>
                </c:pt>
                <c:pt idx="2234">
                  <c:v>58.974296875</c:v>
                </c:pt>
                <c:pt idx="2235">
                  <c:v>58.979843750000001</c:v>
                </c:pt>
                <c:pt idx="2236">
                  <c:v>58.986328125</c:v>
                </c:pt>
                <c:pt idx="2237">
                  <c:v>58.991562500000001</c:v>
                </c:pt>
                <c:pt idx="2238">
                  <c:v>58.995312499999997</c:v>
                </c:pt>
                <c:pt idx="2239">
                  <c:v>58.998828125000003</c:v>
                </c:pt>
                <c:pt idx="2240">
                  <c:v>59.002734375000003</c:v>
                </c:pt>
                <c:pt idx="2241">
                  <c:v>59.007578125000002</c:v>
                </c:pt>
                <c:pt idx="2242">
                  <c:v>59.013203124999997</c:v>
                </c:pt>
                <c:pt idx="2243">
                  <c:v>59.019140624999999</c:v>
                </c:pt>
                <c:pt idx="2244">
                  <c:v>59.024999999999999</c:v>
                </c:pt>
                <c:pt idx="2245">
                  <c:v>59.030312500000001</c:v>
                </c:pt>
                <c:pt idx="2246">
                  <c:v>59.034531250000001</c:v>
                </c:pt>
                <c:pt idx="2247">
                  <c:v>59.037812500000001</c:v>
                </c:pt>
                <c:pt idx="2248">
                  <c:v>59.040703125</c:v>
                </c:pt>
                <c:pt idx="2249">
                  <c:v>59.043359375000001</c:v>
                </c:pt>
                <c:pt idx="2250">
                  <c:v>59.045859374999999</c:v>
                </c:pt>
                <c:pt idx="2251">
                  <c:v>59.048124999999999</c:v>
                </c:pt>
                <c:pt idx="2252">
                  <c:v>59.050234375000002</c:v>
                </c:pt>
                <c:pt idx="2253">
                  <c:v>59.052109374999901</c:v>
                </c:pt>
                <c:pt idx="2254">
                  <c:v>59.053671874999999</c:v>
                </c:pt>
                <c:pt idx="2255">
                  <c:v>59.055156250000003</c:v>
                </c:pt>
                <c:pt idx="2256">
                  <c:v>59.056484374999997</c:v>
                </c:pt>
                <c:pt idx="2257">
                  <c:v>59.057890624999999</c:v>
                </c:pt>
                <c:pt idx="2258">
                  <c:v>59.059687500000003</c:v>
                </c:pt>
                <c:pt idx="2259">
                  <c:v>59.061406249999997</c:v>
                </c:pt>
                <c:pt idx="2260">
                  <c:v>59.062968750000003</c:v>
                </c:pt>
                <c:pt idx="2261">
                  <c:v>59.064609375000003</c:v>
                </c:pt>
                <c:pt idx="2262">
                  <c:v>59.066171875000002</c:v>
                </c:pt>
                <c:pt idx="2263">
                  <c:v>59.067734375000001</c:v>
                </c:pt>
                <c:pt idx="2264">
                  <c:v>59.069375000000001</c:v>
                </c:pt>
                <c:pt idx="2265">
                  <c:v>59.070937499999999</c:v>
                </c:pt>
                <c:pt idx="2266">
                  <c:v>59.072656250000001</c:v>
                </c:pt>
                <c:pt idx="2267">
                  <c:v>59.074453124999998</c:v>
                </c:pt>
                <c:pt idx="2268">
                  <c:v>59.075859375</c:v>
                </c:pt>
                <c:pt idx="2269">
                  <c:v>59.077421874999999</c:v>
                </c:pt>
                <c:pt idx="2270">
                  <c:v>59.079296874999997</c:v>
                </c:pt>
                <c:pt idx="2271">
                  <c:v>59.080703124999999</c:v>
                </c:pt>
                <c:pt idx="2272">
                  <c:v>59.081874999999997</c:v>
                </c:pt>
                <c:pt idx="2273">
                  <c:v>59.083046875000001</c:v>
                </c:pt>
                <c:pt idx="2274">
                  <c:v>59.084062500000002</c:v>
                </c:pt>
                <c:pt idx="2275">
                  <c:v>59.085078125000003</c:v>
                </c:pt>
                <c:pt idx="2276">
                  <c:v>59.086171874999998</c:v>
                </c:pt>
                <c:pt idx="2277">
                  <c:v>59.087343750000002</c:v>
                </c:pt>
                <c:pt idx="2278">
                  <c:v>59.088671874999903</c:v>
                </c:pt>
                <c:pt idx="2279">
                  <c:v>59.08984375</c:v>
                </c:pt>
                <c:pt idx="2280">
                  <c:v>59.090937500000003</c:v>
                </c:pt>
                <c:pt idx="2281">
                  <c:v>59.091796875</c:v>
                </c:pt>
                <c:pt idx="2282">
                  <c:v>59.090625000000003</c:v>
                </c:pt>
                <c:pt idx="2283">
                  <c:v>59.083359375000001</c:v>
                </c:pt>
                <c:pt idx="2284">
                  <c:v>59.071562499999999</c:v>
                </c:pt>
                <c:pt idx="2285">
                  <c:v>59.059843749999999</c:v>
                </c:pt>
                <c:pt idx="2286">
                  <c:v>59.048281250000002</c:v>
                </c:pt>
                <c:pt idx="2287">
                  <c:v>59.036718749999999</c:v>
                </c:pt>
                <c:pt idx="2288">
                  <c:v>59.025312499999998</c:v>
                </c:pt>
                <c:pt idx="2289">
                  <c:v>59.0139843749999</c:v>
                </c:pt>
                <c:pt idx="2290">
                  <c:v>59.002499999999998</c:v>
                </c:pt>
                <c:pt idx="2291">
                  <c:v>58.991015625000003</c:v>
                </c:pt>
                <c:pt idx="2292">
                  <c:v>58.979531250000001</c:v>
                </c:pt>
                <c:pt idx="2293">
                  <c:v>58.967968749999997</c:v>
                </c:pt>
                <c:pt idx="2294">
                  <c:v>58.956406250000001</c:v>
                </c:pt>
                <c:pt idx="2295">
                  <c:v>58.944531249999997</c:v>
                </c:pt>
                <c:pt idx="2296">
                  <c:v>58.932343750000001</c:v>
                </c:pt>
                <c:pt idx="2297">
                  <c:v>58.920234375</c:v>
                </c:pt>
                <c:pt idx="2298">
                  <c:v>58.908203124999901</c:v>
                </c:pt>
                <c:pt idx="2299">
                  <c:v>58.895859375000001</c:v>
                </c:pt>
                <c:pt idx="2300">
                  <c:v>58.883046874999998</c:v>
                </c:pt>
                <c:pt idx="2301">
                  <c:v>58.870156250000001</c:v>
                </c:pt>
                <c:pt idx="2302">
                  <c:v>58.856875000000002</c:v>
                </c:pt>
                <c:pt idx="2303">
                  <c:v>58.842812500000001</c:v>
                </c:pt>
                <c:pt idx="2304">
                  <c:v>58.828203125000002</c:v>
                </c:pt>
                <c:pt idx="2305">
                  <c:v>58.813437499999999</c:v>
                </c:pt>
                <c:pt idx="2306">
                  <c:v>58.798749999999998</c:v>
                </c:pt>
                <c:pt idx="2307">
                  <c:v>58.784374999999997</c:v>
                </c:pt>
                <c:pt idx="2308">
                  <c:v>58.770078124999998</c:v>
                </c:pt>
                <c:pt idx="2309">
                  <c:v>58.753749999999997</c:v>
                </c:pt>
                <c:pt idx="2310">
                  <c:v>58.735859374999997</c:v>
                </c:pt>
                <c:pt idx="2311">
                  <c:v>58.718906250000003</c:v>
                </c:pt>
                <c:pt idx="2312">
                  <c:v>58.703203125000002</c:v>
                </c:pt>
                <c:pt idx="2313">
                  <c:v>58.688437499999999</c:v>
                </c:pt>
                <c:pt idx="2314">
                  <c:v>58.674140625</c:v>
                </c:pt>
                <c:pt idx="2315">
                  <c:v>58.659921875000002</c:v>
                </c:pt>
                <c:pt idx="2316">
                  <c:v>58.645390624999997</c:v>
                </c:pt>
                <c:pt idx="2317">
                  <c:v>58.631562499999902</c:v>
                </c:pt>
                <c:pt idx="2318">
                  <c:v>58.619296875000003</c:v>
                </c:pt>
                <c:pt idx="2319">
                  <c:v>58.606875000000002</c:v>
                </c:pt>
                <c:pt idx="2320">
                  <c:v>58.5934375</c:v>
                </c:pt>
                <c:pt idx="2321">
                  <c:v>58.579687499999999</c:v>
                </c:pt>
                <c:pt idx="2322">
                  <c:v>58.56609375</c:v>
                </c:pt>
                <c:pt idx="2323">
                  <c:v>58.552578124999997</c:v>
                </c:pt>
                <c:pt idx="2324">
                  <c:v>58.5390625</c:v>
                </c:pt>
                <c:pt idx="2325">
                  <c:v>58.525624999999998</c:v>
                </c:pt>
                <c:pt idx="2326">
                  <c:v>58.512109375000001</c:v>
                </c:pt>
                <c:pt idx="2327">
                  <c:v>58.498593749999998</c:v>
                </c:pt>
                <c:pt idx="2328">
                  <c:v>58.485156250000003</c:v>
                </c:pt>
                <c:pt idx="2329">
                  <c:v>58.471640624999999</c:v>
                </c:pt>
                <c:pt idx="2330">
                  <c:v>58.458046875000001</c:v>
                </c:pt>
                <c:pt idx="2331">
                  <c:v>58.444375000000001</c:v>
                </c:pt>
                <c:pt idx="2332">
                  <c:v>58.430546874999997</c:v>
                </c:pt>
                <c:pt idx="2333">
                  <c:v>58.416796875000003</c:v>
                </c:pt>
                <c:pt idx="2334">
                  <c:v>58.403437500000003</c:v>
                </c:pt>
                <c:pt idx="2335">
                  <c:v>58.390234374999999</c:v>
                </c:pt>
                <c:pt idx="2336">
                  <c:v>58.376953125</c:v>
                </c:pt>
                <c:pt idx="2337">
                  <c:v>58.36359375</c:v>
                </c:pt>
                <c:pt idx="2338">
                  <c:v>58.350156249999998</c:v>
                </c:pt>
                <c:pt idx="2339">
                  <c:v>58.336718750000003</c:v>
                </c:pt>
                <c:pt idx="2340">
                  <c:v>58.322656250000001</c:v>
                </c:pt>
                <c:pt idx="2341">
                  <c:v>58.308124999999997</c:v>
                </c:pt>
                <c:pt idx="2342">
                  <c:v>58.294062500000003</c:v>
                </c:pt>
                <c:pt idx="2343">
                  <c:v>58.280312500000001</c:v>
                </c:pt>
                <c:pt idx="2344">
                  <c:v>58.266171874999998</c:v>
                </c:pt>
                <c:pt idx="2345">
                  <c:v>58.251718750000002</c:v>
                </c:pt>
                <c:pt idx="2346">
                  <c:v>58.237187499999997</c:v>
                </c:pt>
                <c:pt idx="2347">
                  <c:v>58.22234375</c:v>
                </c:pt>
                <c:pt idx="2348">
                  <c:v>58.207578124999998</c:v>
                </c:pt>
                <c:pt idx="2349">
                  <c:v>58.193203124999997</c:v>
                </c:pt>
                <c:pt idx="2350">
                  <c:v>58.178984374999999</c:v>
                </c:pt>
                <c:pt idx="2351">
                  <c:v>58.164609374999998</c:v>
                </c:pt>
                <c:pt idx="2352">
                  <c:v>58.149765625000001</c:v>
                </c:pt>
                <c:pt idx="2353">
                  <c:v>58.134765625</c:v>
                </c:pt>
                <c:pt idx="2354">
                  <c:v>58.120078124999999</c:v>
                </c:pt>
                <c:pt idx="2355">
                  <c:v>58.105390624999998</c:v>
                </c:pt>
                <c:pt idx="2356">
                  <c:v>58.090703124999997</c:v>
                </c:pt>
                <c:pt idx="2357">
                  <c:v>58.076250000000002</c:v>
                </c:pt>
                <c:pt idx="2358">
                  <c:v>58.061796874999999</c:v>
                </c:pt>
                <c:pt idx="2359">
                  <c:v>58.047265625000001</c:v>
                </c:pt>
                <c:pt idx="2360">
                  <c:v>58.032578125000001</c:v>
                </c:pt>
                <c:pt idx="2361">
                  <c:v>58.017812499999998</c:v>
                </c:pt>
                <c:pt idx="2362">
                  <c:v>58.003359375000002</c:v>
                </c:pt>
                <c:pt idx="2363">
                  <c:v>57.989140624999997</c:v>
                </c:pt>
                <c:pt idx="2364">
                  <c:v>57.974765625000003</c:v>
                </c:pt>
                <c:pt idx="2365">
                  <c:v>57.960234374999999</c:v>
                </c:pt>
                <c:pt idx="2366">
                  <c:v>57.945703124999902</c:v>
                </c:pt>
                <c:pt idx="2367">
                  <c:v>57.931328124999901</c:v>
                </c:pt>
                <c:pt idx="2368">
                  <c:v>57.917109375000003</c:v>
                </c:pt>
                <c:pt idx="2369">
                  <c:v>57.902265624999998</c:v>
                </c:pt>
                <c:pt idx="2370">
                  <c:v>57.887187500000003</c:v>
                </c:pt>
                <c:pt idx="2371">
                  <c:v>57.872968749999998</c:v>
                </c:pt>
                <c:pt idx="2372">
                  <c:v>57.865312500000002</c:v>
                </c:pt>
                <c:pt idx="2373">
                  <c:v>57.866562500000001</c:v>
                </c:pt>
                <c:pt idx="2374">
                  <c:v>57.870703124999999</c:v>
                </c:pt>
                <c:pt idx="2375">
                  <c:v>57.873984374999999</c:v>
                </c:pt>
                <c:pt idx="2376">
                  <c:v>57.875859374999997</c:v>
                </c:pt>
                <c:pt idx="2377">
                  <c:v>57.877187499999998</c:v>
                </c:pt>
                <c:pt idx="2378">
                  <c:v>57.878437499999997</c:v>
                </c:pt>
                <c:pt idx="2379">
                  <c:v>57.879687500000003</c:v>
                </c:pt>
                <c:pt idx="2380">
                  <c:v>57.880937500000002</c:v>
                </c:pt>
                <c:pt idx="2381">
                  <c:v>57.882187500000001</c:v>
                </c:pt>
                <c:pt idx="2382">
                  <c:v>57.8834374999999</c:v>
                </c:pt>
                <c:pt idx="2383">
                  <c:v>57.884687499999998</c:v>
                </c:pt>
                <c:pt idx="2384">
                  <c:v>57.885937499999997</c:v>
                </c:pt>
                <c:pt idx="2385">
                  <c:v>57.887187500000003</c:v>
                </c:pt>
                <c:pt idx="2386">
                  <c:v>57.888437500000002</c:v>
                </c:pt>
                <c:pt idx="2387">
                  <c:v>57.889687500000001</c:v>
                </c:pt>
                <c:pt idx="2388">
                  <c:v>57.890781250000003</c:v>
                </c:pt>
                <c:pt idx="2389">
                  <c:v>57.891718750000003</c:v>
                </c:pt>
                <c:pt idx="2390">
                  <c:v>57.892499999999998</c:v>
                </c:pt>
                <c:pt idx="2391">
                  <c:v>57.893124999999998</c:v>
                </c:pt>
                <c:pt idx="2392">
                  <c:v>57.893749999999997</c:v>
                </c:pt>
                <c:pt idx="2393">
                  <c:v>57.894374999999997</c:v>
                </c:pt>
                <c:pt idx="2394">
                  <c:v>57.89484375</c:v>
                </c:pt>
                <c:pt idx="2395">
                  <c:v>57.895156249999999</c:v>
                </c:pt>
                <c:pt idx="2396">
                  <c:v>57.895312500000003</c:v>
                </c:pt>
                <c:pt idx="2397">
                  <c:v>57.895312500000003</c:v>
                </c:pt>
                <c:pt idx="2398">
                  <c:v>57.895312499999903</c:v>
                </c:pt>
                <c:pt idx="2399">
                  <c:v>57.895312500000003</c:v>
                </c:pt>
                <c:pt idx="2400">
                  <c:v>57.895312500000003</c:v>
                </c:pt>
                <c:pt idx="2401">
                  <c:v>57.895156249999999</c:v>
                </c:pt>
                <c:pt idx="2402">
                  <c:v>57.894687500000003</c:v>
                </c:pt>
                <c:pt idx="2403">
                  <c:v>57.893749999999997</c:v>
                </c:pt>
                <c:pt idx="2404">
                  <c:v>57.892656250000002</c:v>
                </c:pt>
                <c:pt idx="2405">
                  <c:v>57.891718750000003</c:v>
                </c:pt>
                <c:pt idx="2406">
                  <c:v>57.8909375</c:v>
                </c:pt>
                <c:pt idx="2407">
                  <c:v>57.8903125</c:v>
                </c:pt>
                <c:pt idx="2408">
                  <c:v>57.889687500000001</c:v>
                </c:pt>
                <c:pt idx="2409">
                  <c:v>57.889062500000001</c:v>
                </c:pt>
                <c:pt idx="2410">
                  <c:v>57.888437500000002</c:v>
                </c:pt>
                <c:pt idx="2411">
                  <c:v>57.888125000000002</c:v>
                </c:pt>
                <c:pt idx="2412">
                  <c:v>57.887968749999999</c:v>
                </c:pt>
                <c:pt idx="2413">
                  <c:v>57.887656249999999</c:v>
                </c:pt>
                <c:pt idx="2414">
                  <c:v>57.887500000000003</c:v>
                </c:pt>
                <c:pt idx="2415">
                  <c:v>57.887343749999999</c:v>
                </c:pt>
                <c:pt idx="2416">
                  <c:v>57.887187500000003</c:v>
                </c:pt>
                <c:pt idx="2417">
                  <c:v>57.887343749999999</c:v>
                </c:pt>
                <c:pt idx="2418">
                  <c:v>57.887656249999999</c:v>
                </c:pt>
                <c:pt idx="2419">
                  <c:v>57.887812500000003</c:v>
                </c:pt>
                <c:pt idx="2420">
                  <c:v>57.887812500000003</c:v>
                </c:pt>
                <c:pt idx="2421">
                  <c:v>57.887812500000003</c:v>
                </c:pt>
                <c:pt idx="2422">
                  <c:v>57.887812500000003</c:v>
                </c:pt>
                <c:pt idx="2423">
                  <c:v>57.887812500000003</c:v>
                </c:pt>
                <c:pt idx="2424">
                  <c:v>57.887812500000003</c:v>
                </c:pt>
                <c:pt idx="2425">
                  <c:v>57.887812500000003</c:v>
                </c:pt>
                <c:pt idx="2426">
                  <c:v>57.887968749999999</c:v>
                </c:pt>
                <c:pt idx="2427">
                  <c:v>57.888281249999999</c:v>
                </c:pt>
                <c:pt idx="2428">
                  <c:v>57.888593749999998</c:v>
                </c:pt>
                <c:pt idx="2429">
                  <c:v>57.888984375</c:v>
                </c:pt>
                <c:pt idx="2430">
                  <c:v>57.889375000000001</c:v>
                </c:pt>
                <c:pt idx="2431">
                  <c:v>57.889765625000003</c:v>
                </c:pt>
                <c:pt idx="2432">
                  <c:v>57.890234374999999</c:v>
                </c:pt>
                <c:pt idx="2433">
                  <c:v>57.890781249999897</c:v>
                </c:pt>
                <c:pt idx="2434">
                  <c:v>57.891562499999999</c:v>
                </c:pt>
                <c:pt idx="2435">
                  <c:v>57.892343750000002</c:v>
                </c:pt>
                <c:pt idx="2436">
                  <c:v>57.893124999999998</c:v>
                </c:pt>
                <c:pt idx="2437">
                  <c:v>57.894140624999999</c:v>
                </c:pt>
                <c:pt idx="2438">
                  <c:v>57.895234374999902</c:v>
                </c:pt>
                <c:pt idx="2439">
                  <c:v>57.896328124999997</c:v>
                </c:pt>
                <c:pt idx="2440">
                  <c:v>57.897265625000003</c:v>
                </c:pt>
                <c:pt idx="2441">
                  <c:v>57.897968749999997</c:v>
                </c:pt>
                <c:pt idx="2442">
                  <c:v>57.898593750000003</c:v>
                </c:pt>
                <c:pt idx="2443">
                  <c:v>57.899296874999997</c:v>
                </c:pt>
                <c:pt idx="2444">
                  <c:v>57.900234374999997</c:v>
                </c:pt>
                <c:pt idx="2445">
                  <c:v>57.901171875000003</c:v>
                </c:pt>
                <c:pt idx="2446">
                  <c:v>57.902109375000002</c:v>
                </c:pt>
                <c:pt idx="2447">
                  <c:v>57.902890624999998</c:v>
                </c:pt>
                <c:pt idx="2448">
                  <c:v>57.904296875</c:v>
                </c:pt>
                <c:pt idx="2449">
                  <c:v>57.907031250000003</c:v>
                </c:pt>
                <c:pt idx="2450">
                  <c:v>57.910390624999998</c:v>
                </c:pt>
                <c:pt idx="2451">
                  <c:v>57.913515625000002</c:v>
                </c:pt>
                <c:pt idx="2452">
                  <c:v>57.916171875000003</c:v>
                </c:pt>
                <c:pt idx="2453">
                  <c:v>57.919296875000001</c:v>
                </c:pt>
                <c:pt idx="2454">
                  <c:v>57.922890625000001</c:v>
                </c:pt>
                <c:pt idx="2455">
                  <c:v>57.926484375000001</c:v>
                </c:pt>
                <c:pt idx="2456">
                  <c:v>57.929921874999998</c:v>
                </c:pt>
                <c:pt idx="2457">
                  <c:v>57.933203124999999</c:v>
                </c:pt>
                <c:pt idx="2458">
                  <c:v>57.936328124999903</c:v>
                </c:pt>
                <c:pt idx="2459">
                  <c:v>57.939140625</c:v>
                </c:pt>
                <c:pt idx="2460">
                  <c:v>57.940859375000002</c:v>
                </c:pt>
                <c:pt idx="2461">
                  <c:v>57.941249999999997</c:v>
                </c:pt>
                <c:pt idx="2462">
                  <c:v>57.94109375</c:v>
                </c:pt>
                <c:pt idx="2463">
                  <c:v>57.940624999999997</c:v>
                </c:pt>
                <c:pt idx="2464">
                  <c:v>57.940156250000001</c:v>
                </c:pt>
                <c:pt idx="2465">
                  <c:v>57.940078124999999</c:v>
                </c:pt>
                <c:pt idx="2466">
                  <c:v>57.939921875000003</c:v>
                </c:pt>
                <c:pt idx="2467">
                  <c:v>57.938749999999999</c:v>
                </c:pt>
                <c:pt idx="2468">
                  <c:v>57.937031249999997</c:v>
                </c:pt>
                <c:pt idx="2469">
                  <c:v>57.938906250000002</c:v>
                </c:pt>
                <c:pt idx="2470">
                  <c:v>57.946171874999997</c:v>
                </c:pt>
                <c:pt idx="2471">
                  <c:v>57.955781250000001</c:v>
                </c:pt>
                <c:pt idx="2472">
                  <c:v>57.965937500000003</c:v>
                </c:pt>
                <c:pt idx="2473">
                  <c:v>57.976015625000002</c:v>
                </c:pt>
                <c:pt idx="2474">
                  <c:v>57.985703125000001</c:v>
                </c:pt>
                <c:pt idx="2475">
                  <c:v>57.994999999999997</c:v>
                </c:pt>
                <c:pt idx="2476">
                  <c:v>58.004296875000001</c:v>
                </c:pt>
                <c:pt idx="2477">
                  <c:v>58.014296874999999</c:v>
                </c:pt>
                <c:pt idx="2478">
                  <c:v>58.024374999999999</c:v>
                </c:pt>
                <c:pt idx="2479">
                  <c:v>58.034140624999999</c:v>
                </c:pt>
                <c:pt idx="2480">
                  <c:v>58.044062500000003</c:v>
                </c:pt>
                <c:pt idx="2481">
                  <c:v>58.054140624999903</c:v>
                </c:pt>
                <c:pt idx="2482">
                  <c:v>58.064374999999998</c:v>
                </c:pt>
                <c:pt idx="2483">
                  <c:v>58.074375000000003</c:v>
                </c:pt>
                <c:pt idx="2484">
                  <c:v>58.084375000000001</c:v>
                </c:pt>
                <c:pt idx="2485">
                  <c:v>58.094765625000001</c:v>
                </c:pt>
                <c:pt idx="2486">
                  <c:v>58.104687499999997</c:v>
                </c:pt>
                <c:pt idx="2487">
                  <c:v>58.113984375000001</c:v>
                </c:pt>
                <c:pt idx="2488">
                  <c:v>58.123437500000001</c:v>
                </c:pt>
                <c:pt idx="2489">
                  <c:v>58.133749999999999</c:v>
                </c:pt>
                <c:pt idx="2490">
                  <c:v>58.144296874999903</c:v>
                </c:pt>
                <c:pt idx="2491">
                  <c:v>58.154140624999997</c:v>
                </c:pt>
                <c:pt idx="2492">
                  <c:v>58.164218750000003</c:v>
                </c:pt>
                <c:pt idx="2493">
                  <c:v>58.175390624999999</c:v>
                </c:pt>
                <c:pt idx="2494">
                  <c:v>58.187343749999997</c:v>
                </c:pt>
                <c:pt idx="2495">
                  <c:v>58.199921874999902</c:v>
                </c:pt>
                <c:pt idx="2496">
                  <c:v>58.212265625000001</c:v>
                </c:pt>
                <c:pt idx="2497">
                  <c:v>58.223437500000003</c:v>
                </c:pt>
                <c:pt idx="2498">
                  <c:v>58.234999999999999</c:v>
                </c:pt>
                <c:pt idx="2499">
                  <c:v>58.248046875</c:v>
                </c:pt>
                <c:pt idx="2500">
                  <c:v>58.260859375000003</c:v>
                </c:pt>
                <c:pt idx="2501">
                  <c:v>58.274374999999999</c:v>
                </c:pt>
                <c:pt idx="2502">
                  <c:v>58.288828125000002</c:v>
                </c:pt>
                <c:pt idx="2503">
                  <c:v>58.301953124999997</c:v>
                </c:pt>
                <c:pt idx="2504">
                  <c:v>58.313671874999997</c:v>
                </c:pt>
                <c:pt idx="2505">
                  <c:v>58.325000000000003</c:v>
                </c:pt>
                <c:pt idx="2506">
                  <c:v>58.335625</c:v>
                </c:pt>
                <c:pt idx="2507">
                  <c:v>58.345546874999997</c:v>
                </c:pt>
                <c:pt idx="2508">
                  <c:v>58.356640624999997</c:v>
                </c:pt>
                <c:pt idx="2509">
                  <c:v>58.368437499999999</c:v>
                </c:pt>
                <c:pt idx="2510">
                  <c:v>58.379609375000001</c:v>
                </c:pt>
                <c:pt idx="2511">
                  <c:v>58.390234374999999</c:v>
                </c:pt>
                <c:pt idx="2512">
                  <c:v>58.400390625</c:v>
                </c:pt>
                <c:pt idx="2513">
                  <c:v>58.410234375000002</c:v>
                </c:pt>
                <c:pt idx="2514">
                  <c:v>58.419921875</c:v>
                </c:pt>
                <c:pt idx="2515">
                  <c:v>58.429375</c:v>
                </c:pt>
                <c:pt idx="2516">
                  <c:v>58.438749999999999</c:v>
                </c:pt>
                <c:pt idx="2517">
                  <c:v>58.448203124999999</c:v>
                </c:pt>
                <c:pt idx="2518">
                  <c:v>58.457656249999999</c:v>
                </c:pt>
                <c:pt idx="2519">
                  <c:v>58.466953125000003</c:v>
                </c:pt>
                <c:pt idx="2520">
                  <c:v>58.476171874999999</c:v>
                </c:pt>
                <c:pt idx="2521">
                  <c:v>58.485234374999997</c:v>
                </c:pt>
                <c:pt idx="2522">
                  <c:v>58.494140624999901</c:v>
                </c:pt>
                <c:pt idx="2523">
                  <c:v>58.502812499999997</c:v>
                </c:pt>
                <c:pt idx="2524">
                  <c:v>58.511015624999999</c:v>
                </c:pt>
                <c:pt idx="2525">
                  <c:v>58.519140624999999</c:v>
                </c:pt>
                <c:pt idx="2526">
                  <c:v>58.52734375</c:v>
                </c:pt>
                <c:pt idx="2527">
                  <c:v>58.53546875</c:v>
                </c:pt>
                <c:pt idx="2528">
                  <c:v>58.543515624999998</c:v>
                </c:pt>
                <c:pt idx="2529">
                  <c:v>58.551484375000001</c:v>
                </c:pt>
                <c:pt idx="2530">
                  <c:v>58.559375000000003</c:v>
                </c:pt>
                <c:pt idx="2531">
                  <c:v>58.567578124999997</c:v>
                </c:pt>
                <c:pt idx="2532">
                  <c:v>58.577031249999997</c:v>
                </c:pt>
                <c:pt idx="2533">
                  <c:v>58.587968750000002</c:v>
                </c:pt>
                <c:pt idx="2534">
                  <c:v>58.599843749999998</c:v>
                </c:pt>
                <c:pt idx="2535">
                  <c:v>58.611874999999998</c:v>
                </c:pt>
                <c:pt idx="2536">
                  <c:v>58.623281249999998</c:v>
                </c:pt>
                <c:pt idx="2537">
                  <c:v>58.633593750000003</c:v>
                </c:pt>
                <c:pt idx="2538">
                  <c:v>58.642968749999902</c:v>
                </c:pt>
                <c:pt idx="2539">
                  <c:v>58.65203125</c:v>
                </c:pt>
                <c:pt idx="2540">
                  <c:v>58.660937500000003</c:v>
                </c:pt>
                <c:pt idx="2541">
                  <c:v>58.669609375</c:v>
                </c:pt>
                <c:pt idx="2542">
                  <c:v>58.678281249999998</c:v>
                </c:pt>
                <c:pt idx="2543">
                  <c:v>58.686875000000001</c:v>
                </c:pt>
                <c:pt idx="2544">
                  <c:v>58.695156249999997</c:v>
                </c:pt>
                <c:pt idx="2545">
                  <c:v>58.703281250000003</c:v>
                </c:pt>
                <c:pt idx="2546">
                  <c:v>58.711406250000003</c:v>
                </c:pt>
                <c:pt idx="2547">
                  <c:v>58.719374999999999</c:v>
                </c:pt>
                <c:pt idx="2548">
                  <c:v>58.727109374999998</c:v>
                </c:pt>
                <c:pt idx="2549">
                  <c:v>58.734765625000001</c:v>
                </c:pt>
                <c:pt idx="2550">
                  <c:v>58.742031249999997</c:v>
                </c:pt>
                <c:pt idx="2551">
                  <c:v>58.748750000000001</c:v>
                </c:pt>
                <c:pt idx="2552">
                  <c:v>58.756171875</c:v>
                </c:pt>
                <c:pt idx="2553">
                  <c:v>58.763906249999998</c:v>
                </c:pt>
                <c:pt idx="2554">
                  <c:v>58.770312500000003</c:v>
                </c:pt>
                <c:pt idx="2555">
                  <c:v>58.777265624999998</c:v>
                </c:pt>
                <c:pt idx="2556">
                  <c:v>58.786093749999999</c:v>
                </c:pt>
                <c:pt idx="2557">
                  <c:v>58.795390625000003</c:v>
                </c:pt>
                <c:pt idx="2558">
                  <c:v>58.803906249999997</c:v>
                </c:pt>
                <c:pt idx="2559">
                  <c:v>58.811484374999999</c:v>
                </c:pt>
                <c:pt idx="2560">
                  <c:v>58.819140625000003</c:v>
                </c:pt>
                <c:pt idx="2561">
                  <c:v>58.8278125</c:v>
                </c:pt>
                <c:pt idx="2562">
                  <c:v>58.837421874999997</c:v>
                </c:pt>
                <c:pt idx="2563">
                  <c:v>58.846953124999999</c:v>
                </c:pt>
                <c:pt idx="2564">
                  <c:v>58.856015624999998</c:v>
                </c:pt>
                <c:pt idx="2565">
                  <c:v>58.864843749999999</c:v>
                </c:pt>
                <c:pt idx="2566">
                  <c:v>58.873515625000003</c:v>
                </c:pt>
                <c:pt idx="2567">
                  <c:v>58.882031249999997</c:v>
                </c:pt>
                <c:pt idx="2568">
                  <c:v>58.890546874999998</c:v>
                </c:pt>
                <c:pt idx="2569">
                  <c:v>58.899140625000001</c:v>
                </c:pt>
                <c:pt idx="2570">
                  <c:v>58.907890625</c:v>
                </c:pt>
                <c:pt idx="2571">
                  <c:v>58.917031250000001</c:v>
                </c:pt>
                <c:pt idx="2572">
                  <c:v>58.926953124999898</c:v>
                </c:pt>
                <c:pt idx="2573">
                  <c:v>58.9371875</c:v>
                </c:pt>
                <c:pt idx="2574">
                  <c:v>58.946093750000003</c:v>
                </c:pt>
                <c:pt idx="2575">
                  <c:v>58.946874999999999</c:v>
                </c:pt>
                <c:pt idx="2576">
                  <c:v>58.940390624999999</c:v>
                </c:pt>
                <c:pt idx="2577">
                  <c:v>58.93328125</c:v>
                </c:pt>
                <c:pt idx="2578">
                  <c:v>58.926796875000001</c:v>
                </c:pt>
                <c:pt idx="2579">
                  <c:v>58.921250000000001</c:v>
                </c:pt>
                <c:pt idx="2580">
                  <c:v>58.915703125</c:v>
                </c:pt>
                <c:pt idx="2581">
                  <c:v>58.910234375000002</c:v>
                </c:pt>
                <c:pt idx="2582">
                  <c:v>58.904765624999897</c:v>
                </c:pt>
                <c:pt idx="2583">
                  <c:v>58.899687499999999</c:v>
                </c:pt>
                <c:pt idx="2584">
                  <c:v>58.895859375000001</c:v>
                </c:pt>
                <c:pt idx="2585">
                  <c:v>58.89421875</c:v>
                </c:pt>
                <c:pt idx="2586">
                  <c:v>58.893906250000001</c:v>
                </c:pt>
                <c:pt idx="2587">
                  <c:v>58.893749999999997</c:v>
                </c:pt>
                <c:pt idx="2588">
                  <c:v>58.893749999999997</c:v>
                </c:pt>
                <c:pt idx="2589">
                  <c:v>58.893906250000001</c:v>
                </c:pt>
                <c:pt idx="2590">
                  <c:v>58.89421875</c:v>
                </c:pt>
                <c:pt idx="2591">
                  <c:v>58.89453125</c:v>
                </c:pt>
                <c:pt idx="2592">
                  <c:v>58.894687500000003</c:v>
                </c:pt>
                <c:pt idx="2593">
                  <c:v>58.89484375</c:v>
                </c:pt>
                <c:pt idx="2594">
                  <c:v>58.895156249999999</c:v>
                </c:pt>
                <c:pt idx="2595">
                  <c:v>58.895312500000003</c:v>
                </c:pt>
                <c:pt idx="2596">
                  <c:v>58.895312500000003</c:v>
                </c:pt>
                <c:pt idx="2597">
                  <c:v>58.895312500000003</c:v>
                </c:pt>
                <c:pt idx="2598">
                  <c:v>58.895468749999999</c:v>
                </c:pt>
                <c:pt idx="2599">
                  <c:v>58.895781249999999</c:v>
                </c:pt>
                <c:pt idx="2600">
                  <c:v>58.896093749999999</c:v>
                </c:pt>
                <c:pt idx="2601">
                  <c:v>58.896562500000002</c:v>
                </c:pt>
                <c:pt idx="2602">
                  <c:v>58.897031249999998</c:v>
                </c:pt>
                <c:pt idx="2603">
                  <c:v>58.897187500000001</c:v>
                </c:pt>
                <c:pt idx="2604">
                  <c:v>58.897187500000001</c:v>
                </c:pt>
                <c:pt idx="2605">
                  <c:v>58.897343749999997</c:v>
                </c:pt>
                <c:pt idx="2606">
                  <c:v>58.897656249999997</c:v>
                </c:pt>
                <c:pt idx="2607">
                  <c:v>58.897812500000001</c:v>
                </c:pt>
                <c:pt idx="2608">
                  <c:v>58.897812500000001</c:v>
                </c:pt>
                <c:pt idx="2609">
                  <c:v>58.898125</c:v>
                </c:pt>
                <c:pt idx="2610">
                  <c:v>58.89875</c:v>
                </c:pt>
                <c:pt idx="2611">
                  <c:v>58.899062499999999</c:v>
                </c:pt>
                <c:pt idx="2612">
                  <c:v>58.899374999999999</c:v>
                </c:pt>
                <c:pt idx="2613">
                  <c:v>58.9</c:v>
                </c:pt>
                <c:pt idx="2614">
                  <c:v>58.900468750000002</c:v>
                </c:pt>
                <c:pt idx="2615">
                  <c:v>58.900781250000001</c:v>
                </c:pt>
                <c:pt idx="2616">
                  <c:v>58.901093750000001</c:v>
                </c:pt>
                <c:pt idx="2617">
                  <c:v>58.901406250000001</c:v>
                </c:pt>
                <c:pt idx="2618">
                  <c:v>58.901718750000001</c:v>
                </c:pt>
                <c:pt idx="2619">
                  <c:v>58.90203125</c:v>
                </c:pt>
                <c:pt idx="2620">
                  <c:v>58.902187499999997</c:v>
                </c:pt>
                <c:pt idx="2621">
                  <c:v>58.902187499999997</c:v>
                </c:pt>
                <c:pt idx="2622">
                  <c:v>58.902187499999997</c:v>
                </c:pt>
                <c:pt idx="2623">
                  <c:v>58.90234375</c:v>
                </c:pt>
                <c:pt idx="2624">
                  <c:v>58.90265625</c:v>
                </c:pt>
                <c:pt idx="2625">
                  <c:v>58.902812500000003</c:v>
                </c:pt>
                <c:pt idx="2626">
                  <c:v>58.902812500000003</c:v>
                </c:pt>
                <c:pt idx="2627">
                  <c:v>58.902812500000003</c:v>
                </c:pt>
                <c:pt idx="2628">
                  <c:v>58.902812500000003</c:v>
                </c:pt>
                <c:pt idx="2629">
                  <c:v>58.902812500000003</c:v>
                </c:pt>
                <c:pt idx="2630">
                  <c:v>58.902812500000003</c:v>
                </c:pt>
                <c:pt idx="2631">
                  <c:v>58.902812500000003</c:v>
                </c:pt>
                <c:pt idx="2632">
                  <c:v>58.902812500000003</c:v>
                </c:pt>
                <c:pt idx="2633">
                  <c:v>58.90265625</c:v>
                </c:pt>
                <c:pt idx="2634">
                  <c:v>58.902500000000003</c:v>
                </c:pt>
                <c:pt idx="2635">
                  <c:v>58.902500000000003</c:v>
                </c:pt>
                <c:pt idx="2636">
                  <c:v>58.902500000000003</c:v>
                </c:pt>
                <c:pt idx="2637">
                  <c:v>58.90265625</c:v>
                </c:pt>
                <c:pt idx="2638">
                  <c:v>58.903125000000003</c:v>
                </c:pt>
                <c:pt idx="2639">
                  <c:v>58.903750000000002</c:v>
                </c:pt>
                <c:pt idx="2640">
                  <c:v>58.904375000000002</c:v>
                </c:pt>
                <c:pt idx="2641">
                  <c:v>58.904687500000001</c:v>
                </c:pt>
                <c:pt idx="2642">
                  <c:v>58.904531249999998</c:v>
                </c:pt>
                <c:pt idx="2643">
                  <c:v>58.904375000000002</c:v>
                </c:pt>
                <c:pt idx="2644">
                  <c:v>58.904531249999998</c:v>
                </c:pt>
                <c:pt idx="2645">
                  <c:v>58.904531249999998</c:v>
                </c:pt>
                <c:pt idx="2646">
                  <c:v>58.904218749999998</c:v>
                </c:pt>
                <c:pt idx="2647">
                  <c:v>58.903906249999999</c:v>
                </c:pt>
                <c:pt idx="2648">
                  <c:v>58.903437500000003</c:v>
                </c:pt>
                <c:pt idx="2649">
                  <c:v>58.902812500000003</c:v>
                </c:pt>
                <c:pt idx="2650">
                  <c:v>58.902187499999997</c:v>
                </c:pt>
                <c:pt idx="2651">
                  <c:v>58.901718750000001</c:v>
                </c:pt>
                <c:pt idx="2652">
                  <c:v>58.901562499999997</c:v>
                </c:pt>
                <c:pt idx="2653">
                  <c:v>58.901406250000001</c:v>
                </c:pt>
                <c:pt idx="2654">
                  <c:v>58.901093750000001</c:v>
                </c:pt>
                <c:pt idx="2655">
                  <c:v>58.900624999999998</c:v>
                </c:pt>
                <c:pt idx="2656">
                  <c:v>58.900156250000002</c:v>
                </c:pt>
                <c:pt idx="2657">
                  <c:v>58.9</c:v>
                </c:pt>
                <c:pt idx="2658">
                  <c:v>58.900156249999903</c:v>
                </c:pt>
                <c:pt idx="2659">
                  <c:v>58.900624999999998</c:v>
                </c:pt>
                <c:pt idx="2660">
                  <c:v>58.901406250000001</c:v>
                </c:pt>
                <c:pt idx="2661">
                  <c:v>58.902421875000002</c:v>
                </c:pt>
                <c:pt idx="2662">
                  <c:v>58.903906249999999</c:v>
                </c:pt>
                <c:pt idx="2663">
                  <c:v>58.906093749999997</c:v>
                </c:pt>
                <c:pt idx="2664">
                  <c:v>58.907656250000002</c:v>
                </c:pt>
                <c:pt idx="2665">
                  <c:v>58.908359374999897</c:v>
                </c:pt>
                <c:pt idx="2666">
                  <c:v>58.909453124999999</c:v>
                </c:pt>
                <c:pt idx="2667">
                  <c:v>58.911250000000003</c:v>
                </c:pt>
                <c:pt idx="2668">
                  <c:v>58.913593749999997</c:v>
                </c:pt>
                <c:pt idx="2669">
                  <c:v>58.915781250000002</c:v>
                </c:pt>
                <c:pt idx="2670">
                  <c:v>58.918046875000002</c:v>
                </c:pt>
                <c:pt idx="2671">
                  <c:v>58.920703125000003</c:v>
                </c:pt>
                <c:pt idx="2672">
                  <c:v>58.922499999999999</c:v>
                </c:pt>
                <c:pt idx="2673">
                  <c:v>58.923749999999998</c:v>
                </c:pt>
                <c:pt idx="2674">
                  <c:v>58.925078124999999</c:v>
                </c:pt>
                <c:pt idx="2675">
                  <c:v>58.926406249999999</c:v>
                </c:pt>
                <c:pt idx="2676">
                  <c:v>58.928515625000003</c:v>
                </c:pt>
                <c:pt idx="2677">
                  <c:v>58.931093750000002</c:v>
                </c:pt>
                <c:pt idx="2678">
                  <c:v>58.933515624999998</c:v>
                </c:pt>
                <c:pt idx="2679">
                  <c:v>58.935937500000001</c:v>
                </c:pt>
                <c:pt idx="2680">
                  <c:v>58.938593750000003</c:v>
                </c:pt>
                <c:pt idx="2681">
                  <c:v>58.941171875000002</c:v>
                </c:pt>
                <c:pt idx="2682">
                  <c:v>58.943046875</c:v>
                </c:pt>
                <c:pt idx="2683">
                  <c:v>58.944687500000001</c:v>
                </c:pt>
                <c:pt idx="2684">
                  <c:v>58.946171874999997</c:v>
                </c:pt>
                <c:pt idx="2685">
                  <c:v>58.947656250000001</c:v>
                </c:pt>
                <c:pt idx="2686">
                  <c:v>58.949765624999998</c:v>
                </c:pt>
                <c:pt idx="2687">
                  <c:v>58.951796874999999</c:v>
                </c:pt>
                <c:pt idx="2688">
                  <c:v>58.953671874999998</c:v>
                </c:pt>
                <c:pt idx="2689">
                  <c:v>58.955468750000001</c:v>
                </c:pt>
                <c:pt idx="2690">
                  <c:v>58.95734375</c:v>
                </c:pt>
                <c:pt idx="2691">
                  <c:v>58.959687500000001</c:v>
                </c:pt>
                <c:pt idx="2692">
                  <c:v>58.962187499999999</c:v>
                </c:pt>
                <c:pt idx="2693">
                  <c:v>58.964609375000002</c:v>
                </c:pt>
                <c:pt idx="2694">
                  <c:v>58.967109375</c:v>
                </c:pt>
                <c:pt idx="2695">
                  <c:v>58.968906250000003</c:v>
                </c:pt>
                <c:pt idx="2696">
                  <c:v>58.969453125000001</c:v>
                </c:pt>
                <c:pt idx="2697">
                  <c:v>58.9696874999999</c:v>
                </c:pt>
                <c:pt idx="2698">
                  <c:v>58.969687499999999</c:v>
                </c:pt>
                <c:pt idx="2699">
                  <c:v>58.969374999999999</c:v>
                </c:pt>
                <c:pt idx="2700">
                  <c:v>58.968671874999998</c:v>
                </c:pt>
                <c:pt idx="2701">
                  <c:v>58.967265625000003</c:v>
                </c:pt>
                <c:pt idx="2702">
                  <c:v>58.965312500000003</c:v>
                </c:pt>
                <c:pt idx="2703">
                  <c:v>58.962968750000002</c:v>
                </c:pt>
                <c:pt idx="2704">
                  <c:v>58.960312500000001</c:v>
                </c:pt>
                <c:pt idx="2705">
                  <c:v>58.957421875000001</c:v>
                </c:pt>
                <c:pt idx="2706">
                  <c:v>58.954296874999997</c:v>
                </c:pt>
                <c:pt idx="2707">
                  <c:v>58.951093749999998</c:v>
                </c:pt>
                <c:pt idx="2708">
                  <c:v>58.947890624999999</c:v>
                </c:pt>
                <c:pt idx="2709">
                  <c:v>58.944531249999997</c:v>
                </c:pt>
                <c:pt idx="2710">
                  <c:v>58.940859375000002</c:v>
                </c:pt>
                <c:pt idx="2711">
                  <c:v>58.936718749999997</c:v>
                </c:pt>
                <c:pt idx="2712">
                  <c:v>58.932265624999999</c:v>
                </c:pt>
                <c:pt idx="2713">
                  <c:v>58.927500000000002</c:v>
                </c:pt>
                <c:pt idx="2714">
                  <c:v>58.9224999999999</c:v>
                </c:pt>
                <c:pt idx="2715">
                  <c:v>58.917499999999997</c:v>
                </c:pt>
                <c:pt idx="2716">
                  <c:v>58.912734374999999</c:v>
                </c:pt>
                <c:pt idx="2717">
                  <c:v>58.908046874999997</c:v>
                </c:pt>
                <c:pt idx="2718">
                  <c:v>58.902890624999998</c:v>
                </c:pt>
                <c:pt idx="2719">
                  <c:v>58.897031249999998</c:v>
                </c:pt>
                <c:pt idx="2720">
                  <c:v>58.890546874999998</c:v>
                </c:pt>
                <c:pt idx="2721">
                  <c:v>58.883515625000001</c:v>
                </c:pt>
                <c:pt idx="2722">
                  <c:v>58.876093750000003</c:v>
                </c:pt>
                <c:pt idx="2723">
                  <c:v>58.868593750000002</c:v>
                </c:pt>
                <c:pt idx="2724">
                  <c:v>58.861171874999997</c:v>
                </c:pt>
                <c:pt idx="2725">
                  <c:v>58.853906250000001</c:v>
                </c:pt>
                <c:pt idx="2726">
                  <c:v>58.846640624999999</c:v>
                </c:pt>
                <c:pt idx="2727">
                  <c:v>58.839374999999997</c:v>
                </c:pt>
                <c:pt idx="2728">
                  <c:v>58.832265624999998</c:v>
                </c:pt>
                <c:pt idx="2729">
                  <c:v>58.825234375000001</c:v>
                </c:pt>
                <c:pt idx="2730">
                  <c:v>58.818281249999998</c:v>
                </c:pt>
                <c:pt idx="2731">
                  <c:v>58.811328125000003</c:v>
                </c:pt>
                <c:pt idx="2732">
                  <c:v>58.804453125000002</c:v>
                </c:pt>
                <c:pt idx="2733">
                  <c:v>58.797812499999999</c:v>
                </c:pt>
                <c:pt idx="2734">
                  <c:v>58.791406250000001</c:v>
                </c:pt>
                <c:pt idx="2735">
                  <c:v>58.78484375</c:v>
                </c:pt>
                <c:pt idx="2736">
                  <c:v>58.777890624999998</c:v>
                </c:pt>
                <c:pt idx="2737">
                  <c:v>58.771015624999997</c:v>
                </c:pt>
                <c:pt idx="2738">
                  <c:v>58.764296874999999</c:v>
                </c:pt>
                <c:pt idx="2739">
                  <c:v>58.757578125000002</c:v>
                </c:pt>
                <c:pt idx="2740">
                  <c:v>58.750703125000001</c:v>
                </c:pt>
                <c:pt idx="2741">
                  <c:v>58.743749999999999</c:v>
                </c:pt>
                <c:pt idx="2742">
                  <c:v>58.736953124999999</c:v>
                </c:pt>
                <c:pt idx="2743">
                  <c:v>58.73015625</c:v>
                </c:pt>
                <c:pt idx="2744">
                  <c:v>58.723515624999997</c:v>
                </c:pt>
                <c:pt idx="2745">
                  <c:v>58.716953125000003</c:v>
                </c:pt>
                <c:pt idx="2746">
                  <c:v>58.710156249999997</c:v>
                </c:pt>
                <c:pt idx="2747">
                  <c:v>58.703203125000002</c:v>
                </c:pt>
                <c:pt idx="2748">
                  <c:v>58.696015625000001</c:v>
                </c:pt>
                <c:pt idx="2749">
                  <c:v>58.688828125000001</c:v>
                </c:pt>
                <c:pt idx="2750">
                  <c:v>58.681796875000003</c:v>
                </c:pt>
                <c:pt idx="2751">
                  <c:v>58.674765624999999</c:v>
                </c:pt>
                <c:pt idx="2752">
                  <c:v>58.667734375000002</c:v>
                </c:pt>
                <c:pt idx="2753">
                  <c:v>58.660625000000003</c:v>
                </c:pt>
                <c:pt idx="2754">
                  <c:v>58.653281249999999</c:v>
                </c:pt>
                <c:pt idx="2755">
                  <c:v>58.645781249999999</c:v>
                </c:pt>
                <c:pt idx="2756">
                  <c:v>58.638359375</c:v>
                </c:pt>
                <c:pt idx="2757">
                  <c:v>58.631015625000003</c:v>
                </c:pt>
                <c:pt idx="2758">
                  <c:v>58.623828125000003</c:v>
                </c:pt>
                <c:pt idx="2759">
                  <c:v>58.616953125000002</c:v>
                </c:pt>
                <c:pt idx="2760">
                  <c:v>58.610156250000003</c:v>
                </c:pt>
                <c:pt idx="2761">
                  <c:v>58.603203125</c:v>
                </c:pt>
                <c:pt idx="2762">
                  <c:v>58.596328124999999</c:v>
                </c:pt>
                <c:pt idx="2763">
                  <c:v>58.589374999999997</c:v>
                </c:pt>
                <c:pt idx="2764">
                  <c:v>58.582187500000003</c:v>
                </c:pt>
                <c:pt idx="2765">
                  <c:v>58.574765624999998</c:v>
                </c:pt>
                <c:pt idx="2766">
                  <c:v>58.567265624999997</c:v>
                </c:pt>
                <c:pt idx="2767">
                  <c:v>58.56</c:v>
                </c:pt>
                <c:pt idx="2768">
                  <c:v>58.552812500000002</c:v>
                </c:pt>
                <c:pt idx="2769">
                  <c:v>58.545703125000003</c:v>
                </c:pt>
                <c:pt idx="2770">
                  <c:v>58.538671874999999</c:v>
                </c:pt>
                <c:pt idx="2771">
                  <c:v>58.531718750000003</c:v>
                </c:pt>
                <c:pt idx="2772">
                  <c:v>58.525078125</c:v>
                </c:pt>
                <c:pt idx="2773">
                  <c:v>58.519921875000001</c:v>
                </c:pt>
                <c:pt idx="2774">
                  <c:v>58.516093750000003</c:v>
                </c:pt>
                <c:pt idx="2775">
                  <c:v>58.512109375000001</c:v>
                </c:pt>
                <c:pt idx="2776">
                  <c:v>58.508203125000001</c:v>
                </c:pt>
                <c:pt idx="2777">
                  <c:v>58.50421875</c:v>
                </c:pt>
                <c:pt idx="2778">
                  <c:v>58.4996875</c:v>
                </c:pt>
                <c:pt idx="2779">
                  <c:v>58.49578125</c:v>
                </c:pt>
                <c:pt idx="2780">
                  <c:v>58.492890625000001</c:v>
                </c:pt>
                <c:pt idx="2781">
                  <c:v>58.490156249999998</c:v>
                </c:pt>
                <c:pt idx="2782">
                  <c:v>58.48796875</c:v>
                </c:pt>
                <c:pt idx="2783">
                  <c:v>58.487656250000001</c:v>
                </c:pt>
                <c:pt idx="2784">
                  <c:v>58.488828124999998</c:v>
                </c:pt>
                <c:pt idx="2785">
                  <c:v>58.490234375</c:v>
                </c:pt>
                <c:pt idx="2786">
                  <c:v>58.490546875</c:v>
                </c:pt>
                <c:pt idx="2787">
                  <c:v>58.490312500000002</c:v>
                </c:pt>
                <c:pt idx="2788">
                  <c:v>58.491328125000003</c:v>
                </c:pt>
                <c:pt idx="2789">
                  <c:v>58.493437499999999</c:v>
                </c:pt>
                <c:pt idx="2790">
                  <c:v>58.495078124999999</c:v>
                </c:pt>
                <c:pt idx="2791">
                  <c:v>58.495390624999999</c:v>
                </c:pt>
                <c:pt idx="2792">
                  <c:v>58.495937499999997</c:v>
                </c:pt>
                <c:pt idx="2793">
                  <c:v>58.497812500000002</c:v>
                </c:pt>
                <c:pt idx="2794">
                  <c:v>58.501328125000001</c:v>
                </c:pt>
                <c:pt idx="2795">
                  <c:v>58.505937500000002</c:v>
                </c:pt>
                <c:pt idx="2796">
                  <c:v>58.510937499999997</c:v>
                </c:pt>
                <c:pt idx="2797">
                  <c:v>58.515859374999998</c:v>
                </c:pt>
                <c:pt idx="2798">
                  <c:v>58.520312500000003</c:v>
                </c:pt>
                <c:pt idx="2799">
                  <c:v>58.524374999999999</c:v>
                </c:pt>
                <c:pt idx="2800">
                  <c:v>58.527812500000003</c:v>
                </c:pt>
                <c:pt idx="2801">
                  <c:v>58.530781249999997</c:v>
                </c:pt>
                <c:pt idx="2802">
                  <c:v>58.533203125</c:v>
                </c:pt>
                <c:pt idx="2803">
                  <c:v>58.536093749999999</c:v>
                </c:pt>
                <c:pt idx="2804">
                  <c:v>58.539531250000003</c:v>
                </c:pt>
                <c:pt idx="2805">
                  <c:v>58.542578124999999</c:v>
                </c:pt>
                <c:pt idx="2806">
                  <c:v>58.545234375</c:v>
                </c:pt>
                <c:pt idx="2807">
                  <c:v>58.547734374999997</c:v>
                </c:pt>
                <c:pt idx="2808">
                  <c:v>58.550390624999999</c:v>
                </c:pt>
                <c:pt idx="2809">
                  <c:v>58.553984374999999</c:v>
                </c:pt>
                <c:pt idx="2810">
                  <c:v>58.558828124999998</c:v>
                </c:pt>
                <c:pt idx="2811">
                  <c:v>58.563984374999997</c:v>
                </c:pt>
                <c:pt idx="2812">
                  <c:v>58.569531249999997</c:v>
                </c:pt>
                <c:pt idx="2813">
                  <c:v>58.575781249999999</c:v>
                </c:pt>
                <c:pt idx="2814">
                  <c:v>58.582734375000001</c:v>
                </c:pt>
                <c:pt idx="2815">
                  <c:v>58.58984375</c:v>
                </c:pt>
                <c:pt idx="2816">
                  <c:v>58.596249999999998</c:v>
                </c:pt>
                <c:pt idx="2817">
                  <c:v>58.601015625000002</c:v>
                </c:pt>
                <c:pt idx="2818">
                  <c:v>58.604843749999901</c:v>
                </c:pt>
                <c:pt idx="2819">
                  <c:v>58.6090625</c:v>
                </c:pt>
                <c:pt idx="2820">
                  <c:v>58.613828124999998</c:v>
                </c:pt>
                <c:pt idx="2821">
                  <c:v>58.619609375000003</c:v>
                </c:pt>
                <c:pt idx="2822">
                  <c:v>58.626328125000001</c:v>
                </c:pt>
                <c:pt idx="2823">
                  <c:v>58.633203125000001</c:v>
                </c:pt>
                <c:pt idx="2824">
                  <c:v>58.639687500000001</c:v>
                </c:pt>
                <c:pt idx="2825">
                  <c:v>58.645625000000003</c:v>
                </c:pt>
                <c:pt idx="2826">
                  <c:v>58.651171875000003</c:v>
                </c:pt>
                <c:pt idx="2827">
                  <c:v>58.656640625000001</c:v>
                </c:pt>
                <c:pt idx="2828">
                  <c:v>58.662187500000002</c:v>
                </c:pt>
                <c:pt idx="2829">
                  <c:v>58.66765625</c:v>
                </c:pt>
                <c:pt idx="2830">
                  <c:v>58.673046874999997</c:v>
                </c:pt>
                <c:pt idx="2831">
                  <c:v>58.678593749999997</c:v>
                </c:pt>
                <c:pt idx="2832">
                  <c:v>58.684687500000003</c:v>
                </c:pt>
                <c:pt idx="2833">
                  <c:v>58.691484375000002</c:v>
                </c:pt>
                <c:pt idx="2834">
                  <c:v>58.698671875000002</c:v>
                </c:pt>
                <c:pt idx="2835">
                  <c:v>58.705937499999997</c:v>
                </c:pt>
                <c:pt idx="2836">
                  <c:v>58.713124999999998</c:v>
                </c:pt>
                <c:pt idx="2837">
                  <c:v>58.720234374999997</c:v>
                </c:pt>
                <c:pt idx="2838">
                  <c:v>58.727109374999998</c:v>
                </c:pt>
                <c:pt idx="2839">
                  <c:v>58.733984374999999</c:v>
                </c:pt>
                <c:pt idx="2840">
                  <c:v>58.740781249999998</c:v>
                </c:pt>
                <c:pt idx="2841">
                  <c:v>58.747343749999999</c:v>
                </c:pt>
                <c:pt idx="2842">
                  <c:v>58.75390625</c:v>
                </c:pt>
                <c:pt idx="2843">
                  <c:v>58.760624999999997</c:v>
                </c:pt>
                <c:pt idx="2844">
                  <c:v>58.767499999999998</c:v>
                </c:pt>
                <c:pt idx="2845">
                  <c:v>58.774218750000003</c:v>
                </c:pt>
                <c:pt idx="2846">
                  <c:v>58.7809375</c:v>
                </c:pt>
                <c:pt idx="2847">
                  <c:v>58.787890625000003</c:v>
                </c:pt>
                <c:pt idx="2848">
                  <c:v>58.794921875</c:v>
                </c:pt>
                <c:pt idx="2849">
                  <c:v>58.802031249999999</c:v>
                </c:pt>
                <c:pt idx="2850">
                  <c:v>58.809062500000003</c:v>
                </c:pt>
                <c:pt idx="2851">
                  <c:v>58.816015624999999</c:v>
                </c:pt>
                <c:pt idx="2852">
                  <c:v>58.823046875000003</c:v>
                </c:pt>
                <c:pt idx="2853">
                  <c:v>58.829921874999997</c:v>
                </c:pt>
                <c:pt idx="2854">
                  <c:v>58.836484374999998</c:v>
                </c:pt>
                <c:pt idx="2855">
                  <c:v>58.843046874999999</c:v>
                </c:pt>
                <c:pt idx="2856">
                  <c:v>58.849765625000003</c:v>
                </c:pt>
                <c:pt idx="2857">
                  <c:v>58.856562500000003</c:v>
                </c:pt>
                <c:pt idx="2858">
                  <c:v>58.863515624999998</c:v>
                </c:pt>
                <c:pt idx="2859">
                  <c:v>58.870624999999997</c:v>
                </c:pt>
                <c:pt idx="2860">
                  <c:v>58.877578124999999</c:v>
                </c:pt>
                <c:pt idx="2861">
                  <c:v>58.884296874999997</c:v>
                </c:pt>
                <c:pt idx="2862">
                  <c:v>58.891093750000003</c:v>
                </c:pt>
                <c:pt idx="2863">
                  <c:v>58.898046874999999</c:v>
                </c:pt>
                <c:pt idx="2864">
                  <c:v>58.905390625000003</c:v>
                </c:pt>
                <c:pt idx="2865">
                  <c:v>58.912812500000001</c:v>
                </c:pt>
                <c:pt idx="2866">
                  <c:v>58.919765624999997</c:v>
                </c:pt>
                <c:pt idx="2867">
                  <c:v>58.926484375000001</c:v>
                </c:pt>
                <c:pt idx="2868">
                  <c:v>58.933359375000002</c:v>
                </c:pt>
                <c:pt idx="2869">
                  <c:v>58.940468750000001</c:v>
                </c:pt>
                <c:pt idx="2870">
                  <c:v>58.947578125</c:v>
                </c:pt>
                <c:pt idx="2871">
                  <c:v>58.954453124999901</c:v>
                </c:pt>
                <c:pt idx="2872">
                  <c:v>58.96125</c:v>
                </c:pt>
                <c:pt idx="2873">
                  <c:v>58.968203125000002</c:v>
                </c:pt>
                <c:pt idx="2874">
                  <c:v>58.975390625000003</c:v>
                </c:pt>
                <c:pt idx="2875">
                  <c:v>58.982812500000001</c:v>
                </c:pt>
                <c:pt idx="2876">
                  <c:v>58.990312500000002</c:v>
                </c:pt>
                <c:pt idx="2877">
                  <c:v>58.997578124999997</c:v>
                </c:pt>
                <c:pt idx="2878">
                  <c:v>59.004453124999998</c:v>
                </c:pt>
                <c:pt idx="2879">
                  <c:v>59.011015624999999</c:v>
                </c:pt>
                <c:pt idx="2880">
                  <c:v>59.017499999999998</c:v>
                </c:pt>
                <c:pt idx="2881">
                  <c:v>59.024140625000001</c:v>
                </c:pt>
                <c:pt idx="2882">
                  <c:v>59.031015625000002</c:v>
                </c:pt>
                <c:pt idx="2883">
                  <c:v>59.0380468749999</c:v>
                </c:pt>
                <c:pt idx="2884">
                  <c:v>59.045234375</c:v>
                </c:pt>
                <c:pt idx="2885">
                  <c:v>59.052734375</c:v>
                </c:pt>
                <c:pt idx="2886">
                  <c:v>59.060546875</c:v>
                </c:pt>
                <c:pt idx="2887">
                  <c:v>59.068437500000002</c:v>
                </c:pt>
                <c:pt idx="2888">
                  <c:v>59.076093749999998</c:v>
                </c:pt>
                <c:pt idx="2889">
                  <c:v>59.083515624999997</c:v>
                </c:pt>
                <c:pt idx="2890">
                  <c:v>59.090937500000003</c:v>
                </c:pt>
                <c:pt idx="2891">
                  <c:v>59.098437500000003</c:v>
                </c:pt>
                <c:pt idx="2892">
                  <c:v>59.106015624999998</c:v>
                </c:pt>
                <c:pt idx="2893">
                  <c:v>59.113515624999998</c:v>
                </c:pt>
                <c:pt idx="2894">
                  <c:v>59.121015624999998</c:v>
                </c:pt>
                <c:pt idx="2895">
                  <c:v>59.12859375</c:v>
                </c:pt>
                <c:pt idx="2896">
                  <c:v>59.136171875000002</c:v>
                </c:pt>
                <c:pt idx="2897">
                  <c:v>59.143828124999999</c:v>
                </c:pt>
                <c:pt idx="2898">
                  <c:v>59.151718750000001</c:v>
                </c:pt>
                <c:pt idx="2899">
                  <c:v>59.15984375</c:v>
                </c:pt>
                <c:pt idx="2900">
                  <c:v>59.167812499999997</c:v>
                </c:pt>
                <c:pt idx="2901">
                  <c:v>59.175546875000002</c:v>
                </c:pt>
                <c:pt idx="2902">
                  <c:v>59.18328125</c:v>
                </c:pt>
                <c:pt idx="2903">
                  <c:v>59.191015624999999</c:v>
                </c:pt>
                <c:pt idx="2904">
                  <c:v>59.198749999999997</c:v>
                </c:pt>
                <c:pt idx="2905">
                  <c:v>59.206562499999997</c:v>
                </c:pt>
                <c:pt idx="2906">
                  <c:v>59.214453124999999</c:v>
                </c:pt>
                <c:pt idx="2907">
                  <c:v>59.22234375</c:v>
                </c:pt>
                <c:pt idx="2908">
                  <c:v>59.230078124999999</c:v>
                </c:pt>
                <c:pt idx="2909">
                  <c:v>59.237812499999997</c:v>
                </c:pt>
                <c:pt idx="2910">
                  <c:v>59.245546875000002</c:v>
                </c:pt>
                <c:pt idx="2911">
                  <c:v>59.253124999999997</c:v>
                </c:pt>
                <c:pt idx="2912">
                  <c:v>59.260546875000003</c:v>
                </c:pt>
                <c:pt idx="2913">
                  <c:v>59.267734375000003</c:v>
                </c:pt>
                <c:pt idx="2914">
                  <c:v>59.274999999999999</c:v>
                </c:pt>
                <c:pt idx="2915">
                  <c:v>59.282578124999901</c:v>
                </c:pt>
                <c:pt idx="2916">
                  <c:v>59.290312499999899</c:v>
                </c:pt>
                <c:pt idx="2917">
                  <c:v>59.298124999999999</c:v>
                </c:pt>
                <c:pt idx="2918">
                  <c:v>59.306015625000001</c:v>
                </c:pt>
                <c:pt idx="2919">
                  <c:v>59.313984374999997</c:v>
                </c:pt>
                <c:pt idx="2920">
                  <c:v>59.322031250000002</c:v>
                </c:pt>
                <c:pt idx="2921">
                  <c:v>59.330078125</c:v>
                </c:pt>
                <c:pt idx="2922">
                  <c:v>59.338046875000003</c:v>
                </c:pt>
                <c:pt idx="2923">
                  <c:v>59.346171875000003</c:v>
                </c:pt>
                <c:pt idx="2924">
                  <c:v>59.354374999999997</c:v>
                </c:pt>
                <c:pt idx="2925">
                  <c:v>59.362578124999999</c:v>
                </c:pt>
                <c:pt idx="2926">
                  <c:v>59.37078125</c:v>
                </c:pt>
                <c:pt idx="2927">
                  <c:v>59.37890625</c:v>
                </c:pt>
                <c:pt idx="2928">
                  <c:v>59.387187500000003</c:v>
                </c:pt>
                <c:pt idx="2929">
                  <c:v>59.395546875000001</c:v>
                </c:pt>
                <c:pt idx="2930">
                  <c:v>59.403750000000002</c:v>
                </c:pt>
                <c:pt idx="2931">
                  <c:v>59.411953124999997</c:v>
                </c:pt>
                <c:pt idx="2932">
                  <c:v>59.420312500000001</c:v>
                </c:pt>
                <c:pt idx="2933">
                  <c:v>59.428750000000001</c:v>
                </c:pt>
                <c:pt idx="2934">
                  <c:v>59.437031249999997</c:v>
                </c:pt>
                <c:pt idx="2935">
                  <c:v>59.445078125000002</c:v>
                </c:pt>
                <c:pt idx="2936">
                  <c:v>59.453125</c:v>
                </c:pt>
                <c:pt idx="2937">
                  <c:v>59.461328125000001</c:v>
                </c:pt>
                <c:pt idx="2938">
                  <c:v>59.4696874999999</c:v>
                </c:pt>
                <c:pt idx="2939">
                  <c:v>59.477968750000002</c:v>
                </c:pt>
                <c:pt idx="2940">
                  <c:v>59.485703125000001</c:v>
                </c:pt>
                <c:pt idx="2941">
                  <c:v>59.492968750000003</c:v>
                </c:pt>
                <c:pt idx="2942">
                  <c:v>59.5</c:v>
                </c:pt>
                <c:pt idx="2943">
                  <c:v>59.506640625000003</c:v>
                </c:pt>
                <c:pt idx="2944">
                  <c:v>59.512578124999997</c:v>
                </c:pt>
                <c:pt idx="2945">
                  <c:v>59.517968750000001</c:v>
                </c:pt>
                <c:pt idx="2946">
                  <c:v>59.523281249999997</c:v>
                </c:pt>
                <c:pt idx="2947">
                  <c:v>59.528515624999997</c:v>
                </c:pt>
                <c:pt idx="2948">
                  <c:v>59.533906250000001</c:v>
                </c:pt>
                <c:pt idx="2949">
                  <c:v>59.539531250000003</c:v>
                </c:pt>
                <c:pt idx="2950">
                  <c:v>59.544921874999901</c:v>
                </c:pt>
                <c:pt idx="2951">
                  <c:v>59.55046875</c:v>
                </c:pt>
                <c:pt idx="2952">
                  <c:v>59.556562499999998</c:v>
                </c:pt>
                <c:pt idx="2953">
                  <c:v>59.563281250000003</c:v>
                </c:pt>
                <c:pt idx="2954">
                  <c:v>59.569687500000001</c:v>
                </c:pt>
                <c:pt idx="2955">
                  <c:v>59.575234375000001</c:v>
                </c:pt>
                <c:pt idx="2956">
                  <c:v>59.580937499999997</c:v>
                </c:pt>
                <c:pt idx="2957">
                  <c:v>59.587343750000002</c:v>
                </c:pt>
                <c:pt idx="2958">
                  <c:v>59.594140625000001</c:v>
                </c:pt>
                <c:pt idx="2959">
                  <c:v>59.600546874999999</c:v>
                </c:pt>
                <c:pt idx="2960">
                  <c:v>59.606562500000003</c:v>
                </c:pt>
                <c:pt idx="2961">
                  <c:v>59.612343750000001</c:v>
                </c:pt>
                <c:pt idx="2962">
                  <c:v>59.618281250000003</c:v>
                </c:pt>
                <c:pt idx="2963">
                  <c:v>59.624765625000002</c:v>
                </c:pt>
                <c:pt idx="2964">
                  <c:v>59.630468749999999</c:v>
                </c:pt>
                <c:pt idx="2965">
                  <c:v>59.633671874999997</c:v>
                </c:pt>
                <c:pt idx="2966">
                  <c:v>59.635156250000001</c:v>
                </c:pt>
                <c:pt idx="2967">
                  <c:v>59.636249999999997</c:v>
                </c:pt>
                <c:pt idx="2968">
                  <c:v>59.637187500000003</c:v>
                </c:pt>
                <c:pt idx="2969">
                  <c:v>59.638125000000002</c:v>
                </c:pt>
                <c:pt idx="2970">
                  <c:v>59.639062500000001</c:v>
                </c:pt>
                <c:pt idx="2971">
                  <c:v>59.64</c:v>
                </c:pt>
                <c:pt idx="2972">
                  <c:v>59.640625</c:v>
                </c:pt>
                <c:pt idx="2973">
                  <c:v>59.6409375</c:v>
                </c:pt>
                <c:pt idx="2974">
                  <c:v>59.641640625000001</c:v>
                </c:pt>
                <c:pt idx="2975">
                  <c:v>59.642890625</c:v>
                </c:pt>
                <c:pt idx="2976">
                  <c:v>59.644140624999999</c:v>
                </c:pt>
                <c:pt idx="2977">
                  <c:v>59.645000000000003</c:v>
                </c:pt>
                <c:pt idx="2978">
                  <c:v>59.645468749999999</c:v>
                </c:pt>
                <c:pt idx="2979">
                  <c:v>59.645937500000002</c:v>
                </c:pt>
                <c:pt idx="2980">
                  <c:v>59.646562500000002</c:v>
                </c:pt>
                <c:pt idx="2981">
                  <c:v>59.646796875</c:v>
                </c:pt>
                <c:pt idx="2982">
                  <c:v>59.647187500000001</c:v>
                </c:pt>
                <c:pt idx="2983">
                  <c:v>59.647968749999997</c:v>
                </c:pt>
                <c:pt idx="2984">
                  <c:v>59.648671874999998</c:v>
                </c:pt>
                <c:pt idx="2985">
                  <c:v>59.649609374999997</c:v>
                </c:pt>
                <c:pt idx="2986">
                  <c:v>59.6507031249999</c:v>
                </c:pt>
                <c:pt idx="2987">
                  <c:v>59.651640624999999</c:v>
                </c:pt>
                <c:pt idx="2988">
                  <c:v>59.652812500000003</c:v>
                </c:pt>
                <c:pt idx="2989">
                  <c:v>59.656015625000002</c:v>
                </c:pt>
                <c:pt idx="2990">
                  <c:v>59.661093749999999</c:v>
                </c:pt>
                <c:pt idx="2991">
                  <c:v>59.666562499999998</c:v>
                </c:pt>
                <c:pt idx="2992">
                  <c:v>59.671718749999997</c:v>
                </c:pt>
                <c:pt idx="2993">
                  <c:v>59.675390624999999</c:v>
                </c:pt>
                <c:pt idx="2994">
                  <c:v>59.672031250000003</c:v>
                </c:pt>
                <c:pt idx="2995">
                  <c:v>59.662031249999998</c:v>
                </c:pt>
                <c:pt idx="2996">
                  <c:v>59.651249999999997</c:v>
                </c:pt>
                <c:pt idx="2997">
                  <c:v>59.640625</c:v>
                </c:pt>
                <c:pt idx="2998">
                  <c:v>59.630546875</c:v>
                </c:pt>
                <c:pt idx="2999">
                  <c:v>59.620624999999997</c:v>
                </c:pt>
                <c:pt idx="3000">
                  <c:v>59.610703125000001</c:v>
                </c:pt>
                <c:pt idx="3001">
                  <c:v>59.600937499999901</c:v>
                </c:pt>
                <c:pt idx="3002">
                  <c:v>59.591328124999997</c:v>
                </c:pt>
                <c:pt idx="3003">
                  <c:v>59.581562499999997</c:v>
                </c:pt>
                <c:pt idx="3004">
                  <c:v>59.571328125000001</c:v>
                </c:pt>
                <c:pt idx="3005">
                  <c:v>59.560078124999997</c:v>
                </c:pt>
                <c:pt idx="3006">
                  <c:v>59.548281250000002</c:v>
                </c:pt>
                <c:pt idx="3007">
                  <c:v>59.536640624999997</c:v>
                </c:pt>
                <c:pt idx="3008">
                  <c:v>59.524687499999999</c:v>
                </c:pt>
                <c:pt idx="3009">
                  <c:v>59.512343749999999</c:v>
                </c:pt>
                <c:pt idx="3010">
                  <c:v>59.499687499999901</c:v>
                </c:pt>
                <c:pt idx="3011">
                  <c:v>59.4866406249999</c:v>
                </c:pt>
                <c:pt idx="3012">
                  <c:v>59.47265625</c:v>
                </c:pt>
                <c:pt idx="3013">
                  <c:v>59.458125000000003</c:v>
                </c:pt>
                <c:pt idx="3014">
                  <c:v>59.443906249999998</c:v>
                </c:pt>
                <c:pt idx="3015">
                  <c:v>59.429843750000003</c:v>
                </c:pt>
                <c:pt idx="3016">
                  <c:v>59.415703125</c:v>
                </c:pt>
                <c:pt idx="3017">
                  <c:v>59.400624999999998</c:v>
                </c:pt>
                <c:pt idx="3018">
                  <c:v>59.384921875000003</c:v>
                </c:pt>
                <c:pt idx="3019">
                  <c:v>59.368359374999997</c:v>
                </c:pt>
                <c:pt idx="3020">
                  <c:v>59.351328125000002</c:v>
                </c:pt>
                <c:pt idx="3021">
                  <c:v>59.335859374999998</c:v>
                </c:pt>
                <c:pt idx="3022">
                  <c:v>59.321640625000001</c:v>
                </c:pt>
                <c:pt idx="3023">
                  <c:v>59.307734375000003</c:v>
                </c:pt>
                <c:pt idx="3024">
                  <c:v>59.293906249999999</c:v>
                </c:pt>
                <c:pt idx="3025">
                  <c:v>59.280078125000003</c:v>
                </c:pt>
                <c:pt idx="3026">
                  <c:v>59.267109374999997</c:v>
                </c:pt>
                <c:pt idx="3027">
                  <c:v>59.255390624999997</c:v>
                </c:pt>
                <c:pt idx="3028">
                  <c:v>59.243203125000001</c:v>
                </c:pt>
                <c:pt idx="3029">
                  <c:v>59.23</c:v>
                </c:pt>
                <c:pt idx="3030">
                  <c:v>59.216484375</c:v>
                </c:pt>
                <c:pt idx="3031">
                  <c:v>59.202968749999997</c:v>
                </c:pt>
                <c:pt idx="3032">
                  <c:v>59.189453125</c:v>
                </c:pt>
                <c:pt idx="3033">
                  <c:v>59.175859375000002</c:v>
                </c:pt>
                <c:pt idx="3034">
                  <c:v>59.162343749999998</c:v>
                </c:pt>
                <c:pt idx="3035">
                  <c:v>59.148906250000003</c:v>
                </c:pt>
                <c:pt idx="3036">
                  <c:v>59.135468750000001</c:v>
                </c:pt>
                <c:pt idx="3037">
                  <c:v>59.1220312499999</c:v>
                </c:pt>
                <c:pt idx="3038">
                  <c:v>59.108515625000003</c:v>
                </c:pt>
                <c:pt idx="3039">
                  <c:v>59.095078125000001</c:v>
                </c:pt>
                <c:pt idx="3040">
                  <c:v>59.081874999999997</c:v>
                </c:pt>
                <c:pt idx="3041">
                  <c:v>59.068515625000003</c:v>
                </c:pt>
                <c:pt idx="3042">
                  <c:v>59.054843750000003</c:v>
                </c:pt>
                <c:pt idx="3043">
                  <c:v>59.041328125</c:v>
                </c:pt>
                <c:pt idx="3044">
                  <c:v>59.027968749999999</c:v>
                </c:pt>
                <c:pt idx="3045">
                  <c:v>59.014609374999999</c:v>
                </c:pt>
                <c:pt idx="3046">
                  <c:v>59.001249999999999</c:v>
                </c:pt>
                <c:pt idx="3047">
                  <c:v>58.987734375000002</c:v>
                </c:pt>
                <c:pt idx="3048">
                  <c:v>58.974296875</c:v>
                </c:pt>
                <c:pt idx="3049">
                  <c:v>58.961015625000002</c:v>
                </c:pt>
                <c:pt idx="3050">
                  <c:v>58.947812499999998</c:v>
                </c:pt>
                <c:pt idx="3051">
                  <c:v>58.934609375000001</c:v>
                </c:pt>
                <c:pt idx="3052">
                  <c:v>58.920937500000001</c:v>
                </c:pt>
                <c:pt idx="3053">
                  <c:v>58.906796874999998</c:v>
                </c:pt>
                <c:pt idx="3054">
                  <c:v>58.892343750000002</c:v>
                </c:pt>
                <c:pt idx="3055">
                  <c:v>58.877656250000001</c:v>
                </c:pt>
                <c:pt idx="3056">
                  <c:v>58.86296875</c:v>
                </c:pt>
                <c:pt idx="3057">
                  <c:v>58.848203124999998</c:v>
                </c:pt>
                <c:pt idx="3058">
                  <c:v>58.833359374999901</c:v>
                </c:pt>
                <c:pt idx="3059">
                  <c:v>58.818359375</c:v>
                </c:pt>
                <c:pt idx="3060">
                  <c:v>58.803359374999999</c:v>
                </c:pt>
                <c:pt idx="3061">
                  <c:v>58.788515625000002</c:v>
                </c:pt>
                <c:pt idx="3062">
                  <c:v>58.773906250000003</c:v>
                </c:pt>
                <c:pt idx="3063">
                  <c:v>58.759374999999999</c:v>
                </c:pt>
                <c:pt idx="3064">
                  <c:v>58.744609375000003</c:v>
                </c:pt>
                <c:pt idx="3065">
                  <c:v>58.729765624999999</c:v>
                </c:pt>
                <c:pt idx="3066">
                  <c:v>58.714921875000002</c:v>
                </c:pt>
                <c:pt idx="3067">
                  <c:v>58.700078124999997</c:v>
                </c:pt>
                <c:pt idx="3068">
                  <c:v>58.685312500000002</c:v>
                </c:pt>
                <c:pt idx="3069">
                  <c:v>58.6705468749999</c:v>
                </c:pt>
                <c:pt idx="3070">
                  <c:v>58.655703125000002</c:v>
                </c:pt>
                <c:pt idx="3071">
                  <c:v>58.6409374999999</c:v>
                </c:pt>
                <c:pt idx="3072">
                  <c:v>58.626328125000001</c:v>
                </c:pt>
                <c:pt idx="3073">
                  <c:v>58.611718750000001</c:v>
                </c:pt>
                <c:pt idx="3074">
                  <c:v>58.59734375</c:v>
                </c:pt>
                <c:pt idx="3075">
                  <c:v>58.584140625000003</c:v>
                </c:pt>
                <c:pt idx="3076">
                  <c:v>58.579062499999999</c:v>
                </c:pt>
                <c:pt idx="3077">
                  <c:v>58.5823437499999</c:v>
                </c:pt>
                <c:pt idx="3078">
                  <c:v>58.5868749999999</c:v>
                </c:pt>
                <c:pt idx="3079">
                  <c:v>58.591562499999903</c:v>
                </c:pt>
                <c:pt idx="3080">
                  <c:v>58.596406250000001</c:v>
                </c:pt>
                <c:pt idx="3081">
                  <c:v>58.601406249999897</c:v>
                </c:pt>
                <c:pt idx="3082">
                  <c:v>58.606562500000003</c:v>
                </c:pt>
                <c:pt idx="3083">
                  <c:v>58.611718750000001</c:v>
                </c:pt>
                <c:pt idx="3084">
                  <c:v>58.616875</c:v>
                </c:pt>
                <c:pt idx="3085">
                  <c:v>58.622187500000003</c:v>
                </c:pt>
                <c:pt idx="3086">
                  <c:v>58.627343750000001</c:v>
                </c:pt>
                <c:pt idx="3087">
                  <c:v>58.632343749999997</c:v>
                </c:pt>
                <c:pt idx="3088">
                  <c:v>58.637500000000003</c:v>
                </c:pt>
                <c:pt idx="3089">
                  <c:v>58.642968750000001</c:v>
                </c:pt>
                <c:pt idx="3090">
                  <c:v>58.6484375</c:v>
                </c:pt>
                <c:pt idx="3091">
                  <c:v>58.653750000000002</c:v>
                </c:pt>
                <c:pt idx="3092">
                  <c:v>58.659062499999997</c:v>
                </c:pt>
                <c:pt idx="3093">
                  <c:v>58.664218750000003</c:v>
                </c:pt>
                <c:pt idx="3094">
                  <c:v>58.669218749999999</c:v>
                </c:pt>
                <c:pt idx="3095">
                  <c:v>58.674218750000001</c:v>
                </c:pt>
                <c:pt idx="3096">
                  <c:v>58.679218749999997</c:v>
                </c:pt>
                <c:pt idx="3097">
                  <c:v>58.684218749999999</c:v>
                </c:pt>
                <c:pt idx="3098">
                  <c:v>58.689374999999998</c:v>
                </c:pt>
                <c:pt idx="3099">
                  <c:v>58.694687500000001</c:v>
                </c:pt>
                <c:pt idx="3100">
                  <c:v>58.699843749999999</c:v>
                </c:pt>
                <c:pt idx="3101">
                  <c:v>58.704843750000002</c:v>
                </c:pt>
                <c:pt idx="3102">
                  <c:v>58.709843749999997</c:v>
                </c:pt>
                <c:pt idx="3103">
                  <c:v>58.715000000000003</c:v>
                </c:pt>
                <c:pt idx="3104">
                  <c:v>58.720156250000002</c:v>
                </c:pt>
                <c:pt idx="3105">
                  <c:v>58.725312500000001</c:v>
                </c:pt>
                <c:pt idx="3106">
                  <c:v>58.730468749999901</c:v>
                </c:pt>
                <c:pt idx="3107">
                  <c:v>58.735468750000003</c:v>
                </c:pt>
                <c:pt idx="3108">
                  <c:v>58.740468749999998</c:v>
                </c:pt>
                <c:pt idx="3109">
                  <c:v>58.745468750000001</c:v>
                </c:pt>
                <c:pt idx="3110">
                  <c:v>58.750156250000003</c:v>
                </c:pt>
                <c:pt idx="3111">
                  <c:v>58.754843749999999</c:v>
                </c:pt>
                <c:pt idx="3112">
                  <c:v>58.76</c:v>
                </c:pt>
                <c:pt idx="3113">
                  <c:v>58.765156249999997</c:v>
                </c:pt>
                <c:pt idx="3114">
                  <c:v>58.770624999999903</c:v>
                </c:pt>
                <c:pt idx="3115">
                  <c:v>58.773906250000003</c:v>
                </c:pt>
                <c:pt idx="3116">
                  <c:v>58.774531250000003</c:v>
                </c:pt>
                <c:pt idx="3117">
                  <c:v>58.775312499999998</c:v>
                </c:pt>
                <c:pt idx="3118">
                  <c:v>58.776249999999997</c:v>
                </c:pt>
                <c:pt idx="3119">
                  <c:v>58.777187499999997</c:v>
                </c:pt>
                <c:pt idx="3120">
                  <c:v>58.778125000000003</c:v>
                </c:pt>
                <c:pt idx="3121">
                  <c:v>58.779062500000002</c:v>
                </c:pt>
                <c:pt idx="3122">
                  <c:v>58.779843749999998</c:v>
                </c:pt>
                <c:pt idx="3123">
                  <c:v>58.780468749999997</c:v>
                </c:pt>
                <c:pt idx="3124">
                  <c:v>58.78125</c:v>
                </c:pt>
                <c:pt idx="3125">
                  <c:v>58.782031250000003</c:v>
                </c:pt>
                <c:pt idx="3126">
                  <c:v>58.782499999999999</c:v>
                </c:pt>
                <c:pt idx="3127">
                  <c:v>58.782968750000002</c:v>
                </c:pt>
                <c:pt idx="3128">
                  <c:v>58.783593750000001</c:v>
                </c:pt>
                <c:pt idx="3129">
                  <c:v>58.784218750000001</c:v>
                </c:pt>
                <c:pt idx="3130">
                  <c:v>58.78484375</c:v>
                </c:pt>
                <c:pt idx="3131">
                  <c:v>58.78546875</c:v>
                </c:pt>
                <c:pt idx="3132">
                  <c:v>58.785937500000003</c:v>
                </c:pt>
                <c:pt idx="3133">
                  <c:v>58.786250000000003</c:v>
                </c:pt>
                <c:pt idx="3134">
                  <c:v>58.786562500000002</c:v>
                </c:pt>
                <c:pt idx="3135">
                  <c:v>58.786875000000002</c:v>
                </c:pt>
                <c:pt idx="3136">
                  <c:v>58.787187500000002</c:v>
                </c:pt>
                <c:pt idx="3137">
                  <c:v>58.787500000000001</c:v>
                </c:pt>
                <c:pt idx="3138">
                  <c:v>58.787812500000001</c:v>
                </c:pt>
                <c:pt idx="3139">
                  <c:v>58.788125000000001</c:v>
                </c:pt>
                <c:pt idx="3140">
                  <c:v>58.788437500000001</c:v>
                </c:pt>
                <c:pt idx="3141">
                  <c:v>58.78875</c:v>
                </c:pt>
                <c:pt idx="3142">
                  <c:v>58.788906249999997</c:v>
                </c:pt>
                <c:pt idx="3143">
                  <c:v>58.788906249999997</c:v>
                </c:pt>
                <c:pt idx="3144">
                  <c:v>58.788906249999997</c:v>
                </c:pt>
                <c:pt idx="3145">
                  <c:v>58.788906249999997</c:v>
                </c:pt>
                <c:pt idx="3146">
                  <c:v>58.788906249999997</c:v>
                </c:pt>
                <c:pt idx="3147">
                  <c:v>58.788906249999997</c:v>
                </c:pt>
                <c:pt idx="3148">
                  <c:v>58.788906249999997</c:v>
                </c:pt>
                <c:pt idx="3149">
                  <c:v>58.788906249999997</c:v>
                </c:pt>
                <c:pt idx="3150">
                  <c:v>58.788437500000001</c:v>
                </c:pt>
                <c:pt idx="3151">
                  <c:v>58.787500000000001</c:v>
                </c:pt>
                <c:pt idx="3152">
                  <c:v>58.786718749999999</c:v>
                </c:pt>
                <c:pt idx="3153">
                  <c:v>58.786093749999999</c:v>
                </c:pt>
                <c:pt idx="3154">
                  <c:v>58.78546875</c:v>
                </c:pt>
                <c:pt idx="3155">
                  <c:v>58.784999999999997</c:v>
                </c:pt>
                <c:pt idx="3156">
                  <c:v>58.784687499999997</c:v>
                </c:pt>
                <c:pt idx="3157">
                  <c:v>58.784374999999997</c:v>
                </c:pt>
                <c:pt idx="3158">
                  <c:v>58.784062499999997</c:v>
                </c:pt>
                <c:pt idx="3159">
                  <c:v>58.783749999999998</c:v>
                </c:pt>
                <c:pt idx="3160">
                  <c:v>58.783437499999998</c:v>
                </c:pt>
                <c:pt idx="3161">
                  <c:v>58.783281250000002</c:v>
                </c:pt>
                <c:pt idx="3162">
                  <c:v>58.783124999999998</c:v>
                </c:pt>
                <c:pt idx="3163">
                  <c:v>58.782812499999999</c:v>
                </c:pt>
                <c:pt idx="3164">
                  <c:v>58.782656250000002</c:v>
                </c:pt>
                <c:pt idx="3165">
                  <c:v>58.782656249999903</c:v>
                </c:pt>
                <c:pt idx="3166">
                  <c:v>58.782656250000002</c:v>
                </c:pt>
                <c:pt idx="3167">
                  <c:v>58.782656249999903</c:v>
                </c:pt>
                <c:pt idx="3168">
                  <c:v>58.782656250000002</c:v>
                </c:pt>
                <c:pt idx="3169">
                  <c:v>58.782499999999999</c:v>
                </c:pt>
                <c:pt idx="3170">
                  <c:v>58.782343750000003</c:v>
                </c:pt>
                <c:pt idx="3171">
                  <c:v>58.783281250000002</c:v>
                </c:pt>
                <c:pt idx="3172">
                  <c:v>58.78546875</c:v>
                </c:pt>
                <c:pt idx="3173">
                  <c:v>58.787968749999997</c:v>
                </c:pt>
                <c:pt idx="3174">
                  <c:v>58.790468749999903</c:v>
                </c:pt>
                <c:pt idx="3175">
                  <c:v>58.792812499999997</c:v>
                </c:pt>
                <c:pt idx="3176">
                  <c:v>58.795156249999998</c:v>
                </c:pt>
                <c:pt idx="3177">
                  <c:v>58.797656250000003</c:v>
                </c:pt>
                <c:pt idx="3178">
                  <c:v>58.800156249999901</c:v>
                </c:pt>
                <c:pt idx="3179">
                  <c:v>58.802656249999998</c:v>
                </c:pt>
                <c:pt idx="3180">
                  <c:v>58.805156250000003</c:v>
                </c:pt>
                <c:pt idx="3181">
                  <c:v>58.807656250000001</c:v>
                </c:pt>
                <c:pt idx="3182">
                  <c:v>58.810312500000002</c:v>
                </c:pt>
                <c:pt idx="3183">
                  <c:v>58.8131249999999</c:v>
                </c:pt>
                <c:pt idx="3184">
                  <c:v>58.815937499999997</c:v>
                </c:pt>
                <c:pt idx="3185">
                  <c:v>58.818750000000001</c:v>
                </c:pt>
                <c:pt idx="3186">
                  <c:v>58.821562499999999</c:v>
                </c:pt>
                <c:pt idx="3187">
                  <c:v>58.824375000000003</c:v>
                </c:pt>
                <c:pt idx="3188">
                  <c:v>58.827187500000001</c:v>
                </c:pt>
                <c:pt idx="3189">
                  <c:v>58.83</c:v>
                </c:pt>
                <c:pt idx="3190">
                  <c:v>58.832656249999999</c:v>
                </c:pt>
                <c:pt idx="3191">
                  <c:v>58.835312500000001</c:v>
                </c:pt>
                <c:pt idx="3192">
                  <c:v>58.837812499999998</c:v>
                </c:pt>
                <c:pt idx="3193">
                  <c:v>58.8401562499999</c:v>
                </c:pt>
                <c:pt idx="3194">
                  <c:v>58.842187500000001</c:v>
                </c:pt>
                <c:pt idx="3195">
                  <c:v>58.844218749999897</c:v>
                </c:pt>
                <c:pt idx="3196">
                  <c:v>58.846718750000001</c:v>
                </c:pt>
                <c:pt idx="3197">
                  <c:v>58.849218749999999</c:v>
                </c:pt>
                <c:pt idx="3198">
                  <c:v>58.851718749999897</c:v>
                </c:pt>
                <c:pt idx="3199">
                  <c:v>58.854062499999998</c:v>
                </c:pt>
                <c:pt idx="3200">
                  <c:v>58.856250000000003</c:v>
                </c:pt>
                <c:pt idx="3201">
                  <c:v>58.8590625</c:v>
                </c:pt>
                <c:pt idx="3202">
                  <c:v>58.865234375</c:v>
                </c:pt>
                <c:pt idx="3203">
                  <c:v>58.876249999999999</c:v>
                </c:pt>
                <c:pt idx="3204">
                  <c:v>58.890234374999999</c:v>
                </c:pt>
                <c:pt idx="3205">
                  <c:v>58.905078125000003</c:v>
                </c:pt>
                <c:pt idx="3206">
                  <c:v>58.919921875</c:v>
                </c:pt>
                <c:pt idx="3207">
                  <c:v>58.934687500000003</c:v>
                </c:pt>
                <c:pt idx="3208">
                  <c:v>58.949375000000003</c:v>
                </c:pt>
                <c:pt idx="3209">
                  <c:v>58.962812499999998</c:v>
                </c:pt>
                <c:pt idx="3210">
                  <c:v>58.974375000000002</c:v>
                </c:pt>
                <c:pt idx="3211">
                  <c:v>58.986640625</c:v>
                </c:pt>
                <c:pt idx="3212">
                  <c:v>58.999921874999998</c:v>
                </c:pt>
                <c:pt idx="3213">
                  <c:v>59.012500000000003</c:v>
                </c:pt>
                <c:pt idx="3214">
                  <c:v>59.024062499999999</c:v>
                </c:pt>
                <c:pt idx="3215">
                  <c:v>59.034765624999999</c:v>
                </c:pt>
                <c:pt idx="3216">
                  <c:v>59.045156249999998</c:v>
                </c:pt>
                <c:pt idx="3217">
                  <c:v>59.055546874999997</c:v>
                </c:pt>
                <c:pt idx="3218">
                  <c:v>59.065859374999903</c:v>
                </c:pt>
                <c:pt idx="3219">
                  <c:v>59.076171875</c:v>
                </c:pt>
                <c:pt idx="3220">
                  <c:v>59.086562499999999</c:v>
                </c:pt>
                <c:pt idx="3221">
                  <c:v>59.097187499999997</c:v>
                </c:pt>
                <c:pt idx="3222">
                  <c:v>59.107968749999998</c:v>
                </c:pt>
                <c:pt idx="3223">
                  <c:v>59.118124999999999</c:v>
                </c:pt>
                <c:pt idx="3224">
                  <c:v>59.129765624999997</c:v>
                </c:pt>
                <c:pt idx="3225">
                  <c:v>59.143359375000003</c:v>
                </c:pt>
                <c:pt idx="3226">
                  <c:v>59.157343750000003</c:v>
                </c:pt>
                <c:pt idx="3227">
                  <c:v>59.171718749999997</c:v>
                </c:pt>
                <c:pt idx="3228">
                  <c:v>59.186015625000003</c:v>
                </c:pt>
                <c:pt idx="3229">
                  <c:v>59.200390624999997</c:v>
                </c:pt>
                <c:pt idx="3230">
                  <c:v>59.215000000000003</c:v>
                </c:pt>
                <c:pt idx="3231">
                  <c:v>59.230078124999999</c:v>
                </c:pt>
                <c:pt idx="3232">
                  <c:v>59.245859375000002</c:v>
                </c:pt>
                <c:pt idx="3233">
                  <c:v>59.262343749999999</c:v>
                </c:pt>
                <c:pt idx="3234">
                  <c:v>59.279375000000002</c:v>
                </c:pt>
                <c:pt idx="3235">
                  <c:v>59.296718749999997</c:v>
                </c:pt>
                <c:pt idx="3236">
                  <c:v>59.314140625</c:v>
                </c:pt>
                <c:pt idx="3237">
                  <c:v>59.331406250000001</c:v>
                </c:pt>
                <c:pt idx="3238">
                  <c:v>59.348359375000001</c:v>
                </c:pt>
                <c:pt idx="3239">
                  <c:v>59.365078124999997</c:v>
                </c:pt>
                <c:pt idx="3240">
                  <c:v>59.381953125000003</c:v>
                </c:pt>
                <c:pt idx="3241">
                  <c:v>59.398984374999998</c:v>
                </c:pt>
                <c:pt idx="3242">
                  <c:v>59.417109375000003</c:v>
                </c:pt>
                <c:pt idx="3243">
                  <c:v>59.4375</c:v>
                </c:pt>
                <c:pt idx="3244">
                  <c:v>59.457656249999999</c:v>
                </c:pt>
                <c:pt idx="3245">
                  <c:v>59.475859374999999</c:v>
                </c:pt>
                <c:pt idx="3246">
                  <c:v>59.493515625000001</c:v>
                </c:pt>
                <c:pt idx="3247">
                  <c:v>59.511015624999999</c:v>
                </c:pt>
                <c:pt idx="3248">
                  <c:v>59.528203124999997</c:v>
                </c:pt>
                <c:pt idx="3249">
                  <c:v>59.545234375</c:v>
                </c:pt>
                <c:pt idx="3250">
                  <c:v>59.561640625000003</c:v>
                </c:pt>
                <c:pt idx="3251">
                  <c:v>59.576796874999999</c:v>
                </c:pt>
                <c:pt idx="3252">
                  <c:v>59.591718749999998</c:v>
                </c:pt>
                <c:pt idx="3253">
                  <c:v>59.607109375</c:v>
                </c:pt>
                <c:pt idx="3254">
                  <c:v>59.622578124999997</c:v>
                </c:pt>
                <c:pt idx="3255">
                  <c:v>59.637890624999997</c:v>
                </c:pt>
                <c:pt idx="3256">
                  <c:v>59.653203124999997</c:v>
                </c:pt>
                <c:pt idx="3257">
                  <c:v>59.668671875000001</c:v>
                </c:pt>
                <c:pt idx="3258">
                  <c:v>59.684296874999902</c:v>
                </c:pt>
                <c:pt idx="3259">
                  <c:v>59.700078124999997</c:v>
                </c:pt>
                <c:pt idx="3260">
                  <c:v>59.715859375000001</c:v>
                </c:pt>
                <c:pt idx="3261">
                  <c:v>59.731718749999999</c:v>
                </c:pt>
                <c:pt idx="3262">
                  <c:v>59.747421875000001</c:v>
                </c:pt>
                <c:pt idx="3263">
                  <c:v>59.762968749999999</c:v>
                </c:pt>
                <c:pt idx="3264">
                  <c:v>59.778750000000002</c:v>
                </c:pt>
                <c:pt idx="3265">
                  <c:v>59.794531249999999</c:v>
                </c:pt>
                <c:pt idx="3266">
                  <c:v>59.809765624999997</c:v>
                </c:pt>
                <c:pt idx="3267">
                  <c:v>59.824687500000003</c:v>
                </c:pt>
                <c:pt idx="3268">
                  <c:v>59.83984375</c:v>
                </c:pt>
                <c:pt idx="3269">
                  <c:v>59.854999999999997</c:v>
                </c:pt>
                <c:pt idx="3270">
                  <c:v>59.87</c:v>
                </c:pt>
                <c:pt idx="3271">
                  <c:v>59.885078125</c:v>
                </c:pt>
                <c:pt idx="3272">
                  <c:v>59.900312499999998</c:v>
                </c:pt>
                <c:pt idx="3273">
                  <c:v>59.915624999999999</c:v>
                </c:pt>
                <c:pt idx="3274">
                  <c:v>59.931171874999997</c:v>
                </c:pt>
                <c:pt idx="3275">
                  <c:v>59.947109374999997</c:v>
                </c:pt>
                <c:pt idx="3276">
                  <c:v>59.963046875000003</c:v>
                </c:pt>
                <c:pt idx="3277">
                  <c:v>59.978906250000001</c:v>
                </c:pt>
                <c:pt idx="3278">
                  <c:v>59.994999999999997</c:v>
                </c:pt>
                <c:pt idx="3279">
                  <c:v>60.011015624999999</c:v>
                </c:pt>
                <c:pt idx="3280">
                  <c:v>60.026953124999999</c:v>
                </c:pt>
                <c:pt idx="3281">
                  <c:v>60.043046875000002</c:v>
                </c:pt>
                <c:pt idx="3282">
                  <c:v>60.059140624999998</c:v>
                </c:pt>
                <c:pt idx="3283">
                  <c:v>60.074609375000001</c:v>
                </c:pt>
                <c:pt idx="3284">
                  <c:v>60.087890625</c:v>
                </c:pt>
                <c:pt idx="3285">
                  <c:v>60.100234374999999</c:v>
                </c:pt>
                <c:pt idx="3286">
                  <c:v>60.113515624999998</c:v>
                </c:pt>
                <c:pt idx="3287">
                  <c:v>60.126953125</c:v>
                </c:pt>
                <c:pt idx="3288">
                  <c:v>60.139531249999997</c:v>
                </c:pt>
                <c:pt idx="3289">
                  <c:v>60.150703125</c:v>
                </c:pt>
                <c:pt idx="3290">
                  <c:v>60.160546875000001</c:v>
                </c:pt>
                <c:pt idx="3291">
                  <c:v>60.169375000000002</c:v>
                </c:pt>
                <c:pt idx="3292">
                  <c:v>60.177031249999999</c:v>
                </c:pt>
                <c:pt idx="3293">
                  <c:v>60.177812499999902</c:v>
                </c:pt>
                <c:pt idx="3294">
                  <c:v>60.171171874999999</c:v>
                </c:pt>
                <c:pt idx="3295">
                  <c:v>60.163203125000003</c:v>
                </c:pt>
                <c:pt idx="3296">
                  <c:v>60.156328125000002</c:v>
                </c:pt>
                <c:pt idx="3297">
                  <c:v>60.150390625</c:v>
                </c:pt>
                <c:pt idx="3298">
                  <c:v>60.143984375000002</c:v>
                </c:pt>
                <c:pt idx="3299">
                  <c:v>60.136875000000003</c:v>
                </c:pt>
                <c:pt idx="3300">
                  <c:v>60.129453124999998</c:v>
                </c:pt>
                <c:pt idx="3301">
                  <c:v>60.122187500000003</c:v>
                </c:pt>
                <c:pt idx="3302">
                  <c:v>60.115000000000002</c:v>
                </c:pt>
                <c:pt idx="3303">
                  <c:v>60.107812500000001</c:v>
                </c:pt>
                <c:pt idx="3304">
                  <c:v>60.100625000000001</c:v>
                </c:pt>
                <c:pt idx="3305">
                  <c:v>60.093359374999999</c:v>
                </c:pt>
                <c:pt idx="3306">
                  <c:v>60.0859375</c:v>
                </c:pt>
                <c:pt idx="3307">
                  <c:v>60.078359374999998</c:v>
                </c:pt>
                <c:pt idx="3308">
                  <c:v>60.070781250000003</c:v>
                </c:pt>
                <c:pt idx="3309">
                  <c:v>60.063359374999997</c:v>
                </c:pt>
                <c:pt idx="3310">
                  <c:v>60.056015625000001</c:v>
                </c:pt>
                <c:pt idx="3311">
                  <c:v>60.048515625</c:v>
                </c:pt>
                <c:pt idx="3312">
                  <c:v>60.040859374999997</c:v>
                </c:pt>
                <c:pt idx="3313">
                  <c:v>60.033281250000002</c:v>
                </c:pt>
                <c:pt idx="3314">
                  <c:v>60.025937499999998</c:v>
                </c:pt>
                <c:pt idx="3315">
                  <c:v>60.018828124999999</c:v>
                </c:pt>
                <c:pt idx="3316">
                  <c:v>60.011796875000002</c:v>
                </c:pt>
                <c:pt idx="3317">
                  <c:v>60.004687500000003</c:v>
                </c:pt>
                <c:pt idx="3318">
                  <c:v>59.997500000000002</c:v>
                </c:pt>
                <c:pt idx="3319">
                  <c:v>59.990312499999902</c:v>
                </c:pt>
                <c:pt idx="3320">
                  <c:v>59.983046874999999</c:v>
                </c:pt>
                <c:pt idx="3321">
                  <c:v>59.975859374999999</c:v>
                </c:pt>
                <c:pt idx="3322">
                  <c:v>59.968828125000002</c:v>
                </c:pt>
                <c:pt idx="3323">
                  <c:v>59.961796874999997</c:v>
                </c:pt>
                <c:pt idx="3324">
                  <c:v>59.954765625</c:v>
                </c:pt>
                <c:pt idx="3325">
                  <c:v>59.947812499999998</c:v>
                </c:pt>
                <c:pt idx="3326">
                  <c:v>59.941015624999999</c:v>
                </c:pt>
                <c:pt idx="3327">
                  <c:v>59.934218749999999</c:v>
                </c:pt>
                <c:pt idx="3328">
                  <c:v>59.926953124999997</c:v>
                </c:pt>
                <c:pt idx="3329">
                  <c:v>59.919453124999997</c:v>
                </c:pt>
                <c:pt idx="3330">
                  <c:v>59.911796875</c:v>
                </c:pt>
                <c:pt idx="3331">
                  <c:v>59.903750000000002</c:v>
                </c:pt>
                <c:pt idx="3332">
                  <c:v>59.896015624999997</c:v>
                </c:pt>
                <c:pt idx="3333">
                  <c:v>59.888750000000002</c:v>
                </c:pt>
                <c:pt idx="3334">
                  <c:v>59.881718749999997</c:v>
                </c:pt>
                <c:pt idx="3335">
                  <c:v>59.875</c:v>
                </c:pt>
                <c:pt idx="3336">
                  <c:v>59.868437499999999</c:v>
                </c:pt>
                <c:pt idx="3337">
                  <c:v>59.861718750000001</c:v>
                </c:pt>
                <c:pt idx="3338">
                  <c:v>59.854609375000003</c:v>
                </c:pt>
                <c:pt idx="3339">
                  <c:v>59.846953124999999</c:v>
                </c:pt>
                <c:pt idx="3340">
                  <c:v>59.838593750000001</c:v>
                </c:pt>
                <c:pt idx="3341">
                  <c:v>59.830156250000002</c:v>
                </c:pt>
                <c:pt idx="3342">
                  <c:v>59.822968750000001</c:v>
                </c:pt>
                <c:pt idx="3343">
                  <c:v>59.818125000000002</c:v>
                </c:pt>
                <c:pt idx="3344">
                  <c:v>59.814296874999997</c:v>
                </c:pt>
                <c:pt idx="3345">
                  <c:v>59.809375000000003</c:v>
                </c:pt>
                <c:pt idx="3346">
                  <c:v>59.803359374999999</c:v>
                </c:pt>
                <c:pt idx="3347">
                  <c:v>59.796718749999997</c:v>
                </c:pt>
                <c:pt idx="3348">
                  <c:v>59.789296874999998</c:v>
                </c:pt>
                <c:pt idx="3349">
                  <c:v>59.78125</c:v>
                </c:pt>
                <c:pt idx="3350">
                  <c:v>59.773125</c:v>
                </c:pt>
                <c:pt idx="3351">
                  <c:v>59.765234374999999</c:v>
                </c:pt>
                <c:pt idx="3352">
                  <c:v>59.757734374999998</c:v>
                </c:pt>
                <c:pt idx="3353">
                  <c:v>59.750468750000003</c:v>
                </c:pt>
                <c:pt idx="3354">
                  <c:v>59.743359374999997</c:v>
                </c:pt>
                <c:pt idx="3355">
                  <c:v>59.736249999999998</c:v>
                </c:pt>
                <c:pt idx="3356">
                  <c:v>59.729062499999998</c:v>
                </c:pt>
                <c:pt idx="3357">
                  <c:v>59.721874999999997</c:v>
                </c:pt>
                <c:pt idx="3358">
                  <c:v>59.714687499999997</c:v>
                </c:pt>
                <c:pt idx="3359">
                  <c:v>59.707500000000003</c:v>
                </c:pt>
                <c:pt idx="3360">
                  <c:v>59.700312500000003</c:v>
                </c:pt>
                <c:pt idx="3361">
                  <c:v>59.692968749999999</c:v>
                </c:pt>
                <c:pt idx="3362">
                  <c:v>59.685546875</c:v>
                </c:pt>
                <c:pt idx="3363">
                  <c:v>59.678125000000001</c:v>
                </c:pt>
                <c:pt idx="3364">
                  <c:v>59.670546874999999</c:v>
                </c:pt>
                <c:pt idx="3365">
                  <c:v>59.662890625000003</c:v>
                </c:pt>
                <c:pt idx="3366">
                  <c:v>59.655000000000001</c:v>
                </c:pt>
                <c:pt idx="3367">
                  <c:v>59.647031249999998</c:v>
                </c:pt>
                <c:pt idx="3368">
                  <c:v>59.6392968749999</c:v>
                </c:pt>
                <c:pt idx="3369">
                  <c:v>59.631640625000003</c:v>
                </c:pt>
                <c:pt idx="3370">
                  <c:v>59.624062500000001</c:v>
                </c:pt>
                <c:pt idx="3371">
                  <c:v>59.616562500000001</c:v>
                </c:pt>
                <c:pt idx="3372">
                  <c:v>59.608984374999999</c:v>
                </c:pt>
                <c:pt idx="3373">
                  <c:v>59.601328125000002</c:v>
                </c:pt>
                <c:pt idx="3374">
                  <c:v>59.593515625000002</c:v>
                </c:pt>
                <c:pt idx="3375">
                  <c:v>59.585312500000001</c:v>
                </c:pt>
                <c:pt idx="3376">
                  <c:v>59.576640625000003</c:v>
                </c:pt>
                <c:pt idx="3377">
                  <c:v>59.567578124999997</c:v>
                </c:pt>
                <c:pt idx="3378">
                  <c:v>59.557968750000001</c:v>
                </c:pt>
                <c:pt idx="3379">
                  <c:v>59.548203125000001</c:v>
                </c:pt>
                <c:pt idx="3380">
                  <c:v>59.538984374999998</c:v>
                </c:pt>
                <c:pt idx="3381">
                  <c:v>59.53</c:v>
                </c:pt>
                <c:pt idx="3382">
                  <c:v>59.521015624999997</c:v>
                </c:pt>
                <c:pt idx="3383">
                  <c:v>59.512968749999999</c:v>
                </c:pt>
                <c:pt idx="3384">
                  <c:v>59.505781249999998</c:v>
                </c:pt>
                <c:pt idx="3385">
                  <c:v>59.499218749999997</c:v>
                </c:pt>
                <c:pt idx="3386">
                  <c:v>59.493437499999999</c:v>
                </c:pt>
                <c:pt idx="3387">
                  <c:v>59.487890624999999</c:v>
                </c:pt>
                <c:pt idx="3388">
                  <c:v>59.482578125000003</c:v>
                </c:pt>
                <c:pt idx="3389">
                  <c:v>59.477656250000003</c:v>
                </c:pt>
                <c:pt idx="3390">
                  <c:v>59.473203124999998</c:v>
                </c:pt>
                <c:pt idx="3391">
                  <c:v>59.469140625000001</c:v>
                </c:pt>
                <c:pt idx="3392">
                  <c:v>59.465468749999999</c:v>
                </c:pt>
                <c:pt idx="3393">
                  <c:v>59.461953125000001</c:v>
                </c:pt>
                <c:pt idx="3394">
                  <c:v>59.458359375000001</c:v>
                </c:pt>
                <c:pt idx="3395">
                  <c:v>59.454687499999999</c:v>
                </c:pt>
                <c:pt idx="3396">
                  <c:v>59.451406249999998</c:v>
                </c:pt>
                <c:pt idx="3397">
                  <c:v>59.448828124999999</c:v>
                </c:pt>
                <c:pt idx="3398">
                  <c:v>59.446249999999999</c:v>
                </c:pt>
                <c:pt idx="3399">
                  <c:v>59.442812500000002</c:v>
                </c:pt>
                <c:pt idx="3400">
                  <c:v>59.438359374999997</c:v>
                </c:pt>
                <c:pt idx="3401">
                  <c:v>59.433515624999998</c:v>
                </c:pt>
                <c:pt idx="3402">
                  <c:v>59.428671874999999</c:v>
                </c:pt>
                <c:pt idx="3403">
                  <c:v>59.423984375000003</c:v>
                </c:pt>
                <c:pt idx="3404">
                  <c:v>59.420390625000003</c:v>
                </c:pt>
                <c:pt idx="3405">
                  <c:v>59.418046875000002</c:v>
                </c:pt>
                <c:pt idx="3406">
                  <c:v>59.416015625</c:v>
                </c:pt>
                <c:pt idx="3407">
                  <c:v>59.413828125000002</c:v>
                </c:pt>
                <c:pt idx="3408">
                  <c:v>59.411484375000001</c:v>
                </c:pt>
                <c:pt idx="3409">
                  <c:v>59.409062499999997</c:v>
                </c:pt>
                <c:pt idx="3410">
                  <c:v>59.406484374999998</c:v>
                </c:pt>
                <c:pt idx="3411">
                  <c:v>59.403750000000002</c:v>
                </c:pt>
                <c:pt idx="3412">
                  <c:v>59.401015624999999</c:v>
                </c:pt>
                <c:pt idx="3413">
                  <c:v>59.398203125000002</c:v>
                </c:pt>
                <c:pt idx="3414">
                  <c:v>59.395000000000003</c:v>
                </c:pt>
                <c:pt idx="3415">
                  <c:v>59.391562499999999</c:v>
                </c:pt>
                <c:pt idx="3416">
                  <c:v>59.388281249999999</c:v>
                </c:pt>
                <c:pt idx="3417">
                  <c:v>59.385234375000003</c:v>
                </c:pt>
                <c:pt idx="3418">
                  <c:v>59.382421874999999</c:v>
                </c:pt>
                <c:pt idx="3419">
                  <c:v>59.379765624999997</c:v>
                </c:pt>
                <c:pt idx="3420">
                  <c:v>59.377031250000002</c:v>
                </c:pt>
                <c:pt idx="3421">
                  <c:v>59.374140625000003</c:v>
                </c:pt>
                <c:pt idx="3422">
                  <c:v>59.371171875000002</c:v>
                </c:pt>
                <c:pt idx="3423">
                  <c:v>59.368281250000003</c:v>
                </c:pt>
                <c:pt idx="3424">
                  <c:v>59.365468749999998</c:v>
                </c:pt>
                <c:pt idx="3425">
                  <c:v>59.362812499999997</c:v>
                </c:pt>
                <c:pt idx="3426">
                  <c:v>59.360312499999999</c:v>
                </c:pt>
                <c:pt idx="3427">
                  <c:v>59.357890625000003</c:v>
                </c:pt>
                <c:pt idx="3428">
                  <c:v>59.355625000000003</c:v>
                </c:pt>
                <c:pt idx="3429">
                  <c:v>59.353437499999998</c:v>
                </c:pt>
                <c:pt idx="3430">
                  <c:v>59.350312500000001</c:v>
                </c:pt>
                <c:pt idx="3431">
                  <c:v>59.345234374999997</c:v>
                </c:pt>
                <c:pt idx="3432">
                  <c:v>59.338515624999999</c:v>
                </c:pt>
                <c:pt idx="3433">
                  <c:v>59.330859375000003</c:v>
                </c:pt>
                <c:pt idx="3434">
                  <c:v>59.322890624999999</c:v>
                </c:pt>
                <c:pt idx="3435">
                  <c:v>59.314687499999998</c:v>
                </c:pt>
                <c:pt idx="3436">
                  <c:v>59.306093750000002</c:v>
                </c:pt>
                <c:pt idx="3437">
                  <c:v>59.297109374999998</c:v>
                </c:pt>
                <c:pt idx="3438">
                  <c:v>59.288281249999997</c:v>
                </c:pt>
                <c:pt idx="3439">
                  <c:v>59.28</c:v>
                </c:pt>
                <c:pt idx="3440">
                  <c:v>59.271562500000002</c:v>
                </c:pt>
                <c:pt idx="3441">
                  <c:v>59.262656249999999</c:v>
                </c:pt>
                <c:pt idx="3442">
                  <c:v>59.25359375</c:v>
                </c:pt>
                <c:pt idx="3443">
                  <c:v>59.244921875000003</c:v>
                </c:pt>
                <c:pt idx="3444">
                  <c:v>59.236874999999998</c:v>
                </c:pt>
                <c:pt idx="3445">
                  <c:v>59.229218750000001</c:v>
                </c:pt>
                <c:pt idx="3446">
                  <c:v>59.221640624999999</c:v>
                </c:pt>
                <c:pt idx="3447">
                  <c:v>59.213828124999999</c:v>
                </c:pt>
                <c:pt idx="3448">
                  <c:v>59.205468750000001</c:v>
                </c:pt>
                <c:pt idx="3449">
                  <c:v>59.197031250000002</c:v>
                </c:pt>
                <c:pt idx="3450">
                  <c:v>59.188906250000002</c:v>
                </c:pt>
                <c:pt idx="3451">
                  <c:v>59.181015625000001</c:v>
                </c:pt>
                <c:pt idx="3452">
                  <c:v>59.173593750000002</c:v>
                </c:pt>
                <c:pt idx="3453">
                  <c:v>59.166171875000003</c:v>
                </c:pt>
                <c:pt idx="3454">
                  <c:v>59.158281250000002</c:v>
                </c:pt>
                <c:pt idx="3455">
                  <c:v>59.150156250000002</c:v>
                </c:pt>
                <c:pt idx="3456">
                  <c:v>59.142109374999997</c:v>
                </c:pt>
                <c:pt idx="3457">
                  <c:v>59.134218750000002</c:v>
                </c:pt>
                <c:pt idx="3458">
                  <c:v>59.126796874999997</c:v>
                </c:pt>
                <c:pt idx="3459">
                  <c:v>59.120703124999999</c:v>
                </c:pt>
                <c:pt idx="3460">
                  <c:v>59.115234375</c:v>
                </c:pt>
                <c:pt idx="3461">
                  <c:v>59.108515625000003</c:v>
                </c:pt>
                <c:pt idx="3462">
                  <c:v>59.099687500000002</c:v>
                </c:pt>
                <c:pt idx="3463">
                  <c:v>59.089374999999997</c:v>
                </c:pt>
                <c:pt idx="3464">
                  <c:v>59.081874999999997</c:v>
                </c:pt>
                <c:pt idx="3465">
                  <c:v>59.076875000000001</c:v>
                </c:pt>
                <c:pt idx="3466">
                  <c:v>59.071484374999997</c:v>
                </c:pt>
                <c:pt idx="3467">
                  <c:v>59.066249999999997</c:v>
                </c:pt>
                <c:pt idx="3468">
                  <c:v>59.060312500000002</c:v>
                </c:pt>
                <c:pt idx="3469">
                  <c:v>59.054609374999998</c:v>
                </c:pt>
                <c:pt idx="3470">
                  <c:v>59.049765624999999</c:v>
                </c:pt>
                <c:pt idx="3471">
                  <c:v>59.044843749999998</c:v>
                </c:pt>
                <c:pt idx="3472">
                  <c:v>59.039375</c:v>
                </c:pt>
                <c:pt idx="3473">
                  <c:v>59.032890625</c:v>
                </c:pt>
                <c:pt idx="3474">
                  <c:v>59.025624999999998</c:v>
                </c:pt>
                <c:pt idx="3475">
                  <c:v>59.018281250000001</c:v>
                </c:pt>
                <c:pt idx="3476">
                  <c:v>59.011015624999999</c:v>
                </c:pt>
                <c:pt idx="3477">
                  <c:v>59.003671875000002</c:v>
                </c:pt>
                <c:pt idx="3478">
                  <c:v>58.99640625</c:v>
                </c:pt>
                <c:pt idx="3479">
                  <c:v>58.988984375000001</c:v>
                </c:pt>
                <c:pt idx="3480">
                  <c:v>58.981250000000003</c:v>
                </c:pt>
                <c:pt idx="3481">
                  <c:v>58.973203124999998</c:v>
                </c:pt>
                <c:pt idx="3482">
                  <c:v>58.964609375000002</c:v>
                </c:pt>
                <c:pt idx="3483">
                  <c:v>58.956328124999999</c:v>
                </c:pt>
                <c:pt idx="3484">
                  <c:v>58.949921875000001</c:v>
                </c:pt>
                <c:pt idx="3485">
                  <c:v>58.945078125000002</c:v>
                </c:pt>
                <c:pt idx="3486">
                  <c:v>58.940312499999997</c:v>
                </c:pt>
                <c:pt idx="3487">
                  <c:v>58.935234375</c:v>
                </c:pt>
                <c:pt idx="3488">
                  <c:v>58.9296875</c:v>
                </c:pt>
                <c:pt idx="3489">
                  <c:v>58.923437499999999</c:v>
                </c:pt>
                <c:pt idx="3490">
                  <c:v>58.916640624999999</c:v>
                </c:pt>
                <c:pt idx="3491">
                  <c:v>58.911328124999997</c:v>
                </c:pt>
                <c:pt idx="3492">
                  <c:v>58.911718749999999</c:v>
                </c:pt>
                <c:pt idx="3493">
                  <c:v>58.916640624999999</c:v>
                </c:pt>
                <c:pt idx="3494">
                  <c:v>58.922031250000003</c:v>
                </c:pt>
                <c:pt idx="3495">
                  <c:v>58.927499999999903</c:v>
                </c:pt>
                <c:pt idx="3496">
                  <c:v>58.933124999999997</c:v>
                </c:pt>
                <c:pt idx="3497">
                  <c:v>58.938828125000001</c:v>
                </c:pt>
                <c:pt idx="3498">
                  <c:v>58.944609374999999</c:v>
                </c:pt>
                <c:pt idx="3499">
                  <c:v>58.950625000000002</c:v>
                </c:pt>
                <c:pt idx="3500">
                  <c:v>58.95703125</c:v>
                </c:pt>
                <c:pt idx="3501">
                  <c:v>58.9635156249999</c:v>
                </c:pt>
                <c:pt idx="3502">
                  <c:v>58.969921874999997</c:v>
                </c:pt>
                <c:pt idx="3503">
                  <c:v>58.976640625000002</c:v>
                </c:pt>
                <c:pt idx="3504">
                  <c:v>58.983515625000003</c:v>
                </c:pt>
                <c:pt idx="3505">
                  <c:v>58.989843749999999</c:v>
                </c:pt>
                <c:pt idx="3506">
                  <c:v>58.99578125</c:v>
                </c:pt>
                <c:pt idx="3507">
                  <c:v>59.001796874999997</c:v>
                </c:pt>
                <c:pt idx="3508">
                  <c:v>59.008281250000003</c:v>
                </c:pt>
                <c:pt idx="3509">
                  <c:v>59.015234374999999</c:v>
                </c:pt>
                <c:pt idx="3510">
                  <c:v>59.022421874999999</c:v>
                </c:pt>
                <c:pt idx="3511">
                  <c:v>59.029921874999999</c:v>
                </c:pt>
                <c:pt idx="3512">
                  <c:v>59.037578125000003</c:v>
                </c:pt>
                <c:pt idx="3513">
                  <c:v>59.045078125000003</c:v>
                </c:pt>
                <c:pt idx="3514">
                  <c:v>59.052343749999999</c:v>
                </c:pt>
                <c:pt idx="3515">
                  <c:v>59.059531249999999</c:v>
                </c:pt>
                <c:pt idx="3516">
                  <c:v>59.066640624999998</c:v>
                </c:pt>
                <c:pt idx="3517">
                  <c:v>59.073671875000002</c:v>
                </c:pt>
                <c:pt idx="3518">
                  <c:v>59.080624999999998</c:v>
                </c:pt>
                <c:pt idx="3519">
                  <c:v>59.087421874999997</c:v>
                </c:pt>
                <c:pt idx="3520">
                  <c:v>59.094140625000001</c:v>
                </c:pt>
                <c:pt idx="3521">
                  <c:v>59.100937500000001</c:v>
                </c:pt>
                <c:pt idx="3522">
                  <c:v>59.107578125000003</c:v>
                </c:pt>
                <c:pt idx="3523">
                  <c:v>59.113984375000001</c:v>
                </c:pt>
                <c:pt idx="3524">
                  <c:v>59.120468750000001</c:v>
                </c:pt>
                <c:pt idx="3525">
                  <c:v>59.127031250000002</c:v>
                </c:pt>
                <c:pt idx="3526">
                  <c:v>59.133437499999999</c:v>
                </c:pt>
                <c:pt idx="3527">
                  <c:v>59.137265624999998</c:v>
                </c:pt>
                <c:pt idx="3528">
                  <c:v>59.138750000000002</c:v>
                </c:pt>
                <c:pt idx="3529">
                  <c:v>59.139687500000001</c:v>
                </c:pt>
                <c:pt idx="3530">
                  <c:v>59.140078125000002</c:v>
                </c:pt>
                <c:pt idx="3531">
                  <c:v>59.140781250000003</c:v>
                </c:pt>
                <c:pt idx="3532">
                  <c:v>59.141718750000003</c:v>
                </c:pt>
                <c:pt idx="3533">
                  <c:v>59.142499999999998</c:v>
                </c:pt>
                <c:pt idx="3534">
                  <c:v>59.143203124999999</c:v>
                </c:pt>
                <c:pt idx="3535">
                  <c:v>59.143828124999999</c:v>
                </c:pt>
                <c:pt idx="3536">
                  <c:v>59.143984375000002</c:v>
                </c:pt>
                <c:pt idx="3537">
                  <c:v>59.143203124999999</c:v>
                </c:pt>
                <c:pt idx="3538">
                  <c:v>59.143828124999999</c:v>
                </c:pt>
                <c:pt idx="3539">
                  <c:v>59.147265625000003</c:v>
                </c:pt>
                <c:pt idx="3540">
                  <c:v>59.152421875000002</c:v>
                </c:pt>
                <c:pt idx="3541">
                  <c:v>59.158828124999999</c:v>
                </c:pt>
                <c:pt idx="3542">
                  <c:v>59.165156250000003</c:v>
                </c:pt>
                <c:pt idx="3543">
                  <c:v>59.170546874999999</c:v>
                </c:pt>
                <c:pt idx="3544">
                  <c:v>59.175234375000002</c:v>
                </c:pt>
                <c:pt idx="3545">
                  <c:v>59.180078124999902</c:v>
                </c:pt>
                <c:pt idx="3546">
                  <c:v>59.185390624999997</c:v>
                </c:pt>
                <c:pt idx="3547">
                  <c:v>59.190546875000003</c:v>
                </c:pt>
                <c:pt idx="3548">
                  <c:v>59.195156249999997</c:v>
                </c:pt>
                <c:pt idx="3549">
                  <c:v>59.200156249999999</c:v>
                </c:pt>
                <c:pt idx="3550">
                  <c:v>59.205781250000001</c:v>
                </c:pt>
                <c:pt idx="3551">
                  <c:v>59.211328125000001</c:v>
                </c:pt>
                <c:pt idx="3552">
                  <c:v>59.217031249999998</c:v>
                </c:pt>
                <c:pt idx="3553">
                  <c:v>59.223125000000003</c:v>
                </c:pt>
                <c:pt idx="3554">
                  <c:v>59.229531250000001</c:v>
                </c:pt>
                <c:pt idx="3555">
                  <c:v>59.236171874999997</c:v>
                </c:pt>
                <c:pt idx="3556">
                  <c:v>59.242968750000003</c:v>
                </c:pt>
                <c:pt idx="3557">
                  <c:v>59.249843749999997</c:v>
                </c:pt>
                <c:pt idx="3558">
                  <c:v>59.256640625000003</c:v>
                </c:pt>
                <c:pt idx="3559">
                  <c:v>59.263515624999997</c:v>
                </c:pt>
                <c:pt idx="3560">
                  <c:v>59.270468749999999</c:v>
                </c:pt>
                <c:pt idx="3561">
                  <c:v>59.27734375</c:v>
                </c:pt>
                <c:pt idx="3562">
                  <c:v>59.284218750000001</c:v>
                </c:pt>
                <c:pt idx="3563">
                  <c:v>59.291249999999998</c:v>
                </c:pt>
                <c:pt idx="3564">
                  <c:v>59.298593750000002</c:v>
                </c:pt>
                <c:pt idx="3565">
                  <c:v>59.306249999999999</c:v>
                </c:pt>
                <c:pt idx="3566">
                  <c:v>59.313749999999999</c:v>
                </c:pt>
                <c:pt idx="3567">
                  <c:v>59.320937499999999</c:v>
                </c:pt>
                <c:pt idx="3568">
                  <c:v>59.328281250000003</c:v>
                </c:pt>
                <c:pt idx="3569">
                  <c:v>59.335937499999901</c:v>
                </c:pt>
                <c:pt idx="3570">
                  <c:v>59.343671874999998</c:v>
                </c:pt>
                <c:pt idx="3571">
                  <c:v>59.351406249999997</c:v>
                </c:pt>
                <c:pt idx="3572">
                  <c:v>59.3590625</c:v>
                </c:pt>
                <c:pt idx="3573">
                  <c:v>59.366718749999997</c:v>
                </c:pt>
                <c:pt idx="3574">
                  <c:v>59.374765625000002</c:v>
                </c:pt>
                <c:pt idx="3575">
                  <c:v>59.383203125000001</c:v>
                </c:pt>
                <c:pt idx="3576">
                  <c:v>59.391640625000001</c:v>
                </c:pt>
                <c:pt idx="3577">
                  <c:v>59.399765625000001</c:v>
                </c:pt>
                <c:pt idx="3578">
                  <c:v>59.407812499999999</c:v>
                </c:pt>
                <c:pt idx="3579">
                  <c:v>59.415859374999997</c:v>
                </c:pt>
                <c:pt idx="3580">
                  <c:v>59.423984375000003</c:v>
                </c:pt>
                <c:pt idx="3581">
                  <c:v>59.432187499999998</c:v>
                </c:pt>
                <c:pt idx="3582">
                  <c:v>59.440234375000003</c:v>
                </c:pt>
                <c:pt idx="3583">
                  <c:v>59.448203124999999</c:v>
                </c:pt>
                <c:pt idx="3584">
                  <c:v>59.456249999999997</c:v>
                </c:pt>
                <c:pt idx="3585">
                  <c:v>59.464296875000002</c:v>
                </c:pt>
                <c:pt idx="3586">
                  <c:v>59.471874999999997</c:v>
                </c:pt>
                <c:pt idx="3587">
                  <c:v>59.478984375000003</c:v>
                </c:pt>
                <c:pt idx="3588">
                  <c:v>59.485859374999997</c:v>
                </c:pt>
                <c:pt idx="3589">
                  <c:v>59.492656250000003</c:v>
                </c:pt>
                <c:pt idx="3590">
                  <c:v>59.499218749999997</c:v>
                </c:pt>
                <c:pt idx="3591">
                  <c:v>59.505703124999997</c:v>
                </c:pt>
                <c:pt idx="3592">
                  <c:v>59.512265624999998</c:v>
                </c:pt>
                <c:pt idx="3593">
                  <c:v>59.518906250000001</c:v>
                </c:pt>
                <c:pt idx="3594">
                  <c:v>59.525859375000003</c:v>
                </c:pt>
                <c:pt idx="3595">
                  <c:v>59.532734374999997</c:v>
                </c:pt>
                <c:pt idx="3596">
                  <c:v>59.539609374999998</c:v>
                </c:pt>
                <c:pt idx="3597">
                  <c:v>59.546640625000002</c:v>
                </c:pt>
                <c:pt idx="3598">
                  <c:v>59.553750000000001</c:v>
                </c:pt>
                <c:pt idx="3599">
                  <c:v>59.560781249999998</c:v>
                </c:pt>
                <c:pt idx="3600">
                  <c:v>59.567656249999999</c:v>
                </c:pt>
                <c:pt idx="3601">
                  <c:v>59.574609375000001</c:v>
                </c:pt>
                <c:pt idx="3602">
                  <c:v>59.58171875</c:v>
                </c:pt>
                <c:pt idx="3603">
                  <c:v>59.588906250000001</c:v>
                </c:pt>
                <c:pt idx="3604">
                  <c:v>59.596171875000003</c:v>
                </c:pt>
                <c:pt idx="3605">
                  <c:v>59.603749999999998</c:v>
                </c:pt>
                <c:pt idx="3606">
                  <c:v>59.611640625</c:v>
                </c:pt>
                <c:pt idx="3607">
                  <c:v>59.619843750000001</c:v>
                </c:pt>
                <c:pt idx="3608">
                  <c:v>59.628203124999999</c:v>
                </c:pt>
                <c:pt idx="3609">
                  <c:v>59.63671875</c:v>
                </c:pt>
                <c:pt idx="3610">
                  <c:v>59.645312500000003</c:v>
                </c:pt>
                <c:pt idx="3611">
                  <c:v>59.653906249999999</c:v>
                </c:pt>
                <c:pt idx="3612">
                  <c:v>59.662656249999998</c:v>
                </c:pt>
                <c:pt idx="3613">
                  <c:v>59.671406249999997</c:v>
                </c:pt>
                <c:pt idx="3614">
                  <c:v>59.680156250000003</c:v>
                </c:pt>
                <c:pt idx="3615">
                  <c:v>59.689140625</c:v>
                </c:pt>
                <c:pt idx="3616">
                  <c:v>59.698281250000001</c:v>
                </c:pt>
                <c:pt idx="3617">
                  <c:v>59.707109375000002</c:v>
                </c:pt>
                <c:pt idx="3618">
                  <c:v>59.715546875000001</c:v>
                </c:pt>
                <c:pt idx="3619">
                  <c:v>59.723750000000003</c:v>
                </c:pt>
                <c:pt idx="3620">
                  <c:v>59.732031249999999</c:v>
                </c:pt>
                <c:pt idx="3621">
                  <c:v>59.740546875</c:v>
                </c:pt>
                <c:pt idx="3622">
                  <c:v>59.748984374999999</c:v>
                </c:pt>
                <c:pt idx="3623">
                  <c:v>59.757265625000002</c:v>
                </c:pt>
                <c:pt idx="3624">
                  <c:v>59.765468749999997</c:v>
                </c:pt>
                <c:pt idx="3625">
                  <c:v>59.773671874999998</c:v>
                </c:pt>
                <c:pt idx="3626">
                  <c:v>59.782031250000003</c:v>
                </c:pt>
                <c:pt idx="3627">
                  <c:v>59.790546874999997</c:v>
                </c:pt>
                <c:pt idx="3628">
                  <c:v>59.799374999999998</c:v>
                </c:pt>
                <c:pt idx="3629">
                  <c:v>59.80828125</c:v>
                </c:pt>
                <c:pt idx="3630">
                  <c:v>59.816953124999998</c:v>
                </c:pt>
                <c:pt idx="3631">
                  <c:v>59.825390624999997</c:v>
                </c:pt>
                <c:pt idx="3632">
                  <c:v>59.833828124999997</c:v>
                </c:pt>
                <c:pt idx="3633">
                  <c:v>59.841796875</c:v>
                </c:pt>
                <c:pt idx="3634">
                  <c:v>59.848750000000003</c:v>
                </c:pt>
                <c:pt idx="3635">
                  <c:v>59.854921875000002</c:v>
                </c:pt>
                <c:pt idx="3636">
                  <c:v>59.860312499999999</c:v>
                </c:pt>
                <c:pt idx="3637">
                  <c:v>59.865156249999998</c:v>
                </c:pt>
                <c:pt idx="3638">
                  <c:v>59.869765624999999</c:v>
                </c:pt>
                <c:pt idx="3639">
                  <c:v>59.874609374999999</c:v>
                </c:pt>
                <c:pt idx="3640">
                  <c:v>59.879921875000001</c:v>
                </c:pt>
                <c:pt idx="3641">
                  <c:v>59.884999999999998</c:v>
                </c:pt>
                <c:pt idx="3642">
                  <c:v>59.889531249999997</c:v>
                </c:pt>
                <c:pt idx="3643">
                  <c:v>59.893749999999997</c:v>
                </c:pt>
                <c:pt idx="3644">
                  <c:v>59.898046874999999</c:v>
                </c:pt>
                <c:pt idx="3645">
                  <c:v>59.903203124999997</c:v>
                </c:pt>
                <c:pt idx="3646">
                  <c:v>59.909921875000002</c:v>
                </c:pt>
                <c:pt idx="3647">
                  <c:v>59.917890624999998</c:v>
                </c:pt>
                <c:pt idx="3648">
                  <c:v>59.925546875000002</c:v>
                </c:pt>
                <c:pt idx="3649">
                  <c:v>59.932578124999999</c:v>
                </c:pt>
                <c:pt idx="3650">
                  <c:v>59.939843750000001</c:v>
                </c:pt>
                <c:pt idx="3651">
                  <c:v>59.947421875000003</c:v>
                </c:pt>
                <c:pt idx="3652">
                  <c:v>59.955390625</c:v>
                </c:pt>
                <c:pt idx="3653">
                  <c:v>59.963593750000001</c:v>
                </c:pt>
                <c:pt idx="3654">
                  <c:v>59.971953124999999</c:v>
                </c:pt>
                <c:pt idx="3655">
                  <c:v>59.980703124999998</c:v>
                </c:pt>
                <c:pt idx="3656">
                  <c:v>59.989531249999999</c:v>
                </c:pt>
                <c:pt idx="3657">
                  <c:v>59.998359375</c:v>
                </c:pt>
                <c:pt idx="3658">
                  <c:v>60.0075</c:v>
                </c:pt>
                <c:pt idx="3659">
                  <c:v>60.016874999999999</c:v>
                </c:pt>
                <c:pt idx="3660">
                  <c:v>60.026328124999999</c:v>
                </c:pt>
                <c:pt idx="3661">
                  <c:v>60.036015624999997</c:v>
                </c:pt>
                <c:pt idx="3662">
                  <c:v>60.045703125000003</c:v>
                </c:pt>
                <c:pt idx="3663">
                  <c:v>60.055312499999999</c:v>
                </c:pt>
                <c:pt idx="3664">
                  <c:v>60.064999999999998</c:v>
                </c:pt>
                <c:pt idx="3665">
                  <c:v>60.074687500000003</c:v>
                </c:pt>
                <c:pt idx="3666">
                  <c:v>60.084296875</c:v>
                </c:pt>
                <c:pt idx="3667">
                  <c:v>60.093593749999997</c:v>
                </c:pt>
                <c:pt idx="3668">
                  <c:v>60.102968750000002</c:v>
                </c:pt>
                <c:pt idx="3669">
                  <c:v>60.112578124999999</c:v>
                </c:pt>
                <c:pt idx="3670">
                  <c:v>60.122031249999999</c:v>
                </c:pt>
                <c:pt idx="3671">
                  <c:v>60.129687500000003</c:v>
                </c:pt>
                <c:pt idx="3672">
                  <c:v>60.133593750000003</c:v>
                </c:pt>
                <c:pt idx="3673">
                  <c:v>60.135468750000001</c:v>
                </c:pt>
                <c:pt idx="3674">
                  <c:v>60.137187500000003</c:v>
                </c:pt>
                <c:pt idx="3675">
                  <c:v>60.138750000000002</c:v>
                </c:pt>
                <c:pt idx="3676">
                  <c:v>60.1403125</c:v>
                </c:pt>
                <c:pt idx="3677">
                  <c:v>60.142031250000002</c:v>
                </c:pt>
                <c:pt idx="3678">
                  <c:v>60.143749999999997</c:v>
                </c:pt>
                <c:pt idx="3679">
                  <c:v>60.145625000000003</c:v>
                </c:pt>
                <c:pt idx="3680">
                  <c:v>60.147812500000001</c:v>
                </c:pt>
                <c:pt idx="3681">
                  <c:v>60.15</c:v>
                </c:pt>
                <c:pt idx="3682">
                  <c:v>60.151874999999997</c:v>
                </c:pt>
                <c:pt idx="3683">
                  <c:v>60.153437500000003</c:v>
                </c:pt>
                <c:pt idx="3684">
                  <c:v>60.155000000000001</c:v>
                </c:pt>
                <c:pt idx="3685">
                  <c:v>60.1565625</c:v>
                </c:pt>
                <c:pt idx="3686">
                  <c:v>60.158124999999998</c:v>
                </c:pt>
                <c:pt idx="3687">
                  <c:v>60.159687499999997</c:v>
                </c:pt>
                <c:pt idx="3688">
                  <c:v>60.161250000000003</c:v>
                </c:pt>
                <c:pt idx="3689">
                  <c:v>60.162812500000001</c:v>
                </c:pt>
                <c:pt idx="3690">
                  <c:v>60.164218750000003</c:v>
                </c:pt>
                <c:pt idx="3691">
                  <c:v>60.165468750000002</c:v>
                </c:pt>
                <c:pt idx="3692">
                  <c:v>60.166562499999998</c:v>
                </c:pt>
                <c:pt idx="3693">
                  <c:v>60.167890624999998</c:v>
                </c:pt>
                <c:pt idx="3694">
                  <c:v>60.170234375</c:v>
                </c:pt>
                <c:pt idx="3695">
                  <c:v>60.173906250000002</c:v>
                </c:pt>
                <c:pt idx="3696">
                  <c:v>60.178359374999999</c:v>
                </c:pt>
                <c:pt idx="3697">
                  <c:v>60.181874999999998</c:v>
                </c:pt>
                <c:pt idx="3698">
                  <c:v>60.184140624999998</c:v>
                </c:pt>
                <c:pt idx="3699">
                  <c:v>60.185859375</c:v>
                </c:pt>
                <c:pt idx="3700">
                  <c:v>60.187656250000003</c:v>
                </c:pt>
                <c:pt idx="3701">
                  <c:v>60.189921875000003</c:v>
                </c:pt>
                <c:pt idx="3702">
                  <c:v>60.192343749999999</c:v>
                </c:pt>
                <c:pt idx="3703">
                  <c:v>60.195703125000001</c:v>
                </c:pt>
                <c:pt idx="3704">
                  <c:v>60.200156249999999</c:v>
                </c:pt>
                <c:pt idx="3705">
                  <c:v>60.204609374999997</c:v>
                </c:pt>
                <c:pt idx="3706">
                  <c:v>60.208671875</c:v>
                </c:pt>
                <c:pt idx="3707">
                  <c:v>60.212656250000002</c:v>
                </c:pt>
                <c:pt idx="3708">
                  <c:v>60.216015624999997</c:v>
                </c:pt>
                <c:pt idx="3709">
                  <c:v>60.218593749999997</c:v>
                </c:pt>
                <c:pt idx="3710">
                  <c:v>60.220937499999998</c:v>
                </c:pt>
                <c:pt idx="3711">
                  <c:v>60.223203124999998</c:v>
                </c:pt>
                <c:pt idx="3712">
                  <c:v>60.225703125000003</c:v>
                </c:pt>
                <c:pt idx="3713">
                  <c:v>60.228203125</c:v>
                </c:pt>
                <c:pt idx="3714">
                  <c:v>60.230078124999999</c:v>
                </c:pt>
                <c:pt idx="3715">
                  <c:v>60.231640624999997</c:v>
                </c:pt>
                <c:pt idx="3716">
                  <c:v>60.233359374999999</c:v>
                </c:pt>
                <c:pt idx="3717">
                  <c:v>60.234843750000003</c:v>
                </c:pt>
                <c:pt idx="3718">
                  <c:v>60.235312499999999</c:v>
                </c:pt>
                <c:pt idx="3719">
                  <c:v>60.234765625000001</c:v>
                </c:pt>
                <c:pt idx="3720">
                  <c:v>60.235312499999999</c:v>
                </c:pt>
                <c:pt idx="3721">
                  <c:v>60.23796875</c:v>
                </c:pt>
                <c:pt idx="3722">
                  <c:v>60.240781249999998</c:v>
                </c:pt>
                <c:pt idx="3723">
                  <c:v>60.242031249999997</c:v>
                </c:pt>
                <c:pt idx="3724">
                  <c:v>60.237109375000003</c:v>
                </c:pt>
                <c:pt idx="3725">
                  <c:v>60.225937500000001</c:v>
                </c:pt>
                <c:pt idx="3726">
                  <c:v>60.213749999999997</c:v>
                </c:pt>
                <c:pt idx="3727">
                  <c:v>60.201484375</c:v>
                </c:pt>
                <c:pt idx="3728">
                  <c:v>60.189140625</c:v>
                </c:pt>
                <c:pt idx="3729">
                  <c:v>60.176718749999999</c:v>
                </c:pt>
                <c:pt idx="3730">
                  <c:v>60.164140625000002</c:v>
                </c:pt>
                <c:pt idx="3731">
                  <c:v>60.151640624999999</c:v>
                </c:pt>
                <c:pt idx="3732">
                  <c:v>60.139375000000001</c:v>
                </c:pt>
                <c:pt idx="3733">
                  <c:v>60.127187499999998</c:v>
                </c:pt>
                <c:pt idx="3734">
                  <c:v>60.114843749999999</c:v>
                </c:pt>
                <c:pt idx="3735">
                  <c:v>60.101953125000001</c:v>
                </c:pt>
                <c:pt idx="3736">
                  <c:v>60.088906250000001</c:v>
                </c:pt>
                <c:pt idx="3737">
                  <c:v>60.076015624999997</c:v>
                </c:pt>
                <c:pt idx="3738">
                  <c:v>60.062968750000003</c:v>
                </c:pt>
                <c:pt idx="3739">
                  <c:v>60.049687499999997</c:v>
                </c:pt>
                <c:pt idx="3740">
                  <c:v>60.035937500000003</c:v>
                </c:pt>
                <c:pt idx="3741">
                  <c:v>60.021796875</c:v>
                </c:pt>
                <c:pt idx="3742">
                  <c:v>60.0075</c:v>
                </c:pt>
                <c:pt idx="3743">
                  <c:v>59.992890625000001</c:v>
                </c:pt>
                <c:pt idx="3744">
                  <c:v>59.977734374999997</c:v>
                </c:pt>
                <c:pt idx="3745">
                  <c:v>59.962421874999997</c:v>
                </c:pt>
                <c:pt idx="3746">
                  <c:v>59.947578125</c:v>
                </c:pt>
                <c:pt idx="3747">
                  <c:v>59.933046875000002</c:v>
                </c:pt>
                <c:pt idx="3748">
                  <c:v>59.918359375000001</c:v>
                </c:pt>
                <c:pt idx="3749">
                  <c:v>59.903593749999999</c:v>
                </c:pt>
                <c:pt idx="3750">
                  <c:v>59.888437500000002</c:v>
                </c:pt>
                <c:pt idx="3751">
                  <c:v>59.872734375</c:v>
                </c:pt>
                <c:pt idx="3752">
                  <c:v>59.856953124999997</c:v>
                </c:pt>
                <c:pt idx="3753">
                  <c:v>59.840390624999998</c:v>
                </c:pt>
                <c:pt idx="3754">
                  <c:v>59.82390625</c:v>
                </c:pt>
                <c:pt idx="3755">
                  <c:v>59.808671875000002</c:v>
                </c:pt>
                <c:pt idx="3756">
                  <c:v>59.793750000000003</c:v>
                </c:pt>
                <c:pt idx="3757">
                  <c:v>59.778984375</c:v>
                </c:pt>
                <c:pt idx="3758">
                  <c:v>59.764453125000003</c:v>
                </c:pt>
                <c:pt idx="3759">
                  <c:v>59.750156250000003</c:v>
                </c:pt>
                <c:pt idx="3760">
                  <c:v>59.736953124999999</c:v>
                </c:pt>
                <c:pt idx="3761">
                  <c:v>59.723750000000003</c:v>
                </c:pt>
                <c:pt idx="3762">
                  <c:v>59.709687500000001</c:v>
                </c:pt>
                <c:pt idx="3763">
                  <c:v>59.695546874999998</c:v>
                </c:pt>
                <c:pt idx="3764">
                  <c:v>59.681249999999999</c:v>
                </c:pt>
                <c:pt idx="3765">
                  <c:v>59.666718750000001</c:v>
                </c:pt>
                <c:pt idx="3766">
                  <c:v>59.652109375000002</c:v>
                </c:pt>
                <c:pt idx="3767">
                  <c:v>59.637578124999997</c:v>
                </c:pt>
                <c:pt idx="3768">
                  <c:v>59.623125000000002</c:v>
                </c:pt>
                <c:pt idx="3769">
                  <c:v>59.608984374999999</c:v>
                </c:pt>
                <c:pt idx="3770">
                  <c:v>59.594843750000003</c:v>
                </c:pt>
                <c:pt idx="3771">
                  <c:v>59.580468750000001</c:v>
                </c:pt>
                <c:pt idx="3772">
                  <c:v>59.56609375</c:v>
                </c:pt>
                <c:pt idx="3773">
                  <c:v>59.551718749999999</c:v>
                </c:pt>
                <c:pt idx="3774">
                  <c:v>59.537343749999998</c:v>
                </c:pt>
                <c:pt idx="3775">
                  <c:v>59.523359374999998</c:v>
                </c:pt>
                <c:pt idx="3776">
                  <c:v>59.509687499999998</c:v>
                </c:pt>
                <c:pt idx="3777">
                  <c:v>59.49578125</c:v>
                </c:pt>
                <c:pt idx="3778">
                  <c:v>59.481484375000001</c:v>
                </c:pt>
                <c:pt idx="3779">
                  <c:v>59.467109375</c:v>
                </c:pt>
                <c:pt idx="3780">
                  <c:v>59.452890625000002</c:v>
                </c:pt>
                <c:pt idx="3781">
                  <c:v>59.438749999999999</c:v>
                </c:pt>
                <c:pt idx="3782">
                  <c:v>59.424531250000001</c:v>
                </c:pt>
                <c:pt idx="3783">
                  <c:v>59.410234375000002</c:v>
                </c:pt>
                <c:pt idx="3784">
                  <c:v>59.396015624999997</c:v>
                </c:pt>
                <c:pt idx="3785">
                  <c:v>59.381484374999999</c:v>
                </c:pt>
                <c:pt idx="3786">
                  <c:v>59.366562500000001</c:v>
                </c:pt>
                <c:pt idx="3787">
                  <c:v>59.3515625</c:v>
                </c:pt>
                <c:pt idx="3788">
                  <c:v>59.336406250000003</c:v>
                </c:pt>
                <c:pt idx="3789">
                  <c:v>59.320937499999999</c:v>
                </c:pt>
                <c:pt idx="3790">
                  <c:v>59.305156250000003</c:v>
                </c:pt>
                <c:pt idx="3791">
                  <c:v>59.289296874999998</c:v>
                </c:pt>
                <c:pt idx="3792">
                  <c:v>59.273515625000002</c:v>
                </c:pt>
                <c:pt idx="3793">
                  <c:v>59.257968750000003</c:v>
                </c:pt>
                <c:pt idx="3794">
                  <c:v>59.242734374999998</c:v>
                </c:pt>
                <c:pt idx="3795">
                  <c:v>59.227656250000003</c:v>
                </c:pt>
                <c:pt idx="3796">
                  <c:v>59.212578125</c:v>
                </c:pt>
                <c:pt idx="3797">
                  <c:v>59.197421875000003</c:v>
                </c:pt>
                <c:pt idx="3798">
                  <c:v>59.182343750000001</c:v>
                </c:pt>
                <c:pt idx="3799">
                  <c:v>59.167187499999997</c:v>
                </c:pt>
                <c:pt idx="3800">
                  <c:v>59.151953124999999</c:v>
                </c:pt>
                <c:pt idx="3801">
                  <c:v>59.136875000000003</c:v>
                </c:pt>
                <c:pt idx="3802">
                  <c:v>59.121875000000003</c:v>
                </c:pt>
                <c:pt idx="3803">
                  <c:v>59.106875000000002</c:v>
                </c:pt>
                <c:pt idx="3804">
                  <c:v>59.091875000000002</c:v>
                </c:pt>
                <c:pt idx="3805">
                  <c:v>59.076875000000001</c:v>
                </c:pt>
                <c:pt idx="3806">
                  <c:v>59.061640625000003</c:v>
                </c:pt>
                <c:pt idx="3807">
                  <c:v>59.047656250000003</c:v>
                </c:pt>
                <c:pt idx="3808">
                  <c:v>59.043437499999897</c:v>
                </c:pt>
                <c:pt idx="3809">
                  <c:v>59.047968750000003</c:v>
                </c:pt>
                <c:pt idx="3810">
                  <c:v>59.053281249999998</c:v>
                </c:pt>
                <c:pt idx="3811">
                  <c:v>59.058750000000003</c:v>
                </c:pt>
                <c:pt idx="3812">
                  <c:v>59.064062499999999</c:v>
                </c:pt>
                <c:pt idx="3813">
                  <c:v>59.069375000000001</c:v>
                </c:pt>
                <c:pt idx="3814">
                  <c:v>59.074687500000003</c:v>
                </c:pt>
                <c:pt idx="3815">
                  <c:v>59.08</c:v>
                </c:pt>
                <c:pt idx="3816">
                  <c:v>59.085156249999997</c:v>
                </c:pt>
                <c:pt idx="3817">
                  <c:v>59.09015625</c:v>
                </c:pt>
                <c:pt idx="3818">
                  <c:v>59.095156250000002</c:v>
                </c:pt>
                <c:pt idx="3819">
                  <c:v>59.099843749999998</c:v>
                </c:pt>
                <c:pt idx="3820">
                  <c:v>59.104062499999998</c:v>
                </c:pt>
                <c:pt idx="3821">
                  <c:v>59.108125000000001</c:v>
                </c:pt>
                <c:pt idx="3822">
                  <c:v>59.112187499999997</c:v>
                </c:pt>
                <c:pt idx="3823">
                  <c:v>59.115937500000001</c:v>
                </c:pt>
                <c:pt idx="3824">
                  <c:v>59.119374999999998</c:v>
                </c:pt>
                <c:pt idx="3825">
                  <c:v>59.122812500000002</c:v>
                </c:pt>
                <c:pt idx="3826">
                  <c:v>59.126093750000003</c:v>
                </c:pt>
                <c:pt idx="3827">
                  <c:v>59.129375000000003</c:v>
                </c:pt>
                <c:pt idx="3828">
                  <c:v>59.1328125</c:v>
                </c:pt>
                <c:pt idx="3829">
                  <c:v>59.136249999999997</c:v>
                </c:pt>
                <c:pt idx="3830">
                  <c:v>59.139218749999998</c:v>
                </c:pt>
                <c:pt idx="3831">
                  <c:v>59.142031250000002</c:v>
                </c:pt>
                <c:pt idx="3832">
                  <c:v>59.145156249999999</c:v>
                </c:pt>
                <c:pt idx="3833">
                  <c:v>59.1484375</c:v>
                </c:pt>
                <c:pt idx="3834">
                  <c:v>59.151874999999997</c:v>
                </c:pt>
                <c:pt idx="3835">
                  <c:v>59.155312500000001</c:v>
                </c:pt>
                <c:pt idx="3836">
                  <c:v>59.158749999999998</c:v>
                </c:pt>
                <c:pt idx="3837">
                  <c:v>59.162031249999998</c:v>
                </c:pt>
                <c:pt idx="3838">
                  <c:v>59.165156250000003</c:v>
                </c:pt>
                <c:pt idx="3839">
                  <c:v>59.168437500000003</c:v>
                </c:pt>
                <c:pt idx="3840">
                  <c:v>59.171875</c:v>
                </c:pt>
                <c:pt idx="3841">
                  <c:v>59.17546875</c:v>
                </c:pt>
                <c:pt idx="3842">
                  <c:v>59.179062500000001</c:v>
                </c:pt>
                <c:pt idx="3843">
                  <c:v>59.182499999999997</c:v>
                </c:pt>
                <c:pt idx="3844">
                  <c:v>59.186093749999998</c:v>
                </c:pt>
                <c:pt idx="3845">
                  <c:v>59.189843750000001</c:v>
                </c:pt>
                <c:pt idx="3846">
                  <c:v>59.193593749999998</c:v>
                </c:pt>
                <c:pt idx="3847">
                  <c:v>59.197343750000002</c:v>
                </c:pt>
                <c:pt idx="3848">
                  <c:v>59.201250000000002</c:v>
                </c:pt>
                <c:pt idx="3849">
                  <c:v>59.205312499999998</c:v>
                </c:pt>
                <c:pt idx="3850">
                  <c:v>59.209375000000001</c:v>
                </c:pt>
                <c:pt idx="3851">
                  <c:v>59.213437499999998</c:v>
                </c:pt>
                <c:pt idx="3852">
                  <c:v>59.217500000000001</c:v>
                </c:pt>
                <c:pt idx="3853">
                  <c:v>59.221562499999997</c:v>
                </c:pt>
                <c:pt idx="3854">
                  <c:v>59.225625000000001</c:v>
                </c:pt>
                <c:pt idx="3855">
                  <c:v>59.229531250000001</c:v>
                </c:pt>
                <c:pt idx="3856">
                  <c:v>59.233593749999997</c:v>
                </c:pt>
                <c:pt idx="3857">
                  <c:v>59.23796875</c:v>
                </c:pt>
                <c:pt idx="3858">
                  <c:v>59.242343750000003</c:v>
                </c:pt>
                <c:pt idx="3859">
                  <c:v>59.246718749999999</c:v>
                </c:pt>
                <c:pt idx="3860">
                  <c:v>59.250937499999999</c:v>
                </c:pt>
                <c:pt idx="3861">
                  <c:v>59.255156249999999</c:v>
                </c:pt>
                <c:pt idx="3862">
                  <c:v>59.259531250000002</c:v>
                </c:pt>
                <c:pt idx="3863">
                  <c:v>59.263750000000002</c:v>
                </c:pt>
                <c:pt idx="3864">
                  <c:v>59.268124999999998</c:v>
                </c:pt>
                <c:pt idx="3865">
                  <c:v>59.272656249999997</c:v>
                </c:pt>
                <c:pt idx="3866">
                  <c:v>59.27703125</c:v>
                </c:pt>
                <c:pt idx="3867">
                  <c:v>59.28125</c:v>
                </c:pt>
                <c:pt idx="3868">
                  <c:v>59.285781249999999</c:v>
                </c:pt>
                <c:pt idx="3869">
                  <c:v>59.290156250000003</c:v>
                </c:pt>
                <c:pt idx="3870">
                  <c:v>59.293906249999999</c:v>
                </c:pt>
                <c:pt idx="3871">
                  <c:v>59.298124999999999</c:v>
                </c:pt>
                <c:pt idx="3872">
                  <c:v>59.302656249999998</c:v>
                </c:pt>
                <c:pt idx="3873">
                  <c:v>59.307031250000001</c:v>
                </c:pt>
                <c:pt idx="3874">
                  <c:v>59.311406249999997</c:v>
                </c:pt>
                <c:pt idx="3875">
                  <c:v>59.315624999999997</c:v>
                </c:pt>
                <c:pt idx="3876">
                  <c:v>59.319687500000001</c:v>
                </c:pt>
                <c:pt idx="3877">
                  <c:v>59.323124999999997</c:v>
                </c:pt>
                <c:pt idx="3878">
                  <c:v>59.325781249999999</c:v>
                </c:pt>
                <c:pt idx="3879">
                  <c:v>59.3284375</c:v>
                </c:pt>
                <c:pt idx="3880">
                  <c:v>59.330937499999997</c:v>
                </c:pt>
                <c:pt idx="3881">
                  <c:v>59.333515624999997</c:v>
                </c:pt>
                <c:pt idx="3882">
                  <c:v>59.338124999999998</c:v>
                </c:pt>
                <c:pt idx="3883">
                  <c:v>59.348828124999997</c:v>
                </c:pt>
                <c:pt idx="3884">
                  <c:v>59.364140624999997</c:v>
                </c:pt>
                <c:pt idx="3885">
                  <c:v>59.379609375000001</c:v>
                </c:pt>
                <c:pt idx="3886">
                  <c:v>59.395078124999998</c:v>
                </c:pt>
                <c:pt idx="3887">
                  <c:v>59.410546875000001</c:v>
                </c:pt>
                <c:pt idx="3888">
                  <c:v>59.426015624999998</c:v>
                </c:pt>
                <c:pt idx="3889">
                  <c:v>59.441484375000002</c:v>
                </c:pt>
                <c:pt idx="3890">
                  <c:v>59.45703125</c:v>
                </c:pt>
                <c:pt idx="3891">
                  <c:v>59.472499999999997</c:v>
                </c:pt>
                <c:pt idx="3892">
                  <c:v>59.487890624999999</c:v>
                </c:pt>
                <c:pt idx="3893">
                  <c:v>59.503203124999999</c:v>
                </c:pt>
                <c:pt idx="3894">
                  <c:v>59.518437499999997</c:v>
                </c:pt>
                <c:pt idx="3895">
                  <c:v>59.533749999999998</c:v>
                </c:pt>
                <c:pt idx="3896">
                  <c:v>59.548749999999998</c:v>
                </c:pt>
                <c:pt idx="3897">
                  <c:v>59.563437499999999</c:v>
                </c:pt>
                <c:pt idx="3898">
                  <c:v>59.577968749999997</c:v>
                </c:pt>
                <c:pt idx="3899">
                  <c:v>59.592421874999999</c:v>
                </c:pt>
                <c:pt idx="3900">
                  <c:v>59.606640624999997</c:v>
                </c:pt>
                <c:pt idx="3901">
                  <c:v>59.620546875000002</c:v>
                </c:pt>
                <c:pt idx="3902">
                  <c:v>59.634843750000002</c:v>
                </c:pt>
                <c:pt idx="3903">
                  <c:v>59.649687499999999</c:v>
                </c:pt>
                <c:pt idx="3904">
                  <c:v>59.664140625000002</c:v>
                </c:pt>
                <c:pt idx="3905">
                  <c:v>59.677890625000003</c:v>
                </c:pt>
                <c:pt idx="3906">
                  <c:v>59.691562499999897</c:v>
                </c:pt>
                <c:pt idx="3907">
                  <c:v>59.705781250000001</c:v>
                </c:pt>
                <c:pt idx="3908">
                  <c:v>59.72</c:v>
                </c:pt>
                <c:pt idx="3909">
                  <c:v>59.735703125000001</c:v>
                </c:pt>
                <c:pt idx="3910">
                  <c:v>59.753437499999997</c:v>
                </c:pt>
                <c:pt idx="3911">
                  <c:v>59.770625000000003</c:v>
                </c:pt>
                <c:pt idx="3912">
                  <c:v>59.785937500000003</c:v>
                </c:pt>
                <c:pt idx="3913">
                  <c:v>59.799453124999999</c:v>
                </c:pt>
                <c:pt idx="3914">
                  <c:v>59.811953125000002</c:v>
                </c:pt>
                <c:pt idx="3915">
                  <c:v>59.823359374999903</c:v>
                </c:pt>
                <c:pt idx="3916">
                  <c:v>59.836171874999998</c:v>
                </c:pt>
                <c:pt idx="3917">
                  <c:v>59.850546874999999</c:v>
                </c:pt>
                <c:pt idx="3918">
                  <c:v>59.863359375000002</c:v>
                </c:pt>
                <c:pt idx="3919">
                  <c:v>59.874531249999997</c:v>
                </c:pt>
                <c:pt idx="3920">
                  <c:v>59.884843750000002</c:v>
                </c:pt>
                <c:pt idx="3921">
                  <c:v>59.89453125</c:v>
                </c:pt>
                <c:pt idx="3922">
                  <c:v>59.903828124999997</c:v>
                </c:pt>
                <c:pt idx="3923">
                  <c:v>59.913125000000001</c:v>
                </c:pt>
                <c:pt idx="3924">
                  <c:v>59.923437499999999</c:v>
                </c:pt>
                <c:pt idx="3925">
                  <c:v>59.935625000000002</c:v>
                </c:pt>
                <c:pt idx="3926">
                  <c:v>59.948515624999999</c:v>
                </c:pt>
                <c:pt idx="3927">
                  <c:v>59.961171874999998</c:v>
                </c:pt>
                <c:pt idx="3928">
                  <c:v>59.974062499999903</c:v>
                </c:pt>
                <c:pt idx="3929">
                  <c:v>59.988359375000002</c:v>
                </c:pt>
                <c:pt idx="3930">
                  <c:v>60.004140624999998</c:v>
                </c:pt>
                <c:pt idx="3931">
                  <c:v>60.020234375000001</c:v>
                </c:pt>
                <c:pt idx="3932">
                  <c:v>60.036562500000002</c:v>
                </c:pt>
                <c:pt idx="3933">
                  <c:v>60.052968749999998</c:v>
                </c:pt>
                <c:pt idx="3934">
                  <c:v>60.068984374999999</c:v>
                </c:pt>
                <c:pt idx="3935">
                  <c:v>60.084687500000001</c:v>
                </c:pt>
                <c:pt idx="3936">
                  <c:v>60.100468749999997</c:v>
                </c:pt>
                <c:pt idx="3937">
                  <c:v>60.116406249999997</c:v>
                </c:pt>
                <c:pt idx="3938">
                  <c:v>60.132343749999997</c:v>
                </c:pt>
                <c:pt idx="3939">
                  <c:v>60.148125</c:v>
                </c:pt>
                <c:pt idx="3940">
                  <c:v>60.1640625</c:v>
                </c:pt>
                <c:pt idx="3941">
                  <c:v>60.180312499999999</c:v>
                </c:pt>
                <c:pt idx="3942">
                  <c:v>60.196406250000003</c:v>
                </c:pt>
                <c:pt idx="3943">
                  <c:v>60.212343750000002</c:v>
                </c:pt>
                <c:pt idx="3944">
                  <c:v>60.228671875000003</c:v>
                </c:pt>
                <c:pt idx="3945">
                  <c:v>60.245312499999997</c:v>
                </c:pt>
                <c:pt idx="3946">
                  <c:v>60.26203125</c:v>
                </c:pt>
                <c:pt idx="3947">
                  <c:v>60.278906249999999</c:v>
                </c:pt>
                <c:pt idx="3948">
                  <c:v>60.295781249999997</c:v>
                </c:pt>
                <c:pt idx="3949">
                  <c:v>60.312656250000003</c:v>
                </c:pt>
                <c:pt idx="3950">
                  <c:v>60.329609374999997</c:v>
                </c:pt>
                <c:pt idx="3951">
                  <c:v>60.346484375000003</c:v>
                </c:pt>
                <c:pt idx="3952">
                  <c:v>60.363359375000002</c:v>
                </c:pt>
                <c:pt idx="3953">
                  <c:v>60.380390624999997</c:v>
                </c:pt>
                <c:pt idx="3954">
                  <c:v>60.397421874999999</c:v>
                </c:pt>
                <c:pt idx="3955">
                  <c:v>60.414609374999998</c:v>
                </c:pt>
                <c:pt idx="3956">
                  <c:v>60.431874999999998</c:v>
                </c:pt>
                <c:pt idx="3957">
                  <c:v>60.449140624999998</c:v>
                </c:pt>
                <c:pt idx="3958">
                  <c:v>60.466484375</c:v>
                </c:pt>
                <c:pt idx="3959">
                  <c:v>60.483828125000002</c:v>
                </c:pt>
                <c:pt idx="3960">
                  <c:v>60.501171874999997</c:v>
                </c:pt>
                <c:pt idx="3961">
                  <c:v>60.518437499999997</c:v>
                </c:pt>
                <c:pt idx="3962">
                  <c:v>60.535546875000001</c:v>
                </c:pt>
                <c:pt idx="3963">
                  <c:v>60.552578124999997</c:v>
                </c:pt>
                <c:pt idx="3964">
                  <c:v>60.569609374999999</c:v>
                </c:pt>
                <c:pt idx="3965">
                  <c:v>60.586640625000001</c:v>
                </c:pt>
                <c:pt idx="3966">
                  <c:v>60.603671875000003</c:v>
                </c:pt>
                <c:pt idx="3967">
                  <c:v>60.620703124999999</c:v>
                </c:pt>
                <c:pt idx="3968">
                  <c:v>60.637578124999997</c:v>
                </c:pt>
                <c:pt idx="3969">
                  <c:v>60.654453125000003</c:v>
                </c:pt>
                <c:pt idx="3970">
                  <c:v>60.671249999999901</c:v>
                </c:pt>
                <c:pt idx="3971">
                  <c:v>60.687343749999997</c:v>
                </c:pt>
                <c:pt idx="3972">
                  <c:v>60.696718749999903</c:v>
                </c:pt>
                <c:pt idx="3973">
                  <c:v>60.697031250000002</c:v>
                </c:pt>
                <c:pt idx="3974">
                  <c:v>60.694375000000001</c:v>
                </c:pt>
                <c:pt idx="3975">
                  <c:v>60.692500000000003</c:v>
                </c:pt>
                <c:pt idx="3976">
                  <c:v>60.6920312499999</c:v>
                </c:pt>
                <c:pt idx="3977">
                  <c:v>60.692031249999999</c:v>
                </c:pt>
                <c:pt idx="3978">
                  <c:v>60.6920312499999</c:v>
                </c:pt>
                <c:pt idx="3979">
                  <c:v>60.692187500000003</c:v>
                </c:pt>
                <c:pt idx="3980">
                  <c:v>60.692500000000003</c:v>
                </c:pt>
                <c:pt idx="3981">
                  <c:v>60.692656249999999</c:v>
                </c:pt>
                <c:pt idx="3982">
                  <c:v>60.692812500000002</c:v>
                </c:pt>
                <c:pt idx="3983">
                  <c:v>60.693125000000002</c:v>
                </c:pt>
                <c:pt idx="3984">
                  <c:v>60.693437500000002</c:v>
                </c:pt>
                <c:pt idx="3985">
                  <c:v>60.693750000000001</c:v>
                </c:pt>
                <c:pt idx="3986">
                  <c:v>60.693906249999998</c:v>
                </c:pt>
                <c:pt idx="3987">
                  <c:v>60.693906249999998</c:v>
                </c:pt>
                <c:pt idx="3988">
                  <c:v>60.694062500000001</c:v>
                </c:pt>
                <c:pt idx="3989">
                  <c:v>60.694375000000001</c:v>
                </c:pt>
                <c:pt idx="3990">
                  <c:v>60.695</c:v>
                </c:pt>
                <c:pt idx="3991">
                  <c:v>60.695781250000003</c:v>
                </c:pt>
                <c:pt idx="3992">
                  <c:v>60.696406250000003</c:v>
                </c:pt>
                <c:pt idx="3993">
                  <c:v>60.696874999999999</c:v>
                </c:pt>
                <c:pt idx="3994">
                  <c:v>60.697499999999998</c:v>
                </c:pt>
                <c:pt idx="3995">
                  <c:v>60.698437499999997</c:v>
                </c:pt>
                <c:pt idx="3996">
                  <c:v>60.699375000000003</c:v>
                </c:pt>
                <c:pt idx="3997">
                  <c:v>60.700312500000003</c:v>
                </c:pt>
                <c:pt idx="3998">
                  <c:v>60.701406249999998</c:v>
                </c:pt>
                <c:pt idx="3999">
                  <c:v>60.702656249999997</c:v>
                </c:pt>
                <c:pt idx="4000">
                  <c:v>60.703906250000003</c:v>
                </c:pt>
                <c:pt idx="4001">
                  <c:v>60.704999999999998</c:v>
                </c:pt>
                <c:pt idx="4002">
                  <c:v>60.705937499999997</c:v>
                </c:pt>
                <c:pt idx="4003">
                  <c:v>60.706874999999997</c:v>
                </c:pt>
                <c:pt idx="4004">
                  <c:v>60.707656249999999</c:v>
                </c:pt>
                <c:pt idx="4005">
                  <c:v>60.708437500000002</c:v>
                </c:pt>
                <c:pt idx="4006">
                  <c:v>60.709062500000002</c:v>
                </c:pt>
                <c:pt idx="4007">
                  <c:v>60.708515624999997</c:v>
                </c:pt>
                <c:pt idx="4008">
                  <c:v>60.707499999999897</c:v>
                </c:pt>
                <c:pt idx="4009">
                  <c:v>60.706562499999997</c:v>
                </c:pt>
                <c:pt idx="4010">
                  <c:v>60.705390625</c:v>
                </c:pt>
                <c:pt idx="4011">
                  <c:v>60.703203125000002</c:v>
                </c:pt>
                <c:pt idx="4012">
                  <c:v>60.69953125</c:v>
                </c:pt>
                <c:pt idx="4013">
                  <c:v>60.695703124999902</c:v>
                </c:pt>
                <c:pt idx="4014">
                  <c:v>60.692265624999997</c:v>
                </c:pt>
                <c:pt idx="4015">
                  <c:v>60.688515625000001</c:v>
                </c:pt>
                <c:pt idx="4016">
                  <c:v>60.684296875000001</c:v>
                </c:pt>
                <c:pt idx="4017">
                  <c:v>60.680390625000001</c:v>
                </c:pt>
                <c:pt idx="4018">
                  <c:v>60.677109374999901</c:v>
                </c:pt>
                <c:pt idx="4019">
                  <c:v>60.674296875000003</c:v>
                </c:pt>
                <c:pt idx="4020">
                  <c:v>60.671796874999998</c:v>
                </c:pt>
                <c:pt idx="4021">
                  <c:v>60.669296875000001</c:v>
                </c:pt>
                <c:pt idx="4022">
                  <c:v>60.666171875000003</c:v>
                </c:pt>
                <c:pt idx="4023">
                  <c:v>60.662187500000002</c:v>
                </c:pt>
                <c:pt idx="4024">
                  <c:v>60.657109374999997</c:v>
                </c:pt>
                <c:pt idx="4025">
                  <c:v>60.651171875000003</c:v>
                </c:pt>
                <c:pt idx="4026">
                  <c:v>60.646484375</c:v>
                </c:pt>
                <c:pt idx="4027">
                  <c:v>60.643593750000001</c:v>
                </c:pt>
                <c:pt idx="4028">
                  <c:v>60.6409375</c:v>
                </c:pt>
                <c:pt idx="4029">
                  <c:v>60.638593749999998</c:v>
                </c:pt>
                <c:pt idx="4030">
                  <c:v>60.63703125</c:v>
                </c:pt>
                <c:pt idx="4031">
                  <c:v>60.635781250000001</c:v>
                </c:pt>
                <c:pt idx="4032">
                  <c:v>60.633984374999997</c:v>
                </c:pt>
                <c:pt idx="4033">
                  <c:v>60.631328125000003</c:v>
                </c:pt>
                <c:pt idx="4034">
                  <c:v>60.628046875000003</c:v>
                </c:pt>
                <c:pt idx="4035">
                  <c:v>60.624609374999999</c:v>
                </c:pt>
                <c:pt idx="4036">
                  <c:v>60.621015624999998</c:v>
                </c:pt>
                <c:pt idx="4037">
                  <c:v>60.616875</c:v>
                </c:pt>
                <c:pt idx="4038">
                  <c:v>60.612265624999999</c:v>
                </c:pt>
                <c:pt idx="4039">
                  <c:v>60.607812500000001</c:v>
                </c:pt>
                <c:pt idx="4040">
                  <c:v>60.603671875000003</c:v>
                </c:pt>
                <c:pt idx="4041">
                  <c:v>60.598828124999997</c:v>
                </c:pt>
                <c:pt idx="4042">
                  <c:v>60.593203125000002</c:v>
                </c:pt>
                <c:pt idx="4043">
                  <c:v>60.587578125</c:v>
                </c:pt>
                <c:pt idx="4044">
                  <c:v>60.58234375</c:v>
                </c:pt>
                <c:pt idx="4045">
                  <c:v>60.577578125000002</c:v>
                </c:pt>
                <c:pt idx="4046">
                  <c:v>60.573437499999997</c:v>
                </c:pt>
                <c:pt idx="4047">
                  <c:v>60.570156249999997</c:v>
                </c:pt>
                <c:pt idx="4048">
                  <c:v>60.566484374999902</c:v>
                </c:pt>
                <c:pt idx="4049">
                  <c:v>60.561328125000003</c:v>
                </c:pt>
                <c:pt idx="4050">
                  <c:v>60.555312499999999</c:v>
                </c:pt>
                <c:pt idx="4051">
                  <c:v>60.548515625</c:v>
                </c:pt>
                <c:pt idx="4052">
                  <c:v>60.540937499999998</c:v>
                </c:pt>
                <c:pt idx="4053">
                  <c:v>60.533281250000002</c:v>
                </c:pt>
                <c:pt idx="4054">
                  <c:v>60.526171875000003</c:v>
                </c:pt>
                <c:pt idx="4055">
                  <c:v>60.519374999999997</c:v>
                </c:pt>
                <c:pt idx="4056">
                  <c:v>60.512656249999999</c:v>
                </c:pt>
                <c:pt idx="4057">
                  <c:v>60.505859375</c:v>
                </c:pt>
                <c:pt idx="4058">
                  <c:v>60.498515625000003</c:v>
                </c:pt>
                <c:pt idx="4059">
                  <c:v>60.490859374999999</c:v>
                </c:pt>
                <c:pt idx="4060">
                  <c:v>60.4840625</c:v>
                </c:pt>
                <c:pt idx="4061">
                  <c:v>60.478437499999998</c:v>
                </c:pt>
                <c:pt idx="4062">
                  <c:v>60.473828124999997</c:v>
                </c:pt>
                <c:pt idx="4063">
                  <c:v>60.470156250000002</c:v>
                </c:pt>
                <c:pt idx="4064">
                  <c:v>60.466484374999901</c:v>
                </c:pt>
                <c:pt idx="4065">
                  <c:v>60.462109374999997</c:v>
                </c:pt>
                <c:pt idx="4066">
                  <c:v>60.457890624999997</c:v>
                </c:pt>
                <c:pt idx="4067">
                  <c:v>60.455156250000002</c:v>
                </c:pt>
                <c:pt idx="4068">
                  <c:v>60.453671874999998</c:v>
                </c:pt>
                <c:pt idx="4069">
                  <c:v>60.452890625000002</c:v>
                </c:pt>
                <c:pt idx="4070">
                  <c:v>60.452656249999997</c:v>
                </c:pt>
                <c:pt idx="4071">
                  <c:v>60.452578125000002</c:v>
                </c:pt>
                <c:pt idx="4072">
                  <c:v>60.452500000000001</c:v>
                </c:pt>
                <c:pt idx="4073">
                  <c:v>60.452500000000001</c:v>
                </c:pt>
                <c:pt idx="4074">
                  <c:v>60.452578125000002</c:v>
                </c:pt>
                <c:pt idx="4075">
                  <c:v>60.452734374999999</c:v>
                </c:pt>
                <c:pt idx="4076">
                  <c:v>60.452265625000003</c:v>
                </c:pt>
                <c:pt idx="4077">
                  <c:v>60.45</c:v>
                </c:pt>
                <c:pt idx="4078">
                  <c:v>60.446874999999999</c:v>
                </c:pt>
                <c:pt idx="4079">
                  <c:v>60.444453125000003</c:v>
                </c:pt>
                <c:pt idx="4080">
                  <c:v>60.442656249999999</c:v>
                </c:pt>
                <c:pt idx="4081">
                  <c:v>60.441249999999997</c:v>
                </c:pt>
                <c:pt idx="4082">
                  <c:v>60.440156250000001</c:v>
                </c:pt>
                <c:pt idx="4083">
                  <c:v>60.439062499999999</c:v>
                </c:pt>
                <c:pt idx="4084">
                  <c:v>60.436562500000001</c:v>
                </c:pt>
                <c:pt idx="4085">
                  <c:v>60.433359375000002</c:v>
                </c:pt>
                <c:pt idx="4086">
                  <c:v>60.430703125000001</c:v>
                </c:pt>
                <c:pt idx="4087">
                  <c:v>60.428046875</c:v>
                </c:pt>
                <c:pt idx="4088">
                  <c:v>60.42578125</c:v>
                </c:pt>
                <c:pt idx="4089">
                  <c:v>60.423515625</c:v>
                </c:pt>
                <c:pt idx="4090">
                  <c:v>60.421328125000002</c:v>
                </c:pt>
                <c:pt idx="4091">
                  <c:v>60.420078125000003</c:v>
                </c:pt>
                <c:pt idx="4092">
                  <c:v>60.419218749999999</c:v>
                </c:pt>
                <c:pt idx="4093">
                  <c:v>60.41828125</c:v>
                </c:pt>
                <c:pt idx="4094">
                  <c:v>60.417578124999999</c:v>
                </c:pt>
                <c:pt idx="4095">
                  <c:v>60.416874999999997</c:v>
                </c:pt>
                <c:pt idx="4096">
                  <c:v>60.416406250000001</c:v>
                </c:pt>
                <c:pt idx="4097">
                  <c:v>60.416874999999997</c:v>
                </c:pt>
                <c:pt idx="4098">
                  <c:v>60.417656249999901</c:v>
                </c:pt>
                <c:pt idx="4099">
                  <c:v>60.417890624999998</c:v>
                </c:pt>
                <c:pt idx="4100">
                  <c:v>60.417421875000002</c:v>
                </c:pt>
                <c:pt idx="4101">
                  <c:v>60.414765625000001</c:v>
                </c:pt>
                <c:pt idx="4102">
                  <c:v>60.410703124999998</c:v>
                </c:pt>
                <c:pt idx="4103">
                  <c:v>60.408359375000003</c:v>
                </c:pt>
                <c:pt idx="4104">
                  <c:v>60.407656250000002</c:v>
                </c:pt>
                <c:pt idx="4105">
                  <c:v>60.406718750000003</c:v>
                </c:pt>
                <c:pt idx="4106">
                  <c:v>60.405312500000001</c:v>
                </c:pt>
                <c:pt idx="4107">
                  <c:v>60.403750000000002</c:v>
                </c:pt>
                <c:pt idx="4108">
                  <c:v>60.40203125</c:v>
                </c:pt>
                <c:pt idx="4109">
                  <c:v>60.400703125</c:v>
                </c:pt>
                <c:pt idx="4110">
                  <c:v>60.400390625</c:v>
                </c:pt>
                <c:pt idx="4111">
                  <c:v>60.401249999999997</c:v>
                </c:pt>
                <c:pt idx="4112">
                  <c:v>60.402968749999999</c:v>
                </c:pt>
                <c:pt idx="4113">
                  <c:v>60.404765625000003</c:v>
                </c:pt>
                <c:pt idx="4114">
                  <c:v>60.405000000000001</c:v>
                </c:pt>
                <c:pt idx="4115">
                  <c:v>60.403750000000002</c:v>
                </c:pt>
                <c:pt idx="4116">
                  <c:v>60.401562499999997</c:v>
                </c:pt>
                <c:pt idx="4117">
                  <c:v>60.398593750000003</c:v>
                </c:pt>
                <c:pt idx="4118">
                  <c:v>60.397421874999999</c:v>
                </c:pt>
                <c:pt idx="4119">
                  <c:v>60.398515625000002</c:v>
                </c:pt>
                <c:pt idx="4120">
                  <c:v>60.399531250000003</c:v>
                </c:pt>
                <c:pt idx="4121">
                  <c:v>60.399374999999999</c:v>
                </c:pt>
                <c:pt idx="4122">
                  <c:v>60.398281249999997</c:v>
                </c:pt>
                <c:pt idx="4123">
                  <c:v>60.396796875</c:v>
                </c:pt>
                <c:pt idx="4124">
                  <c:v>60.395156249999999</c:v>
                </c:pt>
                <c:pt idx="4125">
                  <c:v>60.393593750000001</c:v>
                </c:pt>
                <c:pt idx="4126">
                  <c:v>60.392109374999997</c:v>
                </c:pt>
                <c:pt idx="4127">
                  <c:v>60.390859374999998</c:v>
                </c:pt>
                <c:pt idx="4128">
                  <c:v>60.390078125000002</c:v>
                </c:pt>
                <c:pt idx="4129">
                  <c:v>60.389687500000001</c:v>
                </c:pt>
                <c:pt idx="4130">
                  <c:v>60.389531249999997</c:v>
                </c:pt>
                <c:pt idx="4131">
                  <c:v>60.389375000000001</c:v>
                </c:pt>
                <c:pt idx="4132">
                  <c:v>60.388515624999997</c:v>
                </c:pt>
                <c:pt idx="4133">
                  <c:v>60.386562499999997</c:v>
                </c:pt>
                <c:pt idx="4134">
                  <c:v>60.383359374999998</c:v>
                </c:pt>
                <c:pt idx="4135">
                  <c:v>60.379375000000003</c:v>
                </c:pt>
                <c:pt idx="4136">
                  <c:v>60.3756249999999</c:v>
                </c:pt>
                <c:pt idx="4137">
                  <c:v>60.372968749999998</c:v>
                </c:pt>
                <c:pt idx="4138">
                  <c:v>60.371718749999999</c:v>
                </c:pt>
                <c:pt idx="4139">
                  <c:v>60.371562500000003</c:v>
                </c:pt>
                <c:pt idx="4140">
                  <c:v>60.372421875000001</c:v>
                </c:pt>
                <c:pt idx="4141">
                  <c:v>60.375234374999998</c:v>
                </c:pt>
                <c:pt idx="4142">
                  <c:v>60.379687500000003</c:v>
                </c:pt>
                <c:pt idx="4143">
                  <c:v>60.384062499999999</c:v>
                </c:pt>
                <c:pt idx="4144">
                  <c:v>60.387578124999997</c:v>
                </c:pt>
                <c:pt idx="4145">
                  <c:v>60.390390625000002</c:v>
                </c:pt>
                <c:pt idx="4146">
                  <c:v>60.393124999999998</c:v>
                </c:pt>
                <c:pt idx="4147">
                  <c:v>60.395859375000001</c:v>
                </c:pt>
                <c:pt idx="4148">
                  <c:v>60.3984375</c:v>
                </c:pt>
                <c:pt idx="4149">
                  <c:v>60.400937499999998</c:v>
                </c:pt>
                <c:pt idx="4150">
                  <c:v>60.403671875000001</c:v>
                </c:pt>
                <c:pt idx="4151">
                  <c:v>60.406640625000001</c:v>
                </c:pt>
                <c:pt idx="4152">
                  <c:v>60.408671875000003</c:v>
                </c:pt>
                <c:pt idx="4153">
                  <c:v>60.410312500000003</c:v>
                </c:pt>
                <c:pt idx="4154">
                  <c:v>60.413281249999997</c:v>
                </c:pt>
                <c:pt idx="4155">
                  <c:v>60.415624999999999</c:v>
                </c:pt>
                <c:pt idx="4156">
                  <c:v>60.415937499999998</c:v>
                </c:pt>
                <c:pt idx="4157">
                  <c:v>60.415781250000002</c:v>
                </c:pt>
                <c:pt idx="4158">
                  <c:v>60.415624999999999</c:v>
                </c:pt>
                <c:pt idx="4159">
                  <c:v>60.415078125000001</c:v>
                </c:pt>
                <c:pt idx="4160">
                  <c:v>60.415078125000001</c:v>
                </c:pt>
                <c:pt idx="4161">
                  <c:v>60.415234374999997</c:v>
                </c:pt>
                <c:pt idx="4162">
                  <c:v>60.414375</c:v>
                </c:pt>
                <c:pt idx="4163">
                  <c:v>60.413515625000002</c:v>
                </c:pt>
                <c:pt idx="4164">
                  <c:v>60.413437500000001</c:v>
                </c:pt>
                <c:pt idx="4165">
                  <c:v>60.414140625000002</c:v>
                </c:pt>
                <c:pt idx="4166">
                  <c:v>60.41765625</c:v>
                </c:pt>
                <c:pt idx="4167">
                  <c:v>60.424531250000001</c:v>
                </c:pt>
                <c:pt idx="4168">
                  <c:v>60.432578124999999</c:v>
                </c:pt>
                <c:pt idx="4169">
                  <c:v>60.440703124999999</c:v>
                </c:pt>
                <c:pt idx="4170">
                  <c:v>60.448671874999903</c:v>
                </c:pt>
                <c:pt idx="4171">
                  <c:v>60.456640624999999</c:v>
                </c:pt>
                <c:pt idx="4172">
                  <c:v>60.46453125</c:v>
                </c:pt>
                <c:pt idx="4173">
                  <c:v>60.472343749999901</c:v>
                </c:pt>
                <c:pt idx="4174">
                  <c:v>60.479765624999999</c:v>
                </c:pt>
                <c:pt idx="4175">
                  <c:v>60.486874999999998</c:v>
                </c:pt>
                <c:pt idx="4176">
                  <c:v>60.494140624999901</c:v>
                </c:pt>
                <c:pt idx="4177">
                  <c:v>60.501406250000002</c:v>
                </c:pt>
                <c:pt idx="4178">
                  <c:v>60.508359374999998</c:v>
                </c:pt>
                <c:pt idx="4179">
                  <c:v>60.514843749999997</c:v>
                </c:pt>
                <c:pt idx="4180">
                  <c:v>60.520859375000001</c:v>
                </c:pt>
                <c:pt idx="4181">
                  <c:v>60.526796874999903</c:v>
                </c:pt>
                <c:pt idx="4182">
                  <c:v>60.533046874999997</c:v>
                </c:pt>
                <c:pt idx="4183">
                  <c:v>60.538906249999997</c:v>
                </c:pt>
                <c:pt idx="4184">
                  <c:v>60.543515624999998</c:v>
                </c:pt>
                <c:pt idx="4185">
                  <c:v>60.546249999999901</c:v>
                </c:pt>
                <c:pt idx="4186">
                  <c:v>60.547656250000003</c:v>
                </c:pt>
                <c:pt idx="4187">
                  <c:v>60.548593749999903</c:v>
                </c:pt>
                <c:pt idx="4188">
                  <c:v>60.549062499999998</c:v>
                </c:pt>
                <c:pt idx="4189">
                  <c:v>60.549374999999998</c:v>
                </c:pt>
                <c:pt idx="4190">
                  <c:v>60.549531250000001</c:v>
                </c:pt>
                <c:pt idx="4191">
                  <c:v>60.549843750000001</c:v>
                </c:pt>
                <c:pt idx="4192">
                  <c:v>60.550312499999997</c:v>
                </c:pt>
                <c:pt idx="4193">
                  <c:v>60.550624999999997</c:v>
                </c:pt>
                <c:pt idx="4194">
                  <c:v>60.550937500000003</c:v>
                </c:pt>
                <c:pt idx="4195">
                  <c:v>60.551250000000003</c:v>
                </c:pt>
                <c:pt idx="4196">
                  <c:v>60.551250000000003</c:v>
                </c:pt>
                <c:pt idx="4197">
                  <c:v>60.550078124999999</c:v>
                </c:pt>
                <c:pt idx="4198">
                  <c:v>60.547890624999901</c:v>
                </c:pt>
                <c:pt idx="4199">
                  <c:v>60.545703125000003</c:v>
                </c:pt>
                <c:pt idx="4200">
                  <c:v>60.543984375000001</c:v>
                </c:pt>
                <c:pt idx="4201">
                  <c:v>60.542265624999999</c:v>
                </c:pt>
                <c:pt idx="4202">
                  <c:v>60.539921874999997</c:v>
                </c:pt>
                <c:pt idx="4203">
                  <c:v>60.537031249999998</c:v>
                </c:pt>
                <c:pt idx="4204">
                  <c:v>60.533749999999998</c:v>
                </c:pt>
                <c:pt idx="4205">
                  <c:v>60.530078125000003</c:v>
                </c:pt>
                <c:pt idx="4206">
                  <c:v>60.526249999999997</c:v>
                </c:pt>
                <c:pt idx="4207">
                  <c:v>60.522500000000001</c:v>
                </c:pt>
                <c:pt idx="4208">
                  <c:v>60.518828124999999</c:v>
                </c:pt>
                <c:pt idx="4209">
                  <c:v>60.515781250000003</c:v>
                </c:pt>
                <c:pt idx="4210">
                  <c:v>60.513671874999901</c:v>
                </c:pt>
                <c:pt idx="4211">
                  <c:v>60.512421875000001</c:v>
                </c:pt>
                <c:pt idx="4212">
                  <c:v>60.511249999999997</c:v>
                </c:pt>
                <c:pt idx="4213">
                  <c:v>60.509765625</c:v>
                </c:pt>
                <c:pt idx="4214">
                  <c:v>60.508749999999999</c:v>
                </c:pt>
                <c:pt idx="4215">
                  <c:v>60.508281249999897</c:v>
                </c:pt>
                <c:pt idx="4216">
                  <c:v>60.507968750000003</c:v>
                </c:pt>
                <c:pt idx="4217">
                  <c:v>60.5078125</c:v>
                </c:pt>
                <c:pt idx="4218">
                  <c:v>60.5075</c:v>
                </c:pt>
                <c:pt idx="4219">
                  <c:v>60.507187500000001</c:v>
                </c:pt>
                <c:pt idx="4220">
                  <c:v>60.507187500000001</c:v>
                </c:pt>
                <c:pt idx="4221">
                  <c:v>60.507187500000001</c:v>
                </c:pt>
                <c:pt idx="4222">
                  <c:v>60.507187500000001</c:v>
                </c:pt>
                <c:pt idx="4223">
                  <c:v>60.507031249999997</c:v>
                </c:pt>
                <c:pt idx="4224">
                  <c:v>60.506718749999997</c:v>
                </c:pt>
                <c:pt idx="4225">
                  <c:v>60.506406249999998</c:v>
                </c:pt>
                <c:pt idx="4226">
                  <c:v>60.506093749999998</c:v>
                </c:pt>
                <c:pt idx="4227">
                  <c:v>60.505781249999998</c:v>
                </c:pt>
                <c:pt idx="4228">
                  <c:v>60.505468749999999</c:v>
                </c:pt>
                <c:pt idx="4229">
                  <c:v>60.505156249999999</c:v>
                </c:pt>
                <c:pt idx="4230">
                  <c:v>60.504687500000003</c:v>
                </c:pt>
                <c:pt idx="4231">
                  <c:v>60.504062500000003</c:v>
                </c:pt>
                <c:pt idx="4232">
                  <c:v>60.503437499999997</c:v>
                </c:pt>
                <c:pt idx="4233">
                  <c:v>60.502812499999997</c:v>
                </c:pt>
                <c:pt idx="4234">
                  <c:v>60.502343750000001</c:v>
                </c:pt>
                <c:pt idx="4235">
                  <c:v>60.502187499999998</c:v>
                </c:pt>
                <c:pt idx="4236">
                  <c:v>60.502187499999998</c:v>
                </c:pt>
                <c:pt idx="4237">
                  <c:v>60.501874999999998</c:v>
                </c:pt>
                <c:pt idx="4238">
                  <c:v>60.501093750000003</c:v>
                </c:pt>
                <c:pt idx="4239">
                  <c:v>60.5003125</c:v>
                </c:pt>
                <c:pt idx="4240">
                  <c:v>60.499843749999997</c:v>
                </c:pt>
                <c:pt idx="4241">
                  <c:v>60.4996875</c:v>
                </c:pt>
                <c:pt idx="4242">
                  <c:v>60.499375000000001</c:v>
                </c:pt>
                <c:pt idx="4243">
                  <c:v>60.498750000000001</c:v>
                </c:pt>
                <c:pt idx="4244">
                  <c:v>60.498437500000001</c:v>
                </c:pt>
                <c:pt idx="4245">
                  <c:v>60.498593749999998</c:v>
                </c:pt>
                <c:pt idx="4246">
                  <c:v>60.498750000000001</c:v>
                </c:pt>
                <c:pt idx="4247">
                  <c:v>60.498750000000001</c:v>
                </c:pt>
                <c:pt idx="4248">
                  <c:v>60.498750000000001</c:v>
                </c:pt>
                <c:pt idx="4249">
                  <c:v>60.498750000000001</c:v>
                </c:pt>
                <c:pt idx="4250">
                  <c:v>60.498906249999997</c:v>
                </c:pt>
                <c:pt idx="4251">
                  <c:v>60.499375000000001</c:v>
                </c:pt>
                <c:pt idx="4252">
                  <c:v>60.5</c:v>
                </c:pt>
                <c:pt idx="4253">
                  <c:v>60.500624999999999</c:v>
                </c:pt>
                <c:pt idx="4254">
                  <c:v>60.501406250000002</c:v>
                </c:pt>
                <c:pt idx="4255">
                  <c:v>60.502187499999998</c:v>
                </c:pt>
                <c:pt idx="4256">
                  <c:v>60.503281250000001</c:v>
                </c:pt>
                <c:pt idx="4257">
                  <c:v>60.50421875</c:v>
                </c:pt>
                <c:pt idx="4258">
                  <c:v>60.504687500000003</c:v>
                </c:pt>
                <c:pt idx="4259">
                  <c:v>60.505312500000002</c:v>
                </c:pt>
                <c:pt idx="4260">
                  <c:v>60.505781249999998</c:v>
                </c:pt>
                <c:pt idx="4261">
                  <c:v>60.506250000000001</c:v>
                </c:pt>
                <c:pt idx="4262">
                  <c:v>60.506874999999901</c:v>
                </c:pt>
                <c:pt idx="4263">
                  <c:v>60.5075</c:v>
                </c:pt>
                <c:pt idx="4264">
                  <c:v>60.508437499999999</c:v>
                </c:pt>
                <c:pt idx="4265">
                  <c:v>60.509687499999998</c:v>
                </c:pt>
                <c:pt idx="4266">
                  <c:v>60.510624999999997</c:v>
                </c:pt>
                <c:pt idx="4267">
                  <c:v>60.511249999999997</c:v>
                </c:pt>
                <c:pt idx="4268">
                  <c:v>60.511875000000003</c:v>
                </c:pt>
                <c:pt idx="4269">
                  <c:v>60.512343749999999</c:v>
                </c:pt>
                <c:pt idx="4270">
                  <c:v>60.512968749999999</c:v>
                </c:pt>
                <c:pt idx="4271">
                  <c:v>60.514375000000001</c:v>
                </c:pt>
                <c:pt idx="4272">
                  <c:v>60.516093750000003</c:v>
                </c:pt>
                <c:pt idx="4273">
                  <c:v>60.517343750000002</c:v>
                </c:pt>
                <c:pt idx="4274">
                  <c:v>60.518124999999998</c:v>
                </c:pt>
                <c:pt idx="4275">
                  <c:v>60.518906250000001</c:v>
                </c:pt>
                <c:pt idx="4276">
                  <c:v>60.51984375</c:v>
                </c:pt>
                <c:pt idx="4277">
                  <c:v>60.520937500000002</c:v>
                </c:pt>
                <c:pt idx="4278">
                  <c:v>60.522500000000001</c:v>
                </c:pt>
                <c:pt idx="4279">
                  <c:v>60.524218750000003</c:v>
                </c:pt>
                <c:pt idx="4280">
                  <c:v>60.525624999999998</c:v>
                </c:pt>
                <c:pt idx="4281">
                  <c:v>60.526718750000001</c:v>
                </c:pt>
                <c:pt idx="4282">
                  <c:v>60.527968749999999</c:v>
                </c:pt>
                <c:pt idx="4283">
                  <c:v>60.529687500000001</c:v>
                </c:pt>
                <c:pt idx="4284">
                  <c:v>60.531406250000003</c:v>
                </c:pt>
                <c:pt idx="4285">
                  <c:v>60.532812499999999</c:v>
                </c:pt>
                <c:pt idx="4286">
                  <c:v>60.534062499999997</c:v>
                </c:pt>
                <c:pt idx="4287">
                  <c:v>60.53546875</c:v>
                </c:pt>
                <c:pt idx="4288">
                  <c:v>60.536875000000002</c:v>
                </c:pt>
                <c:pt idx="4289">
                  <c:v>60.537968749999997</c:v>
                </c:pt>
                <c:pt idx="4290">
                  <c:v>60.5390625</c:v>
                </c:pt>
                <c:pt idx="4291">
                  <c:v>60.540624999999999</c:v>
                </c:pt>
                <c:pt idx="4292">
                  <c:v>60.54296875</c:v>
                </c:pt>
                <c:pt idx="4293">
                  <c:v>60.545625000000001</c:v>
                </c:pt>
                <c:pt idx="4294">
                  <c:v>60.547968749999903</c:v>
                </c:pt>
                <c:pt idx="4295">
                  <c:v>60.55</c:v>
                </c:pt>
                <c:pt idx="4296">
                  <c:v>60.551875000000003</c:v>
                </c:pt>
                <c:pt idx="4297">
                  <c:v>60.553749999999901</c:v>
                </c:pt>
                <c:pt idx="4298">
                  <c:v>60.555937499999999</c:v>
                </c:pt>
                <c:pt idx="4299">
                  <c:v>60.558437499999997</c:v>
                </c:pt>
                <c:pt idx="4300">
                  <c:v>60.561171874999999</c:v>
                </c:pt>
                <c:pt idx="4301">
                  <c:v>60.564453125</c:v>
                </c:pt>
                <c:pt idx="4302">
                  <c:v>60.567968749999999</c:v>
                </c:pt>
                <c:pt idx="4303">
                  <c:v>60.571562499999999</c:v>
                </c:pt>
                <c:pt idx="4304">
                  <c:v>60.575468749999999</c:v>
                </c:pt>
                <c:pt idx="4305">
                  <c:v>60.579765625</c:v>
                </c:pt>
                <c:pt idx="4306">
                  <c:v>60.584609374999999</c:v>
                </c:pt>
                <c:pt idx="4307">
                  <c:v>60.589687499999997</c:v>
                </c:pt>
                <c:pt idx="4308">
                  <c:v>60.594765625000001</c:v>
                </c:pt>
                <c:pt idx="4309">
                  <c:v>60.6</c:v>
                </c:pt>
                <c:pt idx="4310">
                  <c:v>60.605546875000002</c:v>
                </c:pt>
                <c:pt idx="4311">
                  <c:v>60.611406250000002</c:v>
                </c:pt>
                <c:pt idx="4312">
                  <c:v>60.617421874999998</c:v>
                </c:pt>
                <c:pt idx="4313">
                  <c:v>60.623593749999998</c:v>
                </c:pt>
                <c:pt idx="4314">
                  <c:v>60.63</c:v>
                </c:pt>
                <c:pt idx="4315">
                  <c:v>60.636562499999997</c:v>
                </c:pt>
                <c:pt idx="4316">
                  <c:v>60.643046875000003</c:v>
                </c:pt>
                <c:pt idx="4317">
                  <c:v>60.649609374999997</c:v>
                </c:pt>
                <c:pt idx="4318">
                  <c:v>60.656640625000001</c:v>
                </c:pt>
                <c:pt idx="4319">
                  <c:v>60.664218750000003</c:v>
                </c:pt>
                <c:pt idx="4320">
                  <c:v>60.672265624999902</c:v>
                </c:pt>
                <c:pt idx="4321">
                  <c:v>60.680546874999997</c:v>
                </c:pt>
                <c:pt idx="4322">
                  <c:v>60.688906250000002</c:v>
                </c:pt>
                <c:pt idx="4323">
                  <c:v>60.697499999999998</c:v>
                </c:pt>
                <c:pt idx="4324">
                  <c:v>60.706171875000003</c:v>
                </c:pt>
                <c:pt idx="4325">
                  <c:v>60.714687499999997</c:v>
                </c:pt>
                <c:pt idx="4326">
                  <c:v>60.723359375000001</c:v>
                </c:pt>
                <c:pt idx="4327">
                  <c:v>60.732031249999999</c:v>
                </c:pt>
                <c:pt idx="4328">
                  <c:v>60.740390625000003</c:v>
                </c:pt>
                <c:pt idx="4329">
                  <c:v>60.748828125000003</c:v>
                </c:pt>
                <c:pt idx="4330">
                  <c:v>60.757343749999997</c:v>
                </c:pt>
                <c:pt idx="4331">
                  <c:v>60.765703125000002</c:v>
                </c:pt>
                <c:pt idx="4332">
                  <c:v>60.773671874999998</c:v>
                </c:pt>
                <c:pt idx="4333">
                  <c:v>60.78125</c:v>
                </c:pt>
                <c:pt idx="4334">
                  <c:v>60.78875</c:v>
                </c:pt>
                <c:pt idx="4335">
                  <c:v>60.7965625</c:v>
                </c:pt>
                <c:pt idx="4336">
                  <c:v>60.804765624999902</c:v>
                </c:pt>
                <c:pt idx="4337">
                  <c:v>60.813046874999998</c:v>
                </c:pt>
                <c:pt idx="4338">
                  <c:v>60.821328125000001</c:v>
                </c:pt>
                <c:pt idx="4339">
                  <c:v>60.829765625</c:v>
                </c:pt>
                <c:pt idx="4340">
                  <c:v>60.838359375000003</c:v>
                </c:pt>
                <c:pt idx="4341">
                  <c:v>60.846874999999997</c:v>
                </c:pt>
                <c:pt idx="4342">
                  <c:v>60.855078124999999</c:v>
                </c:pt>
                <c:pt idx="4343">
                  <c:v>60.863124999999997</c:v>
                </c:pt>
                <c:pt idx="4344">
                  <c:v>60.871484375000001</c:v>
                </c:pt>
                <c:pt idx="4345">
                  <c:v>60.880234375000001</c:v>
                </c:pt>
                <c:pt idx="4346">
                  <c:v>60.889375000000001</c:v>
                </c:pt>
                <c:pt idx="4347">
                  <c:v>60.898828125000001</c:v>
                </c:pt>
                <c:pt idx="4348">
                  <c:v>60.908046874999997</c:v>
                </c:pt>
                <c:pt idx="4349">
                  <c:v>60.916796875000003</c:v>
                </c:pt>
                <c:pt idx="4350">
                  <c:v>60.925546875000002</c:v>
                </c:pt>
                <c:pt idx="4351">
                  <c:v>60.934609375000001</c:v>
                </c:pt>
                <c:pt idx="4352">
                  <c:v>60.943984374999999</c:v>
                </c:pt>
                <c:pt idx="4353">
                  <c:v>60.953593750000003</c:v>
                </c:pt>
                <c:pt idx="4354">
                  <c:v>60.963281250000001</c:v>
                </c:pt>
                <c:pt idx="4355">
                  <c:v>60.972812500000003</c:v>
                </c:pt>
                <c:pt idx="4356">
                  <c:v>60.982109375</c:v>
                </c:pt>
                <c:pt idx="4357">
                  <c:v>60.991328125000003</c:v>
                </c:pt>
                <c:pt idx="4358">
                  <c:v>61.000078125000002</c:v>
                </c:pt>
                <c:pt idx="4359">
                  <c:v>61.008203125000001</c:v>
                </c:pt>
                <c:pt idx="4360">
                  <c:v>61.016718750000003</c:v>
                </c:pt>
                <c:pt idx="4361">
                  <c:v>61.026015624999999</c:v>
                </c:pt>
                <c:pt idx="4362">
                  <c:v>61.035390624999998</c:v>
                </c:pt>
                <c:pt idx="4363">
                  <c:v>61.044531249999999</c:v>
                </c:pt>
                <c:pt idx="4364">
                  <c:v>61.053593749999997</c:v>
                </c:pt>
                <c:pt idx="4365">
                  <c:v>61.062734374999998</c:v>
                </c:pt>
                <c:pt idx="4366">
                  <c:v>61.071953125</c:v>
                </c:pt>
                <c:pt idx="4367">
                  <c:v>61.081093750000001</c:v>
                </c:pt>
                <c:pt idx="4368">
                  <c:v>61.0901562499999</c:v>
                </c:pt>
                <c:pt idx="4369">
                  <c:v>61.099140624999997</c:v>
                </c:pt>
                <c:pt idx="4370">
                  <c:v>61.1080468749999</c:v>
                </c:pt>
                <c:pt idx="4371">
                  <c:v>61.116875</c:v>
                </c:pt>
                <c:pt idx="4372">
                  <c:v>61.125546874999998</c:v>
                </c:pt>
                <c:pt idx="4373">
                  <c:v>61.134218749999903</c:v>
                </c:pt>
                <c:pt idx="4374">
                  <c:v>61.142968749999902</c:v>
                </c:pt>
                <c:pt idx="4375">
                  <c:v>61.151640624999999</c:v>
                </c:pt>
                <c:pt idx="4376">
                  <c:v>61.16015625</c:v>
                </c:pt>
                <c:pt idx="4377">
                  <c:v>61.168437500000003</c:v>
                </c:pt>
                <c:pt idx="4378">
                  <c:v>61.176562500000003</c:v>
                </c:pt>
                <c:pt idx="4379">
                  <c:v>61.184765624999997</c:v>
                </c:pt>
                <c:pt idx="4380">
                  <c:v>61.193281249999998</c:v>
                </c:pt>
                <c:pt idx="4381">
                  <c:v>61.201953125000003</c:v>
                </c:pt>
                <c:pt idx="4382">
                  <c:v>61.210312500000001</c:v>
                </c:pt>
                <c:pt idx="4383">
                  <c:v>61.217187500000001</c:v>
                </c:pt>
                <c:pt idx="4384">
                  <c:v>61.222343749999901</c:v>
                </c:pt>
                <c:pt idx="4385">
                  <c:v>61.227187499999999</c:v>
                </c:pt>
                <c:pt idx="4386">
                  <c:v>61.232265624999997</c:v>
                </c:pt>
                <c:pt idx="4387">
                  <c:v>61.237656250000001</c:v>
                </c:pt>
                <c:pt idx="4388">
                  <c:v>61.243281250000003</c:v>
                </c:pt>
                <c:pt idx="4389">
                  <c:v>61.249374999999901</c:v>
                </c:pt>
                <c:pt idx="4390">
                  <c:v>61.256718749999997</c:v>
                </c:pt>
                <c:pt idx="4391">
                  <c:v>61.264765625000003</c:v>
                </c:pt>
                <c:pt idx="4392">
                  <c:v>61.271953125000003</c:v>
                </c:pt>
                <c:pt idx="4393">
                  <c:v>61.277890624999998</c:v>
                </c:pt>
                <c:pt idx="4394">
                  <c:v>61.282499999999999</c:v>
                </c:pt>
                <c:pt idx="4395">
                  <c:v>61.286171875000001</c:v>
                </c:pt>
                <c:pt idx="4396">
                  <c:v>61.289609374999998</c:v>
                </c:pt>
                <c:pt idx="4397">
                  <c:v>61.293046875000002</c:v>
                </c:pt>
                <c:pt idx="4398">
                  <c:v>61.296484374999999</c:v>
                </c:pt>
                <c:pt idx="4399">
                  <c:v>61.299687499999997</c:v>
                </c:pt>
                <c:pt idx="4400">
                  <c:v>61.303046875</c:v>
                </c:pt>
                <c:pt idx="4401">
                  <c:v>61.306562499999998</c:v>
                </c:pt>
                <c:pt idx="4402">
                  <c:v>61.310312500000002</c:v>
                </c:pt>
                <c:pt idx="4403">
                  <c:v>61.314296874999997</c:v>
                </c:pt>
                <c:pt idx="4404">
                  <c:v>61.318593749999998</c:v>
                </c:pt>
                <c:pt idx="4405">
                  <c:v>61.323281250000001</c:v>
                </c:pt>
                <c:pt idx="4406">
                  <c:v>61.328046874999998</c:v>
                </c:pt>
                <c:pt idx="4407">
                  <c:v>61.332734375000001</c:v>
                </c:pt>
                <c:pt idx="4408">
                  <c:v>61.337109374999997</c:v>
                </c:pt>
                <c:pt idx="4409">
                  <c:v>61.340312500000003</c:v>
                </c:pt>
                <c:pt idx="4410">
                  <c:v>61.342031249999998</c:v>
                </c:pt>
                <c:pt idx="4411">
                  <c:v>61.343125000000001</c:v>
                </c:pt>
                <c:pt idx="4412">
                  <c:v>61.3440625</c:v>
                </c:pt>
                <c:pt idx="4413">
                  <c:v>61.344843750000003</c:v>
                </c:pt>
                <c:pt idx="4414">
                  <c:v>61.345468750000002</c:v>
                </c:pt>
                <c:pt idx="4415">
                  <c:v>61.346093749999902</c:v>
                </c:pt>
                <c:pt idx="4416">
                  <c:v>61.346874999999997</c:v>
                </c:pt>
                <c:pt idx="4417">
                  <c:v>61.34796875</c:v>
                </c:pt>
                <c:pt idx="4418">
                  <c:v>61.349531249999998</c:v>
                </c:pt>
                <c:pt idx="4419">
                  <c:v>61.351718750000003</c:v>
                </c:pt>
                <c:pt idx="4420">
                  <c:v>61.354062499999998</c:v>
                </c:pt>
                <c:pt idx="4421">
                  <c:v>61.356406249999999</c:v>
                </c:pt>
                <c:pt idx="4422">
                  <c:v>61.358750000000001</c:v>
                </c:pt>
                <c:pt idx="4423">
                  <c:v>61.360937499999999</c:v>
                </c:pt>
                <c:pt idx="4424">
                  <c:v>61.362968749999901</c:v>
                </c:pt>
                <c:pt idx="4425">
                  <c:v>61.364843749999999</c:v>
                </c:pt>
                <c:pt idx="4426">
                  <c:v>61.366875</c:v>
                </c:pt>
                <c:pt idx="4427">
                  <c:v>61.368906250000002</c:v>
                </c:pt>
                <c:pt idx="4428">
                  <c:v>61.370624999999997</c:v>
                </c:pt>
                <c:pt idx="4429">
                  <c:v>61.371875000000003</c:v>
                </c:pt>
                <c:pt idx="4430">
                  <c:v>61.372968749999998</c:v>
                </c:pt>
                <c:pt idx="4431">
                  <c:v>61.374218749999997</c:v>
                </c:pt>
                <c:pt idx="4432">
                  <c:v>61.375468750000003</c:v>
                </c:pt>
                <c:pt idx="4433">
                  <c:v>61.376562499999999</c:v>
                </c:pt>
                <c:pt idx="4434">
                  <c:v>61.377656250000001</c:v>
                </c:pt>
                <c:pt idx="4435">
                  <c:v>61.378749999999997</c:v>
                </c:pt>
                <c:pt idx="4436">
                  <c:v>61.379843749999999</c:v>
                </c:pt>
                <c:pt idx="4437">
                  <c:v>61.380937500000002</c:v>
                </c:pt>
                <c:pt idx="4438">
                  <c:v>61.381875000000001</c:v>
                </c:pt>
                <c:pt idx="4439">
                  <c:v>61.382656249999997</c:v>
                </c:pt>
                <c:pt idx="4440">
                  <c:v>61.383593750000003</c:v>
                </c:pt>
                <c:pt idx="4441">
                  <c:v>61.384531250000002</c:v>
                </c:pt>
                <c:pt idx="4442">
                  <c:v>61.385468750000001</c:v>
                </c:pt>
                <c:pt idx="4443">
                  <c:v>61.386249999999997</c:v>
                </c:pt>
                <c:pt idx="4444">
                  <c:v>61.38671875</c:v>
                </c:pt>
                <c:pt idx="4445">
                  <c:v>61.387500000000003</c:v>
                </c:pt>
                <c:pt idx="4446">
                  <c:v>61.388281249999999</c:v>
                </c:pt>
                <c:pt idx="4447">
                  <c:v>61.388906249999998</c:v>
                </c:pt>
                <c:pt idx="4448">
                  <c:v>61.389374999999902</c:v>
                </c:pt>
                <c:pt idx="4449">
                  <c:v>61.389531249999997</c:v>
                </c:pt>
                <c:pt idx="4450">
                  <c:v>61.389843749999997</c:v>
                </c:pt>
                <c:pt idx="4451">
                  <c:v>61.3903125</c:v>
                </c:pt>
                <c:pt idx="4452">
                  <c:v>61.390781250000003</c:v>
                </c:pt>
                <c:pt idx="4453">
                  <c:v>61.391562499999999</c:v>
                </c:pt>
                <c:pt idx="4454">
                  <c:v>61.392656250000002</c:v>
                </c:pt>
                <c:pt idx="4455">
                  <c:v>61.393749999999997</c:v>
                </c:pt>
                <c:pt idx="4456">
                  <c:v>61.394687499999897</c:v>
                </c:pt>
                <c:pt idx="4457">
                  <c:v>61.395625000000003</c:v>
                </c:pt>
                <c:pt idx="4458">
                  <c:v>61.396249999999903</c:v>
                </c:pt>
                <c:pt idx="4459">
                  <c:v>61.396718749999998</c:v>
                </c:pt>
                <c:pt idx="4460">
                  <c:v>61.397500000000001</c:v>
                </c:pt>
                <c:pt idx="4461">
                  <c:v>61.398593750000003</c:v>
                </c:pt>
                <c:pt idx="4462">
                  <c:v>61.399687499999999</c:v>
                </c:pt>
                <c:pt idx="4463">
                  <c:v>61.400624999999998</c:v>
                </c:pt>
                <c:pt idx="4464">
                  <c:v>61.401249999999997</c:v>
                </c:pt>
                <c:pt idx="4465">
                  <c:v>61.401874999999997</c:v>
                </c:pt>
                <c:pt idx="4466">
                  <c:v>61.402812500000003</c:v>
                </c:pt>
                <c:pt idx="4467">
                  <c:v>61.403750000000002</c:v>
                </c:pt>
                <c:pt idx="4468">
                  <c:v>61.404687500000001</c:v>
                </c:pt>
                <c:pt idx="4469">
                  <c:v>61.405625000000001</c:v>
                </c:pt>
                <c:pt idx="4470">
                  <c:v>61.406718749999897</c:v>
                </c:pt>
                <c:pt idx="4471">
                  <c:v>61.407968750000002</c:v>
                </c:pt>
                <c:pt idx="4472">
                  <c:v>61.409218750000001</c:v>
                </c:pt>
                <c:pt idx="4473">
                  <c:v>61.41046875</c:v>
                </c:pt>
                <c:pt idx="4474">
                  <c:v>61.411718749999999</c:v>
                </c:pt>
                <c:pt idx="4475">
                  <c:v>61.412812500000001</c:v>
                </c:pt>
                <c:pt idx="4476">
                  <c:v>61.413593749999997</c:v>
                </c:pt>
                <c:pt idx="4477">
                  <c:v>61.414375</c:v>
                </c:pt>
                <c:pt idx="4478">
                  <c:v>61.415312499999999</c:v>
                </c:pt>
                <c:pt idx="4479">
                  <c:v>61.416093750000002</c:v>
                </c:pt>
                <c:pt idx="4480">
                  <c:v>61.416874999999997</c:v>
                </c:pt>
                <c:pt idx="4481">
                  <c:v>61.417812499999997</c:v>
                </c:pt>
                <c:pt idx="4482">
                  <c:v>61.418750000000003</c:v>
                </c:pt>
                <c:pt idx="4483">
                  <c:v>61.419687500000002</c:v>
                </c:pt>
                <c:pt idx="4484">
                  <c:v>61.420625000000001</c:v>
                </c:pt>
                <c:pt idx="4485">
                  <c:v>61.4215625</c:v>
                </c:pt>
                <c:pt idx="4486">
                  <c:v>61.422499999999999</c:v>
                </c:pt>
                <c:pt idx="4487">
                  <c:v>61.423437499999999</c:v>
                </c:pt>
                <c:pt idx="4488">
                  <c:v>61.424374999999998</c:v>
                </c:pt>
                <c:pt idx="4489">
                  <c:v>61.42546875</c:v>
                </c:pt>
                <c:pt idx="4490">
                  <c:v>61.4264062499999</c:v>
                </c:pt>
                <c:pt idx="4491">
                  <c:v>61.427031249999999</c:v>
                </c:pt>
                <c:pt idx="4492">
                  <c:v>61.427812500000002</c:v>
                </c:pt>
                <c:pt idx="4493">
                  <c:v>61.428906249999997</c:v>
                </c:pt>
                <c:pt idx="4494">
                  <c:v>61.430156250000003</c:v>
                </c:pt>
                <c:pt idx="4495">
                  <c:v>61.431406249999903</c:v>
                </c:pt>
                <c:pt idx="4496">
                  <c:v>61.432656250000001</c:v>
                </c:pt>
                <c:pt idx="4497">
                  <c:v>61.43390625</c:v>
                </c:pt>
                <c:pt idx="4498">
                  <c:v>61.434843749999999</c:v>
                </c:pt>
                <c:pt idx="4499">
                  <c:v>61.435625000000002</c:v>
                </c:pt>
                <c:pt idx="4500">
                  <c:v>61.436562500000001</c:v>
                </c:pt>
                <c:pt idx="4501">
                  <c:v>61.4375</c:v>
                </c:pt>
                <c:pt idx="4502">
                  <c:v>61.438281250000003</c:v>
                </c:pt>
                <c:pt idx="4503">
                  <c:v>61.439062499999999</c:v>
                </c:pt>
                <c:pt idx="4504">
                  <c:v>61.44</c:v>
                </c:pt>
                <c:pt idx="4505">
                  <c:v>61.440937499999997</c:v>
                </c:pt>
                <c:pt idx="4506">
                  <c:v>61.441875000000003</c:v>
                </c:pt>
                <c:pt idx="4507">
                  <c:v>61.442812500000002</c:v>
                </c:pt>
                <c:pt idx="4508">
                  <c:v>61.443750000000001</c:v>
                </c:pt>
                <c:pt idx="4509">
                  <c:v>61.444843749999997</c:v>
                </c:pt>
                <c:pt idx="4510">
                  <c:v>61.4459374999999</c:v>
                </c:pt>
                <c:pt idx="4511">
                  <c:v>61.446874999999999</c:v>
                </c:pt>
                <c:pt idx="4512">
                  <c:v>61.447968750000001</c:v>
                </c:pt>
                <c:pt idx="4513">
                  <c:v>61.449062499999997</c:v>
                </c:pt>
                <c:pt idx="4514">
                  <c:v>61.449843749999999</c:v>
                </c:pt>
                <c:pt idx="4515">
                  <c:v>61.450468749999999</c:v>
                </c:pt>
                <c:pt idx="4516">
                  <c:v>61.451250000000002</c:v>
                </c:pt>
                <c:pt idx="4517">
                  <c:v>61.452187500000001</c:v>
                </c:pt>
                <c:pt idx="4518">
                  <c:v>61.453125</c:v>
                </c:pt>
                <c:pt idx="4519">
                  <c:v>61.454062499999999</c:v>
                </c:pt>
                <c:pt idx="4520">
                  <c:v>61.454999999999998</c:v>
                </c:pt>
                <c:pt idx="4521">
                  <c:v>61.455781250000001</c:v>
                </c:pt>
                <c:pt idx="4522">
                  <c:v>61.456406249999901</c:v>
                </c:pt>
                <c:pt idx="4523">
                  <c:v>61.45703125</c:v>
                </c:pt>
                <c:pt idx="4524">
                  <c:v>61.457812500000003</c:v>
                </c:pt>
                <c:pt idx="4525">
                  <c:v>61.458750000000002</c:v>
                </c:pt>
                <c:pt idx="4526">
                  <c:v>61.459687500000001</c:v>
                </c:pt>
                <c:pt idx="4527">
                  <c:v>61.460625</c:v>
                </c:pt>
                <c:pt idx="4528">
                  <c:v>61.4615624999999</c:v>
                </c:pt>
                <c:pt idx="4529">
                  <c:v>61.462499999999999</c:v>
                </c:pt>
                <c:pt idx="4530">
                  <c:v>61.463437499999998</c:v>
                </c:pt>
                <c:pt idx="4531">
                  <c:v>61.464374999999997</c:v>
                </c:pt>
                <c:pt idx="4532">
                  <c:v>61.46515625</c:v>
                </c:pt>
                <c:pt idx="4533">
                  <c:v>61.465781249999999</c:v>
                </c:pt>
                <c:pt idx="4534">
                  <c:v>61.466406249999999</c:v>
                </c:pt>
                <c:pt idx="4535">
                  <c:v>61.467031249999998</c:v>
                </c:pt>
                <c:pt idx="4536">
                  <c:v>61.467812500000001</c:v>
                </c:pt>
                <c:pt idx="4537">
                  <c:v>61.4684375</c:v>
                </c:pt>
                <c:pt idx="4538">
                  <c:v>61.468593749999997</c:v>
                </c:pt>
                <c:pt idx="4539">
                  <c:v>61.46875</c:v>
                </c:pt>
                <c:pt idx="4540">
                  <c:v>61.469218750000003</c:v>
                </c:pt>
                <c:pt idx="4541">
                  <c:v>61.469843750000003</c:v>
                </c:pt>
                <c:pt idx="4542">
                  <c:v>61.470468750000002</c:v>
                </c:pt>
                <c:pt idx="4543">
                  <c:v>61.471093750000001</c:v>
                </c:pt>
                <c:pt idx="4544">
                  <c:v>61.471874999999997</c:v>
                </c:pt>
                <c:pt idx="4545">
                  <c:v>61.472812500000003</c:v>
                </c:pt>
                <c:pt idx="4546">
                  <c:v>61.473750000000003</c:v>
                </c:pt>
                <c:pt idx="4547">
                  <c:v>61.474687500000002</c:v>
                </c:pt>
                <c:pt idx="4548">
                  <c:v>61.475625000000001</c:v>
                </c:pt>
                <c:pt idx="4549">
                  <c:v>61.4765625</c:v>
                </c:pt>
                <c:pt idx="4550">
                  <c:v>61.477499999999999</c:v>
                </c:pt>
                <c:pt idx="4551">
                  <c:v>61.478437499999998</c:v>
                </c:pt>
                <c:pt idx="4552">
                  <c:v>61.479374999999997</c:v>
                </c:pt>
                <c:pt idx="4553">
                  <c:v>61.48015625</c:v>
                </c:pt>
                <c:pt idx="4554">
                  <c:v>61.4807812499999</c:v>
                </c:pt>
                <c:pt idx="4555">
                  <c:v>61.481562500000003</c:v>
                </c:pt>
                <c:pt idx="4556">
                  <c:v>61.482500000000002</c:v>
                </c:pt>
                <c:pt idx="4557">
                  <c:v>61.483437500000001</c:v>
                </c:pt>
                <c:pt idx="4558">
                  <c:v>61.484531250000003</c:v>
                </c:pt>
                <c:pt idx="4559">
                  <c:v>61.485781250000002</c:v>
                </c:pt>
                <c:pt idx="4560">
                  <c:v>61.487031250000001</c:v>
                </c:pt>
                <c:pt idx="4561">
                  <c:v>61.48828125</c:v>
                </c:pt>
                <c:pt idx="4562">
                  <c:v>61.489687500000002</c:v>
                </c:pt>
                <c:pt idx="4563">
                  <c:v>61.491249999999901</c:v>
                </c:pt>
                <c:pt idx="4564">
                  <c:v>61.492812499999999</c:v>
                </c:pt>
                <c:pt idx="4565">
                  <c:v>61.494374999999998</c:v>
                </c:pt>
                <c:pt idx="4566">
                  <c:v>61.49609375</c:v>
                </c:pt>
                <c:pt idx="4567">
                  <c:v>61.498281249999998</c:v>
                </c:pt>
                <c:pt idx="4568">
                  <c:v>61.500624999999999</c:v>
                </c:pt>
                <c:pt idx="4569">
                  <c:v>61.502656250000001</c:v>
                </c:pt>
                <c:pt idx="4570">
                  <c:v>61.504531249999999</c:v>
                </c:pt>
                <c:pt idx="4571">
                  <c:v>61.506406249999998</c:v>
                </c:pt>
                <c:pt idx="4572">
                  <c:v>61.508281249999897</c:v>
                </c:pt>
                <c:pt idx="4573">
                  <c:v>61.509843750000002</c:v>
                </c:pt>
                <c:pt idx="4574">
                  <c:v>61.511249999999997</c:v>
                </c:pt>
                <c:pt idx="4575">
                  <c:v>61.512812500000003</c:v>
                </c:pt>
                <c:pt idx="4576">
                  <c:v>61.514687500000001</c:v>
                </c:pt>
                <c:pt idx="4577">
                  <c:v>61.516718750000003</c:v>
                </c:pt>
                <c:pt idx="4578">
                  <c:v>61.518593749999901</c:v>
                </c:pt>
                <c:pt idx="4579">
                  <c:v>61.520468749999999</c:v>
                </c:pt>
                <c:pt idx="4580">
                  <c:v>61.522343749999997</c:v>
                </c:pt>
                <c:pt idx="4581">
                  <c:v>61.524609374999997</c:v>
                </c:pt>
                <c:pt idx="4582">
                  <c:v>61.526562499999997</c:v>
                </c:pt>
                <c:pt idx="4583">
                  <c:v>61.527968749999999</c:v>
                </c:pt>
                <c:pt idx="4584">
                  <c:v>61.529531249999998</c:v>
                </c:pt>
                <c:pt idx="4585">
                  <c:v>61.5309375</c:v>
                </c:pt>
                <c:pt idx="4586">
                  <c:v>61.532031250000003</c:v>
                </c:pt>
                <c:pt idx="4587">
                  <c:v>61.533124999999998</c:v>
                </c:pt>
                <c:pt idx="4588">
                  <c:v>61.534374999999997</c:v>
                </c:pt>
                <c:pt idx="4589">
                  <c:v>61.534531250000001</c:v>
                </c:pt>
                <c:pt idx="4590">
                  <c:v>61.533906249999902</c:v>
                </c:pt>
                <c:pt idx="4591">
                  <c:v>61.533593750000001</c:v>
                </c:pt>
                <c:pt idx="4592">
                  <c:v>61.533593750000001</c:v>
                </c:pt>
                <c:pt idx="4593">
                  <c:v>61.533906250000001</c:v>
                </c:pt>
                <c:pt idx="4594">
                  <c:v>61.540546874999997</c:v>
                </c:pt>
                <c:pt idx="4595">
                  <c:v>61.554140625000002</c:v>
                </c:pt>
                <c:pt idx="4596">
                  <c:v>61.568437500000002</c:v>
                </c:pt>
                <c:pt idx="4597">
                  <c:v>61.582578124999998</c:v>
                </c:pt>
                <c:pt idx="4598">
                  <c:v>61.596640624999999</c:v>
                </c:pt>
                <c:pt idx="4599">
                  <c:v>61.610781250000002</c:v>
                </c:pt>
                <c:pt idx="4600">
                  <c:v>61.624843749999997</c:v>
                </c:pt>
                <c:pt idx="4601">
                  <c:v>61.639062500000001</c:v>
                </c:pt>
                <c:pt idx="4602">
                  <c:v>61.653281249999999</c:v>
                </c:pt>
                <c:pt idx="4603">
                  <c:v>61.667265624999999</c:v>
                </c:pt>
                <c:pt idx="4604">
                  <c:v>61.681093750000002</c:v>
                </c:pt>
                <c:pt idx="4605">
                  <c:v>61.695390625000002</c:v>
                </c:pt>
                <c:pt idx="4606">
                  <c:v>61.710078125000003</c:v>
                </c:pt>
                <c:pt idx="4607">
                  <c:v>61.724531249999998</c:v>
                </c:pt>
                <c:pt idx="4608">
                  <c:v>61.738984374999902</c:v>
                </c:pt>
                <c:pt idx="4609">
                  <c:v>61.753515624999999</c:v>
                </c:pt>
                <c:pt idx="4610">
                  <c:v>61.768281249999902</c:v>
                </c:pt>
                <c:pt idx="4611">
                  <c:v>61.783671875000003</c:v>
                </c:pt>
                <c:pt idx="4612">
                  <c:v>61.800156250000001</c:v>
                </c:pt>
                <c:pt idx="4613">
                  <c:v>61.817265624999997</c:v>
                </c:pt>
                <c:pt idx="4614">
                  <c:v>61.833984375</c:v>
                </c:pt>
                <c:pt idx="4615">
                  <c:v>61.849843749999998</c:v>
                </c:pt>
                <c:pt idx="4616">
                  <c:v>61.859374999999901</c:v>
                </c:pt>
                <c:pt idx="4617">
                  <c:v>61.86296875</c:v>
                </c:pt>
                <c:pt idx="4618">
                  <c:v>61.866562500000001</c:v>
                </c:pt>
                <c:pt idx="4619">
                  <c:v>61.871484375000001</c:v>
                </c:pt>
                <c:pt idx="4620">
                  <c:v>61.876796874999997</c:v>
                </c:pt>
                <c:pt idx="4621">
                  <c:v>61.880312499999903</c:v>
                </c:pt>
                <c:pt idx="4622">
                  <c:v>61.882734374999998</c:v>
                </c:pt>
                <c:pt idx="4623">
                  <c:v>61.884843750000002</c:v>
                </c:pt>
                <c:pt idx="4624">
                  <c:v>61.886562499999997</c:v>
                </c:pt>
                <c:pt idx="4625">
                  <c:v>61.888281249999999</c:v>
                </c:pt>
                <c:pt idx="4626">
                  <c:v>61.889218749999998</c:v>
                </c:pt>
                <c:pt idx="4627">
                  <c:v>61.889062500000001</c:v>
                </c:pt>
                <c:pt idx="4628">
                  <c:v>61.889375000000001</c:v>
                </c:pt>
                <c:pt idx="4629">
                  <c:v>61.890468749999997</c:v>
                </c:pt>
                <c:pt idx="4630">
                  <c:v>61.891796874999997</c:v>
                </c:pt>
                <c:pt idx="4631">
                  <c:v>61.893124999999998</c:v>
                </c:pt>
                <c:pt idx="4632">
                  <c:v>61.894296875000002</c:v>
                </c:pt>
                <c:pt idx="4633">
                  <c:v>61.895546875000001</c:v>
                </c:pt>
                <c:pt idx="4634">
                  <c:v>61.896875000000001</c:v>
                </c:pt>
                <c:pt idx="4635">
                  <c:v>61.898125</c:v>
                </c:pt>
                <c:pt idx="4636">
                  <c:v>61.899374999999999</c:v>
                </c:pt>
                <c:pt idx="4637">
                  <c:v>61.900078125</c:v>
                </c:pt>
                <c:pt idx="4638">
                  <c:v>61.900390625</c:v>
                </c:pt>
                <c:pt idx="4639">
                  <c:v>61.900781250000001</c:v>
                </c:pt>
                <c:pt idx="4640">
                  <c:v>61.900937499999998</c:v>
                </c:pt>
                <c:pt idx="4641">
                  <c:v>61.901093750000001</c:v>
                </c:pt>
                <c:pt idx="4642">
                  <c:v>61.901328124999999</c:v>
                </c:pt>
                <c:pt idx="4643">
                  <c:v>61.900624999999998</c:v>
                </c:pt>
                <c:pt idx="4644">
                  <c:v>61.898984374999998</c:v>
                </c:pt>
                <c:pt idx="4645">
                  <c:v>61.897187500000001</c:v>
                </c:pt>
                <c:pt idx="4646">
                  <c:v>61.895468749999999</c:v>
                </c:pt>
                <c:pt idx="4647">
                  <c:v>61.894140624999999</c:v>
                </c:pt>
                <c:pt idx="4648">
                  <c:v>61.892968750000001</c:v>
                </c:pt>
                <c:pt idx="4649">
                  <c:v>61.891718750000003</c:v>
                </c:pt>
                <c:pt idx="4650">
                  <c:v>61.889765624999903</c:v>
                </c:pt>
                <c:pt idx="4651">
                  <c:v>61.885781250000001</c:v>
                </c:pt>
                <c:pt idx="4652">
                  <c:v>61.881328124999897</c:v>
                </c:pt>
                <c:pt idx="4653">
                  <c:v>61.87921875</c:v>
                </c:pt>
                <c:pt idx="4654">
                  <c:v>61.87890625</c:v>
                </c:pt>
                <c:pt idx="4655">
                  <c:v>61.87890625</c:v>
                </c:pt>
                <c:pt idx="4656">
                  <c:v>61.87890625</c:v>
                </c:pt>
                <c:pt idx="4657">
                  <c:v>61.878984375000002</c:v>
                </c:pt>
                <c:pt idx="4658">
                  <c:v>61.879843749999999</c:v>
                </c:pt>
                <c:pt idx="4659">
                  <c:v>61.882031249999997</c:v>
                </c:pt>
                <c:pt idx="4660">
                  <c:v>61.884140625000001</c:v>
                </c:pt>
                <c:pt idx="4661">
                  <c:v>61.885234375000003</c:v>
                </c:pt>
                <c:pt idx="4662">
                  <c:v>61.885781250000001</c:v>
                </c:pt>
                <c:pt idx="4663">
                  <c:v>61.886171875000002</c:v>
                </c:pt>
                <c:pt idx="4664">
                  <c:v>61.88671875</c:v>
                </c:pt>
                <c:pt idx="4665">
                  <c:v>61.887343749999999</c:v>
                </c:pt>
                <c:pt idx="4666">
                  <c:v>61.887968749999999</c:v>
                </c:pt>
                <c:pt idx="4667">
                  <c:v>61.888593749999998</c:v>
                </c:pt>
                <c:pt idx="4668">
                  <c:v>61.889453125000003</c:v>
                </c:pt>
                <c:pt idx="4669">
                  <c:v>61.890468749999997</c:v>
                </c:pt>
                <c:pt idx="4670">
                  <c:v>61.891328125000001</c:v>
                </c:pt>
                <c:pt idx="4671">
                  <c:v>61.892187499999999</c:v>
                </c:pt>
                <c:pt idx="4672">
                  <c:v>61.893046874999897</c:v>
                </c:pt>
                <c:pt idx="4673">
                  <c:v>61.893906250000001</c:v>
                </c:pt>
                <c:pt idx="4674">
                  <c:v>61.894453124999998</c:v>
                </c:pt>
                <c:pt idx="4675">
                  <c:v>61.893749999999997</c:v>
                </c:pt>
                <c:pt idx="4676">
                  <c:v>61.884765625</c:v>
                </c:pt>
                <c:pt idx="4677">
                  <c:v>61.8671875</c:v>
                </c:pt>
                <c:pt idx="4678">
                  <c:v>61.848125000000003</c:v>
                </c:pt>
                <c:pt idx="4679">
                  <c:v>61.828749999999999</c:v>
                </c:pt>
                <c:pt idx="4680">
                  <c:v>61.809218749999999</c:v>
                </c:pt>
                <c:pt idx="4681">
                  <c:v>61.789453125000001</c:v>
                </c:pt>
                <c:pt idx="4682">
                  <c:v>61.769453124999998</c:v>
                </c:pt>
                <c:pt idx="4683">
                  <c:v>61.749375000000001</c:v>
                </c:pt>
                <c:pt idx="4684">
                  <c:v>61.729296875000003</c:v>
                </c:pt>
                <c:pt idx="4685">
                  <c:v>61.709140625000003</c:v>
                </c:pt>
                <c:pt idx="4686">
                  <c:v>61.689062499999999</c:v>
                </c:pt>
                <c:pt idx="4687">
                  <c:v>61.669062500000003</c:v>
                </c:pt>
                <c:pt idx="4688">
                  <c:v>61.648906250000003</c:v>
                </c:pt>
                <c:pt idx="4689">
                  <c:v>61.62859375</c:v>
                </c:pt>
                <c:pt idx="4690">
                  <c:v>61.608359374999999</c:v>
                </c:pt>
                <c:pt idx="4691">
                  <c:v>61.588203125</c:v>
                </c:pt>
                <c:pt idx="4692">
                  <c:v>61.567890624999997</c:v>
                </c:pt>
                <c:pt idx="4693">
                  <c:v>61.547578125000001</c:v>
                </c:pt>
                <c:pt idx="4694">
                  <c:v>61.527421875000002</c:v>
                </c:pt>
                <c:pt idx="4695">
                  <c:v>61.515000000000001</c:v>
                </c:pt>
                <c:pt idx="4696">
                  <c:v>61.5120312499999</c:v>
                </c:pt>
                <c:pt idx="4697">
                  <c:v>61.509843750000002</c:v>
                </c:pt>
                <c:pt idx="4698">
                  <c:v>61.506562500000001</c:v>
                </c:pt>
                <c:pt idx="4699">
                  <c:v>61.503124999999997</c:v>
                </c:pt>
                <c:pt idx="4700">
                  <c:v>61.4996875</c:v>
                </c:pt>
                <c:pt idx="4701">
                  <c:v>61.496250000000003</c:v>
                </c:pt>
                <c:pt idx="4702">
                  <c:v>61.492812499999999</c:v>
                </c:pt>
                <c:pt idx="4703">
                  <c:v>61.489375000000003</c:v>
                </c:pt>
                <c:pt idx="4704">
                  <c:v>61.485937499999999</c:v>
                </c:pt>
                <c:pt idx="4705">
                  <c:v>61.482500000000002</c:v>
                </c:pt>
                <c:pt idx="4706">
                  <c:v>61.479374999999997</c:v>
                </c:pt>
                <c:pt idx="4707">
                  <c:v>61.476406249999997</c:v>
                </c:pt>
                <c:pt idx="4708">
                  <c:v>61.473281249999999</c:v>
                </c:pt>
                <c:pt idx="4709">
                  <c:v>61.47</c:v>
                </c:pt>
                <c:pt idx="4710">
                  <c:v>61.466718749999998</c:v>
                </c:pt>
                <c:pt idx="4711">
                  <c:v>61.463593750000001</c:v>
                </c:pt>
                <c:pt idx="4712">
                  <c:v>61.460468749999997</c:v>
                </c:pt>
                <c:pt idx="4713">
                  <c:v>61.457187500000003</c:v>
                </c:pt>
                <c:pt idx="4714">
                  <c:v>61.453125</c:v>
                </c:pt>
                <c:pt idx="4715">
                  <c:v>61.451093749999998</c:v>
                </c:pt>
                <c:pt idx="4716">
                  <c:v>61.451406249999998</c:v>
                </c:pt>
                <c:pt idx="4717">
                  <c:v>61.451406249999998</c:v>
                </c:pt>
                <c:pt idx="4718">
                  <c:v>61.451406249999998</c:v>
                </c:pt>
                <c:pt idx="4719">
                  <c:v>61.451406249999998</c:v>
                </c:pt>
                <c:pt idx="4720">
                  <c:v>61.451406249999998</c:v>
                </c:pt>
                <c:pt idx="4721">
                  <c:v>61.451406249999998</c:v>
                </c:pt>
                <c:pt idx="4722">
                  <c:v>61.451562499999902</c:v>
                </c:pt>
                <c:pt idx="4723">
                  <c:v>61.451875000000001</c:v>
                </c:pt>
                <c:pt idx="4724">
                  <c:v>61.452031249999997</c:v>
                </c:pt>
                <c:pt idx="4725">
                  <c:v>61.452187500000001</c:v>
                </c:pt>
                <c:pt idx="4726">
                  <c:v>61.452500000000001</c:v>
                </c:pt>
                <c:pt idx="4727">
                  <c:v>61.452656249999997</c:v>
                </c:pt>
                <c:pt idx="4728">
                  <c:v>61.4528125</c:v>
                </c:pt>
                <c:pt idx="4729">
                  <c:v>61.453125</c:v>
                </c:pt>
                <c:pt idx="4730">
                  <c:v>61.4534375</c:v>
                </c:pt>
                <c:pt idx="4731">
                  <c:v>61.453749999999999</c:v>
                </c:pt>
                <c:pt idx="4732">
                  <c:v>61.454062499999999</c:v>
                </c:pt>
                <c:pt idx="4733">
                  <c:v>61.454374999999999</c:v>
                </c:pt>
                <c:pt idx="4734">
                  <c:v>61.454687499999999</c:v>
                </c:pt>
                <c:pt idx="4735">
                  <c:v>61.454999999999998</c:v>
                </c:pt>
                <c:pt idx="4736">
                  <c:v>61.455312499999998</c:v>
                </c:pt>
                <c:pt idx="4737">
                  <c:v>61.455624999999998</c:v>
                </c:pt>
                <c:pt idx="4738">
                  <c:v>61.455937499999997</c:v>
                </c:pt>
                <c:pt idx="4739">
                  <c:v>61.456249999999997</c:v>
                </c:pt>
                <c:pt idx="4740">
                  <c:v>61.456562499999997</c:v>
                </c:pt>
                <c:pt idx="4741">
                  <c:v>61.456874999999997</c:v>
                </c:pt>
                <c:pt idx="4742">
                  <c:v>61.457187500000003</c:v>
                </c:pt>
                <c:pt idx="4743">
                  <c:v>61.457500000000003</c:v>
                </c:pt>
                <c:pt idx="4744">
                  <c:v>61.457812499999903</c:v>
                </c:pt>
                <c:pt idx="4745">
                  <c:v>61.458124999999903</c:v>
                </c:pt>
                <c:pt idx="4746">
                  <c:v>61.458437500000002</c:v>
                </c:pt>
                <c:pt idx="4747">
                  <c:v>61.458750000000002</c:v>
                </c:pt>
                <c:pt idx="4748">
                  <c:v>61.459062500000002</c:v>
                </c:pt>
                <c:pt idx="4749">
                  <c:v>61.459375000000001</c:v>
                </c:pt>
                <c:pt idx="4750">
                  <c:v>61.459687500000001</c:v>
                </c:pt>
                <c:pt idx="4751">
                  <c:v>61.46</c:v>
                </c:pt>
                <c:pt idx="4752">
                  <c:v>61.460312500000001</c:v>
                </c:pt>
                <c:pt idx="4753">
                  <c:v>61.460625</c:v>
                </c:pt>
                <c:pt idx="4754">
                  <c:v>61.4609375</c:v>
                </c:pt>
                <c:pt idx="4755">
                  <c:v>61.46125</c:v>
                </c:pt>
                <c:pt idx="4756">
                  <c:v>61.461562499999999</c:v>
                </c:pt>
                <c:pt idx="4757">
                  <c:v>61.461874999999999</c:v>
                </c:pt>
                <c:pt idx="4758">
                  <c:v>61.462187499999999</c:v>
                </c:pt>
                <c:pt idx="4759">
                  <c:v>61.462499999999999</c:v>
                </c:pt>
                <c:pt idx="4760">
                  <c:v>61.462812499999998</c:v>
                </c:pt>
                <c:pt idx="4761">
                  <c:v>61.463124999999998</c:v>
                </c:pt>
                <c:pt idx="4762">
                  <c:v>61.463281250000001</c:v>
                </c:pt>
                <c:pt idx="4763">
                  <c:v>61.463281250000001</c:v>
                </c:pt>
                <c:pt idx="4764">
                  <c:v>61.463281250000001</c:v>
                </c:pt>
                <c:pt idx="4765">
                  <c:v>61.463124999999998</c:v>
                </c:pt>
                <c:pt idx="4766">
                  <c:v>61.462812499999998</c:v>
                </c:pt>
                <c:pt idx="4767">
                  <c:v>61.462499999999999</c:v>
                </c:pt>
                <c:pt idx="4768">
                  <c:v>61.462656250000002</c:v>
                </c:pt>
                <c:pt idx="4769">
                  <c:v>61.464374999999997</c:v>
                </c:pt>
                <c:pt idx="4770">
                  <c:v>61.467187500000001</c:v>
                </c:pt>
                <c:pt idx="4771">
                  <c:v>61.4690625</c:v>
                </c:pt>
                <c:pt idx="4772">
                  <c:v>61.469843750000003</c:v>
                </c:pt>
                <c:pt idx="4773">
                  <c:v>61.470312499999999</c:v>
                </c:pt>
                <c:pt idx="4774">
                  <c:v>61.470781250000002</c:v>
                </c:pt>
                <c:pt idx="4775">
                  <c:v>61.471406250000001</c:v>
                </c:pt>
                <c:pt idx="4776">
                  <c:v>61.472031250000001</c:v>
                </c:pt>
                <c:pt idx="4777">
                  <c:v>61.47265625</c:v>
                </c:pt>
                <c:pt idx="4778">
                  <c:v>61.473281249999999</c:v>
                </c:pt>
                <c:pt idx="4779">
                  <c:v>61.473906249999999</c:v>
                </c:pt>
                <c:pt idx="4780">
                  <c:v>61.474531249999998</c:v>
                </c:pt>
                <c:pt idx="4781">
                  <c:v>61.475156249999998</c:v>
                </c:pt>
                <c:pt idx="4782">
                  <c:v>61.475781249999997</c:v>
                </c:pt>
                <c:pt idx="4783">
                  <c:v>61.47625</c:v>
                </c:pt>
                <c:pt idx="4784">
                  <c:v>61.476718750000003</c:v>
                </c:pt>
                <c:pt idx="4785">
                  <c:v>61.477187499999999</c:v>
                </c:pt>
                <c:pt idx="4786">
                  <c:v>61.477187499999999</c:v>
                </c:pt>
                <c:pt idx="4787">
                  <c:v>61.475937500000001</c:v>
                </c:pt>
                <c:pt idx="4788">
                  <c:v>61.473203124999998</c:v>
                </c:pt>
                <c:pt idx="4789">
                  <c:v>61.469609374999997</c:v>
                </c:pt>
                <c:pt idx="4790">
                  <c:v>61.466718749999998</c:v>
                </c:pt>
                <c:pt idx="4791">
                  <c:v>61.46515625</c:v>
                </c:pt>
                <c:pt idx="4792">
                  <c:v>61.463593750000001</c:v>
                </c:pt>
                <c:pt idx="4793">
                  <c:v>61.461171874999998</c:v>
                </c:pt>
                <c:pt idx="4794">
                  <c:v>61.458281249999999</c:v>
                </c:pt>
                <c:pt idx="4795">
                  <c:v>61.455078125</c:v>
                </c:pt>
                <c:pt idx="4796">
                  <c:v>61.451796874999999</c:v>
                </c:pt>
                <c:pt idx="4797">
                  <c:v>61.44890625</c:v>
                </c:pt>
                <c:pt idx="4798">
                  <c:v>61.446249999999999</c:v>
                </c:pt>
                <c:pt idx="4799">
                  <c:v>61.443750000000001</c:v>
                </c:pt>
                <c:pt idx="4800">
                  <c:v>61.441015624999999</c:v>
                </c:pt>
                <c:pt idx="4801">
                  <c:v>61.437968750000003</c:v>
                </c:pt>
                <c:pt idx="4802">
                  <c:v>61.434218749999999</c:v>
                </c:pt>
                <c:pt idx="4803">
                  <c:v>61.43</c:v>
                </c:pt>
                <c:pt idx="4804">
                  <c:v>61.426328124999998</c:v>
                </c:pt>
                <c:pt idx="4805">
                  <c:v>61.423046874999997</c:v>
                </c:pt>
                <c:pt idx="4806">
                  <c:v>61.419687500000002</c:v>
                </c:pt>
                <c:pt idx="4807">
                  <c:v>61.416093750000002</c:v>
                </c:pt>
                <c:pt idx="4808">
                  <c:v>61.412265624999897</c:v>
                </c:pt>
                <c:pt idx="4809">
                  <c:v>61.409453124999999</c:v>
                </c:pt>
                <c:pt idx="4810">
                  <c:v>61.408437499999998</c:v>
                </c:pt>
                <c:pt idx="4811">
                  <c:v>61.4065625</c:v>
                </c:pt>
                <c:pt idx="4812">
                  <c:v>61.403203124999997</c:v>
                </c:pt>
                <c:pt idx="4813">
                  <c:v>61.400078125</c:v>
                </c:pt>
                <c:pt idx="4814">
                  <c:v>61.397656249999997</c:v>
                </c:pt>
                <c:pt idx="4815">
                  <c:v>61.396171875</c:v>
                </c:pt>
                <c:pt idx="4816">
                  <c:v>61.396250000000002</c:v>
                </c:pt>
                <c:pt idx="4817">
                  <c:v>61.397343749999997</c:v>
                </c:pt>
                <c:pt idx="4818">
                  <c:v>61.397968749999997</c:v>
                </c:pt>
                <c:pt idx="4819">
                  <c:v>61.399062499999999</c:v>
                </c:pt>
                <c:pt idx="4820">
                  <c:v>61.402109375000002</c:v>
                </c:pt>
                <c:pt idx="4821">
                  <c:v>61.40625</c:v>
                </c:pt>
                <c:pt idx="4822">
                  <c:v>61.41046875</c:v>
                </c:pt>
                <c:pt idx="4823">
                  <c:v>61.415234374999997</c:v>
                </c:pt>
                <c:pt idx="4824">
                  <c:v>61.418437500000003</c:v>
                </c:pt>
                <c:pt idx="4825">
                  <c:v>61.419687500000002</c:v>
                </c:pt>
                <c:pt idx="4826">
                  <c:v>61.420781249999997</c:v>
                </c:pt>
                <c:pt idx="4827">
                  <c:v>61.421718749999997</c:v>
                </c:pt>
                <c:pt idx="4828">
                  <c:v>61.422656250000003</c:v>
                </c:pt>
                <c:pt idx="4829">
                  <c:v>61.423593750000002</c:v>
                </c:pt>
                <c:pt idx="4830">
                  <c:v>61.424531249999902</c:v>
                </c:pt>
                <c:pt idx="4831">
                  <c:v>61.42546875</c:v>
                </c:pt>
                <c:pt idx="4832">
                  <c:v>61.426250000000003</c:v>
                </c:pt>
                <c:pt idx="4833">
                  <c:v>61.426875000000003</c:v>
                </c:pt>
                <c:pt idx="4834">
                  <c:v>61.427500000000002</c:v>
                </c:pt>
                <c:pt idx="4835">
                  <c:v>61.428281249999998</c:v>
                </c:pt>
                <c:pt idx="4836">
                  <c:v>61.429218749999997</c:v>
                </c:pt>
                <c:pt idx="4837">
                  <c:v>61.430156250000003</c:v>
                </c:pt>
                <c:pt idx="4838">
                  <c:v>61.431093749999903</c:v>
                </c:pt>
                <c:pt idx="4839">
                  <c:v>61.432031250000001</c:v>
                </c:pt>
                <c:pt idx="4840">
                  <c:v>61.432812499999997</c:v>
                </c:pt>
                <c:pt idx="4841">
                  <c:v>61.433437499999997</c:v>
                </c:pt>
                <c:pt idx="4842">
                  <c:v>61.434062500000003</c:v>
                </c:pt>
                <c:pt idx="4843">
                  <c:v>61.434687500000003</c:v>
                </c:pt>
                <c:pt idx="4844">
                  <c:v>61.435625000000002</c:v>
                </c:pt>
                <c:pt idx="4845">
                  <c:v>61.436718749999997</c:v>
                </c:pt>
                <c:pt idx="4846">
                  <c:v>61.437656250000003</c:v>
                </c:pt>
                <c:pt idx="4847">
                  <c:v>61.438593750000003</c:v>
                </c:pt>
                <c:pt idx="4848">
                  <c:v>61.438906250000002</c:v>
                </c:pt>
                <c:pt idx="4849">
                  <c:v>61.438437499999999</c:v>
                </c:pt>
                <c:pt idx="4850">
                  <c:v>61.4378125</c:v>
                </c:pt>
                <c:pt idx="4851">
                  <c:v>61.4371875</c:v>
                </c:pt>
                <c:pt idx="4852">
                  <c:v>61.436875000000001</c:v>
                </c:pt>
                <c:pt idx="4853">
                  <c:v>61.437343749999997</c:v>
                </c:pt>
                <c:pt idx="4854">
                  <c:v>61.438124999999999</c:v>
                </c:pt>
                <c:pt idx="4855">
                  <c:v>61.438906250000002</c:v>
                </c:pt>
                <c:pt idx="4856">
                  <c:v>61.439687499999998</c:v>
                </c:pt>
                <c:pt idx="4857">
                  <c:v>61.440468750000001</c:v>
                </c:pt>
                <c:pt idx="4858">
                  <c:v>61.44109375</c:v>
                </c:pt>
                <c:pt idx="4859">
                  <c:v>61.441249999999997</c:v>
                </c:pt>
                <c:pt idx="4860">
                  <c:v>61.44140625</c:v>
                </c:pt>
                <c:pt idx="4861">
                  <c:v>61.441875000000003</c:v>
                </c:pt>
                <c:pt idx="4862">
                  <c:v>61.442500000000003</c:v>
                </c:pt>
                <c:pt idx="4863">
                  <c:v>61.443125000000002</c:v>
                </c:pt>
                <c:pt idx="4864">
                  <c:v>61.443749999999902</c:v>
                </c:pt>
                <c:pt idx="4865">
                  <c:v>61.444531249999997</c:v>
                </c:pt>
                <c:pt idx="4866">
                  <c:v>61.4453125</c:v>
                </c:pt>
                <c:pt idx="4867">
                  <c:v>61.445937499999999</c:v>
                </c:pt>
                <c:pt idx="4868">
                  <c:v>61.446406250000003</c:v>
                </c:pt>
                <c:pt idx="4869">
                  <c:v>61.446874999999999</c:v>
                </c:pt>
                <c:pt idx="4870">
                  <c:v>61.447343749999902</c:v>
                </c:pt>
                <c:pt idx="4871">
                  <c:v>61.447656250000001</c:v>
                </c:pt>
                <c:pt idx="4872">
                  <c:v>61.447812499999998</c:v>
                </c:pt>
                <c:pt idx="4873">
                  <c:v>61.447187499999998</c:v>
                </c:pt>
                <c:pt idx="4874">
                  <c:v>61.4453125</c:v>
                </c:pt>
                <c:pt idx="4875">
                  <c:v>61.442187500000003</c:v>
                </c:pt>
                <c:pt idx="4876">
                  <c:v>61.437968750000003</c:v>
                </c:pt>
                <c:pt idx="4877">
                  <c:v>61.432968750000001</c:v>
                </c:pt>
                <c:pt idx="4878">
                  <c:v>61.427968749999998</c:v>
                </c:pt>
                <c:pt idx="4879">
                  <c:v>61.423281250000002</c:v>
                </c:pt>
                <c:pt idx="4880">
                  <c:v>61.418515624999998</c:v>
                </c:pt>
                <c:pt idx="4881">
                  <c:v>61.414218750000003</c:v>
                </c:pt>
                <c:pt idx="4882">
                  <c:v>61.410859375000001</c:v>
                </c:pt>
                <c:pt idx="4883">
                  <c:v>61.409453124999999</c:v>
                </c:pt>
                <c:pt idx="4884">
                  <c:v>61.410859375000001</c:v>
                </c:pt>
                <c:pt idx="4885">
                  <c:v>61.413125000000001</c:v>
                </c:pt>
                <c:pt idx="4886">
                  <c:v>61.414531250000003</c:v>
                </c:pt>
                <c:pt idx="4887">
                  <c:v>61.415937499999998</c:v>
                </c:pt>
                <c:pt idx="4888">
                  <c:v>61.418203124999998</c:v>
                </c:pt>
                <c:pt idx="4889">
                  <c:v>61.421328125000002</c:v>
                </c:pt>
                <c:pt idx="4890">
                  <c:v>61.425859375000002</c:v>
                </c:pt>
                <c:pt idx="4891">
                  <c:v>61.431953125</c:v>
                </c:pt>
                <c:pt idx="4892">
                  <c:v>61.437578125000002</c:v>
                </c:pt>
                <c:pt idx="4893">
                  <c:v>61.44171875</c:v>
                </c:pt>
                <c:pt idx="4894">
                  <c:v>61.445078124999903</c:v>
                </c:pt>
                <c:pt idx="4895">
                  <c:v>61.447499999999998</c:v>
                </c:pt>
                <c:pt idx="4896">
                  <c:v>61.449687500000003</c:v>
                </c:pt>
                <c:pt idx="4897">
                  <c:v>61.453593750000003</c:v>
                </c:pt>
                <c:pt idx="4898">
                  <c:v>61.459609374999999</c:v>
                </c:pt>
                <c:pt idx="4899">
                  <c:v>61.466562500000002</c:v>
                </c:pt>
                <c:pt idx="4900">
                  <c:v>61.473203124999998</c:v>
                </c:pt>
                <c:pt idx="4901">
                  <c:v>61.478281250000002</c:v>
                </c:pt>
                <c:pt idx="4902">
                  <c:v>61.482031249999999</c:v>
                </c:pt>
                <c:pt idx="4903">
                  <c:v>61.485937499999999</c:v>
                </c:pt>
                <c:pt idx="4904">
                  <c:v>61.490703125000003</c:v>
                </c:pt>
                <c:pt idx="4905">
                  <c:v>61.495859375000002</c:v>
                </c:pt>
                <c:pt idx="4906">
                  <c:v>61.500781249999903</c:v>
                </c:pt>
                <c:pt idx="4907">
                  <c:v>61.505390624999997</c:v>
                </c:pt>
                <c:pt idx="4908">
                  <c:v>61.510078125</c:v>
                </c:pt>
                <c:pt idx="4909">
                  <c:v>61.515078125000002</c:v>
                </c:pt>
                <c:pt idx="4910">
                  <c:v>61.520156249999999</c:v>
                </c:pt>
                <c:pt idx="4911">
                  <c:v>61.524531250000003</c:v>
                </c:pt>
                <c:pt idx="4912">
                  <c:v>61.527734375000001</c:v>
                </c:pt>
                <c:pt idx="4913">
                  <c:v>61.529843749999998</c:v>
                </c:pt>
                <c:pt idx="4914">
                  <c:v>61.531093749999997</c:v>
                </c:pt>
                <c:pt idx="4915">
                  <c:v>61.532031250000003</c:v>
                </c:pt>
                <c:pt idx="4916">
                  <c:v>61.533359374999897</c:v>
                </c:pt>
                <c:pt idx="4917">
                  <c:v>61.53484375</c:v>
                </c:pt>
                <c:pt idx="4918">
                  <c:v>61.536093749999999</c:v>
                </c:pt>
                <c:pt idx="4919">
                  <c:v>61.537031249999998</c:v>
                </c:pt>
                <c:pt idx="4920">
                  <c:v>61.537578125000003</c:v>
                </c:pt>
                <c:pt idx="4921">
                  <c:v>61.538203125000003</c:v>
                </c:pt>
                <c:pt idx="4922">
                  <c:v>61.5390625</c:v>
                </c:pt>
                <c:pt idx="4923">
                  <c:v>61.54</c:v>
                </c:pt>
                <c:pt idx="4924">
                  <c:v>61.5413281249999</c:v>
                </c:pt>
                <c:pt idx="4925">
                  <c:v>61.543359375000001</c:v>
                </c:pt>
                <c:pt idx="4926">
                  <c:v>61.545703125000003</c:v>
                </c:pt>
                <c:pt idx="4927">
                  <c:v>61.548124999999999</c:v>
                </c:pt>
                <c:pt idx="4928">
                  <c:v>61.550624999999997</c:v>
                </c:pt>
                <c:pt idx="4929">
                  <c:v>61.553906249999997</c:v>
                </c:pt>
                <c:pt idx="4930">
                  <c:v>61.5592187499999</c:v>
                </c:pt>
                <c:pt idx="4931">
                  <c:v>61.564374999999998</c:v>
                </c:pt>
                <c:pt idx="4932">
                  <c:v>61.566249999999997</c:v>
                </c:pt>
                <c:pt idx="4933">
                  <c:v>61.566015624999999</c:v>
                </c:pt>
                <c:pt idx="4934">
                  <c:v>61.565234375000003</c:v>
                </c:pt>
                <c:pt idx="4935">
                  <c:v>61.564140625</c:v>
                </c:pt>
                <c:pt idx="4936">
                  <c:v>61.563124999999999</c:v>
                </c:pt>
                <c:pt idx="4937">
                  <c:v>61.562343749999997</c:v>
                </c:pt>
                <c:pt idx="4938">
                  <c:v>61.561874999999901</c:v>
                </c:pt>
                <c:pt idx="4939">
                  <c:v>61.561796874999999</c:v>
                </c:pt>
                <c:pt idx="4940">
                  <c:v>61.562343749999997</c:v>
                </c:pt>
                <c:pt idx="4941">
                  <c:v>61.562890625000001</c:v>
                </c:pt>
                <c:pt idx="4942">
                  <c:v>61.562031249999997</c:v>
                </c:pt>
                <c:pt idx="4943">
                  <c:v>61.558671875000002</c:v>
                </c:pt>
                <c:pt idx="4944">
                  <c:v>61.554218749999997</c:v>
                </c:pt>
                <c:pt idx="4945">
                  <c:v>61.551015624999998</c:v>
                </c:pt>
                <c:pt idx="4946">
                  <c:v>61.549374999999998</c:v>
                </c:pt>
                <c:pt idx="4947">
                  <c:v>61.548671874999997</c:v>
                </c:pt>
                <c:pt idx="4948">
                  <c:v>61.548828125</c:v>
                </c:pt>
                <c:pt idx="4949">
                  <c:v>61.549609375000003</c:v>
                </c:pt>
                <c:pt idx="4950">
                  <c:v>61.550234374999903</c:v>
                </c:pt>
                <c:pt idx="4951">
                  <c:v>61.550546875000002</c:v>
                </c:pt>
                <c:pt idx="4952">
                  <c:v>61.550546875000002</c:v>
                </c:pt>
                <c:pt idx="4953">
                  <c:v>61.550390624999999</c:v>
                </c:pt>
                <c:pt idx="4954">
                  <c:v>61.55046875</c:v>
                </c:pt>
                <c:pt idx="4955">
                  <c:v>61.550859375000002</c:v>
                </c:pt>
                <c:pt idx="4956">
                  <c:v>61.551250000000003</c:v>
                </c:pt>
                <c:pt idx="4957">
                  <c:v>61.551640624999997</c:v>
                </c:pt>
                <c:pt idx="4958">
                  <c:v>61.552265624999997</c:v>
                </c:pt>
                <c:pt idx="4959">
                  <c:v>61.553125000000001</c:v>
                </c:pt>
                <c:pt idx="4960">
                  <c:v>61.554218749999997</c:v>
                </c:pt>
                <c:pt idx="4961">
                  <c:v>61.555624999999999</c:v>
                </c:pt>
                <c:pt idx="4962">
                  <c:v>61.557265624999999</c:v>
                </c:pt>
                <c:pt idx="4963">
                  <c:v>61.55890625</c:v>
                </c:pt>
                <c:pt idx="4964">
                  <c:v>61.561093749999998</c:v>
                </c:pt>
                <c:pt idx="4965">
                  <c:v>61.564531250000002</c:v>
                </c:pt>
                <c:pt idx="4966">
                  <c:v>61.568671875</c:v>
                </c:pt>
                <c:pt idx="4967">
                  <c:v>61.572578125</c:v>
                </c:pt>
                <c:pt idx="4968">
                  <c:v>61.576015624999997</c:v>
                </c:pt>
                <c:pt idx="4969">
                  <c:v>61.579296874999997</c:v>
                </c:pt>
                <c:pt idx="4970">
                  <c:v>61.582265624999998</c:v>
                </c:pt>
                <c:pt idx="4971">
                  <c:v>61.584609374999999</c:v>
                </c:pt>
                <c:pt idx="4972">
                  <c:v>61.5862499999999</c:v>
                </c:pt>
                <c:pt idx="4973">
                  <c:v>61.587265625000001</c:v>
                </c:pt>
                <c:pt idx="4974">
                  <c:v>61.587968750000002</c:v>
                </c:pt>
                <c:pt idx="4975">
                  <c:v>61.588593750000001</c:v>
                </c:pt>
                <c:pt idx="4976">
                  <c:v>61.589374999999897</c:v>
                </c:pt>
                <c:pt idx="4977">
                  <c:v>61.590390624999998</c:v>
                </c:pt>
                <c:pt idx="4978">
                  <c:v>61.591796875</c:v>
                </c:pt>
                <c:pt idx="4979">
                  <c:v>61.593281249999997</c:v>
                </c:pt>
                <c:pt idx="4980">
                  <c:v>61.5943749999999</c:v>
                </c:pt>
                <c:pt idx="4981">
                  <c:v>61.595468750000002</c:v>
                </c:pt>
                <c:pt idx="4982">
                  <c:v>61.596953124999999</c:v>
                </c:pt>
                <c:pt idx="4983">
                  <c:v>61.598906249999999</c:v>
                </c:pt>
                <c:pt idx="4984">
                  <c:v>61.601015625000002</c:v>
                </c:pt>
                <c:pt idx="4985">
                  <c:v>61.602265624999902</c:v>
                </c:pt>
                <c:pt idx="4986">
                  <c:v>61.602343750000003</c:v>
                </c:pt>
                <c:pt idx="4987">
                  <c:v>61.602343749999903</c:v>
                </c:pt>
                <c:pt idx="4988">
                  <c:v>61.602890625000001</c:v>
                </c:pt>
                <c:pt idx="4989">
                  <c:v>61.603671875000003</c:v>
                </c:pt>
                <c:pt idx="4990">
                  <c:v>61.604374999999997</c:v>
                </c:pt>
                <c:pt idx="4991">
                  <c:v>61.604921875000002</c:v>
                </c:pt>
                <c:pt idx="4992">
                  <c:v>61.605234375000002</c:v>
                </c:pt>
                <c:pt idx="4993">
                  <c:v>61.605312499999997</c:v>
                </c:pt>
                <c:pt idx="4994">
                  <c:v>61.605234375000002</c:v>
                </c:pt>
                <c:pt idx="4995">
                  <c:v>61.605234375000002</c:v>
                </c:pt>
                <c:pt idx="4996">
                  <c:v>61.605390624999998</c:v>
                </c:pt>
                <c:pt idx="4997">
                  <c:v>61.605546875000002</c:v>
                </c:pt>
                <c:pt idx="4998">
                  <c:v>61.605703124999998</c:v>
                </c:pt>
                <c:pt idx="4999">
                  <c:v>61.605703124999998</c:v>
                </c:pt>
                <c:pt idx="5000">
                  <c:v>61.606015624999998</c:v>
                </c:pt>
                <c:pt idx="5001">
                  <c:v>61.606875000000002</c:v>
                </c:pt>
                <c:pt idx="5002">
                  <c:v>61.607656249999998</c:v>
                </c:pt>
                <c:pt idx="5003">
                  <c:v>61.608125000000001</c:v>
                </c:pt>
                <c:pt idx="5004">
                  <c:v>61.608281249999997</c:v>
                </c:pt>
                <c:pt idx="5005">
                  <c:v>61.608203125000003</c:v>
                </c:pt>
                <c:pt idx="5006">
                  <c:v>61.607968749999998</c:v>
                </c:pt>
                <c:pt idx="5007">
                  <c:v>61.607734375</c:v>
                </c:pt>
                <c:pt idx="5008">
                  <c:v>61.607578125000003</c:v>
                </c:pt>
                <c:pt idx="5009">
                  <c:v>61.607421875</c:v>
                </c:pt>
                <c:pt idx="5010">
                  <c:v>61.607421875</c:v>
                </c:pt>
                <c:pt idx="5011">
                  <c:v>61.6077343749999</c:v>
                </c:pt>
                <c:pt idx="5012">
                  <c:v>61.608203125000003</c:v>
                </c:pt>
                <c:pt idx="5013">
                  <c:v>61.608906249999997</c:v>
                </c:pt>
                <c:pt idx="5014">
                  <c:v>61.610234374999997</c:v>
                </c:pt>
                <c:pt idx="5015">
                  <c:v>61.611953124999999</c:v>
                </c:pt>
                <c:pt idx="5016">
                  <c:v>61.613437500000003</c:v>
                </c:pt>
                <c:pt idx="5017">
                  <c:v>61.614687500000002</c:v>
                </c:pt>
                <c:pt idx="5018">
                  <c:v>61.615859374999999</c:v>
                </c:pt>
                <c:pt idx="5019">
                  <c:v>61.617031249999997</c:v>
                </c:pt>
                <c:pt idx="5020">
                  <c:v>61.618437499999999</c:v>
                </c:pt>
                <c:pt idx="5021">
                  <c:v>61.620156250000001</c:v>
                </c:pt>
                <c:pt idx="5022">
                  <c:v>61.622343749999999</c:v>
                </c:pt>
                <c:pt idx="5023">
                  <c:v>61.625234374999998</c:v>
                </c:pt>
                <c:pt idx="5024">
                  <c:v>61.628515624999999</c:v>
                </c:pt>
                <c:pt idx="5025">
                  <c:v>61.631640624999903</c:v>
                </c:pt>
                <c:pt idx="5026">
                  <c:v>61.634453125</c:v>
                </c:pt>
                <c:pt idx="5027">
                  <c:v>61.63671875</c:v>
                </c:pt>
                <c:pt idx="5028">
                  <c:v>61.638125000000002</c:v>
                </c:pt>
                <c:pt idx="5029">
                  <c:v>61.639140625000003</c:v>
                </c:pt>
                <c:pt idx="5030">
                  <c:v>61.6403125</c:v>
                </c:pt>
                <c:pt idx="5031">
                  <c:v>61.641406250000003</c:v>
                </c:pt>
                <c:pt idx="5032">
                  <c:v>61.642265625</c:v>
                </c:pt>
                <c:pt idx="5033">
                  <c:v>61.642812499999998</c:v>
                </c:pt>
                <c:pt idx="5034">
                  <c:v>61.643281250000001</c:v>
                </c:pt>
                <c:pt idx="5035">
                  <c:v>61.644140624999999</c:v>
                </c:pt>
                <c:pt idx="5036">
                  <c:v>61.645625000000003</c:v>
                </c:pt>
                <c:pt idx="5037">
                  <c:v>61.648046874999999</c:v>
                </c:pt>
                <c:pt idx="5038">
                  <c:v>61.651093749999902</c:v>
                </c:pt>
                <c:pt idx="5039">
                  <c:v>61.654374999999902</c:v>
                </c:pt>
                <c:pt idx="5040">
                  <c:v>61.658124999999998</c:v>
                </c:pt>
                <c:pt idx="5041">
                  <c:v>61.662265625000003</c:v>
                </c:pt>
                <c:pt idx="5042">
                  <c:v>61.667265624999999</c:v>
                </c:pt>
                <c:pt idx="5043">
                  <c:v>61.672421874999998</c:v>
                </c:pt>
                <c:pt idx="5044">
                  <c:v>61.676484375000001</c:v>
                </c:pt>
                <c:pt idx="5045">
                  <c:v>61.678984374999999</c:v>
                </c:pt>
                <c:pt idx="5046">
                  <c:v>61.681640624999901</c:v>
                </c:pt>
                <c:pt idx="5047">
                  <c:v>61.686406249999997</c:v>
                </c:pt>
                <c:pt idx="5048">
                  <c:v>61.691953124999998</c:v>
                </c:pt>
                <c:pt idx="5049">
                  <c:v>61.696406250000003</c:v>
                </c:pt>
                <c:pt idx="5050">
                  <c:v>61.698203124999999</c:v>
                </c:pt>
                <c:pt idx="5051">
                  <c:v>61.698828124999999</c:v>
                </c:pt>
                <c:pt idx="5052">
                  <c:v>61.700859375</c:v>
                </c:pt>
                <c:pt idx="5053">
                  <c:v>61.704999999999998</c:v>
                </c:pt>
                <c:pt idx="5054">
                  <c:v>61.712187499999999</c:v>
                </c:pt>
                <c:pt idx="5055">
                  <c:v>61.721718750000001</c:v>
                </c:pt>
                <c:pt idx="5056">
                  <c:v>61.731796875000001</c:v>
                </c:pt>
                <c:pt idx="5057">
                  <c:v>61.741718749999997</c:v>
                </c:pt>
                <c:pt idx="5058">
                  <c:v>61.750859374999997</c:v>
                </c:pt>
                <c:pt idx="5059">
                  <c:v>61.758671874999997</c:v>
                </c:pt>
                <c:pt idx="5060">
                  <c:v>61.766171874999998</c:v>
                </c:pt>
                <c:pt idx="5061">
                  <c:v>61.775078125</c:v>
                </c:pt>
                <c:pt idx="5062">
                  <c:v>61.786406249999999</c:v>
                </c:pt>
                <c:pt idx="5063">
                  <c:v>61.799374999999998</c:v>
                </c:pt>
                <c:pt idx="5064">
                  <c:v>61.809843749999999</c:v>
                </c:pt>
                <c:pt idx="5065">
                  <c:v>61.817656249999999</c:v>
                </c:pt>
                <c:pt idx="5066">
                  <c:v>61.824921875000001</c:v>
                </c:pt>
                <c:pt idx="5067">
                  <c:v>61.831562499999997</c:v>
                </c:pt>
                <c:pt idx="5068">
                  <c:v>61.838437499999998</c:v>
                </c:pt>
                <c:pt idx="5069">
                  <c:v>61.845078125000001</c:v>
                </c:pt>
                <c:pt idx="5070">
                  <c:v>61.851171874999999</c:v>
                </c:pt>
                <c:pt idx="5071">
                  <c:v>61.857500000000002</c:v>
                </c:pt>
                <c:pt idx="5072">
                  <c:v>61.864531249999999</c:v>
                </c:pt>
                <c:pt idx="5073">
                  <c:v>61.872578124999997</c:v>
                </c:pt>
                <c:pt idx="5074">
                  <c:v>61.881406249999998</c:v>
                </c:pt>
                <c:pt idx="5075">
                  <c:v>61.890156249999997</c:v>
                </c:pt>
                <c:pt idx="5076">
                  <c:v>61.898515625000002</c:v>
                </c:pt>
                <c:pt idx="5077">
                  <c:v>61.906796874999998</c:v>
                </c:pt>
                <c:pt idx="5078">
                  <c:v>61.915156250000003</c:v>
                </c:pt>
                <c:pt idx="5079">
                  <c:v>61.923671874999997</c:v>
                </c:pt>
                <c:pt idx="5080">
                  <c:v>61.932343750000001</c:v>
                </c:pt>
                <c:pt idx="5081">
                  <c:v>61.941484375000002</c:v>
                </c:pt>
                <c:pt idx="5082">
                  <c:v>61.951640625000003</c:v>
                </c:pt>
                <c:pt idx="5083">
                  <c:v>61.961640625000001</c:v>
                </c:pt>
                <c:pt idx="5084">
                  <c:v>61.969765625000001</c:v>
                </c:pt>
                <c:pt idx="5085">
                  <c:v>61.976328125000002</c:v>
                </c:pt>
                <c:pt idx="5086">
                  <c:v>61.982343749999998</c:v>
                </c:pt>
                <c:pt idx="5087">
                  <c:v>61.988359375000002</c:v>
                </c:pt>
                <c:pt idx="5088">
                  <c:v>61.994999999999997</c:v>
                </c:pt>
                <c:pt idx="5089">
                  <c:v>62.002812499999997</c:v>
                </c:pt>
                <c:pt idx="5090">
                  <c:v>62.010859375000003</c:v>
                </c:pt>
                <c:pt idx="5091">
                  <c:v>62.016015625000001</c:v>
                </c:pt>
                <c:pt idx="5092">
                  <c:v>62.015468749999997</c:v>
                </c:pt>
                <c:pt idx="5093">
                  <c:v>62.010624999999997</c:v>
                </c:pt>
                <c:pt idx="5094">
                  <c:v>62.004765624999997</c:v>
                </c:pt>
                <c:pt idx="5095">
                  <c:v>61.998906249999997</c:v>
                </c:pt>
                <c:pt idx="5096">
                  <c:v>61.9944531249999</c:v>
                </c:pt>
                <c:pt idx="5097">
                  <c:v>61.990625000000001</c:v>
                </c:pt>
                <c:pt idx="5098">
                  <c:v>61.984843750000003</c:v>
                </c:pt>
                <c:pt idx="5099">
                  <c:v>61.977578125000001</c:v>
                </c:pt>
                <c:pt idx="5100">
                  <c:v>61.970234374999997</c:v>
                </c:pt>
                <c:pt idx="5101">
                  <c:v>61.963203125</c:v>
                </c:pt>
                <c:pt idx="5102">
                  <c:v>61.955937499999997</c:v>
                </c:pt>
                <c:pt idx="5103">
                  <c:v>61.94953125</c:v>
                </c:pt>
                <c:pt idx="5104">
                  <c:v>61.945390625000002</c:v>
                </c:pt>
                <c:pt idx="5105">
                  <c:v>61.942421875000001</c:v>
                </c:pt>
                <c:pt idx="5106">
                  <c:v>61.939062499999999</c:v>
                </c:pt>
                <c:pt idx="5107">
                  <c:v>61.935078124999997</c:v>
                </c:pt>
                <c:pt idx="5108">
                  <c:v>61.930390625000001</c:v>
                </c:pt>
                <c:pt idx="5109">
                  <c:v>61.925078124999999</c:v>
                </c:pt>
                <c:pt idx="5110">
                  <c:v>61.919218749999999</c:v>
                </c:pt>
                <c:pt idx="5111">
                  <c:v>61.912734374999999</c:v>
                </c:pt>
                <c:pt idx="5112">
                  <c:v>61.906953125000001</c:v>
                </c:pt>
                <c:pt idx="5113">
                  <c:v>61.903281249999999</c:v>
                </c:pt>
                <c:pt idx="5114">
                  <c:v>61.901406250000001</c:v>
                </c:pt>
                <c:pt idx="5115">
                  <c:v>61.900312499999998</c:v>
                </c:pt>
                <c:pt idx="5116">
                  <c:v>61.899374999999999</c:v>
                </c:pt>
                <c:pt idx="5117">
                  <c:v>61.898593750000003</c:v>
                </c:pt>
                <c:pt idx="5118">
                  <c:v>61.898281249999997</c:v>
                </c:pt>
                <c:pt idx="5119">
                  <c:v>61.8984375</c:v>
                </c:pt>
                <c:pt idx="5120">
                  <c:v>61.89875</c:v>
                </c:pt>
                <c:pt idx="5121">
                  <c:v>61.899062499999999</c:v>
                </c:pt>
                <c:pt idx="5122">
                  <c:v>61.899374999999999</c:v>
                </c:pt>
                <c:pt idx="5123">
                  <c:v>61.899843750000002</c:v>
                </c:pt>
                <c:pt idx="5124">
                  <c:v>61.900624999999998</c:v>
                </c:pt>
                <c:pt idx="5125">
                  <c:v>61.901562499999997</c:v>
                </c:pt>
                <c:pt idx="5126">
                  <c:v>61.90265625</c:v>
                </c:pt>
                <c:pt idx="5127">
                  <c:v>61.906406250000003</c:v>
                </c:pt>
                <c:pt idx="5128">
                  <c:v>61.912812500000001</c:v>
                </c:pt>
                <c:pt idx="5129">
                  <c:v>61.92</c:v>
                </c:pt>
                <c:pt idx="5130">
                  <c:v>61.927812500000002</c:v>
                </c:pt>
                <c:pt idx="5131">
                  <c:v>61.935390624999997</c:v>
                </c:pt>
                <c:pt idx="5132">
                  <c:v>61.942812500000002</c:v>
                </c:pt>
                <c:pt idx="5133">
                  <c:v>61.950312500000003</c:v>
                </c:pt>
                <c:pt idx="5134">
                  <c:v>61.957578124999998</c:v>
                </c:pt>
                <c:pt idx="5135">
                  <c:v>61.964765624999998</c:v>
                </c:pt>
                <c:pt idx="5136">
                  <c:v>61.972421875000002</c:v>
                </c:pt>
                <c:pt idx="5137">
                  <c:v>61.981015624999998</c:v>
                </c:pt>
                <c:pt idx="5138">
                  <c:v>61.988124999999997</c:v>
                </c:pt>
                <c:pt idx="5139">
                  <c:v>61.992421874999998</c:v>
                </c:pt>
                <c:pt idx="5140">
                  <c:v>61.994843750000001</c:v>
                </c:pt>
                <c:pt idx="5141">
                  <c:v>61.99578125</c:v>
                </c:pt>
                <c:pt idx="5142">
                  <c:v>61.996796875000001</c:v>
                </c:pt>
                <c:pt idx="5143">
                  <c:v>61.998750000000001</c:v>
                </c:pt>
                <c:pt idx="5144">
                  <c:v>62.001562499999999</c:v>
                </c:pt>
                <c:pt idx="5145">
                  <c:v>62.004531249999999</c:v>
                </c:pt>
                <c:pt idx="5146">
                  <c:v>62.007109374999999</c:v>
                </c:pt>
                <c:pt idx="5147">
                  <c:v>62.009531250000002</c:v>
                </c:pt>
                <c:pt idx="5148">
                  <c:v>62.012187500000003</c:v>
                </c:pt>
                <c:pt idx="5149">
                  <c:v>62.014375000000001</c:v>
                </c:pt>
                <c:pt idx="5150">
                  <c:v>62.016015625000001</c:v>
                </c:pt>
                <c:pt idx="5151">
                  <c:v>62.017812499999998</c:v>
                </c:pt>
                <c:pt idx="5152">
                  <c:v>62.01921875</c:v>
                </c:pt>
                <c:pt idx="5153">
                  <c:v>62.02</c:v>
                </c:pt>
                <c:pt idx="5154">
                  <c:v>62.020937500000002</c:v>
                </c:pt>
                <c:pt idx="5155">
                  <c:v>62.022031249999998</c:v>
                </c:pt>
                <c:pt idx="5156">
                  <c:v>62.022812499999901</c:v>
                </c:pt>
                <c:pt idx="5157">
                  <c:v>62.023281249999997</c:v>
                </c:pt>
                <c:pt idx="5158">
                  <c:v>62.023906250000003</c:v>
                </c:pt>
                <c:pt idx="5159">
                  <c:v>62.024843750000002</c:v>
                </c:pt>
                <c:pt idx="5160">
                  <c:v>62.025781250000001</c:v>
                </c:pt>
                <c:pt idx="5161">
                  <c:v>62.026718750000001</c:v>
                </c:pt>
                <c:pt idx="5162">
                  <c:v>62.027500000000003</c:v>
                </c:pt>
                <c:pt idx="5163">
                  <c:v>62.028281249999999</c:v>
                </c:pt>
                <c:pt idx="5164">
                  <c:v>62.029218749999998</c:v>
                </c:pt>
                <c:pt idx="5165">
                  <c:v>62.029999999999902</c:v>
                </c:pt>
                <c:pt idx="5166">
                  <c:v>62.030781249999997</c:v>
                </c:pt>
                <c:pt idx="5167">
                  <c:v>62.0318749999999</c:v>
                </c:pt>
                <c:pt idx="5168">
                  <c:v>62.033124999999998</c:v>
                </c:pt>
                <c:pt idx="5169">
                  <c:v>62.034374999999997</c:v>
                </c:pt>
                <c:pt idx="5170">
                  <c:v>62.035625000000003</c:v>
                </c:pt>
                <c:pt idx="5171">
                  <c:v>62.036562500000002</c:v>
                </c:pt>
                <c:pt idx="5172">
                  <c:v>62.037343749999998</c:v>
                </c:pt>
                <c:pt idx="5173">
                  <c:v>62.038437500000001</c:v>
                </c:pt>
                <c:pt idx="5174">
                  <c:v>62.039687499999999</c:v>
                </c:pt>
                <c:pt idx="5175">
                  <c:v>62.040781250000002</c:v>
                </c:pt>
                <c:pt idx="5176">
                  <c:v>62.041874999999997</c:v>
                </c:pt>
                <c:pt idx="5177">
                  <c:v>62.043125000000003</c:v>
                </c:pt>
                <c:pt idx="5178">
                  <c:v>62.044375000000002</c:v>
                </c:pt>
                <c:pt idx="5179">
                  <c:v>62.045937500000001</c:v>
                </c:pt>
                <c:pt idx="5180">
                  <c:v>62.047656249999903</c:v>
                </c:pt>
                <c:pt idx="5181">
                  <c:v>62.049062499999998</c:v>
                </c:pt>
                <c:pt idx="5182">
                  <c:v>62.050312499999997</c:v>
                </c:pt>
                <c:pt idx="5183">
                  <c:v>62.051562499999903</c:v>
                </c:pt>
                <c:pt idx="5184">
                  <c:v>62.052968749999998</c:v>
                </c:pt>
                <c:pt idx="5185">
                  <c:v>62.054531249999997</c:v>
                </c:pt>
                <c:pt idx="5186">
                  <c:v>62.056093750000002</c:v>
                </c:pt>
                <c:pt idx="5187">
                  <c:v>62.057656250000001</c:v>
                </c:pt>
                <c:pt idx="5188">
                  <c:v>62.059218749999999</c:v>
                </c:pt>
                <c:pt idx="5189">
                  <c:v>62.060937500000001</c:v>
                </c:pt>
                <c:pt idx="5190">
                  <c:v>62.062968750000003</c:v>
                </c:pt>
                <c:pt idx="5191">
                  <c:v>62.064999999999998</c:v>
                </c:pt>
                <c:pt idx="5192">
                  <c:v>62.067031249999999</c:v>
                </c:pt>
                <c:pt idx="5193">
                  <c:v>62.069062499999902</c:v>
                </c:pt>
                <c:pt idx="5194">
                  <c:v>62.070781250000003</c:v>
                </c:pt>
                <c:pt idx="5195">
                  <c:v>62.072343749999902</c:v>
                </c:pt>
                <c:pt idx="5196">
                  <c:v>62.073906249999901</c:v>
                </c:pt>
                <c:pt idx="5197">
                  <c:v>62.075625000000002</c:v>
                </c:pt>
                <c:pt idx="5198">
                  <c:v>62.077500000000001</c:v>
                </c:pt>
                <c:pt idx="5199">
                  <c:v>62.079218750000003</c:v>
                </c:pt>
                <c:pt idx="5200">
                  <c:v>62.080781250000001</c:v>
                </c:pt>
                <c:pt idx="5201">
                  <c:v>62.082187500000003</c:v>
                </c:pt>
                <c:pt idx="5202">
                  <c:v>62.083437500000002</c:v>
                </c:pt>
                <c:pt idx="5203">
                  <c:v>62.084843749999997</c:v>
                </c:pt>
                <c:pt idx="5204">
                  <c:v>62.086406250000003</c:v>
                </c:pt>
                <c:pt idx="5205">
                  <c:v>62.087968750000002</c:v>
                </c:pt>
                <c:pt idx="5206">
                  <c:v>62.08953125</c:v>
                </c:pt>
                <c:pt idx="5207">
                  <c:v>62.090937500000003</c:v>
                </c:pt>
                <c:pt idx="5208">
                  <c:v>62.092343749999998</c:v>
                </c:pt>
                <c:pt idx="5209">
                  <c:v>62.09375</c:v>
                </c:pt>
                <c:pt idx="5210">
                  <c:v>62.094999999999999</c:v>
                </c:pt>
                <c:pt idx="5211">
                  <c:v>62.096093750000001</c:v>
                </c:pt>
                <c:pt idx="5212">
                  <c:v>62.097187499999997</c:v>
                </c:pt>
                <c:pt idx="5213">
                  <c:v>62.098437500000003</c:v>
                </c:pt>
                <c:pt idx="5214">
                  <c:v>62.099531249999998</c:v>
                </c:pt>
                <c:pt idx="5215">
                  <c:v>62.100625000000001</c:v>
                </c:pt>
                <c:pt idx="5216">
                  <c:v>62.101875</c:v>
                </c:pt>
                <c:pt idx="5217">
                  <c:v>62.103281250000002</c:v>
                </c:pt>
                <c:pt idx="5218">
                  <c:v>62.104687499999997</c:v>
                </c:pt>
                <c:pt idx="5219">
                  <c:v>62.106093749999999</c:v>
                </c:pt>
                <c:pt idx="5220">
                  <c:v>62.107500000000002</c:v>
                </c:pt>
                <c:pt idx="5221">
                  <c:v>62.108750000000001</c:v>
                </c:pt>
                <c:pt idx="5222">
                  <c:v>62.110156250000003</c:v>
                </c:pt>
                <c:pt idx="5223">
                  <c:v>62.111718750000001</c:v>
                </c:pt>
                <c:pt idx="5224">
                  <c:v>62.11296875</c:v>
                </c:pt>
                <c:pt idx="5225">
                  <c:v>62.114062500000003</c:v>
                </c:pt>
                <c:pt idx="5226">
                  <c:v>62.115312500000002</c:v>
                </c:pt>
                <c:pt idx="5227">
                  <c:v>62.116562500000001</c:v>
                </c:pt>
                <c:pt idx="5228">
                  <c:v>62.1175</c:v>
                </c:pt>
                <c:pt idx="5229">
                  <c:v>62.118281250000003</c:v>
                </c:pt>
                <c:pt idx="5230">
                  <c:v>62.119218750000002</c:v>
                </c:pt>
                <c:pt idx="5231">
                  <c:v>62.120156250000001</c:v>
                </c:pt>
                <c:pt idx="5232">
                  <c:v>62.12109375</c:v>
                </c:pt>
                <c:pt idx="5233">
                  <c:v>62.122187500000003</c:v>
                </c:pt>
                <c:pt idx="5234">
                  <c:v>62.123593749999998</c:v>
                </c:pt>
                <c:pt idx="5235">
                  <c:v>62.125156250000003</c:v>
                </c:pt>
                <c:pt idx="5236">
                  <c:v>62.126562499999999</c:v>
                </c:pt>
                <c:pt idx="5237">
                  <c:v>62.127499999999998</c:v>
                </c:pt>
                <c:pt idx="5238">
                  <c:v>62.128281250000001</c:v>
                </c:pt>
                <c:pt idx="5239">
                  <c:v>62.12921875</c:v>
                </c:pt>
                <c:pt idx="5240">
                  <c:v>62.130312500000002</c:v>
                </c:pt>
                <c:pt idx="5241">
                  <c:v>62.131562500000001</c:v>
                </c:pt>
                <c:pt idx="5242">
                  <c:v>62.1328125</c:v>
                </c:pt>
                <c:pt idx="5243">
                  <c:v>62.134062499999999</c:v>
                </c:pt>
                <c:pt idx="5244">
                  <c:v>62.135156250000001</c:v>
                </c:pt>
                <c:pt idx="5245">
                  <c:v>62.136249999999997</c:v>
                </c:pt>
                <c:pt idx="5246">
                  <c:v>62.137343749999999</c:v>
                </c:pt>
                <c:pt idx="5247">
                  <c:v>62.138125000000002</c:v>
                </c:pt>
                <c:pt idx="5248">
                  <c:v>62.138750000000002</c:v>
                </c:pt>
                <c:pt idx="5249">
                  <c:v>62.139687500000001</c:v>
                </c:pt>
                <c:pt idx="5250">
                  <c:v>62.140625</c:v>
                </c:pt>
                <c:pt idx="5251">
                  <c:v>62.141249999999999</c:v>
                </c:pt>
                <c:pt idx="5252">
                  <c:v>62.141562499999999</c:v>
                </c:pt>
                <c:pt idx="5253">
                  <c:v>62.141718750000003</c:v>
                </c:pt>
                <c:pt idx="5254">
                  <c:v>62.142031250000002</c:v>
                </c:pt>
                <c:pt idx="5255">
                  <c:v>62.142343750000002</c:v>
                </c:pt>
                <c:pt idx="5256">
                  <c:v>62.142499999999998</c:v>
                </c:pt>
                <c:pt idx="5257">
                  <c:v>62.142499999999998</c:v>
                </c:pt>
                <c:pt idx="5258">
                  <c:v>62.142343749999903</c:v>
                </c:pt>
                <c:pt idx="5259">
                  <c:v>62.142031250000002</c:v>
                </c:pt>
                <c:pt idx="5260">
                  <c:v>62.141562499999999</c:v>
                </c:pt>
                <c:pt idx="5261">
                  <c:v>62.141093750000003</c:v>
                </c:pt>
                <c:pt idx="5262">
                  <c:v>62.1409375</c:v>
                </c:pt>
                <c:pt idx="5263">
                  <c:v>62.140781250000003</c:v>
                </c:pt>
                <c:pt idx="5264">
                  <c:v>62.1403125</c:v>
                </c:pt>
                <c:pt idx="5265">
                  <c:v>62.139687500000001</c:v>
                </c:pt>
                <c:pt idx="5266">
                  <c:v>62.139062500000001</c:v>
                </c:pt>
                <c:pt idx="5267">
                  <c:v>62.138281249999999</c:v>
                </c:pt>
                <c:pt idx="5268">
                  <c:v>62.13703125</c:v>
                </c:pt>
                <c:pt idx="5269">
                  <c:v>62.135624999999997</c:v>
                </c:pt>
                <c:pt idx="5270">
                  <c:v>62.134374999999999</c:v>
                </c:pt>
                <c:pt idx="5271">
                  <c:v>62.133281250000003</c:v>
                </c:pt>
                <c:pt idx="5272">
                  <c:v>62.1325</c:v>
                </c:pt>
                <c:pt idx="5273">
                  <c:v>62.131875000000001</c:v>
                </c:pt>
                <c:pt idx="5274">
                  <c:v>62.131250000000001</c:v>
                </c:pt>
                <c:pt idx="5275">
                  <c:v>62.130625000000002</c:v>
                </c:pt>
                <c:pt idx="5276">
                  <c:v>62.129687500000003</c:v>
                </c:pt>
                <c:pt idx="5277">
                  <c:v>62.128749999999997</c:v>
                </c:pt>
                <c:pt idx="5278">
                  <c:v>62.128124999999997</c:v>
                </c:pt>
                <c:pt idx="5279">
                  <c:v>62.127499999999998</c:v>
                </c:pt>
                <c:pt idx="5280">
                  <c:v>62.127031250000002</c:v>
                </c:pt>
                <c:pt idx="5281">
                  <c:v>62.126718750000002</c:v>
                </c:pt>
                <c:pt idx="5282">
                  <c:v>62.126406250000002</c:v>
                </c:pt>
                <c:pt idx="5283">
                  <c:v>62.124609374999999</c:v>
                </c:pt>
                <c:pt idx="5284">
                  <c:v>62.116328125000003</c:v>
                </c:pt>
                <c:pt idx="5285">
                  <c:v>62.102265625000001</c:v>
                </c:pt>
                <c:pt idx="5286">
                  <c:v>62.087734374999997</c:v>
                </c:pt>
                <c:pt idx="5287">
                  <c:v>62.073515624999999</c:v>
                </c:pt>
                <c:pt idx="5288">
                  <c:v>62.059453124999997</c:v>
                </c:pt>
                <c:pt idx="5289">
                  <c:v>62.045312500000001</c:v>
                </c:pt>
                <c:pt idx="5290">
                  <c:v>62.030781249999997</c:v>
                </c:pt>
                <c:pt idx="5291">
                  <c:v>62.016171874999998</c:v>
                </c:pt>
                <c:pt idx="5292">
                  <c:v>62.001796874999997</c:v>
                </c:pt>
                <c:pt idx="5293">
                  <c:v>61.987578124999999</c:v>
                </c:pt>
                <c:pt idx="5294">
                  <c:v>61.973515624999997</c:v>
                </c:pt>
                <c:pt idx="5295">
                  <c:v>61.959609374999999</c:v>
                </c:pt>
                <c:pt idx="5296">
                  <c:v>61.945781250000003</c:v>
                </c:pt>
                <c:pt idx="5297">
                  <c:v>61.931406250000002</c:v>
                </c:pt>
                <c:pt idx="5298">
                  <c:v>61.916874999999997</c:v>
                </c:pt>
                <c:pt idx="5299">
                  <c:v>61.902890624999998</c:v>
                </c:pt>
                <c:pt idx="5300">
                  <c:v>61.888671875</c:v>
                </c:pt>
                <c:pt idx="5301">
                  <c:v>61.874218749999997</c:v>
                </c:pt>
                <c:pt idx="5302">
                  <c:v>61.8596875</c:v>
                </c:pt>
                <c:pt idx="5303">
                  <c:v>61.844453125000001</c:v>
                </c:pt>
                <c:pt idx="5304">
                  <c:v>61.828359374999998</c:v>
                </c:pt>
                <c:pt idx="5305">
                  <c:v>61.812031249999997</c:v>
                </c:pt>
                <c:pt idx="5306">
                  <c:v>61.795703125000003</c:v>
                </c:pt>
                <c:pt idx="5307">
                  <c:v>61.779453125000003</c:v>
                </c:pt>
                <c:pt idx="5308">
                  <c:v>61.763437500000002</c:v>
                </c:pt>
                <c:pt idx="5309">
                  <c:v>61.747500000000002</c:v>
                </c:pt>
                <c:pt idx="5310">
                  <c:v>61.730546875000002</c:v>
                </c:pt>
                <c:pt idx="5311">
                  <c:v>61.712890625</c:v>
                </c:pt>
                <c:pt idx="5312">
                  <c:v>61.695625</c:v>
                </c:pt>
                <c:pt idx="5313">
                  <c:v>61.676875000000003</c:v>
                </c:pt>
                <c:pt idx="5314">
                  <c:v>61.657499999999999</c:v>
                </c:pt>
                <c:pt idx="5315">
                  <c:v>61.639687499999901</c:v>
                </c:pt>
                <c:pt idx="5316">
                  <c:v>61.622890624999997</c:v>
                </c:pt>
                <c:pt idx="5317">
                  <c:v>61.606796875000001</c:v>
                </c:pt>
                <c:pt idx="5318">
                  <c:v>61.591953125000003</c:v>
                </c:pt>
                <c:pt idx="5319">
                  <c:v>61.5784375</c:v>
                </c:pt>
                <c:pt idx="5320">
                  <c:v>61.564843750000001</c:v>
                </c:pt>
                <c:pt idx="5321">
                  <c:v>61.55</c:v>
                </c:pt>
                <c:pt idx="5322">
                  <c:v>61.534453124999999</c:v>
                </c:pt>
                <c:pt idx="5323">
                  <c:v>61.519609375000002</c:v>
                </c:pt>
                <c:pt idx="5324">
                  <c:v>61.510703124999999</c:v>
                </c:pt>
                <c:pt idx="5325">
                  <c:v>61.508125</c:v>
                </c:pt>
                <c:pt idx="5326">
                  <c:v>61.506562500000001</c:v>
                </c:pt>
                <c:pt idx="5327">
                  <c:v>61.505000000000003</c:v>
                </c:pt>
                <c:pt idx="5328">
                  <c:v>61.50359375</c:v>
                </c:pt>
                <c:pt idx="5329">
                  <c:v>61.502578124999999</c:v>
                </c:pt>
                <c:pt idx="5330">
                  <c:v>61.501796874999997</c:v>
                </c:pt>
                <c:pt idx="5331">
                  <c:v>61.500937499999999</c:v>
                </c:pt>
                <c:pt idx="5332">
                  <c:v>61.499921874999998</c:v>
                </c:pt>
                <c:pt idx="5333">
                  <c:v>61.498828125000003</c:v>
                </c:pt>
                <c:pt idx="5334">
                  <c:v>61.497734375</c:v>
                </c:pt>
                <c:pt idx="5335">
                  <c:v>61.497109375000001</c:v>
                </c:pt>
                <c:pt idx="5336">
                  <c:v>61.496718749999999</c:v>
                </c:pt>
                <c:pt idx="5337">
                  <c:v>61.496250000000003</c:v>
                </c:pt>
                <c:pt idx="5338">
                  <c:v>61.495937499999997</c:v>
                </c:pt>
                <c:pt idx="5339">
                  <c:v>61.49578125</c:v>
                </c:pt>
                <c:pt idx="5340">
                  <c:v>61.495859375000002</c:v>
                </c:pt>
                <c:pt idx="5341">
                  <c:v>61.496015624999998</c:v>
                </c:pt>
                <c:pt idx="5342">
                  <c:v>61.496015624999998</c:v>
                </c:pt>
                <c:pt idx="5343">
                  <c:v>61.496171875000002</c:v>
                </c:pt>
                <c:pt idx="5344">
                  <c:v>61.496953124999997</c:v>
                </c:pt>
                <c:pt idx="5345">
                  <c:v>61.497968749999998</c:v>
                </c:pt>
                <c:pt idx="5346">
                  <c:v>61.498515625000003</c:v>
                </c:pt>
                <c:pt idx="5347">
                  <c:v>61.498750000000001</c:v>
                </c:pt>
                <c:pt idx="5348">
                  <c:v>61.499062500000001</c:v>
                </c:pt>
                <c:pt idx="5349">
                  <c:v>61.499296874999999</c:v>
                </c:pt>
                <c:pt idx="5350">
                  <c:v>61.499921874999998</c:v>
                </c:pt>
                <c:pt idx="5351">
                  <c:v>61.501093750000003</c:v>
                </c:pt>
                <c:pt idx="5352">
                  <c:v>61.502187499999998</c:v>
                </c:pt>
                <c:pt idx="5353">
                  <c:v>61.504062500000003</c:v>
                </c:pt>
                <c:pt idx="5354">
                  <c:v>61.506015625000003</c:v>
                </c:pt>
                <c:pt idx="5355">
                  <c:v>61.506796874999999</c:v>
                </c:pt>
                <c:pt idx="5356">
                  <c:v>61.507265625000002</c:v>
                </c:pt>
                <c:pt idx="5357">
                  <c:v>61.5075</c:v>
                </c:pt>
                <c:pt idx="5358">
                  <c:v>61.5075</c:v>
                </c:pt>
                <c:pt idx="5359">
                  <c:v>61.507187500000001</c:v>
                </c:pt>
                <c:pt idx="5360">
                  <c:v>61.506718749999997</c:v>
                </c:pt>
                <c:pt idx="5361">
                  <c:v>61.515781250000003</c:v>
                </c:pt>
                <c:pt idx="5362">
                  <c:v>61.534999999999997</c:v>
                </c:pt>
                <c:pt idx="5363">
                  <c:v>61.553984374999999</c:v>
                </c:pt>
                <c:pt idx="5364">
                  <c:v>61.571249999999999</c:v>
                </c:pt>
                <c:pt idx="5365">
                  <c:v>61.587812499999998</c:v>
                </c:pt>
                <c:pt idx="5366">
                  <c:v>61.604140624999999</c:v>
                </c:pt>
                <c:pt idx="5367">
                  <c:v>61.620234375000003</c:v>
                </c:pt>
                <c:pt idx="5368">
                  <c:v>61.636093750000001</c:v>
                </c:pt>
                <c:pt idx="5369">
                  <c:v>61.651484375000003</c:v>
                </c:pt>
                <c:pt idx="5370">
                  <c:v>61.666718750000001</c:v>
                </c:pt>
                <c:pt idx="5371">
                  <c:v>61.682031250000001</c:v>
                </c:pt>
                <c:pt idx="5372">
                  <c:v>61.697343750000002</c:v>
                </c:pt>
                <c:pt idx="5373">
                  <c:v>61.712656250000002</c:v>
                </c:pt>
                <c:pt idx="5374">
                  <c:v>61.727968750000002</c:v>
                </c:pt>
                <c:pt idx="5375">
                  <c:v>61.743046874999997</c:v>
                </c:pt>
                <c:pt idx="5376">
                  <c:v>61.757968750000003</c:v>
                </c:pt>
                <c:pt idx="5377">
                  <c:v>61.772968749999997</c:v>
                </c:pt>
                <c:pt idx="5378">
                  <c:v>61.788046874999999</c:v>
                </c:pt>
                <c:pt idx="5379">
                  <c:v>61.803203125000003</c:v>
                </c:pt>
                <c:pt idx="5380">
                  <c:v>61.818359375</c:v>
                </c:pt>
                <c:pt idx="5381">
                  <c:v>61.833437500000002</c:v>
                </c:pt>
                <c:pt idx="5382">
                  <c:v>61.848593749999999</c:v>
                </c:pt>
                <c:pt idx="5383">
                  <c:v>61.863671875000001</c:v>
                </c:pt>
                <c:pt idx="5384">
                  <c:v>61.878828124999998</c:v>
                </c:pt>
                <c:pt idx="5385">
                  <c:v>61.894453124999998</c:v>
                </c:pt>
                <c:pt idx="5386">
                  <c:v>61.910312500000003</c:v>
                </c:pt>
                <c:pt idx="5387">
                  <c:v>61.926250000000003</c:v>
                </c:pt>
                <c:pt idx="5388">
                  <c:v>61.942343749999999</c:v>
                </c:pt>
                <c:pt idx="5389">
                  <c:v>61.958750000000002</c:v>
                </c:pt>
                <c:pt idx="5390">
                  <c:v>61.975312500000001</c:v>
                </c:pt>
                <c:pt idx="5391">
                  <c:v>61.991796874999999</c:v>
                </c:pt>
                <c:pt idx="5392">
                  <c:v>62.008203125000001</c:v>
                </c:pt>
                <c:pt idx="5393">
                  <c:v>62.024531250000003</c:v>
                </c:pt>
                <c:pt idx="5394">
                  <c:v>62.040546874999997</c:v>
                </c:pt>
                <c:pt idx="5395">
                  <c:v>62.056249999999999</c:v>
                </c:pt>
                <c:pt idx="5396">
                  <c:v>62.072109374999997</c:v>
                </c:pt>
                <c:pt idx="5397">
                  <c:v>62.0882031249999</c:v>
                </c:pt>
                <c:pt idx="5398">
                  <c:v>62.104218750000001</c:v>
                </c:pt>
                <c:pt idx="5399">
                  <c:v>62.120312499999997</c:v>
                </c:pt>
                <c:pt idx="5400">
                  <c:v>62.136484375000002</c:v>
                </c:pt>
                <c:pt idx="5401">
                  <c:v>62.152500000000003</c:v>
                </c:pt>
                <c:pt idx="5402">
                  <c:v>62.168437500000003</c:v>
                </c:pt>
                <c:pt idx="5403">
                  <c:v>62.184375000000003</c:v>
                </c:pt>
                <c:pt idx="5404">
                  <c:v>62.200312500000003</c:v>
                </c:pt>
                <c:pt idx="5405">
                  <c:v>62.216250000000002</c:v>
                </c:pt>
                <c:pt idx="5406">
                  <c:v>62.232421875</c:v>
                </c:pt>
                <c:pt idx="5407">
                  <c:v>62.247343749999999</c:v>
                </c:pt>
                <c:pt idx="5408">
                  <c:v>62.252499999999998</c:v>
                </c:pt>
                <c:pt idx="5409">
                  <c:v>62.248906249999997</c:v>
                </c:pt>
                <c:pt idx="5410">
                  <c:v>62.244531249999902</c:v>
                </c:pt>
                <c:pt idx="5411">
                  <c:v>62.239843749999999</c:v>
                </c:pt>
                <c:pt idx="5412">
                  <c:v>62.235156250000003</c:v>
                </c:pt>
                <c:pt idx="5413">
                  <c:v>62.23046875</c:v>
                </c:pt>
                <c:pt idx="5414">
                  <c:v>62.225781249999997</c:v>
                </c:pt>
                <c:pt idx="5415">
                  <c:v>62.221093750000001</c:v>
                </c:pt>
                <c:pt idx="5416">
                  <c:v>62.216562500000002</c:v>
                </c:pt>
                <c:pt idx="5417">
                  <c:v>62.212187499999999</c:v>
                </c:pt>
                <c:pt idx="5418">
                  <c:v>62.207812500000003</c:v>
                </c:pt>
                <c:pt idx="5419">
                  <c:v>62.203749999999999</c:v>
                </c:pt>
                <c:pt idx="5420">
                  <c:v>62.200156249999999</c:v>
                </c:pt>
                <c:pt idx="5421">
                  <c:v>62.196718750000002</c:v>
                </c:pt>
                <c:pt idx="5422">
                  <c:v>62.193281249999998</c:v>
                </c:pt>
                <c:pt idx="5423">
                  <c:v>62.19</c:v>
                </c:pt>
                <c:pt idx="5424">
                  <c:v>62.186875000000001</c:v>
                </c:pt>
                <c:pt idx="5425">
                  <c:v>62.18390625</c:v>
                </c:pt>
                <c:pt idx="5426">
                  <c:v>62.181093750000002</c:v>
                </c:pt>
                <c:pt idx="5427">
                  <c:v>62.178281249999998</c:v>
                </c:pt>
                <c:pt idx="5428">
                  <c:v>62.17546875</c:v>
                </c:pt>
                <c:pt idx="5429">
                  <c:v>62.172656250000003</c:v>
                </c:pt>
                <c:pt idx="5430">
                  <c:v>62.169843749999998</c:v>
                </c:pt>
                <c:pt idx="5431">
                  <c:v>62.167031250000001</c:v>
                </c:pt>
                <c:pt idx="5432">
                  <c:v>62.164218749999897</c:v>
                </c:pt>
                <c:pt idx="5433">
                  <c:v>62.161250000000003</c:v>
                </c:pt>
                <c:pt idx="5434">
                  <c:v>62.158124999999998</c:v>
                </c:pt>
                <c:pt idx="5435">
                  <c:v>62.155312500000001</c:v>
                </c:pt>
                <c:pt idx="5436">
                  <c:v>62.153593749999999</c:v>
                </c:pt>
                <c:pt idx="5437">
                  <c:v>62.152812500000003</c:v>
                </c:pt>
                <c:pt idx="5438">
                  <c:v>62.15203125</c:v>
                </c:pt>
                <c:pt idx="5439">
                  <c:v>62.151093750000001</c:v>
                </c:pt>
                <c:pt idx="5440">
                  <c:v>62.150156250000002</c:v>
                </c:pt>
                <c:pt idx="5441">
                  <c:v>62.149218750000003</c:v>
                </c:pt>
                <c:pt idx="5442">
                  <c:v>62.148281249999997</c:v>
                </c:pt>
                <c:pt idx="5443">
                  <c:v>62.147343749999997</c:v>
                </c:pt>
                <c:pt idx="5444">
                  <c:v>62.146406249999998</c:v>
                </c:pt>
                <c:pt idx="5445">
                  <c:v>62.145468749999999</c:v>
                </c:pt>
                <c:pt idx="5446">
                  <c:v>62.14453125</c:v>
                </c:pt>
                <c:pt idx="5447">
                  <c:v>62.143593750000001</c:v>
                </c:pt>
                <c:pt idx="5448">
                  <c:v>62.142656249999902</c:v>
                </c:pt>
                <c:pt idx="5449">
                  <c:v>62.141562499999999</c:v>
                </c:pt>
                <c:pt idx="5450">
                  <c:v>62.140468749999997</c:v>
                </c:pt>
                <c:pt idx="5451">
                  <c:v>62.139375000000001</c:v>
                </c:pt>
                <c:pt idx="5452">
                  <c:v>62.137812500000003</c:v>
                </c:pt>
                <c:pt idx="5453">
                  <c:v>62.135156250000001</c:v>
                </c:pt>
                <c:pt idx="5454">
                  <c:v>62.131015625000003</c:v>
                </c:pt>
                <c:pt idx="5455">
                  <c:v>62.126406250000002</c:v>
                </c:pt>
                <c:pt idx="5456">
                  <c:v>62.122187500000003</c:v>
                </c:pt>
                <c:pt idx="5457">
                  <c:v>62.117968750000003</c:v>
                </c:pt>
                <c:pt idx="5458">
                  <c:v>62.113437500000003</c:v>
                </c:pt>
                <c:pt idx="5459">
                  <c:v>62.108671874999999</c:v>
                </c:pt>
                <c:pt idx="5460">
                  <c:v>62.103984375000003</c:v>
                </c:pt>
                <c:pt idx="5461">
                  <c:v>62.099218749999999</c:v>
                </c:pt>
                <c:pt idx="5462">
                  <c:v>62.093906250000003</c:v>
                </c:pt>
                <c:pt idx="5463">
                  <c:v>62.088437499999998</c:v>
                </c:pt>
                <c:pt idx="5464">
                  <c:v>62.082734375000001</c:v>
                </c:pt>
                <c:pt idx="5465">
                  <c:v>62.076406249999998</c:v>
                </c:pt>
                <c:pt idx="5466">
                  <c:v>62.070234374999998</c:v>
                </c:pt>
                <c:pt idx="5467">
                  <c:v>62.065468750000001</c:v>
                </c:pt>
                <c:pt idx="5468">
                  <c:v>62.062187499999901</c:v>
                </c:pt>
                <c:pt idx="5469">
                  <c:v>62.059687500000003</c:v>
                </c:pt>
                <c:pt idx="5470">
                  <c:v>62.056171874999997</c:v>
                </c:pt>
                <c:pt idx="5471">
                  <c:v>62.050937500000003</c:v>
                </c:pt>
                <c:pt idx="5472">
                  <c:v>62.046250000000001</c:v>
                </c:pt>
                <c:pt idx="5473">
                  <c:v>62.04265625</c:v>
                </c:pt>
                <c:pt idx="5474">
                  <c:v>62.038906249999997</c:v>
                </c:pt>
                <c:pt idx="5475">
                  <c:v>62.034999999999997</c:v>
                </c:pt>
                <c:pt idx="5476">
                  <c:v>62.031093749999997</c:v>
                </c:pt>
                <c:pt idx="5477">
                  <c:v>62.026796875000002</c:v>
                </c:pt>
                <c:pt idx="5478">
                  <c:v>62.022031249999998</c:v>
                </c:pt>
                <c:pt idx="5479">
                  <c:v>62.018046875000003</c:v>
                </c:pt>
                <c:pt idx="5480">
                  <c:v>62.015781250000003</c:v>
                </c:pt>
                <c:pt idx="5481">
                  <c:v>62.014218749999998</c:v>
                </c:pt>
                <c:pt idx="5482">
                  <c:v>62.012187500000003</c:v>
                </c:pt>
                <c:pt idx="5483">
                  <c:v>62.009687499999998</c:v>
                </c:pt>
                <c:pt idx="5484">
                  <c:v>62.006718749999997</c:v>
                </c:pt>
                <c:pt idx="5485">
                  <c:v>62.002421875000003</c:v>
                </c:pt>
                <c:pt idx="5486">
                  <c:v>61.997031249999999</c:v>
                </c:pt>
                <c:pt idx="5487">
                  <c:v>61.992343750000003</c:v>
                </c:pt>
                <c:pt idx="5488">
                  <c:v>61.988906249999999</c:v>
                </c:pt>
                <c:pt idx="5489">
                  <c:v>61.985937499999999</c:v>
                </c:pt>
                <c:pt idx="5490">
                  <c:v>61.983125000000001</c:v>
                </c:pt>
                <c:pt idx="5491">
                  <c:v>61.979921875000002</c:v>
                </c:pt>
                <c:pt idx="5492">
                  <c:v>61.976015625000002</c:v>
                </c:pt>
                <c:pt idx="5493">
                  <c:v>61.971640624999999</c:v>
                </c:pt>
                <c:pt idx="5494">
                  <c:v>61.966562500000002</c:v>
                </c:pt>
                <c:pt idx="5495">
                  <c:v>61.961093750000003</c:v>
                </c:pt>
                <c:pt idx="5496">
                  <c:v>61.956093750000001</c:v>
                </c:pt>
                <c:pt idx="5497">
                  <c:v>61.951484375</c:v>
                </c:pt>
                <c:pt idx="5498">
                  <c:v>61.948437499999997</c:v>
                </c:pt>
                <c:pt idx="5499">
                  <c:v>61.948124999999997</c:v>
                </c:pt>
                <c:pt idx="5500">
                  <c:v>61.949687500000003</c:v>
                </c:pt>
                <c:pt idx="5501">
                  <c:v>61.951875000000001</c:v>
                </c:pt>
                <c:pt idx="5502">
                  <c:v>61.954062499999999</c:v>
                </c:pt>
                <c:pt idx="5503">
                  <c:v>61.956562499999997</c:v>
                </c:pt>
                <c:pt idx="5504">
                  <c:v>61.960156249999997</c:v>
                </c:pt>
                <c:pt idx="5505">
                  <c:v>61.964687499999997</c:v>
                </c:pt>
                <c:pt idx="5506">
                  <c:v>61.969296874999998</c:v>
                </c:pt>
                <c:pt idx="5507">
                  <c:v>61.973125000000003</c:v>
                </c:pt>
                <c:pt idx="5508">
                  <c:v>61.976640625000002</c:v>
                </c:pt>
                <c:pt idx="5509">
                  <c:v>61.980390624999998</c:v>
                </c:pt>
                <c:pt idx="5510">
                  <c:v>61.983750000000001</c:v>
                </c:pt>
                <c:pt idx="5511">
                  <c:v>61.986874999999998</c:v>
                </c:pt>
                <c:pt idx="5512">
                  <c:v>61.990703125000003</c:v>
                </c:pt>
                <c:pt idx="5513">
                  <c:v>61.995468750000001</c:v>
                </c:pt>
                <c:pt idx="5514">
                  <c:v>62.000859374999997</c:v>
                </c:pt>
                <c:pt idx="5515">
                  <c:v>62.007187500000001</c:v>
                </c:pt>
                <c:pt idx="5516">
                  <c:v>62.012343749999999</c:v>
                </c:pt>
                <c:pt idx="5517">
                  <c:v>62.015156249999997</c:v>
                </c:pt>
                <c:pt idx="5518">
                  <c:v>62.017968750000001</c:v>
                </c:pt>
                <c:pt idx="5519">
                  <c:v>62.022656249999997</c:v>
                </c:pt>
                <c:pt idx="5520">
                  <c:v>62.029375000000002</c:v>
                </c:pt>
                <c:pt idx="5521">
                  <c:v>62.037187500000002</c:v>
                </c:pt>
                <c:pt idx="5522">
                  <c:v>62.045390625000003</c:v>
                </c:pt>
                <c:pt idx="5523">
                  <c:v>62.053593749999997</c:v>
                </c:pt>
                <c:pt idx="5524">
                  <c:v>62.0608593749999</c:v>
                </c:pt>
                <c:pt idx="5525">
                  <c:v>62.066328124999998</c:v>
                </c:pt>
                <c:pt idx="5526">
                  <c:v>62.071093750000003</c:v>
                </c:pt>
                <c:pt idx="5527">
                  <c:v>62.076093749999998</c:v>
                </c:pt>
                <c:pt idx="5528">
                  <c:v>62.080859375000003</c:v>
                </c:pt>
                <c:pt idx="5529">
                  <c:v>62.084218749999998</c:v>
                </c:pt>
                <c:pt idx="5530">
                  <c:v>62.086093750000003</c:v>
                </c:pt>
                <c:pt idx="5531">
                  <c:v>62.087656250000002</c:v>
                </c:pt>
                <c:pt idx="5532">
                  <c:v>62.089218750000001</c:v>
                </c:pt>
                <c:pt idx="5533">
                  <c:v>62.090468749999999</c:v>
                </c:pt>
                <c:pt idx="5534">
                  <c:v>62.091562500000002</c:v>
                </c:pt>
                <c:pt idx="5535">
                  <c:v>62.092656249999997</c:v>
                </c:pt>
                <c:pt idx="5536">
                  <c:v>62.093281249999997</c:v>
                </c:pt>
                <c:pt idx="5537">
                  <c:v>62.093593749999997</c:v>
                </c:pt>
                <c:pt idx="5538">
                  <c:v>62.093906250000003</c:v>
                </c:pt>
                <c:pt idx="5539">
                  <c:v>62.0940625</c:v>
                </c:pt>
                <c:pt idx="5540">
                  <c:v>62.09375</c:v>
                </c:pt>
                <c:pt idx="5541">
                  <c:v>62.092968749999997</c:v>
                </c:pt>
                <c:pt idx="5542">
                  <c:v>62.092187500000001</c:v>
                </c:pt>
                <c:pt idx="5543">
                  <c:v>62.091562500000002</c:v>
                </c:pt>
                <c:pt idx="5544">
                  <c:v>62.090937500000003</c:v>
                </c:pt>
                <c:pt idx="5545">
                  <c:v>62.090468749999999</c:v>
                </c:pt>
                <c:pt idx="5546">
                  <c:v>62.09</c:v>
                </c:pt>
                <c:pt idx="5547">
                  <c:v>62.089374999999997</c:v>
                </c:pt>
                <c:pt idx="5548">
                  <c:v>62.088906250000001</c:v>
                </c:pt>
                <c:pt idx="5549">
                  <c:v>62.088593750000001</c:v>
                </c:pt>
                <c:pt idx="5550">
                  <c:v>62.088281250000001</c:v>
                </c:pt>
                <c:pt idx="5551">
                  <c:v>62.087968750000002</c:v>
                </c:pt>
                <c:pt idx="5552">
                  <c:v>62.087343749999903</c:v>
                </c:pt>
                <c:pt idx="5553">
                  <c:v>62.086406250000003</c:v>
                </c:pt>
                <c:pt idx="5554">
                  <c:v>62.085468749999997</c:v>
                </c:pt>
                <c:pt idx="5555">
                  <c:v>62.084531249999998</c:v>
                </c:pt>
                <c:pt idx="5556">
                  <c:v>62.083437500000002</c:v>
                </c:pt>
                <c:pt idx="5557">
                  <c:v>62.082187500000003</c:v>
                </c:pt>
                <c:pt idx="5558">
                  <c:v>62.080937499999997</c:v>
                </c:pt>
                <c:pt idx="5559">
                  <c:v>62.079843750000002</c:v>
                </c:pt>
                <c:pt idx="5560">
                  <c:v>62.078749999999999</c:v>
                </c:pt>
                <c:pt idx="5561">
                  <c:v>62.077656249999997</c:v>
                </c:pt>
                <c:pt idx="5562">
                  <c:v>62.076562500000001</c:v>
                </c:pt>
                <c:pt idx="5563">
                  <c:v>62.075468749999999</c:v>
                </c:pt>
                <c:pt idx="5564">
                  <c:v>62.074687500000003</c:v>
                </c:pt>
                <c:pt idx="5565">
                  <c:v>62.074062499999997</c:v>
                </c:pt>
                <c:pt idx="5566">
                  <c:v>62.073281250000001</c:v>
                </c:pt>
                <c:pt idx="5567">
                  <c:v>62.072499999999998</c:v>
                </c:pt>
                <c:pt idx="5568">
                  <c:v>62.072187499999998</c:v>
                </c:pt>
                <c:pt idx="5569">
                  <c:v>62.072499999999998</c:v>
                </c:pt>
                <c:pt idx="5570">
                  <c:v>62.072499999999998</c:v>
                </c:pt>
                <c:pt idx="5571">
                  <c:v>62.072031250000002</c:v>
                </c:pt>
                <c:pt idx="5572">
                  <c:v>62.071874999999999</c:v>
                </c:pt>
                <c:pt idx="5573">
                  <c:v>62.072031250000002</c:v>
                </c:pt>
                <c:pt idx="5574">
                  <c:v>62.072343750000002</c:v>
                </c:pt>
                <c:pt idx="5575">
                  <c:v>62.072499999999998</c:v>
                </c:pt>
                <c:pt idx="5576">
                  <c:v>62.072656250000001</c:v>
                </c:pt>
                <c:pt idx="5577">
                  <c:v>62.072812499999998</c:v>
                </c:pt>
                <c:pt idx="5578">
                  <c:v>62.072812499999998</c:v>
                </c:pt>
                <c:pt idx="5579">
                  <c:v>62.072812499999998</c:v>
                </c:pt>
                <c:pt idx="5580">
                  <c:v>62.072812499999998</c:v>
                </c:pt>
                <c:pt idx="5581">
                  <c:v>62.072499999999998</c:v>
                </c:pt>
                <c:pt idx="5582">
                  <c:v>62.070859374999998</c:v>
                </c:pt>
                <c:pt idx="5583">
                  <c:v>62.067968749999999</c:v>
                </c:pt>
                <c:pt idx="5584">
                  <c:v>62.064687499999998</c:v>
                </c:pt>
                <c:pt idx="5585">
                  <c:v>62.061093749999998</c:v>
                </c:pt>
                <c:pt idx="5586">
                  <c:v>62.057187499999998</c:v>
                </c:pt>
                <c:pt idx="5587">
                  <c:v>62.052890625000003</c:v>
                </c:pt>
                <c:pt idx="5588">
                  <c:v>62.048281250000002</c:v>
                </c:pt>
                <c:pt idx="5589">
                  <c:v>62.044218749999999</c:v>
                </c:pt>
                <c:pt idx="5590">
                  <c:v>62.040546874999997</c:v>
                </c:pt>
                <c:pt idx="5591">
                  <c:v>62.036640624999997</c:v>
                </c:pt>
                <c:pt idx="5592">
                  <c:v>62.032734374999997</c:v>
                </c:pt>
                <c:pt idx="5593">
                  <c:v>62.028437500000003</c:v>
                </c:pt>
                <c:pt idx="5594">
                  <c:v>62.023281249999997</c:v>
                </c:pt>
                <c:pt idx="5595">
                  <c:v>62.017421874999997</c:v>
                </c:pt>
                <c:pt idx="5596">
                  <c:v>62.011249999999997</c:v>
                </c:pt>
                <c:pt idx="5597">
                  <c:v>62.004843749999999</c:v>
                </c:pt>
                <c:pt idx="5598">
                  <c:v>61.997812500000002</c:v>
                </c:pt>
                <c:pt idx="5599">
                  <c:v>61.990156249999998</c:v>
                </c:pt>
                <c:pt idx="5600">
                  <c:v>61.982578125000003</c:v>
                </c:pt>
                <c:pt idx="5601">
                  <c:v>61.975546874999999</c:v>
                </c:pt>
                <c:pt idx="5602">
                  <c:v>61.96875</c:v>
                </c:pt>
                <c:pt idx="5603">
                  <c:v>61.961718750000003</c:v>
                </c:pt>
                <c:pt idx="5604">
                  <c:v>61.954999999999998</c:v>
                </c:pt>
                <c:pt idx="5605">
                  <c:v>61.949062499999997</c:v>
                </c:pt>
                <c:pt idx="5606">
                  <c:v>61.943828125000003</c:v>
                </c:pt>
                <c:pt idx="5607">
                  <c:v>61.939609375000003</c:v>
                </c:pt>
                <c:pt idx="5608">
                  <c:v>61.935390624999997</c:v>
                </c:pt>
                <c:pt idx="5609">
                  <c:v>61.930781250000003</c:v>
                </c:pt>
                <c:pt idx="5610">
                  <c:v>61.926171875000001</c:v>
                </c:pt>
                <c:pt idx="5611">
                  <c:v>61.922031250000003</c:v>
                </c:pt>
                <c:pt idx="5612">
                  <c:v>61.919843749999998</c:v>
                </c:pt>
                <c:pt idx="5613">
                  <c:v>61.919375000000002</c:v>
                </c:pt>
                <c:pt idx="5614">
                  <c:v>61.919531249999999</c:v>
                </c:pt>
                <c:pt idx="5615">
                  <c:v>61.920781249999997</c:v>
                </c:pt>
                <c:pt idx="5616">
                  <c:v>61.922578125000001</c:v>
                </c:pt>
                <c:pt idx="5617">
                  <c:v>61.922734374999997</c:v>
                </c:pt>
                <c:pt idx="5618">
                  <c:v>61.920781249999997</c:v>
                </c:pt>
                <c:pt idx="5619">
                  <c:v>61.918046875000002</c:v>
                </c:pt>
                <c:pt idx="5620">
                  <c:v>61.915468750000002</c:v>
                </c:pt>
                <c:pt idx="5621">
                  <c:v>61.913437500000001</c:v>
                </c:pt>
                <c:pt idx="5622">
                  <c:v>61.912343749999998</c:v>
                </c:pt>
                <c:pt idx="5623">
                  <c:v>61.912031249999998</c:v>
                </c:pt>
                <c:pt idx="5624">
                  <c:v>61.912656249999998</c:v>
                </c:pt>
                <c:pt idx="5625">
                  <c:v>61.914140625000002</c:v>
                </c:pt>
                <c:pt idx="5626">
                  <c:v>61.914531250000003</c:v>
                </c:pt>
                <c:pt idx="5627">
                  <c:v>61.912578125000003</c:v>
                </c:pt>
                <c:pt idx="5628">
                  <c:v>61.908906250000001</c:v>
                </c:pt>
                <c:pt idx="5629">
                  <c:v>61.903750000000002</c:v>
                </c:pt>
                <c:pt idx="5630">
                  <c:v>61.8984375</c:v>
                </c:pt>
                <c:pt idx="5631">
                  <c:v>61.894140624999999</c:v>
                </c:pt>
                <c:pt idx="5632">
                  <c:v>61.890781250000003</c:v>
                </c:pt>
                <c:pt idx="5633">
                  <c:v>61.887656249999999</c:v>
                </c:pt>
                <c:pt idx="5634">
                  <c:v>61.883906250000003</c:v>
                </c:pt>
                <c:pt idx="5635">
                  <c:v>61.879687500000003</c:v>
                </c:pt>
                <c:pt idx="5636">
                  <c:v>61.875624999999999</c:v>
                </c:pt>
                <c:pt idx="5637">
                  <c:v>61.871953124999997</c:v>
                </c:pt>
                <c:pt idx="5638">
                  <c:v>61.868593750000002</c:v>
                </c:pt>
                <c:pt idx="5639">
                  <c:v>61.865156249999998</c:v>
                </c:pt>
                <c:pt idx="5640">
                  <c:v>61.861406250000002</c:v>
                </c:pt>
                <c:pt idx="5641">
                  <c:v>61.858281249999997</c:v>
                </c:pt>
                <c:pt idx="5642">
                  <c:v>61.856015624999998</c:v>
                </c:pt>
                <c:pt idx="5643">
                  <c:v>61.854062499999998</c:v>
                </c:pt>
                <c:pt idx="5644">
                  <c:v>61.852031250000003</c:v>
                </c:pt>
                <c:pt idx="5645">
                  <c:v>61.849921875</c:v>
                </c:pt>
                <c:pt idx="5646">
                  <c:v>61.848281249999999</c:v>
                </c:pt>
                <c:pt idx="5647">
                  <c:v>61.847734375000002</c:v>
                </c:pt>
                <c:pt idx="5648">
                  <c:v>61.848515624999997</c:v>
                </c:pt>
                <c:pt idx="5649">
                  <c:v>61.848906249999999</c:v>
                </c:pt>
                <c:pt idx="5650">
                  <c:v>61.847578124999998</c:v>
                </c:pt>
                <c:pt idx="5651">
                  <c:v>61.846015625</c:v>
                </c:pt>
                <c:pt idx="5652">
                  <c:v>61.845078125000001</c:v>
                </c:pt>
                <c:pt idx="5653">
                  <c:v>61.8440625</c:v>
                </c:pt>
                <c:pt idx="5654">
                  <c:v>61.842578125000003</c:v>
                </c:pt>
                <c:pt idx="5655">
                  <c:v>61.840781249999999</c:v>
                </c:pt>
                <c:pt idx="5656">
                  <c:v>61.838593750000001</c:v>
                </c:pt>
                <c:pt idx="5657">
                  <c:v>61.836328125000001</c:v>
                </c:pt>
                <c:pt idx="5658">
                  <c:v>61.834687500000001</c:v>
                </c:pt>
                <c:pt idx="5659">
                  <c:v>61.833671875</c:v>
                </c:pt>
                <c:pt idx="5660">
                  <c:v>61.832968749999999</c:v>
                </c:pt>
                <c:pt idx="5661">
                  <c:v>61.832265624999998</c:v>
                </c:pt>
                <c:pt idx="5662">
                  <c:v>61.830859375000003</c:v>
                </c:pt>
                <c:pt idx="5663">
                  <c:v>61.828593750000003</c:v>
                </c:pt>
                <c:pt idx="5664">
                  <c:v>61.826093749999998</c:v>
                </c:pt>
                <c:pt idx="5665">
                  <c:v>61.823828124999999</c:v>
                </c:pt>
                <c:pt idx="5666">
                  <c:v>61.821484374999997</c:v>
                </c:pt>
                <c:pt idx="5667">
                  <c:v>61.818515625000003</c:v>
                </c:pt>
                <c:pt idx="5668">
                  <c:v>61.815234375000003</c:v>
                </c:pt>
                <c:pt idx="5669">
                  <c:v>61.811406249999997</c:v>
                </c:pt>
                <c:pt idx="5670">
                  <c:v>61.806874999999998</c:v>
                </c:pt>
                <c:pt idx="5671">
                  <c:v>61.802265624999997</c:v>
                </c:pt>
                <c:pt idx="5672">
                  <c:v>61.797890625000001</c:v>
                </c:pt>
                <c:pt idx="5673">
                  <c:v>61.794140624999997</c:v>
                </c:pt>
                <c:pt idx="5674">
                  <c:v>61.791015625</c:v>
                </c:pt>
                <c:pt idx="5675">
                  <c:v>61.788437500000001</c:v>
                </c:pt>
                <c:pt idx="5676">
                  <c:v>61.786796875</c:v>
                </c:pt>
                <c:pt idx="5677">
                  <c:v>61.786093749999999</c:v>
                </c:pt>
                <c:pt idx="5678">
                  <c:v>61.785703124999998</c:v>
                </c:pt>
                <c:pt idx="5679">
                  <c:v>61.784609375000002</c:v>
                </c:pt>
                <c:pt idx="5680">
                  <c:v>61.782656250000002</c:v>
                </c:pt>
                <c:pt idx="5681">
                  <c:v>61.78</c:v>
                </c:pt>
                <c:pt idx="5682">
                  <c:v>61.776562499999997</c:v>
                </c:pt>
                <c:pt idx="5683">
                  <c:v>61.773281249999997</c:v>
                </c:pt>
                <c:pt idx="5684">
                  <c:v>61.771562500000002</c:v>
                </c:pt>
                <c:pt idx="5685">
                  <c:v>61.771015624999997</c:v>
                </c:pt>
                <c:pt idx="5686">
                  <c:v>61.770781249999999</c:v>
                </c:pt>
                <c:pt idx="5687">
                  <c:v>61.771015624999997</c:v>
                </c:pt>
                <c:pt idx="5688">
                  <c:v>61.771406249999998</c:v>
                </c:pt>
                <c:pt idx="5689">
                  <c:v>61.772187500000001</c:v>
                </c:pt>
                <c:pt idx="5690">
                  <c:v>61.773671874999998</c:v>
                </c:pt>
                <c:pt idx="5691">
                  <c:v>61.775624999999998</c:v>
                </c:pt>
                <c:pt idx="5692">
                  <c:v>61.77765625</c:v>
                </c:pt>
                <c:pt idx="5693">
                  <c:v>61.778593749999999</c:v>
                </c:pt>
                <c:pt idx="5694">
                  <c:v>61.77734375</c:v>
                </c:pt>
                <c:pt idx="5695">
                  <c:v>61.774687499999999</c:v>
                </c:pt>
                <c:pt idx="5696">
                  <c:v>61.771718749999998</c:v>
                </c:pt>
                <c:pt idx="5697">
                  <c:v>61.768515624999999</c:v>
                </c:pt>
                <c:pt idx="5698">
                  <c:v>61.765625</c:v>
                </c:pt>
                <c:pt idx="5699">
                  <c:v>61.763515624999997</c:v>
                </c:pt>
                <c:pt idx="5700">
                  <c:v>61.76203125</c:v>
                </c:pt>
                <c:pt idx="5701">
                  <c:v>61.760859375000003</c:v>
                </c:pt>
                <c:pt idx="5702">
                  <c:v>61.759296874999997</c:v>
                </c:pt>
                <c:pt idx="5703">
                  <c:v>61.756250000000001</c:v>
                </c:pt>
                <c:pt idx="5704">
                  <c:v>61.752656250000001</c:v>
                </c:pt>
                <c:pt idx="5705">
                  <c:v>61.750234374999998</c:v>
                </c:pt>
                <c:pt idx="5706">
                  <c:v>61.748281249999998</c:v>
                </c:pt>
                <c:pt idx="5707">
                  <c:v>61.745937499999997</c:v>
                </c:pt>
                <c:pt idx="5708">
                  <c:v>61.742968749999903</c:v>
                </c:pt>
                <c:pt idx="5709">
                  <c:v>61.739453124999997</c:v>
                </c:pt>
                <c:pt idx="5710">
                  <c:v>61.735937499999999</c:v>
                </c:pt>
                <c:pt idx="5711">
                  <c:v>61.732656249999998</c:v>
                </c:pt>
                <c:pt idx="5712">
                  <c:v>61.729765624999999</c:v>
                </c:pt>
                <c:pt idx="5713">
                  <c:v>61.727421874999997</c:v>
                </c:pt>
                <c:pt idx="5714">
                  <c:v>61.726406249999997</c:v>
                </c:pt>
                <c:pt idx="5715">
                  <c:v>61.726718750000003</c:v>
                </c:pt>
                <c:pt idx="5716">
                  <c:v>61.727812499999999</c:v>
                </c:pt>
                <c:pt idx="5717">
                  <c:v>61.729453124999999</c:v>
                </c:pt>
                <c:pt idx="5718">
                  <c:v>61.729609375000003</c:v>
                </c:pt>
                <c:pt idx="5719">
                  <c:v>61.728203125</c:v>
                </c:pt>
                <c:pt idx="5720">
                  <c:v>61.727421874999997</c:v>
                </c:pt>
                <c:pt idx="5721">
                  <c:v>61.727656250000003</c:v>
                </c:pt>
                <c:pt idx="5722">
                  <c:v>61.727968750000002</c:v>
                </c:pt>
                <c:pt idx="5723">
                  <c:v>61.728046874999997</c:v>
                </c:pt>
                <c:pt idx="5724">
                  <c:v>61.728359374999997</c:v>
                </c:pt>
                <c:pt idx="5725">
                  <c:v>61.728906250000001</c:v>
                </c:pt>
                <c:pt idx="5726">
                  <c:v>61.729609375000003</c:v>
                </c:pt>
                <c:pt idx="5727">
                  <c:v>61.731093749999999</c:v>
                </c:pt>
                <c:pt idx="5728">
                  <c:v>61.732968749999998</c:v>
                </c:pt>
                <c:pt idx="5729">
                  <c:v>61.734453125000002</c:v>
                </c:pt>
                <c:pt idx="5730">
                  <c:v>61.735781249999903</c:v>
                </c:pt>
                <c:pt idx="5731">
                  <c:v>61.736874999999998</c:v>
                </c:pt>
                <c:pt idx="5732">
                  <c:v>61.737656250000001</c:v>
                </c:pt>
                <c:pt idx="5733">
                  <c:v>61.737656250000001</c:v>
                </c:pt>
                <c:pt idx="5734">
                  <c:v>61.735937499999999</c:v>
                </c:pt>
                <c:pt idx="5735">
                  <c:v>61.7340625</c:v>
                </c:pt>
                <c:pt idx="5736">
                  <c:v>61.733437500000001</c:v>
                </c:pt>
                <c:pt idx="5737">
                  <c:v>61.733125000000001</c:v>
                </c:pt>
                <c:pt idx="5738">
                  <c:v>61.732031249999999</c:v>
                </c:pt>
                <c:pt idx="5739">
                  <c:v>61.730312499999997</c:v>
                </c:pt>
                <c:pt idx="5740">
                  <c:v>61.729374999999997</c:v>
                </c:pt>
                <c:pt idx="5741">
                  <c:v>61.727578125000001</c:v>
                </c:pt>
                <c:pt idx="5742">
                  <c:v>61.724062500000002</c:v>
                </c:pt>
                <c:pt idx="5743">
                  <c:v>61.720624999999998</c:v>
                </c:pt>
                <c:pt idx="5744">
                  <c:v>61.718125000000001</c:v>
                </c:pt>
                <c:pt idx="5745">
                  <c:v>61.716406249999999</c:v>
                </c:pt>
                <c:pt idx="5746">
                  <c:v>61.714765624999998</c:v>
                </c:pt>
                <c:pt idx="5747">
                  <c:v>61.713281250000001</c:v>
                </c:pt>
                <c:pt idx="5748">
                  <c:v>61.712187499999999</c:v>
                </c:pt>
                <c:pt idx="5749">
                  <c:v>61.711171874999998</c:v>
                </c:pt>
                <c:pt idx="5750">
                  <c:v>61.710234374999999</c:v>
                </c:pt>
                <c:pt idx="5751">
                  <c:v>61.709609374999999</c:v>
                </c:pt>
                <c:pt idx="5752">
                  <c:v>61.709140625000003</c:v>
                </c:pt>
                <c:pt idx="5753">
                  <c:v>61.708828124999997</c:v>
                </c:pt>
                <c:pt idx="5754">
                  <c:v>61.708828124999997</c:v>
                </c:pt>
                <c:pt idx="5755">
                  <c:v>61.709140625000003</c:v>
                </c:pt>
                <c:pt idx="5756">
                  <c:v>61.709765625000003</c:v>
                </c:pt>
                <c:pt idx="5757">
                  <c:v>61.710468749999997</c:v>
                </c:pt>
                <c:pt idx="5758">
                  <c:v>61.711406250000003</c:v>
                </c:pt>
                <c:pt idx="5759">
                  <c:v>61.712499999999999</c:v>
                </c:pt>
                <c:pt idx="5760">
                  <c:v>61.711874999999999</c:v>
                </c:pt>
                <c:pt idx="5761">
                  <c:v>61.710312500000001</c:v>
                </c:pt>
                <c:pt idx="5762">
                  <c:v>61.709609374999999</c:v>
                </c:pt>
                <c:pt idx="5763">
                  <c:v>61.708750000000002</c:v>
                </c:pt>
                <c:pt idx="5764">
                  <c:v>61.707734375000001</c:v>
                </c:pt>
                <c:pt idx="5765">
                  <c:v>61.70703125</c:v>
                </c:pt>
                <c:pt idx="5766">
                  <c:v>61.704140625000001</c:v>
                </c:pt>
                <c:pt idx="5767">
                  <c:v>61.697968750000001</c:v>
                </c:pt>
                <c:pt idx="5768">
                  <c:v>61.690234375000003</c:v>
                </c:pt>
                <c:pt idx="5769">
                  <c:v>61.682109375000003</c:v>
                </c:pt>
                <c:pt idx="5770">
                  <c:v>61.673906250000002</c:v>
                </c:pt>
                <c:pt idx="5771">
                  <c:v>61.665234374999997</c:v>
                </c:pt>
                <c:pt idx="5772">
                  <c:v>61.656328125000002</c:v>
                </c:pt>
                <c:pt idx="5773">
                  <c:v>61.647421874999999</c:v>
                </c:pt>
                <c:pt idx="5774">
                  <c:v>61.638828125000003</c:v>
                </c:pt>
                <c:pt idx="5775">
                  <c:v>61.630468749999999</c:v>
                </c:pt>
                <c:pt idx="5776">
                  <c:v>61.621953124999997</c:v>
                </c:pt>
                <c:pt idx="5777">
                  <c:v>61.613437500000003</c:v>
                </c:pt>
                <c:pt idx="5778">
                  <c:v>61.605312499999997</c:v>
                </c:pt>
                <c:pt idx="5779">
                  <c:v>61.598828124999997</c:v>
                </c:pt>
                <c:pt idx="5780">
                  <c:v>61.597031250000001</c:v>
                </c:pt>
                <c:pt idx="5781">
                  <c:v>61.598906249999999</c:v>
                </c:pt>
                <c:pt idx="5782">
                  <c:v>61.601093749999997</c:v>
                </c:pt>
                <c:pt idx="5783">
                  <c:v>61.603437499999998</c:v>
                </c:pt>
                <c:pt idx="5784">
                  <c:v>61.605937500000003</c:v>
                </c:pt>
                <c:pt idx="5785">
                  <c:v>61.608125000000001</c:v>
                </c:pt>
                <c:pt idx="5786">
                  <c:v>61.610156250000003</c:v>
                </c:pt>
                <c:pt idx="5787">
                  <c:v>61.612499999999997</c:v>
                </c:pt>
                <c:pt idx="5788">
                  <c:v>61.615312500000002</c:v>
                </c:pt>
                <c:pt idx="5789">
                  <c:v>61.618437499999999</c:v>
                </c:pt>
                <c:pt idx="5790">
                  <c:v>61.621562500000003</c:v>
                </c:pt>
                <c:pt idx="5791">
                  <c:v>61.6246875</c:v>
                </c:pt>
                <c:pt idx="5792">
                  <c:v>61.627187499999998</c:v>
                </c:pt>
                <c:pt idx="5793">
                  <c:v>61.62890625</c:v>
                </c:pt>
                <c:pt idx="5794">
                  <c:v>61.630312500000002</c:v>
                </c:pt>
                <c:pt idx="5795">
                  <c:v>61.631562500000001</c:v>
                </c:pt>
                <c:pt idx="5796">
                  <c:v>61.633281250000003</c:v>
                </c:pt>
                <c:pt idx="5797">
                  <c:v>61.636171875000002</c:v>
                </c:pt>
                <c:pt idx="5798">
                  <c:v>61.639765625000003</c:v>
                </c:pt>
                <c:pt idx="5799">
                  <c:v>61.643203124999999</c:v>
                </c:pt>
                <c:pt idx="5800">
                  <c:v>61.646015624999997</c:v>
                </c:pt>
                <c:pt idx="5801">
                  <c:v>61.648515625000002</c:v>
                </c:pt>
                <c:pt idx="5802">
                  <c:v>61.651484375000003</c:v>
                </c:pt>
                <c:pt idx="5803">
                  <c:v>61.655312500000001</c:v>
                </c:pt>
                <c:pt idx="5804">
                  <c:v>61.659687499999997</c:v>
                </c:pt>
                <c:pt idx="5805">
                  <c:v>61.664140625000002</c:v>
                </c:pt>
                <c:pt idx="5806">
                  <c:v>61.668593749999999</c:v>
                </c:pt>
                <c:pt idx="5807">
                  <c:v>61.673124999999999</c:v>
                </c:pt>
                <c:pt idx="5808">
                  <c:v>61.677734375</c:v>
                </c:pt>
                <c:pt idx="5809">
                  <c:v>61.681406250000002</c:v>
                </c:pt>
                <c:pt idx="5810">
                  <c:v>61.683671875000002</c:v>
                </c:pt>
                <c:pt idx="5811">
                  <c:v>61.685234375</c:v>
                </c:pt>
                <c:pt idx="5812">
                  <c:v>61.686718749999997</c:v>
                </c:pt>
                <c:pt idx="5813">
                  <c:v>61.688203125000001</c:v>
                </c:pt>
                <c:pt idx="5814">
                  <c:v>61.689374999999998</c:v>
                </c:pt>
                <c:pt idx="5815">
                  <c:v>61.689687499999998</c:v>
                </c:pt>
                <c:pt idx="5816">
                  <c:v>61.687968750000003</c:v>
                </c:pt>
                <c:pt idx="5817">
                  <c:v>61.684296875000001</c:v>
                </c:pt>
                <c:pt idx="5818">
                  <c:v>61.680390625000001</c:v>
                </c:pt>
                <c:pt idx="5819">
                  <c:v>61.676328124999998</c:v>
                </c:pt>
                <c:pt idx="5820">
                  <c:v>61.671484374999999</c:v>
                </c:pt>
                <c:pt idx="5821">
                  <c:v>61.666328125</c:v>
                </c:pt>
                <c:pt idx="5822">
                  <c:v>61.661562500000002</c:v>
                </c:pt>
                <c:pt idx="5823">
                  <c:v>61.657421874999997</c:v>
                </c:pt>
                <c:pt idx="5824">
                  <c:v>61.653515624999997</c:v>
                </c:pt>
                <c:pt idx="5825">
                  <c:v>61.648984374999998</c:v>
                </c:pt>
                <c:pt idx="5826">
                  <c:v>61.643046875000003</c:v>
                </c:pt>
                <c:pt idx="5827">
                  <c:v>61.636093750000001</c:v>
                </c:pt>
                <c:pt idx="5828">
                  <c:v>61.62890625</c:v>
                </c:pt>
                <c:pt idx="5829">
                  <c:v>61.621250000000003</c:v>
                </c:pt>
                <c:pt idx="5830">
                  <c:v>61.613750000000003</c:v>
                </c:pt>
                <c:pt idx="5831">
                  <c:v>61.607343749999998</c:v>
                </c:pt>
                <c:pt idx="5832">
                  <c:v>61.601484374999998</c:v>
                </c:pt>
                <c:pt idx="5833">
                  <c:v>61.595703125</c:v>
                </c:pt>
                <c:pt idx="5834">
                  <c:v>61.589687499999997</c:v>
                </c:pt>
                <c:pt idx="5835">
                  <c:v>61.583281249999999</c:v>
                </c:pt>
                <c:pt idx="5836">
                  <c:v>61.577031249999997</c:v>
                </c:pt>
                <c:pt idx="5837">
                  <c:v>61.572109374999997</c:v>
                </c:pt>
                <c:pt idx="5838">
                  <c:v>61.569531249999997</c:v>
                </c:pt>
                <c:pt idx="5839">
                  <c:v>61.568437500000002</c:v>
                </c:pt>
                <c:pt idx="5840">
                  <c:v>61.567343749999999</c:v>
                </c:pt>
                <c:pt idx="5841">
                  <c:v>61.566249999999997</c:v>
                </c:pt>
                <c:pt idx="5842">
                  <c:v>61.565781250000001</c:v>
                </c:pt>
                <c:pt idx="5843">
                  <c:v>61.565781250000001</c:v>
                </c:pt>
                <c:pt idx="5844">
                  <c:v>61.565468750000001</c:v>
                </c:pt>
                <c:pt idx="5845">
                  <c:v>61.564843750000001</c:v>
                </c:pt>
                <c:pt idx="5846">
                  <c:v>61.564687499999998</c:v>
                </c:pt>
                <c:pt idx="5847">
                  <c:v>61.564999999999998</c:v>
                </c:pt>
                <c:pt idx="5848">
                  <c:v>61.565312499999997</c:v>
                </c:pt>
                <c:pt idx="5849">
                  <c:v>61.565624999999997</c:v>
                </c:pt>
                <c:pt idx="5850">
                  <c:v>61.56609375</c:v>
                </c:pt>
                <c:pt idx="5851">
                  <c:v>61.566562500000003</c:v>
                </c:pt>
                <c:pt idx="5852">
                  <c:v>61.56671875</c:v>
                </c:pt>
                <c:pt idx="5853">
                  <c:v>61.56671875</c:v>
                </c:pt>
                <c:pt idx="5854">
                  <c:v>61.566562500000003</c:v>
                </c:pt>
                <c:pt idx="5855">
                  <c:v>61.566562500000003</c:v>
                </c:pt>
                <c:pt idx="5856">
                  <c:v>61.566562500000003</c:v>
                </c:pt>
                <c:pt idx="5857">
                  <c:v>61.566562500000003</c:v>
                </c:pt>
                <c:pt idx="5858">
                  <c:v>61.56671875</c:v>
                </c:pt>
                <c:pt idx="5859">
                  <c:v>61.56671875</c:v>
                </c:pt>
                <c:pt idx="5860">
                  <c:v>61.566875000000003</c:v>
                </c:pt>
                <c:pt idx="5861">
                  <c:v>61.567500000000003</c:v>
                </c:pt>
                <c:pt idx="5862">
                  <c:v>61.568437500000002</c:v>
                </c:pt>
                <c:pt idx="5863">
                  <c:v>61.569218749999997</c:v>
                </c:pt>
                <c:pt idx="5864">
                  <c:v>61.569531249999997</c:v>
                </c:pt>
                <c:pt idx="5865">
                  <c:v>61.569531249999997</c:v>
                </c:pt>
                <c:pt idx="5866">
                  <c:v>61.569843749999997</c:v>
                </c:pt>
                <c:pt idx="5867">
                  <c:v>61.5703125</c:v>
                </c:pt>
                <c:pt idx="5868">
                  <c:v>61.570781250000003</c:v>
                </c:pt>
                <c:pt idx="5869">
                  <c:v>61.571406250000003</c:v>
                </c:pt>
                <c:pt idx="5870">
                  <c:v>61.571874999999999</c:v>
                </c:pt>
                <c:pt idx="5871">
                  <c:v>61.571718750000002</c:v>
                </c:pt>
                <c:pt idx="5872">
                  <c:v>61.571249999999999</c:v>
                </c:pt>
                <c:pt idx="5873">
                  <c:v>61.571093750000003</c:v>
                </c:pt>
                <c:pt idx="5874">
                  <c:v>61.571249999999999</c:v>
                </c:pt>
                <c:pt idx="5875">
                  <c:v>61.571718750000002</c:v>
                </c:pt>
                <c:pt idx="5876">
                  <c:v>61.572343750000002</c:v>
                </c:pt>
                <c:pt idx="5877">
                  <c:v>61.572812499999998</c:v>
                </c:pt>
                <c:pt idx="5878">
                  <c:v>61.572812499999998</c:v>
                </c:pt>
                <c:pt idx="5879">
                  <c:v>61.572812499999998</c:v>
                </c:pt>
                <c:pt idx="5880">
                  <c:v>61.573281250000001</c:v>
                </c:pt>
                <c:pt idx="5881">
                  <c:v>61.574062499999997</c:v>
                </c:pt>
                <c:pt idx="5882">
                  <c:v>61.574843749999999</c:v>
                </c:pt>
                <c:pt idx="5883">
                  <c:v>61.575312500000003</c:v>
                </c:pt>
                <c:pt idx="5884">
                  <c:v>61.575625000000002</c:v>
                </c:pt>
                <c:pt idx="5885">
                  <c:v>61.576093749999998</c:v>
                </c:pt>
                <c:pt idx="5886">
                  <c:v>61.576718749999998</c:v>
                </c:pt>
                <c:pt idx="5887">
                  <c:v>61.577500000000001</c:v>
                </c:pt>
                <c:pt idx="5888">
                  <c:v>61.5784375</c:v>
                </c:pt>
                <c:pt idx="5889">
                  <c:v>61.579531250000002</c:v>
                </c:pt>
                <c:pt idx="5890">
                  <c:v>61.580624999999998</c:v>
                </c:pt>
                <c:pt idx="5891">
                  <c:v>61.581406250000001</c:v>
                </c:pt>
                <c:pt idx="5892">
                  <c:v>61.58171875</c:v>
                </c:pt>
                <c:pt idx="5893">
                  <c:v>61.581874999999997</c:v>
                </c:pt>
                <c:pt idx="5894">
                  <c:v>61.582187500000003</c:v>
                </c:pt>
                <c:pt idx="5895">
                  <c:v>61.582656249999999</c:v>
                </c:pt>
                <c:pt idx="5896">
                  <c:v>61.583437500000002</c:v>
                </c:pt>
                <c:pt idx="5897">
                  <c:v>61.584218749999998</c:v>
                </c:pt>
                <c:pt idx="5898">
                  <c:v>61.584531249999998</c:v>
                </c:pt>
                <c:pt idx="5899">
                  <c:v>61.584531249999998</c:v>
                </c:pt>
                <c:pt idx="5900">
                  <c:v>61.584687500000001</c:v>
                </c:pt>
                <c:pt idx="5901">
                  <c:v>61.585000000000001</c:v>
                </c:pt>
                <c:pt idx="5902">
                  <c:v>61.585625</c:v>
                </c:pt>
                <c:pt idx="5903">
                  <c:v>61.586562499999999</c:v>
                </c:pt>
                <c:pt idx="5904">
                  <c:v>61.587499999999999</c:v>
                </c:pt>
                <c:pt idx="5905">
                  <c:v>61.588281250000001</c:v>
                </c:pt>
                <c:pt idx="5906">
                  <c:v>61.588749999999997</c:v>
                </c:pt>
                <c:pt idx="5907">
                  <c:v>61.589062499999997</c:v>
                </c:pt>
                <c:pt idx="5908">
                  <c:v>61.589374999999997</c:v>
                </c:pt>
                <c:pt idx="5909">
                  <c:v>61.589687499999997</c:v>
                </c:pt>
                <c:pt idx="5910">
                  <c:v>61.59</c:v>
                </c:pt>
                <c:pt idx="5911">
                  <c:v>61.590468749999999</c:v>
                </c:pt>
                <c:pt idx="5912">
                  <c:v>61.591093749999999</c:v>
                </c:pt>
                <c:pt idx="5913">
                  <c:v>61.591718749999998</c:v>
                </c:pt>
                <c:pt idx="5914">
                  <c:v>61.592187499999902</c:v>
                </c:pt>
                <c:pt idx="5915">
                  <c:v>61.592500000000001</c:v>
                </c:pt>
                <c:pt idx="5916">
                  <c:v>61.592812500000001</c:v>
                </c:pt>
                <c:pt idx="5917">
                  <c:v>61.592968749999997</c:v>
                </c:pt>
                <c:pt idx="5918">
                  <c:v>61.592968749999997</c:v>
                </c:pt>
                <c:pt idx="5919">
                  <c:v>61.593125000000001</c:v>
                </c:pt>
                <c:pt idx="5920">
                  <c:v>61.5934375</c:v>
                </c:pt>
                <c:pt idx="5921">
                  <c:v>61.593906250000003</c:v>
                </c:pt>
                <c:pt idx="5922">
                  <c:v>61.594531250000003</c:v>
                </c:pt>
                <c:pt idx="5923">
                  <c:v>61.595156250000002</c:v>
                </c:pt>
                <c:pt idx="5924">
                  <c:v>61.595781250000002</c:v>
                </c:pt>
                <c:pt idx="5925">
                  <c:v>61.596406250000001</c:v>
                </c:pt>
                <c:pt idx="5926">
                  <c:v>61.597031250000001</c:v>
                </c:pt>
                <c:pt idx="5927">
                  <c:v>61.59765625</c:v>
                </c:pt>
                <c:pt idx="5928">
                  <c:v>61.5982812499999</c:v>
                </c:pt>
                <c:pt idx="5929">
                  <c:v>61.598750000000003</c:v>
                </c:pt>
                <c:pt idx="5930">
                  <c:v>61.599218749999999</c:v>
                </c:pt>
                <c:pt idx="5931">
                  <c:v>61.599843749999998</c:v>
                </c:pt>
                <c:pt idx="5932">
                  <c:v>61.600625000000001</c:v>
                </c:pt>
                <c:pt idx="5933">
                  <c:v>61.601562499999901</c:v>
                </c:pt>
                <c:pt idx="5934">
                  <c:v>61.602499999999999</c:v>
                </c:pt>
                <c:pt idx="5935">
                  <c:v>61.603437499999998</c:v>
                </c:pt>
                <c:pt idx="5936">
                  <c:v>61.604374999999997</c:v>
                </c:pt>
                <c:pt idx="5937">
                  <c:v>61.60515625</c:v>
                </c:pt>
                <c:pt idx="5938">
                  <c:v>61.60578125</c:v>
                </c:pt>
                <c:pt idx="5939">
                  <c:v>61.606406249999999</c:v>
                </c:pt>
                <c:pt idx="5940">
                  <c:v>61.607031249999999</c:v>
                </c:pt>
                <c:pt idx="5941">
                  <c:v>61.607656249999998</c:v>
                </c:pt>
                <c:pt idx="5942">
                  <c:v>61.608281249999997</c:v>
                </c:pt>
                <c:pt idx="5943">
                  <c:v>61.6090625</c:v>
                </c:pt>
                <c:pt idx="5944">
                  <c:v>61.609843750000003</c:v>
                </c:pt>
                <c:pt idx="5945">
                  <c:v>61.610468750000003</c:v>
                </c:pt>
                <c:pt idx="5946">
                  <c:v>61.610937499999999</c:v>
                </c:pt>
                <c:pt idx="5947">
                  <c:v>61.611249999999998</c:v>
                </c:pt>
                <c:pt idx="5948">
                  <c:v>61.611874999999998</c:v>
                </c:pt>
                <c:pt idx="5949">
                  <c:v>61.61296875</c:v>
                </c:pt>
                <c:pt idx="5950">
                  <c:v>61.614062499999903</c:v>
                </c:pt>
                <c:pt idx="5951">
                  <c:v>61.615000000000002</c:v>
                </c:pt>
                <c:pt idx="5952">
                  <c:v>61.615781249999998</c:v>
                </c:pt>
                <c:pt idx="5953">
                  <c:v>61.616562500000001</c:v>
                </c:pt>
                <c:pt idx="5954">
                  <c:v>61.6175</c:v>
                </c:pt>
                <c:pt idx="5955">
                  <c:v>61.618593750000002</c:v>
                </c:pt>
                <c:pt idx="5956">
                  <c:v>61.619843750000001</c:v>
                </c:pt>
                <c:pt idx="5957">
                  <c:v>61.621250000000003</c:v>
                </c:pt>
                <c:pt idx="5958">
                  <c:v>61.622656249999999</c:v>
                </c:pt>
                <c:pt idx="5959">
                  <c:v>61.623906249999997</c:v>
                </c:pt>
                <c:pt idx="5960">
                  <c:v>61.625</c:v>
                </c:pt>
                <c:pt idx="5961">
                  <c:v>61.625781250000003</c:v>
                </c:pt>
                <c:pt idx="5962">
                  <c:v>61.626406250000002</c:v>
                </c:pt>
                <c:pt idx="5963">
                  <c:v>61.627187499999998</c:v>
                </c:pt>
                <c:pt idx="5964">
                  <c:v>61.628124999999997</c:v>
                </c:pt>
                <c:pt idx="5965">
                  <c:v>61.62890625</c:v>
                </c:pt>
                <c:pt idx="5966">
                  <c:v>61.629687500000003</c:v>
                </c:pt>
                <c:pt idx="5967">
                  <c:v>61.630625000000002</c:v>
                </c:pt>
                <c:pt idx="5968">
                  <c:v>61.631562500000001</c:v>
                </c:pt>
                <c:pt idx="5969">
                  <c:v>61.6325</c:v>
                </c:pt>
                <c:pt idx="5970">
                  <c:v>61.633437499999999</c:v>
                </c:pt>
                <c:pt idx="5971">
                  <c:v>61.634374999999999</c:v>
                </c:pt>
                <c:pt idx="5972">
                  <c:v>61.635312499999998</c:v>
                </c:pt>
                <c:pt idx="5973">
                  <c:v>61.636249999999997</c:v>
                </c:pt>
                <c:pt idx="5974">
                  <c:v>61.63703125</c:v>
                </c:pt>
                <c:pt idx="5975">
                  <c:v>61.637656249999999</c:v>
                </c:pt>
                <c:pt idx="5976">
                  <c:v>61.638281249999999</c:v>
                </c:pt>
                <c:pt idx="5977">
                  <c:v>61.638750000000002</c:v>
                </c:pt>
                <c:pt idx="5978">
                  <c:v>61.639218749999998</c:v>
                </c:pt>
                <c:pt idx="5979">
                  <c:v>61.639687500000001</c:v>
                </c:pt>
                <c:pt idx="5980">
                  <c:v>61.64</c:v>
                </c:pt>
                <c:pt idx="5981">
                  <c:v>61.6403125</c:v>
                </c:pt>
                <c:pt idx="5982">
                  <c:v>61.640468749999997</c:v>
                </c:pt>
                <c:pt idx="5983">
                  <c:v>61.640468749999997</c:v>
                </c:pt>
                <c:pt idx="5984">
                  <c:v>61.640468749999997</c:v>
                </c:pt>
                <c:pt idx="5985">
                  <c:v>61.640625</c:v>
                </c:pt>
                <c:pt idx="5986">
                  <c:v>61.640781250000003</c:v>
                </c:pt>
                <c:pt idx="5987">
                  <c:v>61.640781250000003</c:v>
                </c:pt>
                <c:pt idx="5988">
                  <c:v>61.640781250000003</c:v>
                </c:pt>
                <c:pt idx="5989">
                  <c:v>61.640625</c:v>
                </c:pt>
                <c:pt idx="5990">
                  <c:v>61.640156249999997</c:v>
                </c:pt>
                <c:pt idx="5991">
                  <c:v>61.639687500000001</c:v>
                </c:pt>
                <c:pt idx="5992">
                  <c:v>61.639375000000001</c:v>
                </c:pt>
                <c:pt idx="5993">
                  <c:v>61.638906249999998</c:v>
                </c:pt>
                <c:pt idx="5994">
                  <c:v>61.638281249999999</c:v>
                </c:pt>
                <c:pt idx="5995">
                  <c:v>61.637500000000003</c:v>
                </c:pt>
                <c:pt idx="5996">
                  <c:v>61.636562499999997</c:v>
                </c:pt>
                <c:pt idx="5997">
                  <c:v>61.635624999999997</c:v>
                </c:pt>
                <c:pt idx="5998">
                  <c:v>61.634843750000002</c:v>
                </c:pt>
                <c:pt idx="5999">
                  <c:v>61.634218750000002</c:v>
                </c:pt>
                <c:pt idx="6000">
                  <c:v>61.633125</c:v>
                </c:pt>
                <c:pt idx="6001">
                  <c:v>61.632031249999997</c:v>
                </c:pt>
                <c:pt idx="6002">
                  <c:v>61.631406249999998</c:v>
                </c:pt>
                <c:pt idx="6003">
                  <c:v>61.630937500000002</c:v>
                </c:pt>
                <c:pt idx="6004">
                  <c:v>61.630468749999999</c:v>
                </c:pt>
                <c:pt idx="6005">
                  <c:v>61.629843749999999</c:v>
                </c:pt>
                <c:pt idx="6006">
                  <c:v>61.62890625</c:v>
                </c:pt>
                <c:pt idx="6007">
                  <c:v>61.627031250000002</c:v>
                </c:pt>
                <c:pt idx="6008">
                  <c:v>61.618203125000001</c:v>
                </c:pt>
                <c:pt idx="6009">
                  <c:v>61.602812499999999</c:v>
                </c:pt>
                <c:pt idx="6010">
                  <c:v>61.587578125</c:v>
                </c:pt>
                <c:pt idx="6011">
                  <c:v>61.572499999999998</c:v>
                </c:pt>
                <c:pt idx="6012">
                  <c:v>61.557187499999998</c:v>
                </c:pt>
                <c:pt idx="6013">
                  <c:v>61.541953124999999</c:v>
                </c:pt>
                <c:pt idx="6014">
                  <c:v>61.526718750000001</c:v>
                </c:pt>
                <c:pt idx="6015">
                  <c:v>61.51140625</c:v>
                </c:pt>
                <c:pt idx="6016">
                  <c:v>61.49609375</c:v>
                </c:pt>
                <c:pt idx="6017">
                  <c:v>61.48078125</c:v>
                </c:pt>
                <c:pt idx="6018">
                  <c:v>61.465546875000001</c:v>
                </c:pt>
                <c:pt idx="6019">
                  <c:v>61.450390624999997</c:v>
                </c:pt>
                <c:pt idx="6020">
                  <c:v>61.435390624999997</c:v>
                </c:pt>
                <c:pt idx="6021">
                  <c:v>61.420312500000001</c:v>
                </c:pt>
                <c:pt idx="6022">
                  <c:v>61.405156249999997</c:v>
                </c:pt>
                <c:pt idx="6023">
                  <c:v>61.390234374999999</c:v>
                </c:pt>
                <c:pt idx="6024">
                  <c:v>61.375546874999998</c:v>
                </c:pt>
                <c:pt idx="6025">
                  <c:v>61.361093750000002</c:v>
                </c:pt>
                <c:pt idx="6026">
                  <c:v>61.346484375000003</c:v>
                </c:pt>
                <c:pt idx="6027">
                  <c:v>61.331171875000003</c:v>
                </c:pt>
                <c:pt idx="6028">
                  <c:v>61.315859375000002</c:v>
                </c:pt>
                <c:pt idx="6029">
                  <c:v>61.301171875000001</c:v>
                </c:pt>
                <c:pt idx="6030">
                  <c:v>61.286406249999999</c:v>
                </c:pt>
                <c:pt idx="6031">
                  <c:v>61.271484375</c:v>
                </c:pt>
                <c:pt idx="6032">
                  <c:v>61.256484374999999</c:v>
                </c:pt>
                <c:pt idx="6033">
                  <c:v>61.240937500000001</c:v>
                </c:pt>
                <c:pt idx="6034">
                  <c:v>61.224843749999998</c:v>
                </c:pt>
                <c:pt idx="6035">
                  <c:v>61.208593749999999</c:v>
                </c:pt>
                <c:pt idx="6036">
                  <c:v>61.191953124999998</c:v>
                </c:pt>
                <c:pt idx="6037">
                  <c:v>61.175078124999999</c:v>
                </c:pt>
                <c:pt idx="6038">
                  <c:v>61.158437499999998</c:v>
                </c:pt>
                <c:pt idx="6039">
                  <c:v>61.142109374999997</c:v>
                </c:pt>
                <c:pt idx="6040">
                  <c:v>61.125859374999997</c:v>
                </c:pt>
                <c:pt idx="6041">
                  <c:v>61.109765625000001</c:v>
                </c:pt>
                <c:pt idx="6042">
                  <c:v>61.093593749999997</c:v>
                </c:pt>
                <c:pt idx="6043">
                  <c:v>61.077421874999999</c:v>
                </c:pt>
                <c:pt idx="6044">
                  <c:v>61.061484374999999</c:v>
                </c:pt>
                <c:pt idx="6045">
                  <c:v>61.045390625000003</c:v>
                </c:pt>
                <c:pt idx="6046">
                  <c:v>61.029296875</c:v>
                </c:pt>
                <c:pt idx="6047">
                  <c:v>61.013203124999997</c:v>
                </c:pt>
                <c:pt idx="6048">
                  <c:v>60.996718749999999</c:v>
                </c:pt>
                <c:pt idx="6049">
                  <c:v>60.98</c:v>
                </c:pt>
                <c:pt idx="6050">
                  <c:v>60.963281250000001</c:v>
                </c:pt>
                <c:pt idx="6051">
                  <c:v>60.947031250000002</c:v>
                </c:pt>
                <c:pt idx="6052">
                  <c:v>60.930390625000001</c:v>
                </c:pt>
                <c:pt idx="6053">
                  <c:v>60.912031249999998</c:v>
                </c:pt>
                <c:pt idx="6054">
                  <c:v>60.893437499999997</c:v>
                </c:pt>
                <c:pt idx="6055">
                  <c:v>60.875937499999999</c:v>
                </c:pt>
                <c:pt idx="6056">
                  <c:v>60.859296874999998</c:v>
                </c:pt>
                <c:pt idx="6057">
                  <c:v>60.842890625000003</c:v>
                </c:pt>
                <c:pt idx="6058">
                  <c:v>60.826953125000003</c:v>
                </c:pt>
                <c:pt idx="6059">
                  <c:v>60.811406249999997</c:v>
                </c:pt>
                <c:pt idx="6060">
                  <c:v>60.7965625</c:v>
                </c:pt>
                <c:pt idx="6061">
                  <c:v>60.782499999999999</c:v>
                </c:pt>
                <c:pt idx="6062">
                  <c:v>60.767890625</c:v>
                </c:pt>
                <c:pt idx="6063">
                  <c:v>60.752578124999999</c:v>
                </c:pt>
                <c:pt idx="6064">
                  <c:v>60.737109375000003</c:v>
                </c:pt>
                <c:pt idx="6065">
                  <c:v>60.721562499999997</c:v>
                </c:pt>
                <c:pt idx="6066">
                  <c:v>60.706093750000001</c:v>
                </c:pt>
                <c:pt idx="6067">
                  <c:v>60.690781250000001</c:v>
                </c:pt>
                <c:pt idx="6068">
                  <c:v>60.675312499999997</c:v>
                </c:pt>
                <c:pt idx="6069">
                  <c:v>60.659687499999997</c:v>
                </c:pt>
                <c:pt idx="6070">
                  <c:v>60.644062499999997</c:v>
                </c:pt>
                <c:pt idx="6071">
                  <c:v>60.628437499999997</c:v>
                </c:pt>
                <c:pt idx="6072">
                  <c:v>60.612890624999999</c:v>
                </c:pt>
                <c:pt idx="6073">
                  <c:v>60.597421875000002</c:v>
                </c:pt>
                <c:pt idx="6074">
                  <c:v>60.581874999999997</c:v>
                </c:pt>
                <c:pt idx="6075">
                  <c:v>60.56640625</c:v>
                </c:pt>
                <c:pt idx="6076">
                  <c:v>60.551250000000003</c:v>
                </c:pt>
                <c:pt idx="6077">
                  <c:v>60.536093749999999</c:v>
                </c:pt>
                <c:pt idx="6078">
                  <c:v>60.520781249999999</c:v>
                </c:pt>
                <c:pt idx="6079">
                  <c:v>60.505625000000002</c:v>
                </c:pt>
                <c:pt idx="6080">
                  <c:v>60.489765624999997</c:v>
                </c:pt>
                <c:pt idx="6081">
                  <c:v>60.473281249999999</c:v>
                </c:pt>
                <c:pt idx="6082">
                  <c:v>60.456953124999998</c:v>
                </c:pt>
                <c:pt idx="6083">
                  <c:v>60.440703124999999</c:v>
                </c:pt>
                <c:pt idx="6084">
                  <c:v>60.424453124999999</c:v>
                </c:pt>
                <c:pt idx="6085">
                  <c:v>60.408203125</c:v>
                </c:pt>
                <c:pt idx="6086">
                  <c:v>60.391874999999999</c:v>
                </c:pt>
                <c:pt idx="6087">
                  <c:v>60.3753125</c:v>
                </c:pt>
                <c:pt idx="6088">
                  <c:v>60.358750000000001</c:v>
                </c:pt>
                <c:pt idx="6089">
                  <c:v>60.342031249999998</c:v>
                </c:pt>
                <c:pt idx="6090">
                  <c:v>60.325312500000003</c:v>
                </c:pt>
                <c:pt idx="6091">
                  <c:v>60.308828124999998</c:v>
                </c:pt>
                <c:pt idx="6092">
                  <c:v>60.292187499999997</c:v>
                </c:pt>
                <c:pt idx="6093">
                  <c:v>60.275390625</c:v>
                </c:pt>
                <c:pt idx="6094">
                  <c:v>60.258671874999997</c:v>
                </c:pt>
                <c:pt idx="6095">
                  <c:v>60.241953125000002</c:v>
                </c:pt>
                <c:pt idx="6096">
                  <c:v>60.225312500000001</c:v>
                </c:pt>
                <c:pt idx="6097">
                  <c:v>60.208750000000002</c:v>
                </c:pt>
                <c:pt idx="6098">
                  <c:v>60.192343749999999</c:v>
                </c:pt>
                <c:pt idx="6099">
                  <c:v>60.175937500000003</c:v>
                </c:pt>
                <c:pt idx="6100">
                  <c:v>60.158906250000001</c:v>
                </c:pt>
                <c:pt idx="6101">
                  <c:v>60.141718750000003</c:v>
                </c:pt>
                <c:pt idx="6102">
                  <c:v>60.134531250000002</c:v>
                </c:pt>
                <c:pt idx="6103">
                  <c:v>60.138437500000002</c:v>
                </c:pt>
                <c:pt idx="6104">
                  <c:v>60.141406250000003</c:v>
                </c:pt>
                <c:pt idx="6105">
                  <c:v>60.141718750000003</c:v>
                </c:pt>
                <c:pt idx="6106">
                  <c:v>60.141718750000003</c:v>
                </c:pt>
                <c:pt idx="6107">
                  <c:v>60.141718750000003</c:v>
                </c:pt>
                <c:pt idx="6108">
                  <c:v>60.141718750000003</c:v>
                </c:pt>
                <c:pt idx="6109">
                  <c:v>60.141406250000003</c:v>
                </c:pt>
                <c:pt idx="6110">
                  <c:v>60.1409375</c:v>
                </c:pt>
                <c:pt idx="6111">
                  <c:v>60.140468749999997</c:v>
                </c:pt>
                <c:pt idx="6112">
                  <c:v>60.139687500000001</c:v>
                </c:pt>
                <c:pt idx="6113">
                  <c:v>60.138750000000002</c:v>
                </c:pt>
                <c:pt idx="6114">
                  <c:v>60.137812500000003</c:v>
                </c:pt>
                <c:pt idx="6115">
                  <c:v>60.136875000000003</c:v>
                </c:pt>
                <c:pt idx="6116">
                  <c:v>60.135781250000001</c:v>
                </c:pt>
                <c:pt idx="6117">
                  <c:v>60.134531250000002</c:v>
                </c:pt>
                <c:pt idx="6118">
                  <c:v>60.133281250000003</c:v>
                </c:pt>
                <c:pt idx="6119">
                  <c:v>60.132031249999997</c:v>
                </c:pt>
                <c:pt idx="6120">
                  <c:v>60.130781249999998</c:v>
                </c:pt>
                <c:pt idx="6121">
                  <c:v>60.129687500000003</c:v>
                </c:pt>
                <c:pt idx="6122">
                  <c:v>60.128749999999997</c:v>
                </c:pt>
                <c:pt idx="6123">
                  <c:v>60.127812499999997</c:v>
                </c:pt>
                <c:pt idx="6124">
                  <c:v>60.126718750000002</c:v>
                </c:pt>
                <c:pt idx="6125">
                  <c:v>60.125468750000003</c:v>
                </c:pt>
                <c:pt idx="6126">
                  <c:v>60.124218749999997</c:v>
                </c:pt>
                <c:pt idx="6127">
                  <c:v>60.122968749999998</c:v>
                </c:pt>
                <c:pt idx="6128">
                  <c:v>60.121718749999999</c:v>
                </c:pt>
                <c:pt idx="6129">
                  <c:v>60.120468750000001</c:v>
                </c:pt>
                <c:pt idx="6130">
                  <c:v>60.119218750000002</c:v>
                </c:pt>
                <c:pt idx="6131">
                  <c:v>60.117968750000003</c:v>
                </c:pt>
                <c:pt idx="6132">
                  <c:v>60.116718749999997</c:v>
                </c:pt>
                <c:pt idx="6133">
                  <c:v>60.115468749999998</c:v>
                </c:pt>
                <c:pt idx="6134">
                  <c:v>60.114218749999999</c:v>
                </c:pt>
                <c:pt idx="6135">
                  <c:v>60.11296875</c:v>
                </c:pt>
                <c:pt idx="6136">
                  <c:v>60.111562499999998</c:v>
                </c:pt>
                <c:pt idx="6137">
                  <c:v>60.110156250000003</c:v>
                </c:pt>
                <c:pt idx="6138">
                  <c:v>60.108906249999997</c:v>
                </c:pt>
                <c:pt idx="6139">
                  <c:v>60.107500000000002</c:v>
                </c:pt>
                <c:pt idx="6140">
                  <c:v>60.105937500000003</c:v>
                </c:pt>
                <c:pt idx="6141">
                  <c:v>60.104374999999997</c:v>
                </c:pt>
                <c:pt idx="6142">
                  <c:v>60.102812499999999</c:v>
                </c:pt>
                <c:pt idx="6143">
                  <c:v>60.10125</c:v>
                </c:pt>
                <c:pt idx="6144">
                  <c:v>60.099687500000002</c:v>
                </c:pt>
                <c:pt idx="6145">
                  <c:v>60.098125000000003</c:v>
                </c:pt>
                <c:pt idx="6146">
                  <c:v>60.096562499999997</c:v>
                </c:pt>
                <c:pt idx="6147">
                  <c:v>60.094999999999999</c:v>
                </c:pt>
                <c:pt idx="6148">
                  <c:v>60.0934375</c:v>
                </c:pt>
                <c:pt idx="6149">
                  <c:v>60.091875000000002</c:v>
                </c:pt>
                <c:pt idx="6150">
                  <c:v>60.090312500000003</c:v>
                </c:pt>
                <c:pt idx="6151">
                  <c:v>60.088749999999997</c:v>
                </c:pt>
                <c:pt idx="6152">
                  <c:v>60.087187499999999</c:v>
                </c:pt>
                <c:pt idx="6153">
                  <c:v>60.085625</c:v>
                </c:pt>
                <c:pt idx="6154">
                  <c:v>60.084062500000002</c:v>
                </c:pt>
                <c:pt idx="6155">
                  <c:v>60.082500000000003</c:v>
                </c:pt>
                <c:pt idx="6156">
                  <c:v>60.080937499999997</c:v>
                </c:pt>
                <c:pt idx="6157">
                  <c:v>60.079374999999999</c:v>
                </c:pt>
                <c:pt idx="6158">
                  <c:v>60.0778125</c:v>
                </c:pt>
                <c:pt idx="6159">
                  <c:v>60.076250000000002</c:v>
                </c:pt>
                <c:pt idx="6160">
                  <c:v>60.074687500000003</c:v>
                </c:pt>
                <c:pt idx="6161">
                  <c:v>60.073124999999997</c:v>
                </c:pt>
                <c:pt idx="6162">
                  <c:v>60.071406249999903</c:v>
                </c:pt>
                <c:pt idx="6163">
                  <c:v>60.069531249999997</c:v>
                </c:pt>
                <c:pt idx="6164">
                  <c:v>60.067656249999999</c:v>
                </c:pt>
                <c:pt idx="6165">
                  <c:v>60.065781250000001</c:v>
                </c:pt>
                <c:pt idx="6166">
                  <c:v>60.063749999999999</c:v>
                </c:pt>
                <c:pt idx="6167">
                  <c:v>60.061406249999997</c:v>
                </c:pt>
                <c:pt idx="6168">
                  <c:v>60.059062500000003</c:v>
                </c:pt>
                <c:pt idx="6169">
                  <c:v>60.057031250000001</c:v>
                </c:pt>
                <c:pt idx="6170">
                  <c:v>60.055156249999897</c:v>
                </c:pt>
                <c:pt idx="6171">
                  <c:v>60.053281249999998</c:v>
                </c:pt>
                <c:pt idx="6172">
                  <c:v>60.051562500000003</c:v>
                </c:pt>
                <c:pt idx="6173">
                  <c:v>60.050156250000001</c:v>
                </c:pt>
                <c:pt idx="6174">
                  <c:v>60.048749999999998</c:v>
                </c:pt>
                <c:pt idx="6175">
                  <c:v>60.0471874999999</c:v>
                </c:pt>
                <c:pt idx="6176">
                  <c:v>60.045468749999998</c:v>
                </c:pt>
                <c:pt idx="6177">
                  <c:v>60.043750000000003</c:v>
                </c:pt>
                <c:pt idx="6178">
                  <c:v>60.042187499999997</c:v>
                </c:pt>
                <c:pt idx="6179">
                  <c:v>60.040312499999999</c:v>
                </c:pt>
                <c:pt idx="6180">
                  <c:v>60.037656249999998</c:v>
                </c:pt>
                <c:pt idx="6181">
                  <c:v>60.036093749999999</c:v>
                </c:pt>
                <c:pt idx="6182">
                  <c:v>60.036875000000002</c:v>
                </c:pt>
                <c:pt idx="6183">
                  <c:v>60.038437499999901</c:v>
                </c:pt>
                <c:pt idx="6184">
                  <c:v>60.04</c:v>
                </c:pt>
                <c:pt idx="6185">
                  <c:v>60.041562499999998</c:v>
                </c:pt>
                <c:pt idx="6186">
                  <c:v>60.043437499999897</c:v>
                </c:pt>
                <c:pt idx="6187">
                  <c:v>60.045625000000001</c:v>
                </c:pt>
                <c:pt idx="6188">
                  <c:v>60.047812499999999</c:v>
                </c:pt>
                <c:pt idx="6189">
                  <c:v>60.050156250000001</c:v>
                </c:pt>
                <c:pt idx="6190">
                  <c:v>60.052343749999999</c:v>
                </c:pt>
                <c:pt idx="6191">
                  <c:v>60.054531249999997</c:v>
                </c:pt>
                <c:pt idx="6192">
                  <c:v>60.056874999999998</c:v>
                </c:pt>
                <c:pt idx="6193">
                  <c:v>60.059218749999999</c:v>
                </c:pt>
                <c:pt idx="6194">
                  <c:v>60.061718749999997</c:v>
                </c:pt>
                <c:pt idx="6195">
                  <c:v>60.063906250000002</c:v>
                </c:pt>
                <c:pt idx="6196">
                  <c:v>60.064999999999998</c:v>
                </c:pt>
                <c:pt idx="6197">
                  <c:v>60.064687499999998</c:v>
                </c:pt>
                <c:pt idx="6198">
                  <c:v>60.062421874999998</c:v>
                </c:pt>
                <c:pt idx="6199">
                  <c:v>60.058515624999998</c:v>
                </c:pt>
                <c:pt idx="6200">
                  <c:v>60.054296874999999</c:v>
                </c:pt>
                <c:pt idx="6201">
                  <c:v>60.05046875</c:v>
                </c:pt>
                <c:pt idx="6202">
                  <c:v>60.046953125000002</c:v>
                </c:pt>
                <c:pt idx="6203">
                  <c:v>60.04328125</c:v>
                </c:pt>
                <c:pt idx="6204">
                  <c:v>60.039375</c:v>
                </c:pt>
                <c:pt idx="6205">
                  <c:v>60.035546875000001</c:v>
                </c:pt>
                <c:pt idx="6206">
                  <c:v>60.031796874999998</c:v>
                </c:pt>
                <c:pt idx="6207">
                  <c:v>60.027890624999998</c:v>
                </c:pt>
                <c:pt idx="6208">
                  <c:v>60.023984374999998</c:v>
                </c:pt>
                <c:pt idx="6209">
                  <c:v>60.020312500000003</c:v>
                </c:pt>
                <c:pt idx="6210">
                  <c:v>60.016718750000003</c:v>
                </c:pt>
                <c:pt idx="6211">
                  <c:v>60.012890624999997</c:v>
                </c:pt>
                <c:pt idx="6212">
                  <c:v>60.008828125000001</c:v>
                </c:pt>
                <c:pt idx="6213">
                  <c:v>60.004687500000003</c:v>
                </c:pt>
                <c:pt idx="6214">
                  <c:v>60.000781250000003</c:v>
                </c:pt>
                <c:pt idx="6215">
                  <c:v>59.997578124999997</c:v>
                </c:pt>
                <c:pt idx="6216">
                  <c:v>60.000624999999999</c:v>
                </c:pt>
                <c:pt idx="6217">
                  <c:v>60.010078125</c:v>
                </c:pt>
                <c:pt idx="6218">
                  <c:v>60.020312500000003</c:v>
                </c:pt>
                <c:pt idx="6219">
                  <c:v>60.030703125000002</c:v>
                </c:pt>
                <c:pt idx="6220">
                  <c:v>60.041171875000003</c:v>
                </c:pt>
                <c:pt idx="6221">
                  <c:v>60.051640624999997</c:v>
                </c:pt>
                <c:pt idx="6222">
                  <c:v>60.061953125000002</c:v>
                </c:pt>
                <c:pt idx="6223">
                  <c:v>60.072265625</c:v>
                </c:pt>
                <c:pt idx="6224">
                  <c:v>60.082656249999999</c:v>
                </c:pt>
                <c:pt idx="6225">
                  <c:v>60.092734374999999</c:v>
                </c:pt>
                <c:pt idx="6226">
                  <c:v>60.102578125000001</c:v>
                </c:pt>
                <c:pt idx="6227">
                  <c:v>60.112343750000001</c:v>
                </c:pt>
                <c:pt idx="6228">
                  <c:v>60.122187500000003</c:v>
                </c:pt>
                <c:pt idx="6229">
                  <c:v>60.132265625000002</c:v>
                </c:pt>
                <c:pt idx="6230">
                  <c:v>60.142343750000002</c:v>
                </c:pt>
                <c:pt idx="6231">
                  <c:v>60.15265625</c:v>
                </c:pt>
                <c:pt idx="6232">
                  <c:v>60.163515625000002</c:v>
                </c:pt>
                <c:pt idx="6233">
                  <c:v>60.174453124999999</c:v>
                </c:pt>
                <c:pt idx="6234">
                  <c:v>60.185156249999999</c:v>
                </c:pt>
                <c:pt idx="6235">
                  <c:v>60.195781250000003</c:v>
                </c:pt>
                <c:pt idx="6236">
                  <c:v>60.206249999999997</c:v>
                </c:pt>
                <c:pt idx="6237">
                  <c:v>60.217109375</c:v>
                </c:pt>
                <c:pt idx="6238">
                  <c:v>60.228359374999997</c:v>
                </c:pt>
                <c:pt idx="6239">
                  <c:v>60.239218749999999</c:v>
                </c:pt>
                <c:pt idx="6240">
                  <c:v>60.249843749999997</c:v>
                </c:pt>
                <c:pt idx="6241">
                  <c:v>60.260390624999999</c:v>
                </c:pt>
                <c:pt idx="6242">
                  <c:v>60.270781249999999</c:v>
                </c:pt>
                <c:pt idx="6243">
                  <c:v>60.281484374999998</c:v>
                </c:pt>
                <c:pt idx="6244">
                  <c:v>60.292812499999997</c:v>
                </c:pt>
                <c:pt idx="6245">
                  <c:v>60.304609374999998</c:v>
                </c:pt>
                <c:pt idx="6246">
                  <c:v>60.316875000000003</c:v>
                </c:pt>
                <c:pt idx="6247">
                  <c:v>60.329296874999997</c:v>
                </c:pt>
                <c:pt idx="6248">
                  <c:v>60.341718749999998</c:v>
                </c:pt>
                <c:pt idx="6249">
                  <c:v>60.354374999999997</c:v>
                </c:pt>
                <c:pt idx="6250">
                  <c:v>60.368437499999999</c:v>
                </c:pt>
                <c:pt idx="6251">
                  <c:v>60.38671875</c:v>
                </c:pt>
                <c:pt idx="6252">
                  <c:v>60.407890625</c:v>
                </c:pt>
                <c:pt idx="6253">
                  <c:v>60.427656249999998</c:v>
                </c:pt>
                <c:pt idx="6254">
                  <c:v>60.446015625000001</c:v>
                </c:pt>
                <c:pt idx="6255">
                  <c:v>60.464296875000002</c:v>
                </c:pt>
                <c:pt idx="6256">
                  <c:v>60.482578125000003</c:v>
                </c:pt>
                <c:pt idx="6257">
                  <c:v>60.500859374999997</c:v>
                </c:pt>
                <c:pt idx="6258">
                  <c:v>60.518515624999999</c:v>
                </c:pt>
                <c:pt idx="6259">
                  <c:v>60.534921875000002</c:v>
                </c:pt>
                <c:pt idx="6260">
                  <c:v>60.551328124999998</c:v>
                </c:pt>
                <c:pt idx="6261">
                  <c:v>60.568671875</c:v>
                </c:pt>
                <c:pt idx="6262">
                  <c:v>60.586562499999999</c:v>
                </c:pt>
                <c:pt idx="6263">
                  <c:v>60.604687499999997</c:v>
                </c:pt>
                <c:pt idx="6264">
                  <c:v>60.622734375</c:v>
                </c:pt>
                <c:pt idx="6265">
                  <c:v>60.640859374999998</c:v>
                </c:pt>
                <c:pt idx="6266">
                  <c:v>60.659296875000003</c:v>
                </c:pt>
                <c:pt idx="6267">
                  <c:v>60.677734375</c:v>
                </c:pt>
                <c:pt idx="6268">
                  <c:v>60.695703125000001</c:v>
                </c:pt>
                <c:pt idx="6269">
                  <c:v>60.713671875000003</c:v>
                </c:pt>
                <c:pt idx="6270">
                  <c:v>60.732031249999999</c:v>
                </c:pt>
                <c:pt idx="6271">
                  <c:v>60.7503125</c:v>
                </c:pt>
                <c:pt idx="6272">
                  <c:v>60.768437499999997</c:v>
                </c:pt>
                <c:pt idx="6273">
                  <c:v>60.786562500000002</c:v>
                </c:pt>
                <c:pt idx="6274">
                  <c:v>60.804609374999998</c:v>
                </c:pt>
                <c:pt idx="6275">
                  <c:v>60.822578125</c:v>
                </c:pt>
                <c:pt idx="6276">
                  <c:v>60.840703124999997</c:v>
                </c:pt>
                <c:pt idx="6277">
                  <c:v>60.8590625</c:v>
                </c:pt>
                <c:pt idx="6278">
                  <c:v>60.877656250000001</c:v>
                </c:pt>
                <c:pt idx="6279">
                  <c:v>60.896250000000002</c:v>
                </c:pt>
                <c:pt idx="6280">
                  <c:v>60.914843750000003</c:v>
                </c:pt>
                <c:pt idx="6281">
                  <c:v>60.933671875000002</c:v>
                </c:pt>
                <c:pt idx="6282">
                  <c:v>60.952109374999999</c:v>
                </c:pt>
                <c:pt idx="6283">
                  <c:v>60.969531250000003</c:v>
                </c:pt>
                <c:pt idx="6284">
                  <c:v>60.986328125</c:v>
                </c:pt>
                <c:pt idx="6285">
                  <c:v>61.003046875000003</c:v>
                </c:pt>
                <c:pt idx="6286">
                  <c:v>61.019687500000003</c:v>
                </c:pt>
                <c:pt idx="6287">
                  <c:v>61.036250000000003</c:v>
                </c:pt>
                <c:pt idx="6288">
                  <c:v>61.052812500000002</c:v>
                </c:pt>
                <c:pt idx="6289">
                  <c:v>61.069375000000001</c:v>
                </c:pt>
                <c:pt idx="6290">
                  <c:v>61.085703125000002</c:v>
                </c:pt>
                <c:pt idx="6291">
                  <c:v>61.101796874999998</c:v>
                </c:pt>
                <c:pt idx="6292">
                  <c:v>61.117890625000001</c:v>
                </c:pt>
                <c:pt idx="6293">
                  <c:v>61.133984374999997</c:v>
                </c:pt>
                <c:pt idx="6294">
                  <c:v>61.150234374999997</c:v>
                </c:pt>
                <c:pt idx="6295">
                  <c:v>61.158906250000001</c:v>
                </c:pt>
                <c:pt idx="6296">
                  <c:v>61.158124999999998</c:v>
                </c:pt>
                <c:pt idx="6297">
                  <c:v>61.1565625</c:v>
                </c:pt>
                <c:pt idx="6298">
                  <c:v>61.1559375</c:v>
                </c:pt>
                <c:pt idx="6299">
                  <c:v>61.155468749999997</c:v>
                </c:pt>
                <c:pt idx="6300">
                  <c:v>61.155000000000001</c:v>
                </c:pt>
                <c:pt idx="6301">
                  <c:v>61.154531249999998</c:v>
                </c:pt>
                <c:pt idx="6302">
                  <c:v>61.154375000000002</c:v>
                </c:pt>
                <c:pt idx="6303">
                  <c:v>61.154375000000002</c:v>
                </c:pt>
                <c:pt idx="6304">
                  <c:v>61.154375000000002</c:v>
                </c:pt>
                <c:pt idx="6305">
                  <c:v>61.154375000000002</c:v>
                </c:pt>
                <c:pt idx="6306">
                  <c:v>61.154218749999998</c:v>
                </c:pt>
                <c:pt idx="6307">
                  <c:v>61.153906249999999</c:v>
                </c:pt>
                <c:pt idx="6308">
                  <c:v>61.153750000000002</c:v>
                </c:pt>
                <c:pt idx="6309">
                  <c:v>61.152812500000003</c:v>
                </c:pt>
                <c:pt idx="6310">
                  <c:v>61.150156250000002</c:v>
                </c:pt>
                <c:pt idx="6311">
                  <c:v>61.145546875000001</c:v>
                </c:pt>
                <c:pt idx="6312">
                  <c:v>61.139296874999999</c:v>
                </c:pt>
                <c:pt idx="6313">
                  <c:v>61.132343749999997</c:v>
                </c:pt>
                <c:pt idx="6314">
                  <c:v>61.125156250000003</c:v>
                </c:pt>
                <c:pt idx="6315">
                  <c:v>61.117890625000001</c:v>
                </c:pt>
                <c:pt idx="6316">
                  <c:v>61.110703125000001</c:v>
                </c:pt>
                <c:pt idx="6317">
                  <c:v>61.103671875000003</c:v>
                </c:pt>
                <c:pt idx="6318">
                  <c:v>61.096718750000001</c:v>
                </c:pt>
                <c:pt idx="6319">
                  <c:v>61.08984375</c:v>
                </c:pt>
                <c:pt idx="6320">
                  <c:v>61.082968749999999</c:v>
                </c:pt>
                <c:pt idx="6321">
                  <c:v>61.076171875</c:v>
                </c:pt>
                <c:pt idx="6322">
                  <c:v>61.069531249999997</c:v>
                </c:pt>
                <c:pt idx="6323">
                  <c:v>61.063046874999998</c:v>
                </c:pt>
                <c:pt idx="6324">
                  <c:v>61.056328125</c:v>
                </c:pt>
                <c:pt idx="6325">
                  <c:v>61.049218750000001</c:v>
                </c:pt>
                <c:pt idx="6326">
                  <c:v>61.042421875000002</c:v>
                </c:pt>
                <c:pt idx="6327">
                  <c:v>61.036796875</c:v>
                </c:pt>
                <c:pt idx="6328">
                  <c:v>61.032187499999999</c:v>
                </c:pt>
                <c:pt idx="6329">
                  <c:v>61.027890624999998</c:v>
                </c:pt>
                <c:pt idx="6330">
                  <c:v>61.023671874999998</c:v>
                </c:pt>
                <c:pt idx="6331">
                  <c:v>61.019453124999998</c:v>
                </c:pt>
                <c:pt idx="6332">
                  <c:v>61.015156249999997</c:v>
                </c:pt>
                <c:pt idx="6333">
                  <c:v>61.010781250000001</c:v>
                </c:pt>
                <c:pt idx="6334">
                  <c:v>61.006250000000001</c:v>
                </c:pt>
                <c:pt idx="6335">
                  <c:v>61.001484374999997</c:v>
                </c:pt>
                <c:pt idx="6336">
                  <c:v>60.996484375000001</c:v>
                </c:pt>
                <c:pt idx="6337">
                  <c:v>60.991250000000001</c:v>
                </c:pt>
                <c:pt idx="6338">
                  <c:v>60.985937499999999</c:v>
                </c:pt>
                <c:pt idx="6339">
                  <c:v>60.980625000000003</c:v>
                </c:pt>
                <c:pt idx="6340">
                  <c:v>60.975156249999998</c:v>
                </c:pt>
                <c:pt idx="6341">
                  <c:v>60.969374999999999</c:v>
                </c:pt>
                <c:pt idx="6342">
                  <c:v>60.963359375000003</c:v>
                </c:pt>
                <c:pt idx="6343">
                  <c:v>60.957187500000003</c:v>
                </c:pt>
                <c:pt idx="6344">
                  <c:v>60.951015624999997</c:v>
                </c:pt>
                <c:pt idx="6345">
                  <c:v>60.945</c:v>
                </c:pt>
                <c:pt idx="6346">
                  <c:v>60.939140625</c:v>
                </c:pt>
                <c:pt idx="6347">
                  <c:v>60.933437499999997</c:v>
                </c:pt>
                <c:pt idx="6348">
                  <c:v>60.927890625000003</c:v>
                </c:pt>
                <c:pt idx="6349">
                  <c:v>60.922421874999998</c:v>
                </c:pt>
                <c:pt idx="6350">
                  <c:v>60.916953124999999</c:v>
                </c:pt>
                <c:pt idx="6351">
                  <c:v>60.911406249999999</c:v>
                </c:pt>
                <c:pt idx="6352">
                  <c:v>60.905703125000002</c:v>
                </c:pt>
                <c:pt idx="6353">
                  <c:v>60.899921874999997</c:v>
                </c:pt>
                <c:pt idx="6354">
                  <c:v>60.89421875</c:v>
                </c:pt>
                <c:pt idx="6355">
                  <c:v>60.888593749999998</c:v>
                </c:pt>
                <c:pt idx="6356">
                  <c:v>60.882968750000003</c:v>
                </c:pt>
                <c:pt idx="6357">
                  <c:v>60.877109375000003</c:v>
                </c:pt>
                <c:pt idx="6358">
                  <c:v>60.870859375000002</c:v>
                </c:pt>
                <c:pt idx="6359">
                  <c:v>60.864375000000003</c:v>
                </c:pt>
                <c:pt idx="6360">
                  <c:v>60.857812500000001</c:v>
                </c:pt>
                <c:pt idx="6361">
                  <c:v>60.851171874999999</c:v>
                </c:pt>
                <c:pt idx="6362">
                  <c:v>60.844609374999997</c:v>
                </c:pt>
                <c:pt idx="6363">
                  <c:v>60.838281250000001</c:v>
                </c:pt>
                <c:pt idx="6364">
                  <c:v>60.83203125</c:v>
                </c:pt>
                <c:pt idx="6365">
                  <c:v>60.825937500000002</c:v>
                </c:pt>
                <c:pt idx="6366">
                  <c:v>60.819921874999999</c:v>
                </c:pt>
                <c:pt idx="6367">
                  <c:v>60.813749999999999</c:v>
                </c:pt>
                <c:pt idx="6368">
                  <c:v>60.806953125</c:v>
                </c:pt>
                <c:pt idx="6369">
                  <c:v>60.798593750000002</c:v>
                </c:pt>
                <c:pt idx="6370">
                  <c:v>60.789140625000002</c:v>
                </c:pt>
                <c:pt idx="6371">
                  <c:v>60.779531249999998</c:v>
                </c:pt>
                <c:pt idx="6372">
                  <c:v>60.769765624999998</c:v>
                </c:pt>
                <c:pt idx="6373">
                  <c:v>60.759921875000003</c:v>
                </c:pt>
                <c:pt idx="6374">
                  <c:v>60.749921874999998</c:v>
                </c:pt>
                <c:pt idx="6375">
                  <c:v>60.739765624999997</c:v>
                </c:pt>
                <c:pt idx="6376">
                  <c:v>60.729453124999999</c:v>
                </c:pt>
                <c:pt idx="6377">
                  <c:v>60.718984374999998</c:v>
                </c:pt>
                <c:pt idx="6378">
                  <c:v>60.708593749999999</c:v>
                </c:pt>
                <c:pt idx="6379">
                  <c:v>60.698281250000001</c:v>
                </c:pt>
                <c:pt idx="6380">
                  <c:v>60.687968750000003</c:v>
                </c:pt>
                <c:pt idx="6381">
                  <c:v>60.677656249999998</c:v>
                </c:pt>
                <c:pt idx="6382">
                  <c:v>60.667421875000002</c:v>
                </c:pt>
                <c:pt idx="6383">
                  <c:v>60.657343750000003</c:v>
                </c:pt>
                <c:pt idx="6384">
                  <c:v>60.647265625000003</c:v>
                </c:pt>
                <c:pt idx="6385">
                  <c:v>60.637265624999998</c:v>
                </c:pt>
                <c:pt idx="6386">
                  <c:v>60.627734375000003</c:v>
                </c:pt>
                <c:pt idx="6387">
                  <c:v>60.619531250000001</c:v>
                </c:pt>
                <c:pt idx="6388">
                  <c:v>60.61296875</c:v>
                </c:pt>
                <c:pt idx="6389">
                  <c:v>60.607343749999998</c:v>
                </c:pt>
                <c:pt idx="6390">
                  <c:v>60.60125</c:v>
                </c:pt>
                <c:pt idx="6391">
                  <c:v>60.594140625000001</c:v>
                </c:pt>
                <c:pt idx="6392">
                  <c:v>60.587187499999999</c:v>
                </c:pt>
                <c:pt idx="6393">
                  <c:v>60.581171875000003</c:v>
                </c:pt>
                <c:pt idx="6394">
                  <c:v>60.576171875</c:v>
                </c:pt>
                <c:pt idx="6395">
                  <c:v>60.571640625000001</c:v>
                </c:pt>
                <c:pt idx="6396">
                  <c:v>60.566796875000001</c:v>
                </c:pt>
                <c:pt idx="6397">
                  <c:v>60.561484374999999</c:v>
                </c:pt>
                <c:pt idx="6398">
                  <c:v>60.556093750000002</c:v>
                </c:pt>
                <c:pt idx="6399">
                  <c:v>60.550859375000002</c:v>
                </c:pt>
                <c:pt idx="6400">
                  <c:v>60.545781249999997</c:v>
                </c:pt>
                <c:pt idx="6401">
                  <c:v>60.540624999999999</c:v>
                </c:pt>
                <c:pt idx="6402">
                  <c:v>60.535937500000003</c:v>
                </c:pt>
                <c:pt idx="6403">
                  <c:v>60.531640625000001</c:v>
                </c:pt>
                <c:pt idx="6404">
                  <c:v>60.526640624999999</c:v>
                </c:pt>
                <c:pt idx="6405">
                  <c:v>60.521093749999999</c:v>
                </c:pt>
                <c:pt idx="6406">
                  <c:v>60.515468749999997</c:v>
                </c:pt>
                <c:pt idx="6407">
                  <c:v>60.509921875000003</c:v>
                </c:pt>
                <c:pt idx="6408">
                  <c:v>60.504453124999998</c:v>
                </c:pt>
                <c:pt idx="6409">
                  <c:v>60.499140625000003</c:v>
                </c:pt>
                <c:pt idx="6410">
                  <c:v>60.493749999999999</c:v>
                </c:pt>
                <c:pt idx="6411">
                  <c:v>60.488437500000003</c:v>
                </c:pt>
                <c:pt idx="6412">
                  <c:v>60.483750000000001</c:v>
                </c:pt>
                <c:pt idx="6413">
                  <c:v>60.479531250000001</c:v>
                </c:pt>
                <c:pt idx="6414">
                  <c:v>60.475546874999999</c:v>
                </c:pt>
                <c:pt idx="6415">
                  <c:v>60.471484375000003</c:v>
                </c:pt>
                <c:pt idx="6416">
                  <c:v>60.466328124999997</c:v>
                </c:pt>
                <c:pt idx="6417">
                  <c:v>60.460468749999997</c:v>
                </c:pt>
                <c:pt idx="6418">
                  <c:v>60.455468750000001</c:v>
                </c:pt>
                <c:pt idx="6419">
                  <c:v>60.450312500000003</c:v>
                </c:pt>
                <c:pt idx="6420">
                  <c:v>60.443359375</c:v>
                </c:pt>
                <c:pt idx="6421">
                  <c:v>60.435312500000002</c:v>
                </c:pt>
                <c:pt idx="6422">
                  <c:v>60.427187500000002</c:v>
                </c:pt>
                <c:pt idx="6423">
                  <c:v>60.419140624999997</c:v>
                </c:pt>
                <c:pt idx="6424">
                  <c:v>60.411171875000001</c:v>
                </c:pt>
                <c:pt idx="6425">
                  <c:v>60.403203124999997</c:v>
                </c:pt>
                <c:pt idx="6426">
                  <c:v>60.395234375000001</c:v>
                </c:pt>
                <c:pt idx="6427">
                  <c:v>60.387265624999998</c:v>
                </c:pt>
                <c:pt idx="6428">
                  <c:v>60.37921875</c:v>
                </c:pt>
                <c:pt idx="6429">
                  <c:v>60.371015624999998</c:v>
                </c:pt>
                <c:pt idx="6430">
                  <c:v>60.362734375000002</c:v>
                </c:pt>
                <c:pt idx="6431">
                  <c:v>60.354218750000001</c:v>
                </c:pt>
                <c:pt idx="6432">
                  <c:v>60.345703125</c:v>
                </c:pt>
                <c:pt idx="6433">
                  <c:v>60.337343750000002</c:v>
                </c:pt>
                <c:pt idx="6434">
                  <c:v>60.328906250000003</c:v>
                </c:pt>
                <c:pt idx="6435">
                  <c:v>60.320390625000002</c:v>
                </c:pt>
                <c:pt idx="6436">
                  <c:v>60.311796874999999</c:v>
                </c:pt>
                <c:pt idx="6437">
                  <c:v>60.303281249999998</c:v>
                </c:pt>
                <c:pt idx="6438">
                  <c:v>60.294843749999998</c:v>
                </c:pt>
                <c:pt idx="6439">
                  <c:v>60.286328124999997</c:v>
                </c:pt>
                <c:pt idx="6440">
                  <c:v>60.277734375000001</c:v>
                </c:pt>
                <c:pt idx="6441">
                  <c:v>60.269140624999999</c:v>
                </c:pt>
                <c:pt idx="6442">
                  <c:v>60.260624999999997</c:v>
                </c:pt>
                <c:pt idx="6443">
                  <c:v>60.252109375000003</c:v>
                </c:pt>
                <c:pt idx="6444">
                  <c:v>60.243437499999999</c:v>
                </c:pt>
                <c:pt idx="6445">
                  <c:v>60.234765625000001</c:v>
                </c:pt>
                <c:pt idx="6446">
                  <c:v>60.226171874999999</c:v>
                </c:pt>
                <c:pt idx="6447">
                  <c:v>60.217656249999997</c:v>
                </c:pt>
                <c:pt idx="6448">
                  <c:v>60.209765625000003</c:v>
                </c:pt>
                <c:pt idx="6449">
                  <c:v>60.202656249999997</c:v>
                </c:pt>
                <c:pt idx="6450">
                  <c:v>60.195703125000001</c:v>
                </c:pt>
                <c:pt idx="6451">
                  <c:v>60.188671874999997</c:v>
                </c:pt>
                <c:pt idx="6452">
                  <c:v>60.181484374999997</c:v>
                </c:pt>
                <c:pt idx="6453">
                  <c:v>60.173984375000003</c:v>
                </c:pt>
                <c:pt idx="6454">
                  <c:v>60.166484375000003</c:v>
                </c:pt>
                <c:pt idx="6455">
                  <c:v>60.159062499999898</c:v>
                </c:pt>
                <c:pt idx="6456">
                  <c:v>60.151640624999999</c:v>
                </c:pt>
                <c:pt idx="6457">
                  <c:v>60.144140624999999</c:v>
                </c:pt>
                <c:pt idx="6458">
                  <c:v>60.136640624999998</c:v>
                </c:pt>
                <c:pt idx="6459">
                  <c:v>60.129531249999999</c:v>
                </c:pt>
                <c:pt idx="6460">
                  <c:v>60.122500000000002</c:v>
                </c:pt>
                <c:pt idx="6461">
                  <c:v>60.115078124999997</c:v>
                </c:pt>
                <c:pt idx="6462">
                  <c:v>60.107500000000002</c:v>
                </c:pt>
                <c:pt idx="6463">
                  <c:v>60.1</c:v>
                </c:pt>
                <c:pt idx="6464">
                  <c:v>60.092421874999999</c:v>
                </c:pt>
                <c:pt idx="6465">
                  <c:v>60.084687500000001</c:v>
                </c:pt>
                <c:pt idx="6466">
                  <c:v>60.077031249999997</c:v>
                </c:pt>
                <c:pt idx="6467">
                  <c:v>60.069843749999997</c:v>
                </c:pt>
                <c:pt idx="6468">
                  <c:v>60.063124999999999</c:v>
                </c:pt>
                <c:pt idx="6469">
                  <c:v>60.057109375000003</c:v>
                </c:pt>
                <c:pt idx="6470">
                  <c:v>60.051953124999997</c:v>
                </c:pt>
                <c:pt idx="6471">
                  <c:v>60.046640625000002</c:v>
                </c:pt>
                <c:pt idx="6472">
                  <c:v>60.040468750000002</c:v>
                </c:pt>
                <c:pt idx="6473">
                  <c:v>60.033984375000003</c:v>
                </c:pt>
                <c:pt idx="6474">
                  <c:v>60.028359375000001</c:v>
                </c:pt>
                <c:pt idx="6475">
                  <c:v>60.024140625000001</c:v>
                </c:pt>
                <c:pt idx="6476">
                  <c:v>60.020859375000001</c:v>
                </c:pt>
                <c:pt idx="6477">
                  <c:v>60.018671875000003</c:v>
                </c:pt>
                <c:pt idx="6478">
                  <c:v>60.017343750000002</c:v>
                </c:pt>
                <c:pt idx="6479">
                  <c:v>60.016093750000003</c:v>
                </c:pt>
                <c:pt idx="6480">
                  <c:v>60.014062500000001</c:v>
                </c:pt>
                <c:pt idx="6481">
                  <c:v>60.010390624999999</c:v>
                </c:pt>
                <c:pt idx="6482">
                  <c:v>60.005781249999998</c:v>
                </c:pt>
                <c:pt idx="6483">
                  <c:v>60.000156250000003</c:v>
                </c:pt>
                <c:pt idx="6484">
                  <c:v>59.993749999999999</c:v>
                </c:pt>
                <c:pt idx="6485">
                  <c:v>59.987499999999997</c:v>
                </c:pt>
                <c:pt idx="6486">
                  <c:v>59.981328124999997</c:v>
                </c:pt>
                <c:pt idx="6487">
                  <c:v>59.975156249999998</c:v>
                </c:pt>
                <c:pt idx="6488">
                  <c:v>59.969374999999999</c:v>
                </c:pt>
                <c:pt idx="6489">
                  <c:v>59.964687499999997</c:v>
                </c:pt>
                <c:pt idx="6490">
                  <c:v>59.960859374999998</c:v>
                </c:pt>
                <c:pt idx="6491">
                  <c:v>59.95703125</c:v>
                </c:pt>
                <c:pt idx="6492">
                  <c:v>59.953671874999998</c:v>
                </c:pt>
                <c:pt idx="6493">
                  <c:v>59.951562500000001</c:v>
                </c:pt>
                <c:pt idx="6494">
                  <c:v>59.950703124999997</c:v>
                </c:pt>
                <c:pt idx="6495">
                  <c:v>59.952109374999999</c:v>
                </c:pt>
                <c:pt idx="6496">
                  <c:v>59.954765625</c:v>
                </c:pt>
                <c:pt idx="6497">
                  <c:v>59.955546875000003</c:v>
                </c:pt>
                <c:pt idx="6498">
                  <c:v>59.954296874999997</c:v>
                </c:pt>
                <c:pt idx="6499">
                  <c:v>59.952734374999999</c:v>
                </c:pt>
                <c:pt idx="6500">
                  <c:v>59.951093749999998</c:v>
                </c:pt>
                <c:pt idx="6501">
                  <c:v>59.949843749999999</c:v>
                </c:pt>
                <c:pt idx="6502">
                  <c:v>59.949609375000001</c:v>
                </c:pt>
                <c:pt idx="6503">
                  <c:v>59.948281250000001</c:v>
                </c:pt>
                <c:pt idx="6504">
                  <c:v>59.945156249999997</c:v>
                </c:pt>
                <c:pt idx="6505">
                  <c:v>59.942187500000003</c:v>
                </c:pt>
                <c:pt idx="6506">
                  <c:v>59.939453125</c:v>
                </c:pt>
                <c:pt idx="6507">
                  <c:v>59.936093749999998</c:v>
                </c:pt>
                <c:pt idx="6508">
                  <c:v>59.932187499999998</c:v>
                </c:pt>
                <c:pt idx="6509">
                  <c:v>59.927343749999999</c:v>
                </c:pt>
                <c:pt idx="6510">
                  <c:v>59.921875</c:v>
                </c:pt>
                <c:pt idx="6511">
                  <c:v>59.918437500000003</c:v>
                </c:pt>
                <c:pt idx="6512">
                  <c:v>59.917187499999997</c:v>
                </c:pt>
                <c:pt idx="6513">
                  <c:v>59.916015625</c:v>
                </c:pt>
                <c:pt idx="6514">
                  <c:v>59.914687499999999</c:v>
                </c:pt>
                <c:pt idx="6515">
                  <c:v>59.913359374999999</c:v>
                </c:pt>
                <c:pt idx="6516">
                  <c:v>59.911484375000001</c:v>
                </c:pt>
                <c:pt idx="6517">
                  <c:v>59.909296875000003</c:v>
                </c:pt>
                <c:pt idx="6518">
                  <c:v>59.907265625000001</c:v>
                </c:pt>
                <c:pt idx="6519">
                  <c:v>59.905468749999997</c:v>
                </c:pt>
                <c:pt idx="6520">
                  <c:v>59.903828124999997</c:v>
                </c:pt>
                <c:pt idx="6521">
                  <c:v>59.901874999999997</c:v>
                </c:pt>
                <c:pt idx="6522">
                  <c:v>59.899765625000001</c:v>
                </c:pt>
                <c:pt idx="6523">
                  <c:v>59.897812500000001</c:v>
                </c:pt>
                <c:pt idx="6524">
                  <c:v>59.895859375000001</c:v>
                </c:pt>
                <c:pt idx="6525">
                  <c:v>59.893437499999997</c:v>
                </c:pt>
                <c:pt idx="6526">
                  <c:v>59.890546874999998</c:v>
                </c:pt>
                <c:pt idx="6527">
                  <c:v>59.887578124999997</c:v>
                </c:pt>
                <c:pt idx="6528">
                  <c:v>59.884843750000002</c:v>
                </c:pt>
                <c:pt idx="6529">
                  <c:v>59.881562500000001</c:v>
                </c:pt>
                <c:pt idx="6530">
                  <c:v>59.876328125000001</c:v>
                </c:pt>
                <c:pt idx="6531">
                  <c:v>59.87140625</c:v>
                </c:pt>
                <c:pt idx="6532">
                  <c:v>59.869453125</c:v>
                </c:pt>
                <c:pt idx="6533">
                  <c:v>59.869140625</c:v>
                </c:pt>
                <c:pt idx="6534">
                  <c:v>59.869062499999998</c:v>
                </c:pt>
                <c:pt idx="6535">
                  <c:v>59.868984374999997</c:v>
                </c:pt>
                <c:pt idx="6536">
                  <c:v>59.868828125</c:v>
                </c:pt>
                <c:pt idx="6537">
                  <c:v>59.868593750000002</c:v>
                </c:pt>
                <c:pt idx="6538">
                  <c:v>59.868437499999999</c:v>
                </c:pt>
                <c:pt idx="6539">
                  <c:v>59.868515625000001</c:v>
                </c:pt>
                <c:pt idx="6540">
                  <c:v>59.868593750000002</c:v>
                </c:pt>
                <c:pt idx="6541">
                  <c:v>59.868671874999997</c:v>
                </c:pt>
                <c:pt idx="6542">
                  <c:v>59.868828125</c:v>
                </c:pt>
                <c:pt idx="6543">
                  <c:v>59.869062499999998</c:v>
                </c:pt>
                <c:pt idx="6544">
                  <c:v>59.869374999999998</c:v>
                </c:pt>
                <c:pt idx="6545">
                  <c:v>59.869609375000003</c:v>
                </c:pt>
                <c:pt idx="6546">
                  <c:v>59.869531250000001</c:v>
                </c:pt>
                <c:pt idx="6547">
                  <c:v>59.869218750000002</c:v>
                </c:pt>
                <c:pt idx="6548">
                  <c:v>59.868749999999999</c:v>
                </c:pt>
                <c:pt idx="6549">
                  <c:v>59.868281250000003</c:v>
                </c:pt>
                <c:pt idx="6550">
                  <c:v>59.868124999999999</c:v>
                </c:pt>
                <c:pt idx="6551">
                  <c:v>59.868046874999997</c:v>
                </c:pt>
                <c:pt idx="6552">
                  <c:v>59.867890624999902</c:v>
                </c:pt>
                <c:pt idx="6553">
                  <c:v>59.867734374999998</c:v>
                </c:pt>
                <c:pt idx="6554">
                  <c:v>59.867265625000002</c:v>
                </c:pt>
                <c:pt idx="6555">
                  <c:v>59.866406249999997</c:v>
                </c:pt>
                <c:pt idx="6556">
                  <c:v>59.865468749999998</c:v>
                </c:pt>
                <c:pt idx="6557">
                  <c:v>59.864453124999997</c:v>
                </c:pt>
                <c:pt idx="6558">
                  <c:v>59.863203124999998</c:v>
                </c:pt>
                <c:pt idx="6559">
                  <c:v>59.861874999999998</c:v>
                </c:pt>
                <c:pt idx="6560">
                  <c:v>59.860624999999999</c:v>
                </c:pt>
                <c:pt idx="6561">
                  <c:v>59.859609374999998</c:v>
                </c:pt>
                <c:pt idx="6562">
                  <c:v>59.858984374999999</c:v>
                </c:pt>
                <c:pt idx="6563">
                  <c:v>59.858437500000001</c:v>
                </c:pt>
                <c:pt idx="6564">
                  <c:v>59.857187500000002</c:v>
                </c:pt>
                <c:pt idx="6565">
                  <c:v>59.854765624999999</c:v>
                </c:pt>
                <c:pt idx="6566">
                  <c:v>59.851640625000002</c:v>
                </c:pt>
                <c:pt idx="6567">
                  <c:v>59.848437500000003</c:v>
                </c:pt>
                <c:pt idx="6568">
                  <c:v>59.845624999999998</c:v>
                </c:pt>
                <c:pt idx="6569">
                  <c:v>59.843281249999997</c:v>
                </c:pt>
                <c:pt idx="6570">
                  <c:v>59.841562500000002</c:v>
                </c:pt>
                <c:pt idx="6571">
                  <c:v>59.840468749999999</c:v>
                </c:pt>
                <c:pt idx="6572">
                  <c:v>59.839921875000002</c:v>
                </c:pt>
                <c:pt idx="6573">
                  <c:v>59.839921875000002</c:v>
                </c:pt>
                <c:pt idx="6574">
                  <c:v>59.840078124999998</c:v>
                </c:pt>
                <c:pt idx="6575">
                  <c:v>59.839921875000002</c:v>
                </c:pt>
                <c:pt idx="6576">
                  <c:v>59.83953125</c:v>
                </c:pt>
                <c:pt idx="6577">
                  <c:v>59.83984375</c:v>
                </c:pt>
                <c:pt idx="6578">
                  <c:v>59.841562500000002</c:v>
                </c:pt>
                <c:pt idx="6579">
                  <c:v>59.843906250000003</c:v>
                </c:pt>
                <c:pt idx="6580">
                  <c:v>59.845234374999997</c:v>
                </c:pt>
                <c:pt idx="6581">
                  <c:v>59.845312499999999</c:v>
                </c:pt>
                <c:pt idx="6582">
                  <c:v>59.844609374999997</c:v>
                </c:pt>
                <c:pt idx="6583">
                  <c:v>59.844140625000001</c:v>
                </c:pt>
                <c:pt idx="6584">
                  <c:v>59.844921874999997</c:v>
                </c:pt>
                <c:pt idx="6585">
                  <c:v>59.847187499999997</c:v>
                </c:pt>
                <c:pt idx="6586">
                  <c:v>59.851484374999998</c:v>
                </c:pt>
                <c:pt idx="6587">
                  <c:v>59.856953124999997</c:v>
                </c:pt>
                <c:pt idx="6588">
                  <c:v>59.862656250000001</c:v>
                </c:pt>
                <c:pt idx="6589">
                  <c:v>59.868671874999997</c:v>
                </c:pt>
                <c:pt idx="6590">
                  <c:v>59.876328125000001</c:v>
                </c:pt>
                <c:pt idx="6591">
                  <c:v>59.885624999999997</c:v>
                </c:pt>
                <c:pt idx="6592">
                  <c:v>59.895000000000003</c:v>
                </c:pt>
                <c:pt idx="6593">
                  <c:v>59.904687500000001</c:v>
                </c:pt>
                <c:pt idx="6594">
                  <c:v>59.914687499999999</c:v>
                </c:pt>
                <c:pt idx="6595">
                  <c:v>59.924765624999999</c:v>
                </c:pt>
                <c:pt idx="6596">
                  <c:v>59.934765624999997</c:v>
                </c:pt>
                <c:pt idx="6597">
                  <c:v>59.944531249999997</c:v>
                </c:pt>
                <c:pt idx="6598">
                  <c:v>59.954218750000003</c:v>
                </c:pt>
                <c:pt idx="6599">
                  <c:v>59.963906250000001</c:v>
                </c:pt>
                <c:pt idx="6600">
                  <c:v>59.972812500000003</c:v>
                </c:pt>
                <c:pt idx="6601">
                  <c:v>59.980703124999998</c:v>
                </c:pt>
                <c:pt idx="6602">
                  <c:v>59.988515624999998</c:v>
                </c:pt>
                <c:pt idx="6603">
                  <c:v>59.996796875000001</c:v>
                </c:pt>
                <c:pt idx="6604">
                  <c:v>60.005468749999999</c:v>
                </c:pt>
                <c:pt idx="6605">
                  <c:v>60.014140625000003</c:v>
                </c:pt>
                <c:pt idx="6606">
                  <c:v>60.022812500000001</c:v>
                </c:pt>
                <c:pt idx="6607">
                  <c:v>60.031484374999998</c:v>
                </c:pt>
                <c:pt idx="6608">
                  <c:v>60.040078125000001</c:v>
                </c:pt>
                <c:pt idx="6609">
                  <c:v>60.048749999999998</c:v>
                </c:pt>
                <c:pt idx="6610">
                  <c:v>60.057499999999997</c:v>
                </c:pt>
                <c:pt idx="6611">
                  <c:v>60.066249999999997</c:v>
                </c:pt>
                <c:pt idx="6612">
                  <c:v>60.074843749999999</c:v>
                </c:pt>
                <c:pt idx="6613">
                  <c:v>60.083125000000003</c:v>
                </c:pt>
                <c:pt idx="6614">
                  <c:v>60.091015624999997</c:v>
                </c:pt>
                <c:pt idx="6615">
                  <c:v>60.098671875000001</c:v>
                </c:pt>
                <c:pt idx="6616">
                  <c:v>60.106406249999999</c:v>
                </c:pt>
                <c:pt idx="6617">
                  <c:v>60.114375000000003</c:v>
                </c:pt>
                <c:pt idx="6618">
                  <c:v>60.122343749999999</c:v>
                </c:pt>
                <c:pt idx="6619">
                  <c:v>60.129609375000001</c:v>
                </c:pt>
                <c:pt idx="6620">
                  <c:v>60.135546875000003</c:v>
                </c:pt>
                <c:pt idx="6621">
                  <c:v>60.140234374999999</c:v>
                </c:pt>
                <c:pt idx="6622">
                  <c:v>60.143906250000001</c:v>
                </c:pt>
                <c:pt idx="6623">
                  <c:v>60.146406249999998</c:v>
                </c:pt>
                <c:pt idx="6624">
                  <c:v>60.148046874999999</c:v>
                </c:pt>
                <c:pt idx="6625">
                  <c:v>60.149374999999999</c:v>
                </c:pt>
                <c:pt idx="6626">
                  <c:v>60.150859375000003</c:v>
                </c:pt>
                <c:pt idx="6627">
                  <c:v>60.154296875</c:v>
                </c:pt>
                <c:pt idx="6628">
                  <c:v>60.160390624999998</c:v>
                </c:pt>
                <c:pt idx="6629">
                  <c:v>60.167812499999997</c:v>
                </c:pt>
                <c:pt idx="6630">
                  <c:v>60.175859375000002</c:v>
                </c:pt>
                <c:pt idx="6631">
                  <c:v>60.183671875000002</c:v>
                </c:pt>
                <c:pt idx="6632">
                  <c:v>60.190624999999997</c:v>
                </c:pt>
                <c:pt idx="6633">
                  <c:v>60.197265625</c:v>
                </c:pt>
                <c:pt idx="6634">
                  <c:v>60.203828124999902</c:v>
                </c:pt>
                <c:pt idx="6635">
                  <c:v>60.209687500000001</c:v>
                </c:pt>
                <c:pt idx="6636">
                  <c:v>60.214609375000002</c:v>
                </c:pt>
                <c:pt idx="6637">
                  <c:v>60.218515625000002</c:v>
                </c:pt>
                <c:pt idx="6638">
                  <c:v>60.221093750000001</c:v>
                </c:pt>
                <c:pt idx="6639">
                  <c:v>60.222734374999902</c:v>
                </c:pt>
                <c:pt idx="6640">
                  <c:v>60.224218749999999</c:v>
                </c:pt>
                <c:pt idx="6641">
                  <c:v>60.225703125000003</c:v>
                </c:pt>
                <c:pt idx="6642">
                  <c:v>60.227421874999997</c:v>
                </c:pt>
                <c:pt idx="6643">
                  <c:v>60.23</c:v>
                </c:pt>
                <c:pt idx="6644">
                  <c:v>60.233671874999999</c:v>
                </c:pt>
                <c:pt idx="6645">
                  <c:v>60.238828124999998</c:v>
                </c:pt>
                <c:pt idx="6646">
                  <c:v>60.243749999999999</c:v>
                </c:pt>
                <c:pt idx="6647">
                  <c:v>60.246796875000001</c:v>
                </c:pt>
                <c:pt idx="6648">
                  <c:v>60.249453125000002</c:v>
                </c:pt>
                <c:pt idx="6649">
                  <c:v>60.253281250000001</c:v>
                </c:pt>
                <c:pt idx="6650">
                  <c:v>60.259453125</c:v>
                </c:pt>
                <c:pt idx="6651">
                  <c:v>60.266406250000003</c:v>
                </c:pt>
                <c:pt idx="6652">
                  <c:v>60.271796875</c:v>
                </c:pt>
                <c:pt idx="6653">
                  <c:v>60.275546875000003</c:v>
                </c:pt>
                <c:pt idx="6654">
                  <c:v>60.276718750000001</c:v>
                </c:pt>
                <c:pt idx="6655">
                  <c:v>60.275624999999998</c:v>
                </c:pt>
                <c:pt idx="6656">
                  <c:v>60.274062499999999</c:v>
                </c:pt>
                <c:pt idx="6657">
                  <c:v>60.272500000000001</c:v>
                </c:pt>
                <c:pt idx="6658">
                  <c:v>60.271250000000002</c:v>
                </c:pt>
                <c:pt idx="6659">
                  <c:v>60.270156249999999</c:v>
                </c:pt>
                <c:pt idx="6660">
                  <c:v>60.268749999999997</c:v>
                </c:pt>
                <c:pt idx="6661">
                  <c:v>60.267187499999999</c:v>
                </c:pt>
                <c:pt idx="6662">
                  <c:v>60.265468749999997</c:v>
                </c:pt>
                <c:pt idx="6663">
                  <c:v>60.263750000000002</c:v>
                </c:pt>
                <c:pt idx="6664">
                  <c:v>60.26203125</c:v>
                </c:pt>
                <c:pt idx="6665">
                  <c:v>60.260468750000001</c:v>
                </c:pt>
                <c:pt idx="6666">
                  <c:v>60.259843750000002</c:v>
                </c:pt>
                <c:pt idx="6667">
                  <c:v>60.259843750000002</c:v>
                </c:pt>
                <c:pt idx="6668">
                  <c:v>60.260156249999902</c:v>
                </c:pt>
                <c:pt idx="6669">
                  <c:v>60.260624999999997</c:v>
                </c:pt>
                <c:pt idx="6670">
                  <c:v>60.260781250000001</c:v>
                </c:pt>
                <c:pt idx="6671">
                  <c:v>60.260624999999997</c:v>
                </c:pt>
                <c:pt idx="6672">
                  <c:v>60.260468750000001</c:v>
                </c:pt>
                <c:pt idx="6673">
                  <c:v>60.260468750000001</c:v>
                </c:pt>
                <c:pt idx="6674">
                  <c:v>60.260312499999998</c:v>
                </c:pt>
                <c:pt idx="6675">
                  <c:v>60.26</c:v>
                </c:pt>
                <c:pt idx="6676">
                  <c:v>60.259843750000002</c:v>
                </c:pt>
                <c:pt idx="6677">
                  <c:v>60.259843750000002</c:v>
                </c:pt>
                <c:pt idx="6678">
                  <c:v>60.259843750000002</c:v>
                </c:pt>
                <c:pt idx="6679">
                  <c:v>60.26</c:v>
                </c:pt>
                <c:pt idx="6680">
                  <c:v>60.260312499999998</c:v>
                </c:pt>
                <c:pt idx="6681">
                  <c:v>60.260624999999997</c:v>
                </c:pt>
                <c:pt idx="6682">
                  <c:v>60.260781250000001</c:v>
                </c:pt>
                <c:pt idx="6683">
                  <c:v>60.260937499999997</c:v>
                </c:pt>
                <c:pt idx="6684">
                  <c:v>60.261093750000001</c:v>
                </c:pt>
                <c:pt idx="6685">
                  <c:v>60.26140625</c:v>
                </c:pt>
                <c:pt idx="6686">
                  <c:v>60.262343749999999</c:v>
                </c:pt>
                <c:pt idx="6687">
                  <c:v>60.263750000000002</c:v>
                </c:pt>
                <c:pt idx="6688">
                  <c:v>60.265000000000001</c:v>
                </c:pt>
                <c:pt idx="6689">
                  <c:v>60.265781250000003</c:v>
                </c:pt>
                <c:pt idx="6690">
                  <c:v>60.266874999999999</c:v>
                </c:pt>
                <c:pt idx="6691">
                  <c:v>60.269218749999901</c:v>
                </c:pt>
                <c:pt idx="6692">
                  <c:v>60.2734375</c:v>
                </c:pt>
                <c:pt idx="6693">
                  <c:v>60.279531249999998</c:v>
                </c:pt>
                <c:pt idx="6694">
                  <c:v>60.286171875000001</c:v>
                </c:pt>
                <c:pt idx="6695">
                  <c:v>60.292343750000001</c:v>
                </c:pt>
                <c:pt idx="6696">
                  <c:v>60.297109374999998</c:v>
                </c:pt>
                <c:pt idx="6697">
                  <c:v>60.301562500000003</c:v>
                </c:pt>
                <c:pt idx="6698">
                  <c:v>60.308124999999997</c:v>
                </c:pt>
                <c:pt idx="6699">
                  <c:v>60.316015624999999</c:v>
                </c:pt>
                <c:pt idx="6700">
                  <c:v>60.323515624999999</c:v>
                </c:pt>
                <c:pt idx="6701">
                  <c:v>60.330703124999999</c:v>
                </c:pt>
                <c:pt idx="6702">
                  <c:v>60.338281250000001</c:v>
                </c:pt>
                <c:pt idx="6703">
                  <c:v>60.344843750000003</c:v>
                </c:pt>
                <c:pt idx="6704">
                  <c:v>60.349296875</c:v>
                </c:pt>
                <c:pt idx="6705">
                  <c:v>60.353203125</c:v>
                </c:pt>
                <c:pt idx="6706">
                  <c:v>60.357812500000001</c:v>
                </c:pt>
                <c:pt idx="6707">
                  <c:v>60.363046875000002</c:v>
                </c:pt>
                <c:pt idx="6708">
                  <c:v>60.368828125</c:v>
                </c:pt>
                <c:pt idx="6709">
                  <c:v>60.375078125000002</c:v>
                </c:pt>
                <c:pt idx="6710">
                  <c:v>60.382187500000001</c:v>
                </c:pt>
                <c:pt idx="6711">
                  <c:v>60.390078125000002</c:v>
                </c:pt>
                <c:pt idx="6712">
                  <c:v>60.397109374999999</c:v>
                </c:pt>
                <c:pt idx="6713">
                  <c:v>60.40203125</c:v>
                </c:pt>
                <c:pt idx="6714">
                  <c:v>60.405156249999997</c:v>
                </c:pt>
                <c:pt idx="6715">
                  <c:v>60.407499999999999</c:v>
                </c:pt>
                <c:pt idx="6716">
                  <c:v>60.409687499999997</c:v>
                </c:pt>
                <c:pt idx="6717">
                  <c:v>60.411718749999999</c:v>
                </c:pt>
                <c:pt idx="6718">
                  <c:v>60.413437500000001</c:v>
                </c:pt>
                <c:pt idx="6719">
                  <c:v>60.414999999999999</c:v>
                </c:pt>
                <c:pt idx="6720">
                  <c:v>60.416562499999998</c:v>
                </c:pt>
                <c:pt idx="6721">
                  <c:v>60.417968749999901</c:v>
                </c:pt>
                <c:pt idx="6722">
                  <c:v>60.419375000000002</c:v>
                </c:pt>
                <c:pt idx="6723">
                  <c:v>60.420781249999997</c:v>
                </c:pt>
                <c:pt idx="6724">
                  <c:v>60.422031250000003</c:v>
                </c:pt>
                <c:pt idx="6725">
                  <c:v>60.423281250000002</c:v>
                </c:pt>
                <c:pt idx="6726">
                  <c:v>60.424531250000001</c:v>
                </c:pt>
                <c:pt idx="6727">
                  <c:v>60.42546875</c:v>
                </c:pt>
                <c:pt idx="6728">
                  <c:v>60.42609375</c:v>
                </c:pt>
                <c:pt idx="6729">
                  <c:v>60.426718749999999</c:v>
                </c:pt>
                <c:pt idx="6730">
                  <c:v>60.427343749999999</c:v>
                </c:pt>
                <c:pt idx="6731">
                  <c:v>60.428125000000001</c:v>
                </c:pt>
                <c:pt idx="6732">
                  <c:v>60.428906249999997</c:v>
                </c:pt>
                <c:pt idx="6733">
                  <c:v>60.4296875</c:v>
                </c:pt>
                <c:pt idx="6734">
                  <c:v>60.430937499999999</c:v>
                </c:pt>
                <c:pt idx="6735">
                  <c:v>60.432499999999997</c:v>
                </c:pt>
                <c:pt idx="6736">
                  <c:v>60.434062500000003</c:v>
                </c:pt>
                <c:pt idx="6737">
                  <c:v>60.435468749999998</c:v>
                </c:pt>
                <c:pt idx="6738">
                  <c:v>60.436718749999997</c:v>
                </c:pt>
                <c:pt idx="6739">
                  <c:v>60.438124999999999</c:v>
                </c:pt>
                <c:pt idx="6740">
                  <c:v>60.439843750000001</c:v>
                </c:pt>
                <c:pt idx="6741">
                  <c:v>60.44171875</c:v>
                </c:pt>
                <c:pt idx="6742">
                  <c:v>60.443437500000002</c:v>
                </c:pt>
                <c:pt idx="6743">
                  <c:v>60.445156249999997</c:v>
                </c:pt>
                <c:pt idx="6744">
                  <c:v>60.446718750000002</c:v>
                </c:pt>
                <c:pt idx="6745">
                  <c:v>60.447968750000001</c:v>
                </c:pt>
                <c:pt idx="6746">
                  <c:v>60.44953125</c:v>
                </c:pt>
                <c:pt idx="6747">
                  <c:v>60.451406249999998</c:v>
                </c:pt>
                <c:pt idx="6748">
                  <c:v>60.453281250000003</c:v>
                </c:pt>
                <c:pt idx="6749">
                  <c:v>60.455156250000002</c:v>
                </c:pt>
                <c:pt idx="6750">
                  <c:v>60.45703125</c:v>
                </c:pt>
                <c:pt idx="6751">
                  <c:v>60.458750000000002</c:v>
                </c:pt>
                <c:pt idx="6752">
                  <c:v>60.460625</c:v>
                </c:pt>
                <c:pt idx="6753">
                  <c:v>60.462812499999998</c:v>
                </c:pt>
                <c:pt idx="6754">
                  <c:v>60.464843749999901</c:v>
                </c:pt>
                <c:pt idx="6755">
                  <c:v>60.466718749999998</c:v>
                </c:pt>
                <c:pt idx="6756">
                  <c:v>60.46875</c:v>
                </c:pt>
                <c:pt idx="6757">
                  <c:v>60.470937499999998</c:v>
                </c:pt>
                <c:pt idx="6758">
                  <c:v>60.47296875</c:v>
                </c:pt>
                <c:pt idx="6759">
                  <c:v>60.474843749999998</c:v>
                </c:pt>
                <c:pt idx="6760">
                  <c:v>60.476718750000003</c:v>
                </c:pt>
                <c:pt idx="6761">
                  <c:v>60.478593750000002</c:v>
                </c:pt>
                <c:pt idx="6762">
                  <c:v>60.480625000000003</c:v>
                </c:pt>
                <c:pt idx="6763">
                  <c:v>60.482656249999998</c:v>
                </c:pt>
                <c:pt idx="6764">
                  <c:v>60.484375</c:v>
                </c:pt>
                <c:pt idx="6765">
                  <c:v>60.486093750000002</c:v>
                </c:pt>
                <c:pt idx="6766">
                  <c:v>60.48796875</c:v>
                </c:pt>
                <c:pt idx="6767">
                  <c:v>60.489843749999999</c:v>
                </c:pt>
                <c:pt idx="6768">
                  <c:v>60.491406249999997</c:v>
                </c:pt>
                <c:pt idx="6769">
                  <c:v>60.492656250000003</c:v>
                </c:pt>
                <c:pt idx="6770">
                  <c:v>60.494062499999998</c:v>
                </c:pt>
                <c:pt idx="6771">
                  <c:v>60.49609375</c:v>
                </c:pt>
                <c:pt idx="6772">
                  <c:v>60.498437500000001</c:v>
                </c:pt>
                <c:pt idx="6773">
                  <c:v>60.500468750000003</c:v>
                </c:pt>
                <c:pt idx="6774">
                  <c:v>60.502499999999998</c:v>
                </c:pt>
                <c:pt idx="6775">
                  <c:v>60.504687500000003</c:v>
                </c:pt>
                <c:pt idx="6776">
                  <c:v>60.506562500000001</c:v>
                </c:pt>
                <c:pt idx="6777">
                  <c:v>60.508125</c:v>
                </c:pt>
                <c:pt idx="6778">
                  <c:v>60.509843750000002</c:v>
                </c:pt>
                <c:pt idx="6779">
                  <c:v>60.511406249999901</c:v>
                </c:pt>
                <c:pt idx="6780">
                  <c:v>60.512812500000003</c:v>
                </c:pt>
                <c:pt idx="6781">
                  <c:v>60.514375000000001</c:v>
                </c:pt>
                <c:pt idx="6782">
                  <c:v>60.5159375</c:v>
                </c:pt>
                <c:pt idx="6783">
                  <c:v>60.517499999999998</c:v>
                </c:pt>
                <c:pt idx="6784">
                  <c:v>60.518906250000001</c:v>
                </c:pt>
                <c:pt idx="6785">
                  <c:v>60.520156249999999</c:v>
                </c:pt>
                <c:pt idx="6786">
                  <c:v>60.521406249999998</c:v>
                </c:pt>
                <c:pt idx="6787">
                  <c:v>60.522656249999997</c:v>
                </c:pt>
                <c:pt idx="6788">
                  <c:v>60.523906250000003</c:v>
                </c:pt>
                <c:pt idx="6789">
                  <c:v>60.524999999999999</c:v>
                </c:pt>
                <c:pt idx="6790">
                  <c:v>60.526093750000001</c:v>
                </c:pt>
                <c:pt idx="6791">
                  <c:v>60.52734375</c:v>
                </c:pt>
                <c:pt idx="6792">
                  <c:v>60.528750000000002</c:v>
                </c:pt>
                <c:pt idx="6793">
                  <c:v>60.530156249999997</c:v>
                </c:pt>
                <c:pt idx="6794">
                  <c:v>60.531406250000003</c:v>
                </c:pt>
                <c:pt idx="6795">
                  <c:v>60.532812499999999</c:v>
                </c:pt>
                <c:pt idx="6796">
                  <c:v>60.534374999999997</c:v>
                </c:pt>
                <c:pt idx="6797">
                  <c:v>60.535781249999999</c:v>
                </c:pt>
                <c:pt idx="6798">
                  <c:v>60.536875000000002</c:v>
                </c:pt>
                <c:pt idx="6799">
                  <c:v>60.538125000000001</c:v>
                </c:pt>
                <c:pt idx="6800">
                  <c:v>60.539531250000003</c:v>
                </c:pt>
                <c:pt idx="6801">
                  <c:v>60.540937499999998</c:v>
                </c:pt>
                <c:pt idx="6802">
                  <c:v>60.542499999999997</c:v>
                </c:pt>
                <c:pt idx="6803">
                  <c:v>60.543906249999999</c:v>
                </c:pt>
                <c:pt idx="6804">
                  <c:v>60.545312500000001</c:v>
                </c:pt>
                <c:pt idx="6805">
                  <c:v>60.546718749999997</c:v>
                </c:pt>
                <c:pt idx="6806">
                  <c:v>60.547812499999999</c:v>
                </c:pt>
                <c:pt idx="6807">
                  <c:v>60.548593750000002</c:v>
                </c:pt>
                <c:pt idx="6808">
                  <c:v>60.549374999999998</c:v>
                </c:pt>
                <c:pt idx="6809">
                  <c:v>60.550156250000001</c:v>
                </c:pt>
                <c:pt idx="6810">
                  <c:v>60.55078125</c:v>
                </c:pt>
                <c:pt idx="6811">
                  <c:v>60.551406249999999</c:v>
                </c:pt>
                <c:pt idx="6812">
                  <c:v>60.552031249999999</c:v>
                </c:pt>
                <c:pt idx="6813">
                  <c:v>60.552656249999998</c:v>
                </c:pt>
                <c:pt idx="6814">
                  <c:v>60.553281249999998</c:v>
                </c:pt>
                <c:pt idx="6815">
                  <c:v>60.553906249999997</c:v>
                </c:pt>
                <c:pt idx="6816">
                  <c:v>60.554375</c:v>
                </c:pt>
                <c:pt idx="6817">
                  <c:v>60.554531249999997</c:v>
                </c:pt>
                <c:pt idx="6818">
                  <c:v>60.5546875</c:v>
                </c:pt>
                <c:pt idx="6819">
                  <c:v>60.554843750000003</c:v>
                </c:pt>
                <c:pt idx="6820">
                  <c:v>60.554843750000003</c:v>
                </c:pt>
                <c:pt idx="6821">
                  <c:v>60.5546875</c:v>
                </c:pt>
                <c:pt idx="6822">
                  <c:v>60.554375</c:v>
                </c:pt>
                <c:pt idx="6823">
                  <c:v>60.554062500000001</c:v>
                </c:pt>
                <c:pt idx="6824">
                  <c:v>60.553906249999997</c:v>
                </c:pt>
                <c:pt idx="6825">
                  <c:v>60.553750000000001</c:v>
                </c:pt>
                <c:pt idx="6826">
                  <c:v>60.553281249999998</c:v>
                </c:pt>
                <c:pt idx="6827">
                  <c:v>60.552656249999998</c:v>
                </c:pt>
                <c:pt idx="6828">
                  <c:v>60.552031249999999</c:v>
                </c:pt>
                <c:pt idx="6829">
                  <c:v>60.551406249999999</c:v>
                </c:pt>
                <c:pt idx="6830">
                  <c:v>60.55078125</c:v>
                </c:pt>
                <c:pt idx="6831">
                  <c:v>60.550156250000001</c:v>
                </c:pt>
                <c:pt idx="6832">
                  <c:v>60.549218750000001</c:v>
                </c:pt>
                <c:pt idx="6833">
                  <c:v>60.547968750000003</c:v>
                </c:pt>
                <c:pt idx="6834">
                  <c:v>60.546718749999997</c:v>
                </c:pt>
                <c:pt idx="6835">
                  <c:v>60.545312500000001</c:v>
                </c:pt>
                <c:pt idx="6836">
                  <c:v>60.543906249999999</c:v>
                </c:pt>
                <c:pt idx="6837">
                  <c:v>60.542812499999997</c:v>
                </c:pt>
                <c:pt idx="6838">
                  <c:v>60.541874999999997</c:v>
                </c:pt>
                <c:pt idx="6839">
                  <c:v>60.540781250000002</c:v>
                </c:pt>
                <c:pt idx="6840">
                  <c:v>60.539687499999999</c:v>
                </c:pt>
                <c:pt idx="6841">
                  <c:v>60.53875</c:v>
                </c:pt>
                <c:pt idx="6842">
                  <c:v>60.537968749999997</c:v>
                </c:pt>
                <c:pt idx="6843">
                  <c:v>60.537343749999998</c:v>
                </c:pt>
                <c:pt idx="6844">
                  <c:v>60.536562500000002</c:v>
                </c:pt>
                <c:pt idx="6845">
                  <c:v>60.535937500000003</c:v>
                </c:pt>
                <c:pt idx="6846">
                  <c:v>60.535781249999999</c:v>
                </c:pt>
                <c:pt idx="6847">
                  <c:v>60.535781249999999</c:v>
                </c:pt>
                <c:pt idx="6848">
                  <c:v>60.535781249999999</c:v>
                </c:pt>
                <c:pt idx="6849">
                  <c:v>60.535625000000003</c:v>
                </c:pt>
                <c:pt idx="6850">
                  <c:v>60.53546875</c:v>
                </c:pt>
                <c:pt idx="6851">
                  <c:v>60.536093749999999</c:v>
                </c:pt>
                <c:pt idx="6852">
                  <c:v>60.537812500000001</c:v>
                </c:pt>
                <c:pt idx="6853">
                  <c:v>60.539687499999999</c:v>
                </c:pt>
                <c:pt idx="6854">
                  <c:v>60.539687499999999</c:v>
                </c:pt>
                <c:pt idx="6855">
                  <c:v>60.53546875</c:v>
                </c:pt>
                <c:pt idx="6856">
                  <c:v>60.525234374999997</c:v>
                </c:pt>
                <c:pt idx="6857">
                  <c:v>60.511328124999999</c:v>
                </c:pt>
                <c:pt idx="6858">
                  <c:v>60.497109375000001</c:v>
                </c:pt>
                <c:pt idx="6859">
                  <c:v>60.482890625000003</c:v>
                </c:pt>
                <c:pt idx="6860">
                  <c:v>60.46875</c:v>
                </c:pt>
                <c:pt idx="6861">
                  <c:v>60.454609374999997</c:v>
                </c:pt>
                <c:pt idx="6862">
                  <c:v>60.440390624999999</c:v>
                </c:pt>
                <c:pt idx="6863">
                  <c:v>60.426250000000003</c:v>
                </c:pt>
                <c:pt idx="6864">
                  <c:v>60.412265625000003</c:v>
                </c:pt>
                <c:pt idx="6865">
                  <c:v>60.398281249999997</c:v>
                </c:pt>
                <c:pt idx="6866">
                  <c:v>60.384218750000002</c:v>
                </c:pt>
                <c:pt idx="6867">
                  <c:v>60.370312499999997</c:v>
                </c:pt>
                <c:pt idx="6868">
                  <c:v>60.356406249999999</c:v>
                </c:pt>
                <c:pt idx="6869">
                  <c:v>60.342421874999999</c:v>
                </c:pt>
                <c:pt idx="6870">
                  <c:v>60.328671874999998</c:v>
                </c:pt>
                <c:pt idx="6871">
                  <c:v>60.315156250000001</c:v>
                </c:pt>
                <c:pt idx="6872">
                  <c:v>60.301406249999999</c:v>
                </c:pt>
                <c:pt idx="6873">
                  <c:v>60.286640624999997</c:v>
                </c:pt>
                <c:pt idx="6874">
                  <c:v>60.271562500000002</c:v>
                </c:pt>
                <c:pt idx="6875">
                  <c:v>60.256875000000001</c:v>
                </c:pt>
                <c:pt idx="6876">
                  <c:v>60.242421874999998</c:v>
                </c:pt>
                <c:pt idx="6877">
                  <c:v>60.227890625000001</c:v>
                </c:pt>
                <c:pt idx="6878">
                  <c:v>60.212812499999998</c:v>
                </c:pt>
                <c:pt idx="6879">
                  <c:v>60.196874999999999</c:v>
                </c:pt>
                <c:pt idx="6880">
                  <c:v>60.180156250000003</c:v>
                </c:pt>
                <c:pt idx="6881">
                  <c:v>60.163203125000003</c:v>
                </c:pt>
                <c:pt idx="6882">
                  <c:v>60.146171875</c:v>
                </c:pt>
                <c:pt idx="6883">
                  <c:v>60.130625000000002</c:v>
                </c:pt>
                <c:pt idx="6884">
                  <c:v>60.121796875000001</c:v>
                </c:pt>
                <c:pt idx="6885">
                  <c:v>60.119062499999998</c:v>
                </c:pt>
                <c:pt idx="6886">
                  <c:v>60.116796874999999</c:v>
                </c:pt>
                <c:pt idx="6887">
                  <c:v>60.11328125</c:v>
                </c:pt>
                <c:pt idx="6888">
                  <c:v>60.109375</c:v>
                </c:pt>
                <c:pt idx="6889">
                  <c:v>60.104609375000003</c:v>
                </c:pt>
                <c:pt idx="6890">
                  <c:v>60.100312500000001</c:v>
                </c:pt>
                <c:pt idx="6891">
                  <c:v>60.09765625</c:v>
                </c:pt>
                <c:pt idx="6892">
                  <c:v>60.095078125000001</c:v>
                </c:pt>
                <c:pt idx="6893">
                  <c:v>60.092890625000003</c:v>
                </c:pt>
                <c:pt idx="6894">
                  <c:v>60.090781249999999</c:v>
                </c:pt>
                <c:pt idx="6895">
                  <c:v>60.088593750000001</c:v>
                </c:pt>
                <c:pt idx="6896">
                  <c:v>60.086484374999998</c:v>
                </c:pt>
                <c:pt idx="6897">
                  <c:v>60.086015625000002</c:v>
                </c:pt>
                <c:pt idx="6898">
                  <c:v>60.086718750000003</c:v>
                </c:pt>
                <c:pt idx="6899">
                  <c:v>60.086484374999998</c:v>
                </c:pt>
                <c:pt idx="6900">
                  <c:v>60.085781249999997</c:v>
                </c:pt>
                <c:pt idx="6901">
                  <c:v>60.085156249999997</c:v>
                </c:pt>
                <c:pt idx="6902">
                  <c:v>60.084765625000003</c:v>
                </c:pt>
                <c:pt idx="6903">
                  <c:v>60.084921874999999</c:v>
                </c:pt>
                <c:pt idx="6904">
                  <c:v>60.085703125000002</c:v>
                </c:pt>
                <c:pt idx="6905">
                  <c:v>60.086718750000003</c:v>
                </c:pt>
                <c:pt idx="6906">
                  <c:v>60.087734374999997</c:v>
                </c:pt>
                <c:pt idx="6907">
                  <c:v>60.089062499999997</c:v>
                </c:pt>
                <c:pt idx="6908">
                  <c:v>60.090546875000001</c:v>
                </c:pt>
                <c:pt idx="6909">
                  <c:v>60.091796875</c:v>
                </c:pt>
                <c:pt idx="6910">
                  <c:v>60.094140625000001</c:v>
                </c:pt>
                <c:pt idx="6911">
                  <c:v>60.097265624999999</c:v>
                </c:pt>
                <c:pt idx="6912">
                  <c:v>60.099687500000002</c:v>
                </c:pt>
                <c:pt idx="6913">
                  <c:v>60.103359374999997</c:v>
                </c:pt>
                <c:pt idx="6914">
                  <c:v>60.107656249999998</c:v>
                </c:pt>
                <c:pt idx="6915">
                  <c:v>60.110390625000001</c:v>
                </c:pt>
                <c:pt idx="6916">
                  <c:v>60.111953124999999</c:v>
                </c:pt>
                <c:pt idx="6917">
                  <c:v>60.11296875</c:v>
                </c:pt>
                <c:pt idx="6918">
                  <c:v>60.113906249999999</c:v>
                </c:pt>
                <c:pt idx="6919">
                  <c:v>60.114531249999999</c:v>
                </c:pt>
                <c:pt idx="6920">
                  <c:v>60.113906249999999</c:v>
                </c:pt>
                <c:pt idx="6921">
                  <c:v>60.112265624999999</c:v>
                </c:pt>
                <c:pt idx="6922">
                  <c:v>60.111171874999997</c:v>
                </c:pt>
                <c:pt idx="6923">
                  <c:v>60.111015625</c:v>
                </c:pt>
                <c:pt idx="6924">
                  <c:v>60.111015625</c:v>
                </c:pt>
                <c:pt idx="6925">
                  <c:v>60.110859374999997</c:v>
                </c:pt>
                <c:pt idx="6926">
                  <c:v>60.110781249999903</c:v>
                </c:pt>
                <c:pt idx="6927">
                  <c:v>60.110624999999999</c:v>
                </c:pt>
                <c:pt idx="6928">
                  <c:v>60.110156249999903</c:v>
                </c:pt>
                <c:pt idx="6929">
                  <c:v>60.109531250000003</c:v>
                </c:pt>
                <c:pt idx="6930">
                  <c:v>60.1090625</c:v>
                </c:pt>
                <c:pt idx="6931">
                  <c:v>60.108671874999999</c:v>
                </c:pt>
                <c:pt idx="6932">
                  <c:v>60.108203125000003</c:v>
                </c:pt>
                <c:pt idx="6933">
                  <c:v>60.107656249999998</c:v>
                </c:pt>
                <c:pt idx="6934">
                  <c:v>60.107031249999999</c:v>
                </c:pt>
                <c:pt idx="6935">
                  <c:v>60.109140625000002</c:v>
                </c:pt>
                <c:pt idx="6936">
                  <c:v>60.122187500000003</c:v>
                </c:pt>
                <c:pt idx="6937">
                  <c:v>60.141406250000003</c:v>
                </c:pt>
                <c:pt idx="6938">
                  <c:v>60.158281250000002</c:v>
                </c:pt>
                <c:pt idx="6939">
                  <c:v>60.174843750000001</c:v>
                </c:pt>
                <c:pt idx="6940">
                  <c:v>60.191562499999897</c:v>
                </c:pt>
                <c:pt idx="6941">
                  <c:v>60.208593749999999</c:v>
                </c:pt>
                <c:pt idx="6942">
                  <c:v>60.226093749999997</c:v>
                </c:pt>
                <c:pt idx="6943">
                  <c:v>60.243749999999999</c:v>
                </c:pt>
                <c:pt idx="6944">
                  <c:v>60.261171875000002</c:v>
                </c:pt>
                <c:pt idx="6945">
                  <c:v>60.278359375000001</c:v>
                </c:pt>
                <c:pt idx="6946">
                  <c:v>60.295312500000001</c:v>
                </c:pt>
                <c:pt idx="6947">
                  <c:v>60.312031249999997</c:v>
                </c:pt>
                <c:pt idx="6948">
                  <c:v>60.328593750000003</c:v>
                </c:pt>
                <c:pt idx="6949">
                  <c:v>60.345156250000002</c:v>
                </c:pt>
                <c:pt idx="6950">
                  <c:v>60.361718749999902</c:v>
                </c:pt>
                <c:pt idx="6951">
                  <c:v>60.378281250000001</c:v>
                </c:pt>
                <c:pt idx="6952">
                  <c:v>60.395000000000003</c:v>
                </c:pt>
                <c:pt idx="6953">
                  <c:v>60.411718749999999</c:v>
                </c:pt>
                <c:pt idx="6954">
                  <c:v>60.428281249999998</c:v>
                </c:pt>
                <c:pt idx="6955">
                  <c:v>60.444765625000002</c:v>
                </c:pt>
                <c:pt idx="6956">
                  <c:v>60.461171874999998</c:v>
                </c:pt>
                <c:pt idx="6957">
                  <c:v>60.477578125000001</c:v>
                </c:pt>
                <c:pt idx="6958">
                  <c:v>60.493984374999997</c:v>
                </c:pt>
                <c:pt idx="6959">
                  <c:v>60.510312499999998</c:v>
                </c:pt>
                <c:pt idx="6960">
                  <c:v>60.525703125</c:v>
                </c:pt>
                <c:pt idx="6961">
                  <c:v>60.531718750000003</c:v>
                </c:pt>
                <c:pt idx="6962">
                  <c:v>60.528437500000003</c:v>
                </c:pt>
                <c:pt idx="6963">
                  <c:v>60.525468750000002</c:v>
                </c:pt>
                <c:pt idx="6964">
                  <c:v>60.524374999999999</c:v>
                </c:pt>
                <c:pt idx="6965">
                  <c:v>60.524062499999999</c:v>
                </c:pt>
                <c:pt idx="6966">
                  <c:v>60.523906250000003</c:v>
                </c:pt>
                <c:pt idx="6967">
                  <c:v>60.523906250000003</c:v>
                </c:pt>
                <c:pt idx="6968">
                  <c:v>60.523906249999897</c:v>
                </c:pt>
                <c:pt idx="6969">
                  <c:v>60.523906250000003</c:v>
                </c:pt>
                <c:pt idx="6970">
                  <c:v>60.524218750000003</c:v>
                </c:pt>
                <c:pt idx="6971">
                  <c:v>60.524687499999999</c:v>
                </c:pt>
                <c:pt idx="6972">
                  <c:v>60.525156250000002</c:v>
                </c:pt>
                <c:pt idx="6973">
                  <c:v>60.525624999999998</c:v>
                </c:pt>
                <c:pt idx="6974">
                  <c:v>60.526093750000001</c:v>
                </c:pt>
                <c:pt idx="6975">
                  <c:v>60.526718749999901</c:v>
                </c:pt>
                <c:pt idx="6976">
                  <c:v>60.52734375</c:v>
                </c:pt>
                <c:pt idx="6977">
                  <c:v>60.527968749999999</c:v>
                </c:pt>
                <c:pt idx="6978">
                  <c:v>60.528593749999999</c:v>
                </c:pt>
                <c:pt idx="6979">
                  <c:v>60.529218749999998</c:v>
                </c:pt>
                <c:pt idx="6980">
                  <c:v>60.529687500000001</c:v>
                </c:pt>
                <c:pt idx="6981">
                  <c:v>60.530156249999997</c:v>
                </c:pt>
                <c:pt idx="6982">
                  <c:v>60.530468749999997</c:v>
                </c:pt>
                <c:pt idx="6983">
                  <c:v>60.530781249999997</c:v>
                </c:pt>
                <c:pt idx="6984">
                  <c:v>60.531093749999997</c:v>
                </c:pt>
                <c:pt idx="6985">
                  <c:v>60.53125</c:v>
                </c:pt>
                <c:pt idx="6986">
                  <c:v>60.5315625</c:v>
                </c:pt>
                <c:pt idx="6987">
                  <c:v>60.531718750000003</c:v>
                </c:pt>
                <c:pt idx="6988">
                  <c:v>60.531874999999999</c:v>
                </c:pt>
                <c:pt idx="6989">
                  <c:v>60.532031250000003</c:v>
                </c:pt>
                <c:pt idx="6990">
                  <c:v>60.532187499999999</c:v>
                </c:pt>
                <c:pt idx="6991">
                  <c:v>60.532499999999999</c:v>
                </c:pt>
                <c:pt idx="6992">
                  <c:v>60.532656250000002</c:v>
                </c:pt>
                <c:pt idx="6993">
                  <c:v>60.532812499999999</c:v>
                </c:pt>
                <c:pt idx="6994">
                  <c:v>60.533124999999998</c:v>
                </c:pt>
                <c:pt idx="6995">
                  <c:v>60.533437499999998</c:v>
                </c:pt>
                <c:pt idx="6996">
                  <c:v>60.533749999999998</c:v>
                </c:pt>
                <c:pt idx="6997">
                  <c:v>60.534062499999997</c:v>
                </c:pt>
                <c:pt idx="6998">
                  <c:v>60.534374999999997</c:v>
                </c:pt>
                <c:pt idx="6999">
                  <c:v>60.534531250000001</c:v>
                </c:pt>
                <c:pt idx="7000">
                  <c:v>60.534687499999997</c:v>
                </c:pt>
                <c:pt idx="7001">
                  <c:v>60.53484375</c:v>
                </c:pt>
                <c:pt idx="7002">
                  <c:v>60.534999999999997</c:v>
                </c:pt>
                <c:pt idx="7003">
                  <c:v>60.535312499999897</c:v>
                </c:pt>
                <c:pt idx="7004">
                  <c:v>60.535625000000003</c:v>
                </c:pt>
                <c:pt idx="7005">
                  <c:v>60.537187500000002</c:v>
                </c:pt>
                <c:pt idx="7006">
                  <c:v>60.54</c:v>
                </c:pt>
                <c:pt idx="7007">
                  <c:v>60.542812499999997</c:v>
                </c:pt>
                <c:pt idx="7008">
                  <c:v>60.545625000000001</c:v>
                </c:pt>
                <c:pt idx="7009">
                  <c:v>60.548437499999999</c:v>
                </c:pt>
                <c:pt idx="7010">
                  <c:v>60.551249999999897</c:v>
                </c:pt>
                <c:pt idx="7011">
                  <c:v>60.554062499999901</c:v>
                </c:pt>
                <c:pt idx="7012">
                  <c:v>60.556874999999998</c:v>
                </c:pt>
                <c:pt idx="7013">
                  <c:v>60.559687500000003</c:v>
                </c:pt>
                <c:pt idx="7014">
                  <c:v>60.562343749999997</c:v>
                </c:pt>
                <c:pt idx="7015">
                  <c:v>60.564999999999998</c:v>
                </c:pt>
                <c:pt idx="7016">
                  <c:v>60.567812500000002</c:v>
                </c:pt>
                <c:pt idx="7017">
                  <c:v>60.570625</c:v>
                </c:pt>
                <c:pt idx="7018">
                  <c:v>60.573281250000001</c:v>
                </c:pt>
                <c:pt idx="7019">
                  <c:v>60.575781249999999</c:v>
                </c:pt>
                <c:pt idx="7020">
                  <c:v>60.578281250000003</c:v>
                </c:pt>
                <c:pt idx="7021">
                  <c:v>60.580781250000001</c:v>
                </c:pt>
                <c:pt idx="7022">
                  <c:v>60.583281249999999</c:v>
                </c:pt>
                <c:pt idx="7023">
                  <c:v>60.585781249999997</c:v>
                </c:pt>
                <c:pt idx="7024">
                  <c:v>60.588281250000001</c:v>
                </c:pt>
                <c:pt idx="7025">
                  <c:v>60.590625000000003</c:v>
                </c:pt>
                <c:pt idx="7026">
                  <c:v>60.592656249999997</c:v>
                </c:pt>
                <c:pt idx="7027">
                  <c:v>60.5943749999999</c:v>
                </c:pt>
                <c:pt idx="7028">
                  <c:v>60.595937499999998</c:v>
                </c:pt>
                <c:pt idx="7029">
                  <c:v>60.597499999999997</c:v>
                </c:pt>
                <c:pt idx="7030">
                  <c:v>60.599062500000002</c:v>
                </c:pt>
                <c:pt idx="7031">
                  <c:v>60.600468749999997</c:v>
                </c:pt>
                <c:pt idx="7032">
                  <c:v>60.601406249999997</c:v>
                </c:pt>
                <c:pt idx="7033">
                  <c:v>60.602031250000003</c:v>
                </c:pt>
                <c:pt idx="7034">
                  <c:v>60.602343750000003</c:v>
                </c:pt>
                <c:pt idx="7035">
                  <c:v>60.602031250000003</c:v>
                </c:pt>
                <c:pt idx="7036">
                  <c:v>60.600468749999997</c:v>
                </c:pt>
                <c:pt idx="7037">
                  <c:v>60.59796875</c:v>
                </c:pt>
                <c:pt idx="7038">
                  <c:v>60.595312499999999</c:v>
                </c:pt>
                <c:pt idx="7039">
                  <c:v>60.592500000000001</c:v>
                </c:pt>
                <c:pt idx="7040">
                  <c:v>60.58953125</c:v>
                </c:pt>
                <c:pt idx="7041">
                  <c:v>60.586015625000002</c:v>
                </c:pt>
                <c:pt idx="7042">
                  <c:v>60.581796875000002</c:v>
                </c:pt>
                <c:pt idx="7043">
                  <c:v>60.577187500000001</c:v>
                </c:pt>
                <c:pt idx="7044">
                  <c:v>60.572499999999998</c:v>
                </c:pt>
                <c:pt idx="7045">
                  <c:v>60.567656249999999</c:v>
                </c:pt>
                <c:pt idx="7046">
                  <c:v>60.562578125000002</c:v>
                </c:pt>
                <c:pt idx="7047">
                  <c:v>60.557578124999999</c:v>
                </c:pt>
                <c:pt idx="7048">
                  <c:v>60.552812500000002</c:v>
                </c:pt>
                <c:pt idx="7049">
                  <c:v>60.548203125000001</c:v>
                </c:pt>
                <c:pt idx="7050">
                  <c:v>60.543437500000003</c:v>
                </c:pt>
                <c:pt idx="7051">
                  <c:v>60.538671874999999</c:v>
                </c:pt>
                <c:pt idx="7052">
                  <c:v>60.534609375000002</c:v>
                </c:pt>
                <c:pt idx="7053">
                  <c:v>60.531796874999998</c:v>
                </c:pt>
                <c:pt idx="7054">
                  <c:v>60.530468749999997</c:v>
                </c:pt>
                <c:pt idx="7055">
                  <c:v>60.529921874999999</c:v>
                </c:pt>
                <c:pt idx="7056">
                  <c:v>60.529296875</c:v>
                </c:pt>
                <c:pt idx="7057">
                  <c:v>60.529062500000002</c:v>
                </c:pt>
                <c:pt idx="7058">
                  <c:v>60.529687500000001</c:v>
                </c:pt>
                <c:pt idx="7059">
                  <c:v>60.530546874999999</c:v>
                </c:pt>
                <c:pt idx="7060">
                  <c:v>60.531171874999998</c:v>
                </c:pt>
                <c:pt idx="7061">
                  <c:v>60.531406250000003</c:v>
                </c:pt>
                <c:pt idx="7062">
                  <c:v>60.531796874999998</c:v>
                </c:pt>
                <c:pt idx="7063">
                  <c:v>60.532187499999999</c:v>
                </c:pt>
                <c:pt idx="7064">
                  <c:v>60.532031250000003</c:v>
                </c:pt>
                <c:pt idx="7065">
                  <c:v>60.531874999999999</c:v>
                </c:pt>
                <c:pt idx="7066">
                  <c:v>60.531406250000003</c:v>
                </c:pt>
                <c:pt idx="7067">
                  <c:v>60.529531249999998</c:v>
                </c:pt>
                <c:pt idx="7068">
                  <c:v>60.526015624999999</c:v>
                </c:pt>
                <c:pt idx="7069">
                  <c:v>60.521484375</c:v>
                </c:pt>
                <c:pt idx="7070">
                  <c:v>60.517968750000001</c:v>
                </c:pt>
                <c:pt idx="7071">
                  <c:v>60.516171874999998</c:v>
                </c:pt>
                <c:pt idx="7072">
                  <c:v>60.513750000000002</c:v>
                </c:pt>
                <c:pt idx="7073">
                  <c:v>60.509921875000003</c:v>
                </c:pt>
                <c:pt idx="7074">
                  <c:v>60.507109374999999</c:v>
                </c:pt>
                <c:pt idx="7075">
                  <c:v>60.507187500000001</c:v>
                </c:pt>
                <c:pt idx="7076">
                  <c:v>60.509218750000002</c:v>
                </c:pt>
                <c:pt idx="7077">
                  <c:v>60.512734375000001</c:v>
                </c:pt>
                <c:pt idx="7078">
                  <c:v>60.517656250000002</c:v>
                </c:pt>
                <c:pt idx="7079">
                  <c:v>60.522109374999999</c:v>
                </c:pt>
                <c:pt idx="7080">
                  <c:v>60.524999999999999</c:v>
                </c:pt>
                <c:pt idx="7081">
                  <c:v>60.52734375</c:v>
                </c:pt>
                <c:pt idx="7082">
                  <c:v>60.53</c:v>
                </c:pt>
                <c:pt idx="7083">
                  <c:v>60.532812499999999</c:v>
                </c:pt>
                <c:pt idx="7084">
                  <c:v>60.536093749999999</c:v>
                </c:pt>
                <c:pt idx="7085">
                  <c:v>60.540703125</c:v>
                </c:pt>
                <c:pt idx="7086">
                  <c:v>60.546406249999997</c:v>
                </c:pt>
                <c:pt idx="7087">
                  <c:v>60.551406249999999</c:v>
                </c:pt>
                <c:pt idx="7088">
                  <c:v>60.555156250000003</c:v>
                </c:pt>
                <c:pt idx="7089">
                  <c:v>60.558437499999997</c:v>
                </c:pt>
                <c:pt idx="7090">
                  <c:v>60.561562500000001</c:v>
                </c:pt>
                <c:pt idx="7091">
                  <c:v>60.565234375000003</c:v>
                </c:pt>
                <c:pt idx="7092">
                  <c:v>60.569609374999999</c:v>
                </c:pt>
                <c:pt idx="7093">
                  <c:v>60.574453124999998</c:v>
                </c:pt>
                <c:pt idx="7094">
                  <c:v>60.58</c:v>
                </c:pt>
                <c:pt idx="7095">
                  <c:v>60.586093750000003</c:v>
                </c:pt>
                <c:pt idx="7096">
                  <c:v>60.592500000000001</c:v>
                </c:pt>
                <c:pt idx="7097">
                  <c:v>60.598984375000001</c:v>
                </c:pt>
                <c:pt idx="7098">
                  <c:v>60.604062499999998</c:v>
                </c:pt>
                <c:pt idx="7099">
                  <c:v>60.606562500000003</c:v>
                </c:pt>
                <c:pt idx="7100">
                  <c:v>60.607812500000001</c:v>
                </c:pt>
                <c:pt idx="7101">
                  <c:v>60.6090625</c:v>
                </c:pt>
                <c:pt idx="7102">
                  <c:v>60.610468750000003</c:v>
                </c:pt>
                <c:pt idx="7103">
                  <c:v>60.611874999999998</c:v>
                </c:pt>
                <c:pt idx="7104">
                  <c:v>60.613124999999997</c:v>
                </c:pt>
                <c:pt idx="7105">
                  <c:v>60.614375000000003</c:v>
                </c:pt>
                <c:pt idx="7106">
                  <c:v>60.615625000000001</c:v>
                </c:pt>
                <c:pt idx="7107">
                  <c:v>60.616875</c:v>
                </c:pt>
                <c:pt idx="7108">
                  <c:v>60.618124999999999</c:v>
                </c:pt>
                <c:pt idx="7109">
                  <c:v>60.619374999999998</c:v>
                </c:pt>
                <c:pt idx="7110">
                  <c:v>60.620624999999997</c:v>
                </c:pt>
                <c:pt idx="7111">
                  <c:v>60.621875000000003</c:v>
                </c:pt>
                <c:pt idx="7112">
                  <c:v>60.623124999999902</c:v>
                </c:pt>
                <c:pt idx="7113">
                  <c:v>60.624375000000001</c:v>
                </c:pt>
                <c:pt idx="7114">
                  <c:v>60.625156250000003</c:v>
                </c:pt>
                <c:pt idx="7115">
                  <c:v>60.6253125</c:v>
                </c:pt>
                <c:pt idx="7116">
                  <c:v>60.625156250000003</c:v>
                </c:pt>
                <c:pt idx="7117">
                  <c:v>60.624843749999997</c:v>
                </c:pt>
                <c:pt idx="7118">
                  <c:v>60.624531249999997</c:v>
                </c:pt>
                <c:pt idx="7119">
                  <c:v>60.624218749999997</c:v>
                </c:pt>
                <c:pt idx="7120">
                  <c:v>60.623750000000001</c:v>
                </c:pt>
                <c:pt idx="7121">
                  <c:v>60.622968749999998</c:v>
                </c:pt>
                <c:pt idx="7122">
                  <c:v>60.622187500000003</c:v>
                </c:pt>
                <c:pt idx="7123">
                  <c:v>60.621562500000003</c:v>
                </c:pt>
                <c:pt idx="7124">
                  <c:v>60.62078125</c:v>
                </c:pt>
                <c:pt idx="7125">
                  <c:v>60.619843750000001</c:v>
                </c:pt>
                <c:pt idx="7126">
                  <c:v>60.618906250000002</c:v>
                </c:pt>
                <c:pt idx="7127">
                  <c:v>60.617968750000003</c:v>
                </c:pt>
                <c:pt idx="7128">
                  <c:v>60.617031249999997</c:v>
                </c:pt>
                <c:pt idx="7129">
                  <c:v>60.615937500000001</c:v>
                </c:pt>
                <c:pt idx="7130">
                  <c:v>60.614843749999999</c:v>
                </c:pt>
                <c:pt idx="7131">
                  <c:v>60.613906249999999</c:v>
                </c:pt>
                <c:pt idx="7132">
                  <c:v>60.612812499999997</c:v>
                </c:pt>
                <c:pt idx="7133">
                  <c:v>60.611874999999998</c:v>
                </c:pt>
                <c:pt idx="7134">
                  <c:v>60.610937499999999</c:v>
                </c:pt>
                <c:pt idx="7135">
                  <c:v>60.61</c:v>
                </c:pt>
                <c:pt idx="7136">
                  <c:v>60.609531250000003</c:v>
                </c:pt>
                <c:pt idx="7137">
                  <c:v>60.609375</c:v>
                </c:pt>
                <c:pt idx="7138">
                  <c:v>60.609218749999997</c:v>
                </c:pt>
                <c:pt idx="7139">
                  <c:v>60.609375</c:v>
                </c:pt>
                <c:pt idx="7140">
                  <c:v>60.610156250000003</c:v>
                </c:pt>
                <c:pt idx="7141">
                  <c:v>60.611249999999998</c:v>
                </c:pt>
                <c:pt idx="7142">
                  <c:v>60.612343750000001</c:v>
                </c:pt>
                <c:pt idx="7143">
                  <c:v>60.61328125</c:v>
                </c:pt>
                <c:pt idx="7144">
                  <c:v>60.614218749999999</c:v>
                </c:pt>
                <c:pt idx="7145">
                  <c:v>60.614843749999999</c:v>
                </c:pt>
                <c:pt idx="7146">
                  <c:v>60.615468749999998</c:v>
                </c:pt>
                <c:pt idx="7147">
                  <c:v>60.616406249999997</c:v>
                </c:pt>
                <c:pt idx="7148">
                  <c:v>60.6171875</c:v>
                </c:pt>
                <c:pt idx="7149">
                  <c:v>60.617656250000003</c:v>
                </c:pt>
                <c:pt idx="7150">
                  <c:v>60.617968750000003</c:v>
                </c:pt>
                <c:pt idx="7151">
                  <c:v>60.618281250000003</c:v>
                </c:pt>
                <c:pt idx="7152">
                  <c:v>60.618593750000002</c:v>
                </c:pt>
                <c:pt idx="7153">
                  <c:v>60.619062499999998</c:v>
                </c:pt>
                <c:pt idx="7154">
                  <c:v>60.619687499999998</c:v>
                </c:pt>
                <c:pt idx="7155">
                  <c:v>60.620312499999997</c:v>
                </c:pt>
                <c:pt idx="7156">
                  <c:v>60.620937499999997</c:v>
                </c:pt>
                <c:pt idx="7157">
                  <c:v>60.62140625</c:v>
                </c:pt>
                <c:pt idx="7158">
                  <c:v>60.621718749999999</c:v>
                </c:pt>
                <c:pt idx="7159">
                  <c:v>60.621875000000003</c:v>
                </c:pt>
                <c:pt idx="7160">
                  <c:v>60.622187500000003</c:v>
                </c:pt>
                <c:pt idx="7161">
                  <c:v>60.622656249999999</c:v>
                </c:pt>
                <c:pt idx="7162">
                  <c:v>60.622968749999899</c:v>
                </c:pt>
                <c:pt idx="7163">
                  <c:v>60.622812499999903</c:v>
                </c:pt>
                <c:pt idx="7164">
                  <c:v>60.621562500000003</c:v>
                </c:pt>
                <c:pt idx="7165">
                  <c:v>60.619140625</c:v>
                </c:pt>
                <c:pt idx="7166">
                  <c:v>60.616171874999999</c:v>
                </c:pt>
                <c:pt idx="7167">
                  <c:v>60.612890624999999</c:v>
                </c:pt>
                <c:pt idx="7168">
                  <c:v>60.609218749999997</c:v>
                </c:pt>
                <c:pt idx="7169">
                  <c:v>60.60546875</c:v>
                </c:pt>
                <c:pt idx="7170">
                  <c:v>60.6021874999999</c:v>
                </c:pt>
                <c:pt idx="7171">
                  <c:v>60.599062500000002</c:v>
                </c:pt>
                <c:pt idx="7172">
                  <c:v>60.595312499999999</c:v>
                </c:pt>
                <c:pt idx="7173">
                  <c:v>60.590859375000001</c:v>
                </c:pt>
                <c:pt idx="7174">
                  <c:v>60.5859375</c:v>
                </c:pt>
                <c:pt idx="7175">
                  <c:v>60.581015624999999</c:v>
                </c:pt>
                <c:pt idx="7176">
                  <c:v>60.575781249999999</c:v>
                </c:pt>
                <c:pt idx="7177">
                  <c:v>60.570156249999997</c:v>
                </c:pt>
                <c:pt idx="7178">
                  <c:v>60.564453125</c:v>
                </c:pt>
                <c:pt idx="7179">
                  <c:v>60.558437499999997</c:v>
                </c:pt>
                <c:pt idx="7180">
                  <c:v>60.552499999999903</c:v>
                </c:pt>
                <c:pt idx="7181">
                  <c:v>60.547421874999998</c:v>
                </c:pt>
                <c:pt idx="7182">
                  <c:v>60.543750000000003</c:v>
                </c:pt>
                <c:pt idx="7183">
                  <c:v>60.540703124999901</c:v>
                </c:pt>
                <c:pt idx="7184">
                  <c:v>60.537421875</c:v>
                </c:pt>
                <c:pt idx="7185">
                  <c:v>60.534062499999997</c:v>
                </c:pt>
                <c:pt idx="7186">
                  <c:v>60.530937499999901</c:v>
                </c:pt>
                <c:pt idx="7187">
                  <c:v>60.528359374999901</c:v>
                </c:pt>
                <c:pt idx="7188">
                  <c:v>60.526015624999999</c:v>
                </c:pt>
                <c:pt idx="7189">
                  <c:v>60.523125</c:v>
                </c:pt>
                <c:pt idx="7190">
                  <c:v>60.52</c:v>
                </c:pt>
                <c:pt idx="7191">
                  <c:v>60.517499999999998</c:v>
                </c:pt>
                <c:pt idx="7192">
                  <c:v>60.5153125</c:v>
                </c:pt>
                <c:pt idx="7193">
                  <c:v>60.513750000000002</c:v>
                </c:pt>
                <c:pt idx="7194">
                  <c:v>60.512812500000003</c:v>
                </c:pt>
                <c:pt idx="7195">
                  <c:v>60.511874999999897</c:v>
                </c:pt>
                <c:pt idx="7196">
                  <c:v>60.510937499999997</c:v>
                </c:pt>
                <c:pt idx="7197">
                  <c:v>60.51</c:v>
                </c:pt>
                <c:pt idx="7198">
                  <c:v>60.509609374999997</c:v>
                </c:pt>
                <c:pt idx="7199">
                  <c:v>60.510078125</c:v>
                </c:pt>
                <c:pt idx="7200">
                  <c:v>60.510546875000003</c:v>
                </c:pt>
                <c:pt idx="7201">
                  <c:v>60.510468750000001</c:v>
                </c:pt>
                <c:pt idx="7202">
                  <c:v>60.510156250000001</c:v>
                </c:pt>
                <c:pt idx="7203">
                  <c:v>60.509921875000003</c:v>
                </c:pt>
                <c:pt idx="7204">
                  <c:v>60.509296874999997</c:v>
                </c:pt>
                <c:pt idx="7205">
                  <c:v>60.507656249999997</c:v>
                </c:pt>
                <c:pt idx="7206">
                  <c:v>60.505546875</c:v>
                </c:pt>
                <c:pt idx="7207">
                  <c:v>60.503984375000002</c:v>
                </c:pt>
                <c:pt idx="7208">
                  <c:v>60.503281250000001</c:v>
                </c:pt>
                <c:pt idx="7209">
                  <c:v>60.503203124999999</c:v>
                </c:pt>
                <c:pt idx="7210">
                  <c:v>60.503671875000002</c:v>
                </c:pt>
                <c:pt idx="7211">
                  <c:v>60.504531249999999</c:v>
                </c:pt>
                <c:pt idx="7212">
                  <c:v>60.504687500000003</c:v>
                </c:pt>
                <c:pt idx="7213">
                  <c:v>60.503281250000001</c:v>
                </c:pt>
                <c:pt idx="7214">
                  <c:v>60.500937499999999</c:v>
                </c:pt>
                <c:pt idx="7215">
                  <c:v>60.498046875</c:v>
                </c:pt>
                <c:pt idx="7216">
                  <c:v>60.495234375000003</c:v>
                </c:pt>
                <c:pt idx="7217">
                  <c:v>60.493749999999999</c:v>
                </c:pt>
                <c:pt idx="7218">
                  <c:v>60.493593750000002</c:v>
                </c:pt>
                <c:pt idx="7219">
                  <c:v>60.493749999999999</c:v>
                </c:pt>
                <c:pt idx="7220">
                  <c:v>60.493437499999999</c:v>
                </c:pt>
                <c:pt idx="7221">
                  <c:v>60.492343750000003</c:v>
                </c:pt>
                <c:pt idx="7222">
                  <c:v>60.490703125000003</c:v>
                </c:pt>
                <c:pt idx="7223">
                  <c:v>60.488984375000001</c:v>
                </c:pt>
                <c:pt idx="7224">
                  <c:v>60.487343749999901</c:v>
                </c:pt>
                <c:pt idx="7225">
                  <c:v>60.485781250000002</c:v>
                </c:pt>
                <c:pt idx="7226">
                  <c:v>60.484218749999997</c:v>
                </c:pt>
                <c:pt idx="7227">
                  <c:v>60.483359374999999</c:v>
                </c:pt>
                <c:pt idx="7228">
                  <c:v>60.483984374999999</c:v>
                </c:pt>
                <c:pt idx="7229">
                  <c:v>60.485859374999997</c:v>
                </c:pt>
                <c:pt idx="7230">
                  <c:v>60.487343750000001</c:v>
                </c:pt>
                <c:pt idx="7231">
                  <c:v>60.487578124999999</c:v>
                </c:pt>
                <c:pt idx="7232">
                  <c:v>60.487421875000003</c:v>
                </c:pt>
                <c:pt idx="7233">
                  <c:v>60.487812499999997</c:v>
                </c:pt>
                <c:pt idx="7234">
                  <c:v>60.489453124999997</c:v>
                </c:pt>
                <c:pt idx="7235">
                  <c:v>60.491875</c:v>
                </c:pt>
                <c:pt idx="7236">
                  <c:v>60.494374999999998</c:v>
                </c:pt>
                <c:pt idx="7237">
                  <c:v>60.497031249999999</c:v>
                </c:pt>
                <c:pt idx="7238">
                  <c:v>60.499765625000002</c:v>
                </c:pt>
                <c:pt idx="7239">
                  <c:v>60.502265625</c:v>
                </c:pt>
                <c:pt idx="7240">
                  <c:v>60.504687500000003</c:v>
                </c:pt>
                <c:pt idx="7241">
                  <c:v>60.507109374999999</c:v>
                </c:pt>
                <c:pt idx="7242">
                  <c:v>60.509453125</c:v>
                </c:pt>
                <c:pt idx="7243">
                  <c:v>60.51171875</c:v>
                </c:pt>
                <c:pt idx="7244">
                  <c:v>60.513906249999998</c:v>
                </c:pt>
                <c:pt idx="7245">
                  <c:v>60.515781250000003</c:v>
                </c:pt>
                <c:pt idx="7246">
                  <c:v>60.516484374999997</c:v>
                </c:pt>
                <c:pt idx="7247">
                  <c:v>60.515390625000002</c:v>
                </c:pt>
                <c:pt idx="7248">
                  <c:v>60.512812500000003</c:v>
                </c:pt>
                <c:pt idx="7249">
                  <c:v>60.510859375000003</c:v>
                </c:pt>
                <c:pt idx="7250">
                  <c:v>60.510859375000003</c:v>
                </c:pt>
                <c:pt idx="7251">
                  <c:v>60.51140625</c:v>
                </c:pt>
                <c:pt idx="7252">
                  <c:v>60.51171875</c:v>
                </c:pt>
                <c:pt idx="7253">
                  <c:v>60.512187500000003</c:v>
                </c:pt>
                <c:pt idx="7254">
                  <c:v>60.512890624999997</c:v>
                </c:pt>
                <c:pt idx="7255">
                  <c:v>60.513515624999997</c:v>
                </c:pt>
                <c:pt idx="7256">
                  <c:v>60.513984375</c:v>
                </c:pt>
                <c:pt idx="7257">
                  <c:v>60.514296874999999</c:v>
                </c:pt>
                <c:pt idx="7258">
                  <c:v>60.514687500000001</c:v>
                </c:pt>
                <c:pt idx="7259">
                  <c:v>60.515234374999999</c:v>
                </c:pt>
                <c:pt idx="7260">
                  <c:v>60.515859374999998</c:v>
                </c:pt>
                <c:pt idx="7261">
                  <c:v>60.516796874999997</c:v>
                </c:pt>
                <c:pt idx="7262">
                  <c:v>60.518046875000003</c:v>
                </c:pt>
                <c:pt idx="7263">
                  <c:v>60.519609375000002</c:v>
                </c:pt>
                <c:pt idx="7264">
                  <c:v>60.521250000000002</c:v>
                </c:pt>
                <c:pt idx="7265">
                  <c:v>60.522968749999997</c:v>
                </c:pt>
                <c:pt idx="7266">
                  <c:v>60.524921874999997</c:v>
                </c:pt>
                <c:pt idx="7267">
                  <c:v>60.527109375000002</c:v>
                </c:pt>
                <c:pt idx="7268">
                  <c:v>60.529296875</c:v>
                </c:pt>
                <c:pt idx="7269">
                  <c:v>60.531406250000003</c:v>
                </c:pt>
                <c:pt idx="7270">
                  <c:v>60.533515625</c:v>
                </c:pt>
                <c:pt idx="7271">
                  <c:v>60.535390624999998</c:v>
                </c:pt>
                <c:pt idx="7272">
                  <c:v>60.536875000000002</c:v>
                </c:pt>
                <c:pt idx="7273">
                  <c:v>60.537734374999999</c:v>
                </c:pt>
                <c:pt idx="7274">
                  <c:v>60.538125000000001</c:v>
                </c:pt>
                <c:pt idx="7275">
                  <c:v>60.538203125000003</c:v>
                </c:pt>
                <c:pt idx="7276">
                  <c:v>60.537890625000003</c:v>
                </c:pt>
                <c:pt idx="7277">
                  <c:v>60.537656249999998</c:v>
                </c:pt>
                <c:pt idx="7278">
                  <c:v>60.537734374999999</c:v>
                </c:pt>
                <c:pt idx="7279">
                  <c:v>60.538125000000001</c:v>
                </c:pt>
                <c:pt idx="7280">
                  <c:v>60.538828125000002</c:v>
                </c:pt>
                <c:pt idx="7281">
                  <c:v>60.539609374999998</c:v>
                </c:pt>
                <c:pt idx="7282">
                  <c:v>60.540546874999997</c:v>
                </c:pt>
                <c:pt idx="7283">
                  <c:v>60.541562499999998</c:v>
                </c:pt>
                <c:pt idx="7284">
                  <c:v>60.542421875000002</c:v>
                </c:pt>
                <c:pt idx="7285">
                  <c:v>60.54296875</c:v>
                </c:pt>
                <c:pt idx="7286">
                  <c:v>60.543125000000003</c:v>
                </c:pt>
                <c:pt idx="7287">
                  <c:v>60.543046875000002</c:v>
                </c:pt>
                <c:pt idx="7288">
                  <c:v>60.542421875000002</c:v>
                </c:pt>
                <c:pt idx="7289">
                  <c:v>60.540624999999999</c:v>
                </c:pt>
                <c:pt idx="7290">
                  <c:v>60.537890625000003</c:v>
                </c:pt>
                <c:pt idx="7291">
                  <c:v>60.534765624999999</c:v>
                </c:pt>
                <c:pt idx="7292">
                  <c:v>60.531953125000001</c:v>
                </c:pt>
                <c:pt idx="7293">
                  <c:v>60.530781249999997</c:v>
                </c:pt>
                <c:pt idx="7294">
                  <c:v>60.531328125000002</c:v>
                </c:pt>
                <c:pt idx="7295">
                  <c:v>60.532265625000001</c:v>
                </c:pt>
                <c:pt idx="7296">
                  <c:v>60.532968750000002</c:v>
                </c:pt>
                <c:pt idx="7297">
                  <c:v>60.533984375000003</c:v>
                </c:pt>
                <c:pt idx="7298">
                  <c:v>60.535312500000003</c:v>
                </c:pt>
                <c:pt idx="7299">
                  <c:v>60.536484375000001</c:v>
                </c:pt>
                <c:pt idx="7300">
                  <c:v>60.537656249999998</c:v>
                </c:pt>
                <c:pt idx="7301">
                  <c:v>60.538984374999998</c:v>
                </c:pt>
                <c:pt idx="7302">
                  <c:v>60.540703125</c:v>
                </c:pt>
                <c:pt idx="7303">
                  <c:v>60.54328125</c:v>
                </c:pt>
                <c:pt idx="7304">
                  <c:v>60.545859374999999</c:v>
                </c:pt>
                <c:pt idx="7305">
                  <c:v>60.547343750000003</c:v>
                </c:pt>
                <c:pt idx="7306">
                  <c:v>60.548515625</c:v>
                </c:pt>
                <c:pt idx="7307">
                  <c:v>60.550234375000002</c:v>
                </c:pt>
                <c:pt idx="7308">
                  <c:v>60.552265624999997</c:v>
                </c:pt>
                <c:pt idx="7309">
                  <c:v>60.554531249999997</c:v>
                </c:pt>
                <c:pt idx="7310">
                  <c:v>60.556484374999997</c:v>
                </c:pt>
                <c:pt idx="7311">
                  <c:v>60.557421875000003</c:v>
                </c:pt>
                <c:pt idx="7312">
                  <c:v>60.557343750000001</c:v>
                </c:pt>
                <c:pt idx="7313">
                  <c:v>60.556718750000002</c:v>
                </c:pt>
                <c:pt idx="7314">
                  <c:v>60.556328125</c:v>
                </c:pt>
                <c:pt idx="7315">
                  <c:v>60.556406250000002</c:v>
                </c:pt>
                <c:pt idx="7316">
                  <c:v>60.556953125</c:v>
                </c:pt>
                <c:pt idx="7317">
                  <c:v>60.557656250000001</c:v>
                </c:pt>
                <c:pt idx="7318">
                  <c:v>60.558046875000002</c:v>
                </c:pt>
                <c:pt idx="7319">
                  <c:v>60.557968750000001</c:v>
                </c:pt>
                <c:pt idx="7320">
                  <c:v>60.557578124999999</c:v>
                </c:pt>
                <c:pt idx="7321">
                  <c:v>60.557656250000001</c:v>
                </c:pt>
                <c:pt idx="7322">
                  <c:v>60.55890625</c:v>
                </c:pt>
                <c:pt idx="7323">
                  <c:v>60.561171874999999</c:v>
                </c:pt>
                <c:pt idx="7324">
                  <c:v>60.563749999999999</c:v>
                </c:pt>
                <c:pt idx="7325">
                  <c:v>60.566015624999999</c:v>
                </c:pt>
                <c:pt idx="7326">
                  <c:v>60.567500000000003</c:v>
                </c:pt>
                <c:pt idx="7327">
                  <c:v>60.567500000000003</c:v>
                </c:pt>
                <c:pt idx="7328">
                  <c:v>60.566640624999998</c:v>
                </c:pt>
                <c:pt idx="7329">
                  <c:v>60.565859375000002</c:v>
                </c:pt>
                <c:pt idx="7330">
                  <c:v>60.564999999999998</c:v>
                </c:pt>
                <c:pt idx="7331">
                  <c:v>60.564062499999999</c:v>
                </c:pt>
                <c:pt idx="7332">
                  <c:v>60.563046874999998</c:v>
                </c:pt>
                <c:pt idx="7333">
                  <c:v>60.5628125</c:v>
                </c:pt>
                <c:pt idx="7334">
                  <c:v>60.564843750000001</c:v>
                </c:pt>
                <c:pt idx="7335">
                  <c:v>60.567578124999997</c:v>
                </c:pt>
                <c:pt idx="7336">
                  <c:v>60.569531249999997</c:v>
                </c:pt>
                <c:pt idx="7337">
                  <c:v>60.571328125000001</c:v>
                </c:pt>
                <c:pt idx="7338">
                  <c:v>60.573593750000001</c:v>
                </c:pt>
                <c:pt idx="7339">
                  <c:v>60.575859375</c:v>
                </c:pt>
                <c:pt idx="7340">
                  <c:v>60.576562500000001</c:v>
                </c:pt>
                <c:pt idx="7341">
                  <c:v>60.576328125000003</c:v>
                </c:pt>
                <c:pt idx="7342">
                  <c:v>60.576250000000002</c:v>
                </c:pt>
                <c:pt idx="7343">
                  <c:v>60.576328125000003</c:v>
                </c:pt>
                <c:pt idx="7344">
                  <c:v>60.576484375</c:v>
                </c:pt>
                <c:pt idx="7345">
                  <c:v>60.576640625000003</c:v>
                </c:pt>
                <c:pt idx="7346">
                  <c:v>60.576796874999999</c:v>
                </c:pt>
                <c:pt idx="7347">
                  <c:v>60.576718749999998</c:v>
                </c:pt>
                <c:pt idx="7348">
                  <c:v>60.576328125000003</c:v>
                </c:pt>
                <c:pt idx="7349">
                  <c:v>60.576015624999997</c:v>
                </c:pt>
                <c:pt idx="7350">
                  <c:v>60.575859375</c:v>
                </c:pt>
                <c:pt idx="7351">
                  <c:v>60.575625000000002</c:v>
                </c:pt>
                <c:pt idx="7352">
                  <c:v>60.575468749999999</c:v>
                </c:pt>
                <c:pt idx="7353">
                  <c:v>60.575312500000003</c:v>
                </c:pt>
                <c:pt idx="7354">
                  <c:v>60.574843749999999</c:v>
                </c:pt>
                <c:pt idx="7355">
                  <c:v>60.574296875000002</c:v>
                </c:pt>
                <c:pt idx="7356">
                  <c:v>60.57390625</c:v>
                </c:pt>
                <c:pt idx="7357">
                  <c:v>60.573749999999997</c:v>
                </c:pt>
                <c:pt idx="7358">
                  <c:v>60.574062499999997</c:v>
                </c:pt>
                <c:pt idx="7359">
                  <c:v>60.574921875000001</c:v>
                </c:pt>
                <c:pt idx="7360">
                  <c:v>60.576250000000002</c:v>
                </c:pt>
                <c:pt idx="7361">
                  <c:v>60.577109374999999</c:v>
                </c:pt>
                <c:pt idx="7362">
                  <c:v>60.577265625000003</c:v>
                </c:pt>
                <c:pt idx="7363">
                  <c:v>60.577734374999999</c:v>
                </c:pt>
                <c:pt idx="7364">
                  <c:v>60.578046874999998</c:v>
                </c:pt>
                <c:pt idx="7365">
                  <c:v>60.577656249999997</c:v>
                </c:pt>
                <c:pt idx="7366">
                  <c:v>60.576953125000003</c:v>
                </c:pt>
                <c:pt idx="7367">
                  <c:v>60.576328125000003</c:v>
                </c:pt>
                <c:pt idx="7368">
                  <c:v>60.576015624999997</c:v>
                </c:pt>
                <c:pt idx="7369">
                  <c:v>60.575703124999997</c:v>
                </c:pt>
                <c:pt idx="7370">
                  <c:v>60.575312500000003</c:v>
                </c:pt>
                <c:pt idx="7371">
                  <c:v>60.575078124999997</c:v>
                </c:pt>
                <c:pt idx="7372">
                  <c:v>60.574765624999998</c:v>
                </c:pt>
                <c:pt idx="7373">
                  <c:v>60.574296875000002</c:v>
                </c:pt>
                <c:pt idx="7374">
                  <c:v>60.573749999999997</c:v>
                </c:pt>
                <c:pt idx="7375">
                  <c:v>60.573203124999999</c:v>
                </c:pt>
                <c:pt idx="7376">
                  <c:v>60.572812499999998</c:v>
                </c:pt>
                <c:pt idx="7377">
                  <c:v>60.572734375000003</c:v>
                </c:pt>
                <c:pt idx="7378">
                  <c:v>60.572890624999999</c:v>
                </c:pt>
                <c:pt idx="7379">
                  <c:v>60.572109374999997</c:v>
                </c:pt>
                <c:pt idx="7380">
                  <c:v>60.567187500000003</c:v>
                </c:pt>
                <c:pt idx="7381">
                  <c:v>60.55859375</c:v>
                </c:pt>
                <c:pt idx="7382">
                  <c:v>60.549374999999998</c:v>
                </c:pt>
                <c:pt idx="7383">
                  <c:v>60.539921874999997</c:v>
                </c:pt>
                <c:pt idx="7384">
                  <c:v>60.530156249999997</c:v>
                </c:pt>
                <c:pt idx="7385">
                  <c:v>60.520234375000001</c:v>
                </c:pt>
                <c:pt idx="7386">
                  <c:v>60.510468750000001</c:v>
                </c:pt>
                <c:pt idx="7387">
                  <c:v>60.500859374999997</c:v>
                </c:pt>
                <c:pt idx="7388">
                  <c:v>60.491093749999997</c:v>
                </c:pt>
                <c:pt idx="7389">
                  <c:v>60.481171875000001</c:v>
                </c:pt>
                <c:pt idx="7390">
                  <c:v>60.471484375000003</c:v>
                </c:pt>
                <c:pt idx="7391">
                  <c:v>60.461640625000001</c:v>
                </c:pt>
                <c:pt idx="7392">
                  <c:v>60.452187500000001</c:v>
                </c:pt>
                <c:pt idx="7393">
                  <c:v>60.443515625000003</c:v>
                </c:pt>
                <c:pt idx="7394">
                  <c:v>60.435156249999999</c:v>
                </c:pt>
                <c:pt idx="7395">
                  <c:v>60.427031249999999</c:v>
                </c:pt>
                <c:pt idx="7396">
                  <c:v>60.418828124999997</c:v>
                </c:pt>
                <c:pt idx="7397">
                  <c:v>60.410703124999998</c:v>
                </c:pt>
                <c:pt idx="7398">
                  <c:v>60.402812500000003</c:v>
                </c:pt>
                <c:pt idx="7399">
                  <c:v>60.395000000000003</c:v>
                </c:pt>
                <c:pt idx="7400">
                  <c:v>60.387265624999998</c:v>
                </c:pt>
                <c:pt idx="7401">
                  <c:v>60.3795312499999</c:v>
                </c:pt>
                <c:pt idx="7402">
                  <c:v>60.371718749999999</c:v>
                </c:pt>
                <c:pt idx="7403">
                  <c:v>60.363906249999999</c:v>
                </c:pt>
                <c:pt idx="7404">
                  <c:v>60.356796875000001</c:v>
                </c:pt>
                <c:pt idx="7405">
                  <c:v>60.351484374999998</c:v>
                </c:pt>
                <c:pt idx="7406">
                  <c:v>60.347812500000003</c:v>
                </c:pt>
                <c:pt idx="7407">
                  <c:v>60.345078125000001</c:v>
                </c:pt>
                <c:pt idx="7408">
                  <c:v>60.342968749999997</c:v>
                </c:pt>
                <c:pt idx="7409">
                  <c:v>60.341250000000002</c:v>
                </c:pt>
                <c:pt idx="7410">
                  <c:v>60.34</c:v>
                </c:pt>
                <c:pt idx="7411">
                  <c:v>60.339218750000001</c:v>
                </c:pt>
                <c:pt idx="7412">
                  <c:v>60.338437499999998</c:v>
                </c:pt>
                <c:pt idx="7413">
                  <c:v>60.339062499999997</c:v>
                </c:pt>
                <c:pt idx="7414">
                  <c:v>60.341562500000002</c:v>
                </c:pt>
                <c:pt idx="7415">
                  <c:v>60.344687499999999</c:v>
                </c:pt>
                <c:pt idx="7416">
                  <c:v>60.349531249999998</c:v>
                </c:pt>
                <c:pt idx="7417">
                  <c:v>60.356171875000001</c:v>
                </c:pt>
                <c:pt idx="7418">
                  <c:v>60.363203124999998</c:v>
                </c:pt>
                <c:pt idx="7419">
                  <c:v>60.370546875000002</c:v>
                </c:pt>
                <c:pt idx="7420">
                  <c:v>60.378515624999999</c:v>
                </c:pt>
                <c:pt idx="7421">
                  <c:v>60.386796875000002</c:v>
                </c:pt>
                <c:pt idx="7422">
                  <c:v>60.39453125</c:v>
                </c:pt>
                <c:pt idx="7423">
                  <c:v>60.401796875000002</c:v>
                </c:pt>
                <c:pt idx="7424">
                  <c:v>60.408828124999999</c:v>
                </c:pt>
                <c:pt idx="7425">
                  <c:v>60.415703125</c:v>
                </c:pt>
                <c:pt idx="7426">
                  <c:v>60.423359374999997</c:v>
                </c:pt>
                <c:pt idx="7427">
                  <c:v>60.431874999999998</c:v>
                </c:pt>
                <c:pt idx="7428">
                  <c:v>60.440781249999901</c:v>
                </c:pt>
                <c:pt idx="7429">
                  <c:v>60.450156249999999</c:v>
                </c:pt>
                <c:pt idx="7430">
                  <c:v>60.459375000000001</c:v>
                </c:pt>
                <c:pt idx="7431">
                  <c:v>60.467812500000001</c:v>
                </c:pt>
                <c:pt idx="7432">
                  <c:v>60.475859374999999</c:v>
                </c:pt>
                <c:pt idx="7433">
                  <c:v>60.483828125000002</c:v>
                </c:pt>
                <c:pt idx="7434">
                  <c:v>60.491718749999997</c:v>
                </c:pt>
                <c:pt idx="7435">
                  <c:v>60.499531249999997</c:v>
                </c:pt>
                <c:pt idx="7436">
                  <c:v>60.506875000000001</c:v>
                </c:pt>
                <c:pt idx="7437">
                  <c:v>60.512734375000001</c:v>
                </c:pt>
                <c:pt idx="7438">
                  <c:v>60.516093750000003</c:v>
                </c:pt>
                <c:pt idx="7439">
                  <c:v>60.517812499999998</c:v>
                </c:pt>
                <c:pt idx="7440">
                  <c:v>60.51953125</c:v>
                </c:pt>
                <c:pt idx="7441">
                  <c:v>60.521250000000002</c:v>
                </c:pt>
                <c:pt idx="7442">
                  <c:v>60.522656249999997</c:v>
                </c:pt>
                <c:pt idx="7443">
                  <c:v>60.523906250000003</c:v>
                </c:pt>
                <c:pt idx="7444">
                  <c:v>60.524999999999999</c:v>
                </c:pt>
                <c:pt idx="7445">
                  <c:v>60.526093750000001</c:v>
                </c:pt>
                <c:pt idx="7446">
                  <c:v>60.52703125</c:v>
                </c:pt>
                <c:pt idx="7447">
                  <c:v>60.527812500000003</c:v>
                </c:pt>
                <c:pt idx="7448">
                  <c:v>60.528593749999999</c:v>
                </c:pt>
                <c:pt idx="7449">
                  <c:v>60.529218749999998</c:v>
                </c:pt>
                <c:pt idx="7450">
                  <c:v>60.529218749999998</c:v>
                </c:pt>
                <c:pt idx="7451">
                  <c:v>60.527578124999998</c:v>
                </c:pt>
                <c:pt idx="7452">
                  <c:v>60.524609374999997</c:v>
                </c:pt>
                <c:pt idx="7453">
                  <c:v>60.520937500000002</c:v>
                </c:pt>
                <c:pt idx="7454">
                  <c:v>60.516406250000003</c:v>
                </c:pt>
                <c:pt idx="7455">
                  <c:v>60.511093750000001</c:v>
                </c:pt>
                <c:pt idx="7456">
                  <c:v>60.505390624999997</c:v>
                </c:pt>
                <c:pt idx="7457">
                  <c:v>60.4996875</c:v>
                </c:pt>
                <c:pt idx="7458">
                  <c:v>60.493984374999997</c:v>
                </c:pt>
                <c:pt idx="7459">
                  <c:v>60.48828125</c:v>
                </c:pt>
                <c:pt idx="7460">
                  <c:v>60.482578125000003</c:v>
                </c:pt>
                <c:pt idx="7461">
                  <c:v>60.476328125000002</c:v>
                </c:pt>
                <c:pt idx="7462">
                  <c:v>60.469296874999998</c:v>
                </c:pt>
                <c:pt idx="7463">
                  <c:v>60.461874999999999</c:v>
                </c:pt>
                <c:pt idx="7464">
                  <c:v>60.454531250000002</c:v>
                </c:pt>
                <c:pt idx="7465">
                  <c:v>60.447421875000003</c:v>
                </c:pt>
                <c:pt idx="7466">
                  <c:v>60.440781250000001</c:v>
                </c:pt>
                <c:pt idx="7467">
                  <c:v>60.435703124999897</c:v>
                </c:pt>
                <c:pt idx="7468">
                  <c:v>60.432187499999998</c:v>
                </c:pt>
                <c:pt idx="7469">
                  <c:v>60.428906249999997</c:v>
                </c:pt>
                <c:pt idx="7470">
                  <c:v>60.424765624999999</c:v>
                </c:pt>
                <c:pt idx="7471">
                  <c:v>60.419375000000002</c:v>
                </c:pt>
                <c:pt idx="7472">
                  <c:v>60.413125000000001</c:v>
                </c:pt>
                <c:pt idx="7473">
                  <c:v>60.406718750000003</c:v>
                </c:pt>
                <c:pt idx="7474">
                  <c:v>60.400312499999998</c:v>
                </c:pt>
                <c:pt idx="7475">
                  <c:v>60.393515624999999</c:v>
                </c:pt>
                <c:pt idx="7476">
                  <c:v>60.386328124999999</c:v>
                </c:pt>
                <c:pt idx="7477">
                  <c:v>60.37890625</c:v>
                </c:pt>
                <c:pt idx="7478">
                  <c:v>60.371484375000001</c:v>
                </c:pt>
                <c:pt idx="7479">
                  <c:v>60.364296875000001</c:v>
                </c:pt>
                <c:pt idx="7480">
                  <c:v>60.357968749999998</c:v>
                </c:pt>
                <c:pt idx="7481">
                  <c:v>60.353046874999997</c:v>
                </c:pt>
                <c:pt idx="7482">
                  <c:v>60.349375000000002</c:v>
                </c:pt>
                <c:pt idx="7483">
                  <c:v>60.346562499999997</c:v>
                </c:pt>
                <c:pt idx="7484">
                  <c:v>60.344218750000003</c:v>
                </c:pt>
                <c:pt idx="7485">
                  <c:v>60.342031249999998</c:v>
                </c:pt>
                <c:pt idx="7486">
                  <c:v>60.33984375</c:v>
                </c:pt>
                <c:pt idx="7487">
                  <c:v>60.337656250000002</c:v>
                </c:pt>
                <c:pt idx="7488">
                  <c:v>60.335468749999997</c:v>
                </c:pt>
                <c:pt idx="7489">
                  <c:v>60.333281249999999</c:v>
                </c:pt>
                <c:pt idx="7490">
                  <c:v>60.331406249999901</c:v>
                </c:pt>
                <c:pt idx="7491">
                  <c:v>60.329843750000002</c:v>
                </c:pt>
                <c:pt idx="7492">
                  <c:v>60.3284375</c:v>
                </c:pt>
                <c:pt idx="7493">
                  <c:v>60.327187500000001</c:v>
                </c:pt>
                <c:pt idx="7494">
                  <c:v>60.326250000000002</c:v>
                </c:pt>
                <c:pt idx="7495">
                  <c:v>60.325624999999903</c:v>
                </c:pt>
                <c:pt idx="7496">
                  <c:v>60.324843749999999</c:v>
                </c:pt>
                <c:pt idx="7497">
                  <c:v>60.32390625</c:v>
                </c:pt>
                <c:pt idx="7498">
                  <c:v>60.323281250000001</c:v>
                </c:pt>
                <c:pt idx="7499">
                  <c:v>60.323124999999997</c:v>
                </c:pt>
                <c:pt idx="7500">
                  <c:v>60.323281250000001</c:v>
                </c:pt>
                <c:pt idx="7501">
                  <c:v>60.323437499999997</c:v>
                </c:pt>
                <c:pt idx="7502">
                  <c:v>60.323437499999997</c:v>
                </c:pt>
                <c:pt idx="7503">
                  <c:v>60.323437499999997</c:v>
                </c:pt>
                <c:pt idx="7504">
                  <c:v>60.323281249999901</c:v>
                </c:pt>
                <c:pt idx="7505">
                  <c:v>60.322968750000001</c:v>
                </c:pt>
                <c:pt idx="7506">
                  <c:v>60.322656250000001</c:v>
                </c:pt>
                <c:pt idx="7507">
                  <c:v>60.322343750000002</c:v>
                </c:pt>
                <c:pt idx="7508">
                  <c:v>60.322031250000002</c:v>
                </c:pt>
                <c:pt idx="7509">
                  <c:v>60.321562499999999</c:v>
                </c:pt>
                <c:pt idx="7510">
                  <c:v>60.321249999999999</c:v>
                </c:pt>
                <c:pt idx="7511">
                  <c:v>60.321093750000003</c:v>
                </c:pt>
                <c:pt idx="7512">
                  <c:v>60.320781250000003</c:v>
                </c:pt>
                <c:pt idx="7513">
                  <c:v>60.320468750000003</c:v>
                </c:pt>
                <c:pt idx="7514">
                  <c:v>60.3203125</c:v>
                </c:pt>
                <c:pt idx="7515">
                  <c:v>60.320468750000003</c:v>
                </c:pt>
                <c:pt idx="7516">
                  <c:v>60.320625</c:v>
                </c:pt>
                <c:pt idx="7517">
                  <c:v>60.320625</c:v>
                </c:pt>
                <c:pt idx="7518">
                  <c:v>60.320625</c:v>
                </c:pt>
                <c:pt idx="7519">
                  <c:v>60.320781250000003</c:v>
                </c:pt>
                <c:pt idx="7520">
                  <c:v>60.321249999999999</c:v>
                </c:pt>
                <c:pt idx="7521">
                  <c:v>60.321562499999999</c:v>
                </c:pt>
                <c:pt idx="7522">
                  <c:v>60.321718749999903</c:v>
                </c:pt>
                <c:pt idx="7523">
                  <c:v>60.321874999999999</c:v>
                </c:pt>
                <c:pt idx="7524">
                  <c:v>60.321874999999999</c:v>
                </c:pt>
                <c:pt idx="7525">
                  <c:v>60.321874999999999</c:v>
                </c:pt>
                <c:pt idx="7526">
                  <c:v>60.321562499999999</c:v>
                </c:pt>
                <c:pt idx="7527">
                  <c:v>60.321093750000003</c:v>
                </c:pt>
                <c:pt idx="7528">
                  <c:v>60.320937499999999</c:v>
                </c:pt>
                <c:pt idx="7529">
                  <c:v>60.320937499999999</c:v>
                </c:pt>
                <c:pt idx="7530">
                  <c:v>60.320937499999999</c:v>
                </c:pt>
                <c:pt idx="7531">
                  <c:v>60.320781249999897</c:v>
                </c:pt>
                <c:pt idx="7532">
                  <c:v>60.320468750000003</c:v>
                </c:pt>
                <c:pt idx="7533">
                  <c:v>60.320468750000003</c:v>
                </c:pt>
                <c:pt idx="7534">
                  <c:v>60.320625</c:v>
                </c:pt>
                <c:pt idx="7535">
                  <c:v>60.320468749999897</c:v>
                </c:pt>
                <c:pt idx="7536">
                  <c:v>60.320156249999997</c:v>
                </c:pt>
                <c:pt idx="7537">
                  <c:v>60.320156249999997</c:v>
                </c:pt>
                <c:pt idx="7538">
                  <c:v>60.320468749999897</c:v>
                </c:pt>
                <c:pt idx="7539">
                  <c:v>60.320468750000003</c:v>
                </c:pt>
                <c:pt idx="7540">
                  <c:v>60.320156249999997</c:v>
                </c:pt>
                <c:pt idx="7541">
                  <c:v>60.319843749999997</c:v>
                </c:pt>
                <c:pt idx="7542">
                  <c:v>60.319843749999997</c:v>
                </c:pt>
                <c:pt idx="7543">
                  <c:v>60.32</c:v>
                </c:pt>
                <c:pt idx="7544">
                  <c:v>60.319843749999997</c:v>
                </c:pt>
                <c:pt idx="7545">
                  <c:v>60.319531249999997</c:v>
                </c:pt>
                <c:pt idx="7546">
                  <c:v>60.319375000000001</c:v>
                </c:pt>
                <c:pt idx="7547">
                  <c:v>60.319531249999997</c:v>
                </c:pt>
                <c:pt idx="7548">
                  <c:v>60.319687500000001</c:v>
                </c:pt>
                <c:pt idx="7549">
                  <c:v>60.319531249999997</c:v>
                </c:pt>
                <c:pt idx="7550">
                  <c:v>60.319218749999997</c:v>
                </c:pt>
                <c:pt idx="7551">
                  <c:v>60.318906249999998</c:v>
                </c:pt>
                <c:pt idx="7552">
                  <c:v>60.318750000000001</c:v>
                </c:pt>
                <c:pt idx="7553">
                  <c:v>60.318593749999998</c:v>
                </c:pt>
                <c:pt idx="7554">
                  <c:v>60.318281249999998</c:v>
                </c:pt>
                <c:pt idx="7555">
                  <c:v>60.317968749999999</c:v>
                </c:pt>
                <c:pt idx="7556">
                  <c:v>60.317656249999999</c:v>
                </c:pt>
                <c:pt idx="7557">
                  <c:v>60.317187500000003</c:v>
                </c:pt>
                <c:pt idx="7558">
                  <c:v>60.316875000000003</c:v>
                </c:pt>
                <c:pt idx="7559">
                  <c:v>60.316875000000003</c:v>
                </c:pt>
                <c:pt idx="7560">
                  <c:v>60.31671875</c:v>
                </c:pt>
                <c:pt idx="7561">
                  <c:v>60.31640625</c:v>
                </c:pt>
                <c:pt idx="7562">
                  <c:v>60.316249999999997</c:v>
                </c:pt>
                <c:pt idx="7563">
                  <c:v>60.316249999999997</c:v>
                </c:pt>
                <c:pt idx="7564">
                  <c:v>60.31640625</c:v>
                </c:pt>
                <c:pt idx="7565">
                  <c:v>60.316874999999897</c:v>
                </c:pt>
                <c:pt idx="7566">
                  <c:v>60.317187500000003</c:v>
                </c:pt>
                <c:pt idx="7567">
                  <c:v>60.317343749999999</c:v>
                </c:pt>
                <c:pt idx="7568">
                  <c:v>60.317656249999999</c:v>
                </c:pt>
                <c:pt idx="7569">
                  <c:v>60.317812500000002</c:v>
                </c:pt>
                <c:pt idx="7570">
                  <c:v>60.317812500000002</c:v>
                </c:pt>
                <c:pt idx="7571">
                  <c:v>60.317812500000002</c:v>
                </c:pt>
                <c:pt idx="7572">
                  <c:v>60.317968749999899</c:v>
                </c:pt>
                <c:pt idx="7573">
                  <c:v>60.318281249999998</c:v>
                </c:pt>
                <c:pt idx="7574">
                  <c:v>60.318750000000001</c:v>
                </c:pt>
                <c:pt idx="7575">
                  <c:v>60.319375000000001</c:v>
                </c:pt>
                <c:pt idx="7576">
                  <c:v>60.32</c:v>
                </c:pt>
                <c:pt idx="7577">
                  <c:v>60.320625</c:v>
                </c:pt>
                <c:pt idx="7578">
                  <c:v>60.3212499999999</c:v>
                </c:pt>
                <c:pt idx="7579">
                  <c:v>60.322031250000002</c:v>
                </c:pt>
                <c:pt idx="7580">
                  <c:v>60.322968750000001</c:v>
                </c:pt>
                <c:pt idx="7581">
                  <c:v>60.323749999999997</c:v>
                </c:pt>
                <c:pt idx="7582">
                  <c:v>60.32453125</c:v>
                </c:pt>
                <c:pt idx="7583">
                  <c:v>60.325468749999999</c:v>
                </c:pt>
                <c:pt idx="7584">
                  <c:v>60.326562499999902</c:v>
                </c:pt>
                <c:pt idx="7585">
                  <c:v>60.327656249999997</c:v>
                </c:pt>
                <c:pt idx="7586">
                  <c:v>60.328906250000003</c:v>
                </c:pt>
                <c:pt idx="7587">
                  <c:v>60.330468750000001</c:v>
                </c:pt>
                <c:pt idx="7588">
                  <c:v>60.33203125</c:v>
                </c:pt>
                <c:pt idx="7589">
                  <c:v>60.333593749999999</c:v>
                </c:pt>
                <c:pt idx="7590">
                  <c:v>60.335156249999997</c:v>
                </c:pt>
                <c:pt idx="7591">
                  <c:v>60.336718750000003</c:v>
                </c:pt>
                <c:pt idx="7592">
                  <c:v>60.338281250000001</c:v>
                </c:pt>
                <c:pt idx="7593">
                  <c:v>60.34</c:v>
                </c:pt>
                <c:pt idx="7594">
                  <c:v>60.342031249999998</c:v>
                </c:pt>
                <c:pt idx="7595">
                  <c:v>60.3440625</c:v>
                </c:pt>
                <c:pt idx="7596">
                  <c:v>60.346093750000001</c:v>
                </c:pt>
                <c:pt idx="7597">
                  <c:v>60.348281249999999</c:v>
                </c:pt>
                <c:pt idx="7598">
                  <c:v>60.350312500000001</c:v>
                </c:pt>
                <c:pt idx="7599">
                  <c:v>60.352187499999999</c:v>
                </c:pt>
                <c:pt idx="7600">
                  <c:v>60.354531250000001</c:v>
                </c:pt>
                <c:pt idx="7601">
                  <c:v>60.356718749999999</c:v>
                </c:pt>
                <c:pt idx="7602">
                  <c:v>60.358281249999898</c:v>
                </c:pt>
                <c:pt idx="7603">
                  <c:v>60.359843750000003</c:v>
                </c:pt>
                <c:pt idx="7604">
                  <c:v>60.361406250000002</c:v>
                </c:pt>
                <c:pt idx="7605">
                  <c:v>60.36296875</c:v>
                </c:pt>
                <c:pt idx="7606">
                  <c:v>60.365000000000002</c:v>
                </c:pt>
                <c:pt idx="7607">
                  <c:v>60.368281249999903</c:v>
                </c:pt>
                <c:pt idx="7608">
                  <c:v>60.378671874999903</c:v>
                </c:pt>
                <c:pt idx="7609">
                  <c:v>60.395468749999999</c:v>
                </c:pt>
                <c:pt idx="7610">
                  <c:v>60.411796874999901</c:v>
                </c:pt>
                <c:pt idx="7611">
                  <c:v>60.427968749999998</c:v>
                </c:pt>
                <c:pt idx="7612">
                  <c:v>60.444531249999997</c:v>
                </c:pt>
                <c:pt idx="7613">
                  <c:v>60.461015625000002</c:v>
                </c:pt>
                <c:pt idx="7614">
                  <c:v>60.477499999999999</c:v>
                </c:pt>
                <c:pt idx="7615">
                  <c:v>60.494218750000002</c:v>
                </c:pt>
                <c:pt idx="7616">
                  <c:v>60.511093750000001</c:v>
                </c:pt>
                <c:pt idx="7617">
                  <c:v>60.527968749999999</c:v>
                </c:pt>
                <c:pt idx="7618">
                  <c:v>60.544609374999901</c:v>
                </c:pt>
                <c:pt idx="7619">
                  <c:v>60.561015625000003</c:v>
                </c:pt>
                <c:pt idx="7620">
                  <c:v>60.577421874999999</c:v>
                </c:pt>
                <c:pt idx="7621">
                  <c:v>60.593749999999901</c:v>
                </c:pt>
                <c:pt idx="7622">
                  <c:v>60.610156249999903</c:v>
                </c:pt>
                <c:pt idx="7623">
                  <c:v>60.626640625</c:v>
                </c:pt>
                <c:pt idx="7624">
                  <c:v>60.643046874999897</c:v>
                </c:pt>
                <c:pt idx="7625">
                  <c:v>60.659218750000001</c:v>
                </c:pt>
                <c:pt idx="7626">
                  <c:v>60.675234375000002</c:v>
                </c:pt>
                <c:pt idx="7627">
                  <c:v>60.691953124999998</c:v>
                </c:pt>
                <c:pt idx="7628">
                  <c:v>60.708828124999997</c:v>
                </c:pt>
                <c:pt idx="7629">
                  <c:v>60.725390624999903</c:v>
                </c:pt>
                <c:pt idx="7630">
                  <c:v>60.7421875</c:v>
                </c:pt>
                <c:pt idx="7631">
                  <c:v>60.759140625000001</c:v>
                </c:pt>
                <c:pt idx="7632">
                  <c:v>60.7760156249999</c:v>
                </c:pt>
                <c:pt idx="7633">
                  <c:v>60.79328125</c:v>
                </c:pt>
                <c:pt idx="7634">
                  <c:v>60.811093749999998</c:v>
                </c:pt>
                <c:pt idx="7635">
                  <c:v>60.829062499999999</c:v>
                </c:pt>
                <c:pt idx="7636">
                  <c:v>60.847421875000002</c:v>
                </c:pt>
                <c:pt idx="7637">
                  <c:v>60.865859374999999</c:v>
                </c:pt>
                <c:pt idx="7638">
                  <c:v>60.883906250000003</c:v>
                </c:pt>
                <c:pt idx="7639">
                  <c:v>60.901640624999999</c:v>
                </c:pt>
                <c:pt idx="7640">
                  <c:v>60.919140624999997</c:v>
                </c:pt>
                <c:pt idx="7641">
                  <c:v>60.936484374999999</c:v>
                </c:pt>
                <c:pt idx="7642">
                  <c:v>60.953906249999903</c:v>
                </c:pt>
                <c:pt idx="7643">
                  <c:v>60.971171874999897</c:v>
                </c:pt>
                <c:pt idx="7644">
                  <c:v>60.988203124999998</c:v>
                </c:pt>
                <c:pt idx="7645">
                  <c:v>61.005234375000001</c:v>
                </c:pt>
                <c:pt idx="7646">
                  <c:v>61.022265625000003</c:v>
                </c:pt>
                <c:pt idx="7647">
                  <c:v>61.039140625000002</c:v>
                </c:pt>
                <c:pt idx="7648">
                  <c:v>61.056562499999998</c:v>
                </c:pt>
                <c:pt idx="7649">
                  <c:v>61.074375000000003</c:v>
                </c:pt>
                <c:pt idx="7650">
                  <c:v>61.091718749999998</c:v>
                </c:pt>
                <c:pt idx="7651">
                  <c:v>61.108593749999997</c:v>
                </c:pt>
                <c:pt idx="7652">
                  <c:v>61.126015624999901</c:v>
                </c:pt>
                <c:pt idx="7653">
                  <c:v>61.145000000000003</c:v>
                </c:pt>
                <c:pt idx="7654">
                  <c:v>61.164218750000003</c:v>
                </c:pt>
                <c:pt idx="7655">
                  <c:v>61.182499999999898</c:v>
                </c:pt>
                <c:pt idx="7656">
                  <c:v>61.200078124999997</c:v>
                </c:pt>
                <c:pt idx="7657">
                  <c:v>61.217265625000003</c:v>
                </c:pt>
                <c:pt idx="7658">
                  <c:v>61.234296874999998</c:v>
                </c:pt>
                <c:pt idx="7659">
                  <c:v>61.251249999999999</c:v>
                </c:pt>
                <c:pt idx="7660">
                  <c:v>61.266874999999999</c:v>
                </c:pt>
                <c:pt idx="7661">
                  <c:v>61.281406250000003</c:v>
                </c:pt>
                <c:pt idx="7662">
                  <c:v>61.296953124999902</c:v>
                </c:pt>
                <c:pt idx="7663">
                  <c:v>61.313359374999997</c:v>
                </c:pt>
                <c:pt idx="7664">
                  <c:v>61.329921874999897</c:v>
                </c:pt>
                <c:pt idx="7665">
                  <c:v>61.346093750000001</c:v>
                </c:pt>
                <c:pt idx="7666">
                  <c:v>61.360781250000002</c:v>
                </c:pt>
                <c:pt idx="7667">
                  <c:v>61.368671874999997</c:v>
                </c:pt>
                <c:pt idx="7668">
                  <c:v>61.370546875000002</c:v>
                </c:pt>
                <c:pt idx="7669">
                  <c:v>61.372265624999898</c:v>
                </c:pt>
                <c:pt idx="7670">
                  <c:v>61.373906249999997</c:v>
                </c:pt>
                <c:pt idx="7671">
                  <c:v>61.375468750000003</c:v>
                </c:pt>
                <c:pt idx="7672">
                  <c:v>61.376953124999901</c:v>
                </c:pt>
                <c:pt idx="7673">
                  <c:v>61.378359375000002</c:v>
                </c:pt>
                <c:pt idx="7674">
                  <c:v>61.379843749999999</c:v>
                </c:pt>
                <c:pt idx="7675">
                  <c:v>61.381406249999998</c:v>
                </c:pt>
                <c:pt idx="7676">
                  <c:v>61.3828125</c:v>
                </c:pt>
                <c:pt idx="7677">
                  <c:v>61.384062499999999</c:v>
                </c:pt>
                <c:pt idx="7678">
                  <c:v>61.385312499999998</c:v>
                </c:pt>
                <c:pt idx="7679">
                  <c:v>61.386562499999997</c:v>
                </c:pt>
                <c:pt idx="7680">
                  <c:v>61.388359375</c:v>
                </c:pt>
                <c:pt idx="7681">
                  <c:v>61.390468749999997</c:v>
                </c:pt>
                <c:pt idx="7682">
                  <c:v>61.392578125</c:v>
                </c:pt>
                <c:pt idx="7683">
                  <c:v>61.39484375</c:v>
                </c:pt>
                <c:pt idx="7684">
                  <c:v>61.397187500000001</c:v>
                </c:pt>
                <c:pt idx="7685">
                  <c:v>61.398828125000001</c:v>
                </c:pt>
                <c:pt idx="7686">
                  <c:v>61.400234374999997</c:v>
                </c:pt>
                <c:pt idx="7687">
                  <c:v>61.402187499999997</c:v>
                </c:pt>
                <c:pt idx="7688">
                  <c:v>61.403984375</c:v>
                </c:pt>
                <c:pt idx="7689">
                  <c:v>61.405625000000001</c:v>
                </c:pt>
                <c:pt idx="7690">
                  <c:v>61.407109374999898</c:v>
                </c:pt>
                <c:pt idx="7691">
                  <c:v>61.407499999999999</c:v>
                </c:pt>
                <c:pt idx="7692">
                  <c:v>61.406953125000001</c:v>
                </c:pt>
                <c:pt idx="7693">
                  <c:v>61.406484374999998</c:v>
                </c:pt>
                <c:pt idx="7694">
                  <c:v>61.40625</c:v>
                </c:pt>
                <c:pt idx="7695">
                  <c:v>61.40625</c:v>
                </c:pt>
                <c:pt idx="7696">
                  <c:v>61.406249999999901</c:v>
                </c:pt>
                <c:pt idx="7697">
                  <c:v>61.406093749999997</c:v>
                </c:pt>
                <c:pt idx="7698">
                  <c:v>61.405312500000001</c:v>
                </c:pt>
                <c:pt idx="7699">
                  <c:v>61.403359374999901</c:v>
                </c:pt>
                <c:pt idx="7700">
                  <c:v>61.4007031249999</c:v>
                </c:pt>
                <c:pt idx="7701">
                  <c:v>61.399140625000001</c:v>
                </c:pt>
                <c:pt idx="7702">
                  <c:v>61.389218749999998</c:v>
                </c:pt>
                <c:pt idx="7703">
                  <c:v>61.368437499999999</c:v>
                </c:pt>
                <c:pt idx="7704">
                  <c:v>61.348593749999999</c:v>
                </c:pt>
                <c:pt idx="7705">
                  <c:v>61.331484374999903</c:v>
                </c:pt>
                <c:pt idx="7706">
                  <c:v>61.315390624999999</c:v>
                </c:pt>
                <c:pt idx="7707">
                  <c:v>61.300546875000002</c:v>
                </c:pt>
                <c:pt idx="7708">
                  <c:v>61.286015624999997</c:v>
                </c:pt>
                <c:pt idx="7709">
                  <c:v>61.270781249999999</c:v>
                </c:pt>
                <c:pt idx="7710">
                  <c:v>61.255078124999997</c:v>
                </c:pt>
                <c:pt idx="7711">
                  <c:v>61.239453124999997</c:v>
                </c:pt>
                <c:pt idx="7712">
                  <c:v>61.223984374999901</c:v>
                </c:pt>
                <c:pt idx="7713">
                  <c:v>61.208671875</c:v>
                </c:pt>
                <c:pt idx="7714">
                  <c:v>61.193515625000003</c:v>
                </c:pt>
                <c:pt idx="7715">
                  <c:v>61.178359374999999</c:v>
                </c:pt>
                <c:pt idx="7716">
                  <c:v>61.163203125000003</c:v>
                </c:pt>
                <c:pt idx="7717">
                  <c:v>61.148125</c:v>
                </c:pt>
                <c:pt idx="7718">
                  <c:v>61.133437499999999</c:v>
                </c:pt>
                <c:pt idx="7719">
                  <c:v>61.118828124999901</c:v>
                </c:pt>
                <c:pt idx="7720">
                  <c:v>61.103906249999902</c:v>
                </c:pt>
                <c:pt idx="7721">
                  <c:v>61.089140624999999</c:v>
                </c:pt>
                <c:pt idx="7722">
                  <c:v>61.07453125</c:v>
                </c:pt>
                <c:pt idx="7723">
                  <c:v>61.059921875000001</c:v>
                </c:pt>
                <c:pt idx="7724">
                  <c:v>61.045234375</c:v>
                </c:pt>
                <c:pt idx="7725">
                  <c:v>61.030390625000003</c:v>
                </c:pt>
                <c:pt idx="7726">
                  <c:v>61.015546874999998</c:v>
                </c:pt>
                <c:pt idx="7727">
                  <c:v>61.000468750000003</c:v>
                </c:pt>
                <c:pt idx="7728">
                  <c:v>60.985078124999902</c:v>
                </c:pt>
                <c:pt idx="7729">
                  <c:v>60.969453125000001</c:v>
                </c:pt>
                <c:pt idx="7730">
                  <c:v>60.9537499999999</c:v>
                </c:pt>
                <c:pt idx="7731">
                  <c:v>60.938124999999999</c:v>
                </c:pt>
                <c:pt idx="7732">
                  <c:v>60.922499999999999</c:v>
                </c:pt>
                <c:pt idx="7733">
                  <c:v>60.906796874999998</c:v>
                </c:pt>
                <c:pt idx="7734">
                  <c:v>60.8909375</c:v>
                </c:pt>
                <c:pt idx="7735">
                  <c:v>60.874921874999998</c:v>
                </c:pt>
                <c:pt idx="7736">
                  <c:v>60.858906249999997</c:v>
                </c:pt>
                <c:pt idx="7737">
                  <c:v>60.842890625000003</c:v>
                </c:pt>
                <c:pt idx="7738">
                  <c:v>60.826874999999902</c:v>
                </c:pt>
                <c:pt idx="7739">
                  <c:v>60.810937500000001</c:v>
                </c:pt>
                <c:pt idx="7740">
                  <c:v>60.795078125000003</c:v>
                </c:pt>
                <c:pt idx="7741">
                  <c:v>60.779296875</c:v>
                </c:pt>
                <c:pt idx="7742">
                  <c:v>60.763515624999997</c:v>
                </c:pt>
                <c:pt idx="7743">
                  <c:v>60.747734375</c:v>
                </c:pt>
                <c:pt idx="7744">
                  <c:v>60.731875000000002</c:v>
                </c:pt>
                <c:pt idx="7745">
                  <c:v>60.7154687499999</c:v>
                </c:pt>
                <c:pt idx="7746">
                  <c:v>60.702031249999997</c:v>
                </c:pt>
                <c:pt idx="7747">
                  <c:v>60.698281250000001</c:v>
                </c:pt>
                <c:pt idx="7748">
                  <c:v>60.7028125</c:v>
                </c:pt>
                <c:pt idx="7749">
                  <c:v>60.707187500000003</c:v>
                </c:pt>
                <c:pt idx="7750">
                  <c:v>60.709062499999902</c:v>
                </c:pt>
                <c:pt idx="7751">
                  <c:v>60.710624999999901</c:v>
                </c:pt>
                <c:pt idx="7752">
                  <c:v>60.712031250000003</c:v>
                </c:pt>
                <c:pt idx="7753">
                  <c:v>60.713124999999998</c:v>
                </c:pt>
                <c:pt idx="7754">
                  <c:v>60.714062499999997</c:v>
                </c:pt>
                <c:pt idx="7755">
                  <c:v>60.714999999999897</c:v>
                </c:pt>
                <c:pt idx="7756">
                  <c:v>60.715781249999999</c:v>
                </c:pt>
                <c:pt idx="7757">
                  <c:v>60.716406249999999</c:v>
                </c:pt>
                <c:pt idx="7758">
                  <c:v>60.717031249999998</c:v>
                </c:pt>
                <c:pt idx="7759">
                  <c:v>60.717656249999898</c:v>
                </c:pt>
                <c:pt idx="7760">
                  <c:v>60.718281249999997</c:v>
                </c:pt>
                <c:pt idx="7761">
                  <c:v>60.718906250000003</c:v>
                </c:pt>
                <c:pt idx="7762">
                  <c:v>60.719531250000003</c:v>
                </c:pt>
                <c:pt idx="7763">
                  <c:v>60.720156250000002</c:v>
                </c:pt>
                <c:pt idx="7764">
                  <c:v>60.720781249999902</c:v>
                </c:pt>
                <c:pt idx="7765">
                  <c:v>60.721406250000001</c:v>
                </c:pt>
                <c:pt idx="7766">
                  <c:v>60.722031250000001</c:v>
                </c:pt>
                <c:pt idx="7767">
                  <c:v>60.72265625</c:v>
                </c:pt>
                <c:pt idx="7768">
                  <c:v>60.723281249999999</c:v>
                </c:pt>
                <c:pt idx="7769">
                  <c:v>60.723906249999999</c:v>
                </c:pt>
                <c:pt idx="7770">
                  <c:v>60.724531249999998</c:v>
                </c:pt>
                <c:pt idx="7771">
                  <c:v>60.725156249999998</c:v>
                </c:pt>
                <c:pt idx="7772">
                  <c:v>60.725781249999997</c:v>
                </c:pt>
                <c:pt idx="7773">
                  <c:v>60.726406249999997</c:v>
                </c:pt>
                <c:pt idx="7774">
                  <c:v>60.727031250000003</c:v>
                </c:pt>
                <c:pt idx="7775">
                  <c:v>60.727656250000003</c:v>
                </c:pt>
                <c:pt idx="7776">
                  <c:v>60.728281250000002</c:v>
                </c:pt>
                <c:pt idx="7777">
                  <c:v>60.728906250000001</c:v>
                </c:pt>
                <c:pt idx="7778">
                  <c:v>60.729531250000001</c:v>
                </c:pt>
                <c:pt idx="7779">
                  <c:v>60.730468749999901</c:v>
                </c:pt>
                <c:pt idx="7780">
                  <c:v>60.732187500000002</c:v>
                </c:pt>
                <c:pt idx="7781">
                  <c:v>60.732812500000001</c:v>
                </c:pt>
                <c:pt idx="7782">
                  <c:v>60.731249999999903</c:v>
                </c:pt>
                <c:pt idx="7783">
                  <c:v>60.729062499999998</c:v>
                </c:pt>
                <c:pt idx="7784">
                  <c:v>60.7268749999999</c:v>
                </c:pt>
                <c:pt idx="7785">
                  <c:v>60.724687500000002</c:v>
                </c:pt>
                <c:pt idx="7786">
                  <c:v>60.72234375</c:v>
                </c:pt>
                <c:pt idx="7787">
                  <c:v>60.719843750000003</c:v>
                </c:pt>
                <c:pt idx="7788">
                  <c:v>60.717343749999998</c:v>
                </c:pt>
                <c:pt idx="7789">
                  <c:v>60.71484375</c:v>
                </c:pt>
                <c:pt idx="7790">
                  <c:v>60.712499999999899</c:v>
                </c:pt>
                <c:pt idx="7791">
                  <c:v>60.710156249999997</c:v>
                </c:pt>
                <c:pt idx="7792">
                  <c:v>60.707656249999999</c:v>
                </c:pt>
                <c:pt idx="7793">
                  <c:v>60.705156250000002</c:v>
                </c:pt>
                <c:pt idx="7794">
                  <c:v>60.702656249999997</c:v>
                </c:pt>
                <c:pt idx="7795">
                  <c:v>60.700468749999999</c:v>
                </c:pt>
                <c:pt idx="7796">
                  <c:v>60.699375000000003</c:v>
                </c:pt>
                <c:pt idx="7797">
                  <c:v>60.699843749999999</c:v>
                </c:pt>
                <c:pt idx="7798">
                  <c:v>60.702265625000003</c:v>
                </c:pt>
                <c:pt idx="7799">
                  <c:v>60.706328124999999</c:v>
                </c:pt>
                <c:pt idx="7800">
                  <c:v>60.710859374999998</c:v>
                </c:pt>
                <c:pt idx="7801">
                  <c:v>60.715000000000003</c:v>
                </c:pt>
                <c:pt idx="7802">
                  <c:v>60.718828125000002</c:v>
                </c:pt>
                <c:pt idx="7803">
                  <c:v>60.722812499999897</c:v>
                </c:pt>
                <c:pt idx="7804">
                  <c:v>60.727031250000003</c:v>
                </c:pt>
                <c:pt idx="7805">
                  <c:v>60.731328124999997</c:v>
                </c:pt>
                <c:pt idx="7806">
                  <c:v>60.735546874999997</c:v>
                </c:pt>
                <c:pt idx="7807">
                  <c:v>60.739765624999997</c:v>
                </c:pt>
                <c:pt idx="7808">
                  <c:v>60.744140625</c:v>
                </c:pt>
                <c:pt idx="7809">
                  <c:v>60.749531249999997</c:v>
                </c:pt>
                <c:pt idx="7810">
                  <c:v>60.755937500000002</c:v>
                </c:pt>
                <c:pt idx="7811">
                  <c:v>60.762578124999997</c:v>
                </c:pt>
                <c:pt idx="7812">
                  <c:v>60.769609375000002</c:v>
                </c:pt>
                <c:pt idx="7813">
                  <c:v>60.776874999999997</c:v>
                </c:pt>
                <c:pt idx="7814">
                  <c:v>60.783906250000001</c:v>
                </c:pt>
                <c:pt idx="7815">
                  <c:v>60.790859374999997</c:v>
                </c:pt>
                <c:pt idx="7816">
                  <c:v>60.797812499999999</c:v>
                </c:pt>
                <c:pt idx="7817">
                  <c:v>60.804921874999998</c:v>
                </c:pt>
                <c:pt idx="7818">
                  <c:v>60.811953125000002</c:v>
                </c:pt>
                <c:pt idx="7819">
                  <c:v>60.818593749999998</c:v>
                </c:pt>
                <c:pt idx="7820">
                  <c:v>60.825234375000001</c:v>
                </c:pt>
                <c:pt idx="7821">
                  <c:v>60.83203125</c:v>
                </c:pt>
                <c:pt idx="7822">
                  <c:v>60.838906249999901</c:v>
                </c:pt>
                <c:pt idx="7823">
                  <c:v>60.845781250000002</c:v>
                </c:pt>
                <c:pt idx="7824">
                  <c:v>60.852421874999997</c:v>
                </c:pt>
                <c:pt idx="7825">
                  <c:v>60.857890625000003</c:v>
                </c:pt>
                <c:pt idx="7826">
                  <c:v>60.861953124999999</c:v>
                </c:pt>
                <c:pt idx="7827">
                  <c:v>60.864921874999901</c:v>
                </c:pt>
                <c:pt idx="7828">
                  <c:v>60.867343749999897</c:v>
                </c:pt>
                <c:pt idx="7829">
                  <c:v>60.869453125</c:v>
                </c:pt>
                <c:pt idx="7830">
                  <c:v>60.870937499999997</c:v>
                </c:pt>
                <c:pt idx="7831">
                  <c:v>60.872265624999997</c:v>
                </c:pt>
                <c:pt idx="7832">
                  <c:v>60.873671874999999</c:v>
                </c:pt>
                <c:pt idx="7833">
                  <c:v>60.875078125000002</c:v>
                </c:pt>
                <c:pt idx="7834">
                  <c:v>60.876328125000001</c:v>
                </c:pt>
                <c:pt idx="7835">
                  <c:v>60.877109375000003</c:v>
                </c:pt>
                <c:pt idx="7836">
                  <c:v>60.878749999999997</c:v>
                </c:pt>
                <c:pt idx="7837">
                  <c:v>60.882343749999997</c:v>
                </c:pt>
                <c:pt idx="7838">
                  <c:v>60.88671875</c:v>
                </c:pt>
                <c:pt idx="7839">
                  <c:v>60.891015624999902</c:v>
                </c:pt>
                <c:pt idx="7840">
                  <c:v>60.895390624999997</c:v>
                </c:pt>
                <c:pt idx="7841">
                  <c:v>60.899921874999997</c:v>
                </c:pt>
                <c:pt idx="7842">
                  <c:v>60.904453125000003</c:v>
                </c:pt>
                <c:pt idx="7843">
                  <c:v>60.909218750000001</c:v>
                </c:pt>
                <c:pt idx="7844">
                  <c:v>60.913984374999998</c:v>
                </c:pt>
                <c:pt idx="7845">
                  <c:v>60.918125000000003</c:v>
                </c:pt>
                <c:pt idx="7846">
                  <c:v>60.921406249999997</c:v>
                </c:pt>
                <c:pt idx="7847">
                  <c:v>60.923906250000002</c:v>
                </c:pt>
                <c:pt idx="7848">
                  <c:v>60.925937500000003</c:v>
                </c:pt>
                <c:pt idx="7849">
                  <c:v>60.927656249999998</c:v>
                </c:pt>
                <c:pt idx="7850">
                  <c:v>60.9286718749999</c:v>
                </c:pt>
                <c:pt idx="7851">
                  <c:v>60.927421875</c:v>
                </c:pt>
                <c:pt idx="7852">
                  <c:v>60.923984375000003</c:v>
                </c:pt>
                <c:pt idx="7853">
                  <c:v>60.920156249999998</c:v>
                </c:pt>
                <c:pt idx="7854">
                  <c:v>60.916328125</c:v>
                </c:pt>
                <c:pt idx="7855">
                  <c:v>60.912421875</c:v>
                </c:pt>
                <c:pt idx="7856">
                  <c:v>60.908359374999897</c:v>
                </c:pt>
                <c:pt idx="7857">
                  <c:v>60.904140624999997</c:v>
                </c:pt>
                <c:pt idx="7858">
                  <c:v>60.899921874999997</c:v>
                </c:pt>
                <c:pt idx="7859">
                  <c:v>60.895703124999997</c:v>
                </c:pt>
                <c:pt idx="7860">
                  <c:v>60.891406250000003</c:v>
                </c:pt>
                <c:pt idx="7861">
                  <c:v>60.8870312499999</c:v>
                </c:pt>
                <c:pt idx="7862">
                  <c:v>60.882421874999999</c:v>
                </c:pt>
                <c:pt idx="7863">
                  <c:v>60.877499999999998</c:v>
                </c:pt>
                <c:pt idx="7864">
                  <c:v>60.872500000000002</c:v>
                </c:pt>
                <c:pt idx="7865">
                  <c:v>60.867421874999998</c:v>
                </c:pt>
                <c:pt idx="7866">
                  <c:v>60.862109375000003</c:v>
                </c:pt>
                <c:pt idx="7867">
                  <c:v>60.856875000000002</c:v>
                </c:pt>
                <c:pt idx="7868">
                  <c:v>60.851875</c:v>
                </c:pt>
                <c:pt idx="7869">
                  <c:v>60.846640624999999</c:v>
                </c:pt>
                <c:pt idx="7870">
                  <c:v>60.841093749999999</c:v>
                </c:pt>
                <c:pt idx="7871">
                  <c:v>60.835234374999999</c:v>
                </c:pt>
                <c:pt idx="7872">
                  <c:v>60.829062499999999</c:v>
                </c:pt>
                <c:pt idx="7873">
                  <c:v>60.822890624999999</c:v>
                </c:pt>
                <c:pt idx="7874">
                  <c:v>60.816953124999998</c:v>
                </c:pt>
                <c:pt idx="7875">
                  <c:v>60.811171874999999</c:v>
                </c:pt>
                <c:pt idx="7876">
                  <c:v>60.805390624999902</c:v>
                </c:pt>
                <c:pt idx="7877">
                  <c:v>60.799765624999999</c:v>
                </c:pt>
                <c:pt idx="7878">
                  <c:v>60.794296875000001</c:v>
                </c:pt>
                <c:pt idx="7879">
                  <c:v>60.7890625</c:v>
                </c:pt>
                <c:pt idx="7880">
                  <c:v>60.783828124999999</c:v>
                </c:pt>
                <c:pt idx="7881">
                  <c:v>60.778203124999997</c:v>
                </c:pt>
                <c:pt idx="7882">
                  <c:v>60.772812500000001</c:v>
                </c:pt>
                <c:pt idx="7883">
                  <c:v>60.768124999999998</c:v>
                </c:pt>
                <c:pt idx="7884">
                  <c:v>60.763828125000003</c:v>
                </c:pt>
                <c:pt idx="7885">
                  <c:v>60.759531250000002</c:v>
                </c:pt>
                <c:pt idx="7886">
                  <c:v>60.755156249999999</c:v>
                </c:pt>
                <c:pt idx="7887">
                  <c:v>60.750781250000003</c:v>
                </c:pt>
                <c:pt idx="7888">
                  <c:v>60.7464062499999</c:v>
                </c:pt>
                <c:pt idx="7889">
                  <c:v>60.742109374999998</c:v>
                </c:pt>
                <c:pt idx="7890">
                  <c:v>60.73796875</c:v>
                </c:pt>
                <c:pt idx="7891">
                  <c:v>60.733984374999899</c:v>
                </c:pt>
                <c:pt idx="7892">
                  <c:v>60.73</c:v>
                </c:pt>
                <c:pt idx="7893">
                  <c:v>60.726015625000002</c:v>
                </c:pt>
                <c:pt idx="7894">
                  <c:v>60.721874999999997</c:v>
                </c:pt>
                <c:pt idx="7895">
                  <c:v>60.717500000000001</c:v>
                </c:pt>
                <c:pt idx="7896">
                  <c:v>60.713124999999998</c:v>
                </c:pt>
                <c:pt idx="7897">
                  <c:v>60.709843749999997</c:v>
                </c:pt>
                <c:pt idx="7898">
                  <c:v>60.709062499999902</c:v>
                </c:pt>
                <c:pt idx="7899">
                  <c:v>60.71</c:v>
                </c:pt>
                <c:pt idx="7900">
                  <c:v>60.7115624999999</c:v>
                </c:pt>
                <c:pt idx="7901">
                  <c:v>60.713281250000001</c:v>
                </c:pt>
                <c:pt idx="7902">
                  <c:v>60.714687499999997</c:v>
                </c:pt>
                <c:pt idx="7903">
                  <c:v>60.715937500000003</c:v>
                </c:pt>
                <c:pt idx="7904">
                  <c:v>60.717187500000001</c:v>
                </c:pt>
                <c:pt idx="7905">
                  <c:v>60.7184375</c:v>
                </c:pt>
                <c:pt idx="7906">
                  <c:v>60.719843750000003</c:v>
                </c:pt>
                <c:pt idx="7907">
                  <c:v>60.721406250000001</c:v>
                </c:pt>
                <c:pt idx="7908">
                  <c:v>60.722812500000003</c:v>
                </c:pt>
                <c:pt idx="7909">
                  <c:v>60.725156249999998</c:v>
                </c:pt>
                <c:pt idx="7910">
                  <c:v>60.729374999999997</c:v>
                </c:pt>
                <c:pt idx="7911">
                  <c:v>60.735546874999997</c:v>
                </c:pt>
                <c:pt idx="7912">
                  <c:v>60.743359374999997</c:v>
                </c:pt>
                <c:pt idx="7913">
                  <c:v>60.752187499999998</c:v>
                </c:pt>
                <c:pt idx="7914">
                  <c:v>60.761718749999901</c:v>
                </c:pt>
                <c:pt idx="7915">
                  <c:v>60.771640625000003</c:v>
                </c:pt>
                <c:pt idx="7916">
                  <c:v>60.781796874999898</c:v>
                </c:pt>
                <c:pt idx="7917">
                  <c:v>60.792109375000003</c:v>
                </c:pt>
                <c:pt idx="7918">
                  <c:v>60.802500000000002</c:v>
                </c:pt>
                <c:pt idx="7919">
                  <c:v>60.8128125</c:v>
                </c:pt>
                <c:pt idx="7920">
                  <c:v>60.823281250000001</c:v>
                </c:pt>
                <c:pt idx="7921">
                  <c:v>60.833828124999997</c:v>
                </c:pt>
                <c:pt idx="7922">
                  <c:v>60.8440624999999</c:v>
                </c:pt>
                <c:pt idx="7923">
                  <c:v>60.853984374999897</c:v>
                </c:pt>
                <c:pt idx="7924">
                  <c:v>60.864140624999997</c:v>
                </c:pt>
                <c:pt idx="7925">
                  <c:v>60.874531249999997</c:v>
                </c:pt>
                <c:pt idx="7926">
                  <c:v>60.884609374999897</c:v>
                </c:pt>
                <c:pt idx="7927">
                  <c:v>60.893671875000003</c:v>
                </c:pt>
                <c:pt idx="7928">
                  <c:v>60.901718749999901</c:v>
                </c:pt>
                <c:pt idx="7929">
                  <c:v>60.909453124999999</c:v>
                </c:pt>
                <c:pt idx="7930">
                  <c:v>60.917109374999903</c:v>
                </c:pt>
                <c:pt idx="7931">
                  <c:v>60.924609374999903</c:v>
                </c:pt>
                <c:pt idx="7932">
                  <c:v>60.931874999999998</c:v>
                </c:pt>
                <c:pt idx="7933">
                  <c:v>60.939062499999999</c:v>
                </c:pt>
                <c:pt idx="7934">
                  <c:v>60.946406250000003</c:v>
                </c:pt>
                <c:pt idx="7935">
                  <c:v>60.954140625000001</c:v>
                </c:pt>
                <c:pt idx="7936">
                  <c:v>60.961640625000001</c:v>
                </c:pt>
                <c:pt idx="7937">
                  <c:v>60.968281249999997</c:v>
                </c:pt>
                <c:pt idx="7938">
                  <c:v>60.974531249999998</c:v>
                </c:pt>
                <c:pt idx="7939">
                  <c:v>60.980625000000003</c:v>
                </c:pt>
                <c:pt idx="7940">
                  <c:v>60.986718749999902</c:v>
                </c:pt>
                <c:pt idx="7941">
                  <c:v>60.993281250000003</c:v>
                </c:pt>
                <c:pt idx="7942">
                  <c:v>61.000234374999998</c:v>
                </c:pt>
                <c:pt idx="7943">
                  <c:v>61.007343749999997</c:v>
                </c:pt>
                <c:pt idx="7944">
                  <c:v>61.014453125000003</c:v>
                </c:pt>
                <c:pt idx="7945">
                  <c:v>61.021406249999998</c:v>
                </c:pt>
                <c:pt idx="7946">
                  <c:v>61.028203124999997</c:v>
                </c:pt>
                <c:pt idx="7947">
                  <c:v>61.034687499999997</c:v>
                </c:pt>
                <c:pt idx="7948">
                  <c:v>61.040859374999997</c:v>
                </c:pt>
                <c:pt idx="7949">
                  <c:v>61.046953125000002</c:v>
                </c:pt>
                <c:pt idx="7950">
                  <c:v>61.0530468749999</c:v>
                </c:pt>
                <c:pt idx="7951">
                  <c:v>61.059218749999999</c:v>
                </c:pt>
                <c:pt idx="7952">
                  <c:v>61.065703124999999</c:v>
                </c:pt>
                <c:pt idx="7953">
                  <c:v>61.072421875000003</c:v>
                </c:pt>
                <c:pt idx="7954">
                  <c:v>61.079062499999999</c:v>
                </c:pt>
                <c:pt idx="7955">
                  <c:v>61.085625</c:v>
                </c:pt>
                <c:pt idx="7956">
                  <c:v>61.092187500000001</c:v>
                </c:pt>
                <c:pt idx="7957">
                  <c:v>61.099140624999997</c:v>
                </c:pt>
                <c:pt idx="7958">
                  <c:v>61.106796875000001</c:v>
                </c:pt>
                <c:pt idx="7959">
                  <c:v>61.114687500000002</c:v>
                </c:pt>
                <c:pt idx="7960">
                  <c:v>61.122500000000002</c:v>
                </c:pt>
                <c:pt idx="7961">
                  <c:v>61.130390624999997</c:v>
                </c:pt>
                <c:pt idx="7962">
                  <c:v>61.138359375</c:v>
                </c:pt>
                <c:pt idx="7963">
                  <c:v>61.146250000000002</c:v>
                </c:pt>
                <c:pt idx="7964">
                  <c:v>61.154062500000002</c:v>
                </c:pt>
                <c:pt idx="7965">
                  <c:v>61.161718749999999</c:v>
                </c:pt>
                <c:pt idx="7966">
                  <c:v>61.169296875000001</c:v>
                </c:pt>
                <c:pt idx="7967">
                  <c:v>61.176562499999903</c:v>
                </c:pt>
                <c:pt idx="7968">
                  <c:v>61.182421875000003</c:v>
                </c:pt>
                <c:pt idx="7969">
                  <c:v>61.186640625000003</c:v>
                </c:pt>
                <c:pt idx="7970">
                  <c:v>61.189453125</c:v>
                </c:pt>
                <c:pt idx="7971">
                  <c:v>61.191562500000003</c:v>
                </c:pt>
                <c:pt idx="7972">
                  <c:v>61.193828124999897</c:v>
                </c:pt>
                <c:pt idx="7973">
                  <c:v>61.196249999999999</c:v>
                </c:pt>
                <c:pt idx="7974">
                  <c:v>61.198984375000002</c:v>
                </c:pt>
                <c:pt idx="7975">
                  <c:v>61.201953125000003</c:v>
                </c:pt>
                <c:pt idx="7976">
                  <c:v>61.204999999999998</c:v>
                </c:pt>
                <c:pt idx="7977">
                  <c:v>61.207968749999999</c:v>
                </c:pt>
                <c:pt idx="7978">
                  <c:v>61.210546874999899</c:v>
                </c:pt>
                <c:pt idx="7979">
                  <c:v>61.212968750000002</c:v>
                </c:pt>
                <c:pt idx="7980">
                  <c:v>61.216484374999901</c:v>
                </c:pt>
                <c:pt idx="7981">
                  <c:v>61.221249999999998</c:v>
                </c:pt>
                <c:pt idx="7982">
                  <c:v>61.226015625000002</c:v>
                </c:pt>
                <c:pt idx="7983">
                  <c:v>61.230546875000002</c:v>
                </c:pt>
                <c:pt idx="7984">
                  <c:v>61.2349999999999</c:v>
                </c:pt>
                <c:pt idx="7985">
                  <c:v>61.239218749999999</c:v>
                </c:pt>
                <c:pt idx="7986">
                  <c:v>61.243203125000001</c:v>
                </c:pt>
                <c:pt idx="7987">
                  <c:v>61.246875000000003</c:v>
                </c:pt>
                <c:pt idx="7988">
                  <c:v>61.250156250000003</c:v>
                </c:pt>
                <c:pt idx="7989">
                  <c:v>61.253203124999999</c:v>
                </c:pt>
                <c:pt idx="7990">
                  <c:v>61.256015625000003</c:v>
                </c:pt>
                <c:pt idx="7991">
                  <c:v>61.258437499999999</c:v>
                </c:pt>
                <c:pt idx="7992">
                  <c:v>61.260390624999999</c:v>
                </c:pt>
                <c:pt idx="7993">
                  <c:v>61.26203125</c:v>
                </c:pt>
                <c:pt idx="7994">
                  <c:v>61.263437500000002</c:v>
                </c:pt>
                <c:pt idx="7995">
                  <c:v>61.264453125000003</c:v>
                </c:pt>
                <c:pt idx="7996">
                  <c:v>61.265234374999999</c:v>
                </c:pt>
                <c:pt idx="7997">
                  <c:v>61.2659375</c:v>
                </c:pt>
                <c:pt idx="7998">
                  <c:v>61.266484374999997</c:v>
                </c:pt>
                <c:pt idx="7999">
                  <c:v>61.267109374999997</c:v>
                </c:pt>
                <c:pt idx="8000">
                  <c:v>61.267968750000001</c:v>
                </c:pt>
                <c:pt idx="8001">
                  <c:v>61.26921875</c:v>
                </c:pt>
                <c:pt idx="8002">
                  <c:v>61.270859374999901</c:v>
                </c:pt>
                <c:pt idx="8003">
                  <c:v>61.272656249999997</c:v>
                </c:pt>
                <c:pt idx="8004">
                  <c:v>61.274374999999999</c:v>
                </c:pt>
                <c:pt idx="8005">
                  <c:v>61.276015624999999</c:v>
                </c:pt>
                <c:pt idx="8006">
                  <c:v>61.277734375000001</c:v>
                </c:pt>
                <c:pt idx="8007">
                  <c:v>61.279453124999897</c:v>
                </c:pt>
                <c:pt idx="8008">
                  <c:v>61.281171874999998</c:v>
                </c:pt>
                <c:pt idx="8009">
                  <c:v>61.282890624999901</c:v>
                </c:pt>
                <c:pt idx="8010">
                  <c:v>61.284765624999899</c:v>
                </c:pt>
                <c:pt idx="8011">
                  <c:v>61.286875000000002</c:v>
                </c:pt>
                <c:pt idx="8012">
                  <c:v>61.288984374999998</c:v>
                </c:pt>
                <c:pt idx="8013">
                  <c:v>61.291015625</c:v>
                </c:pt>
                <c:pt idx="8014">
                  <c:v>61.293125000000003</c:v>
                </c:pt>
                <c:pt idx="8015">
                  <c:v>61.295312500000001</c:v>
                </c:pt>
                <c:pt idx="8016">
                  <c:v>61.297421874999998</c:v>
                </c:pt>
                <c:pt idx="8017">
                  <c:v>61.299296875000003</c:v>
                </c:pt>
                <c:pt idx="8018">
                  <c:v>61.300859375000002</c:v>
                </c:pt>
                <c:pt idx="8019">
                  <c:v>61.302109374999901</c:v>
                </c:pt>
                <c:pt idx="8020">
                  <c:v>61.303046875</c:v>
                </c:pt>
                <c:pt idx="8021">
                  <c:v>61.303593749999997</c:v>
                </c:pt>
                <c:pt idx="8022">
                  <c:v>61.303828124999903</c:v>
                </c:pt>
                <c:pt idx="8023">
                  <c:v>61.303906249999997</c:v>
                </c:pt>
                <c:pt idx="8024">
                  <c:v>61.303828125000003</c:v>
                </c:pt>
                <c:pt idx="8025">
                  <c:v>61.303593749999997</c:v>
                </c:pt>
                <c:pt idx="8026">
                  <c:v>61.303281249999998</c:v>
                </c:pt>
                <c:pt idx="8027">
                  <c:v>61.302890625000003</c:v>
                </c:pt>
                <c:pt idx="8028">
                  <c:v>61.302578124999897</c:v>
                </c:pt>
                <c:pt idx="8029">
                  <c:v>61.302500000000002</c:v>
                </c:pt>
                <c:pt idx="8030">
                  <c:v>61.302500000000002</c:v>
                </c:pt>
                <c:pt idx="8031">
                  <c:v>61.302500000000002</c:v>
                </c:pt>
                <c:pt idx="8032">
                  <c:v>61.302265624999997</c:v>
                </c:pt>
                <c:pt idx="8033">
                  <c:v>61.301875000000003</c:v>
                </c:pt>
                <c:pt idx="8034">
                  <c:v>61.301562499999903</c:v>
                </c:pt>
                <c:pt idx="8035">
                  <c:v>61.301171875000001</c:v>
                </c:pt>
                <c:pt idx="8036">
                  <c:v>61.30078125</c:v>
                </c:pt>
                <c:pt idx="8037">
                  <c:v>61.300390624999999</c:v>
                </c:pt>
                <c:pt idx="8038">
                  <c:v>61.3</c:v>
                </c:pt>
                <c:pt idx="8039">
                  <c:v>61.2997656249999</c:v>
                </c:pt>
                <c:pt idx="8040">
                  <c:v>61.299609375000003</c:v>
                </c:pt>
                <c:pt idx="8041">
                  <c:v>61.299453124999999</c:v>
                </c:pt>
                <c:pt idx="8042">
                  <c:v>61.299296875000003</c:v>
                </c:pt>
                <c:pt idx="8043">
                  <c:v>61.299296875000003</c:v>
                </c:pt>
                <c:pt idx="8044">
                  <c:v>61.299453124999999</c:v>
                </c:pt>
                <c:pt idx="8045">
                  <c:v>61.299609374999903</c:v>
                </c:pt>
                <c:pt idx="8046">
                  <c:v>61.2997656249999</c:v>
                </c:pt>
                <c:pt idx="8047">
                  <c:v>61.299921875000003</c:v>
                </c:pt>
                <c:pt idx="8048">
                  <c:v>61.300156249999901</c:v>
                </c:pt>
                <c:pt idx="8049">
                  <c:v>61.300312499999997</c:v>
                </c:pt>
                <c:pt idx="8050">
                  <c:v>61.300312499999897</c:v>
                </c:pt>
                <c:pt idx="8051">
                  <c:v>61.300312499999997</c:v>
                </c:pt>
                <c:pt idx="8052">
                  <c:v>61.300312499999997</c:v>
                </c:pt>
                <c:pt idx="8053">
                  <c:v>61.300234375000002</c:v>
                </c:pt>
                <c:pt idx="8054">
                  <c:v>61.300078124999999</c:v>
                </c:pt>
                <c:pt idx="8055">
                  <c:v>61.3</c:v>
                </c:pt>
                <c:pt idx="8056">
                  <c:v>61.299921874999903</c:v>
                </c:pt>
                <c:pt idx="8057">
                  <c:v>61.299843750000001</c:v>
                </c:pt>
                <c:pt idx="8058">
                  <c:v>61.299765624999999</c:v>
                </c:pt>
                <c:pt idx="8059">
                  <c:v>61.299609374999903</c:v>
                </c:pt>
                <c:pt idx="8060">
                  <c:v>61.299609374999903</c:v>
                </c:pt>
                <c:pt idx="8061">
                  <c:v>61.3</c:v>
                </c:pt>
                <c:pt idx="8062">
                  <c:v>61.30078125</c:v>
                </c:pt>
                <c:pt idx="8063">
                  <c:v>61.301796875000001</c:v>
                </c:pt>
                <c:pt idx="8064">
                  <c:v>61.302968749999899</c:v>
                </c:pt>
                <c:pt idx="8065">
                  <c:v>61.304375</c:v>
                </c:pt>
                <c:pt idx="8066">
                  <c:v>61.305937499999999</c:v>
                </c:pt>
                <c:pt idx="8067">
                  <c:v>61.307109375000003</c:v>
                </c:pt>
                <c:pt idx="8068">
                  <c:v>61.307578124999999</c:v>
                </c:pt>
                <c:pt idx="8069">
                  <c:v>61.307187499999898</c:v>
                </c:pt>
                <c:pt idx="8070">
                  <c:v>61.306015625000001</c:v>
                </c:pt>
                <c:pt idx="8071">
                  <c:v>61.305078125000001</c:v>
                </c:pt>
                <c:pt idx="8072">
                  <c:v>61.3049999999999</c:v>
                </c:pt>
                <c:pt idx="8073">
                  <c:v>61.305781250000003</c:v>
                </c:pt>
                <c:pt idx="8074">
                  <c:v>61.306953125</c:v>
                </c:pt>
                <c:pt idx="8075">
                  <c:v>61.308046875000002</c:v>
                </c:pt>
                <c:pt idx="8076">
                  <c:v>61.309375000000003</c:v>
                </c:pt>
                <c:pt idx="8077">
                  <c:v>61.310468749999998</c:v>
                </c:pt>
                <c:pt idx="8078">
                  <c:v>61.310781249999998</c:v>
                </c:pt>
                <c:pt idx="8079">
                  <c:v>61.310937500000001</c:v>
                </c:pt>
                <c:pt idx="8080">
                  <c:v>61.312109374999999</c:v>
                </c:pt>
                <c:pt idx="8081">
                  <c:v>61.314296874999997</c:v>
                </c:pt>
                <c:pt idx="8082">
                  <c:v>61.31609375</c:v>
                </c:pt>
                <c:pt idx="8083">
                  <c:v>61.317421875000001</c:v>
                </c:pt>
                <c:pt idx="8084">
                  <c:v>61.318671875</c:v>
                </c:pt>
                <c:pt idx="8085">
                  <c:v>61.319453125000003</c:v>
                </c:pt>
                <c:pt idx="8086">
                  <c:v>61.32</c:v>
                </c:pt>
                <c:pt idx="8087">
                  <c:v>61.320781250000003</c:v>
                </c:pt>
                <c:pt idx="8088">
                  <c:v>61.321953125</c:v>
                </c:pt>
                <c:pt idx="8089">
                  <c:v>61.323515624999999</c:v>
                </c:pt>
                <c:pt idx="8090">
                  <c:v>61.325234375000001</c:v>
                </c:pt>
                <c:pt idx="8091">
                  <c:v>61.3267968749999</c:v>
                </c:pt>
                <c:pt idx="8092">
                  <c:v>61.328124999999901</c:v>
                </c:pt>
                <c:pt idx="8093">
                  <c:v>61.329218750000003</c:v>
                </c:pt>
                <c:pt idx="8094">
                  <c:v>61.329765624999901</c:v>
                </c:pt>
                <c:pt idx="8095">
                  <c:v>61.328984374999997</c:v>
                </c:pt>
                <c:pt idx="8096">
                  <c:v>61.327499999999901</c:v>
                </c:pt>
                <c:pt idx="8097">
                  <c:v>61.326562500000001</c:v>
                </c:pt>
                <c:pt idx="8098">
                  <c:v>61.325625000000002</c:v>
                </c:pt>
                <c:pt idx="8099">
                  <c:v>61.32453125</c:v>
                </c:pt>
                <c:pt idx="8100">
                  <c:v>61.323124999999997</c:v>
                </c:pt>
                <c:pt idx="8101">
                  <c:v>61.320625</c:v>
                </c:pt>
                <c:pt idx="8102">
                  <c:v>61.317812499999903</c:v>
                </c:pt>
                <c:pt idx="8103">
                  <c:v>61.318203124999997</c:v>
                </c:pt>
                <c:pt idx="8104">
                  <c:v>61.322265625</c:v>
                </c:pt>
                <c:pt idx="8105">
                  <c:v>61.326796874999999</c:v>
                </c:pt>
                <c:pt idx="8106">
                  <c:v>61.331328124999999</c:v>
                </c:pt>
                <c:pt idx="8107">
                  <c:v>61.336328125000001</c:v>
                </c:pt>
                <c:pt idx="8108">
                  <c:v>61.341249999999903</c:v>
                </c:pt>
                <c:pt idx="8109">
                  <c:v>61.346249999999998</c:v>
                </c:pt>
                <c:pt idx="8110">
                  <c:v>61.351249999999901</c:v>
                </c:pt>
                <c:pt idx="8111">
                  <c:v>61.354296875000003</c:v>
                </c:pt>
                <c:pt idx="8112">
                  <c:v>61.35578125</c:v>
                </c:pt>
                <c:pt idx="8113">
                  <c:v>61.358281249999997</c:v>
                </c:pt>
                <c:pt idx="8114">
                  <c:v>61.362031249999902</c:v>
                </c:pt>
                <c:pt idx="8115">
                  <c:v>61.366093749999997</c:v>
                </c:pt>
                <c:pt idx="8116">
                  <c:v>61.370390624999999</c:v>
                </c:pt>
                <c:pt idx="8117">
                  <c:v>61.375</c:v>
                </c:pt>
                <c:pt idx="8118">
                  <c:v>61.379843749999999</c:v>
                </c:pt>
                <c:pt idx="8119">
                  <c:v>61.385156250000001</c:v>
                </c:pt>
                <c:pt idx="8120">
                  <c:v>61.3909375</c:v>
                </c:pt>
                <c:pt idx="8121">
                  <c:v>61.396640625000003</c:v>
                </c:pt>
                <c:pt idx="8122">
                  <c:v>61.401874999999997</c:v>
                </c:pt>
                <c:pt idx="8123">
                  <c:v>61.406796874999998</c:v>
                </c:pt>
                <c:pt idx="8124">
                  <c:v>61.411328124999997</c:v>
                </c:pt>
                <c:pt idx="8125">
                  <c:v>61.416249999999998</c:v>
                </c:pt>
                <c:pt idx="8126">
                  <c:v>61.422265625000001</c:v>
                </c:pt>
                <c:pt idx="8127">
                  <c:v>61.428828125000003</c:v>
                </c:pt>
                <c:pt idx="8128">
                  <c:v>61.435546875</c:v>
                </c:pt>
                <c:pt idx="8129">
                  <c:v>61.442109375000001</c:v>
                </c:pt>
                <c:pt idx="8130">
                  <c:v>61.448749999999997</c:v>
                </c:pt>
                <c:pt idx="8131">
                  <c:v>61.455624999999998</c:v>
                </c:pt>
                <c:pt idx="8132">
                  <c:v>61.462499999999899</c:v>
                </c:pt>
                <c:pt idx="8133">
                  <c:v>61.468984374999998</c:v>
                </c:pt>
                <c:pt idx="8134">
                  <c:v>61.474453124999997</c:v>
                </c:pt>
                <c:pt idx="8135">
                  <c:v>61.479140624999999</c:v>
                </c:pt>
                <c:pt idx="8136">
                  <c:v>61.483437500000001</c:v>
                </c:pt>
                <c:pt idx="8137">
                  <c:v>61.487499999999997</c:v>
                </c:pt>
                <c:pt idx="8138">
                  <c:v>61.491640625000002</c:v>
                </c:pt>
                <c:pt idx="8139">
                  <c:v>61.495937499999997</c:v>
                </c:pt>
                <c:pt idx="8140">
                  <c:v>61.500781250000003</c:v>
                </c:pt>
                <c:pt idx="8141">
                  <c:v>61.506328125000003</c:v>
                </c:pt>
                <c:pt idx="8142">
                  <c:v>61.512187500000003</c:v>
                </c:pt>
                <c:pt idx="8143">
                  <c:v>61.517968750000001</c:v>
                </c:pt>
                <c:pt idx="8144">
                  <c:v>61.523515625000002</c:v>
                </c:pt>
                <c:pt idx="8145">
                  <c:v>61.528906249999999</c:v>
                </c:pt>
                <c:pt idx="8146">
                  <c:v>61.534218750000001</c:v>
                </c:pt>
                <c:pt idx="8147">
                  <c:v>61.539687499999999</c:v>
                </c:pt>
                <c:pt idx="8148">
                  <c:v>61.545312500000001</c:v>
                </c:pt>
                <c:pt idx="8149">
                  <c:v>61.550312499999997</c:v>
                </c:pt>
                <c:pt idx="8150">
                  <c:v>61.554140624999903</c:v>
                </c:pt>
                <c:pt idx="8151">
                  <c:v>61.557031250000001</c:v>
                </c:pt>
                <c:pt idx="8152">
                  <c:v>61.561015625000003</c:v>
                </c:pt>
                <c:pt idx="8153">
                  <c:v>61.566484375000002</c:v>
                </c:pt>
                <c:pt idx="8154">
                  <c:v>61.571874999999999</c:v>
                </c:pt>
                <c:pt idx="8155">
                  <c:v>61.576953125000003</c:v>
                </c:pt>
                <c:pt idx="8156">
                  <c:v>61.581640624999999</c:v>
                </c:pt>
                <c:pt idx="8157">
                  <c:v>61.58625</c:v>
                </c:pt>
                <c:pt idx="8158">
                  <c:v>61.591015624999997</c:v>
                </c:pt>
                <c:pt idx="8159">
                  <c:v>61.595937499999998</c:v>
                </c:pt>
                <c:pt idx="8160">
                  <c:v>61.600859374999999</c:v>
                </c:pt>
                <c:pt idx="8161">
                  <c:v>61.605390624999998</c:v>
                </c:pt>
                <c:pt idx="8162">
                  <c:v>61.609453124999902</c:v>
                </c:pt>
                <c:pt idx="8163">
                  <c:v>61.613359375000002</c:v>
                </c:pt>
                <c:pt idx="8164">
                  <c:v>61.617265625000002</c:v>
                </c:pt>
                <c:pt idx="8165">
                  <c:v>61.621093749999901</c:v>
                </c:pt>
                <c:pt idx="8166">
                  <c:v>61.625</c:v>
                </c:pt>
                <c:pt idx="8167">
                  <c:v>61.628984374999902</c:v>
                </c:pt>
                <c:pt idx="8168">
                  <c:v>61.632812499999901</c:v>
                </c:pt>
                <c:pt idx="8169">
                  <c:v>61.636562499999997</c:v>
                </c:pt>
                <c:pt idx="8170">
                  <c:v>61.639921874999999</c:v>
                </c:pt>
                <c:pt idx="8171">
                  <c:v>61.642968750000001</c:v>
                </c:pt>
                <c:pt idx="8172">
                  <c:v>61.645234374999902</c:v>
                </c:pt>
                <c:pt idx="8173">
                  <c:v>61.646328124999997</c:v>
                </c:pt>
                <c:pt idx="8174">
                  <c:v>61.648359374999998</c:v>
                </c:pt>
                <c:pt idx="8175">
                  <c:v>61.652734375000001</c:v>
                </c:pt>
                <c:pt idx="8176">
                  <c:v>61.658281249999902</c:v>
                </c:pt>
                <c:pt idx="8177">
                  <c:v>61.663359374999999</c:v>
                </c:pt>
                <c:pt idx="8178">
                  <c:v>61.667109375000003</c:v>
                </c:pt>
                <c:pt idx="8179">
                  <c:v>61.670156249999998</c:v>
                </c:pt>
                <c:pt idx="8180">
                  <c:v>61.674062499999899</c:v>
                </c:pt>
                <c:pt idx="8181">
                  <c:v>61.678906249999997</c:v>
                </c:pt>
                <c:pt idx="8182">
                  <c:v>61.684062499999897</c:v>
                </c:pt>
                <c:pt idx="8183">
                  <c:v>61.688749999999899</c:v>
                </c:pt>
                <c:pt idx="8184">
                  <c:v>61.6923437499999</c:v>
                </c:pt>
                <c:pt idx="8185">
                  <c:v>61.695</c:v>
                </c:pt>
                <c:pt idx="8186">
                  <c:v>61.696093750000003</c:v>
                </c:pt>
                <c:pt idx="8187">
                  <c:v>61.695312499999901</c:v>
                </c:pt>
                <c:pt idx="8188">
                  <c:v>61.692968749999999</c:v>
                </c:pt>
                <c:pt idx="8189">
                  <c:v>61.689609375000003</c:v>
                </c:pt>
                <c:pt idx="8190">
                  <c:v>61.685156249999999</c:v>
                </c:pt>
                <c:pt idx="8191">
                  <c:v>61.680624999999999</c:v>
                </c:pt>
                <c:pt idx="8192">
                  <c:v>61.677343749999999</c:v>
                </c:pt>
                <c:pt idx="8193">
                  <c:v>61.674374999999998</c:v>
                </c:pt>
                <c:pt idx="8194">
                  <c:v>61.671406249999997</c:v>
                </c:pt>
                <c:pt idx="8195">
                  <c:v>61.6682812499999</c:v>
                </c:pt>
                <c:pt idx="8196">
                  <c:v>61.664765624999902</c:v>
                </c:pt>
                <c:pt idx="8197">
                  <c:v>61.660859375000001</c:v>
                </c:pt>
                <c:pt idx="8198">
                  <c:v>61.6565625</c:v>
                </c:pt>
                <c:pt idx="8199">
                  <c:v>61.652265624999998</c:v>
                </c:pt>
                <c:pt idx="8200">
                  <c:v>61.648359374999998</c:v>
                </c:pt>
                <c:pt idx="8201">
                  <c:v>61.645078124999898</c:v>
                </c:pt>
                <c:pt idx="8202">
                  <c:v>61.642265625</c:v>
                </c:pt>
                <c:pt idx="8203">
                  <c:v>61.639453125000003</c:v>
                </c:pt>
                <c:pt idx="8204">
                  <c:v>61.638906249999998</c:v>
                </c:pt>
                <c:pt idx="8205">
                  <c:v>61.640781250000003</c:v>
                </c:pt>
                <c:pt idx="8206">
                  <c:v>61.642656250000002</c:v>
                </c:pt>
                <c:pt idx="8207">
                  <c:v>61.64453125</c:v>
                </c:pt>
                <c:pt idx="8208">
                  <c:v>61.646562500000002</c:v>
                </c:pt>
                <c:pt idx="8209">
                  <c:v>61.648906250000003</c:v>
                </c:pt>
                <c:pt idx="8210">
                  <c:v>61.651562499999997</c:v>
                </c:pt>
                <c:pt idx="8211">
                  <c:v>61.654531249999998</c:v>
                </c:pt>
                <c:pt idx="8212">
                  <c:v>61.657812499999999</c:v>
                </c:pt>
                <c:pt idx="8213">
                  <c:v>61.661406249999999</c:v>
                </c:pt>
                <c:pt idx="8214">
                  <c:v>61.664999999999999</c:v>
                </c:pt>
                <c:pt idx="8215">
                  <c:v>61.668437500000003</c:v>
                </c:pt>
                <c:pt idx="8216">
                  <c:v>61.671875</c:v>
                </c:pt>
                <c:pt idx="8217">
                  <c:v>61.674843750000001</c:v>
                </c:pt>
                <c:pt idx="8218">
                  <c:v>61.677656249999998</c:v>
                </c:pt>
                <c:pt idx="8219">
                  <c:v>61.681406250000002</c:v>
                </c:pt>
                <c:pt idx="8220">
                  <c:v>61.686484374999999</c:v>
                </c:pt>
                <c:pt idx="8221">
                  <c:v>61.692578124999997</c:v>
                </c:pt>
                <c:pt idx="8222">
                  <c:v>61.699140624999998</c:v>
                </c:pt>
                <c:pt idx="8223">
                  <c:v>61.706249999999997</c:v>
                </c:pt>
                <c:pt idx="8224">
                  <c:v>61.713828124999999</c:v>
                </c:pt>
                <c:pt idx="8225">
                  <c:v>61.721562499999997</c:v>
                </c:pt>
                <c:pt idx="8226">
                  <c:v>61.728984375000003</c:v>
                </c:pt>
                <c:pt idx="8227">
                  <c:v>61.734140624999903</c:v>
                </c:pt>
                <c:pt idx="8228">
                  <c:v>61.736718749999902</c:v>
                </c:pt>
                <c:pt idx="8229">
                  <c:v>61.738124999999997</c:v>
                </c:pt>
                <c:pt idx="8230">
                  <c:v>61.738750000000003</c:v>
                </c:pt>
                <c:pt idx="8231">
                  <c:v>61.739687500000002</c:v>
                </c:pt>
                <c:pt idx="8232">
                  <c:v>61.741718749999997</c:v>
                </c:pt>
                <c:pt idx="8233">
                  <c:v>61.744374999999998</c:v>
                </c:pt>
                <c:pt idx="8234">
                  <c:v>61.747343749999999</c:v>
                </c:pt>
                <c:pt idx="8235">
                  <c:v>61.750859374999997</c:v>
                </c:pt>
                <c:pt idx="8236">
                  <c:v>61.754921875000001</c:v>
                </c:pt>
                <c:pt idx="8237">
                  <c:v>61.759453125</c:v>
                </c:pt>
                <c:pt idx="8238">
                  <c:v>61.764531249999997</c:v>
                </c:pt>
                <c:pt idx="8239">
                  <c:v>61.769765624999998</c:v>
                </c:pt>
                <c:pt idx="8240">
                  <c:v>61.774843750000002</c:v>
                </c:pt>
                <c:pt idx="8241">
                  <c:v>61.78</c:v>
                </c:pt>
                <c:pt idx="8242">
                  <c:v>61.784218750000001</c:v>
                </c:pt>
                <c:pt idx="8243">
                  <c:v>61.786875000000002</c:v>
                </c:pt>
                <c:pt idx="8244">
                  <c:v>61.788906249999997</c:v>
                </c:pt>
                <c:pt idx="8245">
                  <c:v>61.790781250000002</c:v>
                </c:pt>
                <c:pt idx="8246">
                  <c:v>61.79265625</c:v>
                </c:pt>
                <c:pt idx="8247">
                  <c:v>61.794531249999999</c:v>
                </c:pt>
                <c:pt idx="8248">
                  <c:v>61.796406249999997</c:v>
                </c:pt>
                <c:pt idx="8249">
                  <c:v>61.798281250000002</c:v>
                </c:pt>
                <c:pt idx="8250">
                  <c:v>61.800156250000001</c:v>
                </c:pt>
                <c:pt idx="8251">
                  <c:v>61.802031249999999</c:v>
                </c:pt>
                <c:pt idx="8252">
                  <c:v>61.803749999999901</c:v>
                </c:pt>
                <c:pt idx="8253">
                  <c:v>61.805</c:v>
                </c:pt>
                <c:pt idx="8254">
                  <c:v>61.805937499999999</c:v>
                </c:pt>
                <c:pt idx="8255">
                  <c:v>61.807031250000001</c:v>
                </c:pt>
                <c:pt idx="8256">
                  <c:v>61.808124999999997</c:v>
                </c:pt>
                <c:pt idx="8257">
                  <c:v>61.809218749999999</c:v>
                </c:pt>
                <c:pt idx="8258">
                  <c:v>61.810312499999903</c:v>
                </c:pt>
                <c:pt idx="8259">
                  <c:v>61.811250000000001</c:v>
                </c:pt>
                <c:pt idx="8260">
                  <c:v>61.8121875</c:v>
                </c:pt>
                <c:pt idx="8261">
                  <c:v>61.813124999999999</c:v>
                </c:pt>
                <c:pt idx="8262">
                  <c:v>61.814062499999999</c:v>
                </c:pt>
                <c:pt idx="8263">
                  <c:v>61.814843750000001</c:v>
                </c:pt>
                <c:pt idx="8264">
                  <c:v>61.815468750000001</c:v>
                </c:pt>
                <c:pt idx="8265">
                  <c:v>61.816249999999997</c:v>
                </c:pt>
                <c:pt idx="8266">
                  <c:v>61.8170312499999</c:v>
                </c:pt>
                <c:pt idx="8267">
                  <c:v>61.817812500000002</c:v>
                </c:pt>
                <c:pt idx="8268">
                  <c:v>61.818593749999998</c:v>
                </c:pt>
                <c:pt idx="8269">
                  <c:v>61.819218749999997</c:v>
                </c:pt>
                <c:pt idx="8270">
                  <c:v>61.820156249999997</c:v>
                </c:pt>
                <c:pt idx="8271">
                  <c:v>61.821406250000003</c:v>
                </c:pt>
                <c:pt idx="8272">
                  <c:v>61.822656249999902</c:v>
                </c:pt>
                <c:pt idx="8273">
                  <c:v>61.823749999999997</c:v>
                </c:pt>
                <c:pt idx="8274">
                  <c:v>61.824687500000003</c:v>
                </c:pt>
                <c:pt idx="8275">
                  <c:v>61.825781249999999</c:v>
                </c:pt>
                <c:pt idx="8276">
                  <c:v>61.827031249999997</c:v>
                </c:pt>
                <c:pt idx="8277">
                  <c:v>61.828125</c:v>
                </c:pt>
                <c:pt idx="8278">
                  <c:v>61.829062499999999</c:v>
                </c:pt>
                <c:pt idx="8279">
                  <c:v>61.830156249999902</c:v>
                </c:pt>
                <c:pt idx="8280">
                  <c:v>61.831562499999997</c:v>
                </c:pt>
                <c:pt idx="8281">
                  <c:v>61.832656249999999</c:v>
                </c:pt>
                <c:pt idx="8282">
                  <c:v>61.833281249999999</c:v>
                </c:pt>
                <c:pt idx="8283">
                  <c:v>61.833906249999998</c:v>
                </c:pt>
                <c:pt idx="8284">
                  <c:v>61.834687500000001</c:v>
                </c:pt>
                <c:pt idx="8285">
                  <c:v>61.835624999999901</c:v>
                </c:pt>
                <c:pt idx="8286">
                  <c:v>61.836406250000003</c:v>
                </c:pt>
                <c:pt idx="8287">
                  <c:v>61.837031250000003</c:v>
                </c:pt>
                <c:pt idx="8288">
                  <c:v>61.837968750000002</c:v>
                </c:pt>
                <c:pt idx="8289">
                  <c:v>61.838906250000001</c:v>
                </c:pt>
                <c:pt idx="8290">
                  <c:v>61.839687499999997</c:v>
                </c:pt>
                <c:pt idx="8291">
                  <c:v>61.840781249999999</c:v>
                </c:pt>
                <c:pt idx="8292">
                  <c:v>61.841875000000002</c:v>
                </c:pt>
                <c:pt idx="8293">
                  <c:v>61.842812500000001</c:v>
                </c:pt>
                <c:pt idx="8294">
                  <c:v>61.84375</c:v>
                </c:pt>
                <c:pt idx="8295">
                  <c:v>61.844843750000003</c:v>
                </c:pt>
                <c:pt idx="8296">
                  <c:v>61.845937499999998</c:v>
                </c:pt>
                <c:pt idx="8297">
                  <c:v>61.846874999999997</c:v>
                </c:pt>
                <c:pt idx="8298">
                  <c:v>61.847812500000003</c:v>
                </c:pt>
                <c:pt idx="8299">
                  <c:v>61.849062499999903</c:v>
                </c:pt>
                <c:pt idx="8300">
                  <c:v>61.850468749999997</c:v>
                </c:pt>
                <c:pt idx="8301">
                  <c:v>61.8515625</c:v>
                </c:pt>
                <c:pt idx="8302">
                  <c:v>61.852656250000003</c:v>
                </c:pt>
                <c:pt idx="8303">
                  <c:v>61.853749999999998</c:v>
                </c:pt>
                <c:pt idx="8304">
                  <c:v>61.854843750000001</c:v>
                </c:pt>
                <c:pt idx="8305">
                  <c:v>61.855937500000003</c:v>
                </c:pt>
                <c:pt idx="8306">
                  <c:v>61.856875000000002</c:v>
                </c:pt>
                <c:pt idx="8307">
                  <c:v>61.857968749999998</c:v>
                </c:pt>
                <c:pt idx="8308">
                  <c:v>61.859218749999997</c:v>
                </c:pt>
                <c:pt idx="8309">
                  <c:v>61.860468750000003</c:v>
                </c:pt>
                <c:pt idx="8310">
                  <c:v>61.861406250000002</c:v>
                </c:pt>
                <c:pt idx="8311">
                  <c:v>61.862187499999997</c:v>
                </c:pt>
                <c:pt idx="8312">
                  <c:v>61.86328125</c:v>
                </c:pt>
                <c:pt idx="8313">
                  <c:v>61.864375000000003</c:v>
                </c:pt>
                <c:pt idx="8314">
                  <c:v>61.865312499999902</c:v>
                </c:pt>
                <c:pt idx="8315">
                  <c:v>61.866250000000001</c:v>
                </c:pt>
                <c:pt idx="8316">
                  <c:v>61.8671875</c:v>
                </c:pt>
                <c:pt idx="8317">
                  <c:v>61.868124999999999</c:v>
                </c:pt>
                <c:pt idx="8318">
                  <c:v>61.869062499999998</c:v>
                </c:pt>
                <c:pt idx="8319">
                  <c:v>61.869843750000001</c:v>
                </c:pt>
                <c:pt idx="8320">
                  <c:v>61.870468750000001</c:v>
                </c:pt>
                <c:pt idx="8321">
                  <c:v>61.87140625</c:v>
                </c:pt>
                <c:pt idx="8322">
                  <c:v>61.872500000000002</c:v>
                </c:pt>
                <c:pt idx="8323">
                  <c:v>61.873593749999898</c:v>
                </c:pt>
                <c:pt idx="8324">
                  <c:v>61.8746875</c:v>
                </c:pt>
                <c:pt idx="8325">
                  <c:v>61.875624999999999</c:v>
                </c:pt>
                <c:pt idx="8326">
                  <c:v>61.876562499999999</c:v>
                </c:pt>
                <c:pt idx="8327">
                  <c:v>61.877499999999998</c:v>
                </c:pt>
                <c:pt idx="8328">
                  <c:v>61.878281249999901</c:v>
                </c:pt>
                <c:pt idx="8329">
                  <c:v>61.879062500000003</c:v>
                </c:pt>
                <c:pt idx="8330">
                  <c:v>61.88</c:v>
                </c:pt>
                <c:pt idx="8331">
                  <c:v>61.880781249999998</c:v>
                </c:pt>
                <c:pt idx="8332">
                  <c:v>61.881562500000001</c:v>
                </c:pt>
                <c:pt idx="8333">
                  <c:v>61.882499999999901</c:v>
                </c:pt>
                <c:pt idx="8334">
                  <c:v>61.883281250000003</c:v>
                </c:pt>
                <c:pt idx="8335">
                  <c:v>61.884062499999999</c:v>
                </c:pt>
                <c:pt idx="8336">
                  <c:v>61.884999999999998</c:v>
                </c:pt>
                <c:pt idx="8337">
                  <c:v>61.886093749999901</c:v>
                </c:pt>
                <c:pt idx="8338">
                  <c:v>61.887343749999999</c:v>
                </c:pt>
                <c:pt idx="8339">
                  <c:v>61.888437500000002</c:v>
                </c:pt>
                <c:pt idx="8340">
                  <c:v>61.889375000000001</c:v>
                </c:pt>
                <c:pt idx="8341">
                  <c:v>61.890312499999901</c:v>
                </c:pt>
                <c:pt idx="8342">
                  <c:v>61.891406250000003</c:v>
                </c:pt>
                <c:pt idx="8343">
                  <c:v>61.892343750000002</c:v>
                </c:pt>
                <c:pt idx="8344">
                  <c:v>61.893281249999902</c:v>
                </c:pt>
                <c:pt idx="8345">
                  <c:v>61.894374999999997</c:v>
                </c:pt>
                <c:pt idx="8346">
                  <c:v>61.895156249999999</c:v>
                </c:pt>
                <c:pt idx="8347">
                  <c:v>61.895937500000002</c:v>
                </c:pt>
                <c:pt idx="8348">
                  <c:v>61.896875000000001</c:v>
                </c:pt>
                <c:pt idx="8349">
                  <c:v>61.897968749999997</c:v>
                </c:pt>
                <c:pt idx="8350">
                  <c:v>61.898906250000003</c:v>
                </c:pt>
                <c:pt idx="8351">
                  <c:v>61.899843750000002</c:v>
                </c:pt>
                <c:pt idx="8352">
                  <c:v>61.900937499999998</c:v>
                </c:pt>
                <c:pt idx="8353">
                  <c:v>61.901718750000001</c:v>
                </c:pt>
                <c:pt idx="8354">
                  <c:v>61.902187499999997</c:v>
                </c:pt>
                <c:pt idx="8355">
                  <c:v>61.902499999999897</c:v>
                </c:pt>
                <c:pt idx="8356">
                  <c:v>61.9026562499999</c:v>
                </c:pt>
                <c:pt idx="8357">
                  <c:v>61.90265625</c:v>
                </c:pt>
                <c:pt idx="8358">
                  <c:v>61.902812500000003</c:v>
                </c:pt>
                <c:pt idx="8359">
                  <c:v>61.9029687499999</c:v>
                </c:pt>
                <c:pt idx="8360">
                  <c:v>61.902968749999999</c:v>
                </c:pt>
                <c:pt idx="8361">
                  <c:v>61.903125000000003</c:v>
                </c:pt>
                <c:pt idx="8362">
                  <c:v>61.903281249999999</c:v>
                </c:pt>
                <c:pt idx="8363">
                  <c:v>61.903281249999999</c:v>
                </c:pt>
                <c:pt idx="8364">
                  <c:v>61.903437500000003</c:v>
                </c:pt>
                <c:pt idx="8365">
                  <c:v>61.903593749999999</c:v>
                </c:pt>
                <c:pt idx="8366">
                  <c:v>61.903437500000003</c:v>
                </c:pt>
                <c:pt idx="8367">
                  <c:v>61.9029687499999</c:v>
                </c:pt>
                <c:pt idx="8368">
                  <c:v>61.90265625</c:v>
                </c:pt>
                <c:pt idx="8369">
                  <c:v>61.90265625</c:v>
                </c:pt>
                <c:pt idx="8370">
                  <c:v>61.90234375</c:v>
                </c:pt>
                <c:pt idx="8371">
                  <c:v>61.901718750000001</c:v>
                </c:pt>
                <c:pt idx="8372">
                  <c:v>61.901093750000001</c:v>
                </c:pt>
                <c:pt idx="8373">
                  <c:v>61.900468750000002</c:v>
                </c:pt>
                <c:pt idx="8374">
                  <c:v>61.899687499999999</c:v>
                </c:pt>
                <c:pt idx="8375">
                  <c:v>61.8987499999999</c:v>
                </c:pt>
                <c:pt idx="8376">
                  <c:v>61.897812500000001</c:v>
                </c:pt>
                <c:pt idx="8377">
                  <c:v>61.897031249999998</c:v>
                </c:pt>
                <c:pt idx="8378">
                  <c:v>61.896093749999999</c:v>
                </c:pt>
                <c:pt idx="8379">
                  <c:v>61.895000000000003</c:v>
                </c:pt>
                <c:pt idx="8380">
                  <c:v>61.893906250000001</c:v>
                </c:pt>
                <c:pt idx="8381">
                  <c:v>61.892968749999902</c:v>
                </c:pt>
                <c:pt idx="8382">
                  <c:v>61.892187499999999</c:v>
                </c:pt>
                <c:pt idx="8383">
                  <c:v>61.891249999999999</c:v>
                </c:pt>
                <c:pt idx="8384">
                  <c:v>61.8903125</c:v>
                </c:pt>
                <c:pt idx="8385">
                  <c:v>61.889374999999902</c:v>
                </c:pt>
                <c:pt idx="8386">
                  <c:v>61.888437500000002</c:v>
                </c:pt>
                <c:pt idx="8387">
                  <c:v>61.887343749999999</c:v>
                </c:pt>
                <c:pt idx="8388">
                  <c:v>61.886249999999997</c:v>
                </c:pt>
                <c:pt idx="8389">
                  <c:v>61.885312499999898</c:v>
                </c:pt>
                <c:pt idx="8390">
                  <c:v>61.884374999999999</c:v>
                </c:pt>
                <c:pt idx="8391">
                  <c:v>61.883437499999999</c:v>
                </c:pt>
                <c:pt idx="8392">
                  <c:v>61.882187500000001</c:v>
                </c:pt>
                <c:pt idx="8393">
                  <c:v>61.880468749999999</c:v>
                </c:pt>
                <c:pt idx="8394">
                  <c:v>61.878749999999997</c:v>
                </c:pt>
                <c:pt idx="8395">
                  <c:v>61.877187499999998</c:v>
                </c:pt>
                <c:pt idx="8396">
                  <c:v>61.875468750000003</c:v>
                </c:pt>
                <c:pt idx="8397">
                  <c:v>61.873593749999998</c:v>
                </c:pt>
                <c:pt idx="8398">
                  <c:v>61.871718749999999</c:v>
                </c:pt>
                <c:pt idx="8399">
                  <c:v>61.87</c:v>
                </c:pt>
                <c:pt idx="8400">
                  <c:v>61.868906250000002</c:v>
                </c:pt>
                <c:pt idx="8401">
                  <c:v>61.868124999999999</c:v>
                </c:pt>
                <c:pt idx="8402">
                  <c:v>61.867343750000003</c:v>
                </c:pt>
                <c:pt idx="8403">
                  <c:v>61.866562500000001</c:v>
                </c:pt>
                <c:pt idx="8404">
                  <c:v>61.865624999999902</c:v>
                </c:pt>
                <c:pt idx="8405">
                  <c:v>61.863750000000003</c:v>
                </c:pt>
                <c:pt idx="8406">
                  <c:v>61.854531250000001</c:v>
                </c:pt>
                <c:pt idx="8407">
                  <c:v>61.838749999999997</c:v>
                </c:pt>
                <c:pt idx="8408">
                  <c:v>61.822656250000001</c:v>
                </c:pt>
                <c:pt idx="8409">
                  <c:v>61.806874999999998</c:v>
                </c:pt>
                <c:pt idx="8410">
                  <c:v>61.791484375000003</c:v>
                </c:pt>
                <c:pt idx="8411">
                  <c:v>61.775937499999998</c:v>
                </c:pt>
                <c:pt idx="8412">
                  <c:v>61.760312499999998</c:v>
                </c:pt>
                <c:pt idx="8413">
                  <c:v>61.744531250000001</c:v>
                </c:pt>
                <c:pt idx="8414">
                  <c:v>61.728749999999998</c:v>
                </c:pt>
                <c:pt idx="8415">
                  <c:v>61.713124999999998</c:v>
                </c:pt>
                <c:pt idx="8416">
                  <c:v>61.697656250000001</c:v>
                </c:pt>
                <c:pt idx="8417">
                  <c:v>61.682343749999902</c:v>
                </c:pt>
                <c:pt idx="8418">
                  <c:v>61.667031250000001</c:v>
                </c:pt>
                <c:pt idx="8419">
                  <c:v>61.651406249999901</c:v>
                </c:pt>
                <c:pt idx="8420">
                  <c:v>61.635468749999902</c:v>
                </c:pt>
                <c:pt idx="8421">
                  <c:v>61.619687499999998</c:v>
                </c:pt>
                <c:pt idx="8422">
                  <c:v>61.603984374999897</c:v>
                </c:pt>
                <c:pt idx="8423">
                  <c:v>61.588124999999998</c:v>
                </c:pt>
                <c:pt idx="8424">
                  <c:v>61.572109374999997</c:v>
                </c:pt>
                <c:pt idx="8425">
                  <c:v>61.555624999999999</c:v>
                </c:pt>
                <c:pt idx="8426">
                  <c:v>61.538359374999999</c:v>
                </c:pt>
                <c:pt idx="8427">
                  <c:v>61.520703124999997</c:v>
                </c:pt>
                <c:pt idx="8428">
                  <c:v>61.503046875000003</c:v>
                </c:pt>
                <c:pt idx="8429">
                  <c:v>61.485703125000001</c:v>
                </c:pt>
                <c:pt idx="8430">
                  <c:v>61.468671874999998</c:v>
                </c:pt>
                <c:pt idx="8431">
                  <c:v>61.451640625000003</c:v>
                </c:pt>
                <c:pt idx="8432">
                  <c:v>61.433828124999998</c:v>
                </c:pt>
                <c:pt idx="8433">
                  <c:v>61.415468750000002</c:v>
                </c:pt>
                <c:pt idx="8434">
                  <c:v>61.396718749999998</c:v>
                </c:pt>
                <c:pt idx="8435">
                  <c:v>61.377499999999998</c:v>
                </c:pt>
                <c:pt idx="8436">
                  <c:v>61.359218749999997</c:v>
                </c:pt>
                <c:pt idx="8437">
                  <c:v>61.342187500000001</c:v>
                </c:pt>
                <c:pt idx="8438">
                  <c:v>61.325390624999997</c:v>
                </c:pt>
                <c:pt idx="8439">
                  <c:v>61.308671875000002</c:v>
                </c:pt>
                <c:pt idx="8440">
                  <c:v>61.292109375000003</c:v>
                </c:pt>
                <c:pt idx="8441">
                  <c:v>61.276328124999999</c:v>
                </c:pt>
                <c:pt idx="8442">
                  <c:v>61.261640624999998</c:v>
                </c:pt>
                <c:pt idx="8443">
                  <c:v>61.246484374999902</c:v>
                </c:pt>
                <c:pt idx="8444">
                  <c:v>61.230703124999998</c:v>
                </c:pt>
                <c:pt idx="8445">
                  <c:v>61.214453124999999</c:v>
                </c:pt>
                <c:pt idx="8446">
                  <c:v>61.197734375000003</c:v>
                </c:pt>
                <c:pt idx="8447">
                  <c:v>61.181015625000001</c:v>
                </c:pt>
                <c:pt idx="8448">
                  <c:v>61.164218749999897</c:v>
                </c:pt>
                <c:pt idx="8449">
                  <c:v>61.147343749999997</c:v>
                </c:pt>
                <c:pt idx="8450">
                  <c:v>61.130468749999999</c:v>
                </c:pt>
                <c:pt idx="8451">
                  <c:v>61.11296875</c:v>
                </c:pt>
                <c:pt idx="8452">
                  <c:v>61.094921874999997</c:v>
                </c:pt>
                <c:pt idx="8453">
                  <c:v>61.076953125000003</c:v>
                </c:pt>
                <c:pt idx="8454">
                  <c:v>61.060859375</c:v>
                </c:pt>
                <c:pt idx="8455">
                  <c:v>61.049218750000001</c:v>
                </c:pt>
                <c:pt idx="8456">
                  <c:v>61.043671875000001</c:v>
                </c:pt>
                <c:pt idx="8457">
                  <c:v>61.041953124999999</c:v>
                </c:pt>
                <c:pt idx="8458">
                  <c:v>61.040546874999997</c:v>
                </c:pt>
                <c:pt idx="8459">
                  <c:v>61.038906249999997</c:v>
                </c:pt>
                <c:pt idx="8460">
                  <c:v>61.037265625000003</c:v>
                </c:pt>
                <c:pt idx="8461">
                  <c:v>61.035703124999998</c:v>
                </c:pt>
                <c:pt idx="8462">
                  <c:v>61.033906250000001</c:v>
                </c:pt>
                <c:pt idx="8463">
                  <c:v>61.032031250000003</c:v>
                </c:pt>
                <c:pt idx="8464">
                  <c:v>61.03</c:v>
                </c:pt>
                <c:pt idx="8465">
                  <c:v>61.027812499999897</c:v>
                </c:pt>
                <c:pt idx="8466">
                  <c:v>61.025546875000003</c:v>
                </c:pt>
                <c:pt idx="8467">
                  <c:v>61.023203124999903</c:v>
                </c:pt>
                <c:pt idx="8468">
                  <c:v>61.021015624999997</c:v>
                </c:pt>
                <c:pt idx="8469">
                  <c:v>61.018749999999997</c:v>
                </c:pt>
                <c:pt idx="8470">
                  <c:v>61.016328124999902</c:v>
                </c:pt>
                <c:pt idx="8471">
                  <c:v>61.013906249999998</c:v>
                </c:pt>
                <c:pt idx="8472">
                  <c:v>61.011562499999997</c:v>
                </c:pt>
                <c:pt idx="8473">
                  <c:v>61.010156250000001</c:v>
                </c:pt>
                <c:pt idx="8474">
                  <c:v>61.010312499999998</c:v>
                </c:pt>
                <c:pt idx="8475">
                  <c:v>61.011562499999997</c:v>
                </c:pt>
                <c:pt idx="8476">
                  <c:v>61.013203124999997</c:v>
                </c:pt>
                <c:pt idx="8477">
                  <c:v>61.014843749999997</c:v>
                </c:pt>
                <c:pt idx="8478">
                  <c:v>61.016640625000001</c:v>
                </c:pt>
                <c:pt idx="8479">
                  <c:v>61.019140624999999</c:v>
                </c:pt>
                <c:pt idx="8480">
                  <c:v>61.022031249999998</c:v>
                </c:pt>
                <c:pt idx="8481">
                  <c:v>61.024921874999997</c:v>
                </c:pt>
                <c:pt idx="8482">
                  <c:v>61.027890624999998</c:v>
                </c:pt>
                <c:pt idx="8483">
                  <c:v>61.037734374999999</c:v>
                </c:pt>
                <c:pt idx="8484">
                  <c:v>61.055468750000003</c:v>
                </c:pt>
                <c:pt idx="8485">
                  <c:v>61.074296875000002</c:v>
                </c:pt>
                <c:pt idx="8486">
                  <c:v>61.093437499999901</c:v>
                </c:pt>
                <c:pt idx="8487">
                  <c:v>61.113671875000001</c:v>
                </c:pt>
                <c:pt idx="8488">
                  <c:v>61.134296874999997</c:v>
                </c:pt>
                <c:pt idx="8489">
                  <c:v>61.156015625000002</c:v>
                </c:pt>
                <c:pt idx="8490">
                  <c:v>61.177656249999899</c:v>
                </c:pt>
                <c:pt idx="8491">
                  <c:v>61.197734375000003</c:v>
                </c:pt>
                <c:pt idx="8492">
                  <c:v>61.217656249999997</c:v>
                </c:pt>
                <c:pt idx="8493">
                  <c:v>61.237187499999997</c:v>
                </c:pt>
                <c:pt idx="8494">
                  <c:v>61.256484374999999</c:v>
                </c:pt>
                <c:pt idx="8495">
                  <c:v>61.2757031249999</c:v>
                </c:pt>
                <c:pt idx="8496">
                  <c:v>61.294921875</c:v>
                </c:pt>
                <c:pt idx="8497">
                  <c:v>61.311953125000002</c:v>
                </c:pt>
                <c:pt idx="8498">
                  <c:v>61.326875000000001</c:v>
                </c:pt>
                <c:pt idx="8499">
                  <c:v>61.344999999999999</c:v>
                </c:pt>
                <c:pt idx="8500">
                  <c:v>61.366484374999999</c:v>
                </c:pt>
                <c:pt idx="8501">
                  <c:v>61.388281249999899</c:v>
                </c:pt>
                <c:pt idx="8502">
                  <c:v>61.410078124999998</c:v>
                </c:pt>
                <c:pt idx="8503">
                  <c:v>61.431718750000002</c:v>
                </c:pt>
                <c:pt idx="8504">
                  <c:v>61.453124999999901</c:v>
                </c:pt>
                <c:pt idx="8505">
                  <c:v>61.474218749999999</c:v>
                </c:pt>
                <c:pt idx="8506">
                  <c:v>61.495156250000001</c:v>
                </c:pt>
                <c:pt idx="8507">
                  <c:v>61.515703124999902</c:v>
                </c:pt>
                <c:pt idx="8508">
                  <c:v>61.535703124999998</c:v>
                </c:pt>
                <c:pt idx="8509">
                  <c:v>61.555859374999997</c:v>
                </c:pt>
                <c:pt idx="8510">
                  <c:v>61.576093749999998</c:v>
                </c:pt>
                <c:pt idx="8511">
                  <c:v>61.596093750000001</c:v>
                </c:pt>
                <c:pt idx="8512">
                  <c:v>61.616093749999997</c:v>
                </c:pt>
                <c:pt idx="8513">
                  <c:v>61.636171874999903</c:v>
                </c:pt>
                <c:pt idx="8514">
                  <c:v>61.656406250000003</c:v>
                </c:pt>
                <c:pt idx="8515">
                  <c:v>61.676640624999997</c:v>
                </c:pt>
                <c:pt idx="8516">
                  <c:v>61.696874999999999</c:v>
                </c:pt>
                <c:pt idx="8517">
                  <c:v>61.717109375</c:v>
                </c:pt>
                <c:pt idx="8518">
                  <c:v>61.737187499999997</c:v>
                </c:pt>
                <c:pt idx="8519">
                  <c:v>61.757343749999997</c:v>
                </c:pt>
                <c:pt idx="8520">
                  <c:v>61.77765625</c:v>
                </c:pt>
                <c:pt idx="8521">
                  <c:v>61.798046874999997</c:v>
                </c:pt>
                <c:pt idx="8522">
                  <c:v>61.818437499999902</c:v>
                </c:pt>
                <c:pt idx="8523">
                  <c:v>61.838749999999997</c:v>
                </c:pt>
                <c:pt idx="8524">
                  <c:v>61.859218749999997</c:v>
                </c:pt>
                <c:pt idx="8525">
                  <c:v>61.879843749999999</c:v>
                </c:pt>
                <c:pt idx="8526">
                  <c:v>61.900390625</c:v>
                </c:pt>
                <c:pt idx="8527">
                  <c:v>61.921015624999903</c:v>
                </c:pt>
                <c:pt idx="8528">
                  <c:v>61.9417187499999</c:v>
                </c:pt>
                <c:pt idx="8529">
                  <c:v>61.962265624999901</c:v>
                </c:pt>
                <c:pt idx="8530">
                  <c:v>61.982734375</c:v>
                </c:pt>
                <c:pt idx="8531">
                  <c:v>62.003203124999999</c:v>
                </c:pt>
                <c:pt idx="8532">
                  <c:v>62.023671874999998</c:v>
                </c:pt>
                <c:pt idx="8533">
                  <c:v>62.044218749999999</c:v>
                </c:pt>
                <c:pt idx="8534">
                  <c:v>62.064999999999998</c:v>
                </c:pt>
                <c:pt idx="8535">
                  <c:v>62.083046874999901</c:v>
                </c:pt>
                <c:pt idx="8536">
                  <c:v>62.089999999999897</c:v>
                </c:pt>
                <c:pt idx="8537">
                  <c:v>62.090781249999999</c:v>
                </c:pt>
                <c:pt idx="8538">
                  <c:v>62.093906250000003</c:v>
                </c:pt>
                <c:pt idx="8539">
                  <c:v>62.09734375</c:v>
                </c:pt>
                <c:pt idx="8540">
                  <c:v>62.100624999999901</c:v>
                </c:pt>
                <c:pt idx="8541">
                  <c:v>62.103906250000001</c:v>
                </c:pt>
                <c:pt idx="8542">
                  <c:v>62.107187500000002</c:v>
                </c:pt>
                <c:pt idx="8543">
                  <c:v>62.110312499999999</c:v>
                </c:pt>
                <c:pt idx="8544">
                  <c:v>62.11359375</c:v>
                </c:pt>
                <c:pt idx="8545">
                  <c:v>62.117031249999997</c:v>
                </c:pt>
                <c:pt idx="8546">
                  <c:v>62.12078125</c:v>
                </c:pt>
                <c:pt idx="8547">
                  <c:v>62.124843749999997</c:v>
                </c:pt>
                <c:pt idx="8548">
                  <c:v>62.129062500000003</c:v>
                </c:pt>
                <c:pt idx="8549">
                  <c:v>62.133281250000003</c:v>
                </c:pt>
                <c:pt idx="8550">
                  <c:v>62.137500000000003</c:v>
                </c:pt>
                <c:pt idx="8551">
                  <c:v>62.141718750000003</c:v>
                </c:pt>
                <c:pt idx="8552">
                  <c:v>62.145937499999903</c:v>
                </c:pt>
                <c:pt idx="8553">
                  <c:v>62.150156250000002</c:v>
                </c:pt>
                <c:pt idx="8554">
                  <c:v>62.154218749999998</c:v>
                </c:pt>
                <c:pt idx="8555">
                  <c:v>62.158437499999899</c:v>
                </c:pt>
                <c:pt idx="8556">
                  <c:v>62.162656249999998</c:v>
                </c:pt>
                <c:pt idx="8557">
                  <c:v>62.166718750000001</c:v>
                </c:pt>
                <c:pt idx="8558">
                  <c:v>62.170937500000001</c:v>
                </c:pt>
                <c:pt idx="8559">
                  <c:v>62.175312499999997</c:v>
                </c:pt>
                <c:pt idx="8560">
                  <c:v>62.1796875</c:v>
                </c:pt>
                <c:pt idx="8561">
                  <c:v>62.18390625</c:v>
                </c:pt>
                <c:pt idx="8562">
                  <c:v>62.188124999999999</c:v>
                </c:pt>
                <c:pt idx="8563">
                  <c:v>62.192499999999903</c:v>
                </c:pt>
                <c:pt idx="8564">
                  <c:v>62.196718750000002</c:v>
                </c:pt>
                <c:pt idx="8565">
                  <c:v>62.200937499999903</c:v>
                </c:pt>
                <c:pt idx="8566">
                  <c:v>62.205156250000002</c:v>
                </c:pt>
                <c:pt idx="8567">
                  <c:v>62.209375000000001</c:v>
                </c:pt>
                <c:pt idx="8568">
                  <c:v>62.213749999999997</c:v>
                </c:pt>
                <c:pt idx="8569">
                  <c:v>62.218281249999997</c:v>
                </c:pt>
                <c:pt idx="8570">
                  <c:v>62.22265625</c:v>
                </c:pt>
                <c:pt idx="8571">
                  <c:v>62.226875</c:v>
                </c:pt>
                <c:pt idx="8572">
                  <c:v>62.231093749999999</c:v>
                </c:pt>
                <c:pt idx="8573">
                  <c:v>62.235312499999999</c:v>
                </c:pt>
                <c:pt idx="8574">
                  <c:v>62.239531249999999</c:v>
                </c:pt>
                <c:pt idx="8575">
                  <c:v>62.243593750000002</c:v>
                </c:pt>
                <c:pt idx="8576">
                  <c:v>62.247656249999999</c:v>
                </c:pt>
                <c:pt idx="8577">
                  <c:v>62.251718750000002</c:v>
                </c:pt>
                <c:pt idx="8578">
                  <c:v>62.255781249999998</c:v>
                </c:pt>
                <c:pt idx="8579">
                  <c:v>62.259843749999902</c:v>
                </c:pt>
                <c:pt idx="8580">
                  <c:v>62.264062500000001</c:v>
                </c:pt>
                <c:pt idx="8581">
                  <c:v>62.268281249999902</c:v>
                </c:pt>
                <c:pt idx="8582">
                  <c:v>62.272499999999901</c:v>
                </c:pt>
                <c:pt idx="8583">
                  <c:v>62.276718750000001</c:v>
                </c:pt>
                <c:pt idx="8584">
                  <c:v>62.280937499999901</c:v>
                </c:pt>
                <c:pt idx="8585">
                  <c:v>62.28515625</c:v>
                </c:pt>
                <c:pt idx="8586">
                  <c:v>62.289218749999897</c:v>
                </c:pt>
                <c:pt idx="8587">
                  <c:v>62.293437500000003</c:v>
                </c:pt>
                <c:pt idx="8588">
                  <c:v>62.297656250000003</c:v>
                </c:pt>
                <c:pt idx="8589">
                  <c:v>62.301718749999999</c:v>
                </c:pt>
                <c:pt idx="8590">
                  <c:v>62.305624999999999</c:v>
                </c:pt>
                <c:pt idx="8591">
                  <c:v>62.309218749999999</c:v>
                </c:pt>
                <c:pt idx="8592">
                  <c:v>62.312968750000003</c:v>
                </c:pt>
                <c:pt idx="8593">
                  <c:v>62.316562500000003</c:v>
                </c:pt>
                <c:pt idx="8594">
                  <c:v>62.319531249999997</c:v>
                </c:pt>
                <c:pt idx="8595">
                  <c:v>62.322343749999902</c:v>
                </c:pt>
                <c:pt idx="8596">
                  <c:v>62.324999999999903</c:v>
                </c:pt>
                <c:pt idx="8597">
                  <c:v>62.327656249999997</c:v>
                </c:pt>
                <c:pt idx="8598">
                  <c:v>62.330312499999998</c:v>
                </c:pt>
                <c:pt idx="8599">
                  <c:v>62.333125000000003</c:v>
                </c:pt>
                <c:pt idx="8600">
                  <c:v>62.336093750000003</c:v>
                </c:pt>
                <c:pt idx="8601">
                  <c:v>62.339218750000001</c:v>
                </c:pt>
                <c:pt idx="8602">
                  <c:v>62.342343749999998</c:v>
                </c:pt>
                <c:pt idx="8603">
                  <c:v>62.345156249999903</c:v>
                </c:pt>
                <c:pt idx="8604">
                  <c:v>62.34796875</c:v>
                </c:pt>
                <c:pt idx="8605">
                  <c:v>62.349531249999998</c:v>
                </c:pt>
                <c:pt idx="8606">
                  <c:v>62.349843749999998</c:v>
                </c:pt>
                <c:pt idx="8607">
                  <c:v>62.350156249999998</c:v>
                </c:pt>
                <c:pt idx="8608">
                  <c:v>62.350468749999997</c:v>
                </c:pt>
                <c:pt idx="8609">
                  <c:v>62.350781249999997</c:v>
                </c:pt>
                <c:pt idx="8610">
                  <c:v>62.351093749999997</c:v>
                </c:pt>
                <c:pt idx="8611">
                  <c:v>62.351406249999997</c:v>
                </c:pt>
                <c:pt idx="8612">
                  <c:v>62.351718750000003</c:v>
                </c:pt>
                <c:pt idx="8613">
                  <c:v>62.352031250000003</c:v>
                </c:pt>
                <c:pt idx="8614">
                  <c:v>62.352187499999999</c:v>
                </c:pt>
                <c:pt idx="8615">
                  <c:v>62.352031250000003</c:v>
                </c:pt>
                <c:pt idx="8616">
                  <c:v>62.3515625</c:v>
                </c:pt>
                <c:pt idx="8617">
                  <c:v>62.350781249999997</c:v>
                </c:pt>
                <c:pt idx="8618">
                  <c:v>62.35</c:v>
                </c:pt>
                <c:pt idx="8619">
                  <c:v>62.349218749999999</c:v>
                </c:pt>
                <c:pt idx="8620">
                  <c:v>62.3479687499999</c:v>
                </c:pt>
                <c:pt idx="8621">
                  <c:v>62.345937499999998</c:v>
                </c:pt>
                <c:pt idx="8622">
                  <c:v>62.343749999999901</c:v>
                </c:pt>
                <c:pt idx="8623">
                  <c:v>62.342499999999902</c:v>
                </c:pt>
                <c:pt idx="8624">
                  <c:v>62.341718749999998</c:v>
                </c:pt>
                <c:pt idx="8625">
                  <c:v>62.340625000000003</c:v>
                </c:pt>
                <c:pt idx="8626">
                  <c:v>62.338906250000001</c:v>
                </c:pt>
                <c:pt idx="8627">
                  <c:v>62.336562499999999</c:v>
                </c:pt>
                <c:pt idx="8628">
                  <c:v>62.334062499999902</c:v>
                </c:pt>
                <c:pt idx="8629">
                  <c:v>62.331562499999997</c:v>
                </c:pt>
                <c:pt idx="8630">
                  <c:v>62.329218750000003</c:v>
                </c:pt>
                <c:pt idx="8631">
                  <c:v>62.327499999999901</c:v>
                </c:pt>
                <c:pt idx="8632">
                  <c:v>62.326093749999998</c:v>
                </c:pt>
                <c:pt idx="8633">
                  <c:v>62.32421875</c:v>
                </c:pt>
                <c:pt idx="8634">
                  <c:v>62.322499999999998</c:v>
                </c:pt>
                <c:pt idx="8635">
                  <c:v>62.321562499999999</c:v>
                </c:pt>
                <c:pt idx="8636">
                  <c:v>62.321249999999999</c:v>
                </c:pt>
                <c:pt idx="8637">
                  <c:v>62.321093750000003</c:v>
                </c:pt>
                <c:pt idx="8638">
                  <c:v>62.320781250000003</c:v>
                </c:pt>
                <c:pt idx="8639">
                  <c:v>62.3203125</c:v>
                </c:pt>
                <c:pt idx="8640">
                  <c:v>62.319843749999997</c:v>
                </c:pt>
                <c:pt idx="8641">
                  <c:v>62.319765624999903</c:v>
                </c:pt>
                <c:pt idx="8642">
                  <c:v>62.320078125000002</c:v>
                </c:pt>
                <c:pt idx="8643">
                  <c:v>62.320546874999998</c:v>
                </c:pt>
                <c:pt idx="8644">
                  <c:v>62.321406250000003</c:v>
                </c:pt>
                <c:pt idx="8645">
                  <c:v>62.323124999999997</c:v>
                </c:pt>
                <c:pt idx="8646">
                  <c:v>62.325390624999997</c:v>
                </c:pt>
                <c:pt idx="8647">
                  <c:v>62.327578124999903</c:v>
                </c:pt>
                <c:pt idx="8648">
                  <c:v>62.329374999999999</c:v>
                </c:pt>
                <c:pt idx="8649">
                  <c:v>62.331015624999999</c:v>
                </c:pt>
                <c:pt idx="8650">
                  <c:v>62.333281249999999</c:v>
                </c:pt>
                <c:pt idx="8651">
                  <c:v>62.336953124999901</c:v>
                </c:pt>
                <c:pt idx="8652">
                  <c:v>62.341328124999997</c:v>
                </c:pt>
                <c:pt idx="8653">
                  <c:v>62.345703125</c:v>
                </c:pt>
                <c:pt idx="8654">
                  <c:v>62.350234374999999</c:v>
                </c:pt>
                <c:pt idx="8655">
                  <c:v>62.354609374999903</c:v>
                </c:pt>
                <c:pt idx="8656">
                  <c:v>62.358671874999999</c:v>
                </c:pt>
                <c:pt idx="8657">
                  <c:v>62.362187499999997</c:v>
                </c:pt>
                <c:pt idx="8658">
                  <c:v>62.365156249999998</c:v>
                </c:pt>
                <c:pt idx="8659">
                  <c:v>62.368124999999999</c:v>
                </c:pt>
                <c:pt idx="8660">
                  <c:v>62.37140625</c:v>
                </c:pt>
                <c:pt idx="8661">
                  <c:v>62.375156249999897</c:v>
                </c:pt>
                <c:pt idx="8662">
                  <c:v>62.379296874999902</c:v>
                </c:pt>
                <c:pt idx="8663">
                  <c:v>62.383749999999999</c:v>
                </c:pt>
                <c:pt idx="8664">
                  <c:v>62.388828125000003</c:v>
                </c:pt>
                <c:pt idx="8665">
                  <c:v>62.39453125</c:v>
                </c:pt>
                <c:pt idx="8666">
                  <c:v>62.400390625</c:v>
                </c:pt>
                <c:pt idx="8667">
                  <c:v>62.40625</c:v>
                </c:pt>
                <c:pt idx="8668">
                  <c:v>62.4124218749999</c:v>
                </c:pt>
                <c:pt idx="8669">
                  <c:v>62.418984374999901</c:v>
                </c:pt>
                <c:pt idx="8670">
                  <c:v>62.425703124999998</c:v>
                </c:pt>
                <c:pt idx="8671">
                  <c:v>62.432421875000003</c:v>
                </c:pt>
                <c:pt idx="8672">
                  <c:v>62.439218750000002</c:v>
                </c:pt>
                <c:pt idx="8673">
                  <c:v>62.446328125000001</c:v>
                </c:pt>
                <c:pt idx="8674">
                  <c:v>62.452578125000002</c:v>
                </c:pt>
                <c:pt idx="8675">
                  <c:v>62.456093750000001</c:v>
                </c:pt>
                <c:pt idx="8676">
                  <c:v>62.4576562499999</c:v>
                </c:pt>
                <c:pt idx="8677">
                  <c:v>62.458750000000002</c:v>
                </c:pt>
                <c:pt idx="8678">
                  <c:v>62.459531249999998</c:v>
                </c:pt>
                <c:pt idx="8679">
                  <c:v>62.459531249999998</c:v>
                </c:pt>
                <c:pt idx="8680">
                  <c:v>62.458593749999999</c:v>
                </c:pt>
                <c:pt idx="8681">
                  <c:v>62.45734375</c:v>
                </c:pt>
                <c:pt idx="8682">
                  <c:v>62.456249999999997</c:v>
                </c:pt>
                <c:pt idx="8683">
                  <c:v>62.455312499999998</c:v>
                </c:pt>
                <c:pt idx="8684">
                  <c:v>62.454374999999999</c:v>
                </c:pt>
                <c:pt idx="8685">
                  <c:v>62.4534375</c:v>
                </c:pt>
                <c:pt idx="8686">
                  <c:v>62.452500000000001</c:v>
                </c:pt>
                <c:pt idx="8687">
                  <c:v>62.451562500000001</c:v>
                </c:pt>
                <c:pt idx="8688">
                  <c:v>62.450625000000002</c:v>
                </c:pt>
                <c:pt idx="8689">
                  <c:v>62.449843749999999</c:v>
                </c:pt>
                <c:pt idx="8690">
                  <c:v>62.449062499999997</c:v>
                </c:pt>
                <c:pt idx="8691">
                  <c:v>62.447968749999902</c:v>
                </c:pt>
                <c:pt idx="8692">
                  <c:v>62.446874999999999</c:v>
                </c:pt>
                <c:pt idx="8693">
                  <c:v>62.445937499999999</c:v>
                </c:pt>
                <c:pt idx="8694">
                  <c:v>62.444999999999901</c:v>
                </c:pt>
                <c:pt idx="8695">
                  <c:v>62.444218749999997</c:v>
                </c:pt>
                <c:pt idx="8696">
                  <c:v>62.443437500000002</c:v>
                </c:pt>
                <c:pt idx="8697">
                  <c:v>62.442500000000003</c:v>
                </c:pt>
                <c:pt idx="8698">
                  <c:v>62.441562500000003</c:v>
                </c:pt>
                <c:pt idx="8699">
                  <c:v>62.440312499999997</c:v>
                </c:pt>
                <c:pt idx="8700">
                  <c:v>62.438593749999903</c:v>
                </c:pt>
                <c:pt idx="8701">
                  <c:v>62.436562500000001</c:v>
                </c:pt>
                <c:pt idx="8702">
                  <c:v>62.434218749999999</c:v>
                </c:pt>
                <c:pt idx="8703">
                  <c:v>62.431562499999998</c:v>
                </c:pt>
                <c:pt idx="8704">
                  <c:v>62.428593749999997</c:v>
                </c:pt>
                <c:pt idx="8705">
                  <c:v>62.425312499999997</c:v>
                </c:pt>
                <c:pt idx="8706">
                  <c:v>62.421718749999997</c:v>
                </c:pt>
                <c:pt idx="8707">
                  <c:v>62.417812499999997</c:v>
                </c:pt>
                <c:pt idx="8708">
                  <c:v>62.413593749999997</c:v>
                </c:pt>
                <c:pt idx="8709">
                  <c:v>62.409531250000001</c:v>
                </c:pt>
                <c:pt idx="8710">
                  <c:v>62.4059375</c:v>
                </c:pt>
                <c:pt idx="8711">
                  <c:v>62.40234375</c:v>
                </c:pt>
                <c:pt idx="8712">
                  <c:v>62.398359374999998</c:v>
                </c:pt>
                <c:pt idx="8713">
                  <c:v>62.393749999999997</c:v>
                </c:pt>
                <c:pt idx="8714">
                  <c:v>62.388906249999998</c:v>
                </c:pt>
                <c:pt idx="8715">
                  <c:v>62.384218750000002</c:v>
                </c:pt>
                <c:pt idx="8716">
                  <c:v>62.379375000000003</c:v>
                </c:pt>
                <c:pt idx="8717">
                  <c:v>62.374453125000002</c:v>
                </c:pt>
                <c:pt idx="8718">
                  <c:v>62.369609375000003</c:v>
                </c:pt>
                <c:pt idx="8719">
                  <c:v>62.364921875</c:v>
                </c:pt>
                <c:pt idx="8720">
                  <c:v>62.360156249999903</c:v>
                </c:pt>
                <c:pt idx="8721">
                  <c:v>62.355703124999998</c:v>
                </c:pt>
                <c:pt idx="8722">
                  <c:v>62.352968749999903</c:v>
                </c:pt>
                <c:pt idx="8723">
                  <c:v>62.35125</c:v>
                </c:pt>
                <c:pt idx="8724">
                  <c:v>62.348906249999999</c:v>
                </c:pt>
                <c:pt idx="8725">
                  <c:v>62.345937499999998</c:v>
                </c:pt>
                <c:pt idx="8726">
                  <c:v>62.342734374999999</c:v>
                </c:pt>
                <c:pt idx="8727">
                  <c:v>62.339296875000002</c:v>
                </c:pt>
                <c:pt idx="8728">
                  <c:v>62.335468749999997</c:v>
                </c:pt>
                <c:pt idx="8729">
                  <c:v>62.331406250000001</c:v>
                </c:pt>
                <c:pt idx="8730">
                  <c:v>62.326953124999903</c:v>
                </c:pt>
                <c:pt idx="8731">
                  <c:v>62.322031250000002</c:v>
                </c:pt>
                <c:pt idx="8732">
                  <c:v>62.316953124999998</c:v>
                </c:pt>
                <c:pt idx="8733">
                  <c:v>62.311640625000003</c:v>
                </c:pt>
                <c:pt idx="8734">
                  <c:v>62.306328124999901</c:v>
                </c:pt>
                <c:pt idx="8735">
                  <c:v>62.30109375</c:v>
                </c:pt>
                <c:pt idx="8736">
                  <c:v>62.295703125000003</c:v>
                </c:pt>
                <c:pt idx="8737">
                  <c:v>62.289765625000001</c:v>
                </c:pt>
                <c:pt idx="8738">
                  <c:v>62.283281250000002</c:v>
                </c:pt>
                <c:pt idx="8739">
                  <c:v>62.276484374999903</c:v>
                </c:pt>
                <c:pt idx="8740">
                  <c:v>62.26953125</c:v>
                </c:pt>
                <c:pt idx="8741">
                  <c:v>62.262578124999997</c:v>
                </c:pt>
                <c:pt idx="8742">
                  <c:v>62.255468749999999</c:v>
                </c:pt>
                <c:pt idx="8743">
                  <c:v>62.248359375</c:v>
                </c:pt>
                <c:pt idx="8744">
                  <c:v>62.241406249999997</c:v>
                </c:pt>
                <c:pt idx="8745">
                  <c:v>62.2346874999999</c:v>
                </c:pt>
                <c:pt idx="8746">
                  <c:v>62.228124999999999</c:v>
                </c:pt>
                <c:pt idx="8747">
                  <c:v>62.221640624999999</c:v>
                </c:pt>
                <c:pt idx="8748">
                  <c:v>62.214999999999897</c:v>
                </c:pt>
                <c:pt idx="8749">
                  <c:v>62.208046875000001</c:v>
                </c:pt>
                <c:pt idx="8750">
                  <c:v>62.200781249999999</c:v>
                </c:pt>
                <c:pt idx="8751">
                  <c:v>62.193359375</c:v>
                </c:pt>
                <c:pt idx="8752">
                  <c:v>62.186171874999999</c:v>
                </c:pt>
                <c:pt idx="8753">
                  <c:v>62.178906249999997</c:v>
                </c:pt>
                <c:pt idx="8754">
                  <c:v>62.171484374999999</c:v>
                </c:pt>
                <c:pt idx="8755">
                  <c:v>62.164296874999998</c:v>
                </c:pt>
                <c:pt idx="8756">
                  <c:v>62.157499999999999</c:v>
                </c:pt>
                <c:pt idx="8757">
                  <c:v>62.150937499999998</c:v>
                </c:pt>
                <c:pt idx="8758">
                  <c:v>62.144374999999997</c:v>
                </c:pt>
                <c:pt idx="8759">
                  <c:v>62.137812500000003</c:v>
                </c:pt>
                <c:pt idx="8760">
                  <c:v>62.130937500000002</c:v>
                </c:pt>
                <c:pt idx="8761">
                  <c:v>62.123828124999903</c:v>
                </c:pt>
                <c:pt idx="8762">
                  <c:v>62.116796874999999</c:v>
                </c:pt>
                <c:pt idx="8763">
                  <c:v>62.109843750000003</c:v>
                </c:pt>
                <c:pt idx="8764">
                  <c:v>62.103124999999999</c:v>
                </c:pt>
                <c:pt idx="8765">
                  <c:v>62.09765625</c:v>
                </c:pt>
                <c:pt idx="8766">
                  <c:v>62.094453125000001</c:v>
                </c:pt>
                <c:pt idx="8767">
                  <c:v>62.091796875</c:v>
                </c:pt>
                <c:pt idx="8768">
                  <c:v>62.087734374999997</c:v>
                </c:pt>
                <c:pt idx="8769">
                  <c:v>62.083437500000002</c:v>
                </c:pt>
                <c:pt idx="8770">
                  <c:v>62.080234375000003</c:v>
                </c:pt>
                <c:pt idx="8771">
                  <c:v>62.077578125000002</c:v>
                </c:pt>
                <c:pt idx="8772">
                  <c:v>62.075546875000001</c:v>
                </c:pt>
                <c:pt idx="8773">
                  <c:v>62.074765624999998</c:v>
                </c:pt>
                <c:pt idx="8774">
                  <c:v>62.075000000000003</c:v>
                </c:pt>
                <c:pt idx="8775">
                  <c:v>62.075937500000002</c:v>
                </c:pt>
                <c:pt idx="8776">
                  <c:v>62.077343749999997</c:v>
                </c:pt>
                <c:pt idx="8777">
                  <c:v>62.078828125000001</c:v>
                </c:pt>
                <c:pt idx="8778">
                  <c:v>62.079843750000002</c:v>
                </c:pt>
                <c:pt idx="8779">
                  <c:v>62.080156250000002</c:v>
                </c:pt>
                <c:pt idx="8780">
                  <c:v>62.079921874999997</c:v>
                </c:pt>
                <c:pt idx="8781">
                  <c:v>62.079374999999999</c:v>
                </c:pt>
                <c:pt idx="8782">
                  <c:v>62.079843750000002</c:v>
                </c:pt>
                <c:pt idx="8783">
                  <c:v>62.082187500000003</c:v>
                </c:pt>
                <c:pt idx="8784">
                  <c:v>62.085234374999999</c:v>
                </c:pt>
                <c:pt idx="8785">
                  <c:v>62.088124999999998</c:v>
                </c:pt>
                <c:pt idx="8786">
                  <c:v>62.090703124999997</c:v>
                </c:pt>
                <c:pt idx="8787">
                  <c:v>62.092890624999903</c:v>
                </c:pt>
                <c:pt idx="8788">
                  <c:v>62.094843749999903</c:v>
                </c:pt>
                <c:pt idx="8789">
                  <c:v>62.096718750000001</c:v>
                </c:pt>
                <c:pt idx="8790">
                  <c:v>62.098437500000003</c:v>
                </c:pt>
                <c:pt idx="8791">
                  <c:v>62.099921875</c:v>
                </c:pt>
                <c:pt idx="8792">
                  <c:v>62.101328125000002</c:v>
                </c:pt>
                <c:pt idx="8793">
                  <c:v>62.102578124999901</c:v>
                </c:pt>
                <c:pt idx="8794">
                  <c:v>62.103906250000001</c:v>
                </c:pt>
                <c:pt idx="8795">
                  <c:v>62.105703124999998</c:v>
                </c:pt>
                <c:pt idx="8796">
                  <c:v>62.107890624999897</c:v>
                </c:pt>
                <c:pt idx="8797">
                  <c:v>62.110312499999999</c:v>
                </c:pt>
                <c:pt idx="8798">
                  <c:v>62.112499999999997</c:v>
                </c:pt>
                <c:pt idx="8799">
                  <c:v>62.114062499999903</c:v>
                </c:pt>
                <c:pt idx="8800">
                  <c:v>62.115468749999998</c:v>
                </c:pt>
                <c:pt idx="8801">
                  <c:v>62.1171875</c:v>
                </c:pt>
                <c:pt idx="8802">
                  <c:v>62.119140624999901</c:v>
                </c:pt>
                <c:pt idx="8803">
                  <c:v>62.121250000000003</c:v>
                </c:pt>
                <c:pt idx="8804">
                  <c:v>62.123437499999902</c:v>
                </c:pt>
                <c:pt idx="8805">
                  <c:v>62.125703125000001</c:v>
                </c:pt>
                <c:pt idx="8806">
                  <c:v>62.127890624999999</c:v>
                </c:pt>
                <c:pt idx="8807">
                  <c:v>62.129765624999997</c:v>
                </c:pt>
                <c:pt idx="8808">
                  <c:v>62.131484374999999</c:v>
                </c:pt>
                <c:pt idx="8809">
                  <c:v>62.133281250000003</c:v>
                </c:pt>
                <c:pt idx="8810">
                  <c:v>62.135234374999897</c:v>
                </c:pt>
                <c:pt idx="8811">
                  <c:v>62.137265624999998</c:v>
                </c:pt>
                <c:pt idx="8812">
                  <c:v>62.139453124999903</c:v>
                </c:pt>
                <c:pt idx="8813">
                  <c:v>62.141796874999997</c:v>
                </c:pt>
                <c:pt idx="8814">
                  <c:v>62.143906250000001</c:v>
                </c:pt>
                <c:pt idx="8815">
                  <c:v>62.145703124999997</c:v>
                </c:pt>
                <c:pt idx="8816">
                  <c:v>62.147343749999997</c:v>
                </c:pt>
                <c:pt idx="8817">
                  <c:v>62.14875</c:v>
                </c:pt>
                <c:pt idx="8818">
                  <c:v>62.15</c:v>
                </c:pt>
                <c:pt idx="8819">
                  <c:v>62.151406250000001</c:v>
                </c:pt>
                <c:pt idx="8820">
                  <c:v>62.153125000000003</c:v>
                </c:pt>
                <c:pt idx="8821">
                  <c:v>62.155234374999999</c:v>
                </c:pt>
                <c:pt idx="8822">
                  <c:v>62.157656250000002</c:v>
                </c:pt>
                <c:pt idx="8823">
                  <c:v>62.160078124999998</c:v>
                </c:pt>
                <c:pt idx="8824">
                  <c:v>62.162421875</c:v>
                </c:pt>
                <c:pt idx="8825">
                  <c:v>62.164609374999998</c:v>
                </c:pt>
                <c:pt idx="8826">
                  <c:v>62.166562499999998</c:v>
                </c:pt>
                <c:pt idx="8827">
                  <c:v>62.168124999999897</c:v>
                </c:pt>
                <c:pt idx="8828">
                  <c:v>62.169296874999901</c:v>
                </c:pt>
                <c:pt idx="8829">
                  <c:v>62.170156249999998</c:v>
                </c:pt>
                <c:pt idx="8830">
                  <c:v>62.170703125000003</c:v>
                </c:pt>
                <c:pt idx="8831">
                  <c:v>62.171093749999997</c:v>
                </c:pt>
                <c:pt idx="8832">
                  <c:v>62.171406249999997</c:v>
                </c:pt>
                <c:pt idx="8833">
                  <c:v>62.172031250000003</c:v>
                </c:pt>
                <c:pt idx="8834">
                  <c:v>62.172968750000003</c:v>
                </c:pt>
                <c:pt idx="8835">
                  <c:v>62.173984375000003</c:v>
                </c:pt>
                <c:pt idx="8836">
                  <c:v>62.175078124999999</c:v>
                </c:pt>
                <c:pt idx="8837">
                  <c:v>62.176015624999998</c:v>
                </c:pt>
                <c:pt idx="8838">
                  <c:v>62.176718749999999</c:v>
                </c:pt>
                <c:pt idx="8839">
                  <c:v>62.177265624999997</c:v>
                </c:pt>
                <c:pt idx="8840">
                  <c:v>62.177734375</c:v>
                </c:pt>
                <c:pt idx="8841">
                  <c:v>62.178359374999999</c:v>
                </c:pt>
                <c:pt idx="8842">
                  <c:v>62.178984374999999</c:v>
                </c:pt>
                <c:pt idx="8843">
                  <c:v>62.179296874999999</c:v>
                </c:pt>
                <c:pt idx="8844">
                  <c:v>62.179531249999997</c:v>
                </c:pt>
                <c:pt idx="8845">
                  <c:v>62.179921874999998</c:v>
                </c:pt>
                <c:pt idx="8846">
                  <c:v>62.180546874999997</c:v>
                </c:pt>
                <c:pt idx="8847">
                  <c:v>62.181328125</c:v>
                </c:pt>
                <c:pt idx="8848">
                  <c:v>62.182109375000003</c:v>
                </c:pt>
                <c:pt idx="8849">
                  <c:v>62.182890624999999</c:v>
                </c:pt>
                <c:pt idx="8850">
                  <c:v>62.183671875000002</c:v>
                </c:pt>
                <c:pt idx="8851">
                  <c:v>62.184375000000003</c:v>
                </c:pt>
                <c:pt idx="8852">
                  <c:v>62.185000000000002</c:v>
                </c:pt>
                <c:pt idx="8853">
                  <c:v>62.185546875</c:v>
                </c:pt>
                <c:pt idx="8854">
                  <c:v>62.185859375</c:v>
                </c:pt>
                <c:pt idx="8855">
                  <c:v>62.1861718749999</c:v>
                </c:pt>
                <c:pt idx="8856">
                  <c:v>62.186796874999999</c:v>
                </c:pt>
                <c:pt idx="8857">
                  <c:v>62.187890625000001</c:v>
                </c:pt>
                <c:pt idx="8858">
                  <c:v>62.189062499999999</c:v>
                </c:pt>
                <c:pt idx="8859">
                  <c:v>62.189843749999902</c:v>
                </c:pt>
                <c:pt idx="8860">
                  <c:v>62.190156249999902</c:v>
                </c:pt>
                <c:pt idx="8861">
                  <c:v>62.190078124999999</c:v>
                </c:pt>
                <c:pt idx="8862">
                  <c:v>62.189765625</c:v>
                </c:pt>
                <c:pt idx="8863">
                  <c:v>62.189218749999903</c:v>
                </c:pt>
                <c:pt idx="8864">
                  <c:v>62.188671874999997</c:v>
                </c:pt>
                <c:pt idx="8865">
                  <c:v>62.187890624999902</c:v>
                </c:pt>
                <c:pt idx="8866">
                  <c:v>62.186562500000001</c:v>
                </c:pt>
                <c:pt idx="8867">
                  <c:v>62.184765624999997</c:v>
                </c:pt>
                <c:pt idx="8868">
                  <c:v>62.182734375000003</c:v>
                </c:pt>
                <c:pt idx="8869">
                  <c:v>62.180703124999901</c:v>
                </c:pt>
                <c:pt idx="8870">
                  <c:v>62.178593749999997</c:v>
                </c:pt>
                <c:pt idx="8871">
                  <c:v>62.176328124999998</c:v>
                </c:pt>
                <c:pt idx="8872">
                  <c:v>62.175156250000001</c:v>
                </c:pt>
                <c:pt idx="8873">
                  <c:v>62.174921875000003</c:v>
                </c:pt>
                <c:pt idx="8874">
                  <c:v>62.173828125</c:v>
                </c:pt>
                <c:pt idx="8875">
                  <c:v>62.172421874999998</c:v>
                </c:pt>
                <c:pt idx="8876">
                  <c:v>62.171484374999999</c:v>
                </c:pt>
                <c:pt idx="8877">
                  <c:v>62.170859374999999</c:v>
                </c:pt>
                <c:pt idx="8878">
                  <c:v>62.170468749999998</c:v>
                </c:pt>
                <c:pt idx="8879">
                  <c:v>62.170156249999998</c:v>
                </c:pt>
                <c:pt idx="8880">
                  <c:v>62.169843749999899</c:v>
                </c:pt>
                <c:pt idx="8881">
                  <c:v>62.169453124999997</c:v>
                </c:pt>
                <c:pt idx="8882">
                  <c:v>62.168828124999997</c:v>
                </c:pt>
                <c:pt idx="8883">
                  <c:v>62.16796875</c:v>
                </c:pt>
                <c:pt idx="8884">
                  <c:v>62.167109375000003</c:v>
                </c:pt>
                <c:pt idx="8885">
                  <c:v>62.166484375000003</c:v>
                </c:pt>
                <c:pt idx="8886">
                  <c:v>62.166015625</c:v>
                </c:pt>
                <c:pt idx="8887">
                  <c:v>62.165546874999997</c:v>
                </c:pt>
                <c:pt idx="8888">
                  <c:v>62.164921874999997</c:v>
                </c:pt>
                <c:pt idx="8889">
                  <c:v>62.164218750000003</c:v>
                </c:pt>
                <c:pt idx="8890">
                  <c:v>62.163828125000002</c:v>
                </c:pt>
                <c:pt idx="8891">
                  <c:v>62.163593749999997</c:v>
                </c:pt>
                <c:pt idx="8892">
                  <c:v>62.163124999999901</c:v>
                </c:pt>
                <c:pt idx="8893">
                  <c:v>62.162343749999998</c:v>
                </c:pt>
                <c:pt idx="8894">
                  <c:v>62.161718749999999</c:v>
                </c:pt>
                <c:pt idx="8895">
                  <c:v>62.161562500000002</c:v>
                </c:pt>
                <c:pt idx="8896">
                  <c:v>62.161640624999997</c:v>
                </c:pt>
                <c:pt idx="8897">
                  <c:v>62.161640624999997</c:v>
                </c:pt>
                <c:pt idx="8898">
                  <c:v>62.161484375000001</c:v>
                </c:pt>
                <c:pt idx="8899">
                  <c:v>62.161328124999997</c:v>
                </c:pt>
                <c:pt idx="8900">
                  <c:v>62.160703124999998</c:v>
                </c:pt>
                <c:pt idx="8901">
                  <c:v>62.159374999999997</c:v>
                </c:pt>
                <c:pt idx="8902">
                  <c:v>62.157656250000002</c:v>
                </c:pt>
                <c:pt idx="8903">
                  <c:v>62.155703125000002</c:v>
                </c:pt>
                <c:pt idx="8904">
                  <c:v>62.153828124999997</c:v>
                </c:pt>
                <c:pt idx="8905">
                  <c:v>62.152421875000002</c:v>
                </c:pt>
                <c:pt idx="8906">
                  <c:v>62.151249999999997</c:v>
                </c:pt>
                <c:pt idx="8907">
                  <c:v>62.149687499999999</c:v>
                </c:pt>
                <c:pt idx="8908">
                  <c:v>62.147968749999997</c:v>
                </c:pt>
                <c:pt idx="8909">
                  <c:v>62.146484375</c:v>
                </c:pt>
                <c:pt idx="8910">
                  <c:v>62.145078124999998</c:v>
                </c:pt>
                <c:pt idx="8911">
                  <c:v>62.143749999999997</c:v>
                </c:pt>
                <c:pt idx="8912">
                  <c:v>62.142578125</c:v>
                </c:pt>
                <c:pt idx="8913">
                  <c:v>62.141640624999901</c:v>
                </c:pt>
                <c:pt idx="8914">
                  <c:v>62.1409374999999</c:v>
                </c:pt>
                <c:pt idx="8915">
                  <c:v>62.140312499999901</c:v>
                </c:pt>
                <c:pt idx="8916">
                  <c:v>62.139531249999997</c:v>
                </c:pt>
                <c:pt idx="8917">
                  <c:v>62.138515624999997</c:v>
                </c:pt>
                <c:pt idx="8918">
                  <c:v>62.137343749999999</c:v>
                </c:pt>
                <c:pt idx="8919">
                  <c:v>62.136015624999999</c:v>
                </c:pt>
                <c:pt idx="8920">
                  <c:v>62.134531249999903</c:v>
                </c:pt>
                <c:pt idx="8921">
                  <c:v>62.133359374999998</c:v>
                </c:pt>
                <c:pt idx="8922">
                  <c:v>62.132265625000002</c:v>
                </c:pt>
                <c:pt idx="8923">
                  <c:v>62.131250000000001</c:v>
                </c:pt>
                <c:pt idx="8924">
                  <c:v>62.130468749999999</c:v>
                </c:pt>
                <c:pt idx="8925">
                  <c:v>62.129296875000001</c:v>
                </c:pt>
                <c:pt idx="8926">
                  <c:v>62.127734375000003</c:v>
                </c:pt>
                <c:pt idx="8927">
                  <c:v>62.126093749999903</c:v>
                </c:pt>
                <c:pt idx="8928">
                  <c:v>62.124374999999901</c:v>
                </c:pt>
                <c:pt idx="8929">
                  <c:v>62.122812500000002</c:v>
                </c:pt>
                <c:pt idx="8930">
                  <c:v>62.121718749999999</c:v>
                </c:pt>
                <c:pt idx="8931">
                  <c:v>62.120859374999903</c:v>
                </c:pt>
                <c:pt idx="8932">
                  <c:v>62.120312499999997</c:v>
                </c:pt>
                <c:pt idx="8933">
                  <c:v>62.119921875000003</c:v>
                </c:pt>
                <c:pt idx="8934">
                  <c:v>62.119374999999998</c:v>
                </c:pt>
                <c:pt idx="8935">
                  <c:v>62.118671874999997</c:v>
                </c:pt>
                <c:pt idx="8936">
                  <c:v>62.117890624999902</c:v>
                </c:pt>
                <c:pt idx="8937">
                  <c:v>62.117656249999897</c:v>
                </c:pt>
                <c:pt idx="8938">
                  <c:v>62.118359374999997</c:v>
                </c:pt>
                <c:pt idx="8939">
                  <c:v>62.1197656249999</c:v>
                </c:pt>
                <c:pt idx="8940">
                  <c:v>62.121718749999999</c:v>
                </c:pt>
                <c:pt idx="8941">
                  <c:v>62.124062499999901</c:v>
                </c:pt>
                <c:pt idx="8942">
                  <c:v>62.126562499999999</c:v>
                </c:pt>
                <c:pt idx="8943">
                  <c:v>62.12921875</c:v>
                </c:pt>
                <c:pt idx="8944">
                  <c:v>62.132109374999999</c:v>
                </c:pt>
                <c:pt idx="8945">
                  <c:v>62.135156250000001</c:v>
                </c:pt>
                <c:pt idx="8946">
                  <c:v>62.138359375</c:v>
                </c:pt>
                <c:pt idx="8947">
                  <c:v>62.141796874999997</c:v>
                </c:pt>
                <c:pt idx="8948">
                  <c:v>62.145624999999903</c:v>
                </c:pt>
                <c:pt idx="8949">
                  <c:v>62.149609374999997</c:v>
                </c:pt>
                <c:pt idx="8950">
                  <c:v>62.153515624999997</c:v>
                </c:pt>
                <c:pt idx="8951">
                  <c:v>62.157812499999999</c:v>
                </c:pt>
                <c:pt idx="8952">
                  <c:v>62.164375</c:v>
                </c:pt>
                <c:pt idx="8953">
                  <c:v>62.173906250000002</c:v>
                </c:pt>
                <c:pt idx="8954">
                  <c:v>62.184687500000003</c:v>
                </c:pt>
                <c:pt idx="8955">
                  <c:v>62.1953125</c:v>
                </c:pt>
                <c:pt idx="8956">
                  <c:v>62.205468749999902</c:v>
                </c:pt>
                <c:pt idx="8957">
                  <c:v>62.215625000000003</c:v>
                </c:pt>
                <c:pt idx="8958">
                  <c:v>62.226015625000002</c:v>
                </c:pt>
                <c:pt idx="8959">
                  <c:v>62.236874999999998</c:v>
                </c:pt>
                <c:pt idx="8960">
                  <c:v>62.248437500000001</c:v>
                </c:pt>
                <c:pt idx="8961">
                  <c:v>62.260546875000003</c:v>
                </c:pt>
                <c:pt idx="8962">
                  <c:v>62.272812499999901</c:v>
                </c:pt>
                <c:pt idx="8963">
                  <c:v>62.284765624999999</c:v>
                </c:pt>
                <c:pt idx="8964">
                  <c:v>62.296718749999997</c:v>
                </c:pt>
                <c:pt idx="8965">
                  <c:v>62.309062500000003</c:v>
                </c:pt>
                <c:pt idx="8966">
                  <c:v>62.320937499999999</c:v>
                </c:pt>
                <c:pt idx="8967">
                  <c:v>62.330859374999903</c:v>
                </c:pt>
                <c:pt idx="8968">
                  <c:v>62.339218750000001</c:v>
                </c:pt>
                <c:pt idx="8969">
                  <c:v>62.347499999999997</c:v>
                </c:pt>
                <c:pt idx="8970">
                  <c:v>62.355937500000003</c:v>
                </c:pt>
                <c:pt idx="8971">
                  <c:v>62.364375000000003</c:v>
                </c:pt>
                <c:pt idx="8972">
                  <c:v>62.372968749999998</c:v>
                </c:pt>
                <c:pt idx="8973">
                  <c:v>62.381718749999997</c:v>
                </c:pt>
                <c:pt idx="8974">
                  <c:v>62.390703125000002</c:v>
                </c:pt>
                <c:pt idx="8975">
                  <c:v>62.399921874999997</c:v>
                </c:pt>
                <c:pt idx="8976">
                  <c:v>62.408984375000003</c:v>
                </c:pt>
                <c:pt idx="8977">
                  <c:v>62.417578124999999</c:v>
                </c:pt>
                <c:pt idx="8978">
                  <c:v>62.425859375000002</c:v>
                </c:pt>
                <c:pt idx="8979">
                  <c:v>62.434375000000003</c:v>
                </c:pt>
                <c:pt idx="8980">
                  <c:v>62.442968749999999</c:v>
                </c:pt>
                <c:pt idx="8981">
                  <c:v>62.451250000000002</c:v>
                </c:pt>
                <c:pt idx="8982">
                  <c:v>62.459375000000001</c:v>
                </c:pt>
                <c:pt idx="8983">
                  <c:v>62.467578125000003</c:v>
                </c:pt>
                <c:pt idx="8984">
                  <c:v>62.47625</c:v>
                </c:pt>
                <c:pt idx="8985">
                  <c:v>62.485234374999997</c:v>
                </c:pt>
                <c:pt idx="8986">
                  <c:v>62.494062499999998</c:v>
                </c:pt>
                <c:pt idx="8987">
                  <c:v>62.502578124999999</c:v>
                </c:pt>
                <c:pt idx="8988">
                  <c:v>62.511093750000001</c:v>
                </c:pt>
                <c:pt idx="8989">
                  <c:v>62.519765624999998</c:v>
                </c:pt>
                <c:pt idx="8990">
                  <c:v>62.528203124999997</c:v>
                </c:pt>
                <c:pt idx="8991">
                  <c:v>62.536484375000001</c:v>
                </c:pt>
                <c:pt idx="8992">
                  <c:v>62.544843749999998</c:v>
                </c:pt>
                <c:pt idx="8993">
                  <c:v>62.553359374999999</c:v>
                </c:pt>
                <c:pt idx="8994">
                  <c:v>62.5621875</c:v>
                </c:pt>
                <c:pt idx="8995">
                  <c:v>62.571093749999903</c:v>
                </c:pt>
                <c:pt idx="8996">
                  <c:v>62.579765624999901</c:v>
                </c:pt>
                <c:pt idx="8997">
                  <c:v>62.588359375000003</c:v>
                </c:pt>
                <c:pt idx="8998">
                  <c:v>62.596874999999997</c:v>
                </c:pt>
                <c:pt idx="8999">
                  <c:v>62.605312499999997</c:v>
                </c:pt>
                <c:pt idx="9000">
                  <c:v>62.613828124999998</c:v>
                </c:pt>
                <c:pt idx="9001">
                  <c:v>62.622343749999999</c:v>
                </c:pt>
                <c:pt idx="9002">
                  <c:v>62.630937500000002</c:v>
                </c:pt>
                <c:pt idx="9003">
                  <c:v>62.639843749999997</c:v>
                </c:pt>
                <c:pt idx="9004">
                  <c:v>62.648359374999998</c:v>
                </c:pt>
                <c:pt idx="9005">
                  <c:v>62.655078125000003</c:v>
                </c:pt>
                <c:pt idx="9006">
                  <c:v>62.66</c:v>
                </c:pt>
                <c:pt idx="9007">
                  <c:v>62.664296874999998</c:v>
                </c:pt>
                <c:pt idx="9008">
                  <c:v>62.668125000000003</c:v>
                </c:pt>
                <c:pt idx="9009">
                  <c:v>62.671406249999997</c:v>
                </c:pt>
                <c:pt idx="9010">
                  <c:v>62.674374999999998</c:v>
                </c:pt>
                <c:pt idx="9011">
                  <c:v>62.676874999999903</c:v>
                </c:pt>
                <c:pt idx="9012">
                  <c:v>62.679375</c:v>
                </c:pt>
                <c:pt idx="9013">
                  <c:v>62.680624999999999</c:v>
                </c:pt>
                <c:pt idx="9014">
                  <c:v>62.68</c:v>
                </c:pt>
                <c:pt idx="9015">
                  <c:v>62.679218749999997</c:v>
                </c:pt>
                <c:pt idx="9016">
                  <c:v>62.678593749999997</c:v>
                </c:pt>
                <c:pt idx="9017">
                  <c:v>62.678125000000001</c:v>
                </c:pt>
                <c:pt idx="9018">
                  <c:v>62.677812499999902</c:v>
                </c:pt>
                <c:pt idx="9019">
                  <c:v>62.677343749999999</c:v>
                </c:pt>
                <c:pt idx="9020">
                  <c:v>62.676718749999999</c:v>
                </c:pt>
                <c:pt idx="9021">
                  <c:v>62.6760937499999</c:v>
                </c:pt>
                <c:pt idx="9022">
                  <c:v>62.675624999999997</c:v>
                </c:pt>
                <c:pt idx="9023">
                  <c:v>62.674999999999997</c:v>
                </c:pt>
                <c:pt idx="9024">
                  <c:v>62.674374999999998</c:v>
                </c:pt>
                <c:pt idx="9025">
                  <c:v>62.674531250000001</c:v>
                </c:pt>
                <c:pt idx="9026">
                  <c:v>62.675312499999997</c:v>
                </c:pt>
                <c:pt idx="9027">
                  <c:v>62.676249999999897</c:v>
                </c:pt>
                <c:pt idx="9028">
                  <c:v>62.677031249999999</c:v>
                </c:pt>
                <c:pt idx="9029">
                  <c:v>62.677812500000002</c:v>
                </c:pt>
                <c:pt idx="9030">
                  <c:v>62.678750000000001</c:v>
                </c:pt>
                <c:pt idx="9031">
                  <c:v>62.6796875</c:v>
                </c:pt>
                <c:pt idx="9032">
                  <c:v>62.680624999999999</c:v>
                </c:pt>
                <c:pt idx="9033">
                  <c:v>62.681562499999998</c:v>
                </c:pt>
                <c:pt idx="9034">
                  <c:v>62.682656250000001</c:v>
                </c:pt>
                <c:pt idx="9035">
                  <c:v>62.683750000000003</c:v>
                </c:pt>
                <c:pt idx="9036">
                  <c:v>62.684843749999999</c:v>
                </c:pt>
                <c:pt idx="9037">
                  <c:v>62.686250000000001</c:v>
                </c:pt>
                <c:pt idx="9038">
                  <c:v>62.688124999999999</c:v>
                </c:pt>
                <c:pt idx="9039">
                  <c:v>62.69</c:v>
                </c:pt>
                <c:pt idx="9040">
                  <c:v>62.691249999999997</c:v>
                </c:pt>
                <c:pt idx="9041">
                  <c:v>62.692343749999999</c:v>
                </c:pt>
                <c:pt idx="9042">
                  <c:v>62.693437500000002</c:v>
                </c:pt>
                <c:pt idx="9043">
                  <c:v>62.694531249999997</c:v>
                </c:pt>
                <c:pt idx="9044">
                  <c:v>62.695781250000003</c:v>
                </c:pt>
                <c:pt idx="9045">
                  <c:v>62.697187499999998</c:v>
                </c:pt>
                <c:pt idx="9046">
                  <c:v>62.698749999999997</c:v>
                </c:pt>
                <c:pt idx="9047">
                  <c:v>62.7</c:v>
                </c:pt>
                <c:pt idx="9048">
                  <c:v>62.701406249999998</c:v>
                </c:pt>
                <c:pt idx="9049">
                  <c:v>62.702968749999997</c:v>
                </c:pt>
                <c:pt idx="9050">
                  <c:v>62.704843750000002</c:v>
                </c:pt>
                <c:pt idx="9051">
                  <c:v>62.708359375000001</c:v>
                </c:pt>
                <c:pt idx="9052">
                  <c:v>62.713203125</c:v>
                </c:pt>
                <c:pt idx="9053">
                  <c:v>62.71875</c:v>
                </c:pt>
                <c:pt idx="9054">
                  <c:v>62.725156249999998</c:v>
                </c:pt>
                <c:pt idx="9055">
                  <c:v>62.732187500000002</c:v>
                </c:pt>
                <c:pt idx="9056">
                  <c:v>62.739609374999901</c:v>
                </c:pt>
                <c:pt idx="9057">
                  <c:v>62.747343749999999</c:v>
                </c:pt>
                <c:pt idx="9058">
                  <c:v>62.755234374999901</c:v>
                </c:pt>
                <c:pt idx="9059">
                  <c:v>62.763125000000002</c:v>
                </c:pt>
                <c:pt idx="9060">
                  <c:v>62.771015624999997</c:v>
                </c:pt>
                <c:pt idx="9061">
                  <c:v>62.778984374999901</c:v>
                </c:pt>
                <c:pt idx="9062">
                  <c:v>62.787578125000003</c:v>
                </c:pt>
                <c:pt idx="9063">
                  <c:v>62.796718749999997</c:v>
                </c:pt>
                <c:pt idx="9064">
                  <c:v>62.805937499999999</c:v>
                </c:pt>
                <c:pt idx="9065">
                  <c:v>62.815078124999999</c:v>
                </c:pt>
                <c:pt idx="9066">
                  <c:v>62.823437499999997</c:v>
                </c:pt>
                <c:pt idx="9067">
                  <c:v>62.830078125</c:v>
                </c:pt>
                <c:pt idx="9068">
                  <c:v>62.835156249999997</c:v>
                </c:pt>
                <c:pt idx="9069">
                  <c:v>62.8401562499999</c:v>
                </c:pt>
                <c:pt idx="9070">
                  <c:v>62.8460156249999</c:v>
                </c:pt>
                <c:pt idx="9071">
                  <c:v>62.852968750000002</c:v>
                </c:pt>
                <c:pt idx="9072">
                  <c:v>62.860937499999999</c:v>
                </c:pt>
                <c:pt idx="9073">
                  <c:v>62.869374999999998</c:v>
                </c:pt>
                <c:pt idx="9074">
                  <c:v>62.878124999999997</c:v>
                </c:pt>
                <c:pt idx="9075">
                  <c:v>62.887109374999902</c:v>
                </c:pt>
                <c:pt idx="9076">
                  <c:v>62.896171874999901</c:v>
                </c:pt>
                <c:pt idx="9077">
                  <c:v>62.905468749999997</c:v>
                </c:pt>
                <c:pt idx="9078">
                  <c:v>62.914765624999902</c:v>
                </c:pt>
                <c:pt idx="9079">
                  <c:v>62.923671874999997</c:v>
                </c:pt>
                <c:pt idx="9080">
                  <c:v>62.931562499999998</c:v>
                </c:pt>
                <c:pt idx="9081">
                  <c:v>62.938046874999998</c:v>
                </c:pt>
                <c:pt idx="9082">
                  <c:v>62.943281249999998</c:v>
                </c:pt>
                <c:pt idx="9083">
                  <c:v>62.947656250000001</c:v>
                </c:pt>
                <c:pt idx="9084">
                  <c:v>62.951562500000001</c:v>
                </c:pt>
                <c:pt idx="9085">
                  <c:v>62.955312499999998</c:v>
                </c:pt>
                <c:pt idx="9086">
                  <c:v>62.959062500000002</c:v>
                </c:pt>
                <c:pt idx="9087">
                  <c:v>62.962812499999998</c:v>
                </c:pt>
                <c:pt idx="9088">
                  <c:v>62.966562500000002</c:v>
                </c:pt>
                <c:pt idx="9089">
                  <c:v>62.970156250000002</c:v>
                </c:pt>
                <c:pt idx="9090">
                  <c:v>62.973125000000003</c:v>
                </c:pt>
                <c:pt idx="9091">
                  <c:v>62.975624999999901</c:v>
                </c:pt>
                <c:pt idx="9092">
                  <c:v>62.977968749999903</c:v>
                </c:pt>
                <c:pt idx="9093">
                  <c:v>62.980312499999997</c:v>
                </c:pt>
                <c:pt idx="9094">
                  <c:v>62.982499999999902</c:v>
                </c:pt>
                <c:pt idx="9095">
                  <c:v>62.984375</c:v>
                </c:pt>
                <c:pt idx="9096">
                  <c:v>62.986249999999998</c:v>
                </c:pt>
                <c:pt idx="9097">
                  <c:v>62.98828125</c:v>
                </c:pt>
                <c:pt idx="9098">
                  <c:v>62.990468749999998</c:v>
                </c:pt>
                <c:pt idx="9099">
                  <c:v>62.9921875</c:v>
                </c:pt>
                <c:pt idx="9100">
                  <c:v>62.993281250000003</c:v>
                </c:pt>
                <c:pt idx="9101">
                  <c:v>62.994531250000001</c:v>
                </c:pt>
                <c:pt idx="9102">
                  <c:v>62.996249999999897</c:v>
                </c:pt>
                <c:pt idx="9103">
                  <c:v>62.997812500000002</c:v>
                </c:pt>
                <c:pt idx="9104">
                  <c:v>62.999218749999997</c:v>
                </c:pt>
                <c:pt idx="9105">
                  <c:v>63.000781250000003</c:v>
                </c:pt>
                <c:pt idx="9106">
                  <c:v>63.002343750000001</c:v>
                </c:pt>
                <c:pt idx="9107">
                  <c:v>63.00390625</c:v>
                </c:pt>
                <c:pt idx="9108">
                  <c:v>63.005468749999999</c:v>
                </c:pt>
                <c:pt idx="9109">
                  <c:v>63.007187500000001</c:v>
                </c:pt>
                <c:pt idx="9110">
                  <c:v>63.008749999999999</c:v>
                </c:pt>
                <c:pt idx="9111">
                  <c:v>63.010156250000001</c:v>
                </c:pt>
                <c:pt idx="9112">
                  <c:v>63.011875000000003</c:v>
                </c:pt>
                <c:pt idx="9113">
                  <c:v>63.013750000000002</c:v>
                </c:pt>
                <c:pt idx="9114">
                  <c:v>63.0153125</c:v>
                </c:pt>
                <c:pt idx="9115">
                  <c:v>63.016562499999999</c:v>
                </c:pt>
                <c:pt idx="9116">
                  <c:v>63.017968749999902</c:v>
                </c:pt>
                <c:pt idx="9117">
                  <c:v>63.01953125</c:v>
                </c:pt>
                <c:pt idx="9118">
                  <c:v>63.020937500000002</c:v>
                </c:pt>
                <c:pt idx="9119">
                  <c:v>63.022187500000001</c:v>
                </c:pt>
                <c:pt idx="9120">
                  <c:v>63.023281249999997</c:v>
                </c:pt>
                <c:pt idx="9121">
                  <c:v>63.024531250000003</c:v>
                </c:pt>
                <c:pt idx="9122">
                  <c:v>63.025937499999998</c:v>
                </c:pt>
                <c:pt idx="9123">
                  <c:v>63.027187499999997</c:v>
                </c:pt>
                <c:pt idx="9124">
                  <c:v>63.028437500000003</c:v>
                </c:pt>
                <c:pt idx="9125">
                  <c:v>63.029687500000001</c:v>
                </c:pt>
                <c:pt idx="9126">
                  <c:v>63.031093749999997</c:v>
                </c:pt>
                <c:pt idx="9127">
                  <c:v>63.032656250000002</c:v>
                </c:pt>
                <c:pt idx="9128">
                  <c:v>63.034062499999997</c:v>
                </c:pt>
                <c:pt idx="9129">
                  <c:v>63.035312500000003</c:v>
                </c:pt>
                <c:pt idx="9130">
                  <c:v>63.036562500000002</c:v>
                </c:pt>
                <c:pt idx="9131">
                  <c:v>63.037968749999997</c:v>
                </c:pt>
                <c:pt idx="9132">
                  <c:v>63.039687499999999</c:v>
                </c:pt>
                <c:pt idx="9133">
                  <c:v>63.041093750000002</c:v>
                </c:pt>
                <c:pt idx="9134">
                  <c:v>63.042187499999997</c:v>
                </c:pt>
                <c:pt idx="9135">
                  <c:v>63.043593749999999</c:v>
                </c:pt>
                <c:pt idx="9136">
                  <c:v>63.045156249999998</c:v>
                </c:pt>
                <c:pt idx="9137">
                  <c:v>63.046718749999997</c:v>
                </c:pt>
                <c:pt idx="9138">
                  <c:v>63.048124999999999</c:v>
                </c:pt>
                <c:pt idx="9139">
                  <c:v>63.049531250000001</c:v>
                </c:pt>
                <c:pt idx="9140">
                  <c:v>63.05109375</c:v>
                </c:pt>
                <c:pt idx="9141">
                  <c:v>63.052656249999998</c:v>
                </c:pt>
                <c:pt idx="9142">
                  <c:v>63.054062500000001</c:v>
                </c:pt>
                <c:pt idx="9143">
                  <c:v>63.055312499999999</c:v>
                </c:pt>
                <c:pt idx="9144">
                  <c:v>63.056718750000002</c:v>
                </c:pt>
                <c:pt idx="9145">
                  <c:v>63.05828125</c:v>
                </c:pt>
                <c:pt idx="9146">
                  <c:v>63.059843749999999</c:v>
                </c:pt>
                <c:pt idx="9147">
                  <c:v>63.061093749999998</c:v>
                </c:pt>
                <c:pt idx="9148">
                  <c:v>63.0621875</c:v>
                </c:pt>
                <c:pt idx="9149">
                  <c:v>63.063437499999999</c:v>
                </c:pt>
                <c:pt idx="9150">
                  <c:v>63.064531250000002</c:v>
                </c:pt>
                <c:pt idx="9151">
                  <c:v>63.065468750000001</c:v>
                </c:pt>
                <c:pt idx="9152">
                  <c:v>63.066249999999997</c:v>
                </c:pt>
                <c:pt idx="9153">
                  <c:v>63.067031249999999</c:v>
                </c:pt>
                <c:pt idx="9154">
                  <c:v>63.067812500000002</c:v>
                </c:pt>
                <c:pt idx="9155">
                  <c:v>63.068593749999998</c:v>
                </c:pt>
                <c:pt idx="9156">
                  <c:v>63.069374999999901</c:v>
                </c:pt>
                <c:pt idx="9157">
                  <c:v>63.07</c:v>
                </c:pt>
                <c:pt idx="9158">
                  <c:v>63.070625</c:v>
                </c:pt>
                <c:pt idx="9159">
                  <c:v>63.071093750000003</c:v>
                </c:pt>
                <c:pt idx="9160">
                  <c:v>63.071562499999999</c:v>
                </c:pt>
                <c:pt idx="9161">
                  <c:v>63.072343750000002</c:v>
                </c:pt>
                <c:pt idx="9162">
                  <c:v>63.073281249999901</c:v>
                </c:pt>
                <c:pt idx="9163">
                  <c:v>63.07390625</c:v>
                </c:pt>
                <c:pt idx="9164">
                  <c:v>63.074062499999997</c:v>
                </c:pt>
                <c:pt idx="9165">
                  <c:v>63.073906249999901</c:v>
                </c:pt>
                <c:pt idx="9166">
                  <c:v>63.073593750000001</c:v>
                </c:pt>
                <c:pt idx="9167">
                  <c:v>63.073281250000001</c:v>
                </c:pt>
                <c:pt idx="9168">
                  <c:v>63.072968750000001</c:v>
                </c:pt>
                <c:pt idx="9169">
                  <c:v>63.072812499999998</c:v>
                </c:pt>
                <c:pt idx="9170">
                  <c:v>63.072656249999902</c:v>
                </c:pt>
                <c:pt idx="9171">
                  <c:v>63.072499999999998</c:v>
                </c:pt>
                <c:pt idx="9172">
                  <c:v>63.072187499999998</c:v>
                </c:pt>
                <c:pt idx="9173">
                  <c:v>63.071562499999899</c:v>
                </c:pt>
                <c:pt idx="9174">
                  <c:v>63.070937499999999</c:v>
                </c:pt>
                <c:pt idx="9175">
                  <c:v>63.070312499999901</c:v>
                </c:pt>
                <c:pt idx="9176">
                  <c:v>63.069531249999997</c:v>
                </c:pt>
                <c:pt idx="9177">
                  <c:v>63.068906249999998</c:v>
                </c:pt>
                <c:pt idx="9178">
                  <c:v>63.068437500000002</c:v>
                </c:pt>
                <c:pt idx="9179">
                  <c:v>63.067656249999999</c:v>
                </c:pt>
                <c:pt idx="9180">
                  <c:v>63.06671875</c:v>
                </c:pt>
                <c:pt idx="9181">
                  <c:v>63.065937499999997</c:v>
                </c:pt>
                <c:pt idx="9182">
                  <c:v>63.065156250000001</c:v>
                </c:pt>
                <c:pt idx="9183">
                  <c:v>63.064374999999998</c:v>
                </c:pt>
                <c:pt idx="9184">
                  <c:v>63.063437499999999</c:v>
                </c:pt>
                <c:pt idx="9185">
                  <c:v>63.062187499999901</c:v>
                </c:pt>
                <c:pt idx="9186">
                  <c:v>63.060937500000001</c:v>
                </c:pt>
                <c:pt idx="9187">
                  <c:v>63.0595312499999</c:v>
                </c:pt>
                <c:pt idx="9188">
                  <c:v>63.057968750000001</c:v>
                </c:pt>
                <c:pt idx="9189">
                  <c:v>63.056874999999998</c:v>
                </c:pt>
                <c:pt idx="9190">
                  <c:v>63.056249999999999</c:v>
                </c:pt>
                <c:pt idx="9191">
                  <c:v>63.055312499999999</c:v>
                </c:pt>
                <c:pt idx="9192">
                  <c:v>63.054062500000001</c:v>
                </c:pt>
                <c:pt idx="9193">
                  <c:v>63.052656249999998</c:v>
                </c:pt>
                <c:pt idx="9194">
                  <c:v>63.05078125</c:v>
                </c:pt>
                <c:pt idx="9195">
                  <c:v>63.048749999999998</c:v>
                </c:pt>
                <c:pt idx="9196">
                  <c:v>63.046718749999997</c:v>
                </c:pt>
                <c:pt idx="9197">
                  <c:v>63.044843749999998</c:v>
                </c:pt>
                <c:pt idx="9198">
                  <c:v>63.043437500000003</c:v>
                </c:pt>
                <c:pt idx="9199">
                  <c:v>63.042187499999997</c:v>
                </c:pt>
                <c:pt idx="9200">
                  <c:v>63.040937499999998</c:v>
                </c:pt>
                <c:pt idx="9201">
                  <c:v>63.039843749999903</c:v>
                </c:pt>
                <c:pt idx="9202">
                  <c:v>63.03875</c:v>
                </c:pt>
                <c:pt idx="9203">
                  <c:v>63.037656249999998</c:v>
                </c:pt>
                <c:pt idx="9204">
                  <c:v>63.036875000000002</c:v>
                </c:pt>
                <c:pt idx="9205">
                  <c:v>63.036250000000003</c:v>
                </c:pt>
                <c:pt idx="9206">
                  <c:v>63.03546875</c:v>
                </c:pt>
                <c:pt idx="9207">
                  <c:v>63.034687499999997</c:v>
                </c:pt>
                <c:pt idx="9208">
                  <c:v>63.034062499999997</c:v>
                </c:pt>
                <c:pt idx="9209">
                  <c:v>63.033593750000001</c:v>
                </c:pt>
                <c:pt idx="9210">
                  <c:v>63.033437499999998</c:v>
                </c:pt>
                <c:pt idx="9211">
                  <c:v>63.033281250000002</c:v>
                </c:pt>
                <c:pt idx="9212">
                  <c:v>63.032968750000002</c:v>
                </c:pt>
                <c:pt idx="9213">
                  <c:v>63.032656250000002</c:v>
                </c:pt>
                <c:pt idx="9214">
                  <c:v>63.032343750000003</c:v>
                </c:pt>
                <c:pt idx="9215">
                  <c:v>63.0318749999999</c:v>
                </c:pt>
                <c:pt idx="9216">
                  <c:v>63.03125</c:v>
                </c:pt>
                <c:pt idx="9217">
                  <c:v>63.030781249999997</c:v>
                </c:pt>
                <c:pt idx="9218">
                  <c:v>63.030625000000001</c:v>
                </c:pt>
                <c:pt idx="9219">
                  <c:v>63.030625000000001</c:v>
                </c:pt>
                <c:pt idx="9220">
                  <c:v>63.030781249999997</c:v>
                </c:pt>
                <c:pt idx="9221">
                  <c:v>63.031249999999901</c:v>
                </c:pt>
                <c:pt idx="9222">
                  <c:v>63.0315625</c:v>
                </c:pt>
                <c:pt idx="9223">
                  <c:v>63.0315625</c:v>
                </c:pt>
                <c:pt idx="9224">
                  <c:v>63.031718750000003</c:v>
                </c:pt>
                <c:pt idx="9225">
                  <c:v>63.032187499999999</c:v>
                </c:pt>
                <c:pt idx="9226">
                  <c:v>63.032812499999999</c:v>
                </c:pt>
                <c:pt idx="9227">
                  <c:v>63.033437499999998</c:v>
                </c:pt>
                <c:pt idx="9228">
                  <c:v>63.034062499999997</c:v>
                </c:pt>
                <c:pt idx="9229">
                  <c:v>63.034687499999997</c:v>
                </c:pt>
                <c:pt idx="9230">
                  <c:v>63.035312500000003</c:v>
                </c:pt>
                <c:pt idx="9231">
                  <c:v>63.035937500000003</c:v>
                </c:pt>
                <c:pt idx="9232">
                  <c:v>63.036718749999999</c:v>
                </c:pt>
                <c:pt idx="9233">
                  <c:v>63.037656249999998</c:v>
                </c:pt>
                <c:pt idx="9234">
                  <c:v>63.038593749999997</c:v>
                </c:pt>
                <c:pt idx="9235">
                  <c:v>63.039531250000003</c:v>
                </c:pt>
                <c:pt idx="9236">
                  <c:v>63.040624999999999</c:v>
                </c:pt>
                <c:pt idx="9237">
                  <c:v>63.041874999999997</c:v>
                </c:pt>
                <c:pt idx="9238">
                  <c:v>63.04328125</c:v>
                </c:pt>
                <c:pt idx="9239">
                  <c:v>63.044687500000002</c:v>
                </c:pt>
                <c:pt idx="9240">
                  <c:v>63.046250000000001</c:v>
                </c:pt>
                <c:pt idx="9241">
                  <c:v>63.048124999999999</c:v>
                </c:pt>
                <c:pt idx="9242">
                  <c:v>63.05</c:v>
                </c:pt>
                <c:pt idx="9243">
                  <c:v>63.052031249999999</c:v>
                </c:pt>
                <c:pt idx="9244">
                  <c:v>63.054218749999997</c:v>
                </c:pt>
                <c:pt idx="9245">
                  <c:v>63.056406250000002</c:v>
                </c:pt>
                <c:pt idx="9246">
                  <c:v>63.05859375</c:v>
                </c:pt>
                <c:pt idx="9247">
                  <c:v>63.060937500000001</c:v>
                </c:pt>
                <c:pt idx="9248">
                  <c:v>63.063281250000003</c:v>
                </c:pt>
                <c:pt idx="9249">
                  <c:v>63.065624999999997</c:v>
                </c:pt>
                <c:pt idx="9250">
                  <c:v>63.068281249999998</c:v>
                </c:pt>
                <c:pt idx="9251">
                  <c:v>63.071093750000003</c:v>
                </c:pt>
                <c:pt idx="9252">
                  <c:v>63.07390625</c:v>
                </c:pt>
                <c:pt idx="9253">
                  <c:v>63.076875000000001</c:v>
                </c:pt>
                <c:pt idx="9254">
                  <c:v>63.079843750000002</c:v>
                </c:pt>
                <c:pt idx="9255">
                  <c:v>63.08234375</c:v>
                </c:pt>
                <c:pt idx="9256">
                  <c:v>63.084531249999998</c:v>
                </c:pt>
                <c:pt idx="9257">
                  <c:v>63.087031250000003</c:v>
                </c:pt>
                <c:pt idx="9258">
                  <c:v>63.089374999999997</c:v>
                </c:pt>
                <c:pt idx="9259">
                  <c:v>63.091093749999999</c:v>
                </c:pt>
                <c:pt idx="9260">
                  <c:v>63.093281249999997</c:v>
                </c:pt>
                <c:pt idx="9261">
                  <c:v>63.095624999999998</c:v>
                </c:pt>
                <c:pt idx="9262">
                  <c:v>63.097343749999901</c:v>
                </c:pt>
                <c:pt idx="9263">
                  <c:v>63.099062500000002</c:v>
                </c:pt>
                <c:pt idx="9264">
                  <c:v>63.100781249999997</c:v>
                </c:pt>
                <c:pt idx="9265">
                  <c:v>63.102812499999999</c:v>
                </c:pt>
                <c:pt idx="9266">
                  <c:v>63.106250000000003</c:v>
                </c:pt>
                <c:pt idx="9267">
                  <c:v>63.116484374999999</c:v>
                </c:pt>
                <c:pt idx="9268">
                  <c:v>63.132578125000002</c:v>
                </c:pt>
                <c:pt idx="9269">
                  <c:v>63.148828125000001</c:v>
                </c:pt>
                <c:pt idx="9270">
                  <c:v>63.165156250000003</c:v>
                </c:pt>
                <c:pt idx="9271">
                  <c:v>63.181406250000002</c:v>
                </c:pt>
                <c:pt idx="9272">
                  <c:v>63.197499999999998</c:v>
                </c:pt>
                <c:pt idx="9273">
                  <c:v>63.213281250000001</c:v>
                </c:pt>
                <c:pt idx="9274">
                  <c:v>63.228906250000001</c:v>
                </c:pt>
                <c:pt idx="9275">
                  <c:v>63.244531250000001</c:v>
                </c:pt>
                <c:pt idx="9276">
                  <c:v>63.260312499999998</c:v>
                </c:pt>
                <c:pt idx="9277">
                  <c:v>63.276093750000001</c:v>
                </c:pt>
                <c:pt idx="9278">
                  <c:v>63.291718750000001</c:v>
                </c:pt>
                <c:pt idx="9279">
                  <c:v>63.307187499999998</c:v>
                </c:pt>
                <c:pt idx="9280">
                  <c:v>63.322656250000001</c:v>
                </c:pt>
                <c:pt idx="9281">
                  <c:v>63.338281250000001</c:v>
                </c:pt>
                <c:pt idx="9282">
                  <c:v>63.353593749999902</c:v>
                </c:pt>
                <c:pt idx="9283">
                  <c:v>63.368515625000001</c:v>
                </c:pt>
                <c:pt idx="9284">
                  <c:v>63.383359374999998</c:v>
                </c:pt>
                <c:pt idx="9285">
                  <c:v>63.398906250000003</c:v>
                </c:pt>
                <c:pt idx="9286">
                  <c:v>63.414765625000001</c:v>
                </c:pt>
                <c:pt idx="9287">
                  <c:v>63.430312499999999</c:v>
                </c:pt>
                <c:pt idx="9288">
                  <c:v>63.445859374999998</c:v>
                </c:pt>
                <c:pt idx="9289">
                  <c:v>63.461406250000003</c:v>
                </c:pt>
                <c:pt idx="9290">
                  <c:v>63.477109374999998</c:v>
                </c:pt>
                <c:pt idx="9291">
                  <c:v>63.493828125</c:v>
                </c:pt>
                <c:pt idx="9292">
                  <c:v>63.510859375000003</c:v>
                </c:pt>
                <c:pt idx="9293">
                  <c:v>63.528125000000003</c:v>
                </c:pt>
                <c:pt idx="9294">
                  <c:v>63.546328125000002</c:v>
                </c:pt>
                <c:pt idx="9295">
                  <c:v>63.564453125</c:v>
                </c:pt>
                <c:pt idx="9296">
                  <c:v>63.582187500000003</c:v>
                </c:pt>
                <c:pt idx="9297">
                  <c:v>63.599843749999998</c:v>
                </c:pt>
                <c:pt idx="9298">
                  <c:v>63.618281250000003</c:v>
                </c:pt>
                <c:pt idx="9299">
                  <c:v>63.638046875000001</c:v>
                </c:pt>
                <c:pt idx="9300">
                  <c:v>63.658984375000003</c:v>
                </c:pt>
                <c:pt idx="9301">
                  <c:v>63.678984374999999</c:v>
                </c:pt>
                <c:pt idx="9302">
                  <c:v>63.698749999999997</c:v>
                </c:pt>
                <c:pt idx="9303">
                  <c:v>63.720468750000002</c:v>
                </c:pt>
                <c:pt idx="9304">
                  <c:v>63.739531249999999</c:v>
                </c:pt>
                <c:pt idx="9305">
                  <c:v>63.750468750000003</c:v>
                </c:pt>
                <c:pt idx="9306">
                  <c:v>63.754140624999998</c:v>
                </c:pt>
                <c:pt idx="9307">
                  <c:v>63.754453124999998</c:v>
                </c:pt>
                <c:pt idx="9308">
                  <c:v>63.754296875000001</c:v>
                </c:pt>
                <c:pt idx="9309">
                  <c:v>63.755078124999997</c:v>
                </c:pt>
                <c:pt idx="9310">
                  <c:v>63.756562500000001</c:v>
                </c:pt>
                <c:pt idx="9311">
                  <c:v>63.758125</c:v>
                </c:pt>
                <c:pt idx="9312">
                  <c:v>63.759687499999998</c:v>
                </c:pt>
                <c:pt idx="9313">
                  <c:v>63.761015624999999</c:v>
                </c:pt>
                <c:pt idx="9314">
                  <c:v>63.762265624999998</c:v>
                </c:pt>
                <c:pt idx="9315">
                  <c:v>63.763750000000002</c:v>
                </c:pt>
                <c:pt idx="9316">
                  <c:v>63.7653125</c:v>
                </c:pt>
                <c:pt idx="9317">
                  <c:v>63.766874999999999</c:v>
                </c:pt>
                <c:pt idx="9318">
                  <c:v>63.768046875000003</c:v>
                </c:pt>
                <c:pt idx="9319">
                  <c:v>63.768359375000003</c:v>
                </c:pt>
                <c:pt idx="9320">
                  <c:v>63.768749999999997</c:v>
                </c:pt>
                <c:pt idx="9321">
                  <c:v>63.769374999999997</c:v>
                </c:pt>
                <c:pt idx="9322">
                  <c:v>63.769687500000003</c:v>
                </c:pt>
                <c:pt idx="9323">
                  <c:v>63.76984375</c:v>
                </c:pt>
                <c:pt idx="9324">
                  <c:v>63.769609375000002</c:v>
                </c:pt>
                <c:pt idx="9325">
                  <c:v>63.769062499999997</c:v>
                </c:pt>
                <c:pt idx="9326">
                  <c:v>63.767968750000001</c:v>
                </c:pt>
                <c:pt idx="9327">
                  <c:v>63.766718750000003</c:v>
                </c:pt>
                <c:pt idx="9328">
                  <c:v>63.765781250000003</c:v>
                </c:pt>
                <c:pt idx="9329">
                  <c:v>63.7653125</c:v>
                </c:pt>
                <c:pt idx="9330">
                  <c:v>63.765234374999999</c:v>
                </c:pt>
                <c:pt idx="9331">
                  <c:v>63.765078125000002</c:v>
                </c:pt>
                <c:pt idx="9332">
                  <c:v>63.763593749999998</c:v>
                </c:pt>
                <c:pt idx="9333">
                  <c:v>63.759687499999998</c:v>
                </c:pt>
                <c:pt idx="9334">
                  <c:v>63.756250000000001</c:v>
                </c:pt>
                <c:pt idx="9335">
                  <c:v>63.755078124999997</c:v>
                </c:pt>
                <c:pt idx="9336">
                  <c:v>63.754921875000001</c:v>
                </c:pt>
                <c:pt idx="9337">
                  <c:v>63.755156249999999</c:v>
                </c:pt>
                <c:pt idx="9338">
                  <c:v>63.755625000000002</c:v>
                </c:pt>
                <c:pt idx="9339">
                  <c:v>63.755859375</c:v>
                </c:pt>
                <c:pt idx="9340">
                  <c:v>63.756875000000001</c:v>
                </c:pt>
                <c:pt idx="9341">
                  <c:v>63.758828124999901</c:v>
                </c:pt>
                <c:pt idx="9342">
                  <c:v>63.760156250000001</c:v>
                </c:pt>
                <c:pt idx="9343">
                  <c:v>63.760937499999997</c:v>
                </c:pt>
                <c:pt idx="9344">
                  <c:v>63.761640624999998</c:v>
                </c:pt>
                <c:pt idx="9345">
                  <c:v>63.762890624999997</c:v>
                </c:pt>
                <c:pt idx="9346">
                  <c:v>63.761249999999997</c:v>
                </c:pt>
                <c:pt idx="9347">
                  <c:v>63.75</c:v>
                </c:pt>
                <c:pt idx="9348">
                  <c:v>63.73046875</c:v>
                </c:pt>
                <c:pt idx="9349">
                  <c:v>63.711328125000001</c:v>
                </c:pt>
                <c:pt idx="9350">
                  <c:v>63.694921874999999</c:v>
                </c:pt>
                <c:pt idx="9351">
                  <c:v>63.678750000000001</c:v>
                </c:pt>
                <c:pt idx="9352">
                  <c:v>63.662656249999998</c:v>
                </c:pt>
                <c:pt idx="9353">
                  <c:v>63.646875000000001</c:v>
                </c:pt>
                <c:pt idx="9354">
                  <c:v>63.631250000000001</c:v>
                </c:pt>
                <c:pt idx="9355">
                  <c:v>63.6155468749999</c:v>
                </c:pt>
                <c:pt idx="9356">
                  <c:v>63.599765625000003</c:v>
                </c:pt>
                <c:pt idx="9357">
                  <c:v>63.583906249999998</c:v>
                </c:pt>
                <c:pt idx="9358">
                  <c:v>63.568046875</c:v>
                </c:pt>
                <c:pt idx="9359">
                  <c:v>63.551953124999997</c:v>
                </c:pt>
                <c:pt idx="9360">
                  <c:v>63.535703124999998</c:v>
                </c:pt>
                <c:pt idx="9361">
                  <c:v>63.519609375000002</c:v>
                </c:pt>
                <c:pt idx="9362">
                  <c:v>63.50359375</c:v>
                </c:pt>
                <c:pt idx="9363">
                  <c:v>63.487421875000003</c:v>
                </c:pt>
                <c:pt idx="9364">
                  <c:v>63.471015625</c:v>
                </c:pt>
                <c:pt idx="9365">
                  <c:v>63.454609374999997</c:v>
                </c:pt>
                <c:pt idx="9366">
                  <c:v>63.438203125000001</c:v>
                </c:pt>
                <c:pt idx="9367">
                  <c:v>63.421875</c:v>
                </c:pt>
                <c:pt idx="9368">
                  <c:v>63.405625000000001</c:v>
                </c:pt>
                <c:pt idx="9369">
                  <c:v>63.389374999999902</c:v>
                </c:pt>
                <c:pt idx="9370">
                  <c:v>63.373125000000002</c:v>
                </c:pt>
                <c:pt idx="9371">
                  <c:v>63.356875000000002</c:v>
                </c:pt>
                <c:pt idx="9372">
                  <c:v>63.340703124999997</c:v>
                </c:pt>
                <c:pt idx="9373">
                  <c:v>63.324375000000003</c:v>
                </c:pt>
                <c:pt idx="9374">
                  <c:v>63.318906249999998</c:v>
                </c:pt>
                <c:pt idx="9375">
                  <c:v>63.325468749999999</c:v>
                </c:pt>
                <c:pt idx="9376">
                  <c:v>63.329374999999999</c:v>
                </c:pt>
                <c:pt idx="9377">
                  <c:v>63.329531250000002</c:v>
                </c:pt>
                <c:pt idx="9378">
                  <c:v>63.329531250000002</c:v>
                </c:pt>
                <c:pt idx="9379">
                  <c:v>63.329531250000002</c:v>
                </c:pt>
                <c:pt idx="9380">
                  <c:v>63.329531249999903</c:v>
                </c:pt>
                <c:pt idx="9381">
                  <c:v>63.329531250000002</c:v>
                </c:pt>
                <c:pt idx="9382">
                  <c:v>63.329374999999999</c:v>
                </c:pt>
                <c:pt idx="9383">
                  <c:v>63.328906250000003</c:v>
                </c:pt>
                <c:pt idx="9384">
                  <c:v>63.328124999999901</c:v>
                </c:pt>
                <c:pt idx="9385">
                  <c:v>63.327187500000001</c:v>
                </c:pt>
                <c:pt idx="9386">
                  <c:v>63.326093749999998</c:v>
                </c:pt>
                <c:pt idx="9387">
                  <c:v>63.3248437499999</c:v>
                </c:pt>
                <c:pt idx="9388">
                  <c:v>63.323593750000001</c:v>
                </c:pt>
                <c:pt idx="9389">
                  <c:v>63.322343750000002</c:v>
                </c:pt>
                <c:pt idx="9390">
                  <c:v>63.321093749999903</c:v>
                </c:pt>
                <c:pt idx="9391">
                  <c:v>63.319843749999997</c:v>
                </c:pt>
                <c:pt idx="9392">
                  <c:v>63.318593749999998</c:v>
                </c:pt>
                <c:pt idx="9393">
                  <c:v>63.317343749999999</c:v>
                </c:pt>
                <c:pt idx="9394">
                  <c:v>63.31609375</c:v>
                </c:pt>
                <c:pt idx="9395">
                  <c:v>63.314843750000001</c:v>
                </c:pt>
                <c:pt idx="9396">
                  <c:v>63.313593750000003</c:v>
                </c:pt>
                <c:pt idx="9397">
                  <c:v>63.3121875</c:v>
                </c:pt>
                <c:pt idx="9398">
                  <c:v>63.310781249999998</c:v>
                </c:pt>
                <c:pt idx="9399">
                  <c:v>63.309375000000003</c:v>
                </c:pt>
                <c:pt idx="9400">
                  <c:v>63.307968750000001</c:v>
                </c:pt>
                <c:pt idx="9401">
                  <c:v>63.306562499999998</c:v>
                </c:pt>
                <c:pt idx="9402">
                  <c:v>63.305</c:v>
                </c:pt>
                <c:pt idx="9403">
                  <c:v>63.303593749999997</c:v>
                </c:pt>
                <c:pt idx="9404">
                  <c:v>63.302187500000002</c:v>
                </c:pt>
                <c:pt idx="9405">
                  <c:v>63.300624999999997</c:v>
                </c:pt>
                <c:pt idx="9406">
                  <c:v>63.299062499999998</c:v>
                </c:pt>
                <c:pt idx="9407">
                  <c:v>63.2974999999999</c:v>
                </c:pt>
                <c:pt idx="9408">
                  <c:v>63.295781249999997</c:v>
                </c:pt>
                <c:pt idx="9409">
                  <c:v>63.29296875</c:v>
                </c:pt>
                <c:pt idx="9410">
                  <c:v>63.2890625</c:v>
                </c:pt>
                <c:pt idx="9411">
                  <c:v>63.28484375</c:v>
                </c:pt>
                <c:pt idx="9412">
                  <c:v>63.280312500000001</c:v>
                </c:pt>
                <c:pt idx="9413">
                  <c:v>63.275624999999998</c:v>
                </c:pt>
                <c:pt idx="9414">
                  <c:v>63.271093749999999</c:v>
                </c:pt>
                <c:pt idx="9415">
                  <c:v>63.266562499999999</c:v>
                </c:pt>
                <c:pt idx="9416">
                  <c:v>63.26203125</c:v>
                </c:pt>
                <c:pt idx="9417">
                  <c:v>63.257656249999997</c:v>
                </c:pt>
                <c:pt idx="9418">
                  <c:v>63.253281250000001</c:v>
                </c:pt>
                <c:pt idx="9419">
                  <c:v>63.248906249999997</c:v>
                </c:pt>
                <c:pt idx="9420">
                  <c:v>63.244531250000001</c:v>
                </c:pt>
                <c:pt idx="9421">
                  <c:v>63.240156249999998</c:v>
                </c:pt>
                <c:pt idx="9422">
                  <c:v>63.235781250000002</c:v>
                </c:pt>
                <c:pt idx="9423">
                  <c:v>63.231406249999999</c:v>
                </c:pt>
                <c:pt idx="9424">
                  <c:v>63.227343750000003</c:v>
                </c:pt>
                <c:pt idx="9425">
                  <c:v>63.224687500000002</c:v>
                </c:pt>
                <c:pt idx="9426">
                  <c:v>63.223593749999999</c:v>
                </c:pt>
                <c:pt idx="9427">
                  <c:v>63.223593749999999</c:v>
                </c:pt>
                <c:pt idx="9428">
                  <c:v>63.224140624999997</c:v>
                </c:pt>
                <c:pt idx="9429">
                  <c:v>63.224921875</c:v>
                </c:pt>
                <c:pt idx="9430">
                  <c:v>63.22625</c:v>
                </c:pt>
                <c:pt idx="9431">
                  <c:v>63.227499999999999</c:v>
                </c:pt>
                <c:pt idx="9432">
                  <c:v>63.228437499999998</c:v>
                </c:pt>
                <c:pt idx="9433">
                  <c:v>63.231093749999999</c:v>
                </c:pt>
                <c:pt idx="9434">
                  <c:v>63.236328125</c:v>
                </c:pt>
                <c:pt idx="9435">
                  <c:v>63.242734374999998</c:v>
                </c:pt>
                <c:pt idx="9436">
                  <c:v>63.248437500000001</c:v>
                </c:pt>
                <c:pt idx="9437">
                  <c:v>63.252343749999902</c:v>
                </c:pt>
                <c:pt idx="9438">
                  <c:v>63.255468749999999</c:v>
                </c:pt>
                <c:pt idx="9439">
                  <c:v>63.258749999999999</c:v>
                </c:pt>
                <c:pt idx="9440">
                  <c:v>63.262187500000003</c:v>
                </c:pt>
                <c:pt idx="9441">
                  <c:v>63.265781250000003</c:v>
                </c:pt>
                <c:pt idx="9442">
                  <c:v>63.269687500000003</c:v>
                </c:pt>
                <c:pt idx="9443">
                  <c:v>63.27375</c:v>
                </c:pt>
                <c:pt idx="9444">
                  <c:v>63.2779687499999</c:v>
                </c:pt>
                <c:pt idx="9445">
                  <c:v>63.282343750000003</c:v>
                </c:pt>
                <c:pt idx="9446">
                  <c:v>63.286796875</c:v>
                </c:pt>
                <c:pt idx="9447">
                  <c:v>63.291171875000003</c:v>
                </c:pt>
                <c:pt idx="9448">
                  <c:v>63.294687499999903</c:v>
                </c:pt>
                <c:pt idx="9449">
                  <c:v>63.297343749999897</c:v>
                </c:pt>
                <c:pt idx="9450">
                  <c:v>63.3</c:v>
                </c:pt>
                <c:pt idx="9451">
                  <c:v>63.302578124999997</c:v>
                </c:pt>
                <c:pt idx="9452">
                  <c:v>63.304609374999998</c:v>
                </c:pt>
                <c:pt idx="9453">
                  <c:v>63.305937499999999</c:v>
                </c:pt>
                <c:pt idx="9454">
                  <c:v>63.306484374999997</c:v>
                </c:pt>
                <c:pt idx="9455">
                  <c:v>63.306562499999998</c:v>
                </c:pt>
                <c:pt idx="9456">
                  <c:v>63.306562499999998</c:v>
                </c:pt>
                <c:pt idx="9457">
                  <c:v>63.306562499999998</c:v>
                </c:pt>
                <c:pt idx="9458">
                  <c:v>63.306562499999998</c:v>
                </c:pt>
                <c:pt idx="9459">
                  <c:v>63.306640625</c:v>
                </c:pt>
                <c:pt idx="9460">
                  <c:v>63.306874999999998</c:v>
                </c:pt>
                <c:pt idx="9461">
                  <c:v>63.307187499999998</c:v>
                </c:pt>
                <c:pt idx="9462">
                  <c:v>63.307343749999902</c:v>
                </c:pt>
                <c:pt idx="9463">
                  <c:v>63.307343750000001</c:v>
                </c:pt>
                <c:pt idx="9464">
                  <c:v>63.307343750000001</c:v>
                </c:pt>
                <c:pt idx="9465">
                  <c:v>63.307499999999997</c:v>
                </c:pt>
                <c:pt idx="9466">
                  <c:v>63.307890624999999</c:v>
                </c:pt>
                <c:pt idx="9467">
                  <c:v>63.30828125</c:v>
                </c:pt>
                <c:pt idx="9468">
                  <c:v>63.308671875000002</c:v>
                </c:pt>
                <c:pt idx="9469">
                  <c:v>63.30890625</c:v>
                </c:pt>
                <c:pt idx="9470">
                  <c:v>63.308671875000002</c:v>
                </c:pt>
                <c:pt idx="9471">
                  <c:v>63.308124999999997</c:v>
                </c:pt>
                <c:pt idx="9472">
                  <c:v>63.307578124999999</c:v>
                </c:pt>
                <c:pt idx="9473">
                  <c:v>63.307421874999903</c:v>
                </c:pt>
                <c:pt idx="9474">
                  <c:v>63.307656250000001</c:v>
                </c:pt>
                <c:pt idx="9475">
                  <c:v>63.308046875000002</c:v>
                </c:pt>
                <c:pt idx="9476">
                  <c:v>63.308671874999902</c:v>
                </c:pt>
                <c:pt idx="9477">
                  <c:v>63.309375000000003</c:v>
                </c:pt>
                <c:pt idx="9478">
                  <c:v>63.31</c:v>
                </c:pt>
                <c:pt idx="9479">
                  <c:v>63.310546875</c:v>
                </c:pt>
                <c:pt idx="9480">
                  <c:v>63.310937500000001</c:v>
                </c:pt>
                <c:pt idx="9481">
                  <c:v>63.311328125000003</c:v>
                </c:pt>
                <c:pt idx="9482">
                  <c:v>63.311640624999903</c:v>
                </c:pt>
                <c:pt idx="9483">
                  <c:v>63.312031249999997</c:v>
                </c:pt>
                <c:pt idx="9484">
                  <c:v>63.312734374999998</c:v>
                </c:pt>
                <c:pt idx="9485">
                  <c:v>63.313671874999997</c:v>
                </c:pt>
                <c:pt idx="9486">
                  <c:v>63.315781250000001</c:v>
                </c:pt>
                <c:pt idx="9487">
                  <c:v>63.319843749999997</c:v>
                </c:pt>
                <c:pt idx="9488">
                  <c:v>63.325468749999999</c:v>
                </c:pt>
                <c:pt idx="9489">
                  <c:v>63.331796875000002</c:v>
                </c:pt>
                <c:pt idx="9490">
                  <c:v>63.338437499999998</c:v>
                </c:pt>
                <c:pt idx="9491">
                  <c:v>63.345234374999997</c:v>
                </c:pt>
                <c:pt idx="9492">
                  <c:v>63.352031249999897</c:v>
                </c:pt>
                <c:pt idx="9493">
                  <c:v>63.358828125000002</c:v>
                </c:pt>
                <c:pt idx="9494">
                  <c:v>63.365781249999998</c:v>
                </c:pt>
                <c:pt idx="9495">
                  <c:v>63.372968749999998</c:v>
                </c:pt>
                <c:pt idx="9496">
                  <c:v>63.380312500000002</c:v>
                </c:pt>
                <c:pt idx="9497">
                  <c:v>63.386718749999901</c:v>
                </c:pt>
                <c:pt idx="9498">
                  <c:v>63.390781250000003</c:v>
                </c:pt>
                <c:pt idx="9499">
                  <c:v>63.393281250000001</c:v>
                </c:pt>
                <c:pt idx="9500">
                  <c:v>63.395312500000003</c:v>
                </c:pt>
                <c:pt idx="9501">
                  <c:v>63.396875000000001</c:v>
                </c:pt>
                <c:pt idx="9502">
                  <c:v>63.398125</c:v>
                </c:pt>
                <c:pt idx="9503">
                  <c:v>63.399374999999999</c:v>
                </c:pt>
                <c:pt idx="9504">
                  <c:v>63.400624999999998</c:v>
                </c:pt>
                <c:pt idx="9505">
                  <c:v>63.401406250000001</c:v>
                </c:pt>
                <c:pt idx="9506">
                  <c:v>63.400624999999998</c:v>
                </c:pt>
                <c:pt idx="9507">
                  <c:v>63.398906249999897</c:v>
                </c:pt>
                <c:pt idx="9508">
                  <c:v>63.397343749999997</c:v>
                </c:pt>
                <c:pt idx="9509">
                  <c:v>63.395468749999999</c:v>
                </c:pt>
                <c:pt idx="9510">
                  <c:v>63.393281250000001</c:v>
                </c:pt>
                <c:pt idx="9511">
                  <c:v>63.391093750000003</c:v>
                </c:pt>
                <c:pt idx="9512">
                  <c:v>63.388593749999998</c:v>
                </c:pt>
                <c:pt idx="9513">
                  <c:v>63.385468749999902</c:v>
                </c:pt>
                <c:pt idx="9514">
                  <c:v>63.382187500000001</c:v>
                </c:pt>
                <c:pt idx="9515">
                  <c:v>63.37890625</c:v>
                </c:pt>
                <c:pt idx="9516">
                  <c:v>63.375468750000003</c:v>
                </c:pt>
                <c:pt idx="9517">
                  <c:v>63.371875000000003</c:v>
                </c:pt>
                <c:pt idx="9518">
                  <c:v>63.367968750000003</c:v>
                </c:pt>
                <c:pt idx="9519">
                  <c:v>63.364062500000003</c:v>
                </c:pt>
                <c:pt idx="9520">
                  <c:v>63.360156249999903</c:v>
                </c:pt>
                <c:pt idx="9521">
                  <c:v>63.355937500000003</c:v>
                </c:pt>
                <c:pt idx="9522">
                  <c:v>63.3518749999999</c:v>
                </c:pt>
                <c:pt idx="9523">
                  <c:v>63.348125000000003</c:v>
                </c:pt>
                <c:pt idx="9524">
                  <c:v>63.3440624999999</c:v>
                </c:pt>
                <c:pt idx="9525">
                  <c:v>63.34</c:v>
                </c:pt>
                <c:pt idx="9526">
                  <c:v>63.336093750000003</c:v>
                </c:pt>
                <c:pt idx="9527">
                  <c:v>63.332031249999901</c:v>
                </c:pt>
                <c:pt idx="9528">
                  <c:v>63.327968749999997</c:v>
                </c:pt>
                <c:pt idx="9529">
                  <c:v>63.324062499999997</c:v>
                </c:pt>
                <c:pt idx="9530">
                  <c:v>63.3203125</c:v>
                </c:pt>
                <c:pt idx="9531">
                  <c:v>63.3167187499999</c:v>
                </c:pt>
                <c:pt idx="9532">
                  <c:v>63.313437499999999</c:v>
                </c:pt>
                <c:pt idx="9533">
                  <c:v>63.310312500000002</c:v>
                </c:pt>
                <c:pt idx="9534">
                  <c:v>63.307343750000001</c:v>
                </c:pt>
                <c:pt idx="9535">
                  <c:v>63.304218749999997</c:v>
                </c:pt>
                <c:pt idx="9536">
                  <c:v>63.301250000000003</c:v>
                </c:pt>
                <c:pt idx="9537">
                  <c:v>63.299374999999998</c:v>
                </c:pt>
                <c:pt idx="9538">
                  <c:v>63.298124999999899</c:v>
                </c:pt>
                <c:pt idx="9539">
                  <c:v>63.297343750000003</c:v>
                </c:pt>
                <c:pt idx="9540">
                  <c:v>63.2971875</c:v>
                </c:pt>
                <c:pt idx="9541">
                  <c:v>63.296875</c:v>
                </c:pt>
                <c:pt idx="9542">
                  <c:v>63.296406249999997</c:v>
                </c:pt>
                <c:pt idx="9543">
                  <c:v>63.296093749999997</c:v>
                </c:pt>
                <c:pt idx="9544">
                  <c:v>63.295781249999997</c:v>
                </c:pt>
                <c:pt idx="9545">
                  <c:v>63.295312500000001</c:v>
                </c:pt>
                <c:pt idx="9546">
                  <c:v>63.294843749999998</c:v>
                </c:pt>
                <c:pt idx="9547">
                  <c:v>63.294687499999903</c:v>
                </c:pt>
                <c:pt idx="9548">
                  <c:v>63.294531249999999</c:v>
                </c:pt>
                <c:pt idx="9549">
                  <c:v>63.294062500000003</c:v>
                </c:pt>
                <c:pt idx="9550">
                  <c:v>63.292499999999997</c:v>
                </c:pt>
                <c:pt idx="9551">
                  <c:v>63.289531250000003</c:v>
                </c:pt>
                <c:pt idx="9552">
                  <c:v>63.285312499999897</c:v>
                </c:pt>
                <c:pt idx="9553">
                  <c:v>63.279765625000003</c:v>
                </c:pt>
                <c:pt idx="9554">
                  <c:v>63.2734375</c:v>
                </c:pt>
                <c:pt idx="9555">
                  <c:v>63.266640625000001</c:v>
                </c:pt>
                <c:pt idx="9556">
                  <c:v>63.259609374999997</c:v>
                </c:pt>
                <c:pt idx="9557">
                  <c:v>63.252343750000001</c:v>
                </c:pt>
                <c:pt idx="9558">
                  <c:v>63.244687499999998</c:v>
                </c:pt>
                <c:pt idx="9559">
                  <c:v>63.237109375000003</c:v>
                </c:pt>
                <c:pt idx="9560">
                  <c:v>63.230234375000002</c:v>
                </c:pt>
                <c:pt idx="9561">
                  <c:v>63.223984375000001</c:v>
                </c:pt>
                <c:pt idx="9562">
                  <c:v>63.217734374999999</c:v>
                </c:pt>
                <c:pt idx="9563">
                  <c:v>63.2109375</c:v>
                </c:pt>
                <c:pt idx="9564">
                  <c:v>63.203593750000003</c:v>
                </c:pt>
                <c:pt idx="9565">
                  <c:v>63.196171874999997</c:v>
                </c:pt>
                <c:pt idx="9566">
                  <c:v>63.188749999999999</c:v>
                </c:pt>
                <c:pt idx="9567">
                  <c:v>63.181562499999998</c:v>
                </c:pt>
                <c:pt idx="9568">
                  <c:v>63.175781249999901</c:v>
                </c:pt>
                <c:pt idx="9569">
                  <c:v>63.171796874999998</c:v>
                </c:pt>
                <c:pt idx="9570">
                  <c:v>63.169453124999997</c:v>
                </c:pt>
                <c:pt idx="9571">
                  <c:v>63.168125000000003</c:v>
                </c:pt>
                <c:pt idx="9572">
                  <c:v>63.166874999999898</c:v>
                </c:pt>
                <c:pt idx="9573">
                  <c:v>63.165624999999999</c:v>
                </c:pt>
                <c:pt idx="9574">
                  <c:v>63.164140625000002</c:v>
                </c:pt>
                <c:pt idx="9575">
                  <c:v>63.162343749999998</c:v>
                </c:pt>
                <c:pt idx="9576">
                  <c:v>63.160546875000001</c:v>
                </c:pt>
                <c:pt idx="9577">
                  <c:v>63.158906250000001</c:v>
                </c:pt>
                <c:pt idx="9578">
                  <c:v>63.157421874999997</c:v>
                </c:pt>
                <c:pt idx="9579">
                  <c:v>63.155781249999997</c:v>
                </c:pt>
                <c:pt idx="9580">
                  <c:v>63.152968749999999</c:v>
                </c:pt>
                <c:pt idx="9581">
                  <c:v>63.149062499999999</c:v>
                </c:pt>
                <c:pt idx="9582">
                  <c:v>63.145234375000001</c:v>
                </c:pt>
                <c:pt idx="9583">
                  <c:v>63.141874999999999</c:v>
                </c:pt>
                <c:pt idx="9584">
                  <c:v>63.138906249999998</c:v>
                </c:pt>
                <c:pt idx="9585">
                  <c:v>63.136249999999997</c:v>
                </c:pt>
                <c:pt idx="9586">
                  <c:v>63.133749999999999</c:v>
                </c:pt>
                <c:pt idx="9587">
                  <c:v>63.131015625000003</c:v>
                </c:pt>
                <c:pt idx="9588">
                  <c:v>63.127734375000003</c:v>
                </c:pt>
                <c:pt idx="9589">
                  <c:v>63.123906249999997</c:v>
                </c:pt>
                <c:pt idx="9590">
                  <c:v>63.119531250000001</c:v>
                </c:pt>
                <c:pt idx="9591">
                  <c:v>63.115468749999998</c:v>
                </c:pt>
                <c:pt idx="9592">
                  <c:v>63.112265624999999</c:v>
                </c:pt>
                <c:pt idx="9593">
                  <c:v>63.1090625</c:v>
                </c:pt>
                <c:pt idx="9594">
                  <c:v>63.105625000000003</c:v>
                </c:pt>
                <c:pt idx="9595">
                  <c:v>63.102421874999997</c:v>
                </c:pt>
                <c:pt idx="9596">
                  <c:v>63.099765625000003</c:v>
                </c:pt>
                <c:pt idx="9597">
                  <c:v>63.09765625</c:v>
                </c:pt>
                <c:pt idx="9598">
                  <c:v>63.096093750000001</c:v>
                </c:pt>
                <c:pt idx="9599">
                  <c:v>63.095156250000002</c:v>
                </c:pt>
                <c:pt idx="9600">
                  <c:v>63.094531250000003</c:v>
                </c:pt>
                <c:pt idx="9601">
                  <c:v>63.093671874999998</c:v>
                </c:pt>
                <c:pt idx="9602">
                  <c:v>63.092500000000001</c:v>
                </c:pt>
                <c:pt idx="9603">
                  <c:v>63.091171875000001</c:v>
                </c:pt>
                <c:pt idx="9604">
                  <c:v>63.089999999999897</c:v>
                </c:pt>
                <c:pt idx="9605">
                  <c:v>63.089062499999997</c:v>
                </c:pt>
                <c:pt idx="9606">
                  <c:v>63.088359375000003</c:v>
                </c:pt>
                <c:pt idx="9607">
                  <c:v>63.088281249999902</c:v>
                </c:pt>
                <c:pt idx="9608">
                  <c:v>63.089140624999999</c:v>
                </c:pt>
                <c:pt idx="9609">
                  <c:v>63.090546875000001</c:v>
                </c:pt>
                <c:pt idx="9610">
                  <c:v>63.091875000000002</c:v>
                </c:pt>
                <c:pt idx="9611">
                  <c:v>63.093203125000002</c:v>
                </c:pt>
                <c:pt idx="9612">
                  <c:v>63.094453125000001</c:v>
                </c:pt>
                <c:pt idx="9613">
                  <c:v>63.095624999999998</c:v>
                </c:pt>
                <c:pt idx="9614">
                  <c:v>63.096874999999997</c:v>
                </c:pt>
                <c:pt idx="9615">
                  <c:v>63.097890624999998</c:v>
                </c:pt>
                <c:pt idx="9616">
                  <c:v>63.098359375000001</c:v>
                </c:pt>
                <c:pt idx="9617">
                  <c:v>63.098281249999999</c:v>
                </c:pt>
                <c:pt idx="9618">
                  <c:v>63.097812500000003</c:v>
                </c:pt>
                <c:pt idx="9619">
                  <c:v>63.097265624999999</c:v>
                </c:pt>
                <c:pt idx="9620">
                  <c:v>63.096874999999997</c:v>
                </c:pt>
                <c:pt idx="9621">
                  <c:v>63.096718749999901</c:v>
                </c:pt>
                <c:pt idx="9622">
                  <c:v>63.096562499999997</c:v>
                </c:pt>
                <c:pt idx="9623">
                  <c:v>63.096171875000003</c:v>
                </c:pt>
                <c:pt idx="9624">
                  <c:v>63.095546874999997</c:v>
                </c:pt>
                <c:pt idx="9625">
                  <c:v>63.094531250000003</c:v>
                </c:pt>
                <c:pt idx="9626">
                  <c:v>63.093125000000001</c:v>
                </c:pt>
                <c:pt idx="9627">
                  <c:v>63.091640624999997</c:v>
                </c:pt>
                <c:pt idx="9628">
                  <c:v>63.090390624999998</c:v>
                </c:pt>
                <c:pt idx="9629">
                  <c:v>63.089374999999997</c:v>
                </c:pt>
                <c:pt idx="9630">
                  <c:v>63.088437499999998</c:v>
                </c:pt>
                <c:pt idx="9631">
                  <c:v>63.087656250000002</c:v>
                </c:pt>
                <c:pt idx="9632">
                  <c:v>63.087265625000001</c:v>
                </c:pt>
                <c:pt idx="9633">
                  <c:v>63.087187499999999</c:v>
                </c:pt>
                <c:pt idx="9634">
                  <c:v>63.087187499999999</c:v>
                </c:pt>
                <c:pt idx="9635">
                  <c:v>63.087187499999999</c:v>
                </c:pt>
                <c:pt idx="9636">
                  <c:v>63.087031249999903</c:v>
                </c:pt>
                <c:pt idx="9637">
                  <c:v>63.086406250000003</c:v>
                </c:pt>
                <c:pt idx="9638">
                  <c:v>63.085078125000003</c:v>
                </c:pt>
                <c:pt idx="9639">
                  <c:v>63.083203124999997</c:v>
                </c:pt>
                <c:pt idx="9640">
                  <c:v>63.081249999999997</c:v>
                </c:pt>
                <c:pt idx="9641">
                  <c:v>63.079531250000002</c:v>
                </c:pt>
                <c:pt idx="9642">
                  <c:v>63.078046874999998</c:v>
                </c:pt>
                <c:pt idx="9643">
                  <c:v>63.076562499999902</c:v>
                </c:pt>
                <c:pt idx="9644">
                  <c:v>63.075078124999997</c:v>
                </c:pt>
                <c:pt idx="9645">
                  <c:v>63.073671875000002</c:v>
                </c:pt>
                <c:pt idx="9646">
                  <c:v>63.072578125</c:v>
                </c:pt>
                <c:pt idx="9647">
                  <c:v>63.071953125</c:v>
                </c:pt>
                <c:pt idx="9648">
                  <c:v>63.071562499999999</c:v>
                </c:pt>
                <c:pt idx="9649">
                  <c:v>63.071328125000001</c:v>
                </c:pt>
                <c:pt idx="9650">
                  <c:v>63.071093749999903</c:v>
                </c:pt>
                <c:pt idx="9651">
                  <c:v>63.070703124999902</c:v>
                </c:pt>
                <c:pt idx="9652">
                  <c:v>63.070234374999998</c:v>
                </c:pt>
                <c:pt idx="9653">
                  <c:v>63.069765625000002</c:v>
                </c:pt>
                <c:pt idx="9654">
                  <c:v>63.069296874999999</c:v>
                </c:pt>
                <c:pt idx="9655">
                  <c:v>63.068828125000003</c:v>
                </c:pt>
                <c:pt idx="9656">
                  <c:v>63.068359375</c:v>
                </c:pt>
                <c:pt idx="9657">
                  <c:v>63.067890624999997</c:v>
                </c:pt>
                <c:pt idx="9658">
                  <c:v>63.067656249999999</c:v>
                </c:pt>
                <c:pt idx="9659">
                  <c:v>63.067656249999999</c:v>
                </c:pt>
                <c:pt idx="9660">
                  <c:v>63.067500000000003</c:v>
                </c:pt>
                <c:pt idx="9661">
                  <c:v>63.067031249999999</c:v>
                </c:pt>
                <c:pt idx="9662">
                  <c:v>63.06640625</c:v>
                </c:pt>
                <c:pt idx="9663">
                  <c:v>63.065624999999997</c:v>
                </c:pt>
                <c:pt idx="9664">
                  <c:v>63.064453125</c:v>
                </c:pt>
                <c:pt idx="9665">
                  <c:v>63.062890625000001</c:v>
                </c:pt>
                <c:pt idx="9666">
                  <c:v>63.061171874999999</c:v>
                </c:pt>
                <c:pt idx="9667">
                  <c:v>63.059687500000003</c:v>
                </c:pt>
                <c:pt idx="9668">
                  <c:v>63.058671875000002</c:v>
                </c:pt>
                <c:pt idx="9669">
                  <c:v>63.057968749999901</c:v>
                </c:pt>
                <c:pt idx="9670">
                  <c:v>63.057421874999903</c:v>
                </c:pt>
                <c:pt idx="9671">
                  <c:v>63.057031250000001</c:v>
                </c:pt>
                <c:pt idx="9672">
                  <c:v>63.056796875000003</c:v>
                </c:pt>
                <c:pt idx="9673">
                  <c:v>63.056718750000002</c:v>
                </c:pt>
                <c:pt idx="9674">
                  <c:v>63.056484374999997</c:v>
                </c:pt>
                <c:pt idx="9675">
                  <c:v>63.055859374999997</c:v>
                </c:pt>
                <c:pt idx="9676">
                  <c:v>63.054765625000002</c:v>
                </c:pt>
                <c:pt idx="9677">
                  <c:v>63.053125000000001</c:v>
                </c:pt>
                <c:pt idx="9678">
                  <c:v>63.051250000000003</c:v>
                </c:pt>
                <c:pt idx="9679">
                  <c:v>63.049687499999997</c:v>
                </c:pt>
                <c:pt idx="9680">
                  <c:v>63.048515625</c:v>
                </c:pt>
                <c:pt idx="9681">
                  <c:v>63.047578125000001</c:v>
                </c:pt>
                <c:pt idx="9682">
                  <c:v>63.047031250000003</c:v>
                </c:pt>
                <c:pt idx="9683">
                  <c:v>63.046718749999997</c:v>
                </c:pt>
                <c:pt idx="9684">
                  <c:v>63.0465625</c:v>
                </c:pt>
                <c:pt idx="9685">
                  <c:v>63.046718749999997</c:v>
                </c:pt>
                <c:pt idx="9686">
                  <c:v>63.0471875</c:v>
                </c:pt>
                <c:pt idx="9687">
                  <c:v>63.047343750000003</c:v>
                </c:pt>
                <c:pt idx="9688">
                  <c:v>63.0465625</c:v>
                </c:pt>
                <c:pt idx="9689">
                  <c:v>63.044765624999997</c:v>
                </c:pt>
                <c:pt idx="9690">
                  <c:v>63.042031250000001</c:v>
                </c:pt>
                <c:pt idx="9691">
                  <c:v>63.038671874999999</c:v>
                </c:pt>
                <c:pt idx="9692">
                  <c:v>63.034921875000002</c:v>
                </c:pt>
                <c:pt idx="9693">
                  <c:v>63.0309375</c:v>
                </c:pt>
                <c:pt idx="9694">
                  <c:v>63.027031249999901</c:v>
                </c:pt>
                <c:pt idx="9695">
                  <c:v>63.023203125000002</c:v>
                </c:pt>
                <c:pt idx="9696">
                  <c:v>63.019062499999997</c:v>
                </c:pt>
                <c:pt idx="9697">
                  <c:v>63.015000000000001</c:v>
                </c:pt>
                <c:pt idx="9698">
                  <c:v>63.01171875</c:v>
                </c:pt>
                <c:pt idx="9699">
                  <c:v>63.008749999999999</c:v>
                </c:pt>
                <c:pt idx="9700">
                  <c:v>63.006640624999903</c:v>
                </c:pt>
                <c:pt idx="9701">
                  <c:v>63.006406249999998</c:v>
                </c:pt>
                <c:pt idx="9702">
                  <c:v>63.006640625000003</c:v>
                </c:pt>
                <c:pt idx="9703">
                  <c:v>63.004531249999999</c:v>
                </c:pt>
                <c:pt idx="9704">
                  <c:v>62.9996875</c:v>
                </c:pt>
                <c:pt idx="9705">
                  <c:v>62.993828125</c:v>
                </c:pt>
                <c:pt idx="9706">
                  <c:v>62.987890624999999</c:v>
                </c:pt>
                <c:pt idx="9707">
                  <c:v>62.982734375</c:v>
                </c:pt>
                <c:pt idx="9708">
                  <c:v>62.978359374999997</c:v>
                </c:pt>
                <c:pt idx="9709">
                  <c:v>62.974296875</c:v>
                </c:pt>
                <c:pt idx="9710">
                  <c:v>62.970624999999998</c:v>
                </c:pt>
                <c:pt idx="9711">
                  <c:v>62.967500000000001</c:v>
                </c:pt>
                <c:pt idx="9712">
                  <c:v>62.96484375</c:v>
                </c:pt>
                <c:pt idx="9713">
                  <c:v>62.962109374999997</c:v>
                </c:pt>
                <c:pt idx="9714">
                  <c:v>62.959218749999998</c:v>
                </c:pt>
                <c:pt idx="9715">
                  <c:v>62.956640624999999</c:v>
                </c:pt>
                <c:pt idx="9716">
                  <c:v>62.954296874999997</c:v>
                </c:pt>
                <c:pt idx="9717">
                  <c:v>62.951484375</c:v>
                </c:pt>
                <c:pt idx="9718">
                  <c:v>62.948124999999997</c:v>
                </c:pt>
                <c:pt idx="9719">
                  <c:v>62.944453125000003</c:v>
                </c:pt>
                <c:pt idx="9720">
                  <c:v>62.940703124999999</c:v>
                </c:pt>
                <c:pt idx="9721">
                  <c:v>62.9371875</c:v>
                </c:pt>
                <c:pt idx="9722">
                  <c:v>62.933750000000003</c:v>
                </c:pt>
                <c:pt idx="9723">
                  <c:v>62.930156250000003</c:v>
                </c:pt>
                <c:pt idx="9724">
                  <c:v>62.926406249999999</c:v>
                </c:pt>
                <c:pt idx="9725">
                  <c:v>62.922031250000003</c:v>
                </c:pt>
                <c:pt idx="9726">
                  <c:v>62.916874999999997</c:v>
                </c:pt>
                <c:pt idx="9727">
                  <c:v>62.911328124999997</c:v>
                </c:pt>
                <c:pt idx="9728">
                  <c:v>62.905390625000003</c:v>
                </c:pt>
                <c:pt idx="9729">
                  <c:v>62.899453125000001</c:v>
                </c:pt>
                <c:pt idx="9730">
                  <c:v>62.893515624999999</c:v>
                </c:pt>
                <c:pt idx="9731">
                  <c:v>62.887421875000001</c:v>
                </c:pt>
                <c:pt idx="9732">
                  <c:v>62.881250000000001</c:v>
                </c:pt>
                <c:pt idx="9733">
                  <c:v>62.875390625000001</c:v>
                </c:pt>
                <c:pt idx="9734">
                  <c:v>62.870624999999997</c:v>
                </c:pt>
                <c:pt idx="9735">
                  <c:v>62.866718749999997</c:v>
                </c:pt>
                <c:pt idx="9736">
                  <c:v>62.863203124999998</c:v>
                </c:pt>
                <c:pt idx="9737">
                  <c:v>62.86</c:v>
                </c:pt>
                <c:pt idx="9738">
                  <c:v>62.856718749999999</c:v>
                </c:pt>
                <c:pt idx="9739">
                  <c:v>62.853203125</c:v>
                </c:pt>
                <c:pt idx="9740">
                  <c:v>62.849062500000002</c:v>
                </c:pt>
                <c:pt idx="9741">
                  <c:v>62.844140625000001</c:v>
                </c:pt>
                <c:pt idx="9742">
                  <c:v>62.838828124999999</c:v>
                </c:pt>
                <c:pt idx="9743">
                  <c:v>62.833359375000001</c:v>
                </c:pt>
                <c:pt idx="9744">
                  <c:v>62.827890625000002</c:v>
                </c:pt>
                <c:pt idx="9745">
                  <c:v>62.822499999999998</c:v>
                </c:pt>
                <c:pt idx="9746">
                  <c:v>62.817265624999997</c:v>
                </c:pt>
                <c:pt idx="9747">
                  <c:v>62.811953124999903</c:v>
                </c:pt>
                <c:pt idx="9748">
                  <c:v>62.806406250000002</c:v>
                </c:pt>
                <c:pt idx="9749">
                  <c:v>62.801328124999998</c:v>
                </c:pt>
                <c:pt idx="9750">
                  <c:v>62.797421874999998</c:v>
                </c:pt>
                <c:pt idx="9751">
                  <c:v>62.794765624999997</c:v>
                </c:pt>
                <c:pt idx="9752">
                  <c:v>62.791484375000003</c:v>
                </c:pt>
                <c:pt idx="9753">
                  <c:v>62.787031249999998</c:v>
                </c:pt>
                <c:pt idx="9754">
                  <c:v>62.782812499999999</c:v>
                </c:pt>
                <c:pt idx="9755">
                  <c:v>62.779140624999997</c:v>
                </c:pt>
                <c:pt idx="9756">
                  <c:v>62.776093750000001</c:v>
                </c:pt>
                <c:pt idx="9757">
                  <c:v>62.773046874999999</c:v>
                </c:pt>
                <c:pt idx="9758">
                  <c:v>62.76953125</c:v>
                </c:pt>
                <c:pt idx="9759">
                  <c:v>62.765546874999998</c:v>
                </c:pt>
                <c:pt idx="9760">
                  <c:v>62.761249999999997</c:v>
                </c:pt>
                <c:pt idx="9761">
                  <c:v>62.756875000000001</c:v>
                </c:pt>
                <c:pt idx="9762">
                  <c:v>62.752421875000003</c:v>
                </c:pt>
                <c:pt idx="9763">
                  <c:v>62.747890624999997</c:v>
                </c:pt>
                <c:pt idx="9764">
                  <c:v>62.743437499999999</c:v>
                </c:pt>
                <c:pt idx="9765">
                  <c:v>62.739140624999997</c:v>
                </c:pt>
                <c:pt idx="9766">
                  <c:v>62.734999999999999</c:v>
                </c:pt>
                <c:pt idx="9767">
                  <c:v>62.731250000000003</c:v>
                </c:pt>
                <c:pt idx="9768">
                  <c:v>62.727734374999997</c:v>
                </c:pt>
                <c:pt idx="9769">
                  <c:v>62.723671875000001</c:v>
                </c:pt>
                <c:pt idx="9770">
                  <c:v>62.718906250000003</c:v>
                </c:pt>
                <c:pt idx="9771">
                  <c:v>62.713828124999999</c:v>
                </c:pt>
                <c:pt idx="9772">
                  <c:v>62.709531249999998</c:v>
                </c:pt>
                <c:pt idx="9773">
                  <c:v>62.706406250000001</c:v>
                </c:pt>
                <c:pt idx="9774">
                  <c:v>62.7028125</c:v>
                </c:pt>
                <c:pt idx="9775">
                  <c:v>62.697812499999998</c:v>
                </c:pt>
                <c:pt idx="9776">
                  <c:v>62.692265624999997</c:v>
                </c:pt>
                <c:pt idx="9777">
                  <c:v>62.686874999999901</c:v>
                </c:pt>
                <c:pt idx="9778">
                  <c:v>62.681640625</c:v>
                </c:pt>
                <c:pt idx="9779">
                  <c:v>62.676640624999997</c:v>
                </c:pt>
                <c:pt idx="9780">
                  <c:v>62.671875</c:v>
                </c:pt>
                <c:pt idx="9781">
                  <c:v>62.667343750000001</c:v>
                </c:pt>
                <c:pt idx="9782">
                  <c:v>62.663046874999999</c:v>
                </c:pt>
                <c:pt idx="9783">
                  <c:v>62.658671875000003</c:v>
                </c:pt>
                <c:pt idx="9784">
                  <c:v>62.654062500000002</c:v>
                </c:pt>
                <c:pt idx="9785">
                  <c:v>62.649374999999999</c:v>
                </c:pt>
                <c:pt idx="9786">
                  <c:v>62.645078124999998</c:v>
                </c:pt>
                <c:pt idx="9787">
                  <c:v>62.641562499999999</c:v>
                </c:pt>
                <c:pt idx="9788">
                  <c:v>62.638828125000003</c:v>
                </c:pt>
                <c:pt idx="9789">
                  <c:v>62.636562499999997</c:v>
                </c:pt>
                <c:pt idx="9790">
                  <c:v>62.633593750000003</c:v>
                </c:pt>
                <c:pt idx="9791">
                  <c:v>62.628984375000002</c:v>
                </c:pt>
                <c:pt idx="9792">
                  <c:v>62.623046875</c:v>
                </c:pt>
                <c:pt idx="9793">
                  <c:v>62.616562499999901</c:v>
                </c:pt>
                <c:pt idx="9794">
                  <c:v>62.609921874999998</c:v>
                </c:pt>
                <c:pt idx="9795">
                  <c:v>62.603281250000002</c:v>
                </c:pt>
                <c:pt idx="9796">
                  <c:v>62.596953124999999</c:v>
                </c:pt>
                <c:pt idx="9797">
                  <c:v>62.591171874999901</c:v>
                </c:pt>
                <c:pt idx="9798">
                  <c:v>62.585859374999998</c:v>
                </c:pt>
                <c:pt idx="9799">
                  <c:v>62.580781250000001</c:v>
                </c:pt>
                <c:pt idx="9800">
                  <c:v>62.575859375</c:v>
                </c:pt>
                <c:pt idx="9801">
                  <c:v>62.570937499999999</c:v>
                </c:pt>
                <c:pt idx="9802">
                  <c:v>62.565937499999997</c:v>
                </c:pt>
                <c:pt idx="9803">
                  <c:v>62.560937500000001</c:v>
                </c:pt>
                <c:pt idx="9804">
                  <c:v>62.553593749999997</c:v>
                </c:pt>
                <c:pt idx="9805">
                  <c:v>62.544140624999997</c:v>
                </c:pt>
                <c:pt idx="9806">
                  <c:v>62.534999999999997</c:v>
                </c:pt>
                <c:pt idx="9807">
                  <c:v>62.525859375000003</c:v>
                </c:pt>
                <c:pt idx="9808">
                  <c:v>62.516328125000001</c:v>
                </c:pt>
                <c:pt idx="9809">
                  <c:v>62.506171875</c:v>
                </c:pt>
                <c:pt idx="9810">
                  <c:v>62.495468750000001</c:v>
                </c:pt>
                <c:pt idx="9811">
                  <c:v>62.484218749999997</c:v>
                </c:pt>
                <c:pt idx="9812">
                  <c:v>62.472578124999998</c:v>
                </c:pt>
                <c:pt idx="9813">
                  <c:v>62.460625</c:v>
                </c:pt>
                <c:pt idx="9814">
                  <c:v>62.448749999999997</c:v>
                </c:pt>
                <c:pt idx="9815">
                  <c:v>62.437265625000002</c:v>
                </c:pt>
                <c:pt idx="9816">
                  <c:v>62.425859375000002</c:v>
                </c:pt>
                <c:pt idx="9817">
                  <c:v>62.414843750000003</c:v>
                </c:pt>
                <c:pt idx="9818">
                  <c:v>62.404062500000002</c:v>
                </c:pt>
                <c:pt idx="9819">
                  <c:v>62.392890625</c:v>
                </c:pt>
                <c:pt idx="9820">
                  <c:v>62.381484374999999</c:v>
                </c:pt>
                <c:pt idx="9821">
                  <c:v>62.370156250000001</c:v>
                </c:pt>
                <c:pt idx="9822">
                  <c:v>62.358906249999997</c:v>
                </c:pt>
                <c:pt idx="9823">
                  <c:v>62.347421875000002</c:v>
                </c:pt>
                <c:pt idx="9824">
                  <c:v>62.335859374999998</c:v>
                </c:pt>
                <c:pt idx="9825">
                  <c:v>62.324687500000003</c:v>
                </c:pt>
                <c:pt idx="9826">
                  <c:v>62.314062499999999</c:v>
                </c:pt>
                <c:pt idx="9827">
                  <c:v>62.304296874999999</c:v>
                </c:pt>
                <c:pt idx="9828">
                  <c:v>62.295312500000001</c:v>
                </c:pt>
                <c:pt idx="9829">
                  <c:v>62.286562500000002</c:v>
                </c:pt>
                <c:pt idx="9830">
                  <c:v>62.278593749999999</c:v>
                </c:pt>
                <c:pt idx="9831">
                  <c:v>62.271953125000003</c:v>
                </c:pt>
                <c:pt idx="9832">
                  <c:v>62.266562499999999</c:v>
                </c:pt>
                <c:pt idx="9833">
                  <c:v>62.262421875000001</c:v>
                </c:pt>
                <c:pt idx="9834">
                  <c:v>62.259140625000001</c:v>
                </c:pt>
                <c:pt idx="9835">
                  <c:v>62.256328125000003</c:v>
                </c:pt>
                <c:pt idx="9836">
                  <c:v>62.255156249999999</c:v>
                </c:pt>
                <c:pt idx="9837">
                  <c:v>62.256250000000001</c:v>
                </c:pt>
                <c:pt idx="9838">
                  <c:v>62.258281250000003</c:v>
                </c:pt>
                <c:pt idx="9839">
                  <c:v>62.260312499999998</c:v>
                </c:pt>
                <c:pt idx="9840">
                  <c:v>62.262187500000003</c:v>
                </c:pt>
                <c:pt idx="9841">
                  <c:v>62.264218749999998</c:v>
                </c:pt>
                <c:pt idx="9842">
                  <c:v>62.266406250000003</c:v>
                </c:pt>
                <c:pt idx="9843">
                  <c:v>62.268124999999998</c:v>
                </c:pt>
                <c:pt idx="9844">
                  <c:v>62.269062499999997</c:v>
                </c:pt>
                <c:pt idx="9845">
                  <c:v>62.26953125</c:v>
                </c:pt>
                <c:pt idx="9846">
                  <c:v>62.27</c:v>
                </c:pt>
                <c:pt idx="9847">
                  <c:v>62.270625000000003</c:v>
                </c:pt>
                <c:pt idx="9848">
                  <c:v>62.271250000000002</c:v>
                </c:pt>
                <c:pt idx="9849">
                  <c:v>62.271875000000001</c:v>
                </c:pt>
                <c:pt idx="9850">
                  <c:v>62.272343749999997</c:v>
                </c:pt>
                <c:pt idx="9851">
                  <c:v>62.272656249999997</c:v>
                </c:pt>
                <c:pt idx="9852">
                  <c:v>62.273125</c:v>
                </c:pt>
                <c:pt idx="9853">
                  <c:v>62.273593750000003</c:v>
                </c:pt>
                <c:pt idx="9854">
                  <c:v>62.273906250000003</c:v>
                </c:pt>
                <c:pt idx="9855">
                  <c:v>62.273906250000003</c:v>
                </c:pt>
                <c:pt idx="9856">
                  <c:v>62.273593750000003</c:v>
                </c:pt>
                <c:pt idx="9857">
                  <c:v>62.273125</c:v>
                </c:pt>
                <c:pt idx="9858">
                  <c:v>62.271406249999998</c:v>
                </c:pt>
                <c:pt idx="9859">
                  <c:v>62.268046875000003</c:v>
                </c:pt>
                <c:pt idx="9860">
                  <c:v>62.263906249999998</c:v>
                </c:pt>
                <c:pt idx="9861">
                  <c:v>62.259140625000001</c:v>
                </c:pt>
                <c:pt idx="9862">
                  <c:v>62.253671875000002</c:v>
                </c:pt>
                <c:pt idx="9863">
                  <c:v>62.247734375</c:v>
                </c:pt>
                <c:pt idx="9864">
                  <c:v>62.241484374999999</c:v>
                </c:pt>
                <c:pt idx="9865">
                  <c:v>62.236093750000002</c:v>
                </c:pt>
                <c:pt idx="9866">
                  <c:v>62.232187500000002</c:v>
                </c:pt>
                <c:pt idx="9867">
                  <c:v>62.228671875000003</c:v>
                </c:pt>
                <c:pt idx="9868">
                  <c:v>62.224765625000003</c:v>
                </c:pt>
                <c:pt idx="9869">
                  <c:v>62.220234374999997</c:v>
                </c:pt>
                <c:pt idx="9870">
                  <c:v>62.214609375000002</c:v>
                </c:pt>
                <c:pt idx="9871">
                  <c:v>62.207890624999997</c:v>
                </c:pt>
                <c:pt idx="9872">
                  <c:v>62.200546875000001</c:v>
                </c:pt>
                <c:pt idx="9873">
                  <c:v>62.192890624999997</c:v>
                </c:pt>
                <c:pt idx="9874">
                  <c:v>62.185234375</c:v>
                </c:pt>
                <c:pt idx="9875">
                  <c:v>62.177656249999998</c:v>
                </c:pt>
                <c:pt idx="9876">
                  <c:v>62.170703125000003</c:v>
                </c:pt>
                <c:pt idx="9877">
                  <c:v>62.165468750000002</c:v>
                </c:pt>
                <c:pt idx="9878">
                  <c:v>62.162031249999998</c:v>
                </c:pt>
                <c:pt idx="9879">
                  <c:v>62.159374999999997</c:v>
                </c:pt>
                <c:pt idx="9880">
                  <c:v>62.156874999999999</c:v>
                </c:pt>
                <c:pt idx="9881">
                  <c:v>62.154843749999998</c:v>
                </c:pt>
                <c:pt idx="9882">
                  <c:v>62.153281249999999</c:v>
                </c:pt>
                <c:pt idx="9883">
                  <c:v>62.151874999999997</c:v>
                </c:pt>
                <c:pt idx="9884">
                  <c:v>62.150781249999902</c:v>
                </c:pt>
                <c:pt idx="9885">
                  <c:v>62.149843750000002</c:v>
                </c:pt>
                <c:pt idx="9886">
                  <c:v>62.149062499999999</c:v>
                </c:pt>
                <c:pt idx="9887">
                  <c:v>62.148593750000003</c:v>
                </c:pt>
                <c:pt idx="9888">
                  <c:v>62.147968749999997</c:v>
                </c:pt>
                <c:pt idx="9889">
                  <c:v>62.147187500000001</c:v>
                </c:pt>
                <c:pt idx="9890">
                  <c:v>62.146562500000002</c:v>
                </c:pt>
                <c:pt idx="9891">
                  <c:v>62.146093749999999</c:v>
                </c:pt>
                <c:pt idx="9892">
                  <c:v>62.145624999999903</c:v>
                </c:pt>
                <c:pt idx="9893">
                  <c:v>62.14484375</c:v>
                </c:pt>
                <c:pt idx="9894">
                  <c:v>62.143906250000001</c:v>
                </c:pt>
                <c:pt idx="9895">
                  <c:v>62.142812499999998</c:v>
                </c:pt>
                <c:pt idx="9896">
                  <c:v>62.141718750000003</c:v>
                </c:pt>
                <c:pt idx="9897">
                  <c:v>62.140781250000003</c:v>
                </c:pt>
                <c:pt idx="9898">
                  <c:v>62.139687499999901</c:v>
                </c:pt>
                <c:pt idx="9899">
                  <c:v>62.138281249999999</c:v>
                </c:pt>
                <c:pt idx="9900">
                  <c:v>62.13703125</c:v>
                </c:pt>
                <c:pt idx="9901">
                  <c:v>62.136093750000001</c:v>
                </c:pt>
                <c:pt idx="9902">
                  <c:v>62.135156250000001</c:v>
                </c:pt>
                <c:pt idx="9903">
                  <c:v>62.134218750000002</c:v>
                </c:pt>
                <c:pt idx="9904">
                  <c:v>62.133125</c:v>
                </c:pt>
                <c:pt idx="9905">
                  <c:v>62.132031249999997</c:v>
                </c:pt>
                <c:pt idx="9906">
                  <c:v>62.131250000000001</c:v>
                </c:pt>
                <c:pt idx="9907">
                  <c:v>62.130625000000002</c:v>
                </c:pt>
                <c:pt idx="9908">
                  <c:v>62.129843749999999</c:v>
                </c:pt>
                <c:pt idx="9909">
                  <c:v>62.128749999999997</c:v>
                </c:pt>
                <c:pt idx="9910">
                  <c:v>62.127656250000001</c:v>
                </c:pt>
                <c:pt idx="9911">
                  <c:v>62.127031250000002</c:v>
                </c:pt>
                <c:pt idx="9912">
                  <c:v>62.126406250000002</c:v>
                </c:pt>
                <c:pt idx="9913">
                  <c:v>62.1256249999999</c:v>
                </c:pt>
                <c:pt idx="9914">
                  <c:v>62.124999999999901</c:v>
                </c:pt>
                <c:pt idx="9915">
                  <c:v>62.124531249999997</c:v>
                </c:pt>
                <c:pt idx="9916">
                  <c:v>62.124218749999997</c:v>
                </c:pt>
                <c:pt idx="9917">
                  <c:v>62.123750000000001</c:v>
                </c:pt>
                <c:pt idx="9918">
                  <c:v>62.123125000000002</c:v>
                </c:pt>
                <c:pt idx="9919">
                  <c:v>62.122500000000002</c:v>
                </c:pt>
                <c:pt idx="9920">
                  <c:v>62.122031249999999</c:v>
                </c:pt>
                <c:pt idx="9921">
                  <c:v>62.121562499999897</c:v>
                </c:pt>
                <c:pt idx="9922">
                  <c:v>62.12109375</c:v>
                </c:pt>
                <c:pt idx="9923">
                  <c:v>62.120468750000001</c:v>
                </c:pt>
                <c:pt idx="9924">
                  <c:v>62.119687499999998</c:v>
                </c:pt>
                <c:pt idx="9925">
                  <c:v>62.119062499999998</c:v>
                </c:pt>
                <c:pt idx="9926">
                  <c:v>62.118437499999999</c:v>
                </c:pt>
                <c:pt idx="9927">
                  <c:v>62.117968749999903</c:v>
                </c:pt>
                <c:pt idx="9928">
                  <c:v>62.1178124999999</c:v>
                </c:pt>
                <c:pt idx="9929">
                  <c:v>62.117812499999999</c:v>
                </c:pt>
                <c:pt idx="9930">
                  <c:v>62.117656250000003</c:v>
                </c:pt>
                <c:pt idx="9931">
                  <c:v>62.1171875</c:v>
                </c:pt>
                <c:pt idx="9932">
                  <c:v>62.116718749999997</c:v>
                </c:pt>
                <c:pt idx="9933">
                  <c:v>62.116406249999997</c:v>
                </c:pt>
                <c:pt idx="9934">
                  <c:v>62.116250000000001</c:v>
                </c:pt>
                <c:pt idx="9935">
                  <c:v>62.115937500000001</c:v>
                </c:pt>
                <c:pt idx="9936">
                  <c:v>62.115156249999998</c:v>
                </c:pt>
                <c:pt idx="9937">
                  <c:v>62.114375000000003</c:v>
                </c:pt>
                <c:pt idx="9938">
                  <c:v>62.113906249999999</c:v>
                </c:pt>
                <c:pt idx="9939">
                  <c:v>62.113437500000003</c:v>
                </c:pt>
                <c:pt idx="9940">
                  <c:v>62.112812499999997</c:v>
                </c:pt>
                <c:pt idx="9941">
                  <c:v>62.112187499999997</c:v>
                </c:pt>
                <c:pt idx="9942">
                  <c:v>62.111562499999998</c:v>
                </c:pt>
                <c:pt idx="9943">
                  <c:v>62.111249999999998</c:v>
                </c:pt>
                <c:pt idx="9944">
                  <c:v>62.110937499999999</c:v>
                </c:pt>
                <c:pt idx="9945">
                  <c:v>62.110312499999999</c:v>
                </c:pt>
                <c:pt idx="9946">
                  <c:v>62.109843750000003</c:v>
                </c:pt>
                <c:pt idx="9947">
                  <c:v>62.109531250000003</c:v>
                </c:pt>
                <c:pt idx="9948">
                  <c:v>62.1090625</c:v>
                </c:pt>
                <c:pt idx="9949">
                  <c:v>62.108281249999997</c:v>
                </c:pt>
                <c:pt idx="9950">
                  <c:v>62.107499999999902</c:v>
                </c:pt>
                <c:pt idx="9951">
                  <c:v>62.106875000000002</c:v>
                </c:pt>
                <c:pt idx="9952">
                  <c:v>62.106406249999999</c:v>
                </c:pt>
                <c:pt idx="9953">
                  <c:v>62.106250000000003</c:v>
                </c:pt>
                <c:pt idx="9954">
                  <c:v>62.106250000000003</c:v>
                </c:pt>
                <c:pt idx="9955">
                  <c:v>62.106406249999999</c:v>
                </c:pt>
                <c:pt idx="9956">
                  <c:v>62.106875000000002</c:v>
                </c:pt>
                <c:pt idx="9957">
                  <c:v>62.107656249999998</c:v>
                </c:pt>
                <c:pt idx="9958">
                  <c:v>62.108437500000001</c:v>
                </c:pt>
                <c:pt idx="9959">
                  <c:v>62.108906249999997</c:v>
                </c:pt>
                <c:pt idx="9960">
                  <c:v>62.109375</c:v>
                </c:pt>
                <c:pt idx="9961">
                  <c:v>62.109843749999897</c:v>
                </c:pt>
                <c:pt idx="9962">
                  <c:v>62.110468750000003</c:v>
                </c:pt>
                <c:pt idx="9963">
                  <c:v>62.111093750000002</c:v>
                </c:pt>
                <c:pt idx="9964">
                  <c:v>62.111562499999998</c:v>
                </c:pt>
                <c:pt idx="9965">
                  <c:v>62.112499999999997</c:v>
                </c:pt>
                <c:pt idx="9966">
                  <c:v>62.11359375</c:v>
                </c:pt>
                <c:pt idx="9967">
                  <c:v>62.114687500000002</c:v>
                </c:pt>
                <c:pt idx="9968">
                  <c:v>62.115781249999998</c:v>
                </c:pt>
                <c:pt idx="9969">
                  <c:v>62.116875</c:v>
                </c:pt>
                <c:pt idx="9970">
                  <c:v>62.118281250000003</c:v>
                </c:pt>
                <c:pt idx="9971">
                  <c:v>62.119687499999998</c:v>
                </c:pt>
                <c:pt idx="9972">
                  <c:v>62.12109375</c:v>
                </c:pt>
                <c:pt idx="9973">
                  <c:v>62.122812500000002</c:v>
                </c:pt>
                <c:pt idx="9974">
                  <c:v>62.124531249999997</c:v>
                </c:pt>
                <c:pt idx="9975">
                  <c:v>62.125937499999999</c:v>
                </c:pt>
                <c:pt idx="9976">
                  <c:v>62.127343750000001</c:v>
                </c:pt>
                <c:pt idx="9977">
                  <c:v>62.12890625</c:v>
                </c:pt>
                <c:pt idx="9978">
                  <c:v>62.130625000000002</c:v>
                </c:pt>
                <c:pt idx="9979">
                  <c:v>62.132343749999997</c:v>
                </c:pt>
                <c:pt idx="9980">
                  <c:v>62.134062499999999</c:v>
                </c:pt>
                <c:pt idx="9981">
                  <c:v>62.135624999999997</c:v>
                </c:pt>
                <c:pt idx="9982">
                  <c:v>62.13703125</c:v>
                </c:pt>
                <c:pt idx="9983">
                  <c:v>62.138593749999998</c:v>
                </c:pt>
                <c:pt idx="9984">
                  <c:v>62.140156249999997</c:v>
                </c:pt>
                <c:pt idx="9985">
                  <c:v>62.141718750000003</c:v>
                </c:pt>
                <c:pt idx="9986">
                  <c:v>62.143281250000001</c:v>
                </c:pt>
                <c:pt idx="9987">
                  <c:v>62.145000000000003</c:v>
                </c:pt>
                <c:pt idx="9988">
                  <c:v>62.146875000000001</c:v>
                </c:pt>
                <c:pt idx="9989">
                  <c:v>62.14875</c:v>
                </c:pt>
                <c:pt idx="9990">
                  <c:v>62.150468750000002</c:v>
                </c:pt>
                <c:pt idx="9991">
                  <c:v>62.152187499999997</c:v>
                </c:pt>
                <c:pt idx="9992">
                  <c:v>62.154218749999998</c:v>
                </c:pt>
                <c:pt idx="9993">
                  <c:v>62.156718750000003</c:v>
                </c:pt>
                <c:pt idx="9994">
                  <c:v>62.159218750000001</c:v>
                </c:pt>
                <c:pt idx="9995">
                  <c:v>62.161562499999903</c:v>
                </c:pt>
                <c:pt idx="9996">
                  <c:v>62.164218750000003</c:v>
                </c:pt>
                <c:pt idx="9997">
                  <c:v>62.166874999999997</c:v>
                </c:pt>
                <c:pt idx="9998">
                  <c:v>62.169687500000002</c:v>
                </c:pt>
                <c:pt idx="9999">
                  <c:v>62.172343750000003</c:v>
                </c:pt>
                <c:pt idx="10000">
                  <c:v>62.174218750000001</c:v>
                </c:pt>
                <c:pt idx="10001">
                  <c:v>62.175937500000003</c:v>
                </c:pt>
                <c:pt idx="10002">
                  <c:v>62.177500000000002</c:v>
                </c:pt>
                <c:pt idx="10003">
                  <c:v>62.178906249999997</c:v>
                </c:pt>
                <c:pt idx="10004">
                  <c:v>62.180312499999999</c:v>
                </c:pt>
                <c:pt idx="10005">
                  <c:v>62.182656250000001</c:v>
                </c:pt>
                <c:pt idx="10006">
                  <c:v>62.192500000000003</c:v>
                </c:pt>
                <c:pt idx="10007">
                  <c:v>62.209375000000001</c:v>
                </c:pt>
                <c:pt idx="10008">
                  <c:v>62.226718750000003</c:v>
                </c:pt>
                <c:pt idx="10009">
                  <c:v>62.243437499999999</c:v>
                </c:pt>
                <c:pt idx="10010">
                  <c:v>62.259453125</c:v>
                </c:pt>
                <c:pt idx="10011">
                  <c:v>62.275468750000002</c:v>
                </c:pt>
                <c:pt idx="10012">
                  <c:v>62.291718750000001</c:v>
                </c:pt>
                <c:pt idx="10013">
                  <c:v>62.308124999999997</c:v>
                </c:pt>
                <c:pt idx="10014">
                  <c:v>62.324687500000003</c:v>
                </c:pt>
                <c:pt idx="10015">
                  <c:v>62.341093749999999</c:v>
                </c:pt>
                <c:pt idx="10016">
                  <c:v>62.357500000000002</c:v>
                </c:pt>
                <c:pt idx="10017">
                  <c:v>62.373906249999997</c:v>
                </c:pt>
                <c:pt idx="10018">
                  <c:v>62.390156249999997</c:v>
                </c:pt>
                <c:pt idx="10019">
                  <c:v>62.406718749999897</c:v>
                </c:pt>
                <c:pt idx="10020">
                  <c:v>62.423593750000002</c:v>
                </c:pt>
                <c:pt idx="10021">
                  <c:v>62.440312499999997</c:v>
                </c:pt>
                <c:pt idx="10022">
                  <c:v>62.456953124999998</c:v>
                </c:pt>
                <c:pt idx="10023">
                  <c:v>62.473750000000003</c:v>
                </c:pt>
                <c:pt idx="10024">
                  <c:v>62.490703125000003</c:v>
                </c:pt>
                <c:pt idx="10025">
                  <c:v>62.508125</c:v>
                </c:pt>
                <c:pt idx="10026">
                  <c:v>62.526328124999999</c:v>
                </c:pt>
                <c:pt idx="10027">
                  <c:v>62.544921875</c:v>
                </c:pt>
                <c:pt idx="10028">
                  <c:v>62.563359374999997</c:v>
                </c:pt>
                <c:pt idx="10029">
                  <c:v>62.581484375000002</c:v>
                </c:pt>
                <c:pt idx="10030">
                  <c:v>62.599296875</c:v>
                </c:pt>
                <c:pt idx="10031">
                  <c:v>62.616953125000002</c:v>
                </c:pt>
                <c:pt idx="10032">
                  <c:v>62.635390624999999</c:v>
                </c:pt>
                <c:pt idx="10033">
                  <c:v>62.654375000000002</c:v>
                </c:pt>
                <c:pt idx="10034">
                  <c:v>62.673749999999998</c:v>
                </c:pt>
                <c:pt idx="10035">
                  <c:v>62.693437500000002</c:v>
                </c:pt>
                <c:pt idx="10036">
                  <c:v>62.712187499999999</c:v>
                </c:pt>
                <c:pt idx="10037">
                  <c:v>62.729843750000001</c:v>
                </c:pt>
                <c:pt idx="10038">
                  <c:v>62.747109375000001</c:v>
                </c:pt>
                <c:pt idx="10039">
                  <c:v>62.7642968749999</c:v>
                </c:pt>
                <c:pt idx="10040">
                  <c:v>62.781171874999998</c:v>
                </c:pt>
                <c:pt idx="10041">
                  <c:v>62.797109374999998</c:v>
                </c:pt>
                <c:pt idx="10042">
                  <c:v>62.811953125000002</c:v>
                </c:pt>
                <c:pt idx="10043">
                  <c:v>62.827109374999999</c:v>
                </c:pt>
                <c:pt idx="10044">
                  <c:v>62.843203125000002</c:v>
                </c:pt>
                <c:pt idx="10045">
                  <c:v>62.859609374999998</c:v>
                </c:pt>
                <c:pt idx="10046">
                  <c:v>62.876015624999901</c:v>
                </c:pt>
                <c:pt idx="10047">
                  <c:v>62.892421874999997</c:v>
                </c:pt>
                <c:pt idx="10048">
                  <c:v>62.908906250000001</c:v>
                </c:pt>
                <c:pt idx="10049">
                  <c:v>62.925624999999997</c:v>
                </c:pt>
                <c:pt idx="10050">
                  <c:v>62.942500000000003</c:v>
                </c:pt>
                <c:pt idx="10051">
                  <c:v>62.959375000000001</c:v>
                </c:pt>
                <c:pt idx="10052">
                  <c:v>62.975546874999999</c:v>
                </c:pt>
                <c:pt idx="10053">
                  <c:v>62.991953125000002</c:v>
                </c:pt>
                <c:pt idx="10054">
                  <c:v>63.008984374999997</c:v>
                </c:pt>
                <c:pt idx="10055">
                  <c:v>63.025781250000001</c:v>
                </c:pt>
                <c:pt idx="10056">
                  <c:v>63.04265625</c:v>
                </c:pt>
                <c:pt idx="10057">
                  <c:v>63.059687500000003</c:v>
                </c:pt>
                <c:pt idx="10058">
                  <c:v>63.069296874999999</c:v>
                </c:pt>
                <c:pt idx="10059">
                  <c:v>63.070468750000003</c:v>
                </c:pt>
                <c:pt idx="10060">
                  <c:v>63.070781250000003</c:v>
                </c:pt>
                <c:pt idx="10061">
                  <c:v>63.071406249999903</c:v>
                </c:pt>
                <c:pt idx="10062">
                  <c:v>63.072187499999998</c:v>
                </c:pt>
                <c:pt idx="10063">
                  <c:v>63.072890624999999</c:v>
                </c:pt>
                <c:pt idx="10064">
                  <c:v>63.073671875000002</c:v>
                </c:pt>
                <c:pt idx="10065">
                  <c:v>63.07453125</c:v>
                </c:pt>
                <c:pt idx="10066">
                  <c:v>63.075546875000001</c:v>
                </c:pt>
                <c:pt idx="10067">
                  <c:v>63.076562500000001</c:v>
                </c:pt>
                <c:pt idx="10068">
                  <c:v>63.077578125000002</c:v>
                </c:pt>
                <c:pt idx="10069">
                  <c:v>63.078593750000003</c:v>
                </c:pt>
                <c:pt idx="10070">
                  <c:v>63.079687499999999</c:v>
                </c:pt>
                <c:pt idx="10071">
                  <c:v>63.080937499999997</c:v>
                </c:pt>
                <c:pt idx="10072">
                  <c:v>63.081874999999997</c:v>
                </c:pt>
                <c:pt idx="10073">
                  <c:v>63.082265624999998</c:v>
                </c:pt>
                <c:pt idx="10074">
                  <c:v>63.081484375000002</c:v>
                </c:pt>
                <c:pt idx="10075">
                  <c:v>63.079296874999997</c:v>
                </c:pt>
                <c:pt idx="10076">
                  <c:v>63.076562500000001</c:v>
                </c:pt>
                <c:pt idx="10077">
                  <c:v>63.073749999999997</c:v>
                </c:pt>
                <c:pt idx="10078">
                  <c:v>63.070859374999998</c:v>
                </c:pt>
                <c:pt idx="10079">
                  <c:v>63.067968749999999</c:v>
                </c:pt>
                <c:pt idx="10080">
                  <c:v>63.065234375000003</c:v>
                </c:pt>
                <c:pt idx="10081">
                  <c:v>63.0625</c:v>
                </c:pt>
                <c:pt idx="10082">
                  <c:v>63.059609375000001</c:v>
                </c:pt>
                <c:pt idx="10083">
                  <c:v>63.049765624999999</c:v>
                </c:pt>
                <c:pt idx="10084">
                  <c:v>63.032109374999997</c:v>
                </c:pt>
                <c:pt idx="10085">
                  <c:v>63.013359375</c:v>
                </c:pt>
                <c:pt idx="10086">
                  <c:v>62.994062499999998</c:v>
                </c:pt>
                <c:pt idx="10087">
                  <c:v>62.974531249999998</c:v>
                </c:pt>
                <c:pt idx="10088">
                  <c:v>62.955390625</c:v>
                </c:pt>
                <c:pt idx="10089">
                  <c:v>62.936953125000002</c:v>
                </c:pt>
                <c:pt idx="10090">
                  <c:v>62.91828125</c:v>
                </c:pt>
                <c:pt idx="10091">
                  <c:v>62.898984374999998</c:v>
                </c:pt>
                <c:pt idx="10092">
                  <c:v>62.879375000000003</c:v>
                </c:pt>
                <c:pt idx="10093">
                  <c:v>62.859453125000002</c:v>
                </c:pt>
                <c:pt idx="10094">
                  <c:v>62.83953125</c:v>
                </c:pt>
                <c:pt idx="10095">
                  <c:v>62.819687500000001</c:v>
                </c:pt>
                <c:pt idx="10096">
                  <c:v>62.799609375000003</c:v>
                </c:pt>
                <c:pt idx="10097">
                  <c:v>62.779921874999999</c:v>
                </c:pt>
                <c:pt idx="10098">
                  <c:v>62.760234375000003</c:v>
                </c:pt>
                <c:pt idx="10099">
                  <c:v>62.738437500000003</c:v>
                </c:pt>
                <c:pt idx="10100">
                  <c:v>62.715390624999998</c:v>
                </c:pt>
                <c:pt idx="10101">
                  <c:v>62.692812500000002</c:v>
                </c:pt>
                <c:pt idx="10102">
                  <c:v>62.670625000000001</c:v>
                </c:pt>
                <c:pt idx="10103">
                  <c:v>62.64875</c:v>
                </c:pt>
                <c:pt idx="10104">
                  <c:v>62.627031250000002</c:v>
                </c:pt>
                <c:pt idx="10105">
                  <c:v>62.606562500000003</c:v>
                </c:pt>
                <c:pt idx="10106">
                  <c:v>62.587187499999999</c:v>
                </c:pt>
                <c:pt idx="10107">
                  <c:v>62.567109375000001</c:v>
                </c:pt>
                <c:pt idx="10108">
                  <c:v>62.546640625000002</c:v>
                </c:pt>
                <c:pt idx="10109">
                  <c:v>62.526015624999999</c:v>
                </c:pt>
                <c:pt idx="10110">
                  <c:v>62.505390624999997</c:v>
                </c:pt>
                <c:pt idx="10111">
                  <c:v>62.484921874999998</c:v>
                </c:pt>
                <c:pt idx="10112">
                  <c:v>62.464453124999999</c:v>
                </c:pt>
                <c:pt idx="10113">
                  <c:v>62.443984374999999</c:v>
                </c:pt>
                <c:pt idx="10114">
                  <c:v>62.423749999999998</c:v>
                </c:pt>
                <c:pt idx="10115">
                  <c:v>62.403515624999997</c:v>
                </c:pt>
                <c:pt idx="10116">
                  <c:v>62.383125</c:v>
                </c:pt>
                <c:pt idx="10117">
                  <c:v>62.362812499999997</c:v>
                </c:pt>
                <c:pt idx="10118">
                  <c:v>62.342500000000001</c:v>
                </c:pt>
                <c:pt idx="10119">
                  <c:v>62.322499999999998</c:v>
                </c:pt>
                <c:pt idx="10120">
                  <c:v>62.302656249999998</c:v>
                </c:pt>
                <c:pt idx="10121">
                  <c:v>62.282499999999999</c:v>
                </c:pt>
                <c:pt idx="10122">
                  <c:v>62.262343749999999</c:v>
                </c:pt>
                <c:pt idx="10123">
                  <c:v>62.242265625000002</c:v>
                </c:pt>
                <c:pt idx="10124">
                  <c:v>62.221874999999997</c:v>
                </c:pt>
                <c:pt idx="10125">
                  <c:v>62.201250000000002</c:v>
                </c:pt>
                <c:pt idx="10126">
                  <c:v>62.180624999999999</c:v>
                </c:pt>
                <c:pt idx="10127">
                  <c:v>62.15984375</c:v>
                </c:pt>
                <c:pt idx="10128">
                  <c:v>62.138984375</c:v>
                </c:pt>
                <c:pt idx="10129">
                  <c:v>62.118124999999999</c:v>
                </c:pt>
                <c:pt idx="10130">
                  <c:v>62.097187499999997</c:v>
                </c:pt>
                <c:pt idx="10131">
                  <c:v>62.076250000000002</c:v>
                </c:pt>
                <c:pt idx="10132">
                  <c:v>62.055312499999999</c:v>
                </c:pt>
                <c:pt idx="10133">
                  <c:v>62.034453124999999</c:v>
                </c:pt>
                <c:pt idx="10134">
                  <c:v>62.013437500000002</c:v>
                </c:pt>
                <c:pt idx="10135">
                  <c:v>61.992343750000003</c:v>
                </c:pt>
                <c:pt idx="10136">
                  <c:v>61.971484375000003</c:v>
                </c:pt>
                <c:pt idx="10137">
                  <c:v>61.950703124999997</c:v>
                </c:pt>
                <c:pt idx="10138">
                  <c:v>61.929921874999998</c:v>
                </c:pt>
                <c:pt idx="10139">
                  <c:v>61.909140624999999</c:v>
                </c:pt>
                <c:pt idx="10140">
                  <c:v>61.888515624999997</c:v>
                </c:pt>
                <c:pt idx="10141">
                  <c:v>61.867578125000001</c:v>
                </c:pt>
                <c:pt idx="10142">
                  <c:v>61.846406250000001</c:v>
                </c:pt>
                <c:pt idx="10143">
                  <c:v>61.837656250000002</c:v>
                </c:pt>
                <c:pt idx="10144">
                  <c:v>61.842187500000001</c:v>
                </c:pt>
                <c:pt idx="10145">
                  <c:v>61.847187499999997</c:v>
                </c:pt>
                <c:pt idx="10146">
                  <c:v>61.847187499999997</c:v>
                </c:pt>
                <c:pt idx="10147">
                  <c:v>61.842656249999997</c:v>
                </c:pt>
                <c:pt idx="10148">
                  <c:v>61.837656250000002</c:v>
                </c:pt>
                <c:pt idx="10149">
                  <c:v>61.832500000000003</c:v>
                </c:pt>
                <c:pt idx="10150">
                  <c:v>61.827187500000001</c:v>
                </c:pt>
                <c:pt idx="10151">
                  <c:v>61.821562499999999</c:v>
                </c:pt>
                <c:pt idx="10152">
                  <c:v>61.815781250000001</c:v>
                </c:pt>
                <c:pt idx="10153">
                  <c:v>61.809843749999999</c:v>
                </c:pt>
                <c:pt idx="10154">
                  <c:v>61.803906249999997</c:v>
                </c:pt>
                <c:pt idx="10155">
                  <c:v>61.797812499999999</c:v>
                </c:pt>
                <c:pt idx="10156">
                  <c:v>61.791718750000001</c:v>
                </c:pt>
                <c:pt idx="10157">
                  <c:v>61.785781249999999</c:v>
                </c:pt>
                <c:pt idx="10158">
                  <c:v>61.779609375</c:v>
                </c:pt>
                <c:pt idx="10159">
                  <c:v>61.7734375</c:v>
                </c:pt>
                <c:pt idx="10160">
                  <c:v>61.767265625</c:v>
                </c:pt>
                <c:pt idx="10161">
                  <c:v>61.761093750000001</c:v>
                </c:pt>
                <c:pt idx="10162">
                  <c:v>61.754921875000001</c:v>
                </c:pt>
                <c:pt idx="10163">
                  <c:v>61.748593749999998</c:v>
                </c:pt>
                <c:pt idx="10164">
                  <c:v>61.742421874999998</c:v>
                </c:pt>
                <c:pt idx="10165">
                  <c:v>61.736171874999997</c:v>
                </c:pt>
                <c:pt idx="10166">
                  <c:v>61.729921875000002</c:v>
                </c:pt>
                <c:pt idx="10167">
                  <c:v>61.723671875000001</c:v>
                </c:pt>
                <c:pt idx="10168">
                  <c:v>61.717421874999999</c:v>
                </c:pt>
                <c:pt idx="10169">
                  <c:v>61.711171874999998</c:v>
                </c:pt>
                <c:pt idx="10170">
                  <c:v>61.704843750000002</c:v>
                </c:pt>
                <c:pt idx="10171">
                  <c:v>61.698671875000002</c:v>
                </c:pt>
                <c:pt idx="10172">
                  <c:v>61.692578124999997</c:v>
                </c:pt>
                <c:pt idx="10173">
                  <c:v>61.686484374999999</c:v>
                </c:pt>
                <c:pt idx="10174">
                  <c:v>61.680312499999999</c:v>
                </c:pt>
                <c:pt idx="10175">
                  <c:v>61.674062499999998</c:v>
                </c:pt>
                <c:pt idx="10176">
                  <c:v>61.667812499999997</c:v>
                </c:pt>
                <c:pt idx="10177">
                  <c:v>61.661562500000002</c:v>
                </c:pt>
                <c:pt idx="10178">
                  <c:v>61.655390625000003</c:v>
                </c:pt>
                <c:pt idx="10179">
                  <c:v>61.649218750000003</c:v>
                </c:pt>
                <c:pt idx="10180">
                  <c:v>61.642968749999902</c:v>
                </c:pt>
                <c:pt idx="10181">
                  <c:v>61.63671875</c:v>
                </c:pt>
                <c:pt idx="10182">
                  <c:v>61.630390624999997</c:v>
                </c:pt>
                <c:pt idx="10183">
                  <c:v>61.624062499999901</c:v>
                </c:pt>
                <c:pt idx="10184">
                  <c:v>61.617734374999998</c:v>
                </c:pt>
                <c:pt idx="10185">
                  <c:v>61.611406250000002</c:v>
                </c:pt>
                <c:pt idx="10186">
                  <c:v>61.605078124999999</c:v>
                </c:pt>
                <c:pt idx="10187">
                  <c:v>61.598671875000001</c:v>
                </c:pt>
                <c:pt idx="10188">
                  <c:v>61.592343749999998</c:v>
                </c:pt>
                <c:pt idx="10189">
                  <c:v>61.586171874999998</c:v>
                </c:pt>
                <c:pt idx="10190">
                  <c:v>61.580156249999902</c:v>
                </c:pt>
                <c:pt idx="10191">
                  <c:v>61.574296875000002</c:v>
                </c:pt>
                <c:pt idx="10192">
                  <c:v>61.568437500000002</c:v>
                </c:pt>
                <c:pt idx="10193">
                  <c:v>61.562734374999998</c:v>
                </c:pt>
                <c:pt idx="10194">
                  <c:v>61.557499999999997</c:v>
                </c:pt>
                <c:pt idx="10195">
                  <c:v>61.552421874999901</c:v>
                </c:pt>
                <c:pt idx="10196">
                  <c:v>61.547421874999998</c:v>
                </c:pt>
                <c:pt idx="10197">
                  <c:v>61.542421875000002</c:v>
                </c:pt>
                <c:pt idx="10198">
                  <c:v>61.537421875</c:v>
                </c:pt>
                <c:pt idx="10199">
                  <c:v>61.532499999999999</c:v>
                </c:pt>
                <c:pt idx="10200">
                  <c:v>61.527421875000002</c:v>
                </c:pt>
                <c:pt idx="10201">
                  <c:v>61.522187500000001</c:v>
                </c:pt>
                <c:pt idx="10202">
                  <c:v>61.516953125000001</c:v>
                </c:pt>
                <c:pt idx="10203">
                  <c:v>61.511875000000003</c:v>
                </c:pt>
                <c:pt idx="10204">
                  <c:v>61.506875000000001</c:v>
                </c:pt>
                <c:pt idx="10205">
                  <c:v>61.501796874999997</c:v>
                </c:pt>
                <c:pt idx="10206">
                  <c:v>61.496718749999999</c:v>
                </c:pt>
                <c:pt idx="10207">
                  <c:v>61.491640625000002</c:v>
                </c:pt>
                <c:pt idx="10208">
                  <c:v>61.486640625</c:v>
                </c:pt>
                <c:pt idx="10209">
                  <c:v>61.481640624999997</c:v>
                </c:pt>
                <c:pt idx="10210">
                  <c:v>61.4765625</c:v>
                </c:pt>
                <c:pt idx="10211">
                  <c:v>61.471484375000003</c:v>
                </c:pt>
                <c:pt idx="10212">
                  <c:v>61.466328124999997</c:v>
                </c:pt>
                <c:pt idx="10213">
                  <c:v>61.46125</c:v>
                </c:pt>
                <c:pt idx="10214">
                  <c:v>61.456406250000001</c:v>
                </c:pt>
                <c:pt idx="10215">
                  <c:v>61.451718749999998</c:v>
                </c:pt>
                <c:pt idx="10216">
                  <c:v>61.447109374999997</c:v>
                </c:pt>
                <c:pt idx="10217">
                  <c:v>61.443593749999998</c:v>
                </c:pt>
                <c:pt idx="10218">
                  <c:v>61.442968749999999</c:v>
                </c:pt>
                <c:pt idx="10219">
                  <c:v>61.444531249999997</c:v>
                </c:pt>
                <c:pt idx="10220">
                  <c:v>61.446718750000002</c:v>
                </c:pt>
                <c:pt idx="10221">
                  <c:v>61.449687500000003</c:v>
                </c:pt>
                <c:pt idx="10222">
                  <c:v>61.4528125</c:v>
                </c:pt>
                <c:pt idx="10223">
                  <c:v>61.455156250000002</c:v>
                </c:pt>
                <c:pt idx="10224">
                  <c:v>61.45703125</c:v>
                </c:pt>
                <c:pt idx="10225">
                  <c:v>61.459062500000002</c:v>
                </c:pt>
                <c:pt idx="10226">
                  <c:v>61.461874999999999</c:v>
                </c:pt>
                <c:pt idx="10227">
                  <c:v>61.465625000000003</c:v>
                </c:pt>
                <c:pt idx="10228">
                  <c:v>61.469687499999999</c:v>
                </c:pt>
                <c:pt idx="10229">
                  <c:v>61.473750000000003</c:v>
                </c:pt>
                <c:pt idx="10230">
                  <c:v>61.477656250000003</c:v>
                </c:pt>
                <c:pt idx="10231">
                  <c:v>61.481093749999999</c:v>
                </c:pt>
                <c:pt idx="10232">
                  <c:v>61.4846875</c:v>
                </c:pt>
                <c:pt idx="10233">
                  <c:v>61.489062500000003</c:v>
                </c:pt>
                <c:pt idx="10234">
                  <c:v>61.493749999999999</c:v>
                </c:pt>
                <c:pt idx="10235">
                  <c:v>61.498125000000002</c:v>
                </c:pt>
                <c:pt idx="10236">
                  <c:v>61.501874999999998</c:v>
                </c:pt>
                <c:pt idx="10237">
                  <c:v>61.504531249999999</c:v>
                </c:pt>
                <c:pt idx="10238">
                  <c:v>61.506406249999998</c:v>
                </c:pt>
                <c:pt idx="10239">
                  <c:v>61.508125</c:v>
                </c:pt>
                <c:pt idx="10240">
                  <c:v>61.509687499999998</c:v>
                </c:pt>
                <c:pt idx="10241">
                  <c:v>61.511249999999997</c:v>
                </c:pt>
                <c:pt idx="10242">
                  <c:v>61.512500000000003</c:v>
                </c:pt>
                <c:pt idx="10243">
                  <c:v>61.513046875000001</c:v>
                </c:pt>
                <c:pt idx="10244">
                  <c:v>61.512656249999999</c:v>
                </c:pt>
                <c:pt idx="10245">
                  <c:v>61.511484375000002</c:v>
                </c:pt>
                <c:pt idx="10246">
                  <c:v>61.511093750000001</c:v>
                </c:pt>
                <c:pt idx="10247">
                  <c:v>61.511875000000003</c:v>
                </c:pt>
                <c:pt idx="10248">
                  <c:v>61.512812500000003</c:v>
                </c:pt>
                <c:pt idx="10249">
                  <c:v>61.513750000000002</c:v>
                </c:pt>
                <c:pt idx="10250">
                  <c:v>61.514062500000001</c:v>
                </c:pt>
                <c:pt idx="10251">
                  <c:v>61.512812500000003</c:v>
                </c:pt>
                <c:pt idx="10252">
                  <c:v>61.510468749999902</c:v>
                </c:pt>
                <c:pt idx="10253">
                  <c:v>61.507656249999997</c:v>
                </c:pt>
                <c:pt idx="10254">
                  <c:v>61.504531249999999</c:v>
                </c:pt>
                <c:pt idx="10255">
                  <c:v>61.501249999999999</c:v>
                </c:pt>
                <c:pt idx="10256">
                  <c:v>61.497812500000002</c:v>
                </c:pt>
                <c:pt idx="10257">
                  <c:v>61.494374999999998</c:v>
                </c:pt>
                <c:pt idx="10258">
                  <c:v>61.490937500000001</c:v>
                </c:pt>
                <c:pt idx="10259">
                  <c:v>61.487499999999997</c:v>
                </c:pt>
                <c:pt idx="10260">
                  <c:v>61.4840625</c:v>
                </c:pt>
                <c:pt idx="10261">
                  <c:v>61.48046875</c:v>
                </c:pt>
                <c:pt idx="10262">
                  <c:v>61.476718750000003</c:v>
                </c:pt>
                <c:pt idx="10263">
                  <c:v>61.47296875</c:v>
                </c:pt>
                <c:pt idx="10264">
                  <c:v>61.469218750000003</c:v>
                </c:pt>
                <c:pt idx="10265">
                  <c:v>61.465468749999999</c:v>
                </c:pt>
                <c:pt idx="10266">
                  <c:v>61.461718750000003</c:v>
                </c:pt>
                <c:pt idx="10267">
                  <c:v>61.457812500000003</c:v>
                </c:pt>
                <c:pt idx="10268">
                  <c:v>61.453593750000003</c:v>
                </c:pt>
                <c:pt idx="10269">
                  <c:v>61.44921875</c:v>
                </c:pt>
                <c:pt idx="10270">
                  <c:v>61.444843749999997</c:v>
                </c:pt>
                <c:pt idx="10271">
                  <c:v>61.440546875000003</c:v>
                </c:pt>
                <c:pt idx="10272">
                  <c:v>61.436328125000003</c:v>
                </c:pt>
                <c:pt idx="10273">
                  <c:v>61.432187499999998</c:v>
                </c:pt>
                <c:pt idx="10274">
                  <c:v>61.428125000000001</c:v>
                </c:pt>
                <c:pt idx="10275">
                  <c:v>61.423906250000002</c:v>
                </c:pt>
                <c:pt idx="10276">
                  <c:v>61.419375000000002</c:v>
                </c:pt>
                <c:pt idx="10277">
                  <c:v>61.414609374999998</c:v>
                </c:pt>
                <c:pt idx="10278">
                  <c:v>61.409921875000002</c:v>
                </c:pt>
                <c:pt idx="10279">
                  <c:v>61.405703125000002</c:v>
                </c:pt>
                <c:pt idx="10280">
                  <c:v>61.402187499999997</c:v>
                </c:pt>
                <c:pt idx="10281">
                  <c:v>61.398984374999998</c:v>
                </c:pt>
                <c:pt idx="10282">
                  <c:v>61.395546875000001</c:v>
                </c:pt>
                <c:pt idx="10283">
                  <c:v>61.391874999999999</c:v>
                </c:pt>
                <c:pt idx="10284">
                  <c:v>61.388046875000001</c:v>
                </c:pt>
                <c:pt idx="10285">
                  <c:v>61.384062499999999</c:v>
                </c:pt>
                <c:pt idx="10286">
                  <c:v>61.38</c:v>
                </c:pt>
                <c:pt idx="10287">
                  <c:v>61.375937499999999</c:v>
                </c:pt>
                <c:pt idx="10288">
                  <c:v>61.371875000000003</c:v>
                </c:pt>
                <c:pt idx="10289">
                  <c:v>61.367578125000001</c:v>
                </c:pt>
                <c:pt idx="10290">
                  <c:v>61.36328125</c:v>
                </c:pt>
                <c:pt idx="10291">
                  <c:v>61.359218749999997</c:v>
                </c:pt>
                <c:pt idx="10292">
                  <c:v>61.35515625</c:v>
                </c:pt>
                <c:pt idx="10293">
                  <c:v>61.351093749999997</c:v>
                </c:pt>
                <c:pt idx="10294">
                  <c:v>61.346953124999999</c:v>
                </c:pt>
                <c:pt idx="10295">
                  <c:v>61.342578125000003</c:v>
                </c:pt>
                <c:pt idx="10296">
                  <c:v>61.339218750000001</c:v>
                </c:pt>
                <c:pt idx="10297">
                  <c:v>61.338437499999998</c:v>
                </c:pt>
                <c:pt idx="10298">
                  <c:v>61.339218750000001</c:v>
                </c:pt>
                <c:pt idx="10299">
                  <c:v>61.340468749999999</c:v>
                </c:pt>
                <c:pt idx="10300">
                  <c:v>61.342187500000001</c:v>
                </c:pt>
                <c:pt idx="10301">
                  <c:v>61.344218750000003</c:v>
                </c:pt>
                <c:pt idx="10302">
                  <c:v>61.346562499999997</c:v>
                </c:pt>
                <c:pt idx="10303">
                  <c:v>61.349375000000002</c:v>
                </c:pt>
                <c:pt idx="10304">
                  <c:v>61.352656250000003</c:v>
                </c:pt>
                <c:pt idx="10305">
                  <c:v>61.356093749999999</c:v>
                </c:pt>
                <c:pt idx="10306">
                  <c:v>61.359843750000003</c:v>
                </c:pt>
                <c:pt idx="10307">
                  <c:v>61.364062500000003</c:v>
                </c:pt>
                <c:pt idx="10308">
                  <c:v>61.368593750000002</c:v>
                </c:pt>
                <c:pt idx="10309">
                  <c:v>61.372968749999998</c:v>
                </c:pt>
                <c:pt idx="10310">
                  <c:v>61.376874999999998</c:v>
                </c:pt>
                <c:pt idx="10311">
                  <c:v>61.380781249999998</c:v>
                </c:pt>
                <c:pt idx="10312">
                  <c:v>61.385078125</c:v>
                </c:pt>
                <c:pt idx="10313">
                  <c:v>61.39</c:v>
                </c:pt>
                <c:pt idx="10314">
                  <c:v>61.395781249999999</c:v>
                </c:pt>
                <c:pt idx="10315">
                  <c:v>61.402187499999997</c:v>
                </c:pt>
                <c:pt idx="10316">
                  <c:v>61.408906250000001</c:v>
                </c:pt>
                <c:pt idx="10317">
                  <c:v>61.416015625</c:v>
                </c:pt>
                <c:pt idx="10318">
                  <c:v>61.423515625</c:v>
                </c:pt>
                <c:pt idx="10319">
                  <c:v>61.430859374999997</c:v>
                </c:pt>
                <c:pt idx="10320">
                  <c:v>61.437968750000003</c:v>
                </c:pt>
                <c:pt idx="10321">
                  <c:v>61.444765625000002</c:v>
                </c:pt>
                <c:pt idx="10322">
                  <c:v>61.449843749999999</c:v>
                </c:pt>
                <c:pt idx="10323">
                  <c:v>61.453749999999999</c:v>
                </c:pt>
                <c:pt idx="10324">
                  <c:v>61.457187500000003</c:v>
                </c:pt>
                <c:pt idx="10325">
                  <c:v>61.46</c:v>
                </c:pt>
                <c:pt idx="10326">
                  <c:v>61.462734374999997</c:v>
                </c:pt>
                <c:pt idx="10327">
                  <c:v>61.465390624999998</c:v>
                </c:pt>
                <c:pt idx="10328">
                  <c:v>61.4684375</c:v>
                </c:pt>
                <c:pt idx="10329">
                  <c:v>61.472031250000001</c:v>
                </c:pt>
                <c:pt idx="10330">
                  <c:v>61.475859374999999</c:v>
                </c:pt>
                <c:pt idx="10331">
                  <c:v>61.48</c:v>
                </c:pt>
                <c:pt idx="10332">
                  <c:v>61.484453125000002</c:v>
                </c:pt>
                <c:pt idx="10333">
                  <c:v>61.488984375000001</c:v>
                </c:pt>
                <c:pt idx="10334">
                  <c:v>61.493515625000001</c:v>
                </c:pt>
                <c:pt idx="10335">
                  <c:v>61.498281249999998</c:v>
                </c:pt>
                <c:pt idx="10336">
                  <c:v>61.503359375000002</c:v>
                </c:pt>
                <c:pt idx="10337">
                  <c:v>61.508828125000001</c:v>
                </c:pt>
                <c:pt idx="10338">
                  <c:v>61.515000000000001</c:v>
                </c:pt>
                <c:pt idx="10339">
                  <c:v>61.521640625000003</c:v>
                </c:pt>
                <c:pt idx="10340">
                  <c:v>61.528125000000003</c:v>
                </c:pt>
                <c:pt idx="10341">
                  <c:v>61.534609374999903</c:v>
                </c:pt>
                <c:pt idx="10342">
                  <c:v>61.541406250000001</c:v>
                </c:pt>
                <c:pt idx="10343">
                  <c:v>61.548515625</c:v>
                </c:pt>
                <c:pt idx="10344">
                  <c:v>61.555781250000003</c:v>
                </c:pt>
                <c:pt idx="10345">
                  <c:v>61.5628125</c:v>
                </c:pt>
                <c:pt idx="10346">
                  <c:v>61.569531249999997</c:v>
                </c:pt>
                <c:pt idx="10347">
                  <c:v>61.576015624999997</c:v>
                </c:pt>
                <c:pt idx="10348">
                  <c:v>61.582656249999999</c:v>
                </c:pt>
                <c:pt idx="10349">
                  <c:v>61.589140624999999</c:v>
                </c:pt>
                <c:pt idx="10350">
                  <c:v>61.5940625</c:v>
                </c:pt>
                <c:pt idx="10351">
                  <c:v>61.597031250000001</c:v>
                </c:pt>
                <c:pt idx="10352">
                  <c:v>61.598125000000003</c:v>
                </c:pt>
                <c:pt idx="10353">
                  <c:v>61.598437500000003</c:v>
                </c:pt>
                <c:pt idx="10354">
                  <c:v>61.599609375</c:v>
                </c:pt>
                <c:pt idx="10355">
                  <c:v>61.600625000000001</c:v>
                </c:pt>
                <c:pt idx="10356">
                  <c:v>61.600546874999999</c:v>
                </c:pt>
                <c:pt idx="10357">
                  <c:v>61.599843749999998</c:v>
                </c:pt>
                <c:pt idx="10358">
                  <c:v>61.599140624999997</c:v>
                </c:pt>
                <c:pt idx="10359">
                  <c:v>61.598671875000001</c:v>
                </c:pt>
                <c:pt idx="10360">
                  <c:v>61.598359375000001</c:v>
                </c:pt>
                <c:pt idx="10361">
                  <c:v>61.598125000000003</c:v>
                </c:pt>
                <c:pt idx="10362">
                  <c:v>61.59796875</c:v>
                </c:pt>
                <c:pt idx="10363">
                  <c:v>61.598125000000003</c:v>
                </c:pt>
                <c:pt idx="10364">
                  <c:v>61.598671875000001</c:v>
                </c:pt>
                <c:pt idx="10365">
                  <c:v>61.599609375</c:v>
                </c:pt>
                <c:pt idx="10366">
                  <c:v>61.600078125000003</c:v>
                </c:pt>
                <c:pt idx="10367">
                  <c:v>61.600937500000001</c:v>
                </c:pt>
                <c:pt idx="10368">
                  <c:v>61.603437499999998</c:v>
                </c:pt>
                <c:pt idx="10369">
                  <c:v>61.605937500000003</c:v>
                </c:pt>
                <c:pt idx="10370">
                  <c:v>61.606953124999997</c:v>
                </c:pt>
                <c:pt idx="10371">
                  <c:v>61.606953124999997</c:v>
                </c:pt>
                <c:pt idx="10372">
                  <c:v>61.606406249999999</c:v>
                </c:pt>
                <c:pt idx="10373">
                  <c:v>61.605078124999999</c:v>
                </c:pt>
                <c:pt idx="10374">
                  <c:v>61.603124999999999</c:v>
                </c:pt>
                <c:pt idx="10375">
                  <c:v>61.600625000000001</c:v>
                </c:pt>
                <c:pt idx="10376">
                  <c:v>61.597812500000003</c:v>
                </c:pt>
                <c:pt idx="10377">
                  <c:v>61.595156250000002</c:v>
                </c:pt>
                <c:pt idx="10378">
                  <c:v>61.593125000000001</c:v>
                </c:pt>
                <c:pt idx="10379">
                  <c:v>61.592031249999998</c:v>
                </c:pt>
                <c:pt idx="10380">
                  <c:v>61.591328124999997</c:v>
                </c:pt>
                <c:pt idx="10381">
                  <c:v>61.5904687499999</c:v>
                </c:pt>
                <c:pt idx="10382">
                  <c:v>61.588437499999998</c:v>
                </c:pt>
                <c:pt idx="10383">
                  <c:v>61.584921874999999</c:v>
                </c:pt>
                <c:pt idx="10384">
                  <c:v>61.581171875000003</c:v>
                </c:pt>
                <c:pt idx="10385">
                  <c:v>61.577890625000002</c:v>
                </c:pt>
                <c:pt idx="10386">
                  <c:v>61.575156249999999</c:v>
                </c:pt>
                <c:pt idx="10387">
                  <c:v>61.572812499999998</c:v>
                </c:pt>
                <c:pt idx="10388">
                  <c:v>61.570859374999998</c:v>
                </c:pt>
                <c:pt idx="10389">
                  <c:v>61.569062500000001</c:v>
                </c:pt>
                <c:pt idx="10390">
                  <c:v>61.567187500000003</c:v>
                </c:pt>
                <c:pt idx="10391">
                  <c:v>61.565312499999997</c:v>
                </c:pt>
                <c:pt idx="10392">
                  <c:v>61.563437499999999</c:v>
                </c:pt>
                <c:pt idx="10393">
                  <c:v>61.561640625000003</c:v>
                </c:pt>
                <c:pt idx="10394">
                  <c:v>61.56</c:v>
                </c:pt>
                <c:pt idx="10395">
                  <c:v>61.558359375000002</c:v>
                </c:pt>
                <c:pt idx="10396">
                  <c:v>61.556640625</c:v>
                </c:pt>
                <c:pt idx="10397">
                  <c:v>61.555</c:v>
                </c:pt>
                <c:pt idx="10398">
                  <c:v>61.553437500000001</c:v>
                </c:pt>
                <c:pt idx="10399">
                  <c:v>61.551953124999997</c:v>
                </c:pt>
                <c:pt idx="10400">
                  <c:v>61.55046875</c:v>
                </c:pt>
                <c:pt idx="10401">
                  <c:v>61.548906250000002</c:v>
                </c:pt>
                <c:pt idx="10402">
                  <c:v>61.547421874999998</c:v>
                </c:pt>
                <c:pt idx="10403">
                  <c:v>61.546015625000003</c:v>
                </c:pt>
                <c:pt idx="10404">
                  <c:v>61.544921875</c:v>
                </c:pt>
                <c:pt idx="10405">
                  <c:v>61.544140624999997</c:v>
                </c:pt>
                <c:pt idx="10406">
                  <c:v>61.543437500000003</c:v>
                </c:pt>
                <c:pt idx="10407">
                  <c:v>61.542734375000002</c:v>
                </c:pt>
                <c:pt idx="10408">
                  <c:v>61.541953124999999</c:v>
                </c:pt>
                <c:pt idx="10409">
                  <c:v>61.540781250000002</c:v>
                </c:pt>
                <c:pt idx="10410">
                  <c:v>61.538906249999997</c:v>
                </c:pt>
                <c:pt idx="10411">
                  <c:v>61.536718749999999</c:v>
                </c:pt>
                <c:pt idx="10412">
                  <c:v>61.534296875000003</c:v>
                </c:pt>
                <c:pt idx="10413">
                  <c:v>61.531718750000003</c:v>
                </c:pt>
                <c:pt idx="10414">
                  <c:v>61.529296874999901</c:v>
                </c:pt>
                <c:pt idx="10415">
                  <c:v>61.526874999999997</c:v>
                </c:pt>
                <c:pt idx="10416">
                  <c:v>61.524296874999997</c:v>
                </c:pt>
                <c:pt idx="10417">
                  <c:v>61.521718749999998</c:v>
                </c:pt>
                <c:pt idx="10418">
                  <c:v>61.51921875</c:v>
                </c:pt>
                <c:pt idx="10419">
                  <c:v>61.516562499999999</c:v>
                </c:pt>
                <c:pt idx="10420">
                  <c:v>61.513593749999998</c:v>
                </c:pt>
                <c:pt idx="10421">
                  <c:v>61.510234375000003</c:v>
                </c:pt>
                <c:pt idx="10422">
                  <c:v>61.506562500000001</c:v>
                </c:pt>
                <c:pt idx="10423">
                  <c:v>61.502890624999999</c:v>
                </c:pt>
                <c:pt idx="10424">
                  <c:v>61.499296874999999</c:v>
                </c:pt>
                <c:pt idx="10425">
                  <c:v>61.49578125</c:v>
                </c:pt>
                <c:pt idx="10426">
                  <c:v>61.492343750000003</c:v>
                </c:pt>
                <c:pt idx="10427">
                  <c:v>61.489140624999997</c:v>
                </c:pt>
                <c:pt idx="10428">
                  <c:v>61.486328125</c:v>
                </c:pt>
                <c:pt idx="10429">
                  <c:v>61.483671874999999</c:v>
                </c:pt>
                <c:pt idx="10430">
                  <c:v>61.481015624999998</c:v>
                </c:pt>
                <c:pt idx="10431">
                  <c:v>61.478437499999998</c:v>
                </c:pt>
                <c:pt idx="10432">
                  <c:v>61.475859374999999</c:v>
                </c:pt>
                <c:pt idx="10433">
                  <c:v>61.47296875</c:v>
                </c:pt>
                <c:pt idx="10434">
                  <c:v>61.469687499999999</c:v>
                </c:pt>
                <c:pt idx="10435">
                  <c:v>61.466093749999999</c:v>
                </c:pt>
                <c:pt idx="10436">
                  <c:v>61.462265625000001</c:v>
                </c:pt>
                <c:pt idx="10437">
                  <c:v>61.458515624999997</c:v>
                </c:pt>
                <c:pt idx="10438">
                  <c:v>61.455234375000003</c:v>
                </c:pt>
                <c:pt idx="10439">
                  <c:v>61.452421874999999</c:v>
                </c:pt>
                <c:pt idx="10440">
                  <c:v>61.449765624999998</c:v>
                </c:pt>
                <c:pt idx="10441">
                  <c:v>61.446953125</c:v>
                </c:pt>
                <c:pt idx="10442">
                  <c:v>61.444062500000001</c:v>
                </c:pt>
                <c:pt idx="10443">
                  <c:v>61.441249999999997</c:v>
                </c:pt>
                <c:pt idx="10444">
                  <c:v>61.438203125000001</c:v>
                </c:pt>
                <c:pt idx="10445">
                  <c:v>61.434843749999999</c:v>
                </c:pt>
                <c:pt idx="10446">
                  <c:v>61.431249999999999</c:v>
                </c:pt>
                <c:pt idx="10447">
                  <c:v>61.427421875</c:v>
                </c:pt>
                <c:pt idx="10448">
                  <c:v>61.423515624999901</c:v>
                </c:pt>
                <c:pt idx="10449">
                  <c:v>61.419765624999997</c:v>
                </c:pt>
                <c:pt idx="10450">
                  <c:v>61.4163281249999</c:v>
                </c:pt>
                <c:pt idx="10451">
                  <c:v>61.413281249999997</c:v>
                </c:pt>
                <c:pt idx="10452">
                  <c:v>61.410625000000003</c:v>
                </c:pt>
                <c:pt idx="10453">
                  <c:v>61.408203125</c:v>
                </c:pt>
                <c:pt idx="10454">
                  <c:v>61.4059375</c:v>
                </c:pt>
                <c:pt idx="10455">
                  <c:v>61.403906249999899</c:v>
                </c:pt>
                <c:pt idx="10456">
                  <c:v>61.402109375000002</c:v>
                </c:pt>
                <c:pt idx="10457">
                  <c:v>61.400234374999997</c:v>
                </c:pt>
                <c:pt idx="10458">
                  <c:v>61.398281249999997</c:v>
                </c:pt>
                <c:pt idx="10459">
                  <c:v>61.396640625000003</c:v>
                </c:pt>
                <c:pt idx="10460">
                  <c:v>61.395468749999999</c:v>
                </c:pt>
                <c:pt idx="10461">
                  <c:v>61.394609375000002</c:v>
                </c:pt>
                <c:pt idx="10462">
                  <c:v>61.393906249999901</c:v>
                </c:pt>
                <c:pt idx="10463">
                  <c:v>61.393437499999997</c:v>
                </c:pt>
                <c:pt idx="10464">
                  <c:v>61.393203124999999</c:v>
                </c:pt>
                <c:pt idx="10465">
                  <c:v>61.393203124999999</c:v>
                </c:pt>
                <c:pt idx="10466">
                  <c:v>61.393437499999997</c:v>
                </c:pt>
                <c:pt idx="10467">
                  <c:v>61.393828124999999</c:v>
                </c:pt>
                <c:pt idx="10468">
                  <c:v>61.394296875000002</c:v>
                </c:pt>
                <c:pt idx="10469">
                  <c:v>61.39484375</c:v>
                </c:pt>
                <c:pt idx="10470">
                  <c:v>61.395390624999997</c:v>
                </c:pt>
                <c:pt idx="10471">
                  <c:v>61.396015624999997</c:v>
                </c:pt>
                <c:pt idx="10472">
                  <c:v>61.395625000000003</c:v>
                </c:pt>
                <c:pt idx="10473">
                  <c:v>61.394374999999997</c:v>
                </c:pt>
                <c:pt idx="10474">
                  <c:v>61.39421875</c:v>
                </c:pt>
                <c:pt idx="10475">
                  <c:v>61.394531249999901</c:v>
                </c:pt>
                <c:pt idx="10476">
                  <c:v>61.394453124999998</c:v>
                </c:pt>
                <c:pt idx="10477">
                  <c:v>61.39421875</c:v>
                </c:pt>
                <c:pt idx="10478">
                  <c:v>61.393984375000002</c:v>
                </c:pt>
                <c:pt idx="10479">
                  <c:v>61.393828124999999</c:v>
                </c:pt>
                <c:pt idx="10480">
                  <c:v>61.393749999999997</c:v>
                </c:pt>
                <c:pt idx="10481">
                  <c:v>61.393906250000001</c:v>
                </c:pt>
                <c:pt idx="10482">
                  <c:v>61.394296874999903</c:v>
                </c:pt>
                <c:pt idx="10483">
                  <c:v>61.394687500000003</c:v>
                </c:pt>
                <c:pt idx="10484">
                  <c:v>61.395000000000003</c:v>
                </c:pt>
                <c:pt idx="10485">
                  <c:v>61.395234375000001</c:v>
                </c:pt>
                <c:pt idx="10486">
                  <c:v>61.395390624999997</c:v>
                </c:pt>
                <c:pt idx="10487">
                  <c:v>61.395390624999997</c:v>
                </c:pt>
                <c:pt idx="10488">
                  <c:v>61.395312500000003</c:v>
                </c:pt>
                <c:pt idx="10489">
                  <c:v>61.395312500000003</c:v>
                </c:pt>
                <c:pt idx="10490">
                  <c:v>61.395156249999999</c:v>
                </c:pt>
                <c:pt idx="10491">
                  <c:v>61.394765624999998</c:v>
                </c:pt>
                <c:pt idx="10492">
                  <c:v>61.39421875</c:v>
                </c:pt>
                <c:pt idx="10493">
                  <c:v>61.393515624999999</c:v>
                </c:pt>
                <c:pt idx="10494">
                  <c:v>61.392734375000003</c:v>
                </c:pt>
                <c:pt idx="10495">
                  <c:v>61.391874999999999</c:v>
                </c:pt>
                <c:pt idx="10496">
                  <c:v>61.391015625000001</c:v>
                </c:pt>
                <c:pt idx="10497">
                  <c:v>61.390156249999997</c:v>
                </c:pt>
                <c:pt idx="10498">
                  <c:v>61.389296874999999</c:v>
                </c:pt>
                <c:pt idx="10499">
                  <c:v>61.388515624999997</c:v>
                </c:pt>
                <c:pt idx="10500">
                  <c:v>61.388046874999901</c:v>
                </c:pt>
                <c:pt idx="10501">
                  <c:v>61.388046875000001</c:v>
                </c:pt>
                <c:pt idx="10502">
                  <c:v>61.388203124999997</c:v>
                </c:pt>
                <c:pt idx="10503">
                  <c:v>61.388593749999998</c:v>
                </c:pt>
                <c:pt idx="10504">
                  <c:v>61.389218749999998</c:v>
                </c:pt>
                <c:pt idx="10505">
                  <c:v>61.389843749999997</c:v>
                </c:pt>
                <c:pt idx="10506">
                  <c:v>61.390390624999903</c:v>
                </c:pt>
                <c:pt idx="10507">
                  <c:v>61.3909375</c:v>
                </c:pt>
                <c:pt idx="10508">
                  <c:v>61.391484374999997</c:v>
                </c:pt>
                <c:pt idx="10509">
                  <c:v>61.391874999999999</c:v>
                </c:pt>
                <c:pt idx="10510">
                  <c:v>61.392265625</c:v>
                </c:pt>
                <c:pt idx="10511">
                  <c:v>61.392734375000003</c:v>
                </c:pt>
                <c:pt idx="10512">
                  <c:v>61.393281250000001</c:v>
                </c:pt>
                <c:pt idx="10513">
                  <c:v>61.393828124999999</c:v>
                </c:pt>
                <c:pt idx="10514">
                  <c:v>61.39421875</c:v>
                </c:pt>
                <c:pt idx="10515">
                  <c:v>61.394374999999997</c:v>
                </c:pt>
                <c:pt idx="10516">
                  <c:v>61.394453124999998</c:v>
                </c:pt>
                <c:pt idx="10517">
                  <c:v>61.39484375</c:v>
                </c:pt>
                <c:pt idx="10518">
                  <c:v>61.395468749999999</c:v>
                </c:pt>
                <c:pt idx="10519">
                  <c:v>61.396171875</c:v>
                </c:pt>
                <c:pt idx="10520">
                  <c:v>61.396875000000001</c:v>
                </c:pt>
                <c:pt idx="10521">
                  <c:v>61.397031249999998</c:v>
                </c:pt>
                <c:pt idx="10522">
                  <c:v>61.396874999999902</c:v>
                </c:pt>
                <c:pt idx="10523">
                  <c:v>61.396250000000002</c:v>
                </c:pt>
                <c:pt idx="10524">
                  <c:v>61.394999999999897</c:v>
                </c:pt>
                <c:pt idx="10525">
                  <c:v>61.394140624999999</c:v>
                </c:pt>
                <c:pt idx="10526">
                  <c:v>61.394296875000002</c:v>
                </c:pt>
                <c:pt idx="10527">
                  <c:v>61.395234375000001</c:v>
                </c:pt>
                <c:pt idx="10528">
                  <c:v>61.396484374999901</c:v>
                </c:pt>
                <c:pt idx="10529">
                  <c:v>61.397578125000003</c:v>
                </c:pt>
                <c:pt idx="10530">
                  <c:v>61.398359374999998</c:v>
                </c:pt>
                <c:pt idx="10531">
                  <c:v>61.398984374999998</c:v>
                </c:pt>
                <c:pt idx="10532">
                  <c:v>61.399218750000003</c:v>
                </c:pt>
                <c:pt idx="10533">
                  <c:v>61.399140625000001</c:v>
                </c:pt>
                <c:pt idx="10534">
                  <c:v>61.398984374999998</c:v>
                </c:pt>
                <c:pt idx="10535">
                  <c:v>61.398828125000001</c:v>
                </c:pt>
                <c:pt idx="10536">
                  <c:v>61.398671874999998</c:v>
                </c:pt>
                <c:pt idx="10537">
                  <c:v>61.397890625000002</c:v>
                </c:pt>
                <c:pt idx="10538">
                  <c:v>61.396015624999997</c:v>
                </c:pt>
                <c:pt idx="10539">
                  <c:v>61.393437499999997</c:v>
                </c:pt>
                <c:pt idx="10540">
                  <c:v>61.3903125</c:v>
                </c:pt>
                <c:pt idx="10541">
                  <c:v>61.386484374999903</c:v>
                </c:pt>
                <c:pt idx="10542">
                  <c:v>61.382187500000001</c:v>
                </c:pt>
                <c:pt idx="10543">
                  <c:v>61.377734375000003</c:v>
                </c:pt>
                <c:pt idx="10544">
                  <c:v>61.373125000000002</c:v>
                </c:pt>
                <c:pt idx="10545">
                  <c:v>61.368437499999999</c:v>
                </c:pt>
                <c:pt idx="10546">
                  <c:v>61.363750000000003</c:v>
                </c:pt>
                <c:pt idx="10547">
                  <c:v>61.359140625000002</c:v>
                </c:pt>
                <c:pt idx="10548">
                  <c:v>61.354453124999999</c:v>
                </c:pt>
                <c:pt idx="10549">
                  <c:v>61.349687500000002</c:v>
                </c:pt>
                <c:pt idx="10550">
                  <c:v>61.344999999999999</c:v>
                </c:pt>
                <c:pt idx="10551">
                  <c:v>61.34</c:v>
                </c:pt>
                <c:pt idx="10552">
                  <c:v>61.332812499999903</c:v>
                </c:pt>
                <c:pt idx="10553">
                  <c:v>61.3228906249999</c:v>
                </c:pt>
                <c:pt idx="10554">
                  <c:v>61.311953125000002</c:v>
                </c:pt>
                <c:pt idx="10555">
                  <c:v>61.301171874999902</c:v>
                </c:pt>
                <c:pt idx="10556">
                  <c:v>61.290859374999997</c:v>
                </c:pt>
                <c:pt idx="10557">
                  <c:v>61.280468749999997</c:v>
                </c:pt>
                <c:pt idx="10558">
                  <c:v>61.269765624999998</c:v>
                </c:pt>
                <c:pt idx="10559">
                  <c:v>61.259062499999999</c:v>
                </c:pt>
                <c:pt idx="10560">
                  <c:v>61.248671874999999</c:v>
                </c:pt>
                <c:pt idx="10561">
                  <c:v>61.238437500000003</c:v>
                </c:pt>
                <c:pt idx="10562">
                  <c:v>61.228203125</c:v>
                </c:pt>
                <c:pt idx="10563">
                  <c:v>61.2184375</c:v>
                </c:pt>
                <c:pt idx="10564">
                  <c:v>61.209062500000002</c:v>
                </c:pt>
                <c:pt idx="10565">
                  <c:v>61.199687500000003</c:v>
                </c:pt>
                <c:pt idx="10566">
                  <c:v>61.190937499999997</c:v>
                </c:pt>
                <c:pt idx="10567">
                  <c:v>61.184218749999999</c:v>
                </c:pt>
                <c:pt idx="10568">
                  <c:v>61.179375</c:v>
                </c:pt>
                <c:pt idx="10569">
                  <c:v>61.175078124999999</c:v>
                </c:pt>
                <c:pt idx="10570">
                  <c:v>61.170937500000001</c:v>
                </c:pt>
                <c:pt idx="10571">
                  <c:v>61.166874999999997</c:v>
                </c:pt>
                <c:pt idx="10572">
                  <c:v>61.162656249999998</c:v>
                </c:pt>
                <c:pt idx="10573">
                  <c:v>61.158359375000003</c:v>
                </c:pt>
                <c:pt idx="10574">
                  <c:v>61.154140624999997</c:v>
                </c:pt>
                <c:pt idx="10575">
                  <c:v>61.149687499999999</c:v>
                </c:pt>
                <c:pt idx="10576">
                  <c:v>61.145312500000003</c:v>
                </c:pt>
                <c:pt idx="10577">
                  <c:v>61.141484374999997</c:v>
                </c:pt>
                <c:pt idx="10578">
                  <c:v>61.137890624999997</c:v>
                </c:pt>
                <c:pt idx="10579">
                  <c:v>61.133749999999999</c:v>
                </c:pt>
                <c:pt idx="10580">
                  <c:v>61.128984375000002</c:v>
                </c:pt>
                <c:pt idx="10581">
                  <c:v>61.124218749999997</c:v>
                </c:pt>
                <c:pt idx="10582">
                  <c:v>61.119609375000003</c:v>
                </c:pt>
                <c:pt idx="10583">
                  <c:v>61.115312500000002</c:v>
                </c:pt>
                <c:pt idx="10584">
                  <c:v>61.111093749999903</c:v>
                </c:pt>
                <c:pt idx="10585">
                  <c:v>61.106874999999903</c:v>
                </c:pt>
                <c:pt idx="10586">
                  <c:v>61.102812499999899</c:v>
                </c:pt>
                <c:pt idx="10587">
                  <c:v>61.098828124999997</c:v>
                </c:pt>
                <c:pt idx="10588">
                  <c:v>61.094765625000001</c:v>
                </c:pt>
                <c:pt idx="10589">
                  <c:v>61.090546875000001</c:v>
                </c:pt>
                <c:pt idx="10590">
                  <c:v>61.086562499999999</c:v>
                </c:pt>
                <c:pt idx="10591">
                  <c:v>61.082812500000003</c:v>
                </c:pt>
                <c:pt idx="10592">
                  <c:v>61.078828125000001</c:v>
                </c:pt>
                <c:pt idx="10593">
                  <c:v>61.074453124999998</c:v>
                </c:pt>
                <c:pt idx="10594">
                  <c:v>61.069531249999997</c:v>
                </c:pt>
                <c:pt idx="10595">
                  <c:v>61.064453125</c:v>
                </c:pt>
                <c:pt idx="10596">
                  <c:v>61.059765624999997</c:v>
                </c:pt>
                <c:pt idx="10597">
                  <c:v>61.055234374999998</c:v>
                </c:pt>
                <c:pt idx="10598">
                  <c:v>61.050546875000002</c:v>
                </c:pt>
                <c:pt idx="10599">
                  <c:v>61.045625000000001</c:v>
                </c:pt>
                <c:pt idx="10600">
                  <c:v>61.040703125</c:v>
                </c:pt>
                <c:pt idx="10601">
                  <c:v>61.036015624999997</c:v>
                </c:pt>
                <c:pt idx="10602">
                  <c:v>61.031406250000003</c:v>
                </c:pt>
                <c:pt idx="10603">
                  <c:v>61.026718749999901</c:v>
                </c:pt>
                <c:pt idx="10604">
                  <c:v>61.022031249999998</c:v>
                </c:pt>
                <c:pt idx="10605">
                  <c:v>61.017343750000002</c:v>
                </c:pt>
                <c:pt idx="10606">
                  <c:v>61.012500000000003</c:v>
                </c:pt>
                <c:pt idx="10607">
                  <c:v>61.007187500000001</c:v>
                </c:pt>
                <c:pt idx="10608">
                  <c:v>61.001718749999903</c:v>
                </c:pt>
                <c:pt idx="10609">
                  <c:v>60.996328124999998</c:v>
                </c:pt>
                <c:pt idx="10610">
                  <c:v>60.990781249999998</c:v>
                </c:pt>
                <c:pt idx="10611">
                  <c:v>60.985156250000003</c:v>
                </c:pt>
                <c:pt idx="10612">
                  <c:v>60.979218750000001</c:v>
                </c:pt>
                <c:pt idx="10613">
                  <c:v>60.972890624999998</c:v>
                </c:pt>
                <c:pt idx="10614">
                  <c:v>60.966484375</c:v>
                </c:pt>
                <c:pt idx="10615">
                  <c:v>60.960156249999997</c:v>
                </c:pt>
                <c:pt idx="10616">
                  <c:v>60.953984374999997</c:v>
                </c:pt>
                <c:pt idx="10617">
                  <c:v>60.947734375000003</c:v>
                </c:pt>
                <c:pt idx="10618">
                  <c:v>60.941328124999998</c:v>
                </c:pt>
                <c:pt idx="10619">
                  <c:v>60.934687500000003</c:v>
                </c:pt>
                <c:pt idx="10620">
                  <c:v>60.927578124999997</c:v>
                </c:pt>
                <c:pt idx="10621">
                  <c:v>60.919921875</c:v>
                </c:pt>
                <c:pt idx="10622">
                  <c:v>60.911796875</c:v>
                </c:pt>
                <c:pt idx="10623">
                  <c:v>60.903593749999999</c:v>
                </c:pt>
                <c:pt idx="10624">
                  <c:v>60.895468749999999</c:v>
                </c:pt>
                <c:pt idx="10625">
                  <c:v>60.887734375000001</c:v>
                </c:pt>
                <c:pt idx="10626">
                  <c:v>60.882187500000001</c:v>
                </c:pt>
                <c:pt idx="10627">
                  <c:v>60.87890625</c:v>
                </c:pt>
                <c:pt idx="10628">
                  <c:v>60.876249999999999</c:v>
                </c:pt>
                <c:pt idx="10629">
                  <c:v>60.873750000000001</c:v>
                </c:pt>
                <c:pt idx="10630">
                  <c:v>60.872968749999998</c:v>
                </c:pt>
                <c:pt idx="10631">
                  <c:v>60.873750000000001</c:v>
                </c:pt>
                <c:pt idx="10632">
                  <c:v>60.874375000000001</c:v>
                </c:pt>
                <c:pt idx="10633">
                  <c:v>60.875</c:v>
                </c:pt>
                <c:pt idx="10634">
                  <c:v>60.875624999999999</c:v>
                </c:pt>
                <c:pt idx="10635">
                  <c:v>60.876562499999999</c:v>
                </c:pt>
                <c:pt idx="10636">
                  <c:v>60.877812499999898</c:v>
                </c:pt>
                <c:pt idx="10637">
                  <c:v>60.87890625</c:v>
                </c:pt>
                <c:pt idx="10638">
                  <c:v>60.879531249999999</c:v>
                </c:pt>
                <c:pt idx="10639">
                  <c:v>60.880156249999999</c:v>
                </c:pt>
                <c:pt idx="10640">
                  <c:v>60.881406249999998</c:v>
                </c:pt>
                <c:pt idx="10641">
                  <c:v>60.882812499999901</c:v>
                </c:pt>
                <c:pt idx="10642">
                  <c:v>60.883906250000003</c:v>
                </c:pt>
                <c:pt idx="10643">
                  <c:v>60.884687499999998</c:v>
                </c:pt>
                <c:pt idx="10644">
                  <c:v>60.884999999999998</c:v>
                </c:pt>
                <c:pt idx="10645">
                  <c:v>60.884687499999998</c:v>
                </c:pt>
                <c:pt idx="10646">
                  <c:v>60.884062499999999</c:v>
                </c:pt>
                <c:pt idx="10647">
                  <c:v>60.883593749999903</c:v>
                </c:pt>
                <c:pt idx="10648">
                  <c:v>60.882968750000003</c:v>
                </c:pt>
                <c:pt idx="10649">
                  <c:v>60.882343749999997</c:v>
                </c:pt>
                <c:pt idx="10650">
                  <c:v>60.881875000000001</c:v>
                </c:pt>
                <c:pt idx="10651">
                  <c:v>60.881250000000001</c:v>
                </c:pt>
                <c:pt idx="10652">
                  <c:v>60.880937499999902</c:v>
                </c:pt>
                <c:pt idx="10653">
                  <c:v>60.880937500000002</c:v>
                </c:pt>
                <c:pt idx="10654">
                  <c:v>60.880937499999902</c:v>
                </c:pt>
                <c:pt idx="10655">
                  <c:v>60.880937499999902</c:v>
                </c:pt>
                <c:pt idx="10656">
                  <c:v>60.880781249999998</c:v>
                </c:pt>
                <c:pt idx="10657">
                  <c:v>60.880468749999999</c:v>
                </c:pt>
                <c:pt idx="10658">
                  <c:v>60.880156249999999</c:v>
                </c:pt>
                <c:pt idx="10659">
                  <c:v>60.879843749999999</c:v>
                </c:pt>
                <c:pt idx="10660">
                  <c:v>60.879531249999999</c:v>
                </c:pt>
                <c:pt idx="10661">
                  <c:v>60.87921875</c:v>
                </c:pt>
                <c:pt idx="10662">
                  <c:v>60.87859375</c:v>
                </c:pt>
                <c:pt idx="10663">
                  <c:v>60.877812499999997</c:v>
                </c:pt>
                <c:pt idx="10664">
                  <c:v>60.876874999999998</c:v>
                </c:pt>
                <c:pt idx="10665">
                  <c:v>60.875781250000003</c:v>
                </c:pt>
                <c:pt idx="10666">
                  <c:v>60.874843749999997</c:v>
                </c:pt>
                <c:pt idx="10667">
                  <c:v>60.874218749999997</c:v>
                </c:pt>
                <c:pt idx="10668">
                  <c:v>60.873593749999998</c:v>
                </c:pt>
                <c:pt idx="10669">
                  <c:v>60.872500000000002</c:v>
                </c:pt>
                <c:pt idx="10670">
                  <c:v>60.871249999999897</c:v>
                </c:pt>
                <c:pt idx="10671">
                  <c:v>60.87</c:v>
                </c:pt>
                <c:pt idx="10672">
                  <c:v>60.868593750000002</c:v>
                </c:pt>
                <c:pt idx="10673">
                  <c:v>60.867031249999997</c:v>
                </c:pt>
                <c:pt idx="10674">
                  <c:v>60.864531249999999</c:v>
                </c:pt>
                <c:pt idx="10675">
                  <c:v>60.860546874999997</c:v>
                </c:pt>
                <c:pt idx="10676">
                  <c:v>60.855859375000001</c:v>
                </c:pt>
                <c:pt idx="10677">
                  <c:v>60.850624999999901</c:v>
                </c:pt>
                <c:pt idx="10678">
                  <c:v>60.843828125000002</c:v>
                </c:pt>
                <c:pt idx="10679">
                  <c:v>60.836796874999997</c:v>
                </c:pt>
                <c:pt idx="10680">
                  <c:v>60.830859375000003</c:v>
                </c:pt>
                <c:pt idx="10681">
                  <c:v>60.825703124999997</c:v>
                </c:pt>
                <c:pt idx="10682">
                  <c:v>60.820703125000001</c:v>
                </c:pt>
                <c:pt idx="10683">
                  <c:v>60.814765625</c:v>
                </c:pt>
                <c:pt idx="10684">
                  <c:v>60.808281249999901</c:v>
                </c:pt>
                <c:pt idx="10685">
                  <c:v>60.802031249999999</c:v>
                </c:pt>
                <c:pt idx="10686">
                  <c:v>60.796718749999997</c:v>
                </c:pt>
                <c:pt idx="10687">
                  <c:v>60.791874999999997</c:v>
                </c:pt>
                <c:pt idx="10688">
                  <c:v>60.786406249999999</c:v>
                </c:pt>
                <c:pt idx="10689">
                  <c:v>60.780468749999997</c:v>
                </c:pt>
                <c:pt idx="10690">
                  <c:v>60.774921874999997</c:v>
                </c:pt>
                <c:pt idx="10691">
                  <c:v>60.769765624999998</c:v>
                </c:pt>
                <c:pt idx="10692">
                  <c:v>60.764687500000001</c:v>
                </c:pt>
                <c:pt idx="10693">
                  <c:v>60.759453125</c:v>
                </c:pt>
                <c:pt idx="10694">
                  <c:v>60.753984375000002</c:v>
                </c:pt>
                <c:pt idx="10695">
                  <c:v>60.749843749999997</c:v>
                </c:pt>
                <c:pt idx="10696">
                  <c:v>60.747343749999999</c:v>
                </c:pt>
                <c:pt idx="10697">
                  <c:v>60.744999999999997</c:v>
                </c:pt>
                <c:pt idx="10698">
                  <c:v>60.742343750000003</c:v>
                </c:pt>
                <c:pt idx="10699">
                  <c:v>60.739687500000002</c:v>
                </c:pt>
                <c:pt idx="10700">
                  <c:v>60.736562499999998</c:v>
                </c:pt>
                <c:pt idx="10701">
                  <c:v>60.731953124999997</c:v>
                </c:pt>
                <c:pt idx="10702">
                  <c:v>60.725859374999999</c:v>
                </c:pt>
                <c:pt idx="10703">
                  <c:v>60.719765625000001</c:v>
                </c:pt>
                <c:pt idx="10704">
                  <c:v>60.714843749999901</c:v>
                </c:pt>
                <c:pt idx="10705">
                  <c:v>60.71125</c:v>
                </c:pt>
                <c:pt idx="10706">
                  <c:v>60.708437499999903</c:v>
                </c:pt>
                <c:pt idx="10707">
                  <c:v>60.705781250000001</c:v>
                </c:pt>
                <c:pt idx="10708">
                  <c:v>60.703281250000003</c:v>
                </c:pt>
                <c:pt idx="10709">
                  <c:v>60.700781249999999</c:v>
                </c:pt>
                <c:pt idx="10710">
                  <c:v>60.698281250000001</c:v>
                </c:pt>
                <c:pt idx="10711">
                  <c:v>60.695937499999999</c:v>
                </c:pt>
                <c:pt idx="10712">
                  <c:v>60.693750000000001</c:v>
                </c:pt>
                <c:pt idx="10713">
                  <c:v>60.691562500000003</c:v>
                </c:pt>
                <c:pt idx="10714">
                  <c:v>60.689687499999998</c:v>
                </c:pt>
                <c:pt idx="10715">
                  <c:v>60.687968750000003</c:v>
                </c:pt>
                <c:pt idx="10716">
                  <c:v>60.686093749999998</c:v>
                </c:pt>
                <c:pt idx="10717">
                  <c:v>60.684218749999999</c:v>
                </c:pt>
                <c:pt idx="10718">
                  <c:v>60.682499999999997</c:v>
                </c:pt>
                <c:pt idx="10719">
                  <c:v>60.680781249999903</c:v>
                </c:pt>
                <c:pt idx="10720">
                  <c:v>60.678906249999997</c:v>
                </c:pt>
                <c:pt idx="10721">
                  <c:v>60.677031249999999</c:v>
                </c:pt>
                <c:pt idx="10722">
                  <c:v>60.675312499999997</c:v>
                </c:pt>
                <c:pt idx="10723">
                  <c:v>60.673593750000002</c:v>
                </c:pt>
                <c:pt idx="10724">
                  <c:v>60.671718749999997</c:v>
                </c:pt>
                <c:pt idx="10725">
                  <c:v>60.669843749999998</c:v>
                </c:pt>
                <c:pt idx="10726">
                  <c:v>60.668125000000003</c:v>
                </c:pt>
                <c:pt idx="10727">
                  <c:v>60.666562499999998</c:v>
                </c:pt>
                <c:pt idx="10728">
                  <c:v>60.665156250000003</c:v>
                </c:pt>
                <c:pt idx="10729">
                  <c:v>60.663906249999997</c:v>
                </c:pt>
                <c:pt idx="10730">
                  <c:v>60.662656249999998</c:v>
                </c:pt>
                <c:pt idx="10731">
                  <c:v>60.661250000000003</c:v>
                </c:pt>
                <c:pt idx="10732">
                  <c:v>60.659531249999901</c:v>
                </c:pt>
                <c:pt idx="10733">
                  <c:v>60.657812499999999</c:v>
                </c:pt>
                <c:pt idx="10734">
                  <c:v>60.65625</c:v>
                </c:pt>
                <c:pt idx="10735">
                  <c:v>60.654531249999998</c:v>
                </c:pt>
                <c:pt idx="10736">
                  <c:v>60.65265625</c:v>
                </c:pt>
                <c:pt idx="10737">
                  <c:v>60.650624999999998</c:v>
                </c:pt>
                <c:pt idx="10738">
                  <c:v>60.648593750000003</c:v>
                </c:pt>
                <c:pt idx="10739">
                  <c:v>60.646718749999998</c:v>
                </c:pt>
                <c:pt idx="10740">
                  <c:v>60.64484375</c:v>
                </c:pt>
                <c:pt idx="10741">
                  <c:v>60.642968750000001</c:v>
                </c:pt>
                <c:pt idx="10742">
                  <c:v>60.641093750000003</c:v>
                </c:pt>
                <c:pt idx="10743">
                  <c:v>60.639375000000001</c:v>
                </c:pt>
                <c:pt idx="10744">
                  <c:v>60.637812500000003</c:v>
                </c:pt>
                <c:pt idx="10745">
                  <c:v>60.63640625</c:v>
                </c:pt>
                <c:pt idx="10746">
                  <c:v>60.634843750000002</c:v>
                </c:pt>
                <c:pt idx="10747">
                  <c:v>60.633125</c:v>
                </c:pt>
                <c:pt idx="10748">
                  <c:v>60.631562499999902</c:v>
                </c:pt>
                <c:pt idx="10749">
                  <c:v>60.630156249999999</c:v>
                </c:pt>
                <c:pt idx="10750">
                  <c:v>60.62921875</c:v>
                </c:pt>
                <c:pt idx="10751">
                  <c:v>60.628437499999997</c:v>
                </c:pt>
                <c:pt idx="10752">
                  <c:v>60.627656250000001</c:v>
                </c:pt>
                <c:pt idx="10753">
                  <c:v>60.626874999999998</c:v>
                </c:pt>
                <c:pt idx="10754">
                  <c:v>60.626093750000003</c:v>
                </c:pt>
                <c:pt idx="10755">
                  <c:v>60.625468750000003</c:v>
                </c:pt>
                <c:pt idx="10756">
                  <c:v>60.624843749999997</c:v>
                </c:pt>
                <c:pt idx="10757">
                  <c:v>60.624218749999997</c:v>
                </c:pt>
                <c:pt idx="10758">
                  <c:v>60.623593749999998</c:v>
                </c:pt>
                <c:pt idx="10759">
                  <c:v>60.623124999999902</c:v>
                </c:pt>
                <c:pt idx="10760">
                  <c:v>60.622500000000002</c:v>
                </c:pt>
                <c:pt idx="10761">
                  <c:v>60.621562500000003</c:v>
                </c:pt>
                <c:pt idx="10762">
                  <c:v>60.620624999999997</c:v>
                </c:pt>
                <c:pt idx="10763">
                  <c:v>60.62</c:v>
                </c:pt>
                <c:pt idx="10764">
                  <c:v>60.619687499999998</c:v>
                </c:pt>
                <c:pt idx="10765">
                  <c:v>60.619531249999902</c:v>
                </c:pt>
                <c:pt idx="10766">
                  <c:v>60.619687499999898</c:v>
                </c:pt>
                <c:pt idx="10767">
                  <c:v>60.619843750000001</c:v>
                </c:pt>
                <c:pt idx="10768">
                  <c:v>60.619843749999902</c:v>
                </c:pt>
                <c:pt idx="10769">
                  <c:v>60.62</c:v>
                </c:pt>
                <c:pt idx="10770">
                  <c:v>60.620468750000001</c:v>
                </c:pt>
                <c:pt idx="10771">
                  <c:v>60.620781249999901</c:v>
                </c:pt>
                <c:pt idx="10772">
                  <c:v>60.62109375</c:v>
                </c:pt>
                <c:pt idx="10773">
                  <c:v>60.621718749999999</c:v>
                </c:pt>
                <c:pt idx="10774">
                  <c:v>60.622500000000002</c:v>
                </c:pt>
                <c:pt idx="10775">
                  <c:v>60.623281249999998</c:v>
                </c:pt>
                <c:pt idx="10776">
                  <c:v>60.624218749999997</c:v>
                </c:pt>
                <c:pt idx="10777">
                  <c:v>60.6253125</c:v>
                </c:pt>
                <c:pt idx="10778">
                  <c:v>60.626249999999999</c:v>
                </c:pt>
                <c:pt idx="10779">
                  <c:v>60.627343750000001</c:v>
                </c:pt>
                <c:pt idx="10780">
                  <c:v>60.628593749999901</c:v>
                </c:pt>
                <c:pt idx="10781">
                  <c:v>60.629687499999903</c:v>
                </c:pt>
                <c:pt idx="10782">
                  <c:v>60.630781249999998</c:v>
                </c:pt>
                <c:pt idx="10783">
                  <c:v>60.631875000000001</c:v>
                </c:pt>
                <c:pt idx="10784">
                  <c:v>60.633125</c:v>
                </c:pt>
                <c:pt idx="10785">
                  <c:v>60.634687499999998</c:v>
                </c:pt>
                <c:pt idx="10786">
                  <c:v>60.63640625</c:v>
                </c:pt>
                <c:pt idx="10787">
                  <c:v>60.638281249999999</c:v>
                </c:pt>
                <c:pt idx="10788">
                  <c:v>60.640156249999997</c:v>
                </c:pt>
                <c:pt idx="10789">
                  <c:v>60.641562499999999</c:v>
                </c:pt>
                <c:pt idx="10790">
                  <c:v>60.642656250000002</c:v>
                </c:pt>
                <c:pt idx="10791">
                  <c:v>60.644062499999997</c:v>
                </c:pt>
                <c:pt idx="10792">
                  <c:v>60.645937500000002</c:v>
                </c:pt>
                <c:pt idx="10793">
                  <c:v>60.648125</c:v>
                </c:pt>
                <c:pt idx="10794">
                  <c:v>60.650624999999998</c:v>
                </c:pt>
                <c:pt idx="10795">
                  <c:v>60.653437500000003</c:v>
                </c:pt>
                <c:pt idx="10796">
                  <c:v>60.65625</c:v>
                </c:pt>
                <c:pt idx="10797">
                  <c:v>60.658906250000001</c:v>
                </c:pt>
                <c:pt idx="10798">
                  <c:v>60.661093749999999</c:v>
                </c:pt>
                <c:pt idx="10799">
                  <c:v>60.662968749999997</c:v>
                </c:pt>
                <c:pt idx="10800">
                  <c:v>60.664843750000003</c:v>
                </c:pt>
                <c:pt idx="10801">
                  <c:v>60.666562499999998</c:v>
                </c:pt>
                <c:pt idx="10802">
                  <c:v>60.668125000000003</c:v>
                </c:pt>
                <c:pt idx="10803">
                  <c:v>60.669375000000002</c:v>
                </c:pt>
                <c:pt idx="10804">
                  <c:v>60.670312500000001</c:v>
                </c:pt>
                <c:pt idx="10805">
                  <c:v>60.671250000000001</c:v>
                </c:pt>
                <c:pt idx="10806">
                  <c:v>60.6721875</c:v>
                </c:pt>
                <c:pt idx="10807">
                  <c:v>60.672968749999903</c:v>
                </c:pt>
                <c:pt idx="10808">
                  <c:v>60.673593750000002</c:v>
                </c:pt>
                <c:pt idx="10809">
                  <c:v>60.674218750000001</c:v>
                </c:pt>
                <c:pt idx="10810">
                  <c:v>60.674843750000001</c:v>
                </c:pt>
                <c:pt idx="10811">
                  <c:v>60.67546875</c:v>
                </c:pt>
                <c:pt idx="10812">
                  <c:v>60.67609375</c:v>
                </c:pt>
                <c:pt idx="10813">
                  <c:v>60.676562500000003</c:v>
                </c:pt>
                <c:pt idx="10814">
                  <c:v>60.677031249999999</c:v>
                </c:pt>
                <c:pt idx="10815">
                  <c:v>60.677656249999998</c:v>
                </c:pt>
                <c:pt idx="10816">
                  <c:v>60.678281249999998</c:v>
                </c:pt>
                <c:pt idx="10817">
                  <c:v>60.678906249999997</c:v>
                </c:pt>
                <c:pt idx="10818">
                  <c:v>60.679375</c:v>
                </c:pt>
                <c:pt idx="10819">
                  <c:v>60.6796875</c:v>
                </c:pt>
                <c:pt idx="10820">
                  <c:v>60.68</c:v>
                </c:pt>
                <c:pt idx="10821">
                  <c:v>60.680156250000003</c:v>
                </c:pt>
                <c:pt idx="10822">
                  <c:v>60.680312499999999</c:v>
                </c:pt>
                <c:pt idx="10823">
                  <c:v>60.680781250000003</c:v>
                </c:pt>
                <c:pt idx="10824">
                  <c:v>60.681249999999999</c:v>
                </c:pt>
                <c:pt idx="10825">
                  <c:v>60.681562499999998</c:v>
                </c:pt>
                <c:pt idx="10826">
                  <c:v>60.681874999999998</c:v>
                </c:pt>
                <c:pt idx="10827">
                  <c:v>60.682187499999998</c:v>
                </c:pt>
                <c:pt idx="10828">
                  <c:v>60.682499999999997</c:v>
                </c:pt>
                <c:pt idx="10829">
                  <c:v>60.682812499999997</c:v>
                </c:pt>
                <c:pt idx="10830">
                  <c:v>60.683281249999901</c:v>
                </c:pt>
                <c:pt idx="10831">
                  <c:v>60.68390625</c:v>
                </c:pt>
                <c:pt idx="10832">
                  <c:v>60.684531249999999</c:v>
                </c:pt>
                <c:pt idx="10833">
                  <c:v>60.685312500000002</c:v>
                </c:pt>
                <c:pt idx="10834">
                  <c:v>60.685937500000001</c:v>
                </c:pt>
                <c:pt idx="10835">
                  <c:v>60.686406249999997</c:v>
                </c:pt>
                <c:pt idx="10836">
                  <c:v>60.686718749999997</c:v>
                </c:pt>
                <c:pt idx="10837">
                  <c:v>60.686718749999997</c:v>
                </c:pt>
                <c:pt idx="10838">
                  <c:v>60.686562500000001</c:v>
                </c:pt>
                <c:pt idx="10839">
                  <c:v>60.686250000000001</c:v>
                </c:pt>
                <c:pt idx="10840">
                  <c:v>60.685781249999998</c:v>
                </c:pt>
                <c:pt idx="10841">
                  <c:v>60.685156249999999</c:v>
                </c:pt>
                <c:pt idx="10842">
                  <c:v>60.684531249999999</c:v>
                </c:pt>
                <c:pt idx="10843">
                  <c:v>60.68390625</c:v>
                </c:pt>
                <c:pt idx="10844">
                  <c:v>60.683437499999997</c:v>
                </c:pt>
                <c:pt idx="10845">
                  <c:v>60.682968750000001</c:v>
                </c:pt>
                <c:pt idx="10846">
                  <c:v>60.682343750000001</c:v>
                </c:pt>
                <c:pt idx="10847">
                  <c:v>60.681718750000002</c:v>
                </c:pt>
                <c:pt idx="10848">
                  <c:v>60.681093749999903</c:v>
                </c:pt>
                <c:pt idx="10849">
                  <c:v>60.680468750000003</c:v>
                </c:pt>
                <c:pt idx="10850">
                  <c:v>60.679843750000003</c:v>
                </c:pt>
                <c:pt idx="10851">
                  <c:v>60.679218749999997</c:v>
                </c:pt>
                <c:pt idx="10852">
                  <c:v>60.678437500000001</c:v>
                </c:pt>
                <c:pt idx="10853">
                  <c:v>60.677343749999999</c:v>
                </c:pt>
                <c:pt idx="10854">
                  <c:v>60.67609375</c:v>
                </c:pt>
                <c:pt idx="10855">
                  <c:v>60.674999999999997</c:v>
                </c:pt>
                <c:pt idx="10856">
                  <c:v>60.673906250000002</c:v>
                </c:pt>
                <c:pt idx="10857">
                  <c:v>60.672499999999999</c:v>
                </c:pt>
                <c:pt idx="10858">
                  <c:v>60.671093749999997</c:v>
                </c:pt>
                <c:pt idx="10859">
                  <c:v>60.67</c:v>
                </c:pt>
                <c:pt idx="10860">
                  <c:v>60.668906249999999</c:v>
                </c:pt>
                <c:pt idx="10861">
                  <c:v>60.66765625</c:v>
                </c:pt>
                <c:pt idx="10862">
                  <c:v>60.666406250000001</c:v>
                </c:pt>
                <c:pt idx="10863">
                  <c:v>60.665312499999999</c:v>
                </c:pt>
                <c:pt idx="10864">
                  <c:v>60.664375</c:v>
                </c:pt>
                <c:pt idx="10865">
                  <c:v>60.663281249999997</c:v>
                </c:pt>
                <c:pt idx="10866">
                  <c:v>60.662031249999998</c:v>
                </c:pt>
                <c:pt idx="10867">
                  <c:v>60.660781249999999</c:v>
                </c:pt>
                <c:pt idx="10868">
                  <c:v>60.659687499999997</c:v>
                </c:pt>
                <c:pt idx="10869">
                  <c:v>60.658593750000001</c:v>
                </c:pt>
                <c:pt idx="10870">
                  <c:v>60.657499999999999</c:v>
                </c:pt>
                <c:pt idx="10871">
                  <c:v>60.656406250000003</c:v>
                </c:pt>
                <c:pt idx="10872">
                  <c:v>60.655468749999997</c:v>
                </c:pt>
                <c:pt idx="10873">
                  <c:v>60.654843749999998</c:v>
                </c:pt>
                <c:pt idx="10874">
                  <c:v>60.654218749999998</c:v>
                </c:pt>
                <c:pt idx="10875">
                  <c:v>60.653437500000003</c:v>
                </c:pt>
                <c:pt idx="10876">
                  <c:v>60.652500000000003</c:v>
                </c:pt>
                <c:pt idx="10877">
                  <c:v>60.651874999999997</c:v>
                </c:pt>
                <c:pt idx="10878">
                  <c:v>60.651562499999997</c:v>
                </c:pt>
                <c:pt idx="10879">
                  <c:v>60.651406249999901</c:v>
                </c:pt>
                <c:pt idx="10880">
                  <c:v>60.651406250000001</c:v>
                </c:pt>
                <c:pt idx="10881">
                  <c:v>60.651249999999997</c:v>
                </c:pt>
                <c:pt idx="10882">
                  <c:v>60.651249999999997</c:v>
                </c:pt>
                <c:pt idx="10883">
                  <c:v>60.651406249999901</c:v>
                </c:pt>
                <c:pt idx="10884">
                  <c:v>60.651406250000001</c:v>
                </c:pt>
                <c:pt idx="10885">
                  <c:v>60.651562499999997</c:v>
                </c:pt>
                <c:pt idx="10886">
                  <c:v>60.65203125</c:v>
                </c:pt>
                <c:pt idx="10887">
                  <c:v>60.652812500000003</c:v>
                </c:pt>
                <c:pt idx="10888">
                  <c:v>60.653906249999999</c:v>
                </c:pt>
                <c:pt idx="10889">
                  <c:v>60.655000000000001</c:v>
                </c:pt>
                <c:pt idx="10890">
                  <c:v>60.656093749999997</c:v>
                </c:pt>
                <c:pt idx="10891">
                  <c:v>60.656718750000003</c:v>
                </c:pt>
                <c:pt idx="10892">
                  <c:v>60.652578124999998</c:v>
                </c:pt>
                <c:pt idx="10893">
                  <c:v>60.640781250000003</c:v>
                </c:pt>
                <c:pt idx="10894">
                  <c:v>60.625</c:v>
                </c:pt>
                <c:pt idx="10895">
                  <c:v>60.608906249999997</c:v>
                </c:pt>
                <c:pt idx="10896">
                  <c:v>60.593203125000002</c:v>
                </c:pt>
                <c:pt idx="10897">
                  <c:v>60.577734374999999</c:v>
                </c:pt>
                <c:pt idx="10898">
                  <c:v>60.562109374999999</c:v>
                </c:pt>
                <c:pt idx="10899">
                  <c:v>60.546250000000001</c:v>
                </c:pt>
                <c:pt idx="10900">
                  <c:v>60.530312500000001</c:v>
                </c:pt>
                <c:pt idx="10901">
                  <c:v>60.514296874999999</c:v>
                </c:pt>
                <c:pt idx="10902">
                  <c:v>60.497031249999999</c:v>
                </c:pt>
                <c:pt idx="10903">
                  <c:v>60.477734374999997</c:v>
                </c:pt>
                <c:pt idx="10904">
                  <c:v>60.4609375</c:v>
                </c:pt>
                <c:pt idx="10905">
                  <c:v>60.451484375</c:v>
                </c:pt>
                <c:pt idx="10906">
                  <c:v>60.448359375000003</c:v>
                </c:pt>
                <c:pt idx="10907">
                  <c:v>60.447734375000003</c:v>
                </c:pt>
                <c:pt idx="10908">
                  <c:v>60.447187499999998</c:v>
                </c:pt>
                <c:pt idx="10909">
                  <c:v>60.446484374999997</c:v>
                </c:pt>
                <c:pt idx="10910">
                  <c:v>60.445546874999998</c:v>
                </c:pt>
                <c:pt idx="10911">
                  <c:v>60.4439843749999</c:v>
                </c:pt>
                <c:pt idx="10912">
                  <c:v>60.441640624999998</c:v>
                </c:pt>
                <c:pt idx="10913">
                  <c:v>60.439140625</c:v>
                </c:pt>
                <c:pt idx="10914">
                  <c:v>60.436796874999999</c:v>
                </c:pt>
                <c:pt idx="10915">
                  <c:v>60.434218749999999</c:v>
                </c:pt>
                <c:pt idx="10916">
                  <c:v>60.431718750000002</c:v>
                </c:pt>
                <c:pt idx="10917">
                  <c:v>60.429453125000002</c:v>
                </c:pt>
                <c:pt idx="10918">
                  <c:v>60.427187500000002</c:v>
                </c:pt>
                <c:pt idx="10919">
                  <c:v>60.424999999999997</c:v>
                </c:pt>
                <c:pt idx="10920">
                  <c:v>60.4215625</c:v>
                </c:pt>
                <c:pt idx="10921">
                  <c:v>60.415859374999997</c:v>
                </c:pt>
                <c:pt idx="10922">
                  <c:v>60.411328124999997</c:v>
                </c:pt>
                <c:pt idx="10923">
                  <c:v>60.409140624999999</c:v>
                </c:pt>
                <c:pt idx="10924">
                  <c:v>60.407734374999997</c:v>
                </c:pt>
                <c:pt idx="10925">
                  <c:v>60.407109374999997</c:v>
                </c:pt>
                <c:pt idx="10926">
                  <c:v>60.407265625000001</c:v>
                </c:pt>
                <c:pt idx="10927">
                  <c:v>60.407812499999999</c:v>
                </c:pt>
                <c:pt idx="10928">
                  <c:v>60.409374999999997</c:v>
                </c:pt>
                <c:pt idx="10929">
                  <c:v>60.411718749999999</c:v>
                </c:pt>
                <c:pt idx="10930">
                  <c:v>60.413046874999999</c:v>
                </c:pt>
                <c:pt idx="10931">
                  <c:v>60.41375</c:v>
                </c:pt>
                <c:pt idx="10932">
                  <c:v>60.415703124999901</c:v>
                </c:pt>
                <c:pt idx="10933">
                  <c:v>60.420156249999998</c:v>
                </c:pt>
                <c:pt idx="10934">
                  <c:v>60.424296875000003</c:v>
                </c:pt>
                <c:pt idx="10935">
                  <c:v>60.426328124999998</c:v>
                </c:pt>
                <c:pt idx="10936">
                  <c:v>60.427343749999999</c:v>
                </c:pt>
                <c:pt idx="10937">
                  <c:v>60.428203125000003</c:v>
                </c:pt>
                <c:pt idx="10938">
                  <c:v>60.429062500000001</c:v>
                </c:pt>
                <c:pt idx="10939">
                  <c:v>60.429921874999998</c:v>
                </c:pt>
                <c:pt idx="10940">
                  <c:v>60.429765625000002</c:v>
                </c:pt>
                <c:pt idx="10941">
                  <c:v>60.428593749999997</c:v>
                </c:pt>
                <c:pt idx="10942">
                  <c:v>60.428281249999998</c:v>
                </c:pt>
                <c:pt idx="10943">
                  <c:v>60.428671874999999</c:v>
                </c:pt>
                <c:pt idx="10944">
                  <c:v>60.429140625000002</c:v>
                </c:pt>
                <c:pt idx="10945">
                  <c:v>60.429531249999997</c:v>
                </c:pt>
                <c:pt idx="10946">
                  <c:v>60.429843750000003</c:v>
                </c:pt>
                <c:pt idx="10947">
                  <c:v>60.430078125000001</c:v>
                </c:pt>
                <c:pt idx="10948">
                  <c:v>60.430312499999999</c:v>
                </c:pt>
                <c:pt idx="10949">
                  <c:v>60.430390625000001</c:v>
                </c:pt>
                <c:pt idx="10950">
                  <c:v>60.430156249999897</c:v>
                </c:pt>
                <c:pt idx="10951">
                  <c:v>60.429765625000002</c:v>
                </c:pt>
                <c:pt idx="10952">
                  <c:v>60.429296874999999</c:v>
                </c:pt>
                <c:pt idx="10953">
                  <c:v>60.428750000000001</c:v>
                </c:pt>
                <c:pt idx="10954">
                  <c:v>60.428046875</c:v>
                </c:pt>
                <c:pt idx="10955">
                  <c:v>60.427265624999997</c:v>
                </c:pt>
                <c:pt idx="10956">
                  <c:v>60.426640624999997</c:v>
                </c:pt>
                <c:pt idx="10957">
                  <c:v>60.426250000000003</c:v>
                </c:pt>
                <c:pt idx="10958">
                  <c:v>60.425859375000002</c:v>
                </c:pt>
                <c:pt idx="10959">
                  <c:v>60.425703124999998</c:v>
                </c:pt>
                <c:pt idx="10960">
                  <c:v>60.425703124999998</c:v>
                </c:pt>
                <c:pt idx="10961">
                  <c:v>60.425624999999997</c:v>
                </c:pt>
                <c:pt idx="10962">
                  <c:v>60.425546875000002</c:v>
                </c:pt>
                <c:pt idx="10963">
                  <c:v>60.425390624999999</c:v>
                </c:pt>
                <c:pt idx="10964">
                  <c:v>60.425390624999999</c:v>
                </c:pt>
                <c:pt idx="10965">
                  <c:v>60.42546875</c:v>
                </c:pt>
                <c:pt idx="10966">
                  <c:v>60.425624999999997</c:v>
                </c:pt>
                <c:pt idx="10967">
                  <c:v>60.425859375000002</c:v>
                </c:pt>
                <c:pt idx="10968">
                  <c:v>60.42609375</c:v>
                </c:pt>
                <c:pt idx="10969">
                  <c:v>60.426406249999999</c:v>
                </c:pt>
                <c:pt idx="10970">
                  <c:v>60.426718749999999</c:v>
                </c:pt>
                <c:pt idx="10971">
                  <c:v>60.427031249999999</c:v>
                </c:pt>
                <c:pt idx="10972">
                  <c:v>60.427187499999903</c:v>
                </c:pt>
                <c:pt idx="10973">
                  <c:v>60.427421875</c:v>
                </c:pt>
                <c:pt idx="10974">
                  <c:v>60.416796875000003</c:v>
                </c:pt>
                <c:pt idx="10975">
                  <c:v>60.393671875000003</c:v>
                </c:pt>
                <c:pt idx="10976">
                  <c:v>60.375859374999997</c:v>
                </c:pt>
                <c:pt idx="10977">
                  <c:v>60.3746875</c:v>
                </c:pt>
                <c:pt idx="10978">
                  <c:v>60.384687499999998</c:v>
                </c:pt>
                <c:pt idx="10979">
                  <c:v>60.389687500000001</c:v>
                </c:pt>
                <c:pt idx="10980">
                  <c:v>60.388281249999999</c:v>
                </c:pt>
                <c:pt idx="10981">
                  <c:v>60.386640624999998</c:v>
                </c:pt>
                <c:pt idx="10982">
                  <c:v>60.385078125</c:v>
                </c:pt>
                <c:pt idx="10983">
                  <c:v>60.383749999999999</c:v>
                </c:pt>
                <c:pt idx="10984">
                  <c:v>60.382656249999997</c:v>
                </c:pt>
                <c:pt idx="10985">
                  <c:v>60.381484374999999</c:v>
                </c:pt>
                <c:pt idx="10986">
                  <c:v>60.380078124999997</c:v>
                </c:pt>
                <c:pt idx="10987">
                  <c:v>60.378671875000002</c:v>
                </c:pt>
                <c:pt idx="10988">
                  <c:v>60.377187499999998</c:v>
                </c:pt>
                <c:pt idx="10989">
                  <c:v>60.375624999999999</c:v>
                </c:pt>
                <c:pt idx="10990">
                  <c:v>60.373984374999999</c:v>
                </c:pt>
                <c:pt idx="10991">
                  <c:v>60.372343749999999</c:v>
                </c:pt>
                <c:pt idx="10992">
                  <c:v>60.370703124999999</c:v>
                </c:pt>
                <c:pt idx="10993">
                  <c:v>60.368984374999997</c:v>
                </c:pt>
                <c:pt idx="10994">
                  <c:v>60.367265625000002</c:v>
                </c:pt>
                <c:pt idx="10995">
                  <c:v>60.365546875</c:v>
                </c:pt>
                <c:pt idx="10996">
                  <c:v>60.363828124999998</c:v>
                </c:pt>
                <c:pt idx="10997">
                  <c:v>60.362265624999999</c:v>
                </c:pt>
                <c:pt idx="10998">
                  <c:v>60.360703125000001</c:v>
                </c:pt>
                <c:pt idx="10999">
                  <c:v>60.359140625000002</c:v>
                </c:pt>
                <c:pt idx="11000">
                  <c:v>60.357500000000002</c:v>
                </c:pt>
                <c:pt idx="11001">
                  <c:v>60.35578125</c:v>
                </c:pt>
                <c:pt idx="11002">
                  <c:v>60.354218750000001</c:v>
                </c:pt>
                <c:pt idx="11003">
                  <c:v>60.352499999999999</c:v>
                </c:pt>
                <c:pt idx="11004">
                  <c:v>60.350781249999997</c:v>
                </c:pt>
                <c:pt idx="11005">
                  <c:v>60.349218749999999</c:v>
                </c:pt>
                <c:pt idx="11006">
                  <c:v>60.34765625</c:v>
                </c:pt>
                <c:pt idx="11007">
                  <c:v>60.346093750000001</c:v>
                </c:pt>
                <c:pt idx="11008">
                  <c:v>60.344531250000003</c:v>
                </c:pt>
                <c:pt idx="11009">
                  <c:v>60.342968749999997</c:v>
                </c:pt>
                <c:pt idx="11010">
                  <c:v>60.341406249999999</c:v>
                </c:pt>
                <c:pt idx="11011">
                  <c:v>60.33984375</c:v>
                </c:pt>
                <c:pt idx="11012">
                  <c:v>60.338281250000001</c:v>
                </c:pt>
                <c:pt idx="11013">
                  <c:v>60.336640625000001</c:v>
                </c:pt>
                <c:pt idx="11014">
                  <c:v>60.334921874999999</c:v>
                </c:pt>
                <c:pt idx="11015">
                  <c:v>60.333203124999997</c:v>
                </c:pt>
                <c:pt idx="11016">
                  <c:v>60.331484375000002</c:v>
                </c:pt>
                <c:pt idx="11017">
                  <c:v>60.329765625</c:v>
                </c:pt>
                <c:pt idx="11018">
                  <c:v>60.328046874999998</c:v>
                </c:pt>
                <c:pt idx="11019">
                  <c:v>60.326328125000003</c:v>
                </c:pt>
                <c:pt idx="11020">
                  <c:v>60.324609375000001</c:v>
                </c:pt>
                <c:pt idx="11021">
                  <c:v>60.322890624999999</c:v>
                </c:pt>
                <c:pt idx="11022">
                  <c:v>60.321171874999997</c:v>
                </c:pt>
                <c:pt idx="11023">
                  <c:v>60.319453125000003</c:v>
                </c:pt>
                <c:pt idx="11024">
                  <c:v>60.317734375000001</c:v>
                </c:pt>
                <c:pt idx="11025">
                  <c:v>60.316015624999999</c:v>
                </c:pt>
                <c:pt idx="11026">
                  <c:v>60.314296874999997</c:v>
                </c:pt>
                <c:pt idx="11027">
                  <c:v>60.312578124999902</c:v>
                </c:pt>
                <c:pt idx="11028">
                  <c:v>60.310859375</c:v>
                </c:pt>
                <c:pt idx="11029">
                  <c:v>60.309140624999998</c:v>
                </c:pt>
                <c:pt idx="11030">
                  <c:v>60.307421874999903</c:v>
                </c:pt>
                <c:pt idx="11031">
                  <c:v>60.305703125000001</c:v>
                </c:pt>
                <c:pt idx="11032">
                  <c:v>60.303828125000003</c:v>
                </c:pt>
                <c:pt idx="11033">
                  <c:v>60.300078124999999</c:v>
                </c:pt>
                <c:pt idx="11034">
                  <c:v>60.293906249999999</c:v>
                </c:pt>
                <c:pt idx="11035">
                  <c:v>60.287031249999998</c:v>
                </c:pt>
                <c:pt idx="11036">
                  <c:v>60.28</c:v>
                </c:pt>
                <c:pt idx="11037">
                  <c:v>60.272734374999999</c:v>
                </c:pt>
                <c:pt idx="11038">
                  <c:v>60.266171874999998</c:v>
                </c:pt>
                <c:pt idx="11039">
                  <c:v>60.262187500000003</c:v>
                </c:pt>
                <c:pt idx="11040">
                  <c:v>60.261249999999997</c:v>
                </c:pt>
                <c:pt idx="11041">
                  <c:v>60.26171875</c:v>
                </c:pt>
                <c:pt idx="11042">
                  <c:v>60.2623437499999</c:v>
                </c:pt>
                <c:pt idx="11043">
                  <c:v>60.262656249999999</c:v>
                </c:pt>
                <c:pt idx="11044">
                  <c:v>60.262656249999999</c:v>
                </c:pt>
                <c:pt idx="11045">
                  <c:v>60.262656249999999</c:v>
                </c:pt>
                <c:pt idx="11046">
                  <c:v>60.262812500000003</c:v>
                </c:pt>
                <c:pt idx="11047">
                  <c:v>60.263437500000002</c:v>
                </c:pt>
                <c:pt idx="11048">
                  <c:v>60.265156249999997</c:v>
                </c:pt>
                <c:pt idx="11049">
                  <c:v>60.267812499999998</c:v>
                </c:pt>
                <c:pt idx="11050">
                  <c:v>60.270468749999999</c:v>
                </c:pt>
                <c:pt idx="11051">
                  <c:v>60.273281249999997</c:v>
                </c:pt>
                <c:pt idx="11052">
                  <c:v>60.276874999999997</c:v>
                </c:pt>
                <c:pt idx="11053">
                  <c:v>60.281093749999997</c:v>
                </c:pt>
                <c:pt idx="11054">
                  <c:v>60.28515625</c:v>
                </c:pt>
                <c:pt idx="11055">
                  <c:v>60.288671874999999</c:v>
                </c:pt>
                <c:pt idx="11056">
                  <c:v>60.292109375000003</c:v>
                </c:pt>
                <c:pt idx="11057">
                  <c:v>60.295546874999999</c:v>
                </c:pt>
                <c:pt idx="11058">
                  <c:v>60.298671874999997</c:v>
                </c:pt>
                <c:pt idx="11059">
                  <c:v>60.301562500000003</c:v>
                </c:pt>
                <c:pt idx="11060">
                  <c:v>60.304531249999997</c:v>
                </c:pt>
                <c:pt idx="11061">
                  <c:v>60.307499999999997</c:v>
                </c:pt>
                <c:pt idx="11062">
                  <c:v>60.310390624999997</c:v>
                </c:pt>
                <c:pt idx="11063">
                  <c:v>60.313437499999999</c:v>
                </c:pt>
                <c:pt idx="11064">
                  <c:v>60.31671875</c:v>
                </c:pt>
                <c:pt idx="11065">
                  <c:v>60.320078125000002</c:v>
                </c:pt>
                <c:pt idx="11066">
                  <c:v>60.323124999999997</c:v>
                </c:pt>
                <c:pt idx="11067">
                  <c:v>60.325312500000003</c:v>
                </c:pt>
                <c:pt idx="11068">
                  <c:v>60.326015624999997</c:v>
                </c:pt>
                <c:pt idx="11069">
                  <c:v>60.325859375</c:v>
                </c:pt>
                <c:pt idx="11070">
                  <c:v>60.326250000000002</c:v>
                </c:pt>
                <c:pt idx="11071">
                  <c:v>60.327890625000002</c:v>
                </c:pt>
                <c:pt idx="11072">
                  <c:v>60.330546875000003</c:v>
                </c:pt>
                <c:pt idx="11073">
                  <c:v>60.333281249999999</c:v>
                </c:pt>
                <c:pt idx="11074">
                  <c:v>60.335546874999999</c:v>
                </c:pt>
                <c:pt idx="11075">
                  <c:v>60.337343750000002</c:v>
                </c:pt>
                <c:pt idx="11076">
                  <c:v>60.338437499999998</c:v>
                </c:pt>
                <c:pt idx="11077">
                  <c:v>60.338828124999999</c:v>
                </c:pt>
                <c:pt idx="11078">
                  <c:v>60.338984375000003</c:v>
                </c:pt>
                <c:pt idx="11079">
                  <c:v>60.339374999999997</c:v>
                </c:pt>
                <c:pt idx="11080">
                  <c:v>60.340390624999998</c:v>
                </c:pt>
                <c:pt idx="11081">
                  <c:v>60.342031249999998</c:v>
                </c:pt>
                <c:pt idx="11082">
                  <c:v>60.344140625000001</c:v>
                </c:pt>
                <c:pt idx="11083">
                  <c:v>60.346406250000001</c:v>
                </c:pt>
                <c:pt idx="11084">
                  <c:v>60.348125000000003</c:v>
                </c:pt>
                <c:pt idx="11085">
                  <c:v>60.349062500000002</c:v>
                </c:pt>
                <c:pt idx="11086">
                  <c:v>60.348750000000003</c:v>
                </c:pt>
                <c:pt idx="11087">
                  <c:v>60.347031249999901</c:v>
                </c:pt>
                <c:pt idx="11088">
                  <c:v>60.344531250000003</c:v>
                </c:pt>
                <c:pt idx="11089">
                  <c:v>60.341875000000002</c:v>
                </c:pt>
                <c:pt idx="11090">
                  <c:v>60.339062499999997</c:v>
                </c:pt>
                <c:pt idx="11091">
                  <c:v>60.335625</c:v>
                </c:pt>
                <c:pt idx="11092">
                  <c:v>60.331874999999997</c:v>
                </c:pt>
                <c:pt idx="11093">
                  <c:v>60.327968749999997</c:v>
                </c:pt>
                <c:pt idx="11094">
                  <c:v>60.323593750000001</c:v>
                </c:pt>
                <c:pt idx="11095">
                  <c:v>60.318906249999998</c:v>
                </c:pt>
                <c:pt idx="11096">
                  <c:v>60.314062499999999</c:v>
                </c:pt>
                <c:pt idx="11097">
                  <c:v>60.309062500000003</c:v>
                </c:pt>
                <c:pt idx="11098">
                  <c:v>60.303906249999997</c:v>
                </c:pt>
                <c:pt idx="11099">
                  <c:v>60.298203125000001</c:v>
                </c:pt>
                <c:pt idx="11100">
                  <c:v>60.292265624999999</c:v>
                </c:pt>
                <c:pt idx="11101">
                  <c:v>60.288125000000001</c:v>
                </c:pt>
                <c:pt idx="11102">
                  <c:v>60.286718749999999</c:v>
                </c:pt>
                <c:pt idx="11103">
                  <c:v>60.286875000000002</c:v>
                </c:pt>
                <c:pt idx="11104">
                  <c:v>60.287031249999998</c:v>
                </c:pt>
                <c:pt idx="11105">
                  <c:v>60.286875000000002</c:v>
                </c:pt>
                <c:pt idx="11106">
                  <c:v>60.287812499999902</c:v>
                </c:pt>
                <c:pt idx="11107">
                  <c:v>60.289843750000003</c:v>
                </c:pt>
                <c:pt idx="11108">
                  <c:v>60.292031250000001</c:v>
                </c:pt>
                <c:pt idx="11109">
                  <c:v>60.294062500000003</c:v>
                </c:pt>
                <c:pt idx="11110">
                  <c:v>60.296093749999997</c:v>
                </c:pt>
                <c:pt idx="11111">
                  <c:v>60.298281250000002</c:v>
                </c:pt>
                <c:pt idx="11112">
                  <c:v>60.300937500000003</c:v>
                </c:pt>
                <c:pt idx="11113">
                  <c:v>60.304062500000001</c:v>
                </c:pt>
                <c:pt idx="11114">
                  <c:v>60.307187499999998</c:v>
                </c:pt>
                <c:pt idx="11115">
                  <c:v>60.310312499999903</c:v>
                </c:pt>
                <c:pt idx="11116">
                  <c:v>60.313437499999999</c:v>
                </c:pt>
                <c:pt idx="11117">
                  <c:v>60.31671875</c:v>
                </c:pt>
                <c:pt idx="11118">
                  <c:v>60.320156249999997</c:v>
                </c:pt>
                <c:pt idx="11119">
                  <c:v>60.323437499999997</c:v>
                </c:pt>
                <c:pt idx="11120">
                  <c:v>60.326562500000001</c:v>
                </c:pt>
                <c:pt idx="11121">
                  <c:v>60.329843750000002</c:v>
                </c:pt>
                <c:pt idx="11122">
                  <c:v>60.333281249999999</c:v>
                </c:pt>
                <c:pt idx="11123">
                  <c:v>60.336562499999999</c:v>
                </c:pt>
                <c:pt idx="11124">
                  <c:v>60.34</c:v>
                </c:pt>
                <c:pt idx="11125">
                  <c:v>60.343593749999997</c:v>
                </c:pt>
                <c:pt idx="11126">
                  <c:v>60.347031250000001</c:v>
                </c:pt>
                <c:pt idx="11127">
                  <c:v>60.350468749999997</c:v>
                </c:pt>
                <c:pt idx="11128">
                  <c:v>60.353906249999902</c:v>
                </c:pt>
                <c:pt idx="11129">
                  <c:v>60.357187500000002</c:v>
                </c:pt>
                <c:pt idx="11130">
                  <c:v>60.360312499999999</c:v>
                </c:pt>
                <c:pt idx="11131">
                  <c:v>60.363437500000003</c:v>
                </c:pt>
                <c:pt idx="11132">
                  <c:v>60.366718749999997</c:v>
                </c:pt>
                <c:pt idx="11133">
                  <c:v>60.37</c:v>
                </c:pt>
                <c:pt idx="11134">
                  <c:v>60.372968749999998</c:v>
                </c:pt>
                <c:pt idx="11135">
                  <c:v>60.375937499999999</c:v>
                </c:pt>
                <c:pt idx="11136">
                  <c:v>60.379375000000003</c:v>
                </c:pt>
                <c:pt idx="11137">
                  <c:v>60.382968750000003</c:v>
                </c:pt>
                <c:pt idx="11138">
                  <c:v>60.38640625</c:v>
                </c:pt>
                <c:pt idx="11139">
                  <c:v>60.389531249999997</c:v>
                </c:pt>
                <c:pt idx="11140">
                  <c:v>60.392187499999999</c:v>
                </c:pt>
                <c:pt idx="11141">
                  <c:v>60.39484375</c:v>
                </c:pt>
                <c:pt idx="11142">
                  <c:v>60.397500000000001</c:v>
                </c:pt>
                <c:pt idx="11143">
                  <c:v>60.4</c:v>
                </c:pt>
                <c:pt idx="11144">
                  <c:v>60.402500000000003</c:v>
                </c:pt>
                <c:pt idx="11145">
                  <c:v>60.405156249999997</c:v>
                </c:pt>
                <c:pt idx="11146">
                  <c:v>60.407968750000002</c:v>
                </c:pt>
                <c:pt idx="11147">
                  <c:v>60.410625000000003</c:v>
                </c:pt>
                <c:pt idx="11148">
                  <c:v>60.413281249999997</c:v>
                </c:pt>
                <c:pt idx="11149">
                  <c:v>60.416406250000001</c:v>
                </c:pt>
                <c:pt idx="11150">
                  <c:v>60.420625000000001</c:v>
                </c:pt>
                <c:pt idx="11151">
                  <c:v>60.426250000000003</c:v>
                </c:pt>
                <c:pt idx="11152">
                  <c:v>60.432343750000001</c:v>
                </c:pt>
                <c:pt idx="11153">
                  <c:v>60.438671874999997</c:v>
                </c:pt>
                <c:pt idx="11154">
                  <c:v>60.4453125</c:v>
                </c:pt>
                <c:pt idx="11155">
                  <c:v>60.451796874999999</c:v>
                </c:pt>
                <c:pt idx="11156">
                  <c:v>60.458046874999901</c:v>
                </c:pt>
                <c:pt idx="11157">
                  <c:v>60.464062499999997</c:v>
                </c:pt>
                <c:pt idx="11158">
                  <c:v>60.470312499999999</c:v>
                </c:pt>
                <c:pt idx="11159">
                  <c:v>60.476796874999998</c:v>
                </c:pt>
                <c:pt idx="11160">
                  <c:v>60.482890625000003</c:v>
                </c:pt>
                <c:pt idx="11161">
                  <c:v>60.488515624999998</c:v>
                </c:pt>
                <c:pt idx="11162">
                  <c:v>60.494296875000003</c:v>
                </c:pt>
                <c:pt idx="11163">
                  <c:v>60.500781249999903</c:v>
                </c:pt>
                <c:pt idx="11164">
                  <c:v>60.507343749999997</c:v>
                </c:pt>
                <c:pt idx="11165">
                  <c:v>60.514140625000003</c:v>
                </c:pt>
                <c:pt idx="11166">
                  <c:v>60.521562500000002</c:v>
                </c:pt>
                <c:pt idx="11167">
                  <c:v>60.529062499999903</c:v>
                </c:pt>
                <c:pt idx="11168">
                  <c:v>60.536562499999903</c:v>
                </c:pt>
                <c:pt idx="11169">
                  <c:v>60.544062500000003</c:v>
                </c:pt>
                <c:pt idx="11170">
                  <c:v>60.551484375000001</c:v>
                </c:pt>
                <c:pt idx="11171">
                  <c:v>60.55859375</c:v>
                </c:pt>
                <c:pt idx="11172">
                  <c:v>60.565781249999901</c:v>
                </c:pt>
                <c:pt idx="11173">
                  <c:v>60.572890624999999</c:v>
                </c:pt>
                <c:pt idx="11174">
                  <c:v>60.579921874999997</c:v>
                </c:pt>
                <c:pt idx="11175">
                  <c:v>60.587499999999999</c:v>
                </c:pt>
                <c:pt idx="11176">
                  <c:v>60.595312499999999</c:v>
                </c:pt>
                <c:pt idx="11177">
                  <c:v>60.603203125</c:v>
                </c:pt>
                <c:pt idx="11178">
                  <c:v>60.611093750000002</c:v>
                </c:pt>
                <c:pt idx="11179">
                  <c:v>60.619374999999998</c:v>
                </c:pt>
                <c:pt idx="11180">
                  <c:v>60.628046875000003</c:v>
                </c:pt>
                <c:pt idx="11181">
                  <c:v>60.63640625</c:v>
                </c:pt>
                <c:pt idx="11182">
                  <c:v>60.644609375000002</c:v>
                </c:pt>
                <c:pt idx="11183">
                  <c:v>60.652578124999998</c:v>
                </c:pt>
                <c:pt idx="11184">
                  <c:v>60.660078124999998</c:v>
                </c:pt>
                <c:pt idx="11185">
                  <c:v>60.667421875000002</c:v>
                </c:pt>
                <c:pt idx="11186">
                  <c:v>60.674843749999901</c:v>
                </c:pt>
                <c:pt idx="11187">
                  <c:v>60.682890624999999</c:v>
                </c:pt>
                <c:pt idx="11188">
                  <c:v>60.69171875</c:v>
                </c:pt>
                <c:pt idx="11189">
                  <c:v>60.701093749999998</c:v>
                </c:pt>
                <c:pt idx="11190">
                  <c:v>60.711015625000002</c:v>
                </c:pt>
                <c:pt idx="11191">
                  <c:v>60.720703125</c:v>
                </c:pt>
                <c:pt idx="11192">
                  <c:v>60.729843750000001</c:v>
                </c:pt>
                <c:pt idx="11193">
                  <c:v>60.7389062499999</c:v>
                </c:pt>
                <c:pt idx="11194">
                  <c:v>60.747578124999997</c:v>
                </c:pt>
                <c:pt idx="11195">
                  <c:v>60.755937500000002</c:v>
                </c:pt>
                <c:pt idx="11196">
                  <c:v>60.764218749999998</c:v>
                </c:pt>
                <c:pt idx="11197">
                  <c:v>60.771796875</c:v>
                </c:pt>
                <c:pt idx="11198">
                  <c:v>60.778359375000001</c:v>
                </c:pt>
                <c:pt idx="11199">
                  <c:v>60.783828124999999</c:v>
                </c:pt>
                <c:pt idx="11200">
                  <c:v>60.788984374999998</c:v>
                </c:pt>
                <c:pt idx="11201">
                  <c:v>60.795078125000003</c:v>
                </c:pt>
                <c:pt idx="11202">
                  <c:v>60.802109374999901</c:v>
                </c:pt>
                <c:pt idx="11203">
                  <c:v>60.80890625</c:v>
                </c:pt>
                <c:pt idx="11204">
                  <c:v>60.814999999999998</c:v>
                </c:pt>
                <c:pt idx="11205">
                  <c:v>60.820703125000001</c:v>
                </c:pt>
                <c:pt idx="11206">
                  <c:v>60.825937500000002</c:v>
                </c:pt>
                <c:pt idx="11207">
                  <c:v>60.830468750000001</c:v>
                </c:pt>
                <c:pt idx="11208">
                  <c:v>60.833437500000002</c:v>
                </c:pt>
                <c:pt idx="11209">
                  <c:v>60.834765625000003</c:v>
                </c:pt>
                <c:pt idx="11210">
                  <c:v>60.835312500000001</c:v>
                </c:pt>
                <c:pt idx="11211">
                  <c:v>60.835781249999997</c:v>
                </c:pt>
                <c:pt idx="11212">
                  <c:v>60.836796874999997</c:v>
                </c:pt>
                <c:pt idx="11213">
                  <c:v>60.838124999999998</c:v>
                </c:pt>
                <c:pt idx="11214">
                  <c:v>60.839453124999999</c:v>
                </c:pt>
                <c:pt idx="11215">
                  <c:v>60.841015624999997</c:v>
                </c:pt>
                <c:pt idx="11216">
                  <c:v>60.842890625000003</c:v>
                </c:pt>
                <c:pt idx="11217">
                  <c:v>60.844999999999999</c:v>
                </c:pt>
                <c:pt idx="11218">
                  <c:v>60.846171875000003</c:v>
                </c:pt>
                <c:pt idx="11219">
                  <c:v>60.845859375000003</c:v>
                </c:pt>
                <c:pt idx="11220">
                  <c:v>60.846171875000003</c:v>
                </c:pt>
                <c:pt idx="11221">
                  <c:v>60.848359375000001</c:v>
                </c:pt>
                <c:pt idx="11222">
                  <c:v>60.851640625000002</c:v>
                </c:pt>
                <c:pt idx="11223">
                  <c:v>60.855390624999998</c:v>
                </c:pt>
                <c:pt idx="11224">
                  <c:v>60.858906249999997</c:v>
                </c:pt>
                <c:pt idx="11225">
                  <c:v>60.862031250000001</c:v>
                </c:pt>
                <c:pt idx="11226">
                  <c:v>60.865859374999999</c:v>
                </c:pt>
                <c:pt idx="11227">
                  <c:v>60.870937499999997</c:v>
                </c:pt>
                <c:pt idx="11228">
                  <c:v>60.876562499999999</c:v>
                </c:pt>
                <c:pt idx="11229">
                  <c:v>60.882890625000002</c:v>
                </c:pt>
                <c:pt idx="11230">
                  <c:v>60.889921874999999</c:v>
                </c:pt>
                <c:pt idx="11231">
                  <c:v>60.896484375</c:v>
                </c:pt>
                <c:pt idx="11232">
                  <c:v>60.901874999999997</c:v>
                </c:pt>
                <c:pt idx="11233">
                  <c:v>60.905859374999999</c:v>
                </c:pt>
                <c:pt idx="11234">
                  <c:v>60.908906250000001</c:v>
                </c:pt>
                <c:pt idx="11235">
                  <c:v>60.911953124999997</c:v>
                </c:pt>
                <c:pt idx="11236">
                  <c:v>60.915468750000002</c:v>
                </c:pt>
                <c:pt idx="11237">
                  <c:v>60.919687500000002</c:v>
                </c:pt>
                <c:pt idx="11238">
                  <c:v>60.924921875000003</c:v>
                </c:pt>
                <c:pt idx="11239">
                  <c:v>60.930937499999999</c:v>
                </c:pt>
                <c:pt idx="11240">
                  <c:v>60.936796874999999</c:v>
                </c:pt>
                <c:pt idx="11241">
                  <c:v>60.941875000000003</c:v>
                </c:pt>
                <c:pt idx="11242">
                  <c:v>60.946093750000003</c:v>
                </c:pt>
                <c:pt idx="11243">
                  <c:v>60.949687500000003</c:v>
                </c:pt>
                <c:pt idx="11244">
                  <c:v>60.952968749999997</c:v>
                </c:pt>
                <c:pt idx="11245">
                  <c:v>60.955468750000001</c:v>
                </c:pt>
                <c:pt idx="11246">
                  <c:v>60.95703125</c:v>
                </c:pt>
                <c:pt idx="11247">
                  <c:v>60.957656249999999</c:v>
                </c:pt>
                <c:pt idx="11248">
                  <c:v>60.957421875000001</c:v>
                </c:pt>
                <c:pt idx="11249">
                  <c:v>60.95703125</c:v>
                </c:pt>
                <c:pt idx="11250">
                  <c:v>60.957500000000003</c:v>
                </c:pt>
                <c:pt idx="11251">
                  <c:v>60.959531249999998</c:v>
                </c:pt>
                <c:pt idx="11252">
                  <c:v>60.962656250000002</c:v>
                </c:pt>
                <c:pt idx="11253">
                  <c:v>60.966328124999997</c:v>
                </c:pt>
                <c:pt idx="11254">
                  <c:v>60.97</c:v>
                </c:pt>
                <c:pt idx="11255">
                  <c:v>60.973437500000003</c:v>
                </c:pt>
                <c:pt idx="11256">
                  <c:v>60.9765625</c:v>
                </c:pt>
                <c:pt idx="11257">
                  <c:v>60.978828125</c:v>
                </c:pt>
                <c:pt idx="11258">
                  <c:v>60.980625000000003</c:v>
                </c:pt>
                <c:pt idx="11259">
                  <c:v>60.982734375</c:v>
                </c:pt>
                <c:pt idx="11260">
                  <c:v>60.985468750000003</c:v>
                </c:pt>
                <c:pt idx="11261">
                  <c:v>60.988671875000001</c:v>
                </c:pt>
                <c:pt idx="11262">
                  <c:v>60.991796874999999</c:v>
                </c:pt>
                <c:pt idx="11263">
                  <c:v>60.994531250000001</c:v>
                </c:pt>
                <c:pt idx="11264">
                  <c:v>60.996640624999998</c:v>
                </c:pt>
                <c:pt idx="11265">
                  <c:v>60.998203125000003</c:v>
                </c:pt>
                <c:pt idx="11266">
                  <c:v>60.999609374999999</c:v>
                </c:pt>
                <c:pt idx="11267">
                  <c:v>61.001093750000003</c:v>
                </c:pt>
                <c:pt idx="11268">
                  <c:v>61.002968750000001</c:v>
                </c:pt>
                <c:pt idx="11269">
                  <c:v>61.005234375000001</c:v>
                </c:pt>
                <c:pt idx="11270">
                  <c:v>61.007265625000002</c:v>
                </c:pt>
                <c:pt idx="11271">
                  <c:v>61.008515625000001</c:v>
                </c:pt>
                <c:pt idx="11272">
                  <c:v>61.008984374999997</c:v>
                </c:pt>
                <c:pt idx="11273">
                  <c:v>61.009296874999997</c:v>
                </c:pt>
                <c:pt idx="11274">
                  <c:v>61.010156250000001</c:v>
                </c:pt>
                <c:pt idx="11275">
                  <c:v>61.011640624999998</c:v>
                </c:pt>
                <c:pt idx="11276">
                  <c:v>61.013593749999998</c:v>
                </c:pt>
                <c:pt idx="11277">
                  <c:v>61.016015625000001</c:v>
                </c:pt>
                <c:pt idx="11278">
                  <c:v>61.018437499999997</c:v>
                </c:pt>
                <c:pt idx="11279">
                  <c:v>61.020078124999998</c:v>
                </c:pt>
                <c:pt idx="11280">
                  <c:v>61.020859375000001</c:v>
                </c:pt>
                <c:pt idx="11281">
                  <c:v>61.021406249999998</c:v>
                </c:pt>
                <c:pt idx="11282">
                  <c:v>61.022109374999999</c:v>
                </c:pt>
                <c:pt idx="11283">
                  <c:v>61.023046874999999</c:v>
                </c:pt>
                <c:pt idx="11284">
                  <c:v>61.024296874999997</c:v>
                </c:pt>
                <c:pt idx="11285">
                  <c:v>61.025546875000003</c:v>
                </c:pt>
                <c:pt idx="11286">
                  <c:v>61.026562499999997</c:v>
                </c:pt>
                <c:pt idx="11287">
                  <c:v>61.027890624999998</c:v>
                </c:pt>
                <c:pt idx="11288">
                  <c:v>61.029843749999998</c:v>
                </c:pt>
                <c:pt idx="11289">
                  <c:v>61.032031249999903</c:v>
                </c:pt>
                <c:pt idx="11290">
                  <c:v>61.034062499999997</c:v>
                </c:pt>
                <c:pt idx="11291">
                  <c:v>61.035312499999897</c:v>
                </c:pt>
                <c:pt idx="11292">
                  <c:v>61.035859375000001</c:v>
                </c:pt>
                <c:pt idx="11293">
                  <c:v>61.036406249999999</c:v>
                </c:pt>
                <c:pt idx="11294">
                  <c:v>61.037187500000002</c:v>
                </c:pt>
                <c:pt idx="11295">
                  <c:v>61.038281249999997</c:v>
                </c:pt>
                <c:pt idx="11296">
                  <c:v>61.039921874999997</c:v>
                </c:pt>
                <c:pt idx="11297">
                  <c:v>61.041796875000003</c:v>
                </c:pt>
                <c:pt idx="11298">
                  <c:v>61.043124999999897</c:v>
                </c:pt>
                <c:pt idx="11299">
                  <c:v>61.043828124999997</c:v>
                </c:pt>
                <c:pt idx="11300">
                  <c:v>61.044296875000001</c:v>
                </c:pt>
                <c:pt idx="11301">
                  <c:v>61.044765624999997</c:v>
                </c:pt>
                <c:pt idx="11302">
                  <c:v>61.045234375</c:v>
                </c:pt>
                <c:pt idx="11303">
                  <c:v>61.046249999999901</c:v>
                </c:pt>
                <c:pt idx="11304">
                  <c:v>61.048515625</c:v>
                </c:pt>
                <c:pt idx="11305">
                  <c:v>61.051875000000003</c:v>
                </c:pt>
                <c:pt idx="11306">
                  <c:v>61.055390625000001</c:v>
                </c:pt>
                <c:pt idx="11307">
                  <c:v>61.058124999999997</c:v>
                </c:pt>
                <c:pt idx="11308">
                  <c:v>61.060156249999999</c:v>
                </c:pt>
                <c:pt idx="11309">
                  <c:v>61.061796874999999</c:v>
                </c:pt>
                <c:pt idx="11310">
                  <c:v>61.0628125</c:v>
                </c:pt>
                <c:pt idx="11311">
                  <c:v>61.063828124999901</c:v>
                </c:pt>
                <c:pt idx="11312">
                  <c:v>61.065390624999999</c:v>
                </c:pt>
                <c:pt idx="11313">
                  <c:v>61.067343749999999</c:v>
                </c:pt>
                <c:pt idx="11314">
                  <c:v>61.069296874999999</c:v>
                </c:pt>
                <c:pt idx="11315">
                  <c:v>61.070781249999897</c:v>
                </c:pt>
                <c:pt idx="11316">
                  <c:v>61.071484374999997</c:v>
                </c:pt>
                <c:pt idx="11317">
                  <c:v>61.071796874999997</c:v>
                </c:pt>
                <c:pt idx="11318">
                  <c:v>61.071874999999999</c:v>
                </c:pt>
                <c:pt idx="11319">
                  <c:v>61.071640625000001</c:v>
                </c:pt>
                <c:pt idx="11320">
                  <c:v>61.071718750000002</c:v>
                </c:pt>
                <c:pt idx="11321">
                  <c:v>61.073671875000002</c:v>
                </c:pt>
                <c:pt idx="11322">
                  <c:v>61.080312499999998</c:v>
                </c:pt>
                <c:pt idx="11323">
                  <c:v>61.090625000000003</c:v>
                </c:pt>
                <c:pt idx="11324">
                  <c:v>61.101718750000003</c:v>
                </c:pt>
                <c:pt idx="11325">
                  <c:v>61.112890624999999</c:v>
                </c:pt>
                <c:pt idx="11326">
                  <c:v>61.123906249999997</c:v>
                </c:pt>
                <c:pt idx="11327">
                  <c:v>61.134921875000003</c:v>
                </c:pt>
                <c:pt idx="11328">
                  <c:v>61.146328124999997</c:v>
                </c:pt>
                <c:pt idx="11329">
                  <c:v>61.158046874999997</c:v>
                </c:pt>
                <c:pt idx="11330">
                  <c:v>61.169765624999997</c:v>
                </c:pt>
                <c:pt idx="11331">
                  <c:v>61.181640625</c:v>
                </c:pt>
                <c:pt idx="11332">
                  <c:v>61.193750000000001</c:v>
                </c:pt>
                <c:pt idx="11333">
                  <c:v>61.205624999999998</c:v>
                </c:pt>
                <c:pt idx="11334">
                  <c:v>61.215312500000003</c:v>
                </c:pt>
                <c:pt idx="11335">
                  <c:v>61.223515624999997</c:v>
                </c:pt>
                <c:pt idx="11336">
                  <c:v>61.232187500000002</c:v>
                </c:pt>
                <c:pt idx="11337">
                  <c:v>61.241093749999997</c:v>
                </c:pt>
                <c:pt idx="11338">
                  <c:v>61.249843749999997</c:v>
                </c:pt>
                <c:pt idx="11339">
                  <c:v>61.258281250000003</c:v>
                </c:pt>
                <c:pt idx="11340">
                  <c:v>61.267031250000002</c:v>
                </c:pt>
                <c:pt idx="11341">
                  <c:v>61.276249999999997</c:v>
                </c:pt>
                <c:pt idx="11342">
                  <c:v>61.285937500000003</c:v>
                </c:pt>
                <c:pt idx="11343">
                  <c:v>61.295468749999998</c:v>
                </c:pt>
                <c:pt idx="11344">
                  <c:v>61.304765625000002</c:v>
                </c:pt>
                <c:pt idx="11345">
                  <c:v>61.314218750000002</c:v>
                </c:pt>
                <c:pt idx="11346">
                  <c:v>61.323437499999997</c:v>
                </c:pt>
                <c:pt idx="11347">
                  <c:v>61.332500000000003</c:v>
                </c:pt>
                <c:pt idx="11348">
                  <c:v>61.341562500000002</c:v>
                </c:pt>
                <c:pt idx="11349">
                  <c:v>61.350468749999997</c:v>
                </c:pt>
                <c:pt idx="11350">
                  <c:v>61.358359374999999</c:v>
                </c:pt>
                <c:pt idx="11351">
                  <c:v>61.363906249999999</c:v>
                </c:pt>
                <c:pt idx="11352">
                  <c:v>61.368046874999997</c:v>
                </c:pt>
                <c:pt idx="11353">
                  <c:v>61.373984374999999</c:v>
                </c:pt>
                <c:pt idx="11354">
                  <c:v>61.381093749999998</c:v>
                </c:pt>
                <c:pt idx="11355">
                  <c:v>61.387265624999998</c:v>
                </c:pt>
                <c:pt idx="11356">
                  <c:v>61.392734375000003</c:v>
                </c:pt>
                <c:pt idx="11357">
                  <c:v>61.397890625000002</c:v>
                </c:pt>
                <c:pt idx="11358">
                  <c:v>61.402734375000001</c:v>
                </c:pt>
                <c:pt idx="11359">
                  <c:v>61.407031250000003</c:v>
                </c:pt>
                <c:pt idx="11360">
                  <c:v>61.411015624999997</c:v>
                </c:pt>
                <c:pt idx="11361">
                  <c:v>61.415156250000003</c:v>
                </c:pt>
                <c:pt idx="11362">
                  <c:v>61.420390625000003</c:v>
                </c:pt>
                <c:pt idx="11363">
                  <c:v>61.427187500000002</c:v>
                </c:pt>
                <c:pt idx="11364">
                  <c:v>61.434687500000003</c:v>
                </c:pt>
                <c:pt idx="11365">
                  <c:v>61.442421874999901</c:v>
                </c:pt>
                <c:pt idx="11366">
                  <c:v>61.450625000000002</c:v>
                </c:pt>
                <c:pt idx="11367">
                  <c:v>61.458906249999998</c:v>
                </c:pt>
                <c:pt idx="11368">
                  <c:v>61.466953125000003</c:v>
                </c:pt>
                <c:pt idx="11369">
                  <c:v>61.475078125000003</c:v>
                </c:pt>
                <c:pt idx="11370">
                  <c:v>61.483437500000001</c:v>
                </c:pt>
                <c:pt idx="11371">
                  <c:v>61.4921875</c:v>
                </c:pt>
                <c:pt idx="11372">
                  <c:v>61.501328125000001</c:v>
                </c:pt>
                <c:pt idx="11373">
                  <c:v>61.510781250000001</c:v>
                </c:pt>
                <c:pt idx="11374">
                  <c:v>61.520078124999998</c:v>
                </c:pt>
                <c:pt idx="11375">
                  <c:v>61.528906249999999</c:v>
                </c:pt>
                <c:pt idx="11376">
                  <c:v>61.537500000000001</c:v>
                </c:pt>
                <c:pt idx="11377">
                  <c:v>61.545703125000003</c:v>
                </c:pt>
                <c:pt idx="11378">
                  <c:v>61.553671874999999</c:v>
                </c:pt>
                <c:pt idx="11379">
                  <c:v>61.561718749999997</c:v>
                </c:pt>
                <c:pt idx="11380">
                  <c:v>61.569687500000001</c:v>
                </c:pt>
                <c:pt idx="11381">
                  <c:v>61.577500000000001</c:v>
                </c:pt>
                <c:pt idx="11382">
                  <c:v>61.585468749999997</c:v>
                </c:pt>
                <c:pt idx="11383">
                  <c:v>61.593593749999997</c:v>
                </c:pt>
                <c:pt idx="11384">
                  <c:v>61.601718750000003</c:v>
                </c:pt>
                <c:pt idx="11385">
                  <c:v>61.6096874999999</c:v>
                </c:pt>
                <c:pt idx="11386">
                  <c:v>61.6174999999999</c:v>
                </c:pt>
                <c:pt idx="11387">
                  <c:v>61.625468750000003</c:v>
                </c:pt>
                <c:pt idx="11388">
                  <c:v>61.633359374999998</c:v>
                </c:pt>
                <c:pt idx="11389">
                  <c:v>61.640859374999998</c:v>
                </c:pt>
                <c:pt idx="11390">
                  <c:v>61.648593750000003</c:v>
                </c:pt>
                <c:pt idx="11391">
                  <c:v>61.656796874999998</c:v>
                </c:pt>
                <c:pt idx="11392">
                  <c:v>61.665234374999997</c:v>
                </c:pt>
                <c:pt idx="11393">
                  <c:v>61.673749999999998</c:v>
                </c:pt>
                <c:pt idx="11394">
                  <c:v>61.682421875000003</c:v>
                </c:pt>
                <c:pt idx="11395">
                  <c:v>61.69140625</c:v>
                </c:pt>
                <c:pt idx="11396">
                  <c:v>61.700468749999999</c:v>
                </c:pt>
                <c:pt idx="11397">
                  <c:v>61.709531249999998</c:v>
                </c:pt>
                <c:pt idx="11398">
                  <c:v>61.718515625000002</c:v>
                </c:pt>
                <c:pt idx="11399">
                  <c:v>61.727421874999997</c:v>
                </c:pt>
                <c:pt idx="11400">
                  <c:v>61.736249999999998</c:v>
                </c:pt>
                <c:pt idx="11401">
                  <c:v>61.744921875000003</c:v>
                </c:pt>
                <c:pt idx="11402">
                  <c:v>61.753359375000002</c:v>
                </c:pt>
                <c:pt idx="11403">
                  <c:v>61.761796875000002</c:v>
                </c:pt>
                <c:pt idx="11404">
                  <c:v>61.770312500000003</c:v>
                </c:pt>
                <c:pt idx="11405">
                  <c:v>61.778671875000001</c:v>
                </c:pt>
                <c:pt idx="11406">
                  <c:v>61.786875000000002</c:v>
                </c:pt>
                <c:pt idx="11407">
                  <c:v>61.795234375</c:v>
                </c:pt>
                <c:pt idx="11408">
                  <c:v>61.803984374999999</c:v>
                </c:pt>
                <c:pt idx="11409">
                  <c:v>61.812890625000001</c:v>
                </c:pt>
                <c:pt idx="11410">
                  <c:v>61.821874999999999</c:v>
                </c:pt>
                <c:pt idx="11411">
                  <c:v>61.831406250000001</c:v>
                </c:pt>
                <c:pt idx="11412">
                  <c:v>61.841328124999997</c:v>
                </c:pt>
                <c:pt idx="11413">
                  <c:v>61.85125</c:v>
                </c:pt>
                <c:pt idx="11414">
                  <c:v>61.861249999999998</c:v>
                </c:pt>
                <c:pt idx="11415">
                  <c:v>61.871484375000001</c:v>
                </c:pt>
                <c:pt idx="11416">
                  <c:v>61.881484374999999</c:v>
                </c:pt>
                <c:pt idx="11417">
                  <c:v>61.8909375</c:v>
                </c:pt>
                <c:pt idx="11418">
                  <c:v>61.900468750000002</c:v>
                </c:pt>
                <c:pt idx="11419">
                  <c:v>61.910078124999998</c:v>
                </c:pt>
                <c:pt idx="11420">
                  <c:v>61.919609374999901</c:v>
                </c:pt>
                <c:pt idx="11421">
                  <c:v>61.929062500000001</c:v>
                </c:pt>
                <c:pt idx="11422">
                  <c:v>61.938593750000003</c:v>
                </c:pt>
                <c:pt idx="11423">
                  <c:v>61.948359375000003</c:v>
                </c:pt>
                <c:pt idx="11424">
                  <c:v>61.958203124999997</c:v>
                </c:pt>
                <c:pt idx="11425">
                  <c:v>61.967968749999997</c:v>
                </c:pt>
                <c:pt idx="11426">
                  <c:v>61.977812499999999</c:v>
                </c:pt>
                <c:pt idx="11427">
                  <c:v>61.987578124999999</c:v>
                </c:pt>
                <c:pt idx="11428">
                  <c:v>61.997031249999999</c:v>
                </c:pt>
                <c:pt idx="11429">
                  <c:v>62.006406249999998</c:v>
                </c:pt>
                <c:pt idx="11430">
                  <c:v>62.015000000000001</c:v>
                </c:pt>
                <c:pt idx="11431">
                  <c:v>62.022265625000003</c:v>
                </c:pt>
                <c:pt idx="11432">
                  <c:v>62.028437499999903</c:v>
                </c:pt>
                <c:pt idx="11433">
                  <c:v>62.033515625</c:v>
                </c:pt>
                <c:pt idx="11434">
                  <c:v>62.037734374999999</c:v>
                </c:pt>
                <c:pt idx="11435">
                  <c:v>62.041484375000003</c:v>
                </c:pt>
                <c:pt idx="11436">
                  <c:v>62.043750000000003</c:v>
                </c:pt>
                <c:pt idx="11437">
                  <c:v>62.043750000000003</c:v>
                </c:pt>
                <c:pt idx="11438">
                  <c:v>62.04265625</c:v>
                </c:pt>
                <c:pt idx="11439">
                  <c:v>62.041718750000001</c:v>
                </c:pt>
                <c:pt idx="11440">
                  <c:v>62.040937499999998</c:v>
                </c:pt>
                <c:pt idx="11441">
                  <c:v>62.039687499999999</c:v>
                </c:pt>
                <c:pt idx="11442">
                  <c:v>62.038437500000001</c:v>
                </c:pt>
                <c:pt idx="11443">
                  <c:v>62.037968749999997</c:v>
                </c:pt>
                <c:pt idx="11444">
                  <c:v>62.038124999999901</c:v>
                </c:pt>
                <c:pt idx="11445">
                  <c:v>62.03875</c:v>
                </c:pt>
                <c:pt idx="11446">
                  <c:v>62.039531250000003</c:v>
                </c:pt>
                <c:pt idx="11447">
                  <c:v>62.040156250000003</c:v>
                </c:pt>
                <c:pt idx="11448">
                  <c:v>62.040781249999903</c:v>
                </c:pt>
                <c:pt idx="11449">
                  <c:v>62.041406250000001</c:v>
                </c:pt>
                <c:pt idx="11450">
                  <c:v>62.042187499999997</c:v>
                </c:pt>
                <c:pt idx="11451">
                  <c:v>62.04296875</c:v>
                </c:pt>
                <c:pt idx="11452">
                  <c:v>62.043437500000003</c:v>
                </c:pt>
                <c:pt idx="11453">
                  <c:v>62.044062500000003</c:v>
                </c:pt>
                <c:pt idx="11454">
                  <c:v>62.045000000000002</c:v>
                </c:pt>
                <c:pt idx="11455">
                  <c:v>62.046093749999898</c:v>
                </c:pt>
                <c:pt idx="11456">
                  <c:v>62.047343750000003</c:v>
                </c:pt>
                <c:pt idx="11457">
                  <c:v>62.048749999999998</c:v>
                </c:pt>
                <c:pt idx="11458">
                  <c:v>62.051406249999999</c:v>
                </c:pt>
                <c:pt idx="11459">
                  <c:v>62.055703125000001</c:v>
                </c:pt>
                <c:pt idx="11460">
                  <c:v>62.060781249999998</c:v>
                </c:pt>
                <c:pt idx="11461">
                  <c:v>62.066484375000002</c:v>
                </c:pt>
                <c:pt idx="11462">
                  <c:v>62.0728906249999</c:v>
                </c:pt>
                <c:pt idx="11463">
                  <c:v>62.079765624999901</c:v>
                </c:pt>
                <c:pt idx="11464">
                  <c:v>62.086953124999901</c:v>
                </c:pt>
                <c:pt idx="11465">
                  <c:v>62.0934375</c:v>
                </c:pt>
                <c:pt idx="11466">
                  <c:v>62.098437500000003</c:v>
                </c:pt>
                <c:pt idx="11467">
                  <c:v>62.103203125</c:v>
                </c:pt>
                <c:pt idx="11468">
                  <c:v>62.108359374999999</c:v>
                </c:pt>
                <c:pt idx="11469">
                  <c:v>62.113984375000001</c:v>
                </c:pt>
                <c:pt idx="11470">
                  <c:v>62.120859374999903</c:v>
                </c:pt>
                <c:pt idx="11471">
                  <c:v>62.128671874999903</c:v>
                </c:pt>
                <c:pt idx="11472">
                  <c:v>62.137109375000001</c:v>
                </c:pt>
                <c:pt idx="11473">
                  <c:v>62.146015624999997</c:v>
                </c:pt>
                <c:pt idx="11474">
                  <c:v>62.154765625000003</c:v>
                </c:pt>
                <c:pt idx="11475">
                  <c:v>62.163124999999901</c:v>
                </c:pt>
                <c:pt idx="11476">
                  <c:v>62.170703125000003</c:v>
                </c:pt>
                <c:pt idx="11477">
                  <c:v>62.176718749999999</c:v>
                </c:pt>
                <c:pt idx="11478">
                  <c:v>62.181249999999999</c:v>
                </c:pt>
                <c:pt idx="11479">
                  <c:v>62.185781249999998</c:v>
                </c:pt>
                <c:pt idx="11480">
                  <c:v>62.190937499999997</c:v>
                </c:pt>
                <c:pt idx="11481">
                  <c:v>62.195</c:v>
                </c:pt>
                <c:pt idx="11482">
                  <c:v>62.197812499999998</c:v>
                </c:pt>
                <c:pt idx="11483">
                  <c:v>62.200625000000002</c:v>
                </c:pt>
                <c:pt idx="11484">
                  <c:v>62.203124999999901</c:v>
                </c:pt>
                <c:pt idx="11485">
                  <c:v>62.205468750000001</c:v>
                </c:pt>
                <c:pt idx="11486">
                  <c:v>62.207812500000003</c:v>
                </c:pt>
                <c:pt idx="11487">
                  <c:v>62.209843749999997</c:v>
                </c:pt>
                <c:pt idx="11488">
                  <c:v>62.211874999999999</c:v>
                </c:pt>
                <c:pt idx="11489">
                  <c:v>62.213906250000001</c:v>
                </c:pt>
                <c:pt idx="11490">
                  <c:v>62.215468749999999</c:v>
                </c:pt>
                <c:pt idx="11491">
                  <c:v>62.216562500000002</c:v>
                </c:pt>
                <c:pt idx="11492">
                  <c:v>62.217500000000001</c:v>
                </c:pt>
                <c:pt idx="11493">
                  <c:v>62.218593749999997</c:v>
                </c:pt>
                <c:pt idx="11494">
                  <c:v>62.22</c:v>
                </c:pt>
                <c:pt idx="11495">
                  <c:v>62.221562499999997</c:v>
                </c:pt>
                <c:pt idx="11496">
                  <c:v>62.22296875</c:v>
                </c:pt>
                <c:pt idx="11497">
                  <c:v>62.224218749999999</c:v>
                </c:pt>
                <c:pt idx="11498">
                  <c:v>62.225625000000001</c:v>
                </c:pt>
                <c:pt idx="11499">
                  <c:v>62.227187499999999</c:v>
                </c:pt>
                <c:pt idx="11500">
                  <c:v>62.228593750000002</c:v>
                </c:pt>
                <c:pt idx="11501">
                  <c:v>62.229843750000001</c:v>
                </c:pt>
                <c:pt idx="11502">
                  <c:v>62.231093749999999</c:v>
                </c:pt>
                <c:pt idx="11503">
                  <c:v>62.232500000000002</c:v>
                </c:pt>
                <c:pt idx="11504">
                  <c:v>62.2340625</c:v>
                </c:pt>
                <c:pt idx="11505">
                  <c:v>62.235624999999999</c:v>
                </c:pt>
                <c:pt idx="11506">
                  <c:v>62.237031250000001</c:v>
                </c:pt>
                <c:pt idx="11507">
                  <c:v>62.238124999999997</c:v>
                </c:pt>
                <c:pt idx="11508">
                  <c:v>62.239218749999999</c:v>
                </c:pt>
                <c:pt idx="11509">
                  <c:v>62.240625000000001</c:v>
                </c:pt>
                <c:pt idx="11510">
                  <c:v>62.242031249999997</c:v>
                </c:pt>
                <c:pt idx="11511">
                  <c:v>62.242968750000003</c:v>
                </c:pt>
                <c:pt idx="11512">
                  <c:v>62.243749999999999</c:v>
                </c:pt>
                <c:pt idx="11513">
                  <c:v>62.244843750000001</c:v>
                </c:pt>
                <c:pt idx="11514">
                  <c:v>62.24609375</c:v>
                </c:pt>
                <c:pt idx="11515">
                  <c:v>62.247187500000003</c:v>
                </c:pt>
                <c:pt idx="11516">
                  <c:v>62.248125000000002</c:v>
                </c:pt>
                <c:pt idx="11517">
                  <c:v>62.249218749999997</c:v>
                </c:pt>
                <c:pt idx="11518">
                  <c:v>62.250468750000003</c:v>
                </c:pt>
                <c:pt idx="11519">
                  <c:v>62.251718750000002</c:v>
                </c:pt>
                <c:pt idx="11520">
                  <c:v>62.252812499999997</c:v>
                </c:pt>
                <c:pt idx="11521">
                  <c:v>62.253749999999997</c:v>
                </c:pt>
                <c:pt idx="11522">
                  <c:v>62.254687499999903</c:v>
                </c:pt>
                <c:pt idx="11523">
                  <c:v>62.255781249999998</c:v>
                </c:pt>
                <c:pt idx="11524">
                  <c:v>62.256874999999901</c:v>
                </c:pt>
                <c:pt idx="11525">
                  <c:v>62.257812499999901</c:v>
                </c:pt>
                <c:pt idx="11526">
                  <c:v>62.258906250000003</c:v>
                </c:pt>
                <c:pt idx="11527">
                  <c:v>62.260156250000001</c:v>
                </c:pt>
                <c:pt idx="11528">
                  <c:v>62.261249999999997</c:v>
                </c:pt>
                <c:pt idx="11529">
                  <c:v>62.26203125</c:v>
                </c:pt>
                <c:pt idx="11530">
                  <c:v>62.262656249999999</c:v>
                </c:pt>
                <c:pt idx="11531">
                  <c:v>62.263437500000002</c:v>
                </c:pt>
                <c:pt idx="11532">
                  <c:v>62.264218749999998</c:v>
                </c:pt>
                <c:pt idx="11533">
                  <c:v>62.264843749999997</c:v>
                </c:pt>
                <c:pt idx="11534">
                  <c:v>62.265468749999997</c:v>
                </c:pt>
                <c:pt idx="11535">
                  <c:v>62.266249999999999</c:v>
                </c:pt>
                <c:pt idx="11536">
                  <c:v>62.267343750000002</c:v>
                </c:pt>
                <c:pt idx="11537">
                  <c:v>62.268593750000001</c:v>
                </c:pt>
                <c:pt idx="11538">
                  <c:v>62.269999999999897</c:v>
                </c:pt>
                <c:pt idx="11539">
                  <c:v>62.271406249999998</c:v>
                </c:pt>
                <c:pt idx="11540">
                  <c:v>62.272812500000001</c:v>
                </c:pt>
                <c:pt idx="11541">
                  <c:v>62.274218749999903</c:v>
                </c:pt>
                <c:pt idx="11542">
                  <c:v>62.275312499999998</c:v>
                </c:pt>
                <c:pt idx="11543">
                  <c:v>62.276093749999902</c:v>
                </c:pt>
                <c:pt idx="11544">
                  <c:v>62.276718749999901</c:v>
                </c:pt>
                <c:pt idx="11545">
                  <c:v>62.27734375</c:v>
                </c:pt>
                <c:pt idx="11546">
                  <c:v>62.277812500000003</c:v>
                </c:pt>
                <c:pt idx="11547">
                  <c:v>62.278125000000003</c:v>
                </c:pt>
                <c:pt idx="11548">
                  <c:v>62.278593749999999</c:v>
                </c:pt>
                <c:pt idx="11549">
                  <c:v>62.279062500000002</c:v>
                </c:pt>
                <c:pt idx="11550">
                  <c:v>62.279531249999998</c:v>
                </c:pt>
                <c:pt idx="11551">
                  <c:v>62.280156249999997</c:v>
                </c:pt>
                <c:pt idx="11552">
                  <c:v>62.280624999999901</c:v>
                </c:pt>
                <c:pt idx="11553">
                  <c:v>62.2809375</c:v>
                </c:pt>
                <c:pt idx="11554">
                  <c:v>62.28125</c:v>
                </c:pt>
                <c:pt idx="11555">
                  <c:v>62.281406250000003</c:v>
                </c:pt>
                <c:pt idx="11556">
                  <c:v>62.281406250000003</c:v>
                </c:pt>
                <c:pt idx="11557">
                  <c:v>62.28125</c:v>
                </c:pt>
                <c:pt idx="11558">
                  <c:v>62.281093749999997</c:v>
                </c:pt>
                <c:pt idx="11559">
                  <c:v>62.28125</c:v>
                </c:pt>
                <c:pt idx="11560">
                  <c:v>62.28125</c:v>
                </c:pt>
                <c:pt idx="11561">
                  <c:v>62.2809375</c:v>
                </c:pt>
                <c:pt idx="11562">
                  <c:v>62.280468749999997</c:v>
                </c:pt>
                <c:pt idx="11563">
                  <c:v>62.28</c:v>
                </c:pt>
                <c:pt idx="11564">
                  <c:v>62.279375000000002</c:v>
                </c:pt>
                <c:pt idx="11565">
                  <c:v>62.278125000000003</c:v>
                </c:pt>
                <c:pt idx="11566">
                  <c:v>62.27703125</c:v>
                </c:pt>
                <c:pt idx="11567">
                  <c:v>62.276093750000001</c:v>
                </c:pt>
                <c:pt idx="11568">
                  <c:v>62.274999999999999</c:v>
                </c:pt>
                <c:pt idx="11569">
                  <c:v>62.27375</c:v>
                </c:pt>
                <c:pt idx="11570">
                  <c:v>62.272187500000001</c:v>
                </c:pt>
                <c:pt idx="11571">
                  <c:v>62.270625000000003</c:v>
                </c:pt>
                <c:pt idx="11572">
                  <c:v>62.269218749999901</c:v>
                </c:pt>
                <c:pt idx="11573">
                  <c:v>62.267812499999998</c:v>
                </c:pt>
                <c:pt idx="11574">
                  <c:v>62.266406250000003</c:v>
                </c:pt>
                <c:pt idx="11575">
                  <c:v>62.265156249999997</c:v>
                </c:pt>
                <c:pt idx="11576">
                  <c:v>62.264062500000001</c:v>
                </c:pt>
                <c:pt idx="11577">
                  <c:v>62.262812500000003</c:v>
                </c:pt>
                <c:pt idx="11578">
                  <c:v>62.261249999999997</c:v>
                </c:pt>
                <c:pt idx="11579">
                  <c:v>62.259843750000002</c:v>
                </c:pt>
                <c:pt idx="11580">
                  <c:v>62.258281250000003</c:v>
                </c:pt>
                <c:pt idx="11581">
                  <c:v>62.256562500000001</c:v>
                </c:pt>
                <c:pt idx="11582">
                  <c:v>62.255000000000003</c:v>
                </c:pt>
                <c:pt idx="11583">
                  <c:v>62.253437499999997</c:v>
                </c:pt>
                <c:pt idx="11584">
                  <c:v>62.251718749999903</c:v>
                </c:pt>
                <c:pt idx="11585">
                  <c:v>62.249999999999901</c:v>
                </c:pt>
                <c:pt idx="11586">
                  <c:v>62.248437499999902</c:v>
                </c:pt>
                <c:pt idx="11587">
                  <c:v>62.246875000000003</c:v>
                </c:pt>
                <c:pt idx="11588">
                  <c:v>62.245156250000001</c:v>
                </c:pt>
                <c:pt idx="11589">
                  <c:v>62.243281250000003</c:v>
                </c:pt>
                <c:pt idx="11590">
                  <c:v>62.241562499999901</c:v>
                </c:pt>
                <c:pt idx="11591">
                  <c:v>62.239687500000002</c:v>
                </c:pt>
                <c:pt idx="11592">
                  <c:v>62.237656250000001</c:v>
                </c:pt>
                <c:pt idx="11593">
                  <c:v>62.235468750000003</c:v>
                </c:pt>
                <c:pt idx="11594">
                  <c:v>62.233437500000001</c:v>
                </c:pt>
                <c:pt idx="11595">
                  <c:v>62.231562500000003</c:v>
                </c:pt>
                <c:pt idx="11596">
                  <c:v>62.229374999999997</c:v>
                </c:pt>
                <c:pt idx="11597">
                  <c:v>62.227187499999999</c:v>
                </c:pt>
                <c:pt idx="11598">
                  <c:v>62.225468749999997</c:v>
                </c:pt>
                <c:pt idx="11599">
                  <c:v>62.224062500000002</c:v>
                </c:pt>
                <c:pt idx="11600">
                  <c:v>62.222187499999997</c:v>
                </c:pt>
                <c:pt idx="11601">
                  <c:v>62.220156249999903</c:v>
                </c:pt>
                <c:pt idx="11602">
                  <c:v>62.218437499999901</c:v>
                </c:pt>
                <c:pt idx="11603">
                  <c:v>62.216874999999902</c:v>
                </c:pt>
                <c:pt idx="11604">
                  <c:v>62.215312500000003</c:v>
                </c:pt>
                <c:pt idx="11605">
                  <c:v>62.213749999999997</c:v>
                </c:pt>
                <c:pt idx="11606">
                  <c:v>62.212499999999999</c:v>
                </c:pt>
                <c:pt idx="11607">
                  <c:v>62.21125</c:v>
                </c:pt>
                <c:pt idx="11608">
                  <c:v>62.209843749999997</c:v>
                </c:pt>
                <c:pt idx="11609">
                  <c:v>62.208593749999999</c:v>
                </c:pt>
                <c:pt idx="11610">
                  <c:v>62.207812500000003</c:v>
                </c:pt>
                <c:pt idx="11611">
                  <c:v>62.20734375</c:v>
                </c:pt>
                <c:pt idx="11612">
                  <c:v>62.20671875</c:v>
                </c:pt>
                <c:pt idx="11613">
                  <c:v>62.206093750000001</c:v>
                </c:pt>
                <c:pt idx="11614">
                  <c:v>62.205468750000001</c:v>
                </c:pt>
                <c:pt idx="11615">
                  <c:v>62.204843749999903</c:v>
                </c:pt>
                <c:pt idx="11616">
                  <c:v>62.204062499999999</c:v>
                </c:pt>
                <c:pt idx="11617">
                  <c:v>62.203281250000003</c:v>
                </c:pt>
                <c:pt idx="11618">
                  <c:v>62.202656249999997</c:v>
                </c:pt>
                <c:pt idx="11619">
                  <c:v>62.202031249999997</c:v>
                </c:pt>
                <c:pt idx="11620">
                  <c:v>62.201406249999998</c:v>
                </c:pt>
                <c:pt idx="11621">
                  <c:v>62.200937500000002</c:v>
                </c:pt>
                <c:pt idx="11622">
                  <c:v>62.200625000000002</c:v>
                </c:pt>
                <c:pt idx="11623">
                  <c:v>62.200312500000003</c:v>
                </c:pt>
                <c:pt idx="11624">
                  <c:v>62.199999999999903</c:v>
                </c:pt>
                <c:pt idx="11625">
                  <c:v>62.199843749999999</c:v>
                </c:pt>
                <c:pt idx="11626">
                  <c:v>62.199843749999999</c:v>
                </c:pt>
                <c:pt idx="11627">
                  <c:v>62.199843749999999</c:v>
                </c:pt>
                <c:pt idx="11628">
                  <c:v>62.200156249999999</c:v>
                </c:pt>
                <c:pt idx="11629">
                  <c:v>62.200468749999999</c:v>
                </c:pt>
                <c:pt idx="11630">
                  <c:v>62.200625000000002</c:v>
                </c:pt>
                <c:pt idx="11631">
                  <c:v>62.201093749999998</c:v>
                </c:pt>
                <c:pt idx="11632">
                  <c:v>62.201875000000001</c:v>
                </c:pt>
                <c:pt idx="11633">
                  <c:v>62.2028125</c:v>
                </c:pt>
                <c:pt idx="11634">
                  <c:v>62.203749999999999</c:v>
                </c:pt>
                <c:pt idx="11635">
                  <c:v>62.204843749999903</c:v>
                </c:pt>
                <c:pt idx="11636">
                  <c:v>62.205937499999997</c:v>
                </c:pt>
                <c:pt idx="11637">
                  <c:v>62.206874999999997</c:v>
                </c:pt>
                <c:pt idx="11638">
                  <c:v>62.208125000000003</c:v>
                </c:pt>
                <c:pt idx="11639">
                  <c:v>62.209687499999902</c:v>
                </c:pt>
                <c:pt idx="11640">
                  <c:v>62.211406250000003</c:v>
                </c:pt>
                <c:pt idx="11641">
                  <c:v>62.213124999999998</c:v>
                </c:pt>
                <c:pt idx="11642">
                  <c:v>62.21453125</c:v>
                </c:pt>
                <c:pt idx="11643">
                  <c:v>62.215781249999999</c:v>
                </c:pt>
                <c:pt idx="11644">
                  <c:v>62.217187500000001</c:v>
                </c:pt>
                <c:pt idx="11645">
                  <c:v>62.218749999999901</c:v>
                </c:pt>
                <c:pt idx="11646">
                  <c:v>62.220156250000002</c:v>
                </c:pt>
                <c:pt idx="11647">
                  <c:v>62.221406250000001</c:v>
                </c:pt>
                <c:pt idx="11648">
                  <c:v>62.222812500000003</c:v>
                </c:pt>
                <c:pt idx="11649">
                  <c:v>62.224218749999999</c:v>
                </c:pt>
                <c:pt idx="11650">
                  <c:v>62.225468749999997</c:v>
                </c:pt>
                <c:pt idx="11651">
                  <c:v>62.226718750000003</c:v>
                </c:pt>
                <c:pt idx="11652">
                  <c:v>62.228281250000002</c:v>
                </c:pt>
                <c:pt idx="11653">
                  <c:v>62.229531250000001</c:v>
                </c:pt>
                <c:pt idx="11654">
                  <c:v>62.230156249999901</c:v>
                </c:pt>
                <c:pt idx="11655">
                  <c:v>62.2307812499999</c:v>
                </c:pt>
                <c:pt idx="11656">
                  <c:v>62.231406249999999</c:v>
                </c:pt>
                <c:pt idx="11657">
                  <c:v>62.231875000000002</c:v>
                </c:pt>
                <c:pt idx="11658">
                  <c:v>62.239765624999997</c:v>
                </c:pt>
                <c:pt idx="11659">
                  <c:v>62.256328125000003</c:v>
                </c:pt>
                <c:pt idx="11660">
                  <c:v>62.273828125000001</c:v>
                </c:pt>
                <c:pt idx="11661">
                  <c:v>62.290937499999998</c:v>
                </c:pt>
                <c:pt idx="11662">
                  <c:v>62.308203124999999</c:v>
                </c:pt>
                <c:pt idx="11663">
                  <c:v>62.325703124999997</c:v>
                </c:pt>
                <c:pt idx="11664">
                  <c:v>62.343125000000001</c:v>
                </c:pt>
                <c:pt idx="11665">
                  <c:v>62.360624999999999</c:v>
                </c:pt>
                <c:pt idx="11666">
                  <c:v>62.378124999999997</c:v>
                </c:pt>
                <c:pt idx="11667">
                  <c:v>62.395703124999997</c:v>
                </c:pt>
                <c:pt idx="11668">
                  <c:v>62.413281249999997</c:v>
                </c:pt>
                <c:pt idx="11669">
                  <c:v>62.431015625000001</c:v>
                </c:pt>
                <c:pt idx="11670">
                  <c:v>62.448749999999997</c:v>
                </c:pt>
                <c:pt idx="11671">
                  <c:v>62.466093749999999</c:v>
                </c:pt>
                <c:pt idx="11672">
                  <c:v>62.483593749999997</c:v>
                </c:pt>
                <c:pt idx="11673">
                  <c:v>62.501718750000002</c:v>
                </c:pt>
                <c:pt idx="11674">
                  <c:v>62.519921875000001</c:v>
                </c:pt>
                <c:pt idx="11675">
                  <c:v>62.538203125000003</c:v>
                </c:pt>
                <c:pt idx="11676">
                  <c:v>62.556874999999998</c:v>
                </c:pt>
                <c:pt idx="11677">
                  <c:v>62.575546875000001</c:v>
                </c:pt>
                <c:pt idx="11678">
                  <c:v>62.594218750000003</c:v>
                </c:pt>
                <c:pt idx="11679">
                  <c:v>62.613203124999998</c:v>
                </c:pt>
                <c:pt idx="11680">
                  <c:v>62.633046874999998</c:v>
                </c:pt>
                <c:pt idx="11681">
                  <c:v>62.653593749999999</c:v>
                </c:pt>
                <c:pt idx="11682">
                  <c:v>62.673828125</c:v>
                </c:pt>
                <c:pt idx="11683">
                  <c:v>62.6936718749999</c:v>
                </c:pt>
                <c:pt idx="11684">
                  <c:v>62.713046875000003</c:v>
                </c:pt>
                <c:pt idx="11685">
                  <c:v>62.732109375</c:v>
                </c:pt>
                <c:pt idx="11686">
                  <c:v>62.751562499999999</c:v>
                </c:pt>
                <c:pt idx="11687">
                  <c:v>62.771093749999999</c:v>
                </c:pt>
                <c:pt idx="11688">
                  <c:v>62.790234374999997</c:v>
                </c:pt>
                <c:pt idx="11689">
                  <c:v>62.808671875000002</c:v>
                </c:pt>
                <c:pt idx="11690">
                  <c:v>62.827343749999997</c:v>
                </c:pt>
                <c:pt idx="11691">
                  <c:v>62.846640624999999</c:v>
                </c:pt>
                <c:pt idx="11692">
                  <c:v>62.866250000000001</c:v>
                </c:pt>
                <c:pt idx="11693">
                  <c:v>62.886171875000002</c:v>
                </c:pt>
                <c:pt idx="11694">
                  <c:v>62.906093749999997</c:v>
                </c:pt>
                <c:pt idx="11695">
                  <c:v>62.925937500000003</c:v>
                </c:pt>
                <c:pt idx="11696">
                  <c:v>62.946015625000001</c:v>
                </c:pt>
                <c:pt idx="11697">
                  <c:v>62.966953125000003</c:v>
                </c:pt>
                <c:pt idx="11698">
                  <c:v>62.988984375000001</c:v>
                </c:pt>
                <c:pt idx="11699">
                  <c:v>63.010468750000001</c:v>
                </c:pt>
                <c:pt idx="11700">
                  <c:v>63.030546874999999</c:v>
                </c:pt>
                <c:pt idx="11701">
                  <c:v>63.05</c:v>
                </c:pt>
                <c:pt idx="11702">
                  <c:v>63.069062500000001</c:v>
                </c:pt>
                <c:pt idx="11703">
                  <c:v>63.087968749999902</c:v>
                </c:pt>
                <c:pt idx="11704">
                  <c:v>63.107031249999999</c:v>
                </c:pt>
                <c:pt idx="11705">
                  <c:v>63.125156250000003</c:v>
                </c:pt>
                <c:pt idx="11706">
                  <c:v>63.142499999999998</c:v>
                </c:pt>
                <c:pt idx="11707">
                  <c:v>63.160703124999998</c:v>
                </c:pt>
                <c:pt idx="11708">
                  <c:v>63.179453125000002</c:v>
                </c:pt>
                <c:pt idx="11709">
                  <c:v>63.198359375000003</c:v>
                </c:pt>
                <c:pt idx="11710">
                  <c:v>63.217578125000003</c:v>
                </c:pt>
                <c:pt idx="11711">
                  <c:v>63.236640625</c:v>
                </c:pt>
                <c:pt idx="11712">
                  <c:v>63.255078124999997</c:v>
                </c:pt>
                <c:pt idx="11713">
                  <c:v>63.273359374999998</c:v>
                </c:pt>
                <c:pt idx="11714">
                  <c:v>63.291249999999998</c:v>
                </c:pt>
                <c:pt idx="11715">
                  <c:v>63.309140624999998</c:v>
                </c:pt>
                <c:pt idx="11716">
                  <c:v>63.327187500000001</c:v>
                </c:pt>
                <c:pt idx="11717">
                  <c:v>63.345156250000002</c:v>
                </c:pt>
                <c:pt idx="11718">
                  <c:v>63.36328125</c:v>
                </c:pt>
                <c:pt idx="11719">
                  <c:v>63.381250000000001</c:v>
                </c:pt>
                <c:pt idx="11720">
                  <c:v>63.399062499999999</c:v>
                </c:pt>
                <c:pt idx="11721">
                  <c:v>63.417031250000001</c:v>
                </c:pt>
                <c:pt idx="11722">
                  <c:v>63.435000000000002</c:v>
                </c:pt>
                <c:pt idx="11723">
                  <c:v>63.452578125000002</c:v>
                </c:pt>
                <c:pt idx="11724">
                  <c:v>63.470312499999999</c:v>
                </c:pt>
                <c:pt idx="11725">
                  <c:v>63.4885937499999</c:v>
                </c:pt>
                <c:pt idx="11726">
                  <c:v>63.506875000000001</c:v>
                </c:pt>
                <c:pt idx="11727">
                  <c:v>63.525156250000002</c:v>
                </c:pt>
                <c:pt idx="11728">
                  <c:v>63.543515624999998</c:v>
                </c:pt>
                <c:pt idx="11729">
                  <c:v>63.561718749999997</c:v>
                </c:pt>
                <c:pt idx="11730">
                  <c:v>63.579687499999999</c:v>
                </c:pt>
                <c:pt idx="11731">
                  <c:v>63.597499999999997</c:v>
                </c:pt>
                <c:pt idx="11732">
                  <c:v>63.615468749999998</c:v>
                </c:pt>
                <c:pt idx="11733">
                  <c:v>63.633359374999998</c:v>
                </c:pt>
                <c:pt idx="11734">
                  <c:v>63.651249999999997</c:v>
                </c:pt>
                <c:pt idx="11735">
                  <c:v>63.669062500000003</c:v>
                </c:pt>
                <c:pt idx="11736">
                  <c:v>63.686640624999903</c:v>
                </c:pt>
                <c:pt idx="11737">
                  <c:v>63.704296874999997</c:v>
                </c:pt>
                <c:pt idx="11738">
                  <c:v>63.721796875000003</c:v>
                </c:pt>
                <c:pt idx="11739">
                  <c:v>63.739296875000001</c:v>
                </c:pt>
                <c:pt idx="11740">
                  <c:v>63.756953125000003</c:v>
                </c:pt>
                <c:pt idx="11741">
                  <c:v>63.774765624999901</c:v>
                </c:pt>
                <c:pt idx="11742">
                  <c:v>63.792499999999997</c:v>
                </c:pt>
                <c:pt idx="11743">
                  <c:v>63.797812499999999</c:v>
                </c:pt>
                <c:pt idx="11744">
                  <c:v>63.789531250000003</c:v>
                </c:pt>
                <c:pt idx="11745">
                  <c:v>63.780625000000001</c:v>
                </c:pt>
                <c:pt idx="11746">
                  <c:v>63.776718750000001</c:v>
                </c:pt>
                <c:pt idx="11747">
                  <c:v>63.777500000000003</c:v>
                </c:pt>
                <c:pt idx="11748">
                  <c:v>63.778750000000002</c:v>
                </c:pt>
                <c:pt idx="11749">
                  <c:v>63.78</c:v>
                </c:pt>
                <c:pt idx="11750">
                  <c:v>63.781406250000003</c:v>
                </c:pt>
                <c:pt idx="11751">
                  <c:v>63.783124999999998</c:v>
                </c:pt>
                <c:pt idx="11752">
                  <c:v>63.784999999999997</c:v>
                </c:pt>
                <c:pt idx="11753">
                  <c:v>63.787031249999998</c:v>
                </c:pt>
                <c:pt idx="11754">
                  <c:v>63.789375</c:v>
                </c:pt>
                <c:pt idx="11755">
                  <c:v>63.792031250000001</c:v>
                </c:pt>
                <c:pt idx="11756">
                  <c:v>63.794999999999902</c:v>
                </c:pt>
                <c:pt idx="11757">
                  <c:v>63.797968750000003</c:v>
                </c:pt>
                <c:pt idx="11758">
                  <c:v>63.801015624999998</c:v>
                </c:pt>
                <c:pt idx="11759">
                  <c:v>63.804218749999997</c:v>
                </c:pt>
                <c:pt idx="11760">
                  <c:v>63.807578124999999</c:v>
                </c:pt>
                <c:pt idx="11761">
                  <c:v>63.811093749999998</c:v>
                </c:pt>
                <c:pt idx="11762">
                  <c:v>63.814609375000003</c:v>
                </c:pt>
                <c:pt idx="11763">
                  <c:v>63.817656249999999</c:v>
                </c:pt>
                <c:pt idx="11764">
                  <c:v>63.814140625</c:v>
                </c:pt>
                <c:pt idx="11765">
                  <c:v>63.803281249999998</c:v>
                </c:pt>
                <c:pt idx="11766">
                  <c:v>63.790859374999997</c:v>
                </c:pt>
                <c:pt idx="11767">
                  <c:v>63.778281249999999</c:v>
                </c:pt>
                <c:pt idx="11768">
                  <c:v>63.765781249999897</c:v>
                </c:pt>
                <c:pt idx="11769">
                  <c:v>63.753203124999999</c:v>
                </c:pt>
                <c:pt idx="11770">
                  <c:v>63.740624999999902</c:v>
                </c:pt>
                <c:pt idx="11771">
                  <c:v>63.728124999999999</c:v>
                </c:pt>
                <c:pt idx="11772">
                  <c:v>63.715546874999902</c:v>
                </c:pt>
                <c:pt idx="11773">
                  <c:v>63.702968749999997</c:v>
                </c:pt>
                <c:pt idx="11774">
                  <c:v>63.690468750000001</c:v>
                </c:pt>
                <c:pt idx="11775">
                  <c:v>63.6780468749999</c:v>
                </c:pt>
                <c:pt idx="11776">
                  <c:v>63.665703125</c:v>
                </c:pt>
                <c:pt idx="11777">
                  <c:v>63.653281249999999</c:v>
                </c:pt>
                <c:pt idx="11778">
                  <c:v>63.640781250000003</c:v>
                </c:pt>
                <c:pt idx="11779">
                  <c:v>63.628359375000002</c:v>
                </c:pt>
                <c:pt idx="11780">
                  <c:v>63.616015624999903</c:v>
                </c:pt>
                <c:pt idx="11781">
                  <c:v>63.603671875000003</c:v>
                </c:pt>
                <c:pt idx="11782">
                  <c:v>63.591406249999999</c:v>
                </c:pt>
                <c:pt idx="11783">
                  <c:v>63.579140624999901</c:v>
                </c:pt>
                <c:pt idx="11784">
                  <c:v>63.566796875000001</c:v>
                </c:pt>
                <c:pt idx="11785">
                  <c:v>63.554296874999999</c:v>
                </c:pt>
                <c:pt idx="11786">
                  <c:v>63.541718749999902</c:v>
                </c:pt>
                <c:pt idx="11787">
                  <c:v>63.529062500000002</c:v>
                </c:pt>
                <c:pt idx="11788">
                  <c:v>63.516171874999998</c:v>
                </c:pt>
                <c:pt idx="11789">
                  <c:v>63.503124999999997</c:v>
                </c:pt>
                <c:pt idx="11790">
                  <c:v>63.489296875000001</c:v>
                </c:pt>
                <c:pt idx="11791">
                  <c:v>63.474609374999901</c:v>
                </c:pt>
                <c:pt idx="11792">
                  <c:v>63.459609374999999</c:v>
                </c:pt>
                <c:pt idx="11793">
                  <c:v>63.444531249999997</c:v>
                </c:pt>
                <c:pt idx="11794">
                  <c:v>63.429531249999997</c:v>
                </c:pt>
                <c:pt idx="11795">
                  <c:v>63.414843749999903</c:v>
                </c:pt>
                <c:pt idx="11796">
                  <c:v>63.400468750000002</c:v>
                </c:pt>
                <c:pt idx="11797">
                  <c:v>63.385781250000001</c:v>
                </c:pt>
                <c:pt idx="11798">
                  <c:v>63.370156250000001</c:v>
                </c:pt>
                <c:pt idx="11799">
                  <c:v>63.352734374999997</c:v>
                </c:pt>
                <c:pt idx="11800">
                  <c:v>63.335703125000002</c:v>
                </c:pt>
                <c:pt idx="11801">
                  <c:v>63.320234374999998</c:v>
                </c:pt>
                <c:pt idx="11802">
                  <c:v>63.305078124999902</c:v>
                </c:pt>
                <c:pt idx="11803">
                  <c:v>63.290468750000002</c:v>
                </c:pt>
                <c:pt idx="11804">
                  <c:v>63.275937499999998</c:v>
                </c:pt>
                <c:pt idx="11805">
                  <c:v>63.261562499999997</c:v>
                </c:pt>
                <c:pt idx="11806">
                  <c:v>63.248437500000001</c:v>
                </c:pt>
                <c:pt idx="11807">
                  <c:v>63.236406250000002</c:v>
                </c:pt>
                <c:pt idx="11808">
                  <c:v>63.223593749999999</c:v>
                </c:pt>
                <c:pt idx="11809">
                  <c:v>63.209843749999997</c:v>
                </c:pt>
                <c:pt idx="11810">
                  <c:v>63.196015625000001</c:v>
                </c:pt>
                <c:pt idx="11811">
                  <c:v>63.182187499999998</c:v>
                </c:pt>
                <c:pt idx="11812">
                  <c:v>63.168515624999998</c:v>
                </c:pt>
                <c:pt idx="11813">
                  <c:v>63.154843749999998</c:v>
                </c:pt>
                <c:pt idx="11814">
                  <c:v>63.141171874999998</c:v>
                </c:pt>
                <c:pt idx="11815">
                  <c:v>63.127968750000001</c:v>
                </c:pt>
                <c:pt idx="11816">
                  <c:v>63.115078124999997</c:v>
                </c:pt>
                <c:pt idx="11817">
                  <c:v>63.10125</c:v>
                </c:pt>
                <c:pt idx="11818">
                  <c:v>63.084531249999998</c:v>
                </c:pt>
                <c:pt idx="11819">
                  <c:v>63.065781250000001</c:v>
                </c:pt>
                <c:pt idx="11820">
                  <c:v>63.047031250000003</c:v>
                </c:pt>
                <c:pt idx="11821">
                  <c:v>63.028281249999999</c:v>
                </c:pt>
                <c:pt idx="11822">
                  <c:v>63.009531250000002</c:v>
                </c:pt>
                <c:pt idx="11823">
                  <c:v>62.990625000000001</c:v>
                </c:pt>
                <c:pt idx="11824">
                  <c:v>62.971640624999999</c:v>
                </c:pt>
                <c:pt idx="11825">
                  <c:v>62.952734374999999</c:v>
                </c:pt>
                <c:pt idx="11826">
                  <c:v>62.93390625</c:v>
                </c:pt>
                <c:pt idx="11827">
                  <c:v>62.915078125000001</c:v>
                </c:pt>
                <c:pt idx="11828">
                  <c:v>62.896093749999999</c:v>
                </c:pt>
                <c:pt idx="11829">
                  <c:v>62.877031250000002</c:v>
                </c:pt>
                <c:pt idx="11830">
                  <c:v>62.857890624999897</c:v>
                </c:pt>
                <c:pt idx="11831">
                  <c:v>62.838593749999902</c:v>
                </c:pt>
                <c:pt idx="11832">
                  <c:v>62.819218749999997</c:v>
                </c:pt>
                <c:pt idx="11833">
                  <c:v>62.799843750000001</c:v>
                </c:pt>
                <c:pt idx="11834">
                  <c:v>62.780312500000001</c:v>
                </c:pt>
                <c:pt idx="11835">
                  <c:v>62.760624999999997</c:v>
                </c:pt>
                <c:pt idx="11836">
                  <c:v>62.741093749999997</c:v>
                </c:pt>
                <c:pt idx="11837">
                  <c:v>62.722734375000002</c:v>
                </c:pt>
                <c:pt idx="11838">
                  <c:v>62.705546875000003</c:v>
                </c:pt>
                <c:pt idx="11839">
                  <c:v>62.688671874999997</c:v>
                </c:pt>
                <c:pt idx="11840">
                  <c:v>62.672109374999998</c:v>
                </c:pt>
                <c:pt idx="11841">
                  <c:v>62.655859374999999</c:v>
                </c:pt>
                <c:pt idx="11842">
                  <c:v>62.640234374999999</c:v>
                </c:pt>
                <c:pt idx="11843">
                  <c:v>62.625546874999998</c:v>
                </c:pt>
                <c:pt idx="11844">
                  <c:v>62.611484374999897</c:v>
                </c:pt>
                <c:pt idx="11845">
                  <c:v>62.597109375000002</c:v>
                </c:pt>
                <c:pt idx="11846">
                  <c:v>62.5846093749999</c:v>
                </c:pt>
                <c:pt idx="11847">
                  <c:v>62.583281249999999</c:v>
                </c:pt>
                <c:pt idx="11848">
                  <c:v>62.5904687499999</c:v>
                </c:pt>
                <c:pt idx="11849">
                  <c:v>62.595156250000002</c:v>
                </c:pt>
                <c:pt idx="11850">
                  <c:v>62.597031250000001</c:v>
                </c:pt>
                <c:pt idx="11851">
                  <c:v>62.598281249999999</c:v>
                </c:pt>
                <c:pt idx="11852">
                  <c:v>62.599531249999998</c:v>
                </c:pt>
                <c:pt idx="11853">
                  <c:v>62.600937499999901</c:v>
                </c:pt>
                <c:pt idx="11854">
                  <c:v>62.602499999999999</c:v>
                </c:pt>
                <c:pt idx="11855">
                  <c:v>62.604062499999998</c:v>
                </c:pt>
                <c:pt idx="11856">
                  <c:v>62.60546875</c:v>
                </c:pt>
                <c:pt idx="11857">
                  <c:v>62.606562500000003</c:v>
                </c:pt>
                <c:pt idx="11858">
                  <c:v>62.607500000000002</c:v>
                </c:pt>
                <c:pt idx="11859">
                  <c:v>62.608281249999997</c:v>
                </c:pt>
                <c:pt idx="11860">
                  <c:v>62.6090625</c:v>
                </c:pt>
                <c:pt idx="11861">
                  <c:v>62.61</c:v>
                </c:pt>
                <c:pt idx="11862">
                  <c:v>62.611093750000002</c:v>
                </c:pt>
                <c:pt idx="11863">
                  <c:v>62.612187499999997</c:v>
                </c:pt>
                <c:pt idx="11864">
                  <c:v>62.613124999999997</c:v>
                </c:pt>
                <c:pt idx="11865">
                  <c:v>62.614062500000003</c:v>
                </c:pt>
                <c:pt idx="11866">
                  <c:v>62.615000000000002</c:v>
                </c:pt>
                <c:pt idx="11867">
                  <c:v>62.616093749999997</c:v>
                </c:pt>
                <c:pt idx="11868">
                  <c:v>62.617343750000003</c:v>
                </c:pt>
                <c:pt idx="11869">
                  <c:v>62.618593750000002</c:v>
                </c:pt>
                <c:pt idx="11870">
                  <c:v>62.619843750000001</c:v>
                </c:pt>
                <c:pt idx="11871">
                  <c:v>62.621015624999998</c:v>
                </c:pt>
                <c:pt idx="11872">
                  <c:v>62.622109375000001</c:v>
                </c:pt>
                <c:pt idx="11873">
                  <c:v>62.623125000000002</c:v>
                </c:pt>
                <c:pt idx="11874">
                  <c:v>62.624062500000001</c:v>
                </c:pt>
                <c:pt idx="11875">
                  <c:v>62.625156250000003</c:v>
                </c:pt>
                <c:pt idx="11876">
                  <c:v>62.626562499999999</c:v>
                </c:pt>
                <c:pt idx="11877">
                  <c:v>62.628203124999999</c:v>
                </c:pt>
                <c:pt idx="11878">
                  <c:v>62.629921875000001</c:v>
                </c:pt>
                <c:pt idx="11879">
                  <c:v>62.631796874999999</c:v>
                </c:pt>
                <c:pt idx="11880">
                  <c:v>62.633906249999903</c:v>
                </c:pt>
                <c:pt idx="11881">
                  <c:v>62.636015624999999</c:v>
                </c:pt>
                <c:pt idx="11882">
                  <c:v>62.638046875000001</c:v>
                </c:pt>
                <c:pt idx="11883">
                  <c:v>62.640156249999997</c:v>
                </c:pt>
                <c:pt idx="11884">
                  <c:v>62.642421874999997</c:v>
                </c:pt>
                <c:pt idx="11885">
                  <c:v>62.64484375</c:v>
                </c:pt>
                <c:pt idx="11886">
                  <c:v>62.647343749999997</c:v>
                </c:pt>
                <c:pt idx="11887">
                  <c:v>62.649843750000002</c:v>
                </c:pt>
                <c:pt idx="11888">
                  <c:v>62.65234375</c:v>
                </c:pt>
                <c:pt idx="11889">
                  <c:v>62.654921874999999</c:v>
                </c:pt>
                <c:pt idx="11890">
                  <c:v>62.657499999999999</c:v>
                </c:pt>
                <c:pt idx="11891">
                  <c:v>62.66</c:v>
                </c:pt>
                <c:pt idx="11892">
                  <c:v>62.662343749999998</c:v>
                </c:pt>
                <c:pt idx="11893">
                  <c:v>62.664687499999999</c:v>
                </c:pt>
                <c:pt idx="11894">
                  <c:v>62.667109374999903</c:v>
                </c:pt>
                <c:pt idx="11895">
                  <c:v>62.669609375</c:v>
                </c:pt>
                <c:pt idx="11896">
                  <c:v>62.670937500000001</c:v>
                </c:pt>
                <c:pt idx="11897">
                  <c:v>62.669687500000002</c:v>
                </c:pt>
                <c:pt idx="11898">
                  <c:v>62.666874999999997</c:v>
                </c:pt>
                <c:pt idx="11899">
                  <c:v>62.663906249999997</c:v>
                </c:pt>
                <c:pt idx="11900">
                  <c:v>62.660781249999999</c:v>
                </c:pt>
                <c:pt idx="11901">
                  <c:v>62.657343750000003</c:v>
                </c:pt>
                <c:pt idx="11902">
                  <c:v>62.653906249999999</c:v>
                </c:pt>
                <c:pt idx="11903">
                  <c:v>62.650312499999998</c:v>
                </c:pt>
                <c:pt idx="11904">
                  <c:v>62.646406249999998</c:v>
                </c:pt>
                <c:pt idx="11905">
                  <c:v>62.643124999999998</c:v>
                </c:pt>
                <c:pt idx="11906">
                  <c:v>62.641406250000003</c:v>
                </c:pt>
                <c:pt idx="11907">
                  <c:v>62.641249999999999</c:v>
                </c:pt>
                <c:pt idx="11908">
                  <c:v>62.641874999999999</c:v>
                </c:pt>
                <c:pt idx="11909">
                  <c:v>62.642499999999998</c:v>
                </c:pt>
                <c:pt idx="11910">
                  <c:v>62.643281250000001</c:v>
                </c:pt>
                <c:pt idx="11911">
                  <c:v>62.64421875</c:v>
                </c:pt>
                <c:pt idx="11912">
                  <c:v>62.645000000000003</c:v>
                </c:pt>
                <c:pt idx="11913">
                  <c:v>62.645625000000003</c:v>
                </c:pt>
                <c:pt idx="11914">
                  <c:v>62.646093749999999</c:v>
                </c:pt>
                <c:pt idx="11915">
                  <c:v>62.646406249999998</c:v>
                </c:pt>
                <c:pt idx="11916">
                  <c:v>62.646718749999998</c:v>
                </c:pt>
                <c:pt idx="11917">
                  <c:v>62.646875000000001</c:v>
                </c:pt>
                <c:pt idx="11918">
                  <c:v>62.646718749999998</c:v>
                </c:pt>
                <c:pt idx="11919">
                  <c:v>62.646406249999998</c:v>
                </c:pt>
                <c:pt idx="11920">
                  <c:v>62.646250000000002</c:v>
                </c:pt>
                <c:pt idx="11921">
                  <c:v>62.646250000000002</c:v>
                </c:pt>
                <c:pt idx="11922">
                  <c:v>62.645781249999999</c:v>
                </c:pt>
                <c:pt idx="11923">
                  <c:v>62.64421875</c:v>
                </c:pt>
                <c:pt idx="11924">
                  <c:v>62.642656250000002</c:v>
                </c:pt>
                <c:pt idx="11925">
                  <c:v>62.641718749999903</c:v>
                </c:pt>
                <c:pt idx="11926">
                  <c:v>62.640781249999897</c:v>
                </c:pt>
                <c:pt idx="11927">
                  <c:v>62.64</c:v>
                </c:pt>
                <c:pt idx="11928">
                  <c:v>62.639062499999902</c:v>
                </c:pt>
                <c:pt idx="11929">
                  <c:v>62.637500000000003</c:v>
                </c:pt>
                <c:pt idx="11930">
                  <c:v>62.635546875000003</c:v>
                </c:pt>
                <c:pt idx="11931">
                  <c:v>62.633359374999998</c:v>
                </c:pt>
                <c:pt idx="11932">
                  <c:v>62.631250000000001</c:v>
                </c:pt>
                <c:pt idx="11933">
                  <c:v>62.629687500000003</c:v>
                </c:pt>
                <c:pt idx="11934">
                  <c:v>62.628437499999997</c:v>
                </c:pt>
                <c:pt idx="11935">
                  <c:v>62.627031250000002</c:v>
                </c:pt>
                <c:pt idx="11936">
                  <c:v>62.6253125</c:v>
                </c:pt>
                <c:pt idx="11937">
                  <c:v>62.623437500000001</c:v>
                </c:pt>
                <c:pt idx="11938">
                  <c:v>62.621328124999998</c:v>
                </c:pt>
                <c:pt idx="11939">
                  <c:v>62.618984374999997</c:v>
                </c:pt>
                <c:pt idx="11940">
                  <c:v>62.616484374999999</c:v>
                </c:pt>
                <c:pt idx="11941">
                  <c:v>62.61328125</c:v>
                </c:pt>
                <c:pt idx="11942">
                  <c:v>62.609375</c:v>
                </c:pt>
                <c:pt idx="11943">
                  <c:v>62.604921875000002</c:v>
                </c:pt>
                <c:pt idx="11944">
                  <c:v>62.600156249999998</c:v>
                </c:pt>
                <c:pt idx="11945">
                  <c:v>62.595703125</c:v>
                </c:pt>
                <c:pt idx="11946">
                  <c:v>62.591640624999997</c:v>
                </c:pt>
                <c:pt idx="11947">
                  <c:v>62.587734374999997</c:v>
                </c:pt>
                <c:pt idx="11948">
                  <c:v>62.583750000000002</c:v>
                </c:pt>
                <c:pt idx="11949">
                  <c:v>62.58</c:v>
                </c:pt>
                <c:pt idx="11950">
                  <c:v>62.577890624999903</c:v>
                </c:pt>
                <c:pt idx="11951">
                  <c:v>62.578124999999901</c:v>
                </c:pt>
                <c:pt idx="11952">
                  <c:v>62.580624999999998</c:v>
                </c:pt>
                <c:pt idx="11953">
                  <c:v>62.584375000000001</c:v>
                </c:pt>
                <c:pt idx="11954">
                  <c:v>62.587578125</c:v>
                </c:pt>
                <c:pt idx="11955">
                  <c:v>62.590937500000003</c:v>
                </c:pt>
                <c:pt idx="11956">
                  <c:v>62.595312499999999</c:v>
                </c:pt>
                <c:pt idx="11957">
                  <c:v>62.600156249999998</c:v>
                </c:pt>
                <c:pt idx="11958">
                  <c:v>62.604843750000001</c:v>
                </c:pt>
                <c:pt idx="11959">
                  <c:v>62.609140625000002</c:v>
                </c:pt>
                <c:pt idx="11960">
                  <c:v>62.613203124999998</c:v>
                </c:pt>
                <c:pt idx="11961">
                  <c:v>62.617421874999998</c:v>
                </c:pt>
                <c:pt idx="11962">
                  <c:v>62.623359375</c:v>
                </c:pt>
                <c:pt idx="11963">
                  <c:v>62.631875000000001</c:v>
                </c:pt>
                <c:pt idx="11964">
                  <c:v>62.641640625000001</c:v>
                </c:pt>
                <c:pt idx="11965">
                  <c:v>62.650781250000001</c:v>
                </c:pt>
                <c:pt idx="11966">
                  <c:v>62.658828124999999</c:v>
                </c:pt>
                <c:pt idx="11967">
                  <c:v>62.666249999999998</c:v>
                </c:pt>
                <c:pt idx="11968">
                  <c:v>62.673515625</c:v>
                </c:pt>
                <c:pt idx="11969">
                  <c:v>62.680937499999999</c:v>
                </c:pt>
                <c:pt idx="11970">
                  <c:v>62.688906250000002</c:v>
                </c:pt>
                <c:pt idx="11971">
                  <c:v>62.697499999999998</c:v>
                </c:pt>
                <c:pt idx="11972">
                  <c:v>62.706328124999999</c:v>
                </c:pt>
                <c:pt idx="11973">
                  <c:v>62.715234375000001</c:v>
                </c:pt>
                <c:pt idx="11974">
                  <c:v>62.724218749999999</c:v>
                </c:pt>
                <c:pt idx="11975">
                  <c:v>62.733359374999999</c:v>
                </c:pt>
                <c:pt idx="11976">
                  <c:v>62.742656250000003</c:v>
                </c:pt>
                <c:pt idx="11977">
                  <c:v>62.752265625</c:v>
                </c:pt>
                <c:pt idx="11978">
                  <c:v>62.762109375000001</c:v>
                </c:pt>
                <c:pt idx="11979">
                  <c:v>62.771718749999998</c:v>
                </c:pt>
                <c:pt idx="11980">
                  <c:v>62.781249999999901</c:v>
                </c:pt>
                <c:pt idx="11981">
                  <c:v>62.791015625</c:v>
                </c:pt>
                <c:pt idx="11982">
                  <c:v>62.801015624999998</c:v>
                </c:pt>
                <c:pt idx="11983">
                  <c:v>62.811093749999998</c:v>
                </c:pt>
                <c:pt idx="11984">
                  <c:v>62.821328125000001</c:v>
                </c:pt>
                <c:pt idx="11985">
                  <c:v>62.831796874999903</c:v>
                </c:pt>
                <c:pt idx="11986">
                  <c:v>62.842265625000003</c:v>
                </c:pt>
                <c:pt idx="11987">
                  <c:v>62.852734374999997</c:v>
                </c:pt>
                <c:pt idx="11988">
                  <c:v>62.863124999999997</c:v>
                </c:pt>
                <c:pt idx="11989">
                  <c:v>62.873437500000001</c:v>
                </c:pt>
                <c:pt idx="11990">
                  <c:v>62.883671874999997</c:v>
                </c:pt>
                <c:pt idx="11991">
                  <c:v>62.893906250000001</c:v>
                </c:pt>
                <c:pt idx="11992">
                  <c:v>62.904218749999998</c:v>
                </c:pt>
                <c:pt idx="11993">
                  <c:v>62.914531250000003</c:v>
                </c:pt>
                <c:pt idx="11994">
                  <c:v>62.924843750000001</c:v>
                </c:pt>
                <c:pt idx="11995">
                  <c:v>62.935234375</c:v>
                </c:pt>
                <c:pt idx="11996">
                  <c:v>62.945625</c:v>
                </c:pt>
                <c:pt idx="11997">
                  <c:v>62.955937499999997</c:v>
                </c:pt>
                <c:pt idx="11998">
                  <c:v>62.966328124999997</c:v>
                </c:pt>
                <c:pt idx="11999">
                  <c:v>62.976875</c:v>
                </c:pt>
                <c:pt idx="12000">
                  <c:v>62.987499999999997</c:v>
                </c:pt>
                <c:pt idx="12001">
                  <c:v>62.998046875</c:v>
                </c:pt>
                <c:pt idx="12002">
                  <c:v>63.008437499999999</c:v>
                </c:pt>
                <c:pt idx="12003">
                  <c:v>63.017499999999998</c:v>
                </c:pt>
                <c:pt idx="12004">
                  <c:v>63.024843750000002</c:v>
                </c:pt>
                <c:pt idx="12005">
                  <c:v>63.031406250000003</c:v>
                </c:pt>
                <c:pt idx="12006">
                  <c:v>63.037421875</c:v>
                </c:pt>
                <c:pt idx="12007">
                  <c:v>63.042734375000002</c:v>
                </c:pt>
                <c:pt idx="12008">
                  <c:v>63.047421874999998</c:v>
                </c:pt>
                <c:pt idx="12009">
                  <c:v>63.052265624999997</c:v>
                </c:pt>
                <c:pt idx="12010">
                  <c:v>63.057656250000001</c:v>
                </c:pt>
                <c:pt idx="12011">
                  <c:v>63.063593750000003</c:v>
                </c:pt>
                <c:pt idx="12012">
                  <c:v>63.070468750000003</c:v>
                </c:pt>
                <c:pt idx="12013">
                  <c:v>63.078281250000003</c:v>
                </c:pt>
                <c:pt idx="12014">
                  <c:v>63.08625</c:v>
                </c:pt>
                <c:pt idx="12015">
                  <c:v>63.093828125000002</c:v>
                </c:pt>
                <c:pt idx="12016">
                  <c:v>63.1015625</c:v>
                </c:pt>
                <c:pt idx="12017">
                  <c:v>63.109843750000003</c:v>
                </c:pt>
                <c:pt idx="12018">
                  <c:v>63.118359374999997</c:v>
                </c:pt>
                <c:pt idx="12019">
                  <c:v>63.126718750000002</c:v>
                </c:pt>
                <c:pt idx="12020">
                  <c:v>63.135078125</c:v>
                </c:pt>
                <c:pt idx="12021">
                  <c:v>63.143828124999999</c:v>
                </c:pt>
                <c:pt idx="12022">
                  <c:v>63.152812500000003</c:v>
                </c:pt>
                <c:pt idx="12023">
                  <c:v>63.161953124999997</c:v>
                </c:pt>
                <c:pt idx="12024">
                  <c:v>63.171015625000003</c:v>
                </c:pt>
                <c:pt idx="12025">
                  <c:v>63.179921874999998</c:v>
                </c:pt>
                <c:pt idx="12026">
                  <c:v>63.189140625</c:v>
                </c:pt>
                <c:pt idx="12027">
                  <c:v>63.198828124999999</c:v>
                </c:pt>
                <c:pt idx="12028">
                  <c:v>63.208359375000001</c:v>
                </c:pt>
                <c:pt idx="12029">
                  <c:v>63.217656249999997</c:v>
                </c:pt>
                <c:pt idx="12030">
                  <c:v>63.226718750000003</c:v>
                </c:pt>
                <c:pt idx="12031">
                  <c:v>63.234999999999999</c:v>
                </c:pt>
                <c:pt idx="12032">
                  <c:v>63.243359374999997</c:v>
                </c:pt>
                <c:pt idx="12033">
                  <c:v>63.250937499999999</c:v>
                </c:pt>
                <c:pt idx="12034">
                  <c:v>63.256171875</c:v>
                </c:pt>
                <c:pt idx="12035">
                  <c:v>63.259843750000002</c:v>
                </c:pt>
                <c:pt idx="12036">
                  <c:v>63.263046875000001</c:v>
                </c:pt>
                <c:pt idx="12037">
                  <c:v>63.266406250000003</c:v>
                </c:pt>
                <c:pt idx="12038">
                  <c:v>63.269765624999998</c:v>
                </c:pt>
                <c:pt idx="12039">
                  <c:v>63.272968749999997</c:v>
                </c:pt>
                <c:pt idx="12040">
                  <c:v>63.276015624999999</c:v>
                </c:pt>
                <c:pt idx="12041">
                  <c:v>63.278984375</c:v>
                </c:pt>
                <c:pt idx="12042">
                  <c:v>63.281874999999999</c:v>
                </c:pt>
                <c:pt idx="12043">
                  <c:v>63.284687499999997</c:v>
                </c:pt>
                <c:pt idx="12044">
                  <c:v>63.287734374999999</c:v>
                </c:pt>
                <c:pt idx="12045">
                  <c:v>63.291171875000003</c:v>
                </c:pt>
                <c:pt idx="12046">
                  <c:v>63.295000000000002</c:v>
                </c:pt>
                <c:pt idx="12047">
                  <c:v>63.299062499999998</c:v>
                </c:pt>
                <c:pt idx="12048">
                  <c:v>63.302812500000002</c:v>
                </c:pt>
                <c:pt idx="12049">
                  <c:v>63.306406250000002</c:v>
                </c:pt>
                <c:pt idx="12050">
                  <c:v>63.310234375</c:v>
                </c:pt>
                <c:pt idx="12051">
                  <c:v>63.314140625</c:v>
                </c:pt>
                <c:pt idx="12052">
                  <c:v>63.318046875</c:v>
                </c:pt>
                <c:pt idx="12053">
                  <c:v>63.321874999999999</c:v>
                </c:pt>
                <c:pt idx="12054">
                  <c:v>63.325625000000002</c:v>
                </c:pt>
                <c:pt idx="12055">
                  <c:v>63.329218750000003</c:v>
                </c:pt>
                <c:pt idx="12056">
                  <c:v>63.332500000000003</c:v>
                </c:pt>
                <c:pt idx="12057">
                  <c:v>63.335468749999997</c:v>
                </c:pt>
                <c:pt idx="12058">
                  <c:v>63.339140624999999</c:v>
                </c:pt>
                <c:pt idx="12059">
                  <c:v>63.34375</c:v>
                </c:pt>
                <c:pt idx="12060">
                  <c:v>63.348203124999998</c:v>
                </c:pt>
                <c:pt idx="12061">
                  <c:v>63.351796874999998</c:v>
                </c:pt>
                <c:pt idx="12062">
                  <c:v>63.354453124999999</c:v>
                </c:pt>
                <c:pt idx="12063">
                  <c:v>63.356718749999999</c:v>
                </c:pt>
                <c:pt idx="12064">
                  <c:v>63.358750000000001</c:v>
                </c:pt>
                <c:pt idx="12065">
                  <c:v>63.360546874999997</c:v>
                </c:pt>
                <c:pt idx="12066">
                  <c:v>63.362343750000001</c:v>
                </c:pt>
                <c:pt idx="12067">
                  <c:v>63.364218749999999</c:v>
                </c:pt>
                <c:pt idx="12068">
                  <c:v>63.366015625000003</c:v>
                </c:pt>
                <c:pt idx="12069">
                  <c:v>63.367734374999998</c:v>
                </c:pt>
                <c:pt idx="12070">
                  <c:v>63.369609375000003</c:v>
                </c:pt>
                <c:pt idx="12071">
                  <c:v>63.371718749999999</c:v>
                </c:pt>
                <c:pt idx="12072">
                  <c:v>63.374296874999999</c:v>
                </c:pt>
                <c:pt idx="12073">
                  <c:v>63.377578124999999</c:v>
                </c:pt>
                <c:pt idx="12074">
                  <c:v>63.381093749999998</c:v>
                </c:pt>
                <c:pt idx="12075">
                  <c:v>63.384765625</c:v>
                </c:pt>
                <c:pt idx="12076">
                  <c:v>63.388671875</c:v>
                </c:pt>
                <c:pt idx="12077">
                  <c:v>63.392499999999998</c:v>
                </c:pt>
                <c:pt idx="12078">
                  <c:v>63.396171875</c:v>
                </c:pt>
                <c:pt idx="12079">
                  <c:v>63.399609374999997</c:v>
                </c:pt>
                <c:pt idx="12080">
                  <c:v>63.402578124999998</c:v>
                </c:pt>
                <c:pt idx="12081">
                  <c:v>63.405000000000001</c:v>
                </c:pt>
                <c:pt idx="12082">
                  <c:v>63.407109374999997</c:v>
                </c:pt>
                <c:pt idx="12083">
                  <c:v>63.408906250000001</c:v>
                </c:pt>
                <c:pt idx="12084">
                  <c:v>63.410234375000002</c:v>
                </c:pt>
                <c:pt idx="12085">
                  <c:v>63.411328124999997</c:v>
                </c:pt>
                <c:pt idx="12086">
                  <c:v>63.412421875</c:v>
                </c:pt>
                <c:pt idx="12087">
                  <c:v>63.413515625000002</c:v>
                </c:pt>
                <c:pt idx="12088">
                  <c:v>63.414531250000003</c:v>
                </c:pt>
                <c:pt idx="12089">
                  <c:v>63.415390625000001</c:v>
                </c:pt>
                <c:pt idx="12090">
                  <c:v>63.416171875000003</c:v>
                </c:pt>
                <c:pt idx="12091">
                  <c:v>63.417031250000001</c:v>
                </c:pt>
                <c:pt idx="12092">
                  <c:v>63.418046875000002</c:v>
                </c:pt>
                <c:pt idx="12093">
                  <c:v>63.419375000000002</c:v>
                </c:pt>
                <c:pt idx="12094">
                  <c:v>63.421250000000001</c:v>
                </c:pt>
                <c:pt idx="12095">
                  <c:v>63.423749999999998</c:v>
                </c:pt>
                <c:pt idx="12096">
                  <c:v>63.426718749999999</c:v>
                </c:pt>
                <c:pt idx="12097">
                  <c:v>63.429921874999998</c:v>
                </c:pt>
                <c:pt idx="12098">
                  <c:v>63.433124999999997</c:v>
                </c:pt>
                <c:pt idx="12099">
                  <c:v>63.436171874999999</c:v>
                </c:pt>
                <c:pt idx="12100">
                  <c:v>63.438984374999997</c:v>
                </c:pt>
                <c:pt idx="12101">
                  <c:v>63.441484375000002</c:v>
                </c:pt>
                <c:pt idx="12102">
                  <c:v>63.443671875</c:v>
                </c:pt>
                <c:pt idx="12103">
                  <c:v>63.445234374999998</c:v>
                </c:pt>
                <c:pt idx="12104">
                  <c:v>63.446093750000003</c:v>
                </c:pt>
                <c:pt idx="12105">
                  <c:v>63.446249999999999</c:v>
                </c:pt>
                <c:pt idx="12106">
                  <c:v>63.445781250000003</c:v>
                </c:pt>
                <c:pt idx="12107">
                  <c:v>63.445078125000002</c:v>
                </c:pt>
                <c:pt idx="12108">
                  <c:v>63.444218749999997</c:v>
                </c:pt>
                <c:pt idx="12109">
                  <c:v>63.444375000000001</c:v>
                </c:pt>
                <c:pt idx="12110">
                  <c:v>63.446562499999999</c:v>
                </c:pt>
                <c:pt idx="12111">
                  <c:v>63.44953125</c:v>
                </c:pt>
                <c:pt idx="12112">
                  <c:v>63.452421874999999</c:v>
                </c:pt>
                <c:pt idx="12113">
                  <c:v>63.455468750000001</c:v>
                </c:pt>
                <c:pt idx="12114">
                  <c:v>63.458359375000001</c:v>
                </c:pt>
                <c:pt idx="12115">
                  <c:v>63.461015625000002</c:v>
                </c:pt>
                <c:pt idx="12116">
                  <c:v>63.463593750000001</c:v>
                </c:pt>
                <c:pt idx="12117">
                  <c:v>63.465625000000003</c:v>
                </c:pt>
                <c:pt idx="12118">
                  <c:v>63.467109375</c:v>
                </c:pt>
                <c:pt idx="12119">
                  <c:v>63.468828125000002</c:v>
                </c:pt>
                <c:pt idx="12120">
                  <c:v>63.471328124999999</c:v>
                </c:pt>
                <c:pt idx="12121">
                  <c:v>63.474218749999999</c:v>
                </c:pt>
                <c:pt idx="12122">
                  <c:v>63.4765625</c:v>
                </c:pt>
                <c:pt idx="12123">
                  <c:v>63.478124999999999</c:v>
                </c:pt>
                <c:pt idx="12124">
                  <c:v>63.479218750000001</c:v>
                </c:pt>
                <c:pt idx="12125">
                  <c:v>63.480312499999997</c:v>
                </c:pt>
                <c:pt idx="12126">
                  <c:v>63.481328124999997</c:v>
                </c:pt>
                <c:pt idx="12127">
                  <c:v>63.481796875000001</c:v>
                </c:pt>
                <c:pt idx="12128">
                  <c:v>63.481953124999997</c:v>
                </c:pt>
                <c:pt idx="12129">
                  <c:v>63.482031249999999</c:v>
                </c:pt>
                <c:pt idx="12130">
                  <c:v>63.481953124999997</c:v>
                </c:pt>
                <c:pt idx="12131">
                  <c:v>63.481796875000001</c:v>
                </c:pt>
                <c:pt idx="12132">
                  <c:v>63.481796875000001</c:v>
                </c:pt>
                <c:pt idx="12133">
                  <c:v>63.482187500000002</c:v>
                </c:pt>
                <c:pt idx="12134">
                  <c:v>63.482968749999998</c:v>
                </c:pt>
                <c:pt idx="12135">
                  <c:v>63.484296874999998</c:v>
                </c:pt>
                <c:pt idx="12136">
                  <c:v>63.486093750000002</c:v>
                </c:pt>
                <c:pt idx="12137">
                  <c:v>63.488203124999998</c:v>
                </c:pt>
                <c:pt idx="12138">
                  <c:v>63.490156249999998</c:v>
                </c:pt>
                <c:pt idx="12139">
                  <c:v>63.491796874999999</c:v>
                </c:pt>
                <c:pt idx="12140">
                  <c:v>63.493749999999999</c:v>
                </c:pt>
                <c:pt idx="12141">
                  <c:v>63.49609375</c:v>
                </c:pt>
                <c:pt idx="12142">
                  <c:v>63.498359375</c:v>
                </c:pt>
                <c:pt idx="12143">
                  <c:v>63.500234374999998</c:v>
                </c:pt>
                <c:pt idx="12144">
                  <c:v>63.501796874999997</c:v>
                </c:pt>
                <c:pt idx="12145">
                  <c:v>63.503281250000001</c:v>
                </c:pt>
                <c:pt idx="12146">
                  <c:v>63.504765624999997</c:v>
                </c:pt>
                <c:pt idx="12147">
                  <c:v>63.505937500000002</c:v>
                </c:pt>
                <c:pt idx="12148">
                  <c:v>63.506796874999999</c:v>
                </c:pt>
                <c:pt idx="12149">
                  <c:v>63.507656249999997</c:v>
                </c:pt>
                <c:pt idx="12150">
                  <c:v>63.508671874999997</c:v>
                </c:pt>
                <c:pt idx="12151">
                  <c:v>63.509609374999997</c:v>
                </c:pt>
                <c:pt idx="12152">
                  <c:v>63.510234375000003</c:v>
                </c:pt>
                <c:pt idx="12153">
                  <c:v>63.510312499999998</c:v>
                </c:pt>
                <c:pt idx="12154">
                  <c:v>63.51</c:v>
                </c:pt>
                <c:pt idx="12155">
                  <c:v>63.509453125</c:v>
                </c:pt>
                <c:pt idx="12156">
                  <c:v>63.508749999999999</c:v>
                </c:pt>
                <c:pt idx="12157">
                  <c:v>63.508125</c:v>
                </c:pt>
                <c:pt idx="12158">
                  <c:v>63.5075</c:v>
                </c:pt>
                <c:pt idx="12159">
                  <c:v>63.506953125000003</c:v>
                </c:pt>
                <c:pt idx="12160">
                  <c:v>63.506328125000003</c:v>
                </c:pt>
                <c:pt idx="12161">
                  <c:v>63.505546875</c:v>
                </c:pt>
                <c:pt idx="12162">
                  <c:v>63.504765624999997</c:v>
                </c:pt>
                <c:pt idx="12163">
                  <c:v>63.503749999999997</c:v>
                </c:pt>
                <c:pt idx="12164">
                  <c:v>63.502265625</c:v>
                </c:pt>
                <c:pt idx="12165">
                  <c:v>63.500390625000001</c:v>
                </c:pt>
                <c:pt idx="12166">
                  <c:v>63.498125000000002</c:v>
                </c:pt>
                <c:pt idx="12167">
                  <c:v>63.495546875000002</c:v>
                </c:pt>
                <c:pt idx="12168">
                  <c:v>63.492656250000003</c:v>
                </c:pt>
                <c:pt idx="12169">
                  <c:v>63.489296875000001</c:v>
                </c:pt>
                <c:pt idx="12170">
                  <c:v>63.485468750000003</c:v>
                </c:pt>
                <c:pt idx="12171">
                  <c:v>63.481328124999997</c:v>
                </c:pt>
                <c:pt idx="12172">
                  <c:v>63.477578125000001</c:v>
                </c:pt>
                <c:pt idx="12173">
                  <c:v>63.474296875</c:v>
                </c:pt>
                <c:pt idx="12174">
                  <c:v>63.470859375000003</c:v>
                </c:pt>
                <c:pt idx="12175">
                  <c:v>63.467499999999902</c:v>
                </c:pt>
                <c:pt idx="12176">
                  <c:v>63.464062499999997</c:v>
                </c:pt>
                <c:pt idx="12177">
                  <c:v>63.46</c:v>
                </c:pt>
                <c:pt idx="12178">
                  <c:v>63.455703124999999</c:v>
                </c:pt>
                <c:pt idx="12179">
                  <c:v>63.451718749999998</c:v>
                </c:pt>
                <c:pt idx="12180">
                  <c:v>63.448203124999999</c:v>
                </c:pt>
                <c:pt idx="12181">
                  <c:v>63.445</c:v>
                </c:pt>
                <c:pt idx="12182">
                  <c:v>63.441796875000001</c:v>
                </c:pt>
                <c:pt idx="12183">
                  <c:v>63.438281249999903</c:v>
                </c:pt>
                <c:pt idx="12184">
                  <c:v>63.434375000000003</c:v>
                </c:pt>
                <c:pt idx="12185">
                  <c:v>63.430390625000001</c:v>
                </c:pt>
                <c:pt idx="12186">
                  <c:v>63.426484375000001</c:v>
                </c:pt>
                <c:pt idx="12187">
                  <c:v>63.422656250000003</c:v>
                </c:pt>
                <c:pt idx="12188">
                  <c:v>63.418984375000001</c:v>
                </c:pt>
                <c:pt idx="12189">
                  <c:v>63.415390625000001</c:v>
                </c:pt>
                <c:pt idx="12190">
                  <c:v>63.411640624999997</c:v>
                </c:pt>
                <c:pt idx="12191">
                  <c:v>63.409062499999997</c:v>
                </c:pt>
                <c:pt idx="12192">
                  <c:v>63.409218750000001</c:v>
                </c:pt>
                <c:pt idx="12193">
                  <c:v>63.412578125000003</c:v>
                </c:pt>
                <c:pt idx="12194">
                  <c:v>63.419375000000002</c:v>
                </c:pt>
                <c:pt idx="12195">
                  <c:v>63.428515625000003</c:v>
                </c:pt>
                <c:pt idx="12196">
                  <c:v>63.437734374999998</c:v>
                </c:pt>
                <c:pt idx="12197">
                  <c:v>63.446171874999997</c:v>
                </c:pt>
                <c:pt idx="12198">
                  <c:v>63.454453125000001</c:v>
                </c:pt>
                <c:pt idx="12199">
                  <c:v>63.462968750000002</c:v>
                </c:pt>
                <c:pt idx="12200">
                  <c:v>63.471796875000003</c:v>
                </c:pt>
                <c:pt idx="12201">
                  <c:v>63.480703124999998</c:v>
                </c:pt>
                <c:pt idx="12202">
                  <c:v>63.489531249999999</c:v>
                </c:pt>
                <c:pt idx="12203">
                  <c:v>63.498281249999998</c:v>
                </c:pt>
                <c:pt idx="12204">
                  <c:v>63.507187500000001</c:v>
                </c:pt>
                <c:pt idx="12205">
                  <c:v>63.516093750000003</c:v>
                </c:pt>
                <c:pt idx="12206">
                  <c:v>63.524999999999999</c:v>
                </c:pt>
                <c:pt idx="12207">
                  <c:v>63.533906250000001</c:v>
                </c:pt>
                <c:pt idx="12208">
                  <c:v>63.542499999999997</c:v>
                </c:pt>
                <c:pt idx="12209">
                  <c:v>63.551015624999998</c:v>
                </c:pt>
                <c:pt idx="12210">
                  <c:v>63.560156249999999</c:v>
                </c:pt>
                <c:pt idx="12211">
                  <c:v>63.569687500000001</c:v>
                </c:pt>
                <c:pt idx="12212">
                  <c:v>63.579218750000003</c:v>
                </c:pt>
                <c:pt idx="12213">
                  <c:v>63.588984375000003</c:v>
                </c:pt>
                <c:pt idx="12214">
                  <c:v>63.598671875000001</c:v>
                </c:pt>
                <c:pt idx="12215">
                  <c:v>63.607812500000001</c:v>
                </c:pt>
                <c:pt idx="12216">
                  <c:v>63.616484374999999</c:v>
                </c:pt>
                <c:pt idx="12217">
                  <c:v>63.623359375</c:v>
                </c:pt>
                <c:pt idx="12218">
                  <c:v>63.627109375000003</c:v>
                </c:pt>
                <c:pt idx="12219">
                  <c:v>63.629531249999999</c:v>
                </c:pt>
                <c:pt idx="12220">
                  <c:v>63.632734374999998</c:v>
                </c:pt>
                <c:pt idx="12221">
                  <c:v>63.636796875000002</c:v>
                </c:pt>
                <c:pt idx="12222">
                  <c:v>63.641171874999998</c:v>
                </c:pt>
                <c:pt idx="12223">
                  <c:v>63.645703124999997</c:v>
                </c:pt>
                <c:pt idx="12224">
                  <c:v>63.650312499999998</c:v>
                </c:pt>
                <c:pt idx="12225">
                  <c:v>63.654609375</c:v>
                </c:pt>
                <c:pt idx="12226">
                  <c:v>63.656718750000003</c:v>
                </c:pt>
                <c:pt idx="12227">
                  <c:v>63.656484374999998</c:v>
                </c:pt>
                <c:pt idx="12228">
                  <c:v>63.655468749999997</c:v>
                </c:pt>
                <c:pt idx="12229">
                  <c:v>63.654375000000002</c:v>
                </c:pt>
                <c:pt idx="12230">
                  <c:v>63.651718750000001</c:v>
                </c:pt>
                <c:pt idx="12231">
                  <c:v>63.647343749999997</c:v>
                </c:pt>
                <c:pt idx="12232">
                  <c:v>63.643124999999998</c:v>
                </c:pt>
                <c:pt idx="12233">
                  <c:v>63.638906249999998</c:v>
                </c:pt>
                <c:pt idx="12234">
                  <c:v>63.634531250000002</c:v>
                </c:pt>
                <c:pt idx="12235">
                  <c:v>63.629140624999998</c:v>
                </c:pt>
                <c:pt idx="12236">
                  <c:v>63.621562500000003</c:v>
                </c:pt>
                <c:pt idx="12237">
                  <c:v>63.61328125</c:v>
                </c:pt>
                <c:pt idx="12238">
                  <c:v>63.605390624999998</c:v>
                </c:pt>
                <c:pt idx="12239">
                  <c:v>63.597265624999999</c:v>
                </c:pt>
                <c:pt idx="12240">
                  <c:v>63.588593750000001</c:v>
                </c:pt>
                <c:pt idx="12241">
                  <c:v>63.579062499999999</c:v>
                </c:pt>
                <c:pt idx="12242">
                  <c:v>63.568828125000003</c:v>
                </c:pt>
                <c:pt idx="12243">
                  <c:v>63.558203124999999</c:v>
                </c:pt>
                <c:pt idx="12244">
                  <c:v>63.547578125000001</c:v>
                </c:pt>
                <c:pt idx="12245">
                  <c:v>63.537031249999998</c:v>
                </c:pt>
                <c:pt idx="12246">
                  <c:v>63.526328124999999</c:v>
                </c:pt>
                <c:pt idx="12247">
                  <c:v>63.515546874999998</c:v>
                </c:pt>
                <c:pt idx="12248">
                  <c:v>63.505000000000003</c:v>
                </c:pt>
                <c:pt idx="12249">
                  <c:v>63.494765624999999</c:v>
                </c:pt>
                <c:pt idx="12250">
                  <c:v>63.484765625000001</c:v>
                </c:pt>
                <c:pt idx="12251">
                  <c:v>63.475000000000001</c:v>
                </c:pt>
                <c:pt idx="12252">
                  <c:v>63.465078124999998</c:v>
                </c:pt>
                <c:pt idx="12253">
                  <c:v>63.454453125000001</c:v>
                </c:pt>
                <c:pt idx="12254">
                  <c:v>63.443203124999997</c:v>
                </c:pt>
                <c:pt idx="12255">
                  <c:v>63.431796875000003</c:v>
                </c:pt>
                <c:pt idx="12256">
                  <c:v>63.420703125000003</c:v>
                </c:pt>
                <c:pt idx="12257">
                  <c:v>63.41015625</c:v>
                </c:pt>
                <c:pt idx="12258">
                  <c:v>63.4</c:v>
                </c:pt>
                <c:pt idx="12259">
                  <c:v>63.39</c:v>
                </c:pt>
                <c:pt idx="12260">
                  <c:v>63.379921875000001</c:v>
                </c:pt>
                <c:pt idx="12261">
                  <c:v>63.369843750000001</c:v>
                </c:pt>
                <c:pt idx="12262">
                  <c:v>63.359765625000001</c:v>
                </c:pt>
                <c:pt idx="12263">
                  <c:v>63.349375000000002</c:v>
                </c:pt>
                <c:pt idx="12264">
                  <c:v>63.338749999999997</c:v>
                </c:pt>
                <c:pt idx="12265">
                  <c:v>63.328203125000002</c:v>
                </c:pt>
                <c:pt idx="12266">
                  <c:v>63.317812500000002</c:v>
                </c:pt>
                <c:pt idx="12267">
                  <c:v>63.307343750000001</c:v>
                </c:pt>
                <c:pt idx="12268">
                  <c:v>63.296796874999998</c:v>
                </c:pt>
                <c:pt idx="12269">
                  <c:v>63.286406249999999</c:v>
                </c:pt>
                <c:pt idx="12270">
                  <c:v>63.276093750000001</c:v>
                </c:pt>
                <c:pt idx="12271">
                  <c:v>63.265859374999998</c:v>
                </c:pt>
                <c:pt idx="12272">
                  <c:v>63.255703124999997</c:v>
                </c:pt>
                <c:pt idx="12273">
                  <c:v>63.245624999999997</c:v>
                </c:pt>
                <c:pt idx="12274">
                  <c:v>63.236484375000003</c:v>
                </c:pt>
                <c:pt idx="12275">
                  <c:v>63.228906250000001</c:v>
                </c:pt>
                <c:pt idx="12276">
                  <c:v>63.222109375000002</c:v>
                </c:pt>
                <c:pt idx="12277">
                  <c:v>63.215703124999997</c:v>
                </c:pt>
                <c:pt idx="12278">
                  <c:v>63.210624999999901</c:v>
                </c:pt>
                <c:pt idx="12279">
                  <c:v>63.205703124999999</c:v>
                </c:pt>
                <c:pt idx="12280">
                  <c:v>63.199687500000003</c:v>
                </c:pt>
                <c:pt idx="12281">
                  <c:v>63.192968749999999</c:v>
                </c:pt>
                <c:pt idx="12282">
                  <c:v>63.186328125000003</c:v>
                </c:pt>
                <c:pt idx="12283">
                  <c:v>63.180703124999901</c:v>
                </c:pt>
                <c:pt idx="12284">
                  <c:v>63.175859375000002</c:v>
                </c:pt>
                <c:pt idx="12285">
                  <c:v>63.171015625000003</c:v>
                </c:pt>
                <c:pt idx="12286">
                  <c:v>63.165234374999997</c:v>
                </c:pt>
                <c:pt idx="12287">
                  <c:v>63.158828124999999</c:v>
                </c:pt>
                <c:pt idx="12288">
                  <c:v>63.152890624999998</c:v>
                </c:pt>
                <c:pt idx="12289">
                  <c:v>63.147421874999999</c:v>
                </c:pt>
                <c:pt idx="12290">
                  <c:v>63.141718750000003</c:v>
                </c:pt>
                <c:pt idx="12291">
                  <c:v>63.135937499999997</c:v>
                </c:pt>
                <c:pt idx="12292">
                  <c:v>63.130234375000001</c:v>
                </c:pt>
                <c:pt idx="12293">
                  <c:v>63.1246875</c:v>
                </c:pt>
                <c:pt idx="12294">
                  <c:v>63.119531250000001</c:v>
                </c:pt>
                <c:pt idx="12295">
                  <c:v>63.113203124999998</c:v>
                </c:pt>
                <c:pt idx="12296">
                  <c:v>63.105234375000002</c:v>
                </c:pt>
                <c:pt idx="12297">
                  <c:v>63.096718750000001</c:v>
                </c:pt>
                <c:pt idx="12298">
                  <c:v>63.087968750000002</c:v>
                </c:pt>
                <c:pt idx="12299">
                  <c:v>63.079374999999999</c:v>
                </c:pt>
                <c:pt idx="12300">
                  <c:v>63.071484374999997</c:v>
                </c:pt>
                <c:pt idx="12301">
                  <c:v>63.064765625</c:v>
                </c:pt>
                <c:pt idx="12302">
                  <c:v>63.059218749999999</c:v>
                </c:pt>
                <c:pt idx="12303">
                  <c:v>63.053750000000001</c:v>
                </c:pt>
                <c:pt idx="12304">
                  <c:v>63.0471875</c:v>
                </c:pt>
                <c:pt idx="12305">
                  <c:v>63.039218750000003</c:v>
                </c:pt>
                <c:pt idx="12306">
                  <c:v>63.030468749999997</c:v>
                </c:pt>
                <c:pt idx="12307">
                  <c:v>63.021640625000003</c:v>
                </c:pt>
                <c:pt idx="12308">
                  <c:v>63.012890624999997</c:v>
                </c:pt>
                <c:pt idx="12309">
                  <c:v>63.004453124999998</c:v>
                </c:pt>
                <c:pt idx="12310">
                  <c:v>62.996250000000003</c:v>
                </c:pt>
                <c:pt idx="12311">
                  <c:v>62.98796875</c:v>
                </c:pt>
                <c:pt idx="12312">
                  <c:v>62.979218750000001</c:v>
                </c:pt>
                <c:pt idx="12313">
                  <c:v>62.969843750000003</c:v>
                </c:pt>
                <c:pt idx="12314">
                  <c:v>62.959843749999997</c:v>
                </c:pt>
                <c:pt idx="12315">
                  <c:v>62.94953125</c:v>
                </c:pt>
                <c:pt idx="12316">
                  <c:v>62.939140625</c:v>
                </c:pt>
                <c:pt idx="12317">
                  <c:v>62.928671874999999</c:v>
                </c:pt>
                <c:pt idx="12318">
                  <c:v>62.918125000000003</c:v>
                </c:pt>
                <c:pt idx="12319">
                  <c:v>62.907421874999997</c:v>
                </c:pt>
                <c:pt idx="12320">
                  <c:v>62.896562500000002</c:v>
                </c:pt>
                <c:pt idx="12321">
                  <c:v>62.886093750000001</c:v>
                </c:pt>
                <c:pt idx="12322">
                  <c:v>62.875546874999998</c:v>
                </c:pt>
                <c:pt idx="12323">
                  <c:v>62.864921875</c:v>
                </c:pt>
                <c:pt idx="12324">
                  <c:v>62.854765624999999</c:v>
                </c:pt>
                <c:pt idx="12325">
                  <c:v>62.844453125000001</c:v>
                </c:pt>
                <c:pt idx="12326">
                  <c:v>62.833671875</c:v>
                </c:pt>
                <c:pt idx="12327">
                  <c:v>62.823281250000001</c:v>
                </c:pt>
                <c:pt idx="12328">
                  <c:v>62.813515625000001</c:v>
                </c:pt>
                <c:pt idx="12329">
                  <c:v>62.803515625000003</c:v>
                </c:pt>
                <c:pt idx="12330">
                  <c:v>62.79328125</c:v>
                </c:pt>
                <c:pt idx="12331">
                  <c:v>62.783046874999997</c:v>
                </c:pt>
                <c:pt idx="12332">
                  <c:v>62.772812500000001</c:v>
                </c:pt>
                <c:pt idx="12333">
                  <c:v>62.762421875000001</c:v>
                </c:pt>
                <c:pt idx="12334">
                  <c:v>62.751718750000002</c:v>
                </c:pt>
                <c:pt idx="12335">
                  <c:v>62.740937500000001</c:v>
                </c:pt>
                <c:pt idx="12336">
                  <c:v>62.73078125</c:v>
                </c:pt>
                <c:pt idx="12337">
                  <c:v>62.721249999999998</c:v>
                </c:pt>
                <c:pt idx="12338">
                  <c:v>62.711953125000001</c:v>
                </c:pt>
                <c:pt idx="12339">
                  <c:v>62.702656249999997</c:v>
                </c:pt>
                <c:pt idx="12340">
                  <c:v>62.693125000000002</c:v>
                </c:pt>
                <c:pt idx="12341">
                  <c:v>62.683437499999997</c:v>
                </c:pt>
                <c:pt idx="12342">
                  <c:v>62.673749999999998</c:v>
                </c:pt>
                <c:pt idx="12343">
                  <c:v>62.663828125000002</c:v>
                </c:pt>
                <c:pt idx="12344">
                  <c:v>62.653593749999999</c:v>
                </c:pt>
                <c:pt idx="12345">
                  <c:v>62.643046875000003</c:v>
                </c:pt>
                <c:pt idx="12346">
                  <c:v>62.632421874999999</c:v>
                </c:pt>
                <c:pt idx="12347">
                  <c:v>62.621875000000003</c:v>
                </c:pt>
                <c:pt idx="12348">
                  <c:v>62.611249999999998</c:v>
                </c:pt>
                <c:pt idx="12349">
                  <c:v>62.600546874999999</c:v>
                </c:pt>
                <c:pt idx="12350">
                  <c:v>62.589609375000002</c:v>
                </c:pt>
                <c:pt idx="12351">
                  <c:v>62.578828125000001</c:v>
                </c:pt>
                <c:pt idx="12352">
                  <c:v>62.568359375</c:v>
                </c:pt>
                <c:pt idx="12353">
                  <c:v>62.557812499999997</c:v>
                </c:pt>
                <c:pt idx="12354">
                  <c:v>62.547109374999998</c:v>
                </c:pt>
                <c:pt idx="12355">
                  <c:v>62.536171875000001</c:v>
                </c:pt>
                <c:pt idx="12356">
                  <c:v>62.525156250000002</c:v>
                </c:pt>
                <c:pt idx="12357">
                  <c:v>62.514140625000003</c:v>
                </c:pt>
                <c:pt idx="12358">
                  <c:v>62.503046874999903</c:v>
                </c:pt>
                <c:pt idx="12359">
                  <c:v>62.492031249999997</c:v>
                </c:pt>
                <c:pt idx="12360">
                  <c:v>62.481171875000001</c:v>
                </c:pt>
                <c:pt idx="12361">
                  <c:v>62.470546874999997</c:v>
                </c:pt>
                <c:pt idx="12362">
                  <c:v>62.460156249999997</c:v>
                </c:pt>
                <c:pt idx="12363">
                  <c:v>62.45</c:v>
                </c:pt>
                <c:pt idx="12364">
                  <c:v>62.440156250000001</c:v>
                </c:pt>
                <c:pt idx="12365">
                  <c:v>62.430546874999997</c:v>
                </c:pt>
                <c:pt idx="12366">
                  <c:v>62.421093749999997</c:v>
                </c:pt>
                <c:pt idx="12367">
                  <c:v>62.411640624999997</c:v>
                </c:pt>
                <c:pt idx="12368">
                  <c:v>62.402109375000002</c:v>
                </c:pt>
                <c:pt idx="12369">
                  <c:v>62.392265625</c:v>
                </c:pt>
                <c:pt idx="12370">
                  <c:v>62.381953125000003</c:v>
                </c:pt>
                <c:pt idx="12371">
                  <c:v>62.371562500000003</c:v>
                </c:pt>
                <c:pt idx="12372">
                  <c:v>62.361171874999997</c:v>
                </c:pt>
                <c:pt idx="12373">
                  <c:v>62.350781249999997</c:v>
                </c:pt>
                <c:pt idx="12374">
                  <c:v>62.340390624999998</c:v>
                </c:pt>
                <c:pt idx="12375">
                  <c:v>62.331171875000003</c:v>
                </c:pt>
                <c:pt idx="12376">
                  <c:v>62.324140624999998</c:v>
                </c:pt>
                <c:pt idx="12377">
                  <c:v>62.318828125000003</c:v>
                </c:pt>
                <c:pt idx="12378">
                  <c:v>62.31640625</c:v>
                </c:pt>
                <c:pt idx="12379">
                  <c:v>62.317031249999999</c:v>
                </c:pt>
                <c:pt idx="12380">
                  <c:v>62.318593749999998</c:v>
                </c:pt>
                <c:pt idx="12381">
                  <c:v>62.3203125</c:v>
                </c:pt>
                <c:pt idx="12382">
                  <c:v>62.322187499999998</c:v>
                </c:pt>
                <c:pt idx="12383">
                  <c:v>62.32390625</c:v>
                </c:pt>
                <c:pt idx="12384">
                  <c:v>62.325156249999999</c:v>
                </c:pt>
                <c:pt idx="12385">
                  <c:v>62.326562500000001</c:v>
                </c:pt>
                <c:pt idx="12386">
                  <c:v>62.328125</c:v>
                </c:pt>
                <c:pt idx="12387">
                  <c:v>62.329531250000002</c:v>
                </c:pt>
                <c:pt idx="12388">
                  <c:v>62.330624999999998</c:v>
                </c:pt>
                <c:pt idx="12389">
                  <c:v>62.331406250000001</c:v>
                </c:pt>
                <c:pt idx="12390">
                  <c:v>62.331874999999997</c:v>
                </c:pt>
                <c:pt idx="12391">
                  <c:v>62.331562499999997</c:v>
                </c:pt>
                <c:pt idx="12392">
                  <c:v>62.330468750000001</c:v>
                </c:pt>
                <c:pt idx="12393">
                  <c:v>62.329062499999999</c:v>
                </c:pt>
                <c:pt idx="12394">
                  <c:v>62.3278125</c:v>
                </c:pt>
                <c:pt idx="12395">
                  <c:v>62.326406249999998</c:v>
                </c:pt>
                <c:pt idx="12396">
                  <c:v>62.324843749999999</c:v>
                </c:pt>
                <c:pt idx="12397">
                  <c:v>62.323124999999997</c:v>
                </c:pt>
                <c:pt idx="12398">
                  <c:v>62.321406250000003</c:v>
                </c:pt>
                <c:pt idx="12399">
                  <c:v>62.319843749999997</c:v>
                </c:pt>
                <c:pt idx="12400">
                  <c:v>62.318281249999998</c:v>
                </c:pt>
                <c:pt idx="12401">
                  <c:v>62.316875000000003</c:v>
                </c:pt>
                <c:pt idx="12402">
                  <c:v>62.315624999999997</c:v>
                </c:pt>
                <c:pt idx="12403">
                  <c:v>62.314531250000002</c:v>
                </c:pt>
                <c:pt idx="12404">
                  <c:v>62.313281250000003</c:v>
                </c:pt>
                <c:pt idx="12405">
                  <c:v>62.311562500000001</c:v>
                </c:pt>
                <c:pt idx="12406">
                  <c:v>62.309687500000003</c:v>
                </c:pt>
                <c:pt idx="12407">
                  <c:v>62.307812499999997</c:v>
                </c:pt>
                <c:pt idx="12408">
                  <c:v>62.305937499999999</c:v>
                </c:pt>
                <c:pt idx="12409">
                  <c:v>62.304062500000001</c:v>
                </c:pt>
                <c:pt idx="12410">
                  <c:v>62.302187500000002</c:v>
                </c:pt>
                <c:pt idx="12411">
                  <c:v>62.300312499999997</c:v>
                </c:pt>
                <c:pt idx="12412">
                  <c:v>62.298593750000002</c:v>
                </c:pt>
                <c:pt idx="12413">
                  <c:v>62.297343750000003</c:v>
                </c:pt>
                <c:pt idx="12414">
                  <c:v>62.296093749999997</c:v>
                </c:pt>
                <c:pt idx="12415">
                  <c:v>62.294531249999999</c:v>
                </c:pt>
                <c:pt idx="12416">
                  <c:v>62.292812499999997</c:v>
                </c:pt>
                <c:pt idx="12417">
                  <c:v>62.290937499999998</c:v>
                </c:pt>
                <c:pt idx="12418">
                  <c:v>62.288906249999997</c:v>
                </c:pt>
                <c:pt idx="12419">
                  <c:v>62.286562500000002</c:v>
                </c:pt>
                <c:pt idx="12420">
                  <c:v>62.283749999999998</c:v>
                </c:pt>
                <c:pt idx="12421">
                  <c:v>62.280781249999997</c:v>
                </c:pt>
                <c:pt idx="12422">
                  <c:v>62.27703125</c:v>
                </c:pt>
                <c:pt idx="12423">
                  <c:v>62.272187500000001</c:v>
                </c:pt>
                <c:pt idx="12424">
                  <c:v>62.267343750000002</c:v>
                </c:pt>
                <c:pt idx="12425">
                  <c:v>62.262734375000001</c:v>
                </c:pt>
                <c:pt idx="12426">
                  <c:v>62.257968750000003</c:v>
                </c:pt>
                <c:pt idx="12427">
                  <c:v>62.252968750000001</c:v>
                </c:pt>
                <c:pt idx="12428">
                  <c:v>62.247890624999997</c:v>
                </c:pt>
                <c:pt idx="12429">
                  <c:v>62.242734374999998</c:v>
                </c:pt>
                <c:pt idx="12430">
                  <c:v>62.237265624999999</c:v>
                </c:pt>
                <c:pt idx="12431">
                  <c:v>62.231875000000002</c:v>
                </c:pt>
                <c:pt idx="12432">
                  <c:v>62.227343750000003</c:v>
                </c:pt>
                <c:pt idx="12433">
                  <c:v>62.223125000000003</c:v>
                </c:pt>
                <c:pt idx="12434">
                  <c:v>62.218906250000003</c:v>
                </c:pt>
                <c:pt idx="12435">
                  <c:v>62.21453125</c:v>
                </c:pt>
                <c:pt idx="12436">
                  <c:v>62.209843749999997</c:v>
                </c:pt>
                <c:pt idx="12437">
                  <c:v>62.205234375000003</c:v>
                </c:pt>
                <c:pt idx="12438">
                  <c:v>62.201015624999997</c:v>
                </c:pt>
                <c:pt idx="12439">
                  <c:v>62.197187499999998</c:v>
                </c:pt>
                <c:pt idx="12440">
                  <c:v>62.193437500000002</c:v>
                </c:pt>
                <c:pt idx="12441">
                  <c:v>62.189687499999998</c:v>
                </c:pt>
                <c:pt idx="12442">
                  <c:v>62.186406249999997</c:v>
                </c:pt>
                <c:pt idx="12443">
                  <c:v>62.183750000000003</c:v>
                </c:pt>
                <c:pt idx="12444">
                  <c:v>62.181093750000002</c:v>
                </c:pt>
                <c:pt idx="12445">
                  <c:v>62.178437500000001</c:v>
                </c:pt>
                <c:pt idx="12446">
                  <c:v>62.175937500000003</c:v>
                </c:pt>
                <c:pt idx="12447">
                  <c:v>62.173593750000002</c:v>
                </c:pt>
                <c:pt idx="12448">
                  <c:v>62.171406249999897</c:v>
                </c:pt>
                <c:pt idx="12449">
                  <c:v>62.169218749999999</c:v>
                </c:pt>
                <c:pt idx="12450">
                  <c:v>62.167187499999997</c:v>
                </c:pt>
                <c:pt idx="12451">
                  <c:v>62.165312499999999</c:v>
                </c:pt>
                <c:pt idx="12452">
                  <c:v>62.163593749999997</c:v>
                </c:pt>
                <c:pt idx="12453">
                  <c:v>62.162031249999998</c:v>
                </c:pt>
                <c:pt idx="12454">
                  <c:v>62.160625000000003</c:v>
                </c:pt>
                <c:pt idx="12455">
                  <c:v>62.159374999999997</c:v>
                </c:pt>
                <c:pt idx="12456">
                  <c:v>62.158437499999998</c:v>
                </c:pt>
                <c:pt idx="12457">
                  <c:v>62.157656250000002</c:v>
                </c:pt>
                <c:pt idx="12458">
                  <c:v>62.156874999999999</c:v>
                </c:pt>
                <c:pt idx="12459">
                  <c:v>62.15625</c:v>
                </c:pt>
                <c:pt idx="12460">
                  <c:v>62.155625000000001</c:v>
                </c:pt>
                <c:pt idx="12461">
                  <c:v>62.155156249999997</c:v>
                </c:pt>
                <c:pt idx="12462">
                  <c:v>62.154843749999998</c:v>
                </c:pt>
                <c:pt idx="12463">
                  <c:v>62.154531249999998</c:v>
                </c:pt>
                <c:pt idx="12464">
                  <c:v>62.154218749999998</c:v>
                </c:pt>
                <c:pt idx="12465">
                  <c:v>62.154062500000002</c:v>
                </c:pt>
                <c:pt idx="12466">
                  <c:v>62.154062500000002</c:v>
                </c:pt>
                <c:pt idx="12467">
                  <c:v>62.154062500000002</c:v>
                </c:pt>
                <c:pt idx="12468">
                  <c:v>62.154062500000002</c:v>
                </c:pt>
                <c:pt idx="12469">
                  <c:v>62.154062500000002</c:v>
                </c:pt>
                <c:pt idx="12470">
                  <c:v>62.153906249999999</c:v>
                </c:pt>
                <c:pt idx="12471">
                  <c:v>62.153593749999999</c:v>
                </c:pt>
                <c:pt idx="12472">
                  <c:v>62.153281249999999</c:v>
                </c:pt>
                <c:pt idx="12473">
                  <c:v>62.153125000000003</c:v>
                </c:pt>
                <c:pt idx="12474">
                  <c:v>62.153281249999999</c:v>
                </c:pt>
                <c:pt idx="12475">
                  <c:v>62.153750000000002</c:v>
                </c:pt>
                <c:pt idx="12476">
                  <c:v>62.154218749999998</c:v>
                </c:pt>
                <c:pt idx="12477">
                  <c:v>62.154531249999998</c:v>
                </c:pt>
                <c:pt idx="12478">
                  <c:v>62.154687500000001</c:v>
                </c:pt>
                <c:pt idx="12479">
                  <c:v>62.154687500000001</c:v>
                </c:pt>
                <c:pt idx="12480">
                  <c:v>62.154531249999998</c:v>
                </c:pt>
                <c:pt idx="12481">
                  <c:v>62.154531249999998</c:v>
                </c:pt>
                <c:pt idx="12482">
                  <c:v>62.154531249999998</c:v>
                </c:pt>
                <c:pt idx="12483">
                  <c:v>62.154531249999998</c:v>
                </c:pt>
                <c:pt idx="12484">
                  <c:v>62.155000000000001</c:v>
                </c:pt>
                <c:pt idx="12485">
                  <c:v>62.155312500000001</c:v>
                </c:pt>
                <c:pt idx="12486">
                  <c:v>62.155156249999997</c:v>
                </c:pt>
                <c:pt idx="12487">
                  <c:v>62.154531249999998</c:v>
                </c:pt>
                <c:pt idx="12488">
                  <c:v>62.153593749999999</c:v>
                </c:pt>
                <c:pt idx="12489">
                  <c:v>62.152968749999999</c:v>
                </c:pt>
                <c:pt idx="12490">
                  <c:v>62.152500000000003</c:v>
                </c:pt>
                <c:pt idx="12491">
                  <c:v>62.152500000000003</c:v>
                </c:pt>
                <c:pt idx="12492">
                  <c:v>62.157890625</c:v>
                </c:pt>
                <c:pt idx="12493">
                  <c:v>62.170468749999998</c:v>
                </c:pt>
                <c:pt idx="12494">
                  <c:v>62.185625000000002</c:v>
                </c:pt>
                <c:pt idx="12495">
                  <c:v>62.200937499999903</c:v>
                </c:pt>
                <c:pt idx="12496">
                  <c:v>62.216328124999997</c:v>
                </c:pt>
                <c:pt idx="12497">
                  <c:v>62.231796875000001</c:v>
                </c:pt>
                <c:pt idx="12498">
                  <c:v>62.247421875000001</c:v>
                </c:pt>
                <c:pt idx="12499">
                  <c:v>62.263125000000002</c:v>
                </c:pt>
                <c:pt idx="12500">
                  <c:v>62.278750000000002</c:v>
                </c:pt>
                <c:pt idx="12501">
                  <c:v>62.294453124999997</c:v>
                </c:pt>
                <c:pt idx="12502">
                  <c:v>62.310156249999999</c:v>
                </c:pt>
                <c:pt idx="12503">
                  <c:v>62.325859375</c:v>
                </c:pt>
                <c:pt idx="12504">
                  <c:v>62.341562500000002</c:v>
                </c:pt>
                <c:pt idx="12505">
                  <c:v>62.357812500000001</c:v>
                </c:pt>
                <c:pt idx="12506">
                  <c:v>62.374296874999999</c:v>
                </c:pt>
                <c:pt idx="12507">
                  <c:v>62.390390625000002</c:v>
                </c:pt>
                <c:pt idx="12508">
                  <c:v>62.4065625</c:v>
                </c:pt>
                <c:pt idx="12509">
                  <c:v>62.422968750000003</c:v>
                </c:pt>
                <c:pt idx="12510">
                  <c:v>62.439687499999998</c:v>
                </c:pt>
                <c:pt idx="12511">
                  <c:v>62.45703125</c:v>
                </c:pt>
                <c:pt idx="12512">
                  <c:v>62.475000000000001</c:v>
                </c:pt>
                <c:pt idx="12513">
                  <c:v>62.493359374999997</c:v>
                </c:pt>
                <c:pt idx="12514">
                  <c:v>62.511796875000002</c:v>
                </c:pt>
                <c:pt idx="12515">
                  <c:v>62.530234374999999</c:v>
                </c:pt>
                <c:pt idx="12516">
                  <c:v>62.548671874999997</c:v>
                </c:pt>
                <c:pt idx="12517">
                  <c:v>62.566953124999998</c:v>
                </c:pt>
                <c:pt idx="12518">
                  <c:v>62.585390625000002</c:v>
                </c:pt>
                <c:pt idx="12519">
                  <c:v>62.604531250000001</c:v>
                </c:pt>
                <c:pt idx="12520">
                  <c:v>62.625</c:v>
                </c:pt>
                <c:pt idx="12521">
                  <c:v>62.647343749999997</c:v>
                </c:pt>
                <c:pt idx="12522">
                  <c:v>62.668671874999902</c:v>
                </c:pt>
                <c:pt idx="12523">
                  <c:v>62.687968750000003</c:v>
                </c:pt>
                <c:pt idx="12524">
                  <c:v>62.706953124999998</c:v>
                </c:pt>
                <c:pt idx="12525">
                  <c:v>62.725468749999997</c:v>
                </c:pt>
                <c:pt idx="12526">
                  <c:v>62.743906250000002</c:v>
                </c:pt>
                <c:pt idx="12527">
                  <c:v>62.762500000000003</c:v>
                </c:pt>
                <c:pt idx="12528">
                  <c:v>62.780078125000003</c:v>
                </c:pt>
                <c:pt idx="12529">
                  <c:v>62.796484374999999</c:v>
                </c:pt>
                <c:pt idx="12530">
                  <c:v>62.813593750000003</c:v>
                </c:pt>
                <c:pt idx="12531">
                  <c:v>62.831640624999999</c:v>
                </c:pt>
                <c:pt idx="12532">
                  <c:v>62.849765625000003</c:v>
                </c:pt>
                <c:pt idx="12533">
                  <c:v>62.867578125000001</c:v>
                </c:pt>
                <c:pt idx="12534">
                  <c:v>62.885390624999999</c:v>
                </c:pt>
                <c:pt idx="12535">
                  <c:v>62.903515624999997</c:v>
                </c:pt>
                <c:pt idx="12536">
                  <c:v>62.921796874999998</c:v>
                </c:pt>
                <c:pt idx="12537">
                  <c:v>62.939687499999998</c:v>
                </c:pt>
                <c:pt idx="12538">
                  <c:v>62.957187499999897</c:v>
                </c:pt>
                <c:pt idx="12539">
                  <c:v>62.974843749999998</c:v>
                </c:pt>
                <c:pt idx="12540">
                  <c:v>62.992968750000003</c:v>
                </c:pt>
                <c:pt idx="12541">
                  <c:v>63.011249999999997</c:v>
                </c:pt>
                <c:pt idx="12542">
                  <c:v>63.028984375</c:v>
                </c:pt>
                <c:pt idx="12543">
                  <c:v>63.0465625</c:v>
                </c:pt>
                <c:pt idx="12544">
                  <c:v>63.064531250000002</c:v>
                </c:pt>
                <c:pt idx="12545">
                  <c:v>63.082734375000001</c:v>
                </c:pt>
                <c:pt idx="12546">
                  <c:v>63.100781249999997</c:v>
                </c:pt>
                <c:pt idx="12547">
                  <c:v>63.118671874999997</c:v>
                </c:pt>
                <c:pt idx="12548">
                  <c:v>63.136562499999997</c:v>
                </c:pt>
                <c:pt idx="12549">
                  <c:v>63.154375000000002</c:v>
                </c:pt>
                <c:pt idx="12550">
                  <c:v>63.172265625000001</c:v>
                </c:pt>
                <c:pt idx="12551">
                  <c:v>63.190390624999999</c:v>
                </c:pt>
                <c:pt idx="12552">
                  <c:v>63.208671875</c:v>
                </c:pt>
                <c:pt idx="12553">
                  <c:v>63.227031250000003</c:v>
                </c:pt>
                <c:pt idx="12554">
                  <c:v>63.245546875000002</c:v>
                </c:pt>
                <c:pt idx="12555">
                  <c:v>63.264218749999998</c:v>
                </c:pt>
                <c:pt idx="12556">
                  <c:v>63.282968750000002</c:v>
                </c:pt>
                <c:pt idx="12557">
                  <c:v>63.301718749999999</c:v>
                </c:pt>
                <c:pt idx="12558">
                  <c:v>63.320468750000003</c:v>
                </c:pt>
                <c:pt idx="12559">
                  <c:v>63.339218750000001</c:v>
                </c:pt>
                <c:pt idx="12560">
                  <c:v>63.358125000000001</c:v>
                </c:pt>
                <c:pt idx="12561">
                  <c:v>63.377109375000003</c:v>
                </c:pt>
                <c:pt idx="12562">
                  <c:v>63.396015624999997</c:v>
                </c:pt>
                <c:pt idx="12563">
                  <c:v>63.415156250000003</c:v>
                </c:pt>
                <c:pt idx="12564">
                  <c:v>63.434375000000003</c:v>
                </c:pt>
                <c:pt idx="12565">
                  <c:v>63.453515625000001</c:v>
                </c:pt>
                <c:pt idx="12566">
                  <c:v>63.472578124999998</c:v>
                </c:pt>
                <c:pt idx="12567">
                  <c:v>63.491328125000003</c:v>
                </c:pt>
                <c:pt idx="12568">
                  <c:v>63.51</c:v>
                </c:pt>
                <c:pt idx="12569">
                  <c:v>63.528750000000002</c:v>
                </c:pt>
                <c:pt idx="12570">
                  <c:v>63.547499999999999</c:v>
                </c:pt>
                <c:pt idx="12571">
                  <c:v>63.566249999999997</c:v>
                </c:pt>
                <c:pt idx="12572">
                  <c:v>63.585078124999903</c:v>
                </c:pt>
                <c:pt idx="12573">
                  <c:v>63.603984375000003</c:v>
                </c:pt>
                <c:pt idx="12574">
                  <c:v>63.622890624999997</c:v>
                </c:pt>
                <c:pt idx="12575">
                  <c:v>63.642421874999997</c:v>
                </c:pt>
                <c:pt idx="12576">
                  <c:v>63.659296875000003</c:v>
                </c:pt>
                <c:pt idx="12577">
                  <c:v>63.663281249999997</c:v>
                </c:pt>
                <c:pt idx="12578">
                  <c:v>63.656406250000003</c:v>
                </c:pt>
                <c:pt idx="12579">
                  <c:v>63.654531249999998</c:v>
                </c:pt>
                <c:pt idx="12580">
                  <c:v>63.659062499999997</c:v>
                </c:pt>
                <c:pt idx="12581">
                  <c:v>63.663828125000002</c:v>
                </c:pt>
                <c:pt idx="12582">
                  <c:v>63.668671875000001</c:v>
                </c:pt>
                <c:pt idx="12583">
                  <c:v>63.673593750000002</c:v>
                </c:pt>
                <c:pt idx="12584">
                  <c:v>63.678750000000001</c:v>
                </c:pt>
                <c:pt idx="12585">
                  <c:v>63.684296875000001</c:v>
                </c:pt>
                <c:pt idx="12586">
                  <c:v>63.690234375000003</c:v>
                </c:pt>
                <c:pt idx="12587">
                  <c:v>63.696328125000001</c:v>
                </c:pt>
                <c:pt idx="12588">
                  <c:v>63.702500000000001</c:v>
                </c:pt>
                <c:pt idx="12589">
                  <c:v>63.708593749999999</c:v>
                </c:pt>
                <c:pt idx="12590">
                  <c:v>63.714609375000002</c:v>
                </c:pt>
                <c:pt idx="12591">
                  <c:v>63.720468750000002</c:v>
                </c:pt>
                <c:pt idx="12592">
                  <c:v>63.726171874999999</c:v>
                </c:pt>
                <c:pt idx="12593">
                  <c:v>63.731796875000001</c:v>
                </c:pt>
                <c:pt idx="12594">
                  <c:v>63.737265624999999</c:v>
                </c:pt>
                <c:pt idx="12595">
                  <c:v>63.742734374999998</c:v>
                </c:pt>
                <c:pt idx="12596">
                  <c:v>63.748046875</c:v>
                </c:pt>
                <c:pt idx="12597">
                  <c:v>63.753203124999999</c:v>
                </c:pt>
                <c:pt idx="12598">
                  <c:v>63.758515625000001</c:v>
                </c:pt>
                <c:pt idx="12599">
                  <c:v>63.763828125000003</c:v>
                </c:pt>
                <c:pt idx="12600">
                  <c:v>63.769062499999997</c:v>
                </c:pt>
                <c:pt idx="12601">
                  <c:v>63.774374999999999</c:v>
                </c:pt>
                <c:pt idx="12602">
                  <c:v>63.779531249999998</c:v>
                </c:pt>
                <c:pt idx="12603">
                  <c:v>63.784531250000001</c:v>
                </c:pt>
                <c:pt idx="12604">
                  <c:v>63.789531250000003</c:v>
                </c:pt>
                <c:pt idx="12605">
                  <c:v>63.794687500000002</c:v>
                </c:pt>
                <c:pt idx="12606">
                  <c:v>63.799843750000001</c:v>
                </c:pt>
                <c:pt idx="12607">
                  <c:v>63.804843750000003</c:v>
                </c:pt>
                <c:pt idx="12608">
                  <c:v>63.809843749999999</c:v>
                </c:pt>
                <c:pt idx="12609">
                  <c:v>63.814843750000001</c:v>
                </c:pt>
                <c:pt idx="12610">
                  <c:v>63.819687500000001</c:v>
                </c:pt>
                <c:pt idx="12611">
                  <c:v>63.824375000000003</c:v>
                </c:pt>
                <c:pt idx="12612">
                  <c:v>63.829062499999999</c:v>
                </c:pt>
                <c:pt idx="12613">
                  <c:v>63.833828124999997</c:v>
                </c:pt>
                <c:pt idx="12614">
                  <c:v>63.838671875000003</c:v>
                </c:pt>
                <c:pt idx="12615">
                  <c:v>63.843515625000002</c:v>
                </c:pt>
                <c:pt idx="12616">
                  <c:v>63.848203124999998</c:v>
                </c:pt>
                <c:pt idx="12617">
                  <c:v>63.852734374999997</c:v>
                </c:pt>
                <c:pt idx="12618">
                  <c:v>63.857265624999997</c:v>
                </c:pt>
                <c:pt idx="12619">
                  <c:v>63.861796875000003</c:v>
                </c:pt>
                <c:pt idx="12620">
                  <c:v>63.866328124999903</c:v>
                </c:pt>
                <c:pt idx="12621">
                  <c:v>63.870859374999903</c:v>
                </c:pt>
                <c:pt idx="12622">
                  <c:v>63.875234374999998</c:v>
                </c:pt>
                <c:pt idx="12623">
                  <c:v>63.879453124999998</c:v>
                </c:pt>
                <c:pt idx="12624">
                  <c:v>63.883671874999997</c:v>
                </c:pt>
                <c:pt idx="12625">
                  <c:v>63.887734375000001</c:v>
                </c:pt>
                <c:pt idx="12626">
                  <c:v>63.891640625000001</c:v>
                </c:pt>
                <c:pt idx="12627">
                  <c:v>63.895546875000001</c:v>
                </c:pt>
                <c:pt idx="12628">
                  <c:v>63.899609374999997</c:v>
                </c:pt>
                <c:pt idx="12629">
                  <c:v>63.903828124999997</c:v>
                </c:pt>
                <c:pt idx="12630">
                  <c:v>63.908046874999997</c:v>
                </c:pt>
                <c:pt idx="12631">
                  <c:v>63.912265625000003</c:v>
                </c:pt>
                <c:pt idx="12632">
                  <c:v>63.916640624999999</c:v>
                </c:pt>
                <c:pt idx="12633">
                  <c:v>63.921015625000003</c:v>
                </c:pt>
                <c:pt idx="12634">
                  <c:v>63.92546875</c:v>
                </c:pt>
                <c:pt idx="12635">
                  <c:v>63.929843750000003</c:v>
                </c:pt>
                <c:pt idx="12636">
                  <c:v>63.934687500000003</c:v>
                </c:pt>
                <c:pt idx="12637">
                  <c:v>63.940390624999999</c:v>
                </c:pt>
                <c:pt idx="12638">
                  <c:v>63.945390625000002</c:v>
                </c:pt>
                <c:pt idx="12639">
                  <c:v>63.947812499999998</c:v>
                </c:pt>
                <c:pt idx="12640">
                  <c:v>63.947187499999998</c:v>
                </c:pt>
                <c:pt idx="12641">
                  <c:v>63.945</c:v>
                </c:pt>
                <c:pt idx="12642">
                  <c:v>63.94140625</c:v>
                </c:pt>
                <c:pt idx="12643">
                  <c:v>63.933359375000002</c:v>
                </c:pt>
                <c:pt idx="12644">
                  <c:v>63.918828124999997</c:v>
                </c:pt>
                <c:pt idx="12645">
                  <c:v>63.901171874999903</c:v>
                </c:pt>
                <c:pt idx="12646">
                  <c:v>63.883437499999999</c:v>
                </c:pt>
                <c:pt idx="12647">
                  <c:v>63.865781249999998</c:v>
                </c:pt>
                <c:pt idx="12648">
                  <c:v>63.848281249999999</c:v>
                </c:pt>
                <c:pt idx="12649">
                  <c:v>63.830703124999999</c:v>
                </c:pt>
                <c:pt idx="12650">
                  <c:v>63.812968750000003</c:v>
                </c:pt>
                <c:pt idx="12651">
                  <c:v>63.795156249999998</c:v>
                </c:pt>
                <c:pt idx="12652">
                  <c:v>63.777265624999998</c:v>
                </c:pt>
                <c:pt idx="12653">
                  <c:v>63.759531250000002</c:v>
                </c:pt>
                <c:pt idx="12654">
                  <c:v>63.742656250000003</c:v>
                </c:pt>
                <c:pt idx="12655">
                  <c:v>63.726406249999997</c:v>
                </c:pt>
                <c:pt idx="12656">
                  <c:v>63.71</c:v>
                </c:pt>
                <c:pt idx="12657">
                  <c:v>63.693828125000003</c:v>
                </c:pt>
                <c:pt idx="12658">
                  <c:v>63.678046875</c:v>
                </c:pt>
                <c:pt idx="12659">
                  <c:v>63.662265625000003</c:v>
                </c:pt>
                <c:pt idx="12660">
                  <c:v>63.646250000000002</c:v>
                </c:pt>
                <c:pt idx="12661">
                  <c:v>63.63</c:v>
                </c:pt>
                <c:pt idx="12662">
                  <c:v>63.613515624999998</c:v>
                </c:pt>
                <c:pt idx="12663">
                  <c:v>63.596562499999997</c:v>
                </c:pt>
                <c:pt idx="12664">
                  <c:v>63.579140625000001</c:v>
                </c:pt>
                <c:pt idx="12665">
                  <c:v>63.561328125000003</c:v>
                </c:pt>
                <c:pt idx="12666">
                  <c:v>63.543515624999998</c:v>
                </c:pt>
                <c:pt idx="12667">
                  <c:v>63.526796875000002</c:v>
                </c:pt>
                <c:pt idx="12668">
                  <c:v>63.511796875000002</c:v>
                </c:pt>
                <c:pt idx="12669">
                  <c:v>63.497890624999997</c:v>
                </c:pt>
                <c:pt idx="12670">
                  <c:v>63.483984374999999</c:v>
                </c:pt>
                <c:pt idx="12671">
                  <c:v>63.468359374999999</c:v>
                </c:pt>
                <c:pt idx="12672">
                  <c:v>63.451171875</c:v>
                </c:pt>
                <c:pt idx="12673">
                  <c:v>63.432890624999999</c:v>
                </c:pt>
                <c:pt idx="12674">
                  <c:v>63.414999999999999</c:v>
                </c:pt>
                <c:pt idx="12675">
                  <c:v>63.398828125000001</c:v>
                </c:pt>
                <c:pt idx="12676">
                  <c:v>63.383671874999997</c:v>
                </c:pt>
                <c:pt idx="12677">
                  <c:v>63.369296875000003</c:v>
                </c:pt>
                <c:pt idx="12678">
                  <c:v>63.355078124999999</c:v>
                </c:pt>
                <c:pt idx="12679">
                  <c:v>63.340390624999998</c:v>
                </c:pt>
                <c:pt idx="12680">
                  <c:v>63.326328125000003</c:v>
                </c:pt>
                <c:pt idx="12681">
                  <c:v>63.313124999999999</c:v>
                </c:pt>
                <c:pt idx="12682">
                  <c:v>63.299140625</c:v>
                </c:pt>
                <c:pt idx="12683">
                  <c:v>63.284453124999999</c:v>
                </c:pt>
                <c:pt idx="12684">
                  <c:v>63.270156249999999</c:v>
                </c:pt>
                <c:pt idx="12685">
                  <c:v>63.256640625000003</c:v>
                </c:pt>
                <c:pt idx="12686">
                  <c:v>63.243281250000003</c:v>
                </c:pt>
                <c:pt idx="12687">
                  <c:v>63.229374999999997</c:v>
                </c:pt>
                <c:pt idx="12688">
                  <c:v>63.214921875000002</c:v>
                </c:pt>
                <c:pt idx="12689">
                  <c:v>63.200078124999997</c:v>
                </c:pt>
                <c:pt idx="12690">
                  <c:v>63.184843749999999</c:v>
                </c:pt>
                <c:pt idx="12691">
                  <c:v>63.169843749999998</c:v>
                </c:pt>
                <c:pt idx="12692">
                  <c:v>63.155390625000003</c:v>
                </c:pt>
                <c:pt idx="12693">
                  <c:v>63.141249999999999</c:v>
                </c:pt>
                <c:pt idx="12694">
                  <c:v>63.127421875000003</c:v>
                </c:pt>
                <c:pt idx="12695">
                  <c:v>63.113750000000003</c:v>
                </c:pt>
                <c:pt idx="12696">
                  <c:v>63.1</c:v>
                </c:pt>
                <c:pt idx="12697">
                  <c:v>63.08625</c:v>
                </c:pt>
                <c:pt idx="12698">
                  <c:v>63.072656250000001</c:v>
                </c:pt>
                <c:pt idx="12699">
                  <c:v>63.059296875000001</c:v>
                </c:pt>
                <c:pt idx="12700">
                  <c:v>63.045781249999997</c:v>
                </c:pt>
                <c:pt idx="12701">
                  <c:v>63.030546874999999</c:v>
                </c:pt>
                <c:pt idx="12702">
                  <c:v>63.012656249999999</c:v>
                </c:pt>
                <c:pt idx="12703">
                  <c:v>62.993046874999997</c:v>
                </c:pt>
                <c:pt idx="12704">
                  <c:v>62.973281249999999</c:v>
                </c:pt>
                <c:pt idx="12705">
                  <c:v>62.954374999999999</c:v>
                </c:pt>
                <c:pt idx="12706">
                  <c:v>62.935937500000001</c:v>
                </c:pt>
                <c:pt idx="12707">
                  <c:v>62.917265624999999</c:v>
                </c:pt>
                <c:pt idx="12708">
                  <c:v>62.898359374999998</c:v>
                </c:pt>
                <c:pt idx="12709">
                  <c:v>62.879765624999997</c:v>
                </c:pt>
                <c:pt idx="12710">
                  <c:v>62.861406250000002</c:v>
                </c:pt>
                <c:pt idx="12711">
                  <c:v>62.842968749999997</c:v>
                </c:pt>
                <c:pt idx="12712">
                  <c:v>62.824375000000003</c:v>
                </c:pt>
                <c:pt idx="12713">
                  <c:v>62.805781250000003</c:v>
                </c:pt>
                <c:pt idx="12714">
                  <c:v>62.787187499999902</c:v>
                </c:pt>
                <c:pt idx="12715">
                  <c:v>62.768437499999997</c:v>
                </c:pt>
                <c:pt idx="12716">
                  <c:v>62.7496875</c:v>
                </c:pt>
                <c:pt idx="12717">
                  <c:v>62.730703124999998</c:v>
                </c:pt>
                <c:pt idx="12718">
                  <c:v>62.711562499999999</c:v>
                </c:pt>
                <c:pt idx="12719">
                  <c:v>62.694609374999999</c:v>
                </c:pt>
                <c:pt idx="12720">
                  <c:v>62.692343749999999</c:v>
                </c:pt>
                <c:pt idx="12721">
                  <c:v>62.698906249999901</c:v>
                </c:pt>
                <c:pt idx="12722">
                  <c:v>62.698437499999997</c:v>
                </c:pt>
                <c:pt idx="12723">
                  <c:v>62.694687500000001</c:v>
                </c:pt>
                <c:pt idx="12724">
                  <c:v>62.690781250000001</c:v>
                </c:pt>
                <c:pt idx="12725">
                  <c:v>62.686718749999997</c:v>
                </c:pt>
                <c:pt idx="12726">
                  <c:v>62.682656250000001</c:v>
                </c:pt>
                <c:pt idx="12727">
                  <c:v>62.678359374999999</c:v>
                </c:pt>
                <c:pt idx="12728">
                  <c:v>62.673671874999997</c:v>
                </c:pt>
                <c:pt idx="12729">
                  <c:v>62.668750000000003</c:v>
                </c:pt>
                <c:pt idx="12730">
                  <c:v>62.663671874999999</c:v>
                </c:pt>
                <c:pt idx="12731">
                  <c:v>62.658515625</c:v>
                </c:pt>
                <c:pt idx="12732">
                  <c:v>62.653203124999997</c:v>
                </c:pt>
                <c:pt idx="12733">
                  <c:v>62.647812500000001</c:v>
                </c:pt>
                <c:pt idx="12734">
                  <c:v>62.642499999999998</c:v>
                </c:pt>
                <c:pt idx="12735">
                  <c:v>62.637187500000003</c:v>
                </c:pt>
                <c:pt idx="12736">
                  <c:v>62.631640625000003</c:v>
                </c:pt>
                <c:pt idx="12737">
                  <c:v>62.625937499999999</c:v>
                </c:pt>
                <c:pt idx="12738">
                  <c:v>62.620234375000003</c:v>
                </c:pt>
                <c:pt idx="12739">
                  <c:v>62.614531249999999</c:v>
                </c:pt>
                <c:pt idx="12740">
                  <c:v>62.608828125000002</c:v>
                </c:pt>
                <c:pt idx="12741">
                  <c:v>62.603046874999997</c:v>
                </c:pt>
                <c:pt idx="12742">
                  <c:v>62.597265624999999</c:v>
                </c:pt>
                <c:pt idx="12743">
                  <c:v>62.591484375</c:v>
                </c:pt>
                <c:pt idx="12744">
                  <c:v>62.585703125000002</c:v>
                </c:pt>
                <c:pt idx="12745">
                  <c:v>62.579921874999997</c:v>
                </c:pt>
                <c:pt idx="12746">
                  <c:v>62.573984375000002</c:v>
                </c:pt>
                <c:pt idx="12747">
                  <c:v>62.568046875</c:v>
                </c:pt>
                <c:pt idx="12748">
                  <c:v>62.562265625000002</c:v>
                </c:pt>
                <c:pt idx="12749">
                  <c:v>62.556328125</c:v>
                </c:pt>
                <c:pt idx="12750">
                  <c:v>62.550312499999997</c:v>
                </c:pt>
                <c:pt idx="12751">
                  <c:v>62.544296875000001</c:v>
                </c:pt>
                <c:pt idx="12752">
                  <c:v>62.538984374999998</c:v>
                </c:pt>
                <c:pt idx="12753">
                  <c:v>62.534531250000001</c:v>
                </c:pt>
                <c:pt idx="12754">
                  <c:v>62.530546874999999</c:v>
                </c:pt>
                <c:pt idx="12755">
                  <c:v>62.527187499999997</c:v>
                </c:pt>
                <c:pt idx="12756">
                  <c:v>62.524296874999997</c:v>
                </c:pt>
                <c:pt idx="12757">
                  <c:v>62.521718749999998</c:v>
                </c:pt>
                <c:pt idx="12758">
                  <c:v>62.518906250000001</c:v>
                </c:pt>
                <c:pt idx="12759">
                  <c:v>62.515781250000003</c:v>
                </c:pt>
                <c:pt idx="12760">
                  <c:v>62.512500000000003</c:v>
                </c:pt>
                <c:pt idx="12761">
                  <c:v>62.509062499999999</c:v>
                </c:pt>
                <c:pt idx="12762">
                  <c:v>62.505468749999999</c:v>
                </c:pt>
                <c:pt idx="12763">
                  <c:v>62.501718750000002</c:v>
                </c:pt>
                <c:pt idx="12764">
                  <c:v>62.498437500000001</c:v>
                </c:pt>
                <c:pt idx="12765">
                  <c:v>62.495156250000001</c:v>
                </c:pt>
                <c:pt idx="12766">
                  <c:v>62.491406249999997</c:v>
                </c:pt>
                <c:pt idx="12767">
                  <c:v>62.487812499999997</c:v>
                </c:pt>
                <c:pt idx="12768">
                  <c:v>62.484375</c:v>
                </c:pt>
                <c:pt idx="12769">
                  <c:v>62.480937500000003</c:v>
                </c:pt>
                <c:pt idx="12770">
                  <c:v>62.477499999999999</c:v>
                </c:pt>
                <c:pt idx="12771">
                  <c:v>62.474218749999999</c:v>
                </c:pt>
                <c:pt idx="12772">
                  <c:v>62.470781250000002</c:v>
                </c:pt>
                <c:pt idx="12773">
                  <c:v>62.467343749999998</c:v>
                </c:pt>
                <c:pt idx="12774">
                  <c:v>62.463984375000003</c:v>
                </c:pt>
                <c:pt idx="12775">
                  <c:v>62.460156249999997</c:v>
                </c:pt>
                <c:pt idx="12776">
                  <c:v>62.456093750000001</c:v>
                </c:pt>
                <c:pt idx="12777">
                  <c:v>62.452968749999997</c:v>
                </c:pt>
                <c:pt idx="12778">
                  <c:v>62.453281250000003</c:v>
                </c:pt>
                <c:pt idx="12779">
                  <c:v>62.455937499999997</c:v>
                </c:pt>
                <c:pt idx="12780">
                  <c:v>62.458437500000002</c:v>
                </c:pt>
                <c:pt idx="12781">
                  <c:v>62.461093750000003</c:v>
                </c:pt>
                <c:pt idx="12782">
                  <c:v>62.463906250000001</c:v>
                </c:pt>
                <c:pt idx="12783">
                  <c:v>62.466875000000002</c:v>
                </c:pt>
                <c:pt idx="12784">
                  <c:v>62.47</c:v>
                </c:pt>
                <c:pt idx="12785">
                  <c:v>62.473124999999897</c:v>
                </c:pt>
                <c:pt idx="12786">
                  <c:v>62.47625</c:v>
                </c:pt>
                <c:pt idx="12787">
                  <c:v>62.479218750000001</c:v>
                </c:pt>
                <c:pt idx="12788">
                  <c:v>62.482031249999999</c:v>
                </c:pt>
                <c:pt idx="12789">
                  <c:v>62.484843750000003</c:v>
                </c:pt>
                <c:pt idx="12790">
                  <c:v>62.48796875</c:v>
                </c:pt>
                <c:pt idx="12791">
                  <c:v>62.491093749999997</c:v>
                </c:pt>
                <c:pt idx="12792">
                  <c:v>62.493437499999999</c:v>
                </c:pt>
                <c:pt idx="12793">
                  <c:v>62.495312499999997</c:v>
                </c:pt>
                <c:pt idx="12794">
                  <c:v>62.497656249999999</c:v>
                </c:pt>
                <c:pt idx="12795">
                  <c:v>62.5003125</c:v>
                </c:pt>
                <c:pt idx="12796">
                  <c:v>62.502499999999998</c:v>
                </c:pt>
                <c:pt idx="12797">
                  <c:v>62.504687499999903</c:v>
                </c:pt>
                <c:pt idx="12798">
                  <c:v>62.507187500000001</c:v>
                </c:pt>
                <c:pt idx="12799">
                  <c:v>62.510078125</c:v>
                </c:pt>
                <c:pt idx="12800">
                  <c:v>62.512812500000003</c:v>
                </c:pt>
                <c:pt idx="12801">
                  <c:v>62.514218749999998</c:v>
                </c:pt>
                <c:pt idx="12802">
                  <c:v>62.514531249999997</c:v>
                </c:pt>
                <c:pt idx="12803">
                  <c:v>62.515000000000001</c:v>
                </c:pt>
                <c:pt idx="12804">
                  <c:v>62.516093750000003</c:v>
                </c:pt>
                <c:pt idx="12805">
                  <c:v>62.517421874999997</c:v>
                </c:pt>
                <c:pt idx="12806">
                  <c:v>62.518906250000001</c:v>
                </c:pt>
                <c:pt idx="12807">
                  <c:v>62.520781249999999</c:v>
                </c:pt>
                <c:pt idx="12808">
                  <c:v>62.523593750000003</c:v>
                </c:pt>
                <c:pt idx="12809">
                  <c:v>62.527421875000002</c:v>
                </c:pt>
                <c:pt idx="12810">
                  <c:v>62.531796874999998</c:v>
                </c:pt>
                <c:pt idx="12811">
                  <c:v>62.536015624999997</c:v>
                </c:pt>
                <c:pt idx="12812">
                  <c:v>62.539531250000003</c:v>
                </c:pt>
                <c:pt idx="12813">
                  <c:v>62.542499999999997</c:v>
                </c:pt>
                <c:pt idx="12814">
                  <c:v>62.545156249999998</c:v>
                </c:pt>
                <c:pt idx="12815">
                  <c:v>62.547578125000001</c:v>
                </c:pt>
                <c:pt idx="12816">
                  <c:v>62.55</c:v>
                </c:pt>
                <c:pt idx="12817">
                  <c:v>62.552656249999998</c:v>
                </c:pt>
                <c:pt idx="12818">
                  <c:v>62.556640625</c:v>
                </c:pt>
                <c:pt idx="12819">
                  <c:v>62.562421874999998</c:v>
                </c:pt>
                <c:pt idx="12820">
                  <c:v>62.567734375000001</c:v>
                </c:pt>
                <c:pt idx="12821">
                  <c:v>62.571328125000001</c:v>
                </c:pt>
                <c:pt idx="12822">
                  <c:v>62.574375000000003</c:v>
                </c:pt>
                <c:pt idx="12823">
                  <c:v>62.577421874999999</c:v>
                </c:pt>
                <c:pt idx="12824">
                  <c:v>62.580859375000003</c:v>
                </c:pt>
                <c:pt idx="12825">
                  <c:v>62.585234374999999</c:v>
                </c:pt>
                <c:pt idx="12826">
                  <c:v>62.589374999999997</c:v>
                </c:pt>
                <c:pt idx="12827">
                  <c:v>62.591953125000003</c:v>
                </c:pt>
                <c:pt idx="12828">
                  <c:v>62.593437499999901</c:v>
                </c:pt>
                <c:pt idx="12829">
                  <c:v>62.5940625</c:v>
                </c:pt>
                <c:pt idx="12830">
                  <c:v>62.594218750000003</c:v>
                </c:pt>
                <c:pt idx="12831">
                  <c:v>62.595078125000001</c:v>
                </c:pt>
                <c:pt idx="12832">
                  <c:v>62.597109375000002</c:v>
                </c:pt>
                <c:pt idx="12833">
                  <c:v>62.600390625000003</c:v>
                </c:pt>
                <c:pt idx="12834">
                  <c:v>62.604531250000001</c:v>
                </c:pt>
                <c:pt idx="12835">
                  <c:v>62.608671874999999</c:v>
                </c:pt>
                <c:pt idx="12836">
                  <c:v>62.612421875000003</c:v>
                </c:pt>
                <c:pt idx="12837">
                  <c:v>62.615859374999999</c:v>
                </c:pt>
                <c:pt idx="12838">
                  <c:v>62.618593750000002</c:v>
                </c:pt>
                <c:pt idx="12839">
                  <c:v>62.621484375000001</c:v>
                </c:pt>
                <c:pt idx="12840">
                  <c:v>62.626484374999997</c:v>
                </c:pt>
                <c:pt idx="12841">
                  <c:v>62.633281250000003</c:v>
                </c:pt>
                <c:pt idx="12842">
                  <c:v>62.640781250000003</c:v>
                </c:pt>
                <c:pt idx="12843">
                  <c:v>62.64875</c:v>
                </c:pt>
                <c:pt idx="12844">
                  <c:v>62.656874999999999</c:v>
                </c:pt>
                <c:pt idx="12845">
                  <c:v>62.665546874999997</c:v>
                </c:pt>
                <c:pt idx="12846">
                  <c:v>62.674609375000003</c:v>
                </c:pt>
                <c:pt idx="12847">
                  <c:v>62.684062500000003</c:v>
                </c:pt>
                <c:pt idx="12848">
                  <c:v>62.694218749999997</c:v>
                </c:pt>
                <c:pt idx="12849">
                  <c:v>62.704453125000001</c:v>
                </c:pt>
                <c:pt idx="12850">
                  <c:v>62.713984374999903</c:v>
                </c:pt>
                <c:pt idx="12851">
                  <c:v>62.722187499999997</c:v>
                </c:pt>
                <c:pt idx="12852">
                  <c:v>62.729374999999997</c:v>
                </c:pt>
                <c:pt idx="12853">
                  <c:v>62.736093750000002</c:v>
                </c:pt>
                <c:pt idx="12854">
                  <c:v>62.742890625000001</c:v>
                </c:pt>
                <c:pt idx="12855">
                  <c:v>62.749921874999998</c:v>
                </c:pt>
                <c:pt idx="12856">
                  <c:v>62.757265625000002</c:v>
                </c:pt>
                <c:pt idx="12857">
                  <c:v>62.765390624999903</c:v>
                </c:pt>
                <c:pt idx="12858">
                  <c:v>62.77375</c:v>
                </c:pt>
                <c:pt idx="12859">
                  <c:v>62.7815624999999</c:v>
                </c:pt>
                <c:pt idx="12860">
                  <c:v>62.788671874999999</c:v>
                </c:pt>
                <c:pt idx="12861">
                  <c:v>62.795468749999998</c:v>
                </c:pt>
                <c:pt idx="12862">
                  <c:v>62.802421875</c:v>
                </c:pt>
                <c:pt idx="12863">
                  <c:v>62.809609375000001</c:v>
                </c:pt>
                <c:pt idx="12864">
                  <c:v>62.817421875000001</c:v>
                </c:pt>
                <c:pt idx="12865">
                  <c:v>62.825937500000002</c:v>
                </c:pt>
                <c:pt idx="12866">
                  <c:v>62.834843749999997</c:v>
                </c:pt>
                <c:pt idx="12867">
                  <c:v>62.843671874999998</c:v>
                </c:pt>
                <c:pt idx="12868">
                  <c:v>62.851875</c:v>
                </c:pt>
                <c:pt idx="12869">
                  <c:v>62.8596875</c:v>
                </c:pt>
                <c:pt idx="12870">
                  <c:v>62.867812499999999</c:v>
                </c:pt>
                <c:pt idx="12871">
                  <c:v>62.876796874999997</c:v>
                </c:pt>
                <c:pt idx="12872">
                  <c:v>62.886249999999997</c:v>
                </c:pt>
                <c:pt idx="12873">
                  <c:v>62.895625000000003</c:v>
                </c:pt>
                <c:pt idx="12874">
                  <c:v>62.904765625000003</c:v>
                </c:pt>
                <c:pt idx="12875">
                  <c:v>62.913593749999997</c:v>
                </c:pt>
                <c:pt idx="12876">
                  <c:v>62.922343749999897</c:v>
                </c:pt>
                <c:pt idx="12877">
                  <c:v>62.931093750000002</c:v>
                </c:pt>
                <c:pt idx="12878">
                  <c:v>62.939687499999998</c:v>
                </c:pt>
                <c:pt idx="12879">
                  <c:v>62.947109374999997</c:v>
                </c:pt>
                <c:pt idx="12880">
                  <c:v>62.9534375</c:v>
                </c:pt>
                <c:pt idx="12881">
                  <c:v>62.959140625000003</c:v>
                </c:pt>
                <c:pt idx="12882">
                  <c:v>62.964218750000001</c:v>
                </c:pt>
                <c:pt idx="12883">
                  <c:v>62.968906250000003</c:v>
                </c:pt>
                <c:pt idx="12884">
                  <c:v>62.973281249999999</c:v>
                </c:pt>
                <c:pt idx="12885">
                  <c:v>62.977656250000003</c:v>
                </c:pt>
                <c:pt idx="12886">
                  <c:v>62.981953124999997</c:v>
                </c:pt>
                <c:pt idx="12887">
                  <c:v>62.985859374999997</c:v>
                </c:pt>
                <c:pt idx="12888">
                  <c:v>62.989453124999997</c:v>
                </c:pt>
                <c:pt idx="12889">
                  <c:v>62.993046874999997</c:v>
                </c:pt>
                <c:pt idx="12890">
                  <c:v>62.996875000000003</c:v>
                </c:pt>
                <c:pt idx="12891">
                  <c:v>63.001562499999999</c:v>
                </c:pt>
                <c:pt idx="12892">
                  <c:v>63.006953125000003</c:v>
                </c:pt>
                <c:pt idx="12893">
                  <c:v>63.012343749999999</c:v>
                </c:pt>
                <c:pt idx="12894">
                  <c:v>63.017343750000002</c:v>
                </c:pt>
                <c:pt idx="12895">
                  <c:v>63.022187500000001</c:v>
                </c:pt>
                <c:pt idx="12896">
                  <c:v>63.027109375000002</c:v>
                </c:pt>
                <c:pt idx="12897">
                  <c:v>63.032109374999997</c:v>
                </c:pt>
                <c:pt idx="12898">
                  <c:v>63.037890625000003</c:v>
                </c:pt>
                <c:pt idx="12899">
                  <c:v>63.044531249999999</c:v>
                </c:pt>
                <c:pt idx="12900">
                  <c:v>63.051406249999999</c:v>
                </c:pt>
                <c:pt idx="12901">
                  <c:v>63.058515624999998</c:v>
                </c:pt>
                <c:pt idx="12902">
                  <c:v>63.065859375000002</c:v>
                </c:pt>
                <c:pt idx="12903">
                  <c:v>63.072734375000003</c:v>
                </c:pt>
                <c:pt idx="12904">
                  <c:v>63.078203125000002</c:v>
                </c:pt>
                <c:pt idx="12905">
                  <c:v>63.082500000000003</c:v>
                </c:pt>
                <c:pt idx="12906">
                  <c:v>63.087343750000002</c:v>
                </c:pt>
                <c:pt idx="12907">
                  <c:v>63.0934375</c:v>
                </c:pt>
                <c:pt idx="12908">
                  <c:v>63.100156249999998</c:v>
                </c:pt>
                <c:pt idx="12909">
                  <c:v>63.107187500000002</c:v>
                </c:pt>
                <c:pt idx="12910">
                  <c:v>63.114609375000001</c:v>
                </c:pt>
                <c:pt idx="12911">
                  <c:v>63.122109375000001</c:v>
                </c:pt>
                <c:pt idx="12912">
                  <c:v>63.129296875000001</c:v>
                </c:pt>
                <c:pt idx="12913">
                  <c:v>63.136093750000001</c:v>
                </c:pt>
                <c:pt idx="12914">
                  <c:v>63.142421874999997</c:v>
                </c:pt>
                <c:pt idx="12915">
                  <c:v>63.148359374999998</c:v>
                </c:pt>
                <c:pt idx="12916">
                  <c:v>63.154531249999899</c:v>
                </c:pt>
                <c:pt idx="12917">
                  <c:v>63.161328124999997</c:v>
                </c:pt>
                <c:pt idx="12918">
                  <c:v>63.168515624999998</c:v>
                </c:pt>
                <c:pt idx="12919">
                  <c:v>63.175624999999997</c:v>
                </c:pt>
                <c:pt idx="12920">
                  <c:v>63.182031250000001</c:v>
                </c:pt>
                <c:pt idx="12921">
                  <c:v>63.185937500000001</c:v>
                </c:pt>
                <c:pt idx="12922">
                  <c:v>63.184062499999897</c:v>
                </c:pt>
                <c:pt idx="12923">
                  <c:v>63.177968749999998</c:v>
                </c:pt>
                <c:pt idx="12924">
                  <c:v>63.170937500000001</c:v>
                </c:pt>
                <c:pt idx="12925">
                  <c:v>63.163437500000001</c:v>
                </c:pt>
                <c:pt idx="12926">
                  <c:v>63.156015625000002</c:v>
                </c:pt>
                <c:pt idx="12927">
                  <c:v>63.148671874999998</c:v>
                </c:pt>
                <c:pt idx="12928">
                  <c:v>63.140859374999899</c:v>
                </c:pt>
                <c:pt idx="12929">
                  <c:v>63.132265625000002</c:v>
                </c:pt>
                <c:pt idx="12930">
                  <c:v>63.123359375</c:v>
                </c:pt>
                <c:pt idx="12931">
                  <c:v>63.114218749999999</c:v>
                </c:pt>
                <c:pt idx="12932">
                  <c:v>63.104609375000003</c:v>
                </c:pt>
                <c:pt idx="12933">
                  <c:v>63.094843750000003</c:v>
                </c:pt>
                <c:pt idx="12934">
                  <c:v>63.086874999999999</c:v>
                </c:pt>
                <c:pt idx="12935">
                  <c:v>63.079843750000002</c:v>
                </c:pt>
                <c:pt idx="12936">
                  <c:v>63.072421875000003</c:v>
                </c:pt>
                <c:pt idx="12937">
                  <c:v>63.065781250000001</c:v>
                </c:pt>
                <c:pt idx="12938">
                  <c:v>63.060156249999999</c:v>
                </c:pt>
                <c:pt idx="12939">
                  <c:v>63.055234374999998</c:v>
                </c:pt>
                <c:pt idx="12940">
                  <c:v>63.049765624999999</c:v>
                </c:pt>
                <c:pt idx="12941">
                  <c:v>63.043125000000003</c:v>
                </c:pt>
                <c:pt idx="12942">
                  <c:v>63.03546875</c:v>
                </c:pt>
                <c:pt idx="12943">
                  <c:v>63.028046875000001</c:v>
                </c:pt>
                <c:pt idx="12944">
                  <c:v>63.021171875</c:v>
                </c:pt>
                <c:pt idx="12945">
                  <c:v>63.014218749999998</c:v>
                </c:pt>
                <c:pt idx="12946">
                  <c:v>63.007187500000001</c:v>
                </c:pt>
                <c:pt idx="12947">
                  <c:v>62.999843749999997</c:v>
                </c:pt>
                <c:pt idx="12948">
                  <c:v>62.992421874999998</c:v>
                </c:pt>
                <c:pt idx="12949">
                  <c:v>62.985078125000001</c:v>
                </c:pt>
                <c:pt idx="12950">
                  <c:v>62.978437499999899</c:v>
                </c:pt>
                <c:pt idx="12951">
                  <c:v>62.973828124999997</c:v>
                </c:pt>
                <c:pt idx="12952">
                  <c:v>62.970156250000002</c:v>
                </c:pt>
                <c:pt idx="12953">
                  <c:v>62.964140624999999</c:v>
                </c:pt>
                <c:pt idx="12954">
                  <c:v>62.956640624999999</c:v>
                </c:pt>
                <c:pt idx="12955">
                  <c:v>62.95</c:v>
                </c:pt>
                <c:pt idx="12956">
                  <c:v>62.943906249999998</c:v>
                </c:pt>
                <c:pt idx="12957">
                  <c:v>62.938124999999999</c:v>
                </c:pt>
                <c:pt idx="12958">
                  <c:v>62.933203124999999</c:v>
                </c:pt>
                <c:pt idx="12959">
                  <c:v>62.929453125000002</c:v>
                </c:pt>
                <c:pt idx="12960">
                  <c:v>62.926328124999998</c:v>
                </c:pt>
                <c:pt idx="12961">
                  <c:v>62.923046874999997</c:v>
                </c:pt>
                <c:pt idx="12962">
                  <c:v>62.918593749999999</c:v>
                </c:pt>
                <c:pt idx="12963">
                  <c:v>62.912500000000001</c:v>
                </c:pt>
                <c:pt idx="12964">
                  <c:v>62.905546874999999</c:v>
                </c:pt>
                <c:pt idx="12965">
                  <c:v>62.898125</c:v>
                </c:pt>
                <c:pt idx="12966">
                  <c:v>62.889921874999999</c:v>
                </c:pt>
                <c:pt idx="12967">
                  <c:v>62.881328125000003</c:v>
                </c:pt>
                <c:pt idx="12968">
                  <c:v>62.872656249999999</c:v>
                </c:pt>
                <c:pt idx="12969">
                  <c:v>62.863750000000003</c:v>
                </c:pt>
                <c:pt idx="12970">
                  <c:v>62.85546875</c:v>
                </c:pt>
                <c:pt idx="12971">
                  <c:v>62.848437500000003</c:v>
                </c:pt>
                <c:pt idx="12972">
                  <c:v>62.842265625000003</c:v>
                </c:pt>
                <c:pt idx="12973">
                  <c:v>62.836171874999998</c:v>
                </c:pt>
                <c:pt idx="12974">
                  <c:v>62.829140625000001</c:v>
                </c:pt>
                <c:pt idx="12975">
                  <c:v>62.821171874999997</c:v>
                </c:pt>
                <c:pt idx="12976">
                  <c:v>62.812734374999998</c:v>
                </c:pt>
                <c:pt idx="12977">
                  <c:v>62.804218749999997</c:v>
                </c:pt>
                <c:pt idx="12978">
                  <c:v>62.796093749999997</c:v>
                </c:pt>
                <c:pt idx="12979">
                  <c:v>62.788437500000001</c:v>
                </c:pt>
                <c:pt idx="12980">
                  <c:v>62.780625000000001</c:v>
                </c:pt>
                <c:pt idx="12981">
                  <c:v>62.772187500000001</c:v>
                </c:pt>
                <c:pt idx="12982">
                  <c:v>62.763359375</c:v>
                </c:pt>
                <c:pt idx="12983">
                  <c:v>62.754921875000001</c:v>
                </c:pt>
                <c:pt idx="12984">
                  <c:v>62.747187500000003</c:v>
                </c:pt>
                <c:pt idx="12985">
                  <c:v>62.739375000000003</c:v>
                </c:pt>
                <c:pt idx="12986">
                  <c:v>62.730937500000003</c:v>
                </c:pt>
                <c:pt idx="12987">
                  <c:v>62.721874999999997</c:v>
                </c:pt>
                <c:pt idx="12988">
                  <c:v>62.712578125</c:v>
                </c:pt>
                <c:pt idx="12989">
                  <c:v>62.703671874999998</c:v>
                </c:pt>
                <c:pt idx="12990">
                  <c:v>62.695234374999998</c:v>
                </c:pt>
                <c:pt idx="12991">
                  <c:v>62.687031249999997</c:v>
                </c:pt>
                <c:pt idx="12992">
                  <c:v>62.678906249999997</c:v>
                </c:pt>
                <c:pt idx="12993">
                  <c:v>62.670390625000003</c:v>
                </c:pt>
                <c:pt idx="12994">
                  <c:v>62.660703124999998</c:v>
                </c:pt>
                <c:pt idx="12995">
                  <c:v>62.650234374999997</c:v>
                </c:pt>
                <c:pt idx="12996">
                  <c:v>62.639921874999999</c:v>
                </c:pt>
                <c:pt idx="12997">
                  <c:v>62.629765624999997</c:v>
                </c:pt>
                <c:pt idx="12998">
                  <c:v>62.619687499999998</c:v>
                </c:pt>
                <c:pt idx="12999">
                  <c:v>62.612187499999997</c:v>
                </c:pt>
                <c:pt idx="13000">
                  <c:v>62.611562499999998</c:v>
                </c:pt>
                <c:pt idx="13001">
                  <c:v>62.617812499999999</c:v>
                </c:pt>
                <c:pt idx="13002">
                  <c:v>62.624531249999997</c:v>
                </c:pt>
                <c:pt idx="13003">
                  <c:v>62.62859375</c:v>
                </c:pt>
                <c:pt idx="13004">
                  <c:v>62.632343749999997</c:v>
                </c:pt>
                <c:pt idx="13005">
                  <c:v>62.636249999999997</c:v>
                </c:pt>
                <c:pt idx="13006">
                  <c:v>62.639843749999997</c:v>
                </c:pt>
                <c:pt idx="13007">
                  <c:v>62.643281249999902</c:v>
                </c:pt>
                <c:pt idx="13008">
                  <c:v>62.646562500000002</c:v>
                </c:pt>
                <c:pt idx="13009">
                  <c:v>62.649687499999999</c:v>
                </c:pt>
                <c:pt idx="13010">
                  <c:v>62.653125000000003</c:v>
                </c:pt>
                <c:pt idx="13011">
                  <c:v>62.65625</c:v>
                </c:pt>
                <c:pt idx="13012">
                  <c:v>62.656874999999999</c:v>
                </c:pt>
                <c:pt idx="13013">
                  <c:v>62.654687500000001</c:v>
                </c:pt>
                <c:pt idx="13014">
                  <c:v>62.651406250000001</c:v>
                </c:pt>
                <c:pt idx="13015">
                  <c:v>62.647656249999997</c:v>
                </c:pt>
                <c:pt idx="13016">
                  <c:v>62.643437499999997</c:v>
                </c:pt>
                <c:pt idx="13017">
                  <c:v>62.639609374999999</c:v>
                </c:pt>
                <c:pt idx="13018">
                  <c:v>62.636249999999997</c:v>
                </c:pt>
                <c:pt idx="13019">
                  <c:v>62.6331249999999</c:v>
                </c:pt>
                <c:pt idx="13020">
                  <c:v>62.630312500000002</c:v>
                </c:pt>
                <c:pt idx="13021">
                  <c:v>62.627343750000001</c:v>
                </c:pt>
                <c:pt idx="13022">
                  <c:v>62.624218749999997</c:v>
                </c:pt>
                <c:pt idx="13023">
                  <c:v>62.621015624999998</c:v>
                </c:pt>
                <c:pt idx="13024">
                  <c:v>62.617578125000001</c:v>
                </c:pt>
                <c:pt idx="13025">
                  <c:v>62.613906249999999</c:v>
                </c:pt>
                <c:pt idx="13026">
                  <c:v>62.609921874999998</c:v>
                </c:pt>
                <c:pt idx="13027">
                  <c:v>62.605937500000003</c:v>
                </c:pt>
                <c:pt idx="13028">
                  <c:v>62.602265624999902</c:v>
                </c:pt>
                <c:pt idx="13029">
                  <c:v>62.598593749999999</c:v>
                </c:pt>
                <c:pt idx="13030">
                  <c:v>62.594843750000003</c:v>
                </c:pt>
                <c:pt idx="13031">
                  <c:v>62.590859375000001</c:v>
                </c:pt>
                <c:pt idx="13032">
                  <c:v>62.586093750000003</c:v>
                </c:pt>
                <c:pt idx="13033">
                  <c:v>62.580156250000002</c:v>
                </c:pt>
                <c:pt idx="13034">
                  <c:v>62.573124999999997</c:v>
                </c:pt>
                <c:pt idx="13035">
                  <c:v>62.565078124999999</c:v>
                </c:pt>
                <c:pt idx="13036">
                  <c:v>62.556015625000001</c:v>
                </c:pt>
                <c:pt idx="13037">
                  <c:v>62.546406249999997</c:v>
                </c:pt>
                <c:pt idx="13038">
                  <c:v>62.536718749999999</c:v>
                </c:pt>
                <c:pt idx="13039">
                  <c:v>62.526953124999999</c:v>
                </c:pt>
                <c:pt idx="13040">
                  <c:v>62.517265625</c:v>
                </c:pt>
                <c:pt idx="13041">
                  <c:v>62.507890625000002</c:v>
                </c:pt>
                <c:pt idx="13042">
                  <c:v>62.498359375</c:v>
                </c:pt>
                <c:pt idx="13043">
                  <c:v>62.48828125</c:v>
                </c:pt>
                <c:pt idx="13044">
                  <c:v>62.478828125</c:v>
                </c:pt>
                <c:pt idx="13045">
                  <c:v>62.47265625</c:v>
                </c:pt>
                <c:pt idx="13046">
                  <c:v>62.47265625</c:v>
                </c:pt>
                <c:pt idx="13047">
                  <c:v>62.48015625</c:v>
                </c:pt>
                <c:pt idx="13048">
                  <c:v>62.487031250000001</c:v>
                </c:pt>
                <c:pt idx="13049">
                  <c:v>62.489375000000003</c:v>
                </c:pt>
                <c:pt idx="13050">
                  <c:v>62.491718749999997</c:v>
                </c:pt>
                <c:pt idx="13051">
                  <c:v>62.494374999999998</c:v>
                </c:pt>
                <c:pt idx="13052">
                  <c:v>62.497187500000003</c:v>
                </c:pt>
                <c:pt idx="13053">
                  <c:v>62.499843749999997</c:v>
                </c:pt>
                <c:pt idx="13054">
                  <c:v>62.502343750000001</c:v>
                </c:pt>
                <c:pt idx="13055">
                  <c:v>62.504843749999999</c:v>
                </c:pt>
                <c:pt idx="13056">
                  <c:v>62.5075</c:v>
                </c:pt>
                <c:pt idx="13057">
                  <c:v>62.510624999999997</c:v>
                </c:pt>
                <c:pt idx="13058">
                  <c:v>62.514062500000001</c:v>
                </c:pt>
                <c:pt idx="13059">
                  <c:v>62.517499999999998</c:v>
                </c:pt>
                <c:pt idx="13060">
                  <c:v>62.520781249999999</c:v>
                </c:pt>
                <c:pt idx="13061">
                  <c:v>62.524062499999999</c:v>
                </c:pt>
                <c:pt idx="13062">
                  <c:v>62.526093750000001</c:v>
                </c:pt>
                <c:pt idx="13063">
                  <c:v>62.524999999999999</c:v>
                </c:pt>
                <c:pt idx="13064">
                  <c:v>62.522031249999998</c:v>
                </c:pt>
                <c:pt idx="13065">
                  <c:v>62.518593750000001</c:v>
                </c:pt>
                <c:pt idx="13066">
                  <c:v>62.515156249999997</c:v>
                </c:pt>
                <c:pt idx="13067">
                  <c:v>62.511562499999997</c:v>
                </c:pt>
                <c:pt idx="13068">
                  <c:v>62.507968750000003</c:v>
                </c:pt>
                <c:pt idx="13069">
                  <c:v>62.504687500000003</c:v>
                </c:pt>
                <c:pt idx="13070">
                  <c:v>62.500937499999999</c:v>
                </c:pt>
                <c:pt idx="13071">
                  <c:v>62.496875000000003</c:v>
                </c:pt>
                <c:pt idx="13072">
                  <c:v>62.492968750000003</c:v>
                </c:pt>
                <c:pt idx="13073">
                  <c:v>62.489531249999999</c:v>
                </c:pt>
                <c:pt idx="13074">
                  <c:v>62.486406249999902</c:v>
                </c:pt>
                <c:pt idx="13075">
                  <c:v>62.483281249999997</c:v>
                </c:pt>
                <c:pt idx="13076">
                  <c:v>62.480156249999901</c:v>
                </c:pt>
                <c:pt idx="13077">
                  <c:v>62.477031250000003</c:v>
                </c:pt>
                <c:pt idx="13078">
                  <c:v>62.473906249999999</c:v>
                </c:pt>
                <c:pt idx="13079">
                  <c:v>62.469843750000003</c:v>
                </c:pt>
                <c:pt idx="13080">
                  <c:v>62.464531249999901</c:v>
                </c:pt>
                <c:pt idx="13081">
                  <c:v>62.459843749999997</c:v>
                </c:pt>
                <c:pt idx="13082">
                  <c:v>62.455937499999997</c:v>
                </c:pt>
                <c:pt idx="13083">
                  <c:v>62.451875000000001</c:v>
                </c:pt>
                <c:pt idx="13084">
                  <c:v>62.447812499999998</c:v>
                </c:pt>
                <c:pt idx="13085">
                  <c:v>62.443593749999998</c:v>
                </c:pt>
                <c:pt idx="13086">
                  <c:v>62.439374999999998</c:v>
                </c:pt>
                <c:pt idx="13087">
                  <c:v>62.435312500000002</c:v>
                </c:pt>
                <c:pt idx="13088">
                  <c:v>62.431406250000002</c:v>
                </c:pt>
                <c:pt idx="13089">
                  <c:v>62.427500000000002</c:v>
                </c:pt>
                <c:pt idx="13090">
                  <c:v>62.422968750000003</c:v>
                </c:pt>
                <c:pt idx="13091">
                  <c:v>62.417265624999999</c:v>
                </c:pt>
                <c:pt idx="13092">
                  <c:v>62.410703124999998</c:v>
                </c:pt>
                <c:pt idx="13093">
                  <c:v>62.403671875000001</c:v>
                </c:pt>
                <c:pt idx="13094">
                  <c:v>62.396250000000002</c:v>
                </c:pt>
                <c:pt idx="13095">
                  <c:v>62.388359375</c:v>
                </c:pt>
                <c:pt idx="13096">
                  <c:v>62.379843749999999</c:v>
                </c:pt>
                <c:pt idx="13097">
                  <c:v>62.370859375000002</c:v>
                </c:pt>
                <c:pt idx="13098">
                  <c:v>62.361484375000003</c:v>
                </c:pt>
                <c:pt idx="13099">
                  <c:v>62.352343750000003</c:v>
                </c:pt>
                <c:pt idx="13100">
                  <c:v>62.343984374999998</c:v>
                </c:pt>
                <c:pt idx="13101">
                  <c:v>62.336406250000003</c:v>
                </c:pt>
                <c:pt idx="13102">
                  <c:v>62.328906250000003</c:v>
                </c:pt>
                <c:pt idx="13103">
                  <c:v>62.321093750000003</c:v>
                </c:pt>
                <c:pt idx="13104">
                  <c:v>62.3128125</c:v>
                </c:pt>
                <c:pt idx="13105">
                  <c:v>62.304062500000001</c:v>
                </c:pt>
                <c:pt idx="13106">
                  <c:v>62.295234375</c:v>
                </c:pt>
                <c:pt idx="13107">
                  <c:v>62.286328124999997</c:v>
                </c:pt>
                <c:pt idx="13108">
                  <c:v>62.277421875000002</c:v>
                </c:pt>
                <c:pt idx="13109">
                  <c:v>62.268515624999999</c:v>
                </c:pt>
                <c:pt idx="13110">
                  <c:v>62.259531250000002</c:v>
                </c:pt>
                <c:pt idx="13111">
                  <c:v>62.2503125</c:v>
                </c:pt>
                <c:pt idx="13112">
                  <c:v>62.240859374999999</c:v>
                </c:pt>
                <c:pt idx="13113">
                  <c:v>62.231328124999997</c:v>
                </c:pt>
                <c:pt idx="13114">
                  <c:v>62.221718750000001</c:v>
                </c:pt>
                <c:pt idx="13115">
                  <c:v>62.212109374999997</c:v>
                </c:pt>
                <c:pt idx="13116">
                  <c:v>62.202656249999997</c:v>
                </c:pt>
                <c:pt idx="13117">
                  <c:v>62.193359375</c:v>
                </c:pt>
                <c:pt idx="13118">
                  <c:v>62.184296875000001</c:v>
                </c:pt>
                <c:pt idx="13119">
                  <c:v>62.17546875</c:v>
                </c:pt>
                <c:pt idx="13120">
                  <c:v>62.166874999999997</c:v>
                </c:pt>
                <c:pt idx="13121">
                  <c:v>62.158515625</c:v>
                </c:pt>
                <c:pt idx="13122">
                  <c:v>62.150234374999997</c:v>
                </c:pt>
                <c:pt idx="13123">
                  <c:v>62.141718750000003</c:v>
                </c:pt>
                <c:pt idx="13124">
                  <c:v>62.1328125</c:v>
                </c:pt>
                <c:pt idx="13125">
                  <c:v>62.123515625000003</c:v>
                </c:pt>
                <c:pt idx="13126">
                  <c:v>62.113515624999998</c:v>
                </c:pt>
                <c:pt idx="13127">
                  <c:v>62.102968750000002</c:v>
                </c:pt>
                <c:pt idx="13128">
                  <c:v>62.092421874999999</c:v>
                </c:pt>
                <c:pt idx="13129">
                  <c:v>62.082187500000003</c:v>
                </c:pt>
                <c:pt idx="13130">
                  <c:v>62.072421875000003</c:v>
                </c:pt>
                <c:pt idx="13131">
                  <c:v>62.063046874999998</c:v>
                </c:pt>
                <c:pt idx="13132">
                  <c:v>62.053671874999999</c:v>
                </c:pt>
                <c:pt idx="13133">
                  <c:v>62.044062500000003</c:v>
                </c:pt>
                <c:pt idx="13134">
                  <c:v>62.034218750000001</c:v>
                </c:pt>
                <c:pt idx="13135">
                  <c:v>62.024140625000001</c:v>
                </c:pt>
                <c:pt idx="13136">
                  <c:v>62.013671875</c:v>
                </c:pt>
                <c:pt idx="13137">
                  <c:v>62.002656250000001</c:v>
                </c:pt>
                <c:pt idx="13138">
                  <c:v>61.991093749999997</c:v>
                </c:pt>
                <c:pt idx="13139">
                  <c:v>61.979374999999997</c:v>
                </c:pt>
                <c:pt idx="13140">
                  <c:v>61.967578125000003</c:v>
                </c:pt>
                <c:pt idx="13141">
                  <c:v>61.955703124999999</c:v>
                </c:pt>
                <c:pt idx="13142">
                  <c:v>61.944453125000003</c:v>
                </c:pt>
                <c:pt idx="13143">
                  <c:v>61.934453124999997</c:v>
                </c:pt>
                <c:pt idx="13144">
                  <c:v>61.925859375000002</c:v>
                </c:pt>
                <c:pt idx="13145">
                  <c:v>61.91796875</c:v>
                </c:pt>
                <c:pt idx="13146">
                  <c:v>61.910234375000002</c:v>
                </c:pt>
                <c:pt idx="13147">
                  <c:v>61.902187499999997</c:v>
                </c:pt>
                <c:pt idx="13148">
                  <c:v>61.893593750000001</c:v>
                </c:pt>
                <c:pt idx="13149">
                  <c:v>61.884765625</c:v>
                </c:pt>
                <c:pt idx="13150">
                  <c:v>61.875546874999998</c:v>
                </c:pt>
                <c:pt idx="13151">
                  <c:v>61.865781249999998</c:v>
                </c:pt>
                <c:pt idx="13152">
                  <c:v>61.855859375000001</c:v>
                </c:pt>
                <c:pt idx="13153">
                  <c:v>61.846015625</c:v>
                </c:pt>
                <c:pt idx="13154">
                  <c:v>61.836171874999998</c:v>
                </c:pt>
                <c:pt idx="13155">
                  <c:v>61.826328125000003</c:v>
                </c:pt>
                <c:pt idx="13156">
                  <c:v>61.816562500000003</c:v>
                </c:pt>
                <c:pt idx="13157">
                  <c:v>61.807187499999998</c:v>
                </c:pt>
                <c:pt idx="13158">
                  <c:v>61.798046874999997</c:v>
                </c:pt>
                <c:pt idx="13159">
                  <c:v>61.788984374999998</c:v>
                </c:pt>
                <c:pt idx="13160">
                  <c:v>61.780234374999999</c:v>
                </c:pt>
                <c:pt idx="13161">
                  <c:v>61.771406249999998</c:v>
                </c:pt>
                <c:pt idx="13162">
                  <c:v>61.761953124999998</c:v>
                </c:pt>
                <c:pt idx="13163">
                  <c:v>61.752187499999998</c:v>
                </c:pt>
                <c:pt idx="13164">
                  <c:v>61.742421874999998</c:v>
                </c:pt>
                <c:pt idx="13165">
                  <c:v>61.732421875</c:v>
                </c:pt>
                <c:pt idx="13166">
                  <c:v>61.72296875</c:v>
                </c:pt>
                <c:pt idx="13167">
                  <c:v>61.714765624999998</c:v>
                </c:pt>
                <c:pt idx="13168">
                  <c:v>61.706953124999998</c:v>
                </c:pt>
                <c:pt idx="13169">
                  <c:v>61.699062499999997</c:v>
                </c:pt>
                <c:pt idx="13170">
                  <c:v>61.690781250000001</c:v>
                </c:pt>
                <c:pt idx="13171">
                  <c:v>61.681874999999998</c:v>
                </c:pt>
                <c:pt idx="13172">
                  <c:v>61.672656250000003</c:v>
                </c:pt>
                <c:pt idx="13173">
                  <c:v>61.663281249999997</c:v>
                </c:pt>
                <c:pt idx="13174">
                  <c:v>61.653984375</c:v>
                </c:pt>
                <c:pt idx="13175">
                  <c:v>61.644921875000001</c:v>
                </c:pt>
                <c:pt idx="13176">
                  <c:v>61.635937499999997</c:v>
                </c:pt>
                <c:pt idx="13177">
                  <c:v>61.627031250000002</c:v>
                </c:pt>
                <c:pt idx="13178">
                  <c:v>61.618046874999997</c:v>
                </c:pt>
                <c:pt idx="13179">
                  <c:v>61.608828124999903</c:v>
                </c:pt>
                <c:pt idx="13180">
                  <c:v>61.600624999999901</c:v>
                </c:pt>
                <c:pt idx="13181">
                  <c:v>61.5934375</c:v>
                </c:pt>
                <c:pt idx="13182">
                  <c:v>61.586093750000003</c:v>
                </c:pt>
                <c:pt idx="13183">
                  <c:v>61.578281249999897</c:v>
                </c:pt>
                <c:pt idx="13184">
                  <c:v>61.570234374999998</c:v>
                </c:pt>
                <c:pt idx="13185">
                  <c:v>61.561953125000002</c:v>
                </c:pt>
                <c:pt idx="13186">
                  <c:v>61.553281249999998</c:v>
                </c:pt>
                <c:pt idx="13187">
                  <c:v>61.544453124999997</c:v>
                </c:pt>
                <c:pt idx="13188">
                  <c:v>61.535625000000003</c:v>
                </c:pt>
                <c:pt idx="13189">
                  <c:v>61.526953124999999</c:v>
                </c:pt>
                <c:pt idx="13190">
                  <c:v>61.518437499999997</c:v>
                </c:pt>
                <c:pt idx="13191">
                  <c:v>61.510234375000003</c:v>
                </c:pt>
                <c:pt idx="13192">
                  <c:v>61.502187499999998</c:v>
                </c:pt>
                <c:pt idx="13193">
                  <c:v>61.494062499999998</c:v>
                </c:pt>
                <c:pt idx="13194">
                  <c:v>61.485624999999999</c:v>
                </c:pt>
                <c:pt idx="13195">
                  <c:v>61.4768749999999</c:v>
                </c:pt>
                <c:pt idx="13196">
                  <c:v>61.467968749999997</c:v>
                </c:pt>
                <c:pt idx="13197">
                  <c:v>61.458984375</c:v>
                </c:pt>
                <c:pt idx="13198">
                  <c:v>61.449062499999997</c:v>
                </c:pt>
                <c:pt idx="13199">
                  <c:v>61.438359374999997</c:v>
                </c:pt>
                <c:pt idx="13200">
                  <c:v>61.428203125000003</c:v>
                </c:pt>
                <c:pt idx="13201">
                  <c:v>61.418437500000003</c:v>
                </c:pt>
                <c:pt idx="13202">
                  <c:v>61.408984375000003</c:v>
                </c:pt>
                <c:pt idx="13203">
                  <c:v>61.399843750000002</c:v>
                </c:pt>
                <c:pt idx="13204">
                  <c:v>61.3909375</c:v>
                </c:pt>
                <c:pt idx="13205">
                  <c:v>61.382343749999997</c:v>
                </c:pt>
                <c:pt idx="13206">
                  <c:v>61.373906249999997</c:v>
                </c:pt>
                <c:pt idx="13207">
                  <c:v>61.365703125000003</c:v>
                </c:pt>
                <c:pt idx="13208">
                  <c:v>61.357578125000003</c:v>
                </c:pt>
                <c:pt idx="13209">
                  <c:v>61.349375000000002</c:v>
                </c:pt>
                <c:pt idx="13210">
                  <c:v>61.340937500000003</c:v>
                </c:pt>
                <c:pt idx="13211">
                  <c:v>61.331874999999997</c:v>
                </c:pt>
                <c:pt idx="13212">
                  <c:v>61.322265625</c:v>
                </c:pt>
                <c:pt idx="13213">
                  <c:v>61.312421874999998</c:v>
                </c:pt>
                <c:pt idx="13214">
                  <c:v>61.302343749999999</c:v>
                </c:pt>
                <c:pt idx="13215">
                  <c:v>61.291874999999997</c:v>
                </c:pt>
                <c:pt idx="13216">
                  <c:v>61.281093749999997</c:v>
                </c:pt>
                <c:pt idx="13217">
                  <c:v>61.270234375000001</c:v>
                </c:pt>
                <c:pt idx="13218">
                  <c:v>61.259531250000002</c:v>
                </c:pt>
                <c:pt idx="13219">
                  <c:v>61.249062500000001</c:v>
                </c:pt>
                <c:pt idx="13220">
                  <c:v>61.238828124999998</c:v>
                </c:pt>
                <c:pt idx="13221">
                  <c:v>61.228906250000001</c:v>
                </c:pt>
                <c:pt idx="13222">
                  <c:v>61.219374999999999</c:v>
                </c:pt>
                <c:pt idx="13223">
                  <c:v>61.210156249999997</c:v>
                </c:pt>
                <c:pt idx="13224">
                  <c:v>61.201171875</c:v>
                </c:pt>
                <c:pt idx="13225">
                  <c:v>61.192109375000001</c:v>
                </c:pt>
                <c:pt idx="13226">
                  <c:v>61.182968750000001</c:v>
                </c:pt>
                <c:pt idx="13227">
                  <c:v>61.173749999999998</c:v>
                </c:pt>
                <c:pt idx="13228">
                  <c:v>61.163984374999998</c:v>
                </c:pt>
                <c:pt idx="13229">
                  <c:v>61.153984375</c:v>
                </c:pt>
                <c:pt idx="13230">
                  <c:v>61.143984375000002</c:v>
                </c:pt>
                <c:pt idx="13231">
                  <c:v>61.133749999999999</c:v>
                </c:pt>
                <c:pt idx="13232">
                  <c:v>61.123515625000003</c:v>
                </c:pt>
                <c:pt idx="13233">
                  <c:v>61.11359375</c:v>
                </c:pt>
                <c:pt idx="13234">
                  <c:v>61.103984375000003</c:v>
                </c:pt>
                <c:pt idx="13235">
                  <c:v>61.094687499999999</c:v>
                </c:pt>
                <c:pt idx="13236">
                  <c:v>61.085781249999997</c:v>
                </c:pt>
                <c:pt idx="13237">
                  <c:v>61.077187500000001</c:v>
                </c:pt>
                <c:pt idx="13238">
                  <c:v>61.068750000000001</c:v>
                </c:pt>
                <c:pt idx="13239">
                  <c:v>61.060234375</c:v>
                </c:pt>
                <c:pt idx="13240">
                  <c:v>61.051484375000001</c:v>
                </c:pt>
                <c:pt idx="13241">
                  <c:v>61.042265624999999</c:v>
                </c:pt>
                <c:pt idx="13242">
                  <c:v>61.032656250000002</c:v>
                </c:pt>
                <c:pt idx="13243">
                  <c:v>61.022734374999999</c:v>
                </c:pt>
                <c:pt idx="13244">
                  <c:v>61.012343749999999</c:v>
                </c:pt>
                <c:pt idx="13245">
                  <c:v>61.001718750000002</c:v>
                </c:pt>
                <c:pt idx="13246">
                  <c:v>60.991328125000003</c:v>
                </c:pt>
                <c:pt idx="13247">
                  <c:v>60.981250000000003</c:v>
                </c:pt>
                <c:pt idx="13248">
                  <c:v>60.971171875000003</c:v>
                </c:pt>
                <c:pt idx="13249">
                  <c:v>60.961093750000003</c:v>
                </c:pt>
                <c:pt idx="13250">
                  <c:v>60.951171875</c:v>
                </c:pt>
                <c:pt idx="13251">
                  <c:v>60.941328124999998</c:v>
                </c:pt>
                <c:pt idx="13252">
                  <c:v>60.931484374999997</c:v>
                </c:pt>
                <c:pt idx="13253">
                  <c:v>60.921718749999997</c:v>
                </c:pt>
                <c:pt idx="13254">
                  <c:v>60.911953124999997</c:v>
                </c:pt>
                <c:pt idx="13255">
                  <c:v>60.902109375000002</c:v>
                </c:pt>
                <c:pt idx="13256">
                  <c:v>60.892109374999997</c:v>
                </c:pt>
                <c:pt idx="13257">
                  <c:v>60.881796874999999</c:v>
                </c:pt>
                <c:pt idx="13258">
                  <c:v>60.871250000000003</c:v>
                </c:pt>
                <c:pt idx="13259">
                  <c:v>60.860546874999997</c:v>
                </c:pt>
                <c:pt idx="13260">
                  <c:v>60.849843749999998</c:v>
                </c:pt>
                <c:pt idx="13261">
                  <c:v>60.839296875000002</c:v>
                </c:pt>
                <c:pt idx="13262">
                  <c:v>60.828906250000003</c:v>
                </c:pt>
                <c:pt idx="13263">
                  <c:v>60.818828125000003</c:v>
                </c:pt>
                <c:pt idx="13264">
                  <c:v>60.809140624999998</c:v>
                </c:pt>
                <c:pt idx="13265">
                  <c:v>60.799531250000001</c:v>
                </c:pt>
                <c:pt idx="13266">
                  <c:v>60.789687499999999</c:v>
                </c:pt>
                <c:pt idx="13267">
                  <c:v>60.779609375</c:v>
                </c:pt>
                <c:pt idx="13268">
                  <c:v>60.769374999999997</c:v>
                </c:pt>
                <c:pt idx="13269">
                  <c:v>60.758828125000001</c:v>
                </c:pt>
                <c:pt idx="13270">
                  <c:v>60.747812500000002</c:v>
                </c:pt>
                <c:pt idx="13271">
                  <c:v>60.736640625</c:v>
                </c:pt>
                <c:pt idx="13272">
                  <c:v>60.725625000000001</c:v>
                </c:pt>
                <c:pt idx="13273">
                  <c:v>60.714609375000002</c:v>
                </c:pt>
                <c:pt idx="13274">
                  <c:v>60.703593750000003</c:v>
                </c:pt>
                <c:pt idx="13275">
                  <c:v>60.692578124999997</c:v>
                </c:pt>
                <c:pt idx="13276">
                  <c:v>60.681484374999997</c:v>
                </c:pt>
                <c:pt idx="13277">
                  <c:v>60.670625000000001</c:v>
                </c:pt>
                <c:pt idx="13278">
                  <c:v>60.66015625</c:v>
                </c:pt>
                <c:pt idx="13279">
                  <c:v>60.649687499999999</c:v>
                </c:pt>
                <c:pt idx="13280">
                  <c:v>60.638437500000002</c:v>
                </c:pt>
                <c:pt idx="13281">
                  <c:v>60.626484374999997</c:v>
                </c:pt>
                <c:pt idx="13282">
                  <c:v>60.614765624999997</c:v>
                </c:pt>
                <c:pt idx="13283">
                  <c:v>60.603203125</c:v>
                </c:pt>
                <c:pt idx="13284">
                  <c:v>60.591562500000002</c:v>
                </c:pt>
                <c:pt idx="13285">
                  <c:v>60.579843749999903</c:v>
                </c:pt>
                <c:pt idx="13286">
                  <c:v>60.568125000000002</c:v>
                </c:pt>
                <c:pt idx="13287">
                  <c:v>60.556562499999998</c:v>
                </c:pt>
                <c:pt idx="13288">
                  <c:v>60.544921875</c:v>
                </c:pt>
                <c:pt idx="13289">
                  <c:v>60.533203125</c:v>
                </c:pt>
                <c:pt idx="13290">
                  <c:v>60.521484375</c:v>
                </c:pt>
                <c:pt idx="13291">
                  <c:v>60.509843750000002</c:v>
                </c:pt>
                <c:pt idx="13292">
                  <c:v>60.498281249999998</c:v>
                </c:pt>
                <c:pt idx="13293">
                  <c:v>60.488828124999998</c:v>
                </c:pt>
                <c:pt idx="13294">
                  <c:v>60.4840625</c:v>
                </c:pt>
                <c:pt idx="13295">
                  <c:v>60.483750000000001</c:v>
                </c:pt>
                <c:pt idx="13296">
                  <c:v>60.485468750000003</c:v>
                </c:pt>
                <c:pt idx="13297">
                  <c:v>60.486718750000001</c:v>
                </c:pt>
                <c:pt idx="13298">
                  <c:v>60.487343750000001</c:v>
                </c:pt>
                <c:pt idx="13299">
                  <c:v>60.488124999999997</c:v>
                </c:pt>
                <c:pt idx="13300">
                  <c:v>60.489687500000002</c:v>
                </c:pt>
                <c:pt idx="13301">
                  <c:v>60.491406249999997</c:v>
                </c:pt>
                <c:pt idx="13302">
                  <c:v>60.4921875</c:v>
                </c:pt>
                <c:pt idx="13303">
                  <c:v>60.4925</c:v>
                </c:pt>
                <c:pt idx="13304">
                  <c:v>60.493749999999999</c:v>
                </c:pt>
                <c:pt idx="13305">
                  <c:v>60.49578125</c:v>
                </c:pt>
                <c:pt idx="13306">
                  <c:v>60.497187500000003</c:v>
                </c:pt>
                <c:pt idx="13307">
                  <c:v>60.497656249999999</c:v>
                </c:pt>
                <c:pt idx="13308">
                  <c:v>60.497500000000002</c:v>
                </c:pt>
                <c:pt idx="13309">
                  <c:v>60.497187500000003</c:v>
                </c:pt>
                <c:pt idx="13310">
                  <c:v>60.494687499999998</c:v>
                </c:pt>
                <c:pt idx="13311">
                  <c:v>60.491562500000001</c:v>
                </c:pt>
                <c:pt idx="13312">
                  <c:v>60.490312500000002</c:v>
                </c:pt>
                <c:pt idx="13313">
                  <c:v>60.489218749999999</c:v>
                </c:pt>
                <c:pt idx="13314">
                  <c:v>60.488124999999997</c:v>
                </c:pt>
                <c:pt idx="13315">
                  <c:v>60.487187499999997</c:v>
                </c:pt>
                <c:pt idx="13316">
                  <c:v>60.486406250000002</c:v>
                </c:pt>
                <c:pt idx="13317">
                  <c:v>60.485624999999999</c:v>
                </c:pt>
                <c:pt idx="13318">
                  <c:v>60.4846875</c:v>
                </c:pt>
                <c:pt idx="13319">
                  <c:v>60.483437500000001</c:v>
                </c:pt>
                <c:pt idx="13320">
                  <c:v>60.482187500000002</c:v>
                </c:pt>
                <c:pt idx="13321">
                  <c:v>60.481093749999999</c:v>
                </c:pt>
                <c:pt idx="13322">
                  <c:v>60.479687499999997</c:v>
                </c:pt>
                <c:pt idx="13323">
                  <c:v>60.478437499999998</c:v>
                </c:pt>
                <c:pt idx="13324">
                  <c:v>60.477187499999999</c:v>
                </c:pt>
                <c:pt idx="13325">
                  <c:v>60.475468749999997</c:v>
                </c:pt>
                <c:pt idx="13326">
                  <c:v>60.473906249999999</c:v>
                </c:pt>
                <c:pt idx="13327">
                  <c:v>60.472812499999897</c:v>
                </c:pt>
                <c:pt idx="13328">
                  <c:v>60.471718750000001</c:v>
                </c:pt>
                <c:pt idx="13329">
                  <c:v>60.470312499999999</c:v>
                </c:pt>
                <c:pt idx="13330">
                  <c:v>60.46875</c:v>
                </c:pt>
                <c:pt idx="13331">
                  <c:v>60.467343749999998</c:v>
                </c:pt>
                <c:pt idx="13332">
                  <c:v>60.465937500000003</c:v>
                </c:pt>
                <c:pt idx="13333">
                  <c:v>60.464687499999997</c:v>
                </c:pt>
                <c:pt idx="13334">
                  <c:v>60.463749999999997</c:v>
                </c:pt>
                <c:pt idx="13335">
                  <c:v>60.462968750000002</c:v>
                </c:pt>
                <c:pt idx="13336">
                  <c:v>60.462031250000003</c:v>
                </c:pt>
                <c:pt idx="13337">
                  <c:v>60.460781249999897</c:v>
                </c:pt>
                <c:pt idx="13338">
                  <c:v>60.459687500000001</c:v>
                </c:pt>
                <c:pt idx="13339">
                  <c:v>60.458437500000002</c:v>
                </c:pt>
                <c:pt idx="13340">
                  <c:v>60.455781250000001</c:v>
                </c:pt>
                <c:pt idx="13341">
                  <c:v>60.451562500000001</c:v>
                </c:pt>
                <c:pt idx="13342">
                  <c:v>60.446718750000002</c:v>
                </c:pt>
                <c:pt idx="13343">
                  <c:v>60.44171875</c:v>
                </c:pt>
                <c:pt idx="13344">
                  <c:v>60.436874999999901</c:v>
                </c:pt>
                <c:pt idx="13345">
                  <c:v>60.432265624999999</c:v>
                </c:pt>
                <c:pt idx="13346">
                  <c:v>60.428515625000003</c:v>
                </c:pt>
                <c:pt idx="13347">
                  <c:v>60.425312499999997</c:v>
                </c:pt>
                <c:pt idx="13348">
                  <c:v>60.4221875</c:v>
                </c:pt>
                <c:pt idx="13349">
                  <c:v>60.419375000000002</c:v>
                </c:pt>
                <c:pt idx="13350">
                  <c:v>60.416874999999997</c:v>
                </c:pt>
                <c:pt idx="13351">
                  <c:v>60.414375</c:v>
                </c:pt>
                <c:pt idx="13352">
                  <c:v>60.410546875000001</c:v>
                </c:pt>
                <c:pt idx="13353">
                  <c:v>60.405468749999997</c:v>
                </c:pt>
                <c:pt idx="13354">
                  <c:v>60.399765625000001</c:v>
                </c:pt>
                <c:pt idx="13355">
                  <c:v>60.393828124999999</c:v>
                </c:pt>
                <c:pt idx="13356">
                  <c:v>60.388046874999901</c:v>
                </c:pt>
                <c:pt idx="13357">
                  <c:v>60.382578125000002</c:v>
                </c:pt>
                <c:pt idx="13358">
                  <c:v>60.377343750000001</c:v>
                </c:pt>
                <c:pt idx="13359">
                  <c:v>60.372187500000003</c:v>
                </c:pt>
                <c:pt idx="13360">
                  <c:v>60.367343750000003</c:v>
                </c:pt>
                <c:pt idx="13361">
                  <c:v>60.36359375</c:v>
                </c:pt>
                <c:pt idx="13362">
                  <c:v>60.361093750000002</c:v>
                </c:pt>
                <c:pt idx="13363">
                  <c:v>60.359375</c:v>
                </c:pt>
                <c:pt idx="13364">
                  <c:v>60.364218749999999</c:v>
                </c:pt>
                <c:pt idx="13365">
                  <c:v>60.376640625</c:v>
                </c:pt>
                <c:pt idx="13366">
                  <c:v>60.390781250000003</c:v>
                </c:pt>
                <c:pt idx="13367">
                  <c:v>60.405078125000003</c:v>
                </c:pt>
                <c:pt idx="13368">
                  <c:v>60.419453124999997</c:v>
                </c:pt>
                <c:pt idx="13369">
                  <c:v>60.434375000000003</c:v>
                </c:pt>
                <c:pt idx="13370">
                  <c:v>60.449687500000003</c:v>
                </c:pt>
                <c:pt idx="13371">
                  <c:v>60.464921874999902</c:v>
                </c:pt>
                <c:pt idx="13372">
                  <c:v>60.480156249999901</c:v>
                </c:pt>
                <c:pt idx="13373">
                  <c:v>60.495390624999999</c:v>
                </c:pt>
                <c:pt idx="13374">
                  <c:v>60.510624999999997</c:v>
                </c:pt>
                <c:pt idx="13375">
                  <c:v>60.525859375000003</c:v>
                </c:pt>
                <c:pt idx="13376">
                  <c:v>60.541171875000003</c:v>
                </c:pt>
                <c:pt idx="13377">
                  <c:v>60.556874999999998</c:v>
                </c:pt>
                <c:pt idx="13378">
                  <c:v>60.572578125</c:v>
                </c:pt>
                <c:pt idx="13379">
                  <c:v>60.588046875000003</c:v>
                </c:pt>
                <c:pt idx="13380">
                  <c:v>60.603359374999997</c:v>
                </c:pt>
                <c:pt idx="13381">
                  <c:v>60.618515625000001</c:v>
                </c:pt>
                <c:pt idx="13382">
                  <c:v>60.633671874999997</c:v>
                </c:pt>
                <c:pt idx="13383">
                  <c:v>60.648984374999998</c:v>
                </c:pt>
                <c:pt idx="13384">
                  <c:v>60.664531250000003</c:v>
                </c:pt>
                <c:pt idx="13385">
                  <c:v>60.680078125000001</c:v>
                </c:pt>
                <c:pt idx="13386">
                  <c:v>60.695546874999998</c:v>
                </c:pt>
                <c:pt idx="13387">
                  <c:v>60.711171874999998</c:v>
                </c:pt>
                <c:pt idx="13388">
                  <c:v>60.726953125000001</c:v>
                </c:pt>
                <c:pt idx="13389">
                  <c:v>60.742890624999902</c:v>
                </c:pt>
                <c:pt idx="13390">
                  <c:v>60.759765625</c:v>
                </c:pt>
                <c:pt idx="13391">
                  <c:v>60.778281249999999</c:v>
                </c:pt>
                <c:pt idx="13392">
                  <c:v>60.796953125000002</c:v>
                </c:pt>
                <c:pt idx="13393">
                  <c:v>60.815078124999999</c:v>
                </c:pt>
                <c:pt idx="13394">
                  <c:v>60.833281249999999</c:v>
                </c:pt>
                <c:pt idx="13395">
                  <c:v>60.851171874999999</c:v>
                </c:pt>
                <c:pt idx="13396">
                  <c:v>60.868828125</c:v>
                </c:pt>
                <c:pt idx="13397">
                  <c:v>60.886796874999902</c:v>
                </c:pt>
                <c:pt idx="13398">
                  <c:v>60.905703125000002</c:v>
                </c:pt>
                <c:pt idx="13399">
                  <c:v>60.926171874999902</c:v>
                </c:pt>
                <c:pt idx="13400">
                  <c:v>60.946249999999999</c:v>
                </c:pt>
                <c:pt idx="13401">
                  <c:v>60.964765624999998</c:v>
                </c:pt>
                <c:pt idx="13402">
                  <c:v>60.982812500000001</c:v>
                </c:pt>
                <c:pt idx="13403">
                  <c:v>61.0003125</c:v>
                </c:pt>
                <c:pt idx="13404">
                  <c:v>61.017499999999998</c:v>
                </c:pt>
                <c:pt idx="13405">
                  <c:v>61.034609375000002</c:v>
                </c:pt>
                <c:pt idx="13406">
                  <c:v>61.050624999999997</c:v>
                </c:pt>
                <c:pt idx="13407">
                  <c:v>61.065546874999903</c:v>
                </c:pt>
                <c:pt idx="13408">
                  <c:v>61.081171875000003</c:v>
                </c:pt>
                <c:pt idx="13409">
                  <c:v>61.097734375000002</c:v>
                </c:pt>
                <c:pt idx="13410">
                  <c:v>61.114453124999997</c:v>
                </c:pt>
                <c:pt idx="13411">
                  <c:v>61.131328125000003</c:v>
                </c:pt>
                <c:pt idx="13412">
                  <c:v>61.148281249999997</c:v>
                </c:pt>
                <c:pt idx="13413">
                  <c:v>61.165312499999999</c:v>
                </c:pt>
                <c:pt idx="13414">
                  <c:v>61.182421875000003</c:v>
                </c:pt>
                <c:pt idx="13415">
                  <c:v>61.199062499999997</c:v>
                </c:pt>
                <c:pt idx="13416">
                  <c:v>61.215781249999999</c:v>
                </c:pt>
                <c:pt idx="13417">
                  <c:v>61.232812499999902</c:v>
                </c:pt>
                <c:pt idx="13418">
                  <c:v>61.249843749999997</c:v>
                </c:pt>
                <c:pt idx="13419">
                  <c:v>61.267031249999903</c:v>
                </c:pt>
                <c:pt idx="13420">
                  <c:v>61.284062499999997</c:v>
                </c:pt>
                <c:pt idx="13421">
                  <c:v>61.300937499999897</c:v>
                </c:pt>
                <c:pt idx="13422">
                  <c:v>61.317968749999999</c:v>
                </c:pt>
                <c:pt idx="13423">
                  <c:v>61.335000000000001</c:v>
                </c:pt>
                <c:pt idx="13424">
                  <c:v>61.351953125000001</c:v>
                </c:pt>
                <c:pt idx="13425">
                  <c:v>61.368984374999997</c:v>
                </c:pt>
                <c:pt idx="13426">
                  <c:v>61.385937499999997</c:v>
                </c:pt>
                <c:pt idx="13427">
                  <c:v>61.402734375000001</c:v>
                </c:pt>
                <c:pt idx="13428">
                  <c:v>61.419531249999999</c:v>
                </c:pt>
                <c:pt idx="13429">
                  <c:v>61.436406249999997</c:v>
                </c:pt>
                <c:pt idx="13430">
                  <c:v>61.453203125000002</c:v>
                </c:pt>
                <c:pt idx="13431">
                  <c:v>61.47</c:v>
                </c:pt>
                <c:pt idx="13432">
                  <c:v>61.486874999999998</c:v>
                </c:pt>
                <c:pt idx="13433">
                  <c:v>61.504062500000003</c:v>
                </c:pt>
                <c:pt idx="13434">
                  <c:v>61.521562500000002</c:v>
                </c:pt>
                <c:pt idx="13435">
                  <c:v>61.538906249999997</c:v>
                </c:pt>
                <c:pt idx="13436">
                  <c:v>61.556249999999999</c:v>
                </c:pt>
                <c:pt idx="13437">
                  <c:v>61.573671875000002</c:v>
                </c:pt>
                <c:pt idx="13438">
                  <c:v>61.591015624999997</c:v>
                </c:pt>
                <c:pt idx="13439">
                  <c:v>61.608515625000003</c:v>
                </c:pt>
                <c:pt idx="13440">
                  <c:v>61.626171874999997</c:v>
                </c:pt>
                <c:pt idx="13441">
                  <c:v>61.643828124999999</c:v>
                </c:pt>
                <c:pt idx="13442">
                  <c:v>61.661640624999997</c:v>
                </c:pt>
                <c:pt idx="13443">
                  <c:v>61.679609374999998</c:v>
                </c:pt>
                <c:pt idx="13444">
                  <c:v>61.697578125</c:v>
                </c:pt>
                <c:pt idx="13445">
                  <c:v>61.715781249999999</c:v>
                </c:pt>
                <c:pt idx="13446">
                  <c:v>61.730859375000001</c:v>
                </c:pt>
                <c:pt idx="13447">
                  <c:v>61.733593749999997</c:v>
                </c:pt>
                <c:pt idx="13448">
                  <c:v>61.728124999999899</c:v>
                </c:pt>
                <c:pt idx="13449">
                  <c:v>61.725468749999997</c:v>
                </c:pt>
                <c:pt idx="13450">
                  <c:v>61.725625000000001</c:v>
                </c:pt>
                <c:pt idx="13451">
                  <c:v>61.7265625</c:v>
                </c:pt>
                <c:pt idx="13452">
                  <c:v>61.727499999999999</c:v>
                </c:pt>
                <c:pt idx="13453">
                  <c:v>61.728437499999998</c:v>
                </c:pt>
                <c:pt idx="13454">
                  <c:v>61.729218750000001</c:v>
                </c:pt>
                <c:pt idx="13455">
                  <c:v>61.73</c:v>
                </c:pt>
                <c:pt idx="13456">
                  <c:v>61.731093749999999</c:v>
                </c:pt>
                <c:pt idx="13457">
                  <c:v>61.732499999999902</c:v>
                </c:pt>
                <c:pt idx="13458">
                  <c:v>61.7340625</c:v>
                </c:pt>
                <c:pt idx="13459">
                  <c:v>61.735781249999903</c:v>
                </c:pt>
                <c:pt idx="13460">
                  <c:v>61.737499999999997</c:v>
                </c:pt>
                <c:pt idx="13461">
                  <c:v>61.739218749999999</c:v>
                </c:pt>
                <c:pt idx="13462">
                  <c:v>61.740937500000001</c:v>
                </c:pt>
                <c:pt idx="13463">
                  <c:v>61.742812499999999</c:v>
                </c:pt>
                <c:pt idx="13464">
                  <c:v>61.744999999999997</c:v>
                </c:pt>
                <c:pt idx="13465">
                  <c:v>61.747031249999999</c:v>
                </c:pt>
                <c:pt idx="13466">
                  <c:v>61.749062500000001</c:v>
                </c:pt>
                <c:pt idx="13467">
                  <c:v>61.751249999999999</c:v>
                </c:pt>
                <c:pt idx="13468">
                  <c:v>61.753437499999997</c:v>
                </c:pt>
                <c:pt idx="13469">
                  <c:v>61.755625000000002</c:v>
                </c:pt>
                <c:pt idx="13470">
                  <c:v>61.757812499999901</c:v>
                </c:pt>
                <c:pt idx="13471">
                  <c:v>61.760156250000001</c:v>
                </c:pt>
                <c:pt idx="13472">
                  <c:v>61.762656249999999</c:v>
                </c:pt>
                <c:pt idx="13473">
                  <c:v>61.765156249999997</c:v>
                </c:pt>
                <c:pt idx="13474">
                  <c:v>61.767656250000002</c:v>
                </c:pt>
                <c:pt idx="13475">
                  <c:v>61.770156249999999</c:v>
                </c:pt>
                <c:pt idx="13476">
                  <c:v>61.772500000000001</c:v>
                </c:pt>
                <c:pt idx="13477">
                  <c:v>61.774843750000002</c:v>
                </c:pt>
                <c:pt idx="13478">
                  <c:v>61.777187499999997</c:v>
                </c:pt>
                <c:pt idx="13479">
                  <c:v>61.779218749999998</c:v>
                </c:pt>
                <c:pt idx="13480">
                  <c:v>61.781093749999997</c:v>
                </c:pt>
                <c:pt idx="13481">
                  <c:v>61.782968750000002</c:v>
                </c:pt>
                <c:pt idx="13482">
                  <c:v>61.784999999999997</c:v>
                </c:pt>
                <c:pt idx="13483">
                  <c:v>61.787187500000002</c:v>
                </c:pt>
                <c:pt idx="13484">
                  <c:v>61.789375</c:v>
                </c:pt>
                <c:pt idx="13485">
                  <c:v>61.791562499999998</c:v>
                </c:pt>
                <c:pt idx="13486">
                  <c:v>61.793749999999903</c:v>
                </c:pt>
                <c:pt idx="13487">
                  <c:v>61.795937500000001</c:v>
                </c:pt>
                <c:pt idx="13488">
                  <c:v>61.798124999999999</c:v>
                </c:pt>
                <c:pt idx="13489">
                  <c:v>61.800312499999997</c:v>
                </c:pt>
                <c:pt idx="13490">
                  <c:v>61.802500000000002</c:v>
                </c:pt>
                <c:pt idx="13491">
                  <c:v>61.804843750000003</c:v>
                </c:pt>
                <c:pt idx="13492">
                  <c:v>61.807499999999997</c:v>
                </c:pt>
                <c:pt idx="13493">
                  <c:v>61.810156249999999</c:v>
                </c:pt>
                <c:pt idx="13494">
                  <c:v>61.812968750000003</c:v>
                </c:pt>
                <c:pt idx="13495">
                  <c:v>61.815937499999997</c:v>
                </c:pt>
                <c:pt idx="13496">
                  <c:v>61.818906249999998</c:v>
                </c:pt>
                <c:pt idx="13497">
                  <c:v>61.821874999999999</c:v>
                </c:pt>
                <c:pt idx="13498">
                  <c:v>61.824687500000003</c:v>
                </c:pt>
                <c:pt idx="13499">
                  <c:v>61.827343749999997</c:v>
                </c:pt>
                <c:pt idx="13500">
                  <c:v>61.829843750000002</c:v>
                </c:pt>
                <c:pt idx="13501">
                  <c:v>61.832499999999897</c:v>
                </c:pt>
                <c:pt idx="13502">
                  <c:v>61.835156249999997</c:v>
                </c:pt>
                <c:pt idx="13503">
                  <c:v>61.837656250000002</c:v>
                </c:pt>
                <c:pt idx="13504">
                  <c:v>61.840312499999897</c:v>
                </c:pt>
                <c:pt idx="13505">
                  <c:v>61.842500000000001</c:v>
                </c:pt>
                <c:pt idx="13506">
                  <c:v>61.843125000000001</c:v>
                </c:pt>
                <c:pt idx="13507">
                  <c:v>61.842031249999998</c:v>
                </c:pt>
                <c:pt idx="13508">
                  <c:v>61.84015625</c:v>
                </c:pt>
                <c:pt idx="13509">
                  <c:v>61.838281250000001</c:v>
                </c:pt>
                <c:pt idx="13510">
                  <c:v>61.836406250000003</c:v>
                </c:pt>
                <c:pt idx="13511">
                  <c:v>61.834687500000001</c:v>
                </c:pt>
                <c:pt idx="13512">
                  <c:v>61.833281249999999</c:v>
                </c:pt>
                <c:pt idx="13513">
                  <c:v>61.832187499999897</c:v>
                </c:pt>
                <c:pt idx="13514">
                  <c:v>61.831249999999997</c:v>
                </c:pt>
                <c:pt idx="13515">
                  <c:v>61.83</c:v>
                </c:pt>
                <c:pt idx="13516">
                  <c:v>61.828281250000003</c:v>
                </c:pt>
                <c:pt idx="13517">
                  <c:v>61.826406249999998</c:v>
                </c:pt>
                <c:pt idx="13518">
                  <c:v>61.824687500000003</c:v>
                </c:pt>
                <c:pt idx="13519">
                  <c:v>61.823124999999997</c:v>
                </c:pt>
                <c:pt idx="13520">
                  <c:v>61.821562499999999</c:v>
                </c:pt>
                <c:pt idx="13521">
                  <c:v>61.820156249999997</c:v>
                </c:pt>
                <c:pt idx="13522">
                  <c:v>61.819374999999901</c:v>
                </c:pt>
                <c:pt idx="13523">
                  <c:v>61.819687500000001</c:v>
                </c:pt>
                <c:pt idx="13524">
                  <c:v>61.821249999999999</c:v>
                </c:pt>
                <c:pt idx="13525">
                  <c:v>61.823749999999997</c:v>
                </c:pt>
                <c:pt idx="13526">
                  <c:v>61.826562500000001</c:v>
                </c:pt>
                <c:pt idx="13527">
                  <c:v>61.829374999999999</c:v>
                </c:pt>
                <c:pt idx="13528">
                  <c:v>61.8323437499999</c:v>
                </c:pt>
                <c:pt idx="13529">
                  <c:v>61.835781249999997</c:v>
                </c:pt>
                <c:pt idx="13530">
                  <c:v>61.839765624999998</c:v>
                </c:pt>
                <c:pt idx="13531">
                  <c:v>61.843828125000002</c:v>
                </c:pt>
                <c:pt idx="13532">
                  <c:v>61.847499999999997</c:v>
                </c:pt>
                <c:pt idx="13533">
                  <c:v>61.850781249999997</c:v>
                </c:pt>
                <c:pt idx="13534">
                  <c:v>61.853906250000001</c:v>
                </c:pt>
                <c:pt idx="13535">
                  <c:v>61.857031249999999</c:v>
                </c:pt>
                <c:pt idx="13536">
                  <c:v>61.860312499999999</c:v>
                </c:pt>
                <c:pt idx="13537">
                  <c:v>61.863749999999897</c:v>
                </c:pt>
                <c:pt idx="13538">
                  <c:v>61.867109374999998</c:v>
                </c:pt>
                <c:pt idx="13539">
                  <c:v>61.870546875000002</c:v>
                </c:pt>
                <c:pt idx="13540">
                  <c:v>61.874296874999999</c:v>
                </c:pt>
                <c:pt idx="13541">
                  <c:v>61.878749999999997</c:v>
                </c:pt>
                <c:pt idx="13542">
                  <c:v>61.884062499999999</c:v>
                </c:pt>
                <c:pt idx="13543">
                  <c:v>61.889921874999999</c:v>
                </c:pt>
                <c:pt idx="13544">
                  <c:v>61.896093749999999</c:v>
                </c:pt>
                <c:pt idx="13545">
                  <c:v>61.901796875000002</c:v>
                </c:pt>
                <c:pt idx="13546">
                  <c:v>61.906796874999998</c:v>
                </c:pt>
                <c:pt idx="13547">
                  <c:v>61.911640624999997</c:v>
                </c:pt>
                <c:pt idx="13548">
                  <c:v>61.916562499999998</c:v>
                </c:pt>
                <c:pt idx="13549">
                  <c:v>61.921718749999997</c:v>
                </c:pt>
                <c:pt idx="13550">
                  <c:v>61.927109375000001</c:v>
                </c:pt>
                <c:pt idx="13551">
                  <c:v>61.932421875000003</c:v>
                </c:pt>
                <c:pt idx="13552">
                  <c:v>61.937421874999998</c:v>
                </c:pt>
                <c:pt idx="13553">
                  <c:v>61.942031249999999</c:v>
                </c:pt>
                <c:pt idx="13554">
                  <c:v>61.946328124999901</c:v>
                </c:pt>
                <c:pt idx="13555">
                  <c:v>61.950390624999898</c:v>
                </c:pt>
                <c:pt idx="13556">
                  <c:v>61.954296874999997</c:v>
                </c:pt>
                <c:pt idx="13557">
                  <c:v>61.958281249999999</c:v>
                </c:pt>
                <c:pt idx="13558">
                  <c:v>61.962421874999997</c:v>
                </c:pt>
                <c:pt idx="13559">
                  <c:v>61.966718749999998</c:v>
                </c:pt>
                <c:pt idx="13560">
                  <c:v>61.971406250000001</c:v>
                </c:pt>
                <c:pt idx="13561">
                  <c:v>61.976406249999997</c:v>
                </c:pt>
                <c:pt idx="13562">
                  <c:v>61.98</c:v>
                </c:pt>
                <c:pt idx="13563">
                  <c:v>61.980937499999897</c:v>
                </c:pt>
                <c:pt idx="13564">
                  <c:v>61.98046875</c:v>
                </c:pt>
                <c:pt idx="13565">
                  <c:v>61.98</c:v>
                </c:pt>
                <c:pt idx="13566">
                  <c:v>61.979687499999997</c:v>
                </c:pt>
                <c:pt idx="13567">
                  <c:v>61.979531250000001</c:v>
                </c:pt>
                <c:pt idx="13568">
                  <c:v>61.979531250000001</c:v>
                </c:pt>
                <c:pt idx="13569">
                  <c:v>61.979218749999902</c:v>
                </c:pt>
                <c:pt idx="13570">
                  <c:v>61.978437499999998</c:v>
                </c:pt>
                <c:pt idx="13571">
                  <c:v>61.977656250000003</c:v>
                </c:pt>
                <c:pt idx="13572">
                  <c:v>61.977187499999999</c:v>
                </c:pt>
                <c:pt idx="13573">
                  <c:v>61.976718750000003</c:v>
                </c:pt>
                <c:pt idx="13574">
                  <c:v>61.97625</c:v>
                </c:pt>
                <c:pt idx="13575">
                  <c:v>61.975781249999997</c:v>
                </c:pt>
                <c:pt idx="13576">
                  <c:v>61.975312500000001</c:v>
                </c:pt>
                <c:pt idx="13577">
                  <c:v>61.975000000000001</c:v>
                </c:pt>
                <c:pt idx="13578">
                  <c:v>61.974687500000002</c:v>
                </c:pt>
                <c:pt idx="13579">
                  <c:v>61.974531249999998</c:v>
                </c:pt>
                <c:pt idx="13580">
                  <c:v>61.974218749999999</c:v>
                </c:pt>
                <c:pt idx="13581">
                  <c:v>61.973593749999999</c:v>
                </c:pt>
                <c:pt idx="13582">
                  <c:v>61.972812499999897</c:v>
                </c:pt>
                <c:pt idx="13583">
                  <c:v>61.972031250000001</c:v>
                </c:pt>
                <c:pt idx="13584">
                  <c:v>61.971249999999998</c:v>
                </c:pt>
                <c:pt idx="13585">
                  <c:v>61.970312499999999</c:v>
                </c:pt>
                <c:pt idx="13586">
                  <c:v>61.969218749999897</c:v>
                </c:pt>
                <c:pt idx="13587">
                  <c:v>61.968125000000001</c:v>
                </c:pt>
                <c:pt idx="13588">
                  <c:v>61.967187500000001</c:v>
                </c:pt>
                <c:pt idx="13589">
                  <c:v>61.966250000000002</c:v>
                </c:pt>
                <c:pt idx="13590">
                  <c:v>61.965312499999897</c:v>
                </c:pt>
                <c:pt idx="13591">
                  <c:v>61.964374999999997</c:v>
                </c:pt>
                <c:pt idx="13592">
                  <c:v>61.963437499999998</c:v>
                </c:pt>
                <c:pt idx="13593">
                  <c:v>61.962656250000002</c:v>
                </c:pt>
                <c:pt idx="13594">
                  <c:v>61.961874999999999</c:v>
                </c:pt>
                <c:pt idx="13595">
                  <c:v>61.960781249999997</c:v>
                </c:pt>
                <c:pt idx="13596">
                  <c:v>61.959531249999998</c:v>
                </c:pt>
                <c:pt idx="13597">
                  <c:v>61.958437500000002</c:v>
                </c:pt>
                <c:pt idx="13598">
                  <c:v>61.957500000000003</c:v>
                </c:pt>
                <c:pt idx="13599">
                  <c:v>61.956562499999997</c:v>
                </c:pt>
                <c:pt idx="13600">
                  <c:v>61.955624999999998</c:v>
                </c:pt>
                <c:pt idx="13601">
                  <c:v>61.954531250000002</c:v>
                </c:pt>
                <c:pt idx="13602">
                  <c:v>61.9534375</c:v>
                </c:pt>
                <c:pt idx="13603">
                  <c:v>61.9537499999999</c:v>
                </c:pt>
                <c:pt idx="13604">
                  <c:v>61.955624999999998</c:v>
                </c:pt>
                <c:pt idx="13605">
                  <c:v>61.958125000000003</c:v>
                </c:pt>
                <c:pt idx="13606">
                  <c:v>61.96125</c:v>
                </c:pt>
                <c:pt idx="13607">
                  <c:v>61.964999999999897</c:v>
                </c:pt>
                <c:pt idx="13608">
                  <c:v>61.968906249999897</c:v>
                </c:pt>
                <c:pt idx="13609">
                  <c:v>61.97265625</c:v>
                </c:pt>
                <c:pt idx="13610">
                  <c:v>61.97625</c:v>
                </c:pt>
                <c:pt idx="13611">
                  <c:v>61.979531250000001</c:v>
                </c:pt>
                <c:pt idx="13612">
                  <c:v>61.982343749999998</c:v>
                </c:pt>
                <c:pt idx="13613">
                  <c:v>61.984531250000003</c:v>
                </c:pt>
                <c:pt idx="13614">
                  <c:v>61.986406250000002</c:v>
                </c:pt>
                <c:pt idx="13615">
                  <c:v>61.988750000000003</c:v>
                </c:pt>
                <c:pt idx="13616">
                  <c:v>61.991093749999997</c:v>
                </c:pt>
                <c:pt idx="13617">
                  <c:v>61.9928124999999</c:v>
                </c:pt>
                <c:pt idx="13618">
                  <c:v>61.994374999999998</c:v>
                </c:pt>
                <c:pt idx="13619">
                  <c:v>61.996250000000003</c:v>
                </c:pt>
                <c:pt idx="13620">
                  <c:v>61.998281249999899</c:v>
                </c:pt>
                <c:pt idx="13621">
                  <c:v>62.000156250000003</c:v>
                </c:pt>
                <c:pt idx="13622">
                  <c:v>62.002031250000002</c:v>
                </c:pt>
                <c:pt idx="13623">
                  <c:v>62.003906249999901</c:v>
                </c:pt>
                <c:pt idx="13624">
                  <c:v>62.005937499999902</c:v>
                </c:pt>
                <c:pt idx="13625">
                  <c:v>62.008281250000003</c:v>
                </c:pt>
                <c:pt idx="13626">
                  <c:v>62.010312499999998</c:v>
                </c:pt>
                <c:pt idx="13627">
                  <c:v>62.01171875</c:v>
                </c:pt>
                <c:pt idx="13628">
                  <c:v>62.013437499999903</c:v>
                </c:pt>
                <c:pt idx="13629">
                  <c:v>62.015625</c:v>
                </c:pt>
                <c:pt idx="13630">
                  <c:v>62.018124999999998</c:v>
                </c:pt>
                <c:pt idx="13631">
                  <c:v>62.021562499999902</c:v>
                </c:pt>
                <c:pt idx="13632">
                  <c:v>62.024999999999999</c:v>
                </c:pt>
                <c:pt idx="13633">
                  <c:v>62.029140624999997</c:v>
                </c:pt>
                <c:pt idx="13634">
                  <c:v>62.035859374999902</c:v>
                </c:pt>
                <c:pt idx="13635">
                  <c:v>62.044375000000002</c:v>
                </c:pt>
                <c:pt idx="13636">
                  <c:v>62.053437499999902</c:v>
                </c:pt>
                <c:pt idx="13637">
                  <c:v>62.062421874999998</c:v>
                </c:pt>
                <c:pt idx="13638">
                  <c:v>62.071093750000003</c:v>
                </c:pt>
                <c:pt idx="13639">
                  <c:v>62.079765625</c:v>
                </c:pt>
                <c:pt idx="13640">
                  <c:v>62.088749999999997</c:v>
                </c:pt>
                <c:pt idx="13641">
                  <c:v>62.097890624999998</c:v>
                </c:pt>
                <c:pt idx="13642">
                  <c:v>62.107187500000002</c:v>
                </c:pt>
                <c:pt idx="13643">
                  <c:v>62.116562499999901</c:v>
                </c:pt>
                <c:pt idx="13644">
                  <c:v>62.125937499999999</c:v>
                </c:pt>
                <c:pt idx="13645">
                  <c:v>62.134999999999998</c:v>
                </c:pt>
                <c:pt idx="13646">
                  <c:v>62.143749999999997</c:v>
                </c:pt>
                <c:pt idx="13647">
                  <c:v>62.152343749999901</c:v>
                </c:pt>
                <c:pt idx="13648">
                  <c:v>62.161249999999903</c:v>
                </c:pt>
                <c:pt idx="13649">
                  <c:v>62.170468749999998</c:v>
                </c:pt>
                <c:pt idx="13650">
                  <c:v>62.179296874999999</c:v>
                </c:pt>
                <c:pt idx="13651">
                  <c:v>62.187890624999902</c:v>
                </c:pt>
                <c:pt idx="13652">
                  <c:v>62.196406250000003</c:v>
                </c:pt>
                <c:pt idx="13653">
                  <c:v>62.204843750000002</c:v>
                </c:pt>
                <c:pt idx="13654">
                  <c:v>62.213437499999998</c:v>
                </c:pt>
                <c:pt idx="13655">
                  <c:v>62.222031249999901</c:v>
                </c:pt>
                <c:pt idx="13656">
                  <c:v>62.230546875000002</c:v>
                </c:pt>
                <c:pt idx="13657">
                  <c:v>62.239296875000001</c:v>
                </c:pt>
                <c:pt idx="13658">
                  <c:v>62.247343749999999</c:v>
                </c:pt>
                <c:pt idx="13659">
                  <c:v>62.254374999999897</c:v>
                </c:pt>
                <c:pt idx="13660">
                  <c:v>62.26140625</c:v>
                </c:pt>
                <c:pt idx="13661">
                  <c:v>62.269140624999999</c:v>
                </c:pt>
                <c:pt idx="13662">
                  <c:v>62.277734374999902</c:v>
                </c:pt>
                <c:pt idx="13663">
                  <c:v>62.286640624999997</c:v>
                </c:pt>
                <c:pt idx="13664">
                  <c:v>62.295703125000003</c:v>
                </c:pt>
                <c:pt idx="13665">
                  <c:v>62.305</c:v>
                </c:pt>
                <c:pt idx="13666">
                  <c:v>62.314531250000002</c:v>
                </c:pt>
                <c:pt idx="13667">
                  <c:v>62.32421875</c:v>
                </c:pt>
                <c:pt idx="13668">
                  <c:v>62.333984374999901</c:v>
                </c:pt>
                <c:pt idx="13669">
                  <c:v>62.343828124999902</c:v>
                </c:pt>
                <c:pt idx="13670">
                  <c:v>62.353671874999897</c:v>
                </c:pt>
                <c:pt idx="13671">
                  <c:v>62.363359375000002</c:v>
                </c:pt>
                <c:pt idx="13672">
                  <c:v>62.372421875000001</c:v>
                </c:pt>
                <c:pt idx="13673">
                  <c:v>62.380859375</c:v>
                </c:pt>
                <c:pt idx="13674">
                  <c:v>62.389062500000001</c:v>
                </c:pt>
                <c:pt idx="13675">
                  <c:v>62.397031249999998</c:v>
                </c:pt>
                <c:pt idx="13676">
                  <c:v>62.404765624999897</c:v>
                </c:pt>
                <c:pt idx="13677">
                  <c:v>62.412343749999998</c:v>
                </c:pt>
                <c:pt idx="13678">
                  <c:v>62.419687500000002</c:v>
                </c:pt>
                <c:pt idx="13679">
                  <c:v>62.426874999999903</c:v>
                </c:pt>
                <c:pt idx="13680">
                  <c:v>62.434296875000001</c:v>
                </c:pt>
                <c:pt idx="13681">
                  <c:v>62.442187500000003</c:v>
                </c:pt>
                <c:pt idx="13682">
                  <c:v>62.450390624999997</c:v>
                </c:pt>
                <c:pt idx="13683">
                  <c:v>62.458984375</c:v>
                </c:pt>
                <c:pt idx="13684">
                  <c:v>62.467890624999903</c:v>
                </c:pt>
                <c:pt idx="13685">
                  <c:v>62.476796874999998</c:v>
                </c:pt>
                <c:pt idx="13686">
                  <c:v>62.485937499999999</c:v>
                </c:pt>
                <c:pt idx="13687">
                  <c:v>62.495468750000001</c:v>
                </c:pt>
                <c:pt idx="13688">
                  <c:v>62.505312500000002</c:v>
                </c:pt>
                <c:pt idx="13689">
                  <c:v>62.515234374999999</c:v>
                </c:pt>
                <c:pt idx="13690">
                  <c:v>62.525156249999903</c:v>
                </c:pt>
                <c:pt idx="13691">
                  <c:v>62.534921874999903</c:v>
                </c:pt>
                <c:pt idx="13692">
                  <c:v>62.544375000000002</c:v>
                </c:pt>
                <c:pt idx="13693">
                  <c:v>62.553515625000003</c:v>
                </c:pt>
                <c:pt idx="13694">
                  <c:v>62.562031249999997</c:v>
                </c:pt>
                <c:pt idx="13695">
                  <c:v>62.569921874999999</c:v>
                </c:pt>
                <c:pt idx="13696">
                  <c:v>62.577187500000001</c:v>
                </c:pt>
                <c:pt idx="13697">
                  <c:v>62.583828124999997</c:v>
                </c:pt>
                <c:pt idx="13698">
                  <c:v>62.590390624999998</c:v>
                </c:pt>
                <c:pt idx="13699">
                  <c:v>62.597109374999903</c:v>
                </c:pt>
                <c:pt idx="13700">
                  <c:v>62.603906249999902</c:v>
                </c:pt>
                <c:pt idx="13701">
                  <c:v>62.610937499999999</c:v>
                </c:pt>
                <c:pt idx="13702">
                  <c:v>62.618203125000001</c:v>
                </c:pt>
                <c:pt idx="13703">
                  <c:v>62.626015624999901</c:v>
                </c:pt>
                <c:pt idx="13704">
                  <c:v>62.634374999999999</c:v>
                </c:pt>
                <c:pt idx="13705">
                  <c:v>62.643203124999999</c:v>
                </c:pt>
                <c:pt idx="13706">
                  <c:v>62.65265625</c:v>
                </c:pt>
                <c:pt idx="13707">
                  <c:v>62.662421875</c:v>
                </c:pt>
                <c:pt idx="13708">
                  <c:v>62.6721875</c:v>
                </c:pt>
                <c:pt idx="13709">
                  <c:v>62.680937499999999</c:v>
                </c:pt>
                <c:pt idx="13710">
                  <c:v>62.6878125</c:v>
                </c:pt>
                <c:pt idx="13711">
                  <c:v>62.693750000000001</c:v>
                </c:pt>
                <c:pt idx="13712">
                  <c:v>62.699765624999998</c:v>
                </c:pt>
                <c:pt idx="13713">
                  <c:v>62.705624999999998</c:v>
                </c:pt>
                <c:pt idx="13714">
                  <c:v>62.711328125000001</c:v>
                </c:pt>
                <c:pt idx="13715">
                  <c:v>62.717187500000001</c:v>
                </c:pt>
                <c:pt idx="13716">
                  <c:v>62.723515624999997</c:v>
                </c:pt>
                <c:pt idx="13717">
                  <c:v>62.730625000000003</c:v>
                </c:pt>
                <c:pt idx="13718">
                  <c:v>62.737890624999999</c:v>
                </c:pt>
                <c:pt idx="13719">
                  <c:v>62.744921875000003</c:v>
                </c:pt>
                <c:pt idx="13720">
                  <c:v>62.751328124999901</c:v>
                </c:pt>
                <c:pt idx="13721">
                  <c:v>62.757187499999901</c:v>
                </c:pt>
                <c:pt idx="13722">
                  <c:v>62.763671874999901</c:v>
                </c:pt>
                <c:pt idx="13723">
                  <c:v>62.770781249999999</c:v>
                </c:pt>
                <c:pt idx="13724">
                  <c:v>62.778359375000001</c:v>
                </c:pt>
                <c:pt idx="13725">
                  <c:v>62.785937500000003</c:v>
                </c:pt>
                <c:pt idx="13726">
                  <c:v>62.793593749999999</c:v>
                </c:pt>
                <c:pt idx="13727">
                  <c:v>62.801640624999997</c:v>
                </c:pt>
                <c:pt idx="13728">
                  <c:v>62.809765624999997</c:v>
                </c:pt>
                <c:pt idx="13729">
                  <c:v>62.818125000000002</c:v>
                </c:pt>
                <c:pt idx="13730">
                  <c:v>62.826718749999998</c:v>
                </c:pt>
                <c:pt idx="13731">
                  <c:v>62.835703125000002</c:v>
                </c:pt>
                <c:pt idx="13732">
                  <c:v>62.844843750000003</c:v>
                </c:pt>
                <c:pt idx="13733">
                  <c:v>62.853906250000001</c:v>
                </c:pt>
                <c:pt idx="13734">
                  <c:v>62.862343750000001</c:v>
                </c:pt>
                <c:pt idx="13735">
                  <c:v>62.870156250000001</c:v>
                </c:pt>
                <c:pt idx="13736">
                  <c:v>62.877890624999999</c:v>
                </c:pt>
                <c:pt idx="13737">
                  <c:v>62.885546875000003</c:v>
                </c:pt>
                <c:pt idx="13738">
                  <c:v>62.893437499999997</c:v>
                </c:pt>
                <c:pt idx="13739">
                  <c:v>62.901406249999901</c:v>
                </c:pt>
                <c:pt idx="13740">
                  <c:v>62.909218750000001</c:v>
                </c:pt>
                <c:pt idx="13741">
                  <c:v>62.917187499999997</c:v>
                </c:pt>
                <c:pt idx="13742">
                  <c:v>62.925546875000002</c:v>
                </c:pt>
                <c:pt idx="13743">
                  <c:v>62.934062500000003</c:v>
                </c:pt>
                <c:pt idx="13744">
                  <c:v>62.942656249999999</c:v>
                </c:pt>
                <c:pt idx="13745">
                  <c:v>62.951328124999897</c:v>
                </c:pt>
                <c:pt idx="13746">
                  <c:v>62.960156249999997</c:v>
                </c:pt>
                <c:pt idx="13747">
                  <c:v>62.969374999999999</c:v>
                </c:pt>
                <c:pt idx="13748">
                  <c:v>62.978671874999897</c:v>
                </c:pt>
                <c:pt idx="13749">
                  <c:v>62.987734375000002</c:v>
                </c:pt>
                <c:pt idx="13750">
                  <c:v>62.9967187499999</c:v>
                </c:pt>
                <c:pt idx="13751">
                  <c:v>63.005937500000002</c:v>
                </c:pt>
                <c:pt idx="13752">
                  <c:v>63.015078125000002</c:v>
                </c:pt>
                <c:pt idx="13753">
                  <c:v>63.024140624999902</c:v>
                </c:pt>
                <c:pt idx="13754">
                  <c:v>63.033515625</c:v>
                </c:pt>
                <c:pt idx="13755">
                  <c:v>63.04328125</c:v>
                </c:pt>
                <c:pt idx="13756">
                  <c:v>63.053046875</c:v>
                </c:pt>
                <c:pt idx="13757">
                  <c:v>63.062343749999997</c:v>
                </c:pt>
                <c:pt idx="13758">
                  <c:v>63.071484374999997</c:v>
                </c:pt>
                <c:pt idx="13759">
                  <c:v>63.080703124999999</c:v>
                </c:pt>
                <c:pt idx="13760">
                  <c:v>63.08953125</c:v>
                </c:pt>
                <c:pt idx="13761">
                  <c:v>63.097890624999998</c:v>
                </c:pt>
                <c:pt idx="13762">
                  <c:v>63.106249999999903</c:v>
                </c:pt>
                <c:pt idx="13763">
                  <c:v>63.114687500000002</c:v>
                </c:pt>
                <c:pt idx="13764">
                  <c:v>63.123046874999901</c:v>
                </c:pt>
                <c:pt idx="13765">
                  <c:v>63.131484374999999</c:v>
                </c:pt>
                <c:pt idx="13766">
                  <c:v>63.140156249999997</c:v>
                </c:pt>
                <c:pt idx="13767">
                  <c:v>63.148984374999998</c:v>
                </c:pt>
                <c:pt idx="13768">
                  <c:v>63.157812499999999</c:v>
                </c:pt>
                <c:pt idx="13769">
                  <c:v>63.166718750000001</c:v>
                </c:pt>
                <c:pt idx="13770">
                  <c:v>63.17609375</c:v>
                </c:pt>
                <c:pt idx="13771">
                  <c:v>63.185859375</c:v>
                </c:pt>
                <c:pt idx="13772">
                  <c:v>63.195234374999998</c:v>
                </c:pt>
                <c:pt idx="13773">
                  <c:v>63.204218750000003</c:v>
                </c:pt>
                <c:pt idx="13774">
                  <c:v>63.213281250000001</c:v>
                </c:pt>
                <c:pt idx="13775">
                  <c:v>63.22234375</c:v>
                </c:pt>
                <c:pt idx="13776">
                  <c:v>63.231406249999999</c:v>
                </c:pt>
                <c:pt idx="13777">
                  <c:v>63.240703125000003</c:v>
                </c:pt>
                <c:pt idx="13778">
                  <c:v>63.250156250000003</c:v>
                </c:pt>
                <c:pt idx="13779">
                  <c:v>63.259531250000002</c:v>
                </c:pt>
                <c:pt idx="13780">
                  <c:v>63.268749999999997</c:v>
                </c:pt>
                <c:pt idx="13781">
                  <c:v>63.2779687499999</c:v>
                </c:pt>
                <c:pt idx="13782">
                  <c:v>63.287343749999998</c:v>
                </c:pt>
                <c:pt idx="13783">
                  <c:v>63.296718749999997</c:v>
                </c:pt>
                <c:pt idx="13784">
                  <c:v>63.306093749999903</c:v>
                </c:pt>
                <c:pt idx="13785">
                  <c:v>63.315546874999903</c:v>
                </c:pt>
                <c:pt idx="13786">
                  <c:v>63.324921875000001</c:v>
                </c:pt>
                <c:pt idx="13787">
                  <c:v>63.334140624999897</c:v>
                </c:pt>
                <c:pt idx="13788">
                  <c:v>63.343281249999997</c:v>
                </c:pt>
                <c:pt idx="13789">
                  <c:v>63.352499999999999</c:v>
                </c:pt>
                <c:pt idx="13790">
                  <c:v>63.361953124999999</c:v>
                </c:pt>
                <c:pt idx="13791">
                  <c:v>63.370156250000001</c:v>
                </c:pt>
                <c:pt idx="13792">
                  <c:v>63.375859374999997</c:v>
                </c:pt>
                <c:pt idx="13793">
                  <c:v>63.378749999999997</c:v>
                </c:pt>
                <c:pt idx="13794">
                  <c:v>63.378437499999997</c:v>
                </c:pt>
                <c:pt idx="13795">
                  <c:v>63.375781250000003</c:v>
                </c:pt>
                <c:pt idx="13796">
                  <c:v>63.372812499999903</c:v>
                </c:pt>
                <c:pt idx="13797">
                  <c:v>63.370468750000001</c:v>
                </c:pt>
                <c:pt idx="13798">
                  <c:v>63.368437499999999</c:v>
                </c:pt>
                <c:pt idx="13799">
                  <c:v>63.366406249999997</c:v>
                </c:pt>
                <c:pt idx="13800">
                  <c:v>63.364062499999903</c:v>
                </c:pt>
                <c:pt idx="13801">
                  <c:v>63.361562499999998</c:v>
                </c:pt>
                <c:pt idx="13802">
                  <c:v>63.359218749999997</c:v>
                </c:pt>
                <c:pt idx="13803">
                  <c:v>63.356718749999999</c:v>
                </c:pt>
                <c:pt idx="13804">
                  <c:v>63.353906249999902</c:v>
                </c:pt>
                <c:pt idx="13805">
                  <c:v>63.351406249999997</c:v>
                </c:pt>
                <c:pt idx="13806">
                  <c:v>63.349218749999999</c:v>
                </c:pt>
                <c:pt idx="13807">
                  <c:v>63.347187499999997</c:v>
                </c:pt>
                <c:pt idx="13808">
                  <c:v>63.345468750000002</c:v>
                </c:pt>
                <c:pt idx="13809">
                  <c:v>63.343906250000003</c:v>
                </c:pt>
                <c:pt idx="13810">
                  <c:v>63.342031249999998</c:v>
                </c:pt>
                <c:pt idx="13811">
                  <c:v>63.3401562499999</c:v>
                </c:pt>
                <c:pt idx="13812">
                  <c:v>63.338593749999902</c:v>
                </c:pt>
                <c:pt idx="13813">
                  <c:v>63.337031250000003</c:v>
                </c:pt>
                <c:pt idx="13814">
                  <c:v>63.335625</c:v>
                </c:pt>
                <c:pt idx="13815">
                  <c:v>63.334687499999902</c:v>
                </c:pt>
                <c:pt idx="13816">
                  <c:v>63.334062500000002</c:v>
                </c:pt>
                <c:pt idx="13817">
                  <c:v>63.335156249999997</c:v>
                </c:pt>
                <c:pt idx="13818">
                  <c:v>63.339374999999997</c:v>
                </c:pt>
                <c:pt idx="13819">
                  <c:v>63.345156250000002</c:v>
                </c:pt>
                <c:pt idx="13820">
                  <c:v>63.350625000000001</c:v>
                </c:pt>
                <c:pt idx="13821">
                  <c:v>63.3557812499999</c:v>
                </c:pt>
                <c:pt idx="13822">
                  <c:v>63.361093750000002</c:v>
                </c:pt>
                <c:pt idx="13823">
                  <c:v>63.366328125000003</c:v>
                </c:pt>
                <c:pt idx="13824">
                  <c:v>63.37140625</c:v>
                </c:pt>
                <c:pt idx="13825">
                  <c:v>63.376562499999999</c:v>
                </c:pt>
                <c:pt idx="13826">
                  <c:v>63.381875000000001</c:v>
                </c:pt>
                <c:pt idx="13827">
                  <c:v>63.387109374999902</c:v>
                </c:pt>
                <c:pt idx="13828">
                  <c:v>63.392499999999998</c:v>
                </c:pt>
                <c:pt idx="13829">
                  <c:v>63.397968749999997</c:v>
                </c:pt>
                <c:pt idx="13830">
                  <c:v>63.403281249999999</c:v>
                </c:pt>
                <c:pt idx="13831">
                  <c:v>63.408593750000001</c:v>
                </c:pt>
                <c:pt idx="13832">
                  <c:v>63.41375</c:v>
                </c:pt>
                <c:pt idx="13833">
                  <c:v>63.419062500000003</c:v>
                </c:pt>
                <c:pt idx="13834">
                  <c:v>63.424687499999997</c:v>
                </c:pt>
                <c:pt idx="13835">
                  <c:v>63.430859374999997</c:v>
                </c:pt>
                <c:pt idx="13836">
                  <c:v>63.438749999999999</c:v>
                </c:pt>
                <c:pt idx="13837">
                  <c:v>63.447187499999998</c:v>
                </c:pt>
                <c:pt idx="13838">
                  <c:v>63.455078125</c:v>
                </c:pt>
                <c:pt idx="13839">
                  <c:v>63.4632031249999</c:v>
                </c:pt>
                <c:pt idx="13840">
                  <c:v>63.471562499999997</c:v>
                </c:pt>
                <c:pt idx="13841">
                  <c:v>63.48046875</c:v>
                </c:pt>
                <c:pt idx="13842">
                  <c:v>63.4905468749999</c:v>
                </c:pt>
                <c:pt idx="13843">
                  <c:v>63.501484374999997</c:v>
                </c:pt>
                <c:pt idx="13844">
                  <c:v>63.512734374999901</c:v>
                </c:pt>
                <c:pt idx="13845">
                  <c:v>63.524374999999999</c:v>
                </c:pt>
                <c:pt idx="13846">
                  <c:v>63.536171874999901</c:v>
                </c:pt>
                <c:pt idx="13847">
                  <c:v>63.548046874999997</c:v>
                </c:pt>
                <c:pt idx="13848">
                  <c:v>63.559687500000003</c:v>
                </c:pt>
                <c:pt idx="13849">
                  <c:v>63.570859374999998</c:v>
                </c:pt>
                <c:pt idx="13850">
                  <c:v>63.581796875000002</c:v>
                </c:pt>
                <c:pt idx="13851">
                  <c:v>63.592343749999998</c:v>
                </c:pt>
                <c:pt idx="13852">
                  <c:v>63.602734374999997</c:v>
                </c:pt>
                <c:pt idx="13853">
                  <c:v>63.613515624999998</c:v>
                </c:pt>
                <c:pt idx="13854">
                  <c:v>63.624765625000002</c:v>
                </c:pt>
                <c:pt idx="13855">
                  <c:v>63.636015624999999</c:v>
                </c:pt>
                <c:pt idx="13856">
                  <c:v>63.646953125000003</c:v>
                </c:pt>
                <c:pt idx="13857">
                  <c:v>63.657343750000003</c:v>
                </c:pt>
                <c:pt idx="13858">
                  <c:v>63.667343750000001</c:v>
                </c:pt>
                <c:pt idx="13859">
                  <c:v>63.677343749999999</c:v>
                </c:pt>
                <c:pt idx="13860">
                  <c:v>63.687265624999903</c:v>
                </c:pt>
                <c:pt idx="13861">
                  <c:v>63.697187499999998</c:v>
                </c:pt>
                <c:pt idx="13862">
                  <c:v>63.707265624999998</c:v>
                </c:pt>
                <c:pt idx="13863">
                  <c:v>63.717656249999997</c:v>
                </c:pt>
                <c:pt idx="13864">
                  <c:v>63.728281250000002</c:v>
                </c:pt>
                <c:pt idx="13865">
                  <c:v>63.738984374999902</c:v>
                </c:pt>
                <c:pt idx="13866">
                  <c:v>63.7496875</c:v>
                </c:pt>
                <c:pt idx="13867">
                  <c:v>63.759843750000002</c:v>
                </c:pt>
                <c:pt idx="13868">
                  <c:v>63.769765624999998</c:v>
                </c:pt>
                <c:pt idx="13869">
                  <c:v>63.780156249999997</c:v>
                </c:pt>
                <c:pt idx="13870">
                  <c:v>63.790468750000002</c:v>
                </c:pt>
                <c:pt idx="13871">
                  <c:v>63.800703124999998</c:v>
                </c:pt>
                <c:pt idx="13872">
                  <c:v>63.810390624999997</c:v>
                </c:pt>
                <c:pt idx="13873">
                  <c:v>63.819843749999997</c:v>
                </c:pt>
                <c:pt idx="13874">
                  <c:v>63.828984374999997</c:v>
                </c:pt>
                <c:pt idx="13875">
                  <c:v>63.838046875000003</c:v>
                </c:pt>
                <c:pt idx="13876">
                  <c:v>63.8479687499999</c:v>
                </c:pt>
                <c:pt idx="13877">
                  <c:v>63.857890625000003</c:v>
                </c:pt>
                <c:pt idx="13878">
                  <c:v>63.868046874999997</c:v>
                </c:pt>
                <c:pt idx="13879">
                  <c:v>63.878437499999997</c:v>
                </c:pt>
                <c:pt idx="13880">
                  <c:v>63.889140625000003</c:v>
                </c:pt>
                <c:pt idx="13881">
                  <c:v>63.900234374999997</c:v>
                </c:pt>
                <c:pt idx="13882">
                  <c:v>63.911250000000003</c:v>
                </c:pt>
                <c:pt idx="13883">
                  <c:v>63.9221875</c:v>
                </c:pt>
                <c:pt idx="13884">
                  <c:v>63.932890624999999</c:v>
                </c:pt>
                <c:pt idx="13885">
                  <c:v>63.942578124999997</c:v>
                </c:pt>
                <c:pt idx="13886">
                  <c:v>63.950390624999997</c:v>
                </c:pt>
                <c:pt idx="13887">
                  <c:v>63.955312499999998</c:v>
                </c:pt>
                <c:pt idx="13888">
                  <c:v>63.955468750000001</c:v>
                </c:pt>
                <c:pt idx="13889">
                  <c:v>63.952734374999999</c:v>
                </c:pt>
                <c:pt idx="13890">
                  <c:v>63.95</c:v>
                </c:pt>
                <c:pt idx="13891">
                  <c:v>63.946328124999901</c:v>
                </c:pt>
                <c:pt idx="13892">
                  <c:v>63.942031249999999</c:v>
                </c:pt>
                <c:pt idx="13893">
                  <c:v>63.937890625000001</c:v>
                </c:pt>
                <c:pt idx="13894">
                  <c:v>63.933750000000003</c:v>
                </c:pt>
                <c:pt idx="13895">
                  <c:v>63.929843750000003</c:v>
                </c:pt>
                <c:pt idx="13896">
                  <c:v>63.92609375</c:v>
                </c:pt>
                <c:pt idx="13897">
                  <c:v>63.922656250000003</c:v>
                </c:pt>
                <c:pt idx="13898">
                  <c:v>63.919531249999999</c:v>
                </c:pt>
                <c:pt idx="13899">
                  <c:v>63.914843750000003</c:v>
                </c:pt>
                <c:pt idx="13900">
                  <c:v>63.908984375000003</c:v>
                </c:pt>
                <c:pt idx="13901">
                  <c:v>63.903515624999997</c:v>
                </c:pt>
                <c:pt idx="13902">
                  <c:v>63.897968749999997</c:v>
                </c:pt>
                <c:pt idx="13903">
                  <c:v>63.892421874999997</c:v>
                </c:pt>
                <c:pt idx="13904">
                  <c:v>63.886875000000003</c:v>
                </c:pt>
                <c:pt idx="13905">
                  <c:v>63.880546875</c:v>
                </c:pt>
                <c:pt idx="13906">
                  <c:v>63.873281249999998</c:v>
                </c:pt>
                <c:pt idx="13907">
                  <c:v>63.865703125000003</c:v>
                </c:pt>
                <c:pt idx="13908">
                  <c:v>63.857890624999897</c:v>
                </c:pt>
                <c:pt idx="13909">
                  <c:v>63.850078125000003</c:v>
                </c:pt>
                <c:pt idx="13910">
                  <c:v>63.842265625000003</c:v>
                </c:pt>
                <c:pt idx="13911">
                  <c:v>63.833906249999998</c:v>
                </c:pt>
                <c:pt idx="13912">
                  <c:v>63.825156249999999</c:v>
                </c:pt>
                <c:pt idx="13913">
                  <c:v>63.816562499999897</c:v>
                </c:pt>
                <c:pt idx="13914">
                  <c:v>63.807812499999997</c:v>
                </c:pt>
                <c:pt idx="13915">
                  <c:v>63.798749999999899</c:v>
                </c:pt>
                <c:pt idx="13916">
                  <c:v>63.790156249999903</c:v>
                </c:pt>
                <c:pt idx="13917">
                  <c:v>63.782656250000002</c:v>
                </c:pt>
                <c:pt idx="13918">
                  <c:v>63.776015624999999</c:v>
                </c:pt>
                <c:pt idx="13919">
                  <c:v>63.769609375000002</c:v>
                </c:pt>
                <c:pt idx="13920">
                  <c:v>63.763281249999999</c:v>
                </c:pt>
                <c:pt idx="13921">
                  <c:v>63.757187500000001</c:v>
                </c:pt>
                <c:pt idx="13922">
                  <c:v>63.752265625</c:v>
                </c:pt>
                <c:pt idx="13923">
                  <c:v>63.747578124999997</c:v>
                </c:pt>
                <c:pt idx="13924">
                  <c:v>63.741718749999997</c:v>
                </c:pt>
                <c:pt idx="13925">
                  <c:v>63.735624999999999</c:v>
                </c:pt>
                <c:pt idx="13926">
                  <c:v>63.729843750000001</c:v>
                </c:pt>
                <c:pt idx="13927">
                  <c:v>63.723515624999997</c:v>
                </c:pt>
                <c:pt idx="13928">
                  <c:v>63.716328124999897</c:v>
                </c:pt>
                <c:pt idx="13929">
                  <c:v>63.709218749999998</c:v>
                </c:pt>
                <c:pt idx="13930">
                  <c:v>63.702421874999999</c:v>
                </c:pt>
                <c:pt idx="13931">
                  <c:v>63.695703124999902</c:v>
                </c:pt>
                <c:pt idx="13932">
                  <c:v>63.689140624999901</c:v>
                </c:pt>
                <c:pt idx="13933">
                  <c:v>63.683124999999997</c:v>
                </c:pt>
                <c:pt idx="13934">
                  <c:v>63.677343749999999</c:v>
                </c:pt>
                <c:pt idx="13935">
                  <c:v>63.671406249999997</c:v>
                </c:pt>
                <c:pt idx="13936">
                  <c:v>63.665234374999997</c:v>
                </c:pt>
                <c:pt idx="13937">
                  <c:v>63.658593749999902</c:v>
                </c:pt>
                <c:pt idx="13938">
                  <c:v>63.651640624999999</c:v>
                </c:pt>
                <c:pt idx="13939">
                  <c:v>63.644687499999897</c:v>
                </c:pt>
                <c:pt idx="13940">
                  <c:v>63.637890624999997</c:v>
                </c:pt>
                <c:pt idx="13941">
                  <c:v>63.6311718749999</c:v>
                </c:pt>
                <c:pt idx="13942">
                  <c:v>63.624531249999997</c:v>
                </c:pt>
                <c:pt idx="13943">
                  <c:v>63.617968750000003</c:v>
                </c:pt>
                <c:pt idx="13944">
                  <c:v>63.611406249999902</c:v>
                </c:pt>
                <c:pt idx="13945">
                  <c:v>63.604765624999999</c:v>
                </c:pt>
                <c:pt idx="13946">
                  <c:v>63.598046875000001</c:v>
                </c:pt>
                <c:pt idx="13947">
                  <c:v>63.591328124999997</c:v>
                </c:pt>
                <c:pt idx="13948">
                  <c:v>63.584453124999897</c:v>
                </c:pt>
                <c:pt idx="13949">
                  <c:v>63.577265625000003</c:v>
                </c:pt>
                <c:pt idx="13950">
                  <c:v>63.569843749999997</c:v>
                </c:pt>
                <c:pt idx="13951">
                  <c:v>63.5621875</c:v>
                </c:pt>
                <c:pt idx="13952">
                  <c:v>63.554375</c:v>
                </c:pt>
                <c:pt idx="13953">
                  <c:v>63.546718749999997</c:v>
                </c:pt>
                <c:pt idx="13954">
                  <c:v>63.539296874999998</c:v>
                </c:pt>
                <c:pt idx="13955">
                  <c:v>63.531953125000001</c:v>
                </c:pt>
                <c:pt idx="13956">
                  <c:v>63.524999999999999</c:v>
                </c:pt>
                <c:pt idx="13957">
                  <c:v>63.518359375000003</c:v>
                </c:pt>
                <c:pt idx="13958">
                  <c:v>63.511640624999998</c:v>
                </c:pt>
                <c:pt idx="13959">
                  <c:v>63.504765624999997</c:v>
                </c:pt>
                <c:pt idx="13960">
                  <c:v>63.497734375</c:v>
                </c:pt>
                <c:pt idx="13961">
                  <c:v>63.490468749999998</c:v>
                </c:pt>
                <c:pt idx="13962">
                  <c:v>63.482968749999998</c:v>
                </c:pt>
                <c:pt idx="13963">
                  <c:v>63.475312499999902</c:v>
                </c:pt>
                <c:pt idx="13964">
                  <c:v>63.467343749999998</c:v>
                </c:pt>
                <c:pt idx="13965">
                  <c:v>63.459140625000003</c:v>
                </c:pt>
                <c:pt idx="13966">
                  <c:v>63.451015624999997</c:v>
                </c:pt>
                <c:pt idx="13967">
                  <c:v>63.443124999999903</c:v>
                </c:pt>
                <c:pt idx="13968">
                  <c:v>63.435312500000002</c:v>
                </c:pt>
                <c:pt idx="13969">
                  <c:v>63.427656249999998</c:v>
                </c:pt>
                <c:pt idx="13970">
                  <c:v>63.420234375</c:v>
                </c:pt>
                <c:pt idx="13971">
                  <c:v>63.412656249999998</c:v>
                </c:pt>
                <c:pt idx="13972">
                  <c:v>63.412578125000003</c:v>
                </c:pt>
                <c:pt idx="13973">
                  <c:v>63.423593750000002</c:v>
                </c:pt>
                <c:pt idx="13974">
                  <c:v>63.439453125</c:v>
                </c:pt>
                <c:pt idx="13975">
                  <c:v>63.456640624999999</c:v>
                </c:pt>
                <c:pt idx="13976">
                  <c:v>63.468515625000002</c:v>
                </c:pt>
                <c:pt idx="13977">
                  <c:v>63.474296875</c:v>
                </c:pt>
                <c:pt idx="13978">
                  <c:v>63.477031250000003</c:v>
                </c:pt>
                <c:pt idx="13979">
                  <c:v>63.4765625</c:v>
                </c:pt>
                <c:pt idx="13980">
                  <c:v>63.474843749999998</c:v>
                </c:pt>
                <c:pt idx="13981">
                  <c:v>63.472812500000003</c:v>
                </c:pt>
                <c:pt idx="13982">
                  <c:v>63.470468750000002</c:v>
                </c:pt>
                <c:pt idx="13983">
                  <c:v>63.467968749999997</c:v>
                </c:pt>
                <c:pt idx="13984">
                  <c:v>63.465781249999999</c:v>
                </c:pt>
                <c:pt idx="13985">
                  <c:v>63.463437499999998</c:v>
                </c:pt>
                <c:pt idx="13986">
                  <c:v>63.460625</c:v>
                </c:pt>
                <c:pt idx="13987">
                  <c:v>63.457812500000003</c:v>
                </c:pt>
                <c:pt idx="13988">
                  <c:v>63.455468750000001</c:v>
                </c:pt>
                <c:pt idx="13989">
                  <c:v>63.453593750000003</c:v>
                </c:pt>
                <c:pt idx="13990">
                  <c:v>63.452031249999997</c:v>
                </c:pt>
                <c:pt idx="13991">
                  <c:v>63.451093749999998</c:v>
                </c:pt>
                <c:pt idx="13992">
                  <c:v>63.450781249999999</c:v>
                </c:pt>
                <c:pt idx="13993">
                  <c:v>63.450781249999999</c:v>
                </c:pt>
                <c:pt idx="13994">
                  <c:v>63.450625000000002</c:v>
                </c:pt>
                <c:pt idx="13995">
                  <c:v>63.450468749999999</c:v>
                </c:pt>
                <c:pt idx="13996">
                  <c:v>63.450468749999999</c:v>
                </c:pt>
                <c:pt idx="13997">
                  <c:v>63.450468749999999</c:v>
                </c:pt>
                <c:pt idx="13998">
                  <c:v>63.450312500000003</c:v>
                </c:pt>
                <c:pt idx="13999">
                  <c:v>63.45</c:v>
                </c:pt>
                <c:pt idx="14000">
                  <c:v>63.449687500000003</c:v>
                </c:pt>
                <c:pt idx="14001">
                  <c:v>63.449375000000003</c:v>
                </c:pt>
                <c:pt idx="14002">
                  <c:v>63.449062499999997</c:v>
                </c:pt>
                <c:pt idx="14003">
                  <c:v>63.448906249999901</c:v>
                </c:pt>
                <c:pt idx="14004">
                  <c:v>63.44890625</c:v>
                </c:pt>
                <c:pt idx="14005">
                  <c:v>63.449062499999997</c:v>
                </c:pt>
                <c:pt idx="14006">
                  <c:v>63.449375000000003</c:v>
                </c:pt>
                <c:pt idx="14007">
                  <c:v>63.449687499999897</c:v>
                </c:pt>
                <c:pt idx="14008">
                  <c:v>63.45</c:v>
                </c:pt>
                <c:pt idx="14009">
                  <c:v>63.450312500000003</c:v>
                </c:pt>
                <c:pt idx="14010">
                  <c:v>63.450625000000002</c:v>
                </c:pt>
                <c:pt idx="14011">
                  <c:v>63.450937499999903</c:v>
                </c:pt>
                <c:pt idx="14012">
                  <c:v>63.451093749999998</c:v>
                </c:pt>
                <c:pt idx="14013">
                  <c:v>63.450937500000002</c:v>
                </c:pt>
                <c:pt idx="14014">
                  <c:v>63.450781249999999</c:v>
                </c:pt>
                <c:pt idx="14015">
                  <c:v>63.450781249999999</c:v>
                </c:pt>
                <c:pt idx="14016">
                  <c:v>63.450937500000002</c:v>
                </c:pt>
                <c:pt idx="14017">
                  <c:v>63.451093749999998</c:v>
                </c:pt>
                <c:pt idx="14018">
                  <c:v>63.451406249999998</c:v>
                </c:pt>
                <c:pt idx="14019">
                  <c:v>63.452187500000001</c:v>
                </c:pt>
                <c:pt idx="14020">
                  <c:v>63.453281249999897</c:v>
                </c:pt>
                <c:pt idx="14021">
                  <c:v>63.454531249999903</c:v>
                </c:pt>
                <c:pt idx="14022">
                  <c:v>63.45671875</c:v>
                </c:pt>
                <c:pt idx="14023">
                  <c:v>63.459843749999997</c:v>
                </c:pt>
                <c:pt idx="14024">
                  <c:v>63.462812499999998</c:v>
                </c:pt>
                <c:pt idx="14025">
                  <c:v>63.465546875000001</c:v>
                </c:pt>
                <c:pt idx="14026">
                  <c:v>63.4684375</c:v>
                </c:pt>
                <c:pt idx="14027">
                  <c:v>63.471562499999997</c:v>
                </c:pt>
                <c:pt idx="14028">
                  <c:v>63.474765625000003</c:v>
                </c:pt>
                <c:pt idx="14029">
                  <c:v>63.478046874999997</c:v>
                </c:pt>
                <c:pt idx="14030">
                  <c:v>63.482421875</c:v>
                </c:pt>
                <c:pt idx="14031">
                  <c:v>63.48796875</c:v>
                </c:pt>
                <c:pt idx="14032">
                  <c:v>63.493124999999999</c:v>
                </c:pt>
                <c:pt idx="14033">
                  <c:v>63.497812500000002</c:v>
                </c:pt>
                <c:pt idx="14034">
                  <c:v>63.502812499999997</c:v>
                </c:pt>
                <c:pt idx="14035">
                  <c:v>63.508281250000003</c:v>
                </c:pt>
                <c:pt idx="14036">
                  <c:v>63.513906249999998</c:v>
                </c:pt>
                <c:pt idx="14037">
                  <c:v>63.519765624999998</c:v>
                </c:pt>
                <c:pt idx="14038">
                  <c:v>63.525703125</c:v>
                </c:pt>
                <c:pt idx="14039">
                  <c:v>63.531406250000003</c:v>
                </c:pt>
                <c:pt idx="14040">
                  <c:v>63.537031249999998</c:v>
                </c:pt>
                <c:pt idx="14041">
                  <c:v>63.54265625</c:v>
                </c:pt>
                <c:pt idx="14042">
                  <c:v>63.547812499999999</c:v>
                </c:pt>
                <c:pt idx="14043">
                  <c:v>63.552343749999999</c:v>
                </c:pt>
                <c:pt idx="14044">
                  <c:v>63.556562499999998</c:v>
                </c:pt>
                <c:pt idx="14045">
                  <c:v>63.560781249999998</c:v>
                </c:pt>
                <c:pt idx="14046">
                  <c:v>63.565156249999902</c:v>
                </c:pt>
                <c:pt idx="14047">
                  <c:v>63.569218749999997</c:v>
                </c:pt>
                <c:pt idx="14048">
                  <c:v>63.572656249999902</c:v>
                </c:pt>
                <c:pt idx="14049">
                  <c:v>63.575468749999999</c:v>
                </c:pt>
                <c:pt idx="14050">
                  <c:v>63.577343749999997</c:v>
                </c:pt>
                <c:pt idx="14051">
                  <c:v>63.577968749999997</c:v>
                </c:pt>
                <c:pt idx="14052">
                  <c:v>63.577968749999997</c:v>
                </c:pt>
                <c:pt idx="14053">
                  <c:v>63.577968749999997</c:v>
                </c:pt>
                <c:pt idx="14054">
                  <c:v>63.5778125</c:v>
                </c:pt>
                <c:pt idx="14055">
                  <c:v>63.577500000000001</c:v>
                </c:pt>
                <c:pt idx="14056">
                  <c:v>63.577031249999997</c:v>
                </c:pt>
                <c:pt idx="14057">
                  <c:v>63.576406249999998</c:v>
                </c:pt>
                <c:pt idx="14058">
                  <c:v>63.575624999999903</c:v>
                </c:pt>
                <c:pt idx="14059">
                  <c:v>63.574843749999999</c:v>
                </c:pt>
                <c:pt idx="14060">
                  <c:v>63.574375000000003</c:v>
                </c:pt>
                <c:pt idx="14061">
                  <c:v>63.574062499999997</c:v>
                </c:pt>
                <c:pt idx="14062">
                  <c:v>63.57421875</c:v>
                </c:pt>
                <c:pt idx="14063">
                  <c:v>63.575000000000003</c:v>
                </c:pt>
                <c:pt idx="14064">
                  <c:v>63.575468749999999</c:v>
                </c:pt>
                <c:pt idx="14065">
                  <c:v>63.575156249999999</c:v>
                </c:pt>
                <c:pt idx="14066">
                  <c:v>63.574375000000003</c:v>
                </c:pt>
                <c:pt idx="14067">
                  <c:v>63.573437499999997</c:v>
                </c:pt>
                <c:pt idx="14068">
                  <c:v>63.572343750000002</c:v>
                </c:pt>
                <c:pt idx="14069">
                  <c:v>63.571093749999903</c:v>
                </c:pt>
                <c:pt idx="14070">
                  <c:v>63.569999999999901</c:v>
                </c:pt>
                <c:pt idx="14071">
                  <c:v>63.569218749999997</c:v>
                </c:pt>
                <c:pt idx="14072">
                  <c:v>63.568437500000002</c:v>
                </c:pt>
                <c:pt idx="14073">
                  <c:v>63.567500000000003</c:v>
                </c:pt>
                <c:pt idx="14074">
                  <c:v>63.566562500000003</c:v>
                </c:pt>
                <c:pt idx="14075">
                  <c:v>63.565624999999997</c:v>
                </c:pt>
                <c:pt idx="14076">
                  <c:v>63.564531249999902</c:v>
                </c:pt>
                <c:pt idx="14077">
                  <c:v>63.563124999999999</c:v>
                </c:pt>
                <c:pt idx="14078">
                  <c:v>63.561718749999997</c:v>
                </c:pt>
                <c:pt idx="14079">
                  <c:v>63.560312500000002</c:v>
                </c:pt>
                <c:pt idx="14080">
                  <c:v>63.55890625</c:v>
                </c:pt>
                <c:pt idx="14081">
                  <c:v>63.557499999999997</c:v>
                </c:pt>
                <c:pt idx="14082">
                  <c:v>63.556093750000002</c:v>
                </c:pt>
                <c:pt idx="14083">
                  <c:v>63.5546875</c:v>
                </c:pt>
                <c:pt idx="14084">
                  <c:v>63.552968749999998</c:v>
                </c:pt>
                <c:pt idx="14085">
                  <c:v>63.55109375</c:v>
                </c:pt>
                <c:pt idx="14086">
                  <c:v>63.549374999999998</c:v>
                </c:pt>
                <c:pt idx="14087">
                  <c:v>63.547968750000003</c:v>
                </c:pt>
                <c:pt idx="14088">
                  <c:v>63.5465625</c:v>
                </c:pt>
                <c:pt idx="14089">
                  <c:v>63.544843749999998</c:v>
                </c:pt>
                <c:pt idx="14090">
                  <c:v>63.54296875</c:v>
                </c:pt>
                <c:pt idx="14091">
                  <c:v>63.541093749999902</c:v>
                </c:pt>
                <c:pt idx="14092">
                  <c:v>63.539218749999897</c:v>
                </c:pt>
                <c:pt idx="14093">
                  <c:v>63.537500000000001</c:v>
                </c:pt>
                <c:pt idx="14094">
                  <c:v>63.535937500000003</c:v>
                </c:pt>
                <c:pt idx="14095">
                  <c:v>63.534374999999997</c:v>
                </c:pt>
                <c:pt idx="14096">
                  <c:v>63.532656250000002</c:v>
                </c:pt>
                <c:pt idx="14097">
                  <c:v>63.5309375</c:v>
                </c:pt>
                <c:pt idx="14098">
                  <c:v>63.529218749999998</c:v>
                </c:pt>
                <c:pt idx="14099">
                  <c:v>63.52765625</c:v>
                </c:pt>
                <c:pt idx="14100">
                  <c:v>63.526562499999997</c:v>
                </c:pt>
                <c:pt idx="14101">
                  <c:v>63.525624999999998</c:v>
                </c:pt>
                <c:pt idx="14102">
                  <c:v>63.524687499999999</c:v>
                </c:pt>
                <c:pt idx="14103">
                  <c:v>63.523593750000003</c:v>
                </c:pt>
                <c:pt idx="14104">
                  <c:v>63.522500000000001</c:v>
                </c:pt>
                <c:pt idx="14105">
                  <c:v>63.521406249999998</c:v>
                </c:pt>
                <c:pt idx="14106">
                  <c:v>63.52</c:v>
                </c:pt>
                <c:pt idx="14107">
                  <c:v>63.518906250000001</c:v>
                </c:pt>
                <c:pt idx="14108">
                  <c:v>63.518281250000001</c:v>
                </c:pt>
                <c:pt idx="14109">
                  <c:v>63.517187499999999</c:v>
                </c:pt>
                <c:pt idx="14110">
                  <c:v>63.515468749999997</c:v>
                </c:pt>
                <c:pt idx="14111">
                  <c:v>63.513437500000002</c:v>
                </c:pt>
                <c:pt idx="14112">
                  <c:v>63.511249999999997</c:v>
                </c:pt>
                <c:pt idx="14113">
                  <c:v>63.508749999999999</c:v>
                </c:pt>
                <c:pt idx="14114">
                  <c:v>63.505937500000002</c:v>
                </c:pt>
                <c:pt idx="14115">
                  <c:v>63.502968750000001</c:v>
                </c:pt>
                <c:pt idx="14116">
                  <c:v>63.499609374999999</c:v>
                </c:pt>
                <c:pt idx="14117">
                  <c:v>63.49578125</c:v>
                </c:pt>
                <c:pt idx="14118">
                  <c:v>63.491562500000001</c:v>
                </c:pt>
                <c:pt idx="14119">
                  <c:v>63.487499999999997</c:v>
                </c:pt>
                <c:pt idx="14120">
                  <c:v>63.483828125000002</c:v>
                </c:pt>
                <c:pt idx="14121">
                  <c:v>63.480234375000002</c:v>
                </c:pt>
                <c:pt idx="14122">
                  <c:v>63.476718750000003</c:v>
                </c:pt>
                <c:pt idx="14123">
                  <c:v>63.473125000000003</c:v>
                </c:pt>
                <c:pt idx="14124">
                  <c:v>63.469453125000001</c:v>
                </c:pt>
                <c:pt idx="14125">
                  <c:v>63.465937500000003</c:v>
                </c:pt>
                <c:pt idx="14126">
                  <c:v>63.462265625000001</c:v>
                </c:pt>
                <c:pt idx="14127">
                  <c:v>63.459687500000001</c:v>
                </c:pt>
                <c:pt idx="14128">
                  <c:v>63.458906249999998</c:v>
                </c:pt>
                <c:pt idx="14129">
                  <c:v>63.459062500000002</c:v>
                </c:pt>
                <c:pt idx="14130">
                  <c:v>63.459687500000001</c:v>
                </c:pt>
                <c:pt idx="14131">
                  <c:v>63.460156249999997</c:v>
                </c:pt>
                <c:pt idx="14132">
                  <c:v>63.460625</c:v>
                </c:pt>
                <c:pt idx="14133">
                  <c:v>63.461406250000003</c:v>
                </c:pt>
                <c:pt idx="14134">
                  <c:v>63.462343750000002</c:v>
                </c:pt>
                <c:pt idx="14135">
                  <c:v>63.463124999999998</c:v>
                </c:pt>
                <c:pt idx="14136">
                  <c:v>63.463593750000001</c:v>
                </c:pt>
                <c:pt idx="14137">
                  <c:v>63.464062499999997</c:v>
                </c:pt>
                <c:pt idx="14138">
                  <c:v>63.464687499999997</c:v>
                </c:pt>
                <c:pt idx="14139">
                  <c:v>63.465312500000003</c:v>
                </c:pt>
                <c:pt idx="14140">
                  <c:v>63.465625000000003</c:v>
                </c:pt>
                <c:pt idx="14141">
                  <c:v>63.465781249999999</c:v>
                </c:pt>
                <c:pt idx="14142">
                  <c:v>63.466406249999999</c:v>
                </c:pt>
                <c:pt idx="14143">
                  <c:v>63.467031249999998</c:v>
                </c:pt>
                <c:pt idx="14144">
                  <c:v>63.467187500000001</c:v>
                </c:pt>
                <c:pt idx="14145">
                  <c:v>63.467187500000001</c:v>
                </c:pt>
                <c:pt idx="14146">
                  <c:v>63.467343749999998</c:v>
                </c:pt>
                <c:pt idx="14147">
                  <c:v>63.467812500000001</c:v>
                </c:pt>
                <c:pt idx="14148">
                  <c:v>63.4684375</c:v>
                </c:pt>
                <c:pt idx="14149">
                  <c:v>63.4690625</c:v>
                </c:pt>
                <c:pt idx="14150">
                  <c:v>63.469687499999999</c:v>
                </c:pt>
                <c:pt idx="14151">
                  <c:v>63.470312499999999</c:v>
                </c:pt>
                <c:pt idx="14152">
                  <c:v>63.470937499999998</c:v>
                </c:pt>
                <c:pt idx="14153">
                  <c:v>63.471562499999997</c:v>
                </c:pt>
                <c:pt idx="14154">
                  <c:v>63.47234375</c:v>
                </c:pt>
                <c:pt idx="14155">
                  <c:v>63.473281249999999</c:v>
                </c:pt>
                <c:pt idx="14156">
                  <c:v>63.474218749999999</c:v>
                </c:pt>
                <c:pt idx="14157">
                  <c:v>63.475156249999998</c:v>
                </c:pt>
                <c:pt idx="14158">
                  <c:v>63.476093749999997</c:v>
                </c:pt>
                <c:pt idx="14159">
                  <c:v>63.477031250000003</c:v>
                </c:pt>
                <c:pt idx="14160">
                  <c:v>63.477812499999999</c:v>
                </c:pt>
                <c:pt idx="14161">
                  <c:v>63.478593750000002</c:v>
                </c:pt>
                <c:pt idx="14162">
                  <c:v>63.479531249999901</c:v>
                </c:pt>
                <c:pt idx="14163">
                  <c:v>63.480312499999997</c:v>
                </c:pt>
                <c:pt idx="14164">
                  <c:v>63.480937500000003</c:v>
                </c:pt>
                <c:pt idx="14165">
                  <c:v>63.481562499999903</c:v>
                </c:pt>
                <c:pt idx="14166">
                  <c:v>63.482031249999999</c:v>
                </c:pt>
                <c:pt idx="14167">
                  <c:v>63.482500000000002</c:v>
                </c:pt>
                <c:pt idx="14168">
                  <c:v>63.482968749999998</c:v>
                </c:pt>
                <c:pt idx="14169">
                  <c:v>63.483281249999997</c:v>
                </c:pt>
                <c:pt idx="14170">
                  <c:v>63.483593749999997</c:v>
                </c:pt>
                <c:pt idx="14171">
                  <c:v>63.483750000000001</c:v>
                </c:pt>
                <c:pt idx="14172">
                  <c:v>63.482500000000002</c:v>
                </c:pt>
                <c:pt idx="14173">
                  <c:v>63.479687499999898</c:v>
                </c:pt>
                <c:pt idx="14174">
                  <c:v>63.4765625</c:v>
                </c:pt>
                <c:pt idx="14175">
                  <c:v>63.473281249999999</c:v>
                </c:pt>
                <c:pt idx="14176">
                  <c:v>63.47</c:v>
                </c:pt>
                <c:pt idx="14177">
                  <c:v>63.466875000000002</c:v>
                </c:pt>
                <c:pt idx="14178">
                  <c:v>63.463593750000001</c:v>
                </c:pt>
                <c:pt idx="14179">
                  <c:v>63.459843749999997</c:v>
                </c:pt>
                <c:pt idx="14180">
                  <c:v>63.455781250000001</c:v>
                </c:pt>
                <c:pt idx="14181">
                  <c:v>63.451875000000001</c:v>
                </c:pt>
                <c:pt idx="14182">
                  <c:v>63.448124999999997</c:v>
                </c:pt>
                <c:pt idx="14183">
                  <c:v>63.444375000000001</c:v>
                </c:pt>
                <c:pt idx="14184">
                  <c:v>63.440468749999901</c:v>
                </c:pt>
                <c:pt idx="14185">
                  <c:v>63.436249999999902</c:v>
                </c:pt>
                <c:pt idx="14186">
                  <c:v>63.432031250000001</c:v>
                </c:pt>
                <c:pt idx="14187">
                  <c:v>63.428281249999898</c:v>
                </c:pt>
                <c:pt idx="14188">
                  <c:v>63.424687499999997</c:v>
                </c:pt>
                <c:pt idx="14189">
                  <c:v>63.420937500000001</c:v>
                </c:pt>
                <c:pt idx="14190">
                  <c:v>63.417343750000001</c:v>
                </c:pt>
                <c:pt idx="14191">
                  <c:v>63.4140625</c:v>
                </c:pt>
                <c:pt idx="14192">
                  <c:v>63.410937500000003</c:v>
                </c:pt>
                <c:pt idx="14193">
                  <c:v>63.407968750000002</c:v>
                </c:pt>
                <c:pt idx="14194">
                  <c:v>63.405156249999997</c:v>
                </c:pt>
                <c:pt idx="14195">
                  <c:v>63.402500000000003</c:v>
                </c:pt>
                <c:pt idx="14196">
                  <c:v>63.4</c:v>
                </c:pt>
                <c:pt idx="14197">
                  <c:v>63.397812499999901</c:v>
                </c:pt>
                <c:pt idx="14198">
                  <c:v>63.395625000000003</c:v>
                </c:pt>
                <c:pt idx="14199">
                  <c:v>63.392812499999998</c:v>
                </c:pt>
                <c:pt idx="14200">
                  <c:v>63.39</c:v>
                </c:pt>
                <c:pt idx="14201">
                  <c:v>63.3870312499999</c:v>
                </c:pt>
                <c:pt idx="14202">
                  <c:v>63.384062499999999</c:v>
                </c:pt>
                <c:pt idx="14203">
                  <c:v>63.381718749999997</c:v>
                </c:pt>
                <c:pt idx="14204">
                  <c:v>63.379375000000003</c:v>
                </c:pt>
                <c:pt idx="14205">
                  <c:v>63.376562499999999</c:v>
                </c:pt>
                <c:pt idx="14206">
                  <c:v>63.373437500000001</c:v>
                </c:pt>
                <c:pt idx="14207">
                  <c:v>63.370312499999997</c:v>
                </c:pt>
                <c:pt idx="14208">
                  <c:v>63.366953125000002</c:v>
                </c:pt>
                <c:pt idx="14209">
                  <c:v>63.363437500000003</c:v>
                </c:pt>
                <c:pt idx="14210">
                  <c:v>63.359921874999998</c:v>
                </c:pt>
                <c:pt idx="14211">
                  <c:v>63.356093749999999</c:v>
                </c:pt>
                <c:pt idx="14212">
                  <c:v>63.352109374999998</c:v>
                </c:pt>
                <c:pt idx="14213">
                  <c:v>63.348046875000001</c:v>
                </c:pt>
                <c:pt idx="14214">
                  <c:v>63.344140625000001</c:v>
                </c:pt>
                <c:pt idx="14215">
                  <c:v>63.341093749999999</c:v>
                </c:pt>
                <c:pt idx="14216">
                  <c:v>63.338437499999998</c:v>
                </c:pt>
                <c:pt idx="14217">
                  <c:v>63.335234374999999</c:v>
                </c:pt>
                <c:pt idx="14218">
                  <c:v>63.33171875</c:v>
                </c:pt>
                <c:pt idx="14219">
                  <c:v>63.3284375</c:v>
                </c:pt>
                <c:pt idx="14220">
                  <c:v>63.325468749999999</c:v>
                </c:pt>
                <c:pt idx="14221">
                  <c:v>63.322656249999902</c:v>
                </c:pt>
                <c:pt idx="14222">
                  <c:v>63.319687500000001</c:v>
                </c:pt>
                <c:pt idx="14223">
                  <c:v>63.316171875000002</c:v>
                </c:pt>
                <c:pt idx="14224">
                  <c:v>63.3128125</c:v>
                </c:pt>
                <c:pt idx="14225">
                  <c:v>63.310625000000002</c:v>
                </c:pt>
                <c:pt idx="14226">
                  <c:v>63.308671875000002</c:v>
                </c:pt>
                <c:pt idx="14227">
                  <c:v>63.305078125000001</c:v>
                </c:pt>
                <c:pt idx="14228">
                  <c:v>63.299765624999999</c:v>
                </c:pt>
                <c:pt idx="14229">
                  <c:v>63.294062500000003</c:v>
                </c:pt>
                <c:pt idx="14230">
                  <c:v>63.288359374999999</c:v>
                </c:pt>
                <c:pt idx="14231">
                  <c:v>63.282578125000001</c:v>
                </c:pt>
                <c:pt idx="14232">
                  <c:v>63.276953124999999</c:v>
                </c:pt>
                <c:pt idx="14233">
                  <c:v>63.271562500000002</c:v>
                </c:pt>
                <c:pt idx="14234">
                  <c:v>63.265625</c:v>
                </c:pt>
                <c:pt idx="14235">
                  <c:v>63.258906250000003</c:v>
                </c:pt>
                <c:pt idx="14236">
                  <c:v>63.251249999999999</c:v>
                </c:pt>
                <c:pt idx="14237">
                  <c:v>63.242578125000001</c:v>
                </c:pt>
                <c:pt idx="14238">
                  <c:v>63.233437500000001</c:v>
                </c:pt>
                <c:pt idx="14239">
                  <c:v>63.224140624999997</c:v>
                </c:pt>
                <c:pt idx="14240">
                  <c:v>63.215000000000003</c:v>
                </c:pt>
                <c:pt idx="14241">
                  <c:v>63.206406250000001</c:v>
                </c:pt>
                <c:pt idx="14242">
                  <c:v>63.19953125</c:v>
                </c:pt>
                <c:pt idx="14243">
                  <c:v>63.197578125</c:v>
                </c:pt>
                <c:pt idx="14244">
                  <c:v>63.202109374999999</c:v>
                </c:pt>
                <c:pt idx="14245">
                  <c:v>63.209453125000003</c:v>
                </c:pt>
                <c:pt idx="14246">
                  <c:v>63.216640624999997</c:v>
                </c:pt>
                <c:pt idx="14247">
                  <c:v>63.223515624999997</c:v>
                </c:pt>
                <c:pt idx="14248">
                  <c:v>63.230234375000002</c:v>
                </c:pt>
                <c:pt idx="14249">
                  <c:v>63.237031250000001</c:v>
                </c:pt>
                <c:pt idx="14250">
                  <c:v>63.244140625</c:v>
                </c:pt>
                <c:pt idx="14251">
                  <c:v>63.251718750000002</c:v>
                </c:pt>
                <c:pt idx="14252">
                  <c:v>63.259453125</c:v>
                </c:pt>
                <c:pt idx="14253">
                  <c:v>63.266874999999999</c:v>
                </c:pt>
                <c:pt idx="14254">
                  <c:v>63.273828125000001</c:v>
                </c:pt>
                <c:pt idx="14255">
                  <c:v>63.280390625000003</c:v>
                </c:pt>
                <c:pt idx="14256">
                  <c:v>63.287187500000002</c:v>
                </c:pt>
                <c:pt idx="14257">
                  <c:v>63.294296875000001</c:v>
                </c:pt>
                <c:pt idx="14258">
                  <c:v>63.301875000000003</c:v>
                </c:pt>
                <c:pt idx="14259">
                  <c:v>63.310156249999999</c:v>
                </c:pt>
                <c:pt idx="14260">
                  <c:v>63.318593749999998</c:v>
                </c:pt>
                <c:pt idx="14261">
                  <c:v>63.327187500000001</c:v>
                </c:pt>
                <c:pt idx="14262">
                  <c:v>63.3362499999999</c:v>
                </c:pt>
                <c:pt idx="14263">
                  <c:v>63.345703125</c:v>
                </c:pt>
                <c:pt idx="14264">
                  <c:v>63.354843750000001</c:v>
                </c:pt>
                <c:pt idx="14265">
                  <c:v>63.36328125</c:v>
                </c:pt>
                <c:pt idx="14266">
                  <c:v>63.371250000000003</c:v>
                </c:pt>
                <c:pt idx="14267">
                  <c:v>63.378437499999997</c:v>
                </c:pt>
                <c:pt idx="14268">
                  <c:v>63.384765625</c:v>
                </c:pt>
                <c:pt idx="14269">
                  <c:v>63.390781250000003</c:v>
                </c:pt>
                <c:pt idx="14270">
                  <c:v>63.397109374999999</c:v>
                </c:pt>
                <c:pt idx="14271">
                  <c:v>63.405000000000001</c:v>
                </c:pt>
                <c:pt idx="14272">
                  <c:v>63.413984374999998</c:v>
                </c:pt>
                <c:pt idx="14273">
                  <c:v>63.423906250000002</c:v>
                </c:pt>
                <c:pt idx="14274">
                  <c:v>63.433828124999998</c:v>
                </c:pt>
                <c:pt idx="14275">
                  <c:v>63.442734375000001</c:v>
                </c:pt>
                <c:pt idx="14276">
                  <c:v>63.451484375</c:v>
                </c:pt>
                <c:pt idx="14277">
                  <c:v>63.460234374999999</c:v>
                </c:pt>
                <c:pt idx="14278">
                  <c:v>63.469296874999998</c:v>
                </c:pt>
                <c:pt idx="14279">
                  <c:v>63.478281250000002</c:v>
                </c:pt>
                <c:pt idx="14280">
                  <c:v>63.485468750000003</c:v>
                </c:pt>
                <c:pt idx="14281">
                  <c:v>63.491250000000001</c:v>
                </c:pt>
                <c:pt idx="14282">
                  <c:v>63.498046874999901</c:v>
                </c:pt>
                <c:pt idx="14283">
                  <c:v>63.506250000000001</c:v>
                </c:pt>
                <c:pt idx="14284">
                  <c:v>63.515156249999997</c:v>
                </c:pt>
                <c:pt idx="14285">
                  <c:v>63.523906250000003</c:v>
                </c:pt>
                <c:pt idx="14286">
                  <c:v>63.532109374999997</c:v>
                </c:pt>
                <c:pt idx="14287">
                  <c:v>63.539609374999998</c:v>
                </c:pt>
                <c:pt idx="14288">
                  <c:v>63.546328125000002</c:v>
                </c:pt>
                <c:pt idx="14289">
                  <c:v>63.552968749999998</c:v>
                </c:pt>
                <c:pt idx="14290">
                  <c:v>63.560234375</c:v>
                </c:pt>
                <c:pt idx="14291">
                  <c:v>63.567968749999999</c:v>
                </c:pt>
                <c:pt idx="14292">
                  <c:v>63.575703124999997</c:v>
                </c:pt>
                <c:pt idx="14293">
                  <c:v>63.583515624999997</c:v>
                </c:pt>
                <c:pt idx="14294">
                  <c:v>63.591562500000002</c:v>
                </c:pt>
                <c:pt idx="14295">
                  <c:v>63.599765625000003</c:v>
                </c:pt>
                <c:pt idx="14296">
                  <c:v>63.608125000000001</c:v>
                </c:pt>
                <c:pt idx="14297">
                  <c:v>63.616562500000001</c:v>
                </c:pt>
                <c:pt idx="14298">
                  <c:v>63.625078125000002</c:v>
                </c:pt>
                <c:pt idx="14299">
                  <c:v>63.633828125000001</c:v>
                </c:pt>
                <c:pt idx="14300">
                  <c:v>63.642812499999998</c:v>
                </c:pt>
                <c:pt idx="14301">
                  <c:v>63.652109375000002</c:v>
                </c:pt>
                <c:pt idx="14302">
                  <c:v>63.661875000000002</c:v>
                </c:pt>
                <c:pt idx="14303">
                  <c:v>63.672890625000001</c:v>
                </c:pt>
                <c:pt idx="14304">
                  <c:v>63.685703125000003</c:v>
                </c:pt>
                <c:pt idx="14305">
                  <c:v>63.700156249999999</c:v>
                </c:pt>
                <c:pt idx="14306">
                  <c:v>63.716562500000002</c:v>
                </c:pt>
                <c:pt idx="14307">
                  <c:v>63.735546874999997</c:v>
                </c:pt>
                <c:pt idx="14308">
                  <c:v>63.756953125000003</c:v>
                </c:pt>
                <c:pt idx="14309">
                  <c:v>63.780546874999999</c:v>
                </c:pt>
                <c:pt idx="14310">
                  <c:v>63.805781250000003</c:v>
                </c:pt>
                <c:pt idx="14311">
                  <c:v>63.831562499999997</c:v>
                </c:pt>
                <c:pt idx="14312">
                  <c:v>63.857343749999998</c:v>
                </c:pt>
                <c:pt idx="14313">
                  <c:v>63.882968749999897</c:v>
                </c:pt>
                <c:pt idx="14314">
                  <c:v>63.908749999999998</c:v>
                </c:pt>
                <c:pt idx="14315">
                  <c:v>63.935468749999998</c:v>
                </c:pt>
                <c:pt idx="14316">
                  <c:v>63.962968750000002</c:v>
                </c:pt>
                <c:pt idx="14317">
                  <c:v>63.990390625000003</c:v>
                </c:pt>
                <c:pt idx="14318">
                  <c:v>64.017031250000002</c:v>
                </c:pt>
                <c:pt idx="14319">
                  <c:v>64.040859374999997</c:v>
                </c:pt>
                <c:pt idx="14320">
                  <c:v>64.05</c:v>
                </c:pt>
                <c:pt idx="14321">
                  <c:v>64.050156250000001</c:v>
                </c:pt>
                <c:pt idx="14322">
                  <c:v>64.057187499999998</c:v>
                </c:pt>
                <c:pt idx="14323">
                  <c:v>64.067656249999999</c:v>
                </c:pt>
                <c:pt idx="14324">
                  <c:v>64.077031250000005</c:v>
                </c:pt>
                <c:pt idx="14325">
                  <c:v>64.084531249999998</c:v>
                </c:pt>
                <c:pt idx="14326">
                  <c:v>64.091875000000002</c:v>
                </c:pt>
                <c:pt idx="14327">
                  <c:v>64.100234374999999</c:v>
                </c:pt>
                <c:pt idx="14328">
                  <c:v>64.109453125000002</c:v>
                </c:pt>
                <c:pt idx="14329">
                  <c:v>64.119531249999994</c:v>
                </c:pt>
                <c:pt idx="14330">
                  <c:v>64.129921874999994</c:v>
                </c:pt>
                <c:pt idx="14331">
                  <c:v>64.139453125000003</c:v>
                </c:pt>
                <c:pt idx="14332">
                  <c:v>64.148359374999998</c:v>
                </c:pt>
                <c:pt idx="14333">
                  <c:v>64.157812499999906</c:v>
                </c:pt>
                <c:pt idx="14334">
                  <c:v>64.167656249999993</c:v>
                </c:pt>
                <c:pt idx="14335">
                  <c:v>64.177031249999999</c:v>
                </c:pt>
                <c:pt idx="14336">
                  <c:v>64.185859375000007</c:v>
                </c:pt>
                <c:pt idx="14337">
                  <c:v>64.194218750000005</c:v>
                </c:pt>
                <c:pt idx="14338">
                  <c:v>64.202890624999995</c:v>
                </c:pt>
                <c:pt idx="14339">
                  <c:v>64.212343750000002</c:v>
                </c:pt>
                <c:pt idx="14340">
                  <c:v>64.221953124999999</c:v>
                </c:pt>
                <c:pt idx="14341">
                  <c:v>64.228984374999996</c:v>
                </c:pt>
                <c:pt idx="14342">
                  <c:v>64.233359375000006</c:v>
                </c:pt>
                <c:pt idx="14343">
                  <c:v>64.237578124999999</c:v>
                </c:pt>
                <c:pt idx="14344">
                  <c:v>64.241796875000006</c:v>
                </c:pt>
                <c:pt idx="14345">
                  <c:v>64.246015624999998</c:v>
                </c:pt>
                <c:pt idx="14346">
                  <c:v>64.250234375000005</c:v>
                </c:pt>
                <c:pt idx="14347">
                  <c:v>64.252968749999994</c:v>
                </c:pt>
                <c:pt idx="14348">
                  <c:v>64.253984375000002</c:v>
                </c:pt>
                <c:pt idx="14349">
                  <c:v>64.254687500000003</c:v>
                </c:pt>
                <c:pt idx="14350">
                  <c:v>64.256249999999994</c:v>
                </c:pt>
                <c:pt idx="14351">
                  <c:v>64.260234374999996</c:v>
                </c:pt>
                <c:pt idx="14352">
                  <c:v>64.265859375000005</c:v>
                </c:pt>
                <c:pt idx="14353">
                  <c:v>64.271718750000005</c:v>
                </c:pt>
                <c:pt idx="14354">
                  <c:v>64.277734374999994</c:v>
                </c:pt>
                <c:pt idx="14355">
                  <c:v>64.283906250000001</c:v>
                </c:pt>
                <c:pt idx="14356">
                  <c:v>64.290078124999994</c:v>
                </c:pt>
                <c:pt idx="14357">
                  <c:v>64.296250000000001</c:v>
                </c:pt>
                <c:pt idx="14358">
                  <c:v>64.302499999999995</c:v>
                </c:pt>
                <c:pt idx="14359">
                  <c:v>64.308750000000003</c:v>
                </c:pt>
                <c:pt idx="14360">
                  <c:v>64.314999999999998</c:v>
                </c:pt>
                <c:pt idx="14361">
                  <c:v>64.321250000000006</c:v>
                </c:pt>
                <c:pt idx="14362">
                  <c:v>64.327343749999997</c:v>
                </c:pt>
                <c:pt idx="14363">
                  <c:v>64.333281249999999</c:v>
                </c:pt>
                <c:pt idx="14364">
                  <c:v>64.339218750000001</c:v>
                </c:pt>
                <c:pt idx="14365">
                  <c:v>64.345156250000002</c:v>
                </c:pt>
                <c:pt idx="14366">
                  <c:v>64.350937500000001</c:v>
                </c:pt>
                <c:pt idx="14367">
                  <c:v>64.356562499999995</c:v>
                </c:pt>
                <c:pt idx="14368">
                  <c:v>64.362343749999994</c:v>
                </c:pt>
                <c:pt idx="14369">
                  <c:v>64.368281249999995</c:v>
                </c:pt>
                <c:pt idx="14370">
                  <c:v>64.374218749999997</c:v>
                </c:pt>
                <c:pt idx="14371">
                  <c:v>64.380312500000002</c:v>
                </c:pt>
                <c:pt idx="14372">
                  <c:v>64.386406249999993</c:v>
                </c:pt>
                <c:pt idx="14373">
                  <c:v>64.392499999999998</c:v>
                </c:pt>
                <c:pt idx="14374">
                  <c:v>64.398515625000002</c:v>
                </c:pt>
                <c:pt idx="14375">
                  <c:v>64.404375000000002</c:v>
                </c:pt>
                <c:pt idx="14376">
                  <c:v>64.410312500000003</c:v>
                </c:pt>
                <c:pt idx="14377">
                  <c:v>64.415468750000002</c:v>
                </c:pt>
                <c:pt idx="14378">
                  <c:v>64.417500000000004</c:v>
                </c:pt>
                <c:pt idx="14379">
                  <c:v>64.417031249999994</c:v>
                </c:pt>
                <c:pt idx="14380">
                  <c:v>64.416406249999994</c:v>
                </c:pt>
                <c:pt idx="14381">
                  <c:v>64.415781249999995</c:v>
                </c:pt>
                <c:pt idx="14382">
                  <c:v>64.415156249999995</c:v>
                </c:pt>
                <c:pt idx="14383">
                  <c:v>64.414375000000007</c:v>
                </c:pt>
                <c:pt idx="14384">
                  <c:v>64.413437500000001</c:v>
                </c:pt>
                <c:pt idx="14385">
                  <c:v>64.412499999999994</c:v>
                </c:pt>
                <c:pt idx="14386">
                  <c:v>64.411562500000002</c:v>
                </c:pt>
                <c:pt idx="14387">
                  <c:v>64.410624999999996</c:v>
                </c:pt>
                <c:pt idx="14388">
                  <c:v>64.409843749999993</c:v>
                </c:pt>
                <c:pt idx="14389">
                  <c:v>64.409218749999994</c:v>
                </c:pt>
                <c:pt idx="14390">
                  <c:v>64.408593749999994</c:v>
                </c:pt>
                <c:pt idx="14391">
                  <c:v>64.408281250000002</c:v>
                </c:pt>
                <c:pt idx="14392">
                  <c:v>64.408593749999994</c:v>
                </c:pt>
                <c:pt idx="14393">
                  <c:v>64.409687499999905</c:v>
                </c:pt>
                <c:pt idx="14394">
                  <c:v>64.411093750000006</c:v>
                </c:pt>
                <c:pt idx="14395">
                  <c:v>64.412343750000005</c:v>
                </c:pt>
                <c:pt idx="14396">
                  <c:v>64.413749999999993</c:v>
                </c:pt>
                <c:pt idx="14397">
                  <c:v>64.415468750000002</c:v>
                </c:pt>
                <c:pt idx="14398">
                  <c:v>64.417500000000004</c:v>
                </c:pt>
                <c:pt idx="14399">
                  <c:v>64.419531250000006</c:v>
                </c:pt>
                <c:pt idx="14400">
                  <c:v>64.421406250000004</c:v>
                </c:pt>
                <c:pt idx="14401">
                  <c:v>64.423593749999995</c:v>
                </c:pt>
                <c:pt idx="14402">
                  <c:v>64.426093750000007</c:v>
                </c:pt>
                <c:pt idx="14403">
                  <c:v>64.428906249999997</c:v>
                </c:pt>
                <c:pt idx="14404">
                  <c:v>64.432031249999994</c:v>
                </c:pt>
                <c:pt idx="14405">
                  <c:v>64.435312499999995</c:v>
                </c:pt>
                <c:pt idx="14406">
                  <c:v>64.438749999999999</c:v>
                </c:pt>
                <c:pt idx="14407">
                  <c:v>64.442031249999999</c:v>
                </c:pt>
                <c:pt idx="14408">
                  <c:v>64.445156249999997</c:v>
                </c:pt>
                <c:pt idx="14409">
                  <c:v>64.448437499999997</c:v>
                </c:pt>
                <c:pt idx="14410">
                  <c:v>64.452031250000005</c:v>
                </c:pt>
                <c:pt idx="14411">
                  <c:v>64.455781250000001</c:v>
                </c:pt>
                <c:pt idx="14412">
                  <c:v>64.459687500000001</c:v>
                </c:pt>
                <c:pt idx="14413">
                  <c:v>64.463906249999994</c:v>
                </c:pt>
                <c:pt idx="14414">
                  <c:v>64.468281250000004</c:v>
                </c:pt>
                <c:pt idx="14415">
                  <c:v>64.472812500000003</c:v>
                </c:pt>
                <c:pt idx="14416">
                  <c:v>64.477578124999994</c:v>
                </c:pt>
                <c:pt idx="14417">
                  <c:v>64.482578124999904</c:v>
                </c:pt>
                <c:pt idx="14418">
                  <c:v>64.487499999999997</c:v>
                </c:pt>
                <c:pt idx="14419">
                  <c:v>64.492031249999997</c:v>
                </c:pt>
                <c:pt idx="14420">
                  <c:v>64.496406250000007</c:v>
                </c:pt>
                <c:pt idx="14421">
                  <c:v>64.500624999999999</c:v>
                </c:pt>
                <c:pt idx="14422">
                  <c:v>64.504687500000003</c:v>
                </c:pt>
                <c:pt idx="14423">
                  <c:v>64.508750000000006</c:v>
                </c:pt>
                <c:pt idx="14424">
                  <c:v>64.512968749999999</c:v>
                </c:pt>
                <c:pt idx="14425">
                  <c:v>64.517187500000006</c:v>
                </c:pt>
                <c:pt idx="14426">
                  <c:v>64.521406249999998</c:v>
                </c:pt>
                <c:pt idx="14427">
                  <c:v>64.526093750000001</c:v>
                </c:pt>
                <c:pt idx="14428">
                  <c:v>64.531093749999997</c:v>
                </c:pt>
                <c:pt idx="14429">
                  <c:v>64.535937500000003</c:v>
                </c:pt>
                <c:pt idx="14430">
                  <c:v>64.540468750000002</c:v>
                </c:pt>
                <c:pt idx="14431">
                  <c:v>64.544687499999995</c:v>
                </c:pt>
                <c:pt idx="14432">
                  <c:v>64.548749999999998</c:v>
                </c:pt>
                <c:pt idx="14433">
                  <c:v>64.552968750000005</c:v>
                </c:pt>
                <c:pt idx="14434">
                  <c:v>64.557187499999998</c:v>
                </c:pt>
                <c:pt idx="14435">
                  <c:v>64.561250000000001</c:v>
                </c:pt>
                <c:pt idx="14436">
                  <c:v>64.565312500000005</c:v>
                </c:pt>
                <c:pt idx="14437">
                  <c:v>64.569218749999905</c:v>
                </c:pt>
                <c:pt idx="14438">
                  <c:v>64.573437499999997</c:v>
                </c:pt>
                <c:pt idx="14439">
                  <c:v>64.577343749999997</c:v>
                </c:pt>
                <c:pt idx="14440">
                  <c:v>64.579062500000006</c:v>
                </c:pt>
                <c:pt idx="14441">
                  <c:v>64.579374999999999</c:v>
                </c:pt>
                <c:pt idx="14442">
                  <c:v>64.579531250000002</c:v>
                </c:pt>
                <c:pt idx="14443">
                  <c:v>64.579687500000006</c:v>
                </c:pt>
                <c:pt idx="14444">
                  <c:v>64.58</c:v>
                </c:pt>
                <c:pt idx="14445">
                  <c:v>64.580156250000002</c:v>
                </c:pt>
                <c:pt idx="14446">
                  <c:v>64.580468749999994</c:v>
                </c:pt>
                <c:pt idx="14447">
                  <c:v>64.580937500000005</c:v>
                </c:pt>
                <c:pt idx="14448">
                  <c:v>64.581249999999997</c:v>
                </c:pt>
                <c:pt idx="14449">
                  <c:v>64.581406250000001</c:v>
                </c:pt>
                <c:pt idx="14450">
                  <c:v>64.581406250000001</c:v>
                </c:pt>
                <c:pt idx="14451">
                  <c:v>64.581406250000001</c:v>
                </c:pt>
                <c:pt idx="14452">
                  <c:v>64.581406250000001</c:v>
                </c:pt>
                <c:pt idx="14453">
                  <c:v>64.581406250000001</c:v>
                </c:pt>
                <c:pt idx="14454">
                  <c:v>64.581406250000001</c:v>
                </c:pt>
                <c:pt idx="14455">
                  <c:v>64.581562499999905</c:v>
                </c:pt>
                <c:pt idx="14456">
                  <c:v>64.581562499999905</c:v>
                </c:pt>
                <c:pt idx="14457">
                  <c:v>64.581406250000001</c:v>
                </c:pt>
                <c:pt idx="14458">
                  <c:v>64.581406250000001</c:v>
                </c:pt>
                <c:pt idx="14459">
                  <c:v>64.581406250000001</c:v>
                </c:pt>
                <c:pt idx="14460">
                  <c:v>64.581249999999997</c:v>
                </c:pt>
                <c:pt idx="14461">
                  <c:v>64.580937500000005</c:v>
                </c:pt>
                <c:pt idx="14462">
                  <c:v>64.580781250000001</c:v>
                </c:pt>
                <c:pt idx="14463">
                  <c:v>64.580937500000005</c:v>
                </c:pt>
                <c:pt idx="14464">
                  <c:v>64.581249999999997</c:v>
                </c:pt>
                <c:pt idx="14465">
                  <c:v>64.581406250000001</c:v>
                </c:pt>
                <c:pt idx="14466">
                  <c:v>64.581406250000001</c:v>
                </c:pt>
                <c:pt idx="14467">
                  <c:v>64.581406250000001</c:v>
                </c:pt>
                <c:pt idx="14468">
                  <c:v>64.581406250000001</c:v>
                </c:pt>
                <c:pt idx="14469">
                  <c:v>64.581093749999994</c:v>
                </c:pt>
                <c:pt idx="14470">
                  <c:v>64.580468749999994</c:v>
                </c:pt>
                <c:pt idx="14471">
                  <c:v>64.579843749999995</c:v>
                </c:pt>
                <c:pt idx="14472">
                  <c:v>64.579531250000002</c:v>
                </c:pt>
                <c:pt idx="14473">
                  <c:v>64.579218749999995</c:v>
                </c:pt>
                <c:pt idx="14474">
                  <c:v>64.578593749999996</c:v>
                </c:pt>
                <c:pt idx="14475">
                  <c:v>64.577968749999997</c:v>
                </c:pt>
                <c:pt idx="14476">
                  <c:v>64.577343749999997</c:v>
                </c:pt>
                <c:pt idx="14477">
                  <c:v>64.576718749999998</c:v>
                </c:pt>
                <c:pt idx="14478">
                  <c:v>64.576406250000005</c:v>
                </c:pt>
                <c:pt idx="14479">
                  <c:v>64.577656250000004</c:v>
                </c:pt>
                <c:pt idx="14480">
                  <c:v>64.580312500000005</c:v>
                </c:pt>
                <c:pt idx="14481">
                  <c:v>64.583749999999995</c:v>
                </c:pt>
                <c:pt idx="14482">
                  <c:v>64.587812499999998</c:v>
                </c:pt>
                <c:pt idx="14483">
                  <c:v>64.592187499999994</c:v>
                </c:pt>
                <c:pt idx="14484">
                  <c:v>64.596562500000005</c:v>
                </c:pt>
                <c:pt idx="14485">
                  <c:v>64.600468750000005</c:v>
                </c:pt>
                <c:pt idx="14486">
                  <c:v>64.604218750000001</c:v>
                </c:pt>
                <c:pt idx="14487">
                  <c:v>64.607968749999998</c:v>
                </c:pt>
                <c:pt idx="14488">
                  <c:v>64.611562500000005</c:v>
                </c:pt>
                <c:pt idx="14489">
                  <c:v>64.615156249999998</c:v>
                </c:pt>
                <c:pt idx="14490">
                  <c:v>64.618750000000006</c:v>
                </c:pt>
                <c:pt idx="14491">
                  <c:v>64.622031250000006</c:v>
                </c:pt>
                <c:pt idx="14492">
                  <c:v>64.625156249999904</c:v>
                </c:pt>
                <c:pt idx="14493">
                  <c:v>64.628593749999993</c:v>
                </c:pt>
                <c:pt idx="14494">
                  <c:v>64.632499999999993</c:v>
                </c:pt>
                <c:pt idx="14495">
                  <c:v>64.636093750000001</c:v>
                </c:pt>
                <c:pt idx="14496">
                  <c:v>64.639062499999994</c:v>
                </c:pt>
                <c:pt idx="14497">
                  <c:v>64.641874999999999</c:v>
                </c:pt>
                <c:pt idx="14498">
                  <c:v>64.64453125</c:v>
                </c:pt>
                <c:pt idx="14499">
                  <c:v>64.646874999999994</c:v>
                </c:pt>
                <c:pt idx="14500">
                  <c:v>64.649218750000003</c:v>
                </c:pt>
                <c:pt idx="14501">
                  <c:v>64.651562499999997</c:v>
                </c:pt>
                <c:pt idx="14502">
                  <c:v>64.653750000000002</c:v>
                </c:pt>
                <c:pt idx="14503">
                  <c:v>64.655937499999993</c:v>
                </c:pt>
                <c:pt idx="14504">
                  <c:v>64.658281250000002</c:v>
                </c:pt>
                <c:pt idx="14505">
                  <c:v>64.660624999999996</c:v>
                </c:pt>
                <c:pt idx="14506">
                  <c:v>64.662499999999994</c:v>
                </c:pt>
                <c:pt idx="14507">
                  <c:v>64.663906249999997</c:v>
                </c:pt>
                <c:pt idx="14508">
                  <c:v>64.664999999999907</c:v>
                </c:pt>
                <c:pt idx="14509">
                  <c:v>64.665937499999998</c:v>
                </c:pt>
                <c:pt idx="14510">
                  <c:v>64.667031249999994</c:v>
                </c:pt>
                <c:pt idx="14511">
                  <c:v>64.66796875</c:v>
                </c:pt>
                <c:pt idx="14512">
                  <c:v>64.668593749999999</c:v>
                </c:pt>
                <c:pt idx="14513">
                  <c:v>64.669375000000002</c:v>
                </c:pt>
                <c:pt idx="14514">
                  <c:v>64.670468749999998</c:v>
                </c:pt>
                <c:pt idx="14515">
                  <c:v>64.671875</c:v>
                </c:pt>
                <c:pt idx="14516">
                  <c:v>64.673437500000006</c:v>
                </c:pt>
                <c:pt idx="14517">
                  <c:v>64.675156250000001</c:v>
                </c:pt>
                <c:pt idx="14518">
                  <c:v>64.677187500000002</c:v>
                </c:pt>
                <c:pt idx="14519">
                  <c:v>64.6796875</c:v>
                </c:pt>
                <c:pt idx="14520">
                  <c:v>64.682656249999994</c:v>
                </c:pt>
                <c:pt idx="14521">
                  <c:v>64.686250000000001</c:v>
                </c:pt>
                <c:pt idx="14522">
                  <c:v>64.691093749999993</c:v>
                </c:pt>
                <c:pt idx="14523">
                  <c:v>64.696718750000002</c:v>
                </c:pt>
                <c:pt idx="14524">
                  <c:v>64.702656249999905</c:v>
                </c:pt>
                <c:pt idx="14525">
                  <c:v>64.708749999999995</c:v>
                </c:pt>
                <c:pt idx="14526">
                  <c:v>64.714453125000006</c:v>
                </c:pt>
                <c:pt idx="14527">
                  <c:v>64.720078125000001</c:v>
                </c:pt>
                <c:pt idx="14528">
                  <c:v>64.726171874999906</c:v>
                </c:pt>
                <c:pt idx="14529">
                  <c:v>64.732734375000007</c:v>
                </c:pt>
                <c:pt idx="14530">
                  <c:v>64.739453124999997</c:v>
                </c:pt>
                <c:pt idx="14531">
                  <c:v>64.746249999999904</c:v>
                </c:pt>
                <c:pt idx="14532">
                  <c:v>64.753515625000006</c:v>
                </c:pt>
                <c:pt idx="14533">
                  <c:v>64.761250000000004</c:v>
                </c:pt>
                <c:pt idx="14534">
                  <c:v>64.768906250000001</c:v>
                </c:pt>
                <c:pt idx="14535">
                  <c:v>64.776406249999994</c:v>
                </c:pt>
                <c:pt idx="14536">
                  <c:v>64.783359375000003</c:v>
                </c:pt>
                <c:pt idx="14537">
                  <c:v>64.789218750000003</c:v>
                </c:pt>
                <c:pt idx="14538">
                  <c:v>64.794062499999896</c:v>
                </c:pt>
                <c:pt idx="14539">
                  <c:v>64.798203125000001</c:v>
                </c:pt>
                <c:pt idx="14540">
                  <c:v>64.802265625000004</c:v>
                </c:pt>
                <c:pt idx="14541">
                  <c:v>64.806718750000002</c:v>
                </c:pt>
                <c:pt idx="14542">
                  <c:v>64.811718749999997</c:v>
                </c:pt>
                <c:pt idx="14543">
                  <c:v>64.816953124999998</c:v>
                </c:pt>
                <c:pt idx="14544">
                  <c:v>64.822109374999997</c:v>
                </c:pt>
                <c:pt idx="14545">
                  <c:v>64.827187499999994</c:v>
                </c:pt>
                <c:pt idx="14546">
                  <c:v>64.832187500000003</c:v>
                </c:pt>
                <c:pt idx="14547">
                  <c:v>64.837187499999999</c:v>
                </c:pt>
                <c:pt idx="14548">
                  <c:v>64.842265624999996</c:v>
                </c:pt>
                <c:pt idx="14549">
                  <c:v>64.847421874999995</c:v>
                </c:pt>
                <c:pt idx="14550">
                  <c:v>64.852656249999995</c:v>
                </c:pt>
                <c:pt idx="14551">
                  <c:v>64.857812499999994</c:v>
                </c:pt>
                <c:pt idx="14552">
                  <c:v>64.862890624999906</c:v>
                </c:pt>
                <c:pt idx="14553">
                  <c:v>64.868203124999994</c:v>
                </c:pt>
                <c:pt idx="14554">
                  <c:v>64.873828125000003</c:v>
                </c:pt>
                <c:pt idx="14555">
                  <c:v>64.879843750000006</c:v>
                </c:pt>
                <c:pt idx="14556">
                  <c:v>64.886406249999993</c:v>
                </c:pt>
                <c:pt idx="14557">
                  <c:v>64.893281250000001</c:v>
                </c:pt>
                <c:pt idx="14558">
                  <c:v>64.900078124999993</c:v>
                </c:pt>
                <c:pt idx="14559">
                  <c:v>64.906718749999996</c:v>
                </c:pt>
                <c:pt idx="14560">
                  <c:v>64.913359374999999</c:v>
                </c:pt>
                <c:pt idx="14561">
                  <c:v>64.920234375000007</c:v>
                </c:pt>
                <c:pt idx="14562">
                  <c:v>64.927499999999995</c:v>
                </c:pt>
                <c:pt idx="14563">
                  <c:v>64.935156250000006</c:v>
                </c:pt>
                <c:pt idx="14564">
                  <c:v>64.943203124999997</c:v>
                </c:pt>
                <c:pt idx="14565">
                  <c:v>64.951718749999998</c:v>
                </c:pt>
                <c:pt idx="14566">
                  <c:v>64.960546875000006</c:v>
                </c:pt>
                <c:pt idx="14567">
                  <c:v>64.969296874999998</c:v>
                </c:pt>
                <c:pt idx="14568">
                  <c:v>64.977968750000002</c:v>
                </c:pt>
                <c:pt idx="14569">
                  <c:v>64.987031250000001</c:v>
                </c:pt>
                <c:pt idx="14570">
                  <c:v>64.995781249999993</c:v>
                </c:pt>
                <c:pt idx="14571">
                  <c:v>65.003437500000004</c:v>
                </c:pt>
                <c:pt idx="14572">
                  <c:v>65.010234374999897</c:v>
                </c:pt>
                <c:pt idx="14573">
                  <c:v>65.016953125000001</c:v>
                </c:pt>
                <c:pt idx="14574">
                  <c:v>65.024921875000004</c:v>
                </c:pt>
                <c:pt idx="14575">
                  <c:v>65.034140624999907</c:v>
                </c:pt>
                <c:pt idx="14576">
                  <c:v>65.043828125000005</c:v>
                </c:pt>
                <c:pt idx="14577">
                  <c:v>65.053593750000005</c:v>
                </c:pt>
                <c:pt idx="14578">
                  <c:v>65.062968749999996</c:v>
                </c:pt>
                <c:pt idx="14579">
                  <c:v>65.071718750000002</c:v>
                </c:pt>
                <c:pt idx="14580">
                  <c:v>65.080624999999998</c:v>
                </c:pt>
                <c:pt idx="14581">
                  <c:v>65.090312499999996</c:v>
                </c:pt>
                <c:pt idx="14582">
                  <c:v>65.100234374999999</c:v>
                </c:pt>
                <c:pt idx="14583">
                  <c:v>65.109609375000005</c:v>
                </c:pt>
                <c:pt idx="14584">
                  <c:v>65.118281249999995</c:v>
                </c:pt>
                <c:pt idx="14585">
                  <c:v>65.127187500000005</c:v>
                </c:pt>
                <c:pt idx="14586">
                  <c:v>65.13671875</c:v>
                </c:pt>
                <c:pt idx="14587">
                  <c:v>65.146562500000002</c:v>
                </c:pt>
                <c:pt idx="14588">
                  <c:v>65.156640624999994</c:v>
                </c:pt>
                <c:pt idx="14589">
                  <c:v>65.166796875000003</c:v>
                </c:pt>
                <c:pt idx="14590">
                  <c:v>65.176484375000001</c:v>
                </c:pt>
                <c:pt idx="14591">
                  <c:v>65.185625000000002</c:v>
                </c:pt>
                <c:pt idx="14592">
                  <c:v>65.194687500000001</c:v>
                </c:pt>
                <c:pt idx="14593">
                  <c:v>65.204296874999997</c:v>
                </c:pt>
                <c:pt idx="14594">
                  <c:v>65.214921875000002</c:v>
                </c:pt>
                <c:pt idx="14595">
                  <c:v>65.226015625000002</c:v>
                </c:pt>
                <c:pt idx="14596">
                  <c:v>65.236953124999999</c:v>
                </c:pt>
                <c:pt idx="14597">
                  <c:v>65.247578125000004</c:v>
                </c:pt>
                <c:pt idx="14598">
                  <c:v>65.257968750000003</c:v>
                </c:pt>
                <c:pt idx="14599">
                  <c:v>65.265781250000003</c:v>
                </c:pt>
                <c:pt idx="14600">
                  <c:v>65.266718749999995</c:v>
                </c:pt>
                <c:pt idx="14601">
                  <c:v>65.260937499999997</c:v>
                </c:pt>
                <c:pt idx="14602">
                  <c:v>65.254843750000006</c:v>
                </c:pt>
                <c:pt idx="14603">
                  <c:v>65.251249999999999</c:v>
                </c:pt>
                <c:pt idx="14604">
                  <c:v>65.247812499999995</c:v>
                </c:pt>
                <c:pt idx="14605">
                  <c:v>65.244218750000002</c:v>
                </c:pt>
                <c:pt idx="14606">
                  <c:v>65.240937500000001</c:v>
                </c:pt>
                <c:pt idx="14607">
                  <c:v>65.237656250000001</c:v>
                </c:pt>
                <c:pt idx="14608">
                  <c:v>65.234531250000003</c:v>
                </c:pt>
                <c:pt idx="14609">
                  <c:v>65.231875000000002</c:v>
                </c:pt>
                <c:pt idx="14610">
                  <c:v>65.228906249999994</c:v>
                </c:pt>
                <c:pt idx="14611">
                  <c:v>65.225781249999997</c:v>
                </c:pt>
                <c:pt idx="14612">
                  <c:v>65.224999999999994</c:v>
                </c:pt>
                <c:pt idx="14613">
                  <c:v>65.227187499999999</c:v>
                </c:pt>
                <c:pt idx="14614">
                  <c:v>65.23046875</c:v>
                </c:pt>
                <c:pt idx="14615">
                  <c:v>65.233750000000001</c:v>
                </c:pt>
                <c:pt idx="14616">
                  <c:v>65.237499999999997</c:v>
                </c:pt>
                <c:pt idx="14617">
                  <c:v>65.241171875000006</c:v>
                </c:pt>
                <c:pt idx="14618">
                  <c:v>65.244062499999998</c:v>
                </c:pt>
                <c:pt idx="14619">
                  <c:v>65.246718749999999</c:v>
                </c:pt>
                <c:pt idx="14620">
                  <c:v>65.249062499999994</c:v>
                </c:pt>
                <c:pt idx="14621">
                  <c:v>65.251406250000002</c:v>
                </c:pt>
                <c:pt idx="14622">
                  <c:v>65.25390625</c:v>
                </c:pt>
                <c:pt idx="14623">
                  <c:v>65.256484374999999</c:v>
                </c:pt>
                <c:pt idx="14624">
                  <c:v>65.259140625000001</c:v>
                </c:pt>
                <c:pt idx="14625">
                  <c:v>65.262031250000007</c:v>
                </c:pt>
                <c:pt idx="14626">
                  <c:v>65.265234375000006</c:v>
                </c:pt>
                <c:pt idx="14627">
                  <c:v>65.268437500000005</c:v>
                </c:pt>
                <c:pt idx="14628">
                  <c:v>65.271484375</c:v>
                </c:pt>
                <c:pt idx="14629">
                  <c:v>65.274531249999995</c:v>
                </c:pt>
                <c:pt idx="14630">
                  <c:v>65.277656250000007</c:v>
                </c:pt>
                <c:pt idx="14631">
                  <c:v>65.280859375000006</c:v>
                </c:pt>
                <c:pt idx="14632">
                  <c:v>65.284531250000001</c:v>
                </c:pt>
                <c:pt idx="14633">
                  <c:v>65.289375000000007</c:v>
                </c:pt>
                <c:pt idx="14634">
                  <c:v>65.295468749999998</c:v>
                </c:pt>
                <c:pt idx="14635">
                  <c:v>65.302734375</c:v>
                </c:pt>
                <c:pt idx="14636">
                  <c:v>65.311015624999996</c:v>
                </c:pt>
                <c:pt idx="14637">
                  <c:v>65.319843750000004</c:v>
                </c:pt>
                <c:pt idx="14638">
                  <c:v>65.328906250000003</c:v>
                </c:pt>
                <c:pt idx="14639">
                  <c:v>65.337890625</c:v>
                </c:pt>
                <c:pt idx="14640">
                  <c:v>65.346796874999995</c:v>
                </c:pt>
                <c:pt idx="14641">
                  <c:v>65.355703125000005</c:v>
                </c:pt>
                <c:pt idx="14642">
                  <c:v>65.364609375000001</c:v>
                </c:pt>
                <c:pt idx="14643">
                  <c:v>65.373593749999998</c:v>
                </c:pt>
                <c:pt idx="14644">
                  <c:v>65.381953124999995</c:v>
                </c:pt>
                <c:pt idx="14645">
                  <c:v>65.387031250000007</c:v>
                </c:pt>
                <c:pt idx="14646">
                  <c:v>65.385781249999994</c:v>
                </c:pt>
                <c:pt idx="14647">
                  <c:v>65.377031250000002</c:v>
                </c:pt>
                <c:pt idx="14648">
                  <c:v>65.368906249999995</c:v>
                </c:pt>
                <c:pt idx="14649">
                  <c:v>65.365312500000002</c:v>
                </c:pt>
                <c:pt idx="14650">
                  <c:v>65.361718749999994</c:v>
                </c:pt>
                <c:pt idx="14651">
                  <c:v>65.357968749999998</c:v>
                </c:pt>
                <c:pt idx="14652">
                  <c:v>65.354062499999998</c:v>
                </c:pt>
                <c:pt idx="14653">
                  <c:v>65.349843750000005</c:v>
                </c:pt>
                <c:pt idx="14654">
                  <c:v>65.345624999999998</c:v>
                </c:pt>
                <c:pt idx="14655">
                  <c:v>65.341406250000006</c:v>
                </c:pt>
                <c:pt idx="14656">
                  <c:v>65.337031249999995</c:v>
                </c:pt>
                <c:pt idx="14657">
                  <c:v>65.332343750000007</c:v>
                </c:pt>
                <c:pt idx="14658">
                  <c:v>65.327343749999997</c:v>
                </c:pt>
                <c:pt idx="14659">
                  <c:v>65.322343750000002</c:v>
                </c:pt>
                <c:pt idx="14660">
                  <c:v>65.317499999999995</c:v>
                </c:pt>
                <c:pt idx="14661">
                  <c:v>65.312656250000003</c:v>
                </c:pt>
                <c:pt idx="14662">
                  <c:v>65.309062499999996</c:v>
                </c:pt>
                <c:pt idx="14663">
                  <c:v>65.308749999999904</c:v>
                </c:pt>
                <c:pt idx="14664">
                  <c:v>65.310468749999998</c:v>
                </c:pt>
                <c:pt idx="14665">
                  <c:v>65.3125</c:v>
                </c:pt>
                <c:pt idx="14666">
                  <c:v>65.314531250000002</c:v>
                </c:pt>
                <c:pt idx="14667">
                  <c:v>65.31640625</c:v>
                </c:pt>
                <c:pt idx="14668">
                  <c:v>65.318124999999995</c:v>
                </c:pt>
                <c:pt idx="14669">
                  <c:v>65.319843749999905</c:v>
                </c:pt>
                <c:pt idx="14670">
                  <c:v>65.321874999999906</c:v>
                </c:pt>
                <c:pt idx="14671">
                  <c:v>65.324375000000003</c:v>
                </c:pt>
                <c:pt idx="14672">
                  <c:v>65.327031250000005</c:v>
                </c:pt>
                <c:pt idx="14673">
                  <c:v>65.329374999999999</c:v>
                </c:pt>
                <c:pt idx="14674">
                  <c:v>65.331718749999993</c:v>
                </c:pt>
                <c:pt idx="14675">
                  <c:v>65.334218750000005</c:v>
                </c:pt>
                <c:pt idx="14676">
                  <c:v>65.336718750000003</c:v>
                </c:pt>
                <c:pt idx="14677">
                  <c:v>65.339218750000001</c:v>
                </c:pt>
                <c:pt idx="14678">
                  <c:v>65.341718749999998</c:v>
                </c:pt>
                <c:pt idx="14679">
                  <c:v>65.344374999999999</c:v>
                </c:pt>
                <c:pt idx="14680">
                  <c:v>65.347187500000004</c:v>
                </c:pt>
                <c:pt idx="14681">
                  <c:v>65.350312500000001</c:v>
                </c:pt>
                <c:pt idx="14682">
                  <c:v>65.353906249999994</c:v>
                </c:pt>
                <c:pt idx="14683">
                  <c:v>65.357343749999998</c:v>
                </c:pt>
                <c:pt idx="14684">
                  <c:v>65.360468749999995</c:v>
                </c:pt>
                <c:pt idx="14685">
                  <c:v>65.363437500000003</c:v>
                </c:pt>
                <c:pt idx="14686">
                  <c:v>65.366093750000005</c:v>
                </c:pt>
                <c:pt idx="14687">
                  <c:v>65.368437499999999</c:v>
                </c:pt>
                <c:pt idx="14688">
                  <c:v>65.370312499999997</c:v>
                </c:pt>
                <c:pt idx="14689">
                  <c:v>65.372187499999995</c:v>
                </c:pt>
                <c:pt idx="14690">
                  <c:v>65.375156250000003</c:v>
                </c:pt>
                <c:pt idx="14691">
                  <c:v>65.379765625000005</c:v>
                </c:pt>
                <c:pt idx="14692">
                  <c:v>65.385546875000003</c:v>
                </c:pt>
                <c:pt idx="14693">
                  <c:v>65.391953125000001</c:v>
                </c:pt>
                <c:pt idx="14694">
                  <c:v>65.398593749999904</c:v>
                </c:pt>
                <c:pt idx="14695">
                  <c:v>65.405546874999999</c:v>
                </c:pt>
                <c:pt idx="14696">
                  <c:v>65.412968750000005</c:v>
                </c:pt>
                <c:pt idx="14697">
                  <c:v>65.420703125000003</c:v>
                </c:pt>
                <c:pt idx="14698">
                  <c:v>65.428984374999999</c:v>
                </c:pt>
                <c:pt idx="14699">
                  <c:v>65.437187499999993</c:v>
                </c:pt>
                <c:pt idx="14700">
                  <c:v>65.444765625000002</c:v>
                </c:pt>
                <c:pt idx="14701">
                  <c:v>65.451718749999998</c:v>
                </c:pt>
                <c:pt idx="14702">
                  <c:v>65.458281249999999</c:v>
                </c:pt>
                <c:pt idx="14703">
                  <c:v>65.465000000000003</c:v>
                </c:pt>
                <c:pt idx="14704">
                  <c:v>65.47265625</c:v>
                </c:pt>
                <c:pt idx="14705">
                  <c:v>65.480937499999996</c:v>
                </c:pt>
                <c:pt idx="14706">
                  <c:v>65.489140625000005</c:v>
                </c:pt>
                <c:pt idx="14707">
                  <c:v>65.497578125000004</c:v>
                </c:pt>
                <c:pt idx="14708">
                  <c:v>65.506171875000007</c:v>
                </c:pt>
                <c:pt idx="14709">
                  <c:v>65.514765624999995</c:v>
                </c:pt>
                <c:pt idx="14710">
                  <c:v>65.5234375</c:v>
                </c:pt>
                <c:pt idx="14711">
                  <c:v>65.532499999999999</c:v>
                </c:pt>
                <c:pt idx="14712">
                  <c:v>65.541796875000003</c:v>
                </c:pt>
                <c:pt idx="14713">
                  <c:v>65.551171874999994</c:v>
                </c:pt>
                <c:pt idx="14714">
                  <c:v>65.560625000000002</c:v>
                </c:pt>
                <c:pt idx="14715">
                  <c:v>65.569921875000006</c:v>
                </c:pt>
                <c:pt idx="14716">
                  <c:v>65.579062500000006</c:v>
                </c:pt>
                <c:pt idx="14717">
                  <c:v>65.588046875000003</c:v>
                </c:pt>
                <c:pt idx="14718">
                  <c:v>65.596796874999995</c:v>
                </c:pt>
                <c:pt idx="14719">
                  <c:v>65.605312499999997</c:v>
                </c:pt>
                <c:pt idx="14720">
                  <c:v>65.613593750000007</c:v>
                </c:pt>
                <c:pt idx="14721">
                  <c:v>65.621796875000001</c:v>
                </c:pt>
                <c:pt idx="14722">
                  <c:v>65.630078124999997</c:v>
                </c:pt>
                <c:pt idx="14723">
                  <c:v>65.638593749999998</c:v>
                </c:pt>
                <c:pt idx="14724">
                  <c:v>65.647499999999994</c:v>
                </c:pt>
                <c:pt idx="14725">
                  <c:v>65.656796874999998</c:v>
                </c:pt>
                <c:pt idx="14726">
                  <c:v>65.666796875000003</c:v>
                </c:pt>
                <c:pt idx="14727">
                  <c:v>65.677343750000006</c:v>
                </c:pt>
                <c:pt idx="14728">
                  <c:v>65.687890624999994</c:v>
                </c:pt>
                <c:pt idx="14729">
                  <c:v>65.698281249999994</c:v>
                </c:pt>
                <c:pt idx="14730">
                  <c:v>65.708515625000004</c:v>
                </c:pt>
                <c:pt idx="14731">
                  <c:v>65.718515624999995</c:v>
                </c:pt>
                <c:pt idx="14732">
                  <c:v>65.728515625</c:v>
                </c:pt>
                <c:pt idx="14733">
                  <c:v>65.738593749999893</c:v>
                </c:pt>
                <c:pt idx="14734">
                  <c:v>65.748593749999998</c:v>
                </c:pt>
                <c:pt idx="14735">
                  <c:v>65.758671875000005</c:v>
                </c:pt>
                <c:pt idx="14736">
                  <c:v>65.769296874999995</c:v>
                </c:pt>
                <c:pt idx="14737">
                  <c:v>65.780937499999993</c:v>
                </c:pt>
                <c:pt idx="14738">
                  <c:v>65.792812499999997</c:v>
                </c:pt>
                <c:pt idx="14739">
                  <c:v>65.804843750000003</c:v>
                </c:pt>
                <c:pt idx="14740">
                  <c:v>65.817109375000001</c:v>
                </c:pt>
                <c:pt idx="14741">
                  <c:v>65.829140624999994</c:v>
                </c:pt>
                <c:pt idx="14742">
                  <c:v>65.840703125000005</c:v>
                </c:pt>
                <c:pt idx="14743">
                  <c:v>65.851015625000002</c:v>
                </c:pt>
                <c:pt idx="14744">
                  <c:v>65.860078125000001</c:v>
                </c:pt>
                <c:pt idx="14745">
                  <c:v>65.868593750000002</c:v>
                </c:pt>
                <c:pt idx="14746">
                  <c:v>65.876953125</c:v>
                </c:pt>
                <c:pt idx="14747">
                  <c:v>65.885624999999905</c:v>
                </c:pt>
                <c:pt idx="14748">
                  <c:v>65.894999999999996</c:v>
                </c:pt>
                <c:pt idx="14749">
                  <c:v>65.904765624999996</c:v>
                </c:pt>
                <c:pt idx="14750">
                  <c:v>65.914765625000001</c:v>
                </c:pt>
                <c:pt idx="14751">
                  <c:v>65.924999999999997</c:v>
                </c:pt>
                <c:pt idx="14752">
                  <c:v>65.935546875</c:v>
                </c:pt>
                <c:pt idx="14753">
                  <c:v>65.946328124999994</c:v>
                </c:pt>
                <c:pt idx="14754">
                  <c:v>65.957109375000002</c:v>
                </c:pt>
                <c:pt idx="14755">
                  <c:v>65.967890624999995</c:v>
                </c:pt>
                <c:pt idx="14756">
                  <c:v>65.978750000000005</c:v>
                </c:pt>
                <c:pt idx="14757">
                  <c:v>65.989374999999995</c:v>
                </c:pt>
                <c:pt idx="14758">
                  <c:v>65.999609375000006</c:v>
                </c:pt>
                <c:pt idx="14759">
                  <c:v>66.009609374999997</c:v>
                </c:pt>
                <c:pt idx="14760">
                  <c:v>66.019609375000002</c:v>
                </c:pt>
                <c:pt idx="14761">
                  <c:v>66.029843749999998</c:v>
                </c:pt>
                <c:pt idx="14762">
                  <c:v>66.040546875000004</c:v>
                </c:pt>
                <c:pt idx="14763">
                  <c:v>66.051718750000006</c:v>
                </c:pt>
                <c:pt idx="14764">
                  <c:v>66.063203125000001</c:v>
                </c:pt>
                <c:pt idx="14765">
                  <c:v>66.075078125000005</c:v>
                </c:pt>
                <c:pt idx="14766">
                  <c:v>66.086250000000007</c:v>
                </c:pt>
                <c:pt idx="14767">
                  <c:v>66.096328124999999</c:v>
                </c:pt>
                <c:pt idx="14768">
                  <c:v>66.106328125000005</c:v>
                </c:pt>
                <c:pt idx="14769">
                  <c:v>66.116562500000001</c:v>
                </c:pt>
                <c:pt idx="14770">
                  <c:v>66.127343749999994</c:v>
                </c:pt>
                <c:pt idx="14771">
                  <c:v>66.138750000000002</c:v>
                </c:pt>
                <c:pt idx="14772">
                  <c:v>66.150312499999998</c:v>
                </c:pt>
                <c:pt idx="14773">
                  <c:v>66.161874999999995</c:v>
                </c:pt>
                <c:pt idx="14774">
                  <c:v>66.173359375000004</c:v>
                </c:pt>
                <c:pt idx="14775">
                  <c:v>66.184921875000001</c:v>
                </c:pt>
                <c:pt idx="14776">
                  <c:v>66.196406249999995</c:v>
                </c:pt>
                <c:pt idx="14777">
                  <c:v>66.207656249999999</c:v>
                </c:pt>
                <c:pt idx="14778">
                  <c:v>66.218984375000005</c:v>
                </c:pt>
                <c:pt idx="14779">
                  <c:v>66.230234374999995</c:v>
                </c:pt>
                <c:pt idx="14780">
                  <c:v>66.240624999999994</c:v>
                </c:pt>
                <c:pt idx="14781">
                  <c:v>66.250156250000003</c:v>
                </c:pt>
                <c:pt idx="14782">
                  <c:v>66.259687499999998</c:v>
                </c:pt>
                <c:pt idx="14783">
                  <c:v>66.269843750000007</c:v>
                </c:pt>
                <c:pt idx="14784">
                  <c:v>66.280390624999995</c:v>
                </c:pt>
                <c:pt idx="14785">
                  <c:v>66.291171875000003</c:v>
                </c:pt>
                <c:pt idx="14786">
                  <c:v>66.302187500000002</c:v>
                </c:pt>
                <c:pt idx="14787">
                  <c:v>66.312734374999906</c:v>
                </c:pt>
                <c:pt idx="14788">
                  <c:v>66.322031249999995</c:v>
                </c:pt>
                <c:pt idx="14789">
                  <c:v>66.330390625000007</c:v>
                </c:pt>
                <c:pt idx="14790">
                  <c:v>66.338437499999998</c:v>
                </c:pt>
                <c:pt idx="14791">
                  <c:v>66.3463281249999</c:v>
                </c:pt>
                <c:pt idx="14792">
                  <c:v>66.354218750000001</c:v>
                </c:pt>
                <c:pt idx="14793">
                  <c:v>66.361874999999998</c:v>
                </c:pt>
                <c:pt idx="14794">
                  <c:v>66.369375000000005</c:v>
                </c:pt>
                <c:pt idx="14795">
                  <c:v>66.377031250000002</c:v>
                </c:pt>
                <c:pt idx="14796">
                  <c:v>66.384843750000002</c:v>
                </c:pt>
                <c:pt idx="14797">
                  <c:v>66.392734374999904</c:v>
                </c:pt>
                <c:pt idx="14798">
                  <c:v>66.401093750000001</c:v>
                </c:pt>
                <c:pt idx="14799">
                  <c:v>66.409765625000006</c:v>
                </c:pt>
                <c:pt idx="14800">
                  <c:v>66.418515624999998</c:v>
                </c:pt>
                <c:pt idx="14801">
                  <c:v>66.427187500000002</c:v>
                </c:pt>
                <c:pt idx="14802">
                  <c:v>66.435390624999997</c:v>
                </c:pt>
                <c:pt idx="14803">
                  <c:v>66.442968750000006</c:v>
                </c:pt>
                <c:pt idx="14804">
                  <c:v>66.45</c:v>
                </c:pt>
                <c:pt idx="14805">
                  <c:v>66.456718749999993</c:v>
                </c:pt>
                <c:pt idx="14806">
                  <c:v>66.463125000000005</c:v>
                </c:pt>
                <c:pt idx="14807">
                  <c:v>66.468984375000005</c:v>
                </c:pt>
                <c:pt idx="14808">
                  <c:v>66.474609375</c:v>
                </c:pt>
                <c:pt idx="14809">
                  <c:v>66.48046875</c:v>
                </c:pt>
                <c:pt idx="14810">
                  <c:v>66.486562500000005</c:v>
                </c:pt>
                <c:pt idx="14811">
                  <c:v>66.492968750000003</c:v>
                </c:pt>
                <c:pt idx="14812">
                  <c:v>66.499921874999998</c:v>
                </c:pt>
                <c:pt idx="14813">
                  <c:v>66.507421875000006</c:v>
                </c:pt>
                <c:pt idx="14814">
                  <c:v>66.515468749999997</c:v>
                </c:pt>
                <c:pt idx="14815">
                  <c:v>66.523750000000007</c:v>
                </c:pt>
                <c:pt idx="14816">
                  <c:v>66.532031250000003</c:v>
                </c:pt>
                <c:pt idx="14817">
                  <c:v>66.540546875000004</c:v>
                </c:pt>
                <c:pt idx="14818">
                  <c:v>66.549062500000005</c:v>
                </c:pt>
                <c:pt idx="14819">
                  <c:v>66.557187499999998</c:v>
                </c:pt>
                <c:pt idx="14820">
                  <c:v>66.564921874999996</c:v>
                </c:pt>
                <c:pt idx="14821">
                  <c:v>66.572343750000002</c:v>
                </c:pt>
                <c:pt idx="14822">
                  <c:v>66.579374999999999</c:v>
                </c:pt>
                <c:pt idx="14823">
                  <c:v>66.586093750000003</c:v>
                </c:pt>
                <c:pt idx="14824">
                  <c:v>66.592578125000003</c:v>
                </c:pt>
                <c:pt idx="14825">
                  <c:v>66.599140625000004</c:v>
                </c:pt>
                <c:pt idx="14826">
                  <c:v>66.605937499999996</c:v>
                </c:pt>
                <c:pt idx="14827">
                  <c:v>66.612968749999993</c:v>
                </c:pt>
                <c:pt idx="14828">
                  <c:v>66.620078125000006</c:v>
                </c:pt>
                <c:pt idx="14829">
                  <c:v>66.627109375000003</c:v>
                </c:pt>
                <c:pt idx="14830">
                  <c:v>66.634453124999993</c:v>
                </c:pt>
                <c:pt idx="14831">
                  <c:v>66.641874999999999</c:v>
                </c:pt>
                <c:pt idx="14832">
                  <c:v>66.648984374999998</c:v>
                </c:pt>
                <c:pt idx="14833">
                  <c:v>66.655781250000004</c:v>
                </c:pt>
                <c:pt idx="14834">
                  <c:v>66.662421875000007</c:v>
                </c:pt>
                <c:pt idx="14835">
                  <c:v>66.668906250000006</c:v>
                </c:pt>
                <c:pt idx="14836">
                  <c:v>66.674999999999997</c:v>
                </c:pt>
                <c:pt idx="14837">
                  <c:v>66.680781249999995</c:v>
                </c:pt>
                <c:pt idx="14838">
                  <c:v>66.686250000000001</c:v>
                </c:pt>
                <c:pt idx="14839">
                  <c:v>66.691796874999994</c:v>
                </c:pt>
                <c:pt idx="14840">
                  <c:v>66.697734374999996</c:v>
                </c:pt>
                <c:pt idx="14841">
                  <c:v>66.703984375000005</c:v>
                </c:pt>
                <c:pt idx="14842">
                  <c:v>66.710781249999997</c:v>
                </c:pt>
                <c:pt idx="14843">
                  <c:v>66.717890624999995</c:v>
                </c:pt>
                <c:pt idx="14844">
                  <c:v>66.724687500000002</c:v>
                </c:pt>
                <c:pt idx="14845">
                  <c:v>66.731406250000006</c:v>
                </c:pt>
                <c:pt idx="14846">
                  <c:v>66.738359375000002</c:v>
                </c:pt>
                <c:pt idx="14847">
                  <c:v>66.745312499999997</c:v>
                </c:pt>
                <c:pt idx="14848">
                  <c:v>66.752109375000003</c:v>
                </c:pt>
                <c:pt idx="14849">
                  <c:v>66.758593750000003</c:v>
                </c:pt>
                <c:pt idx="14850">
                  <c:v>66.764921874999999</c:v>
                </c:pt>
                <c:pt idx="14851">
                  <c:v>66.771171874999993</c:v>
                </c:pt>
                <c:pt idx="14852">
                  <c:v>66.776953125000006</c:v>
                </c:pt>
                <c:pt idx="14853">
                  <c:v>66.782343749999995</c:v>
                </c:pt>
                <c:pt idx="14854">
                  <c:v>66.787187500000002</c:v>
                </c:pt>
                <c:pt idx="14855">
                  <c:v>66.791406249999994</c:v>
                </c:pt>
                <c:pt idx="14856">
                  <c:v>66.795625000000001</c:v>
                </c:pt>
                <c:pt idx="14857">
                  <c:v>66.800234375000002</c:v>
                </c:pt>
                <c:pt idx="14858">
                  <c:v>66.805859374999997</c:v>
                </c:pt>
                <c:pt idx="14859">
                  <c:v>66.812187499999993</c:v>
                </c:pt>
                <c:pt idx="14860">
                  <c:v>66.818281249999998</c:v>
                </c:pt>
                <c:pt idx="14861">
                  <c:v>66.824062499999897</c:v>
                </c:pt>
                <c:pt idx="14862">
                  <c:v>66.829609375000004</c:v>
                </c:pt>
                <c:pt idx="14863">
                  <c:v>66.834921875000006</c:v>
                </c:pt>
                <c:pt idx="14864">
                  <c:v>66.84</c:v>
                </c:pt>
                <c:pt idx="14865">
                  <c:v>66.844921874999997</c:v>
                </c:pt>
                <c:pt idx="14866">
                  <c:v>66.849843750000005</c:v>
                </c:pt>
                <c:pt idx="14867">
                  <c:v>66.855156249999993</c:v>
                </c:pt>
                <c:pt idx="14868">
                  <c:v>66.860703125000001</c:v>
                </c:pt>
                <c:pt idx="14869">
                  <c:v>66.866484374999999</c:v>
                </c:pt>
                <c:pt idx="14870">
                  <c:v>66.873046875</c:v>
                </c:pt>
                <c:pt idx="14871">
                  <c:v>66.880234375000001</c:v>
                </c:pt>
                <c:pt idx="14872">
                  <c:v>66.887187499999996</c:v>
                </c:pt>
                <c:pt idx="14873">
                  <c:v>66.893671874999995</c:v>
                </c:pt>
                <c:pt idx="14874">
                  <c:v>66.899843750000002</c:v>
                </c:pt>
                <c:pt idx="14875">
                  <c:v>66.905781250000004</c:v>
                </c:pt>
                <c:pt idx="14876">
                  <c:v>66.911484375000001</c:v>
                </c:pt>
                <c:pt idx="14877">
                  <c:v>66.916875000000005</c:v>
                </c:pt>
                <c:pt idx="14878">
                  <c:v>66.922109375000005</c:v>
                </c:pt>
                <c:pt idx="14879">
                  <c:v>66.927265625000004</c:v>
                </c:pt>
                <c:pt idx="14880">
                  <c:v>66.932500000000005</c:v>
                </c:pt>
                <c:pt idx="14881">
                  <c:v>66.938046874999998</c:v>
                </c:pt>
                <c:pt idx="14882">
                  <c:v>66.943749999999994</c:v>
                </c:pt>
                <c:pt idx="14883">
                  <c:v>66.949531250000007</c:v>
                </c:pt>
                <c:pt idx="14884">
                  <c:v>66.955468749999994</c:v>
                </c:pt>
                <c:pt idx="14885">
                  <c:v>66.961484374999998</c:v>
                </c:pt>
                <c:pt idx="14886">
                  <c:v>66.967421874999999</c:v>
                </c:pt>
                <c:pt idx="14887">
                  <c:v>66.972968750000007</c:v>
                </c:pt>
                <c:pt idx="14888">
                  <c:v>66.978281249999995</c:v>
                </c:pt>
                <c:pt idx="14889">
                  <c:v>66.983593749999997</c:v>
                </c:pt>
                <c:pt idx="14890">
                  <c:v>66.988749999999996</c:v>
                </c:pt>
                <c:pt idx="14891">
                  <c:v>66.993593750000002</c:v>
                </c:pt>
                <c:pt idx="14892">
                  <c:v>66.998203124999904</c:v>
                </c:pt>
                <c:pt idx="14893">
                  <c:v>67.000468749999996</c:v>
                </c:pt>
                <c:pt idx="14894">
                  <c:v>66.997734374999993</c:v>
                </c:pt>
                <c:pt idx="14895">
                  <c:v>66.990468750000005</c:v>
                </c:pt>
                <c:pt idx="14896">
                  <c:v>66.981328125000005</c:v>
                </c:pt>
                <c:pt idx="14897">
                  <c:v>66.972578124999998</c:v>
                </c:pt>
                <c:pt idx="14898">
                  <c:v>66.964296875000002</c:v>
                </c:pt>
                <c:pt idx="14899">
                  <c:v>66.955781250000001</c:v>
                </c:pt>
                <c:pt idx="14900">
                  <c:v>66.946406249999995</c:v>
                </c:pt>
                <c:pt idx="14901">
                  <c:v>66.936875000000001</c:v>
                </c:pt>
                <c:pt idx="14902">
                  <c:v>66.928203124999996</c:v>
                </c:pt>
                <c:pt idx="14903">
                  <c:v>66.919843749999998</c:v>
                </c:pt>
                <c:pt idx="14904">
                  <c:v>66.910546874999994</c:v>
                </c:pt>
                <c:pt idx="14905">
                  <c:v>66.900546875000003</c:v>
                </c:pt>
                <c:pt idx="14906">
                  <c:v>66.891015624999994</c:v>
                </c:pt>
                <c:pt idx="14907">
                  <c:v>66.882187500000001</c:v>
                </c:pt>
                <c:pt idx="14908">
                  <c:v>66.873906250000005</c:v>
                </c:pt>
                <c:pt idx="14909">
                  <c:v>66.865781249999998</c:v>
                </c:pt>
                <c:pt idx="14910">
                  <c:v>66.859531250000003</c:v>
                </c:pt>
                <c:pt idx="14911">
                  <c:v>66.854218750000001</c:v>
                </c:pt>
                <c:pt idx="14912">
                  <c:v>66.847890625000005</c:v>
                </c:pt>
                <c:pt idx="14913">
                  <c:v>66.841562499999995</c:v>
                </c:pt>
                <c:pt idx="14914">
                  <c:v>66.834999999999994</c:v>
                </c:pt>
                <c:pt idx="14915">
                  <c:v>66.828125</c:v>
                </c:pt>
                <c:pt idx="14916">
                  <c:v>66.821328124999994</c:v>
                </c:pt>
                <c:pt idx="14917">
                  <c:v>66.815078124999999</c:v>
                </c:pt>
                <c:pt idx="14918">
                  <c:v>66.809375000000003</c:v>
                </c:pt>
                <c:pt idx="14919">
                  <c:v>66.803593750000005</c:v>
                </c:pt>
                <c:pt idx="14920">
                  <c:v>66.797421874999998</c:v>
                </c:pt>
                <c:pt idx="14921">
                  <c:v>66.791249999999906</c:v>
                </c:pt>
                <c:pt idx="14922">
                  <c:v>66.785468750000007</c:v>
                </c:pt>
                <c:pt idx="14923">
                  <c:v>66.78</c:v>
                </c:pt>
                <c:pt idx="14924">
                  <c:v>66.775000000000006</c:v>
                </c:pt>
                <c:pt idx="14925">
                  <c:v>66.770624999999995</c:v>
                </c:pt>
                <c:pt idx="14926">
                  <c:v>66.766328125000001</c:v>
                </c:pt>
                <c:pt idx="14927">
                  <c:v>66.761406249999993</c:v>
                </c:pt>
                <c:pt idx="14928">
                  <c:v>66.755781249999998</c:v>
                </c:pt>
                <c:pt idx="14929">
                  <c:v>66.750390624999994</c:v>
                </c:pt>
                <c:pt idx="14930">
                  <c:v>66.745781249999993</c:v>
                </c:pt>
                <c:pt idx="14931">
                  <c:v>66.741562500000001</c:v>
                </c:pt>
                <c:pt idx="14932">
                  <c:v>66.737578124999999</c:v>
                </c:pt>
                <c:pt idx="14933">
                  <c:v>66.733593749999898</c:v>
                </c:pt>
                <c:pt idx="14934">
                  <c:v>66.729843750000001</c:v>
                </c:pt>
                <c:pt idx="14935">
                  <c:v>66.726484374999998</c:v>
                </c:pt>
                <c:pt idx="14936">
                  <c:v>66.723359375000001</c:v>
                </c:pt>
                <c:pt idx="14937">
                  <c:v>66.720234375000004</c:v>
                </c:pt>
                <c:pt idx="14938">
                  <c:v>66.716875000000002</c:v>
                </c:pt>
                <c:pt idx="14939">
                  <c:v>66.713515624999999</c:v>
                </c:pt>
                <c:pt idx="14940">
                  <c:v>66.711171875000005</c:v>
                </c:pt>
                <c:pt idx="14941">
                  <c:v>66.710156249999997</c:v>
                </c:pt>
                <c:pt idx="14942">
                  <c:v>66.709374999999994</c:v>
                </c:pt>
                <c:pt idx="14943">
                  <c:v>66.708203124999997</c:v>
                </c:pt>
                <c:pt idx="14944">
                  <c:v>66.706953124999998</c:v>
                </c:pt>
                <c:pt idx="14945">
                  <c:v>66.706171874999995</c:v>
                </c:pt>
                <c:pt idx="14946">
                  <c:v>66.705234375000003</c:v>
                </c:pt>
                <c:pt idx="14947">
                  <c:v>66.703984375000005</c:v>
                </c:pt>
                <c:pt idx="14948">
                  <c:v>66.702500000000001</c:v>
                </c:pt>
                <c:pt idx="14949">
                  <c:v>66.700625000000002</c:v>
                </c:pt>
                <c:pt idx="14950">
                  <c:v>66.698437499999898</c:v>
                </c:pt>
                <c:pt idx="14951">
                  <c:v>66.696250000000006</c:v>
                </c:pt>
                <c:pt idx="14952">
                  <c:v>66.695078124999995</c:v>
                </c:pt>
                <c:pt idx="14953">
                  <c:v>66.694531249999997</c:v>
                </c:pt>
                <c:pt idx="14954">
                  <c:v>66.693515625000003</c:v>
                </c:pt>
                <c:pt idx="14955">
                  <c:v>66.691484375000002</c:v>
                </c:pt>
                <c:pt idx="14956">
                  <c:v>66.688671874999997</c:v>
                </c:pt>
                <c:pt idx="14957">
                  <c:v>66.685468749999998</c:v>
                </c:pt>
                <c:pt idx="14958">
                  <c:v>66.681875000000005</c:v>
                </c:pt>
                <c:pt idx="14959">
                  <c:v>66.678046875000007</c:v>
                </c:pt>
                <c:pt idx="14960">
                  <c:v>66.673984375000003</c:v>
                </c:pt>
                <c:pt idx="14961">
                  <c:v>66.668828124999905</c:v>
                </c:pt>
                <c:pt idx="14962">
                  <c:v>66.662187500000002</c:v>
                </c:pt>
                <c:pt idx="14963">
                  <c:v>66.654765624999996</c:v>
                </c:pt>
                <c:pt idx="14964">
                  <c:v>66.647031249999998</c:v>
                </c:pt>
                <c:pt idx="14965">
                  <c:v>66.639062499999994</c:v>
                </c:pt>
                <c:pt idx="14966">
                  <c:v>66.631249999999994</c:v>
                </c:pt>
                <c:pt idx="14967">
                  <c:v>66.623906250000005</c:v>
                </c:pt>
                <c:pt idx="14968">
                  <c:v>66.616640625000002</c:v>
                </c:pt>
                <c:pt idx="14969">
                  <c:v>66.608828125000002</c:v>
                </c:pt>
                <c:pt idx="14970">
                  <c:v>66.600546875000006</c:v>
                </c:pt>
                <c:pt idx="14971">
                  <c:v>66.592421874999999</c:v>
                </c:pt>
                <c:pt idx="14972">
                  <c:v>66.584296875000007</c:v>
                </c:pt>
                <c:pt idx="14973">
                  <c:v>66.575546875000001</c:v>
                </c:pt>
                <c:pt idx="14974">
                  <c:v>66.566093749999993</c:v>
                </c:pt>
                <c:pt idx="14975">
                  <c:v>66.556093750000002</c:v>
                </c:pt>
                <c:pt idx="14976">
                  <c:v>66.545625000000001</c:v>
                </c:pt>
                <c:pt idx="14977">
                  <c:v>66.535078124999998</c:v>
                </c:pt>
                <c:pt idx="14978">
                  <c:v>66.525078124999993</c:v>
                </c:pt>
                <c:pt idx="14979">
                  <c:v>66.515937500000007</c:v>
                </c:pt>
                <c:pt idx="14980">
                  <c:v>66.507421875000006</c:v>
                </c:pt>
                <c:pt idx="14981">
                  <c:v>66.499453125000002</c:v>
                </c:pt>
                <c:pt idx="14982">
                  <c:v>66.493046875000005</c:v>
                </c:pt>
                <c:pt idx="14983">
                  <c:v>66.488046874999995</c:v>
                </c:pt>
                <c:pt idx="14984">
                  <c:v>66.483437499999994</c:v>
                </c:pt>
                <c:pt idx="14985">
                  <c:v>66.479296875000003</c:v>
                </c:pt>
                <c:pt idx="14986">
                  <c:v>66.475468750000005</c:v>
                </c:pt>
                <c:pt idx="14987">
                  <c:v>66.471640625000006</c:v>
                </c:pt>
                <c:pt idx="14988">
                  <c:v>66.467812499999994</c:v>
                </c:pt>
                <c:pt idx="14989">
                  <c:v>66.464062499999997</c:v>
                </c:pt>
                <c:pt idx="14990">
                  <c:v>66.460156249999997</c:v>
                </c:pt>
                <c:pt idx="14991">
                  <c:v>66.455703124999999</c:v>
                </c:pt>
                <c:pt idx="14992">
                  <c:v>66.452968749999997</c:v>
                </c:pt>
                <c:pt idx="14993">
                  <c:v>66.453593749999996</c:v>
                </c:pt>
                <c:pt idx="14994">
                  <c:v>66.456406250000001</c:v>
                </c:pt>
                <c:pt idx="14995">
                  <c:v>66.462031249999995</c:v>
                </c:pt>
                <c:pt idx="14996">
                  <c:v>66.468593749999997</c:v>
                </c:pt>
                <c:pt idx="14997">
                  <c:v>66.473906249999999</c:v>
                </c:pt>
                <c:pt idx="14998">
                  <c:v>66.480312499999997</c:v>
                </c:pt>
                <c:pt idx="14999">
                  <c:v>66.488749999999996</c:v>
                </c:pt>
                <c:pt idx="15000">
                  <c:v>66.497656250000006</c:v>
                </c:pt>
                <c:pt idx="15001">
                  <c:v>66.505781249999998</c:v>
                </c:pt>
                <c:pt idx="15002">
                  <c:v>66.513437499999995</c:v>
                </c:pt>
                <c:pt idx="15003">
                  <c:v>66.521406249999998</c:v>
                </c:pt>
                <c:pt idx="15004">
                  <c:v>66.529062499999995</c:v>
                </c:pt>
                <c:pt idx="15005">
                  <c:v>66.535937500000003</c:v>
                </c:pt>
                <c:pt idx="15006">
                  <c:v>66.54296875</c:v>
                </c:pt>
                <c:pt idx="15007">
                  <c:v>66.5514062499999</c:v>
                </c:pt>
                <c:pt idx="15008">
                  <c:v>66.559687499999995</c:v>
                </c:pt>
                <c:pt idx="15009">
                  <c:v>66.564062500000006</c:v>
                </c:pt>
                <c:pt idx="15010">
                  <c:v>66.564999999999998</c:v>
                </c:pt>
                <c:pt idx="15011">
                  <c:v>66.565312499999905</c:v>
                </c:pt>
                <c:pt idx="15012">
                  <c:v>66.566093749999993</c:v>
                </c:pt>
                <c:pt idx="15013">
                  <c:v>66.567812500000002</c:v>
                </c:pt>
                <c:pt idx="15014">
                  <c:v>66.569687500000001</c:v>
                </c:pt>
                <c:pt idx="15015">
                  <c:v>66.571249999999907</c:v>
                </c:pt>
                <c:pt idx="15016">
                  <c:v>66.572500000000005</c:v>
                </c:pt>
                <c:pt idx="15017">
                  <c:v>66.573437499999997</c:v>
                </c:pt>
                <c:pt idx="15018">
                  <c:v>66.574375000000003</c:v>
                </c:pt>
                <c:pt idx="15019">
                  <c:v>66.575156249999907</c:v>
                </c:pt>
                <c:pt idx="15020">
                  <c:v>66.575937499999995</c:v>
                </c:pt>
                <c:pt idx="15021">
                  <c:v>66.576875000000001</c:v>
                </c:pt>
                <c:pt idx="15022">
                  <c:v>66.577500000000001</c:v>
                </c:pt>
                <c:pt idx="15023">
                  <c:v>66.577968749999997</c:v>
                </c:pt>
                <c:pt idx="15024">
                  <c:v>66.578593749999996</c:v>
                </c:pt>
                <c:pt idx="15025">
                  <c:v>66.579218749999995</c:v>
                </c:pt>
                <c:pt idx="15026">
                  <c:v>66.579687500000006</c:v>
                </c:pt>
                <c:pt idx="15027">
                  <c:v>66.580312500000005</c:v>
                </c:pt>
                <c:pt idx="15028">
                  <c:v>66.581093749999994</c:v>
                </c:pt>
                <c:pt idx="15029">
                  <c:v>66.581718749999993</c:v>
                </c:pt>
                <c:pt idx="15030">
                  <c:v>66.582499999999996</c:v>
                </c:pt>
                <c:pt idx="15031">
                  <c:v>66.583437500000002</c:v>
                </c:pt>
                <c:pt idx="15032">
                  <c:v>66.584374999999994</c:v>
                </c:pt>
                <c:pt idx="15033">
                  <c:v>66.585156249999997</c:v>
                </c:pt>
                <c:pt idx="15034">
                  <c:v>66.585781249999997</c:v>
                </c:pt>
                <c:pt idx="15035">
                  <c:v>66.585312500000001</c:v>
                </c:pt>
                <c:pt idx="15036">
                  <c:v>66.583437500000002</c:v>
                </c:pt>
                <c:pt idx="15037">
                  <c:v>66.582187500000003</c:v>
                </c:pt>
                <c:pt idx="15038">
                  <c:v>66.582187500000003</c:v>
                </c:pt>
                <c:pt idx="15039">
                  <c:v>66.582656249999999</c:v>
                </c:pt>
                <c:pt idx="15040">
                  <c:v>66.582968750000006</c:v>
                </c:pt>
                <c:pt idx="15041">
                  <c:v>66.582968750000006</c:v>
                </c:pt>
                <c:pt idx="15042">
                  <c:v>66.582499999999996</c:v>
                </c:pt>
                <c:pt idx="15043">
                  <c:v>66.581406250000001</c:v>
                </c:pt>
                <c:pt idx="15044">
                  <c:v>66.579843749999995</c:v>
                </c:pt>
                <c:pt idx="15045">
                  <c:v>66.577968749999997</c:v>
                </c:pt>
                <c:pt idx="15046">
                  <c:v>66.576093749999998</c:v>
                </c:pt>
                <c:pt idx="15047">
                  <c:v>66.574062499999997</c:v>
                </c:pt>
                <c:pt idx="15048">
                  <c:v>66.571875000000006</c:v>
                </c:pt>
                <c:pt idx="15049">
                  <c:v>66.569999999999993</c:v>
                </c:pt>
                <c:pt idx="15050">
                  <c:v>66.568593750000005</c:v>
                </c:pt>
                <c:pt idx="15051">
                  <c:v>66.567343750000006</c:v>
                </c:pt>
                <c:pt idx="15052">
                  <c:v>66.566249999999997</c:v>
                </c:pt>
                <c:pt idx="15053">
                  <c:v>66.565312500000005</c:v>
                </c:pt>
                <c:pt idx="15054">
                  <c:v>66.564531250000002</c:v>
                </c:pt>
                <c:pt idx="15055">
                  <c:v>66.564062500000006</c:v>
                </c:pt>
                <c:pt idx="15056">
                  <c:v>66.563593749999995</c:v>
                </c:pt>
                <c:pt idx="15057">
                  <c:v>66.563281250000003</c:v>
                </c:pt>
                <c:pt idx="15058">
                  <c:v>66.563437499999907</c:v>
                </c:pt>
                <c:pt idx="15059">
                  <c:v>66.563749999999999</c:v>
                </c:pt>
                <c:pt idx="15060">
                  <c:v>66.564218749999995</c:v>
                </c:pt>
                <c:pt idx="15061">
                  <c:v>66.564687499999906</c:v>
                </c:pt>
                <c:pt idx="15062">
                  <c:v>66.564999999999998</c:v>
                </c:pt>
                <c:pt idx="15063">
                  <c:v>66.565156250000001</c:v>
                </c:pt>
                <c:pt idx="15064">
                  <c:v>66.565156250000001</c:v>
                </c:pt>
                <c:pt idx="15065">
                  <c:v>66.565312500000005</c:v>
                </c:pt>
                <c:pt idx="15066">
                  <c:v>66.565468749999994</c:v>
                </c:pt>
                <c:pt idx="15067">
                  <c:v>66.565624999999997</c:v>
                </c:pt>
                <c:pt idx="15068">
                  <c:v>66.565781250000001</c:v>
                </c:pt>
                <c:pt idx="15069">
                  <c:v>66.565937500000004</c:v>
                </c:pt>
                <c:pt idx="15070">
                  <c:v>66.566093749999993</c:v>
                </c:pt>
                <c:pt idx="15071">
                  <c:v>66.565937499999905</c:v>
                </c:pt>
                <c:pt idx="15072">
                  <c:v>66.565624999999997</c:v>
                </c:pt>
                <c:pt idx="15073">
                  <c:v>66.565312500000005</c:v>
                </c:pt>
                <c:pt idx="15074">
                  <c:v>66.564999999999998</c:v>
                </c:pt>
                <c:pt idx="15075">
                  <c:v>66.564687499999906</c:v>
                </c:pt>
                <c:pt idx="15076">
                  <c:v>66.564531250000002</c:v>
                </c:pt>
                <c:pt idx="15077">
                  <c:v>66.564531250000002</c:v>
                </c:pt>
                <c:pt idx="15078">
                  <c:v>66.564531250000002</c:v>
                </c:pt>
                <c:pt idx="15079">
                  <c:v>66.564843749999994</c:v>
                </c:pt>
                <c:pt idx="15080">
                  <c:v>66.565468749999994</c:v>
                </c:pt>
                <c:pt idx="15081">
                  <c:v>66.566093749999993</c:v>
                </c:pt>
                <c:pt idx="15082">
                  <c:v>66.567031249999999</c:v>
                </c:pt>
                <c:pt idx="15083">
                  <c:v>66.568124999999995</c:v>
                </c:pt>
                <c:pt idx="15084">
                  <c:v>66.568749999999994</c:v>
                </c:pt>
                <c:pt idx="15085">
                  <c:v>66.569062500000001</c:v>
                </c:pt>
                <c:pt idx="15086">
                  <c:v>66.569374999999994</c:v>
                </c:pt>
                <c:pt idx="15087">
                  <c:v>66.569687500000001</c:v>
                </c:pt>
                <c:pt idx="15088">
                  <c:v>66.569843750000004</c:v>
                </c:pt>
                <c:pt idx="15089">
                  <c:v>66.569843750000004</c:v>
                </c:pt>
                <c:pt idx="15090">
                  <c:v>66.569999999999993</c:v>
                </c:pt>
                <c:pt idx="15091">
                  <c:v>66.570156249999997</c:v>
                </c:pt>
                <c:pt idx="15092">
                  <c:v>66.570156249999997</c:v>
                </c:pt>
                <c:pt idx="15093">
                  <c:v>66.570156249999997</c:v>
                </c:pt>
                <c:pt idx="15094">
                  <c:v>66.569999999999993</c:v>
                </c:pt>
                <c:pt idx="15095">
                  <c:v>66.569687500000001</c:v>
                </c:pt>
                <c:pt idx="15096">
                  <c:v>66.569374999999994</c:v>
                </c:pt>
                <c:pt idx="15097">
                  <c:v>66.569062500000001</c:v>
                </c:pt>
                <c:pt idx="15098">
                  <c:v>66.568906249999998</c:v>
                </c:pt>
                <c:pt idx="15099">
                  <c:v>66.568906249999998</c:v>
                </c:pt>
                <c:pt idx="15100">
                  <c:v>66.569062500000001</c:v>
                </c:pt>
                <c:pt idx="15101">
                  <c:v>66.569218750000005</c:v>
                </c:pt>
                <c:pt idx="15102">
                  <c:v>66.569374999999994</c:v>
                </c:pt>
                <c:pt idx="15103">
                  <c:v>66.569843750000004</c:v>
                </c:pt>
                <c:pt idx="15104">
                  <c:v>66.570468750000003</c:v>
                </c:pt>
                <c:pt idx="15105">
                  <c:v>66.571093750000003</c:v>
                </c:pt>
                <c:pt idx="15106">
                  <c:v>66.571718750000002</c:v>
                </c:pt>
                <c:pt idx="15107">
                  <c:v>66.572187499999998</c:v>
                </c:pt>
                <c:pt idx="15108">
                  <c:v>66.572656249999994</c:v>
                </c:pt>
                <c:pt idx="15109">
                  <c:v>66.573281249999994</c:v>
                </c:pt>
                <c:pt idx="15110">
                  <c:v>66.573593750000001</c:v>
                </c:pt>
                <c:pt idx="15111">
                  <c:v>66.573593750000001</c:v>
                </c:pt>
                <c:pt idx="15112">
                  <c:v>66.573437499999997</c:v>
                </c:pt>
                <c:pt idx="15113">
                  <c:v>66.572968750000001</c:v>
                </c:pt>
                <c:pt idx="15114">
                  <c:v>66.572343750000002</c:v>
                </c:pt>
                <c:pt idx="15115">
                  <c:v>66.572031249999995</c:v>
                </c:pt>
                <c:pt idx="15116">
                  <c:v>66.572343750000002</c:v>
                </c:pt>
                <c:pt idx="15117">
                  <c:v>66.572968750000001</c:v>
                </c:pt>
                <c:pt idx="15118">
                  <c:v>66.573593750000001</c:v>
                </c:pt>
                <c:pt idx="15119">
                  <c:v>66.574375000000003</c:v>
                </c:pt>
                <c:pt idx="15120">
                  <c:v>66.575312499999995</c:v>
                </c:pt>
                <c:pt idx="15121">
                  <c:v>66.575937499999995</c:v>
                </c:pt>
                <c:pt idx="15122">
                  <c:v>66.576250000000002</c:v>
                </c:pt>
                <c:pt idx="15123">
                  <c:v>66.576562499999994</c:v>
                </c:pt>
                <c:pt idx="15124">
                  <c:v>66.576875000000001</c:v>
                </c:pt>
                <c:pt idx="15125">
                  <c:v>66.577031250000005</c:v>
                </c:pt>
                <c:pt idx="15126">
                  <c:v>66.577031250000005</c:v>
                </c:pt>
                <c:pt idx="15127">
                  <c:v>66.577031250000005</c:v>
                </c:pt>
                <c:pt idx="15128">
                  <c:v>66.577031250000005</c:v>
                </c:pt>
                <c:pt idx="15129">
                  <c:v>66.577031250000005</c:v>
                </c:pt>
                <c:pt idx="15130">
                  <c:v>66.577031250000005</c:v>
                </c:pt>
                <c:pt idx="15131">
                  <c:v>66.577187499999994</c:v>
                </c:pt>
                <c:pt idx="15132">
                  <c:v>66.577500000000001</c:v>
                </c:pt>
                <c:pt idx="15133">
                  <c:v>66.577812499999993</c:v>
                </c:pt>
                <c:pt idx="15134">
                  <c:v>66.578125</c:v>
                </c:pt>
                <c:pt idx="15135">
                  <c:v>66.578281250000003</c:v>
                </c:pt>
                <c:pt idx="15136">
                  <c:v>66.578281250000003</c:v>
                </c:pt>
                <c:pt idx="15137">
                  <c:v>66.578281250000003</c:v>
                </c:pt>
                <c:pt idx="15138">
                  <c:v>66.578437500000007</c:v>
                </c:pt>
                <c:pt idx="15139">
                  <c:v>66.578593749999996</c:v>
                </c:pt>
                <c:pt idx="15140">
                  <c:v>66.578906250000003</c:v>
                </c:pt>
                <c:pt idx="15141">
                  <c:v>66.579531250000002</c:v>
                </c:pt>
                <c:pt idx="15142">
                  <c:v>66.58</c:v>
                </c:pt>
                <c:pt idx="15143">
                  <c:v>66.580156250000002</c:v>
                </c:pt>
                <c:pt idx="15144">
                  <c:v>66.579843749999995</c:v>
                </c:pt>
                <c:pt idx="15145">
                  <c:v>66.579687500000006</c:v>
                </c:pt>
                <c:pt idx="15146">
                  <c:v>66.580156250000002</c:v>
                </c:pt>
                <c:pt idx="15147">
                  <c:v>66.580624999999998</c:v>
                </c:pt>
                <c:pt idx="15148">
                  <c:v>66.580937500000005</c:v>
                </c:pt>
                <c:pt idx="15149">
                  <c:v>66.581249999999997</c:v>
                </c:pt>
                <c:pt idx="15150">
                  <c:v>66.581562500000004</c:v>
                </c:pt>
                <c:pt idx="15151">
                  <c:v>66.581718749999993</c:v>
                </c:pt>
                <c:pt idx="15152">
                  <c:v>66.581874999999997</c:v>
                </c:pt>
                <c:pt idx="15153">
                  <c:v>66.582343749999893</c:v>
                </c:pt>
                <c:pt idx="15154">
                  <c:v>66.583124999999995</c:v>
                </c:pt>
                <c:pt idx="15155">
                  <c:v>66.583906249999998</c:v>
                </c:pt>
                <c:pt idx="15156">
                  <c:v>66.584531249999998</c:v>
                </c:pt>
                <c:pt idx="15157">
                  <c:v>66.584999999999994</c:v>
                </c:pt>
                <c:pt idx="15158">
                  <c:v>66.585312500000001</c:v>
                </c:pt>
                <c:pt idx="15159">
                  <c:v>66.585624999999993</c:v>
                </c:pt>
                <c:pt idx="15160">
                  <c:v>66.5859375</c:v>
                </c:pt>
                <c:pt idx="15161">
                  <c:v>66.586093750000003</c:v>
                </c:pt>
                <c:pt idx="15162">
                  <c:v>66.5859375</c:v>
                </c:pt>
                <c:pt idx="15163">
                  <c:v>66.585781249999997</c:v>
                </c:pt>
                <c:pt idx="15164">
                  <c:v>66.585781249999997</c:v>
                </c:pt>
                <c:pt idx="15165">
                  <c:v>66.585624999999993</c:v>
                </c:pt>
                <c:pt idx="15166">
                  <c:v>66.585312500000001</c:v>
                </c:pt>
                <c:pt idx="15167">
                  <c:v>66.584999999999994</c:v>
                </c:pt>
                <c:pt idx="15168">
                  <c:v>66.584687500000001</c:v>
                </c:pt>
                <c:pt idx="15169">
                  <c:v>66.584687500000001</c:v>
                </c:pt>
                <c:pt idx="15170">
                  <c:v>66.585156249999997</c:v>
                </c:pt>
                <c:pt idx="15171">
                  <c:v>66.585624999999993</c:v>
                </c:pt>
                <c:pt idx="15172">
                  <c:v>66.5859375</c:v>
                </c:pt>
                <c:pt idx="15173">
                  <c:v>66.586406249999996</c:v>
                </c:pt>
                <c:pt idx="15174">
                  <c:v>66.586718750000003</c:v>
                </c:pt>
                <c:pt idx="15175">
                  <c:v>66.586874999999907</c:v>
                </c:pt>
                <c:pt idx="15176">
                  <c:v>66.587031249999995</c:v>
                </c:pt>
                <c:pt idx="15177">
                  <c:v>66.587031249999995</c:v>
                </c:pt>
                <c:pt idx="15178">
                  <c:v>66.587031249999995</c:v>
                </c:pt>
                <c:pt idx="15179">
                  <c:v>66.587031249999995</c:v>
                </c:pt>
                <c:pt idx="15180">
                  <c:v>66.587187499999999</c:v>
                </c:pt>
                <c:pt idx="15181">
                  <c:v>66.587500000000006</c:v>
                </c:pt>
                <c:pt idx="15182">
                  <c:v>66.587812499999998</c:v>
                </c:pt>
                <c:pt idx="15183">
                  <c:v>66.588124999999906</c:v>
                </c:pt>
                <c:pt idx="15184">
                  <c:v>66.588437499999998</c:v>
                </c:pt>
                <c:pt idx="15185">
                  <c:v>66.588906249999994</c:v>
                </c:pt>
                <c:pt idx="15186">
                  <c:v>66.589687499999997</c:v>
                </c:pt>
                <c:pt idx="15187">
                  <c:v>66.590312499999897</c:v>
                </c:pt>
                <c:pt idx="15188">
                  <c:v>66.590625000000003</c:v>
                </c:pt>
                <c:pt idx="15189">
                  <c:v>66.591093749999999</c:v>
                </c:pt>
                <c:pt idx="15190">
                  <c:v>66.591718749999998</c:v>
                </c:pt>
                <c:pt idx="15191">
                  <c:v>66.592187499999994</c:v>
                </c:pt>
                <c:pt idx="15192">
                  <c:v>66.592500000000001</c:v>
                </c:pt>
                <c:pt idx="15193">
                  <c:v>66.592656249999905</c:v>
                </c:pt>
                <c:pt idx="15194">
                  <c:v>66.592812499999994</c:v>
                </c:pt>
                <c:pt idx="15195">
                  <c:v>66.593281249999905</c:v>
                </c:pt>
                <c:pt idx="15196">
                  <c:v>66.593906250000003</c:v>
                </c:pt>
                <c:pt idx="15197">
                  <c:v>66.594374999999999</c:v>
                </c:pt>
                <c:pt idx="15198">
                  <c:v>66.594687500000006</c:v>
                </c:pt>
                <c:pt idx="15199">
                  <c:v>66.594999999999999</c:v>
                </c:pt>
                <c:pt idx="15200">
                  <c:v>66.595312500000006</c:v>
                </c:pt>
                <c:pt idx="15201">
                  <c:v>66.595781250000002</c:v>
                </c:pt>
                <c:pt idx="15202">
                  <c:v>66.596249999999998</c:v>
                </c:pt>
                <c:pt idx="15203">
                  <c:v>66.596562500000005</c:v>
                </c:pt>
                <c:pt idx="15204">
                  <c:v>66.596874999999997</c:v>
                </c:pt>
                <c:pt idx="15205">
                  <c:v>66.597187500000004</c:v>
                </c:pt>
                <c:pt idx="15206">
                  <c:v>66.597343749999993</c:v>
                </c:pt>
                <c:pt idx="15207">
                  <c:v>66.597499999999997</c:v>
                </c:pt>
                <c:pt idx="15208">
                  <c:v>66.598124999999996</c:v>
                </c:pt>
                <c:pt idx="15209">
                  <c:v>66.598906249999999</c:v>
                </c:pt>
                <c:pt idx="15210">
                  <c:v>66.599531249999998</c:v>
                </c:pt>
                <c:pt idx="15211">
                  <c:v>66.600156249999998</c:v>
                </c:pt>
                <c:pt idx="15212">
                  <c:v>66.600468750000005</c:v>
                </c:pt>
                <c:pt idx="15213">
                  <c:v>66.600468750000005</c:v>
                </c:pt>
                <c:pt idx="15214">
                  <c:v>66.600624999999994</c:v>
                </c:pt>
                <c:pt idx="15215">
                  <c:v>66.600781249999997</c:v>
                </c:pt>
                <c:pt idx="15216">
                  <c:v>66.600937500000001</c:v>
                </c:pt>
                <c:pt idx="15217">
                  <c:v>66.601249999999993</c:v>
                </c:pt>
                <c:pt idx="15218">
                  <c:v>66.6015625</c:v>
                </c:pt>
                <c:pt idx="15219">
                  <c:v>66.601875000000007</c:v>
                </c:pt>
                <c:pt idx="15220">
                  <c:v>66.602031249999996</c:v>
                </c:pt>
                <c:pt idx="15221">
                  <c:v>66.602031249999996</c:v>
                </c:pt>
                <c:pt idx="15222">
                  <c:v>66.602031249999996</c:v>
                </c:pt>
                <c:pt idx="15223">
                  <c:v>66.602187499999999</c:v>
                </c:pt>
                <c:pt idx="15224">
                  <c:v>66.602500000000006</c:v>
                </c:pt>
                <c:pt idx="15225">
                  <c:v>66.602656249999995</c:v>
                </c:pt>
                <c:pt idx="15226">
                  <c:v>66.602812499999999</c:v>
                </c:pt>
                <c:pt idx="15227">
                  <c:v>66.603125000000006</c:v>
                </c:pt>
                <c:pt idx="15228">
                  <c:v>66.603281249999995</c:v>
                </c:pt>
                <c:pt idx="15229">
                  <c:v>66.603437499999998</c:v>
                </c:pt>
                <c:pt idx="15230">
                  <c:v>66.603593750000002</c:v>
                </c:pt>
                <c:pt idx="15231">
                  <c:v>66.603437499999998</c:v>
                </c:pt>
                <c:pt idx="15232">
                  <c:v>66.603281249999995</c:v>
                </c:pt>
                <c:pt idx="15233">
                  <c:v>66.603281249999995</c:v>
                </c:pt>
                <c:pt idx="15234">
                  <c:v>66.603125000000006</c:v>
                </c:pt>
                <c:pt idx="15235">
                  <c:v>66.602812499999999</c:v>
                </c:pt>
                <c:pt idx="15236">
                  <c:v>66.602343750000003</c:v>
                </c:pt>
                <c:pt idx="15237">
                  <c:v>66.601875000000007</c:v>
                </c:pt>
                <c:pt idx="15238">
                  <c:v>66.601718750000003</c:v>
                </c:pt>
                <c:pt idx="15239">
                  <c:v>66.6015625</c:v>
                </c:pt>
                <c:pt idx="15240">
                  <c:v>66.601249999999993</c:v>
                </c:pt>
                <c:pt idx="15241">
                  <c:v>66.600937500000001</c:v>
                </c:pt>
                <c:pt idx="15242">
                  <c:v>66.600624999999994</c:v>
                </c:pt>
                <c:pt idx="15243">
                  <c:v>66.600312500000001</c:v>
                </c:pt>
                <c:pt idx="15244">
                  <c:v>66.599843750000005</c:v>
                </c:pt>
                <c:pt idx="15245">
                  <c:v>66.599374999999995</c:v>
                </c:pt>
                <c:pt idx="15246">
                  <c:v>66.598906249999999</c:v>
                </c:pt>
                <c:pt idx="15247">
                  <c:v>66.598437500000003</c:v>
                </c:pt>
                <c:pt idx="15248">
                  <c:v>66.597968750000007</c:v>
                </c:pt>
                <c:pt idx="15249">
                  <c:v>66.597343749999993</c:v>
                </c:pt>
                <c:pt idx="15250">
                  <c:v>66.596874999999997</c:v>
                </c:pt>
                <c:pt idx="15251">
                  <c:v>66.596718749999994</c:v>
                </c:pt>
                <c:pt idx="15252">
                  <c:v>66.596562499999905</c:v>
                </c:pt>
                <c:pt idx="15253">
                  <c:v>66.596249999999998</c:v>
                </c:pt>
                <c:pt idx="15254">
                  <c:v>66.595781250000002</c:v>
                </c:pt>
                <c:pt idx="15255">
                  <c:v>66.595312500000006</c:v>
                </c:pt>
                <c:pt idx="15256">
                  <c:v>66.594999999999999</c:v>
                </c:pt>
                <c:pt idx="15257">
                  <c:v>66.594687500000006</c:v>
                </c:pt>
                <c:pt idx="15258">
                  <c:v>66.594531250000003</c:v>
                </c:pt>
                <c:pt idx="15259">
                  <c:v>66.594531250000003</c:v>
                </c:pt>
                <c:pt idx="15260">
                  <c:v>66.594531250000003</c:v>
                </c:pt>
                <c:pt idx="15261">
                  <c:v>66.594531250000003</c:v>
                </c:pt>
                <c:pt idx="15262">
                  <c:v>66.594531250000003</c:v>
                </c:pt>
                <c:pt idx="15263">
                  <c:v>66.594374999999999</c:v>
                </c:pt>
                <c:pt idx="15264">
                  <c:v>66.594062500000007</c:v>
                </c:pt>
                <c:pt idx="15265">
                  <c:v>66.59375</c:v>
                </c:pt>
                <c:pt idx="15266">
                  <c:v>66.593281250000004</c:v>
                </c:pt>
                <c:pt idx="15267">
                  <c:v>66.592812499999994</c:v>
                </c:pt>
                <c:pt idx="15268">
                  <c:v>66.592500000000001</c:v>
                </c:pt>
                <c:pt idx="15269">
                  <c:v>66.592187499999994</c:v>
                </c:pt>
                <c:pt idx="15270">
                  <c:v>66.591718749999998</c:v>
                </c:pt>
                <c:pt idx="15271">
                  <c:v>66.591250000000002</c:v>
                </c:pt>
                <c:pt idx="15272">
                  <c:v>66.590937499999995</c:v>
                </c:pt>
                <c:pt idx="15273">
                  <c:v>66.590468749999999</c:v>
                </c:pt>
                <c:pt idx="15274">
                  <c:v>66.58984375</c:v>
                </c:pt>
                <c:pt idx="15275">
                  <c:v>66.589375000000004</c:v>
                </c:pt>
                <c:pt idx="15276">
                  <c:v>66.588906249999994</c:v>
                </c:pt>
                <c:pt idx="15277">
                  <c:v>66.588437499999998</c:v>
                </c:pt>
                <c:pt idx="15278">
                  <c:v>66.588281249999994</c:v>
                </c:pt>
                <c:pt idx="15279">
                  <c:v>66.588437499999998</c:v>
                </c:pt>
                <c:pt idx="15280">
                  <c:v>66.588750000000005</c:v>
                </c:pt>
                <c:pt idx="15281">
                  <c:v>66.589062499999997</c:v>
                </c:pt>
                <c:pt idx="15282">
                  <c:v>66.589375000000004</c:v>
                </c:pt>
                <c:pt idx="15283">
                  <c:v>66.58984375</c:v>
                </c:pt>
                <c:pt idx="15284">
                  <c:v>66.590625000000003</c:v>
                </c:pt>
                <c:pt idx="15285">
                  <c:v>66.591406250000006</c:v>
                </c:pt>
                <c:pt idx="15286">
                  <c:v>66.592031250000005</c:v>
                </c:pt>
                <c:pt idx="15287">
                  <c:v>66.592500000000001</c:v>
                </c:pt>
                <c:pt idx="15288">
                  <c:v>66.592968749999997</c:v>
                </c:pt>
                <c:pt idx="15289">
                  <c:v>66.593593749999997</c:v>
                </c:pt>
                <c:pt idx="15290">
                  <c:v>66.594218749999996</c:v>
                </c:pt>
                <c:pt idx="15291">
                  <c:v>66.594999999999999</c:v>
                </c:pt>
                <c:pt idx="15292">
                  <c:v>66.595937500000005</c:v>
                </c:pt>
                <c:pt idx="15293">
                  <c:v>66.596874999999997</c:v>
                </c:pt>
                <c:pt idx="15294">
                  <c:v>66.597812499999904</c:v>
                </c:pt>
                <c:pt idx="15295">
                  <c:v>66.598749999999995</c:v>
                </c:pt>
                <c:pt idx="15296">
                  <c:v>66.599843750000005</c:v>
                </c:pt>
                <c:pt idx="15297">
                  <c:v>66.601249999999993</c:v>
                </c:pt>
                <c:pt idx="15298">
                  <c:v>66.602656249999995</c:v>
                </c:pt>
                <c:pt idx="15299">
                  <c:v>66.604062499999998</c:v>
                </c:pt>
                <c:pt idx="15300">
                  <c:v>66.605625000000003</c:v>
                </c:pt>
                <c:pt idx="15301">
                  <c:v>66.607187499999995</c:v>
                </c:pt>
                <c:pt idx="15302">
                  <c:v>66.608906250000004</c:v>
                </c:pt>
                <c:pt idx="15303">
                  <c:v>66.610624999999999</c:v>
                </c:pt>
                <c:pt idx="15304">
                  <c:v>66.612187500000005</c:v>
                </c:pt>
                <c:pt idx="15305">
                  <c:v>66.613906249999999</c:v>
                </c:pt>
                <c:pt idx="15306">
                  <c:v>66.615781249999998</c:v>
                </c:pt>
                <c:pt idx="15307">
                  <c:v>66.617656249999996</c:v>
                </c:pt>
                <c:pt idx="15308">
                  <c:v>66.619687499999998</c:v>
                </c:pt>
                <c:pt idx="15309">
                  <c:v>66.621718749999999</c:v>
                </c:pt>
                <c:pt idx="15310">
                  <c:v>66.623593749999998</c:v>
                </c:pt>
                <c:pt idx="15311">
                  <c:v>66.625624999999999</c:v>
                </c:pt>
                <c:pt idx="15312">
                  <c:v>66.627812500000005</c:v>
                </c:pt>
                <c:pt idx="15313">
                  <c:v>66.630156249999999</c:v>
                </c:pt>
                <c:pt idx="15314">
                  <c:v>66.6328125</c:v>
                </c:pt>
                <c:pt idx="15315">
                  <c:v>66.635468750000001</c:v>
                </c:pt>
                <c:pt idx="15316">
                  <c:v>66.637812499999995</c:v>
                </c:pt>
                <c:pt idx="15317">
                  <c:v>66.639843749999997</c:v>
                </c:pt>
                <c:pt idx="15318">
                  <c:v>66.642031250000002</c:v>
                </c:pt>
                <c:pt idx="15319">
                  <c:v>66.644218749999993</c:v>
                </c:pt>
                <c:pt idx="15320">
                  <c:v>66.646249999999995</c:v>
                </c:pt>
                <c:pt idx="15321">
                  <c:v>66.6484375</c:v>
                </c:pt>
                <c:pt idx="15322">
                  <c:v>66.650625000000005</c:v>
                </c:pt>
                <c:pt idx="15323">
                  <c:v>66.653125000000003</c:v>
                </c:pt>
                <c:pt idx="15324">
                  <c:v>66.655781250000004</c:v>
                </c:pt>
                <c:pt idx="15325">
                  <c:v>66.658749999999998</c:v>
                </c:pt>
                <c:pt idx="15326">
                  <c:v>66.661562500000002</c:v>
                </c:pt>
                <c:pt idx="15327">
                  <c:v>66.663749999999993</c:v>
                </c:pt>
                <c:pt idx="15328">
                  <c:v>66.665781249999995</c:v>
                </c:pt>
                <c:pt idx="15329">
                  <c:v>66.667500000000004</c:v>
                </c:pt>
                <c:pt idx="15330">
                  <c:v>66.669062499999995</c:v>
                </c:pt>
                <c:pt idx="15331">
                  <c:v>66.670312499999994</c:v>
                </c:pt>
                <c:pt idx="15332">
                  <c:v>66.671250000000001</c:v>
                </c:pt>
                <c:pt idx="15333">
                  <c:v>66.672031249999904</c:v>
                </c:pt>
                <c:pt idx="15334">
                  <c:v>66.673281250000002</c:v>
                </c:pt>
                <c:pt idx="15335">
                  <c:v>66.674843749999994</c:v>
                </c:pt>
                <c:pt idx="15336">
                  <c:v>66.676093750000007</c:v>
                </c:pt>
                <c:pt idx="15337">
                  <c:v>66.677031249999999</c:v>
                </c:pt>
                <c:pt idx="15338">
                  <c:v>66.677812500000002</c:v>
                </c:pt>
                <c:pt idx="15339">
                  <c:v>66.678749999999994</c:v>
                </c:pt>
                <c:pt idx="15340">
                  <c:v>66.679531249999997</c:v>
                </c:pt>
                <c:pt idx="15341">
                  <c:v>66.679843749999904</c:v>
                </c:pt>
                <c:pt idx="15342">
                  <c:v>66.680000000000007</c:v>
                </c:pt>
                <c:pt idx="15343">
                  <c:v>66.680312499999999</c:v>
                </c:pt>
                <c:pt idx="15344">
                  <c:v>66.680625000000006</c:v>
                </c:pt>
                <c:pt idx="15345">
                  <c:v>66.680781249999995</c:v>
                </c:pt>
                <c:pt idx="15346">
                  <c:v>66.680625000000006</c:v>
                </c:pt>
                <c:pt idx="15347">
                  <c:v>66.680312499999999</c:v>
                </c:pt>
                <c:pt idx="15348">
                  <c:v>66.680156249999996</c:v>
                </c:pt>
                <c:pt idx="15349">
                  <c:v>66.680156249999996</c:v>
                </c:pt>
                <c:pt idx="15350">
                  <c:v>66.680156249999996</c:v>
                </c:pt>
                <c:pt idx="15351">
                  <c:v>66.680000000000007</c:v>
                </c:pt>
                <c:pt idx="15352">
                  <c:v>66.680000000000007</c:v>
                </c:pt>
                <c:pt idx="15353">
                  <c:v>66.680312499999999</c:v>
                </c:pt>
                <c:pt idx="15354">
                  <c:v>66.680468750000003</c:v>
                </c:pt>
                <c:pt idx="15355">
                  <c:v>66.680312499999999</c:v>
                </c:pt>
                <c:pt idx="15356">
                  <c:v>66.680000000000007</c:v>
                </c:pt>
                <c:pt idx="15357">
                  <c:v>66.6796875</c:v>
                </c:pt>
                <c:pt idx="15358">
                  <c:v>66.679218750000004</c:v>
                </c:pt>
                <c:pt idx="15359">
                  <c:v>66.678124999999994</c:v>
                </c:pt>
                <c:pt idx="15360">
                  <c:v>66.677031249999999</c:v>
                </c:pt>
                <c:pt idx="15361">
                  <c:v>66.676562500000003</c:v>
                </c:pt>
                <c:pt idx="15362">
                  <c:v>66.676093750000007</c:v>
                </c:pt>
                <c:pt idx="15363">
                  <c:v>66.675312500000004</c:v>
                </c:pt>
                <c:pt idx="15364">
                  <c:v>66.674687500000005</c:v>
                </c:pt>
                <c:pt idx="15365">
                  <c:v>66.674218749999994</c:v>
                </c:pt>
                <c:pt idx="15366">
                  <c:v>66.673437500000006</c:v>
                </c:pt>
                <c:pt idx="15367">
                  <c:v>66.672187499999893</c:v>
                </c:pt>
                <c:pt idx="15368">
                  <c:v>66.670781250000005</c:v>
                </c:pt>
                <c:pt idx="15369">
                  <c:v>66.669687499999995</c:v>
                </c:pt>
                <c:pt idx="15370">
                  <c:v>66.668593749999999</c:v>
                </c:pt>
                <c:pt idx="15371">
                  <c:v>66.667343750000001</c:v>
                </c:pt>
                <c:pt idx="15372">
                  <c:v>66.665937499999998</c:v>
                </c:pt>
                <c:pt idx="15373">
                  <c:v>66.665156249999995</c:v>
                </c:pt>
                <c:pt idx="15374">
                  <c:v>66.665000000000006</c:v>
                </c:pt>
                <c:pt idx="15375">
                  <c:v>66.664687499999999</c:v>
                </c:pt>
                <c:pt idx="15376">
                  <c:v>66.664218750000003</c:v>
                </c:pt>
                <c:pt idx="15377">
                  <c:v>66.663593750000004</c:v>
                </c:pt>
                <c:pt idx="15378">
                  <c:v>66.662968750000005</c:v>
                </c:pt>
                <c:pt idx="15379">
                  <c:v>66.662031249999998</c:v>
                </c:pt>
                <c:pt idx="15380">
                  <c:v>66.661562500000002</c:v>
                </c:pt>
                <c:pt idx="15381">
                  <c:v>66.661718749999906</c:v>
                </c:pt>
                <c:pt idx="15382">
                  <c:v>66.661718750000006</c:v>
                </c:pt>
                <c:pt idx="15383">
                  <c:v>66.661718750000006</c:v>
                </c:pt>
                <c:pt idx="15384">
                  <c:v>66.661718750000006</c:v>
                </c:pt>
                <c:pt idx="15385">
                  <c:v>66.661562500000002</c:v>
                </c:pt>
                <c:pt idx="15386">
                  <c:v>66.661406249999999</c:v>
                </c:pt>
                <c:pt idx="15387">
                  <c:v>66.661406249999999</c:v>
                </c:pt>
                <c:pt idx="15388">
                  <c:v>66.661406249999999</c:v>
                </c:pt>
                <c:pt idx="15389">
                  <c:v>66.661249999999995</c:v>
                </c:pt>
                <c:pt idx="15390">
                  <c:v>66.660937500000003</c:v>
                </c:pt>
                <c:pt idx="15391">
                  <c:v>66.660624999999996</c:v>
                </c:pt>
                <c:pt idx="15392">
                  <c:v>66.660468750000007</c:v>
                </c:pt>
                <c:pt idx="15393">
                  <c:v>66.660312500000003</c:v>
                </c:pt>
                <c:pt idx="15394">
                  <c:v>66.66</c:v>
                </c:pt>
                <c:pt idx="15395">
                  <c:v>66.659843749999993</c:v>
                </c:pt>
                <c:pt idx="15396">
                  <c:v>66.659687500000004</c:v>
                </c:pt>
                <c:pt idx="15397">
                  <c:v>66.659531250000001</c:v>
                </c:pt>
                <c:pt idx="15398">
                  <c:v>66.659531250000001</c:v>
                </c:pt>
                <c:pt idx="15399">
                  <c:v>66.659531250000001</c:v>
                </c:pt>
                <c:pt idx="15400">
                  <c:v>66.659531250000001</c:v>
                </c:pt>
                <c:pt idx="15401">
                  <c:v>66.659531250000001</c:v>
                </c:pt>
                <c:pt idx="15402">
                  <c:v>66.659374999999997</c:v>
                </c:pt>
                <c:pt idx="15403">
                  <c:v>66.659218749999994</c:v>
                </c:pt>
                <c:pt idx="15404">
                  <c:v>66.659062500000005</c:v>
                </c:pt>
                <c:pt idx="15405">
                  <c:v>66.658749999999998</c:v>
                </c:pt>
                <c:pt idx="15406">
                  <c:v>66.658593749999994</c:v>
                </c:pt>
                <c:pt idx="15407">
                  <c:v>66.658437500000005</c:v>
                </c:pt>
                <c:pt idx="15408">
                  <c:v>66.658281250000002</c:v>
                </c:pt>
                <c:pt idx="15409">
                  <c:v>66.658281250000002</c:v>
                </c:pt>
                <c:pt idx="15410">
                  <c:v>66.658124999999998</c:v>
                </c:pt>
                <c:pt idx="15411">
                  <c:v>66.657812500000006</c:v>
                </c:pt>
                <c:pt idx="15412">
                  <c:v>66.657499999999999</c:v>
                </c:pt>
                <c:pt idx="15413">
                  <c:v>66.657187500000006</c:v>
                </c:pt>
                <c:pt idx="15414">
                  <c:v>66.656874999999999</c:v>
                </c:pt>
                <c:pt idx="15415">
                  <c:v>66.656562500000007</c:v>
                </c:pt>
                <c:pt idx="15416">
                  <c:v>66.65625</c:v>
                </c:pt>
                <c:pt idx="15417">
                  <c:v>66.655937499999993</c:v>
                </c:pt>
                <c:pt idx="15418">
                  <c:v>66.655625000000001</c:v>
                </c:pt>
                <c:pt idx="15419">
                  <c:v>66.655468749999997</c:v>
                </c:pt>
                <c:pt idx="15420">
                  <c:v>66.655468749999997</c:v>
                </c:pt>
                <c:pt idx="15421">
                  <c:v>66.655312499999994</c:v>
                </c:pt>
                <c:pt idx="15422">
                  <c:v>66.655156250000005</c:v>
                </c:pt>
                <c:pt idx="15423">
                  <c:v>66.655156250000005</c:v>
                </c:pt>
                <c:pt idx="15424">
                  <c:v>66.655000000000001</c:v>
                </c:pt>
                <c:pt idx="15425">
                  <c:v>66.654531250000005</c:v>
                </c:pt>
                <c:pt idx="15426">
                  <c:v>66.654062499999995</c:v>
                </c:pt>
                <c:pt idx="15427">
                  <c:v>66.653906250000006</c:v>
                </c:pt>
                <c:pt idx="15428">
                  <c:v>66.653906250000006</c:v>
                </c:pt>
                <c:pt idx="15429">
                  <c:v>66.653750000000002</c:v>
                </c:pt>
                <c:pt idx="15430">
                  <c:v>66.653437499999995</c:v>
                </c:pt>
                <c:pt idx="15431">
                  <c:v>66.653125000000003</c:v>
                </c:pt>
                <c:pt idx="15432">
                  <c:v>66.652812499999996</c:v>
                </c:pt>
                <c:pt idx="15433">
                  <c:v>66.65234375</c:v>
                </c:pt>
                <c:pt idx="15434">
                  <c:v>66.651875000000004</c:v>
                </c:pt>
                <c:pt idx="15435">
                  <c:v>66.651875000000004</c:v>
                </c:pt>
                <c:pt idx="15436">
                  <c:v>66.652031249999993</c:v>
                </c:pt>
                <c:pt idx="15437">
                  <c:v>66.65234375</c:v>
                </c:pt>
                <c:pt idx="15438">
                  <c:v>66.653125000000003</c:v>
                </c:pt>
                <c:pt idx="15439">
                  <c:v>66.653906250000006</c:v>
                </c:pt>
                <c:pt idx="15440">
                  <c:v>66.654843749999998</c:v>
                </c:pt>
                <c:pt idx="15441">
                  <c:v>66.655937499999993</c:v>
                </c:pt>
                <c:pt idx="15442">
                  <c:v>66.656874999999999</c:v>
                </c:pt>
                <c:pt idx="15443">
                  <c:v>66.657812500000006</c:v>
                </c:pt>
                <c:pt idx="15444">
                  <c:v>66.658749999999998</c:v>
                </c:pt>
                <c:pt idx="15445">
                  <c:v>66.659687500000004</c:v>
                </c:pt>
                <c:pt idx="15446">
                  <c:v>66.660781249999999</c:v>
                </c:pt>
                <c:pt idx="15447">
                  <c:v>66.661874999999995</c:v>
                </c:pt>
                <c:pt idx="15448">
                  <c:v>66.663124999999994</c:v>
                </c:pt>
                <c:pt idx="15449">
                  <c:v>66.664531249999996</c:v>
                </c:pt>
                <c:pt idx="15450">
                  <c:v>66.665937499999998</c:v>
                </c:pt>
                <c:pt idx="15451">
                  <c:v>66.667500000000004</c:v>
                </c:pt>
                <c:pt idx="15452">
                  <c:v>66.669218749999999</c:v>
                </c:pt>
                <c:pt idx="15453">
                  <c:v>66.671093749999997</c:v>
                </c:pt>
                <c:pt idx="15454">
                  <c:v>66.672499999999999</c:v>
                </c:pt>
                <c:pt idx="15455">
                  <c:v>66.673437499999906</c:v>
                </c:pt>
                <c:pt idx="15456">
                  <c:v>66.674218749999994</c:v>
                </c:pt>
                <c:pt idx="15457">
                  <c:v>66.674999999999997</c:v>
                </c:pt>
                <c:pt idx="15458">
                  <c:v>66.675624999999997</c:v>
                </c:pt>
                <c:pt idx="15459">
                  <c:v>66.676093750000007</c:v>
                </c:pt>
                <c:pt idx="15460">
                  <c:v>66.676874999999995</c:v>
                </c:pt>
                <c:pt idx="15461">
                  <c:v>66.677812500000002</c:v>
                </c:pt>
                <c:pt idx="15462">
                  <c:v>66.678749999999994</c:v>
                </c:pt>
                <c:pt idx="15463">
                  <c:v>66.679531249999997</c:v>
                </c:pt>
                <c:pt idx="15464">
                  <c:v>66.680468750000003</c:v>
                </c:pt>
                <c:pt idx="15465">
                  <c:v>66.681562499999998</c:v>
                </c:pt>
                <c:pt idx="15466">
                  <c:v>66.682500000000005</c:v>
                </c:pt>
                <c:pt idx="15467">
                  <c:v>66.683750000000003</c:v>
                </c:pt>
                <c:pt idx="15468">
                  <c:v>66.685156249999906</c:v>
                </c:pt>
                <c:pt idx="15469">
                  <c:v>66.686250000000001</c:v>
                </c:pt>
                <c:pt idx="15470">
                  <c:v>66.687343749999997</c:v>
                </c:pt>
                <c:pt idx="15471">
                  <c:v>66.688437500000006</c:v>
                </c:pt>
                <c:pt idx="15472">
                  <c:v>66.69</c:v>
                </c:pt>
                <c:pt idx="15473">
                  <c:v>66.691562499999904</c:v>
                </c:pt>
                <c:pt idx="15474">
                  <c:v>66.693281249999998</c:v>
                </c:pt>
                <c:pt idx="15475">
                  <c:v>66.695156249999997</c:v>
                </c:pt>
                <c:pt idx="15476">
                  <c:v>66.696250000000006</c:v>
                </c:pt>
                <c:pt idx="15477">
                  <c:v>66.697187499999998</c:v>
                </c:pt>
                <c:pt idx="15478">
                  <c:v>66.697968750000001</c:v>
                </c:pt>
                <c:pt idx="15479">
                  <c:v>66.698906249999993</c:v>
                </c:pt>
                <c:pt idx="15480">
                  <c:v>66.699531250000007</c:v>
                </c:pt>
                <c:pt idx="15481">
                  <c:v>66.699375000000003</c:v>
                </c:pt>
                <c:pt idx="15482">
                  <c:v>66.699062499999997</c:v>
                </c:pt>
                <c:pt idx="15483">
                  <c:v>66.698437499999997</c:v>
                </c:pt>
                <c:pt idx="15484">
                  <c:v>66.697500000000005</c:v>
                </c:pt>
                <c:pt idx="15485">
                  <c:v>66.697500000000005</c:v>
                </c:pt>
                <c:pt idx="15486">
                  <c:v>66.699531250000007</c:v>
                </c:pt>
                <c:pt idx="15487">
                  <c:v>66.704453125000001</c:v>
                </c:pt>
                <c:pt idx="15488">
                  <c:v>66.714140624999999</c:v>
                </c:pt>
                <c:pt idx="15489">
                  <c:v>66.726875000000007</c:v>
                </c:pt>
                <c:pt idx="15490">
                  <c:v>66.739765625000004</c:v>
                </c:pt>
                <c:pt idx="15491">
                  <c:v>66.753281250000001</c:v>
                </c:pt>
                <c:pt idx="15492">
                  <c:v>66.767265624999993</c:v>
                </c:pt>
                <c:pt idx="15493">
                  <c:v>66.781093749999997</c:v>
                </c:pt>
                <c:pt idx="15494">
                  <c:v>66.794609374999993</c:v>
                </c:pt>
                <c:pt idx="15495">
                  <c:v>66.807734374999995</c:v>
                </c:pt>
                <c:pt idx="15496">
                  <c:v>66.821484374999997</c:v>
                </c:pt>
                <c:pt idx="15497">
                  <c:v>66.835781249999997</c:v>
                </c:pt>
                <c:pt idx="15498">
                  <c:v>66.849843750000005</c:v>
                </c:pt>
                <c:pt idx="15499">
                  <c:v>66.865468750000005</c:v>
                </c:pt>
                <c:pt idx="15500">
                  <c:v>66.882499999999993</c:v>
                </c:pt>
                <c:pt idx="15501">
                  <c:v>66.898359374999998</c:v>
                </c:pt>
                <c:pt idx="15502">
                  <c:v>66.906484375000005</c:v>
                </c:pt>
                <c:pt idx="15503">
                  <c:v>66.907421874999997</c:v>
                </c:pt>
                <c:pt idx="15504">
                  <c:v>66.908124999999998</c:v>
                </c:pt>
                <c:pt idx="15505">
                  <c:v>66.909921874999995</c:v>
                </c:pt>
                <c:pt idx="15506">
                  <c:v>66.912656249999998</c:v>
                </c:pt>
                <c:pt idx="15507">
                  <c:v>66.915312499999999</c:v>
                </c:pt>
                <c:pt idx="15508">
                  <c:v>66.917812499999997</c:v>
                </c:pt>
                <c:pt idx="15509">
                  <c:v>66.92</c:v>
                </c:pt>
                <c:pt idx="15510">
                  <c:v>66.921953125000002</c:v>
                </c:pt>
                <c:pt idx="15511">
                  <c:v>66.924531250000001</c:v>
                </c:pt>
                <c:pt idx="15512">
                  <c:v>66.927890625000003</c:v>
                </c:pt>
                <c:pt idx="15513">
                  <c:v>66.931640625</c:v>
                </c:pt>
                <c:pt idx="15514">
                  <c:v>66.936015624999996</c:v>
                </c:pt>
                <c:pt idx="15515">
                  <c:v>66.940859375000002</c:v>
                </c:pt>
                <c:pt idx="15516">
                  <c:v>66.9453125</c:v>
                </c:pt>
                <c:pt idx="15517">
                  <c:v>66.948750000000004</c:v>
                </c:pt>
                <c:pt idx="15518">
                  <c:v>66.951406250000005</c:v>
                </c:pt>
                <c:pt idx="15519">
                  <c:v>66.953906250000003</c:v>
                </c:pt>
                <c:pt idx="15520">
                  <c:v>66.956406250000001</c:v>
                </c:pt>
                <c:pt idx="15521">
                  <c:v>66.958359375000001</c:v>
                </c:pt>
                <c:pt idx="15522">
                  <c:v>66.959062500000002</c:v>
                </c:pt>
                <c:pt idx="15523">
                  <c:v>66.959531249999998</c:v>
                </c:pt>
                <c:pt idx="15524">
                  <c:v>66.960781249999897</c:v>
                </c:pt>
                <c:pt idx="15525">
                  <c:v>66.962343750000002</c:v>
                </c:pt>
                <c:pt idx="15526">
                  <c:v>66.963906249999994</c:v>
                </c:pt>
                <c:pt idx="15527">
                  <c:v>66.965546875000001</c:v>
                </c:pt>
                <c:pt idx="15528">
                  <c:v>66.967343749999998</c:v>
                </c:pt>
                <c:pt idx="15529">
                  <c:v>66.969140624999994</c:v>
                </c:pt>
                <c:pt idx="15530">
                  <c:v>66.970859375000003</c:v>
                </c:pt>
                <c:pt idx="15531">
                  <c:v>66.972109375000002</c:v>
                </c:pt>
                <c:pt idx="15532">
                  <c:v>66.973124999999996</c:v>
                </c:pt>
                <c:pt idx="15533">
                  <c:v>66.973984375000001</c:v>
                </c:pt>
                <c:pt idx="15534">
                  <c:v>66.974609375</c:v>
                </c:pt>
                <c:pt idx="15535">
                  <c:v>66.975312500000001</c:v>
                </c:pt>
                <c:pt idx="15536">
                  <c:v>66.975624999999994</c:v>
                </c:pt>
                <c:pt idx="15537">
                  <c:v>66.974999999999994</c:v>
                </c:pt>
                <c:pt idx="15538">
                  <c:v>66.973515625000005</c:v>
                </c:pt>
                <c:pt idx="15539">
                  <c:v>66.971874999999997</c:v>
                </c:pt>
                <c:pt idx="15540">
                  <c:v>66.970390624999993</c:v>
                </c:pt>
                <c:pt idx="15541">
                  <c:v>66.969218749999996</c:v>
                </c:pt>
                <c:pt idx="15542">
                  <c:v>66.968359375000006</c:v>
                </c:pt>
                <c:pt idx="15543">
                  <c:v>66.967500000000001</c:v>
                </c:pt>
                <c:pt idx="15544">
                  <c:v>66.966640624999997</c:v>
                </c:pt>
                <c:pt idx="15545">
                  <c:v>66.966015624999997</c:v>
                </c:pt>
                <c:pt idx="15546">
                  <c:v>66.965625000000003</c:v>
                </c:pt>
                <c:pt idx="15547">
                  <c:v>66.96484375</c:v>
                </c:pt>
                <c:pt idx="15548">
                  <c:v>66.963750000000005</c:v>
                </c:pt>
                <c:pt idx="15549">
                  <c:v>66.962968750000002</c:v>
                </c:pt>
                <c:pt idx="15550">
                  <c:v>66.962421875000004</c:v>
                </c:pt>
                <c:pt idx="15551">
                  <c:v>66.961796875000005</c:v>
                </c:pt>
                <c:pt idx="15552">
                  <c:v>66.9609375</c:v>
                </c:pt>
                <c:pt idx="15553">
                  <c:v>66.957618749999995</c:v>
                </c:pt>
                <c:pt idx="15554">
                  <c:v>66.954378125000005</c:v>
                </c:pt>
                <c:pt idx="15555">
                  <c:v>66.953987499999997</c:v>
                </c:pt>
                <c:pt idx="15556">
                  <c:v>66.953596875000002</c:v>
                </c:pt>
                <c:pt idx="15557">
                  <c:v>66.953206249999994</c:v>
                </c:pt>
                <c:pt idx="15558">
                  <c:v>66.953206249999994</c:v>
                </c:pt>
                <c:pt idx="15559">
                  <c:v>66.954221875000002</c:v>
                </c:pt>
                <c:pt idx="15560">
                  <c:v>66.956409375000007</c:v>
                </c:pt>
                <c:pt idx="15561">
                  <c:v>66.958362500000007</c:v>
                </c:pt>
                <c:pt idx="15562">
                  <c:v>66.959378125000001</c:v>
                </c:pt>
                <c:pt idx="15563">
                  <c:v>66.959846874999997</c:v>
                </c:pt>
                <c:pt idx="15564">
                  <c:v>66.960315625000007</c:v>
                </c:pt>
                <c:pt idx="15565">
                  <c:v>66.960862500000005</c:v>
                </c:pt>
                <c:pt idx="15566">
                  <c:v>66.961253124999999</c:v>
                </c:pt>
                <c:pt idx="15567">
                  <c:v>66.961409375000002</c:v>
                </c:pt>
                <c:pt idx="15568">
                  <c:v>66.961565625000006</c:v>
                </c:pt>
                <c:pt idx="15569">
                  <c:v>66.961721874999995</c:v>
                </c:pt>
                <c:pt idx="15570">
                  <c:v>66.96195625</c:v>
                </c:pt>
                <c:pt idx="15571">
                  <c:v>66.962815625000005</c:v>
                </c:pt>
                <c:pt idx="15572">
                  <c:v>66.956253125000003</c:v>
                </c:pt>
                <c:pt idx="15573">
                  <c:v>66.938206249999993</c:v>
                </c:pt>
                <c:pt idx="15574">
                  <c:v>66.91508125</c:v>
                </c:pt>
                <c:pt idx="15575">
                  <c:v>66.889456249999995</c:v>
                </c:pt>
                <c:pt idx="15576">
                  <c:v>66.866956250000001</c:v>
                </c:pt>
                <c:pt idx="15577">
                  <c:v>66.848831250000003</c:v>
                </c:pt>
                <c:pt idx="15578">
                  <c:v>66.831096875</c:v>
                </c:pt>
                <c:pt idx="15579">
                  <c:v>66.813596875000002</c:v>
                </c:pt>
                <c:pt idx="15580">
                  <c:v>66.796409374999996</c:v>
                </c:pt>
                <c:pt idx="15581">
                  <c:v>66.779534374999997</c:v>
                </c:pt>
                <c:pt idx="15582">
                  <c:v>66.762815625000002</c:v>
                </c:pt>
                <c:pt idx="15583">
                  <c:v>66.746253124999996</c:v>
                </c:pt>
                <c:pt idx="15584">
                  <c:v>66.729065624999905</c:v>
                </c:pt>
                <c:pt idx="15585">
                  <c:v>66.711331250000001</c:v>
                </c:pt>
                <c:pt idx="15586">
                  <c:v>66.694065624999993</c:v>
                </c:pt>
                <c:pt idx="15587">
                  <c:v>66.677112500000007</c:v>
                </c:pt>
                <c:pt idx="15588">
                  <c:v>66.660003125000003</c:v>
                </c:pt>
                <c:pt idx="15589">
                  <c:v>66.642659374999994</c:v>
                </c:pt>
                <c:pt idx="15590">
                  <c:v>66.625237499999997</c:v>
                </c:pt>
                <c:pt idx="15591">
                  <c:v>66.607737499999999</c:v>
                </c:pt>
                <c:pt idx="15592">
                  <c:v>66.590237500000001</c:v>
                </c:pt>
                <c:pt idx="15593">
                  <c:v>66.572737500000002</c:v>
                </c:pt>
                <c:pt idx="15594">
                  <c:v>66.555237500000004</c:v>
                </c:pt>
                <c:pt idx="15595">
                  <c:v>66.537581250000002</c:v>
                </c:pt>
                <c:pt idx="15596">
                  <c:v>66.520003125000002</c:v>
                </c:pt>
                <c:pt idx="15597">
                  <c:v>66.502659374999993</c:v>
                </c:pt>
                <c:pt idx="15598">
                  <c:v>66.485471875000002</c:v>
                </c:pt>
                <c:pt idx="15599">
                  <c:v>66.468440624999999</c:v>
                </c:pt>
                <c:pt idx="15600">
                  <c:v>66.451409374999997</c:v>
                </c:pt>
                <c:pt idx="15601">
                  <c:v>66.434378124999995</c:v>
                </c:pt>
                <c:pt idx="15602">
                  <c:v>66.417268750000005</c:v>
                </c:pt>
                <c:pt idx="15603">
                  <c:v>66.399690624999906</c:v>
                </c:pt>
                <c:pt idx="15604">
                  <c:v>66.382659375000003</c:v>
                </c:pt>
                <c:pt idx="15605">
                  <c:v>66.376175000000003</c:v>
                </c:pt>
                <c:pt idx="15606">
                  <c:v>66.382268749999994</c:v>
                </c:pt>
                <c:pt idx="15607">
                  <c:v>66.388831249999996</c:v>
                </c:pt>
                <c:pt idx="15608">
                  <c:v>66.390862499999997</c:v>
                </c:pt>
                <c:pt idx="15609">
                  <c:v>66.390862499999997</c:v>
                </c:pt>
                <c:pt idx="15610">
                  <c:v>66.390862499999997</c:v>
                </c:pt>
                <c:pt idx="15611">
                  <c:v>66.390706249999994</c:v>
                </c:pt>
                <c:pt idx="15612">
                  <c:v>66.390393750000001</c:v>
                </c:pt>
                <c:pt idx="15613">
                  <c:v>66.389925000000005</c:v>
                </c:pt>
                <c:pt idx="15614">
                  <c:v>66.389143750000002</c:v>
                </c:pt>
                <c:pt idx="15615">
                  <c:v>66.388049999999893</c:v>
                </c:pt>
                <c:pt idx="15616">
                  <c:v>66.386956249999997</c:v>
                </c:pt>
                <c:pt idx="15617">
                  <c:v>66.385862500000002</c:v>
                </c:pt>
                <c:pt idx="15618">
                  <c:v>66.384612500000003</c:v>
                </c:pt>
                <c:pt idx="15619">
                  <c:v>66.383362500000004</c:v>
                </c:pt>
                <c:pt idx="15620">
                  <c:v>66.382112500000005</c:v>
                </c:pt>
                <c:pt idx="15621">
                  <c:v>66.380862500000006</c:v>
                </c:pt>
                <c:pt idx="15622">
                  <c:v>66.379612499999993</c:v>
                </c:pt>
                <c:pt idx="15623">
                  <c:v>66.378362499999994</c:v>
                </c:pt>
                <c:pt idx="15624">
                  <c:v>66.377112499999996</c:v>
                </c:pt>
                <c:pt idx="15625">
                  <c:v>66.375862499999997</c:v>
                </c:pt>
                <c:pt idx="15626">
                  <c:v>66.374612499999998</c:v>
                </c:pt>
                <c:pt idx="15627">
                  <c:v>66.373362499999999</c:v>
                </c:pt>
                <c:pt idx="15628">
                  <c:v>66.3721125</c:v>
                </c:pt>
                <c:pt idx="15629">
                  <c:v>66.370862500000001</c:v>
                </c:pt>
                <c:pt idx="15630">
                  <c:v>66.368674999999996</c:v>
                </c:pt>
                <c:pt idx="15631">
                  <c:v>66.365081250000003</c:v>
                </c:pt>
                <c:pt idx="15632">
                  <c:v>66.361018749999999</c:v>
                </c:pt>
                <c:pt idx="15633">
                  <c:v>66.356956249999996</c:v>
                </c:pt>
                <c:pt idx="15634">
                  <c:v>66.352737500000003</c:v>
                </c:pt>
                <c:pt idx="15635">
                  <c:v>66.348362499999993</c:v>
                </c:pt>
                <c:pt idx="15636">
                  <c:v>66.344143750000001</c:v>
                </c:pt>
                <c:pt idx="15637">
                  <c:v>66.339924999999994</c:v>
                </c:pt>
                <c:pt idx="15638">
                  <c:v>66.335549999999998</c:v>
                </c:pt>
                <c:pt idx="15639">
                  <c:v>66.331175000000002</c:v>
                </c:pt>
                <c:pt idx="15640">
                  <c:v>66.326800000000006</c:v>
                </c:pt>
                <c:pt idx="15641">
                  <c:v>66.322424999999996</c:v>
                </c:pt>
                <c:pt idx="15642">
                  <c:v>66.318049999999999</c:v>
                </c:pt>
                <c:pt idx="15643">
                  <c:v>66.313675000000003</c:v>
                </c:pt>
                <c:pt idx="15644">
                  <c:v>66.309456249999997</c:v>
                </c:pt>
                <c:pt idx="15645">
                  <c:v>66.305081250000001</c:v>
                </c:pt>
                <c:pt idx="15646">
                  <c:v>66.300550000000001</c:v>
                </c:pt>
                <c:pt idx="15647">
                  <c:v>66.296331249999994</c:v>
                </c:pt>
                <c:pt idx="15648">
                  <c:v>66.292424999999994</c:v>
                </c:pt>
                <c:pt idx="15649">
                  <c:v>66.289143749999994</c:v>
                </c:pt>
                <c:pt idx="15650">
                  <c:v>66.286799999999999</c:v>
                </c:pt>
                <c:pt idx="15651">
                  <c:v>66.285393749999997</c:v>
                </c:pt>
                <c:pt idx="15652">
                  <c:v>66.284456249999906</c:v>
                </c:pt>
                <c:pt idx="15653">
                  <c:v>66.283362499999996</c:v>
                </c:pt>
                <c:pt idx="15654">
                  <c:v>66.282424999999904</c:v>
                </c:pt>
                <c:pt idx="15655">
                  <c:v>66.281643750000001</c:v>
                </c:pt>
                <c:pt idx="15656">
                  <c:v>66.280706249999994</c:v>
                </c:pt>
                <c:pt idx="15657">
                  <c:v>66.279768750000002</c:v>
                </c:pt>
                <c:pt idx="15658">
                  <c:v>66.278987499999999</c:v>
                </c:pt>
                <c:pt idx="15659">
                  <c:v>66.2783625</c:v>
                </c:pt>
                <c:pt idx="15660">
                  <c:v>66.277424999999994</c:v>
                </c:pt>
                <c:pt idx="15661">
                  <c:v>66.276331249999998</c:v>
                </c:pt>
                <c:pt idx="15662">
                  <c:v>66.274768750000007</c:v>
                </c:pt>
                <c:pt idx="15663">
                  <c:v>66.272268749999995</c:v>
                </c:pt>
                <c:pt idx="15664">
                  <c:v>66.269925000000001</c:v>
                </c:pt>
                <c:pt idx="15665">
                  <c:v>66.268518749999998</c:v>
                </c:pt>
                <c:pt idx="15666">
                  <c:v>66.267893749999999</c:v>
                </c:pt>
                <c:pt idx="15667">
                  <c:v>66.269612499999994</c:v>
                </c:pt>
                <c:pt idx="15668">
                  <c:v>66.273518749999994</c:v>
                </c:pt>
                <c:pt idx="15669">
                  <c:v>66.277737500000001</c:v>
                </c:pt>
                <c:pt idx="15670">
                  <c:v>66.281956249999993</c:v>
                </c:pt>
                <c:pt idx="15671">
                  <c:v>66.286018749999897</c:v>
                </c:pt>
                <c:pt idx="15672">
                  <c:v>66.29008125</c:v>
                </c:pt>
                <c:pt idx="15673">
                  <c:v>66.294143750000003</c:v>
                </c:pt>
                <c:pt idx="15674">
                  <c:v>66.298050000000003</c:v>
                </c:pt>
                <c:pt idx="15675">
                  <c:v>66.3018</c:v>
                </c:pt>
                <c:pt idx="15676">
                  <c:v>66.30570625</c:v>
                </c:pt>
                <c:pt idx="15677">
                  <c:v>66.309768749999904</c:v>
                </c:pt>
                <c:pt idx="15678">
                  <c:v>66.313675000000003</c:v>
                </c:pt>
                <c:pt idx="15679">
                  <c:v>66.317581249999904</c:v>
                </c:pt>
                <c:pt idx="15680">
                  <c:v>66.321643750000007</c:v>
                </c:pt>
                <c:pt idx="15681">
                  <c:v>66.325706249999996</c:v>
                </c:pt>
                <c:pt idx="15682">
                  <c:v>66.329925000000003</c:v>
                </c:pt>
                <c:pt idx="15683">
                  <c:v>66.334299999999999</c:v>
                </c:pt>
                <c:pt idx="15684">
                  <c:v>66.338518749999906</c:v>
                </c:pt>
                <c:pt idx="15685">
                  <c:v>66.342737499999998</c:v>
                </c:pt>
                <c:pt idx="15686">
                  <c:v>66.346956250000005</c:v>
                </c:pt>
                <c:pt idx="15687">
                  <c:v>66.350862500000005</c:v>
                </c:pt>
                <c:pt idx="15688">
                  <c:v>66.354924999999994</c:v>
                </c:pt>
                <c:pt idx="15689">
                  <c:v>66.359143750000001</c:v>
                </c:pt>
                <c:pt idx="15690">
                  <c:v>66.363050000000001</c:v>
                </c:pt>
                <c:pt idx="15691">
                  <c:v>66.366331250000002</c:v>
                </c:pt>
                <c:pt idx="15692">
                  <c:v>66.368987500000003</c:v>
                </c:pt>
                <c:pt idx="15693">
                  <c:v>66.371174999999994</c:v>
                </c:pt>
                <c:pt idx="15694">
                  <c:v>66.373050000000006</c:v>
                </c:pt>
                <c:pt idx="15695">
                  <c:v>66.375237499999997</c:v>
                </c:pt>
                <c:pt idx="15696">
                  <c:v>66.377893749999998</c:v>
                </c:pt>
                <c:pt idx="15697">
                  <c:v>66.380706250000003</c:v>
                </c:pt>
                <c:pt idx="15698">
                  <c:v>66.384299999999996</c:v>
                </c:pt>
                <c:pt idx="15699">
                  <c:v>66.388362499999999</c:v>
                </c:pt>
                <c:pt idx="15700">
                  <c:v>66.391956250000007</c:v>
                </c:pt>
                <c:pt idx="15701">
                  <c:v>66.39555</c:v>
                </c:pt>
                <c:pt idx="15702">
                  <c:v>66.39945625</c:v>
                </c:pt>
                <c:pt idx="15703">
                  <c:v>66.403049999999993</c:v>
                </c:pt>
                <c:pt idx="15704">
                  <c:v>66.406174999999905</c:v>
                </c:pt>
                <c:pt idx="15705">
                  <c:v>66.409456250000005</c:v>
                </c:pt>
                <c:pt idx="15706">
                  <c:v>66.413049999999998</c:v>
                </c:pt>
                <c:pt idx="15707">
                  <c:v>66.416331249999999</c:v>
                </c:pt>
                <c:pt idx="15708">
                  <c:v>66.419143750000003</c:v>
                </c:pt>
                <c:pt idx="15709">
                  <c:v>66.421956249999994</c:v>
                </c:pt>
                <c:pt idx="15710">
                  <c:v>66.423831250000006</c:v>
                </c:pt>
                <c:pt idx="15711">
                  <c:v>66.424143749999999</c:v>
                </c:pt>
                <c:pt idx="15712">
                  <c:v>66.423831250000006</c:v>
                </c:pt>
                <c:pt idx="15713">
                  <c:v>66.423440624999998</c:v>
                </c:pt>
                <c:pt idx="15714">
                  <c:v>66.42289375</c:v>
                </c:pt>
                <c:pt idx="15715">
                  <c:v>66.422737499999997</c:v>
                </c:pt>
                <c:pt idx="15716">
                  <c:v>66.423596875000001</c:v>
                </c:pt>
                <c:pt idx="15717">
                  <c:v>66.425237499999994</c:v>
                </c:pt>
                <c:pt idx="15718">
                  <c:v>66.4268</c:v>
                </c:pt>
                <c:pt idx="15719">
                  <c:v>66.428049999999999</c:v>
                </c:pt>
                <c:pt idx="15720">
                  <c:v>66.429221874999996</c:v>
                </c:pt>
                <c:pt idx="15721">
                  <c:v>66.430159375000002</c:v>
                </c:pt>
                <c:pt idx="15722">
                  <c:v>66.43070625</c:v>
                </c:pt>
                <c:pt idx="15723">
                  <c:v>66.431018750000007</c:v>
                </c:pt>
                <c:pt idx="15724">
                  <c:v>66.431253124999998</c:v>
                </c:pt>
                <c:pt idx="15725">
                  <c:v>66.431331249999999</c:v>
                </c:pt>
                <c:pt idx="15726">
                  <c:v>66.431409375000001</c:v>
                </c:pt>
                <c:pt idx="15727">
                  <c:v>66.430393749999993</c:v>
                </c:pt>
                <c:pt idx="15728">
                  <c:v>66.427503125000001</c:v>
                </c:pt>
                <c:pt idx="15729">
                  <c:v>66.423362499999996</c:v>
                </c:pt>
                <c:pt idx="15730">
                  <c:v>66.418362500000001</c:v>
                </c:pt>
                <c:pt idx="15731">
                  <c:v>66.413206250000002</c:v>
                </c:pt>
                <c:pt idx="15732">
                  <c:v>66.408362499999996</c:v>
                </c:pt>
                <c:pt idx="15733">
                  <c:v>66.403596875000005</c:v>
                </c:pt>
                <c:pt idx="15734">
                  <c:v>66.398987500000004</c:v>
                </c:pt>
                <c:pt idx="15735">
                  <c:v>66.394456250000005</c:v>
                </c:pt>
                <c:pt idx="15736">
                  <c:v>66.389612499999998</c:v>
                </c:pt>
                <c:pt idx="15737">
                  <c:v>66.384299999999996</c:v>
                </c:pt>
                <c:pt idx="15738">
                  <c:v>66.378753125000003</c:v>
                </c:pt>
                <c:pt idx="15739">
                  <c:v>66.373518750000002</c:v>
                </c:pt>
                <c:pt idx="15740">
                  <c:v>66.368753124999998</c:v>
                </c:pt>
                <c:pt idx="15741">
                  <c:v>66.364065624999995</c:v>
                </c:pt>
                <c:pt idx="15742">
                  <c:v>66.358831249999994</c:v>
                </c:pt>
                <c:pt idx="15743">
                  <c:v>66.353049999999996</c:v>
                </c:pt>
                <c:pt idx="15744">
                  <c:v>66.346956250000005</c:v>
                </c:pt>
                <c:pt idx="15745">
                  <c:v>66.340471874999906</c:v>
                </c:pt>
                <c:pt idx="15746">
                  <c:v>66.333596874999998</c:v>
                </c:pt>
                <c:pt idx="15747">
                  <c:v>66.326331249999896</c:v>
                </c:pt>
                <c:pt idx="15748">
                  <c:v>66.318987499999906</c:v>
                </c:pt>
                <c:pt idx="15749">
                  <c:v>66.311956249999994</c:v>
                </c:pt>
                <c:pt idx="15750">
                  <c:v>66.304612499999905</c:v>
                </c:pt>
                <c:pt idx="15751">
                  <c:v>66.296643750000001</c:v>
                </c:pt>
                <c:pt idx="15752">
                  <c:v>66.288987500000005</c:v>
                </c:pt>
                <c:pt idx="15753">
                  <c:v>66.282503124999906</c:v>
                </c:pt>
                <c:pt idx="15754">
                  <c:v>66.276721875000007</c:v>
                </c:pt>
                <c:pt idx="15755">
                  <c:v>66.270628125000002</c:v>
                </c:pt>
                <c:pt idx="15756">
                  <c:v>66.263596875000005</c:v>
                </c:pt>
                <c:pt idx="15757">
                  <c:v>66.255784375000005</c:v>
                </c:pt>
                <c:pt idx="15758">
                  <c:v>66.248050000000006</c:v>
                </c:pt>
                <c:pt idx="15759">
                  <c:v>66.240471874999997</c:v>
                </c:pt>
                <c:pt idx="15760">
                  <c:v>66.232581249999996</c:v>
                </c:pt>
                <c:pt idx="15761">
                  <c:v>66.224299999999999</c:v>
                </c:pt>
                <c:pt idx="15762">
                  <c:v>66.216175000000007</c:v>
                </c:pt>
                <c:pt idx="15763">
                  <c:v>66.208831250000003</c:v>
                </c:pt>
                <c:pt idx="15764">
                  <c:v>66.202346875000003</c:v>
                </c:pt>
                <c:pt idx="15765">
                  <c:v>66.196409375000002</c:v>
                </c:pt>
                <c:pt idx="15766">
                  <c:v>66.190862499999994</c:v>
                </c:pt>
                <c:pt idx="15767">
                  <c:v>66.185471875000005</c:v>
                </c:pt>
                <c:pt idx="15768">
                  <c:v>66.179534375000003</c:v>
                </c:pt>
                <c:pt idx="15769">
                  <c:v>66.172659374999995</c:v>
                </c:pt>
                <c:pt idx="15770">
                  <c:v>66.165003124999998</c:v>
                </c:pt>
                <c:pt idx="15771">
                  <c:v>66.157737499999996</c:v>
                </c:pt>
                <c:pt idx="15772">
                  <c:v>66.152737500000001</c:v>
                </c:pt>
                <c:pt idx="15773">
                  <c:v>66.149690625000005</c:v>
                </c:pt>
                <c:pt idx="15774">
                  <c:v>66.146956250000002</c:v>
                </c:pt>
                <c:pt idx="15775">
                  <c:v>66.143987499999994</c:v>
                </c:pt>
                <c:pt idx="15776">
                  <c:v>66.140471875000003</c:v>
                </c:pt>
                <c:pt idx="15777">
                  <c:v>66.135706249999998</c:v>
                </c:pt>
                <c:pt idx="15778">
                  <c:v>66.130159375000005</c:v>
                </c:pt>
                <c:pt idx="15779">
                  <c:v>66.124690624999999</c:v>
                </c:pt>
                <c:pt idx="15780">
                  <c:v>66.119378124999997</c:v>
                </c:pt>
                <c:pt idx="15781">
                  <c:v>66.1143</c:v>
                </c:pt>
                <c:pt idx="15782">
                  <c:v>66.109534374999996</c:v>
                </c:pt>
                <c:pt idx="15783">
                  <c:v>66.105159374999999</c:v>
                </c:pt>
                <c:pt idx="15784">
                  <c:v>66.101331250000001</c:v>
                </c:pt>
                <c:pt idx="15785">
                  <c:v>66.097971874999999</c:v>
                </c:pt>
                <c:pt idx="15786">
                  <c:v>66.093987499999997</c:v>
                </c:pt>
                <c:pt idx="15787">
                  <c:v>66.088674999999995</c:v>
                </c:pt>
                <c:pt idx="15788">
                  <c:v>66.082893749999997</c:v>
                </c:pt>
                <c:pt idx="15789">
                  <c:v>66.077268750000002</c:v>
                </c:pt>
                <c:pt idx="15790">
                  <c:v>66.071643750000007</c:v>
                </c:pt>
                <c:pt idx="15791">
                  <c:v>66.066175000000001</c:v>
                </c:pt>
                <c:pt idx="15792">
                  <c:v>66.060706249999996</c:v>
                </c:pt>
                <c:pt idx="15793">
                  <c:v>66.054924999999997</c:v>
                </c:pt>
                <c:pt idx="15794">
                  <c:v>66.048675000000003</c:v>
                </c:pt>
                <c:pt idx="15795">
                  <c:v>66.041799999999995</c:v>
                </c:pt>
                <c:pt idx="15796">
                  <c:v>66.034768749999998</c:v>
                </c:pt>
                <c:pt idx="15797">
                  <c:v>66.027659374999999</c:v>
                </c:pt>
                <c:pt idx="15798">
                  <c:v>66.020628125000002</c:v>
                </c:pt>
                <c:pt idx="15799">
                  <c:v>66.014690625</c:v>
                </c:pt>
                <c:pt idx="15800">
                  <c:v>66.009221874999994</c:v>
                </c:pt>
                <c:pt idx="15801">
                  <c:v>66.003675000000001</c:v>
                </c:pt>
                <c:pt idx="15802">
                  <c:v>65.997581249999897</c:v>
                </c:pt>
                <c:pt idx="15803">
                  <c:v>65.990237499999907</c:v>
                </c:pt>
                <c:pt idx="15804">
                  <c:v>65.982659374999997</c:v>
                </c:pt>
                <c:pt idx="15805">
                  <c:v>65.975862500000005</c:v>
                </c:pt>
                <c:pt idx="15806">
                  <c:v>65.970003125000005</c:v>
                </c:pt>
                <c:pt idx="15807">
                  <c:v>65.964768749999905</c:v>
                </c:pt>
                <c:pt idx="15808">
                  <c:v>65.960081250000002</c:v>
                </c:pt>
                <c:pt idx="15809">
                  <c:v>65.955784374999993</c:v>
                </c:pt>
                <c:pt idx="15810">
                  <c:v>65.951721875000004</c:v>
                </c:pt>
                <c:pt idx="15811">
                  <c:v>65.947815624999905</c:v>
                </c:pt>
                <c:pt idx="15812">
                  <c:v>65.943987500000006</c:v>
                </c:pt>
                <c:pt idx="15813">
                  <c:v>65.940315624999997</c:v>
                </c:pt>
                <c:pt idx="15814">
                  <c:v>65.936409374999997</c:v>
                </c:pt>
                <c:pt idx="15815">
                  <c:v>65.931799999999996</c:v>
                </c:pt>
                <c:pt idx="15816">
                  <c:v>65.927346874999998</c:v>
                </c:pt>
                <c:pt idx="15817">
                  <c:v>65.923831250000006</c:v>
                </c:pt>
                <c:pt idx="15818">
                  <c:v>65.920081249999996</c:v>
                </c:pt>
                <c:pt idx="15819">
                  <c:v>65.915393750000007</c:v>
                </c:pt>
                <c:pt idx="15820">
                  <c:v>65.910393749999997</c:v>
                </c:pt>
                <c:pt idx="15821">
                  <c:v>65.905471875000003</c:v>
                </c:pt>
                <c:pt idx="15822">
                  <c:v>65.901018750000006</c:v>
                </c:pt>
                <c:pt idx="15823">
                  <c:v>65.897112500000006</c:v>
                </c:pt>
                <c:pt idx="15824">
                  <c:v>65.892346875000001</c:v>
                </c:pt>
                <c:pt idx="15825">
                  <c:v>65.885628124999997</c:v>
                </c:pt>
                <c:pt idx="15826">
                  <c:v>65.878596874999999</c:v>
                </c:pt>
                <c:pt idx="15827">
                  <c:v>65.874925000000005</c:v>
                </c:pt>
                <c:pt idx="15828">
                  <c:v>65.874846875000003</c:v>
                </c:pt>
                <c:pt idx="15829">
                  <c:v>65.874846875000003</c:v>
                </c:pt>
                <c:pt idx="15830">
                  <c:v>65.873362499999999</c:v>
                </c:pt>
                <c:pt idx="15831">
                  <c:v>65.871018750000005</c:v>
                </c:pt>
                <c:pt idx="15832">
                  <c:v>65.868284375000002</c:v>
                </c:pt>
                <c:pt idx="15833">
                  <c:v>65.865471874999997</c:v>
                </c:pt>
                <c:pt idx="15834">
                  <c:v>65.863518749999997</c:v>
                </c:pt>
                <c:pt idx="15835">
                  <c:v>65.862893749999998</c:v>
                </c:pt>
                <c:pt idx="15836">
                  <c:v>65.863050000000001</c:v>
                </c:pt>
                <c:pt idx="15837">
                  <c:v>65.863518749999997</c:v>
                </c:pt>
                <c:pt idx="15838">
                  <c:v>65.8643</c:v>
                </c:pt>
                <c:pt idx="15839">
                  <c:v>65.865081249999903</c:v>
                </c:pt>
                <c:pt idx="15840">
                  <c:v>65.865471874999997</c:v>
                </c:pt>
                <c:pt idx="15841">
                  <c:v>65.864768749999996</c:v>
                </c:pt>
                <c:pt idx="15842">
                  <c:v>65.862971874999999</c:v>
                </c:pt>
                <c:pt idx="15843">
                  <c:v>65.861175000000003</c:v>
                </c:pt>
                <c:pt idx="15844">
                  <c:v>65.860003125000006</c:v>
                </c:pt>
                <c:pt idx="15845">
                  <c:v>65.859378125000006</c:v>
                </c:pt>
                <c:pt idx="15846">
                  <c:v>65.859221875000003</c:v>
                </c:pt>
                <c:pt idx="15847">
                  <c:v>65.859456249999994</c:v>
                </c:pt>
                <c:pt idx="15848">
                  <c:v>65.860003124999906</c:v>
                </c:pt>
                <c:pt idx="15849">
                  <c:v>65.860628125000005</c:v>
                </c:pt>
                <c:pt idx="15850">
                  <c:v>65.860862499999996</c:v>
                </c:pt>
                <c:pt idx="15851">
                  <c:v>65.860706250000007</c:v>
                </c:pt>
                <c:pt idx="15852">
                  <c:v>65.86039375</c:v>
                </c:pt>
                <c:pt idx="15853">
                  <c:v>65.86039375</c:v>
                </c:pt>
                <c:pt idx="15854">
                  <c:v>65.861487499999996</c:v>
                </c:pt>
                <c:pt idx="15855">
                  <c:v>65.863596874999999</c:v>
                </c:pt>
                <c:pt idx="15856">
                  <c:v>65.865393749999996</c:v>
                </c:pt>
                <c:pt idx="15857">
                  <c:v>65.865628125000001</c:v>
                </c:pt>
                <c:pt idx="15858">
                  <c:v>65.864456250000003</c:v>
                </c:pt>
                <c:pt idx="15859">
                  <c:v>65.862659375000007</c:v>
                </c:pt>
                <c:pt idx="15860">
                  <c:v>65.860940624999998</c:v>
                </c:pt>
                <c:pt idx="15861">
                  <c:v>65.859221875000003</c:v>
                </c:pt>
                <c:pt idx="15862">
                  <c:v>65.857034374999998</c:v>
                </c:pt>
                <c:pt idx="15863">
                  <c:v>65.855471875000006</c:v>
                </c:pt>
                <c:pt idx="15864">
                  <c:v>65.855549999999994</c:v>
                </c:pt>
                <c:pt idx="15865">
                  <c:v>65.856721875000005</c:v>
                </c:pt>
                <c:pt idx="15866">
                  <c:v>65.858362499999998</c:v>
                </c:pt>
                <c:pt idx="15867">
                  <c:v>65.860628125000005</c:v>
                </c:pt>
                <c:pt idx="15868">
                  <c:v>65.863284375000006</c:v>
                </c:pt>
                <c:pt idx="15869">
                  <c:v>65.865471874999997</c:v>
                </c:pt>
                <c:pt idx="15870">
                  <c:v>65.866409375000003</c:v>
                </c:pt>
                <c:pt idx="15871">
                  <c:v>65.866409375000003</c:v>
                </c:pt>
                <c:pt idx="15872">
                  <c:v>65.866331250000002</c:v>
                </c:pt>
                <c:pt idx="15873">
                  <c:v>65.866253125</c:v>
                </c:pt>
                <c:pt idx="15874">
                  <c:v>65.866643749999994</c:v>
                </c:pt>
                <c:pt idx="15875">
                  <c:v>65.867815624999906</c:v>
                </c:pt>
                <c:pt idx="15876">
                  <c:v>65.869065625000005</c:v>
                </c:pt>
                <c:pt idx="15877">
                  <c:v>65.869846874999993</c:v>
                </c:pt>
                <c:pt idx="15878">
                  <c:v>65.869612500000002</c:v>
                </c:pt>
                <c:pt idx="15879">
                  <c:v>65.868831249999999</c:v>
                </c:pt>
                <c:pt idx="15880">
                  <c:v>65.868674999999996</c:v>
                </c:pt>
                <c:pt idx="15881">
                  <c:v>65.869065625000005</c:v>
                </c:pt>
                <c:pt idx="15882">
                  <c:v>65.869299999999996</c:v>
                </c:pt>
                <c:pt idx="15883">
                  <c:v>65.869299999999996</c:v>
                </c:pt>
                <c:pt idx="15884">
                  <c:v>65.869378124999997</c:v>
                </c:pt>
                <c:pt idx="15885">
                  <c:v>65.870549999999994</c:v>
                </c:pt>
                <c:pt idx="15886">
                  <c:v>65.872034374999998</c:v>
                </c:pt>
                <c:pt idx="15887">
                  <c:v>65.872815625000001</c:v>
                </c:pt>
                <c:pt idx="15888">
                  <c:v>65.873596875000004</c:v>
                </c:pt>
                <c:pt idx="15889">
                  <c:v>65.874300000000005</c:v>
                </c:pt>
                <c:pt idx="15890">
                  <c:v>65.874846875000003</c:v>
                </c:pt>
                <c:pt idx="15891">
                  <c:v>65.875550000000004</c:v>
                </c:pt>
                <c:pt idx="15892">
                  <c:v>65.876565624999998</c:v>
                </c:pt>
                <c:pt idx="15893">
                  <c:v>65.877815624999997</c:v>
                </c:pt>
                <c:pt idx="15894">
                  <c:v>65.878753125000003</c:v>
                </c:pt>
                <c:pt idx="15895">
                  <c:v>65.878440624999996</c:v>
                </c:pt>
                <c:pt idx="15896">
                  <c:v>65.876878125000005</c:v>
                </c:pt>
                <c:pt idx="15897">
                  <c:v>65.874612499999998</c:v>
                </c:pt>
                <c:pt idx="15898">
                  <c:v>65.872659374999998</c:v>
                </c:pt>
                <c:pt idx="15899">
                  <c:v>65.871174999999994</c:v>
                </c:pt>
                <c:pt idx="15900">
                  <c:v>65.869534375000001</c:v>
                </c:pt>
                <c:pt idx="15901">
                  <c:v>65.868049999999997</c:v>
                </c:pt>
                <c:pt idx="15902">
                  <c:v>65.866799999999998</c:v>
                </c:pt>
                <c:pt idx="15903">
                  <c:v>65.864924999999999</c:v>
                </c:pt>
                <c:pt idx="15904">
                  <c:v>65.861487499999996</c:v>
                </c:pt>
                <c:pt idx="15905">
                  <c:v>65.855784374999999</c:v>
                </c:pt>
                <c:pt idx="15906">
                  <c:v>65.847268749999998</c:v>
                </c:pt>
                <c:pt idx="15907">
                  <c:v>65.835237500000005</c:v>
                </c:pt>
                <c:pt idx="15908">
                  <c:v>65.820159375000003</c:v>
                </c:pt>
                <c:pt idx="15909">
                  <c:v>65.802815624999994</c:v>
                </c:pt>
                <c:pt idx="15910">
                  <c:v>65.783831249999906</c:v>
                </c:pt>
                <c:pt idx="15911">
                  <c:v>65.764456249999995</c:v>
                </c:pt>
                <c:pt idx="15912">
                  <c:v>65.746174999999994</c:v>
                </c:pt>
                <c:pt idx="15913">
                  <c:v>65.729690625000003</c:v>
                </c:pt>
                <c:pt idx="15914">
                  <c:v>65.713987500000002</c:v>
                </c:pt>
                <c:pt idx="15915">
                  <c:v>65.697503124999997</c:v>
                </c:pt>
                <c:pt idx="15916">
                  <c:v>65.679534375000003</c:v>
                </c:pt>
                <c:pt idx="15917">
                  <c:v>65.660706250000004</c:v>
                </c:pt>
                <c:pt idx="15918">
                  <c:v>65.641956250000007</c:v>
                </c:pt>
                <c:pt idx="15919">
                  <c:v>65.623050000000006</c:v>
                </c:pt>
                <c:pt idx="15920">
                  <c:v>65.603831249999999</c:v>
                </c:pt>
                <c:pt idx="15921">
                  <c:v>65.585237499999906</c:v>
                </c:pt>
                <c:pt idx="15922">
                  <c:v>65.567425</c:v>
                </c:pt>
                <c:pt idx="15923">
                  <c:v>65.550237499999994</c:v>
                </c:pt>
                <c:pt idx="15924">
                  <c:v>65.534690624999996</c:v>
                </c:pt>
                <c:pt idx="15925">
                  <c:v>65.520706249999904</c:v>
                </c:pt>
                <c:pt idx="15926">
                  <c:v>65.506253125000001</c:v>
                </c:pt>
                <c:pt idx="15927">
                  <c:v>65.490315624999994</c:v>
                </c:pt>
                <c:pt idx="15928">
                  <c:v>65.474065624999994</c:v>
                </c:pt>
                <c:pt idx="15929">
                  <c:v>65.458128125000002</c:v>
                </c:pt>
                <c:pt idx="15930">
                  <c:v>65.444143749999995</c:v>
                </c:pt>
                <c:pt idx="15931">
                  <c:v>65.437112499999998</c:v>
                </c:pt>
                <c:pt idx="15932">
                  <c:v>65.435706249999996</c:v>
                </c:pt>
                <c:pt idx="15933">
                  <c:v>65.434924999999893</c:v>
                </c:pt>
                <c:pt idx="15934">
                  <c:v>65.434299999999993</c:v>
                </c:pt>
                <c:pt idx="15935">
                  <c:v>65.4346125</c:v>
                </c:pt>
                <c:pt idx="15936">
                  <c:v>65.435550000000006</c:v>
                </c:pt>
                <c:pt idx="15937">
                  <c:v>65.436487499999998</c:v>
                </c:pt>
                <c:pt idx="15938">
                  <c:v>65.437112499999998</c:v>
                </c:pt>
                <c:pt idx="15939">
                  <c:v>65.436956249999895</c:v>
                </c:pt>
                <c:pt idx="15940">
                  <c:v>65.437268750000001</c:v>
                </c:pt>
                <c:pt idx="15941">
                  <c:v>65.441487499999994</c:v>
                </c:pt>
                <c:pt idx="15942">
                  <c:v>65.448362500000002</c:v>
                </c:pt>
                <c:pt idx="15943">
                  <c:v>65.455081250000006</c:v>
                </c:pt>
                <c:pt idx="15944">
                  <c:v>65.462268750000007</c:v>
                </c:pt>
                <c:pt idx="15945">
                  <c:v>65.469456249999993</c:v>
                </c:pt>
                <c:pt idx="15946">
                  <c:v>65.471800000000002</c:v>
                </c:pt>
                <c:pt idx="15947">
                  <c:v>65.470784374999994</c:v>
                </c:pt>
                <c:pt idx="15948">
                  <c:v>65.471643749999998</c:v>
                </c:pt>
                <c:pt idx="15949">
                  <c:v>65.473909375000005</c:v>
                </c:pt>
                <c:pt idx="15950">
                  <c:v>65.476487499999905</c:v>
                </c:pt>
                <c:pt idx="15951">
                  <c:v>65.477268749999993</c:v>
                </c:pt>
                <c:pt idx="15952">
                  <c:v>65.476487499999905</c:v>
                </c:pt>
                <c:pt idx="15953">
                  <c:v>65.475549999999998</c:v>
                </c:pt>
                <c:pt idx="15954">
                  <c:v>65.474456250000003</c:v>
                </c:pt>
                <c:pt idx="15955">
                  <c:v>65.473518749999997</c:v>
                </c:pt>
                <c:pt idx="15956">
                  <c:v>65.472737499999994</c:v>
                </c:pt>
                <c:pt idx="15957">
                  <c:v>65.471643749999998</c:v>
                </c:pt>
                <c:pt idx="15958">
                  <c:v>65.470393749999999</c:v>
                </c:pt>
                <c:pt idx="15959">
                  <c:v>65.469143750000001</c:v>
                </c:pt>
                <c:pt idx="15960">
                  <c:v>65.467737499999998</c:v>
                </c:pt>
                <c:pt idx="15961">
                  <c:v>65.466175000000007</c:v>
                </c:pt>
                <c:pt idx="15962">
                  <c:v>65.464768750000005</c:v>
                </c:pt>
                <c:pt idx="15963">
                  <c:v>65.463518750000006</c:v>
                </c:pt>
                <c:pt idx="15964">
                  <c:v>65.462268750000007</c:v>
                </c:pt>
                <c:pt idx="15965">
                  <c:v>65.461018749999994</c:v>
                </c:pt>
                <c:pt idx="15966">
                  <c:v>65.459768749999995</c:v>
                </c:pt>
                <c:pt idx="15967">
                  <c:v>65.458362500000007</c:v>
                </c:pt>
                <c:pt idx="15968">
                  <c:v>65.456643749999998</c:v>
                </c:pt>
                <c:pt idx="15969">
                  <c:v>65.453987499999997</c:v>
                </c:pt>
                <c:pt idx="15970">
                  <c:v>65.449690625000002</c:v>
                </c:pt>
                <c:pt idx="15971">
                  <c:v>65.443909375000004</c:v>
                </c:pt>
                <c:pt idx="15972">
                  <c:v>65.437893750000001</c:v>
                </c:pt>
                <c:pt idx="15973">
                  <c:v>65.432503124999997</c:v>
                </c:pt>
                <c:pt idx="15974">
                  <c:v>65.427815624999994</c:v>
                </c:pt>
                <c:pt idx="15975">
                  <c:v>65.423675000000003</c:v>
                </c:pt>
                <c:pt idx="15976">
                  <c:v>65.420393750000002</c:v>
                </c:pt>
                <c:pt idx="15977">
                  <c:v>65.417581249999998</c:v>
                </c:pt>
                <c:pt idx="15978">
                  <c:v>65.414299999999997</c:v>
                </c:pt>
                <c:pt idx="15979">
                  <c:v>65.410706250000004</c:v>
                </c:pt>
                <c:pt idx="15980">
                  <c:v>65.406956249999993</c:v>
                </c:pt>
                <c:pt idx="15981">
                  <c:v>65.402659374999999</c:v>
                </c:pt>
                <c:pt idx="15982">
                  <c:v>65.396878125000001</c:v>
                </c:pt>
                <c:pt idx="15983">
                  <c:v>65.390081249999994</c:v>
                </c:pt>
                <c:pt idx="15984">
                  <c:v>65.383049999999997</c:v>
                </c:pt>
                <c:pt idx="15985">
                  <c:v>65.377190624999997</c:v>
                </c:pt>
                <c:pt idx="15986">
                  <c:v>65.373362499999999</c:v>
                </c:pt>
                <c:pt idx="15987">
                  <c:v>65.370862500000001</c:v>
                </c:pt>
                <c:pt idx="15988">
                  <c:v>65.368987500000003</c:v>
                </c:pt>
                <c:pt idx="15989">
                  <c:v>65.367112500000005</c:v>
                </c:pt>
                <c:pt idx="15990">
                  <c:v>65.365081250000003</c:v>
                </c:pt>
                <c:pt idx="15991">
                  <c:v>65.363050000000001</c:v>
                </c:pt>
                <c:pt idx="15992">
                  <c:v>65.361487499999996</c:v>
                </c:pt>
                <c:pt idx="15993">
                  <c:v>65.360081249999993</c:v>
                </c:pt>
                <c:pt idx="15994">
                  <c:v>65.358831249999994</c:v>
                </c:pt>
                <c:pt idx="15995">
                  <c:v>65.357737499999999</c:v>
                </c:pt>
                <c:pt idx="15996">
                  <c:v>65.356643749999904</c:v>
                </c:pt>
                <c:pt idx="15997">
                  <c:v>65.355706249999997</c:v>
                </c:pt>
                <c:pt idx="15998">
                  <c:v>65.354612500000002</c:v>
                </c:pt>
                <c:pt idx="15999">
                  <c:v>65.353206249999999</c:v>
                </c:pt>
                <c:pt idx="16000">
                  <c:v>65.351799999999997</c:v>
                </c:pt>
                <c:pt idx="16001">
                  <c:v>65.350706249999902</c:v>
                </c:pt>
                <c:pt idx="16002">
                  <c:v>65.349768749999996</c:v>
                </c:pt>
                <c:pt idx="16003">
                  <c:v>65.348675</c:v>
                </c:pt>
                <c:pt idx="16004">
                  <c:v>65.347581250000005</c:v>
                </c:pt>
                <c:pt idx="16005">
                  <c:v>65.346487499999995</c:v>
                </c:pt>
                <c:pt idx="16006">
                  <c:v>65.345237499999996</c:v>
                </c:pt>
                <c:pt idx="16007">
                  <c:v>65.343987499999898</c:v>
                </c:pt>
                <c:pt idx="16008">
                  <c:v>65.342737499999998</c:v>
                </c:pt>
                <c:pt idx="16009">
                  <c:v>65.3414874999999</c:v>
                </c:pt>
                <c:pt idx="16010">
                  <c:v>65.340393749999905</c:v>
                </c:pt>
                <c:pt idx="16011">
                  <c:v>65.339456249999898</c:v>
                </c:pt>
                <c:pt idx="16012">
                  <c:v>65.338518750000006</c:v>
                </c:pt>
                <c:pt idx="16013">
                  <c:v>65.337424999999996</c:v>
                </c:pt>
                <c:pt idx="16014">
                  <c:v>65.336331250000001</c:v>
                </c:pt>
                <c:pt idx="16015">
                  <c:v>65.335237500000005</c:v>
                </c:pt>
                <c:pt idx="16016">
                  <c:v>65.333831250000003</c:v>
                </c:pt>
                <c:pt idx="16017">
                  <c:v>65.332268749999997</c:v>
                </c:pt>
                <c:pt idx="16018">
                  <c:v>65.331018749999998</c:v>
                </c:pt>
                <c:pt idx="16019">
                  <c:v>65.330081249999907</c:v>
                </c:pt>
                <c:pt idx="16020">
                  <c:v>65.32914375</c:v>
                </c:pt>
                <c:pt idx="16021">
                  <c:v>65.328050000000005</c:v>
                </c:pt>
                <c:pt idx="16022">
                  <c:v>65.326643750000002</c:v>
                </c:pt>
                <c:pt idx="16023">
                  <c:v>65.3252375</c:v>
                </c:pt>
                <c:pt idx="16024">
                  <c:v>65.323674999999994</c:v>
                </c:pt>
                <c:pt idx="16025">
                  <c:v>65.321799999999996</c:v>
                </c:pt>
                <c:pt idx="16026">
                  <c:v>65.319924999999998</c:v>
                </c:pt>
                <c:pt idx="16027">
                  <c:v>65.318049999999999</c:v>
                </c:pt>
                <c:pt idx="16028">
                  <c:v>65.316175000000001</c:v>
                </c:pt>
                <c:pt idx="16029">
                  <c:v>65.314300000000003</c:v>
                </c:pt>
                <c:pt idx="16030">
                  <c:v>65.312581249999994</c:v>
                </c:pt>
                <c:pt idx="16031">
                  <c:v>65.310862499999999</c:v>
                </c:pt>
                <c:pt idx="16032">
                  <c:v>65.309143750000004</c:v>
                </c:pt>
                <c:pt idx="16033">
                  <c:v>65.307268750000006</c:v>
                </c:pt>
                <c:pt idx="16034">
                  <c:v>65.305393749999993</c:v>
                </c:pt>
                <c:pt idx="16035">
                  <c:v>65.303831250000002</c:v>
                </c:pt>
                <c:pt idx="16036">
                  <c:v>65.302268749999996</c:v>
                </c:pt>
                <c:pt idx="16037">
                  <c:v>65.300862499999994</c:v>
                </c:pt>
                <c:pt idx="16038">
                  <c:v>65.299612499999995</c:v>
                </c:pt>
                <c:pt idx="16039">
                  <c:v>65.298362499999996</c:v>
                </c:pt>
                <c:pt idx="16040">
                  <c:v>65.297268750000001</c:v>
                </c:pt>
                <c:pt idx="16041">
                  <c:v>65.296174999999906</c:v>
                </c:pt>
                <c:pt idx="16042">
                  <c:v>65.295237499999999</c:v>
                </c:pt>
                <c:pt idx="16043">
                  <c:v>65.294456249999996</c:v>
                </c:pt>
                <c:pt idx="16044">
                  <c:v>65.293518750000004</c:v>
                </c:pt>
                <c:pt idx="16045">
                  <c:v>65.292737500000001</c:v>
                </c:pt>
                <c:pt idx="16046">
                  <c:v>65.292112500000002</c:v>
                </c:pt>
                <c:pt idx="16047">
                  <c:v>65.291331249999999</c:v>
                </c:pt>
                <c:pt idx="16048">
                  <c:v>65.290393750000007</c:v>
                </c:pt>
                <c:pt idx="16049">
                  <c:v>65.289456250000001</c:v>
                </c:pt>
                <c:pt idx="16050">
                  <c:v>65.288362500000005</c:v>
                </c:pt>
                <c:pt idx="16051">
                  <c:v>65.287112500000006</c:v>
                </c:pt>
                <c:pt idx="16052">
                  <c:v>65.285862499999993</c:v>
                </c:pt>
                <c:pt idx="16053">
                  <c:v>65.284612499999895</c:v>
                </c:pt>
                <c:pt idx="16054">
                  <c:v>65.283518749999999</c:v>
                </c:pt>
                <c:pt idx="16055">
                  <c:v>65.282581250000007</c:v>
                </c:pt>
                <c:pt idx="16056">
                  <c:v>65.281800000000004</c:v>
                </c:pt>
                <c:pt idx="16057">
                  <c:v>65.281018750000001</c:v>
                </c:pt>
                <c:pt idx="16058">
                  <c:v>65.280237499999998</c:v>
                </c:pt>
                <c:pt idx="16059">
                  <c:v>65.279768750000002</c:v>
                </c:pt>
                <c:pt idx="16060">
                  <c:v>65.279612499999999</c:v>
                </c:pt>
                <c:pt idx="16061">
                  <c:v>65.279300000000006</c:v>
                </c:pt>
                <c:pt idx="16062">
                  <c:v>65.278675000000007</c:v>
                </c:pt>
                <c:pt idx="16063">
                  <c:v>65.277893750000004</c:v>
                </c:pt>
                <c:pt idx="16064">
                  <c:v>65.276956249999998</c:v>
                </c:pt>
                <c:pt idx="16065">
                  <c:v>65.276174999999995</c:v>
                </c:pt>
                <c:pt idx="16066">
                  <c:v>65.275393750000006</c:v>
                </c:pt>
                <c:pt idx="16067">
                  <c:v>65.274299999999997</c:v>
                </c:pt>
                <c:pt idx="16068">
                  <c:v>65.272893749999994</c:v>
                </c:pt>
                <c:pt idx="16069">
                  <c:v>65.271643749999996</c:v>
                </c:pt>
                <c:pt idx="16070">
                  <c:v>65.270706250000003</c:v>
                </c:pt>
                <c:pt idx="16071">
                  <c:v>65.269612499999994</c:v>
                </c:pt>
                <c:pt idx="16072">
                  <c:v>65.268362499999995</c:v>
                </c:pt>
                <c:pt idx="16073">
                  <c:v>65.267425000000003</c:v>
                </c:pt>
                <c:pt idx="16074">
                  <c:v>65.266799999999904</c:v>
                </c:pt>
                <c:pt idx="16075">
                  <c:v>65.266331249999993</c:v>
                </c:pt>
                <c:pt idx="16076">
                  <c:v>65.265862499999997</c:v>
                </c:pt>
                <c:pt idx="16077">
                  <c:v>65.265237499999998</c:v>
                </c:pt>
                <c:pt idx="16078">
                  <c:v>65.264768750000002</c:v>
                </c:pt>
                <c:pt idx="16079">
                  <c:v>65.264456249999995</c:v>
                </c:pt>
                <c:pt idx="16080">
                  <c:v>65.264456249999995</c:v>
                </c:pt>
                <c:pt idx="16081">
                  <c:v>65.264456249999995</c:v>
                </c:pt>
                <c:pt idx="16082">
                  <c:v>65.264143750000002</c:v>
                </c:pt>
                <c:pt idx="16083">
                  <c:v>65.263518749999903</c:v>
                </c:pt>
                <c:pt idx="16084">
                  <c:v>65.2627375</c:v>
                </c:pt>
                <c:pt idx="16085">
                  <c:v>65.262268749999905</c:v>
                </c:pt>
                <c:pt idx="16086">
                  <c:v>65.261799999999994</c:v>
                </c:pt>
                <c:pt idx="16087">
                  <c:v>65.261331249999998</c:v>
                </c:pt>
                <c:pt idx="16088">
                  <c:v>65.261018749999906</c:v>
                </c:pt>
                <c:pt idx="16089">
                  <c:v>65.260706249999998</c:v>
                </c:pt>
                <c:pt idx="16090">
                  <c:v>65.260549999999995</c:v>
                </c:pt>
                <c:pt idx="16091">
                  <c:v>65.260706249999998</c:v>
                </c:pt>
                <c:pt idx="16092">
                  <c:v>65.261174999999994</c:v>
                </c:pt>
                <c:pt idx="16093">
                  <c:v>65.261643750000005</c:v>
                </c:pt>
                <c:pt idx="16094">
                  <c:v>65.261799999999994</c:v>
                </c:pt>
                <c:pt idx="16095">
                  <c:v>65.261799999999994</c:v>
                </c:pt>
                <c:pt idx="16096">
                  <c:v>65.261956249999997</c:v>
                </c:pt>
                <c:pt idx="16097">
                  <c:v>65.262268750000004</c:v>
                </c:pt>
                <c:pt idx="16098">
                  <c:v>65.262424999999993</c:v>
                </c:pt>
                <c:pt idx="16099">
                  <c:v>65.262424999999993</c:v>
                </c:pt>
                <c:pt idx="16100">
                  <c:v>65.262268750000004</c:v>
                </c:pt>
                <c:pt idx="16101">
                  <c:v>65.261956249999997</c:v>
                </c:pt>
                <c:pt idx="16102">
                  <c:v>65.261643750000005</c:v>
                </c:pt>
                <c:pt idx="16103">
                  <c:v>65.261331249999998</c:v>
                </c:pt>
                <c:pt idx="16104">
                  <c:v>65.261018749999906</c:v>
                </c:pt>
                <c:pt idx="16105">
                  <c:v>65.260862500000002</c:v>
                </c:pt>
                <c:pt idx="16106">
                  <c:v>65.260706249999998</c:v>
                </c:pt>
                <c:pt idx="16107">
                  <c:v>65.260393750000006</c:v>
                </c:pt>
                <c:pt idx="16108">
                  <c:v>65.260237500000002</c:v>
                </c:pt>
                <c:pt idx="16109">
                  <c:v>65.260393750000006</c:v>
                </c:pt>
                <c:pt idx="16110">
                  <c:v>65.260706249999998</c:v>
                </c:pt>
                <c:pt idx="16111">
                  <c:v>65.261487500000001</c:v>
                </c:pt>
                <c:pt idx="16112">
                  <c:v>65.2627375</c:v>
                </c:pt>
                <c:pt idx="16113">
                  <c:v>65.263831249999996</c:v>
                </c:pt>
                <c:pt idx="16114">
                  <c:v>65.264612499999998</c:v>
                </c:pt>
                <c:pt idx="16115">
                  <c:v>65.265237499999998</c:v>
                </c:pt>
                <c:pt idx="16116">
                  <c:v>65.265862499999997</c:v>
                </c:pt>
                <c:pt idx="16117">
                  <c:v>65.266175000000004</c:v>
                </c:pt>
                <c:pt idx="16118">
                  <c:v>65.266331249999993</c:v>
                </c:pt>
                <c:pt idx="16119">
                  <c:v>65.266487499999997</c:v>
                </c:pt>
                <c:pt idx="16120">
                  <c:v>65.266487499999997</c:v>
                </c:pt>
                <c:pt idx="16121">
                  <c:v>65.266331249999993</c:v>
                </c:pt>
                <c:pt idx="16122">
                  <c:v>65.266175000000004</c:v>
                </c:pt>
                <c:pt idx="16123">
                  <c:v>65.266175000000004</c:v>
                </c:pt>
                <c:pt idx="16124">
                  <c:v>65.266175000000004</c:v>
                </c:pt>
                <c:pt idx="16125">
                  <c:v>65.266487499999997</c:v>
                </c:pt>
                <c:pt idx="16126">
                  <c:v>65.266956250000007</c:v>
                </c:pt>
                <c:pt idx="16127">
                  <c:v>65.267112499999996</c:v>
                </c:pt>
                <c:pt idx="16128">
                  <c:v>65.267112499999996</c:v>
                </c:pt>
                <c:pt idx="16129">
                  <c:v>65.267268749999999</c:v>
                </c:pt>
                <c:pt idx="16130">
                  <c:v>65.267425000000003</c:v>
                </c:pt>
                <c:pt idx="16131">
                  <c:v>65.267425000000003</c:v>
                </c:pt>
                <c:pt idx="16132">
                  <c:v>65.267268749999999</c:v>
                </c:pt>
                <c:pt idx="16133">
                  <c:v>65.267112499999996</c:v>
                </c:pt>
                <c:pt idx="16134">
                  <c:v>65.267581250000006</c:v>
                </c:pt>
                <c:pt idx="16135">
                  <c:v>65.268831250000005</c:v>
                </c:pt>
                <c:pt idx="16136">
                  <c:v>65.27055</c:v>
                </c:pt>
                <c:pt idx="16137">
                  <c:v>65.272424999999998</c:v>
                </c:pt>
                <c:pt idx="16138">
                  <c:v>65.274143749999993</c:v>
                </c:pt>
                <c:pt idx="16139">
                  <c:v>65.276018750000006</c:v>
                </c:pt>
                <c:pt idx="16140">
                  <c:v>65.278518750000003</c:v>
                </c:pt>
                <c:pt idx="16141">
                  <c:v>65.281487499999997</c:v>
                </c:pt>
                <c:pt idx="16142">
                  <c:v>65.284612499999994</c:v>
                </c:pt>
                <c:pt idx="16143">
                  <c:v>65.287737500000006</c:v>
                </c:pt>
                <c:pt idx="16144">
                  <c:v>65.290862500000003</c:v>
                </c:pt>
                <c:pt idx="16145">
                  <c:v>65.2939875</c:v>
                </c:pt>
                <c:pt idx="16146">
                  <c:v>65.297268750000001</c:v>
                </c:pt>
                <c:pt idx="16147">
                  <c:v>65.300862499999994</c:v>
                </c:pt>
                <c:pt idx="16148">
                  <c:v>65.304612500000005</c:v>
                </c:pt>
                <c:pt idx="16149">
                  <c:v>65.308674999999994</c:v>
                </c:pt>
                <c:pt idx="16150">
                  <c:v>65.313049999999905</c:v>
                </c:pt>
                <c:pt idx="16151">
                  <c:v>65.317503125000002</c:v>
                </c:pt>
                <c:pt idx="16152">
                  <c:v>65.322034375000001</c:v>
                </c:pt>
                <c:pt idx="16153">
                  <c:v>65.326643749999903</c:v>
                </c:pt>
                <c:pt idx="16154">
                  <c:v>65.331018749999998</c:v>
                </c:pt>
                <c:pt idx="16155">
                  <c:v>65.334612499999906</c:v>
                </c:pt>
                <c:pt idx="16156">
                  <c:v>65.337581249999999</c:v>
                </c:pt>
                <c:pt idx="16157">
                  <c:v>65.340393750000004</c:v>
                </c:pt>
                <c:pt idx="16158">
                  <c:v>65.343050000000005</c:v>
                </c:pt>
                <c:pt idx="16159">
                  <c:v>65.345393749999999</c:v>
                </c:pt>
                <c:pt idx="16160">
                  <c:v>65.347581250000005</c:v>
                </c:pt>
                <c:pt idx="16161">
                  <c:v>65.349924999999999</c:v>
                </c:pt>
                <c:pt idx="16162">
                  <c:v>65.352112499999905</c:v>
                </c:pt>
                <c:pt idx="16163">
                  <c:v>65.353987499999903</c:v>
                </c:pt>
                <c:pt idx="16164">
                  <c:v>65.355706249999997</c:v>
                </c:pt>
                <c:pt idx="16165">
                  <c:v>65.357268750000003</c:v>
                </c:pt>
                <c:pt idx="16166">
                  <c:v>65.358831249999994</c:v>
                </c:pt>
                <c:pt idx="16167">
                  <c:v>65.36039375</c:v>
                </c:pt>
                <c:pt idx="16168">
                  <c:v>65.362112499999995</c:v>
                </c:pt>
                <c:pt idx="16169">
                  <c:v>65.363831250000004</c:v>
                </c:pt>
                <c:pt idx="16170">
                  <c:v>65.365393749999896</c:v>
                </c:pt>
                <c:pt idx="16171">
                  <c:v>65.366799999999998</c:v>
                </c:pt>
                <c:pt idx="16172">
                  <c:v>65.36820625</c:v>
                </c:pt>
                <c:pt idx="16173">
                  <c:v>65.369456249999899</c:v>
                </c:pt>
                <c:pt idx="16174">
                  <c:v>65.370237500000002</c:v>
                </c:pt>
                <c:pt idx="16175">
                  <c:v>65.370862499999902</c:v>
                </c:pt>
                <c:pt idx="16176">
                  <c:v>65.371331249999997</c:v>
                </c:pt>
                <c:pt idx="16177">
                  <c:v>65.371799999999993</c:v>
                </c:pt>
                <c:pt idx="16178">
                  <c:v>65.372581249999996</c:v>
                </c:pt>
                <c:pt idx="16179">
                  <c:v>65.373518750000002</c:v>
                </c:pt>
                <c:pt idx="16180">
                  <c:v>65.374612499999998</c:v>
                </c:pt>
                <c:pt idx="16181">
                  <c:v>65.375862499999997</c:v>
                </c:pt>
                <c:pt idx="16182">
                  <c:v>65.377112499999996</c:v>
                </c:pt>
                <c:pt idx="16183">
                  <c:v>65.378362499999994</c:v>
                </c:pt>
                <c:pt idx="16184">
                  <c:v>65.379456250000004</c:v>
                </c:pt>
                <c:pt idx="16185">
                  <c:v>65.380393749999996</c:v>
                </c:pt>
                <c:pt idx="16186">
                  <c:v>65.381331250000002</c:v>
                </c:pt>
                <c:pt idx="16187">
                  <c:v>65.382268749999994</c:v>
                </c:pt>
                <c:pt idx="16188">
                  <c:v>65.383049999999997</c:v>
                </c:pt>
                <c:pt idx="16189">
                  <c:v>65.383518749999993</c:v>
                </c:pt>
                <c:pt idx="16190">
                  <c:v>65.383987500000003</c:v>
                </c:pt>
                <c:pt idx="16191">
                  <c:v>65.384612500000003</c:v>
                </c:pt>
                <c:pt idx="16192">
                  <c:v>65.385237500000002</c:v>
                </c:pt>
                <c:pt idx="16193">
                  <c:v>65.386018749999906</c:v>
                </c:pt>
                <c:pt idx="16194">
                  <c:v>65.387112500000001</c:v>
                </c:pt>
                <c:pt idx="16195">
                  <c:v>65.388206249999996</c:v>
                </c:pt>
                <c:pt idx="16196">
                  <c:v>65.389143750000002</c:v>
                </c:pt>
                <c:pt idx="16197">
                  <c:v>65.390237499999998</c:v>
                </c:pt>
                <c:pt idx="16198">
                  <c:v>65.391487499999997</c:v>
                </c:pt>
                <c:pt idx="16199">
                  <c:v>65.392893749999999</c:v>
                </c:pt>
                <c:pt idx="16200">
                  <c:v>65.394456250000005</c:v>
                </c:pt>
                <c:pt idx="16201">
                  <c:v>65.395862500000007</c:v>
                </c:pt>
                <c:pt idx="16202">
                  <c:v>65.397112499999906</c:v>
                </c:pt>
                <c:pt idx="16203">
                  <c:v>65.398362500000005</c:v>
                </c:pt>
                <c:pt idx="16204">
                  <c:v>65.39945625</c:v>
                </c:pt>
                <c:pt idx="16205">
                  <c:v>65.400393750000006</c:v>
                </c:pt>
                <c:pt idx="16206">
                  <c:v>65.401331249999998</c:v>
                </c:pt>
                <c:pt idx="16207">
                  <c:v>65.402268750000005</c:v>
                </c:pt>
                <c:pt idx="16208">
                  <c:v>65.403049999999993</c:v>
                </c:pt>
                <c:pt idx="16209">
                  <c:v>65.403675000000007</c:v>
                </c:pt>
                <c:pt idx="16210">
                  <c:v>65.404456249999996</c:v>
                </c:pt>
                <c:pt idx="16211">
                  <c:v>65.405393750000002</c:v>
                </c:pt>
                <c:pt idx="16212">
                  <c:v>65.406487499999997</c:v>
                </c:pt>
                <c:pt idx="16213">
                  <c:v>65.407737499999996</c:v>
                </c:pt>
                <c:pt idx="16214">
                  <c:v>65.408987499999995</c:v>
                </c:pt>
                <c:pt idx="16215">
                  <c:v>65.410237499999994</c:v>
                </c:pt>
                <c:pt idx="16216">
                  <c:v>65.411487500000007</c:v>
                </c:pt>
                <c:pt idx="16217">
                  <c:v>65.413049999999998</c:v>
                </c:pt>
                <c:pt idx="16218">
                  <c:v>65.414924999999997</c:v>
                </c:pt>
                <c:pt idx="16219">
                  <c:v>65.416799999999995</c:v>
                </c:pt>
                <c:pt idx="16220">
                  <c:v>65.418674999999993</c:v>
                </c:pt>
                <c:pt idx="16221">
                  <c:v>65.420706249999995</c:v>
                </c:pt>
                <c:pt idx="16222">
                  <c:v>65.42289375</c:v>
                </c:pt>
                <c:pt idx="16223">
                  <c:v>65.425081250000005</c:v>
                </c:pt>
                <c:pt idx="16224">
                  <c:v>65.427424999999999</c:v>
                </c:pt>
                <c:pt idx="16225">
                  <c:v>65.429768749999994</c:v>
                </c:pt>
                <c:pt idx="16226">
                  <c:v>65.431799999999996</c:v>
                </c:pt>
                <c:pt idx="16227">
                  <c:v>65.433674999999994</c:v>
                </c:pt>
                <c:pt idx="16228">
                  <c:v>65.435550000000006</c:v>
                </c:pt>
                <c:pt idx="16229">
                  <c:v>65.437425000000005</c:v>
                </c:pt>
                <c:pt idx="16230">
                  <c:v>65.439300000000003</c:v>
                </c:pt>
                <c:pt idx="16231">
                  <c:v>65.441331250000005</c:v>
                </c:pt>
                <c:pt idx="16232">
                  <c:v>65.443518749999996</c:v>
                </c:pt>
                <c:pt idx="16233">
                  <c:v>65.445549999999997</c:v>
                </c:pt>
                <c:pt idx="16234">
                  <c:v>65.447581249999999</c:v>
                </c:pt>
                <c:pt idx="16235">
                  <c:v>65.449612500000001</c:v>
                </c:pt>
                <c:pt idx="16236">
                  <c:v>65.451487499999999</c:v>
                </c:pt>
                <c:pt idx="16237">
                  <c:v>65.453518750000001</c:v>
                </c:pt>
                <c:pt idx="16238">
                  <c:v>65.455706250000006</c:v>
                </c:pt>
                <c:pt idx="16239">
                  <c:v>65.457893749999997</c:v>
                </c:pt>
                <c:pt idx="16240">
                  <c:v>65.459924999999998</c:v>
                </c:pt>
                <c:pt idx="16241">
                  <c:v>65.46195625</c:v>
                </c:pt>
                <c:pt idx="16242">
                  <c:v>65.464143750000005</c:v>
                </c:pt>
                <c:pt idx="16243">
                  <c:v>65.466331249999996</c:v>
                </c:pt>
                <c:pt idx="16244">
                  <c:v>65.468518750000001</c:v>
                </c:pt>
                <c:pt idx="16245">
                  <c:v>65.470862499999996</c:v>
                </c:pt>
                <c:pt idx="16246">
                  <c:v>65.473362499999993</c:v>
                </c:pt>
                <c:pt idx="16247">
                  <c:v>65.475706250000002</c:v>
                </c:pt>
                <c:pt idx="16248">
                  <c:v>65.477737500000003</c:v>
                </c:pt>
                <c:pt idx="16249">
                  <c:v>65.479768750000005</c:v>
                </c:pt>
                <c:pt idx="16250">
                  <c:v>65.481956249999996</c:v>
                </c:pt>
                <c:pt idx="16251">
                  <c:v>65.484143750000001</c:v>
                </c:pt>
                <c:pt idx="16252">
                  <c:v>65.486487499999996</c:v>
                </c:pt>
                <c:pt idx="16253">
                  <c:v>65.4893</c:v>
                </c:pt>
                <c:pt idx="16254">
                  <c:v>65.492268749999994</c:v>
                </c:pt>
                <c:pt idx="16255">
                  <c:v>65.495081249999998</c:v>
                </c:pt>
                <c:pt idx="16256">
                  <c:v>65.497893750000003</c:v>
                </c:pt>
                <c:pt idx="16257">
                  <c:v>65.500706249999993</c:v>
                </c:pt>
                <c:pt idx="16258">
                  <c:v>65.503362499999994</c:v>
                </c:pt>
                <c:pt idx="16259">
                  <c:v>65.505862500000006</c:v>
                </c:pt>
                <c:pt idx="16260">
                  <c:v>65.508362500000004</c:v>
                </c:pt>
                <c:pt idx="16261">
                  <c:v>65.510862500000002</c:v>
                </c:pt>
                <c:pt idx="16262">
                  <c:v>65.513362499999999</c:v>
                </c:pt>
                <c:pt idx="16263">
                  <c:v>65.515706249999994</c:v>
                </c:pt>
                <c:pt idx="16264">
                  <c:v>65.517893749999999</c:v>
                </c:pt>
                <c:pt idx="16265">
                  <c:v>65.520081249999905</c:v>
                </c:pt>
                <c:pt idx="16266">
                  <c:v>65.522268749999995</c:v>
                </c:pt>
                <c:pt idx="16267">
                  <c:v>65.524768750000007</c:v>
                </c:pt>
                <c:pt idx="16268">
                  <c:v>65.527424999999994</c:v>
                </c:pt>
                <c:pt idx="16269">
                  <c:v>65.529612499999999</c:v>
                </c:pt>
                <c:pt idx="16270">
                  <c:v>65.531643750000001</c:v>
                </c:pt>
                <c:pt idx="16271">
                  <c:v>65.533831250000006</c:v>
                </c:pt>
                <c:pt idx="16272">
                  <c:v>65.535862499999993</c:v>
                </c:pt>
                <c:pt idx="16273">
                  <c:v>65.537581250000002</c:v>
                </c:pt>
                <c:pt idx="16274">
                  <c:v>65.539143749999994</c:v>
                </c:pt>
                <c:pt idx="16275">
                  <c:v>65.540706249999999</c:v>
                </c:pt>
                <c:pt idx="16276">
                  <c:v>65.542268750000005</c:v>
                </c:pt>
                <c:pt idx="16277">
                  <c:v>65.543831249999997</c:v>
                </c:pt>
                <c:pt idx="16278">
                  <c:v>65.545237499999999</c:v>
                </c:pt>
                <c:pt idx="16279">
                  <c:v>65.546487499999998</c:v>
                </c:pt>
                <c:pt idx="16280">
                  <c:v>65.547737499999997</c:v>
                </c:pt>
                <c:pt idx="16281">
                  <c:v>65.548831250000006</c:v>
                </c:pt>
                <c:pt idx="16282">
                  <c:v>65.549768749999998</c:v>
                </c:pt>
                <c:pt idx="16283">
                  <c:v>65.550862499999994</c:v>
                </c:pt>
                <c:pt idx="16284">
                  <c:v>65.552112500000007</c:v>
                </c:pt>
                <c:pt idx="16285">
                  <c:v>65.553518749999995</c:v>
                </c:pt>
                <c:pt idx="16286">
                  <c:v>65.555081250000001</c:v>
                </c:pt>
                <c:pt idx="16287">
                  <c:v>65.556799999999996</c:v>
                </c:pt>
                <c:pt idx="16288">
                  <c:v>65.558831249999997</c:v>
                </c:pt>
                <c:pt idx="16289">
                  <c:v>65.561174999999906</c:v>
                </c:pt>
                <c:pt idx="16290">
                  <c:v>65.56351875</c:v>
                </c:pt>
                <c:pt idx="16291">
                  <c:v>65.565550000000002</c:v>
                </c:pt>
                <c:pt idx="16292">
                  <c:v>65.567112499999993</c:v>
                </c:pt>
                <c:pt idx="16293">
                  <c:v>65.568674999999999</c:v>
                </c:pt>
                <c:pt idx="16294">
                  <c:v>65.570706250000001</c:v>
                </c:pt>
                <c:pt idx="16295">
                  <c:v>65.572893750000006</c:v>
                </c:pt>
                <c:pt idx="16296">
                  <c:v>65.5752375</c:v>
                </c:pt>
                <c:pt idx="16297">
                  <c:v>65.577737499999998</c:v>
                </c:pt>
                <c:pt idx="16298">
                  <c:v>65.580081249999907</c:v>
                </c:pt>
                <c:pt idx="16299">
                  <c:v>65.582112499999994</c:v>
                </c:pt>
                <c:pt idx="16300">
                  <c:v>65.583987500000006</c:v>
                </c:pt>
                <c:pt idx="16301">
                  <c:v>65.585706250000001</c:v>
                </c:pt>
                <c:pt idx="16302">
                  <c:v>65.587424999999996</c:v>
                </c:pt>
                <c:pt idx="16303">
                  <c:v>65.589299999999994</c:v>
                </c:pt>
                <c:pt idx="16304">
                  <c:v>65.5908625</c:v>
                </c:pt>
                <c:pt idx="16305">
                  <c:v>65.592268750000002</c:v>
                </c:pt>
                <c:pt idx="16306">
                  <c:v>65.593675000000005</c:v>
                </c:pt>
                <c:pt idx="16307">
                  <c:v>65.59476875</c:v>
                </c:pt>
                <c:pt idx="16308">
                  <c:v>65.595706250000006</c:v>
                </c:pt>
                <c:pt idx="16309">
                  <c:v>65.596643749999998</c:v>
                </c:pt>
                <c:pt idx="16310">
                  <c:v>65.597737499999994</c:v>
                </c:pt>
                <c:pt idx="16311">
                  <c:v>65.598831249999904</c:v>
                </c:pt>
                <c:pt idx="16312">
                  <c:v>65.599924999999999</c:v>
                </c:pt>
                <c:pt idx="16313">
                  <c:v>65.601018749999994</c:v>
                </c:pt>
                <c:pt idx="16314">
                  <c:v>65.602112500000004</c:v>
                </c:pt>
                <c:pt idx="16315">
                  <c:v>65.603362500000003</c:v>
                </c:pt>
                <c:pt idx="16316">
                  <c:v>65.604612500000002</c:v>
                </c:pt>
                <c:pt idx="16317">
                  <c:v>65.605862500000001</c:v>
                </c:pt>
                <c:pt idx="16318">
                  <c:v>65.606956249999996</c:v>
                </c:pt>
                <c:pt idx="16319">
                  <c:v>65.607893750000002</c:v>
                </c:pt>
                <c:pt idx="16320">
                  <c:v>65.608831249999994</c:v>
                </c:pt>
                <c:pt idx="16321">
                  <c:v>65.609612499999997</c:v>
                </c:pt>
                <c:pt idx="16322">
                  <c:v>65.610237499999997</c:v>
                </c:pt>
                <c:pt idx="16323">
                  <c:v>65.610862499999996</c:v>
                </c:pt>
                <c:pt idx="16324">
                  <c:v>65.611487499999996</c:v>
                </c:pt>
                <c:pt idx="16325">
                  <c:v>65.612112499999995</c:v>
                </c:pt>
                <c:pt idx="16326">
                  <c:v>65.612581250000005</c:v>
                </c:pt>
                <c:pt idx="16327">
                  <c:v>65.612893749999998</c:v>
                </c:pt>
                <c:pt idx="16328">
                  <c:v>65.613206250000005</c:v>
                </c:pt>
                <c:pt idx="16329">
                  <c:v>65.613362499999994</c:v>
                </c:pt>
                <c:pt idx="16330">
                  <c:v>65.613362499999994</c:v>
                </c:pt>
                <c:pt idx="16331">
                  <c:v>65.613362499999994</c:v>
                </c:pt>
                <c:pt idx="16332">
                  <c:v>65.613362499999994</c:v>
                </c:pt>
                <c:pt idx="16333">
                  <c:v>65.613518749999997</c:v>
                </c:pt>
                <c:pt idx="16334">
                  <c:v>65.613831250000004</c:v>
                </c:pt>
                <c:pt idx="16335">
                  <c:v>65.6143</c:v>
                </c:pt>
                <c:pt idx="16336">
                  <c:v>65.614768749999996</c:v>
                </c:pt>
                <c:pt idx="16337">
                  <c:v>65.614768749999996</c:v>
                </c:pt>
                <c:pt idx="16338">
                  <c:v>65.614612500000007</c:v>
                </c:pt>
                <c:pt idx="16339">
                  <c:v>65.6143</c:v>
                </c:pt>
                <c:pt idx="16340">
                  <c:v>65.613987499999993</c:v>
                </c:pt>
                <c:pt idx="16341">
                  <c:v>65.613987499999993</c:v>
                </c:pt>
                <c:pt idx="16342">
                  <c:v>65.614143749999997</c:v>
                </c:pt>
                <c:pt idx="16343">
                  <c:v>65.614456250000003</c:v>
                </c:pt>
                <c:pt idx="16344">
                  <c:v>65.614612500000007</c:v>
                </c:pt>
                <c:pt idx="16345">
                  <c:v>65.614612499999893</c:v>
                </c:pt>
                <c:pt idx="16346">
                  <c:v>65.614612500000007</c:v>
                </c:pt>
                <c:pt idx="16347">
                  <c:v>65.614612500000007</c:v>
                </c:pt>
                <c:pt idx="16348">
                  <c:v>65.614456250000003</c:v>
                </c:pt>
                <c:pt idx="16349">
                  <c:v>65.614456250000003</c:v>
                </c:pt>
                <c:pt idx="16350">
                  <c:v>65.614768749999996</c:v>
                </c:pt>
                <c:pt idx="16351">
                  <c:v>65.615081250000003</c:v>
                </c:pt>
                <c:pt idx="16352">
                  <c:v>65.615081250000003</c:v>
                </c:pt>
                <c:pt idx="16353">
                  <c:v>65.614924999999999</c:v>
                </c:pt>
                <c:pt idx="16354">
                  <c:v>65.6149249999999</c:v>
                </c:pt>
                <c:pt idx="16355">
                  <c:v>65.614924999999999</c:v>
                </c:pt>
                <c:pt idx="16356">
                  <c:v>65.614924999999999</c:v>
                </c:pt>
                <c:pt idx="16357">
                  <c:v>65.615081250000003</c:v>
                </c:pt>
                <c:pt idx="16358">
                  <c:v>65.615081250000003</c:v>
                </c:pt>
                <c:pt idx="16359">
                  <c:v>65.614924999999999</c:v>
                </c:pt>
                <c:pt idx="16360">
                  <c:v>65.614768749999996</c:v>
                </c:pt>
                <c:pt idx="16361">
                  <c:v>65.614612500000007</c:v>
                </c:pt>
                <c:pt idx="16362">
                  <c:v>65.614612500000007</c:v>
                </c:pt>
                <c:pt idx="16363">
                  <c:v>65.614612500000007</c:v>
                </c:pt>
                <c:pt idx="16364">
                  <c:v>65.614456250000003</c:v>
                </c:pt>
                <c:pt idx="16365">
                  <c:v>65.6143</c:v>
                </c:pt>
                <c:pt idx="16366">
                  <c:v>65.6143</c:v>
                </c:pt>
                <c:pt idx="16367">
                  <c:v>65.614143749999997</c:v>
                </c:pt>
                <c:pt idx="16368">
                  <c:v>65.613831250000004</c:v>
                </c:pt>
                <c:pt idx="16369">
                  <c:v>65.613518749999997</c:v>
                </c:pt>
                <c:pt idx="16370">
                  <c:v>65.613050000000001</c:v>
                </c:pt>
                <c:pt idx="16371">
                  <c:v>65.612425000000002</c:v>
                </c:pt>
                <c:pt idx="16372">
                  <c:v>65.611800000000002</c:v>
                </c:pt>
                <c:pt idx="16373">
                  <c:v>65.611331250000006</c:v>
                </c:pt>
                <c:pt idx="16374">
                  <c:v>65.611018749999999</c:v>
                </c:pt>
                <c:pt idx="16375">
                  <c:v>65.610550000000003</c:v>
                </c:pt>
                <c:pt idx="16376">
                  <c:v>65.610081249999993</c:v>
                </c:pt>
                <c:pt idx="16377">
                  <c:v>65.609768750000001</c:v>
                </c:pt>
                <c:pt idx="16378">
                  <c:v>65.609612499999997</c:v>
                </c:pt>
                <c:pt idx="16379">
                  <c:v>65.609768750000001</c:v>
                </c:pt>
                <c:pt idx="16380">
                  <c:v>65.609925000000004</c:v>
                </c:pt>
                <c:pt idx="16381">
                  <c:v>65.610081249999993</c:v>
                </c:pt>
                <c:pt idx="16382">
                  <c:v>65.61039375</c:v>
                </c:pt>
                <c:pt idx="16383">
                  <c:v>65.610550000000003</c:v>
                </c:pt>
                <c:pt idx="16384">
                  <c:v>65.610706250000007</c:v>
                </c:pt>
                <c:pt idx="16385">
                  <c:v>65.610862499999996</c:v>
                </c:pt>
                <c:pt idx="16386">
                  <c:v>65.610862499999996</c:v>
                </c:pt>
                <c:pt idx="16387">
                  <c:v>65.611487499999996</c:v>
                </c:pt>
                <c:pt idx="16388">
                  <c:v>65.613362499999994</c:v>
                </c:pt>
                <c:pt idx="16389">
                  <c:v>65.615706250000002</c:v>
                </c:pt>
                <c:pt idx="16390">
                  <c:v>65.61820625</c:v>
                </c:pt>
                <c:pt idx="16391">
                  <c:v>65.620862500000001</c:v>
                </c:pt>
                <c:pt idx="16392">
                  <c:v>65.623362499999999</c:v>
                </c:pt>
                <c:pt idx="16393">
                  <c:v>65.626331250000007</c:v>
                </c:pt>
                <c:pt idx="16394">
                  <c:v>65.629612499999993</c:v>
                </c:pt>
                <c:pt idx="16395">
                  <c:v>65.632737500000005</c:v>
                </c:pt>
                <c:pt idx="16396">
                  <c:v>65.636174999999994</c:v>
                </c:pt>
                <c:pt idx="16397">
                  <c:v>65.639925000000005</c:v>
                </c:pt>
                <c:pt idx="16398">
                  <c:v>65.643518749999998</c:v>
                </c:pt>
                <c:pt idx="16399">
                  <c:v>65.647112499999906</c:v>
                </c:pt>
                <c:pt idx="16400">
                  <c:v>65.650706249999999</c:v>
                </c:pt>
                <c:pt idx="16401">
                  <c:v>65.654300000000006</c:v>
                </c:pt>
                <c:pt idx="16402">
                  <c:v>65.657893749999999</c:v>
                </c:pt>
                <c:pt idx="16403">
                  <c:v>65.661799999999999</c:v>
                </c:pt>
                <c:pt idx="16404">
                  <c:v>65.666174999999996</c:v>
                </c:pt>
                <c:pt idx="16405">
                  <c:v>65.670550000000006</c:v>
                </c:pt>
                <c:pt idx="16406">
                  <c:v>65.674925000000002</c:v>
                </c:pt>
                <c:pt idx="16407">
                  <c:v>65.679456250000001</c:v>
                </c:pt>
                <c:pt idx="16408">
                  <c:v>65.684299999999993</c:v>
                </c:pt>
                <c:pt idx="16409">
                  <c:v>65.689300000000003</c:v>
                </c:pt>
                <c:pt idx="16410">
                  <c:v>65.694299999999998</c:v>
                </c:pt>
                <c:pt idx="16411">
                  <c:v>65.699456249999997</c:v>
                </c:pt>
                <c:pt idx="16412">
                  <c:v>65.704612499999996</c:v>
                </c:pt>
                <c:pt idx="16413">
                  <c:v>65.709456250000002</c:v>
                </c:pt>
                <c:pt idx="16414">
                  <c:v>65.713831249999998</c:v>
                </c:pt>
                <c:pt idx="16415">
                  <c:v>65.718206249999994</c:v>
                </c:pt>
                <c:pt idx="16416">
                  <c:v>65.722737499999994</c:v>
                </c:pt>
                <c:pt idx="16417">
                  <c:v>65.726799999999997</c:v>
                </c:pt>
                <c:pt idx="16418">
                  <c:v>65.730549999999994</c:v>
                </c:pt>
                <c:pt idx="16419">
                  <c:v>65.734300000000005</c:v>
                </c:pt>
                <c:pt idx="16420">
                  <c:v>65.738050000000001</c:v>
                </c:pt>
                <c:pt idx="16421">
                  <c:v>65.741799999999998</c:v>
                </c:pt>
                <c:pt idx="16422">
                  <c:v>65.745393750000005</c:v>
                </c:pt>
                <c:pt idx="16423">
                  <c:v>65.748831249999995</c:v>
                </c:pt>
                <c:pt idx="16424">
                  <c:v>65.752268749999999</c:v>
                </c:pt>
                <c:pt idx="16425">
                  <c:v>65.755549999999999</c:v>
                </c:pt>
                <c:pt idx="16426">
                  <c:v>65.758518749999993</c:v>
                </c:pt>
                <c:pt idx="16427">
                  <c:v>65.761487500000001</c:v>
                </c:pt>
                <c:pt idx="16428">
                  <c:v>65.764768750000002</c:v>
                </c:pt>
                <c:pt idx="16429">
                  <c:v>65.768206250000006</c:v>
                </c:pt>
                <c:pt idx="16430">
                  <c:v>65.771331250000003</c:v>
                </c:pt>
                <c:pt idx="16431">
                  <c:v>65.774299999999997</c:v>
                </c:pt>
                <c:pt idx="16432">
                  <c:v>65.777424999999994</c:v>
                </c:pt>
                <c:pt idx="16433">
                  <c:v>65.780550000000005</c:v>
                </c:pt>
                <c:pt idx="16434">
                  <c:v>65.783518749999999</c:v>
                </c:pt>
                <c:pt idx="16435">
                  <c:v>65.786487500000007</c:v>
                </c:pt>
                <c:pt idx="16436">
                  <c:v>65.789612500000004</c:v>
                </c:pt>
                <c:pt idx="16437">
                  <c:v>65.792737500000001</c:v>
                </c:pt>
                <c:pt idx="16438">
                  <c:v>65.795550000000006</c:v>
                </c:pt>
                <c:pt idx="16439">
                  <c:v>65.79789375</c:v>
                </c:pt>
                <c:pt idx="16440">
                  <c:v>65.800081250000005</c:v>
                </c:pt>
                <c:pt idx="16441">
                  <c:v>65.802112500000007</c:v>
                </c:pt>
                <c:pt idx="16442">
                  <c:v>65.803987500000005</c:v>
                </c:pt>
                <c:pt idx="16443">
                  <c:v>65.806174999999996</c:v>
                </c:pt>
                <c:pt idx="16444">
                  <c:v>65.809143749999905</c:v>
                </c:pt>
                <c:pt idx="16445">
                  <c:v>65.812112499999998</c:v>
                </c:pt>
                <c:pt idx="16446">
                  <c:v>65.814612499999996</c:v>
                </c:pt>
                <c:pt idx="16447">
                  <c:v>65.816956250000004</c:v>
                </c:pt>
                <c:pt idx="16448">
                  <c:v>65.818987499999906</c:v>
                </c:pt>
                <c:pt idx="16449">
                  <c:v>65.821174999999997</c:v>
                </c:pt>
                <c:pt idx="16450">
                  <c:v>65.823362500000002</c:v>
                </c:pt>
                <c:pt idx="16451">
                  <c:v>65.825550000000007</c:v>
                </c:pt>
                <c:pt idx="16452">
                  <c:v>65.827893750000001</c:v>
                </c:pt>
                <c:pt idx="16453">
                  <c:v>65.830706250000006</c:v>
                </c:pt>
                <c:pt idx="16454">
                  <c:v>65.834221874999997</c:v>
                </c:pt>
                <c:pt idx="16455">
                  <c:v>65.838128124999898</c:v>
                </c:pt>
                <c:pt idx="16456">
                  <c:v>65.842346875000004</c:v>
                </c:pt>
                <c:pt idx="16457">
                  <c:v>65.846487499999995</c:v>
                </c:pt>
                <c:pt idx="16458">
                  <c:v>65.850003125000001</c:v>
                </c:pt>
                <c:pt idx="16459">
                  <c:v>65.852971874999994</c:v>
                </c:pt>
                <c:pt idx="16460">
                  <c:v>65.856018750000004</c:v>
                </c:pt>
                <c:pt idx="16461">
                  <c:v>65.859221875000003</c:v>
                </c:pt>
                <c:pt idx="16462">
                  <c:v>65.862659374999893</c:v>
                </c:pt>
                <c:pt idx="16463">
                  <c:v>65.866174999999998</c:v>
                </c:pt>
                <c:pt idx="16464">
                  <c:v>65.869065624999905</c:v>
                </c:pt>
                <c:pt idx="16465">
                  <c:v>65.872190625000002</c:v>
                </c:pt>
                <c:pt idx="16466">
                  <c:v>65.876175000000003</c:v>
                </c:pt>
                <c:pt idx="16467">
                  <c:v>65.880315624999994</c:v>
                </c:pt>
                <c:pt idx="16468">
                  <c:v>65.884378124999998</c:v>
                </c:pt>
                <c:pt idx="16469">
                  <c:v>65.888362499999999</c:v>
                </c:pt>
                <c:pt idx="16470">
                  <c:v>65.892190624999998</c:v>
                </c:pt>
                <c:pt idx="16471">
                  <c:v>65.895862499999893</c:v>
                </c:pt>
                <c:pt idx="16472">
                  <c:v>65.899924999999996</c:v>
                </c:pt>
                <c:pt idx="16473">
                  <c:v>65.904456249999996</c:v>
                </c:pt>
                <c:pt idx="16474">
                  <c:v>65.909143749999998</c:v>
                </c:pt>
                <c:pt idx="16475">
                  <c:v>65.913753124999999</c:v>
                </c:pt>
                <c:pt idx="16476">
                  <c:v>65.918518750000004</c:v>
                </c:pt>
                <c:pt idx="16477">
                  <c:v>65.923675000000003</c:v>
                </c:pt>
                <c:pt idx="16478">
                  <c:v>65.928909375000003</c:v>
                </c:pt>
                <c:pt idx="16479">
                  <c:v>65.933909374999999</c:v>
                </c:pt>
                <c:pt idx="16480">
                  <c:v>65.938831250000007</c:v>
                </c:pt>
                <c:pt idx="16481">
                  <c:v>65.943674999999999</c:v>
                </c:pt>
                <c:pt idx="16482">
                  <c:v>65.948753124999996</c:v>
                </c:pt>
                <c:pt idx="16483">
                  <c:v>65.954221875000002</c:v>
                </c:pt>
                <c:pt idx="16484">
                  <c:v>65.959924999999998</c:v>
                </c:pt>
                <c:pt idx="16485">
                  <c:v>65.965628124999995</c:v>
                </c:pt>
                <c:pt idx="16486">
                  <c:v>65.970940624999997</c:v>
                </c:pt>
                <c:pt idx="16487">
                  <c:v>65.976643749999994</c:v>
                </c:pt>
                <c:pt idx="16488">
                  <c:v>65.982815625000001</c:v>
                </c:pt>
                <c:pt idx="16489">
                  <c:v>65.988753125000002</c:v>
                </c:pt>
                <c:pt idx="16490">
                  <c:v>65.994846874999993</c:v>
                </c:pt>
                <c:pt idx="16491">
                  <c:v>66.001487499999996</c:v>
                </c:pt>
                <c:pt idx="16492">
                  <c:v>66.008284375000002</c:v>
                </c:pt>
                <c:pt idx="16493">
                  <c:v>66.015003125000007</c:v>
                </c:pt>
                <c:pt idx="16494">
                  <c:v>66.022034375000004</c:v>
                </c:pt>
                <c:pt idx="16495">
                  <c:v>66.029456249999996</c:v>
                </c:pt>
                <c:pt idx="16496">
                  <c:v>66.036878125000001</c:v>
                </c:pt>
                <c:pt idx="16497">
                  <c:v>66.044378124999994</c:v>
                </c:pt>
                <c:pt idx="16498">
                  <c:v>66.051878125000002</c:v>
                </c:pt>
                <c:pt idx="16499">
                  <c:v>66.059456249999997</c:v>
                </c:pt>
                <c:pt idx="16500">
                  <c:v>66.067268749999997</c:v>
                </c:pt>
                <c:pt idx="16501">
                  <c:v>66.074924999999993</c:v>
                </c:pt>
                <c:pt idx="16502">
                  <c:v>66.082659375000006</c:v>
                </c:pt>
                <c:pt idx="16503">
                  <c:v>66.0908625</c:v>
                </c:pt>
                <c:pt idx="16504">
                  <c:v>66.099065624999994</c:v>
                </c:pt>
                <c:pt idx="16505">
                  <c:v>66.107034374999998</c:v>
                </c:pt>
                <c:pt idx="16506">
                  <c:v>66.115003125000001</c:v>
                </c:pt>
                <c:pt idx="16507">
                  <c:v>66.123206249999996</c:v>
                </c:pt>
                <c:pt idx="16508">
                  <c:v>66.131487500000006</c:v>
                </c:pt>
                <c:pt idx="16509">
                  <c:v>66.139612499999998</c:v>
                </c:pt>
                <c:pt idx="16510">
                  <c:v>66.147893749999994</c:v>
                </c:pt>
                <c:pt idx="16511">
                  <c:v>66.156175000000005</c:v>
                </c:pt>
                <c:pt idx="16512">
                  <c:v>66.164065625000006</c:v>
                </c:pt>
                <c:pt idx="16513">
                  <c:v>66.171956249999994</c:v>
                </c:pt>
                <c:pt idx="16514">
                  <c:v>66.180237500000004</c:v>
                </c:pt>
                <c:pt idx="16515">
                  <c:v>66.188831250000007</c:v>
                </c:pt>
                <c:pt idx="16516">
                  <c:v>66.197503124999997</c:v>
                </c:pt>
                <c:pt idx="16517">
                  <c:v>66.205628125000004</c:v>
                </c:pt>
                <c:pt idx="16518">
                  <c:v>66.213206249999999</c:v>
                </c:pt>
                <c:pt idx="16519">
                  <c:v>66.221018749999999</c:v>
                </c:pt>
                <c:pt idx="16520">
                  <c:v>66.229065625000004</c:v>
                </c:pt>
                <c:pt idx="16521">
                  <c:v>66.237112499999995</c:v>
                </c:pt>
                <c:pt idx="16522">
                  <c:v>66.245237500000002</c:v>
                </c:pt>
                <c:pt idx="16523">
                  <c:v>66.253050000000002</c:v>
                </c:pt>
                <c:pt idx="16524">
                  <c:v>66.260393749999906</c:v>
                </c:pt>
                <c:pt idx="16525">
                  <c:v>66.267425000000003</c:v>
                </c:pt>
                <c:pt idx="16526">
                  <c:v>66.274378124999998</c:v>
                </c:pt>
                <c:pt idx="16527">
                  <c:v>66.281643750000001</c:v>
                </c:pt>
                <c:pt idx="16528">
                  <c:v>66.289612499999905</c:v>
                </c:pt>
                <c:pt idx="16529">
                  <c:v>66.297971875000002</c:v>
                </c:pt>
                <c:pt idx="16530">
                  <c:v>66.306018749999893</c:v>
                </c:pt>
                <c:pt idx="16531">
                  <c:v>66.31351875</c:v>
                </c:pt>
                <c:pt idx="16532">
                  <c:v>66.320628124999999</c:v>
                </c:pt>
                <c:pt idx="16533">
                  <c:v>66.327581249999994</c:v>
                </c:pt>
                <c:pt idx="16534">
                  <c:v>66.334143749999996</c:v>
                </c:pt>
                <c:pt idx="16535">
                  <c:v>66.340315625000002</c:v>
                </c:pt>
                <c:pt idx="16536">
                  <c:v>66.346409374999993</c:v>
                </c:pt>
                <c:pt idx="16537">
                  <c:v>66.352815625000005</c:v>
                </c:pt>
                <c:pt idx="16538">
                  <c:v>66.359612499999997</c:v>
                </c:pt>
                <c:pt idx="16539">
                  <c:v>66.366565625000007</c:v>
                </c:pt>
                <c:pt idx="16540">
                  <c:v>66.373753124999993</c:v>
                </c:pt>
                <c:pt idx="16541">
                  <c:v>66.381331250000002</c:v>
                </c:pt>
                <c:pt idx="16542">
                  <c:v>66.389456249999995</c:v>
                </c:pt>
                <c:pt idx="16543">
                  <c:v>66.398284375000003</c:v>
                </c:pt>
                <c:pt idx="16544">
                  <c:v>66.407346875000002</c:v>
                </c:pt>
                <c:pt idx="16545">
                  <c:v>66.416018750000006</c:v>
                </c:pt>
                <c:pt idx="16546">
                  <c:v>66.424143749999999</c:v>
                </c:pt>
                <c:pt idx="16547">
                  <c:v>66.431721874999994</c:v>
                </c:pt>
                <c:pt idx="16548">
                  <c:v>66.439300000000003</c:v>
                </c:pt>
                <c:pt idx="16549">
                  <c:v>66.447268750000006</c:v>
                </c:pt>
                <c:pt idx="16550">
                  <c:v>66.455237499999996</c:v>
                </c:pt>
                <c:pt idx="16551">
                  <c:v>66.463049999999996</c:v>
                </c:pt>
                <c:pt idx="16552">
                  <c:v>66.471331249999906</c:v>
                </c:pt>
                <c:pt idx="16553">
                  <c:v>66.480237500000001</c:v>
                </c:pt>
                <c:pt idx="16554">
                  <c:v>66.490081249999903</c:v>
                </c:pt>
                <c:pt idx="16555">
                  <c:v>66.50101875</c:v>
                </c:pt>
                <c:pt idx="16556">
                  <c:v>66.512268750000004</c:v>
                </c:pt>
                <c:pt idx="16557">
                  <c:v>66.523596874999996</c:v>
                </c:pt>
                <c:pt idx="16558">
                  <c:v>66.535081250000005</c:v>
                </c:pt>
                <c:pt idx="16559">
                  <c:v>66.546565624999999</c:v>
                </c:pt>
                <c:pt idx="16560">
                  <c:v>66.557815625000003</c:v>
                </c:pt>
                <c:pt idx="16561">
                  <c:v>66.568909375000004</c:v>
                </c:pt>
                <c:pt idx="16562">
                  <c:v>66.580237499999996</c:v>
                </c:pt>
                <c:pt idx="16563">
                  <c:v>66.592034374999997</c:v>
                </c:pt>
                <c:pt idx="16564">
                  <c:v>66.604143750000006</c:v>
                </c:pt>
                <c:pt idx="16565">
                  <c:v>66.616331250000002</c:v>
                </c:pt>
                <c:pt idx="16566">
                  <c:v>66.628206250000005</c:v>
                </c:pt>
                <c:pt idx="16567">
                  <c:v>66.639768750000002</c:v>
                </c:pt>
                <c:pt idx="16568">
                  <c:v>66.651253124999997</c:v>
                </c:pt>
                <c:pt idx="16569">
                  <c:v>66.662503125000001</c:v>
                </c:pt>
                <c:pt idx="16570">
                  <c:v>66.673596875000001</c:v>
                </c:pt>
                <c:pt idx="16571">
                  <c:v>66.684534374999998</c:v>
                </c:pt>
                <c:pt idx="16572">
                  <c:v>66.695159375000003</c:v>
                </c:pt>
                <c:pt idx="16573">
                  <c:v>66.706096874999901</c:v>
                </c:pt>
                <c:pt idx="16574">
                  <c:v>66.717581249999995</c:v>
                </c:pt>
                <c:pt idx="16575">
                  <c:v>66.729456249999998</c:v>
                </c:pt>
                <c:pt idx="16576">
                  <c:v>66.741643749999994</c:v>
                </c:pt>
                <c:pt idx="16577">
                  <c:v>66.753284375000007</c:v>
                </c:pt>
                <c:pt idx="16578">
                  <c:v>66.764065625000001</c:v>
                </c:pt>
                <c:pt idx="16579">
                  <c:v>66.77445625</c:v>
                </c:pt>
                <c:pt idx="16580">
                  <c:v>66.784534375000007</c:v>
                </c:pt>
                <c:pt idx="16581">
                  <c:v>66.794065625000002</c:v>
                </c:pt>
                <c:pt idx="16582">
                  <c:v>66.802034375000005</c:v>
                </c:pt>
                <c:pt idx="16583">
                  <c:v>66.808284374999999</c:v>
                </c:pt>
                <c:pt idx="16584">
                  <c:v>66.813987499999996</c:v>
                </c:pt>
                <c:pt idx="16585">
                  <c:v>66.819378125</c:v>
                </c:pt>
                <c:pt idx="16586">
                  <c:v>66.824456249999997</c:v>
                </c:pt>
                <c:pt idx="16587">
                  <c:v>66.829534374999994</c:v>
                </c:pt>
                <c:pt idx="16588">
                  <c:v>66.834456250000002</c:v>
                </c:pt>
                <c:pt idx="16589">
                  <c:v>66.839143750000005</c:v>
                </c:pt>
                <c:pt idx="16590">
                  <c:v>66.843674999999905</c:v>
                </c:pt>
                <c:pt idx="16591">
                  <c:v>66.847971874999999</c:v>
                </c:pt>
                <c:pt idx="16592">
                  <c:v>66.850862500000005</c:v>
                </c:pt>
                <c:pt idx="16593">
                  <c:v>66.850862500000005</c:v>
                </c:pt>
                <c:pt idx="16594">
                  <c:v>66.848362499999993</c:v>
                </c:pt>
                <c:pt idx="16595">
                  <c:v>66.842893750000002</c:v>
                </c:pt>
                <c:pt idx="16596">
                  <c:v>66.836487500000004</c:v>
                </c:pt>
                <c:pt idx="16597">
                  <c:v>66.831331250000005</c:v>
                </c:pt>
                <c:pt idx="16598">
                  <c:v>66.824924999999993</c:v>
                </c:pt>
                <c:pt idx="16599">
                  <c:v>66.816487499999994</c:v>
                </c:pt>
                <c:pt idx="16600">
                  <c:v>66.807268750000006</c:v>
                </c:pt>
                <c:pt idx="16601">
                  <c:v>66.798518749999999</c:v>
                </c:pt>
                <c:pt idx="16602">
                  <c:v>66.790237499999904</c:v>
                </c:pt>
                <c:pt idx="16603">
                  <c:v>66.781643750000001</c:v>
                </c:pt>
                <c:pt idx="16604">
                  <c:v>66.773206250000001</c:v>
                </c:pt>
                <c:pt idx="16605">
                  <c:v>66.765393750000001</c:v>
                </c:pt>
                <c:pt idx="16606">
                  <c:v>66.757424999999998</c:v>
                </c:pt>
                <c:pt idx="16607">
                  <c:v>66.747268750000003</c:v>
                </c:pt>
                <c:pt idx="16608">
                  <c:v>66.737268749999998</c:v>
                </c:pt>
                <c:pt idx="16609">
                  <c:v>66.731174999999993</c:v>
                </c:pt>
                <c:pt idx="16610">
                  <c:v>66.728206249999999</c:v>
                </c:pt>
                <c:pt idx="16611">
                  <c:v>66.725471874999997</c:v>
                </c:pt>
                <c:pt idx="16612">
                  <c:v>66.721096875000001</c:v>
                </c:pt>
                <c:pt idx="16613">
                  <c:v>66.715237500000001</c:v>
                </c:pt>
                <c:pt idx="16614">
                  <c:v>66.710706250000001</c:v>
                </c:pt>
                <c:pt idx="16615">
                  <c:v>66.70805</c:v>
                </c:pt>
                <c:pt idx="16616">
                  <c:v>66.705550000000002</c:v>
                </c:pt>
                <c:pt idx="16617">
                  <c:v>66.703206249999994</c:v>
                </c:pt>
                <c:pt idx="16618">
                  <c:v>66.700706249999996</c:v>
                </c:pt>
                <c:pt idx="16619">
                  <c:v>66.698518750000005</c:v>
                </c:pt>
                <c:pt idx="16620">
                  <c:v>66.697268749999907</c:v>
                </c:pt>
                <c:pt idx="16621">
                  <c:v>66.696799999999996</c:v>
                </c:pt>
                <c:pt idx="16622">
                  <c:v>66.696643750000007</c:v>
                </c:pt>
                <c:pt idx="16623">
                  <c:v>66.696799999999996</c:v>
                </c:pt>
                <c:pt idx="16624">
                  <c:v>66.697268749999907</c:v>
                </c:pt>
                <c:pt idx="16625">
                  <c:v>66.692971874999998</c:v>
                </c:pt>
                <c:pt idx="16626">
                  <c:v>66.680471874999995</c:v>
                </c:pt>
                <c:pt idx="16627">
                  <c:v>66.664378124999999</c:v>
                </c:pt>
                <c:pt idx="16628">
                  <c:v>66.648128124999999</c:v>
                </c:pt>
                <c:pt idx="16629">
                  <c:v>66.632034374999904</c:v>
                </c:pt>
                <c:pt idx="16630">
                  <c:v>66.615706250000002</c:v>
                </c:pt>
                <c:pt idx="16631">
                  <c:v>66.599299999999999</c:v>
                </c:pt>
                <c:pt idx="16632">
                  <c:v>66.583128124999902</c:v>
                </c:pt>
                <c:pt idx="16633">
                  <c:v>66.567034375000006</c:v>
                </c:pt>
                <c:pt idx="16634">
                  <c:v>66.551018749999898</c:v>
                </c:pt>
                <c:pt idx="16635">
                  <c:v>66.536331249999904</c:v>
                </c:pt>
                <c:pt idx="16636">
                  <c:v>66.522268749999995</c:v>
                </c:pt>
                <c:pt idx="16637">
                  <c:v>66.507112500000005</c:v>
                </c:pt>
                <c:pt idx="16638">
                  <c:v>66.491174999999998</c:v>
                </c:pt>
                <c:pt idx="16639">
                  <c:v>66.474612499999907</c:v>
                </c:pt>
                <c:pt idx="16640">
                  <c:v>66.457815624999995</c:v>
                </c:pt>
                <c:pt idx="16641">
                  <c:v>66.441096874999999</c:v>
                </c:pt>
                <c:pt idx="16642">
                  <c:v>66.423987499999996</c:v>
                </c:pt>
                <c:pt idx="16643">
                  <c:v>66.406487499999997</c:v>
                </c:pt>
                <c:pt idx="16644">
                  <c:v>66.389300000000006</c:v>
                </c:pt>
                <c:pt idx="16645">
                  <c:v>66.372581249999996</c:v>
                </c:pt>
                <c:pt idx="16646">
                  <c:v>66.356253124999995</c:v>
                </c:pt>
                <c:pt idx="16647">
                  <c:v>66.340315625000002</c:v>
                </c:pt>
                <c:pt idx="16648">
                  <c:v>66.324299999999994</c:v>
                </c:pt>
                <c:pt idx="16649">
                  <c:v>66.307815625000003</c:v>
                </c:pt>
                <c:pt idx="16650">
                  <c:v>66.289846874999995</c:v>
                </c:pt>
                <c:pt idx="16651">
                  <c:v>66.271174999999999</c:v>
                </c:pt>
                <c:pt idx="16652">
                  <c:v>66.252268749999999</c:v>
                </c:pt>
                <c:pt idx="16653">
                  <c:v>66.231293750000006</c:v>
                </c:pt>
                <c:pt idx="16654">
                  <c:v>66.210943749999998</c:v>
                </c:pt>
                <c:pt idx="16655">
                  <c:v>66.192818750000001</c:v>
                </c:pt>
                <c:pt idx="16656">
                  <c:v>66.175475000000006</c:v>
                </c:pt>
                <c:pt idx="16657">
                  <c:v>66.158365625000002</c:v>
                </c:pt>
                <c:pt idx="16658">
                  <c:v>66.140943750000005</c:v>
                </c:pt>
                <c:pt idx="16659">
                  <c:v>66.123678124999998</c:v>
                </c:pt>
                <c:pt idx="16660">
                  <c:v>66.107349999999997</c:v>
                </c:pt>
                <c:pt idx="16661">
                  <c:v>66.091490625000006</c:v>
                </c:pt>
                <c:pt idx="16662">
                  <c:v>66.074849999999998</c:v>
                </c:pt>
                <c:pt idx="16663">
                  <c:v>66.057584375000005</c:v>
                </c:pt>
                <c:pt idx="16664">
                  <c:v>66.040240624999896</c:v>
                </c:pt>
                <c:pt idx="16665">
                  <c:v>66.022896875000001</c:v>
                </c:pt>
                <c:pt idx="16666">
                  <c:v>66.005553125000006</c:v>
                </c:pt>
                <c:pt idx="16667">
                  <c:v>65.988053124999993</c:v>
                </c:pt>
                <c:pt idx="16668">
                  <c:v>65.970631249999997</c:v>
                </c:pt>
                <c:pt idx="16669">
                  <c:v>65.953287500000002</c:v>
                </c:pt>
                <c:pt idx="16670">
                  <c:v>65.935943750000007</c:v>
                </c:pt>
                <c:pt idx="16671">
                  <c:v>65.918834375000003</c:v>
                </c:pt>
                <c:pt idx="16672">
                  <c:v>65.901959375000004</c:v>
                </c:pt>
                <c:pt idx="16673">
                  <c:v>65.885084375000005</c:v>
                </c:pt>
                <c:pt idx="16674">
                  <c:v>65.867975000000001</c:v>
                </c:pt>
                <c:pt idx="16675">
                  <c:v>65.850787499999896</c:v>
                </c:pt>
                <c:pt idx="16676">
                  <c:v>65.833600000000004</c:v>
                </c:pt>
                <c:pt idx="16677">
                  <c:v>65.816256249999995</c:v>
                </c:pt>
                <c:pt idx="16678">
                  <c:v>65.7989125</c:v>
                </c:pt>
                <c:pt idx="16679">
                  <c:v>65.781803124999996</c:v>
                </c:pt>
                <c:pt idx="16680">
                  <c:v>65.764771874999994</c:v>
                </c:pt>
                <c:pt idx="16681">
                  <c:v>65.747740625000006</c:v>
                </c:pt>
                <c:pt idx="16682">
                  <c:v>65.730240624999993</c:v>
                </c:pt>
                <c:pt idx="16683">
                  <c:v>65.712271874999999</c:v>
                </c:pt>
                <c:pt idx="16684">
                  <c:v>65.694693749999999</c:v>
                </c:pt>
                <c:pt idx="16685">
                  <c:v>65.677506249999993</c:v>
                </c:pt>
                <c:pt idx="16686">
                  <c:v>65.660318750000002</c:v>
                </c:pt>
                <c:pt idx="16687">
                  <c:v>65.643209374999998</c:v>
                </c:pt>
                <c:pt idx="16688">
                  <c:v>65.626021875000006</c:v>
                </c:pt>
                <c:pt idx="16689">
                  <c:v>65.608521874999994</c:v>
                </c:pt>
                <c:pt idx="16690">
                  <c:v>65.590553125</c:v>
                </c:pt>
                <c:pt idx="16691">
                  <c:v>65.572193749999997</c:v>
                </c:pt>
                <c:pt idx="16692">
                  <c:v>65.553834374999994</c:v>
                </c:pt>
                <c:pt idx="16693">
                  <c:v>65.535475000000005</c:v>
                </c:pt>
                <c:pt idx="16694">
                  <c:v>65.517193749999905</c:v>
                </c:pt>
                <c:pt idx="16695">
                  <c:v>65.498990625000005</c:v>
                </c:pt>
                <c:pt idx="16696">
                  <c:v>65.480709375000004</c:v>
                </c:pt>
                <c:pt idx="16697">
                  <c:v>65.462428125000002</c:v>
                </c:pt>
                <c:pt idx="16698">
                  <c:v>65.444146875000001</c:v>
                </c:pt>
                <c:pt idx="16699">
                  <c:v>65.425865625</c:v>
                </c:pt>
                <c:pt idx="16700">
                  <c:v>65.407506249999997</c:v>
                </c:pt>
                <c:pt idx="16701">
                  <c:v>65.389224999999996</c:v>
                </c:pt>
                <c:pt idx="16702">
                  <c:v>65.371099999999998</c:v>
                </c:pt>
                <c:pt idx="16703">
                  <c:v>65.352818749999997</c:v>
                </c:pt>
                <c:pt idx="16704">
                  <c:v>65.334381250000007</c:v>
                </c:pt>
                <c:pt idx="16705">
                  <c:v>65.315943750000002</c:v>
                </c:pt>
                <c:pt idx="16706">
                  <c:v>65.297506249999998</c:v>
                </c:pt>
                <c:pt idx="16707">
                  <c:v>65.279224999999997</c:v>
                </c:pt>
                <c:pt idx="16708">
                  <c:v>65.260943749999996</c:v>
                </c:pt>
                <c:pt idx="16709">
                  <c:v>65.244068749999997</c:v>
                </c:pt>
                <c:pt idx="16710">
                  <c:v>65.2370375</c:v>
                </c:pt>
                <c:pt idx="16711">
                  <c:v>65.242975000000001</c:v>
                </c:pt>
                <c:pt idx="16712">
                  <c:v>65.2526625</c:v>
                </c:pt>
                <c:pt idx="16713">
                  <c:v>65.25656875</c:v>
                </c:pt>
                <c:pt idx="16714">
                  <c:v>65.255162499999997</c:v>
                </c:pt>
                <c:pt idx="16715">
                  <c:v>65.252975000000006</c:v>
                </c:pt>
                <c:pt idx="16716">
                  <c:v>65.250318750000005</c:v>
                </c:pt>
                <c:pt idx="16717">
                  <c:v>65.247506250000001</c:v>
                </c:pt>
                <c:pt idx="16718">
                  <c:v>65.244381250000004</c:v>
                </c:pt>
                <c:pt idx="16719">
                  <c:v>65.240787499999996</c:v>
                </c:pt>
                <c:pt idx="16720">
                  <c:v>65.2370375</c:v>
                </c:pt>
                <c:pt idx="16721">
                  <c:v>65.233287500000003</c:v>
                </c:pt>
                <c:pt idx="16722">
                  <c:v>65.229537500000006</c:v>
                </c:pt>
                <c:pt idx="16723">
                  <c:v>65.225787499999996</c:v>
                </c:pt>
                <c:pt idx="16724">
                  <c:v>65.221881249999996</c:v>
                </c:pt>
                <c:pt idx="16725">
                  <c:v>65.217818749999907</c:v>
                </c:pt>
                <c:pt idx="16726">
                  <c:v>65.213912500000006</c:v>
                </c:pt>
                <c:pt idx="16727">
                  <c:v>65.210162499999996</c:v>
                </c:pt>
                <c:pt idx="16728">
                  <c:v>65.206412499999999</c:v>
                </c:pt>
                <c:pt idx="16729">
                  <c:v>65.202662500000002</c:v>
                </c:pt>
                <c:pt idx="16730">
                  <c:v>65.198912499999906</c:v>
                </c:pt>
                <c:pt idx="16731">
                  <c:v>65.195084374999993</c:v>
                </c:pt>
                <c:pt idx="16732">
                  <c:v>65.191256249999995</c:v>
                </c:pt>
                <c:pt idx="16733">
                  <c:v>65.187428124999997</c:v>
                </c:pt>
                <c:pt idx="16734">
                  <c:v>65.183599999999998</c:v>
                </c:pt>
                <c:pt idx="16735">
                  <c:v>65.179928125000004</c:v>
                </c:pt>
                <c:pt idx="16736">
                  <c:v>65.176334374999996</c:v>
                </c:pt>
                <c:pt idx="16737">
                  <c:v>65.172740625000003</c:v>
                </c:pt>
                <c:pt idx="16738">
                  <c:v>65.169146874999996</c:v>
                </c:pt>
                <c:pt idx="16739">
                  <c:v>65.165631250000004</c:v>
                </c:pt>
                <c:pt idx="16740">
                  <c:v>65.161959374999995</c:v>
                </c:pt>
                <c:pt idx="16741">
                  <c:v>65.157896874999906</c:v>
                </c:pt>
                <c:pt idx="16742">
                  <c:v>65.153678124999999</c:v>
                </c:pt>
                <c:pt idx="16743">
                  <c:v>65.149459375000006</c:v>
                </c:pt>
                <c:pt idx="16744">
                  <c:v>65.145396875000003</c:v>
                </c:pt>
                <c:pt idx="16745">
                  <c:v>65.141412500000001</c:v>
                </c:pt>
                <c:pt idx="16746">
                  <c:v>65.137271874999996</c:v>
                </c:pt>
                <c:pt idx="16747">
                  <c:v>65.133209375000007</c:v>
                </c:pt>
                <c:pt idx="16748">
                  <c:v>65.129303125000007</c:v>
                </c:pt>
                <c:pt idx="16749">
                  <c:v>65.125396875000007</c:v>
                </c:pt>
                <c:pt idx="16750">
                  <c:v>65.121490624999893</c:v>
                </c:pt>
                <c:pt idx="16751">
                  <c:v>65.117740624999996</c:v>
                </c:pt>
                <c:pt idx="16752">
                  <c:v>65.113990625</c:v>
                </c:pt>
                <c:pt idx="16753">
                  <c:v>65.109928124999996</c:v>
                </c:pt>
                <c:pt idx="16754">
                  <c:v>65.105553125</c:v>
                </c:pt>
                <c:pt idx="16755">
                  <c:v>65.101178125000004</c:v>
                </c:pt>
                <c:pt idx="16756">
                  <c:v>65.096959374999997</c:v>
                </c:pt>
                <c:pt idx="16757">
                  <c:v>65.092896874999994</c:v>
                </c:pt>
                <c:pt idx="16758">
                  <c:v>65.088990624999994</c:v>
                </c:pt>
                <c:pt idx="16759">
                  <c:v>65.085084374999994</c:v>
                </c:pt>
                <c:pt idx="16760">
                  <c:v>65.081021875000005</c:v>
                </c:pt>
                <c:pt idx="16761">
                  <c:v>65.076803124999998</c:v>
                </c:pt>
                <c:pt idx="16762">
                  <c:v>65.072662500000007</c:v>
                </c:pt>
                <c:pt idx="16763">
                  <c:v>65.068600000000004</c:v>
                </c:pt>
                <c:pt idx="16764">
                  <c:v>65.0645375</c:v>
                </c:pt>
                <c:pt idx="16765">
                  <c:v>65.060474999999997</c:v>
                </c:pt>
                <c:pt idx="16766">
                  <c:v>65.056334375000006</c:v>
                </c:pt>
                <c:pt idx="16767">
                  <c:v>65.053756249999907</c:v>
                </c:pt>
                <c:pt idx="16768">
                  <c:v>65.052974999999904</c:v>
                </c:pt>
                <c:pt idx="16769">
                  <c:v>65.05281875</c:v>
                </c:pt>
                <c:pt idx="16770">
                  <c:v>65.053600000000003</c:v>
                </c:pt>
                <c:pt idx="16771">
                  <c:v>65.055318749999998</c:v>
                </c:pt>
                <c:pt idx="16772">
                  <c:v>65.057193749999996</c:v>
                </c:pt>
                <c:pt idx="16773">
                  <c:v>65.058912500000005</c:v>
                </c:pt>
                <c:pt idx="16774">
                  <c:v>65.060943750000007</c:v>
                </c:pt>
                <c:pt idx="16775">
                  <c:v>65.063131249999998</c:v>
                </c:pt>
                <c:pt idx="16776">
                  <c:v>65.065318750000003</c:v>
                </c:pt>
                <c:pt idx="16777">
                  <c:v>65.067350000000005</c:v>
                </c:pt>
                <c:pt idx="16778">
                  <c:v>65.069225000000003</c:v>
                </c:pt>
                <c:pt idx="16779">
                  <c:v>65.071099999999902</c:v>
                </c:pt>
                <c:pt idx="16780">
                  <c:v>65.072662499999893</c:v>
                </c:pt>
                <c:pt idx="16781">
                  <c:v>65.073912500000006</c:v>
                </c:pt>
                <c:pt idx="16782">
                  <c:v>65.075162500000005</c:v>
                </c:pt>
                <c:pt idx="16783">
                  <c:v>65.076568749999893</c:v>
                </c:pt>
                <c:pt idx="16784">
                  <c:v>65.077974999999995</c:v>
                </c:pt>
                <c:pt idx="16785">
                  <c:v>65.078912500000001</c:v>
                </c:pt>
                <c:pt idx="16786">
                  <c:v>65.079537500000001</c:v>
                </c:pt>
                <c:pt idx="16787">
                  <c:v>65.080475000000007</c:v>
                </c:pt>
                <c:pt idx="16788">
                  <c:v>65.081725000000006</c:v>
                </c:pt>
                <c:pt idx="16789">
                  <c:v>65.082818750000001</c:v>
                </c:pt>
                <c:pt idx="16790">
                  <c:v>65.083912499999997</c:v>
                </c:pt>
                <c:pt idx="16791">
                  <c:v>65.085162499999996</c:v>
                </c:pt>
                <c:pt idx="16792">
                  <c:v>65.086256250000005</c:v>
                </c:pt>
                <c:pt idx="16793">
                  <c:v>65.087037499999994</c:v>
                </c:pt>
                <c:pt idx="16794">
                  <c:v>65.087506250000004</c:v>
                </c:pt>
                <c:pt idx="16795">
                  <c:v>65.087506249999905</c:v>
                </c:pt>
                <c:pt idx="16796">
                  <c:v>65.087037499999994</c:v>
                </c:pt>
                <c:pt idx="16797">
                  <c:v>65.086100000000002</c:v>
                </c:pt>
                <c:pt idx="16798">
                  <c:v>65.084537499999996</c:v>
                </c:pt>
                <c:pt idx="16799">
                  <c:v>65.082350000000005</c:v>
                </c:pt>
                <c:pt idx="16800">
                  <c:v>65.079849999999993</c:v>
                </c:pt>
                <c:pt idx="16801">
                  <c:v>65.077037500000003</c:v>
                </c:pt>
                <c:pt idx="16802">
                  <c:v>65.073912499999906</c:v>
                </c:pt>
                <c:pt idx="16803">
                  <c:v>65.070943749999998</c:v>
                </c:pt>
                <c:pt idx="16804">
                  <c:v>65.068131249999993</c:v>
                </c:pt>
                <c:pt idx="16805">
                  <c:v>65.0651625</c:v>
                </c:pt>
                <c:pt idx="16806">
                  <c:v>65.062037500000002</c:v>
                </c:pt>
                <c:pt idx="16807">
                  <c:v>65.058756250000002</c:v>
                </c:pt>
                <c:pt idx="16808">
                  <c:v>65.055006249999906</c:v>
                </c:pt>
                <c:pt idx="16809">
                  <c:v>65.050787499999998</c:v>
                </c:pt>
                <c:pt idx="16810">
                  <c:v>65.046568750000006</c:v>
                </c:pt>
                <c:pt idx="16811">
                  <c:v>65.042662499999906</c:v>
                </c:pt>
                <c:pt idx="16812">
                  <c:v>65.038912499999995</c:v>
                </c:pt>
                <c:pt idx="16813">
                  <c:v>65.035318750000002</c:v>
                </c:pt>
                <c:pt idx="16814">
                  <c:v>65.031881249999998</c:v>
                </c:pt>
                <c:pt idx="16815">
                  <c:v>65.028756250000001</c:v>
                </c:pt>
                <c:pt idx="16816">
                  <c:v>65.026568749999996</c:v>
                </c:pt>
                <c:pt idx="16817">
                  <c:v>65.025006250000004</c:v>
                </c:pt>
                <c:pt idx="16818">
                  <c:v>65.023131250000006</c:v>
                </c:pt>
                <c:pt idx="16819">
                  <c:v>65.020943750000001</c:v>
                </c:pt>
                <c:pt idx="16820">
                  <c:v>65.019068750000002</c:v>
                </c:pt>
                <c:pt idx="16821">
                  <c:v>65.017506249999997</c:v>
                </c:pt>
                <c:pt idx="16822">
                  <c:v>65.015631249999998</c:v>
                </c:pt>
                <c:pt idx="16823">
                  <c:v>65.012662500000005</c:v>
                </c:pt>
                <c:pt idx="16824">
                  <c:v>65.008756250000005</c:v>
                </c:pt>
                <c:pt idx="16825">
                  <c:v>65.004303125000007</c:v>
                </c:pt>
                <c:pt idx="16826">
                  <c:v>64.999224999999996</c:v>
                </c:pt>
                <c:pt idx="16827">
                  <c:v>64.993756250000004</c:v>
                </c:pt>
                <c:pt idx="16828">
                  <c:v>64.988912499999998</c:v>
                </c:pt>
                <c:pt idx="16829">
                  <c:v>64.984693750000005</c:v>
                </c:pt>
                <c:pt idx="16830">
                  <c:v>64.980631250000002</c:v>
                </c:pt>
                <c:pt idx="16831">
                  <c:v>64.976412499999995</c:v>
                </c:pt>
                <c:pt idx="16832">
                  <c:v>64.971490625000001</c:v>
                </c:pt>
                <c:pt idx="16833">
                  <c:v>64.966256250000001</c:v>
                </c:pt>
                <c:pt idx="16834">
                  <c:v>64.960709374999993</c:v>
                </c:pt>
                <c:pt idx="16835">
                  <c:v>64.954928124999995</c:v>
                </c:pt>
                <c:pt idx="16836">
                  <c:v>64.949381250000002</c:v>
                </c:pt>
                <c:pt idx="16837">
                  <c:v>64.943912499999996</c:v>
                </c:pt>
                <c:pt idx="16838">
                  <c:v>64.939224999999993</c:v>
                </c:pt>
                <c:pt idx="16839">
                  <c:v>64.936724999999996</c:v>
                </c:pt>
                <c:pt idx="16840">
                  <c:v>64.936412500000003</c:v>
                </c:pt>
                <c:pt idx="16841">
                  <c:v>64.937037500000002</c:v>
                </c:pt>
                <c:pt idx="16842">
                  <c:v>64.937506249999998</c:v>
                </c:pt>
                <c:pt idx="16843">
                  <c:v>64.937818750000005</c:v>
                </c:pt>
                <c:pt idx="16844">
                  <c:v>64.938131249999998</c:v>
                </c:pt>
                <c:pt idx="16845">
                  <c:v>64.938443750000005</c:v>
                </c:pt>
                <c:pt idx="16846">
                  <c:v>64.938912500000001</c:v>
                </c:pt>
                <c:pt idx="16847">
                  <c:v>64.939693750000004</c:v>
                </c:pt>
                <c:pt idx="16848">
                  <c:v>64.940474999999907</c:v>
                </c:pt>
                <c:pt idx="16849">
                  <c:v>64.940943750000002</c:v>
                </c:pt>
                <c:pt idx="16850">
                  <c:v>64.941256249999995</c:v>
                </c:pt>
                <c:pt idx="16851">
                  <c:v>64.941412499999998</c:v>
                </c:pt>
                <c:pt idx="16852">
                  <c:v>64.941568750000002</c:v>
                </c:pt>
                <c:pt idx="16853">
                  <c:v>64.942037499999998</c:v>
                </c:pt>
                <c:pt idx="16854">
                  <c:v>64.942662499999997</c:v>
                </c:pt>
                <c:pt idx="16855">
                  <c:v>64.943287499999997</c:v>
                </c:pt>
                <c:pt idx="16856">
                  <c:v>64.943912499999996</c:v>
                </c:pt>
                <c:pt idx="16857">
                  <c:v>64.944381250000006</c:v>
                </c:pt>
                <c:pt idx="16858">
                  <c:v>64.944693749999999</c:v>
                </c:pt>
                <c:pt idx="16859">
                  <c:v>64.945006250000006</c:v>
                </c:pt>
                <c:pt idx="16860">
                  <c:v>64.945475000000002</c:v>
                </c:pt>
                <c:pt idx="16861">
                  <c:v>64.946100000000001</c:v>
                </c:pt>
                <c:pt idx="16862">
                  <c:v>64.946568749999997</c:v>
                </c:pt>
                <c:pt idx="16863">
                  <c:v>64.947037499999993</c:v>
                </c:pt>
                <c:pt idx="16864">
                  <c:v>64.947662499999893</c:v>
                </c:pt>
                <c:pt idx="16865">
                  <c:v>64.948287500000006</c:v>
                </c:pt>
                <c:pt idx="16866">
                  <c:v>64.949068749999995</c:v>
                </c:pt>
                <c:pt idx="16867">
                  <c:v>64.949849999999998</c:v>
                </c:pt>
                <c:pt idx="16868">
                  <c:v>64.950318749999994</c:v>
                </c:pt>
                <c:pt idx="16869">
                  <c:v>64.950631250000001</c:v>
                </c:pt>
                <c:pt idx="16870">
                  <c:v>64.951099999999997</c:v>
                </c:pt>
                <c:pt idx="16871">
                  <c:v>64.951568750000007</c:v>
                </c:pt>
                <c:pt idx="16872">
                  <c:v>64.952037500000003</c:v>
                </c:pt>
                <c:pt idx="16873">
                  <c:v>64.952662500000002</c:v>
                </c:pt>
                <c:pt idx="16874">
                  <c:v>64.953131249999998</c:v>
                </c:pt>
                <c:pt idx="16875">
                  <c:v>64.953287500000002</c:v>
                </c:pt>
                <c:pt idx="16876">
                  <c:v>64.953599999999994</c:v>
                </c:pt>
                <c:pt idx="16877">
                  <c:v>64.954224999999994</c:v>
                </c:pt>
                <c:pt idx="16878">
                  <c:v>64.954849999999993</c:v>
                </c:pt>
                <c:pt idx="16879">
                  <c:v>64.955474999999893</c:v>
                </c:pt>
                <c:pt idx="16880">
                  <c:v>64.956099999999907</c:v>
                </c:pt>
                <c:pt idx="16881">
                  <c:v>64.956568750000002</c:v>
                </c:pt>
                <c:pt idx="16882">
                  <c:v>64.957037499999998</c:v>
                </c:pt>
                <c:pt idx="16883">
                  <c:v>64.957506249999994</c:v>
                </c:pt>
                <c:pt idx="16884">
                  <c:v>64.957818750000001</c:v>
                </c:pt>
                <c:pt idx="16885">
                  <c:v>64.958443750000001</c:v>
                </c:pt>
                <c:pt idx="16886">
                  <c:v>64.95906875</c:v>
                </c:pt>
                <c:pt idx="16887">
                  <c:v>64.959537499999996</c:v>
                </c:pt>
                <c:pt idx="16888">
                  <c:v>64.960006250000006</c:v>
                </c:pt>
                <c:pt idx="16889">
                  <c:v>64.960475000000002</c:v>
                </c:pt>
                <c:pt idx="16890">
                  <c:v>64.960943749999998</c:v>
                </c:pt>
                <c:pt idx="16891">
                  <c:v>64.961256250000005</c:v>
                </c:pt>
                <c:pt idx="16892">
                  <c:v>64.961568749999998</c:v>
                </c:pt>
                <c:pt idx="16893">
                  <c:v>64.961725000000001</c:v>
                </c:pt>
                <c:pt idx="16894">
                  <c:v>64.960475000000002</c:v>
                </c:pt>
                <c:pt idx="16895">
                  <c:v>64.957662499999998</c:v>
                </c:pt>
                <c:pt idx="16896">
                  <c:v>64.954224999999894</c:v>
                </c:pt>
                <c:pt idx="16897">
                  <c:v>64.949849999999998</c:v>
                </c:pt>
                <c:pt idx="16898">
                  <c:v>64.944771875000001</c:v>
                </c:pt>
                <c:pt idx="16899">
                  <c:v>64.939224999999993</c:v>
                </c:pt>
                <c:pt idx="16900">
                  <c:v>64.932896874999997</c:v>
                </c:pt>
                <c:pt idx="16901">
                  <c:v>64.926412499999998</c:v>
                </c:pt>
                <c:pt idx="16902">
                  <c:v>64.92000625</c:v>
                </c:pt>
                <c:pt idx="16903">
                  <c:v>64.913443749999999</c:v>
                </c:pt>
                <c:pt idx="16904">
                  <c:v>64.907193750000005</c:v>
                </c:pt>
                <c:pt idx="16905">
                  <c:v>64.901021874999998</c:v>
                </c:pt>
                <c:pt idx="16906">
                  <c:v>64.894459374999997</c:v>
                </c:pt>
                <c:pt idx="16907">
                  <c:v>64.887506250000001</c:v>
                </c:pt>
                <c:pt idx="16908">
                  <c:v>64.880084374999996</c:v>
                </c:pt>
                <c:pt idx="16909">
                  <c:v>64.872662500000004</c:v>
                </c:pt>
                <c:pt idx="16910">
                  <c:v>64.865240624999998</c:v>
                </c:pt>
                <c:pt idx="16911">
                  <c:v>64.857271874999995</c:v>
                </c:pt>
                <c:pt idx="16912">
                  <c:v>64.849615624999998</c:v>
                </c:pt>
                <c:pt idx="16913">
                  <c:v>64.842740625000005</c:v>
                </c:pt>
                <c:pt idx="16914">
                  <c:v>64.836490624999996</c:v>
                </c:pt>
                <c:pt idx="16915">
                  <c:v>64.830553124999994</c:v>
                </c:pt>
                <c:pt idx="16916">
                  <c:v>64.824615624999893</c:v>
                </c:pt>
                <c:pt idx="16917">
                  <c:v>64.819225000000003</c:v>
                </c:pt>
                <c:pt idx="16918">
                  <c:v>64.813834374999999</c:v>
                </c:pt>
                <c:pt idx="16919">
                  <c:v>64.807974999999999</c:v>
                </c:pt>
                <c:pt idx="16920">
                  <c:v>64.802271875000002</c:v>
                </c:pt>
                <c:pt idx="16921">
                  <c:v>64.797506249999998</c:v>
                </c:pt>
                <c:pt idx="16922">
                  <c:v>64.793756250000001</c:v>
                </c:pt>
                <c:pt idx="16923">
                  <c:v>64.790318749999898</c:v>
                </c:pt>
                <c:pt idx="16924">
                  <c:v>64.786881249999993</c:v>
                </c:pt>
                <c:pt idx="16925">
                  <c:v>64.782662500000001</c:v>
                </c:pt>
                <c:pt idx="16926">
                  <c:v>64.777428125</c:v>
                </c:pt>
                <c:pt idx="16927">
                  <c:v>64.772115624999998</c:v>
                </c:pt>
                <c:pt idx="16928">
                  <c:v>64.767662499999901</c:v>
                </c:pt>
                <c:pt idx="16929">
                  <c:v>64.764068750000007</c:v>
                </c:pt>
                <c:pt idx="16930">
                  <c:v>64.760631249999904</c:v>
                </c:pt>
                <c:pt idx="16931">
                  <c:v>64.757662499999995</c:v>
                </c:pt>
                <c:pt idx="16932">
                  <c:v>64.755162499999997</c:v>
                </c:pt>
                <c:pt idx="16933">
                  <c:v>64.752349999999893</c:v>
                </c:pt>
                <c:pt idx="16934">
                  <c:v>64.748443749999893</c:v>
                </c:pt>
                <c:pt idx="16935">
                  <c:v>64.743834375000006</c:v>
                </c:pt>
                <c:pt idx="16936">
                  <c:v>64.739693749999901</c:v>
                </c:pt>
                <c:pt idx="16937">
                  <c:v>64.736099999999993</c:v>
                </c:pt>
                <c:pt idx="16938">
                  <c:v>64.732818749999893</c:v>
                </c:pt>
                <c:pt idx="16939">
                  <c:v>64.729537500000006</c:v>
                </c:pt>
                <c:pt idx="16940">
                  <c:v>64.726100000000002</c:v>
                </c:pt>
                <c:pt idx="16941">
                  <c:v>64.722506249999995</c:v>
                </c:pt>
                <c:pt idx="16942">
                  <c:v>64.717740625000005</c:v>
                </c:pt>
                <c:pt idx="16943">
                  <c:v>64.712271874999999</c:v>
                </c:pt>
                <c:pt idx="16944">
                  <c:v>64.706646875000004</c:v>
                </c:pt>
                <c:pt idx="16945">
                  <c:v>64.700240625000006</c:v>
                </c:pt>
                <c:pt idx="16946">
                  <c:v>64.693678125000005</c:v>
                </c:pt>
                <c:pt idx="16947">
                  <c:v>64.687584375</c:v>
                </c:pt>
                <c:pt idx="16948">
                  <c:v>64.681568749999997</c:v>
                </c:pt>
                <c:pt idx="16949">
                  <c:v>64.675865625</c:v>
                </c:pt>
                <c:pt idx="16950">
                  <c:v>64.670709375000001</c:v>
                </c:pt>
                <c:pt idx="16951">
                  <c:v>64.665943749999997</c:v>
                </c:pt>
                <c:pt idx="16952">
                  <c:v>64.661646875000002</c:v>
                </c:pt>
                <c:pt idx="16953">
                  <c:v>64.657115625000003</c:v>
                </c:pt>
                <c:pt idx="16954">
                  <c:v>64.652037499999906</c:v>
                </c:pt>
                <c:pt idx="16955">
                  <c:v>64.646412499999997</c:v>
                </c:pt>
                <c:pt idx="16956">
                  <c:v>64.640396874999993</c:v>
                </c:pt>
                <c:pt idx="16957">
                  <c:v>64.634928125000002</c:v>
                </c:pt>
                <c:pt idx="16958">
                  <c:v>64.630084374999996</c:v>
                </c:pt>
                <c:pt idx="16959">
                  <c:v>64.625318750000005</c:v>
                </c:pt>
                <c:pt idx="16960">
                  <c:v>64.620240624999994</c:v>
                </c:pt>
                <c:pt idx="16961">
                  <c:v>64.614928125000006</c:v>
                </c:pt>
                <c:pt idx="16962">
                  <c:v>64.609928124999996</c:v>
                </c:pt>
                <c:pt idx="16963">
                  <c:v>64.605631250000002</c:v>
                </c:pt>
                <c:pt idx="16964">
                  <c:v>64.60031875</c:v>
                </c:pt>
                <c:pt idx="16965">
                  <c:v>64.592818750000006</c:v>
                </c:pt>
                <c:pt idx="16966">
                  <c:v>64.584771875000001</c:v>
                </c:pt>
                <c:pt idx="16967">
                  <c:v>64.577115625000005</c:v>
                </c:pt>
                <c:pt idx="16968">
                  <c:v>64.569850000000002</c:v>
                </c:pt>
                <c:pt idx="16969">
                  <c:v>64.562271874999993</c:v>
                </c:pt>
                <c:pt idx="16970">
                  <c:v>64.553990624999997</c:v>
                </c:pt>
                <c:pt idx="16971">
                  <c:v>64.545084375000002</c:v>
                </c:pt>
                <c:pt idx="16972">
                  <c:v>64.535709374999996</c:v>
                </c:pt>
                <c:pt idx="16973">
                  <c:v>64.524850000000001</c:v>
                </c:pt>
                <c:pt idx="16974">
                  <c:v>64.512818749999994</c:v>
                </c:pt>
                <c:pt idx="16975">
                  <c:v>64.500709375</c:v>
                </c:pt>
                <c:pt idx="16976">
                  <c:v>64.488443750000002</c:v>
                </c:pt>
                <c:pt idx="16977">
                  <c:v>64.476334374999993</c:v>
                </c:pt>
                <c:pt idx="16978">
                  <c:v>64.464303125000001</c:v>
                </c:pt>
                <c:pt idx="16979">
                  <c:v>64.452584375000001</c:v>
                </c:pt>
                <c:pt idx="16980">
                  <c:v>64.44344375</c:v>
                </c:pt>
                <c:pt idx="16981">
                  <c:v>64.440006249999996</c:v>
                </c:pt>
                <c:pt idx="16982">
                  <c:v>64.443600000000004</c:v>
                </c:pt>
                <c:pt idx="16983">
                  <c:v>64.451099999999997</c:v>
                </c:pt>
                <c:pt idx="16984">
                  <c:v>64.458756249999993</c:v>
                </c:pt>
                <c:pt idx="16985">
                  <c:v>64.467037499999904</c:v>
                </c:pt>
                <c:pt idx="16986">
                  <c:v>64.476100000000002</c:v>
                </c:pt>
                <c:pt idx="16987">
                  <c:v>64.485318750000005</c:v>
                </c:pt>
                <c:pt idx="16988">
                  <c:v>64.493756250000004</c:v>
                </c:pt>
                <c:pt idx="16989">
                  <c:v>64.498599999999996</c:v>
                </c:pt>
                <c:pt idx="16990">
                  <c:v>64.499381249999999</c:v>
                </c:pt>
                <c:pt idx="16991">
                  <c:v>64.498443750000007</c:v>
                </c:pt>
                <c:pt idx="16992">
                  <c:v>64.498599999999996</c:v>
                </c:pt>
                <c:pt idx="16993">
                  <c:v>64.501881249999997</c:v>
                </c:pt>
                <c:pt idx="16994">
                  <c:v>64.508287499999994</c:v>
                </c:pt>
                <c:pt idx="16995">
                  <c:v>64.516412500000001</c:v>
                </c:pt>
                <c:pt idx="16996">
                  <c:v>64.525631250000004</c:v>
                </c:pt>
                <c:pt idx="16997">
                  <c:v>64.536412499999997</c:v>
                </c:pt>
                <c:pt idx="16998">
                  <c:v>64.546568750000006</c:v>
                </c:pt>
                <c:pt idx="16999">
                  <c:v>64.552193750000001</c:v>
                </c:pt>
                <c:pt idx="17000">
                  <c:v>64.553600000000003</c:v>
                </c:pt>
                <c:pt idx="17001">
                  <c:v>64.553756250000006</c:v>
                </c:pt>
                <c:pt idx="17002">
                  <c:v>64.553756250000006</c:v>
                </c:pt>
                <c:pt idx="17003">
                  <c:v>64.554068749999999</c:v>
                </c:pt>
                <c:pt idx="17004">
                  <c:v>64.557818749999996</c:v>
                </c:pt>
                <c:pt idx="17005">
                  <c:v>64.565475000000006</c:v>
                </c:pt>
                <c:pt idx="17006">
                  <c:v>64.574068749999995</c:v>
                </c:pt>
                <c:pt idx="17007">
                  <c:v>64.583443750000001</c:v>
                </c:pt>
                <c:pt idx="17008">
                  <c:v>64.593287500000002</c:v>
                </c:pt>
                <c:pt idx="17009">
                  <c:v>64.603287499999993</c:v>
                </c:pt>
                <c:pt idx="17010">
                  <c:v>64.614225000000005</c:v>
                </c:pt>
                <c:pt idx="17011">
                  <c:v>64.626099999999994</c:v>
                </c:pt>
                <c:pt idx="17012">
                  <c:v>64.63875625</c:v>
                </c:pt>
                <c:pt idx="17013">
                  <c:v>64.651724999999999</c:v>
                </c:pt>
                <c:pt idx="17014">
                  <c:v>64.664537499999895</c:v>
                </c:pt>
                <c:pt idx="17015">
                  <c:v>64.677506249999993</c:v>
                </c:pt>
                <c:pt idx="17016">
                  <c:v>64.689850000000007</c:v>
                </c:pt>
                <c:pt idx="17017">
                  <c:v>64.697818749999996</c:v>
                </c:pt>
                <c:pt idx="17018">
                  <c:v>64.698912500000006</c:v>
                </c:pt>
                <c:pt idx="17019">
                  <c:v>64.695787499999994</c:v>
                </c:pt>
                <c:pt idx="17020">
                  <c:v>64.691256249999995</c:v>
                </c:pt>
                <c:pt idx="17021">
                  <c:v>64.685787500000004</c:v>
                </c:pt>
                <c:pt idx="17022">
                  <c:v>64.679771875</c:v>
                </c:pt>
                <c:pt idx="17023">
                  <c:v>64.673287500000001</c:v>
                </c:pt>
                <c:pt idx="17024">
                  <c:v>64.665396874999999</c:v>
                </c:pt>
                <c:pt idx="17025">
                  <c:v>64.655240625000005</c:v>
                </c:pt>
                <c:pt idx="17026">
                  <c:v>64.643365625000001</c:v>
                </c:pt>
                <c:pt idx="17027">
                  <c:v>64.630396875000002</c:v>
                </c:pt>
                <c:pt idx="17028">
                  <c:v>64.616412499999996</c:v>
                </c:pt>
                <c:pt idx="17029">
                  <c:v>64.603678125000002</c:v>
                </c:pt>
                <c:pt idx="17030">
                  <c:v>64.594068750000005</c:v>
                </c:pt>
                <c:pt idx="17031">
                  <c:v>64.586803125000003</c:v>
                </c:pt>
                <c:pt idx="17032">
                  <c:v>64.580631249999996</c:v>
                </c:pt>
                <c:pt idx="17033">
                  <c:v>64.574928125</c:v>
                </c:pt>
                <c:pt idx="17034">
                  <c:v>64.570162499999995</c:v>
                </c:pt>
                <c:pt idx="17035">
                  <c:v>64.566256249999995</c:v>
                </c:pt>
                <c:pt idx="17036">
                  <c:v>64.563287500000001</c:v>
                </c:pt>
                <c:pt idx="17037">
                  <c:v>64.561412500000003</c:v>
                </c:pt>
                <c:pt idx="17038">
                  <c:v>64.560318749999993</c:v>
                </c:pt>
                <c:pt idx="17039">
                  <c:v>64.560474999999997</c:v>
                </c:pt>
                <c:pt idx="17040">
                  <c:v>64.561881249999999</c:v>
                </c:pt>
                <c:pt idx="17041">
                  <c:v>64.564224999999993</c:v>
                </c:pt>
                <c:pt idx="17042">
                  <c:v>64.566881249999994</c:v>
                </c:pt>
                <c:pt idx="17043">
                  <c:v>64.569225000000003</c:v>
                </c:pt>
                <c:pt idx="17044">
                  <c:v>64.571412499999994</c:v>
                </c:pt>
                <c:pt idx="17045">
                  <c:v>64.573599999999999</c:v>
                </c:pt>
                <c:pt idx="17046">
                  <c:v>64.575787500000004</c:v>
                </c:pt>
                <c:pt idx="17047">
                  <c:v>64.577974999999995</c:v>
                </c:pt>
                <c:pt idx="17048">
                  <c:v>64.580006249999897</c:v>
                </c:pt>
                <c:pt idx="17049">
                  <c:v>64.582506249999994</c:v>
                </c:pt>
                <c:pt idx="17050">
                  <c:v>64.585943749999998</c:v>
                </c:pt>
                <c:pt idx="17051">
                  <c:v>64.589849999999998</c:v>
                </c:pt>
                <c:pt idx="17052">
                  <c:v>64.593912500000002</c:v>
                </c:pt>
                <c:pt idx="17053">
                  <c:v>64.598287499999998</c:v>
                </c:pt>
                <c:pt idx="17054">
                  <c:v>64.604381250000003</c:v>
                </c:pt>
                <c:pt idx="17055">
                  <c:v>64.612350000000006</c:v>
                </c:pt>
                <c:pt idx="17056">
                  <c:v>64.621568749999994</c:v>
                </c:pt>
                <c:pt idx="17057">
                  <c:v>64.632818749999998</c:v>
                </c:pt>
                <c:pt idx="17058">
                  <c:v>64.646412499999997</c:v>
                </c:pt>
                <c:pt idx="17059">
                  <c:v>64.660943750000001</c:v>
                </c:pt>
                <c:pt idx="17060">
                  <c:v>64.675318750000002</c:v>
                </c:pt>
                <c:pt idx="17061">
                  <c:v>64.689850000000007</c:v>
                </c:pt>
                <c:pt idx="17062">
                  <c:v>64.704381249999997</c:v>
                </c:pt>
                <c:pt idx="17063">
                  <c:v>64.715631250000001</c:v>
                </c:pt>
                <c:pt idx="17064">
                  <c:v>64.719381249999998</c:v>
                </c:pt>
                <c:pt idx="17065">
                  <c:v>64.716959375000002</c:v>
                </c:pt>
                <c:pt idx="17066">
                  <c:v>64.710943749999998</c:v>
                </c:pt>
                <c:pt idx="17067">
                  <c:v>64.703443750000005</c:v>
                </c:pt>
                <c:pt idx="17068">
                  <c:v>64.69735</c:v>
                </c:pt>
                <c:pt idx="17069">
                  <c:v>64.694537499999996</c:v>
                </c:pt>
                <c:pt idx="17070">
                  <c:v>64.695475000000002</c:v>
                </c:pt>
                <c:pt idx="17071">
                  <c:v>64.699693749999994</c:v>
                </c:pt>
                <c:pt idx="17072">
                  <c:v>64.708131249999994</c:v>
                </c:pt>
                <c:pt idx="17073">
                  <c:v>64.720318750000004</c:v>
                </c:pt>
                <c:pt idx="17074">
                  <c:v>64.735631249999997</c:v>
                </c:pt>
                <c:pt idx="17075">
                  <c:v>64.753131249999996</c:v>
                </c:pt>
                <c:pt idx="17076">
                  <c:v>64.770475000000005</c:v>
                </c:pt>
                <c:pt idx="17077">
                  <c:v>64.787350000000004</c:v>
                </c:pt>
                <c:pt idx="17078">
                  <c:v>64.802662499999997</c:v>
                </c:pt>
                <c:pt idx="17079">
                  <c:v>64.811568750000006</c:v>
                </c:pt>
                <c:pt idx="17080">
                  <c:v>64.816412499999998</c:v>
                </c:pt>
                <c:pt idx="17081">
                  <c:v>64.822975</c:v>
                </c:pt>
                <c:pt idx="17082">
                  <c:v>64.831100000000006</c:v>
                </c:pt>
                <c:pt idx="17083">
                  <c:v>64.838443749999996</c:v>
                </c:pt>
                <c:pt idx="17084">
                  <c:v>64.845006249999997</c:v>
                </c:pt>
                <c:pt idx="17085">
                  <c:v>64.852350000000001</c:v>
                </c:pt>
                <c:pt idx="17086">
                  <c:v>64.860318750000005</c:v>
                </c:pt>
                <c:pt idx="17087">
                  <c:v>64.868600000000001</c:v>
                </c:pt>
                <c:pt idx="17088">
                  <c:v>64.876724999999993</c:v>
                </c:pt>
                <c:pt idx="17089">
                  <c:v>64.885162500000007</c:v>
                </c:pt>
                <c:pt idx="17090">
                  <c:v>64.894225000000006</c:v>
                </c:pt>
                <c:pt idx="17091">
                  <c:v>64.904068749999993</c:v>
                </c:pt>
                <c:pt idx="17092">
                  <c:v>64.914381250000005</c:v>
                </c:pt>
                <c:pt idx="17093">
                  <c:v>64.9245375</c:v>
                </c:pt>
                <c:pt idx="17094">
                  <c:v>64.934693749999994</c:v>
                </c:pt>
                <c:pt idx="17095">
                  <c:v>64.945162499999995</c:v>
                </c:pt>
                <c:pt idx="17096">
                  <c:v>64.955006249999997</c:v>
                </c:pt>
                <c:pt idx="17097">
                  <c:v>64.964224999999999</c:v>
                </c:pt>
                <c:pt idx="17098">
                  <c:v>64.973912499999997</c:v>
                </c:pt>
                <c:pt idx="17099">
                  <c:v>64.984224999999995</c:v>
                </c:pt>
                <c:pt idx="17100">
                  <c:v>64.994381250000004</c:v>
                </c:pt>
                <c:pt idx="17101">
                  <c:v>65.005162499999997</c:v>
                </c:pt>
                <c:pt idx="17102">
                  <c:v>65.023600000000002</c:v>
                </c:pt>
                <c:pt idx="17103">
                  <c:v>65.048834374999998</c:v>
                </c:pt>
                <c:pt idx="17104">
                  <c:v>65.074693749999994</c:v>
                </c:pt>
                <c:pt idx="17105">
                  <c:v>65.100631250000006</c:v>
                </c:pt>
                <c:pt idx="17106">
                  <c:v>65.125631249999998</c:v>
                </c:pt>
                <c:pt idx="17107">
                  <c:v>65.150162499999993</c:v>
                </c:pt>
                <c:pt idx="17108">
                  <c:v>65.175162499999999</c:v>
                </c:pt>
                <c:pt idx="17109">
                  <c:v>65.200943749999993</c:v>
                </c:pt>
                <c:pt idx="17110">
                  <c:v>65.227193749999998</c:v>
                </c:pt>
                <c:pt idx="17111">
                  <c:v>65.253287499999999</c:v>
                </c:pt>
                <c:pt idx="17112">
                  <c:v>65.278990625000006</c:v>
                </c:pt>
                <c:pt idx="17113">
                  <c:v>65.304146875000001</c:v>
                </c:pt>
                <c:pt idx="17114">
                  <c:v>65.328521875000007</c:v>
                </c:pt>
                <c:pt idx="17115">
                  <c:v>65.352740624999996</c:v>
                </c:pt>
                <c:pt idx="17116">
                  <c:v>65.376959374999998</c:v>
                </c:pt>
                <c:pt idx="17117">
                  <c:v>65.400865624999994</c:v>
                </c:pt>
                <c:pt idx="17118">
                  <c:v>65.425084374999997</c:v>
                </c:pt>
                <c:pt idx="17119">
                  <c:v>65.449381250000002</c:v>
                </c:pt>
                <c:pt idx="17120">
                  <c:v>65.473131249999994</c:v>
                </c:pt>
                <c:pt idx="17121">
                  <c:v>65.496646874999996</c:v>
                </c:pt>
                <c:pt idx="17122">
                  <c:v>65.520006249999994</c:v>
                </c:pt>
                <c:pt idx="17123">
                  <c:v>65.542974999999998</c:v>
                </c:pt>
                <c:pt idx="17124">
                  <c:v>65.566178124999993</c:v>
                </c:pt>
                <c:pt idx="17125">
                  <c:v>65.589928125</c:v>
                </c:pt>
                <c:pt idx="17126">
                  <c:v>65.613209374999997</c:v>
                </c:pt>
                <c:pt idx="17127">
                  <c:v>65.636099999999999</c:v>
                </c:pt>
                <c:pt idx="17128">
                  <c:v>65.659537499999999</c:v>
                </c:pt>
                <c:pt idx="17129">
                  <c:v>65.683443749999995</c:v>
                </c:pt>
                <c:pt idx="17130">
                  <c:v>65.705006249999997</c:v>
                </c:pt>
                <c:pt idx="17131">
                  <c:v>65.724459374999995</c:v>
                </c:pt>
                <c:pt idx="17132">
                  <c:v>65.745396874999997</c:v>
                </c:pt>
                <c:pt idx="17133">
                  <c:v>65.767506249999997</c:v>
                </c:pt>
                <c:pt idx="17134">
                  <c:v>65.789303125000004</c:v>
                </c:pt>
                <c:pt idx="17135">
                  <c:v>65.81063125</c:v>
                </c:pt>
                <c:pt idx="17136">
                  <c:v>65.830709374999998</c:v>
                </c:pt>
                <c:pt idx="17137">
                  <c:v>65.850162499999996</c:v>
                </c:pt>
                <c:pt idx="17138">
                  <c:v>65.870396874999997</c:v>
                </c:pt>
                <c:pt idx="17139">
                  <c:v>65.890787500000002</c:v>
                </c:pt>
                <c:pt idx="17140">
                  <c:v>65.911100000000005</c:v>
                </c:pt>
                <c:pt idx="17141">
                  <c:v>65.931178125000002</c:v>
                </c:pt>
                <c:pt idx="17142">
                  <c:v>65.950865625000006</c:v>
                </c:pt>
                <c:pt idx="17143">
                  <c:v>65.970553124999995</c:v>
                </c:pt>
                <c:pt idx="17144">
                  <c:v>65.990396875000002</c:v>
                </c:pt>
                <c:pt idx="17145">
                  <c:v>66.010240624999994</c:v>
                </c:pt>
                <c:pt idx="17146">
                  <c:v>66.03000625</c:v>
                </c:pt>
                <c:pt idx="17147">
                  <c:v>66.050396875000004</c:v>
                </c:pt>
                <c:pt idx="17148">
                  <c:v>66.071334375000006</c:v>
                </c:pt>
                <c:pt idx="17149">
                  <c:v>66.092193750000007</c:v>
                </c:pt>
                <c:pt idx="17150">
                  <c:v>66.113131249999995</c:v>
                </c:pt>
                <c:pt idx="17151">
                  <c:v>66.134068749999997</c:v>
                </c:pt>
                <c:pt idx="17152">
                  <c:v>66.155240625000005</c:v>
                </c:pt>
                <c:pt idx="17153">
                  <c:v>66.17895</c:v>
                </c:pt>
                <c:pt idx="17154">
                  <c:v>66.202503125000007</c:v>
                </c:pt>
                <c:pt idx="17155">
                  <c:v>66.223362499999993</c:v>
                </c:pt>
                <c:pt idx="17156">
                  <c:v>66.244065625000005</c:v>
                </c:pt>
                <c:pt idx="17157">
                  <c:v>66.264456249999995</c:v>
                </c:pt>
                <c:pt idx="17158">
                  <c:v>66.284456249999906</c:v>
                </c:pt>
                <c:pt idx="17159">
                  <c:v>66.303518749999995</c:v>
                </c:pt>
                <c:pt idx="17160">
                  <c:v>66.321409375000002</c:v>
                </c:pt>
                <c:pt idx="17161">
                  <c:v>66.339534374999999</c:v>
                </c:pt>
                <c:pt idx="17162">
                  <c:v>66.358596874999904</c:v>
                </c:pt>
                <c:pt idx="17163">
                  <c:v>66.378128124999904</c:v>
                </c:pt>
                <c:pt idx="17164">
                  <c:v>66.397659375000003</c:v>
                </c:pt>
                <c:pt idx="17165">
                  <c:v>66.417112500000002</c:v>
                </c:pt>
                <c:pt idx="17166">
                  <c:v>66.436487499999998</c:v>
                </c:pt>
                <c:pt idx="17167">
                  <c:v>66.455862499999995</c:v>
                </c:pt>
                <c:pt idx="17168">
                  <c:v>66.475393749999995</c:v>
                </c:pt>
                <c:pt idx="17169">
                  <c:v>66.495081249999998</c:v>
                </c:pt>
                <c:pt idx="17170">
                  <c:v>66.514612499999998</c:v>
                </c:pt>
                <c:pt idx="17171">
                  <c:v>66.533753125000004</c:v>
                </c:pt>
                <c:pt idx="17172">
                  <c:v>66.552659375000005</c:v>
                </c:pt>
                <c:pt idx="17173">
                  <c:v>66.571799999999996</c:v>
                </c:pt>
                <c:pt idx="17174">
                  <c:v>66.591175000000007</c:v>
                </c:pt>
                <c:pt idx="17175">
                  <c:v>66.610706249999893</c:v>
                </c:pt>
                <c:pt idx="17176">
                  <c:v>66.630393749999996</c:v>
                </c:pt>
                <c:pt idx="17177">
                  <c:v>66.649924999999996</c:v>
                </c:pt>
                <c:pt idx="17178">
                  <c:v>66.669221875000005</c:v>
                </c:pt>
                <c:pt idx="17179">
                  <c:v>66.688284374999995</c:v>
                </c:pt>
                <c:pt idx="17180">
                  <c:v>66.707190624999996</c:v>
                </c:pt>
                <c:pt idx="17181">
                  <c:v>66.726096874999996</c:v>
                </c:pt>
                <c:pt idx="17182">
                  <c:v>66.745159375</c:v>
                </c:pt>
                <c:pt idx="17183">
                  <c:v>66.764221874999905</c:v>
                </c:pt>
                <c:pt idx="17184">
                  <c:v>66.784534375000007</c:v>
                </c:pt>
                <c:pt idx="17185">
                  <c:v>66.805393749999993</c:v>
                </c:pt>
                <c:pt idx="17186">
                  <c:v>66.825159374999998</c:v>
                </c:pt>
                <c:pt idx="17187">
                  <c:v>66.844456249999993</c:v>
                </c:pt>
                <c:pt idx="17188">
                  <c:v>66.864065624999995</c:v>
                </c:pt>
                <c:pt idx="17189">
                  <c:v>66.884065625000005</c:v>
                </c:pt>
                <c:pt idx="17190">
                  <c:v>66.903987499999999</c:v>
                </c:pt>
                <c:pt idx="17191">
                  <c:v>66.923831250000006</c:v>
                </c:pt>
                <c:pt idx="17192">
                  <c:v>66.943674999999999</c:v>
                </c:pt>
                <c:pt idx="17193">
                  <c:v>66.963674999999995</c:v>
                </c:pt>
                <c:pt idx="17194">
                  <c:v>66.983675000000005</c:v>
                </c:pt>
                <c:pt idx="17195">
                  <c:v>67.003831250000005</c:v>
                </c:pt>
                <c:pt idx="17196">
                  <c:v>67.023909375000002</c:v>
                </c:pt>
                <c:pt idx="17197">
                  <c:v>67.043753124999995</c:v>
                </c:pt>
                <c:pt idx="17198">
                  <c:v>67.063440624999998</c:v>
                </c:pt>
                <c:pt idx="17199">
                  <c:v>67.083128125000002</c:v>
                </c:pt>
                <c:pt idx="17200">
                  <c:v>67.102971874999994</c:v>
                </c:pt>
                <c:pt idx="17201">
                  <c:v>67.122815625000001</c:v>
                </c:pt>
                <c:pt idx="17202">
                  <c:v>67.142737499999996</c:v>
                </c:pt>
                <c:pt idx="17203">
                  <c:v>67.162971874999997</c:v>
                </c:pt>
                <c:pt idx="17204">
                  <c:v>67.182659375</c:v>
                </c:pt>
                <c:pt idx="17205">
                  <c:v>67.191956250000004</c:v>
                </c:pt>
                <c:pt idx="17206">
                  <c:v>67.18851875</c:v>
                </c:pt>
                <c:pt idx="17207">
                  <c:v>67.184456249999997</c:v>
                </c:pt>
                <c:pt idx="17208">
                  <c:v>67.184925000000007</c:v>
                </c:pt>
                <c:pt idx="17209">
                  <c:v>67.187425000000005</c:v>
                </c:pt>
                <c:pt idx="17210">
                  <c:v>67.189925000000002</c:v>
                </c:pt>
                <c:pt idx="17211">
                  <c:v>67.192581250000003</c:v>
                </c:pt>
                <c:pt idx="17212">
                  <c:v>67.195393749999994</c:v>
                </c:pt>
                <c:pt idx="17213">
                  <c:v>67.198362500000002</c:v>
                </c:pt>
                <c:pt idx="17214">
                  <c:v>67.201643750000002</c:v>
                </c:pt>
                <c:pt idx="17215">
                  <c:v>67.205237499999996</c:v>
                </c:pt>
                <c:pt idx="17216">
                  <c:v>67.208831250000003</c:v>
                </c:pt>
                <c:pt idx="17217">
                  <c:v>67.212424999999996</c:v>
                </c:pt>
                <c:pt idx="17218">
                  <c:v>67.216175000000007</c:v>
                </c:pt>
                <c:pt idx="17219">
                  <c:v>67.219925000000003</c:v>
                </c:pt>
                <c:pt idx="17220">
                  <c:v>67.223831250000003</c:v>
                </c:pt>
                <c:pt idx="17221">
                  <c:v>67.227737500000003</c:v>
                </c:pt>
                <c:pt idx="17222">
                  <c:v>67.231331249999997</c:v>
                </c:pt>
                <c:pt idx="17223">
                  <c:v>67.234768750000001</c:v>
                </c:pt>
                <c:pt idx="17224">
                  <c:v>67.238206250000005</c:v>
                </c:pt>
                <c:pt idx="17225">
                  <c:v>67.241799999999998</c:v>
                </c:pt>
                <c:pt idx="17226">
                  <c:v>67.245393750000005</c:v>
                </c:pt>
                <c:pt idx="17227">
                  <c:v>67.248987499999998</c:v>
                </c:pt>
                <c:pt idx="17228">
                  <c:v>67.252737499999995</c:v>
                </c:pt>
                <c:pt idx="17229">
                  <c:v>67.256487500000006</c:v>
                </c:pt>
                <c:pt idx="17230">
                  <c:v>67.259924999999996</c:v>
                </c:pt>
                <c:pt idx="17231">
                  <c:v>67.263050000000007</c:v>
                </c:pt>
                <c:pt idx="17232">
                  <c:v>67.266175000000004</c:v>
                </c:pt>
                <c:pt idx="17233">
                  <c:v>67.269300000000001</c:v>
                </c:pt>
                <c:pt idx="17234">
                  <c:v>67.272424999999998</c:v>
                </c:pt>
                <c:pt idx="17235">
                  <c:v>67.275706249999999</c:v>
                </c:pt>
                <c:pt idx="17236">
                  <c:v>67.279300000000006</c:v>
                </c:pt>
                <c:pt idx="17237">
                  <c:v>67.282893749999999</c:v>
                </c:pt>
                <c:pt idx="17238">
                  <c:v>67.286175</c:v>
                </c:pt>
                <c:pt idx="17239">
                  <c:v>67.289299999999997</c:v>
                </c:pt>
                <c:pt idx="17240">
                  <c:v>67.292424999999994</c:v>
                </c:pt>
                <c:pt idx="17241">
                  <c:v>67.295706249999995</c:v>
                </c:pt>
                <c:pt idx="17242">
                  <c:v>67.299300000000002</c:v>
                </c:pt>
                <c:pt idx="17243">
                  <c:v>67.303049999999999</c:v>
                </c:pt>
                <c:pt idx="17244">
                  <c:v>67.306799999999996</c:v>
                </c:pt>
                <c:pt idx="17245">
                  <c:v>67.310550000000006</c:v>
                </c:pt>
                <c:pt idx="17246">
                  <c:v>67.314143749999999</c:v>
                </c:pt>
                <c:pt idx="17247">
                  <c:v>67.317581250000003</c:v>
                </c:pt>
                <c:pt idx="17248">
                  <c:v>67.321018749999993</c:v>
                </c:pt>
                <c:pt idx="17249">
                  <c:v>67.324299999999994</c:v>
                </c:pt>
                <c:pt idx="17250">
                  <c:v>67.327581249999994</c:v>
                </c:pt>
                <c:pt idx="17251">
                  <c:v>67.331018749999998</c:v>
                </c:pt>
                <c:pt idx="17252">
                  <c:v>67.334456250000002</c:v>
                </c:pt>
                <c:pt idx="17253">
                  <c:v>67.338049999999996</c:v>
                </c:pt>
                <c:pt idx="17254">
                  <c:v>67.341643750000003</c:v>
                </c:pt>
                <c:pt idx="17255">
                  <c:v>67.345081250000007</c:v>
                </c:pt>
                <c:pt idx="17256">
                  <c:v>67.348675</c:v>
                </c:pt>
                <c:pt idx="17257">
                  <c:v>67.352268749999993</c:v>
                </c:pt>
                <c:pt idx="17258">
                  <c:v>67.355706249999997</c:v>
                </c:pt>
                <c:pt idx="17259">
                  <c:v>67.358831249999994</c:v>
                </c:pt>
                <c:pt idx="17260">
                  <c:v>67.361487499999996</c:v>
                </c:pt>
                <c:pt idx="17261">
                  <c:v>67.3643</c:v>
                </c:pt>
                <c:pt idx="17262">
                  <c:v>67.367581250000001</c:v>
                </c:pt>
                <c:pt idx="17263">
                  <c:v>67.371018750000005</c:v>
                </c:pt>
                <c:pt idx="17264">
                  <c:v>67.374612499999998</c:v>
                </c:pt>
                <c:pt idx="17265">
                  <c:v>67.378206250000005</c:v>
                </c:pt>
                <c:pt idx="17266">
                  <c:v>67.381487500000006</c:v>
                </c:pt>
                <c:pt idx="17267">
                  <c:v>67.382737500000005</c:v>
                </c:pt>
                <c:pt idx="17268">
                  <c:v>67.382112500000005</c:v>
                </c:pt>
                <c:pt idx="17269">
                  <c:v>67.381331250000002</c:v>
                </c:pt>
                <c:pt idx="17270">
                  <c:v>67.380393749999996</c:v>
                </c:pt>
                <c:pt idx="17271">
                  <c:v>67.379612499999993</c:v>
                </c:pt>
                <c:pt idx="17272">
                  <c:v>67.378831250000005</c:v>
                </c:pt>
                <c:pt idx="17273">
                  <c:v>67.377893749999998</c:v>
                </c:pt>
                <c:pt idx="17274">
                  <c:v>67.376956250000006</c:v>
                </c:pt>
                <c:pt idx="17275">
                  <c:v>67.376175000000003</c:v>
                </c:pt>
                <c:pt idx="17276">
                  <c:v>67.375550000000004</c:v>
                </c:pt>
                <c:pt idx="17277">
                  <c:v>67.374925000000005</c:v>
                </c:pt>
                <c:pt idx="17278">
                  <c:v>67.374456249999994</c:v>
                </c:pt>
                <c:pt idx="17279">
                  <c:v>67.374143750000002</c:v>
                </c:pt>
                <c:pt idx="17280">
                  <c:v>67.373831249999995</c:v>
                </c:pt>
                <c:pt idx="17281">
                  <c:v>67.373362499999999</c:v>
                </c:pt>
                <c:pt idx="17282">
                  <c:v>67.372737499999999</c:v>
                </c:pt>
                <c:pt idx="17283">
                  <c:v>67.3721125</c:v>
                </c:pt>
                <c:pt idx="17284">
                  <c:v>67.371487500000001</c:v>
                </c:pt>
                <c:pt idx="17285">
                  <c:v>67.370862500000001</c:v>
                </c:pt>
                <c:pt idx="17286">
                  <c:v>67.370393750000005</c:v>
                </c:pt>
                <c:pt idx="17287">
                  <c:v>67.370237500000002</c:v>
                </c:pt>
                <c:pt idx="17288">
                  <c:v>67.370081249999998</c:v>
                </c:pt>
                <c:pt idx="17289">
                  <c:v>67.369768750000006</c:v>
                </c:pt>
                <c:pt idx="17290">
                  <c:v>67.369612500000002</c:v>
                </c:pt>
                <c:pt idx="17291">
                  <c:v>67.370081249999998</c:v>
                </c:pt>
                <c:pt idx="17292">
                  <c:v>67.371174999999994</c:v>
                </c:pt>
                <c:pt idx="17293">
                  <c:v>67.372737499999999</c:v>
                </c:pt>
                <c:pt idx="17294">
                  <c:v>67.374612499999998</c:v>
                </c:pt>
                <c:pt idx="17295">
                  <c:v>67.376175000000003</c:v>
                </c:pt>
                <c:pt idx="17296">
                  <c:v>67.377268749999999</c:v>
                </c:pt>
                <c:pt idx="17297">
                  <c:v>67.378050000000002</c:v>
                </c:pt>
                <c:pt idx="17298">
                  <c:v>67.377893749999998</c:v>
                </c:pt>
                <c:pt idx="17299">
                  <c:v>67.377112499999996</c:v>
                </c:pt>
                <c:pt idx="17300">
                  <c:v>67.376487499999996</c:v>
                </c:pt>
                <c:pt idx="17301">
                  <c:v>67.375706249999993</c:v>
                </c:pt>
                <c:pt idx="17302">
                  <c:v>67.374612499999998</c:v>
                </c:pt>
                <c:pt idx="17303">
                  <c:v>67.373831249999995</c:v>
                </c:pt>
                <c:pt idx="17304">
                  <c:v>67.373674999999906</c:v>
                </c:pt>
                <c:pt idx="17305">
                  <c:v>67.373675000000006</c:v>
                </c:pt>
                <c:pt idx="17306">
                  <c:v>67.373674999999906</c:v>
                </c:pt>
                <c:pt idx="17307">
                  <c:v>67.373675000000006</c:v>
                </c:pt>
                <c:pt idx="17308">
                  <c:v>67.373675000000006</c:v>
                </c:pt>
                <c:pt idx="17309">
                  <c:v>67.373987499999998</c:v>
                </c:pt>
                <c:pt idx="17310">
                  <c:v>67.375862499999997</c:v>
                </c:pt>
                <c:pt idx="17311">
                  <c:v>67.379612499999993</c:v>
                </c:pt>
                <c:pt idx="17312">
                  <c:v>67.383987500000003</c:v>
                </c:pt>
                <c:pt idx="17313">
                  <c:v>67.388596875000005</c:v>
                </c:pt>
                <c:pt idx="17314">
                  <c:v>67.393518749999998</c:v>
                </c:pt>
                <c:pt idx="17315">
                  <c:v>67.398206250000001</c:v>
                </c:pt>
                <c:pt idx="17316">
                  <c:v>67.402112500000001</c:v>
                </c:pt>
                <c:pt idx="17317">
                  <c:v>67.405550000000005</c:v>
                </c:pt>
                <c:pt idx="17318">
                  <c:v>67.409300000000002</c:v>
                </c:pt>
                <c:pt idx="17319">
                  <c:v>67.413206250000002</c:v>
                </c:pt>
                <c:pt idx="17320">
                  <c:v>67.416956249999998</c:v>
                </c:pt>
                <c:pt idx="17321">
                  <c:v>67.420862499999998</c:v>
                </c:pt>
                <c:pt idx="17322">
                  <c:v>67.425081250000005</c:v>
                </c:pt>
                <c:pt idx="17323">
                  <c:v>67.429456250000001</c:v>
                </c:pt>
                <c:pt idx="17324">
                  <c:v>67.433987500000001</c:v>
                </c:pt>
                <c:pt idx="17325">
                  <c:v>67.438675000000003</c:v>
                </c:pt>
                <c:pt idx="17326">
                  <c:v>67.443518749999996</c:v>
                </c:pt>
                <c:pt idx="17327">
                  <c:v>67.448362500000002</c:v>
                </c:pt>
                <c:pt idx="17328">
                  <c:v>67.453284374999996</c:v>
                </c:pt>
                <c:pt idx="17329">
                  <c:v>67.458674999999999</c:v>
                </c:pt>
                <c:pt idx="17330">
                  <c:v>67.464456249999998</c:v>
                </c:pt>
                <c:pt idx="17331">
                  <c:v>67.470393749999999</c:v>
                </c:pt>
                <c:pt idx="17332">
                  <c:v>67.476018749999994</c:v>
                </c:pt>
                <c:pt idx="17333">
                  <c:v>67.481409374999998</c:v>
                </c:pt>
                <c:pt idx="17334">
                  <c:v>67.486331250000006</c:v>
                </c:pt>
                <c:pt idx="17335">
                  <c:v>67.490862500000006</c:v>
                </c:pt>
                <c:pt idx="17336">
                  <c:v>67.495862500000001</c:v>
                </c:pt>
                <c:pt idx="17337">
                  <c:v>67.501487499999996</c:v>
                </c:pt>
                <c:pt idx="17338">
                  <c:v>67.507346874999996</c:v>
                </c:pt>
                <c:pt idx="17339">
                  <c:v>67.512893750000003</c:v>
                </c:pt>
                <c:pt idx="17340">
                  <c:v>67.517971875000001</c:v>
                </c:pt>
                <c:pt idx="17341">
                  <c:v>67.522971874999996</c:v>
                </c:pt>
                <c:pt idx="17342">
                  <c:v>67.5283625</c:v>
                </c:pt>
                <c:pt idx="17343">
                  <c:v>67.534300000000002</c:v>
                </c:pt>
                <c:pt idx="17344">
                  <c:v>67.5407062499999</c:v>
                </c:pt>
                <c:pt idx="17345">
                  <c:v>67.547503125000006</c:v>
                </c:pt>
                <c:pt idx="17346">
                  <c:v>67.554690625000006</c:v>
                </c:pt>
                <c:pt idx="17347">
                  <c:v>67.562268750000001</c:v>
                </c:pt>
                <c:pt idx="17348">
                  <c:v>67.569924999999998</c:v>
                </c:pt>
                <c:pt idx="17349">
                  <c:v>67.577268750000002</c:v>
                </c:pt>
                <c:pt idx="17350">
                  <c:v>67.584924999999998</c:v>
                </c:pt>
                <c:pt idx="17351">
                  <c:v>67.593050000000005</c:v>
                </c:pt>
                <c:pt idx="17352">
                  <c:v>67.600706250000002</c:v>
                </c:pt>
                <c:pt idx="17353">
                  <c:v>67.607190625000001</c:v>
                </c:pt>
                <c:pt idx="17354">
                  <c:v>67.612815624999996</c:v>
                </c:pt>
                <c:pt idx="17355">
                  <c:v>67.618596874999994</c:v>
                </c:pt>
                <c:pt idx="17356">
                  <c:v>67.625315624999999</c:v>
                </c:pt>
                <c:pt idx="17357">
                  <c:v>67.632659375000003</c:v>
                </c:pt>
                <c:pt idx="17358">
                  <c:v>67.639924999999906</c:v>
                </c:pt>
                <c:pt idx="17359">
                  <c:v>67.647190624999993</c:v>
                </c:pt>
                <c:pt idx="17360">
                  <c:v>67.654768750000002</c:v>
                </c:pt>
                <c:pt idx="17361">
                  <c:v>67.662581250000002</c:v>
                </c:pt>
                <c:pt idx="17362">
                  <c:v>67.670081249999996</c:v>
                </c:pt>
                <c:pt idx="17363">
                  <c:v>67.676956250000003</c:v>
                </c:pt>
                <c:pt idx="17364">
                  <c:v>67.683128124999996</c:v>
                </c:pt>
                <c:pt idx="17365">
                  <c:v>67.688753124999906</c:v>
                </c:pt>
                <c:pt idx="17366">
                  <c:v>67.694299999999998</c:v>
                </c:pt>
                <c:pt idx="17367">
                  <c:v>67.700003124999995</c:v>
                </c:pt>
                <c:pt idx="17368">
                  <c:v>67.706096875</c:v>
                </c:pt>
                <c:pt idx="17369">
                  <c:v>67.713128124999997</c:v>
                </c:pt>
                <c:pt idx="17370">
                  <c:v>67.721096875000001</c:v>
                </c:pt>
                <c:pt idx="17371">
                  <c:v>67.728831249999999</c:v>
                </c:pt>
                <c:pt idx="17372">
                  <c:v>67.735706250000007</c:v>
                </c:pt>
                <c:pt idx="17373">
                  <c:v>67.742190625000006</c:v>
                </c:pt>
                <c:pt idx="17374">
                  <c:v>67.748518750000002</c:v>
                </c:pt>
                <c:pt idx="17375">
                  <c:v>67.755081250000003</c:v>
                </c:pt>
                <c:pt idx="17376">
                  <c:v>67.762346874999906</c:v>
                </c:pt>
                <c:pt idx="17377">
                  <c:v>67.77055</c:v>
                </c:pt>
                <c:pt idx="17378">
                  <c:v>67.779534374999997</c:v>
                </c:pt>
                <c:pt idx="17379">
                  <c:v>67.788909375000003</c:v>
                </c:pt>
                <c:pt idx="17380">
                  <c:v>67.798284374999994</c:v>
                </c:pt>
                <c:pt idx="17381">
                  <c:v>67.807268750000006</c:v>
                </c:pt>
                <c:pt idx="17382">
                  <c:v>67.815784374999893</c:v>
                </c:pt>
                <c:pt idx="17383">
                  <c:v>67.823909374999999</c:v>
                </c:pt>
                <c:pt idx="17384">
                  <c:v>67.831487499999994</c:v>
                </c:pt>
                <c:pt idx="17385">
                  <c:v>67.838753124999997</c:v>
                </c:pt>
                <c:pt idx="17386">
                  <c:v>67.846800000000002</c:v>
                </c:pt>
                <c:pt idx="17387">
                  <c:v>67.855862500000001</c:v>
                </c:pt>
                <c:pt idx="17388">
                  <c:v>67.865081250000003</c:v>
                </c:pt>
                <c:pt idx="17389">
                  <c:v>67.874456249999994</c:v>
                </c:pt>
                <c:pt idx="17390">
                  <c:v>67.88383125</c:v>
                </c:pt>
                <c:pt idx="17391">
                  <c:v>67.892737499999996</c:v>
                </c:pt>
                <c:pt idx="17392">
                  <c:v>67.901643750000005</c:v>
                </c:pt>
                <c:pt idx="17393">
                  <c:v>67.910862499999993</c:v>
                </c:pt>
                <c:pt idx="17394">
                  <c:v>67.920550000000006</c:v>
                </c:pt>
                <c:pt idx="17395">
                  <c:v>67.93070625</c:v>
                </c:pt>
                <c:pt idx="17396">
                  <c:v>67.941018749999998</c:v>
                </c:pt>
                <c:pt idx="17397">
                  <c:v>67.951253124999994</c:v>
                </c:pt>
                <c:pt idx="17398">
                  <c:v>67.961253124999999</c:v>
                </c:pt>
                <c:pt idx="17399">
                  <c:v>67.970784374999994</c:v>
                </c:pt>
                <c:pt idx="17400">
                  <c:v>67.980003124999996</c:v>
                </c:pt>
                <c:pt idx="17401">
                  <c:v>67.989456250000003</c:v>
                </c:pt>
                <c:pt idx="17402">
                  <c:v>67.999612499999998</c:v>
                </c:pt>
                <c:pt idx="17403">
                  <c:v>68.010706249999998</c:v>
                </c:pt>
                <c:pt idx="17404">
                  <c:v>68.022190624999993</c:v>
                </c:pt>
                <c:pt idx="17405">
                  <c:v>68.033050000000003</c:v>
                </c:pt>
                <c:pt idx="17406">
                  <c:v>68.043284374999999</c:v>
                </c:pt>
                <c:pt idx="17407">
                  <c:v>68.053206250000002</c:v>
                </c:pt>
                <c:pt idx="17408">
                  <c:v>68.062815624999999</c:v>
                </c:pt>
                <c:pt idx="17409">
                  <c:v>68.072190625000005</c:v>
                </c:pt>
                <c:pt idx="17410">
                  <c:v>68.081487499999994</c:v>
                </c:pt>
                <c:pt idx="17411">
                  <c:v>68.091096875000005</c:v>
                </c:pt>
                <c:pt idx="17412">
                  <c:v>68.100784375000003</c:v>
                </c:pt>
                <c:pt idx="17413">
                  <c:v>68.11039375</c:v>
                </c:pt>
                <c:pt idx="17414">
                  <c:v>68.120081249999998</c:v>
                </c:pt>
                <c:pt idx="17415">
                  <c:v>68.129612499999993</c:v>
                </c:pt>
                <c:pt idx="17416">
                  <c:v>68.138753124999994</c:v>
                </c:pt>
                <c:pt idx="17417">
                  <c:v>68.147659375000003</c:v>
                </c:pt>
                <c:pt idx="17418">
                  <c:v>68.156956249999993</c:v>
                </c:pt>
                <c:pt idx="17419">
                  <c:v>68.166956249999998</c:v>
                </c:pt>
                <c:pt idx="17420">
                  <c:v>68.177112500000007</c:v>
                </c:pt>
                <c:pt idx="17421">
                  <c:v>68.186878125000007</c:v>
                </c:pt>
                <c:pt idx="17422">
                  <c:v>68.196487500000003</c:v>
                </c:pt>
                <c:pt idx="17423">
                  <c:v>68.206409375000007</c:v>
                </c:pt>
                <c:pt idx="17424">
                  <c:v>68.217034374999997</c:v>
                </c:pt>
                <c:pt idx="17425">
                  <c:v>68.228596874999994</c:v>
                </c:pt>
                <c:pt idx="17426">
                  <c:v>68.240393749999996</c:v>
                </c:pt>
                <c:pt idx="17427">
                  <c:v>68.250471875000002</c:v>
                </c:pt>
                <c:pt idx="17428">
                  <c:v>68.258518749999993</c:v>
                </c:pt>
                <c:pt idx="17429">
                  <c:v>68.266721875000002</c:v>
                </c:pt>
                <c:pt idx="17430">
                  <c:v>68.276409375</c:v>
                </c:pt>
                <c:pt idx="17431">
                  <c:v>68.287034375000005</c:v>
                </c:pt>
                <c:pt idx="17432">
                  <c:v>68.297737499999997</c:v>
                </c:pt>
                <c:pt idx="17433">
                  <c:v>68.308440625000003</c:v>
                </c:pt>
                <c:pt idx="17434">
                  <c:v>68.318831250000002</c:v>
                </c:pt>
                <c:pt idx="17435">
                  <c:v>68.328831249999993</c:v>
                </c:pt>
                <c:pt idx="17436">
                  <c:v>68.338674999999995</c:v>
                </c:pt>
                <c:pt idx="17437">
                  <c:v>68.348596874999998</c:v>
                </c:pt>
                <c:pt idx="17438">
                  <c:v>68.358675000000005</c:v>
                </c:pt>
                <c:pt idx="17439">
                  <c:v>68.368753124999998</c:v>
                </c:pt>
                <c:pt idx="17440">
                  <c:v>68.379065624999996</c:v>
                </c:pt>
                <c:pt idx="17441">
                  <c:v>68.390081249999994</c:v>
                </c:pt>
                <c:pt idx="17442">
                  <c:v>68.401721875000007</c:v>
                </c:pt>
                <c:pt idx="17443">
                  <c:v>68.413362500000005</c:v>
                </c:pt>
                <c:pt idx="17444">
                  <c:v>68.424690624999997</c:v>
                </c:pt>
                <c:pt idx="17445">
                  <c:v>68.435784374999997</c:v>
                </c:pt>
                <c:pt idx="17446">
                  <c:v>68.446799999999996</c:v>
                </c:pt>
                <c:pt idx="17447">
                  <c:v>68.457815624999995</c:v>
                </c:pt>
                <c:pt idx="17448">
                  <c:v>68.468674999999905</c:v>
                </c:pt>
                <c:pt idx="17449">
                  <c:v>68.479612500000002</c:v>
                </c:pt>
                <c:pt idx="17450">
                  <c:v>68.490471874999997</c:v>
                </c:pt>
                <c:pt idx="17451">
                  <c:v>68.500706249999993</c:v>
                </c:pt>
                <c:pt idx="17452">
                  <c:v>68.510706249999998</c:v>
                </c:pt>
                <c:pt idx="17453">
                  <c:v>68.52055</c:v>
                </c:pt>
                <c:pt idx="17454">
                  <c:v>68.529846875000004</c:v>
                </c:pt>
                <c:pt idx="17455">
                  <c:v>68.538831250000001</c:v>
                </c:pt>
                <c:pt idx="17456">
                  <c:v>68.548206249999893</c:v>
                </c:pt>
                <c:pt idx="17457">
                  <c:v>68.558753124999996</c:v>
                </c:pt>
                <c:pt idx="17458">
                  <c:v>68.570003124999999</c:v>
                </c:pt>
                <c:pt idx="17459">
                  <c:v>68.581487499999994</c:v>
                </c:pt>
                <c:pt idx="17460">
                  <c:v>68.593128125000007</c:v>
                </c:pt>
                <c:pt idx="17461">
                  <c:v>68.604690625000003</c:v>
                </c:pt>
                <c:pt idx="17462">
                  <c:v>68.616643749999994</c:v>
                </c:pt>
                <c:pt idx="17463">
                  <c:v>68.628206250000005</c:v>
                </c:pt>
                <c:pt idx="17464">
                  <c:v>68.638753124999994</c:v>
                </c:pt>
                <c:pt idx="17465">
                  <c:v>68.649143749999993</c:v>
                </c:pt>
                <c:pt idx="17466">
                  <c:v>68.659534375000007</c:v>
                </c:pt>
                <c:pt idx="17467">
                  <c:v>68.669612499999999</c:v>
                </c:pt>
                <c:pt idx="17468">
                  <c:v>68.679846874999996</c:v>
                </c:pt>
                <c:pt idx="17469">
                  <c:v>68.690706250000005</c:v>
                </c:pt>
                <c:pt idx="17470">
                  <c:v>68.702581249999994</c:v>
                </c:pt>
                <c:pt idx="17471">
                  <c:v>68.715081249999997</c:v>
                </c:pt>
                <c:pt idx="17472">
                  <c:v>68.727268749999993</c:v>
                </c:pt>
                <c:pt idx="17473">
                  <c:v>68.739143749999997</c:v>
                </c:pt>
                <c:pt idx="17474">
                  <c:v>68.750471875000002</c:v>
                </c:pt>
                <c:pt idx="17475">
                  <c:v>68.760784375</c:v>
                </c:pt>
                <c:pt idx="17476">
                  <c:v>68.770471874999998</c:v>
                </c:pt>
                <c:pt idx="17477">
                  <c:v>68.780315625</c:v>
                </c:pt>
                <c:pt idx="17478">
                  <c:v>68.790862500000003</c:v>
                </c:pt>
                <c:pt idx="17479">
                  <c:v>68.802112500000007</c:v>
                </c:pt>
                <c:pt idx="17480">
                  <c:v>68.813440624999998</c:v>
                </c:pt>
                <c:pt idx="17481">
                  <c:v>68.824378124999996</c:v>
                </c:pt>
                <c:pt idx="17482">
                  <c:v>68.835237500000005</c:v>
                </c:pt>
                <c:pt idx="17483">
                  <c:v>68.845628125000005</c:v>
                </c:pt>
                <c:pt idx="17484">
                  <c:v>68.855315625000003</c:v>
                </c:pt>
                <c:pt idx="17485">
                  <c:v>68.864143749999997</c:v>
                </c:pt>
                <c:pt idx="17486">
                  <c:v>68.873206249999996</c:v>
                </c:pt>
                <c:pt idx="17487">
                  <c:v>68.883674999999997</c:v>
                </c:pt>
                <c:pt idx="17488">
                  <c:v>68.894690624999996</c:v>
                </c:pt>
                <c:pt idx="17489">
                  <c:v>68.905628125000007</c:v>
                </c:pt>
                <c:pt idx="17490">
                  <c:v>68.916487500000002</c:v>
                </c:pt>
                <c:pt idx="17491">
                  <c:v>68.927112500000007</c:v>
                </c:pt>
                <c:pt idx="17492">
                  <c:v>68.937190624999999</c:v>
                </c:pt>
                <c:pt idx="17493">
                  <c:v>68.946799999999996</c:v>
                </c:pt>
                <c:pt idx="17494">
                  <c:v>68.956487499999994</c:v>
                </c:pt>
                <c:pt idx="17495">
                  <c:v>68.967268750000002</c:v>
                </c:pt>
                <c:pt idx="17496">
                  <c:v>68.979221874999993</c:v>
                </c:pt>
                <c:pt idx="17497">
                  <c:v>68.991643749999994</c:v>
                </c:pt>
                <c:pt idx="17498">
                  <c:v>69.003518749999998</c:v>
                </c:pt>
                <c:pt idx="17499">
                  <c:v>69.014846875000003</c:v>
                </c:pt>
                <c:pt idx="17500">
                  <c:v>69.026331249999998</c:v>
                </c:pt>
                <c:pt idx="17501">
                  <c:v>69.037581250000002</c:v>
                </c:pt>
                <c:pt idx="17502">
                  <c:v>69.048362499999996</c:v>
                </c:pt>
                <c:pt idx="17503">
                  <c:v>69.058518750000005</c:v>
                </c:pt>
                <c:pt idx="17504">
                  <c:v>69.068440624999994</c:v>
                </c:pt>
                <c:pt idx="17505">
                  <c:v>69.078909374999995</c:v>
                </c:pt>
                <c:pt idx="17506">
                  <c:v>69.090237500000001</c:v>
                </c:pt>
                <c:pt idx="17507">
                  <c:v>69.10258125</c:v>
                </c:pt>
                <c:pt idx="17508">
                  <c:v>69.115628125000001</c:v>
                </c:pt>
                <c:pt idx="17509">
                  <c:v>69.128909375000006</c:v>
                </c:pt>
                <c:pt idx="17510">
                  <c:v>69.141956250000007</c:v>
                </c:pt>
                <c:pt idx="17511">
                  <c:v>69.154768750000002</c:v>
                </c:pt>
                <c:pt idx="17512">
                  <c:v>69.166643750000006</c:v>
                </c:pt>
                <c:pt idx="17513">
                  <c:v>69.176878125000002</c:v>
                </c:pt>
                <c:pt idx="17514">
                  <c:v>69.186175000000006</c:v>
                </c:pt>
                <c:pt idx="17515">
                  <c:v>69.195315625000006</c:v>
                </c:pt>
                <c:pt idx="17516">
                  <c:v>69.205159374999994</c:v>
                </c:pt>
                <c:pt idx="17517">
                  <c:v>69.216018750000003</c:v>
                </c:pt>
                <c:pt idx="17518">
                  <c:v>69.227737500000003</c:v>
                </c:pt>
                <c:pt idx="17519">
                  <c:v>69.240393749999996</c:v>
                </c:pt>
                <c:pt idx="17520">
                  <c:v>69.253362499999994</c:v>
                </c:pt>
                <c:pt idx="17521">
                  <c:v>69.265862499999997</c:v>
                </c:pt>
                <c:pt idx="17522">
                  <c:v>69.277581249999997</c:v>
                </c:pt>
                <c:pt idx="17523">
                  <c:v>69.288518749999994</c:v>
                </c:pt>
                <c:pt idx="17524">
                  <c:v>69.299221875000001</c:v>
                </c:pt>
                <c:pt idx="17525">
                  <c:v>69.310393750000003</c:v>
                </c:pt>
                <c:pt idx="17526">
                  <c:v>69.322190625000005</c:v>
                </c:pt>
                <c:pt idx="17527">
                  <c:v>69.334690624999993</c:v>
                </c:pt>
                <c:pt idx="17528">
                  <c:v>69.346878125000003</c:v>
                </c:pt>
                <c:pt idx="17529">
                  <c:v>69.357971875000004</c:v>
                </c:pt>
                <c:pt idx="17530">
                  <c:v>69.367112500000005</c:v>
                </c:pt>
                <c:pt idx="17531">
                  <c:v>69.370393750000005</c:v>
                </c:pt>
                <c:pt idx="17532">
                  <c:v>69.368674999999996</c:v>
                </c:pt>
                <c:pt idx="17533">
                  <c:v>69.365862500000006</c:v>
                </c:pt>
                <c:pt idx="17534">
                  <c:v>69.362581250000005</c:v>
                </c:pt>
                <c:pt idx="17535">
                  <c:v>69.358831249999994</c:v>
                </c:pt>
                <c:pt idx="17536">
                  <c:v>69.355081249999998</c:v>
                </c:pt>
                <c:pt idx="17537">
                  <c:v>69.351643749999994</c:v>
                </c:pt>
                <c:pt idx="17538">
                  <c:v>69.348206249999905</c:v>
                </c:pt>
                <c:pt idx="17539">
                  <c:v>69.344925000000003</c:v>
                </c:pt>
                <c:pt idx="17540">
                  <c:v>69.341018750000003</c:v>
                </c:pt>
                <c:pt idx="17541">
                  <c:v>69.335862500000005</c:v>
                </c:pt>
                <c:pt idx="17542">
                  <c:v>69.330706250000006</c:v>
                </c:pt>
                <c:pt idx="17543">
                  <c:v>69.325862499999999</c:v>
                </c:pt>
                <c:pt idx="17544">
                  <c:v>69.320549999999997</c:v>
                </c:pt>
                <c:pt idx="17545">
                  <c:v>69.315237499999995</c:v>
                </c:pt>
                <c:pt idx="17546">
                  <c:v>69.314768749999999</c:v>
                </c:pt>
                <c:pt idx="17547">
                  <c:v>69.319143749999995</c:v>
                </c:pt>
                <c:pt idx="17548">
                  <c:v>69.323362500000002</c:v>
                </c:pt>
                <c:pt idx="17549">
                  <c:v>69.326643750000002</c:v>
                </c:pt>
                <c:pt idx="17550">
                  <c:v>69.328831249999993</c:v>
                </c:pt>
                <c:pt idx="17551">
                  <c:v>69.330393749999999</c:v>
                </c:pt>
                <c:pt idx="17552">
                  <c:v>69.331800000000001</c:v>
                </c:pt>
                <c:pt idx="17553">
                  <c:v>69.33305</c:v>
                </c:pt>
                <c:pt idx="17554">
                  <c:v>69.334299999999999</c:v>
                </c:pt>
                <c:pt idx="17555">
                  <c:v>69.335393749999994</c:v>
                </c:pt>
                <c:pt idx="17556">
                  <c:v>69.336331250000001</c:v>
                </c:pt>
                <c:pt idx="17557">
                  <c:v>69.337581249999999</c:v>
                </c:pt>
                <c:pt idx="17558">
                  <c:v>69.339143750000005</c:v>
                </c:pt>
                <c:pt idx="17559">
                  <c:v>69.340706249999997</c:v>
                </c:pt>
                <c:pt idx="17560">
                  <c:v>69.342268750000002</c:v>
                </c:pt>
                <c:pt idx="17561">
                  <c:v>69.343831249999994</c:v>
                </c:pt>
                <c:pt idx="17562">
                  <c:v>69.345393749999999</c:v>
                </c:pt>
                <c:pt idx="17563">
                  <c:v>69.346956250000005</c:v>
                </c:pt>
                <c:pt idx="17564">
                  <c:v>69.348518749999997</c:v>
                </c:pt>
                <c:pt idx="17565">
                  <c:v>69.350081250000002</c:v>
                </c:pt>
                <c:pt idx="17566">
                  <c:v>69.351799999999997</c:v>
                </c:pt>
                <c:pt idx="17567">
                  <c:v>69.353831249999999</c:v>
                </c:pt>
                <c:pt idx="17568">
                  <c:v>69.356018750000004</c:v>
                </c:pt>
                <c:pt idx="17569">
                  <c:v>69.358987499999998</c:v>
                </c:pt>
                <c:pt idx="17570">
                  <c:v>69.363596874999999</c:v>
                </c:pt>
                <c:pt idx="17571">
                  <c:v>69.369534375000001</c:v>
                </c:pt>
                <c:pt idx="17572">
                  <c:v>69.375706249999993</c:v>
                </c:pt>
                <c:pt idx="17573">
                  <c:v>69.381253125000001</c:v>
                </c:pt>
                <c:pt idx="17574">
                  <c:v>69.386253124999996</c:v>
                </c:pt>
                <c:pt idx="17575">
                  <c:v>69.391018750000001</c:v>
                </c:pt>
                <c:pt idx="17576">
                  <c:v>69.394925000000001</c:v>
                </c:pt>
                <c:pt idx="17577">
                  <c:v>69.398206250000001</c:v>
                </c:pt>
                <c:pt idx="17578">
                  <c:v>69.401799999999994</c:v>
                </c:pt>
                <c:pt idx="17579">
                  <c:v>69.405706249999994</c:v>
                </c:pt>
                <c:pt idx="17580">
                  <c:v>69.409768749999998</c:v>
                </c:pt>
                <c:pt idx="17581">
                  <c:v>69.414534375000002</c:v>
                </c:pt>
                <c:pt idx="17582">
                  <c:v>69.420784374999997</c:v>
                </c:pt>
                <c:pt idx="17583">
                  <c:v>69.428049999999999</c:v>
                </c:pt>
                <c:pt idx="17584">
                  <c:v>69.435706249999996</c:v>
                </c:pt>
                <c:pt idx="17585">
                  <c:v>69.442190624999995</c:v>
                </c:pt>
                <c:pt idx="17586">
                  <c:v>69.446643750000007</c:v>
                </c:pt>
                <c:pt idx="17587">
                  <c:v>69.449768750000004</c:v>
                </c:pt>
                <c:pt idx="17588">
                  <c:v>69.452268750000002</c:v>
                </c:pt>
                <c:pt idx="17589">
                  <c:v>69.454768749999999</c:v>
                </c:pt>
                <c:pt idx="17590">
                  <c:v>69.457268749999997</c:v>
                </c:pt>
                <c:pt idx="17591">
                  <c:v>69.459456250000002</c:v>
                </c:pt>
                <c:pt idx="17592">
                  <c:v>69.461331250000001</c:v>
                </c:pt>
                <c:pt idx="17593">
                  <c:v>69.463049999999996</c:v>
                </c:pt>
                <c:pt idx="17594">
                  <c:v>69.464456249999998</c:v>
                </c:pt>
                <c:pt idx="17595">
                  <c:v>69.4658625</c:v>
                </c:pt>
                <c:pt idx="17596">
                  <c:v>69.467268750000002</c:v>
                </c:pt>
                <c:pt idx="17597">
                  <c:v>69.468362499999998</c:v>
                </c:pt>
                <c:pt idx="17598">
                  <c:v>69.469456249999993</c:v>
                </c:pt>
                <c:pt idx="17599">
                  <c:v>69.470862499999996</c:v>
                </c:pt>
                <c:pt idx="17600">
                  <c:v>69.472425000000001</c:v>
                </c:pt>
                <c:pt idx="17601">
                  <c:v>69.473831250000003</c:v>
                </c:pt>
                <c:pt idx="17602">
                  <c:v>69.475081250000002</c:v>
                </c:pt>
                <c:pt idx="17603">
                  <c:v>69.476331250000001</c:v>
                </c:pt>
                <c:pt idx="17604">
                  <c:v>69.477424999999997</c:v>
                </c:pt>
                <c:pt idx="17605">
                  <c:v>69.478518750000006</c:v>
                </c:pt>
                <c:pt idx="17606">
                  <c:v>69.479924999999994</c:v>
                </c:pt>
                <c:pt idx="17607">
                  <c:v>69.4814875</c:v>
                </c:pt>
                <c:pt idx="17608">
                  <c:v>69.483050000000006</c:v>
                </c:pt>
                <c:pt idx="17609">
                  <c:v>69.484612499999997</c:v>
                </c:pt>
                <c:pt idx="17610">
                  <c:v>69.486018749999999</c:v>
                </c:pt>
                <c:pt idx="17611">
                  <c:v>69.487268749999998</c:v>
                </c:pt>
                <c:pt idx="17612">
                  <c:v>69.488518749999997</c:v>
                </c:pt>
                <c:pt idx="17613">
                  <c:v>69.489924999999999</c:v>
                </c:pt>
                <c:pt idx="17614">
                  <c:v>69.491331250000002</c:v>
                </c:pt>
                <c:pt idx="17615">
                  <c:v>69.492737500000004</c:v>
                </c:pt>
                <c:pt idx="17616">
                  <c:v>69.494456249999999</c:v>
                </c:pt>
                <c:pt idx="17617">
                  <c:v>69.496174999999994</c:v>
                </c:pt>
                <c:pt idx="17618">
                  <c:v>69.497581249999996</c:v>
                </c:pt>
                <c:pt idx="17619">
                  <c:v>69.498675000000006</c:v>
                </c:pt>
                <c:pt idx="17620">
                  <c:v>69.499768750000001</c:v>
                </c:pt>
                <c:pt idx="17621">
                  <c:v>69.501174999999904</c:v>
                </c:pt>
                <c:pt idx="17622">
                  <c:v>69.502737499999995</c:v>
                </c:pt>
                <c:pt idx="17623">
                  <c:v>69.504143749999997</c:v>
                </c:pt>
                <c:pt idx="17624">
                  <c:v>69.505706250000003</c:v>
                </c:pt>
                <c:pt idx="17625">
                  <c:v>69.507581250000001</c:v>
                </c:pt>
                <c:pt idx="17626">
                  <c:v>69.509456249999999</c:v>
                </c:pt>
                <c:pt idx="17627">
                  <c:v>69.511174999999994</c:v>
                </c:pt>
                <c:pt idx="17628">
                  <c:v>69.5127375</c:v>
                </c:pt>
                <c:pt idx="17629">
                  <c:v>69.514456249999995</c:v>
                </c:pt>
                <c:pt idx="17630">
                  <c:v>69.516018750000001</c:v>
                </c:pt>
                <c:pt idx="17631">
                  <c:v>69.517425000000003</c:v>
                </c:pt>
                <c:pt idx="17632">
                  <c:v>69.518831250000005</c:v>
                </c:pt>
                <c:pt idx="17633">
                  <c:v>69.520237499999993</c:v>
                </c:pt>
                <c:pt idx="17634">
                  <c:v>69.521643749999996</c:v>
                </c:pt>
                <c:pt idx="17635">
                  <c:v>69.522893749999994</c:v>
                </c:pt>
                <c:pt idx="17636">
                  <c:v>69.524143749999993</c:v>
                </c:pt>
                <c:pt idx="17637">
                  <c:v>69.525549999999996</c:v>
                </c:pt>
                <c:pt idx="17638">
                  <c:v>69.526956249999998</c:v>
                </c:pt>
                <c:pt idx="17639">
                  <c:v>69.528206249999997</c:v>
                </c:pt>
                <c:pt idx="17640">
                  <c:v>69.529612499999999</c:v>
                </c:pt>
                <c:pt idx="17641">
                  <c:v>69.531175000000005</c:v>
                </c:pt>
                <c:pt idx="17642">
                  <c:v>69.532581250000007</c:v>
                </c:pt>
                <c:pt idx="17643">
                  <c:v>69.533831250000006</c:v>
                </c:pt>
                <c:pt idx="17644">
                  <c:v>69.535081250000005</c:v>
                </c:pt>
                <c:pt idx="17645">
                  <c:v>69.536487500000007</c:v>
                </c:pt>
                <c:pt idx="17646">
                  <c:v>69.537737500000006</c:v>
                </c:pt>
                <c:pt idx="17647">
                  <c:v>69.538831250000001</c:v>
                </c:pt>
                <c:pt idx="17648">
                  <c:v>69.540237500000003</c:v>
                </c:pt>
                <c:pt idx="17649">
                  <c:v>69.541799999999995</c:v>
                </c:pt>
                <c:pt idx="17650">
                  <c:v>69.543674999999993</c:v>
                </c:pt>
                <c:pt idx="17651">
                  <c:v>69.545706249999995</c:v>
                </c:pt>
                <c:pt idx="17652">
                  <c:v>69.547581249999993</c:v>
                </c:pt>
                <c:pt idx="17653">
                  <c:v>69.549456250000006</c:v>
                </c:pt>
                <c:pt idx="17654">
                  <c:v>69.551331250000004</c:v>
                </c:pt>
                <c:pt idx="17655">
                  <c:v>69.553049999999999</c:v>
                </c:pt>
                <c:pt idx="17656">
                  <c:v>69.554612500000005</c:v>
                </c:pt>
                <c:pt idx="17657">
                  <c:v>69.556174999999996</c:v>
                </c:pt>
                <c:pt idx="17658">
                  <c:v>69.557581249999998</c:v>
                </c:pt>
                <c:pt idx="17659">
                  <c:v>69.558674999999994</c:v>
                </c:pt>
                <c:pt idx="17660">
                  <c:v>69.5596125</c:v>
                </c:pt>
                <c:pt idx="17661">
                  <c:v>69.560706249999996</c:v>
                </c:pt>
                <c:pt idx="17662">
                  <c:v>69.561800000000005</c:v>
                </c:pt>
                <c:pt idx="17663">
                  <c:v>69.562893750000001</c:v>
                </c:pt>
                <c:pt idx="17664">
                  <c:v>69.564143749999999</c:v>
                </c:pt>
                <c:pt idx="17665">
                  <c:v>69.565393749999998</c:v>
                </c:pt>
                <c:pt idx="17666">
                  <c:v>69.566643749999997</c:v>
                </c:pt>
                <c:pt idx="17667">
                  <c:v>69.568049999999999</c:v>
                </c:pt>
                <c:pt idx="17668">
                  <c:v>69.569768749999994</c:v>
                </c:pt>
                <c:pt idx="17669">
                  <c:v>69.571487500000003</c:v>
                </c:pt>
                <c:pt idx="17670">
                  <c:v>69.573206249999998</c:v>
                </c:pt>
                <c:pt idx="17671">
                  <c:v>69.575081249999997</c:v>
                </c:pt>
                <c:pt idx="17672">
                  <c:v>69.576956249999995</c:v>
                </c:pt>
                <c:pt idx="17673">
                  <c:v>69.578518750000001</c:v>
                </c:pt>
                <c:pt idx="17674">
                  <c:v>69.579925000000003</c:v>
                </c:pt>
                <c:pt idx="17675">
                  <c:v>69.581331250000005</c:v>
                </c:pt>
                <c:pt idx="17676">
                  <c:v>69.582581250000004</c:v>
                </c:pt>
                <c:pt idx="17677">
                  <c:v>69.583831250000003</c:v>
                </c:pt>
                <c:pt idx="17678">
                  <c:v>69.585081250000002</c:v>
                </c:pt>
                <c:pt idx="17679">
                  <c:v>69.586174999999997</c:v>
                </c:pt>
                <c:pt idx="17680">
                  <c:v>69.58695625</c:v>
                </c:pt>
                <c:pt idx="17681">
                  <c:v>69.587737500000003</c:v>
                </c:pt>
                <c:pt idx="17682">
                  <c:v>69.588831249999998</c:v>
                </c:pt>
                <c:pt idx="17683">
                  <c:v>69.590237500000001</c:v>
                </c:pt>
                <c:pt idx="17684">
                  <c:v>69.591643750000003</c:v>
                </c:pt>
                <c:pt idx="17685">
                  <c:v>69.592893750000002</c:v>
                </c:pt>
                <c:pt idx="17686">
                  <c:v>69.594456249999993</c:v>
                </c:pt>
                <c:pt idx="17687">
                  <c:v>69.596018749999999</c:v>
                </c:pt>
                <c:pt idx="17688">
                  <c:v>69.597268749999998</c:v>
                </c:pt>
                <c:pt idx="17689">
                  <c:v>69.598518749999997</c:v>
                </c:pt>
                <c:pt idx="17690">
                  <c:v>69.599768749999996</c:v>
                </c:pt>
                <c:pt idx="17691">
                  <c:v>69.601018749999994</c:v>
                </c:pt>
                <c:pt idx="17692">
                  <c:v>69.602112500000004</c:v>
                </c:pt>
                <c:pt idx="17693">
                  <c:v>69.602893750000007</c:v>
                </c:pt>
                <c:pt idx="17694">
                  <c:v>69.603518750000006</c:v>
                </c:pt>
                <c:pt idx="17695">
                  <c:v>69.604456249999998</c:v>
                </c:pt>
                <c:pt idx="17696">
                  <c:v>69.605393750000005</c:v>
                </c:pt>
                <c:pt idx="17697">
                  <c:v>69.605862500000001</c:v>
                </c:pt>
                <c:pt idx="17698">
                  <c:v>69.6064875</c:v>
                </c:pt>
                <c:pt idx="17699">
                  <c:v>69.607581249999996</c:v>
                </c:pt>
                <c:pt idx="17700">
                  <c:v>69.608987499999998</c:v>
                </c:pt>
                <c:pt idx="17701">
                  <c:v>69.610550000000003</c:v>
                </c:pt>
                <c:pt idx="17702">
                  <c:v>69.612112499999995</c:v>
                </c:pt>
                <c:pt idx="17703">
                  <c:v>69.613831250000004</c:v>
                </c:pt>
                <c:pt idx="17704">
                  <c:v>69.615706250000002</c:v>
                </c:pt>
                <c:pt idx="17705">
                  <c:v>69.617737500000004</c:v>
                </c:pt>
                <c:pt idx="17706">
                  <c:v>69.619456249999999</c:v>
                </c:pt>
                <c:pt idx="17707">
                  <c:v>69.620549999999994</c:v>
                </c:pt>
                <c:pt idx="17708">
                  <c:v>69.621643750000004</c:v>
                </c:pt>
                <c:pt idx="17709">
                  <c:v>69.622737499999999</c:v>
                </c:pt>
                <c:pt idx="17710">
                  <c:v>69.623675000000006</c:v>
                </c:pt>
                <c:pt idx="17711">
                  <c:v>69.624300000000005</c:v>
                </c:pt>
                <c:pt idx="17712">
                  <c:v>69.624612499999998</c:v>
                </c:pt>
                <c:pt idx="17713">
                  <c:v>69.624925000000005</c:v>
                </c:pt>
                <c:pt idx="17714">
                  <c:v>69.625393750000001</c:v>
                </c:pt>
                <c:pt idx="17715">
                  <c:v>69.62601875</c:v>
                </c:pt>
                <c:pt idx="17716">
                  <c:v>69.626643749999999</c:v>
                </c:pt>
                <c:pt idx="17717">
                  <c:v>69.627112499999996</c:v>
                </c:pt>
                <c:pt idx="17718">
                  <c:v>69.627581250000006</c:v>
                </c:pt>
                <c:pt idx="17719">
                  <c:v>69.628206250000005</c:v>
                </c:pt>
                <c:pt idx="17720">
                  <c:v>69.628518749999998</c:v>
                </c:pt>
                <c:pt idx="17721">
                  <c:v>69.629143749999997</c:v>
                </c:pt>
                <c:pt idx="17722">
                  <c:v>69.630237500000007</c:v>
                </c:pt>
                <c:pt idx="17723">
                  <c:v>69.631018749999996</c:v>
                </c:pt>
                <c:pt idx="17724">
                  <c:v>69.631799999999998</c:v>
                </c:pt>
                <c:pt idx="17725">
                  <c:v>69.632581250000001</c:v>
                </c:pt>
                <c:pt idx="17726">
                  <c:v>69.633362500000004</c:v>
                </c:pt>
                <c:pt idx="17727">
                  <c:v>69.634299999999996</c:v>
                </c:pt>
                <c:pt idx="17728">
                  <c:v>69.635237500000002</c:v>
                </c:pt>
                <c:pt idx="17729">
                  <c:v>69.636018750000005</c:v>
                </c:pt>
                <c:pt idx="17730">
                  <c:v>69.636956249999997</c:v>
                </c:pt>
                <c:pt idx="17731">
                  <c:v>69.638206249999996</c:v>
                </c:pt>
                <c:pt idx="17732">
                  <c:v>69.639456249999995</c:v>
                </c:pt>
                <c:pt idx="17733">
                  <c:v>69.640706249999994</c:v>
                </c:pt>
                <c:pt idx="17734">
                  <c:v>69.641800000000003</c:v>
                </c:pt>
                <c:pt idx="17735">
                  <c:v>69.642737499999996</c:v>
                </c:pt>
                <c:pt idx="17736">
                  <c:v>69.643518749999998</c:v>
                </c:pt>
                <c:pt idx="17737">
                  <c:v>69.644300000000001</c:v>
                </c:pt>
                <c:pt idx="17738">
                  <c:v>69.645393749999997</c:v>
                </c:pt>
                <c:pt idx="17739">
                  <c:v>69.646487500000006</c:v>
                </c:pt>
                <c:pt idx="17740">
                  <c:v>69.647424999999998</c:v>
                </c:pt>
                <c:pt idx="17741">
                  <c:v>69.648362500000005</c:v>
                </c:pt>
                <c:pt idx="17742">
                  <c:v>69.649299999999997</c:v>
                </c:pt>
                <c:pt idx="17743">
                  <c:v>69.650237500000003</c:v>
                </c:pt>
                <c:pt idx="17744">
                  <c:v>69.651331249999998</c:v>
                </c:pt>
                <c:pt idx="17745">
                  <c:v>69.652424999999994</c:v>
                </c:pt>
                <c:pt idx="17746">
                  <c:v>69.6533625</c:v>
                </c:pt>
                <c:pt idx="17747">
                  <c:v>69.654300000000006</c:v>
                </c:pt>
                <c:pt idx="17748">
                  <c:v>69.655237499999998</c:v>
                </c:pt>
                <c:pt idx="17749">
                  <c:v>69.656018750000001</c:v>
                </c:pt>
                <c:pt idx="17750">
                  <c:v>69.656643750000001</c:v>
                </c:pt>
                <c:pt idx="17751">
                  <c:v>69.65726875</c:v>
                </c:pt>
                <c:pt idx="17752">
                  <c:v>69.657893749999999</c:v>
                </c:pt>
                <c:pt idx="17753">
                  <c:v>69.658362499999996</c:v>
                </c:pt>
                <c:pt idx="17754">
                  <c:v>69.658831250000006</c:v>
                </c:pt>
                <c:pt idx="17755">
                  <c:v>69.659612499999994</c:v>
                </c:pt>
                <c:pt idx="17756">
                  <c:v>69.660550000000001</c:v>
                </c:pt>
                <c:pt idx="17757">
                  <c:v>69.661487500000007</c:v>
                </c:pt>
                <c:pt idx="17758">
                  <c:v>69.662424999999999</c:v>
                </c:pt>
                <c:pt idx="17759">
                  <c:v>69.663362500000005</c:v>
                </c:pt>
                <c:pt idx="17760">
                  <c:v>69.664143749999994</c:v>
                </c:pt>
                <c:pt idx="17761">
                  <c:v>69.664612500000004</c:v>
                </c:pt>
                <c:pt idx="17762">
                  <c:v>69.66508125</c:v>
                </c:pt>
                <c:pt idx="17763">
                  <c:v>69.665706249999999</c:v>
                </c:pt>
                <c:pt idx="17764">
                  <c:v>69.666331249999999</c:v>
                </c:pt>
                <c:pt idx="17765">
                  <c:v>69.666956249999998</c:v>
                </c:pt>
                <c:pt idx="17766">
                  <c:v>69.667581249999998</c:v>
                </c:pt>
                <c:pt idx="17767">
                  <c:v>69.668362500000001</c:v>
                </c:pt>
                <c:pt idx="17768">
                  <c:v>69.669143750000003</c:v>
                </c:pt>
                <c:pt idx="17769">
                  <c:v>69.669768750000003</c:v>
                </c:pt>
                <c:pt idx="17770">
                  <c:v>69.670393750000002</c:v>
                </c:pt>
                <c:pt idx="17771">
                  <c:v>69.671018750000002</c:v>
                </c:pt>
                <c:pt idx="17772">
                  <c:v>69.671487499999998</c:v>
                </c:pt>
                <c:pt idx="17773">
                  <c:v>69.671956249999994</c:v>
                </c:pt>
                <c:pt idx="17774">
                  <c:v>69.672737499999997</c:v>
                </c:pt>
                <c:pt idx="17775">
                  <c:v>69.673675000000003</c:v>
                </c:pt>
                <c:pt idx="17776">
                  <c:v>69.674612499999995</c:v>
                </c:pt>
                <c:pt idx="17777">
                  <c:v>69.675706250000005</c:v>
                </c:pt>
                <c:pt idx="17778">
                  <c:v>69.6768</c:v>
                </c:pt>
                <c:pt idx="17779">
                  <c:v>69.677737500000006</c:v>
                </c:pt>
                <c:pt idx="17780">
                  <c:v>69.678518749999995</c:v>
                </c:pt>
                <c:pt idx="17781">
                  <c:v>69.679143749999994</c:v>
                </c:pt>
                <c:pt idx="17782">
                  <c:v>69.679612500000005</c:v>
                </c:pt>
                <c:pt idx="17783">
                  <c:v>69.679924999999997</c:v>
                </c:pt>
                <c:pt idx="17784">
                  <c:v>69.680549999999997</c:v>
                </c:pt>
                <c:pt idx="17785">
                  <c:v>69.681487500000003</c:v>
                </c:pt>
                <c:pt idx="17786">
                  <c:v>69.682268750000006</c:v>
                </c:pt>
                <c:pt idx="17787">
                  <c:v>69.683049999999994</c:v>
                </c:pt>
                <c:pt idx="17788">
                  <c:v>69.683987500000001</c:v>
                </c:pt>
                <c:pt idx="17789">
                  <c:v>69.684925000000007</c:v>
                </c:pt>
                <c:pt idx="17790">
                  <c:v>69.685862499999999</c:v>
                </c:pt>
                <c:pt idx="17791">
                  <c:v>69.686643750000002</c:v>
                </c:pt>
                <c:pt idx="17792">
                  <c:v>69.687268750000001</c:v>
                </c:pt>
                <c:pt idx="17793">
                  <c:v>69.687737499999997</c:v>
                </c:pt>
                <c:pt idx="17794">
                  <c:v>69.688050000000004</c:v>
                </c:pt>
                <c:pt idx="17795">
                  <c:v>69.68851875</c:v>
                </c:pt>
                <c:pt idx="17796">
                  <c:v>69.689143749999999</c:v>
                </c:pt>
                <c:pt idx="17797">
                  <c:v>69.689768749999999</c:v>
                </c:pt>
                <c:pt idx="17798">
                  <c:v>69.690393749999998</c:v>
                </c:pt>
                <c:pt idx="17799">
                  <c:v>69.690862499999994</c:v>
                </c:pt>
                <c:pt idx="17800">
                  <c:v>69.691175000000001</c:v>
                </c:pt>
                <c:pt idx="17801">
                  <c:v>69.691487499999994</c:v>
                </c:pt>
                <c:pt idx="17802">
                  <c:v>69.691800000000001</c:v>
                </c:pt>
                <c:pt idx="17803">
                  <c:v>69.692112499999993</c:v>
                </c:pt>
                <c:pt idx="17804">
                  <c:v>69.692581250000003</c:v>
                </c:pt>
                <c:pt idx="17805">
                  <c:v>69.693206250000003</c:v>
                </c:pt>
                <c:pt idx="17806">
                  <c:v>69.693831250000002</c:v>
                </c:pt>
                <c:pt idx="17807">
                  <c:v>69.694612500000005</c:v>
                </c:pt>
                <c:pt idx="17808">
                  <c:v>69.695549999999997</c:v>
                </c:pt>
                <c:pt idx="17809">
                  <c:v>69.69633125</c:v>
                </c:pt>
                <c:pt idx="17810">
                  <c:v>69.697112500000003</c:v>
                </c:pt>
                <c:pt idx="17811">
                  <c:v>69.698049999999995</c:v>
                </c:pt>
                <c:pt idx="17812">
                  <c:v>69.698831249999998</c:v>
                </c:pt>
                <c:pt idx="17813">
                  <c:v>69.699299999999994</c:v>
                </c:pt>
                <c:pt idx="17814">
                  <c:v>69.699768750000004</c:v>
                </c:pt>
                <c:pt idx="17815">
                  <c:v>69.700550000000007</c:v>
                </c:pt>
                <c:pt idx="17816">
                  <c:v>69.701487499999999</c:v>
                </c:pt>
                <c:pt idx="17817">
                  <c:v>69.702268750000002</c:v>
                </c:pt>
                <c:pt idx="17818">
                  <c:v>69.702893750000001</c:v>
                </c:pt>
                <c:pt idx="17819">
                  <c:v>69.703518750000001</c:v>
                </c:pt>
                <c:pt idx="17820">
                  <c:v>69.704300000000003</c:v>
                </c:pt>
                <c:pt idx="17821">
                  <c:v>69.705081250000006</c:v>
                </c:pt>
                <c:pt idx="17822">
                  <c:v>69.705706250000006</c:v>
                </c:pt>
                <c:pt idx="17823">
                  <c:v>69.706175000000002</c:v>
                </c:pt>
                <c:pt idx="17824">
                  <c:v>69.706643749999998</c:v>
                </c:pt>
                <c:pt idx="17825">
                  <c:v>69.707268749999997</c:v>
                </c:pt>
                <c:pt idx="17826">
                  <c:v>69.70805</c:v>
                </c:pt>
                <c:pt idx="17827">
                  <c:v>69.708987500000006</c:v>
                </c:pt>
                <c:pt idx="17828">
                  <c:v>69.709924999999998</c:v>
                </c:pt>
                <c:pt idx="17829">
                  <c:v>69.710706250000001</c:v>
                </c:pt>
                <c:pt idx="17830">
                  <c:v>69.711487500000004</c:v>
                </c:pt>
                <c:pt idx="17831">
                  <c:v>69.712424999999996</c:v>
                </c:pt>
                <c:pt idx="17832">
                  <c:v>69.713206249999999</c:v>
                </c:pt>
                <c:pt idx="17833">
                  <c:v>69.713831249999998</c:v>
                </c:pt>
                <c:pt idx="17834">
                  <c:v>69.714299999999994</c:v>
                </c:pt>
                <c:pt idx="17835">
                  <c:v>69.714612500000001</c:v>
                </c:pt>
                <c:pt idx="17836">
                  <c:v>69.714924999999994</c:v>
                </c:pt>
                <c:pt idx="17837">
                  <c:v>69.715081249999997</c:v>
                </c:pt>
                <c:pt idx="17838">
                  <c:v>69.715081249999997</c:v>
                </c:pt>
                <c:pt idx="17839">
                  <c:v>69.715081249999997</c:v>
                </c:pt>
                <c:pt idx="17840">
                  <c:v>69.715237500000001</c:v>
                </c:pt>
                <c:pt idx="17841">
                  <c:v>69.715393750000004</c:v>
                </c:pt>
                <c:pt idx="17842">
                  <c:v>69.715393750000004</c:v>
                </c:pt>
                <c:pt idx="17843">
                  <c:v>69.715549999999993</c:v>
                </c:pt>
                <c:pt idx="17844">
                  <c:v>69.7158625</c:v>
                </c:pt>
                <c:pt idx="17845">
                  <c:v>69.716175000000007</c:v>
                </c:pt>
                <c:pt idx="17846">
                  <c:v>69.716487499999999</c:v>
                </c:pt>
                <c:pt idx="17847">
                  <c:v>69.716956249999996</c:v>
                </c:pt>
                <c:pt idx="17848">
                  <c:v>69.717737499999998</c:v>
                </c:pt>
                <c:pt idx="17849">
                  <c:v>69.718518750000001</c:v>
                </c:pt>
                <c:pt idx="17850">
                  <c:v>69.719143750000001</c:v>
                </c:pt>
                <c:pt idx="17851">
                  <c:v>69.71976875</c:v>
                </c:pt>
                <c:pt idx="17852">
                  <c:v>69.720393749999999</c:v>
                </c:pt>
                <c:pt idx="17853">
                  <c:v>69.720706250000006</c:v>
                </c:pt>
                <c:pt idx="17854">
                  <c:v>69.720862499999996</c:v>
                </c:pt>
                <c:pt idx="17855">
                  <c:v>69.721331250000006</c:v>
                </c:pt>
                <c:pt idx="17856">
                  <c:v>69.721800000000002</c:v>
                </c:pt>
                <c:pt idx="17857">
                  <c:v>69.722112499999994</c:v>
                </c:pt>
                <c:pt idx="17858">
                  <c:v>69.722581250000005</c:v>
                </c:pt>
                <c:pt idx="17859">
                  <c:v>69.723206250000004</c:v>
                </c:pt>
                <c:pt idx="17860">
                  <c:v>69.723831250000003</c:v>
                </c:pt>
                <c:pt idx="17861">
                  <c:v>69.724456250000003</c:v>
                </c:pt>
                <c:pt idx="17862">
                  <c:v>69.725081250000002</c:v>
                </c:pt>
                <c:pt idx="17863">
                  <c:v>69.725706250000002</c:v>
                </c:pt>
                <c:pt idx="17864">
                  <c:v>69.726331250000001</c:v>
                </c:pt>
                <c:pt idx="17865">
                  <c:v>69.726956250000001</c:v>
                </c:pt>
                <c:pt idx="17866">
                  <c:v>69.72758125</c:v>
                </c:pt>
                <c:pt idx="17867">
                  <c:v>69.728049999999996</c:v>
                </c:pt>
                <c:pt idx="17868">
                  <c:v>69.728518750000006</c:v>
                </c:pt>
                <c:pt idx="17869">
                  <c:v>69.729299999999995</c:v>
                </c:pt>
                <c:pt idx="17870">
                  <c:v>69.730081249999998</c:v>
                </c:pt>
                <c:pt idx="17871">
                  <c:v>69.730549999999994</c:v>
                </c:pt>
                <c:pt idx="17872">
                  <c:v>69.730862500000001</c:v>
                </c:pt>
                <c:pt idx="17873">
                  <c:v>69.731174999999993</c:v>
                </c:pt>
                <c:pt idx="17874">
                  <c:v>69.7314875</c:v>
                </c:pt>
                <c:pt idx="17875">
                  <c:v>69.731956249999996</c:v>
                </c:pt>
                <c:pt idx="17876">
                  <c:v>69.732581249999996</c:v>
                </c:pt>
                <c:pt idx="17877">
                  <c:v>69.733206249999995</c:v>
                </c:pt>
                <c:pt idx="17878">
                  <c:v>69.733675000000005</c:v>
                </c:pt>
                <c:pt idx="17879">
                  <c:v>69.733987499999998</c:v>
                </c:pt>
                <c:pt idx="17880">
                  <c:v>69.734300000000005</c:v>
                </c:pt>
                <c:pt idx="17881">
                  <c:v>69.734768750000001</c:v>
                </c:pt>
                <c:pt idx="17882">
                  <c:v>69.73539375</c:v>
                </c:pt>
                <c:pt idx="17883">
                  <c:v>69.736018749999999</c:v>
                </c:pt>
                <c:pt idx="17884">
                  <c:v>69.736643749999999</c:v>
                </c:pt>
                <c:pt idx="17885">
                  <c:v>69.737268749999998</c:v>
                </c:pt>
                <c:pt idx="17886">
                  <c:v>69.737893749999998</c:v>
                </c:pt>
                <c:pt idx="17887">
                  <c:v>69.738518749999997</c:v>
                </c:pt>
                <c:pt idx="17888">
                  <c:v>69.739143749999997</c:v>
                </c:pt>
                <c:pt idx="17889">
                  <c:v>69.739612500000007</c:v>
                </c:pt>
                <c:pt idx="17890">
                  <c:v>69.739924999999999</c:v>
                </c:pt>
                <c:pt idx="17891">
                  <c:v>69.740237500000006</c:v>
                </c:pt>
                <c:pt idx="17892">
                  <c:v>69.740862500000006</c:v>
                </c:pt>
                <c:pt idx="17893">
                  <c:v>69.741487500000005</c:v>
                </c:pt>
                <c:pt idx="17894">
                  <c:v>69.741799999999998</c:v>
                </c:pt>
                <c:pt idx="17895">
                  <c:v>69.742112500000005</c:v>
                </c:pt>
                <c:pt idx="17896">
                  <c:v>69.742424999999997</c:v>
                </c:pt>
                <c:pt idx="17897">
                  <c:v>69.742737500000004</c:v>
                </c:pt>
                <c:pt idx="17898">
                  <c:v>69.743049999999997</c:v>
                </c:pt>
                <c:pt idx="17899">
                  <c:v>69.743518750000007</c:v>
                </c:pt>
                <c:pt idx="17900">
                  <c:v>69.743987500000003</c:v>
                </c:pt>
                <c:pt idx="17901">
                  <c:v>69.744456249999999</c:v>
                </c:pt>
                <c:pt idx="17902">
                  <c:v>69.745081249999998</c:v>
                </c:pt>
                <c:pt idx="17903">
                  <c:v>69.745393750000005</c:v>
                </c:pt>
                <c:pt idx="17904">
                  <c:v>69.745393750000005</c:v>
                </c:pt>
                <c:pt idx="17905">
                  <c:v>69.745549999999994</c:v>
                </c:pt>
                <c:pt idx="17906">
                  <c:v>69.746018750000005</c:v>
                </c:pt>
                <c:pt idx="17907">
                  <c:v>69.746643750000004</c:v>
                </c:pt>
                <c:pt idx="17908">
                  <c:v>69.747268750000003</c:v>
                </c:pt>
                <c:pt idx="17909">
                  <c:v>69.747737499999999</c:v>
                </c:pt>
                <c:pt idx="17910">
                  <c:v>69.747893750000003</c:v>
                </c:pt>
                <c:pt idx="17911">
                  <c:v>69.747893750000003</c:v>
                </c:pt>
                <c:pt idx="17912">
                  <c:v>69.747893750000003</c:v>
                </c:pt>
                <c:pt idx="17913">
                  <c:v>69.747893750000003</c:v>
                </c:pt>
                <c:pt idx="17914">
                  <c:v>69.747893750000003</c:v>
                </c:pt>
                <c:pt idx="17915">
                  <c:v>69.748050000000006</c:v>
                </c:pt>
                <c:pt idx="17916">
                  <c:v>69.748362499999999</c:v>
                </c:pt>
                <c:pt idx="17917">
                  <c:v>69.748675000000006</c:v>
                </c:pt>
                <c:pt idx="17918">
                  <c:v>69.749143750000002</c:v>
                </c:pt>
                <c:pt idx="17919">
                  <c:v>69.749768750000001</c:v>
                </c:pt>
                <c:pt idx="17920">
                  <c:v>69.750393750000001</c:v>
                </c:pt>
                <c:pt idx="17921">
                  <c:v>69.75101875</c:v>
                </c:pt>
                <c:pt idx="17922">
                  <c:v>69.751643749999999</c:v>
                </c:pt>
                <c:pt idx="17923">
                  <c:v>69.752268749999999</c:v>
                </c:pt>
                <c:pt idx="17924">
                  <c:v>69.752893749999998</c:v>
                </c:pt>
                <c:pt idx="17925">
                  <c:v>69.753518749999998</c:v>
                </c:pt>
                <c:pt idx="17926">
                  <c:v>69.754143749999997</c:v>
                </c:pt>
                <c:pt idx="17927">
                  <c:v>69.754925</c:v>
                </c:pt>
                <c:pt idx="17928">
                  <c:v>69.755862499999907</c:v>
                </c:pt>
                <c:pt idx="17929">
                  <c:v>69.756799999999998</c:v>
                </c:pt>
                <c:pt idx="17930">
                  <c:v>69.757737500000005</c:v>
                </c:pt>
                <c:pt idx="17931">
                  <c:v>69.758674999999997</c:v>
                </c:pt>
                <c:pt idx="17932">
                  <c:v>69.759456249999999</c:v>
                </c:pt>
                <c:pt idx="17933">
                  <c:v>69.760081249999999</c:v>
                </c:pt>
                <c:pt idx="17934">
                  <c:v>69.760706249999998</c:v>
                </c:pt>
                <c:pt idx="17935">
                  <c:v>69.761174999999994</c:v>
                </c:pt>
                <c:pt idx="17936">
                  <c:v>69.761643750000005</c:v>
                </c:pt>
                <c:pt idx="17937">
                  <c:v>69.761956249999997</c:v>
                </c:pt>
                <c:pt idx="17938">
                  <c:v>69.762112500000001</c:v>
                </c:pt>
                <c:pt idx="17939">
                  <c:v>69.762424999999993</c:v>
                </c:pt>
                <c:pt idx="17940">
                  <c:v>69.7627375</c:v>
                </c:pt>
                <c:pt idx="17941">
                  <c:v>69.763050000000007</c:v>
                </c:pt>
                <c:pt idx="17942">
                  <c:v>69.763362499999999</c:v>
                </c:pt>
                <c:pt idx="17943">
                  <c:v>69.763675000000006</c:v>
                </c:pt>
                <c:pt idx="17944">
                  <c:v>69.763987499999999</c:v>
                </c:pt>
                <c:pt idx="17945">
                  <c:v>69.764456249999995</c:v>
                </c:pt>
                <c:pt idx="17946">
                  <c:v>69.765081249999994</c:v>
                </c:pt>
                <c:pt idx="17947">
                  <c:v>69.765706249999994</c:v>
                </c:pt>
                <c:pt idx="17948">
                  <c:v>69.766331249999993</c:v>
                </c:pt>
                <c:pt idx="17949">
                  <c:v>69.766800000000003</c:v>
                </c:pt>
                <c:pt idx="17950">
                  <c:v>69.767112499999996</c:v>
                </c:pt>
                <c:pt idx="17951">
                  <c:v>69.767425000000003</c:v>
                </c:pt>
                <c:pt idx="17952">
                  <c:v>69.767893749999999</c:v>
                </c:pt>
                <c:pt idx="17953">
                  <c:v>69.768362499999995</c:v>
                </c:pt>
                <c:pt idx="17954">
                  <c:v>69.768675000000002</c:v>
                </c:pt>
                <c:pt idx="17955">
                  <c:v>69.768987499999994</c:v>
                </c:pt>
                <c:pt idx="17956">
                  <c:v>69.769300000000001</c:v>
                </c:pt>
                <c:pt idx="17957">
                  <c:v>69.769612499999994</c:v>
                </c:pt>
                <c:pt idx="17958">
                  <c:v>69.770081250000004</c:v>
                </c:pt>
                <c:pt idx="17959">
                  <c:v>69.770706250000003</c:v>
                </c:pt>
                <c:pt idx="17960">
                  <c:v>69.771174999999999</c:v>
                </c:pt>
                <c:pt idx="17961">
                  <c:v>69.771643749999996</c:v>
                </c:pt>
                <c:pt idx="17962">
                  <c:v>69.772268749999995</c:v>
                </c:pt>
                <c:pt idx="17963">
                  <c:v>69.772893749999994</c:v>
                </c:pt>
                <c:pt idx="17964">
                  <c:v>69.773674999999997</c:v>
                </c:pt>
                <c:pt idx="17965">
                  <c:v>69.77445625</c:v>
                </c:pt>
                <c:pt idx="17966">
                  <c:v>69.775081249999999</c:v>
                </c:pt>
                <c:pt idx="17967">
                  <c:v>69.775706249999999</c:v>
                </c:pt>
                <c:pt idx="17968">
                  <c:v>69.776331249999998</c:v>
                </c:pt>
                <c:pt idx="17969">
                  <c:v>69.776956249999998</c:v>
                </c:pt>
                <c:pt idx="17970">
                  <c:v>69.777737500000001</c:v>
                </c:pt>
                <c:pt idx="17971">
                  <c:v>69.778675000000007</c:v>
                </c:pt>
                <c:pt idx="17972">
                  <c:v>69.779612499999999</c:v>
                </c:pt>
                <c:pt idx="17973">
                  <c:v>69.780237499999998</c:v>
                </c:pt>
                <c:pt idx="17974">
                  <c:v>69.780550000000005</c:v>
                </c:pt>
                <c:pt idx="17975">
                  <c:v>69.780862499999998</c:v>
                </c:pt>
                <c:pt idx="17976">
                  <c:v>69.781331249999994</c:v>
                </c:pt>
                <c:pt idx="17977">
                  <c:v>69.781956249999993</c:v>
                </c:pt>
                <c:pt idx="17978">
                  <c:v>69.782425000000003</c:v>
                </c:pt>
                <c:pt idx="17979">
                  <c:v>69.782737499999996</c:v>
                </c:pt>
                <c:pt idx="17980">
                  <c:v>69.783050000000003</c:v>
                </c:pt>
                <c:pt idx="17981">
                  <c:v>69.783362499999996</c:v>
                </c:pt>
                <c:pt idx="17982">
                  <c:v>69.783675000000002</c:v>
                </c:pt>
                <c:pt idx="17983">
                  <c:v>69.783831250000006</c:v>
                </c:pt>
                <c:pt idx="17984">
                  <c:v>69.783831250000006</c:v>
                </c:pt>
                <c:pt idx="17985">
                  <c:v>69.783831250000006</c:v>
                </c:pt>
                <c:pt idx="17986">
                  <c:v>69.784143749999998</c:v>
                </c:pt>
                <c:pt idx="17987">
                  <c:v>69.784612499999994</c:v>
                </c:pt>
                <c:pt idx="17988">
                  <c:v>69.785081250000005</c:v>
                </c:pt>
                <c:pt idx="17989">
                  <c:v>69.785862499999993</c:v>
                </c:pt>
                <c:pt idx="17990">
                  <c:v>69.786643749999996</c:v>
                </c:pt>
                <c:pt idx="17991">
                  <c:v>69.787268749999996</c:v>
                </c:pt>
                <c:pt idx="17992">
                  <c:v>69.787893749999995</c:v>
                </c:pt>
                <c:pt idx="17993">
                  <c:v>69.788362500000005</c:v>
                </c:pt>
                <c:pt idx="17994">
                  <c:v>69.788674999999998</c:v>
                </c:pt>
                <c:pt idx="17995">
                  <c:v>69.789143749999994</c:v>
                </c:pt>
                <c:pt idx="17996">
                  <c:v>69.789612500000004</c:v>
                </c:pt>
                <c:pt idx="17997">
                  <c:v>69.789924999999997</c:v>
                </c:pt>
                <c:pt idx="17998">
                  <c:v>69.790237500000003</c:v>
                </c:pt>
                <c:pt idx="17999">
                  <c:v>69.790706249999999</c:v>
                </c:pt>
                <c:pt idx="18000">
                  <c:v>69.791331249999999</c:v>
                </c:pt>
                <c:pt idx="18001">
                  <c:v>69.791799999999995</c:v>
                </c:pt>
                <c:pt idx="18002">
                  <c:v>69.792268750000005</c:v>
                </c:pt>
                <c:pt idx="18003">
                  <c:v>69.792737500000001</c:v>
                </c:pt>
                <c:pt idx="18004">
                  <c:v>69.793049999999994</c:v>
                </c:pt>
                <c:pt idx="18005">
                  <c:v>69.793362500000001</c:v>
                </c:pt>
                <c:pt idx="18006">
                  <c:v>69.793674999999993</c:v>
                </c:pt>
                <c:pt idx="18007">
                  <c:v>69.7939875</c:v>
                </c:pt>
                <c:pt idx="18008">
                  <c:v>69.794143750000003</c:v>
                </c:pt>
                <c:pt idx="18009">
                  <c:v>69.794143750000003</c:v>
                </c:pt>
                <c:pt idx="18010">
                  <c:v>69.794143750000003</c:v>
                </c:pt>
                <c:pt idx="18011">
                  <c:v>69.794143750000003</c:v>
                </c:pt>
                <c:pt idx="18012">
                  <c:v>69.794143750000003</c:v>
                </c:pt>
                <c:pt idx="18013">
                  <c:v>69.7939875</c:v>
                </c:pt>
                <c:pt idx="18014">
                  <c:v>69.793831249999997</c:v>
                </c:pt>
                <c:pt idx="18015">
                  <c:v>69.793831249999997</c:v>
                </c:pt>
                <c:pt idx="18016">
                  <c:v>69.794143750000003</c:v>
                </c:pt>
                <c:pt idx="18017">
                  <c:v>69.794768750000003</c:v>
                </c:pt>
                <c:pt idx="18018">
                  <c:v>69.795550000000006</c:v>
                </c:pt>
                <c:pt idx="18019">
                  <c:v>69.796643750000001</c:v>
                </c:pt>
                <c:pt idx="18020">
                  <c:v>69.797737499999997</c:v>
                </c:pt>
                <c:pt idx="18021">
                  <c:v>69.798675000000003</c:v>
                </c:pt>
                <c:pt idx="18022">
                  <c:v>69.799768749999998</c:v>
                </c:pt>
                <c:pt idx="18023">
                  <c:v>69.801018749999997</c:v>
                </c:pt>
                <c:pt idx="18024">
                  <c:v>69.802268749999996</c:v>
                </c:pt>
                <c:pt idx="18025">
                  <c:v>69.803362500000006</c:v>
                </c:pt>
                <c:pt idx="18026">
                  <c:v>69.804612500000005</c:v>
                </c:pt>
                <c:pt idx="18027">
                  <c:v>69.806018750000007</c:v>
                </c:pt>
                <c:pt idx="18028">
                  <c:v>69.807424999999995</c:v>
                </c:pt>
                <c:pt idx="18029">
                  <c:v>69.808987500000001</c:v>
                </c:pt>
                <c:pt idx="18030">
                  <c:v>69.810706249999996</c:v>
                </c:pt>
                <c:pt idx="18031">
                  <c:v>69.812581249999994</c:v>
                </c:pt>
                <c:pt idx="18032">
                  <c:v>69.814612499999996</c:v>
                </c:pt>
                <c:pt idx="18033">
                  <c:v>69.816643749999997</c:v>
                </c:pt>
                <c:pt idx="18034">
                  <c:v>69.818518749999996</c:v>
                </c:pt>
                <c:pt idx="18035">
                  <c:v>69.820237500000005</c:v>
                </c:pt>
                <c:pt idx="18036">
                  <c:v>69.821956249999999</c:v>
                </c:pt>
                <c:pt idx="18037">
                  <c:v>69.823674999999994</c:v>
                </c:pt>
                <c:pt idx="18038">
                  <c:v>69.825706249999996</c:v>
                </c:pt>
                <c:pt idx="18039">
                  <c:v>69.828206249999994</c:v>
                </c:pt>
                <c:pt idx="18040">
                  <c:v>69.830706250000006</c:v>
                </c:pt>
                <c:pt idx="18041">
                  <c:v>69.833674999999999</c:v>
                </c:pt>
                <c:pt idx="18042">
                  <c:v>69.836799999999997</c:v>
                </c:pt>
                <c:pt idx="18043">
                  <c:v>69.839612500000001</c:v>
                </c:pt>
                <c:pt idx="18044">
                  <c:v>69.842268750000002</c:v>
                </c:pt>
                <c:pt idx="18045">
                  <c:v>69.844925000000003</c:v>
                </c:pt>
                <c:pt idx="18046">
                  <c:v>69.847737499999994</c:v>
                </c:pt>
                <c:pt idx="18047">
                  <c:v>69.850706250000002</c:v>
                </c:pt>
                <c:pt idx="18048">
                  <c:v>69.853987500000002</c:v>
                </c:pt>
                <c:pt idx="18049">
                  <c:v>69.857268750000003</c:v>
                </c:pt>
                <c:pt idx="18050">
                  <c:v>69.860550000000003</c:v>
                </c:pt>
                <c:pt idx="18051">
                  <c:v>69.863831250000004</c:v>
                </c:pt>
                <c:pt idx="18052">
                  <c:v>69.867424999999997</c:v>
                </c:pt>
                <c:pt idx="18053">
                  <c:v>69.870862500000001</c:v>
                </c:pt>
                <c:pt idx="18054">
                  <c:v>69.873987499999998</c:v>
                </c:pt>
                <c:pt idx="18055">
                  <c:v>69.877268749999999</c:v>
                </c:pt>
                <c:pt idx="18056">
                  <c:v>69.880549999999999</c:v>
                </c:pt>
                <c:pt idx="18057">
                  <c:v>69.883987500000003</c:v>
                </c:pt>
                <c:pt idx="18058">
                  <c:v>69.887268750000004</c:v>
                </c:pt>
                <c:pt idx="18059">
                  <c:v>69.890550000000005</c:v>
                </c:pt>
                <c:pt idx="18060">
                  <c:v>69.893987499999994</c:v>
                </c:pt>
                <c:pt idx="18061">
                  <c:v>69.897424999999998</c:v>
                </c:pt>
                <c:pt idx="18062">
                  <c:v>69.900706249999999</c:v>
                </c:pt>
                <c:pt idx="18063">
                  <c:v>69.903987499999999</c:v>
                </c:pt>
                <c:pt idx="18064">
                  <c:v>69.907737499999996</c:v>
                </c:pt>
                <c:pt idx="18065">
                  <c:v>69.911175</c:v>
                </c:pt>
                <c:pt idx="18066">
                  <c:v>69.914143749999994</c:v>
                </c:pt>
                <c:pt idx="18067">
                  <c:v>69.916956249999998</c:v>
                </c:pt>
                <c:pt idx="18068">
                  <c:v>69.919768750000003</c:v>
                </c:pt>
                <c:pt idx="18069">
                  <c:v>69.922581249999993</c:v>
                </c:pt>
                <c:pt idx="18070">
                  <c:v>69.925081250000005</c:v>
                </c:pt>
                <c:pt idx="18071">
                  <c:v>69.927424999999999</c:v>
                </c:pt>
                <c:pt idx="18072">
                  <c:v>69.929612500000005</c:v>
                </c:pt>
                <c:pt idx="18073">
                  <c:v>69.931174999999996</c:v>
                </c:pt>
                <c:pt idx="18074">
                  <c:v>69.931956249999999</c:v>
                </c:pt>
                <c:pt idx="18075">
                  <c:v>69.932581249999998</c:v>
                </c:pt>
                <c:pt idx="18076">
                  <c:v>69.933049999999994</c:v>
                </c:pt>
                <c:pt idx="18077">
                  <c:v>69.933206249999998</c:v>
                </c:pt>
                <c:pt idx="18078">
                  <c:v>69.933518750000005</c:v>
                </c:pt>
                <c:pt idx="18079">
                  <c:v>69.934299999999993</c:v>
                </c:pt>
                <c:pt idx="18080">
                  <c:v>69.935237499999999</c:v>
                </c:pt>
                <c:pt idx="18081">
                  <c:v>69.936175000000006</c:v>
                </c:pt>
                <c:pt idx="18082">
                  <c:v>69.936800000000005</c:v>
                </c:pt>
                <c:pt idx="18083">
                  <c:v>69.937425000000005</c:v>
                </c:pt>
                <c:pt idx="18084">
                  <c:v>69.937893750000001</c:v>
                </c:pt>
                <c:pt idx="18085">
                  <c:v>69.938206249999993</c:v>
                </c:pt>
                <c:pt idx="18086">
                  <c:v>69.938987499999996</c:v>
                </c:pt>
                <c:pt idx="18087">
                  <c:v>69.939612499999996</c:v>
                </c:pt>
                <c:pt idx="18088">
                  <c:v>69.940081250000006</c:v>
                </c:pt>
                <c:pt idx="18089">
                  <c:v>69.940862499999994</c:v>
                </c:pt>
                <c:pt idx="18090">
                  <c:v>69.941643749999997</c:v>
                </c:pt>
                <c:pt idx="18091">
                  <c:v>69.942112499999993</c:v>
                </c:pt>
                <c:pt idx="18092">
                  <c:v>69.942425</c:v>
                </c:pt>
                <c:pt idx="18093">
                  <c:v>69.943049999999999</c:v>
                </c:pt>
                <c:pt idx="18094">
                  <c:v>69.943831250000002</c:v>
                </c:pt>
                <c:pt idx="18095">
                  <c:v>69.944299999999998</c:v>
                </c:pt>
                <c:pt idx="18096">
                  <c:v>69.944612500000005</c:v>
                </c:pt>
                <c:pt idx="18097">
                  <c:v>69.944924999999998</c:v>
                </c:pt>
                <c:pt idx="18098">
                  <c:v>69.945237500000005</c:v>
                </c:pt>
                <c:pt idx="18099">
                  <c:v>69.945393749999994</c:v>
                </c:pt>
                <c:pt idx="18100">
                  <c:v>69.945549999999997</c:v>
                </c:pt>
                <c:pt idx="18101">
                  <c:v>69.945862500000004</c:v>
                </c:pt>
                <c:pt idx="18102">
                  <c:v>69.946174999999997</c:v>
                </c:pt>
                <c:pt idx="18103">
                  <c:v>69.946487500000003</c:v>
                </c:pt>
                <c:pt idx="18104">
                  <c:v>69.946956249999999</c:v>
                </c:pt>
                <c:pt idx="18105">
                  <c:v>69.947424999999996</c:v>
                </c:pt>
                <c:pt idx="18106">
                  <c:v>69.947737500000002</c:v>
                </c:pt>
                <c:pt idx="18107">
                  <c:v>69.947893750000006</c:v>
                </c:pt>
                <c:pt idx="18108">
                  <c:v>69.948049999999995</c:v>
                </c:pt>
                <c:pt idx="18109">
                  <c:v>69.948518750000005</c:v>
                </c:pt>
                <c:pt idx="18110">
                  <c:v>69.948831249999998</c:v>
                </c:pt>
                <c:pt idx="18111">
                  <c:v>69.948831249999998</c:v>
                </c:pt>
                <c:pt idx="18112">
                  <c:v>69.949143750000005</c:v>
                </c:pt>
                <c:pt idx="18113">
                  <c:v>69.949612500000001</c:v>
                </c:pt>
                <c:pt idx="18114">
                  <c:v>69.949768750000004</c:v>
                </c:pt>
                <c:pt idx="18115">
                  <c:v>69.949768750000004</c:v>
                </c:pt>
                <c:pt idx="18116">
                  <c:v>69.949612500000001</c:v>
                </c:pt>
                <c:pt idx="18117">
                  <c:v>69.949299999999994</c:v>
                </c:pt>
                <c:pt idx="18118">
                  <c:v>69.948987500000001</c:v>
                </c:pt>
                <c:pt idx="18119">
                  <c:v>69.948674999999994</c:v>
                </c:pt>
                <c:pt idx="18120">
                  <c:v>69.948518750000005</c:v>
                </c:pt>
                <c:pt idx="18121">
                  <c:v>69.948362500000002</c:v>
                </c:pt>
                <c:pt idx="18122">
                  <c:v>69.948049999999995</c:v>
                </c:pt>
                <c:pt idx="18123">
                  <c:v>69.947893750000006</c:v>
                </c:pt>
                <c:pt idx="18124">
                  <c:v>69.947893750000006</c:v>
                </c:pt>
                <c:pt idx="18125">
                  <c:v>69.947581249999999</c:v>
                </c:pt>
                <c:pt idx="18126">
                  <c:v>69.947112500000003</c:v>
                </c:pt>
                <c:pt idx="18127">
                  <c:v>69.946643750000007</c:v>
                </c:pt>
                <c:pt idx="18128">
                  <c:v>69.946174999999997</c:v>
                </c:pt>
                <c:pt idx="18129">
                  <c:v>69.945706250000001</c:v>
                </c:pt>
                <c:pt idx="18130">
                  <c:v>69.945237500000005</c:v>
                </c:pt>
                <c:pt idx="18131">
                  <c:v>69.944924999999998</c:v>
                </c:pt>
                <c:pt idx="18132">
                  <c:v>69.944612500000005</c:v>
                </c:pt>
                <c:pt idx="18133">
                  <c:v>69.944299999999998</c:v>
                </c:pt>
                <c:pt idx="18134">
                  <c:v>69.943987500000006</c:v>
                </c:pt>
                <c:pt idx="18135">
                  <c:v>69.943674999999999</c:v>
                </c:pt>
                <c:pt idx="18136">
                  <c:v>69.943362500000006</c:v>
                </c:pt>
                <c:pt idx="18137">
                  <c:v>69.942893749999996</c:v>
                </c:pt>
                <c:pt idx="18138">
                  <c:v>69.942425</c:v>
                </c:pt>
                <c:pt idx="18139">
                  <c:v>69.942112499999993</c:v>
                </c:pt>
                <c:pt idx="18140">
                  <c:v>69.941800000000001</c:v>
                </c:pt>
                <c:pt idx="18141">
                  <c:v>69.941487499999994</c:v>
                </c:pt>
                <c:pt idx="18142">
                  <c:v>69.941175000000001</c:v>
                </c:pt>
                <c:pt idx="18143">
                  <c:v>69.940706250000005</c:v>
                </c:pt>
                <c:pt idx="18144">
                  <c:v>69.940237499999995</c:v>
                </c:pt>
                <c:pt idx="18145">
                  <c:v>69.939768749999999</c:v>
                </c:pt>
                <c:pt idx="18146">
                  <c:v>69.939143749999999</c:v>
                </c:pt>
                <c:pt idx="18147">
                  <c:v>69.938675000000003</c:v>
                </c:pt>
                <c:pt idx="18148">
                  <c:v>69.938362499999997</c:v>
                </c:pt>
                <c:pt idx="18149">
                  <c:v>69.937893750000001</c:v>
                </c:pt>
                <c:pt idx="18150">
                  <c:v>69.937268750000001</c:v>
                </c:pt>
                <c:pt idx="18151">
                  <c:v>69.936800000000005</c:v>
                </c:pt>
                <c:pt idx="18152">
                  <c:v>69.936331249999995</c:v>
                </c:pt>
                <c:pt idx="18153">
                  <c:v>69.935862499999999</c:v>
                </c:pt>
                <c:pt idx="18154">
                  <c:v>69.935237499999999</c:v>
                </c:pt>
                <c:pt idx="18155">
                  <c:v>69.934299999999993</c:v>
                </c:pt>
                <c:pt idx="18156">
                  <c:v>69.933206249999998</c:v>
                </c:pt>
                <c:pt idx="18157">
                  <c:v>69.932268750000006</c:v>
                </c:pt>
                <c:pt idx="18158">
                  <c:v>69.931643750000006</c:v>
                </c:pt>
                <c:pt idx="18159">
                  <c:v>69.931018750000007</c:v>
                </c:pt>
                <c:pt idx="18160">
                  <c:v>69.930393749999993</c:v>
                </c:pt>
                <c:pt idx="18161">
                  <c:v>69.929768749999994</c:v>
                </c:pt>
                <c:pt idx="18162">
                  <c:v>69.928987500000005</c:v>
                </c:pt>
                <c:pt idx="18163">
                  <c:v>69.928049999999999</c:v>
                </c:pt>
                <c:pt idx="18164">
                  <c:v>69.927112500000007</c:v>
                </c:pt>
                <c:pt idx="18165">
                  <c:v>69.926331250000004</c:v>
                </c:pt>
                <c:pt idx="18166">
                  <c:v>69.925706250000005</c:v>
                </c:pt>
                <c:pt idx="18167">
                  <c:v>69.924925000000002</c:v>
                </c:pt>
                <c:pt idx="18168">
                  <c:v>69.923831250000006</c:v>
                </c:pt>
                <c:pt idx="18169">
                  <c:v>69.92289375</c:v>
                </c:pt>
                <c:pt idx="18170">
                  <c:v>69.922268750000001</c:v>
                </c:pt>
                <c:pt idx="18171">
                  <c:v>69.921643750000001</c:v>
                </c:pt>
                <c:pt idx="18172">
                  <c:v>69.921331249999994</c:v>
                </c:pt>
                <c:pt idx="18173">
                  <c:v>69.921331249999994</c:v>
                </c:pt>
                <c:pt idx="18174">
                  <c:v>69.921487499999998</c:v>
                </c:pt>
                <c:pt idx="18175">
                  <c:v>69.921800000000005</c:v>
                </c:pt>
                <c:pt idx="18176">
                  <c:v>69.922112499999997</c:v>
                </c:pt>
                <c:pt idx="18177">
                  <c:v>69.922425000000004</c:v>
                </c:pt>
                <c:pt idx="18178">
                  <c:v>69.922425000000004</c:v>
                </c:pt>
                <c:pt idx="18179">
                  <c:v>69.921487499999998</c:v>
                </c:pt>
                <c:pt idx="18180">
                  <c:v>69.920862499999998</c:v>
                </c:pt>
                <c:pt idx="18181">
                  <c:v>69.921175000000005</c:v>
                </c:pt>
                <c:pt idx="18182">
                  <c:v>69.921331249999994</c:v>
                </c:pt>
                <c:pt idx="18183">
                  <c:v>69.921643750000001</c:v>
                </c:pt>
                <c:pt idx="18184">
                  <c:v>69.922112499999997</c:v>
                </c:pt>
                <c:pt idx="18185">
                  <c:v>69.922581249999993</c:v>
                </c:pt>
                <c:pt idx="18186">
                  <c:v>69.923362499999996</c:v>
                </c:pt>
                <c:pt idx="18187">
                  <c:v>69.924300000000002</c:v>
                </c:pt>
                <c:pt idx="18188">
                  <c:v>69.925393749999998</c:v>
                </c:pt>
                <c:pt idx="18189">
                  <c:v>69.926643749999997</c:v>
                </c:pt>
                <c:pt idx="18190">
                  <c:v>69.927893749999996</c:v>
                </c:pt>
                <c:pt idx="18191">
                  <c:v>69.928987500000005</c:v>
                </c:pt>
                <c:pt idx="18192">
                  <c:v>69.929924999999997</c:v>
                </c:pt>
                <c:pt idx="18193">
                  <c:v>69.931018750000007</c:v>
                </c:pt>
                <c:pt idx="18194">
                  <c:v>69.932268750000006</c:v>
                </c:pt>
                <c:pt idx="18195">
                  <c:v>69.933518750000005</c:v>
                </c:pt>
                <c:pt idx="18196">
                  <c:v>69.934456249999997</c:v>
                </c:pt>
                <c:pt idx="18197">
                  <c:v>69.935081249999996</c:v>
                </c:pt>
                <c:pt idx="18198">
                  <c:v>69.935862499999999</c:v>
                </c:pt>
                <c:pt idx="18199">
                  <c:v>69.936800000000005</c:v>
                </c:pt>
                <c:pt idx="18200">
                  <c:v>69.938050000000004</c:v>
                </c:pt>
                <c:pt idx="18201">
                  <c:v>69.939925000000002</c:v>
                </c:pt>
                <c:pt idx="18202">
                  <c:v>69.942112499999993</c:v>
                </c:pt>
                <c:pt idx="18203">
                  <c:v>69.944299999999998</c:v>
                </c:pt>
                <c:pt idx="18204">
                  <c:v>69.946643750000007</c:v>
                </c:pt>
                <c:pt idx="18205">
                  <c:v>69.948831249999998</c:v>
                </c:pt>
                <c:pt idx="18206">
                  <c:v>69.950393750000003</c:v>
                </c:pt>
                <c:pt idx="18207">
                  <c:v>69.952425000000005</c:v>
                </c:pt>
                <c:pt idx="18208">
                  <c:v>69.954612499999996</c:v>
                </c:pt>
                <c:pt idx="18209">
                  <c:v>69.957112499999994</c:v>
                </c:pt>
                <c:pt idx="18210">
                  <c:v>69.960393749999994</c:v>
                </c:pt>
                <c:pt idx="18211">
                  <c:v>69.964534374999999</c:v>
                </c:pt>
                <c:pt idx="18212">
                  <c:v>69.970003125000005</c:v>
                </c:pt>
                <c:pt idx="18213">
                  <c:v>69.976174999999998</c:v>
                </c:pt>
                <c:pt idx="18214">
                  <c:v>69.981018750000004</c:v>
                </c:pt>
                <c:pt idx="18215">
                  <c:v>69.984456249999994</c:v>
                </c:pt>
                <c:pt idx="18216">
                  <c:v>69.987893749999998</c:v>
                </c:pt>
                <c:pt idx="18217">
                  <c:v>69.991174999999998</c:v>
                </c:pt>
                <c:pt idx="18218">
                  <c:v>69.994768750000006</c:v>
                </c:pt>
                <c:pt idx="18219">
                  <c:v>69.998206249999996</c:v>
                </c:pt>
                <c:pt idx="18220">
                  <c:v>70.000862499999997</c:v>
                </c:pt>
                <c:pt idx="18221">
                  <c:v>70.002737499999995</c:v>
                </c:pt>
                <c:pt idx="18222">
                  <c:v>70.004300000000001</c:v>
                </c:pt>
                <c:pt idx="18223">
                  <c:v>70.005706250000003</c:v>
                </c:pt>
                <c:pt idx="18224">
                  <c:v>70.006799999999998</c:v>
                </c:pt>
                <c:pt idx="18225">
                  <c:v>70.012659374999998</c:v>
                </c:pt>
                <c:pt idx="18226">
                  <c:v>70.026878124999996</c:v>
                </c:pt>
                <c:pt idx="18227">
                  <c:v>70.044690625000001</c:v>
                </c:pt>
                <c:pt idx="18228">
                  <c:v>70.062659374999996</c:v>
                </c:pt>
                <c:pt idx="18229">
                  <c:v>70.080628125000004</c:v>
                </c:pt>
                <c:pt idx="18230">
                  <c:v>70.098987500000007</c:v>
                </c:pt>
                <c:pt idx="18231">
                  <c:v>70.117424999999997</c:v>
                </c:pt>
                <c:pt idx="18232">
                  <c:v>70.135784375</c:v>
                </c:pt>
                <c:pt idx="18233">
                  <c:v>70.154221875000005</c:v>
                </c:pt>
                <c:pt idx="18234">
                  <c:v>70.172425000000004</c:v>
                </c:pt>
                <c:pt idx="18235">
                  <c:v>70.190393749999998</c:v>
                </c:pt>
                <c:pt idx="18236">
                  <c:v>70.209143749999996</c:v>
                </c:pt>
                <c:pt idx="18237">
                  <c:v>70.228362500000003</c:v>
                </c:pt>
                <c:pt idx="18238">
                  <c:v>70.247268750000003</c:v>
                </c:pt>
                <c:pt idx="18239">
                  <c:v>70.266487499999997</c:v>
                </c:pt>
                <c:pt idx="18240">
                  <c:v>70.285940624999995</c:v>
                </c:pt>
                <c:pt idx="18241">
                  <c:v>70.305471874999995</c:v>
                </c:pt>
                <c:pt idx="18242">
                  <c:v>70.325706249999996</c:v>
                </c:pt>
                <c:pt idx="18243">
                  <c:v>70.346800000000002</c:v>
                </c:pt>
                <c:pt idx="18244">
                  <c:v>70.368049999999997</c:v>
                </c:pt>
                <c:pt idx="18245">
                  <c:v>70.388987499999999</c:v>
                </c:pt>
                <c:pt idx="18246">
                  <c:v>70.409378125000003</c:v>
                </c:pt>
                <c:pt idx="18247">
                  <c:v>70.429534375000003</c:v>
                </c:pt>
                <c:pt idx="18248">
                  <c:v>70.449612500000001</c:v>
                </c:pt>
                <c:pt idx="18249">
                  <c:v>70.469690624999998</c:v>
                </c:pt>
                <c:pt idx="18250">
                  <c:v>70.488909375000006</c:v>
                </c:pt>
                <c:pt idx="18251">
                  <c:v>70.505784375000005</c:v>
                </c:pt>
                <c:pt idx="18252">
                  <c:v>70.520940624999994</c:v>
                </c:pt>
                <c:pt idx="18253">
                  <c:v>70.535978125</c:v>
                </c:pt>
                <c:pt idx="18254">
                  <c:v>70.551015625000005</c:v>
                </c:pt>
                <c:pt idx="18255">
                  <c:v>70.567968750000006</c:v>
                </c:pt>
                <c:pt idx="18256">
                  <c:v>70.593906250000003</c:v>
                </c:pt>
                <c:pt idx="18257">
                  <c:v>70.625859375000005</c:v>
                </c:pt>
                <c:pt idx="18258">
                  <c:v>70.655312499999994</c:v>
                </c:pt>
                <c:pt idx="18259">
                  <c:v>70.679765625000002</c:v>
                </c:pt>
                <c:pt idx="18260">
                  <c:v>70.699843749999999</c:v>
                </c:pt>
                <c:pt idx="18261">
                  <c:v>70.719453125000001</c:v>
                </c:pt>
                <c:pt idx="18262">
                  <c:v>70.741562500000001</c:v>
                </c:pt>
                <c:pt idx="18263">
                  <c:v>70.765859375000005</c:v>
                </c:pt>
                <c:pt idx="18264">
                  <c:v>70.790390625000001</c:v>
                </c:pt>
                <c:pt idx="18265">
                  <c:v>70.814921874999996</c:v>
                </c:pt>
                <c:pt idx="18266">
                  <c:v>70.839453125000006</c:v>
                </c:pt>
                <c:pt idx="18267">
                  <c:v>70.864140625000005</c:v>
                </c:pt>
                <c:pt idx="18268">
                  <c:v>70.888750000000002</c:v>
                </c:pt>
                <c:pt idx="18269">
                  <c:v>70.913281249999997</c:v>
                </c:pt>
                <c:pt idx="18270">
                  <c:v>70.937968749999996</c:v>
                </c:pt>
                <c:pt idx="18271">
                  <c:v>70.962578124999993</c:v>
                </c:pt>
                <c:pt idx="18272">
                  <c:v>70.986953124999999</c:v>
                </c:pt>
                <c:pt idx="18273">
                  <c:v>71.011328125000006</c:v>
                </c:pt>
                <c:pt idx="18274">
                  <c:v>71.035937500000003</c:v>
                </c:pt>
                <c:pt idx="18275">
                  <c:v>71.060625000000002</c:v>
                </c:pt>
                <c:pt idx="18276">
                  <c:v>71.085312500000001</c:v>
                </c:pt>
                <c:pt idx="18277">
                  <c:v>71.11</c:v>
                </c:pt>
                <c:pt idx="18278">
                  <c:v>71.134687499999998</c:v>
                </c:pt>
                <c:pt idx="18279">
                  <c:v>71.159140625000006</c:v>
                </c:pt>
                <c:pt idx="18280">
                  <c:v>71.185546875</c:v>
                </c:pt>
                <c:pt idx="18281">
                  <c:v>71.217421874999999</c:v>
                </c:pt>
                <c:pt idx="18282">
                  <c:v>71.256015625000003</c:v>
                </c:pt>
                <c:pt idx="18283">
                  <c:v>71.295078125000003</c:v>
                </c:pt>
                <c:pt idx="18284">
                  <c:v>71.326562499999994</c:v>
                </c:pt>
                <c:pt idx="18285">
                  <c:v>71.353437499999998</c:v>
                </c:pt>
                <c:pt idx="18286">
                  <c:v>71.380312500000002</c:v>
                </c:pt>
                <c:pt idx="18287">
                  <c:v>71.408984375000003</c:v>
                </c:pt>
                <c:pt idx="18288">
                  <c:v>71.442578124999997</c:v>
                </c:pt>
                <c:pt idx="18289">
                  <c:v>71.483984375000006</c:v>
                </c:pt>
                <c:pt idx="18290">
                  <c:v>71.527578125000005</c:v>
                </c:pt>
                <c:pt idx="18291">
                  <c:v>71.569062500000001</c:v>
                </c:pt>
                <c:pt idx="18292">
                  <c:v>71.613203124999998</c:v>
                </c:pt>
                <c:pt idx="18293">
                  <c:v>71.661093750000006</c:v>
                </c:pt>
                <c:pt idx="18294">
                  <c:v>71.712031249999995</c:v>
                </c:pt>
                <c:pt idx="18295">
                  <c:v>71.763203125000004</c:v>
                </c:pt>
                <c:pt idx="18296">
                  <c:v>71.811796874999999</c:v>
                </c:pt>
                <c:pt idx="18297">
                  <c:v>71.859296874999998</c:v>
                </c:pt>
                <c:pt idx="18298">
                  <c:v>71.908203125</c:v>
                </c:pt>
                <c:pt idx="18299">
                  <c:v>71.953671874999998</c:v>
                </c:pt>
                <c:pt idx="18300">
                  <c:v>71.988124999999997</c:v>
                </c:pt>
                <c:pt idx="18301">
                  <c:v>72.012968749999999</c:v>
                </c:pt>
                <c:pt idx="18302">
                  <c:v>72.032656250000002</c:v>
                </c:pt>
                <c:pt idx="18303">
                  <c:v>72.047890624999994</c:v>
                </c:pt>
                <c:pt idx="18304">
                  <c:v>72.059140624999998</c:v>
                </c:pt>
                <c:pt idx="18305">
                  <c:v>72.068828124999996</c:v>
                </c:pt>
                <c:pt idx="18306">
                  <c:v>72.078437500000007</c:v>
                </c:pt>
                <c:pt idx="18307">
                  <c:v>72.086718750000003</c:v>
                </c:pt>
                <c:pt idx="18308">
                  <c:v>72.093906250000003</c:v>
                </c:pt>
                <c:pt idx="18309">
                  <c:v>72.099140625000004</c:v>
                </c:pt>
                <c:pt idx="18310">
                  <c:v>72.091796875</c:v>
                </c:pt>
                <c:pt idx="18311">
                  <c:v>72.069062500000001</c:v>
                </c:pt>
                <c:pt idx="18312">
                  <c:v>72.042421875000002</c:v>
                </c:pt>
                <c:pt idx="18313">
                  <c:v>72.021796875000007</c:v>
                </c:pt>
                <c:pt idx="18314">
                  <c:v>72.006484374999999</c:v>
                </c:pt>
                <c:pt idx="18315">
                  <c:v>71.991953124999995</c:v>
                </c:pt>
                <c:pt idx="18316">
                  <c:v>71.977734374999997</c:v>
                </c:pt>
                <c:pt idx="18317">
                  <c:v>71.963515624999999</c:v>
                </c:pt>
                <c:pt idx="18318">
                  <c:v>71.949531250000007</c:v>
                </c:pt>
                <c:pt idx="18319">
                  <c:v>71.935937499999994</c:v>
                </c:pt>
                <c:pt idx="18320">
                  <c:v>71.922499999999999</c:v>
                </c:pt>
                <c:pt idx="18321">
                  <c:v>71.909218749999994</c:v>
                </c:pt>
                <c:pt idx="18322">
                  <c:v>71.896093750000006</c:v>
                </c:pt>
                <c:pt idx="18323">
                  <c:v>71.884531249999995</c:v>
                </c:pt>
                <c:pt idx="18324">
                  <c:v>71.877265625000007</c:v>
                </c:pt>
                <c:pt idx="18325">
                  <c:v>71.875781250000003</c:v>
                </c:pt>
                <c:pt idx="18326">
                  <c:v>71.87890625</c:v>
                </c:pt>
                <c:pt idx="18327">
                  <c:v>71.887500000000003</c:v>
                </c:pt>
                <c:pt idx="18328">
                  <c:v>71.904062499999995</c:v>
                </c:pt>
                <c:pt idx="18329">
                  <c:v>71.927343750000006</c:v>
                </c:pt>
                <c:pt idx="18330">
                  <c:v>71.957343750000007</c:v>
                </c:pt>
                <c:pt idx="18331">
                  <c:v>71.992734374999998</c:v>
                </c:pt>
                <c:pt idx="18332">
                  <c:v>72.031718749999996</c:v>
                </c:pt>
                <c:pt idx="18333">
                  <c:v>72.073046875000003</c:v>
                </c:pt>
                <c:pt idx="18334">
                  <c:v>72.115624999999994</c:v>
                </c:pt>
                <c:pt idx="18335">
                  <c:v>72.161328124999997</c:v>
                </c:pt>
                <c:pt idx="18336">
                  <c:v>72.200703125000004</c:v>
                </c:pt>
                <c:pt idx="18337">
                  <c:v>72.233515624999995</c:v>
                </c:pt>
                <c:pt idx="18338">
                  <c:v>72.268359375000003</c:v>
                </c:pt>
                <c:pt idx="18339">
                  <c:v>72.303437500000001</c:v>
                </c:pt>
                <c:pt idx="18340">
                  <c:v>72.338359374999996</c:v>
                </c:pt>
                <c:pt idx="18341">
                  <c:v>72.366015625000003</c:v>
                </c:pt>
                <c:pt idx="18342">
                  <c:v>72.383671875000005</c:v>
                </c:pt>
                <c:pt idx="18343">
                  <c:v>72.397421875000006</c:v>
                </c:pt>
                <c:pt idx="18344">
                  <c:v>72.409296874999995</c:v>
                </c:pt>
                <c:pt idx="18345">
                  <c:v>72.419375000000002</c:v>
                </c:pt>
                <c:pt idx="18346">
                  <c:v>72.427734375</c:v>
                </c:pt>
                <c:pt idx="18347">
                  <c:v>72.435234374999993</c:v>
                </c:pt>
                <c:pt idx="18348">
                  <c:v>72.442734375000001</c:v>
                </c:pt>
                <c:pt idx="18349">
                  <c:v>72.450234374999994</c:v>
                </c:pt>
                <c:pt idx="18350">
                  <c:v>72.457734375000001</c:v>
                </c:pt>
                <c:pt idx="18351">
                  <c:v>72.465859374999994</c:v>
                </c:pt>
                <c:pt idx="18352">
                  <c:v>72.474921875000007</c:v>
                </c:pt>
                <c:pt idx="18353">
                  <c:v>72.484609375000005</c:v>
                </c:pt>
                <c:pt idx="18354">
                  <c:v>72.494453125000007</c:v>
                </c:pt>
                <c:pt idx="18355">
                  <c:v>72.504296874999994</c:v>
                </c:pt>
                <c:pt idx="18356">
                  <c:v>72.514140624999996</c:v>
                </c:pt>
                <c:pt idx="18357">
                  <c:v>72.523984374999998</c:v>
                </c:pt>
                <c:pt idx="18358">
                  <c:v>72.531171874999998</c:v>
                </c:pt>
                <c:pt idx="18359">
                  <c:v>72.535546874999994</c:v>
                </c:pt>
                <c:pt idx="18360">
                  <c:v>72.539765625000001</c:v>
                </c:pt>
                <c:pt idx="18361">
                  <c:v>72.543828125000005</c:v>
                </c:pt>
                <c:pt idx="18362">
                  <c:v>72.547968749999995</c:v>
                </c:pt>
                <c:pt idx="18363">
                  <c:v>72.552187500000002</c:v>
                </c:pt>
                <c:pt idx="18364">
                  <c:v>72.556406249999995</c:v>
                </c:pt>
                <c:pt idx="18365">
                  <c:v>72.560781250000005</c:v>
                </c:pt>
                <c:pt idx="18366">
                  <c:v>72.565234375000003</c:v>
                </c:pt>
                <c:pt idx="18367">
                  <c:v>72.567968750000006</c:v>
                </c:pt>
                <c:pt idx="18368">
                  <c:v>72.569218750000005</c:v>
                </c:pt>
                <c:pt idx="18369">
                  <c:v>72.573906249999993</c:v>
                </c:pt>
                <c:pt idx="18370">
                  <c:v>72.582968750000006</c:v>
                </c:pt>
                <c:pt idx="18371">
                  <c:v>72.595156250000002</c:v>
                </c:pt>
                <c:pt idx="18372">
                  <c:v>72.612656250000001</c:v>
                </c:pt>
                <c:pt idx="18373">
                  <c:v>72.635937499999997</c:v>
                </c:pt>
                <c:pt idx="18374">
                  <c:v>72.663749999999993</c:v>
                </c:pt>
                <c:pt idx="18375">
                  <c:v>72.697031249999995</c:v>
                </c:pt>
                <c:pt idx="18376">
                  <c:v>72.731250000000003</c:v>
                </c:pt>
                <c:pt idx="18377">
                  <c:v>72.762656250000006</c:v>
                </c:pt>
                <c:pt idx="18378">
                  <c:v>72.795156250000005</c:v>
                </c:pt>
                <c:pt idx="18379">
                  <c:v>72.830468749999994</c:v>
                </c:pt>
                <c:pt idx="18380">
                  <c:v>72.862499999999997</c:v>
                </c:pt>
                <c:pt idx="18381">
                  <c:v>72.882499999999993</c:v>
                </c:pt>
                <c:pt idx="18382">
                  <c:v>72.891562500000006</c:v>
                </c:pt>
                <c:pt idx="18383">
                  <c:v>72.89453125</c:v>
                </c:pt>
                <c:pt idx="18384">
                  <c:v>72.891484375000005</c:v>
                </c:pt>
                <c:pt idx="18385">
                  <c:v>72.883671875000005</c:v>
                </c:pt>
                <c:pt idx="18386">
                  <c:v>72.873515624999996</c:v>
                </c:pt>
                <c:pt idx="18387">
                  <c:v>72.861953124999999</c:v>
                </c:pt>
                <c:pt idx="18388">
                  <c:v>72.849765625000003</c:v>
                </c:pt>
                <c:pt idx="18389">
                  <c:v>72.835312500000001</c:v>
                </c:pt>
                <c:pt idx="18390">
                  <c:v>72.818203124999997</c:v>
                </c:pt>
                <c:pt idx="18391">
                  <c:v>72.800156250000001</c:v>
                </c:pt>
                <c:pt idx="18392">
                  <c:v>72.782421874999997</c:v>
                </c:pt>
                <c:pt idx="18393">
                  <c:v>72.768906250000001</c:v>
                </c:pt>
                <c:pt idx="18394">
                  <c:v>72.761562499999997</c:v>
                </c:pt>
                <c:pt idx="18395">
                  <c:v>72.758593750000003</c:v>
                </c:pt>
                <c:pt idx="18396">
                  <c:v>72.757499999999993</c:v>
                </c:pt>
                <c:pt idx="18397">
                  <c:v>72.757656249999997</c:v>
                </c:pt>
                <c:pt idx="18398">
                  <c:v>72.759531249999995</c:v>
                </c:pt>
                <c:pt idx="18399">
                  <c:v>72.762500000000003</c:v>
                </c:pt>
                <c:pt idx="18400">
                  <c:v>72.765937500000007</c:v>
                </c:pt>
                <c:pt idx="18401">
                  <c:v>72.769687500000003</c:v>
                </c:pt>
                <c:pt idx="18402">
                  <c:v>72.773750000000007</c:v>
                </c:pt>
                <c:pt idx="18403">
                  <c:v>72.777812499999996</c:v>
                </c:pt>
                <c:pt idx="18404">
                  <c:v>72.781718749999996</c:v>
                </c:pt>
                <c:pt idx="18405">
                  <c:v>72.784999999999997</c:v>
                </c:pt>
                <c:pt idx="18406">
                  <c:v>72.787499999999994</c:v>
                </c:pt>
                <c:pt idx="18407">
                  <c:v>72.789843750000003</c:v>
                </c:pt>
                <c:pt idx="18408">
                  <c:v>72.792500000000004</c:v>
                </c:pt>
                <c:pt idx="18409">
                  <c:v>72.795468749999998</c:v>
                </c:pt>
                <c:pt idx="18410">
                  <c:v>72.798437500000006</c:v>
                </c:pt>
                <c:pt idx="18411">
                  <c:v>72.801093750000007</c:v>
                </c:pt>
                <c:pt idx="18412">
                  <c:v>72.803749999999994</c:v>
                </c:pt>
                <c:pt idx="18413">
                  <c:v>72.806406249999995</c:v>
                </c:pt>
                <c:pt idx="18414">
                  <c:v>72.808906250000007</c:v>
                </c:pt>
                <c:pt idx="18415">
                  <c:v>72.810468749999998</c:v>
                </c:pt>
                <c:pt idx="18416">
                  <c:v>72.804531249999997</c:v>
                </c:pt>
                <c:pt idx="18417">
                  <c:v>72.790234374999997</c:v>
                </c:pt>
                <c:pt idx="18418">
                  <c:v>72.774453124999994</c:v>
                </c:pt>
                <c:pt idx="18419">
                  <c:v>72.758984374999997</c:v>
                </c:pt>
                <c:pt idx="18420">
                  <c:v>72.743359374999997</c:v>
                </c:pt>
                <c:pt idx="18421">
                  <c:v>72.727500000000006</c:v>
                </c:pt>
                <c:pt idx="18422">
                  <c:v>72.712890625</c:v>
                </c:pt>
                <c:pt idx="18423">
                  <c:v>72.700390624999997</c:v>
                </c:pt>
                <c:pt idx="18424">
                  <c:v>72.69</c:v>
                </c:pt>
                <c:pt idx="18425">
                  <c:v>72.682421875000003</c:v>
                </c:pt>
                <c:pt idx="18426">
                  <c:v>72.677265625000004</c:v>
                </c:pt>
                <c:pt idx="18427">
                  <c:v>72.675156250000001</c:v>
                </c:pt>
                <c:pt idx="18428">
                  <c:v>72.675937500000003</c:v>
                </c:pt>
                <c:pt idx="18429">
                  <c:v>72.677812500000002</c:v>
                </c:pt>
                <c:pt idx="18430">
                  <c:v>72.680468750000003</c:v>
                </c:pt>
                <c:pt idx="18431">
                  <c:v>72.684218749999999</c:v>
                </c:pt>
                <c:pt idx="18432">
                  <c:v>72.688828125000001</c:v>
                </c:pt>
                <c:pt idx="18433">
                  <c:v>72.693749999999994</c:v>
                </c:pt>
                <c:pt idx="18434">
                  <c:v>72.698671875000002</c:v>
                </c:pt>
                <c:pt idx="18435">
                  <c:v>72.703046874999998</c:v>
                </c:pt>
                <c:pt idx="18436">
                  <c:v>72.706874999999997</c:v>
                </c:pt>
                <c:pt idx="18437">
                  <c:v>72.710624999999993</c:v>
                </c:pt>
                <c:pt idx="18438">
                  <c:v>72.713281249999994</c:v>
                </c:pt>
                <c:pt idx="18439">
                  <c:v>72.713281249999994</c:v>
                </c:pt>
                <c:pt idx="18440">
                  <c:v>72.7109375</c:v>
                </c:pt>
                <c:pt idx="18441">
                  <c:v>72.707656249999999</c:v>
                </c:pt>
                <c:pt idx="18442">
                  <c:v>72.704531250000002</c:v>
                </c:pt>
                <c:pt idx="18443">
                  <c:v>72.701562499999994</c:v>
                </c:pt>
                <c:pt idx="18444">
                  <c:v>72.698593750000001</c:v>
                </c:pt>
                <c:pt idx="18445">
                  <c:v>72.696093750000003</c:v>
                </c:pt>
                <c:pt idx="18446">
                  <c:v>72.694218750000005</c:v>
                </c:pt>
                <c:pt idx="18447">
                  <c:v>72.692656249999999</c:v>
                </c:pt>
                <c:pt idx="18448">
                  <c:v>72.691093749999993</c:v>
                </c:pt>
                <c:pt idx="18449">
                  <c:v>72.689687500000005</c:v>
                </c:pt>
                <c:pt idx="18450">
                  <c:v>72.688437500000006</c:v>
                </c:pt>
                <c:pt idx="18451">
                  <c:v>72.687187499999993</c:v>
                </c:pt>
                <c:pt idx="18452">
                  <c:v>72.686406250000005</c:v>
                </c:pt>
                <c:pt idx="18453">
                  <c:v>72.685781250000005</c:v>
                </c:pt>
                <c:pt idx="18454">
                  <c:v>72.684843749999999</c:v>
                </c:pt>
                <c:pt idx="18455">
                  <c:v>72.683906250000007</c:v>
                </c:pt>
                <c:pt idx="18456">
                  <c:v>72.682968750000001</c:v>
                </c:pt>
                <c:pt idx="18457">
                  <c:v>72.682187499999998</c:v>
                </c:pt>
                <c:pt idx="18458">
                  <c:v>72.681406249999995</c:v>
                </c:pt>
                <c:pt idx="18459">
                  <c:v>72.680468750000003</c:v>
                </c:pt>
                <c:pt idx="18460">
                  <c:v>72.679374999999993</c:v>
                </c:pt>
                <c:pt idx="18461">
                  <c:v>72.678124999999994</c:v>
                </c:pt>
                <c:pt idx="18462">
                  <c:v>72.677031249999999</c:v>
                </c:pt>
                <c:pt idx="18463">
                  <c:v>72.676093750000007</c:v>
                </c:pt>
                <c:pt idx="18464">
                  <c:v>72.675156250000001</c:v>
                </c:pt>
                <c:pt idx="18465">
                  <c:v>72.674218749999994</c:v>
                </c:pt>
                <c:pt idx="18466">
                  <c:v>72.673124999999999</c:v>
                </c:pt>
                <c:pt idx="18467">
                  <c:v>72.671875</c:v>
                </c:pt>
                <c:pt idx="18468">
                  <c:v>72.670781250000005</c:v>
                </c:pt>
                <c:pt idx="18469">
                  <c:v>72.669843749999998</c:v>
                </c:pt>
                <c:pt idx="18470">
                  <c:v>72.668906250000006</c:v>
                </c:pt>
                <c:pt idx="18471">
                  <c:v>72.66796875</c:v>
                </c:pt>
                <c:pt idx="18472">
                  <c:v>72.666875000000005</c:v>
                </c:pt>
                <c:pt idx="18473">
                  <c:v>72.665625000000006</c:v>
                </c:pt>
                <c:pt idx="18474">
                  <c:v>72.664531249999996</c:v>
                </c:pt>
                <c:pt idx="18475">
                  <c:v>72.663593750000004</c:v>
                </c:pt>
                <c:pt idx="18476">
                  <c:v>72.662499999999994</c:v>
                </c:pt>
                <c:pt idx="18477">
                  <c:v>72.661249999999995</c:v>
                </c:pt>
                <c:pt idx="18478">
                  <c:v>72.66</c:v>
                </c:pt>
                <c:pt idx="18479">
                  <c:v>72.658749999999998</c:v>
                </c:pt>
                <c:pt idx="18480">
                  <c:v>72.657499999999999</c:v>
                </c:pt>
                <c:pt idx="18481">
                  <c:v>72.656406250000003</c:v>
                </c:pt>
                <c:pt idx="18482">
                  <c:v>72.655312499999994</c:v>
                </c:pt>
                <c:pt idx="18483">
                  <c:v>72.654062499999995</c:v>
                </c:pt>
                <c:pt idx="18484">
                  <c:v>72.652812499999996</c:v>
                </c:pt>
                <c:pt idx="18485">
                  <c:v>72.651562499999997</c:v>
                </c:pt>
                <c:pt idx="18486">
                  <c:v>72.650312499999998</c:v>
                </c:pt>
                <c:pt idx="18487">
                  <c:v>72.649218750000003</c:v>
                </c:pt>
                <c:pt idx="18488">
                  <c:v>72.648124999999993</c:v>
                </c:pt>
                <c:pt idx="18489">
                  <c:v>72.646874999999994</c:v>
                </c:pt>
                <c:pt idx="18490">
                  <c:v>72.645624999999995</c:v>
                </c:pt>
                <c:pt idx="18491">
                  <c:v>72.644374999999997</c:v>
                </c:pt>
                <c:pt idx="18492">
                  <c:v>72.643124999999998</c:v>
                </c:pt>
                <c:pt idx="18493">
                  <c:v>72.642031250000002</c:v>
                </c:pt>
                <c:pt idx="18494">
                  <c:v>72.642343749999995</c:v>
                </c:pt>
                <c:pt idx="18495">
                  <c:v>72.644218749999993</c:v>
                </c:pt>
                <c:pt idx="18496">
                  <c:v>72.646718750000005</c:v>
                </c:pt>
                <c:pt idx="18497">
                  <c:v>72.650156249999995</c:v>
                </c:pt>
                <c:pt idx="18498">
                  <c:v>72.654296875</c:v>
                </c:pt>
                <c:pt idx="18499">
                  <c:v>72.658749999999998</c:v>
                </c:pt>
                <c:pt idx="18500">
                  <c:v>72.663984374999998</c:v>
                </c:pt>
                <c:pt idx="18501">
                  <c:v>72.669531249999906</c:v>
                </c:pt>
                <c:pt idx="18502">
                  <c:v>72.674999999999997</c:v>
                </c:pt>
                <c:pt idx="18503">
                  <c:v>72.680625000000006</c:v>
                </c:pt>
                <c:pt idx="18504">
                  <c:v>72.686093749999998</c:v>
                </c:pt>
                <c:pt idx="18505">
                  <c:v>72.691484375000002</c:v>
                </c:pt>
                <c:pt idx="18506">
                  <c:v>72.697109374999997</c:v>
                </c:pt>
                <c:pt idx="18507">
                  <c:v>72.703125</c:v>
                </c:pt>
                <c:pt idx="18508">
                  <c:v>72.709609374999999</c:v>
                </c:pt>
                <c:pt idx="18509">
                  <c:v>72.716093749999999</c:v>
                </c:pt>
                <c:pt idx="18510">
                  <c:v>72.722578124999998</c:v>
                </c:pt>
                <c:pt idx="18511">
                  <c:v>72.729609374999995</c:v>
                </c:pt>
                <c:pt idx="18512">
                  <c:v>72.736171874999997</c:v>
                </c:pt>
                <c:pt idx="18513">
                  <c:v>72.741796875000006</c:v>
                </c:pt>
                <c:pt idx="18514">
                  <c:v>72.746796875000001</c:v>
                </c:pt>
                <c:pt idx="18515">
                  <c:v>72.751640624999993</c:v>
                </c:pt>
                <c:pt idx="18516">
                  <c:v>72.756484374999999</c:v>
                </c:pt>
                <c:pt idx="18517">
                  <c:v>72.760781249999994</c:v>
                </c:pt>
                <c:pt idx="18518">
                  <c:v>72.765234375000006</c:v>
                </c:pt>
                <c:pt idx="18519">
                  <c:v>72.770156249999999</c:v>
                </c:pt>
                <c:pt idx="18520">
                  <c:v>72.774921875000004</c:v>
                </c:pt>
                <c:pt idx="18521">
                  <c:v>72.778750000000002</c:v>
                </c:pt>
                <c:pt idx="18522">
                  <c:v>72.781562500000007</c:v>
                </c:pt>
                <c:pt idx="18523">
                  <c:v>72.784062500000005</c:v>
                </c:pt>
                <c:pt idx="18524">
                  <c:v>72.786562500000002</c:v>
                </c:pt>
                <c:pt idx="18525">
                  <c:v>72.789531249999996</c:v>
                </c:pt>
                <c:pt idx="18526">
                  <c:v>72.793515624999998</c:v>
                </c:pt>
                <c:pt idx="18527">
                  <c:v>72.798203125000001</c:v>
                </c:pt>
                <c:pt idx="18528">
                  <c:v>72.802343750000006</c:v>
                </c:pt>
                <c:pt idx="18529">
                  <c:v>72.805781249999995</c:v>
                </c:pt>
                <c:pt idx="18530">
                  <c:v>72.809062499999996</c:v>
                </c:pt>
                <c:pt idx="18531">
                  <c:v>72.811875000000001</c:v>
                </c:pt>
                <c:pt idx="18532">
                  <c:v>72.814374999999998</c:v>
                </c:pt>
                <c:pt idx="18533">
                  <c:v>72.817187500000003</c:v>
                </c:pt>
                <c:pt idx="18534">
                  <c:v>72.820937499999999</c:v>
                </c:pt>
                <c:pt idx="18535">
                  <c:v>72.825234374999994</c:v>
                </c:pt>
                <c:pt idx="18536">
                  <c:v>72.829062500000006</c:v>
                </c:pt>
                <c:pt idx="18537">
                  <c:v>72.832499999999996</c:v>
                </c:pt>
                <c:pt idx="18538">
                  <c:v>72.835781249999997</c:v>
                </c:pt>
                <c:pt idx="18539">
                  <c:v>72.839062499999997</c:v>
                </c:pt>
                <c:pt idx="18540">
                  <c:v>72.842500000000001</c:v>
                </c:pt>
                <c:pt idx="18541">
                  <c:v>72.846249999999998</c:v>
                </c:pt>
                <c:pt idx="18542">
                  <c:v>72.851171875000006</c:v>
                </c:pt>
                <c:pt idx="18543">
                  <c:v>72.856796875000001</c:v>
                </c:pt>
                <c:pt idx="18544">
                  <c:v>72.862734375000002</c:v>
                </c:pt>
                <c:pt idx="18545">
                  <c:v>72.869609374999996</c:v>
                </c:pt>
                <c:pt idx="18546">
                  <c:v>72.876796874999997</c:v>
                </c:pt>
                <c:pt idx="18547">
                  <c:v>72.883515625000001</c:v>
                </c:pt>
                <c:pt idx="18548">
                  <c:v>72.890156250000004</c:v>
                </c:pt>
                <c:pt idx="18549">
                  <c:v>72.896484375</c:v>
                </c:pt>
                <c:pt idx="18550">
                  <c:v>72.902109374999995</c:v>
                </c:pt>
                <c:pt idx="18551">
                  <c:v>72.907343749999995</c:v>
                </c:pt>
                <c:pt idx="18552">
                  <c:v>72.912265625000003</c:v>
                </c:pt>
                <c:pt idx="18553">
                  <c:v>72.917421875000002</c:v>
                </c:pt>
                <c:pt idx="18554">
                  <c:v>72.923124999999999</c:v>
                </c:pt>
                <c:pt idx="18555">
                  <c:v>72.929374999999993</c:v>
                </c:pt>
                <c:pt idx="18556">
                  <c:v>72.936015624999996</c:v>
                </c:pt>
                <c:pt idx="18557">
                  <c:v>72.942265625000005</c:v>
                </c:pt>
                <c:pt idx="18558">
                  <c:v>72.948046875000003</c:v>
                </c:pt>
                <c:pt idx="18559">
                  <c:v>72.954062500000006</c:v>
                </c:pt>
                <c:pt idx="18560">
                  <c:v>72.960546875000006</c:v>
                </c:pt>
                <c:pt idx="18561">
                  <c:v>72.966953125000003</c:v>
                </c:pt>
                <c:pt idx="18562">
                  <c:v>72.972890625000005</c:v>
                </c:pt>
                <c:pt idx="18563">
                  <c:v>72.978281249999995</c:v>
                </c:pt>
                <c:pt idx="18564">
                  <c:v>72.984687500000007</c:v>
                </c:pt>
                <c:pt idx="18565">
                  <c:v>72.993124999999907</c:v>
                </c:pt>
                <c:pt idx="18566">
                  <c:v>73.002265625000007</c:v>
                </c:pt>
                <c:pt idx="18567">
                  <c:v>73.011328125000006</c:v>
                </c:pt>
                <c:pt idx="18568">
                  <c:v>73.020156249999999</c:v>
                </c:pt>
                <c:pt idx="18569">
                  <c:v>73.029140624999897</c:v>
                </c:pt>
                <c:pt idx="18570">
                  <c:v>73.038671875000006</c:v>
                </c:pt>
                <c:pt idx="18571">
                  <c:v>73.048828125</c:v>
                </c:pt>
                <c:pt idx="18572">
                  <c:v>73.059765624999997</c:v>
                </c:pt>
                <c:pt idx="18573">
                  <c:v>73.071562499999999</c:v>
                </c:pt>
                <c:pt idx="18574">
                  <c:v>73.083749999999995</c:v>
                </c:pt>
                <c:pt idx="18575">
                  <c:v>73.096171874999996</c:v>
                </c:pt>
                <c:pt idx="18576">
                  <c:v>73.108906250000004</c:v>
                </c:pt>
                <c:pt idx="18577">
                  <c:v>73.121640624999998</c:v>
                </c:pt>
                <c:pt idx="18578">
                  <c:v>73.134296874999905</c:v>
                </c:pt>
                <c:pt idx="18579">
                  <c:v>73.146953124999996</c:v>
                </c:pt>
                <c:pt idx="18580">
                  <c:v>73.156718749999996</c:v>
                </c:pt>
                <c:pt idx="18581">
                  <c:v>73.16015625</c:v>
                </c:pt>
                <c:pt idx="18582">
                  <c:v>73.156562500000007</c:v>
                </c:pt>
                <c:pt idx="18583">
                  <c:v>73.149062499999999</c:v>
                </c:pt>
                <c:pt idx="18584">
                  <c:v>73.141406250000003</c:v>
                </c:pt>
                <c:pt idx="18585">
                  <c:v>73.133125000000007</c:v>
                </c:pt>
                <c:pt idx="18586">
                  <c:v>73.124062499999994</c:v>
                </c:pt>
                <c:pt idx="18587">
                  <c:v>73.114843750000006</c:v>
                </c:pt>
                <c:pt idx="18588">
                  <c:v>73.106406250000006</c:v>
                </c:pt>
                <c:pt idx="18589">
                  <c:v>73.1015625</c:v>
                </c:pt>
                <c:pt idx="18590">
                  <c:v>73.100781249999997</c:v>
                </c:pt>
                <c:pt idx="18591">
                  <c:v>73.101718750000003</c:v>
                </c:pt>
                <c:pt idx="18592">
                  <c:v>73.101406249999997</c:v>
                </c:pt>
                <c:pt idx="18593">
                  <c:v>73.097968750000007</c:v>
                </c:pt>
                <c:pt idx="18594">
                  <c:v>73.091562499999995</c:v>
                </c:pt>
                <c:pt idx="18595">
                  <c:v>73.083281249999999</c:v>
                </c:pt>
                <c:pt idx="18596">
                  <c:v>73.073906249999993</c:v>
                </c:pt>
                <c:pt idx="18597">
                  <c:v>73.062968749999996</c:v>
                </c:pt>
                <c:pt idx="18598">
                  <c:v>73.052499999999995</c:v>
                </c:pt>
                <c:pt idx="18599">
                  <c:v>73.046562499999993</c:v>
                </c:pt>
                <c:pt idx="18600">
                  <c:v>73.044843749999998</c:v>
                </c:pt>
                <c:pt idx="18601">
                  <c:v>73.044375000000002</c:v>
                </c:pt>
                <c:pt idx="18602">
                  <c:v>73.044062499999995</c:v>
                </c:pt>
                <c:pt idx="18603">
                  <c:v>73.043437499999996</c:v>
                </c:pt>
                <c:pt idx="18604">
                  <c:v>73.039375000000007</c:v>
                </c:pt>
                <c:pt idx="18605">
                  <c:v>73.031406250000003</c:v>
                </c:pt>
                <c:pt idx="18606">
                  <c:v>73.022343750000005</c:v>
                </c:pt>
                <c:pt idx="18607">
                  <c:v>73.012500000000003</c:v>
                </c:pt>
                <c:pt idx="18608">
                  <c:v>73.002187500000005</c:v>
                </c:pt>
                <c:pt idx="18609">
                  <c:v>72.991562500000001</c:v>
                </c:pt>
                <c:pt idx="18610">
                  <c:v>72.98</c:v>
                </c:pt>
                <c:pt idx="18611">
                  <c:v>72.967500000000001</c:v>
                </c:pt>
                <c:pt idx="18612">
                  <c:v>72.954218749999995</c:v>
                </c:pt>
                <c:pt idx="18613">
                  <c:v>72.940468749999994</c:v>
                </c:pt>
                <c:pt idx="18614">
                  <c:v>72.926718750000006</c:v>
                </c:pt>
                <c:pt idx="18615">
                  <c:v>72.912812500000001</c:v>
                </c:pt>
                <c:pt idx="18616">
                  <c:v>72.899531249999995</c:v>
                </c:pt>
                <c:pt idx="18617">
                  <c:v>72.890625</c:v>
                </c:pt>
                <c:pt idx="18618">
                  <c:v>72.888593749999998</c:v>
                </c:pt>
                <c:pt idx="18619">
                  <c:v>72.890625</c:v>
                </c:pt>
                <c:pt idx="18620">
                  <c:v>72.893906250000001</c:v>
                </c:pt>
                <c:pt idx="18621">
                  <c:v>72.8984375</c:v>
                </c:pt>
                <c:pt idx="18622">
                  <c:v>72.903671875000001</c:v>
                </c:pt>
                <c:pt idx="18623">
                  <c:v>72.904453125000003</c:v>
                </c:pt>
                <c:pt idx="18624">
                  <c:v>72.900781249999994</c:v>
                </c:pt>
                <c:pt idx="18625">
                  <c:v>72.896328124999997</c:v>
                </c:pt>
                <c:pt idx="18626">
                  <c:v>72.891562500000006</c:v>
                </c:pt>
                <c:pt idx="18627">
                  <c:v>72.887265624999998</c:v>
                </c:pt>
                <c:pt idx="18628">
                  <c:v>72.883281249999996</c:v>
                </c:pt>
                <c:pt idx="18629">
                  <c:v>72.878046874999995</c:v>
                </c:pt>
                <c:pt idx="18630">
                  <c:v>72.869843750000001</c:v>
                </c:pt>
                <c:pt idx="18631">
                  <c:v>72.859296874999998</c:v>
                </c:pt>
                <c:pt idx="18632">
                  <c:v>72.847031250000001</c:v>
                </c:pt>
                <c:pt idx="18633">
                  <c:v>72.833203124999997</c:v>
                </c:pt>
                <c:pt idx="18634">
                  <c:v>72.817968750000006</c:v>
                </c:pt>
                <c:pt idx="18635">
                  <c:v>72.801562500000003</c:v>
                </c:pt>
                <c:pt idx="18636">
                  <c:v>72.784140625000006</c:v>
                </c:pt>
                <c:pt idx="18637">
                  <c:v>72.765937500000007</c:v>
                </c:pt>
                <c:pt idx="18638">
                  <c:v>72.746875000000003</c:v>
                </c:pt>
                <c:pt idx="18639">
                  <c:v>72.7265625</c:v>
                </c:pt>
                <c:pt idx="18640">
                  <c:v>72.704999999999998</c:v>
                </c:pt>
                <c:pt idx="18641">
                  <c:v>72.682578125000006</c:v>
                </c:pt>
                <c:pt idx="18642">
                  <c:v>72.659921874999995</c:v>
                </c:pt>
                <c:pt idx="18643">
                  <c:v>72.637421875000001</c:v>
                </c:pt>
                <c:pt idx="18644">
                  <c:v>72.615078124999997</c:v>
                </c:pt>
                <c:pt idx="18645">
                  <c:v>72.592734375000006</c:v>
                </c:pt>
                <c:pt idx="18646">
                  <c:v>72.570468750000003</c:v>
                </c:pt>
                <c:pt idx="18647">
                  <c:v>72.548281250000002</c:v>
                </c:pt>
                <c:pt idx="18648">
                  <c:v>72.526093750000001</c:v>
                </c:pt>
                <c:pt idx="18649">
                  <c:v>72.503124999999997</c:v>
                </c:pt>
                <c:pt idx="18650">
                  <c:v>72.478906249999994</c:v>
                </c:pt>
                <c:pt idx="18651">
                  <c:v>72.454296874999997</c:v>
                </c:pt>
                <c:pt idx="18652">
                  <c:v>72.429609374999998</c:v>
                </c:pt>
                <c:pt idx="18653">
                  <c:v>72.404609375000007</c:v>
                </c:pt>
                <c:pt idx="18654">
                  <c:v>72.378515625000006</c:v>
                </c:pt>
                <c:pt idx="18655">
                  <c:v>72.351171875000006</c:v>
                </c:pt>
                <c:pt idx="18656">
                  <c:v>72.322734374999996</c:v>
                </c:pt>
                <c:pt idx="18657">
                  <c:v>72.292265624999999</c:v>
                </c:pt>
                <c:pt idx="18658">
                  <c:v>72.259687499999998</c:v>
                </c:pt>
                <c:pt idx="18659">
                  <c:v>72.226249999999993</c:v>
                </c:pt>
                <c:pt idx="18660">
                  <c:v>72.192578124999997</c:v>
                </c:pt>
                <c:pt idx="18661">
                  <c:v>72.158671874999996</c:v>
                </c:pt>
                <c:pt idx="18662">
                  <c:v>72.124921874999998</c:v>
                </c:pt>
                <c:pt idx="18663">
                  <c:v>72.094609375000005</c:v>
                </c:pt>
                <c:pt idx="18664">
                  <c:v>72.071796875000004</c:v>
                </c:pt>
                <c:pt idx="18665">
                  <c:v>72.055000000000007</c:v>
                </c:pt>
                <c:pt idx="18666">
                  <c:v>72.041796875000003</c:v>
                </c:pt>
                <c:pt idx="18667">
                  <c:v>72.030234375000006</c:v>
                </c:pt>
                <c:pt idx="18668">
                  <c:v>72.017421874999997</c:v>
                </c:pt>
                <c:pt idx="18669">
                  <c:v>72.001328125000001</c:v>
                </c:pt>
                <c:pt idx="18670">
                  <c:v>71.981640624999997</c:v>
                </c:pt>
                <c:pt idx="18671">
                  <c:v>71.958671874999993</c:v>
                </c:pt>
                <c:pt idx="18672">
                  <c:v>71.931562499999998</c:v>
                </c:pt>
                <c:pt idx="18673">
                  <c:v>71.900937499999998</c:v>
                </c:pt>
                <c:pt idx="18674">
                  <c:v>71.8671875</c:v>
                </c:pt>
                <c:pt idx="18675">
                  <c:v>71.831093749999994</c:v>
                </c:pt>
                <c:pt idx="18676">
                  <c:v>71.795156250000005</c:v>
                </c:pt>
                <c:pt idx="18677">
                  <c:v>71.760000000000005</c:v>
                </c:pt>
                <c:pt idx="18678">
                  <c:v>71.7265625</c:v>
                </c:pt>
                <c:pt idx="18679">
                  <c:v>71.699375000000003</c:v>
                </c:pt>
                <c:pt idx="18680">
                  <c:v>71.676249999999996</c:v>
                </c:pt>
                <c:pt idx="18681">
                  <c:v>71.651562499999997</c:v>
                </c:pt>
                <c:pt idx="18682">
                  <c:v>71.625312500000007</c:v>
                </c:pt>
                <c:pt idx="18683">
                  <c:v>71.600156249999998</c:v>
                </c:pt>
                <c:pt idx="18684">
                  <c:v>71.576093749999998</c:v>
                </c:pt>
                <c:pt idx="18685">
                  <c:v>71.551249999999996</c:v>
                </c:pt>
                <c:pt idx="18686">
                  <c:v>71.527421875000002</c:v>
                </c:pt>
                <c:pt idx="18687">
                  <c:v>71.504921874999994</c:v>
                </c:pt>
                <c:pt idx="18688">
                  <c:v>71.482656250000005</c:v>
                </c:pt>
                <c:pt idx="18689">
                  <c:v>71.459999999999994</c:v>
                </c:pt>
                <c:pt idx="18690">
                  <c:v>71.435781250000005</c:v>
                </c:pt>
                <c:pt idx="18691">
                  <c:v>71.409843749999993</c:v>
                </c:pt>
                <c:pt idx="18692">
                  <c:v>71.382343750000004</c:v>
                </c:pt>
                <c:pt idx="18693">
                  <c:v>71.353984374999996</c:v>
                </c:pt>
                <c:pt idx="18694">
                  <c:v>71.325703125000004</c:v>
                </c:pt>
                <c:pt idx="18695">
                  <c:v>71.297265624999994</c:v>
                </c:pt>
                <c:pt idx="18696">
                  <c:v>71.268671874999995</c:v>
                </c:pt>
                <c:pt idx="18697">
                  <c:v>71.240156249999998</c:v>
                </c:pt>
                <c:pt idx="18698">
                  <c:v>71.211406249999996</c:v>
                </c:pt>
                <c:pt idx="18699">
                  <c:v>71.182031249999994</c:v>
                </c:pt>
                <c:pt idx="18700">
                  <c:v>71.152656250000007</c:v>
                </c:pt>
                <c:pt idx="18701">
                  <c:v>71.123593749999998</c:v>
                </c:pt>
                <c:pt idx="18702">
                  <c:v>71.094687500000006</c:v>
                </c:pt>
                <c:pt idx="18703">
                  <c:v>71.065624999999997</c:v>
                </c:pt>
                <c:pt idx="18704">
                  <c:v>71.035703124999998</c:v>
                </c:pt>
                <c:pt idx="18705">
                  <c:v>71.005468750000006</c:v>
                </c:pt>
                <c:pt idx="18706">
                  <c:v>70.976249999999993</c:v>
                </c:pt>
                <c:pt idx="18707">
                  <c:v>70.947812499999998</c:v>
                </c:pt>
                <c:pt idx="18708">
                  <c:v>70.919062499999995</c:v>
                </c:pt>
                <c:pt idx="18709">
                  <c:v>70.889531250000005</c:v>
                </c:pt>
                <c:pt idx="18710">
                  <c:v>70.859531250000003</c:v>
                </c:pt>
                <c:pt idx="18711">
                  <c:v>70.829531250000002</c:v>
                </c:pt>
                <c:pt idx="18712">
                  <c:v>70.799687500000005</c:v>
                </c:pt>
                <c:pt idx="18713">
                  <c:v>70.770312500000003</c:v>
                </c:pt>
                <c:pt idx="18714">
                  <c:v>70.741718750000004</c:v>
                </c:pt>
                <c:pt idx="18715">
                  <c:v>70.713281249999994</c:v>
                </c:pt>
                <c:pt idx="18716">
                  <c:v>70.684843749999999</c:v>
                </c:pt>
                <c:pt idx="18717">
                  <c:v>70.656718749999996</c:v>
                </c:pt>
                <c:pt idx="18718">
                  <c:v>70.628281250000001</c:v>
                </c:pt>
                <c:pt idx="18719">
                  <c:v>70.599843750000005</c:v>
                </c:pt>
                <c:pt idx="18720">
                  <c:v>70.572031249999995</c:v>
                </c:pt>
                <c:pt idx="18721">
                  <c:v>70.544375000000002</c:v>
                </c:pt>
                <c:pt idx="18722">
                  <c:v>70.516874999999999</c:v>
                </c:pt>
                <c:pt idx="18723">
                  <c:v>70.489843750000006</c:v>
                </c:pt>
                <c:pt idx="18724">
                  <c:v>70.462656249999995</c:v>
                </c:pt>
                <c:pt idx="18725">
                  <c:v>70.435000000000002</c:v>
                </c:pt>
                <c:pt idx="18726">
                  <c:v>70.407812500000006</c:v>
                </c:pt>
                <c:pt idx="18727">
                  <c:v>70.380937500000002</c:v>
                </c:pt>
                <c:pt idx="18728">
                  <c:v>70.353437499999998</c:v>
                </c:pt>
                <c:pt idx="18729">
                  <c:v>70.325468749999999</c:v>
                </c:pt>
                <c:pt idx="18730">
                  <c:v>70.299843749999994</c:v>
                </c:pt>
                <c:pt idx="18731">
                  <c:v>70.276875000000004</c:v>
                </c:pt>
                <c:pt idx="18732">
                  <c:v>70.252578124999999</c:v>
                </c:pt>
                <c:pt idx="18733">
                  <c:v>70.226875000000007</c:v>
                </c:pt>
                <c:pt idx="18734">
                  <c:v>70.201718749999998</c:v>
                </c:pt>
                <c:pt idx="18735">
                  <c:v>70.177109375000001</c:v>
                </c:pt>
                <c:pt idx="18736">
                  <c:v>70.153828125000004</c:v>
                </c:pt>
                <c:pt idx="18737">
                  <c:v>70.131953124999995</c:v>
                </c:pt>
                <c:pt idx="18738">
                  <c:v>70.110468749999995</c:v>
                </c:pt>
                <c:pt idx="18739">
                  <c:v>70.089218750000001</c:v>
                </c:pt>
                <c:pt idx="18740">
                  <c:v>70.067968750000006</c:v>
                </c:pt>
                <c:pt idx="18741">
                  <c:v>70.046796874999998</c:v>
                </c:pt>
                <c:pt idx="18742">
                  <c:v>70.025703125000007</c:v>
                </c:pt>
                <c:pt idx="18743">
                  <c:v>70.004531249999999</c:v>
                </c:pt>
                <c:pt idx="18744">
                  <c:v>69.983359375000006</c:v>
                </c:pt>
                <c:pt idx="18745">
                  <c:v>69.962265625000001</c:v>
                </c:pt>
                <c:pt idx="18746">
                  <c:v>69.941171874999995</c:v>
                </c:pt>
                <c:pt idx="18747">
                  <c:v>69.919921875</c:v>
                </c:pt>
                <c:pt idx="18748">
                  <c:v>69.898671875000005</c:v>
                </c:pt>
                <c:pt idx="18749">
                  <c:v>69.877421874999996</c:v>
                </c:pt>
                <c:pt idx="18750">
                  <c:v>69.856015624999998</c:v>
                </c:pt>
                <c:pt idx="18751">
                  <c:v>69.834687500000001</c:v>
                </c:pt>
                <c:pt idx="18752">
                  <c:v>69.813359375000005</c:v>
                </c:pt>
                <c:pt idx="18753">
                  <c:v>69.791953125000006</c:v>
                </c:pt>
                <c:pt idx="18754">
                  <c:v>69.770546874999994</c:v>
                </c:pt>
                <c:pt idx="18755">
                  <c:v>69.748984375000006</c:v>
                </c:pt>
                <c:pt idx="18756">
                  <c:v>69.727265625000001</c:v>
                </c:pt>
                <c:pt idx="18757">
                  <c:v>69.705703124999999</c:v>
                </c:pt>
                <c:pt idx="18758">
                  <c:v>69.684296875000001</c:v>
                </c:pt>
                <c:pt idx="18759">
                  <c:v>69.662890625000003</c:v>
                </c:pt>
                <c:pt idx="18760">
                  <c:v>69.641484375000005</c:v>
                </c:pt>
                <c:pt idx="18761">
                  <c:v>69.620078125000006</c:v>
                </c:pt>
                <c:pt idx="18762">
                  <c:v>69.598671874999994</c:v>
                </c:pt>
                <c:pt idx="18763">
                  <c:v>69.577265624999995</c:v>
                </c:pt>
                <c:pt idx="18764">
                  <c:v>69.555781249999995</c:v>
                </c:pt>
                <c:pt idx="18765">
                  <c:v>69.534296874999995</c:v>
                </c:pt>
                <c:pt idx="18766">
                  <c:v>69.512890624999997</c:v>
                </c:pt>
                <c:pt idx="18767">
                  <c:v>69.491484374999999</c:v>
                </c:pt>
                <c:pt idx="18768">
                  <c:v>69.469921874999997</c:v>
                </c:pt>
                <c:pt idx="18769">
                  <c:v>69.448203125000006</c:v>
                </c:pt>
                <c:pt idx="18770">
                  <c:v>69.426640625000005</c:v>
                </c:pt>
                <c:pt idx="18771">
                  <c:v>69.405234375000006</c:v>
                </c:pt>
                <c:pt idx="18772">
                  <c:v>69.383984374999997</c:v>
                </c:pt>
                <c:pt idx="18773">
                  <c:v>69.362734375000002</c:v>
                </c:pt>
                <c:pt idx="18774">
                  <c:v>69.341328125000004</c:v>
                </c:pt>
                <c:pt idx="18775">
                  <c:v>69.319765625000002</c:v>
                </c:pt>
                <c:pt idx="18776">
                  <c:v>69.298046874999997</c:v>
                </c:pt>
                <c:pt idx="18777">
                  <c:v>69.276328125000006</c:v>
                </c:pt>
                <c:pt idx="18778">
                  <c:v>69.254609375000001</c:v>
                </c:pt>
                <c:pt idx="18779">
                  <c:v>69.233046874999999</c:v>
                </c:pt>
                <c:pt idx="18780">
                  <c:v>69.211640625000001</c:v>
                </c:pt>
                <c:pt idx="18781">
                  <c:v>69.190234375000003</c:v>
                </c:pt>
                <c:pt idx="18782">
                  <c:v>69.168671875000001</c:v>
                </c:pt>
                <c:pt idx="18783">
                  <c:v>69.147109374999999</c:v>
                </c:pt>
                <c:pt idx="18784">
                  <c:v>69.125078125000002</c:v>
                </c:pt>
                <c:pt idx="18785">
                  <c:v>69.103046875000004</c:v>
                </c:pt>
                <c:pt idx="18786">
                  <c:v>69.081640625000006</c:v>
                </c:pt>
                <c:pt idx="18787">
                  <c:v>69.060390624999997</c:v>
                </c:pt>
                <c:pt idx="18788">
                  <c:v>69.038906249999997</c:v>
                </c:pt>
                <c:pt idx="18789">
                  <c:v>69.017265624999993</c:v>
                </c:pt>
                <c:pt idx="18790">
                  <c:v>68.995859374999995</c:v>
                </c:pt>
                <c:pt idx="18791">
                  <c:v>68.974609375</c:v>
                </c:pt>
                <c:pt idx="18792">
                  <c:v>68.953359375000005</c:v>
                </c:pt>
                <c:pt idx="18793">
                  <c:v>68.931953125000007</c:v>
                </c:pt>
                <c:pt idx="18794">
                  <c:v>68.910546874999994</c:v>
                </c:pt>
                <c:pt idx="18795">
                  <c:v>68.889140624999996</c:v>
                </c:pt>
                <c:pt idx="18796">
                  <c:v>68.867734374999998</c:v>
                </c:pt>
                <c:pt idx="18797">
                  <c:v>68.846328124999999</c:v>
                </c:pt>
                <c:pt idx="18798">
                  <c:v>68.825078125000005</c:v>
                </c:pt>
                <c:pt idx="18799">
                  <c:v>68.803828124999995</c:v>
                </c:pt>
                <c:pt idx="18800">
                  <c:v>68.782343749999995</c:v>
                </c:pt>
                <c:pt idx="18801">
                  <c:v>68.760859374999995</c:v>
                </c:pt>
                <c:pt idx="18802">
                  <c:v>68.739453124999997</c:v>
                </c:pt>
                <c:pt idx="18803">
                  <c:v>68.718046874999999</c:v>
                </c:pt>
                <c:pt idx="18804">
                  <c:v>68.696640625000001</c:v>
                </c:pt>
                <c:pt idx="18805">
                  <c:v>68.675234375000002</c:v>
                </c:pt>
                <c:pt idx="18806">
                  <c:v>68.653984374999993</c:v>
                </c:pt>
                <c:pt idx="18807">
                  <c:v>68.632890625000002</c:v>
                </c:pt>
                <c:pt idx="18808">
                  <c:v>68.611796874999996</c:v>
                </c:pt>
                <c:pt idx="18809">
                  <c:v>68.590703125000005</c:v>
                </c:pt>
                <c:pt idx="18810">
                  <c:v>68.569609374999999</c:v>
                </c:pt>
                <c:pt idx="18811">
                  <c:v>68.548515624999993</c:v>
                </c:pt>
                <c:pt idx="18812">
                  <c:v>68.527421875000002</c:v>
                </c:pt>
                <c:pt idx="18813">
                  <c:v>68.506328124999996</c:v>
                </c:pt>
                <c:pt idx="18814">
                  <c:v>68.485234375000005</c:v>
                </c:pt>
                <c:pt idx="18815">
                  <c:v>68.464140624999999</c:v>
                </c:pt>
                <c:pt idx="18816">
                  <c:v>68.443046874999993</c:v>
                </c:pt>
                <c:pt idx="18817">
                  <c:v>68.421953125000002</c:v>
                </c:pt>
                <c:pt idx="18818">
                  <c:v>68.400859374999996</c:v>
                </c:pt>
                <c:pt idx="18819">
                  <c:v>68.379765625000005</c:v>
                </c:pt>
                <c:pt idx="18820">
                  <c:v>68.358515624999995</c:v>
                </c:pt>
                <c:pt idx="18821">
                  <c:v>68.337265625000001</c:v>
                </c:pt>
                <c:pt idx="18822">
                  <c:v>68.316328124999998</c:v>
                </c:pt>
                <c:pt idx="18823">
                  <c:v>68.295546874999999</c:v>
                </c:pt>
                <c:pt idx="18824">
                  <c:v>68.274765625000001</c:v>
                </c:pt>
                <c:pt idx="18825">
                  <c:v>68.253828124999998</c:v>
                </c:pt>
                <c:pt idx="18826">
                  <c:v>68.232890624999996</c:v>
                </c:pt>
                <c:pt idx="18827">
                  <c:v>68.211953124999994</c:v>
                </c:pt>
                <c:pt idx="18828">
                  <c:v>68.190859375000002</c:v>
                </c:pt>
                <c:pt idx="18829">
                  <c:v>68.170078125000003</c:v>
                </c:pt>
                <c:pt idx="18830">
                  <c:v>68.150312499999998</c:v>
                </c:pt>
                <c:pt idx="18831">
                  <c:v>68.131640625000003</c:v>
                </c:pt>
                <c:pt idx="18832">
                  <c:v>68.113671874999994</c:v>
                </c:pt>
                <c:pt idx="18833">
                  <c:v>68.096171874999996</c:v>
                </c:pt>
                <c:pt idx="18834">
                  <c:v>68.079140624999994</c:v>
                </c:pt>
                <c:pt idx="18835">
                  <c:v>68.062578125000002</c:v>
                </c:pt>
                <c:pt idx="18836">
                  <c:v>68.047187500000007</c:v>
                </c:pt>
                <c:pt idx="18837">
                  <c:v>68.034062500000005</c:v>
                </c:pt>
                <c:pt idx="18838">
                  <c:v>68.022578124999995</c:v>
                </c:pt>
                <c:pt idx="18839">
                  <c:v>68.011640624999998</c:v>
                </c:pt>
                <c:pt idx="18840">
                  <c:v>68.001171874999997</c:v>
                </c:pt>
                <c:pt idx="18841">
                  <c:v>67.991171875000006</c:v>
                </c:pt>
                <c:pt idx="18842">
                  <c:v>67.981171875000001</c:v>
                </c:pt>
                <c:pt idx="18843">
                  <c:v>67.971015625000007</c:v>
                </c:pt>
                <c:pt idx="18844">
                  <c:v>67.961171875000005</c:v>
                </c:pt>
                <c:pt idx="18845">
                  <c:v>67.952187499999994</c:v>
                </c:pt>
                <c:pt idx="18846">
                  <c:v>67.944687500000001</c:v>
                </c:pt>
                <c:pt idx="18847">
                  <c:v>67.938203125000001</c:v>
                </c:pt>
                <c:pt idx="18848">
                  <c:v>67.932343750000001</c:v>
                </c:pt>
                <c:pt idx="18849">
                  <c:v>67.928124999999994</c:v>
                </c:pt>
                <c:pt idx="18850">
                  <c:v>67.925624999999997</c:v>
                </c:pt>
                <c:pt idx="18851">
                  <c:v>67.924374999999998</c:v>
                </c:pt>
                <c:pt idx="18852">
                  <c:v>67.923906250000002</c:v>
                </c:pt>
                <c:pt idx="18853">
                  <c:v>67.922031250000003</c:v>
                </c:pt>
                <c:pt idx="18854">
                  <c:v>67.916562499999998</c:v>
                </c:pt>
                <c:pt idx="18855">
                  <c:v>67.906874999999999</c:v>
                </c:pt>
                <c:pt idx="18856">
                  <c:v>67.892187500000006</c:v>
                </c:pt>
                <c:pt idx="18857">
                  <c:v>67.874609375000006</c:v>
                </c:pt>
                <c:pt idx="18858">
                  <c:v>67.855859374999994</c:v>
                </c:pt>
                <c:pt idx="18859">
                  <c:v>67.836171875000005</c:v>
                </c:pt>
                <c:pt idx="18860">
                  <c:v>67.817031249999999</c:v>
                </c:pt>
                <c:pt idx="18861">
                  <c:v>67.797812500000006</c:v>
                </c:pt>
                <c:pt idx="18862">
                  <c:v>67.778203125000005</c:v>
                </c:pt>
                <c:pt idx="18863">
                  <c:v>67.758671875000005</c:v>
                </c:pt>
                <c:pt idx="18864">
                  <c:v>67.738984375000001</c:v>
                </c:pt>
                <c:pt idx="18865">
                  <c:v>67.719140624999994</c:v>
                </c:pt>
                <c:pt idx="18866">
                  <c:v>67.699296875000002</c:v>
                </c:pt>
                <c:pt idx="18867">
                  <c:v>67.679374999999993</c:v>
                </c:pt>
                <c:pt idx="18868">
                  <c:v>67.659374999999997</c:v>
                </c:pt>
                <c:pt idx="18869">
                  <c:v>67.639453125000003</c:v>
                </c:pt>
                <c:pt idx="18870">
                  <c:v>67.619453125000007</c:v>
                </c:pt>
                <c:pt idx="18871">
                  <c:v>67.599140625000004</c:v>
                </c:pt>
                <c:pt idx="18872">
                  <c:v>67.578828125000001</c:v>
                </c:pt>
                <c:pt idx="18873">
                  <c:v>67.558750000000003</c:v>
                </c:pt>
                <c:pt idx="18874">
                  <c:v>67.538749999999993</c:v>
                </c:pt>
                <c:pt idx="18875">
                  <c:v>67.518593749999994</c:v>
                </c:pt>
                <c:pt idx="18876">
                  <c:v>67.498281250000005</c:v>
                </c:pt>
                <c:pt idx="18877">
                  <c:v>67.477968750000002</c:v>
                </c:pt>
                <c:pt idx="18878">
                  <c:v>67.457734375000001</c:v>
                </c:pt>
                <c:pt idx="18879">
                  <c:v>67.437578125000002</c:v>
                </c:pt>
                <c:pt idx="18880">
                  <c:v>67.417421875000002</c:v>
                </c:pt>
                <c:pt idx="18881">
                  <c:v>67.397343750000005</c:v>
                </c:pt>
                <c:pt idx="18882">
                  <c:v>67.377265625000007</c:v>
                </c:pt>
                <c:pt idx="18883">
                  <c:v>67.357109374999993</c:v>
                </c:pt>
                <c:pt idx="18884">
                  <c:v>67.337109374999997</c:v>
                </c:pt>
                <c:pt idx="18885">
                  <c:v>67.317265625000005</c:v>
                </c:pt>
                <c:pt idx="18886">
                  <c:v>67.297265624999994</c:v>
                </c:pt>
                <c:pt idx="18887">
                  <c:v>67.277109374999995</c:v>
                </c:pt>
                <c:pt idx="18888">
                  <c:v>67.256953124999995</c:v>
                </c:pt>
                <c:pt idx="18889">
                  <c:v>67.237031250000001</c:v>
                </c:pt>
                <c:pt idx="18890">
                  <c:v>67.217265624999996</c:v>
                </c:pt>
                <c:pt idx="18891">
                  <c:v>67.197421875000003</c:v>
                </c:pt>
                <c:pt idx="18892">
                  <c:v>67.177656249999998</c:v>
                </c:pt>
                <c:pt idx="18893">
                  <c:v>67.157968749999995</c:v>
                </c:pt>
                <c:pt idx="18894">
                  <c:v>67.138281250000006</c:v>
                </c:pt>
                <c:pt idx="18895">
                  <c:v>67.118593750000002</c:v>
                </c:pt>
                <c:pt idx="18896">
                  <c:v>67.098906249999999</c:v>
                </c:pt>
                <c:pt idx="18897">
                  <c:v>67.079218749999995</c:v>
                </c:pt>
                <c:pt idx="18898">
                  <c:v>67.059531249999907</c:v>
                </c:pt>
                <c:pt idx="18899">
                  <c:v>67.039843750000003</c:v>
                </c:pt>
                <c:pt idx="18900">
                  <c:v>67.020156249999999</c:v>
                </c:pt>
                <c:pt idx="18901">
                  <c:v>67.000468749999996</c:v>
                </c:pt>
                <c:pt idx="18902">
                  <c:v>66.980781250000007</c:v>
                </c:pt>
                <c:pt idx="18903">
                  <c:v>66.961093750000003</c:v>
                </c:pt>
                <c:pt idx="18904">
                  <c:v>66.941249999999997</c:v>
                </c:pt>
                <c:pt idx="18905">
                  <c:v>66.921250000000001</c:v>
                </c:pt>
                <c:pt idx="18906">
                  <c:v>66.901249999999905</c:v>
                </c:pt>
                <c:pt idx="18907">
                  <c:v>66.881249999999994</c:v>
                </c:pt>
                <c:pt idx="18908">
                  <c:v>66.861249999999998</c:v>
                </c:pt>
                <c:pt idx="18909">
                  <c:v>66.841250000000002</c:v>
                </c:pt>
                <c:pt idx="18910">
                  <c:v>66.821093750000003</c:v>
                </c:pt>
                <c:pt idx="18911">
                  <c:v>66.800937500000003</c:v>
                </c:pt>
                <c:pt idx="18912">
                  <c:v>66.781093749999997</c:v>
                </c:pt>
                <c:pt idx="18913">
                  <c:v>66.761406249999993</c:v>
                </c:pt>
                <c:pt idx="18914">
                  <c:v>66.741718750000004</c:v>
                </c:pt>
                <c:pt idx="18915">
                  <c:v>66.722031250000001</c:v>
                </c:pt>
                <c:pt idx="18916">
                  <c:v>66.702343749999997</c:v>
                </c:pt>
                <c:pt idx="18917">
                  <c:v>66.682656249999994</c:v>
                </c:pt>
                <c:pt idx="18918">
                  <c:v>66.662968750000005</c:v>
                </c:pt>
                <c:pt idx="18919">
                  <c:v>66.643281250000001</c:v>
                </c:pt>
                <c:pt idx="18920">
                  <c:v>66.623593749999998</c:v>
                </c:pt>
                <c:pt idx="18921">
                  <c:v>66.603906249999994</c:v>
                </c:pt>
                <c:pt idx="18922">
                  <c:v>66.584218750000005</c:v>
                </c:pt>
                <c:pt idx="18923">
                  <c:v>66.564531250000002</c:v>
                </c:pt>
                <c:pt idx="18924">
                  <c:v>66.544843749999998</c:v>
                </c:pt>
                <c:pt idx="18925">
                  <c:v>66.525078124999993</c:v>
                </c:pt>
                <c:pt idx="18926">
                  <c:v>66.505156249999999</c:v>
                </c:pt>
                <c:pt idx="18927">
                  <c:v>66.485156250000003</c:v>
                </c:pt>
                <c:pt idx="18928">
                  <c:v>66.465156249999893</c:v>
                </c:pt>
                <c:pt idx="18929">
                  <c:v>66.445156249999997</c:v>
                </c:pt>
                <c:pt idx="18930">
                  <c:v>66.425078124999999</c:v>
                </c:pt>
                <c:pt idx="18931">
                  <c:v>66.404843749999998</c:v>
                </c:pt>
                <c:pt idx="18932">
                  <c:v>66.384609374999997</c:v>
                </c:pt>
                <c:pt idx="18933">
                  <c:v>66.364453124999997</c:v>
                </c:pt>
                <c:pt idx="18934">
                  <c:v>66.344453125000001</c:v>
                </c:pt>
                <c:pt idx="18935">
                  <c:v>66.324453125000005</c:v>
                </c:pt>
                <c:pt idx="18936">
                  <c:v>66.304374999999993</c:v>
                </c:pt>
                <c:pt idx="18937">
                  <c:v>66.284374999999997</c:v>
                </c:pt>
                <c:pt idx="18938">
                  <c:v>66.264375000000001</c:v>
                </c:pt>
                <c:pt idx="18939">
                  <c:v>66.244453125000007</c:v>
                </c:pt>
                <c:pt idx="18940">
                  <c:v>66.224609375</c:v>
                </c:pt>
                <c:pt idx="18941">
                  <c:v>66.204765624999993</c:v>
                </c:pt>
                <c:pt idx="18942">
                  <c:v>66.184921875000001</c:v>
                </c:pt>
                <c:pt idx="18943">
                  <c:v>66.165078124999994</c:v>
                </c:pt>
                <c:pt idx="18944">
                  <c:v>66.145234375000001</c:v>
                </c:pt>
                <c:pt idx="18945">
                  <c:v>66.125390624999994</c:v>
                </c:pt>
                <c:pt idx="18946">
                  <c:v>66.105546875000002</c:v>
                </c:pt>
                <c:pt idx="18947">
                  <c:v>66.085546875000006</c:v>
                </c:pt>
                <c:pt idx="18948">
                  <c:v>66.065312500000005</c:v>
                </c:pt>
                <c:pt idx="18949">
                  <c:v>66.045078125000003</c:v>
                </c:pt>
                <c:pt idx="18950">
                  <c:v>66.024843750000002</c:v>
                </c:pt>
                <c:pt idx="18951">
                  <c:v>66.004765625000005</c:v>
                </c:pt>
                <c:pt idx="18952">
                  <c:v>65.984843749999996</c:v>
                </c:pt>
                <c:pt idx="18953">
                  <c:v>65.96484375</c:v>
                </c:pt>
                <c:pt idx="18954">
                  <c:v>65.944843750000004</c:v>
                </c:pt>
                <c:pt idx="18955">
                  <c:v>65.924921874999995</c:v>
                </c:pt>
                <c:pt idx="18956">
                  <c:v>65.905078125000003</c:v>
                </c:pt>
                <c:pt idx="18957">
                  <c:v>65.885390624999999</c:v>
                </c:pt>
                <c:pt idx="18958">
                  <c:v>65.865703124999996</c:v>
                </c:pt>
                <c:pt idx="18959">
                  <c:v>65.845859375000003</c:v>
                </c:pt>
                <c:pt idx="18960">
                  <c:v>65.826015624999997</c:v>
                </c:pt>
                <c:pt idx="18961">
                  <c:v>65.806171875000004</c:v>
                </c:pt>
                <c:pt idx="18962">
                  <c:v>65.786328124999997</c:v>
                </c:pt>
                <c:pt idx="18963">
                  <c:v>65.766484375000005</c:v>
                </c:pt>
                <c:pt idx="18964">
                  <c:v>65.746640624999998</c:v>
                </c:pt>
                <c:pt idx="18965">
                  <c:v>65.726796875000005</c:v>
                </c:pt>
                <c:pt idx="18966">
                  <c:v>65.706796874999995</c:v>
                </c:pt>
                <c:pt idx="18967">
                  <c:v>65.686640624999995</c:v>
                </c:pt>
                <c:pt idx="18968">
                  <c:v>65.666640624999999</c:v>
                </c:pt>
                <c:pt idx="18969">
                  <c:v>65.646640625000003</c:v>
                </c:pt>
                <c:pt idx="18970">
                  <c:v>65.626484375000004</c:v>
                </c:pt>
                <c:pt idx="18971">
                  <c:v>65.606328125000005</c:v>
                </c:pt>
                <c:pt idx="18972">
                  <c:v>65.586171875000005</c:v>
                </c:pt>
                <c:pt idx="18973">
                  <c:v>65.566015625000006</c:v>
                </c:pt>
                <c:pt idx="18974">
                  <c:v>65.546015624999995</c:v>
                </c:pt>
                <c:pt idx="18975">
                  <c:v>65.526015624999999</c:v>
                </c:pt>
                <c:pt idx="18976">
                  <c:v>65.505859375</c:v>
                </c:pt>
                <c:pt idx="18977">
                  <c:v>65.485859375000004</c:v>
                </c:pt>
                <c:pt idx="18978">
                  <c:v>65.465859374999994</c:v>
                </c:pt>
                <c:pt idx="18979">
                  <c:v>65.445859374999998</c:v>
                </c:pt>
                <c:pt idx="18980">
                  <c:v>65.426015625000005</c:v>
                </c:pt>
                <c:pt idx="18981">
                  <c:v>65.406171874999998</c:v>
                </c:pt>
                <c:pt idx="18982">
                  <c:v>65.386328125000006</c:v>
                </c:pt>
                <c:pt idx="18983">
                  <c:v>65.366484374999999</c:v>
                </c:pt>
                <c:pt idx="18984">
                  <c:v>65.346640625000006</c:v>
                </c:pt>
                <c:pt idx="18985">
                  <c:v>65.326796874999999</c:v>
                </c:pt>
                <c:pt idx="18986">
                  <c:v>65.306796874999904</c:v>
                </c:pt>
                <c:pt idx="18987">
                  <c:v>65.286796874999993</c:v>
                </c:pt>
                <c:pt idx="18988">
                  <c:v>65.267734375000003</c:v>
                </c:pt>
                <c:pt idx="18989">
                  <c:v>65.249687499999993</c:v>
                </c:pt>
                <c:pt idx="18990">
                  <c:v>65.232421875</c:v>
                </c:pt>
                <c:pt idx="18991">
                  <c:v>65.216953125000003</c:v>
                </c:pt>
                <c:pt idx="18992">
                  <c:v>65.203046874999998</c:v>
                </c:pt>
                <c:pt idx="18993">
                  <c:v>65.190859375000002</c:v>
                </c:pt>
                <c:pt idx="18994">
                  <c:v>65.181093750000002</c:v>
                </c:pt>
                <c:pt idx="18995">
                  <c:v>65.173281250000002</c:v>
                </c:pt>
                <c:pt idx="18996">
                  <c:v>65.166406249999994</c:v>
                </c:pt>
                <c:pt idx="18997">
                  <c:v>65.159531250000001</c:v>
                </c:pt>
                <c:pt idx="18998">
                  <c:v>65.152578125000005</c:v>
                </c:pt>
                <c:pt idx="18999">
                  <c:v>65.145546874999994</c:v>
                </c:pt>
                <c:pt idx="19000">
                  <c:v>65.138515624999997</c:v>
                </c:pt>
                <c:pt idx="19001">
                  <c:v>65.131484374999999</c:v>
                </c:pt>
                <c:pt idx="19002">
                  <c:v>65.124531250000004</c:v>
                </c:pt>
                <c:pt idx="19003">
                  <c:v>65.117421875000005</c:v>
                </c:pt>
                <c:pt idx="19004">
                  <c:v>65.108593749999997</c:v>
                </c:pt>
                <c:pt idx="19005">
                  <c:v>65.094921874999997</c:v>
                </c:pt>
                <c:pt idx="19006">
                  <c:v>65.077500000000001</c:v>
                </c:pt>
                <c:pt idx="19007">
                  <c:v>65.059687499999995</c:v>
                </c:pt>
                <c:pt idx="19008">
                  <c:v>65.041875000000005</c:v>
                </c:pt>
                <c:pt idx="19009">
                  <c:v>65.024062499999999</c:v>
                </c:pt>
                <c:pt idx="19010">
                  <c:v>65.006249999999994</c:v>
                </c:pt>
                <c:pt idx="19011">
                  <c:v>64.988437500000003</c:v>
                </c:pt>
                <c:pt idx="19012">
                  <c:v>64.970624999999998</c:v>
                </c:pt>
                <c:pt idx="19013">
                  <c:v>64.952812499999993</c:v>
                </c:pt>
                <c:pt idx="19014">
                  <c:v>64.935000000000002</c:v>
                </c:pt>
                <c:pt idx="19015">
                  <c:v>64.917187499999997</c:v>
                </c:pt>
                <c:pt idx="19016">
                  <c:v>64.899375000000006</c:v>
                </c:pt>
                <c:pt idx="19017">
                  <c:v>64.881562500000001</c:v>
                </c:pt>
                <c:pt idx="19018">
                  <c:v>64.863906249999999</c:v>
                </c:pt>
                <c:pt idx="19019">
                  <c:v>64.846249999999998</c:v>
                </c:pt>
                <c:pt idx="19020">
                  <c:v>64.828437500000007</c:v>
                </c:pt>
                <c:pt idx="19021">
                  <c:v>64.810781250000005</c:v>
                </c:pt>
                <c:pt idx="19022">
                  <c:v>64.793125000000003</c:v>
                </c:pt>
                <c:pt idx="19023">
                  <c:v>64.775390625</c:v>
                </c:pt>
                <c:pt idx="19024">
                  <c:v>64.757734374999998</c:v>
                </c:pt>
                <c:pt idx="19025">
                  <c:v>64.739999999999995</c:v>
                </c:pt>
                <c:pt idx="19026">
                  <c:v>64.722187500000004</c:v>
                </c:pt>
                <c:pt idx="19027">
                  <c:v>64.704374999999999</c:v>
                </c:pt>
                <c:pt idx="19028">
                  <c:v>64.686562499999994</c:v>
                </c:pt>
                <c:pt idx="19029">
                  <c:v>64.668750000000003</c:v>
                </c:pt>
                <c:pt idx="19030">
                  <c:v>64.650937499999998</c:v>
                </c:pt>
                <c:pt idx="19031">
                  <c:v>64.633125000000007</c:v>
                </c:pt>
                <c:pt idx="19032">
                  <c:v>64.615312500000002</c:v>
                </c:pt>
                <c:pt idx="19033">
                  <c:v>64.597343749999993</c:v>
                </c:pt>
                <c:pt idx="19034">
                  <c:v>64.579374999999999</c:v>
                </c:pt>
                <c:pt idx="19035">
                  <c:v>64.561406250000005</c:v>
                </c:pt>
                <c:pt idx="19036">
                  <c:v>64.543515624999998</c:v>
                </c:pt>
                <c:pt idx="19037">
                  <c:v>64.525625000000005</c:v>
                </c:pt>
                <c:pt idx="19038">
                  <c:v>64.507656249999997</c:v>
                </c:pt>
                <c:pt idx="19039">
                  <c:v>64.489921874999993</c:v>
                </c:pt>
                <c:pt idx="19040">
                  <c:v>64.472265625000006</c:v>
                </c:pt>
                <c:pt idx="19041">
                  <c:v>64.454609375000004</c:v>
                </c:pt>
                <c:pt idx="19042">
                  <c:v>64.436875000000001</c:v>
                </c:pt>
                <c:pt idx="19043">
                  <c:v>64.418906250000006</c:v>
                </c:pt>
                <c:pt idx="19044">
                  <c:v>64.400937499999998</c:v>
                </c:pt>
                <c:pt idx="19045">
                  <c:v>64.383125000000007</c:v>
                </c:pt>
                <c:pt idx="19046">
                  <c:v>64.365312500000002</c:v>
                </c:pt>
                <c:pt idx="19047">
                  <c:v>64.347421874999995</c:v>
                </c:pt>
                <c:pt idx="19048">
                  <c:v>64.329374999999999</c:v>
                </c:pt>
                <c:pt idx="19049">
                  <c:v>64.311093749999998</c:v>
                </c:pt>
                <c:pt idx="19050">
                  <c:v>64.293125000000003</c:v>
                </c:pt>
                <c:pt idx="19051">
                  <c:v>64.275781249999994</c:v>
                </c:pt>
                <c:pt idx="19052">
                  <c:v>64.258593750000003</c:v>
                </c:pt>
                <c:pt idx="19053">
                  <c:v>64.241406249999997</c:v>
                </c:pt>
                <c:pt idx="19054">
                  <c:v>64.224062500000002</c:v>
                </c:pt>
                <c:pt idx="19055">
                  <c:v>64.206796874999995</c:v>
                </c:pt>
                <c:pt idx="19056">
                  <c:v>64.189765625000007</c:v>
                </c:pt>
                <c:pt idx="19057">
                  <c:v>64.172656250000003</c:v>
                </c:pt>
                <c:pt idx="19058">
                  <c:v>64.155625000000001</c:v>
                </c:pt>
                <c:pt idx="19059">
                  <c:v>64.138515624999997</c:v>
                </c:pt>
                <c:pt idx="19060">
                  <c:v>64.121171875000002</c:v>
                </c:pt>
                <c:pt idx="19061">
                  <c:v>64.103906249999994</c:v>
                </c:pt>
                <c:pt idx="19062">
                  <c:v>64.086718750000003</c:v>
                </c:pt>
                <c:pt idx="19063">
                  <c:v>64.069531249999997</c:v>
                </c:pt>
                <c:pt idx="19064">
                  <c:v>64.052343750000006</c:v>
                </c:pt>
                <c:pt idx="19065">
                  <c:v>64.034999999999997</c:v>
                </c:pt>
                <c:pt idx="19066">
                  <c:v>64.017656250000002</c:v>
                </c:pt>
                <c:pt idx="19067">
                  <c:v>64.000468749999996</c:v>
                </c:pt>
                <c:pt idx="19068">
                  <c:v>63.983281249999997</c:v>
                </c:pt>
                <c:pt idx="19069">
                  <c:v>63.966250000000002</c:v>
                </c:pt>
                <c:pt idx="19070">
                  <c:v>63.94921875</c:v>
                </c:pt>
                <c:pt idx="19071">
                  <c:v>63.932031250000001</c:v>
                </c:pt>
                <c:pt idx="19072">
                  <c:v>63.914999999999999</c:v>
                </c:pt>
                <c:pt idx="19073">
                  <c:v>63.897968749999997</c:v>
                </c:pt>
                <c:pt idx="19074">
                  <c:v>63.880625000000002</c:v>
                </c:pt>
                <c:pt idx="19075">
                  <c:v>63.863124999999997</c:v>
                </c:pt>
                <c:pt idx="19076">
                  <c:v>63.845781250000002</c:v>
                </c:pt>
                <c:pt idx="19077">
                  <c:v>63.8284375</c:v>
                </c:pt>
                <c:pt idx="19078">
                  <c:v>63.811093749999998</c:v>
                </c:pt>
                <c:pt idx="19079">
                  <c:v>63.793906249999999</c:v>
                </c:pt>
                <c:pt idx="19080">
                  <c:v>63.776718750000001</c:v>
                </c:pt>
                <c:pt idx="19081">
                  <c:v>63.759531250000002</c:v>
                </c:pt>
                <c:pt idx="19082">
                  <c:v>63.7421875</c:v>
                </c:pt>
                <c:pt idx="19083">
                  <c:v>63.724843749999998</c:v>
                </c:pt>
                <c:pt idx="19084">
                  <c:v>63.707500000000003</c:v>
                </c:pt>
                <c:pt idx="19085">
                  <c:v>63.69</c:v>
                </c:pt>
                <c:pt idx="19086">
                  <c:v>63.672499999999999</c:v>
                </c:pt>
                <c:pt idx="19087">
                  <c:v>63.655000000000001</c:v>
                </c:pt>
                <c:pt idx="19088">
                  <c:v>63.637500000000003</c:v>
                </c:pt>
                <c:pt idx="19089">
                  <c:v>63.62</c:v>
                </c:pt>
                <c:pt idx="19090">
                  <c:v>63.602343750000003</c:v>
                </c:pt>
                <c:pt idx="19091">
                  <c:v>63.584531249999998</c:v>
                </c:pt>
                <c:pt idx="19092">
                  <c:v>63.566796875000001</c:v>
                </c:pt>
                <c:pt idx="19093">
                  <c:v>63.549062499999998</c:v>
                </c:pt>
                <c:pt idx="19094">
                  <c:v>63.53125</c:v>
                </c:pt>
                <c:pt idx="19095">
                  <c:v>63.513437500000002</c:v>
                </c:pt>
                <c:pt idx="19096">
                  <c:v>63.495624999999997</c:v>
                </c:pt>
                <c:pt idx="19097">
                  <c:v>63.477968750000002</c:v>
                </c:pt>
                <c:pt idx="19098">
                  <c:v>63.460546874999999</c:v>
                </c:pt>
                <c:pt idx="19099">
                  <c:v>63.443203124999997</c:v>
                </c:pt>
                <c:pt idx="19100">
                  <c:v>63.42578125</c:v>
                </c:pt>
                <c:pt idx="19101">
                  <c:v>63.408281250000002</c:v>
                </c:pt>
                <c:pt idx="19102">
                  <c:v>63.390781250000003</c:v>
                </c:pt>
                <c:pt idx="19103">
                  <c:v>63.373515625000003</c:v>
                </c:pt>
                <c:pt idx="19104">
                  <c:v>63.356406249999999</c:v>
                </c:pt>
                <c:pt idx="19105">
                  <c:v>63.339218750000001</c:v>
                </c:pt>
                <c:pt idx="19106">
                  <c:v>63.321953125</c:v>
                </c:pt>
                <c:pt idx="19107">
                  <c:v>63.304765625000002</c:v>
                </c:pt>
                <c:pt idx="19108">
                  <c:v>63.287578125000003</c:v>
                </c:pt>
                <c:pt idx="19109">
                  <c:v>63.270234375000001</c:v>
                </c:pt>
                <c:pt idx="19110">
                  <c:v>63.253046875000003</c:v>
                </c:pt>
                <c:pt idx="19111">
                  <c:v>63.235781250000002</c:v>
                </c:pt>
                <c:pt idx="19112">
                  <c:v>63.218359374999999</c:v>
                </c:pt>
                <c:pt idx="19113">
                  <c:v>63.201015624999997</c:v>
                </c:pt>
                <c:pt idx="19114">
                  <c:v>63.18359375</c:v>
                </c:pt>
                <c:pt idx="19115">
                  <c:v>63.166093750000002</c:v>
                </c:pt>
                <c:pt idx="19116">
                  <c:v>63.148671874999998</c:v>
                </c:pt>
                <c:pt idx="19117">
                  <c:v>63.131250000000001</c:v>
                </c:pt>
                <c:pt idx="19118">
                  <c:v>63.113750000000003</c:v>
                </c:pt>
                <c:pt idx="19119">
                  <c:v>63.096328124999999</c:v>
                </c:pt>
                <c:pt idx="19120">
                  <c:v>63.078984374999997</c:v>
                </c:pt>
                <c:pt idx="19121">
                  <c:v>63.061562500000001</c:v>
                </c:pt>
                <c:pt idx="19122">
                  <c:v>63.044140624999997</c:v>
                </c:pt>
                <c:pt idx="19123">
                  <c:v>63.026796875000002</c:v>
                </c:pt>
                <c:pt idx="19124">
                  <c:v>63.009374999999999</c:v>
                </c:pt>
                <c:pt idx="19125">
                  <c:v>62.991875</c:v>
                </c:pt>
                <c:pt idx="19126">
                  <c:v>62.974375000000002</c:v>
                </c:pt>
                <c:pt idx="19127">
                  <c:v>62.956874999999997</c:v>
                </c:pt>
                <c:pt idx="19128">
                  <c:v>62.939531250000002</c:v>
                </c:pt>
                <c:pt idx="19129">
                  <c:v>62.922343750000003</c:v>
                </c:pt>
                <c:pt idx="19130">
                  <c:v>62.905000000000001</c:v>
                </c:pt>
                <c:pt idx="19131">
                  <c:v>62.887500000000003</c:v>
                </c:pt>
                <c:pt idx="19132">
                  <c:v>62.87</c:v>
                </c:pt>
                <c:pt idx="19133">
                  <c:v>62.852499999999999</c:v>
                </c:pt>
                <c:pt idx="19134">
                  <c:v>62.835000000000001</c:v>
                </c:pt>
                <c:pt idx="19135">
                  <c:v>62.817500000000003</c:v>
                </c:pt>
                <c:pt idx="19136">
                  <c:v>62.8</c:v>
                </c:pt>
                <c:pt idx="19137">
                  <c:v>62.782656250000002</c:v>
                </c:pt>
                <c:pt idx="19138">
                  <c:v>62.7653125</c:v>
                </c:pt>
                <c:pt idx="19139">
                  <c:v>62.747812500000002</c:v>
                </c:pt>
                <c:pt idx="19140">
                  <c:v>62.730312499999997</c:v>
                </c:pt>
                <c:pt idx="19141">
                  <c:v>62.712812499999998</c:v>
                </c:pt>
                <c:pt idx="19142">
                  <c:v>62.6953125</c:v>
                </c:pt>
                <c:pt idx="19143">
                  <c:v>62.677812500000002</c:v>
                </c:pt>
                <c:pt idx="19144">
                  <c:v>62.660312500000003</c:v>
                </c:pt>
                <c:pt idx="19145">
                  <c:v>62.642812499999998</c:v>
                </c:pt>
                <c:pt idx="19146">
                  <c:v>62.6253125</c:v>
                </c:pt>
                <c:pt idx="19147">
                  <c:v>62.607812500000001</c:v>
                </c:pt>
                <c:pt idx="19148">
                  <c:v>62.590312500000003</c:v>
                </c:pt>
                <c:pt idx="19149">
                  <c:v>62.572656250000001</c:v>
                </c:pt>
                <c:pt idx="19150">
                  <c:v>62.555</c:v>
                </c:pt>
                <c:pt idx="19151">
                  <c:v>62.537343749999998</c:v>
                </c:pt>
                <c:pt idx="19152">
                  <c:v>62.519687500000003</c:v>
                </c:pt>
                <c:pt idx="19153">
                  <c:v>62.502187499999998</c:v>
                </c:pt>
                <c:pt idx="19154">
                  <c:v>62.4846875</c:v>
                </c:pt>
                <c:pt idx="19155">
                  <c:v>62.467031249999998</c:v>
                </c:pt>
                <c:pt idx="19156">
                  <c:v>62.449374999999897</c:v>
                </c:pt>
                <c:pt idx="19157">
                  <c:v>62.431718750000002</c:v>
                </c:pt>
                <c:pt idx="19158">
                  <c:v>62.413906249999997</c:v>
                </c:pt>
                <c:pt idx="19159">
                  <c:v>62.396093749999999</c:v>
                </c:pt>
                <c:pt idx="19160">
                  <c:v>62.378437499999997</c:v>
                </c:pt>
                <c:pt idx="19161">
                  <c:v>62.360937499999999</c:v>
                </c:pt>
                <c:pt idx="19162">
                  <c:v>62.3434375</c:v>
                </c:pt>
                <c:pt idx="19163">
                  <c:v>62.325937500000002</c:v>
                </c:pt>
                <c:pt idx="19164">
                  <c:v>62.308437499999997</c:v>
                </c:pt>
                <c:pt idx="19165">
                  <c:v>62.290937499999998</c:v>
                </c:pt>
                <c:pt idx="19166">
                  <c:v>62.2734375</c:v>
                </c:pt>
                <c:pt idx="19167">
                  <c:v>62.255937500000002</c:v>
                </c:pt>
                <c:pt idx="19168">
                  <c:v>62.238437500000003</c:v>
                </c:pt>
                <c:pt idx="19169">
                  <c:v>62.220937499999998</c:v>
                </c:pt>
                <c:pt idx="19170">
                  <c:v>62.2034374999999</c:v>
                </c:pt>
                <c:pt idx="19171">
                  <c:v>62.185937500000001</c:v>
                </c:pt>
                <c:pt idx="19172">
                  <c:v>62.168437500000003</c:v>
                </c:pt>
                <c:pt idx="19173">
                  <c:v>62.150937499999998</c:v>
                </c:pt>
                <c:pt idx="19174">
                  <c:v>62.133437499999999</c:v>
                </c:pt>
                <c:pt idx="19175">
                  <c:v>62.116015625000003</c:v>
                </c:pt>
                <c:pt idx="19176">
                  <c:v>62.098750000000003</c:v>
                </c:pt>
                <c:pt idx="19177">
                  <c:v>62.081562499999997</c:v>
                </c:pt>
                <c:pt idx="19178">
                  <c:v>62.064296874999997</c:v>
                </c:pt>
                <c:pt idx="19179">
                  <c:v>62.047031250000003</c:v>
                </c:pt>
                <c:pt idx="19180">
                  <c:v>62.029765625000003</c:v>
                </c:pt>
                <c:pt idx="19181">
                  <c:v>62.0123437499999</c:v>
                </c:pt>
                <c:pt idx="19182">
                  <c:v>61.994765624999999</c:v>
                </c:pt>
                <c:pt idx="19183">
                  <c:v>61.977109374999998</c:v>
                </c:pt>
                <c:pt idx="19184">
                  <c:v>61.959531249999998</c:v>
                </c:pt>
                <c:pt idx="19185">
                  <c:v>61.9420312499999</c:v>
                </c:pt>
                <c:pt idx="19186">
                  <c:v>61.924531250000001</c:v>
                </c:pt>
                <c:pt idx="19187">
                  <c:v>61.907031249999903</c:v>
                </c:pt>
                <c:pt idx="19188">
                  <c:v>61.889531249999997</c:v>
                </c:pt>
                <c:pt idx="19189">
                  <c:v>61.872031249999999</c:v>
                </c:pt>
                <c:pt idx="19190">
                  <c:v>61.854531250000001</c:v>
                </c:pt>
                <c:pt idx="19191">
                  <c:v>61.837187499999999</c:v>
                </c:pt>
                <c:pt idx="19192">
                  <c:v>61.819765625000002</c:v>
                </c:pt>
                <c:pt idx="19193">
                  <c:v>61.802343749999999</c:v>
                </c:pt>
                <c:pt idx="19194">
                  <c:v>61.785078124999998</c:v>
                </c:pt>
                <c:pt idx="19195">
                  <c:v>61.767734375000003</c:v>
                </c:pt>
                <c:pt idx="19196">
                  <c:v>61.750546874999998</c:v>
                </c:pt>
                <c:pt idx="19197">
                  <c:v>61.733281249999997</c:v>
                </c:pt>
                <c:pt idx="19198">
                  <c:v>61.715781249999999</c:v>
                </c:pt>
                <c:pt idx="19199">
                  <c:v>61.698437499999997</c:v>
                </c:pt>
                <c:pt idx="19200">
                  <c:v>61.681328125</c:v>
                </c:pt>
                <c:pt idx="19201">
                  <c:v>61.663984374999998</c:v>
                </c:pt>
                <c:pt idx="19202">
                  <c:v>61.646406249999998</c:v>
                </c:pt>
                <c:pt idx="19203">
                  <c:v>61.62890625</c:v>
                </c:pt>
                <c:pt idx="19204">
                  <c:v>61.611484375000003</c:v>
                </c:pt>
                <c:pt idx="19205">
                  <c:v>61.5940625</c:v>
                </c:pt>
                <c:pt idx="19206">
                  <c:v>61.576484375</c:v>
                </c:pt>
                <c:pt idx="19207">
                  <c:v>61.558750000000003</c:v>
                </c:pt>
                <c:pt idx="19208">
                  <c:v>61.540937499999998</c:v>
                </c:pt>
                <c:pt idx="19209">
                  <c:v>61.523125</c:v>
                </c:pt>
                <c:pt idx="19210">
                  <c:v>61.505390624999997</c:v>
                </c:pt>
                <c:pt idx="19211">
                  <c:v>61.487734375000002</c:v>
                </c:pt>
                <c:pt idx="19212">
                  <c:v>61.47</c:v>
                </c:pt>
                <c:pt idx="19213">
                  <c:v>61.452187500000001</c:v>
                </c:pt>
                <c:pt idx="19214">
                  <c:v>61.434375000000003</c:v>
                </c:pt>
                <c:pt idx="19215">
                  <c:v>61.416640624999999</c:v>
                </c:pt>
                <c:pt idx="19216">
                  <c:v>61.398906250000003</c:v>
                </c:pt>
                <c:pt idx="19217">
                  <c:v>61.381093749999998</c:v>
                </c:pt>
                <c:pt idx="19218">
                  <c:v>61.36328125</c:v>
                </c:pt>
                <c:pt idx="19219">
                  <c:v>61.345703125</c:v>
                </c:pt>
                <c:pt idx="19220">
                  <c:v>61.328203125000002</c:v>
                </c:pt>
                <c:pt idx="19221">
                  <c:v>61.310468749999998</c:v>
                </c:pt>
                <c:pt idx="19222">
                  <c:v>61.29265625</c:v>
                </c:pt>
                <c:pt idx="19223">
                  <c:v>61.274843750000002</c:v>
                </c:pt>
                <c:pt idx="19224">
                  <c:v>61.257031249999997</c:v>
                </c:pt>
                <c:pt idx="19225">
                  <c:v>61.239218749999999</c:v>
                </c:pt>
                <c:pt idx="19226">
                  <c:v>61.221328124999999</c:v>
                </c:pt>
                <c:pt idx="19227">
                  <c:v>61.203593750000003</c:v>
                </c:pt>
                <c:pt idx="19228">
                  <c:v>61.186093749999998</c:v>
                </c:pt>
                <c:pt idx="19229">
                  <c:v>61.168437500000003</c:v>
                </c:pt>
                <c:pt idx="19230">
                  <c:v>61.150781250000001</c:v>
                </c:pt>
                <c:pt idx="19231">
                  <c:v>61.133281250000003</c:v>
                </c:pt>
                <c:pt idx="19232">
                  <c:v>61.115781249999998</c:v>
                </c:pt>
                <c:pt idx="19233">
                  <c:v>61.098281249999999</c:v>
                </c:pt>
                <c:pt idx="19234">
                  <c:v>61.080781250000001</c:v>
                </c:pt>
                <c:pt idx="19235">
                  <c:v>61.063203125000001</c:v>
                </c:pt>
                <c:pt idx="19236">
                  <c:v>61.045625000000001</c:v>
                </c:pt>
                <c:pt idx="19237">
                  <c:v>61.027968749999999</c:v>
                </c:pt>
                <c:pt idx="19238">
                  <c:v>61.010156250000001</c:v>
                </c:pt>
                <c:pt idx="19239">
                  <c:v>60.992343750000003</c:v>
                </c:pt>
                <c:pt idx="19240">
                  <c:v>60.974531249999998</c:v>
                </c:pt>
                <c:pt idx="19241">
                  <c:v>60.95671875</c:v>
                </c:pt>
                <c:pt idx="19242">
                  <c:v>60.938906250000002</c:v>
                </c:pt>
                <c:pt idx="19243">
                  <c:v>60.921093749999997</c:v>
                </c:pt>
                <c:pt idx="19244">
                  <c:v>60.903203124999997</c:v>
                </c:pt>
                <c:pt idx="19245">
                  <c:v>60.885078125</c:v>
                </c:pt>
                <c:pt idx="19246">
                  <c:v>60.867031249999997</c:v>
                </c:pt>
                <c:pt idx="19247">
                  <c:v>60.849218749999999</c:v>
                </c:pt>
                <c:pt idx="19248">
                  <c:v>60.831171875000003</c:v>
                </c:pt>
                <c:pt idx="19249">
                  <c:v>60.813046874999998</c:v>
                </c:pt>
                <c:pt idx="19250">
                  <c:v>60.795000000000002</c:v>
                </c:pt>
                <c:pt idx="19251">
                  <c:v>60.77703125</c:v>
                </c:pt>
                <c:pt idx="19252">
                  <c:v>60.759218750000002</c:v>
                </c:pt>
                <c:pt idx="19253">
                  <c:v>60.741328125000003</c:v>
                </c:pt>
                <c:pt idx="19254">
                  <c:v>60.723203124999998</c:v>
                </c:pt>
                <c:pt idx="19255">
                  <c:v>60.704999999999998</c:v>
                </c:pt>
                <c:pt idx="19256">
                  <c:v>60.687031249999997</c:v>
                </c:pt>
                <c:pt idx="19257">
                  <c:v>60.669218749999999</c:v>
                </c:pt>
                <c:pt idx="19258">
                  <c:v>60.651406250000001</c:v>
                </c:pt>
                <c:pt idx="19259">
                  <c:v>60.633593750000003</c:v>
                </c:pt>
                <c:pt idx="19260">
                  <c:v>60.615859374999999</c:v>
                </c:pt>
                <c:pt idx="19261">
                  <c:v>60.598125000000003</c:v>
                </c:pt>
                <c:pt idx="19262">
                  <c:v>60.580312499999998</c:v>
                </c:pt>
                <c:pt idx="19263">
                  <c:v>60.5625</c:v>
                </c:pt>
                <c:pt idx="19264">
                  <c:v>60.544687500000002</c:v>
                </c:pt>
                <c:pt idx="19265">
                  <c:v>60.526874999999997</c:v>
                </c:pt>
                <c:pt idx="19266">
                  <c:v>60.508984374999997</c:v>
                </c:pt>
                <c:pt idx="19267">
                  <c:v>60.491015625000003</c:v>
                </c:pt>
                <c:pt idx="19268">
                  <c:v>60.473125000000003</c:v>
                </c:pt>
                <c:pt idx="19269">
                  <c:v>60.455312499999998</c:v>
                </c:pt>
                <c:pt idx="19270">
                  <c:v>60.437265625000002</c:v>
                </c:pt>
                <c:pt idx="19271">
                  <c:v>60.418984375000001</c:v>
                </c:pt>
                <c:pt idx="19272">
                  <c:v>60.400703125</c:v>
                </c:pt>
                <c:pt idx="19273">
                  <c:v>60.382578125000002</c:v>
                </c:pt>
                <c:pt idx="19274">
                  <c:v>60.364453124999997</c:v>
                </c:pt>
                <c:pt idx="19275">
                  <c:v>60.346093750000001</c:v>
                </c:pt>
                <c:pt idx="19276">
                  <c:v>60.3278125</c:v>
                </c:pt>
                <c:pt idx="19277">
                  <c:v>60.309687500000003</c:v>
                </c:pt>
                <c:pt idx="19278">
                  <c:v>60.291406250000001</c:v>
                </c:pt>
                <c:pt idx="19279">
                  <c:v>60.273046874999999</c:v>
                </c:pt>
                <c:pt idx="19280">
                  <c:v>60.254843749999999</c:v>
                </c:pt>
                <c:pt idx="19281">
                  <c:v>60.236796875000003</c:v>
                </c:pt>
                <c:pt idx="19282">
                  <c:v>60.218671874999998</c:v>
                </c:pt>
                <c:pt idx="19283">
                  <c:v>60.200390624999997</c:v>
                </c:pt>
                <c:pt idx="19284">
                  <c:v>60.181953125</c:v>
                </c:pt>
                <c:pt idx="19285">
                  <c:v>60.163203124999903</c:v>
                </c:pt>
                <c:pt idx="19286">
                  <c:v>60.144296875000002</c:v>
                </c:pt>
                <c:pt idx="19287">
                  <c:v>60.125546874999998</c:v>
                </c:pt>
                <c:pt idx="19288">
                  <c:v>60.106875000000002</c:v>
                </c:pt>
                <c:pt idx="19289">
                  <c:v>60.088124999999998</c:v>
                </c:pt>
                <c:pt idx="19290">
                  <c:v>60.069218749999997</c:v>
                </c:pt>
                <c:pt idx="19291">
                  <c:v>60.050156250000001</c:v>
                </c:pt>
                <c:pt idx="19292">
                  <c:v>60.031015625000002</c:v>
                </c:pt>
                <c:pt idx="19293">
                  <c:v>60.01171875</c:v>
                </c:pt>
                <c:pt idx="19294">
                  <c:v>59.992343750000003</c:v>
                </c:pt>
                <c:pt idx="19295">
                  <c:v>59.972890624999998</c:v>
                </c:pt>
                <c:pt idx="19296">
                  <c:v>59.953359374999998</c:v>
                </c:pt>
                <c:pt idx="19297">
                  <c:v>59.934062499999897</c:v>
                </c:pt>
                <c:pt idx="19298">
                  <c:v>59.914765625000001</c:v>
                </c:pt>
                <c:pt idx="19299">
                  <c:v>59.895234375000001</c:v>
                </c:pt>
                <c:pt idx="19300">
                  <c:v>59.875703125000001</c:v>
                </c:pt>
                <c:pt idx="19301">
                  <c:v>59.856171875000001</c:v>
                </c:pt>
                <c:pt idx="19302">
                  <c:v>59.836640625000001</c:v>
                </c:pt>
                <c:pt idx="19303">
                  <c:v>59.816875000000003</c:v>
                </c:pt>
                <c:pt idx="19304">
                  <c:v>59.796953125000002</c:v>
                </c:pt>
                <c:pt idx="19305">
                  <c:v>59.776953124999999</c:v>
                </c:pt>
                <c:pt idx="19306">
                  <c:v>59.757265625000002</c:v>
                </c:pt>
                <c:pt idx="19307">
                  <c:v>59.738203124999998</c:v>
                </c:pt>
                <c:pt idx="19308">
                  <c:v>59.719140625000001</c:v>
                </c:pt>
                <c:pt idx="19309">
                  <c:v>59.700078124999997</c:v>
                </c:pt>
                <c:pt idx="19310">
                  <c:v>59.681093750000002</c:v>
                </c:pt>
                <c:pt idx="19311">
                  <c:v>59.662031249999998</c:v>
                </c:pt>
                <c:pt idx="19312">
                  <c:v>59.642890625</c:v>
                </c:pt>
                <c:pt idx="19313">
                  <c:v>59.623593749999998</c:v>
                </c:pt>
                <c:pt idx="19314">
                  <c:v>59.604374999999997</c:v>
                </c:pt>
                <c:pt idx="19315">
                  <c:v>59.585468749999997</c:v>
                </c:pt>
                <c:pt idx="19316">
                  <c:v>59.566484375000002</c:v>
                </c:pt>
                <c:pt idx="19317">
                  <c:v>59.547656250000003</c:v>
                </c:pt>
                <c:pt idx="19318">
                  <c:v>59.529140624999997</c:v>
                </c:pt>
                <c:pt idx="19319">
                  <c:v>59.510468750000001</c:v>
                </c:pt>
                <c:pt idx="19320">
                  <c:v>59.492031249999997</c:v>
                </c:pt>
                <c:pt idx="19321">
                  <c:v>59.473437500000003</c:v>
                </c:pt>
                <c:pt idx="19322">
                  <c:v>59.454374999999999</c:v>
                </c:pt>
                <c:pt idx="19323">
                  <c:v>59.435468749999998</c:v>
                </c:pt>
                <c:pt idx="19324">
                  <c:v>59.416562499999998</c:v>
                </c:pt>
                <c:pt idx="19325">
                  <c:v>59.397578125000003</c:v>
                </c:pt>
                <c:pt idx="19326">
                  <c:v>59.37859375</c:v>
                </c:pt>
                <c:pt idx="19327">
                  <c:v>59.359375</c:v>
                </c:pt>
                <c:pt idx="19328">
                  <c:v>59.34</c:v>
                </c:pt>
                <c:pt idx="19329">
                  <c:v>59.321015625000001</c:v>
                </c:pt>
                <c:pt idx="19330">
                  <c:v>59.302421875</c:v>
                </c:pt>
                <c:pt idx="19331">
                  <c:v>59.283906250000001</c:v>
                </c:pt>
                <c:pt idx="19332">
                  <c:v>59.265468749999997</c:v>
                </c:pt>
                <c:pt idx="19333">
                  <c:v>59.247031249999999</c:v>
                </c:pt>
                <c:pt idx="19334">
                  <c:v>59.228593750000002</c:v>
                </c:pt>
                <c:pt idx="19335">
                  <c:v>59.210156249999997</c:v>
                </c:pt>
                <c:pt idx="19336">
                  <c:v>59.19171875</c:v>
                </c:pt>
                <c:pt idx="19337">
                  <c:v>59.173046874999997</c:v>
                </c:pt>
                <c:pt idx="19338">
                  <c:v>59.154375000000002</c:v>
                </c:pt>
                <c:pt idx="19339">
                  <c:v>59.135937499999997</c:v>
                </c:pt>
                <c:pt idx="19340">
                  <c:v>59.1175</c:v>
                </c:pt>
                <c:pt idx="19341">
                  <c:v>59.098984375000001</c:v>
                </c:pt>
                <c:pt idx="19342">
                  <c:v>59.080312499999998</c:v>
                </c:pt>
                <c:pt idx="19343">
                  <c:v>59.061562500000001</c:v>
                </c:pt>
                <c:pt idx="19344">
                  <c:v>59.042734375000002</c:v>
                </c:pt>
                <c:pt idx="19345">
                  <c:v>59.023984374999998</c:v>
                </c:pt>
                <c:pt idx="19346">
                  <c:v>59.005312500000002</c:v>
                </c:pt>
                <c:pt idx="19347">
                  <c:v>58.986562499999998</c:v>
                </c:pt>
                <c:pt idx="19348">
                  <c:v>58.967812500000001</c:v>
                </c:pt>
                <c:pt idx="19349">
                  <c:v>58.949062499999997</c:v>
                </c:pt>
                <c:pt idx="19350">
                  <c:v>58.930312499999999</c:v>
                </c:pt>
                <c:pt idx="19351">
                  <c:v>58.911562500000002</c:v>
                </c:pt>
                <c:pt idx="19352">
                  <c:v>58.892734375000003</c:v>
                </c:pt>
                <c:pt idx="19353">
                  <c:v>58.873828125000003</c:v>
                </c:pt>
                <c:pt idx="19354">
                  <c:v>58.854921875000002</c:v>
                </c:pt>
                <c:pt idx="19355">
                  <c:v>58.8359375</c:v>
                </c:pt>
                <c:pt idx="19356">
                  <c:v>58.816875000000003</c:v>
                </c:pt>
                <c:pt idx="19357">
                  <c:v>58.797812499999999</c:v>
                </c:pt>
                <c:pt idx="19358">
                  <c:v>58.778750000000002</c:v>
                </c:pt>
                <c:pt idx="19359">
                  <c:v>58.759687499999998</c:v>
                </c:pt>
                <c:pt idx="19360">
                  <c:v>58.740625000000001</c:v>
                </c:pt>
                <c:pt idx="19361">
                  <c:v>58.721562499999997</c:v>
                </c:pt>
                <c:pt idx="19362">
                  <c:v>58.702890625000002</c:v>
                </c:pt>
                <c:pt idx="19363">
                  <c:v>58.684609375000001</c:v>
                </c:pt>
                <c:pt idx="19364">
                  <c:v>58.666328125</c:v>
                </c:pt>
                <c:pt idx="19365">
                  <c:v>58.648359374999998</c:v>
                </c:pt>
                <c:pt idx="19366">
                  <c:v>58.630625000000002</c:v>
                </c:pt>
                <c:pt idx="19367">
                  <c:v>58.612578124999999</c:v>
                </c:pt>
                <c:pt idx="19368">
                  <c:v>58.594218750000003</c:v>
                </c:pt>
                <c:pt idx="19369">
                  <c:v>58.575781249999999</c:v>
                </c:pt>
                <c:pt idx="19370">
                  <c:v>58.557421875000003</c:v>
                </c:pt>
                <c:pt idx="19371">
                  <c:v>58.539218750000003</c:v>
                </c:pt>
                <c:pt idx="19372">
                  <c:v>58.520859375000001</c:v>
                </c:pt>
                <c:pt idx="19373">
                  <c:v>58.502421875000003</c:v>
                </c:pt>
                <c:pt idx="19374">
                  <c:v>58.483906249999997</c:v>
                </c:pt>
                <c:pt idx="19375">
                  <c:v>58.46515625</c:v>
                </c:pt>
                <c:pt idx="19376">
                  <c:v>58.446874999999999</c:v>
                </c:pt>
                <c:pt idx="19377">
                  <c:v>58.428515625000003</c:v>
                </c:pt>
                <c:pt idx="19378">
                  <c:v>58.409687499999997</c:v>
                </c:pt>
                <c:pt idx="19379">
                  <c:v>58.390625</c:v>
                </c:pt>
                <c:pt idx="19380">
                  <c:v>58.370624999999997</c:v>
                </c:pt>
                <c:pt idx="19381">
                  <c:v>58.350625000000001</c:v>
                </c:pt>
                <c:pt idx="19382">
                  <c:v>58.330390625</c:v>
                </c:pt>
                <c:pt idx="19383">
                  <c:v>58.31</c:v>
                </c:pt>
                <c:pt idx="19384">
                  <c:v>58.290312499999999</c:v>
                </c:pt>
                <c:pt idx="19385">
                  <c:v>58.270546875000001</c:v>
                </c:pt>
                <c:pt idx="19386">
                  <c:v>58.251015624999901</c:v>
                </c:pt>
                <c:pt idx="19387">
                  <c:v>58.231171875000001</c:v>
                </c:pt>
                <c:pt idx="19388">
                  <c:v>58.211171874999998</c:v>
                </c:pt>
                <c:pt idx="19389">
                  <c:v>58.191640624999998</c:v>
                </c:pt>
                <c:pt idx="19390">
                  <c:v>58.171953125000002</c:v>
                </c:pt>
                <c:pt idx="19391">
                  <c:v>58.152187499999997</c:v>
                </c:pt>
                <c:pt idx="19392">
                  <c:v>58.132421874999999</c:v>
                </c:pt>
                <c:pt idx="19393">
                  <c:v>58.112656250000001</c:v>
                </c:pt>
                <c:pt idx="19394">
                  <c:v>58.092968749999997</c:v>
                </c:pt>
                <c:pt idx="19395">
                  <c:v>58.073281250000001</c:v>
                </c:pt>
                <c:pt idx="19396">
                  <c:v>58.053515625000003</c:v>
                </c:pt>
                <c:pt idx="19397">
                  <c:v>58.033515625</c:v>
                </c:pt>
                <c:pt idx="19398">
                  <c:v>58.013515624999997</c:v>
                </c:pt>
                <c:pt idx="19399">
                  <c:v>57.993671874999997</c:v>
                </c:pt>
                <c:pt idx="19400">
                  <c:v>57.973906249999999</c:v>
                </c:pt>
                <c:pt idx="19401">
                  <c:v>57.954218750000003</c:v>
                </c:pt>
                <c:pt idx="19402">
                  <c:v>57.934765624999997</c:v>
                </c:pt>
                <c:pt idx="19403">
                  <c:v>57.915156250000003</c:v>
                </c:pt>
                <c:pt idx="19404">
                  <c:v>57.895156249999999</c:v>
                </c:pt>
                <c:pt idx="19405">
                  <c:v>57.875156250000003</c:v>
                </c:pt>
                <c:pt idx="19406">
                  <c:v>57.85515625</c:v>
                </c:pt>
                <c:pt idx="19407">
                  <c:v>57.835000000000001</c:v>
                </c:pt>
                <c:pt idx="19408">
                  <c:v>57.814687499999998</c:v>
                </c:pt>
                <c:pt idx="19409">
                  <c:v>57.794453124999997</c:v>
                </c:pt>
                <c:pt idx="19410">
                  <c:v>57.774140625000001</c:v>
                </c:pt>
                <c:pt idx="19411">
                  <c:v>57.753828124999998</c:v>
                </c:pt>
                <c:pt idx="19412">
                  <c:v>57.733671874999999</c:v>
                </c:pt>
                <c:pt idx="19413">
                  <c:v>57.713671875000003</c:v>
                </c:pt>
                <c:pt idx="19414">
                  <c:v>57.693671875</c:v>
                </c:pt>
                <c:pt idx="19415">
                  <c:v>57.673593749999903</c:v>
                </c:pt>
                <c:pt idx="19416">
                  <c:v>57.653515624999997</c:v>
                </c:pt>
                <c:pt idx="19417">
                  <c:v>57.632968750000003</c:v>
                </c:pt>
                <c:pt idx="19418">
                  <c:v>57.612343750000001</c:v>
                </c:pt>
                <c:pt idx="19419">
                  <c:v>57.592031249999998</c:v>
                </c:pt>
                <c:pt idx="19420">
                  <c:v>57.572578125</c:v>
                </c:pt>
                <c:pt idx="19421">
                  <c:v>57.554296874999999</c:v>
                </c:pt>
                <c:pt idx="19422">
                  <c:v>57.536484375000001</c:v>
                </c:pt>
                <c:pt idx="19423">
                  <c:v>57.521875000000001</c:v>
                </c:pt>
                <c:pt idx="19424">
                  <c:v>57.513593749999998</c:v>
                </c:pt>
                <c:pt idx="19425">
                  <c:v>57.509062499999999</c:v>
                </c:pt>
                <c:pt idx="19426">
                  <c:v>57.505156249999999</c:v>
                </c:pt>
                <c:pt idx="19427">
                  <c:v>57.501406250000002</c:v>
                </c:pt>
                <c:pt idx="19428">
                  <c:v>57.497656249999999</c:v>
                </c:pt>
                <c:pt idx="19429">
                  <c:v>57.494062499999998</c:v>
                </c:pt>
                <c:pt idx="19430">
                  <c:v>57.490468749999998</c:v>
                </c:pt>
                <c:pt idx="19431">
                  <c:v>57.486718750000001</c:v>
                </c:pt>
                <c:pt idx="19432">
                  <c:v>57.483125000000001</c:v>
                </c:pt>
                <c:pt idx="19433">
                  <c:v>57.479687499999997</c:v>
                </c:pt>
                <c:pt idx="19434">
                  <c:v>57.47625</c:v>
                </c:pt>
                <c:pt idx="19435">
                  <c:v>57.472812500000003</c:v>
                </c:pt>
                <c:pt idx="19436">
                  <c:v>57.469374999999999</c:v>
                </c:pt>
                <c:pt idx="19437">
                  <c:v>57.465937500000003</c:v>
                </c:pt>
                <c:pt idx="19438">
                  <c:v>57.462499999999999</c:v>
                </c:pt>
                <c:pt idx="19439">
                  <c:v>57.459062500000002</c:v>
                </c:pt>
                <c:pt idx="19440">
                  <c:v>57.455624999999998</c:v>
                </c:pt>
                <c:pt idx="19441">
                  <c:v>57.452187500000001</c:v>
                </c:pt>
                <c:pt idx="19442">
                  <c:v>57.448749999999997</c:v>
                </c:pt>
                <c:pt idx="19443">
                  <c:v>57.445156249999997</c:v>
                </c:pt>
                <c:pt idx="19444">
                  <c:v>57.441562500000003</c:v>
                </c:pt>
                <c:pt idx="19445">
                  <c:v>57.4378125</c:v>
                </c:pt>
                <c:pt idx="19446">
                  <c:v>57.433750000000003</c:v>
                </c:pt>
                <c:pt idx="19447">
                  <c:v>57.4296875</c:v>
                </c:pt>
                <c:pt idx="19448">
                  <c:v>57.425624999999997</c:v>
                </c:pt>
                <c:pt idx="19449">
                  <c:v>57.4215625</c:v>
                </c:pt>
                <c:pt idx="19450">
                  <c:v>57.417343750000001</c:v>
                </c:pt>
                <c:pt idx="19451">
                  <c:v>57.413125000000001</c:v>
                </c:pt>
                <c:pt idx="19452">
                  <c:v>57.408906250000001</c:v>
                </c:pt>
                <c:pt idx="19453">
                  <c:v>57.404687500000001</c:v>
                </c:pt>
                <c:pt idx="19454">
                  <c:v>57.400468750000002</c:v>
                </c:pt>
                <c:pt idx="19455">
                  <c:v>57.396093749999999</c:v>
                </c:pt>
                <c:pt idx="19456">
                  <c:v>57.391718750000003</c:v>
                </c:pt>
                <c:pt idx="19457">
                  <c:v>57.387187500000003</c:v>
                </c:pt>
                <c:pt idx="19458">
                  <c:v>57.382499999999901</c:v>
                </c:pt>
                <c:pt idx="19459">
                  <c:v>57.377812499999997</c:v>
                </c:pt>
                <c:pt idx="19460">
                  <c:v>57.373125000000002</c:v>
                </c:pt>
                <c:pt idx="19461">
                  <c:v>57.368281250000003</c:v>
                </c:pt>
                <c:pt idx="19462">
                  <c:v>57.36328125</c:v>
                </c:pt>
                <c:pt idx="19463">
                  <c:v>57.358125000000001</c:v>
                </c:pt>
                <c:pt idx="19464">
                  <c:v>57.352812499999999</c:v>
                </c:pt>
                <c:pt idx="19465">
                  <c:v>57.347499999999997</c:v>
                </c:pt>
                <c:pt idx="19466">
                  <c:v>57.342109375</c:v>
                </c:pt>
                <c:pt idx="19467">
                  <c:v>57.336718750000003</c:v>
                </c:pt>
                <c:pt idx="19468">
                  <c:v>57.331328124999999</c:v>
                </c:pt>
                <c:pt idx="19469">
                  <c:v>57.325859375</c:v>
                </c:pt>
                <c:pt idx="19470">
                  <c:v>57.320390624999902</c:v>
                </c:pt>
                <c:pt idx="19471">
                  <c:v>57.314921875000003</c:v>
                </c:pt>
                <c:pt idx="19472">
                  <c:v>57.309453124999997</c:v>
                </c:pt>
                <c:pt idx="19473">
                  <c:v>57.304062500000001</c:v>
                </c:pt>
                <c:pt idx="19474">
                  <c:v>57.298828125</c:v>
                </c:pt>
                <c:pt idx="19475">
                  <c:v>57.293437500000003</c:v>
                </c:pt>
                <c:pt idx="19476">
                  <c:v>57.287812500000001</c:v>
                </c:pt>
                <c:pt idx="19477">
                  <c:v>57.282187499999999</c:v>
                </c:pt>
                <c:pt idx="19478">
                  <c:v>57.276796875000002</c:v>
                </c:pt>
                <c:pt idx="19479">
                  <c:v>57.271718749999998</c:v>
                </c:pt>
                <c:pt idx="19480">
                  <c:v>57.266640625000001</c:v>
                </c:pt>
                <c:pt idx="19481">
                  <c:v>57.26140625</c:v>
                </c:pt>
                <c:pt idx="19482">
                  <c:v>57.256015625000003</c:v>
                </c:pt>
                <c:pt idx="19483">
                  <c:v>57.250546874999998</c:v>
                </c:pt>
                <c:pt idx="19484">
                  <c:v>57.245078124999999</c:v>
                </c:pt>
                <c:pt idx="19485">
                  <c:v>57.239531249999999</c:v>
                </c:pt>
                <c:pt idx="19486">
                  <c:v>57.233984374999999</c:v>
                </c:pt>
                <c:pt idx="19487">
                  <c:v>57.228515625</c:v>
                </c:pt>
                <c:pt idx="19488">
                  <c:v>57.223046875000001</c:v>
                </c:pt>
                <c:pt idx="19489">
                  <c:v>57.217578125000003</c:v>
                </c:pt>
                <c:pt idx="19490">
                  <c:v>57.212109374999997</c:v>
                </c:pt>
                <c:pt idx="19491">
                  <c:v>57.206640624999999</c:v>
                </c:pt>
                <c:pt idx="19492">
                  <c:v>57.201171875</c:v>
                </c:pt>
                <c:pt idx="19493">
                  <c:v>57.195703125000001</c:v>
                </c:pt>
                <c:pt idx="19494">
                  <c:v>57.190156250000001</c:v>
                </c:pt>
                <c:pt idx="19495">
                  <c:v>57.184687499999903</c:v>
                </c:pt>
                <c:pt idx="19496">
                  <c:v>57.179296874999999</c:v>
                </c:pt>
                <c:pt idx="19497">
                  <c:v>57.173828125</c:v>
                </c:pt>
                <c:pt idx="19498">
                  <c:v>57.168359375000001</c:v>
                </c:pt>
                <c:pt idx="19499">
                  <c:v>57.162890625000003</c:v>
                </c:pt>
                <c:pt idx="19500">
                  <c:v>57.157421874999997</c:v>
                </c:pt>
                <c:pt idx="19501">
                  <c:v>57.151953124999999</c:v>
                </c:pt>
                <c:pt idx="19502">
                  <c:v>57.146484375</c:v>
                </c:pt>
                <c:pt idx="19503">
                  <c:v>57.141171874999998</c:v>
                </c:pt>
                <c:pt idx="19504">
                  <c:v>57.135937499999997</c:v>
                </c:pt>
                <c:pt idx="19505">
                  <c:v>57.130546875</c:v>
                </c:pt>
                <c:pt idx="19506">
                  <c:v>57.125078125000002</c:v>
                </c:pt>
                <c:pt idx="19507">
                  <c:v>57.119609375000003</c:v>
                </c:pt>
                <c:pt idx="19508">
                  <c:v>57.114140624999997</c:v>
                </c:pt>
                <c:pt idx="19509">
                  <c:v>57.108828125000002</c:v>
                </c:pt>
                <c:pt idx="19510">
                  <c:v>57.103671874999897</c:v>
                </c:pt>
                <c:pt idx="19511">
                  <c:v>57.098515624999997</c:v>
                </c:pt>
                <c:pt idx="19512">
                  <c:v>57.093359374999999</c:v>
                </c:pt>
                <c:pt idx="19513">
                  <c:v>57.088203125</c:v>
                </c:pt>
                <c:pt idx="19514">
                  <c:v>57.083046875000001</c:v>
                </c:pt>
                <c:pt idx="19515">
                  <c:v>57.077734374999999</c:v>
                </c:pt>
                <c:pt idx="19516">
                  <c:v>57.072265625</c:v>
                </c:pt>
                <c:pt idx="19517">
                  <c:v>57.066796875000001</c:v>
                </c:pt>
                <c:pt idx="19518">
                  <c:v>57.061328125000003</c:v>
                </c:pt>
                <c:pt idx="19519">
                  <c:v>57.055859374999997</c:v>
                </c:pt>
                <c:pt idx="19520">
                  <c:v>57.050390624999999</c:v>
                </c:pt>
                <c:pt idx="19521">
                  <c:v>57.044921875</c:v>
                </c:pt>
                <c:pt idx="19522">
                  <c:v>57.039453124999902</c:v>
                </c:pt>
                <c:pt idx="19523">
                  <c:v>57.033984375000003</c:v>
                </c:pt>
                <c:pt idx="19524">
                  <c:v>57.028515624999997</c:v>
                </c:pt>
                <c:pt idx="19525">
                  <c:v>57.023593750000003</c:v>
                </c:pt>
                <c:pt idx="19526">
                  <c:v>57.020468749999999</c:v>
                </c:pt>
                <c:pt idx="19527">
                  <c:v>57.020312500000003</c:v>
                </c:pt>
                <c:pt idx="19528">
                  <c:v>57.01921875</c:v>
                </c:pt>
                <c:pt idx="19529">
                  <c:v>57.015156249999997</c:v>
                </c:pt>
                <c:pt idx="19530">
                  <c:v>57.012500000000003</c:v>
                </c:pt>
                <c:pt idx="19531">
                  <c:v>57.013125000000002</c:v>
                </c:pt>
                <c:pt idx="19532">
                  <c:v>57.016874999999999</c:v>
                </c:pt>
                <c:pt idx="19533">
                  <c:v>57.023906250000003</c:v>
                </c:pt>
                <c:pt idx="19534">
                  <c:v>57.034062499999997</c:v>
                </c:pt>
                <c:pt idx="19535">
                  <c:v>57.048749999999998</c:v>
                </c:pt>
                <c:pt idx="19536">
                  <c:v>57.067968749999999</c:v>
                </c:pt>
                <c:pt idx="19537">
                  <c:v>57.091093749999999</c:v>
                </c:pt>
                <c:pt idx="19538">
                  <c:v>57.12</c:v>
                </c:pt>
                <c:pt idx="19539">
                  <c:v>57.154375000000002</c:v>
                </c:pt>
                <c:pt idx="19540">
                  <c:v>57.193125000000002</c:v>
                </c:pt>
                <c:pt idx="19541">
                  <c:v>57.2346875</c:v>
                </c:pt>
                <c:pt idx="19542">
                  <c:v>57.276874999999997</c:v>
                </c:pt>
                <c:pt idx="19543">
                  <c:v>57.319062500000001</c:v>
                </c:pt>
                <c:pt idx="19544">
                  <c:v>57.361406250000002</c:v>
                </c:pt>
                <c:pt idx="19545">
                  <c:v>57.403750000000002</c:v>
                </c:pt>
                <c:pt idx="19546">
                  <c:v>57.439062499999999</c:v>
                </c:pt>
                <c:pt idx="19547">
                  <c:v>57.467031249999998</c:v>
                </c:pt>
                <c:pt idx="19548">
                  <c:v>57.494531250000001</c:v>
                </c:pt>
                <c:pt idx="19549">
                  <c:v>57.522031249999998</c:v>
                </c:pt>
                <c:pt idx="19550">
                  <c:v>57.549687499999997</c:v>
                </c:pt>
                <c:pt idx="19551">
                  <c:v>57.57421875</c:v>
                </c:pt>
                <c:pt idx="19552">
                  <c:v>57.592968749999997</c:v>
                </c:pt>
                <c:pt idx="19553">
                  <c:v>57.607187500000002</c:v>
                </c:pt>
                <c:pt idx="19554">
                  <c:v>57.6174999999999</c:v>
                </c:pt>
                <c:pt idx="19555">
                  <c:v>57.623906249999997</c:v>
                </c:pt>
                <c:pt idx="19556">
                  <c:v>57.626718750000002</c:v>
                </c:pt>
                <c:pt idx="19557">
                  <c:v>57.626874999999998</c:v>
                </c:pt>
                <c:pt idx="19558">
                  <c:v>57.625156250000003</c:v>
                </c:pt>
                <c:pt idx="19559">
                  <c:v>57.62109375</c:v>
                </c:pt>
                <c:pt idx="19560">
                  <c:v>57.615468749999998</c:v>
                </c:pt>
                <c:pt idx="19561">
                  <c:v>57.609765625000001</c:v>
                </c:pt>
                <c:pt idx="19562">
                  <c:v>57.603906250000001</c:v>
                </c:pt>
                <c:pt idx="19563">
                  <c:v>57.598046874999902</c:v>
                </c:pt>
                <c:pt idx="19564">
                  <c:v>57.592265625000003</c:v>
                </c:pt>
                <c:pt idx="19565">
                  <c:v>57.586406250000003</c:v>
                </c:pt>
                <c:pt idx="19566">
                  <c:v>57.580546875000003</c:v>
                </c:pt>
                <c:pt idx="19567">
                  <c:v>57.574687500000003</c:v>
                </c:pt>
                <c:pt idx="19568">
                  <c:v>57.568750000000001</c:v>
                </c:pt>
                <c:pt idx="19569">
                  <c:v>57.562890625000001</c:v>
                </c:pt>
                <c:pt idx="19570">
                  <c:v>57.557031250000001</c:v>
                </c:pt>
                <c:pt idx="19571">
                  <c:v>57.551171875000001</c:v>
                </c:pt>
                <c:pt idx="19572">
                  <c:v>57.545312499999902</c:v>
                </c:pt>
                <c:pt idx="19573">
                  <c:v>57.539609374999998</c:v>
                </c:pt>
                <c:pt idx="19574">
                  <c:v>57.534062499999997</c:v>
                </c:pt>
                <c:pt idx="19575">
                  <c:v>57.528515624999997</c:v>
                </c:pt>
                <c:pt idx="19576">
                  <c:v>57.522890625000002</c:v>
                </c:pt>
                <c:pt idx="19577">
                  <c:v>57.517031250000002</c:v>
                </c:pt>
                <c:pt idx="19578">
                  <c:v>57.512187499999897</c:v>
                </c:pt>
                <c:pt idx="19579">
                  <c:v>57.510624999999997</c:v>
                </c:pt>
                <c:pt idx="19580">
                  <c:v>57.513593749999998</c:v>
                </c:pt>
                <c:pt idx="19581">
                  <c:v>57.52</c:v>
                </c:pt>
                <c:pt idx="19582">
                  <c:v>57.53</c:v>
                </c:pt>
                <c:pt idx="19583">
                  <c:v>57.545156249999998</c:v>
                </c:pt>
                <c:pt idx="19584">
                  <c:v>57.564531250000002</c:v>
                </c:pt>
                <c:pt idx="19585">
                  <c:v>57.588124999999998</c:v>
                </c:pt>
                <c:pt idx="19586">
                  <c:v>57.618124999999999</c:v>
                </c:pt>
                <c:pt idx="19587">
                  <c:v>57.654218749999998</c:v>
                </c:pt>
                <c:pt idx="19588">
                  <c:v>57.694218749999997</c:v>
                </c:pt>
                <c:pt idx="19589">
                  <c:v>57.736093750000002</c:v>
                </c:pt>
                <c:pt idx="19590">
                  <c:v>57.7782812499999</c:v>
                </c:pt>
                <c:pt idx="19591">
                  <c:v>57.820468750000003</c:v>
                </c:pt>
                <c:pt idx="19592">
                  <c:v>57.862656250000001</c:v>
                </c:pt>
                <c:pt idx="19593">
                  <c:v>57.904843749999998</c:v>
                </c:pt>
                <c:pt idx="19594">
                  <c:v>57.947187499999998</c:v>
                </c:pt>
                <c:pt idx="19595">
                  <c:v>57.989531249999999</c:v>
                </c:pt>
                <c:pt idx="19596">
                  <c:v>58.031718750000003</c:v>
                </c:pt>
                <c:pt idx="19597">
                  <c:v>58.07390625</c:v>
                </c:pt>
                <c:pt idx="19598">
                  <c:v>58.116093749999997</c:v>
                </c:pt>
                <c:pt idx="19599">
                  <c:v>58.158124999999998</c:v>
                </c:pt>
                <c:pt idx="19600">
                  <c:v>58.2</c:v>
                </c:pt>
                <c:pt idx="19601">
                  <c:v>58.241875</c:v>
                </c:pt>
                <c:pt idx="19602">
                  <c:v>58.283749999999998</c:v>
                </c:pt>
                <c:pt idx="19603">
                  <c:v>58.325625000000002</c:v>
                </c:pt>
                <c:pt idx="19604">
                  <c:v>58.3675</c:v>
                </c:pt>
                <c:pt idx="19605">
                  <c:v>58.409374999999997</c:v>
                </c:pt>
                <c:pt idx="19606">
                  <c:v>58.451250000000002</c:v>
                </c:pt>
                <c:pt idx="19607">
                  <c:v>58.493124999999999</c:v>
                </c:pt>
                <c:pt idx="19608">
                  <c:v>58.534999999999997</c:v>
                </c:pt>
                <c:pt idx="19609">
                  <c:v>58.576875000000001</c:v>
                </c:pt>
                <c:pt idx="19610">
                  <c:v>58.618749999999999</c:v>
                </c:pt>
                <c:pt idx="19611">
                  <c:v>58.660625000000003</c:v>
                </c:pt>
                <c:pt idx="19612">
                  <c:v>58.702500000000001</c:v>
                </c:pt>
                <c:pt idx="19613">
                  <c:v>58.744531249999902</c:v>
                </c:pt>
                <c:pt idx="19614">
                  <c:v>58.786718749999999</c:v>
                </c:pt>
                <c:pt idx="19615">
                  <c:v>58.828906250000003</c:v>
                </c:pt>
                <c:pt idx="19616">
                  <c:v>58.870937499999997</c:v>
                </c:pt>
                <c:pt idx="19617">
                  <c:v>58.912968749999997</c:v>
                </c:pt>
                <c:pt idx="19618">
                  <c:v>58.954999999999998</c:v>
                </c:pt>
                <c:pt idx="19619">
                  <c:v>58.996875000000003</c:v>
                </c:pt>
                <c:pt idx="19620">
                  <c:v>59.038906249999997</c:v>
                </c:pt>
                <c:pt idx="19621">
                  <c:v>59.081093749999901</c:v>
                </c:pt>
                <c:pt idx="19622">
                  <c:v>59.123281249999998</c:v>
                </c:pt>
                <c:pt idx="19623">
                  <c:v>59.165468750000002</c:v>
                </c:pt>
                <c:pt idx="19624">
                  <c:v>59.207656249999999</c:v>
                </c:pt>
                <c:pt idx="19625">
                  <c:v>59.25</c:v>
                </c:pt>
                <c:pt idx="19626">
                  <c:v>59.292343750000001</c:v>
                </c:pt>
                <c:pt idx="19627">
                  <c:v>59.334531249999998</c:v>
                </c:pt>
                <c:pt idx="19628">
                  <c:v>59.376718750000002</c:v>
                </c:pt>
                <c:pt idx="19629">
                  <c:v>59.4189062499999</c:v>
                </c:pt>
                <c:pt idx="19630">
                  <c:v>59.461093750000003</c:v>
                </c:pt>
                <c:pt idx="19631">
                  <c:v>59.503281250000001</c:v>
                </c:pt>
                <c:pt idx="19632">
                  <c:v>59.545312500000001</c:v>
                </c:pt>
                <c:pt idx="19633">
                  <c:v>59.587343750000002</c:v>
                </c:pt>
                <c:pt idx="19634">
                  <c:v>59.629531249999999</c:v>
                </c:pt>
                <c:pt idx="19635">
                  <c:v>59.671718749999997</c:v>
                </c:pt>
                <c:pt idx="19636">
                  <c:v>59.706406250000001</c:v>
                </c:pt>
                <c:pt idx="19637">
                  <c:v>59.730312499999997</c:v>
                </c:pt>
                <c:pt idx="19638">
                  <c:v>59.747812500000002</c:v>
                </c:pt>
                <c:pt idx="19639">
                  <c:v>59.757656249999997</c:v>
                </c:pt>
                <c:pt idx="19640">
                  <c:v>59.761875000000003</c:v>
                </c:pt>
                <c:pt idx="19641">
                  <c:v>59.764374999999902</c:v>
                </c:pt>
                <c:pt idx="19642">
                  <c:v>59.7653125</c:v>
                </c:pt>
                <c:pt idx="19643">
                  <c:v>59.765156249999997</c:v>
                </c:pt>
                <c:pt idx="19644">
                  <c:v>59.764843749999997</c:v>
                </c:pt>
                <c:pt idx="19645">
                  <c:v>59.764687500000001</c:v>
                </c:pt>
                <c:pt idx="19646">
                  <c:v>59.764531249999997</c:v>
                </c:pt>
                <c:pt idx="19647">
                  <c:v>59.764218749999998</c:v>
                </c:pt>
                <c:pt idx="19648">
                  <c:v>59.763906249999998</c:v>
                </c:pt>
                <c:pt idx="19649">
                  <c:v>59.764218749999998</c:v>
                </c:pt>
                <c:pt idx="19650">
                  <c:v>59.766406249999903</c:v>
                </c:pt>
                <c:pt idx="19651">
                  <c:v>59.771250000000002</c:v>
                </c:pt>
                <c:pt idx="19652">
                  <c:v>59.7776562499999</c:v>
                </c:pt>
                <c:pt idx="19653">
                  <c:v>59.784218750000001</c:v>
                </c:pt>
                <c:pt idx="19654">
                  <c:v>59.790937499999998</c:v>
                </c:pt>
                <c:pt idx="19655">
                  <c:v>59.797812499999999</c:v>
                </c:pt>
                <c:pt idx="19656">
                  <c:v>59.804531249999997</c:v>
                </c:pt>
                <c:pt idx="19657">
                  <c:v>59.811093749999998</c:v>
                </c:pt>
                <c:pt idx="19658">
                  <c:v>59.817656249999999</c:v>
                </c:pt>
                <c:pt idx="19659">
                  <c:v>59.82421875</c:v>
                </c:pt>
                <c:pt idx="19660">
                  <c:v>59.830781250000001</c:v>
                </c:pt>
                <c:pt idx="19661">
                  <c:v>59.837343750000002</c:v>
                </c:pt>
                <c:pt idx="19662">
                  <c:v>59.84375</c:v>
                </c:pt>
                <c:pt idx="19663">
                  <c:v>59.85</c:v>
                </c:pt>
                <c:pt idx="19664">
                  <c:v>59.856406249999999</c:v>
                </c:pt>
                <c:pt idx="19665">
                  <c:v>59.86296875</c:v>
                </c:pt>
                <c:pt idx="19666">
                  <c:v>59.869687499999998</c:v>
                </c:pt>
                <c:pt idx="19667">
                  <c:v>59.877656250000001</c:v>
                </c:pt>
                <c:pt idx="19668">
                  <c:v>59.887656249999999</c:v>
                </c:pt>
                <c:pt idx="19669">
                  <c:v>59.899687499999999</c:v>
                </c:pt>
                <c:pt idx="19670">
                  <c:v>59.9140625</c:v>
                </c:pt>
                <c:pt idx="19671">
                  <c:v>59.931874999999998</c:v>
                </c:pt>
                <c:pt idx="19672">
                  <c:v>59.953124999999901</c:v>
                </c:pt>
                <c:pt idx="19673">
                  <c:v>59.978281250000002</c:v>
                </c:pt>
                <c:pt idx="19674">
                  <c:v>60.008125</c:v>
                </c:pt>
                <c:pt idx="19675">
                  <c:v>60.040781250000002</c:v>
                </c:pt>
                <c:pt idx="19676">
                  <c:v>60.074375000000003</c:v>
                </c:pt>
                <c:pt idx="19677">
                  <c:v>60.108281249999997</c:v>
                </c:pt>
                <c:pt idx="19678">
                  <c:v>60.141874999999999</c:v>
                </c:pt>
                <c:pt idx="19679">
                  <c:v>60.175156250000001</c:v>
                </c:pt>
                <c:pt idx="19680">
                  <c:v>60.208437500000002</c:v>
                </c:pt>
                <c:pt idx="19681">
                  <c:v>60.241562500000001</c:v>
                </c:pt>
                <c:pt idx="19682">
                  <c:v>60.274843749999903</c:v>
                </c:pt>
                <c:pt idx="19683">
                  <c:v>60.307968750000001</c:v>
                </c:pt>
                <c:pt idx="19684">
                  <c:v>60.341093749999999</c:v>
                </c:pt>
                <c:pt idx="19685">
                  <c:v>60.374375000000001</c:v>
                </c:pt>
                <c:pt idx="19686">
                  <c:v>60.407499999999999</c:v>
                </c:pt>
                <c:pt idx="19687">
                  <c:v>60.440624999999997</c:v>
                </c:pt>
                <c:pt idx="19688">
                  <c:v>60.473593749999999</c:v>
                </c:pt>
                <c:pt idx="19689">
                  <c:v>60.506406249999998</c:v>
                </c:pt>
                <c:pt idx="19690">
                  <c:v>60.538125000000001</c:v>
                </c:pt>
                <c:pt idx="19691">
                  <c:v>60.562343749999997</c:v>
                </c:pt>
                <c:pt idx="19692">
                  <c:v>60.578125</c:v>
                </c:pt>
                <c:pt idx="19693">
                  <c:v>60.58984375</c:v>
                </c:pt>
                <c:pt idx="19694">
                  <c:v>60.599531249999998</c:v>
                </c:pt>
                <c:pt idx="19695">
                  <c:v>60.608750000000001</c:v>
                </c:pt>
                <c:pt idx="19696">
                  <c:v>60.616562500000001</c:v>
                </c:pt>
                <c:pt idx="19697">
                  <c:v>60.622500000000002</c:v>
                </c:pt>
                <c:pt idx="19698">
                  <c:v>60.627343750000001</c:v>
                </c:pt>
                <c:pt idx="19699">
                  <c:v>60.632031249999997</c:v>
                </c:pt>
                <c:pt idx="19700">
                  <c:v>60.635624999999997</c:v>
                </c:pt>
                <c:pt idx="19701">
                  <c:v>60.638437500000002</c:v>
                </c:pt>
                <c:pt idx="19702">
                  <c:v>60.641406250000003</c:v>
                </c:pt>
                <c:pt idx="19703">
                  <c:v>60.644062499999997</c:v>
                </c:pt>
                <c:pt idx="19704">
                  <c:v>60.646562499999902</c:v>
                </c:pt>
                <c:pt idx="19705">
                  <c:v>60.649218750000003</c:v>
                </c:pt>
                <c:pt idx="19706">
                  <c:v>60.652031249999901</c:v>
                </c:pt>
                <c:pt idx="19707">
                  <c:v>60.654843749999998</c:v>
                </c:pt>
                <c:pt idx="19708">
                  <c:v>60.657656250000002</c:v>
                </c:pt>
                <c:pt idx="19709">
                  <c:v>60.660312500000003</c:v>
                </c:pt>
                <c:pt idx="19710">
                  <c:v>60.662968749999997</c:v>
                </c:pt>
                <c:pt idx="19711">
                  <c:v>60.665781250000002</c:v>
                </c:pt>
                <c:pt idx="19712">
                  <c:v>60.668437500000003</c:v>
                </c:pt>
                <c:pt idx="19713">
                  <c:v>60.670937500000001</c:v>
                </c:pt>
                <c:pt idx="19714">
                  <c:v>60.673593750000002</c:v>
                </c:pt>
                <c:pt idx="19715">
                  <c:v>60.676249999999897</c:v>
                </c:pt>
                <c:pt idx="19716">
                  <c:v>60.678906249999997</c:v>
                </c:pt>
                <c:pt idx="19717">
                  <c:v>60.681718750000002</c:v>
                </c:pt>
                <c:pt idx="19718">
                  <c:v>60.684531249999999</c:v>
                </c:pt>
                <c:pt idx="19719">
                  <c:v>60.690624999999997</c:v>
                </c:pt>
                <c:pt idx="19720">
                  <c:v>60.702187499999901</c:v>
                </c:pt>
                <c:pt idx="19721">
                  <c:v>60.717187500000001</c:v>
                </c:pt>
                <c:pt idx="19722">
                  <c:v>60.735468749999903</c:v>
                </c:pt>
                <c:pt idx="19723">
                  <c:v>60.756406249999998</c:v>
                </c:pt>
                <c:pt idx="19724">
                  <c:v>60.778593749999999</c:v>
                </c:pt>
                <c:pt idx="19725">
                  <c:v>60.802031249999999</c:v>
                </c:pt>
                <c:pt idx="19726">
                  <c:v>60.826093749999998</c:v>
                </c:pt>
                <c:pt idx="19727">
                  <c:v>60.850625000000001</c:v>
                </c:pt>
                <c:pt idx="19728">
                  <c:v>60.875624999999999</c:v>
                </c:pt>
                <c:pt idx="19729">
                  <c:v>60.900781250000001</c:v>
                </c:pt>
                <c:pt idx="19730">
                  <c:v>60.926250000000003</c:v>
                </c:pt>
                <c:pt idx="19731">
                  <c:v>60.952500000000001</c:v>
                </c:pt>
                <c:pt idx="19732">
                  <c:v>60.979374999999997</c:v>
                </c:pt>
                <c:pt idx="19733">
                  <c:v>61.007031249999997</c:v>
                </c:pt>
                <c:pt idx="19734">
                  <c:v>61.035312500000003</c:v>
                </c:pt>
                <c:pt idx="19735">
                  <c:v>61.064062499999999</c:v>
                </c:pt>
                <c:pt idx="19736">
                  <c:v>61.09375</c:v>
                </c:pt>
                <c:pt idx="19737">
                  <c:v>61.123750000000001</c:v>
                </c:pt>
                <c:pt idx="19738">
                  <c:v>61.153593749999999</c:v>
                </c:pt>
                <c:pt idx="19739">
                  <c:v>61.18328125</c:v>
                </c:pt>
                <c:pt idx="19740">
                  <c:v>61.212968750000002</c:v>
                </c:pt>
                <c:pt idx="19741">
                  <c:v>61.242656249999897</c:v>
                </c:pt>
                <c:pt idx="19742">
                  <c:v>61.272187500000001</c:v>
                </c:pt>
                <c:pt idx="19743">
                  <c:v>61.301875000000003</c:v>
                </c:pt>
                <c:pt idx="19744">
                  <c:v>61.33171875</c:v>
                </c:pt>
                <c:pt idx="19745">
                  <c:v>61.361406249999902</c:v>
                </c:pt>
                <c:pt idx="19746">
                  <c:v>61.3909375</c:v>
                </c:pt>
                <c:pt idx="19747">
                  <c:v>61.420468749999998</c:v>
                </c:pt>
                <c:pt idx="19748">
                  <c:v>61.450156249999999</c:v>
                </c:pt>
                <c:pt idx="19749">
                  <c:v>61.479843750000001</c:v>
                </c:pt>
                <c:pt idx="19750">
                  <c:v>61.509687499999998</c:v>
                </c:pt>
                <c:pt idx="19751">
                  <c:v>61.539531250000003</c:v>
                </c:pt>
                <c:pt idx="19752">
                  <c:v>61.569218749999997</c:v>
                </c:pt>
                <c:pt idx="19753">
                  <c:v>61.598906249999999</c:v>
                </c:pt>
                <c:pt idx="19754">
                  <c:v>61.628749999999997</c:v>
                </c:pt>
                <c:pt idx="19755">
                  <c:v>61.658749999999998</c:v>
                </c:pt>
                <c:pt idx="19756">
                  <c:v>61.688906250000002</c:v>
                </c:pt>
                <c:pt idx="19757">
                  <c:v>61.718906250000003</c:v>
                </c:pt>
                <c:pt idx="19758">
                  <c:v>61.748593749999998</c:v>
                </c:pt>
                <c:pt idx="19759">
                  <c:v>61.778281249999999</c:v>
                </c:pt>
                <c:pt idx="19760">
                  <c:v>61.807968750000001</c:v>
                </c:pt>
                <c:pt idx="19761">
                  <c:v>61.837499999999999</c:v>
                </c:pt>
                <c:pt idx="19762">
                  <c:v>61.8671875</c:v>
                </c:pt>
                <c:pt idx="19763">
                  <c:v>61.897187500000001</c:v>
                </c:pt>
                <c:pt idx="19764">
                  <c:v>61.927187499999903</c:v>
                </c:pt>
                <c:pt idx="19765">
                  <c:v>61.95703125</c:v>
                </c:pt>
                <c:pt idx="19766">
                  <c:v>61.986718749999902</c:v>
                </c:pt>
                <c:pt idx="19767">
                  <c:v>62.016406250000003</c:v>
                </c:pt>
                <c:pt idx="19768">
                  <c:v>62.046250000000001</c:v>
                </c:pt>
                <c:pt idx="19769">
                  <c:v>62.076250000000002</c:v>
                </c:pt>
                <c:pt idx="19770">
                  <c:v>62.106093749999999</c:v>
                </c:pt>
                <c:pt idx="19771">
                  <c:v>62.135937499999997</c:v>
                </c:pt>
                <c:pt idx="19772">
                  <c:v>62.165781250000002</c:v>
                </c:pt>
                <c:pt idx="19773">
                  <c:v>62.195625</c:v>
                </c:pt>
                <c:pt idx="19774">
                  <c:v>62.225625000000001</c:v>
                </c:pt>
                <c:pt idx="19775">
                  <c:v>62.255625000000002</c:v>
                </c:pt>
                <c:pt idx="19776">
                  <c:v>62.285625000000003</c:v>
                </c:pt>
                <c:pt idx="19777">
                  <c:v>62.315937499999997</c:v>
                </c:pt>
                <c:pt idx="19778">
                  <c:v>62.344687499999999</c:v>
                </c:pt>
                <c:pt idx="19779">
                  <c:v>62.366406249999997</c:v>
                </c:pt>
                <c:pt idx="19780">
                  <c:v>62.377656250000001</c:v>
                </c:pt>
                <c:pt idx="19781">
                  <c:v>62.3828125</c:v>
                </c:pt>
                <c:pt idx="19782">
                  <c:v>62.386249999999997</c:v>
                </c:pt>
                <c:pt idx="19783">
                  <c:v>62.388125000000002</c:v>
                </c:pt>
                <c:pt idx="19784">
                  <c:v>62.389375000000001</c:v>
                </c:pt>
                <c:pt idx="19785">
                  <c:v>62.390781250000003</c:v>
                </c:pt>
                <c:pt idx="19786">
                  <c:v>62.392187499999999</c:v>
                </c:pt>
                <c:pt idx="19787">
                  <c:v>62.393437499999997</c:v>
                </c:pt>
                <c:pt idx="19788">
                  <c:v>62.394687500000003</c:v>
                </c:pt>
                <c:pt idx="19789">
                  <c:v>62.395937500000002</c:v>
                </c:pt>
                <c:pt idx="19790">
                  <c:v>62.397343749999997</c:v>
                </c:pt>
                <c:pt idx="19791">
                  <c:v>62.398906250000003</c:v>
                </c:pt>
                <c:pt idx="19792">
                  <c:v>62.400468750000002</c:v>
                </c:pt>
                <c:pt idx="19793">
                  <c:v>62.40203125</c:v>
                </c:pt>
                <c:pt idx="19794">
                  <c:v>62.403593749999999</c:v>
                </c:pt>
                <c:pt idx="19795">
                  <c:v>62.405312500000001</c:v>
                </c:pt>
                <c:pt idx="19796">
                  <c:v>62.407343750000003</c:v>
                </c:pt>
                <c:pt idx="19797">
                  <c:v>62.409687499999997</c:v>
                </c:pt>
                <c:pt idx="19798">
                  <c:v>62.412031249999998</c:v>
                </c:pt>
                <c:pt idx="19799">
                  <c:v>62.414375</c:v>
                </c:pt>
                <c:pt idx="19800">
                  <c:v>62.416718750000001</c:v>
                </c:pt>
                <c:pt idx="19801">
                  <c:v>62.418750000000003</c:v>
                </c:pt>
                <c:pt idx="19802">
                  <c:v>62.420625000000001</c:v>
                </c:pt>
                <c:pt idx="19803">
                  <c:v>62.422499999999999</c:v>
                </c:pt>
                <c:pt idx="19804">
                  <c:v>62.424843750000001</c:v>
                </c:pt>
                <c:pt idx="19805">
                  <c:v>62.435156249999999</c:v>
                </c:pt>
                <c:pt idx="19806">
                  <c:v>62.455937499999997</c:v>
                </c:pt>
                <c:pt idx="19807">
                  <c:v>62.48015625</c:v>
                </c:pt>
                <c:pt idx="19808">
                  <c:v>62.506406249999998</c:v>
                </c:pt>
                <c:pt idx="19809">
                  <c:v>62.53515625</c:v>
                </c:pt>
                <c:pt idx="19810">
                  <c:v>62.564999999999998</c:v>
                </c:pt>
                <c:pt idx="19811">
                  <c:v>62.594843750000003</c:v>
                </c:pt>
                <c:pt idx="19812">
                  <c:v>62.624531249999997</c:v>
                </c:pt>
                <c:pt idx="19813">
                  <c:v>62.653906249999999</c:v>
                </c:pt>
                <c:pt idx="19814">
                  <c:v>62.683124999999997</c:v>
                </c:pt>
                <c:pt idx="19815">
                  <c:v>62.712343750000002</c:v>
                </c:pt>
                <c:pt idx="19816">
                  <c:v>62.741406249999997</c:v>
                </c:pt>
                <c:pt idx="19817">
                  <c:v>62.770625000000003</c:v>
                </c:pt>
                <c:pt idx="19818">
                  <c:v>62.799843749999901</c:v>
                </c:pt>
                <c:pt idx="19819">
                  <c:v>62.828906250000003</c:v>
                </c:pt>
                <c:pt idx="19820">
                  <c:v>62.857812500000001</c:v>
                </c:pt>
                <c:pt idx="19821">
                  <c:v>62.88671875</c:v>
                </c:pt>
                <c:pt idx="19822">
                  <c:v>62.915781250000002</c:v>
                </c:pt>
                <c:pt idx="19823">
                  <c:v>62.944843749999997</c:v>
                </c:pt>
                <c:pt idx="19824">
                  <c:v>62.973906249999999</c:v>
                </c:pt>
                <c:pt idx="19825">
                  <c:v>63.002968750000001</c:v>
                </c:pt>
                <c:pt idx="19826">
                  <c:v>63.032031250000003</c:v>
                </c:pt>
                <c:pt idx="19827">
                  <c:v>63.061093749999998</c:v>
                </c:pt>
                <c:pt idx="19828">
                  <c:v>63.09015625</c:v>
                </c:pt>
                <c:pt idx="19829">
                  <c:v>63.119218750000002</c:v>
                </c:pt>
                <c:pt idx="19830">
                  <c:v>63.148124999999901</c:v>
                </c:pt>
                <c:pt idx="19831">
                  <c:v>63.177031249999999</c:v>
                </c:pt>
                <c:pt idx="19832">
                  <c:v>63.205781250000001</c:v>
                </c:pt>
                <c:pt idx="19833">
                  <c:v>63.234375</c:v>
                </c:pt>
                <c:pt idx="19834">
                  <c:v>63.263125000000002</c:v>
                </c:pt>
                <c:pt idx="19835">
                  <c:v>63.292031250000001</c:v>
                </c:pt>
                <c:pt idx="19836">
                  <c:v>63.320937499999999</c:v>
                </c:pt>
                <c:pt idx="19837">
                  <c:v>63.349687500000002</c:v>
                </c:pt>
                <c:pt idx="19838">
                  <c:v>63.378281249999901</c:v>
                </c:pt>
                <c:pt idx="19839">
                  <c:v>63.406718750000003</c:v>
                </c:pt>
                <c:pt idx="19840">
                  <c:v>63.435156249999999</c:v>
                </c:pt>
                <c:pt idx="19841">
                  <c:v>63.463593750000001</c:v>
                </c:pt>
                <c:pt idx="19842">
                  <c:v>63.492031249999997</c:v>
                </c:pt>
                <c:pt idx="19843">
                  <c:v>63.520468749999999</c:v>
                </c:pt>
                <c:pt idx="19844">
                  <c:v>63.548906250000002</c:v>
                </c:pt>
                <c:pt idx="19845">
                  <c:v>63.577656249999997</c:v>
                </c:pt>
                <c:pt idx="19846">
                  <c:v>63.606718749999999</c:v>
                </c:pt>
                <c:pt idx="19847">
                  <c:v>63.635781250000001</c:v>
                </c:pt>
                <c:pt idx="19848">
                  <c:v>63.664687499999999</c:v>
                </c:pt>
                <c:pt idx="19849">
                  <c:v>63.69140625</c:v>
                </c:pt>
                <c:pt idx="19850">
                  <c:v>63.709218749999998</c:v>
                </c:pt>
                <c:pt idx="19851">
                  <c:v>63.718203125000002</c:v>
                </c:pt>
                <c:pt idx="19852">
                  <c:v>63.725703125000003</c:v>
                </c:pt>
                <c:pt idx="19853">
                  <c:v>63.734765625000001</c:v>
                </c:pt>
                <c:pt idx="19854">
                  <c:v>63.743359374999997</c:v>
                </c:pt>
                <c:pt idx="19855">
                  <c:v>63.747656249999999</c:v>
                </c:pt>
                <c:pt idx="19856">
                  <c:v>63.742187499999901</c:v>
                </c:pt>
                <c:pt idx="19857">
                  <c:v>63.73046875</c:v>
                </c:pt>
                <c:pt idx="19858">
                  <c:v>63.720937499999998</c:v>
                </c:pt>
                <c:pt idx="19859">
                  <c:v>63.716093749999999</c:v>
                </c:pt>
                <c:pt idx="19860">
                  <c:v>63.71453125</c:v>
                </c:pt>
                <c:pt idx="19861">
                  <c:v>63.712968750000002</c:v>
                </c:pt>
                <c:pt idx="19862">
                  <c:v>63.709843749999997</c:v>
                </c:pt>
                <c:pt idx="19863">
                  <c:v>63.705156250000002</c:v>
                </c:pt>
                <c:pt idx="19864">
                  <c:v>63.700468749999999</c:v>
                </c:pt>
                <c:pt idx="19865">
                  <c:v>63.695781249999897</c:v>
                </c:pt>
                <c:pt idx="19866">
                  <c:v>63.69109375</c:v>
                </c:pt>
                <c:pt idx="19867">
                  <c:v>63.686250000000001</c:v>
                </c:pt>
                <c:pt idx="19868">
                  <c:v>63.681406250000002</c:v>
                </c:pt>
                <c:pt idx="19869">
                  <c:v>63.676562500000003</c:v>
                </c:pt>
                <c:pt idx="19870">
                  <c:v>63.671406249999997</c:v>
                </c:pt>
                <c:pt idx="19871">
                  <c:v>63.666249999999998</c:v>
                </c:pt>
                <c:pt idx="19872">
                  <c:v>63.661093749999999</c:v>
                </c:pt>
                <c:pt idx="19873">
                  <c:v>63.6559375</c:v>
                </c:pt>
                <c:pt idx="19874">
                  <c:v>63.650937499999998</c:v>
                </c:pt>
                <c:pt idx="19875">
                  <c:v>63.645937500000002</c:v>
                </c:pt>
                <c:pt idx="19876">
                  <c:v>63.6409375</c:v>
                </c:pt>
                <c:pt idx="19877">
                  <c:v>63.635937499999997</c:v>
                </c:pt>
                <c:pt idx="19878">
                  <c:v>63.630937499999902</c:v>
                </c:pt>
                <c:pt idx="19879">
                  <c:v>63.625937499999999</c:v>
                </c:pt>
                <c:pt idx="19880">
                  <c:v>63.618749999999999</c:v>
                </c:pt>
                <c:pt idx="19881">
                  <c:v>63.606093749999999</c:v>
                </c:pt>
                <c:pt idx="19882">
                  <c:v>63.586718750000003</c:v>
                </c:pt>
                <c:pt idx="19883">
                  <c:v>63.567031249999999</c:v>
                </c:pt>
                <c:pt idx="19884">
                  <c:v>63.554843750000003</c:v>
                </c:pt>
                <c:pt idx="19885">
                  <c:v>63.5471875</c:v>
                </c:pt>
                <c:pt idx="19886">
                  <c:v>63.539687499999999</c:v>
                </c:pt>
                <c:pt idx="19887">
                  <c:v>63.530312499999901</c:v>
                </c:pt>
                <c:pt idx="19888">
                  <c:v>63.516249999999999</c:v>
                </c:pt>
                <c:pt idx="19889">
                  <c:v>63.494843750000001</c:v>
                </c:pt>
                <c:pt idx="19890">
                  <c:v>63.471562499999997</c:v>
                </c:pt>
                <c:pt idx="19891">
                  <c:v>63.450468749999999</c:v>
                </c:pt>
                <c:pt idx="19892">
                  <c:v>63.426718749999999</c:v>
                </c:pt>
                <c:pt idx="19893">
                  <c:v>63.399218750000003</c:v>
                </c:pt>
                <c:pt idx="19894">
                  <c:v>63.368593750000002</c:v>
                </c:pt>
                <c:pt idx="19895">
                  <c:v>63.337812499999998</c:v>
                </c:pt>
                <c:pt idx="19896">
                  <c:v>63.309687500000003</c:v>
                </c:pt>
                <c:pt idx="19897">
                  <c:v>63.282656250000002</c:v>
                </c:pt>
                <c:pt idx="19898">
                  <c:v>63.25421875</c:v>
                </c:pt>
                <c:pt idx="19899">
                  <c:v>63.229374999999997</c:v>
                </c:pt>
                <c:pt idx="19900">
                  <c:v>63.222031250000001</c:v>
                </c:pt>
                <c:pt idx="19901">
                  <c:v>63.233906249999997</c:v>
                </c:pt>
                <c:pt idx="19902">
                  <c:v>63.255000000000003</c:v>
                </c:pt>
                <c:pt idx="19903">
                  <c:v>63.283671875000003</c:v>
                </c:pt>
                <c:pt idx="19904">
                  <c:v>63.319296874999999</c:v>
                </c:pt>
                <c:pt idx="19905">
                  <c:v>63.357421875</c:v>
                </c:pt>
                <c:pt idx="19906">
                  <c:v>63.396406249999998</c:v>
                </c:pt>
                <c:pt idx="19907">
                  <c:v>63.437343749999997</c:v>
                </c:pt>
                <c:pt idx="19908">
                  <c:v>63.479531250000001</c:v>
                </c:pt>
                <c:pt idx="19909">
                  <c:v>63.522109374999999</c:v>
                </c:pt>
                <c:pt idx="19910">
                  <c:v>63.567578124999997</c:v>
                </c:pt>
                <c:pt idx="19911">
                  <c:v>63.615468749999998</c:v>
                </c:pt>
                <c:pt idx="19912">
                  <c:v>63.663515625000002</c:v>
                </c:pt>
                <c:pt idx="19913">
                  <c:v>63.711484374999998</c:v>
                </c:pt>
                <c:pt idx="19914">
                  <c:v>63.759453124999901</c:v>
                </c:pt>
                <c:pt idx="19915">
                  <c:v>63.807421875000003</c:v>
                </c:pt>
                <c:pt idx="19916">
                  <c:v>63.855390624999998</c:v>
                </c:pt>
                <c:pt idx="19917">
                  <c:v>63.903359375000001</c:v>
                </c:pt>
                <c:pt idx="19918">
                  <c:v>63.951250000000002</c:v>
                </c:pt>
                <c:pt idx="19919">
                  <c:v>63.999062500000001</c:v>
                </c:pt>
                <c:pt idx="19920">
                  <c:v>64.046875</c:v>
                </c:pt>
                <c:pt idx="19921">
                  <c:v>64.094687500000006</c:v>
                </c:pt>
                <c:pt idx="19922">
                  <c:v>64.142499999999998</c:v>
                </c:pt>
                <c:pt idx="19923">
                  <c:v>64.188749999999999</c:v>
                </c:pt>
                <c:pt idx="19924">
                  <c:v>64.230703124999906</c:v>
                </c:pt>
                <c:pt idx="19925">
                  <c:v>64.266874999999999</c:v>
                </c:pt>
                <c:pt idx="19926">
                  <c:v>64.298437500000006</c:v>
                </c:pt>
                <c:pt idx="19927">
                  <c:v>64.324531250000007</c:v>
                </c:pt>
                <c:pt idx="19928">
                  <c:v>64.342656249999905</c:v>
                </c:pt>
                <c:pt idx="19929">
                  <c:v>64.354062499999998</c:v>
                </c:pt>
                <c:pt idx="19930">
                  <c:v>64.358750000000001</c:v>
                </c:pt>
                <c:pt idx="19931">
                  <c:v>64.358125000000001</c:v>
                </c:pt>
                <c:pt idx="19932">
                  <c:v>64.353906249999994</c:v>
                </c:pt>
                <c:pt idx="19933">
                  <c:v>64.347343749999993</c:v>
                </c:pt>
                <c:pt idx="19934">
                  <c:v>64.339531249999993</c:v>
                </c:pt>
                <c:pt idx="19935">
                  <c:v>64.328593749999996</c:v>
                </c:pt>
                <c:pt idx="19936">
                  <c:v>64.324062499999997</c:v>
                </c:pt>
                <c:pt idx="19937">
                  <c:v>64.325937499999995</c:v>
                </c:pt>
                <c:pt idx="19938">
                  <c:v>64.323593750000001</c:v>
                </c:pt>
                <c:pt idx="19939">
                  <c:v>64.313281250000003</c:v>
                </c:pt>
                <c:pt idx="19940">
                  <c:v>64.295156250000005</c:v>
                </c:pt>
                <c:pt idx="19941">
                  <c:v>64.281718749999996</c:v>
                </c:pt>
                <c:pt idx="19942">
                  <c:v>64.276874999999905</c:v>
                </c:pt>
                <c:pt idx="19943">
                  <c:v>64.273750000000007</c:v>
                </c:pt>
                <c:pt idx="19944">
                  <c:v>64.269374999999997</c:v>
                </c:pt>
                <c:pt idx="19945">
                  <c:v>64.264375000000001</c:v>
                </c:pt>
                <c:pt idx="19946">
                  <c:v>64.260625000000005</c:v>
                </c:pt>
                <c:pt idx="19947">
                  <c:v>64.257656249999997</c:v>
                </c:pt>
                <c:pt idx="19948">
                  <c:v>64.254843750000006</c:v>
                </c:pt>
                <c:pt idx="19949">
                  <c:v>64.252187500000005</c:v>
                </c:pt>
                <c:pt idx="19950">
                  <c:v>64.249531249999905</c:v>
                </c:pt>
                <c:pt idx="19951">
                  <c:v>64.246250000000003</c:v>
                </c:pt>
                <c:pt idx="19952">
                  <c:v>64.242031249999997</c:v>
                </c:pt>
                <c:pt idx="19953">
                  <c:v>64.237187500000005</c:v>
                </c:pt>
                <c:pt idx="19954">
                  <c:v>64.232187499999995</c:v>
                </c:pt>
                <c:pt idx="19955">
                  <c:v>64.227187499999999</c:v>
                </c:pt>
                <c:pt idx="19956">
                  <c:v>64.222187500000004</c:v>
                </c:pt>
                <c:pt idx="19957">
                  <c:v>64.217187499999994</c:v>
                </c:pt>
                <c:pt idx="19958">
                  <c:v>64.21484375</c:v>
                </c:pt>
                <c:pt idx="19959">
                  <c:v>64.215312499999996</c:v>
                </c:pt>
                <c:pt idx="19960">
                  <c:v>64.215937499999995</c:v>
                </c:pt>
                <c:pt idx="19961">
                  <c:v>64.216875000000002</c:v>
                </c:pt>
                <c:pt idx="19962">
                  <c:v>64.217968749999997</c:v>
                </c:pt>
                <c:pt idx="19963">
                  <c:v>64.219062500000007</c:v>
                </c:pt>
                <c:pt idx="19964">
                  <c:v>64.220312500000006</c:v>
                </c:pt>
                <c:pt idx="19965">
                  <c:v>64.221562500000005</c:v>
                </c:pt>
                <c:pt idx="19966">
                  <c:v>64.222812500000003</c:v>
                </c:pt>
                <c:pt idx="19967">
                  <c:v>64.224062500000002</c:v>
                </c:pt>
                <c:pt idx="19968">
                  <c:v>64.224843750000005</c:v>
                </c:pt>
                <c:pt idx="19969">
                  <c:v>64.221562500000005</c:v>
                </c:pt>
                <c:pt idx="19970">
                  <c:v>64.212812499999998</c:v>
                </c:pt>
                <c:pt idx="19971">
                  <c:v>64.2</c:v>
                </c:pt>
                <c:pt idx="19972">
                  <c:v>64.181718750000002</c:v>
                </c:pt>
                <c:pt idx="19973">
                  <c:v>64.157812500000006</c:v>
                </c:pt>
                <c:pt idx="19974">
                  <c:v>64.129218750000007</c:v>
                </c:pt>
                <c:pt idx="19975">
                  <c:v>64.095156250000002</c:v>
                </c:pt>
                <c:pt idx="19976">
                  <c:v>64.060156250000006</c:v>
                </c:pt>
                <c:pt idx="19977">
                  <c:v>64.027968749999999</c:v>
                </c:pt>
                <c:pt idx="19978">
                  <c:v>63.994843750000001</c:v>
                </c:pt>
                <c:pt idx="19979">
                  <c:v>63.958906249999998</c:v>
                </c:pt>
                <c:pt idx="19980">
                  <c:v>63.926562499999903</c:v>
                </c:pt>
                <c:pt idx="19981">
                  <c:v>63.9065625</c:v>
                </c:pt>
                <c:pt idx="19982">
                  <c:v>63.897500000000001</c:v>
                </c:pt>
                <c:pt idx="19983">
                  <c:v>63.894374999999997</c:v>
                </c:pt>
                <c:pt idx="19984">
                  <c:v>63.897265625000003</c:v>
                </c:pt>
                <c:pt idx="19985">
                  <c:v>63.905234374999999</c:v>
                </c:pt>
                <c:pt idx="19986">
                  <c:v>63.915703125</c:v>
                </c:pt>
                <c:pt idx="19987">
                  <c:v>63.927421874999901</c:v>
                </c:pt>
                <c:pt idx="19988">
                  <c:v>63.939609375000003</c:v>
                </c:pt>
                <c:pt idx="19989">
                  <c:v>63.954062499999999</c:v>
                </c:pt>
                <c:pt idx="19990">
                  <c:v>63.971015625</c:v>
                </c:pt>
                <c:pt idx="19991">
                  <c:v>63.988750000000003</c:v>
                </c:pt>
                <c:pt idx="19992">
                  <c:v>64.006328124999996</c:v>
                </c:pt>
                <c:pt idx="19993">
                  <c:v>64.02</c:v>
                </c:pt>
                <c:pt idx="19994">
                  <c:v>64.027812499999996</c:v>
                </c:pt>
                <c:pt idx="19995">
                  <c:v>64.031718749999996</c:v>
                </c:pt>
                <c:pt idx="19996">
                  <c:v>64.034218749999994</c:v>
                </c:pt>
                <c:pt idx="19997">
                  <c:v>64.035937500000003</c:v>
                </c:pt>
                <c:pt idx="19998">
                  <c:v>64.036562500000002</c:v>
                </c:pt>
                <c:pt idx="19999">
                  <c:v>64.036718750000006</c:v>
                </c:pt>
                <c:pt idx="20000">
                  <c:v>64.036718750000006</c:v>
                </c:pt>
                <c:pt idx="20001">
                  <c:v>64.036718749999906</c:v>
                </c:pt>
                <c:pt idx="20002">
                  <c:v>64.036718749999906</c:v>
                </c:pt>
                <c:pt idx="20003">
                  <c:v>64.036562500000002</c:v>
                </c:pt>
                <c:pt idx="20004">
                  <c:v>64.036562499999903</c:v>
                </c:pt>
                <c:pt idx="20005">
                  <c:v>64.037343750000005</c:v>
                </c:pt>
                <c:pt idx="20006">
                  <c:v>64.038906249999997</c:v>
                </c:pt>
                <c:pt idx="20007">
                  <c:v>64.040781249999995</c:v>
                </c:pt>
                <c:pt idx="20008">
                  <c:v>64.042656249999993</c:v>
                </c:pt>
                <c:pt idx="20009">
                  <c:v>64.047656250000003</c:v>
                </c:pt>
                <c:pt idx="20010">
                  <c:v>64.061093749999998</c:v>
                </c:pt>
                <c:pt idx="20011">
                  <c:v>64.085781249999997</c:v>
                </c:pt>
                <c:pt idx="20012">
                  <c:v>64.118906249999995</c:v>
                </c:pt>
                <c:pt idx="20013">
                  <c:v>64.157499999999999</c:v>
                </c:pt>
                <c:pt idx="20014">
                  <c:v>64.196406249999995</c:v>
                </c:pt>
                <c:pt idx="20015">
                  <c:v>64.234687500000007</c:v>
                </c:pt>
                <c:pt idx="20016">
                  <c:v>64.282499999999999</c:v>
                </c:pt>
                <c:pt idx="20017">
                  <c:v>64.341796875</c:v>
                </c:pt>
                <c:pt idx="20018">
                  <c:v>64.406953125000001</c:v>
                </c:pt>
                <c:pt idx="20019">
                  <c:v>64.475234374999999</c:v>
                </c:pt>
                <c:pt idx="20020">
                  <c:v>64.546953125000002</c:v>
                </c:pt>
                <c:pt idx="20021">
                  <c:v>64.620937499999997</c:v>
                </c:pt>
                <c:pt idx="20022">
                  <c:v>64.693984374999999</c:v>
                </c:pt>
                <c:pt idx="20023">
                  <c:v>64.752734375000003</c:v>
                </c:pt>
                <c:pt idx="20024">
                  <c:v>64.794218749999999</c:v>
                </c:pt>
                <c:pt idx="20025">
                  <c:v>64.830156250000002</c:v>
                </c:pt>
                <c:pt idx="20026">
                  <c:v>64.863828124999998</c:v>
                </c:pt>
                <c:pt idx="20027">
                  <c:v>64.894843750000007</c:v>
                </c:pt>
                <c:pt idx="20028">
                  <c:v>64.922499999999999</c:v>
                </c:pt>
                <c:pt idx="20029">
                  <c:v>64.950156250000006</c:v>
                </c:pt>
                <c:pt idx="20030">
                  <c:v>64.981250000000003</c:v>
                </c:pt>
                <c:pt idx="20031">
                  <c:v>65.015312499999993</c:v>
                </c:pt>
                <c:pt idx="20032">
                  <c:v>65.048437500000006</c:v>
                </c:pt>
                <c:pt idx="20033">
                  <c:v>65.080624999999998</c:v>
                </c:pt>
                <c:pt idx="20034">
                  <c:v>65.114999999999995</c:v>
                </c:pt>
                <c:pt idx="20035">
                  <c:v>65.149375000000006</c:v>
                </c:pt>
                <c:pt idx="20036">
                  <c:v>65.181718750000002</c:v>
                </c:pt>
                <c:pt idx="20037">
                  <c:v>65.213906249999994</c:v>
                </c:pt>
                <c:pt idx="20038">
                  <c:v>65.247187499999995</c:v>
                </c:pt>
                <c:pt idx="20039">
                  <c:v>65.280468749999997</c:v>
                </c:pt>
                <c:pt idx="20040">
                  <c:v>65.313593749999995</c:v>
                </c:pt>
                <c:pt idx="20041">
                  <c:v>65.347031250000001</c:v>
                </c:pt>
                <c:pt idx="20042">
                  <c:v>65.379843750000006</c:v>
                </c:pt>
                <c:pt idx="20043">
                  <c:v>65.412343750000005</c:v>
                </c:pt>
                <c:pt idx="20044">
                  <c:v>65.446875000000006</c:v>
                </c:pt>
                <c:pt idx="20045">
                  <c:v>65.482187499999995</c:v>
                </c:pt>
                <c:pt idx="20046">
                  <c:v>65.517343749999995</c:v>
                </c:pt>
                <c:pt idx="20047">
                  <c:v>65.551093750000007</c:v>
                </c:pt>
                <c:pt idx="20048">
                  <c:v>65.584687500000001</c:v>
                </c:pt>
                <c:pt idx="20049">
                  <c:v>65.620468750000001</c:v>
                </c:pt>
                <c:pt idx="20050">
                  <c:v>65.653281250000006</c:v>
                </c:pt>
                <c:pt idx="20051">
                  <c:v>65.678906249999997</c:v>
                </c:pt>
                <c:pt idx="20052">
                  <c:v>65.696875000000006</c:v>
                </c:pt>
                <c:pt idx="20053">
                  <c:v>65.710468750000004</c:v>
                </c:pt>
                <c:pt idx="20054">
                  <c:v>65.722968750000007</c:v>
                </c:pt>
                <c:pt idx="20055">
                  <c:v>65.735624999999999</c:v>
                </c:pt>
                <c:pt idx="20056">
                  <c:v>65.749218749999997</c:v>
                </c:pt>
                <c:pt idx="20057">
                  <c:v>65.764375000000001</c:v>
                </c:pt>
                <c:pt idx="20058">
                  <c:v>65.780312499999994</c:v>
                </c:pt>
                <c:pt idx="20059">
                  <c:v>65.796718749999997</c:v>
                </c:pt>
                <c:pt idx="20060">
                  <c:v>65.814218749999995</c:v>
                </c:pt>
                <c:pt idx="20061">
                  <c:v>65.83203125</c:v>
                </c:pt>
                <c:pt idx="20062">
                  <c:v>65.849374999999995</c:v>
                </c:pt>
                <c:pt idx="20063">
                  <c:v>65.865156249999998</c:v>
                </c:pt>
                <c:pt idx="20064">
                  <c:v>65.875781250000003</c:v>
                </c:pt>
                <c:pt idx="20065">
                  <c:v>65.8828125</c:v>
                </c:pt>
                <c:pt idx="20066">
                  <c:v>65.889687499999994</c:v>
                </c:pt>
                <c:pt idx="20067">
                  <c:v>65.896562500000002</c:v>
                </c:pt>
                <c:pt idx="20068">
                  <c:v>65.904375000000002</c:v>
                </c:pt>
                <c:pt idx="20069">
                  <c:v>65.912187500000002</c:v>
                </c:pt>
                <c:pt idx="20070">
                  <c:v>65.919375000000002</c:v>
                </c:pt>
                <c:pt idx="20071">
                  <c:v>65.926406249999999</c:v>
                </c:pt>
                <c:pt idx="20072">
                  <c:v>65.933125000000004</c:v>
                </c:pt>
                <c:pt idx="20073">
                  <c:v>65.939531250000002</c:v>
                </c:pt>
                <c:pt idx="20074">
                  <c:v>65.945625000000007</c:v>
                </c:pt>
                <c:pt idx="20075">
                  <c:v>65.950312499999995</c:v>
                </c:pt>
                <c:pt idx="20076">
                  <c:v>65.953906250000003</c:v>
                </c:pt>
                <c:pt idx="20077">
                  <c:v>65.957343749999893</c:v>
                </c:pt>
                <c:pt idx="20078">
                  <c:v>65.9609375</c:v>
                </c:pt>
                <c:pt idx="20079">
                  <c:v>65.964531249999993</c:v>
                </c:pt>
                <c:pt idx="20080">
                  <c:v>65.967031250000005</c:v>
                </c:pt>
                <c:pt idx="20081">
                  <c:v>65.966093749999999</c:v>
                </c:pt>
                <c:pt idx="20082">
                  <c:v>65.961796875000005</c:v>
                </c:pt>
                <c:pt idx="20083">
                  <c:v>65.956484375000002</c:v>
                </c:pt>
                <c:pt idx="20084">
                  <c:v>65.950781250000006</c:v>
                </c:pt>
                <c:pt idx="20085">
                  <c:v>65.945625000000007</c:v>
                </c:pt>
                <c:pt idx="20086">
                  <c:v>65.941249999999997</c:v>
                </c:pt>
                <c:pt idx="20087">
                  <c:v>65.936875000000001</c:v>
                </c:pt>
                <c:pt idx="20088">
                  <c:v>65.93359375</c:v>
                </c:pt>
                <c:pt idx="20089">
                  <c:v>65.93359375</c:v>
                </c:pt>
                <c:pt idx="20090">
                  <c:v>65.935781250000005</c:v>
                </c:pt>
                <c:pt idx="20091">
                  <c:v>65.938124999999999</c:v>
                </c:pt>
                <c:pt idx="20092">
                  <c:v>65.940468749999994</c:v>
                </c:pt>
                <c:pt idx="20093">
                  <c:v>65.942656249999999</c:v>
                </c:pt>
                <c:pt idx="20094">
                  <c:v>65.944531249999997</c:v>
                </c:pt>
                <c:pt idx="20095">
                  <c:v>65.945625000000007</c:v>
                </c:pt>
                <c:pt idx="20096">
                  <c:v>65.946093750000003</c:v>
                </c:pt>
                <c:pt idx="20097">
                  <c:v>65.946406249999995</c:v>
                </c:pt>
                <c:pt idx="20098">
                  <c:v>65.946718750000002</c:v>
                </c:pt>
                <c:pt idx="20099">
                  <c:v>65.947031249999995</c:v>
                </c:pt>
                <c:pt idx="20100">
                  <c:v>65.947343750000002</c:v>
                </c:pt>
                <c:pt idx="20101">
                  <c:v>65.947656249999994</c:v>
                </c:pt>
                <c:pt idx="20102">
                  <c:v>65.947968750000001</c:v>
                </c:pt>
                <c:pt idx="20103">
                  <c:v>65.948281249999994</c:v>
                </c:pt>
                <c:pt idx="20104">
                  <c:v>65.948593750000001</c:v>
                </c:pt>
                <c:pt idx="20105">
                  <c:v>65.948906249999993</c:v>
                </c:pt>
                <c:pt idx="20106">
                  <c:v>65.94921875</c:v>
                </c:pt>
                <c:pt idx="20107">
                  <c:v>65.949531250000007</c:v>
                </c:pt>
                <c:pt idx="20108">
                  <c:v>65.949843749999999</c:v>
                </c:pt>
                <c:pt idx="20109">
                  <c:v>65.950156250000006</c:v>
                </c:pt>
                <c:pt idx="20110">
                  <c:v>65.950312499999995</c:v>
                </c:pt>
                <c:pt idx="20111">
                  <c:v>65.950312499999995</c:v>
                </c:pt>
                <c:pt idx="20112">
                  <c:v>65.950312499999995</c:v>
                </c:pt>
                <c:pt idx="20113">
                  <c:v>65.950468749999999</c:v>
                </c:pt>
                <c:pt idx="20114">
                  <c:v>65.950781250000006</c:v>
                </c:pt>
                <c:pt idx="20115">
                  <c:v>65.951093749999998</c:v>
                </c:pt>
                <c:pt idx="20116">
                  <c:v>65.951250000000002</c:v>
                </c:pt>
                <c:pt idx="20117">
                  <c:v>65.951250000000002</c:v>
                </c:pt>
                <c:pt idx="20118">
                  <c:v>65.951406250000005</c:v>
                </c:pt>
                <c:pt idx="20119">
                  <c:v>65.951562499999994</c:v>
                </c:pt>
                <c:pt idx="20120">
                  <c:v>65.951562499999994</c:v>
                </c:pt>
                <c:pt idx="20121">
                  <c:v>65.951562499999994</c:v>
                </c:pt>
                <c:pt idx="20122">
                  <c:v>65.951406250000005</c:v>
                </c:pt>
                <c:pt idx="20123">
                  <c:v>65.951093749999998</c:v>
                </c:pt>
                <c:pt idx="20124">
                  <c:v>65.950937499999995</c:v>
                </c:pt>
                <c:pt idx="20125">
                  <c:v>65.951093749999998</c:v>
                </c:pt>
                <c:pt idx="20126">
                  <c:v>65.951406250000005</c:v>
                </c:pt>
                <c:pt idx="20127">
                  <c:v>65.951875000000001</c:v>
                </c:pt>
                <c:pt idx="20128">
                  <c:v>65.952343749999997</c:v>
                </c:pt>
                <c:pt idx="20129">
                  <c:v>65.952656250000004</c:v>
                </c:pt>
                <c:pt idx="20130">
                  <c:v>65.952968749999997</c:v>
                </c:pt>
                <c:pt idx="20131">
                  <c:v>65.953281250000003</c:v>
                </c:pt>
                <c:pt idx="20132">
                  <c:v>65.953437500000007</c:v>
                </c:pt>
                <c:pt idx="20133">
                  <c:v>65.953437500000007</c:v>
                </c:pt>
                <c:pt idx="20134">
                  <c:v>65.953437500000007</c:v>
                </c:pt>
                <c:pt idx="20135">
                  <c:v>65.953437500000007</c:v>
                </c:pt>
                <c:pt idx="20136">
                  <c:v>65.953437500000007</c:v>
                </c:pt>
                <c:pt idx="20137">
                  <c:v>65.953437500000007</c:v>
                </c:pt>
                <c:pt idx="20138">
                  <c:v>65.953437500000007</c:v>
                </c:pt>
                <c:pt idx="20139">
                  <c:v>65.953437500000007</c:v>
                </c:pt>
                <c:pt idx="20140">
                  <c:v>65.953437500000007</c:v>
                </c:pt>
                <c:pt idx="20141">
                  <c:v>65.953437500000007</c:v>
                </c:pt>
                <c:pt idx="20142">
                  <c:v>65.953437500000007</c:v>
                </c:pt>
                <c:pt idx="20143">
                  <c:v>65.953437500000007</c:v>
                </c:pt>
                <c:pt idx="20144">
                  <c:v>65.953437500000007</c:v>
                </c:pt>
                <c:pt idx="20145">
                  <c:v>65.953593749999996</c:v>
                </c:pt>
                <c:pt idx="20146">
                  <c:v>65.953749999999999</c:v>
                </c:pt>
                <c:pt idx="20147">
                  <c:v>65.953749999999999</c:v>
                </c:pt>
                <c:pt idx="20148">
                  <c:v>65.953749999999999</c:v>
                </c:pt>
                <c:pt idx="20149">
                  <c:v>65.953749999999999</c:v>
                </c:pt>
                <c:pt idx="20150">
                  <c:v>65.953749999999999</c:v>
                </c:pt>
                <c:pt idx="20151">
                  <c:v>65.953749999999999</c:v>
                </c:pt>
                <c:pt idx="20152">
                  <c:v>65.953749999999999</c:v>
                </c:pt>
                <c:pt idx="20153">
                  <c:v>65.953749999999999</c:v>
                </c:pt>
                <c:pt idx="20154">
                  <c:v>65.953749999999999</c:v>
                </c:pt>
                <c:pt idx="20155">
                  <c:v>65.953749999999999</c:v>
                </c:pt>
                <c:pt idx="20156">
                  <c:v>65.953749999999999</c:v>
                </c:pt>
                <c:pt idx="20157">
                  <c:v>65.953749999999999</c:v>
                </c:pt>
                <c:pt idx="20158">
                  <c:v>65.953749999999999</c:v>
                </c:pt>
                <c:pt idx="20159">
                  <c:v>65.953749999999999</c:v>
                </c:pt>
                <c:pt idx="20160">
                  <c:v>65.953749999999999</c:v>
                </c:pt>
                <c:pt idx="20161">
                  <c:v>65.953749999999999</c:v>
                </c:pt>
                <c:pt idx="20162">
                  <c:v>65.953749999999999</c:v>
                </c:pt>
                <c:pt idx="20163">
                  <c:v>65.953749999999999</c:v>
                </c:pt>
                <c:pt idx="20164">
                  <c:v>65.953749999999999</c:v>
                </c:pt>
                <c:pt idx="20165">
                  <c:v>65.953749999999999</c:v>
                </c:pt>
                <c:pt idx="20166">
                  <c:v>65.953749999999999</c:v>
                </c:pt>
                <c:pt idx="20167">
                  <c:v>65.953749999999999</c:v>
                </c:pt>
                <c:pt idx="20168">
                  <c:v>65.953906250000003</c:v>
                </c:pt>
                <c:pt idx="20169">
                  <c:v>65.954218749999995</c:v>
                </c:pt>
                <c:pt idx="20170">
                  <c:v>65.954531250000002</c:v>
                </c:pt>
                <c:pt idx="20171">
                  <c:v>65.954843749999995</c:v>
                </c:pt>
                <c:pt idx="20172">
                  <c:v>65.955156250000002</c:v>
                </c:pt>
                <c:pt idx="20173">
                  <c:v>65.955468749999994</c:v>
                </c:pt>
                <c:pt idx="20174">
                  <c:v>65.955781250000001</c:v>
                </c:pt>
                <c:pt idx="20175">
                  <c:v>65.956093749999994</c:v>
                </c:pt>
                <c:pt idx="20176">
                  <c:v>65.956406250000001</c:v>
                </c:pt>
                <c:pt idx="20177">
                  <c:v>65.956718749999993</c:v>
                </c:pt>
                <c:pt idx="20178">
                  <c:v>65.95703125</c:v>
                </c:pt>
                <c:pt idx="20179">
                  <c:v>65.957343749999893</c:v>
                </c:pt>
                <c:pt idx="20180">
                  <c:v>65.9576562499999</c:v>
                </c:pt>
                <c:pt idx="20181">
                  <c:v>65.957968750000006</c:v>
                </c:pt>
                <c:pt idx="20182">
                  <c:v>65.958281249999999</c:v>
                </c:pt>
                <c:pt idx="20183">
                  <c:v>65.958593749999906</c:v>
                </c:pt>
                <c:pt idx="20184">
                  <c:v>65.958906249999998</c:v>
                </c:pt>
                <c:pt idx="20185">
                  <c:v>65.959218749999906</c:v>
                </c:pt>
                <c:pt idx="20186">
                  <c:v>65.959531249999998</c:v>
                </c:pt>
                <c:pt idx="20187">
                  <c:v>65.959843750000005</c:v>
                </c:pt>
                <c:pt idx="20188">
                  <c:v>65.960156249999997</c:v>
                </c:pt>
                <c:pt idx="20189">
                  <c:v>65.960312500000001</c:v>
                </c:pt>
                <c:pt idx="20190">
                  <c:v>65.960468750000004</c:v>
                </c:pt>
                <c:pt idx="20191">
                  <c:v>65.960624999999993</c:v>
                </c:pt>
                <c:pt idx="20192">
                  <c:v>65.960781249999997</c:v>
                </c:pt>
                <c:pt idx="20193">
                  <c:v>65.961093749999904</c:v>
                </c:pt>
                <c:pt idx="20194">
                  <c:v>65.961406249999996</c:v>
                </c:pt>
                <c:pt idx="20195">
                  <c:v>65.961718750000003</c:v>
                </c:pt>
                <c:pt idx="20196">
                  <c:v>65.961874999999907</c:v>
                </c:pt>
                <c:pt idx="20197">
                  <c:v>65.961875000000006</c:v>
                </c:pt>
                <c:pt idx="20198">
                  <c:v>65.961875000000006</c:v>
                </c:pt>
                <c:pt idx="20199">
                  <c:v>65.962031249999995</c:v>
                </c:pt>
                <c:pt idx="20200">
                  <c:v>65.962343750000002</c:v>
                </c:pt>
                <c:pt idx="20201">
                  <c:v>65.962656249999995</c:v>
                </c:pt>
                <c:pt idx="20202">
                  <c:v>65.962968750000002</c:v>
                </c:pt>
                <c:pt idx="20203">
                  <c:v>65.963281249999994</c:v>
                </c:pt>
                <c:pt idx="20204">
                  <c:v>65.963593750000001</c:v>
                </c:pt>
                <c:pt idx="20205">
                  <c:v>65.963906249999994</c:v>
                </c:pt>
                <c:pt idx="20206">
                  <c:v>65.964218750000001</c:v>
                </c:pt>
                <c:pt idx="20207">
                  <c:v>65.964375000000004</c:v>
                </c:pt>
                <c:pt idx="20208">
                  <c:v>65.964531249999993</c:v>
                </c:pt>
                <c:pt idx="20209">
                  <c:v>65.96484375</c:v>
                </c:pt>
                <c:pt idx="20210">
                  <c:v>65.965156250000007</c:v>
                </c:pt>
                <c:pt idx="20211">
                  <c:v>65.965468749999999</c:v>
                </c:pt>
                <c:pt idx="20212">
                  <c:v>65.965781250000006</c:v>
                </c:pt>
                <c:pt idx="20213">
                  <c:v>65.966250000000002</c:v>
                </c:pt>
                <c:pt idx="20214">
                  <c:v>65.966875000000002</c:v>
                </c:pt>
                <c:pt idx="20215">
                  <c:v>65.967500000000001</c:v>
                </c:pt>
                <c:pt idx="20216">
                  <c:v>65.968125000000001</c:v>
                </c:pt>
                <c:pt idx="20217">
                  <c:v>65.96875</c:v>
                </c:pt>
                <c:pt idx="20218">
                  <c:v>65.969374999999999</c:v>
                </c:pt>
                <c:pt idx="20219">
                  <c:v>65.969843749999995</c:v>
                </c:pt>
                <c:pt idx="20220">
                  <c:v>65.970312500000006</c:v>
                </c:pt>
                <c:pt idx="20221">
                  <c:v>65.970781250000002</c:v>
                </c:pt>
                <c:pt idx="20222">
                  <c:v>65.971093749999994</c:v>
                </c:pt>
                <c:pt idx="20223">
                  <c:v>65.976171875000006</c:v>
                </c:pt>
                <c:pt idx="20224">
                  <c:v>65.987109375000003</c:v>
                </c:pt>
                <c:pt idx="20225">
                  <c:v>66.001249999999999</c:v>
                </c:pt>
                <c:pt idx="20226">
                  <c:v>66.017421874999997</c:v>
                </c:pt>
                <c:pt idx="20227">
                  <c:v>66.034062500000005</c:v>
                </c:pt>
                <c:pt idx="20228">
                  <c:v>66.051249999999996</c:v>
                </c:pt>
                <c:pt idx="20229">
                  <c:v>66.068437500000002</c:v>
                </c:pt>
                <c:pt idx="20230">
                  <c:v>66.085624999999993</c:v>
                </c:pt>
                <c:pt idx="20231">
                  <c:v>66.102812499999999</c:v>
                </c:pt>
                <c:pt idx="20232">
                  <c:v>66.120625000000004</c:v>
                </c:pt>
                <c:pt idx="20233">
                  <c:v>66.139531250000005</c:v>
                </c:pt>
                <c:pt idx="20234">
                  <c:v>66.158749999999998</c:v>
                </c:pt>
                <c:pt idx="20235">
                  <c:v>66.178124999999994</c:v>
                </c:pt>
                <c:pt idx="20236">
                  <c:v>66.197734374999996</c:v>
                </c:pt>
                <c:pt idx="20237">
                  <c:v>66.217187499999994</c:v>
                </c:pt>
                <c:pt idx="20238">
                  <c:v>66.236562500000005</c:v>
                </c:pt>
                <c:pt idx="20239">
                  <c:v>66.256093750000005</c:v>
                </c:pt>
                <c:pt idx="20240">
                  <c:v>66.275625000000005</c:v>
                </c:pt>
                <c:pt idx="20241">
                  <c:v>66.294921875</c:v>
                </c:pt>
                <c:pt idx="20242">
                  <c:v>66.314140624999993</c:v>
                </c:pt>
                <c:pt idx="20243">
                  <c:v>66.333359375000001</c:v>
                </c:pt>
                <c:pt idx="20244">
                  <c:v>66.352578124999994</c:v>
                </c:pt>
                <c:pt idx="20245">
                  <c:v>66.371796875000001</c:v>
                </c:pt>
                <c:pt idx="20246">
                  <c:v>66.391093749999996</c:v>
                </c:pt>
                <c:pt idx="20247">
                  <c:v>66.410312500000003</c:v>
                </c:pt>
                <c:pt idx="20248">
                  <c:v>66.429374999999993</c:v>
                </c:pt>
                <c:pt idx="20249">
                  <c:v>66.448750000000004</c:v>
                </c:pt>
                <c:pt idx="20250">
                  <c:v>66.468593749999997</c:v>
                </c:pt>
                <c:pt idx="20251">
                  <c:v>66.488359375000002</c:v>
                </c:pt>
                <c:pt idx="20252">
                  <c:v>66.507890625000002</c:v>
                </c:pt>
                <c:pt idx="20253">
                  <c:v>66.527421875000002</c:v>
                </c:pt>
                <c:pt idx="20254">
                  <c:v>66.547109375000005</c:v>
                </c:pt>
                <c:pt idx="20255">
                  <c:v>66.566953124999998</c:v>
                </c:pt>
                <c:pt idx="20256">
                  <c:v>66.586796875000005</c:v>
                </c:pt>
                <c:pt idx="20257">
                  <c:v>66.606640624999997</c:v>
                </c:pt>
                <c:pt idx="20258">
                  <c:v>66.626406250000002</c:v>
                </c:pt>
                <c:pt idx="20259">
                  <c:v>66.646093750000006</c:v>
                </c:pt>
                <c:pt idx="20260">
                  <c:v>66.666015625</c:v>
                </c:pt>
                <c:pt idx="20261">
                  <c:v>66.686015624999996</c:v>
                </c:pt>
                <c:pt idx="20262">
                  <c:v>66.705859375000003</c:v>
                </c:pt>
                <c:pt idx="20263">
                  <c:v>66.725703124999995</c:v>
                </c:pt>
                <c:pt idx="20264">
                  <c:v>66.745546875000002</c:v>
                </c:pt>
                <c:pt idx="20265">
                  <c:v>66.765546874999998</c:v>
                </c:pt>
                <c:pt idx="20266">
                  <c:v>66.785546874999994</c:v>
                </c:pt>
                <c:pt idx="20267">
                  <c:v>66.805390625000001</c:v>
                </c:pt>
                <c:pt idx="20268">
                  <c:v>66.825234374999994</c:v>
                </c:pt>
                <c:pt idx="20269">
                  <c:v>66.845078125000001</c:v>
                </c:pt>
                <c:pt idx="20270">
                  <c:v>66.864921874999993</c:v>
                </c:pt>
                <c:pt idx="20271">
                  <c:v>66.884765625</c:v>
                </c:pt>
                <c:pt idx="20272">
                  <c:v>66.904531250000005</c:v>
                </c:pt>
                <c:pt idx="20273">
                  <c:v>66.924374999999998</c:v>
                </c:pt>
                <c:pt idx="20274">
                  <c:v>66.944218750000005</c:v>
                </c:pt>
                <c:pt idx="20275">
                  <c:v>66.963906249999994</c:v>
                </c:pt>
                <c:pt idx="20276">
                  <c:v>66.983593749999997</c:v>
                </c:pt>
                <c:pt idx="20277">
                  <c:v>67.003437500000004</c:v>
                </c:pt>
                <c:pt idx="20278">
                  <c:v>67.023281249999997</c:v>
                </c:pt>
                <c:pt idx="20279">
                  <c:v>67.04296875</c:v>
                </c:pt>
                <c:pt idx="20280">
                  <c:v>67.062812500000007</c:v>
                </c:pt>
                <c:pt idx="20281">
                  <c:v>67.082656249999999</c:v>
                </c:pt>
                <c:pt idx="20282">
                  <c:v>67.102343750000003</c:v>
                </c:pt>
                <c:pt idx="20283">
                  <c:v>67.122031250000006</c:v>
                </c:pt>
                <c:pt idx="20284">
                  <c:v>67.141718749999995</c:v>
                </c:pt>
                <c:pt idx="20285">
                  <c:v>67.161249999999995</c:v>
                </c:pt>
                <c:pt idx="20286">
                  <c:v>67.178984374999999</c:v>
                </c:pt>
                <c:pt idx="20287">
                  <c:v>67.195078124999995</c:v>
                </c:pt>
                <c:pt idx="20288">
                  <c:v>67.211093750000003</c:v>
                </c:pt>
                <c:pt idx="20289">
                  <c:v>67.227187499999999</c:v>
                </c:pt>
                <c:pt idx="20290">
                  <c:v>67.244218750000002</c:v>
                </c:pt>
                <c:pt idx="20291">
                  <c:v>67.262343749999999</c:v>
                </c:pt>
                <c:pt idx="20292">
                  <c:v>67.281562500000007</c:v>
                </c:pt>
                <c:pt idx="20293">
                  <c:v>67.301796874999994</c:v>
                </c:pt>
                <c:pt idx="20294">
                  <c:v>67.322265625</c:v>
                </c:pt>
                <c:pt idx="20295">
                  <c:v>67.342734375000006</c:v>
                </c:pt>
                <c:pt idx="20296">
                  <c:v>67.363203124999998</c:v>
                </c:pt>
                <c:pt idx="20297">
                  <c:v>67.383593750000003</c:v>
                </c:pt>
                <c:pt idx="20298">
                  <c:v>67.403906250000006</c:v>
                </c:pt>
                <c:pt idx="20299">
                  <c:v>67.424218749999994</c:v>
                </c:pt>
                <c:pt idx="20300">
                  <c:v>67.444531249999997</c:v>
                </c:pt>
                <c:pt idx="20301">
                  <c:v>67.46484375</c:v>
                </c:pt>
                <c:pt idx="20302">
                  <c:v>67.485156250000003</c:v>
                </c:pt>
                <c:pt idx="20303">
                  <c:v>67.506093750000005</c:v>
                </c:pt>
                <c:pt idx="20304">
                  <c:v>67.527734374999994</c:v>
                </c:pt>
                <c:pt idx="20305">
                  <c:v>67.549374999999998</c:v>
                </c:pt>
                <c:pt idx="20306">
                  <c:v>67.570781249999996</c:v>
                </c:pt>
                <c:pt idx="20307">
                  <c:v>67.592031250000005</c:v>
                </c:pt>
                <c:pt idx="20308">
                  <c:v>67.61328125</c:v>
                </c:pt>
                <c:pt idx="20309">
                  <c:v>67.634687499999998</c:v>
                </c:pt>
                <c:pt idx="20310">
                  <c:v>67.65625</c:v>
                </c:pt>
                <c:pt idx="20311">
                  <c:v>67.677812500000002</c:v>
                </c:pt>
                <c:pt idx="20312">
                  <c:v>67.699375000000003</c:v>
                </c:pt>
                <c:pt idx="20313">
                  <c:v>67.720781250000002</c:v>
                </c:pt>
                <c:pt idx="20314">
                  <c:v>67.7421875</c:v>
                </c:pt>
                <c:pt idx="20315">
                  <c:v>67.763750000000002</c:v>
                </c:pt>
                <c:pt idx="20316">
                  <c:v>67.785312500000003</c:v>
                </c:pt>
                <c:pt idx="20317">
                  <c:v>67.806875000000005</c:v>
                </c:pt>
                <c:pt idx="20318">
                  <c:v>67.828437500000007</c:v>
                </c:pt>
                <c:pt idx="20319">
                  <c:v>67.849999999999994</c:v>
                </c:pt>
                <c:pt idx="20320">
                  <c:v>67.871562499999996</c:v>
                </c:pt>
                <c:pt idx="20321">
                  <c:v>67.893281250000001</c:v>
                </c:pt>
                <c:pt idx="20322">
                  <c:v>67.915000000000006</c:v>
                </c:pt>
                <c:pt idx="20323">
                  <c:v>67.936562499999994</c:v>
                </c:pt>
                <c:pt idx="20324">
                  <c:v>67.958124999999995</c:v>
                </c:pt>
                <c:pt idx="20325">
                  <c:v>67.979687499999997</c:v>
                </c:pt>
                <c:pt idx="20326">
                  <c:v>68.001249999999999</c:v>
                </c:pt>
                <c:pt idx="20327">
                  <c:v>68.022812500000001</c:v>
                </c:pt>
                <c:pt idx="20328">
                  <c:v>68.044375000000002</c:v>
                </c:pt>
                <c:pt idx="20329">
                  <c:v>68.065937500000004</c:v>
                </c:pt>
                <c:pt idx="20330">
                  <c:v>68.087500000000006</c:v>
                </c:pt>
                <c:pt idx="20331">
                  <c:v>68.109062499999993</c:v>
                </c:pt>
                <c:pt idx="20332">
                  <c:v>68.130859375</c:v>
                </c:pt>
                <c:pt idx="20333">
                  <c:v>68.152812499999996</c:v>
                </c:pt>
                <c:pt idx="20334">
                  <c:v>68.174531250000001</c:v>
                </c:pt>
                <c:pt idx="20335">
                  <c:v>68.195859374999998</c:v>
                </c:pt>
                <c:pt idx="20336">
                  <c:v>68.217109375000007</c:v>
                </c:pt>
                <c:pt idx="20337">
                  <c:v>68.238515624999906</c:v>
                </c:pt>
                <c:pt idx="20338">
                  <c:v>68.259531249999995</c:v>
                </c:pt>
                <c:pt idx="20339">
                  <c:v>68.280156250000005</c:v>
                </c:pt>
                <c:pt idx="20340">
                  <c:v>68.30078125</c:v>
                </c:pt>
                <c:pt idx="20341">
                  <c:v>68.321328124999994</c:v>
                </c:pt>
                <c:pt idx="20342">
                  <c:v>68.341796875</c:v>
                </c:pt>
                <c:pt idx="20343">
                  <c:v>68.362343749999994</c:v>
                </c:pt>
                <c:pt idx="20344">
                  <c:v>68.382890625000002</c:v>
                </c:pt>
                <c:pt idx="20345">
                  <c:v>68.403359374999994</c:v>
                </c:pt>
                <c:pt idx="20346">
                  <c:v>68.423671874999997</c:v>
                </c:pt>
                <c:pt idx="20347">
                  <c:v>68.443828124999996</c:v>
                </c:pt>
                <c:pt idx="20348">
                  <c:v>68.463984374999995</c:v>
                </c:pt>
                <c:pt idx="20349">
                  <c:v>68.484140624999995</c:v>
                </c:pt>
                <c:pt idx="20350">
                  <c:v>68.504453124999998</c:v>
                </c:pt>
                <c:pt idx="20351">
                  <c:v>68.524843750000002</c:v>
                </c:pt>
                <c:pt idx="20352">
                  <c:v>68.545078125000003</c:v>
                </c:pt>
                <c:pt idx="20353">
                  <c:v>68.565234375000003</c:v>
                </c:pt>
                <c:pt idx="20354">
                  <c:v>68.585390625000002</c:v>
                </c:pt>
                <c:pt idx="20355">
                  <c:v>68.605546875000002</c:v>
                </c:pt>
                <c:pt idx="20356">
                  <c:v>68.625703125000001</c:v>
                </c:pt>
                <c:pt idx="20357">
                  <c:v>68.645703124999997</c:v>
                </c:pt>
                <c:pt idx="20358">
                  <c:v>68.665390625000001</c:v>
                </c:pt>
                <c:pt idx="20359">
                  <c:v>68.685078125000004</c:v>
                </c:pt>
                <c:pt idx="20360">
                  <c:v>68.704921874999997</c:v>
                </c:pt>
                <c:pt idx="20361">
                  <c:v>68.724765625000003</c:v>
                </c:pt>
                <c:pt idx="20362">
                  <c:v>68.744453125000007</c:v>
                </c:pt>
                <c:pt idx="20363">
                  <c:v>68.763984375000007</c:v>
                </c:pt>
                <c:pt idx="20364">
                  <c:v>68.783437500000005</c:v>
                </c:pt>
                <c:pt idx="20365">
                  <c:v>68.802734375</c:v>
                </c:pt>
                <c:pt idx="20366">
                  <c:v>68.821953124999993</c:v>
                </c:pt>
                <c:pt idx="20367">
                  <c:v>68.841171875000001</c:v>
                </c:pt>
                <c:pt idx="20368">
                  <c:v>68.860390624999994</c:v>
                </c:pt>
                <c:pt idx="20369">
                  <c:v>68.879609375000001</c:v>
                </c:pt>
                <c:pt idx="20370">
                  <c:v>68.898828124999994</c:v>
                </c:pt>
                <c:pt idx="20371">
                  <c:v>68.917890624999998</c:v>
                </c:pt>
                <c:pt idx="20372">
                  <c:v>68.936953125000002</c:v>
                </c:pt>
                <c:pt idx="20373">
                  <c:v>68.956328124999999</c:v>
                </c:pt>
                <c:pt idx="20374">
                  <c:v>68.975859374999999</c:v>
                </c:pt>
                <c:pt idx="20375">
                  <c:v>68.995234374999995</c:v>
                </c:pt>
                <c:pt idx="20376">
                  <c:v>69.014453125000003</c:v>
                </c:pt>
                <c:pt idx="20377">
                  <c:v>69.033359375000003</c:v>
                </c:pt>
                <c:pt idx="20378">
                  <c:v>69.051953124999997</c:v>
                </c:pt>
                <c:pt idx="20379">
                  <c:v>69.070546875000005</c:v>
                </c:pt>
                <c:pt idx="20380">
                  <c:v>69.088984374999995</c:v>
                </c:pt>
                <c:pt idx="20381">
                  <c:v>69.107265624999997</c:v>
                </c:pt>
                <c:pt idx="20382">
                  <c:v>69.125703125000001</c:v>
                </c:pt>
                <c:pt idx="20383">
                  <c:v>69.144140625000006</c:v>
                </c:pt>
                <c:pt idx="20384">
                  <c:v>69.162421875000007</c:v>
                </c:pt>
                <c:pt idx="20385">
                  <c:v>69.180859374999997</c:v>
                </c:pt>
                <c:pt idx="20386">
                  <c:v>69.198984374999995</c:v>
                </c:pt>
                <c:pt idx="20387">
                  <c:v>69.216796875</c:v>
                </c:pt>
                <c:pt idx="20388">
                  <c:v>69.234843749999996</c:v>
                </c:pt>
                <c:pt idx="20389">
                  <c:v>69.252578124999999</c:v>
                </c:pt>
                <c:pt idx="20390">
                  <c:v>69.270078124999998</c:v>
                </c:pt>
                <c:pt idx="20391">
                  <c:v>69.288046875000006</c:v>
                </c:pt>
                <c:pt idx="20392">
                  <c:v>69.305546875000005</c:v>
                </c:pt>
                <c:pt idx="20393">
                  <c:v>69.323671875000002</c:v>
                </c:pt>
                <c:pt idx="20394">
                  <c:v>69.343359375000006</c:v>
                </c:pt>
                <c:pt idx="20395">
                  <c:v>69.363359375000002</c:v>
                </c:pt>
                <c:pt idx="20396">
                  <c:v>69.383515625000001</c:v>
                </c:pt>
                <c:pt idx="20397">
                  <c:v>69.403671875000001</c:v>
                </c:pt>
                <c:pt idx="20398">
                  <c:v>69.423828125</c:v>
                </c:pt>
                <c:pt idx="20399">
                  <c:v>69.443984374999999</c:v>
                </c:pt>
                <c:pt idx="20400">
                  <c:v>69.464218750000001</c:v>
                </c:pt>
                <c:pt idx="20401">
                  <c:v>69.484453125000002</c:v>
                </c:pt>
                <c:pt idx="20402">
                  <c:v>69.504609375000001</c:v>
                </c:pt>
                <c:pt idx="20403">
                  <c:v>69.524921875000004</c:v>
                </c:pt>
                <c:pt idx="20404">
                  <c:v>69.545390624999996</c:v>
                </c:pt>
                <c:pt idx="20405">
                  <c:v>69.565703124999999</c:v>
                </c:pt>
                <c:pt idx="20406">
                  <c:v>69.586015625000002</c:v>
                </c:pt>
                <c:pt idx="20407">
                  <c:v>69.606328125000005</c:v>
                </c:pt>
                <c:pt idx="20408">
                  <c:v>69.626484375000004</c:v>
                </c:pt>
                <c:pt idx="20409">
                  <c:v>69.646796875000007</c:v>
                </c:pt>
                <c:pt idx="20410">
                  <c:v>69.667265624999999</c:v>
                </c:pt>
                <c:pt idx="20411">
                  <c:v>69.687578125000002</c:v>
                </c:pt>
                <c:pt idx="20412">
                  <c:v>69.707734375000001</c:v>
                </c:pt>
                <c:pt idx="20413">
                  <c:v>69.727890625000001</c:v>
                </c:pt>
                <c:pt idx="20414">
                  <c:v>69.748203125000003</c:v>
                </c:pt>
                <c:pt idx="20415">
                  <c:v>69.768515625000006</c:v>
                </c:pt>
                <c:pt idx="20416">
                  <c:v>69.788828124999995</c:v>
                </c:pt>
                <c:pt idx="20417">
                  <c:v>69.809140624999998</c:v>
                </c:pt>
                <c:pt idx="20418">
                  <c:v>69.829453125000001</c:v>
                </c:pt>
                <c:pt idx="20419">
                  <c:v>69.849921875000007</c:v>
                </c:pt>
                <c:pt idx="20420">
                  <c:v>69.870390624999999</c:v>
                </c:pt>
                <c:pt idx="20421">
                  <c:v>69.890859375000005</c:v>
                </c:pt>
                <c:pt idx="20422">
                  <c:v>69.911328124999997</c:v>
                </c:pt>
                <c:pt idx="20423">
                  <c:v>69.931796875000003</c:v>
                </c:pt>
                <c:pt idx="20424">
                  <c:v>69.952265624999995</c:v>
                </c:pt>
                <c:pt idx="20425">
                  <c:v>69.972734375000002</c:v>
                </c:pt>
                <c:pt idx="20426">
                  <c:v>69.993203124999994</c:v>
                </c:pt>
                <c:pt idx="20427">
                  <c:v>70.013671875</c:v>
                </c:pt>
                <c:pt idx="20428">
                  <c:v>70.034296874999995</c:v>
                </c:pt>
                <c:pt idx="20429">
                  <c:v>70.054296875000006</c:v>
                </c:pt>
                <c:pt idx="20430">
                  <c:v>70.073125000000005</c:v>
                </c:pt>
                <c:pt idx="20431">
                  <c:v>70.091171875000001</c:v>
                </c:pt>
                <c:pt idx="20432">
                  <c:v>70.108515624999995</c:v>
                </c:pt>
                <c:pt idx="20433">
                  <c:v>70.125234375000005</c:v>
                </c:pt>
                <c:pt idx="20434">
                  <c:v>70.141328125000001</c:v>
                </c:pt>
                <c:pt idx="20435">
                  <c:v>70.156796874999998</c:v>
                </c:pt>
                <c:pt idx="20436">
                  <c:v>70.170781250000005</c:v>
                </c:pt>
                <c:pt idx="20437">
                  <c:v>70.182500000000005</c:v>
                </c:pt>
                <c:pt idx="20438">
                  <c:v>70.193046874999993</c:v>
                </c:pt>
                <c:pt idx="20439">
                  <c:v>70.203046874999998</c:v>
                </c:pt>
                <c:pt idx="20440">
                  <c:v>70.210703124999995</c:v>
                </c:pt>
                <c:pt idx="20441">
                  <c:v>70.215859374999994</c:v>
                </c:pt>
                <c:pt idx="20442">
                  <c:v>70.220156250000002</c:v>
                </c:pt>
                <c:pt idx="20443">
                  <c:v>70.224374999999995</c:v>
                </c:pt>
                <c:pt idx="20444">
                  <c:v>70.228828125000007</c:v>
                </c:pt>
                <c:pt idx="20445">
                  <c:v>70.232812499999994</c:v>
                </c:pt>
                <c:pt idx="20446">
                  <c:v>70.234999999999999</c:v>
                </c:pt>
                <c:pt idx="20447">
                  <c:v>70.236171874999997</c:v>
                </c:pt>
                <c:pt idx="20448">
                  <c:v>70.236328125</c:v>
                </c:pt>
                <c:pt idx="20449">
                  <c:v>70.233437499999994</c:v>
                </c:pt>
                <c:pt idx="20450">
                  <c:v>70.229296875000003</c:v>
                </c:pt>
                <c:pt idx="20451">
                  <c:v>70.225468750000005</c:v>
                </c:pt>
                <c:pt idx="20452">
                  <c:v>70.220859375000003</c:v>
                </c:pt>
                <c:pt idx="20453">
                  <c:v>70.216562499999995</c:v>
                </c:pt>
                <c:pt idx="20454">
                  <c:v>70.217187499999994</c:v>
                </c:pt>
                <c:pt idx="20455">
                  <c:v>70.224999999999994</c:v>
                </c:pt>
                <c:pt idx="20456">
                  <c:v>70.238749999999996</c:v>
                </c:pt>
                <c:pt idx="20457">
                  <c:v>70.255546874999993</c:v>
                </c:pt>
                <c:pt idx="20458">
                  <c:v>70.273515625000002</c:v>
                </c:pt>
                <c:pt idx="20459">
                  <c:v>70.292421875000002</c:v>
                </c:pt>
                <c:pt idx="20460">
                  <c:v>70.311406250000005</c:v>
                </c:pt>
                <c:pt idx="20461">
                  <c:v>70.330468749999994</c:v>
                </c:pt>
                <c:pt idx="20462">
                  <c:v>70.349453124999997</c:v>
                </c:pt>
                <c:pt idx="20463">
                  <c:v>70.368359374999997</c:v>
                </c:pt>
                <c:pt idx="20464">
                  <c:v>70.387265624999998</c:v>
                </c:pt>
                <c:pt idx="20465">
                  <c:v>70.406171874999998</c:v>
                </c:pt>
                <c:pt idx="20466">
                  <c:v>70.425078124999999</c:v>
                </c:pt>
                <c:pt idx="20467">
                  <c:v>70.443906249999998</c:v>
                </c:pt>
                <c:pt idx="20468">
                  <c:v>70.462656249999995</c:v>
                </c:pt>
                <c:pt idx="20469">
                  <c:v>70.481328125000005</c:v>
                </c:pt>
                <c:pt idx="20470">
                  <c:v>70.500390624999994</c:v>
                </c:pt>
                <c:pt idx="20471">
                  <c:v>70.519921874999994</c:v>
                </c:pt>
                <c:pt idx="20472">
                  <c:v>70.539453124999994</c:v>
                </c:pt>
                <c:pt idx="20473">
                  <c:v>70.558906250000007</c:v>
                </c:pt>
                <c:pt idx="20474">
                  <c:v>70.578281250000003</c:v>
                </c:pt>
                <c:pt idx="20475">
                  <c:v>70.59765625</c:v>
                </c:pt>
                <c:pt idx="20476">
                  <c:v>70.617031249999997</c:v>
                </c:pt>
                <c:pt idx="20477">
                  <c:v>70.636406249999993</c:v>
                </c:pt>
                <c:pt idx="20478">
                  <c:v>70.655859375000006</c:v>
                </c:pt>
                <c:pt idx="20479">
                  <c:v>70.675234375000002</c:v>
                </c:pt>
                <c:pt idx="20480">
                  <c:v>70.694609374999999</c:v>
                </c:pt>
                <c:pt idx="20481">
                  <c:v>70.714062499999997</c:v>
                </c:pt>
                <c:pt idx="20482">
                  <c:v>70.733515624999995</c:v>
                </c:pt>
                <c:pt idx="20483">
                  <c:v>70.752890625000006</c:v>
                </c:pt>
                <c:pt idx="20484">
                  <c:v>70.772265625000003</c:v>
                </c:pt>
                <c:pt idx="20485">
                  <c:v>70.791796875000003</c:v>
                </c:pt>
                <c:pt idx="20486">
                  <c:v>70.811328125000003</c:v>
                </c:pt>
                <c:pt idx="20487">
                  <c:v>70.830859375000003</c:v>
                </c:pt>
                <c:pt idx="20488">
                  <c:v>70.850390625000003</c:v>
                </c:pt>
                <c:pt idx="20489">
                  <c:v>70.869687499999998</c:v>
                </c:pt>
                <c:pt idx="20490">
                  <c:v>70.888828125000003</c:v>
                </c:pt>
                <c:pt idx="20491">
                  <c:v>70.908203125</c:v>
                </c:pt>
                <c:pt idx="20492">
                  <c:v>70.927656249999998</c:v>
                </c:pt>
                <c:pt idx="20493">
                  <c:v>70.947031249999995</c:v>
                </c:pt>
                <c:pt idx="20494">
                  <c:v>70.966406250000006</c:v>
                </c:pt>
                <c:pt idx="20495">
                  <c:v>70.985781250000002</c:v>
                </c:pt>
                <c:pt idx="20496">
                  <c:v>71.005156249999999</c:v>
                </c:pt>
                <c:pt idx="20497">
                  <c:v>71.024531249999995</c:v>
                </c:pt>
                <c:pt idx="20498">
                  <c:v>71.043906250000006</c:v>
                </c:pt>
                <c:pt idx="20499">
                  <c:v>71.063281250000003</c:v>
                </c:pt>
                <c:pt idx="20500">
                  <c:v>71.082656249999999</c:v>
                </c:pt>
                <c:pt idx="20501">
                  <c:v>71.102031249999996</c:v>
                </c:pt>
                <c:pt idx="20502">
                  <c:v>71.121406250000007</c:v>
                </c:pt>
                <c:pt idx="20503">
                  <c:v>71.140781250000003</c:v>
                </c:pt>
                <c:pt idx="20504">
                  <c:v>71.16015625</c:v>
                </c:pt>
                <c:pt idx="20505">
                  <c:v>71.1796875</c:v>
                </c:pt>
                <c:pt idx="20506">
                  <c:v>71.19921875</c:v>
                </c:pt>
                <c:pt idx="20507">
                  <c:v>71.218906250000003</c:v>
                </c:pt>
                <c:pt idx="20508">
                  <c:v>71.238437500000003</c:v>
                </c:pt>
                <c:pt idx="20509">
                  <c:v>71.257187500000001</c:v>
                </c:pt>
                <c:pt idx="20510">
                  <c:v>71.275781249999994</c:v>
                </c:pt>
                <c:pt idx="20511">
                  <c:v>71.294531250000006</c:v>
                </c:pt>
                <c:pt idx="20512">
                  <c:v>71.313124999999999</c:v>
                </c:pt>
                <c:pt idx="20513">
                  <c:v>71.331562500000004</c:v>
                </c:pt>
                <c:pt idx="20514">
                  <c:v>71.349999999999994</c:v>
                </c:pt>
                <c:pt idx="20515">
                  <c:v>71.368437499999999</c:v>
                </c:pt>
                <c:pt idx="20516">
                  <c:v>71.386875000000003</c:v>
                </c:pt>
                <c:pt idx="20517">
                  <c:v>71.405468749999997</c:v>
                </c:pt>
                <c:pt idx="20518">
                  <c:v>71.424218749999994</c:v>
                </c:pt>
                <c:pt idx="20519">
                  <c:v>71.442968750000006</c:v>
                </c:pt>
                <c:pt idx="20520">
                  <c:v>71.461562499999999</c:v>
                </c:pt>
                <c:pt idx="20521">
                  <c:v>71.48</c:v>
                </c:pt>
                <c:pt idx="20522">
                  <c:v>71.498437499999994</c:v>
                </c:pt>
                <c:pt idx="20523">
                  <c:v>71.517031250000002</c:v>
                </c:pt>
                <c:pt idx="20524">
                  <c:v>71.535781249999999</c:v>
                </c:pt>
                <c:pt idx="20525">
                  <c:v>71.554609374999998</c:v>
                </c:pt>
                <c:pt idx="20526">
                  <c:v>71.573437499999997</c:v>
                </c:pt>
                <c:pt idx="20527">
                  <c:v>71.592187499999994</c:v>
                </c:pt>
                <c:pt idx="20528">
                  <c:v>71.609687500000007</c:v>
                </c:pt>
                <c:pt idx="20529">
                  <c:v>71.624453125000002</c:v>
                </c:pt>
                <c:pt idx="20530">
                  <c:v>71.637656250000006</c:v>
                </c:pt>
                <c:pt idx="20531">
                  <c:v>71.650390625</c:v>
                </c:pt>
                <c:pt idx="20532">
                  <c:v>71.662109375</c:v>
                </c:pt>
                <c:pt idx="20533">
                  <c:v>71.674609375000003</c:v>
                </c:pt>
                <c:pt idx="20534">
                  <c:v>71.688515624999994</c:v>
                </c:pt>
                <c:pt idx="20535">
                  <c:v>71.700390624999997</c:v>
                </c:pt>
                <c:pt idx="20536">
                  <c:v>71.712890625</c:v>
                </c:pt>
                <c:pt idx="20537">
                  <c:v>71.727656249999995</c:v>
                </c:pt>
                <c:pt idx="20538">
                  <c:v>71.741249999999994</c:v>
                </c:pt>
                <c:pt idx="20539">
                  <c:v>71.753515625000006</c:v>
                </c:pt>
                <c:pt idx="20540">
                  <c:v>71.765625</c:v>
                </c:pt>
                <c:pt idx="20541">
                  <c:v>71.779609375000007</c:v>
                </c:pt>
                <c:pt idx="20542">
                  <c:v>71.794062499999995</c:v>
                </c:pt>
                <c:pt idx="20543">
                  <c:v>71.807734374999995</c:v>
                </c:pt>
                <c:pt idx="20544">
                  <c:v>71.823984374999995</c:v>
                </c:pt>
                <c:pt idx="20545">
                  <c:v>71.842734375000006</c:v>
                </c:pt>
                <c:pt idx="20546">
                  <c:v>71.861640625000007</c:v>
                </c:pt>
                <c:pt idx="20547">
                  <c:v>71.880546874999993</c:v>
                </c:pt>
                <c:pt idx="20548">
                  <c:v>71.899531249999995</c:v>
                </c:pt>
                <c:pt idx="20549">
                  <c:v>71.918515624999998</c:v>
                </c:pt>
                <c:pt idx="20550">
                  <c:v>71.9375</c:v>
                </c:pt>
                <c:pt idx="20551">
                  <c:v>71.956328124999999</c:v>
                </c:pt>
                <c:pt idx="20552">
                  <c:v>71.974999999999994</c:v>
                </c:pt>
                <c:pt idx="20553">
                  <c:v>71.993906249999995</c:v>
                </c:pt>
                <c:pt idx="20554">
                  <c:v>72.012812499999995</c:v>
                </c:pt>
                <c:pt idx="20555">
                  <c:v>72.031640624999994</c:v>
                </c:pt>
                <c:pt idx="20556">
                  <c:v>72.050546874999995</c:v>
                </c:pt>
                <c:pt idx="20557">
                  <c:v>72.069453124999995</c:v>
                </c:pt>
                <c:pt idx="20558">
                  <c:v>72.088359374999996</c:v>
                </c:pt>
                <c:pt idx="20559">
                  <c:v>72.107421875</c:v>
                </c:pt>
                <c:pt idx="20560">
                  <c:v>72.126484375000004</c:v>
                </c:pt>
                <c:pt idx="20561">
                  <c:v>72.145390625000005</c:v>
                </c:pt>
                <c:pt idx="20562">
                  <c:v>72.164296875000005</c:v>
                </c:pt>
                <c:pt idx="20563">
                  <c:v>72.183203125000006</c:v>
                </c:pt>
                <c:pt idx="20564">
                  <c:v>72.202109375000006</c:v>
                </c:pt>
                <c:pt idx="20565">
                  <c:v>72.221015625000007</c:v>
                </c:pt>
                <c:pt idx="20566">
                  <c:v>72.239921874999993</c:v>
                </c:pt>
                <c:pt idx="20567">
                  <c:v>72.258828124999994</c:v>
                </c:pt>
                <c:pt idx="20568">
                  <c:v>72.277734374999994</c:v>
                </c:pt>
                <c:pt idx="20569">
                  <c:v>72.296640624999995</c:v>
                </c:pt>
                <c:pt idx="20570">
                  <c:v>72.315390625000006</c:v>
                </c:pt>
                <c:pt idx="20571">
                  <c:v>72.334140625000003</c:v>
                </c:pt>
                <c:pt idx="20572">
                  <c:v>72.352890625000001</c:v>
                </c:pt>
                <c:pt idx="20573">
                  <c:v>72.371484374999994</c:v>
                </c:pt>
                <c:pt idx="20574">
                  <c:v>72.390234375000006</c:v>
                </c:pt>
                <c:pt idx="20575">
                  <c:v>72.409140625000006</c:v>
                </c:pt>
                <c:pt idx="20576">
                  <c:v>72.428046875000007</c:v>
                </c:pt>
                <c:pt idx="20577">
                  <c:v>72.446953124999993</c:v>
                </c:pt>
                <c:pt idx="20578">
                  <c:v>72.465859374999994</c:v>
                </c:pt>
                <c:pt idx="20579">
                  <c:v>72.484765624999994</c:v>
                </c:pt>
                <c:pt idx="20580">
                  <c:v>72.503671874999995</c:v>
                </c:pt>
                <c:pt idx="20581">
                  <c:v>72.522578124999995</c:v>
                </c:pt>
                <c:pt idx="20582">
                  <c:v>72.541484374999996</c:v>
                </c:pt>
                <c:pt idx="20583">
                  <c:v>72.560390624999997</c:v>
                </c:pt>
                <c:pt idx="20584">
                  <c:v>72.579296874999997</c:v>
                </c:pt>
                <c:pt idx="20585">
                  <c:v>72.598203124999998</c:v>
                </c:pt>
                <c:pt idx="20586">
                  <c:v>72.617109374999998</c:v>
                </c:pt>
                <c:pt idx="20587">
                  <c:v>72.635859374999995</c:v>
                </c:pt>
                <c:pt idx="20588">
                  <c:v>72.653671875000001</c:v>
                </c:pt>
                <c:pt idx="20589">
                  <c:v>72.670468749999998</c:v>
                </c:pt>
                <c:pt idx="20590">
                  <c:v>72.686640624999995</c:v>
                </c:pt>
                <c:pt idx="20591">
                  <c:v>72.701171875</c:v>
                </c:pt>
                <c:pt idx="20592">
                  <c:v>72.714140624999999</c:v>
                </c:pt>
                <c:pt idx="20593">
                  <c:v>72.725546875000006</c:v>
                </c:pt>
                <c:pt idx="20594">
                  <c:v>72.734687500000007</c:v>
                </c:pt>
                <c:pt idx="20595">
                  <c:v>72.741718750000004</c:v>
                </c:pt>
                <c:pt idx="20596">
                  <c:v>72.747656250000006</c:v>
                </c:pt>
                <c:pt idx="20597">
                  <c:v>72.753593749999993</c:v>
                </c:pt>
                <c:pt idx="20598">
                  <c:v>72.759609374999997</c:v>
                </c:pt>
                <c:pt idx="20599">
                  <c:v>72.765703125000002</c:v>
                </c:pt>
                <c:pt idx="20600">
                  <c:v>72.771796875000007</c:v>
                </c:pt>
                <c:pt idx="20601">
                  <c:v>72.777890624999998</c:v>
                </c:pt>
                <c:pt idx="20602">
                  <c:v>72.783906250000001</c:v>
                </c:pt>
                <c:pt idx="20603">
                  <c:v>72.789921875000005</c:v>
                </c:pt>
                <c:pt idx="20604">
                  <c:v>72.797499999999999</c:v>
                </c:pt>
                <c:pt idx="20605">
                  <c:v>72.810078125000004</c:v>
                </c:pt>
                <c:pt idx="20606">
                  <c:v>72.826406250000005</c:v>
                </c:pt>
                <c:pt idx="20607">
                  <c:v>72.842968749999997</c:v>
                </c:pt>
                <c:pt idx="20608">
                  <c:v>72.859531250000003</c:v>
                </c:pt>
                <c:pt idx="20609">
                  <c:v>72.876093749999995</c:v>
                </c:pt>
                <c:pt idx="20610">
                  <c:v>72.892656250000002</c:v>
                </c:pt>
                <c:pt idx="20611">
                  <c:v>72.909218749999994</c:v>
                </c:pt>
                <c:pt idx="20612">
                  <c:v>72.92578125</c:v>
                </c:pt>
                <c:pt idx="20613">
                  <c:v>72.942343750000006</c:v>
                </c:pt>
                <c:pt idx="20614">
                  <c:v>72.958906249999998</c:v>
                </c:pt>
                <c:pt idx="20615">
                  <c:v>72.975468750000005</c:v>
                </c:pt>
                <c:pt idx="20616">
                  <c:v>72.992031249999997</c:v>
                </c:pt>
                <c:pt idx="20617">
                  <c:v>73.008593750000003</c:v>
                </c:pt>
                <c:pt idx="20618">
                  <c:v>73.025156249999995</c:v>
                </c:pt>
                <c:pt idx="20619">
                  <c:v>73.041718750000001</c:v>
                </c:pt>
                <c:pt idx="20620">
                  <c:v>73.058281249999993</c:v>
                </c:pt>
                <c:pt idx="20621">
                  <c:v>73.074843749999999</c:v>
                </c:pt>
                <c:pt idx="20622">
                  <c:v>73.091406250000006</c:v>
                </c:pt>
                <c:pt idx="20623">
                  <c:v>73.107890624999996</c:v>
                </c:pt>
                <c:pt idx="20624">
                  <c:v>73.124453125000002</c:v>
                </c:pt>
                <c:pt idx="20625">
                  <c:v>73.141249999999999</c:v>
                </c:pt>
                <c:pt idx="20626">
                  <c:v>73.157968749999995</c:v>
                </c:pt>
                <c:pt idx="20627">
                  <c:v>73.174531250000001</c:v>
                </c:pt>
                <c:pt idx="20628">
                  <c:v>73.191093749999993</c:v>
                </c:pt>
                <c:pt idx="20629">
                  <c:v>73.207812500000003</c:v>
                </c:pt>
                <c:pt idx="20630">
                  <c:v>73.224687500000002</c:v>
                </c:pt>
                <c:pt idx="20631">
                  <c:v>73.241562500000001</c:v>
                </c:pt>
                <c:pt idx="20632">
                  <c:v>73.258437499999999</c:v>
                </c:pt>
                <c:pt idx="20633">
                  <c:v>73.275312499999998</c:v>
                </c:pt>
                <c:pt idx="20634">
                  <c:v>73.292187499999997</c:v>
                </c:pt>
                <c:pt idx="20635">
                  <c:v>73.309062499999996</c:v>
                </c:pt>
                <c:pt idx="20636">
                  <c:v>73.325859374999993</c:v>
                </c:pt>
                <c:pt idx="20637">
                  <c:v>73.342656250000005</c:v>
                </c:pt>
                <c:pt idx="20638">
                  <c:v>73.359531250000003</c:v>
                </c:pt>
                <c:pt idx="20639">
                  <c:v>73.376484375000004</c:v>
                </c:pt>
                <c:pt idx="20640">
                  <c:v>73.393359375000003</c:v>
                </c:pt>
                <c:pt idx="20641">
                  <c:v>73.410078124999998</c:v>
                </c:pt>
                <c:pt idx="20642">
                  <c:v>73.426874999999995</c:v>
                </c:pt>
                <c:pt idx="20643">
                  <c:v>73.443749999999994</c:v>
                </c:pt>
                <c:pt idx="20644">
                  <c:v>73.460624999999993</c:v>
                </c:pt>
                <c:pt idx="20645">
                  <c:v>73.477500000000006</c:v>
                </c:pt>
                <c:pt idx="20646">
                  <c:v>73.494375000000005</c:v>
                </c:pt>
                <c:pt idx="20647">
                  <c:v>73.511328125000006</c:v>
                </c:pt>
                <c:pt idx="20648">
                  <c:v>73.528281250000006</c:v>
                </c:pt>
                <c:pt idx="20649">
                  <c:v>73.545156250000005</c:v>
                </c:pt>
                <c:pt idx="20650">
                  <c:v>73.562031250000004</c:v>
                </c:pt>
                <c:pt idx="20651">
                  <c:v>73.578906250000003</c:v>
                </c:pt>
                <c:pt idx="20652">
                  <c:v>73.595781250000002</c:v>
                </c:pt>
                <c:pt idx="20653">
                  <c:v>73.612656250000001</c:v>
                </c:pt>
                <c:pt idx="20654">
                  <c:v>73.629531249999999</c:v>
                </c:pt>
                <c:pt idx="20655">
                  <c:v>73.646484375</c:v>
                </c:pt>
                <c:pt idx="20656">
                  <c:v>73.663359374999999</c:v>
                </c:pt>
                <c:pt idx="20657">
                  <c:v>73.680156249999996</c:v>
                </c:pt>
                <c:pt idx="20658">
                  <c:v>73.697031249999995</c:v>
                </c:pt>
                <c:pt idx="20659">
                  <c:v>73.713828125000006</c:v>
                </c:pt>
                <c:pt idx="20660">
                  <c:v>73.730703125000005</c:v>
                </c:pt>
                <c:pt idx="20661">
                  <c:v>73.747656250000006</c:v>
                </c:pt>
                <c:pt idx="20662">
                  <c:v>73.764687499999994</c:v>
                </c:pt>
                <c:pt idx="20663">
                  <c:v>73.781718749999996</c:v>
                </c:pt>
                <c:pt idx="20664">
                  <c:v>73.798593749999995</c:v>
                </c:pt>
                <c:pt idx="20665">
                  <c:v>73.815468749999994</c:v>
                </c:pt>
                <c:pt idx="20666">
                  <c:v>73.832343750000007</c:v>
                </c:pt>
                <c:pt idx="20667">
                  <c:v>73.849374999999995</c:v>
                </c:pt>
                <c:pt idx="20668">
                  <c:v>73.866406249999997</c:v>
                </c:pt>
                <c:pt idx="20669">
                  <c:v>73.883437499999999</c:v>
                </c:pt>
                <c:pt idx="20670">
                  <c:v>73.900625000000005</c:v>
                </c:pt>
                <c:pt idx="20671">
                  <c:v>73.917656249999993</c:v>
                </c:pt>
                <c:pt idx="20672">
                  <c:v>73.934531250000006</c:v>
                </c:pt>
                <c:pt idx="20673">
                  <c:v>73.951562499999994</c:v>
                </c:pt>
                <c:pt idx="20674">
                  <c:v>73.968593749999997</c:v>
                </c:pt>
                <c:pt idx="20675">
                  <c:v>73.985468749999995</c:v>
                </c:pt>
                <c:pt idx="20676">
                  <c:v>74.002343749999994</c:v>
                </c:pt>
                <c:pt idx="20677">
                  <c:v>74.019374999999997</c:v>
                </c:pt>
                <c:pt idx="20678">
                  <c:v>74.036562500000002</c:v>
                </c:pt>
                <c:pt idx="20679">
                  <c:v>74.053749999999994</c:v>
                </c:pt>
                <c:pt idx="20680">
                  <c:v>74.070937499999999</c:v>
                </c:pt>
                <c:pt idx="20681">
                  <c:v>74.088125000000005</c:v>
                </c:pt>
                <c:pt idx="20682">
                  <c:v>74.105312499999997</c:v>
                </c:pt>
                <c:pt idx="20683">
                  <c:v>74.122500000000002</c:v>
                </c:pt>
                <c:pt idx="20684">
                  <c:v>74.139687499999994</c:v>
                </c:pt>
                <c:pt idx="20685">
                  <c:v>74.156874999999999</c:v>
                </c:pt>
                <c:pt idx="20686">
                  <c:v>74.174062500000005</c:v>
                </c:pt>
                <c:pt idx="20687">
                  <c:v>74.191249999999997</c:v>
                </c:pt>
                <c:pt idx="20688">
                  <c:v>74.208437500000002</c:v>
                </c:pt>
                <c:pt idx="20689">
                  <c:v>74.225624999999994</c:v>
                </c:pt>
                <c:pt idx="20690">
                  <c:v>74.242812499999999</c:v>
                </c:pt>
                <c:pt idx="20691">
                  <c:v>74.260000000000005</c:v>
                </c:pt>
                <c:pt idx="20692">
                  <c:v>74.277109374999995</c:v>
                </c:pt>
                <c:pt idx="20693">
                  <c:v>74.294218749999999</c:v>
                </c:pt>
                <c:pt idx="20694">
                  <c:v>74.311406250000005</c:v>
                </c:pt>
                <c:pt idx="20695">
                  <c:v>74.328593749999996</c:v>
                </c:pt>
                <c:pt idx="20696">
                  <c:v>74.345624999999998</c:v>
                </c:pt>
                <c:pt idx="20697">
                  <c:v>74.362656250000001</c:v>
                </c:pt>
                <c:pt idx="20698">
                  <c:v>74.379609375000001</c:v>
                </c:pt>
                <c:pt idx="20699">
                  <c:v>74.396484375</c:v>
                </c:pt>
                <c:pt idx="20700">
                  <c:v>74.413593750000004</c:v>
                </c:pt>
                <c:pt idx="20701">
                  <c:v>74.430625000000006</c:v>
                </c:pt>
                <c:pt idx="20702">
                  <c:v>74.447500000000005</c:v>
                </c:pt>
                <c:pt idx="20703">
                  <c:v>74.464296875000002</c:v>
                </c:pt>
                <c:pt idx="20704">
                  <c:v>74.481250000000003</c:v>
                </c:pt>
                <c:pt idx="20705">
                  <c:v>74.498281250000005</c:v>
                </c:pt>
                <c:pt idx="20706">
                  <c:v>74.515234375000006</c:v>
                </c:pt>
                <c:pt idx="20707">
                  <c:v>74.532265624999994</c:v>
                </c:pt>
                <c:pt idx="20708">
                  <c:v>74.549296874999996</c:v>
                </c:pt>
                <c:pt idx="20709">
                  <c:v>74.566328124999998</c:v>
                </c:pt>
                <c:pt idx="20710">
                  <c:v>74.583359375000001</c:v>
                </c:pt>
                <c:pt idx="20711">
                  <c:v>74.600468750000005</c:v>
                </c:pt>
                <c:pt idx="20712">
                  <c:v>74.617578124999994</c:v>
                </c:pt>
                <c:pt idx="20713">
                  <c:v>74.634609374999997</c:v>
                </c:pt>
                <c:pt idx="20714">
                  <c:v>74.651875000000004</c:v>
                </c:pt>
                <c:pt idx="20715">
                  <c:v>74.669375000000002</c:v>
                </c:pt>
                <c:pt idx="20716">
                  <c:v>74.686640624999995</c:v>
                </c:pt>
                <c:pt idx="20717">
                  <c:v>74.703749999999999</c:v>
                </c:pt>
                <c:pt idx="20718">
                  <c:v>74.720937500000005</c:v>
                </c:pt>
                <c:pt idx="20719">
                  <c:v>74.738046874999995</c:v>
                </c:pt>
                <c:pt idx="20720">
                  <c:v>74.755078124999997</c:v>
                </c:pt>
                <c:pt idx="20721">
                  <c:v>74.772187500000001</c:v>
                </c:pt>
                <c:pt idx="20722">
                  <c:v>74.789296875000005</c:v>
                </c:pt>
                <c:pt idx="20723">
                  <c:v>74.806328124999993</c:v>
                </c:pt>
                <c:pt idx="20724">
                  <c:v>74.823437499999997</c:v>
                </c:pt>
                <c:pt idx="20725">
                  <c:v>74.840625000000003</c:v>
                </c:pt>
                <c:pt idx="20726">
                  <c:v>74.857812499999994</c:v>
                </c:pt>
                <c:pt idx="20727">
                  <c:v>74.875</c:v>
                </c:pt>
                <c:pt idx="20728">
                  <c:v>74.892031250000002</c:v>
                </c:pt>
                <c:pt idx="20729">
                  <c:v>74.909062500000005</c:v>
                </c:pt>
                <c:pt idx="20730">
                  <c:v>74.926249999999996</c:v>
                </c:pt>
                <c:pt idx="20731">
                  <c:v>74.943437500000002</c:v>
                </c:pt>
                <c:pt idx="20732">
                  <c:v>74.960624999999993</c:v>
                </c:pt>
                <c:pt idx="20733">
                  <c:v>74.977812499999999</c:v>
                </c:pt>
                <c:pt idx="20734">
                  <c:v>74.995000000000005</c:v>
                </c:pt>
                <c:pt idx="20735">
                  <c:v>75.012187499999996</c:v>
                </c:pt>
                <c:pt idx="20736">
                  <c:v>75.029531250000005</c:v>
                </c:pt>
                <c:pt idx="20737">
                  <c:v>75.047031250000003</c:v>
                </c:pt>
                <c:pt idx="20738">
                  <c:v>75.064374999999998</c:v>
                </c:pt>
                <c:pt idx="20739">
                  <c:v>75.081562500000004</c:v>
                </c:pt>
                <c:pt idx="20740">
                  <c:v>75.098749999999995</c:v>
                </c:pt>
                <c:pt idx="20741">
                  <c:v>75.115937500000001</c:v>
                </c:pt>
                <c:pt idx="20742">
                  <c:v>75.133125000000007</c:v>
                </c:pt>
                <c:pt idx="20743">
                  <c:v>75.150312499999998</c:v>
                </c:pt>
                <c:pt idx="20744">
                  <c:v>75.167656249999993</c:v>
                </c:pt>
                <c:pt idx="20745">
                  <c:v>75.185000000000002</c:v>
                </c:pt>
                <c:pt idx="20746">
                  <c:v>75.202187499999994</c:v>
                </c:pt>
                <c:pt idx="20747">
                  <c:v>75.219374999999999</c:v>
                </c:pt>
                <c:pt idx="20748">
                  <c:v>75.236562500000005</c:v>
                </c:pt>
                <c:pt idx="20749">
                  <c:v>75.253749999999997</c:v>
                </c:pt>
                <c:pt idx="20750">
                  <c:v>75.270937500000002</c:v>
                </c:pt>
                <c:pt idx="20751">
                  <c:v>75.288124999999994</c:v>
                </c:pt>
                <c:pt idx="20752">
                  <c:v>75.305312499999999</c:v>
                </c:pt>
                <c:pt idx="20753">
                  <c:v>75.322500000000005</c:v>
                </c:pt>
                <c:pt idx="20754">
                  <c:v>75.339687499999997</c:v>
                </c:pt>
                <c:pt idx="20755">
                  <c:v>75.356875000000002</c:v>
                </c:pt>
                <c:pt idx="20756">
                  <c:v>75.374062499999994</c:v>
                </c:pt>
                <c:pt idx="20757">
                  <c:v>75.391093749999996</c:v>
                </c:pt>
                <c:pt idx="20758">
                  <c:v>75.407968749999995</c:v>
                </c:pt>
                <c:pt idx="20759">
                  <c:v>75.424999999999997</c:v>
                </c:pt>
                <c:pt idx="20760">
                  <c:v>75.442187500000003</c:v>
                </c:pt>
                <c:pt idx="20761">
                  <c:v>75.459374999999994</c:v>
                </c:pt>
                <c:pt idx="20762">
                  <c:v>75.476406249999997</c:v>
                </c:pt>
                <c:pt idx="20763">
                  <c:v>75.493437499999999</c:v>
                </c:pt>
                <c:pt idx="20764">
                  <c:v>75.510624999999905</c:v>
                </c:pt>
                <c:pt idx="20765">
                  <c:v>75.527812499999996</c:v>
                </c:pt>
                <c:pt idx="20766">
                  <c:v>75.545000000000002</c:v>
                </c:pt>
                <c:pt idx="20767">
                  <c:v>75.562187499999993</c:v>
                </c:pt>
                <c:pt idx="20768">
                  <c:v>75.579374999999999</c:v>
                </c:pt>
                <c:pt idx="20769">
                  <c:v>75.596562500000005</c:v>
                </c:pt>
                <c:pt idx="20770">
                  <c:v>75.613749999999996</c:v>
                </c:pt>
                <c:pt idx="20771">
                  <c:v>75.630937500000002</c:v>
                </c:pt>
                <c:pt idx="20772">
                  <c:v>75.648124999999993</c:v>
                </c:pt>
                <c:pt idx="20773">
                  <c:v>75.665312499999999</c:v>
                </c:pt>
                <c:pt idx="20774">
                  <c:v>75.682656249999994</c:v>
                </c:pt>
                <c:pt idx="20775">
                  <c:v>75.700078125000005</c:v>
                </c:pt>
                <c:pt idx="20776">
                  <c:v>75.717187499999994</c:v>
                </c:pt>
                <c:pt idx="20777">
                  <c:v>75.734062499999993</c:v>
                </c:pt>
                <c:pt idx="20778">
                  <c:v>75.751015624999994</c:v>
                </c:pt>
                <c:pt idx="20779">
                  <c:v>75.767968749999994</c:v>
                </c:pt>
                <c:pt idx="20780">
                  <c:v>75.784921874999995</c:v>
                </c:pt>
                <c:pt idx="20781">
                  <c:v>75.802031249999999</c:v>
                </c:pt>
                <c:pt idx="20782">
                  <c:v>75.819296875000006</c:v>
                </c:pt>
                <c:pt idx="20783">
                  <c:v>75.836484374999998</c:v>
                </c:pt>
                <c:pt idx="20784">
                  <c:v>75.853593750000002</c:v>
                </c:pt>
                <c:pt idx="20785">
                  <c:v>75.870781249999993</c:v>
                </c:pt>
                <c:pt idx="20786">
                  <c:v>75.887968749999999</c:v>
                </c:pt>
                <c:pt idx="20787">
                  <c:v>75.905000000000001</c:v>
                </c:pt>
                <c:pt idx="20788">
                  <c:v>75.921875</c:v>
                </c:pt>
                <c:pt idx="20789">
                  <c:v>75.938906250000002</c:v>
                </c:pt>
                <c:pt idx="20790">
                  <c:v>75.955937499999905</c:v>
                </c:pt>
                <c:pt idx="20791">
                  <c:v>75.972812500000003</c:v>
                </c:pt>
                <c:pt idx="20792">
                  <c:v>75.989765625000004</c:v>
                </c:pt>
                <c:pt idx="20793">
                  <c:v>76.006718750000005</c:v>
                </c:pt>
                <c:pt idx="20794">
                  <c:v>76.023671875000005</c:v>
                </c:pt>
                <c:pt idx="20795">
                  <c:v>76.040859374999997</c:v>
                </c:pt>
                <c:pt idx="20796">
                  <c:v>76.058046875000002</c:v>
                </c:pt>
                <c:pt idx="20797">
                  <c:v>76.075312499999995</c:v>
                </c:pt>
                <c:pt idx="20798">
                  <c:v>76.092812499999994</c:v>
                </c:pt>
                <c:pt idx="20799">
                  <c:v>76.110156250000003</c:v>
                </c:pt>
                <c:pt idx="20800">
                  <c:v>76.127265625000007</c:v>
                </c:pt>
                <c:pt idx="20801">
                  <c:v>76.144609375000002</c:v>
                </c:pt>
                <c:pt idx="20802">
                  <c:v>76.162187500000002</c:v>
                </c:pt>
                <c:pt idx="20803">
                  <c:v>76.179531249999997</c:v>
                </c:pt>
                <c:pt idx="20804">
                  <c:v>76.196796875000004</c:v>
                </c:pt>
                <c:pt idx="20805">
                  <c:v>76.214062499999997</c:v>
                </c:pt>
                <c:pt idx="20806">
                  <c:v>76.231171875000001</c:v>
                </c:pt>
                <c:pt idx="20807">
                  <c:v>76.248281250000005</c:v>
                </c:pt>
                <c:pt idx="20808">
                  <c:v>76.265625</c:v>
                </c:pt>
                <c:pt idx="20809">
                  <c:v>76.283124999999998</c:v>
                </c:pt>
                <c:pt idx="20810">
                  <c:v>76.300390625000006</c:v>
                </c:pt>
                <c:pt idx="20811">
                  <c:v>76.317421874999994</c:v>
                </c:pt>
                <c:pt idx="20812">
                  <c:v>76.334531249999998</c:v>
                </c:pt>
                <c:pt idx="20813">
                  <c:v>76.351718750000003</c:v>
                </c:pt>
                <c:pt idx="20814">
                  <c:v>76.368906249999995</c:v>
                </c:pt>
                <c:pt idx="20815">
                  <c:v>76.386015624999999</c:v>
                </c:pt>
                <c:pt idx="20816">
                  <c:v>76.403125000000003</c:v>
                </c:pt>
                <c:pt idx="20817">
                  <c:v>76.420468749999998</c:v>
                </c:pt>
                <c:pt idx="20818">
                  <c:v>76.437812500000007</c:v>
                </c:pt>
                <c:pt idx="20819">
                  <c:v>76.455078125</c:v>
                </c:pt>
                <c:pt idx="20820">
                  <c:v>76.472265625000006</c:v>
                </c:pt>
                <c:pt idx="20821">
                  <c:v>76.489531249999999</c:v>
                </c:pt>
                <c:pt idx="20822">
                  <c:v>76.507031249999997</c:v>
                </c:pt>
                <c:pt idx="20823">
                  <c:v>76.524531249999995</c:v>
                </c:pt>
                <c:pt idx="20824">
                  <c:v>76.542031249999994</c:v>
                </c:pt>
                <c:pt idx="20825">
                  <c:v>76.559531250000006</c:v>
                </c:pt>
                <c:pt idx="20826">
                  <c:v>76.577109375000006</c:v>
                </c:pt>
                <c:pt idx="20827">
                  <c:v>76.594687500000006</c:v>
                </c:pt>
                <c:pt idx="20828">
                  <c:v>76.612187500000005</c:v>
                </c:pt>
                <c:pt idx="20829">
                  <c:v>76.629687500000003</c:v>
                </c:pt>
                <c:pt idx="20830">
                  <c:v>76.647187500000001</c:v>
                </c:pt>
                <c:pt idx="20831">
                  <c:v>76.664687499999999</c:v>
                </c:pt>
                <c:pt idx="20832">
                  <c:v>76.682187499999998</c:v>
                </c:pt>
                <c:pt idx="20833">
                  <c:v>76.699531250000007</c:v>
                </c:pt>
                <c:pt idx="20834">
                  <c:v>76.716875000000002</c:v>
                </c:pt>
                <c:pt idx="20835">
                  <c:v>76.734453125000002</c:v>
                </c:pt>
                <c:pt idx="20836">
                  <c:v>76.751874999999998</c:v>
                </c:pt>
                <c:pt idx="20837">
                  <c:v>76.769218749999993</c:v>
                </c:pt>
                <c:pt idx="20838">
                  <c:v>76.786718750000006</c:v>
                </c:pt>
                <c:pt idx="20839">
                  <c:v>76.804218750000004</c:v>
                </c:pt>
                <c:pt idx="20840">
                  <c:v>76.821718750000002</c:v>
                </c:pt>
                <c:pt idx="20841">
                  <c:v>76.839218750000001</c:v>
                </c:pt>
                <c:pt idx="20842">
                  <c:v>76.856718749999999</c:v>
                </c:pt>
                <c:pt idx="20843">
                  <c:v>76.874218749999997</c:v>
                </c:pt>
                <c:pt idx="20844">
                  <c:v>76.891796874999997</c:v>
                </c:pt>
                <c:pt idx="20845">
                  <c:v>76.909453124999999</c:v>
                </c:pt>
                <c:pt idx="20846">
                  <c:v>76.927031249999999</c:v>
                </c:pt>
                <c:pt idx="20847">
                  <c:v>76.944531249999997</c:v>
                </c:pt>
                <c:pt idx="20848">
                  <c:v>76.962109374999997</c:v>
                </c:pt>
                <c:pt idx="20849">
                  <c:v>76.979765624999999</c:v>
                </c:pt>
                <c:pt idx="20850">
                  <c:v>76.997343749999999</c:v>
                </c:pt>
                <c:pt idx="20851">
                  <c:v>77.014843749999997</c:v>
                </c:pt>
                <c:pt idx="20852">
                  <c:v>77.032343749999995</c:v>
                </c:pt>
                <c:pt idx="20853">
                  <c:v>77.049921874999995</c:v>
                </c:pt>
                <c:pt idx="20854">
                  <c:v>77.067734375000001</c:v>
                </c:pt>
                <c:pt idx="20855">
                  <c:v>77.085468750000004</c:v>
                </c:pt>
                <c:pt idx="20856">
                  <c:v>77.102968750000002</c:v>
                </c:pt>
                <c:pt idx="20857">
                  <c:v>77.120468750000001</c:v>
                </c:pt>
                <c:pt idx="20858">
                  <c:v>77.137968749999999</c:v>
                </c:pt>
                <c:pt idx="20859">
                  <c:v>77.155468749999997</c:v>
                </c:pt>
                <c:pt idx="20860">
                  <c:v>77.172890624999994</c:v>
                </c:pt>
                <c:pt idx="20861">
                  <c:v>77.190312500000005</c:v>
                </c:pt>
                <c:pt idx="20862">
                  <c:v>77.207812500000003</c:v>
                </c:pt>
                <c:pt idx="20863">
                  <c:v>77.225312500000001</c:v>
                </c:pt>
                <c:pt idx="20864">
                  <c:v>77.242812499999999</c:v>
                </c:pt>
                <c:pt idx="20865">
                  <c:v>77.260312499999998</c:v>
                </c:pt>
                <c:pt idx="20866">
                  <c:v>77.277890624999998</c:v>
                </c:pt>
                <c:pt idx="20867">
                  <c:v>77.295546874999999</c:v>
                </c:pt>
                <c:pt idx="20868">
                  <c:v>77.313124999999999</c:v>
                </c:pt>
                <c:pt idx="20869">
                  <c:v>77.330624999999998</c:v>
                </c:pt>
                <c:pt idx="20870">
                  <c:v>77.348203124999998</c:v>
                </c:pt>
                <c:pt idx="20871">
                  <c:v>77.365859374999999</c:v>
                </c:pt>
                <c:pt idx="20872">
                  <c:v>77.383515625000001</c:v>
                </c:pt>
                <c:pt idx="20873">
                  <c:v>77.401171875000003</c:v>
                </c:pt>
                <c:pt idx="20874">
                  <c:v>77.418828125000005</c:v>
                </c:pt>
                <c:pt idx="20875">
                  <c:v>77.436562499999994</c:v>
                </c:pt>
                <c:pt idx="20876">
                  <c:v>77.454374999999999</c:v>
                </c:pt>
                <c:pt idx="20877">
                  <c:v>77.472187500000004</c:v>
                </c:pt>
                <c:pt idx="20878">
                  <c:v>77.489999999999995</c:v>
                </c:pt>
                <c:pt idx="20879">
                  <c:v>77.507890625000002</c:v>
                </c:pt>
                <c:pt idx="20880">
                  <c:v>77.525781249999994</c:v>
                </c:pt>
                <c:pt idx="20881">
                  <c:v>77.543515624999998</c:v>
                </c:pt>
                <c:pt idx="20882">
                  <c:v>77.561171874999999</c:v>
                </c:pt>
                <c:pt idx="20883">
                  <c:v>77.578828125000001</c:v>
                </c:pt>
                <c:pt idx="20884">
                  <c:v>77.596796874999995</c:v>
                </c:pt>
                <c:pt idx="20885">
                  <c:v>77.615234375</c:v>
                </c:pt>
                <c:pt idx="20886">
                  <c:v>77.633671875000005</c:v>
                </c:pt>
                <c:pt idx="20887">
                  <c:v>77.651953125000006</c:v>
                </c:pt>
                <c:pt idx="20888">
                  <c:v>77.670312499999994</c:v>
                </c:pt>
                <c:pt idx="20889">
                  <c:v>77.688749999999999</c:v>
                </c:pt>
                <c:pt idx="20890">
                  <c:v>77.707499999999996</c:v>
                </c:pt>
                <c:pt idx="20891">
                  <c:v>77.7265625</c:v>
                </c:pt>
                <c:pt idx="20892">
                  <c:v>77.745546875000002</c:v>
                </c:pt>
                <c:pt idx="20893">
                  <c:v>77.764687499999994</c:v>
                </c:pt>
                <c:pt idx="20894">
                  <c:v>77.784062500000005</c:v>
                </c:pt>
                <c:pt idx="20895">
                  <c:v>77.803359374999999</c:v>
                </c:pt>
                <c:pt idx="20896">
                  <c:v>77.822578125000007</c:v>
                </c:pt>
                <c:pt idx="20897">
                  <c:v>77.841562499999995</c:v>
                </c:pt>
                <c:pt idx="20898">
                  <c:v>77.860390624999994</c:v>
                </c:pt>
                <c:pt idx="20899">
                  <c:v>77.879296874999994</c:v>
                </c:pt>
                <c:pt idx="20900">
                  <c:v>77.898359374999998</c:v>
                </c:pt>
                <c:pt idx="20901">
                  <c:v>77.917578125000006</c:v>
                </c:pt>
                <c:pt idx="20902">
                  <c:v>77.936796874999999</c:v>
                </c:pt>
                <c:pt idx="20903">
                  <c:v>77.955937500000005</c:v>
                </c:pt>
                <c:pt idx="20904">
                  <c:v>77.974921875000007</c:v>
                </c:pt>
                <c:pt idx="20905">
                  <c:v>77.993828124999993</c:v>
                </c:pt>
                <c:pt idx="20906">
                  <c:v>78.012890624999997</c:v>
                </c:pt>
                <c:pt idx="20907">
                  <c:v>78.032109375000005</c:v>
                </c:pt>
                <c:pt idx="20908">
                  <c:v>78.051328124999998</c:v>
                </c:pt>
                <c:pt idx="20909">
                  <c:v>78.070546875000005</c:v>
                </c:pt>
                <c:pt idx="20910">
                  <c:v>78.08984375</c:v>
                </c:pt>
                <c:pt idx="20911">
                  <c:v>78.109062499999993</c:v>
                </c:pt>
                <c:pt idx="20912">
                  <c:v>78.128203124999999</c:v>
                </c:pt>
                <c:pt idx="20913">
                  <c:v>78.147656249999997</c:v>
                </c:pt>
                <c:pt idx="20914">
                  <c:v>78.167187499999997</c:v>
                </c:pt>
                <c:pt idx="20915">
                  <c:v>78.186406250000005</c:v>
                </c:pt>
                <c:pt idx="20916">
                  <c:v>78.205546874999996</c:v>
                </c:pt>
                <c:pt idx="20917">
                  <c:v>78.224843750000005</c:v>
                </c:pt>
                <c:pt idx="20918">
                  <c:v>78.243828124999993</c:v>
                </c:pt>
                <c:pt idx="20919">
                  <c:v>78.262656250000006</c:v>
                </c:pt>
                <c:pt idx="20920">
                  <c:v>78.281718749999996</c:v>
                </c:pt>
                <c:pt idx="20921">
                  <c:v>78.300624999999997</c:v>
                </c:pt>
                <c:pt idx="20922">
                  <c:v>78.319374999999994</c:v>
                </c:pt>
                <c:pt idx="20923">
                  <c:v>78.338125000000005</c:v>
                </c:pt>
                <c:pt idx="20924">
                  <c:v>78.356875000000002</c:v>
                </c:pt>
                <c:pt idx="20925">
                  <c:v>78.375546874999998</c:v>
                </c:pt>
                <c:pt idx="20926">
                  <c:v>78.394218749999993</c:v>
                </c:pt>
                <c:pt idx="20927">
                  <c:v>78.413124999999994</c:v>
                </c:pt>
                <c:pt idx="20928">
                  <c:v>78.432187499999998</c:v>
                </c:pt>
                <c:pt idx="20929">
                  <c:v>78.451015624999997</c:v>
                </c:pt>
                <c:pt idx="20930">
                  <c:v>78.469453125000001</c:v>
                </c:pt>
                <c:pt idx="20931">
                  <c:v>78.487656250000001</c:v>
                </c:pt>
                <c:pt idx="20932">
                  <c:v>78.505781249999998</c:v>
                </c:pt>
                <c:pt idx="20933">
                  <c:v>78.523906249999996</c:v>
                </c:pt>
                <c:pt idx="20934">
                  <c:v>78.542031249999994</c:v>
                </c:pt>
                <c:pt idx="20935">
                  <c:v>78.560156250000006</c:v>
                </c:pt>
                <c:pt idx="20936">
                  <c:v>78.578281250000003</c:v>
                </c:pt>
                <c:pt idx="20937">
                  <c:v>78.596484375000003</c:v>
                </c:pt>
                <c:pt idx="20938">
                  <c:v>78.614843750000006</c:v>
                </c:pt>
                <c:pt idx="20939">
                  <c:v>78.633281249999996</c:v>
                </c:pt>
                <c:pt idx="20940">
                  <c:v>78.651718750000001</c:v>
                </c:pt>
                <c:pt idx="20941">
                  <c:v>78.670234375000007</c:v>
                </c:pt>
                <c:pt idx="20942">
                  <c:v>78.688906250000002</c:v>
                </c:pt>
                <c:pt idx="20943">
                  <c:v>78.707656249999999</c:v>
                </c:pt>
                <c:pt idx="20944">
                  <c:v>78.726328124999995</c:v>
                </c:pt>
                <c:pt idx="20945">
                  <c:v>78.744921875000003</c:v>
                </c:pt>
                <c:pt idx="20946">
                  <c:v>78.763593749999998</c:v>
                </c:pt>
                <c:pt idx="20947">
                  <c:v>78.782343749999995</c:v>
                </c:pt>
                <c:pt idx="20948">
                  <c:v>78.801093750000007</c:v>
                </c:pt>
                <c:pt idx="20949">
                  <c:v>78.819843750000004</c:v>
                </c:pt>
                <c:pt idx="20950">
                  <c:v>78.838593750000001</c:v>
                </c:pt>
                <c:pt idx="20951">
                  <c:v>78.857343749999998</c:v>
                </c:pt>
                <c:pt idx="20952">
                  <c:v>78.876171874999997</c:v>
                </c:pt>
                <c:pt idx="20953">
                  <c:v>78.895078124999998</c:v>
                </c:pt>
                <c:pt idx="20954">
                  <c:v>78.913984374999998</c:v>
                </c:pt>
                <c:pt idx="20955">
                  <c:v>78.932968750000001</c:v>
                </c:pt>
                <c:pt idx="20956">
                  <c:v>78.952031250000005</c:v>
                </c:pt>
                <c:pt idx="20957">
                  <c:v>78.971093749999994</c:v>
                </c:pt>
                <c:pt idx="20958">
                  <c:v>78.990156249999998</c:v>
                </c:pt>
                <c:pt idx="20959">
                  <c:v>79.009375000000006</c:v>
                </c:pt>
                <c:pt idx="20960">
                  <c:v>79.028750000000002</c:v>
                </c:pt>
                <c:pt idx="20961">
                  <c:v>79.048124999999999</c:v>
                </c:pt>
                <c:pt idx="20962">
                  <c:v>79.067109375000001</c:v>
                </c:pt>
                <c:pt idx="20963">
                  <c:v>79.085703124999995</c:v>
                </c:pt>
                <c:pt idx="20964">
                  <c:v>79.104140624999999</c:v>
                </c:pt>
                <c:pt idx="20965">
                  <c:v>79.122265624999997</c:v>
                </c:pt>
                <c:pt idx="20966">
                  <c:v>79.140312499999993</c:v>
                </c:pt>
                <c:pt idx="20967">
                  <c:v>79.158671874999996</c:v>
                </c:pt>
                <c:pt idx="20968">
                  <c:v>79.177187500000002</c:v>
                </c:pt>
                <c:pt idx="20969">
                  <c:v>79.195625000000007</c:v>
                </c:pt>
                <c:pt idx="20970">
                  <c:v>79.213984374999995</c:v>
                </c:pt>
                <c:pt idx="20971">
                  <c:v>79.232187499999995</c:v>
                </c:pt>
                <c:pt idx="20972">
                  <c:v>79.250703125000001</c:v>
                </c:pt>
                <c:pt idx="20973">
                  <c:v>79.269296874999995</c:v>
                </c:pt>
                <c:pt idx="20974">
                  <c:v>79.287656249999998</c:v>
                </c:pt>
                <c:pt idx="20975">
                  <c:v>79.306093750000002</c:v>
                </c:pt>
                <c:pt idx="20976">
                  <c:v>79.32421875</c:v>
                </c:pt>
                <c:pt idx="20977">
                  <c:v>79.342421874999999</c:v>
                </c:pt>
                <c:pt idx="20978">
                  <c:v>79.361093749999995</c:v>
                </c:pt>
                <c:pt idx="20979">
                  <c:v>79.380156249999999</c:v>
                </c:pt>
                <c:pt idx="20980">
                  <c:v>79.400156249999995</c:v>
                </c:pt>
                <c:pt idx="20981">
                  <c:v>79.42</c:v>
                </c:pt>
                <c:pt idx="20982">
                  <c:v>79.440234375000003</c:v>
                </c:pt>
                <c:pt idx="20983">
                  <c:v>79.4609375</c:v>
                </c:pt>
                <c:pt idx="20984">
                  <c:v>79.480781250000007</c:v>
                </c:pt>
                <c:pt idx="20985">
                  <c:v>79.500546874999998</c:v>
                </c:pt>
                <c:pt idx="20986">
                  <c:v>79.520234375000001</c:v>
                </c:pt>
                <c:pt idx="20987">
                  <c:v>79.540234374999997</c:v>
                </c:pt>
                <c:pt idx="20988">
                  <c:v>79.560390624999997</c:v>
                </c:pt>
                <c:pt idx="20989">
                  <c:v>79.580234375000003</c:v>
                </c:pt>
                <c:pt idx="20990">
                  <c:v>79.600078124999996</c:v>
                </c:pt>
                <c:pt idx="20991">
                  <c:v>79.619843750000001</c:v>
                </c:pt>
                <c:pt idx="20992">
                  <c:v>79.639609375000006</c:v>
                </c:pt>
                <c:pt idx="20993">
                  <c:v>79.659531250000001</c:v>
                </c:pt>
                <c:pt idx="20994">
                  <c:v>79.679374999999993</c:v>
                </c:pt>
                <c:pt idx="20995">
                  <c:v>79.699062499999997</c:v>
                </c:pt>
                <c:pt idx="20996">
                  <c:v>79.718828125000002</c:v>
                </c:pt>
                <c:pt idx="20997">
                  <c:v>79.738984375000001</c:v>
                </c:pt>
                <c:pt idx="20998">
                  <c:v>79.759296875000004</c:v>
                </c:pt>
                <c:pt idx="20999">
                  <c:v>79.779453125000003</c:v>
                </c:pt>
                <c:pt idx="21000">
                  <c:v>79.799531250000001</c:v>
                </c:pt>
                <c:pt idx="21001">
                  <c:v>79.819531249999997</c:v>
                </c:pt>
                <c:pt idx="21002">
                  <c:v>79.839296875000002</c:v>
                </c:pt>
                <c:pt idx="21003">
                  <c:v>79.859218749999997</c:v>
                </c:pt>
                <c:pt idx="21004">
                  <c:v>79.879531249999999</c:v>
                </c:pt>
                <c:pt idx="21005">
                  <c:v>79.899843750000002</c:v>
                </c:pt>
                <c:pt idx="21006">
                  <c:v>79.920156250000005</c:v>
                </c:pt>
                <c:pt idx="21007">
                  <c:v>79.940468749999994</c:v>
                </c:pt>
                <c:pt idx="21008">
                  <c:v>79.960781249999997</c:v>
                </c:pt>
                <c:pt idx="21009">
                  <c:v>79.981171875000001</c:v>
                </c:pt>
                <c:pt idx="21010">
                  <c:v>80.001640624999993</c:v>
                </c:pt>
                <c:pt idx="21011">
                  <c:v>80.021953124999996</c:v>
                </c:pt>
                <c:pt idx="21012">
                  <c:v>80.041953125000006</c:v>
                </c:pt>
                <c:pt idx="21013">
                  <c:v>80.061796874999999</c:v>
                </c:pt>
                <c:pt idx="21014">
                  <c:v>80.081640625000006</c:v>
                </c:pt>
                <c:pt idx="21015">
                  <c:v>80.101406249999997</c:v>
                </c:pt>
                <c:pt idx="21016">
                  <c:v>80.121171875000002</c:v>
                </c:pt>
                <c:pt idx="21017">
                  <c:v>80.141406250000003</c:v>
                </c:pt>
                <c:pt idx="21018">
                  <c:v>80.161718750000006</c:v>
                </c:pt>
                <c:pt idx="21019">
                  <c:v>80.181718750000002</c:v>
                </c:pt>
                <c:pt idx="21020">
                  <c:v>80.200859374999993</c:v>
                </c:pt>
                <c:pt idx="21021">
                  <c:v>80.218828125000002</c:v>
                </c:pt>
                <c:pt idx="21022">
                  <c:v>80.236328125</c:v>
                </c:pt>
                <c:pt idx="21023">
                  <c:v>80.250781250000003</c:v>
                </c:pt>
                <c:pt idx="21024">
                  <c:v>80.258906249999995</c:v>
                </c:pt>
                <c:pt idx="21025">
                  <c:v>80.263125000000002</c:v>
                </c:pt>
                <c:pt idx="21026">
                  <c:v>80.266718749999995</c:v>
                </c:pt>
                <c:pt idx="21027">
                  <c:v>80.270156249999999</c:v>
                </c:pt>
                <c:pt idx="21028">
                  <c:v>80.273593750000003</c:v>
                </c:pt>
                <c:pt idx="21029">
                  <c:v>80.277031249999993</c:v>
                </c:pt>
                <c:pt idx="21030">
                  <c:v>80.280468749999997</c:v>
                </c:pt>
                <c:pt idx="21031">
                  <c:v>80.284062500000005</c:v>
                </c:pt>
                <c:pt idx="21032">
                  <c:v>80.287812500000001</c:v>
                </c:pt>
                <c:pt idx="21033">
                  <c:v>80.291406249999994</c:v>
                </c:pt>
                <c:pt idx="21034">
                  <c:v>80.294843749999998</c:v>
                </c:pt>
                <c:pt idx="21035">
                  <c:v>80.298281250000002</c:v>
                </c:pt>
                <c:pt idx="21036">
                  <c:v>80.301718750000006</c:v>
                </c:pt>
                <c:pt idx="21037">
                  <c:v>80.305156249999996</c:v>
                </c:pt>
                <c:pt idx="21038">
                  <c:v>80.308750000000003</c:v>
                </c:pt>
                <c:pt idx="21039">
                  <c:v>80.3125</c:v>
                </c:pt>
                <c:pt idx="21040">
                  <c:v>80.316249999999997</c:v>
                </c:pt>
                <c:pt idx="21041">
                  <c:v>80.319999999999993</c:v>
                </c:pt>
                <c:pt idx="21042">
                  <c:v>80.323593750000001</c:v>
                </c:pt>
                <c:pt idx="21043">
                  <c:v>80.327187499999994</c:v>
                </c:pt>
                <c:pt idx="21044">
                  <c:v>80.330781250000001</c:v>
                </c:pt>
                <c:pt idx="21045">
                  <c:v>80.334374999999994</c:v>
                </c:pt>
                <c:pt idx="21046">
                  <c:v>80.338125000000005</c:v>
                </c:pt>
                <c:pt idx="21047">
                  <c:v>80.341875000000002</c:v>
                </c:pt>
                <c:pt idx="21048">
                  <c:v>80.345624999999998</c:v>
                </c:pt>
                <c:pt idx="21049">
                  <c:v>80.349374999999995</c:v>
                </c:pt>
                <c:pt idx="21050">
                  <c:v>80.353281249999995</c:v>
                </c:pt>
                <c:pt idx="21051">
                  <c:v>80.357343749999998</c:v>
                </c:pt>
                <c:pt idx="21052">
                  <c:v>80.361562500000005</c:v>
                </c:pt>
                <c:pt idx="21053">
                  <c:v>80.365937500000001</c:v>
                </c:pt>
                <c:pt idx="21054">
                  <c:v>80.370312499999997</c:v>
                </c:pt>
                <c:pt idx="21055">
                  <c:v>80.374687499999993</c:v>
                </c:pt>
                <c:pt idx="21056">
                  <c:v>80.379062500000003</c:v>
                </c:pt>
                <c:pt idx="21057">
                  <c:v>80.383593750000003</c:v>
                </c:pt>
                <c:pt idx="21058">
                  <c:v>80.388281250000006</c:v>
                </c:pt>
                <c:pt idx="21059">
                  <c:v>80.392968749999994</c:v>
                </c:pt>
                <c:pt idx="21060">
                  <c:v>80.397656249999997</c:v>
                </c:pt>
                <c:pt idx="21061">
                  <c:v>80.402500000000003</c:v>
                </c:pt>
                <c:pt idx="21062">
                  <c:v>80.407499999999999</c:v>
                </c:pt>
                <c:pt idx="21063">
                  <c:v>80.412656249999998</c:v>
                </c:pt>
                <c:pt idx="21064">
                  <c:v>80.41796875</c:v>
                </c:pt>
                <c:pt idx="21065">
                  <c:v>80.423124999999999</c:v>
                </c:pt>
                <c:pt idx="21066">
                  <c:v>80.428359374999999</c:v>
                </c:pt>
                <c:pt idx="21067">
                  <c:v>80.433750000000003</c:v>
                </c:pt>
                <c:pt idx="21068">
                  <c:v>80.438984375000004</c:v>
                </c:pt>
                <c:pt idx="21069">
                  <c:v>80.444296875000006</c:v>
                </c:pt>
                <c:pt idx="21070">
                  <c:v>80.449765624999998</c:v>
                </c:pt>
                <c:pt idx="21071">
                  <c:v>80.455234375000003</c:v>
                </c:pt>
                <c:pt idx="21072">
                  <c:v>80.460703124999995</c:v>
                </c:pt>
                <c:pt idx="21073">
                  <c:v>80.466250000000002</c:v>
                </c:pt>
                <c:pt idx="21074">
                  <c:v>80.471796874999995</c:v>
                </c:pt>
                <c:pt idx="21075">
                  <c:v>80.477343750000003</c:v>
                </c:pt>
                <c:pt idx="21076">
                  <c:v>80.482968749999998</c:v>
                </c:pt>
                <c:pt idx="21077">
                  <c:v>80.488593750000007</c:v>
                </c:pt>
                <c:pt idx="21078">
                  <c:v>80.494140625</c:v>
                </c:pt>
                <c:pt idx="21079">
                  <c:v>80.499375000000001</c:v>
                </c:pt>
                <c:pt idx="21080">
                  <c:v>80.504453124999998</c:v>
                </c:pt>
                <c:pt idx="21081">
                  <c:v>80.509531249999995</c:v>
                </c:pt>
                <c:pt idx="21082">
                  <c:v>80.514765624999995</c:v>
                </c:pt>
                <c:pt idx="21083">
                  <c:v>80.520234375000001</c:v>
                </c:pt>
                <c:pt idx="21084">
                  <c:v>80.525703125000007</c:v>
                </c:pt>
                <c:pt idx="21085">
                  <c:v>80.53125</c:v>
                </c:pt>
                <c:pt idx="21086">
                  <c:v>80.536796874999993</c:v>
                </c:pt>
                <c:pt idx="21087">
                  <c:v>80.542265624999999</c:v>
                </c:pt>
                <c:pt idx="21088">
                  <c:v>80.547734375000005</c:v>
                </c:pt>
                <c:pt idx="21089">
                  <c:v>80.553203124999996</c:v>
                </c:pt>
                <c:pt idx="21090">
                  <c:v>80.558671875000002</c:v>
                </c:pt>
                <c:pt idx="21091">
                  <c:v>80.564140624999993</c:v>
                </c:pt>
                <c:pt idx="21092">
                  <c:v>80.569765625000002</c:v>
                </c:pt>
                <c:pt idx="21093">
                  <c:v>80.575390624999997</c:v>
                </c:pt>
                <c:pt idx="21094">
                  <c:v>80.581093749999994</c:v>
                </c:pt>
                <c:pt idx="21095">
                  <c:v>80.586718750000003</c:v>
                </c:pt>
                <c:pt idx="21096">
                  <c:v>80.592265624999996</c:v>
                </c:pt>
                <c:pt idx="21097">
                  <c:v>80.598046874999994</c:v>
                </c:pt>
                <c:pt idx="21098">
                  <c:v>80.603828125000007</c:v>
                </c:pt>
                <c:pt idx="21099">
                  <c:v>80.609609375000005</c:v>
                </c:pt>
                <c:pt idx="21100">
                  <c:v>80.615546875000007</c:v>
                </c:pt>
                <c:pt idx="21101">
                  <c:v>80.621640624999998</c:v>
                </c:pt>
                <c:pt idx="21102">
                  <c:v>80.627734375000003</c:v>
                </c:pt>
                <c:pt idx="21103">
                  <c:v>80.633828124999994</c:v>
                </c:pt>
                <c:pt idx="21104">
                  <c:v>80.640156250000004</c:v>
                </c:pt>
                <c:pt idx="21105">
                  <c:v>80.646484375</c:v>
                </c:pt>
                <c:pt idx="21106">
                  <c:v>80.652421875000002</c:v>
                </c:pt>
                <c:pt idx="21107">
                  <c:v>80.658046874999997</c:v>
                </c:pt>
                <c:pt idx="21108">
                  <c:v>80.663515625000002</c:v>
                </c:pt>
                <c:pt idx="21109">
                  <c:v>80.668984374999994</c:v>
                </c:pt>
                <c:pt idx="21110">
                  <c:v>80.674453124999999</c:v>
                </c:pt>
                <c:pt idx="21111">
                  <c:v>80.679765625000002</c:v>
                </c:pt>
                <c:pt idx="21112">
                  <c:v>80.684921875000001</c:v>
                </c:pt>
                <c:pt idx="21113">
                  <c:v>80.690078124999999</c:v>
                </c:pt>
                <c:pt idx="21114">
                  <c:v>80.695234374999998</c:v>
                </c:pt>
                <c:pt idx="21115">
                  <c:v>80.700390624999997</c:v>
                </c:pt>
                <c:pt idx="21116">
                  <c:v>80.705546874999996</c:v>
                </c:pt>
                <c:pt idx="21117">
                  <c:v>80.710703124999995</c:v>
                </c:pt>
                <c:pt idx="21118">
                  <c:v>80.716171875000001</c:v>
                </c:pt>
                <c:pt idx="21119">
                  <c:v>80.721953124999999</c:v>
                </c:pt>
                <c:pt idx="21120">
                  <c:v>80.727734374999997</c:v>
                </c:pt>
                <c:pt idx="21121">
                  <c:v>80.733515624999995</c:v>
                </c:pt>
                <c:pt idx="21122">
                  <c:v>80.739296874999994</c:v>
                </c:pt>
                <c:pt idx="21123">
                  <c:v>80.745078125000006</c:v>
                </c:pt>
                <c:pt idx="21124">
                  <c:v>80.751015624999994</c:v>
                </c:pt>
                <c:pt idx="21125">
                  <c:v>80.756406249999998</c:v>
                </c:pt>
                <c:pt idx="21126">
                  <c:v>80.759687499999998</c:v>
                </c:pt>
                <c:pt idx="21127">
                  <c:v>80.760000000000005</c:v>
                </c:pt>
                <c:pt idx="21128">
                  <c:v>80.761250000000004</c:v>
                </c:pt>
                <c:pt idx="21129">
                  <c:v>80.765468749999997</c:v>
                </c:pt>
                <c:pt idx="21130">
                  <c:v>80.768437500000005</c:v>
                </c:pt>
                <c:pt idx="21131">
                  <c:v>80.768124999999998</c:v>
                </c:pt>
                <c:pt idx="21132">
                  <c:v>80.764843749999997</c:v>
                </c:pt>
                <c:pt idx="21133">
                  <c:v>80.758437499999999</c:v>
                </c:pt>
                <c:pt idx="21134">
                  <c:v>80.748906250000005</c:v>
                </c:pt>
                <c:pt idx="21135">
                  <c:v>80.734843749999996</c:v>
                </c:pt>
                <c:pt idx="21136">
                  <c:v>80.707499999999996</c:v>
                </c:pt>
                <c:pt idx="21137">
                  <c:v>80.667031249999994</c:v>
                </c:pt>
                <c:pt idx="21138">
                  <c:v>80.62</c:v>
                </c:pt>
                <c:pt idx="21139">
                  <c:v>80.567421874999994</c:v>
                </c:pt>
                <c:pt idx="21140">
                  <c:v>80.510703125000006</c:v>
                </c:pt>
                <c:pt idx="21141">
                  <c:v>80.451093749999998</c:v>
                </c:pt>
                <c:pt idx="21142">
                  <c:v>80.390859375000005</c:v>
                </c:pt>
                <c:pt idx="21143">
                  <c:v>80.330703124999999</c:v>
                </c:pt>
                <c:pt idx="21144">
                  <c:v>80.270546874999994</c:v>
                </c:pt>
                <c:pt idx="21145">
                  <c:v>80.210234374999999</c:v>
                </c:pt>
                <c:pt idx="21146">
                  <c:v>80.156640624999994</c:v>
                </c:pt>
                <c:pt idx="21147">
                  <c:v>80.110546874999997</c:v>
                </c:pt>
                <c:pt idx="21148">
                  <c:v>80.065078124999999</c:v>
                </c:pt>
                <c:pt idx="21149">
                  <c:v>80.019609375000002</c:v>
                </c:pt>
                <c:pt idx="21150">
                  <c:v>79.973984375000001</c:v>
                </c:pt>
                <c:pt idx="21151">
                  <c:v>79.931406249999995</c:v>
                </c:pt>
                <c:pt idx="21152">
                  <c:v>79.89453125</c:v>
                </c:pt>
                <c:pt idx="21153">
                  <c:v>79.862031250000001</c:v>
                </c:pt>
                <c:pt idx="21154">
                  <c:v>79.833437500000002</c:v>
                </c:pt>
                <c:pt idx="21155">
                  <c:v>79.808984374999994</c:v>
                </c:pt>
                <c:pt idx="21156">
                  <c:v>79.788046875000006</c:v>
                </c:pt>
                <c:pt idx="21157">
                  <c:v>79.769609375000002</c:v>
                </c:pt>
                <c:pt idx="21158">
                  <c:v>79.753124999999997</c:v>
                </c:pt>
                <c:pt idx="21159">
                  <c:v>79.738359375000002</c:v>
                </c:pt>
                <c:pt idx="21160">
                  <c:v>79.724921875000007</c:v>
                </c:pt>
                <c:pt idx="21161">
                  <c:v>79.711875000000006</c:v>
                </c:pt>
                <c:pt idx="21162">
                  <c:v>79.698671875000002</c:v>
                </c:pt>
                <c:pt idx="21163">
                  <c:v>79.685234374999993</c:v>
                </c:pt>
                <c:pt idx="21164">
                  <c:v>79.671640624999995</c:v>
                </c:pt>
                <c:pt idx="21165">
                  <c:v>79.657890624999993</c:v>
                </c:pt>
                <c:pt idx="21166">
                  <c:v>79.643749999999997</c:v>
                </c:pt>
                <c:pt idx="21167">
                  <c:v>79.629453124999998</c:v>
                </c:pt>
                <c:pt idx="21168">
                  <c:v>79.615312500000002</c:v>
                </c:pt>
                <c:pt idx="21169">
                  <c:v>79.601328124999995</c:v>
                </c:pt>
                <c:pt idx="21170">
                  <c:v>79.587656249999995</c:v>
                </c:pt>
                <c:pt idx="21171">
                  <c:v>79.574140624999998</c:v>
                </c:pt>
                <c:pt idx="21172">
                  <c:v>79.560625000000002</c:v>
                </c:pt>
                <c:pt idx="21173">
                  <c:v>79.547031250000003</c:v>
                </c:pt>
                <c:pt idx="21174">
                  <c:v>79.533437500000005</c:v>
                </c:pt>
                <c:pt idx="21175">
                  <c:v>79.519921874999994</c:v>
                </c:pt>
                <c:pt idx="21176">
                  <c:v>79.506328124999996</c:v>
                </c:pt>
                <c:pt idx="21177">
                  <c:v>79.492734374999998</c:v>
                </c:pt>
                <c:pt idx="21178">
                  <c:v>79.478281249999995</c:v>
                </c:pt>
                <c:pt idx="21179">
                  <c:v>79.460703124999995</c:v>
                </c:pt>
                <c:pt idx="21180">
                  <c:v>79.438515624999994</c:v>
                </c:pt>
                <c:pt idx="21181">
                  <c:v>79.412968750000005</c:v>
                </c:pt>
                <c:pt idx="21182">
                  <c:v>79.383906249999995</c:v>
                </c:pt>
                <c:pt idx="21183">
                  <c:v>79.349765625000003</c:v>
                </c:pt>
                <c:pt idx="21184">
                  <c:v>79.311562499999994</c:v>
                </c:pt>
                <c:pt idx="21185">
                  <c:v>79.269140624999906</c:v>
                </c:pt>
                <c:pt idx="21186">
                  <c:v>79.220078125000001</c:v>
                </c:pt>
                <c:pt idx="21187">
                  <c:v>79.164843750000003</c:v>
                </c:pt>
                <c:pt idx="21188">
                  <c:v>79.105703125000005</c:v>
                </c:pt>
                <c:pt idx="21189">
                  <c:v>79.044609374999993</c:v>
                </c:pt>
                <c:pt idx="21190">
                  <c:v>78.983281250000005</c:v>
                </c:pt>
                <c:pt idx="21191">
                  <c:v>78.921953125000002</c:v>
                </c:pt>
                <c:pt idx="21192">
                  <c:v>78.860546874999997</c:v>
                </c:pt>
                <c:pt idx="21193">
                  <c:v>78.799140625000007</c:v>
                </c:pt>
                <c:pt idx="21194">
                  <c:v>78.737734375000002</c:v>
                </c:pt>
                <c:pt idx="21195">
                  <c:v>78.676328124999998</c:v>
                </c:pt>
                <c:pt idx="21196">
                  <c:v>78.614921874999993</c:v>
                </c:pt>
                <c:pt idx="21197">
                  <c:v>78.553515625000003</c:v>
                </c:pt>
                <c:pt idx="21198">
                  <c:v>78.492109374999998</c:v>
                </c:pt>
                <c:pt idx="21199">
                  <c:v>78.430703124999994</c:v>
                </c:pt>
                <c:pt idx="21200">
                  <c:v>78.369296875000003</c:v>
                </c:pt>
                <c:pt idx="21201">
                  <c:v>78.308515624999998</c:v>
                </c:pt>
                <c:pt idx="21202">
                  <c:v>78.248125000000002</c:v>
                </c:pt>
                <c:pt idx="21203">
                  <c:v>78.187656250000003</c:v>
                </c:pt>
                <c:pt idx="21204">
                  <c:v>78.127499999999998</c:v>
                </c:pt>
                <c:pt idx="21205">
                  <c:v>78.067343750000006</c:v>
                </c:pt>
                <c:pt idx="21206">
                  <c:v>78.006953124999995</c:v>
                </c:pt>
                <c:pt idx="21207">
                  <c:v>77.947421875000003</c:v>
                </c:pt>
                <c:pt idx="21208">
                  <c:v>77.888359374999993</c:v>
                </c:pt>
                <c:pt idx="21209">
                  <c:v>77.828515624999994</c:v>
                </c:pt>
                <c:pt idx="21210">
                  <c:v>77.768359375000003</c:v>
                </c:pt>
                <c:pt idx="21211">
                  <c:v>77.707968750000006</c:v>
                </c:pt>
                <c:pt idx="21212">
                  <c:v>77.647421875000006</c:v>
                </c:pt>
                <c:pt idx="21213">
                  <c:v>77.585234374999999</c:v>
                </c:pt>
                <c:pt idx="21214">
                  <c:v>77.520468750000006</c:v>
                </c:pt>
                <c:pt idx="21215">
                  <c:v>77.456484375000002</c:v>
                </c:pt>
                <c:pt idx="21216">
                  <c:v>77.394218749999993</c:v>
                </c:pt>
                <c:pt idx="21217">
                  <c:v>77.331953124999998</c:v>
                </c:pt>
                <c:pt idx="21218">
                  <c:v>77.269609375000002</c:v>
                </c:pt>
                <c:pt idx="21219">
                  <c:v>77.207656249999999</c:v>
                </c:pt>
                <c:pt idx="21220">
                  <c:v>77.145859375000001</c:v>
                </c:pt>
                <c:pt idx="21221">
                  <c:v>77.083906249999998</c:v>
                </c:pt>
                <c:pt idx="21222">
                  <c:v>77.022031249999998</c:v>
                </c:pt>
                <c:pt idx="21223">
                  <c:v>76.960156249999997</c:v>
                </c:pt>
                <c:pt idx="21224">
                  <c:v>76.898203124999995</c:v>
                </c:pt>
                <c:pt idx="21225">
                  <c:v>76.836015625000002</c:v>
                </c:pt>
                <c:pt idx="21226">
                  <c:v>76.773906249999996</c:v>
                </c:pt>
                <c:pt idx="21227">
                  <c:v>76.712031249999995</c:v>
                </c:pt>
                <c:pt idx="21228">
                  <c:v>76.650000000000006</c:v>
                </c:pt>
                <c:pt idx="21229">
                  <c:v>76.587734374999997</c:v>
                </c:pt>
                <c:pt idx="21230">
                  <c:v>76.525390625</c:v>
                </c:pt>
                <c:pt idx="21231">
                  <c:v>76.463437499999998</c:v>
                </c:pt>
                <c:pt idx="21232">
                  <c:v>76.401718750000001</c:v>
                </c:pt>
                <c:pt idx="21233">
                  <c:v>76.339765624999998</c:v>
                </c:pt>
                <c:pt idx="21234">
                  <c:v>76.277734374999994</c:v>
                </c:pt>
                <c:pt idx="21235">
                  <c:v>76.215625000000003</c:v>
                </c:pt>
                <c:pt idx="21236">
                  <c:v>76.160703124999998</c:v>
                </c:pt>
                <c:pt idx="21237">
                  <c:v>76.116484374999999</c:v>
                </c:pt>
                <c:pt idx="21238">
                  <c:v>76.078671874999998</c:v>
                </c:pt>
                <c:pt idx="21239">
                  <c:v>76.048359375000004</c:v>
                </c:pt>
                <c:pt idx="21240">
                  <c:v>76.023593750000003</c:v>
                </c:pt>
                <c:pt idx="21241">
                  <c:v>76.000312500000007</c:v>
                </c:pt>
                <c:pt idx="21242">
                  <c:v>75.978750000000005</c:v>
                </c:pt>
                <c:pt idx="21243">
                  <c:v>75.958593750000006</c:v>
                </c:pt>
                <c:pt idx="21244">
                  <c:v>75.938593749999995</c:v>
                </c:pt>
                <c:pt idx="21245">
                  <c:v>75.918593749999999</c:v>
                </c:pt>
                <c:pt idx="21246">
                  <c:v>75.898593750000003</c:v>
                </c:pt>
                <c:pt idx="21247">
                  <c:v>75.878593749999993</c:v>
                </c:pt>
                <c:pt idx="21248">
                  <c:v>75.858593749999997</c:v>
                </c:pt>
                <c:pt idx="21249">
                  <c:v>75.837968750000002</c:v>
                </c:pt>
                <c:pt idx="21250">
                  <c:v>75.815546874999995</c:v>
                </c:pt>
                <c:pt idx="21251">
                  <c:v>75.794687499999995</c:v>
                </c:pt>
                <c:pt idx="21252">
                  <c:v>75.781874999999999</c:v>
                </c:pt>
                <c:pt idx="21253">
                  <c:v>75.778125000000003</c:v>
                </c:pt>
                <c:pt idx="21254">
                  <c:v>75.776406249999994</c:v>
                </c:pt>
                <c:pt idx="21255">
                  <c:v>75.770937500000002</c:v>
                </c:pt>
                <c:pt idx="21256">
                  <c:v>75.763593749999998</c:v>
                </c:pt>
                <c:pt idx="21257">
                  <c:v>75.757343750000004</c:v>
                </c:pt>
                <c:pt idx="21258">
                  <c:v>75.750937500000006</c:v>
                </c:pt>
                <c:pt idx="21259">
                  <c:v>75.743281249999995</c:v>
                </c:pt>
                <c:pt idx="21260">
                  <c:v>75.735468749999995</c:v>
                </c:pt>
                <c:pt idx="21261">
                  <c:v>75.727656249999995</c:v>
                </c:pt>
                <c:pt idx="21262">
                  <c:v>75.719843749999995</c:v>
                </c:pt>
                <c:pt idx="21263">
                  <c:v>75.711875000000006</c:v>
                </c:pt>
                <c:pt idx="21264">
                  <c:v>75.703906250000003</c:v>
                </c:pt>
                <c:pt idx="21265">
                  <c:v>75.695937499999999</c:v>
                </c:pt>
                <c:pt idx="21266">
                  <c:v>75.6875</c:v>
                </c:pt>
                <c:pt idx="21267">
                  <c:v>75.677812500000002</c:v>
                </c:pt>
                <c:pt idx="21268">
                  <c:v>75.666250000000005</c:v>
                </c:pt>
                <c:pt idx="21269">
                  <c:v>75.652500000000003</c:v>
                </c:pt>
                <c:pt idx="21270">
                  <c:v>75.636406249999993</c:v>
                </c:pt>
                <c:pt idx="21271">
                  <c:v>75.616874999999993</c:v>
                </c:pt>
                <c:pt idx="21272">
                  <c:v>75.593906250000003</c:v>
                </c:pt>
                <c:pt idx="21273">
                  <c:v>75.567499999999995</c:v>
                </c:pt>
                <c:pt idx="21274">
                  <c:v>75.537031249999998</c:v>
                </c:pt>
                <c:pt idx="21275">
                  <c:v>75.504062500000003</c:v>
                </c:pt>
                <c:pt idx="21276">
                  <c:v>75.470312500000006</c:v>
                </c:pt>
                <c:pt idx="21277">
                  <c:v>75.436406250000005</c:v>
                </c:pt>
                <c:pt idx="21278">
                  <c:v>75.40234375</c:v>
                </c:pt>
                <c:pt idx="21279">
                  <c:v>75.368281249999995</c:v>
                </c:pt>
                <c:pt idx="21280">
                  <c:v>75.334218750000005</c:v>
                </c:pt>
                <c:pt idx="21281">
                  <c:v>75.300156250000001</c:v>
                </c:pt>
                <c:pt idx="21282">
                  <c:v>75.266093749999996</c:v>
                </c:pt>
                <c:pt idx="21283">
                  <c:v>75.232031250000006</c:v>
                </c:pt>
                <c:pt idx="21284">
                  <c:v>75.197968750000001</c:v>
                </c:pt>
                <c:pt idx="21285">
                  <c:v>75.163906249999997</c:v>
                </c:pt>
                <c:pt idx="21286">
                  <c:v>75.129687500000003</c:v>
                </c:pt>
                <c:pt idx="21287">
                  <c:v>75.095312500000006</c:v>
                </c:pt>
                <c:pt idx="21288">
                  <c:v>75.061250000000001</c:v>
                </c:pt>
                <c:pt idx="21289">
                  <c:v>75.027500000000003</c:v>
                </c:pt>
                <c:pt idx="21290">
                  <c:v>74.994843750000001</c:v>
                </c:pt>
                <c:pt idx="21291">
                  <c:v>74.969531250000003</c:v>
                </c:pt>
                <c:pt idx="21292">
                  <c:v>74.952812499999993</c:v>
                </c:pt>
                <c:pt idx="21293">
                  <c:v>74.940312500000005</c:v>
                </c:pt>
                <c:pt idx="21294">
                  <c:v>74.9296875</c:v>
                </c:pt>
                <c:pt idx="21295">
                  <c:v>74.919531250000006</c:v>
                </c:pt>
                <c:pt idx="21296">
                  <c:v>74.910781249999999</c:v>
                </c:pt>
                <c:pt idx="21297">
                  <c:v>74.903906250000006</c:v>
                </c:pt>
                <c:pt idx="21298">
                  <c:v>74.898281249999997</c:v>
                </c:pt>
                <c:pt idx="21299">
                  <c:v>74.892968749999994</c:v>
                </c:pt>
                <c:pt idx="21300">
                  <c:v>74.888593749999998</c:v>
                </c:pt>
                <c:pt idx="21301">
                  <c:v>74.885000000000005</c:v>
                </c:pt>
                <c:pt idx="21302">
                  <c:v>74.881249999999994</c:v>
                </c:pt>
                <c:pt idx="21303">
                  <c:v>74.877499999999998</c:v>
                </c:pt>
                <c:pt idx="21304">
                  <c:v>74.873750000000001</c:v>
                </c:pt>
                <c:pt idx="21305">
                  <c:v>74.870156249999994</c:v>
                </c:pt>
                <c:pt idx="21306">
                  <c:v>74.866562500000001</c:v>
                </c:pt>
                <c:pt idx="21307">
                  <c:v>74.862812500000004</c:v>
                </c:pt>
                <c:pt idx="21308">
                  <c:v>74.859062499999993</c:v>
                </c:pt>
                <c:pt idx="21309">
                  <c:v>74.855312499999997</c:v>
                </c:pt>
                <c:pt idx="21310">
                  <c:v>74.8515625</c:v>
                </c:pt>
                <c:pt idx="21311">
                  <c:v>74.847812500000003</c:v>
                </c:pt>
                <c:pt idx="21312">
                  <c:v>74.844218749999996</c:v>
                </c:pt>
                <c:pt idx="21313">
                  <c:v>74.840781250000006</c:v>
                </c:pt>
                <c:pt idx="21314">
                  <c:v>74.837343750000002</c:v>
                </c:pt>
                <c:pt idx="21315">
                  <c:v>74.833749999999995</c:v>
                </c:pt>
                <c:pt idx="21316">
                  <c:v>74.83</c:v>
                </c:pt>
                <c:pt idx="21317">
                  <c:v>74.826250000000002</c:v>
                </c:pt>
                <c:pt idx="21318">
                  <c:v>74.822500000000005</c:v>
                </c:pt>
                <c:pt idx="21319">
                  <c:v>74.815624999999997</c:v>
                </c:pt>
                <c:pt idx="21320">
                  <c:v>74.803281249999998</c:v>
                </c:pt>
                <c:pt idx="21321">
                  <c:v>74.787499999999994</c:v>
                </c:pt>
                <c:pt idx="21322">
                  <c:v>74.768593749999994</c:v>
                </c:pt>
                <c:pt idx="21323">
                  <c:v>74.747031250000006</c:v>
                </c:pt>
                <c:pt idx="21324">
                  <c:v>74.724218750000006</c:v>
                </c:pt>
                <c:pt idx="21325">
                  <c:v>74.700156250000006</c:v>
                </c:pt>
                <c:pt idx="21326">
                  <c:v>74.675312500000004</c:v>
                </c:pt>
                <c:pt idx="21327">
                  <c:v>74.650000000000006</c:v>
                </c:pt>
                <c:pt idx="21328">
                  <c:v>74.624218749999997</c:v>
                </c:pt>
                <c:pt idx="21329">
                  <c:v>74.598124999999996</c:v>
                </c:pt>
                <c:pt idx="21330">
                  <c:v>74.571718750000002</c:v>
                </c:pt>
                <c:pt idx="21331">
                  <c:v>74.544687499999995</c:v>
                </c:pt>
                <c:pt idx="21332">
                  <c:v>74.517187500000006</c:v>
                </c:pt>
                <c:pt idx="21333">
                  <c:v>74.488906249999999</c:v>
                </c:pt>
                <c:pt idx="21334">
                  <c:v>74.459843750000005</c:v>
                </c:pt>
                <c:pt idx="21335">
                  <c:v>74.430156249999996</c:v>
                </c:pt>
                <c:pt idx="21336">
                  <c:v>74.399687499999999</c:v>
                </c:pt>
                <c:pt idx="21337">
                  <c:v>74.368906249999995</c:v>
                </c:pt>
                <c:pt idx="21338">
                  <c:v>74.338125000000005</c:v>
                </c:pt>
                <c:pt idx="21339">
                  <c:v>74.307500000000005</c:v>
                </c:pt>
                <c:pt idx="21340">
                  <c:v>74.276875000000004</c:v>
                </c:pt>
                <c:pt idx="21341">
                  <c:v>74.246250000000003</c:v>
                </c:pt>
                <c:pt idx="21342">
                  <c:v>74.215781250000006</c:v>
                </c:pt>
                <c:pt idx="21343">
                  <c:v>74.185312499999995</c:v>
                </c:pt>
                <c:pt idx="21344">
                  <c:v>74.154531250000005</c:v>
                </c:pt>
                <c:pt idx="21345">
                  <c:v>74.123750000000001</c:v>
                </c:pt>
                <c:pt idx="21346">
                  <c:v>74.093281250000004</c:v>
                </c:pt>
                <c:pt idx="21347">
                  <c:v>74.062812500000007</c:v>
                </c:pt>
                <c:pt idx="21348">
                  <c:v>74.032187500000006</c:v>
                </c:pt>
                <c:pt idx="21349">
                  <c:v>74.001562500000006</c:v>
                </c:pt>
                <c:pt idx="21350">
                  <c:v>73.970937500000005</c:v>
                </c:pt>
                <c:pt idx="21351">
                  <c:v>73.940312500000005</c:v>
                </c:pt>
                <c:pt idx="21352">
                  <c:v>73.909687500000004</c:v>
                </c:pt>
                <c:pt idx="21353">
                  <c:v>73.879062500000003</c:v>
                </c:pt>
                <c:pt idx="21354">
                  <c:v>73.848437500000003</c:v>
                </c:pt>
                <c:pt idx="21355">
                  <c:v>73.817812500000002</c:v>
                </c:pt>
                <c:pt idx="21356">
                  <c:v>73.787187500000002</c:v>
                </c:pt>
                <c:pt idx="21357">
                  <c:v>73.756562500000001</c:v>
                </c:pt>
                <c:pt idx="21358">
                  <c:v>73.725937500000001</c:v>
                </c:pt>
                <c:pt idx="21359">
                  <c:v>73.6953125</c:v>
                </c:pt>
                <c:pt idx="21360">
                  <c:v>73.664687499999999</c:v>
                </c:pt>
                <c:pt idx="21361">
                  <c:v>73.634218750000002</c:v>
                </c:pt>
                <c:pt idx="21362">
                  <c:v>73.603750000000005</c:v>
                </c:pt>
                <c:pt idx="21363">
                  <c:v>73.572968750000001</c:v>
                </c:pt>
                <c:pt idx="21364">
                  <c:v>73.542187499999997</c:v>
                </c:pt>
                <c:pt idx="21365">
                  <c:v>73.511562499999997</c:v>
                </c:pt>
                <c:pt idx="21366">
                  <c:v>73.480937499999996</c:v>
                </c:pt>
                <c:pt idx="21367">
                  <c:v>73.450312499999995</c:v>
                </c:pt>
                <c:pt idx="21368">
                  <c:v>73.419687499999995</c:v>
                </c:pt>
                <c:pt idx="21369">
                  <c:v>73.389062499999994</c:v>
                </c:pt>
                <c:pt idx="21370">
                  <c:v>73.358750000000001</c:v>
                </c:pt>
                <c:pt idx="21371">
                  <c:v>73.328437500000007</c:v>
                </c:pt>
                <c:pt idx="21372">
                  <c:v>73.297968749999995</c:v>
                </c:pt>
                <c:pt idx="21373">
                  <c:v>73.267499999999998</c:v>
                </c:pt>
                <c:pt idx="21374">
                  <c:v>73.236874999999998</c:v>
                </c:pt>
                <c:pt idx="21375">
                  <c:v>73.206249999999997</c:v>
                </c:pt>
                <c:pt idx="21376">
                  <c:v>73.17578125</c:v>
                </c:pt>
                <c:pt idx="21377">
                  <c:v>73.145312500000003</c:v>
                </c:pt>
                <c:pt idx="21378">
                  <c:v>73.116874999999993</c:v>
                </c:pt>
                <c:pt idx="21379">
                  <c:v>73.096249999999998</c:v>
                </c:pt>
                <c:pt idx="21380">
                  <c:v>73.085781249999997</c:v>
                </c:pt>
                <c:pt idx="21381">
                  <c:v>73.080468749999994</c:v>
                </c:pt>
                <c:pt idx="21382">
                  <c:v>73.076875000000001</c:v>
                </c:pt>
                <c:pt idx="21383">
                  <c:v>73.074843749999999</c:v>
                </c:pt>
                <c:pt idx="21384">
                  <c:v>73.073281249999994</c:v>
                </c:pt>
                <c:pt idx="21385">
                  <c:v>73.071562499999999</c:v>
                </c:pt>
                <c:pt idx="21386">
                  <c:v>73.069843750000004</c:v>
                </c:pt>
                <c:pt idx="21387">
                  <c:v>73.068124999999995</c:v>
                </c:pt>
                <c:pt idx="21388">
                  <c:v>73.06640625</c:v>
                </c:pt>
                <c:pt idx="21389">
                  <c:v>73.064843749999994</c:v>
                </c:pt>
                <c:pt idx="21390">
                  <c:v>73.063124999999999</c:v>
                </c:pt>
                <c:pt idx="21391">
                  <c:v>73.061250000000001</c:v>
                </c:pt>
                <c:pt idx="21392">
                  <c:v>73.059375000000003</c:v>
                </c:pt>
                <c:pt idx="21393">
                  <c:v>73.057500000000005</c:v>
                </c:pt>
                <c:pt idx="21394">
                  <c:v>73.055468750000003</c:v>
                </c:pt>
                <c:pt idx="21395">
                  <c:v>73.053437500000001</c:v>
                </c:pt>
                <c:pt idx="21396">
                  <c:v>73.051562500000003</c:v>
                </c:pt>
                <c:pt idx="21397">
                  <c:v>73.049687500000005</c:v>
                </c:pt>
                <c:pt idx="21398">
                  <c:v>73.047968749999995</c:v>
                </c:pt>
                <c:pt idx="21399">
                  <c:v>73.046250000000001</c:v>
                </c:pt>
                <c:pt idx="21400">
                  <c:v>73.044375000000002</c:v>
                </c:pt>
              </c:numCache>
            </c:numRef>
          </c:val>
          <c:smooth val="0"/>
          <c:extLst>
            <c:ext xmlns:c16="http://schemas.microsoft.com/office/drawing/2014/chart" uri="{C3380CC4-5D6E-409C-BE32-E72D297353CC}">
              <c16:uniqueId val="{00000000-D18F-4287-B169-C309E4D4B2B1}"/>
            </c:ext>
          </c:extLst>
        </c:ser>
        <c:dLbls>
          <c:showLegendKey val="0"/>
          <c:showVal val="0"/>
          <c:showCatName val="0"/>
          <c:showSerName val="0"/>
          <c:showPercent val="0"/>
          <c:showBubbleSize val="0"/>
        </c:dLbls>
        <c:smooth val="0"/>
        <c:axId val="532878720"/>
        <c:axId val="532879136"/>
      </c:lineChart>
      <c:catAx>
        <c:axId val="532878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532879136"/>
        <c:crosses val="autoZero"/>
        <c:auto val="1"/>
        <c:lblAlgn val="ctr"/>
        <c:lblOffset val="100"/>
        <c:noMultiLvlLbl val="0"/>
      </c:catAx>
      <c:valAx>
        <c:axId val="532879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2878720"/>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90F300-8AE3-4031-8A31-6720D9D8CE96}" type="doc">
      <dgm:prSet loTypeId="urn:microsoft.com/office/officeart/2005/8/layout/hProcess11" loCatId="process" qsTypeId="urn:microsoft.com/office/officeart/2005/8/quickstyle/simple1" qsCatId="simple" csTypeId="urn:microsoft.com/office/officeart/2005/8/colors/accent1_2" csCatId="accent1" phldr="1"/>
      <dgm:spPr/>
    </dgm:pt>
    <dgm:pt modelId="{BAF97DCD-3184-4C3F-B2BA-9872CE2D8306}">
      <dgm:prSet phldrT="[文本]" custT="1"/>
      <dgm:spPr/>
      <dgm:t>
        <a:bodyPr/>
        <a:lstStyle/>
        <a:p>
          <a:r>
            <a:rPr lang="zh-CN" altLang="en-US" sz="1200" dirty="0"/>
            <a:t>开始时间 20</a:t>
          </a:r>
          <a:r>
            <a:rPr lang="en-US" altLang="zh-CN" sz="1200" dirty="0"/>
            <a:t>20</a:t>
          </a:r>
          <a:r>
            <a:rPr lang="zh-CN" altLang="en-US" sz="1200" dirty="0"/>
            <a:t>/</a:t>
          </a:r>
          <a:r>
            <a:rPr lang="en-US" altLang="zh-CN" sz="1200" dirty="0"/>
            <a:t>0</a:t>
          </a:r>
          <a:r>
            <a:rPr lang="zh-CN" altLang="en-US" sz="1200" dirty="0"/>
            <a:t>1/1</a:t>
          </a:r>
          <a:r>
            <a:rPr lang="en-US" altLang="zh-CN" sz="1200" dirty="0"/>
            <a:t>7</a:t>
          </a:r>
          <a:r>
            <a:rPr lang="zh-CN" altLang="en-US" sz="1200" dirty="0"/>
            <a:t> </a:t>
          </a:r>
          <a:r>
            <a:rPr lang="en-US" altLang="zh-CN" sz="1200" dirty="0"/>
            <a:t>00</a:t>
          </a:r>
          <a:r>
            <a:rPr lang="zh-CN" altLang="en-US" sz="1200" dirty="0"/>
            <a:t>:</a:t>
          </a:r>
          <a:r>
            <a:rPr lang="en-US" altLang="zh-CN" sz="1200" dirty="0"/>
            <a:t>00</a:t>
          </a:r>
          <a:endParaRPr lang="zh-CN" altLang="en-US" sz="1200" dirty="0"/>
        </a:p>
      </dgm:t>
    </dgm:pt>
    <dgm:pt modelId="{5F09EC19-92BB-4FCC-B70A-C3CF4AAA9F19}" type="parTrans" cxnId="{8F0C16CD-4DF6-4491-9404-7709C58216BB}">
      <dgm:prSet/>
      <dgm:spPr/>
      <dgm:t>
        <a:bodyPr/>
        <a:lstStyle/>
        <a:p>
          <a:endParaRPr lang="zh-CN" altLang="en-US" sz="1400"/>
        </a:p>
      </dgm:t>
    </dgm:pt>
    <dgm:pt modelId="{C635F086-B601-4DDD-AE25-C2254688377A}" type="sibTrans" cxnId="{8F0C16CD-4DF6-4491-9404-7709C58216BB}">
      <dgm:prSet/>
      <dgm:spPr/>
      <dgm:t>
        <a:bodyPr/>
        <a:lstStyle/>
        <a:p>
          <a:endParaRPr lang="zh-CN" altLang="en-US" sz="1400"/>
        </a:p>
      </dgm:t>
    </dgm:pt>
    <dgm:pt modelId="{151035C7-0498-4079-A311-80D203D7330A}">
      <dgm:prSet phldrT="[文本]" custT="1"/>
      <dgm:spPr/>
      <dgm:t>
        <a:bodyPr/>
        <a:lstStyle/>
        <a:p>
          <a:r>
            <a:rPr lang="zh-CN" altLang="en-US" sz="1200" b="1" dirty="0">
              <a:solidFill>
                <a:srgbClr val="FF0000"/>
              </a:solidFill>
            </a:rPr>
            <a:t>已异常 20</a:t>
          </a:r>
          <a:r>
            <a:rPr lang="en-US" altLang="zh-CN" sz="1200" b="1" dirty="0">
              <a:solidFill>
                <a:srgbClr val="FF0000"/>
              </a:solidFill>
            </a:rPr>
            <a:t>20</a:t>
          </a:r>
          <a:r>
            <a:rPr lang="zh-CN" altLang="en-US" sz="1200" b="1" dirty="0">
              <a:solidFill>
                <a:srgbClr val="FF0000"/>
              </a:solidFill>
            </a:rPr>
            <a:t>/1/1</a:t>
          </a:r>
          <a:r>
            <a:rPr lang="en-US" altLang="zh-CN" sz="1200" b="1" dirty="0">
              <a:solidFill>
                <a:srgbClr val="FF0000"/>
              </a:solidFill>
            </a:rPr>
            <a:t>8</a:t>
          </a:r>
          <a:r>
            <a:rPr lang="zh-CN" altLang="en-US" sz="1200" b="1" dirty="0">
              <a:solidFill>
                <a:srgbClr val="FF0000"/>
              </a:solidFill>
            </a:rPr>
            <a:t>  0</a:t>
          </a:r>
          <a:r>
            <a:rPr lang="en-US" altLang="zh-CN" sz="1200" b="1" dirty="0">
              <a:solidFill>
                <a:srgbClr val="FF0000"/>
              </a:solidFill>
            </a:rPr>
            <a:t>2</a:t>
          </a:r>
          <a:r>
            <a:rPr lang="zh-CN" altLang="en-US" sz="1200" b="1" dirty="0">
              <a:solidFill>
                <a:srgbClr val="FF0000"/>
              </a:solidFill>
            </a:rPr>
            <a:t>:</a:t>
          </a:r>
          <a:r>
            <a:rPr lang="en-US" altLang="zh-CN" sz="1200" b="1" dirty="0">
              <a:solidFill>
                <a:srgbClr val="FF0000"/>
              </a:solidFill>
            </a:rPr>
            <a:t>00</a:t>
          </a:r>
          <a:endParaRPr lang="zh-CN" altLang="en-US" sz="1200" b="1" dirty="0">
            <a:solidFill>
              <a:srgbClr val="FF0000"/>
            </a:solidFill>
          </a:endParaRPr>
        </a:p>
      </dgm:t>
    </dgm:pt>
    <dgm:pt modelId="{DD2119E7-DC87-4469-9BAA-52FB0A89427E}" type="parTrans" cxnId="{EB5166CC-5D3C-497C-8838-2BA397B4291C}">
      <dgm:prSet/>
      <dgm:spPr/>
      <dgm:t>
        <a:bodyPr/>
        <a:lstStyle/>
        <a:p>
          <a:endParaRPr lang="zh-CN" altLang="en-US" sz="1400"/>
        </a:p>
      </dgm:t>
    </dgm:pt>
    <dgm:pt modelId="{DB570127-644E-40CD-B990-A1292F6BC359}" type="sibTrans" cxnId="{EB5166CC-5D3C-497C-8838-2BA397B4291C}">
      <dgm:prSet/>
      <dgm:spPr/>
      <dgm:t>
        <a:bodyPr/>
        <a:lstStyle/>
        <a:p>
          <a:endParaRPr lang="zh-CN" altLang="en-US" sz="1400"/>
        </a:p>
      </dgm:t>
    </dgm:pt>
    <dgm:pt modelId="{DE87A057-1256-4956-8111-1F3FDA33EBD2}">
      <dgm:prSet phldrT="[文本]" custT="1"/>
      <dgm:spPr/>
      <dgm:t>
        <a:bodyPr/>
        <a:lstStyle/>
        <a:p>
          <a:r>
            <a:rPr lang="zh-CN" altLang="en-US" sz="1200" dirty="0"/>
            <a:t>标注事故 20</a:t>
          </a:r>
          <a:r>
            <a:rPr lang="en-US" altLang="zh-CN" sz="1200" dirty="0"/>
            <a:t>20</a:t>
          </a:r>
          <a:r>
            <a:rPr lang="zh-CN" altLang="en-US" sz="1200" dirty="0"/>
            <a:t>/</a:t>
          </a:r>
          <a:r>
            <a:rPr lang="en-US" altLang="zh-CN" sz="1200" dirty="0"/>
            <a:t>0</a:t>
          </a:r>
          <a:r>
            <a:rPr lang="zh-CN" altLang="en-US" sz="1200" dirty="0"/>
            <a:t>1/1</a:t>
          </a:r>
          <a:r>
            <a:rPr lang="en-US" altLang="zh-CN" sz="1200" dirty="0"/>
            <a:t>8</a:t>
          </a:r>
          <a:r>
            <a:rPr lang="zh-CN" altLang="en-US" sz="1200" dirty="0"/>
            <a:t>  </a:t>
          </a:r>
          <a:r>
            <a:rPr lang="en-US" altLang="zh-CN" sz="1200" dirty="0"/>
            <a:t>05</a:t>
          </a:r>
          <a:r>
            <a:rPr lang="zh-CN" altLang="en-US" sz="1200" dirty="0"/>
            <a:t>:</a:t>
          </a:r>
          <a:r>
            <a:rPr lang="en-US" altLang="zh-CN" sz="1200" dirty="0"/>
            <a:t>45</a:t>
          </a:r>
          <a:endParaRPr lang="zh-CN" altLang="en-US" sz="1200" dirty="0"/>
        </a:p>
      </dgm:t>
    </dgm:pt>
    <dgm:pt modelId="{1170DB59-3E10-4455-B5C1-D29DC65EB15B}" type="parTrans" cxnId="{D9142D32-7746-4AF6-B6E1-7EFBBC8ACFE3}">
      <dgm:prSet/>
      <dgm:spPr/>
      <dgm:t>
        <a:bodyPr/>
        <a:lstStyle/>
        <a:p>
          <a:endParaRPr lang="zh-CN" altLang="en-US" sz="1400"/>
        </a:p>
      </dgm:t>
    </dgm:pt>
    <dgm:pt modelId="{44EB1AD0-82B3-4071-8421-6D9E0869946F}" type="sibTrans" cxnId="{D9142D32-7746-4AF6-B6E1-7EFBBC8ACFE3}">
      <dgm:prSet/>
      <dgm:spPr/>
      <dgm:t>
        <a:bodyPr/>
        <a:lstStyle/>
        <a:p>
          <a:endParaRPr lang="zh-CN" altLang="en-US" sz="1400"/>
        </a:p>
      </dgm:t>
    </dgm:pt>
    <dgm:pt modelId="{BFE642FD-71CE-4DF8-87F0-D84384030A7B}">
      <dgm:prSet phldrT="[文本]" custT="1"/>
      <dgm:spPr/>
      <dgm:t>
        <a:bodyPr/>
        <a:lstStyle/>
        <a:p>
          <a:r>
            <a:rPr lang="zh-CN" altLang="en-US" sz="1200" dirty="0"/>
            <a:t>标注结束 20</a:t>
          </a:r>
          <a:r>
            <a:rPr lang="en-US" altLang="zh-CN" sz="1200" dirty="0"/>
            <a:t>20</a:t>
          </a:r>
          <a:r>
            <a:rPr lang="zh-CN" altLang="en-US" sz="1200" dirty="0"/>
            <a:t>/1/</a:t>
          </a:r>
          <a:r>
            <a:rPr lang="en-US" altLang="zh-CN" sz="1200" dirty="0"/>
            <a:t>22</a:t>
          </a:r>
          <a:r>
            <a:rPr lang="zh-CN" altLang="en-US" sz="1200" dirty="0"/>
            <a:t>  </a:t>
          </a:r>
          <a:r>
            <a:rPr lang="en-US" altLang="zh-CN" sz="1200" dirty="0"/>
            <a:t>10</a:t>
          </a:r>
          <a:r>
            <a:rPr lang="zh-CN" altLang="en-US" sz="1200" dirty="0"/>
            <a:t>:</a:t>
          </a:r>
          <a:r>
            <a:rPr lang="en-US" altLang="zh-CN" sz="1200" dirty="0"/>
            <a:t>00</a:t>
          </a:r>
          <a:endParaRPr lang="zh-CN" altLang="en-US" sz="1200" dirty="0"/>
        </a:p>
      </dgm:t>
    </dgm:pt>
    <dgm:pt modelId="{0D1BBA3C-3A0D-48EB-9902-E8D322C877D2}" type="parTrans" cxnId="{6D5EB6C7-1021-4757-92E3-18C51150A1EC}">
      <dgm:prSet/>
      <dgm:spPr/>
      <dgm:t>
        <a:bodyPr/>
        <a:lstStyle/>
        <a:p>
          <a:endParaRPr lang="zh-CN" altLang="en-US" sz="1600"/>
        </a:p>
      </dgm:t>
    </dgm:pt>
    <dgm:pt modelId="{6A60AEC0-1AED-4064-91AC-57672C0D2660}" type="sibTrans" cxnId="{6D5EB6C7-1021-4757-92E3-18C51150A1EC}">
      <dgm:prSet/>
      <dgm:spPr/>
      <dgm:t>
        <a:bodyPr/>
        <a:lstStyle/>
        <a:p>
          <a:endParaRPr lang="zh-CN" altLang="en-US" sz="1600"/>
        </a:p>
      </dgm:t>
    </dgm:pt>
    <dgm:pt modelId="{27151718-55D9-4B41-8A1E-8773E3C0E7E0}" type="pres">
      <dgm:prSet presAssocID="{8D90F300-8AE3-4031-8A31-6720D9D8CE96}" presName="Name0" presStyleCnt="0">
        <dgm:presLayoutVars>
          <dgm:dir/>
          <dgm:resizeHandles val="exact"/>
        </dgm:presLayoutVars>
      </dgm:prSet>
      <dgm:spPr/>
    </dgm:pt>
    <dgm:pt modelId="{2876CAB7-A8D0-46B3-94DC-504F4B265D51}" type="pres">
      <dgm:prSet presAssocID="{8D90F300-8AE3-4031-8A31-6720D9D8CE96}" presName="arrow" presStyleLbl="bgShp" presStyleIdx="0" presStyleCnt="1" custScaleY="51567"/>
      <dgm:spPr/>
    </dgm:pt>
    <dgm:pt modelId="{005456F9-87B7-4373-AA21-AC8749B808D5}" type="pres">
      <dgm:prSet presAssocID="{8D90F300-8AE3-4031-8A31-6720D9D8CE96}" presName="points" presStyleCnt="0"/>
      <dgm:spPr/>
    </dgm:pt>
    <dgm:pt modelId="{BBAA3941-8860-4435-A37B-82096F594874}" type="pres">
      <dgm:prSet presAssocID="{BAF97DCD-3184-4C3F-B2BA-9872CE2D8306}" presName="compositeA" presStyleCnt="0"/>
      <dgm:spPr/>
    </dgm:pt>
    <dgm:pt modelId="{FAC19C89-60C1-4625-90DB-0418C375366F}" type="pres">
      <dgm:prSet presAssocID="{BAF97DCD-3184-4C3F-B2BA-9872CE2D8306}" presName="textA" presStyleLbl="revTx" presStyleIdx="0" presStyleCnt="4" custScaleX="166951">
        <dgm:presLayoutVars>
          <dgm:bulletEnabled val="1"/>
        </dgm:presLayoutVars>
      </dgm:prSet>
      <dgm:spPr/>
    </dgm:pt>
    <dgm:pt modelId="{DB12F991-3DAB-4FB8-B67A-6FCD9DC11095}" type="pres">
      <dgm:prSet presAssocID="{BAF97DCD-3184-4C3F-B2BA-9872CE2D8306}" presName="circleA" presStyleLbl="node1" presStyleIdx="0" presStyleCnt="4" custScaleX="74521" custScaleY="74521"/>
      <dgm:spPr/>
    </dgm:pt>
    <dgm:pt modelId="{BD6E4BCE-6FED-4D19-8AA8-4E480E22385E}" type="pres">
      <dgm:prSet presAssocID="{BAF97DCD-3184-4C3F-B2BA-9872CE2D8306}" presName="spaceA" presStyleCnt="0"/>
      <dgm:spPr/>
    </dgm:pt>
    <dgm:pt modelId="{35B7A293-A731-41D0-A68E-4012CD343E6C}" type="pres">
      <dgm:prSet presAssocID="{C635F086-B601-4DDD-AE25-C2254688377A}" presName="space" presStyleCnt="0"/>
      <dgm:spPr/>
    </dgm:pt>
    <dgm:pt modelId="{E9D5A6C0-31ED-419D-8791-97ED4F42F5CB}" type="pres">
      <dgm:prSet presAssocID="{151035C7-0498-4079-A311-80D203D7330A}" presName="compositeB" presStyleCnt="0"/>
      <dgm:spPr/>
    </dgm:pt>
    <dgm:pt modelId="{7E863440-400C-46FF-8329-A036CF1917D7}" type="pres">
      <dgm:prSet presAssocID="{151035C7-0498-4079-A311-80D203D7330A}" presName="textB" presStyleLbl="revTx" presStyleIdx="1" presStyleCnt="4" custScaleX="160802">
        <dgm:presLayoutVars>
          <dgm:bulletEnabled val="1"/>
        </dgm:presLayoutVars>
      </dgm:prSet>
      <dgm:spPr/>
    </dgm:pt>
    <dgm:pt modelId="{402B9D01-8578-4F31-8762-B61C62A8A404}" type="pres">
      <dgm:prSet presAssocID="{151035C7-0498-4079-A311-80D203D7330A}" presName="circleB" presStyleLbl="node1" presStyleIdx="1" presStyleCnt="4" custScaleX="74521" custScaleY="74521"/>
      <dgm:spPr/>
    </dgm:pt>
    <dgm:pt modelId="{3B29F24D-0612-4B6D-8A3C-8900D53E3642}" type="pres">
      <dgm:prSet presAssocID="{151035C7-0498-4079-A311-80D203D7330A}" presName="spaceB" presStyleCnt="0"/>
      <dgm:spPr/>
    </dgm:pt>
    <dgm:pt modelId="{93AF4592-16CF-4DDD-A1BD-F2F8A5C0638E}" type="pres">
      <dgm:prSet presAssocID="{DB570127-644E-40CD-B990-A1292F6BC359}" presName="space" presStyleCnt="0"/>
      <dgm:spPr/>
    </dgm:pt>
    <dgm:pt modelId="{65386225-045E-4272-8BEC-206E1489B51C}" type="pres">
      <dgm:prSet presAssocID="{DE87A057-1256-4956-8111-1F3FDA33EBD2}" presName="compositeA" presStyleCnt="0"/>
      <dgm:spPr/>
    </dgm:pt>
    <dgm:pt modelId="{BAFF857C-A0CE-4997-9645-A8E599ABCDC4}" type="pres">
      <dgm:prSet presAssocID="{DE87A057-1256-4956-8111-1F3FDA33EBD2}" presName="textA" presStyleLbl="revTx" presStyleIdx="2" presStyleCnt="4" custScaleX="161942">
        <dgm:presLayoutVars>
          <dgm:bulletEnabled val="1"/>
        </dgm:presLayoutVars>
      </dgm:prSet>
      <dgm:spPr/>
    </dgm:pt>
    <dgm:pt modelId="{C5750DC4-CE90-4A6B-B3B8-16727E7D76A0}" type="pres">
      <dgm:prSet presAssocID="{DE87A057-1256-4956-8111-1F3FDA33EBD2}" presName="circleA" presStyleLbl="node1" presStyleIdx="2" presStyleCnt="4" custScaleX="74521" custScaleY="74521"/>
      <dgm:spPr/>
    </dgm:pt>
    <dgm:pt modelId="{E6F59655-F5C0-4030-BAB2-D722FBA1D151}" type="pres">
      <dgm:prSet presAssocID="{DE87A057-1256-4956-8111-1F3FDA33EBD2}" presName="spaceA" presStyleCnt="0"/>
      <dgm:spPr/>
    </dgm:pt>
    <dgm:pt modelId="{D84993BD-7130-4FCD-B5D1-506FBE9C1276}" type="pres">
      <dgm:prSet presAssocID="{44EB1AD0-82B3-4071-8421-6D9E0869946F}" presName="space" presStyleCnt="0"/>
      <dgm:spPr/>
    </dgm:pt>
    <dgm:pt modelId="{18292871-AB9A-4276-AD0E-3A112B566C5E}" type="pres">
      <dgm:prSet presAssocID="{BFE642FD-71CE-4DF8-87F0-D84384030A7B}" presName="compositeB" presStyleCnt="0"/>
      <dgm:spPr/>
    </dgm:pt>
    <dgm:pt modelId="{108EF940-184B-49E4-BBE7-523F42F409CC}" type="pres">
      <dgm:prSet presAssocID="{BFE642FD-71CE-4DF8-87F0-D84384030A7B}" presName="textB" presStyleLbl="revTx" presStyleIdx="3" presStyleCnt="4" custScaleX="176745">
        <dgm:presLayoutVars>
          <dgm:bulletEnabled val="1"/>
        </dgm:presLayoutVars>
      </dgm:prSet>
      <dgm:spPr/>
    </dgm:pt>
    <dgm:pt modelId="{C916A163-2BF1-4CAA-A904-197AB505105E}" type="pres">
      <dgm:prSet presAssocID="{BFE642FD-71CE-4DF8-87F0-D84384030A7B}" presName="circleB" presStyleLbl="node1" presStyleIdx="3" presStyleCnt="4" custScaleX="74521" custScaleY="74521"/>
      <dgm:spPr/>
    </dgm:pt>
    <dgm:pt modelId="{C27ABC29-F764-40FD-9A9D-D454F45C328A}" type="pres">
      <dgm:prSet presAssocID="{BFE642FD-71CE-4DF8-87F0-D84384030A7B}" presName="spaceB" presStyleCnt="0"/>
      <dgm:spPr/>
    </dgm:pt>
  </dgm:ptLst>
  <dgm:cxnLst>
    <dgm:cxn modelId="{EDD4BD0E-8B03-4782-B808-E77AC0008F99}" type="presOf" srcId="{8D90F300-8AE3-4031-8A31-6720D9D8CE96}" destId="{27151718-55D9-4B41-8A1E-8773E3C0E7E0}" srcOrd="0" destOrd="0" presId="urn:microsoft.com/office/officeart/2005/8/layout/hProcess11"/>
    <dgm:cxn modelId="{D9142D32-7746-4AF6-B6E1-7EFBBC8ACFE3}" srcId="{8D90F300-8AE3-4031-8A31-6720D9D8CE96}" destId="{DE87A057-1256-4956-8111-1F3FDA33EBD2}" srcOrd="2" destOrd="0" parTransId="{1170DB59-3E10-4455-B5C1-D29DC65EB15B}" sibTransId="{44EB1AD0-82B3-4071-8421-6D9E0869946F}"/>
    <dgm:cxn modelId="{43084033-775E-4802-BB83-5F5FCF2D14B6}" type="presOf" srcId="{DE87A057-1256-4956-8111-1F3FDA33EBD2}" destId="{BAFF857C-A0CE-4997-9645-A8E599ABCDC4}" srcOrd="0" destOrd="0" presId="urn:microsoft.com/office/officeart/2005/8/layout/hProcess11"/>
    <dgm:cxn modelId="{E8D9194A-9FF4-4A07-8C4A-0B6EAC41B140}" type="presOf" srcId="{151035C7-0498-4079-A311-80D203D7330A}" destId="{7E863440-400C-46FF-8329-A036CF1917D7}" srcOrd="0" destOrd="0" presId="urn:microsoft.com/office/officeart/2005/8/layout/hProcess11"/>
    <dgm:cxn modelId="{92507DAC-283B-4B07-901A-FFAFD748DD30}" type="presOf" srcId="{BAF97DCD-3184-4C3F-B2BA-9872CE2D8306}" destId="{FAC19C89-60C1-4625-90DB-0418C375366F}" srcOrd="0" destOrd="0" presId="urn:microsoft.com/office/officeart/2005/8/layout/hProcess11"/>
    <dgm:cxn modelId="{6D5EB6C7-1021-4757-92E3-18C51150A1EC}" srcId="{8D90F300-8AE3-4031-8A31-6720D9D8CE96}" destId="{BFE642FD-71CE-4DF8-87F0-D84384030A7B}" srcOrd="3" destOrd="0" parTransId="{0D1BBA3C-3A0D-48EB-9902-E8D322C877D2}" sibTransId="{6A60AEC0-1AED-4064-91AC-57672C0D2660}"/>
    <dgm:cxn modelId="{EB5166CC-5D3C-497C-8838-2BA397B4291C}" srcId="{8D90F300-8AE3-4031-8A31-6720D9D8CE96}" destId="{151035C7-0498-4079-A311-80D203D7330A}" srcOrd="1" destOrd="0" parTransId="{DD2119E7-DC87-4469-9BAA-52FB0A89427E}" sibTransId="{DB570127-644E-40CD-B990-A1292F6BC359}"/>
    <dgm:cxn modelId="{8F0C16CD-4DF6-4491-9404-7709C58216BB}" srcId="{8D90F300-8AE3-4031-8A31-6720D9D8CE96}" destId="{BAF97DCD-3184-4C3F-B2BA-9872CE2D8306}" srcOrd="0" destOrd="0" parTransId="{5F09EC19-92BB-4FCC-B70A-C3CF4AAA9F19}" sibTransId="{C635F086-B601-4DDD-AE25-C2254688377A}"/>
    <dgm:cxn modelId="{6F560EEE-E060-4A68-841B-E6A1F9AEA3D4}" type="presOf" srcId="{BFE642FD-71CE-4DF8-87F0-D84384030A7B}" destId="{108EF940-184B-49E4-BBE7-523F42F409CC}" srcOrd="0" destOrd="0" presId="urn:microsoft.com/office/officeart/2005/8/layout/hProcess11"/>
    <dgm:cxn modelId="{0D243503-D6ED-41AA-924A-EA2A2EF36139}" type="presParOf" srcId="{27151718-55D9-4B41-8A1E-8773E3C0E7E0}" destId="{2876CAB7-A8D0-46B3-94DC-504F4B265D51}" srcOrd="0" destOrd="0" presId="urn:microsoft.com/office/officeart/2005/8/layout/hProcess11"/>
    <dgm:cxn modelId="{9BD81EF6-0418-40BA-98E2-D3EB746691CE}" type="presParOf" srcId="{27151718-55D9-4B41-8A1E-8773E3C0E7E0}" destId="{005456F9-87B7-4373-AA21-AC8749B808D5}" srcOrd="1" destOrd="0" presId="urn:microsoft.com/office/officeart/2005/8/layout/hProcess11"/>
    <dgm:cxn modelId="{7E8CCC68-739A-4D88-872B-95739B394985}" type="presParOf" srcId="{005456F9-87B7-4373-AA21-AC8749B808D5}" destId="{BBAA3941-8860-4435-A37B-82096F594874}" srcOrd="0" destOrd="0" presId="urn:microsoft.com/office/officeart/2005/8/layout/hProcess11"/>
    <dgm:cxn modelId="{9A1B7C53-6E26-40A1-B41A-B9AC548D7EDA}" type="presParOf" srcId="{BBAA3941-8860-4435-A37B-82096F594874}" destId="{FAC19C89-60C1-4625-90DB-0418C375366F}" srcOrd="0" destOrd="0" presId="urn:microsoft.com/office/officeart/2005/8/layout/hProcess11"/>
    <dgm:cxn modelId="{9279F029-F74B-47ED-97D0-8C9A5F337E0E}" type="presParOf" srcId="{BBAA3941-8860-4435-A37B-82096F594874}" destId="{DB12F991-3DAB-4FB8-B67A-6FCD9DC11095}" srcOrd="1" destOrd="0" presId="urn:microsoft.com/office/officeart/2005/8/layout/hProcess11"/>
    <dgm:cxn modelId="{C41E2EEF-2C15-4A03-93FE-4F1170EF04DA}" type="presParOf" srcId="{BBAA3941-8860-4435-A37B-82096F594874}" destId="{BD6E4BCE-6FED-4D19-8AA8-4E480E22385E}" srcOrd="2" destOrd="0" presId="urn:microsoft.com/office/officeart/2005/8/layout/hProcess11"/>
    <dgm:cxn modelId="{11BC6BC6-78FE-4640-ADF1-B960FF2BBE41}" type="presParOf" srcId="{005456F9-87B7-4373-AA21-AC8749B808D5}" destId="{35B7A293-A731-41D0-A68E-4012CD343E6C}" srcOrd="1" destOrd="0" presId="urn:microsoft.com/office/officeart/2005/8/layout/hProcess11"/>
    <dgm:cxn modelId="{949ECD3C-C449-4A6A-8E89-327B18A0F02B}" type="presParOf" srcId="{005456F9-87B7-4373-AA21-AC8749B808D5}" destId="{E9D5A6C0-31ED-419D-8791-97ED4F42F5CB}" srcOrd="2" destOrd="0" presId="urn:microsoft.com/office/officeart/2005/8/layout/hProcess11"/>
    <dgm:cxn modelId="{509B0206-4D24-403E-916B-5B345A7FC922}" type="presParOf" srcId="{E9D5A6C0-31ED-419D-8791-97ED4F42F5CB}" destId="{7E863440-400C-46FF-8329-A036CF1917D7}" srcOrd="0" destOrd="0" presId="urn:microsoft.com/office/officeart/2005/8/layout/hProcess11"/>
    <dgm:cxn modelId="{6441B41E-4CCD-447B-AB7C-F0567D3D5243}" type="presParOf" srcId="{E9D5A6C0-31ED-419D-8791-97ED4F42F5CB}" destId="{402B9D01-8578-4F31-8762-B61C62A8A404}" srcOrd="1" destOrd="0" presId="urn:microsoft.com/office/officeart/2005/8/layout/hProcess11"/>
    <dgm:cxn modelId="{D0DA2D98-10CF-4756-A47E-774D69E8EA35}" type="presParOf" srcId="{E9D5A6C0-31ED-419D-8791-97ED4F42F5CB}" destId="{3B29F24D-0612-4B6D-8A3C-8900D53E3642}" srcOrd="2" destOrd="0" presId="urn:microsoft.com/office/officeart/2005/8/layout/hProcess11"/>
    <dgm:cxn modelId="{6DCF7EF2-3BD9-4841-A2FA-65F5D454FE6B}" type="presParOf" srcId="{005456F9-87B7-4373-AA21-AC8749B808D5}" destId="{93AF4592-16CF-4DDD-A1BD-F2F8A5C0638E}" srcOrd="3" destOrd="0" presId="urn:microsoft.com/office/officeart/2005/8/layout/hProcess11"/>
    <dgm:cxn modelId="{F5C1624A-9062-468D-A82C-02E32B874E66}" type="presParOf" srcId="{005456F9-87B7-4373-AA21-AC8749B808D5}" destId="{65386225-045E-4272-8BEC-206E1489B51C}" srcOrd="4" destOrd="0" presId="urn:microsoft.com/office/officeart/2005/8/layout/hProcess11"/>
    <dgm:cxn modelId="{9FB11A76-D2DA-4EA6-A938-578FE2AF5B2B}" type="presParOf" srcId="{65386225-045E-4272-8BEC-206E1489B51C}" destId="{BAFF857C-A0CE-4997-9645-A8E599ABCDC4}" srcOrd="0" destOrd="0" presId="urn:microsoft.com/office/officeart/2005/8/layout/hProcess11"/>
    <dgm:cxn modelId="{F09F8B6F-8E60-4220-B653-603E61E89FED}" type="presParOf" srcId="{65386225-045E-4272-8BEC-206E1489B51C}" destId="{C5750DC4-CE90-4A6B-B3B8-16727E7D76A0}" srcOrd="1" destOrd="0" presId="urn:microsoft.com/office/officeart/2005/8/layout/hProcess11"/>
    <dgm:cxn modelId="{871EFAA3-0998-4D5B-A37F-ECD345376BF4}" type="presParOf" srcId="{65386225-045E-4272-8BEC-206E1489B51C}" destId="{E6F59655-F5C0-4030-BAB2-D722FBA1D151}" srcOrd="2" destOrd="0" presId="urn:microsoft.com/office/officeart/2005/8/layout/hProcess11"/>
    <dgm:cxn modelId="{A37C4531-08B5-413B-8096-8659265D8618}" type="presParOf" srcId="{005456F9-87B7-4373-AA21-AC8749B808D5}" destId="{D84993BD-7130-4FCD-B5D1-506FBE9C1276}" srcOrd="5" destOrd="0" presId="urn:microsoft.com/office/officeart/2005/8/layout/hProcess11"/>
    <dgm:cxn modelId="{FEE08ED3-BAD0-436B-97AE-69149E858C97}" type="presParOf" srcId="{005456F9-87B7-4373-AA21-AC8749B808D5}" destId="{18292871-AB9A-4276-AD0E-3A112B566C5E}" srcOrd="6" destOrd="0" presId="urn:microsoft.com/office/officeart/2005/8/layout/hProcess11"/>
    <dgm:cxn modelId="{AC879963-4727-4FA6-9DCB-BAA73B4981A7}" type="presParOf" srcId="{18292871-AB9A-4276-AD0E-3A112B566C5E}" destId="{108EF940-184B-49E4-BBE7-523F42F409CC}" srcOrd="0" destOrd="0" presId="urn:microsoft.com/office/officeart/2005/8/layout/hProcess11"/>
    <dgm:cxn modelId="{CC84AA51-D022-457A-A25A-7C5B879266D5}" type="presParOf" srcId="{18292871-AB9A-4276-AD0E-3A112B566C5E}" destId="{C916A163-2BF1-4CAA-A904-197AB505105E}" srcOrd="1" destOrd="0" presId="urn:microsoft.com/office/officeart/2005/8/layout/hProcess11"/>
    <dgm:cxn modelId="{F78BCABB-386A-40BF-B568-F164C342F0B7}" type="presParOf" srcId="{18292871-AB9A-4276-AD0E-3A112B566C5E}" destId="{C27ABC29-F764-40FD-9A9D-D454F45C328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90F300-8AE3-4031-8A31-6720D9D8CE96}" type="doc">
      <dgm:prSet loTypeId="urn:microsoft.com/office/officeart/2005/8/layout/hProcess11" loCatId="process" qsTypeId="urn:microsoft.com/office/officeart/2005/8/quickstyle/simple1" qsCatId="simple" csTypeId="urn:microsoft.com/office/officeart/2005/8/colors/accent1_2" csCatId="accent1" phldr="1"/>
      <dgm:spPr/>
    </dgm:pt>
    <dgm:pt modelId="{BAF97DCD-3184-4C3F-B2BA-9872CE2D8306}">
      <dgm:prSet phldrT="[文本]" custT="1"/>
      <dgm:spPr/>
      <dgm:t>
        <a:bodyPr/>
        <a:lstStyle/>
        <a:p>
          <a:r>
            <a:rPr lang="zh-CN" altLang="en-US" sz="1200" dirty="0"/>
            <a:t>开始时间 20</a:t>
          </a:r>
          <a:r>
            <a:rPr lang="en-US" altLang="zh-CN" sz="1200" dirty="0"/>
            <a:t>20</a:t>
          </a:r>
          <a:r>
            <a:rPr lang="zh-CN" altLang="en-US" sz="1200" dirty="0"/>
            <a:t>/</a:t>
          </a:r>
          <a:r>
            <a:rPr lang="en-US" altLang="zh-CN" sz="1200" dirty="0"/>
            <a:t>0</a:t>
          </a:r>
          <a:r>
            <a:rPr lang="zh-CN" altLang="en-US" sz="1200" dirty="0"/>
            <a:t>1/1</a:t>
          </a:r>
          <a:r>
            <a:rPr lang="en-US" altLang="zh-CN" sz="1200" dirty="0"/>
            <a:t>7</a:t>
          </a:r>
          <a:r>
            <a:rPr lang="zh-CN" altLang="en-US" sz="1200" dirty="0"/>
            <a:t> </a:t>
          </a:r>
          <a:r>
            <a:rPr lang="en-US" altLang="zh-CN" sz="1200" dirty="0"/>
            <a:t>00</a:t>
          </a:r>
          <a:r>
            <a:rPr lang="zh-CN" altLang="en-US" sz="1200" dirty="0"/>
            <a:t>:</a:t>
          </a:r>
          <a:r>
            <a:rPr lang="en-US" altLang="zh-CN" sz="1200" dirty="0"/>
            <a:t>00</a:t>
          </a:r>
          <a:endParaRPr lang="zh-CN" altLang="en-US" sz="1200" dirty="0"/>
        </a:p>
      </dgm:t>
    </dgm:pt>
    <dgm:pt modelId="{5F09EC19-92BB-4FCC-B70A-C3CF4AAA9F19}" type="parTrans" cxnId="{8F0C16CD-4DF6-4491-9404-7709C58216BB}">
      <dgm:prSet/>
      <dgm:spPr/>
      <dgm:t>
        <a:bodyPr/>
        <a:lstStyle/>
        <a:p>
          <a:endParaRPr lang="zh-CN" altLang="en-US" sz="1400"/>
        </a:p>
      </dgm:t>
    </dgm:pt>
    <dgm:pt modelId="{C635F086-B601-4DDD-AE25-C2254688377A}" type="sibTrans" cxnId="{8F0C16CD-4DF6-4491-9404-7709C58216BB}">
      <dgm:prSet/>
      <dgm:spPr/>
      <dgm:t>
        <a:bodyPr/>
        <a:lstStyle/>
        <a:p>
          <a:endParaRPr lang="zh-CN" altLang="en-US" sz="1400"/>
        </a:p>
      </dgm:t>
    </dgm:pt>
    <dgm:pt modelId="{151035C7-0498-4079-A311-80D203D7330A}">
      <dgm:prSet phldrT="[文本]" custT="1"/>
      <dgm:spPr/>
      <dgm:t>
        <a:bodyPr/>
        <a:lstStyle/>
        <a:p>
          <a:r>
            <a:rPr lang="zh-CN" altLang="en-US" sz="1200" b="1" dirty="0">
              <a:solidFill>
                <a:srgbClr val="FF0000"/>
              </a:solidFill>
            </a:rPr>
            <a:t>已异常 20</a:t>
          </a:r>
          <a:r>
            <a:rPr lang="en-US" altLang="zh-CN" sz="1200" b="1" dirty="0">
              <a:solidFill>
                <a:srgbClr val="FF0000"/>
              </a:solidFill>
            </a:rPr>
            <a:t>20</a:t>
          </a:r>
          <a:r>
            <a:rPr lang="zh-CN" altLang="en-US" sz="1200" b="1" dirty="0">
              <a:solidFill>
                <a:srgbClr val="FF0000"/>
              </a:solidFill>
            </a:rPr>
            <a:t>/1/1</a:t>
          </a:r>
          <a:r>
            <a:rPr lang="en-US" altLang="zh-CN" sz="1200" b="1" dirty="0">
              <a:solidFill>
                <a:srgbClr val="FF0000"/>
              </a:solidFill>
            </a:rPr>
            <a:t>8</a:t>
          </a:r>
          <a:r>
            <a:rPr lang="zh-CN" altLang="en-US" sz="1200" b="1" dirty="0">
              <a:solidFill>
                <a:srgbClr val="FF0000"/>
              </a:solidFill>
            </a:rPr>
            <a:t>  0</a:t>
          </a:r>
          <a:r>
            <a:rPr lang="en-US" altLang="zh-CN" sz="1200" b="1" dirty="0">
              <a:solidFill>
                <a:srgbClr val="FF0000"/>
              </a:solidFill>
            </a:rPr>
            <a:t>2</a:t>
          </a:r>
          <a:r>
            <a:rPr lang="zh-CN" altLang="en-US" sz="1200" b="1" dirty="0">
              <a:solidFill>
                <a:srgbClr val="FF0000"/>
              </a:solidFill>
            </a:rPr>
            <a:t>:</a:t>
          </a:r>
          <a:r>
            <a:rPr lang="en-US" altLang="zh-CN" sz="1200" b="1" dirty="0">
              <a:solidFill>
                <a:srgbClr val="FF0000"/>
              </a:solidFill>
            </a:rPr>
            <a:t>00</a:t>
          </a:r>
          <a:endParaRPr lang="zh-CN" altLang="en-US" sz="1200" b="1" dirty="0">
            <a:solidFill>
              <a:srgbClr val="FF0000"/>
            </a:solidFill>
          </a:endParaRPr>
        </a:p>
      </dgm:t>
    </dgm:pt>
    <dgm:pt modelId="{DD2119E7-DC87-4469-9BAA-52FB0A89427E}" type="parTrans" cxnId="{EB5166CC-5D3C-497C-8838-2BA397B4291C}">
      <dgm:prSet/>
      <dgm:spPr/>
      <dgm:t>
        <a:bodyPr/>
        <a:lstStyle/>
        <a:p>
          <a:endParaRPr lang="zh-CN" altLang="en-US" sz="1400"/>
        </a:p>
      </dgm:t>
    </dgm:pt>
    <dgm:pt modelId="{DB570127-644E-40CD-B990-A1292F6BC359}" type="sibTrans" cxnId="{EB5166CC-5D3C-497C-8838-2BA397B4291C}">
      <dgm:prSet/>
      <dgm:spPr/>
      <dgm:t>
        <a:bodyPr/>
        <a:lstStyle/>
        <a:p>
          <a:endParaRPr lang="zh-CN" altLang="en-US" sz="1400"/>
        </a:p>
      </dgm:t>
    </dgm:pt>
    <dgm:pt modelId="{DE87A057-1256-4956-8111-1F3FDA33EBD2}">
      <dgm:prSet phldrT="[文本]" custT="1"/>
      <dgm:spPr/>
      <dgm:t>
        <a:bodyPr/>
        <a:lstStyle/>
        <a:p>
          <a:r>
            <a:rPr lang="zh-CN" altLang="en-US" sz="1200" dirty="0"/>
            <a:t>标注事故 20</a:t>
          </a:r>
          <a:r>
            <a:rPr lang="en-US" altLang="zh-CN" sz="1200" dirty="0"/>
            <a:t>20</a:t>
          </a:r>
          <a:r>
            <a:rPr lang="zh-CN" altLang="en-US" sz="1200" dirty="0"/>
            <a:t>/</a:t>
          </a:r>
          <a:r>
            <a:rPr lang="en-US" altLang="zh-CN" sz="1200" dirty="0"/>
            <a:t>0</a:t>
          </a:r>
          <a:r>
            <a:rPr lang="zh-CN" altLang="en-US" sz="1200" dirty="0"/>
            <a:t>1/1</a:t>
          </a:r>
          <a:r>
            <a:rPr lang="en-US" altLang="zh-CN" sz="1200" dirty="0"/>
            <a:t>8</a:t>
          </a:r>
          <a:r>
            <a:rPr lang="zh-CN" altLang="en-US" sz="1200" dirty="0"/>
            <a:t>  </a:t>
          </a:r>
          <a:r>
            <a:rPr lang="en-US" altLang="zh-CN" sz="1200" dirty="0"/>
            <a:t>05</a:t>
          </a:r>
          <a:r>
            <a:rPr lang="zh-CN" altLang="en-US" sz="1200" dirty="0"/>
            <a:t>:</a:t>
          </a:r>
          <a:r>
            <a:rPr lang="en-US" altLang="zh-CN" sz="1200" dirty="0"/>
            <a:t>45</a:t>
          </a:r>
          <a:endParaRPr lang="zh-CN" altLang="en-US" sz="1200" dirty="0"/>
        </a:p>
      </dgm:t>
    </dgm:pt>
    <dgm:pt modelId="{1170DB59-3E10-4455-B5C1-D29DC65EB15B}" type="parTrans" cxnId="{D9142D32-7746-4AF6-B6E1-7EFBBC8ACFE3}">
      <dgm:prSet/>
      <dgm:spPr/>
      <dgm:t>
        <a:bodyPr/>
        <a:lstStyle/>
        <a:p>
          <a:endParaRPr lang="zh-CN" altLang="en-US" sz="1400"/>
        </a:p>
      </dgm:t>
    </dgm:pt>
    <dgm:pt modelId="{44EB1AD0-82B3-4071-8421-6D9E0869946F}" type="sibTrans" cxnId="{D9142D32-7746-4AF6-B6E1-7EFBBC8ACFE3}">
      <dgm:prSet/>
      <dgm:spPr/>
      <dgm:t>
        <a:bodyPr/>
        <a:lstStyle/>
        <a:p>
          <a:endParaRPr lang="zh-CN" altLang="en-US" sz="1400"/>
        </a:p>
      </dgm:t>
    </dgm:pt>
    <dgm:pt modelId="{BFE642FD-71CE-4DF8-87F0-D84384030A7B}">
      <dgm:prSet phldrT="[文本]" custT="1"/>
      <dgm:spPr/>
      <dgm:t>
        <a:bodyPr/>
        <a:lstStyle/>
        <a:p>
          <a:r>
            <a:rPr lang="zh-CN" altLang="en-US" sz="1200" dirty="0"/>
            <a:t>标注结束 20</a:t>
          </a:r>
          <a:r>
            <a:rPr lang="en-US" altLang="zh-CN" sz="1200" dirty="0"/>
            <a:t>20</a:t>
          </a:r>
          <a:r>
            <a:rPr lang="zh-CN" altLang="en-US" sz="1200" dirty="0"/>
            <a:t>/1/</a:t>
          </a:r>
          <a:r>
            <a:rPr lang="en-US" altLang="zh-CN" sz="1200" dirty="0"/>
            <a:t>22</a:t>
          </a:r>
          <a:r>
            <a:rPr lang="zh-CN" altLang="en-US" sz="1200" dirty="0"/>
            <a:t>  </a:t>
          </a:r>
          <a:r>
            <a:rPr lang="en-US" altLang="zh-CN" sz="1200" dirty="0"/>
            <a:t>10</a:t>
          </a:r>
          <a:r>
            <a:rPr lang="zh-CN" altLang="en-US" sz="1200" dirty="0"/>
            <a:t>:</a:t>
          </a:r>
          <a:r>
            <a:rPr lang="en-US" altLang="zh-CN" sz="1200" dirty="0"/>
            <a:t>00</a:t>
          </a:r>
          <a:endParaRPr lang="zh-CN" altLang="en-US" sz="1200" dirty="0"/>
        </a:p>
      </dgm:t>
    </dgm:pt>
    <dgm:pt modelId="{0D1BBA3C-3A0D-48EB-9902-E8D322C877D2}" type="parTrans" cxnId="{6D5EB6C7-1021-4757-92E3-18C51150A1EC}">
      <dgm:prSet/>
      <dgm:spPr/>
      <dgm:t>
        <a:bodyPr/>
        <a:lstStyle/>
        <a:p>
          <a:endParaRPr lang="zh-CN" altLang="en-US" sz="1600"/>
        </a:p>
      </dgm:t>
    </dgm:pt>
    <dgm:pt modelId="{6A60AEC0-1AED-4064-91AC-57672C0D2660}" type="sibTrans" cxnId="{6D5EB6C7-1021-4757-92E3-18C51150A1EC}">
      <dgm:prSet/>
      <dgm:spPr/>
      <dgm:t>
        <a:bodyPr/>
        <a:lstStyle/>
        <a:p>
          <a:endParaRPr lang="zh-CN" altLang="en-US" sz="1600"/>
        </a:p>
      </dgm:t>
    </dgm:pt>
    <dgm:pt modelId="{27151718-55D9-4B41-8A1E-8773E3C0E7E0}" type="pres">
      <dgm:prSet presAssocID="{8D90F300-8AE3-4031-8A31-6720D9D8CE96}" presName="Name0" presStyleCnt="0">
        <dgm:presLayoutVars>
          <dgm:dir/>
          <dgm:resizeHandles val="exact"/>
        </dgm:presLayoutVars>
      </dgm:prSet>
      <dgm:spPr/>
    </dgm:pt>
    <dgm:pt modelId="{2876CAB7-A8D0-46B3-94DC-504F4B265D51}" type="pres">
      <dgm:prSet presAssocID="{8D90F300-8AE3-4031-8A31-6720D9D8CE96}" presName="arrow" presStyleLbl="bgShp" presStyleIdx="0" presStyleCnt="1" custScaleY="51567"/>
      <dgm:spPr/>
    </dgm:pt>
    <dgm:pt modelId="{005456F9-87B7-4373-AA21-AC8749B808D5}" type="pres">
      <dgm:prSet presAssocID="{8D90F300-8AE3-4031-8A31-6720D9D8CE96}" presName="points" presStyleCnt="0"/>
      <dgm:spPr/>
    </dgm:pt>
    <dgm:pt modelId="{BBAA3941-8860-4435-A37B-82096F594874}" type="pres">
      <dgm:prSet presAssocID="{BAF97DCD-3184-4C3F-B2BA-9872CE2D8306}" presName="compositeA" presStyleCnt="0"/>
      <dgm:spPr/>
    </dgm:pt>
    <dgm:pt modelId="{FAC19C89-60C1-4625-90DB-0418C375366F}" type="pres">
      <dgm:prSet presAssocID="{BAF97DCD-3184-4C3F-B2BA-9872CE2D8306}" presName="textA" presStyleLbl="revTx" presStyleIdx="0" presStyleCnt="4" custScaleX="166951">
        <dgm:presLayoutVars>
          <dgm:bulletEnabled val="1"/>
        </dgm:presLayoutVars>
      </dgm:prSet>
      <dgm:spPr/>
    </dgm:pt>
    <dgm:pt modelId="{DB12F991-3DAB-4FB8-B67A-6FCD9DC11095}" type="pres">
      <dgm:prSet presAssocID="{BAF97DCD-3184-4C3F-B2BA-9872CE2D8306}" presName="circleA" presStyleLbl="node1" presStyleIdx="0" presStyleCnt="4" custScaleX="74521" custScaleY="74521"/>
      <dgm:spPr/>
    </dgm:pt>
    <dgm:pt modelId="{BD6E4BCE-6FED-4D19-8AA8-4E480E22385E}" type="pres">
      <dgm:prSet presAssocID="{BAF97DCD-3184-4C3F-B2BA-9872CE2D8306}" presName="spaceA" presStyleCnt="0"/>
      <dgm:spPr/>
    </dgm:pt>
    <dgm:pt modelId="{35B7A293-A731-41D0-A68E-4012CD343E6C}" type="pres">
      <dgm:prSet presAssocID="{C635F086-B601-4DDD-AE25-C2254688377A}" presName="space" presStyleCnt="0"/>
      <dgm:spPr/>
    </dgm:pt>
    <dgm:pt modelId="{E9D5A6C0-31ED-419D-8791-97ED4F42F5CB}" type="pres">
      <dgm:prSet presAssocID="{151035C7-0498-4079-A311-80D203D7330A}" presName="compositeB" presStyleCnt="0"/>
      <dgm:spPr/>
    </dgm:pt>
    <dgm:pt modelId="{7E863440-400C-46FF-8329-A036CF1917D7}" type="pres">
      <dgm:prSet presAssocID="{151035C7-0498-4079-A311-80D203D7330A}" presName="textB" presStyleLbl="revTx" presStyleIdx="1" presStyleCnt="4" custScaleX="160802">
        <dgm:presLayoutVars>
          <dgm:bulletEnabled val="1"/>
        </dgm:presLayoutVars>
      </dgm:prSet>
      <dgm:spPr/>
    </dgm:pt>
    <dgm:pt modelId="{402B9D01-8578-4F31-8762-B61C62A8A404}" type="pres">
      <dgm:prSet presAssocID="{151035C7-0498-4079-A311-80D203D7330A}" presName="circleB" presStyleLbl="node1" presStyleIdx="1" presStyleCnt="4" custScaleX="74521" custScaleY="74521"/>
      <dgm:spPr/>
    </dgm:pt>
    <dgm:pt modelId="{3B29F24D-0612-4B6D-8A3C-8900D53E3642}" type="pres">
      <dgm:prSet presAssocID="{151035C7-0498-4079-A311-80D203D7330A}" presName="spaceB" presStyleCnt="0"/>
      <dgm:spPr/>
    </dgm:pt>
    <dgm:pt modelId="{93AF4592-16CF-4DDD-A1BD-F2F8A5C0638E}" type="pres">
      <dgm:prSet presAssocID="{DB570127-644E-40CD-B990-A1292F6BC359}" presName="space" presStyleCnt="0"/>
      <dgm:spPr/>
    </dgm:pt>
    <dgm:pt modelId="{65386225-045E-4272-8BEC-206E1489B51C}" type="pres">
      <dgm:prSet presAssocID="{DE87A057-1256-4956-8111-1F3FDA33EBD2}" presName="compositeA" presStyleCnt="0"/>
      <dgm:spPr/>
    </dgm:pt>
    <dgm:pt modelId="{BAFF857C-A0CE-4997-9645-A8E599ABCDC4}" type="pres">
      <dgm:prSet presAssocID="{DE87A057-1256-4956-8111-1F3FDA33EBD2}" presName="textA" presStyleLbl="revTx" presStyleIdx="2" presStyleCnt="4" custScaleX="161942">
        <dgm:presLayoutVars>
          <dgm:bulletEnabled val="1"/>
        </dgm:presLayoutVars>
      </dgm:prSet>
      <dgm:spPr/>
    </dgm:pt>
    <dgm:pt modelId="{C5750DC4-CE90-4A6B-B3B8-16727E7D76A0}" type="pres">
      <dgm:prSet presAssocID="{DE87A057-1256-4956-8111-1F3FDA33EBD2}" presName="circleA" presStyleLbl="node1" presStyleIdx="2" presStyleCnt="4" custScaleX="74521" custScaleY="74521"/>
      <dgm:spPr/>
    </dgm:pt>
    <dgm:pt modelId="{E6F59655-F5C0-4030-BAB2-D722FBA1D151}" type="pres">
      <dgm:prSet presAssocID="{DE87A057-1256-4956-8111-1F3FDA33EBD2}" presName="spaceA" presStyleCnt="0"/>
      <dgm:spPr/>
    </dgm:pt>
    <dgm:pt modelId="{D84993BD-7130-4FCD-B5D1-506FBE9C1276}" type="pres">
      <dgm:prSet presAssocID="{44EB1AD0-82B3-4071-8421-6D9E0869946F}" presName="space" presStyleCnt="0"/>
      <dgm:spPr/>
    </dgm:pt>
    <dgm:pt modelId="{18292871-AB9A-4276-AD0E-3A112B566C5E}" type="pres">
      <dgm:prSet presAssocID="{BFE642FD-71CE-4DF8-87F0-D84384030A7B}" presName="compositeB" presStyleCnt="0"/>
      <dgm:spPr/>
    </dgm:pt>
    <dgm:pt modelId="{108EF940-184B-49E4-BBE7-523F42F409CC}" type="pres">
      <dgm:prSet presAssocID="{BFE642FD-71CE-4DF8-87F0-D84384030A7B}" presName="textB" presStyleLbl="revTx" presStyleIdx="3" presStyleCnt="4" custScaleX="176745">
        <dgm:presLayoutVars>
          <dgm:bulletEnabled val="1"/>
        </dgm:presLayoutVars>
      </dgm:prSet>
      <dgm:spPr/>
    </dgm:pt>
    <dgm:pt modelId="{C916A163-2BF1-4CAA-A904-197AB505105E}" type="pres">
      <dgm:prSet presAssocID="{BFE642FD-71CE-4DF8-87F0-D84384030A7B}" presName="circleB" presStyleLbl="node1" presStyleIdx="3" presStyleCnt="4" custScaleX="74521" custScaleY="74521"/>
      <dgm:spPr/>
    </dgm:pt>
    <dgm:pt modelId="{C27ABC29-F764-40FD-9A9D-D454F45C328A}" type="pres">
      <dgm:prSet presAssocID="{BFE642FD-71CE-4DF8-87F0-D84384030A7B}" presName="spaceB" presStyleCnt="0"/>
      <dgm:spPr/>
    </dgm:pt>
  </dgm:ptLst>
  <dgm:cxnLst>
    <dgm:cxn modelId="{EDD4BD0E-8B03-4782-B808-E77AC0008F99}" type="presOf" srcId="{8D90F300-8AE3-4031-8A31-6720D9D8CE96}" destId="{27151718-55D9-4B41-8A1E-8773E3C0E7E0}" srcOrd="0" destOrd="0" presId="urn:microsoft.com/office/officeart/2005/8/layout/hProcess11"/>
    <dgm:cxn modelId="{D9142D32-7746-4AF6-B6E1-7EFBBC8ACFE3}" srcId="{8D90F300-8AE3-4031-8A31-6720D9D8CE96}" destId="{DE87A057-1256-4956-8111-1F3FDA33EBD2}" srcOrd="2" destOrd="0" parTransId="{1170DB59-3E10-4455-B5C1-D29DC65EB15B}" sibTransId="{44EB1AD0-82B3-4071-8421-6D9E0869946F}"/>
    <dgm:cxn modelId="{43084033-775E-4802-BB83-5F5FCF2D14B6}" type="presOf" srcId="{DE87A057-1256-4956-8111-1F3FDA33EBD2}" destId="{BAFF857C-A0CE-4997-9645-A8E599ABCDC4}" srcOrd="0" destOrd="0" presId="urn:microsoft.com/office/officeart/2005/8/layout/hProcess11"/>
    <dgm:cxn modelId="{E8D9194A-9FF4-4A07-8C4A-0B6EAC41B140}" type="presOf" srcId="{151035C7-0498-4079-A311-80D203D7330A}" destId="{7E863440-400C-46FF-8329-A036CF1917D7}" srcOrd="0" destOrd="0" presId="urn:microsoft.com/office/officeart/2005/8/layout/hProcess11"/>
    <dgm:cxn modelId="{92507DAC-283B-4B07-901A-FFAFD748DD30}" type="presOf" srcId="{BAF97DCD-3184-4C3F-B2BA-9872CE2D8306}" destId="{FAC19C89-60C1-4625-90DB-0418C375366F}" srcOrd="0" destOrd="0" presId="urn:microsoft.com/office/officeart/2005/8/layout/hProcess11"/>
    <dgm:cxn modelId="{6D5EB6C7-1021-4757-92E3-18C51150A1EC}" srcId="{8D90F300-8AE3-4031-8A31-6720D9D8CE96}" destId="{BFE642FD-71CE-4DF8-87F0-D84384030A7B}" srcOrd="3" destOrd="0" parTransId="{0D1BBA3C-3A0D-48EB-9902-E8D322C877D2}" sibTransId="{6A60AEC0-1AED-4064-91AC-57672C0D2660}"/>
    <dgm:cxn modelId="{EB5166CC-5D3C-497C-8838-2BA397B4291C}" srcId="{8D90F300-8AE3-4031-8A31-6720D9D8CE96}" destId="{151035C7-0498-4079-A311-80D203D7330A}" srcOrd="1" destOrd="0" parTransId="{DD2119E7-DC87-4469-9BAA-52FB0A89427E}" sibTransId="{DB570127-644E-40CD-B990-A1292F6BC359}"/>
    <dgm:cxn modelId="{8F0C16CD-4DF6-4491-9404-7709C58216BB}" srcId="{8D90F300-8AE3-4031-8A31-6720D9D8CE96}" destId="{BAF97DCD-3184-4C3F-B2BA-9872CE2D8306}" srcOrd="0" destOrd="0" parTransId="{5F09EC19-92BB-4FCC-B70A-C3CF4AAA9F19}" sibTransId="{C635F086-B601-4DDD-AE25-C2254688377A}"/>
    <dgm:cxn modelId="{6F560EEE-E060-4A68-841B-E6A1F9AEA3D4}" type="presOf" srcId="{BFE642FD-71CE-4DF8-87F0-D84384030A7B}" destId="{108EF940-184B-49E4-BBE7-523F42F409CC}" srcOrd="0" destOrd="0" presId="urn:microsoft.com/office/officeart/2005/8/layout/hProcess11"/>
    <dgm:cxn modelId="{0D243503-D6ED-41AA-924A-EA2A2EF36139}" type="presParOf" srcId="{27151718-55D9-4B41-8A1E-8773E3C0E7E0}" destId="{2876CAB7-A8D0-46B3-94DC-504F4B265D51}" srcOrd="0" destOrd="0" presId="urn:microsoft.com/office/officeart/2005/8/layout/hProcess11"/>
    <dgm:cxn modelId="{9BD81EF6-0418-40BA-98E2-D3EB746691CE}" type="presParOf" srcId="{27151718-55D9-4B41-8A1E-8773E3C0E7E0}" destId="{005456F9-87B7-4373-AA21-AC8749B808D5}" srcOrd="1" destOrd="0" presId="urn:microsoft.com/office/officeart/2005/8/layout/hProcess11"/>
    <dgm:cxn modelId="{7E8CCC68-739A-4D88-872B-95739B394985}" type="presParOf" srcId="{005456F9-87B7-4373-AA21-AC8749B808D5}" destId="{BBAA3941-8860-4435-A37B-82096F594874}" srcOrd="0" destOrd="0" presId="urn:microsoft.com/office/officeart/2005/8/layout/hProcess11"/>
    <dgm:cxn modelId="{9A1B7C53-6E26-40A1-B41A-B9AC548D7EDA}" type="presParOf" srcId="{BBAA3941-8860-4435-A37B-82096F594874}" destId="{FAC19C89-60C1-4625-90DB-0418C375366F}" srcOrd="0" destOrd="0" presId="urn:microsoft.com/office/officeart/2005/8/layout/hProcess11"/>
    <dgm:cxn modelId="{9279F029-F74B-47ED-97D0-8C9A5F337E0E}" type="presParOf" srcId="{BBAA3941-8860-4435-A37B-82096F594874}" destId="{DB12F991-3DAB-4FB8-B67A-6FCD9DC11095}" srcOrd="1" destOrd="0" presId="urn:microsoft.com/office/officeart/2005/8/layout/hProcess11"/>
    <dgm:cxn modelId="{C41E2EEF-2C15-4A03-93FE-4F1170EF04DA}" type="presParOf" srcId="{BBAA3941-8860-4435-A37B-82096F594874}" destId="{BD6E4BCE-6FED-4D19-8AA8-4E480E22385E}" srcOrd="2" destOrd="0" presId="urn:microsoft.com/office/officeart/2005/8/layout/hProcess11"/>
    <dgm:cxn modelId="{11BC6BC6-78FE-4640-ADF1-B960FF2BBE41}" type="presParOf" srcId="{005456F9-87B7-4373-AA21-AC8749B808D5}" destId="{35B7A293-A731-41D0-A68E-4012CD343E6C}" srcOrd="1" destOrd="0" presId="urn:microsoft.com/office/officeart/2005/8/layout/hProcess11"/>
    <dgm:cxn modelId="{949ECD3C-C449-4A6A-8E89-327B18A0F02B}" type="presParOf" srcId="{005456F9-87B7-4373-AA21-AC8749B808D5}" destId="{E9D5A6C0-31ED-419D-8791-97ED4F42F5CB}" srcOrd="2" destOrd="0" presId="urn:microsoft.com/office/officeart/2005/8/layout/hProcess11"/>
    <dgm:cxn modelId="{509B0206-4D24-403E-916B-5B345A7FC922}" type="presParOf" srcId="{E9D5A6C0-31ED-419D-8791-97ED4F42F5CB}" destId="{7E863440-400C-46FF-8329-A036CF1917D7}" srcOrd="0" destOrd="0" presId="urn:microsoft.com/office/officeart/2005/8/layout/hProcess11"/>
    <dgm:cxn modelId="{6441B41E-4CCD-447B-AB7C-F0567D3D5243}" type="presParOf" srcId="{E9D5A6C0-31ED-419D-8791-97ED4F42F5CB}" destId="{402B9D01-8578-4F31-8762-B61C62A8A404}" srcOrd="1" destOrd="0" presId="urn:microsoft.com/office/officeart/2005/8/layout/hProcess11"/>
    <dgm:cxn modelId="{D0DA2D98-10CF-4756-A47E-774D69E8EA35}" type="presParOf" srcId="{E9D5A6C0-31ED-419D-8791-97ED4F42F5CB}" destId="{3B29F24D-0612-4B6D-8A3C-8900D53E3642}" srcOrd="2" destOrd="0" presId="urn:microsoft.com/office/officeart/2005/8/layout/hProcess11"/>
    <dgm:cxn modelId="{6DCF7EF2-3BD9-4841-A2FA-65F5D454FE6B}" type="presParOf" srcId="{005456F9-87B7-4373-AA21-AC8749B808D5}" destId="{93AF4592-16CF-4DDD-A1BD-F2F8A5C0638E}" srcOrd="3" destOrd="0" presId="urn:microsoft.com/office/officeart/2005/8/layout/hProcess11"/>
    <dgm:cxn modelId="{F5C1624A-9062-468D-A82C-02E32B874E66}" type="presParOf" srcId="{005456F9-87B7-4373-AA21-AC8749B808D5}" destId="{65386225-045E-4272-8BEC-206E1489B51C}" srcOrd="4" destOrd="0" presId="urn:microsoft.com/office/officeart/2005/8/layout/hProcess11"/>
    <dgm:cxn modelId="{9FB11A76-D2DA-4EA6-A938-578FE2AF5B2B}" type="presParOf" srcId="{65386225-045E-4272-8BEC-206E1489B51C}" destId="{BAFF857C-A0CE-4997-9645-A8E599ABCDC4}" srcOrd="0" destOrd="0" presId="urn:microsoft.com/office/officeart/2005/8/layout/hProcess11"/>
    <dgm:cxn modelId="{F09F8B6F-8E60-4220-B653-603E61E89FED}" type="presParOf" srcId="{65386225-045E-4272-8BEC-206E1489B51C}" destId="{C5750DC4-CE90-4A6B-B3B8-16727E7D76A0}" srcOrd="1" destOrd="0" presId="urn:microsoft.com/office/officeart/2005/8/layout/hProcess11"/>
    <dgm:cxn modelId="{871EFAA3-0998-4D5B-A37F-ECD345376BF4}" type="presParOf" srcId="{65386225-045E-4272-8BEC-206E1489B51C}" destId="{E6F59655-F5C0-4030-BAB2-D722FBA1D151}" srcOrd="2" destOrd="0" presId="urn:microsoft.com/office/officeart/2005/8/layout/hProcess11"/>
    <dgm:cxn modelId="{A37C4531-08B5-413B-8096-8659265D8618}" type="presParOf" srcId="{005456F9-87B7-4373-AA21-AC8749B808D5}" destId="{D84993BD-7130-4FCD-B5D1-506FBE9C1276}" srcOrd="5" destOrd="0" presId="urn:microsoft.com/office/officeart/2005/8/layout/hProcess11"/>
    <dgm:cxn modelId="{FEE08ED3-BAD0-436B-97AE-69149E858C97}" type="presParOf" srcId="{005456F9-87B7-4373-AA21-AC8749B808D5}" destId="{18292871-AB9A-4276-AD0E-3A112B566C5E}" srcOrd="6" destOrd="0" presId="urn:microsoft.com/office/officeart/2005/8/layout/hProcess11"/>
    <dgm:cxn modelId="{AC879963-4727-4FA6-9DCB-BAA73B4981A7}" type="presParOf" srcId="{18292871-AB9A-4276-AD0E-3A112B566C5E}" destId="{108EF940-184B-49E4-BBE7-523F42F409CC}" srcOrd="0" destOrd="0" presId="urn:microsoft.com/office/officeart/2005/8/layout/hProcess11"/>
    <dgm:cxn modelId="{CC84AA51-D022-457A-A25A-7C5B879266D5}" type="presParOf" srcId="{18292871-AB9A-4276-AD0E-3A112B566C5E}" destId="{C916A163-2BF1-4CAA-A904-197AB505105E}" srcOrd="1" destOrd="0" presId="urn:microsoft.com/office/officeart/2005/8/layout/hProcess11"/>
    <dgm:cxn modelId="{F78BCABB-386A-40BF-B568-F164C342F0B7}" type="presParOf" srcId="{18292871-AB9A-4276-AD0E-3A112B566C5E}" destId="{C27ABC29-F764-40FD-9A9D-D454F45C328A}"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6CAB7-A8D0-46B3-94DC-504F4B265D51}">
      <dsp:nvSpPr>
        <dsp:cNvPr id="0" name=""/>
        <dsp:cNvSpPr/>
      </dsp:nvSpPr>
      <dsp:spPr>
        <a:xfrm>
          <a:off x="0" y="400085"/>
          <a:ext cx="9392592" cy="20794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19C89-60C1-4625-90DB-0418C375366F}">
      <dsp:nvSpPr>
        <dsp:cNvPr id="0" name=""/>
        <dsp:cNvSpPr/>
      </dsp:nvSpPr>
      <dsp:spPr>
        <a:xfrm>
          <a:off x="563" y="0"/>
          <a:ext cx="2070768"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zh-CN" altLang="en-US" sz="1200" kern="1200" dirty="0"/>
            <a:t>开始时间 20</a:t>
          </a:r>
          <a:r>
            <a:rPr lang="en-US" altLang="zh-CN" sz="1200" kern="1200" dirty="0"/>
            <a:t>20</a:t>
          </a:r>
          <a:r>
            <a:rPr lang="zh-CN" altLang="en-US" sz="1200" kern="1200" dirty="0"/>
            <a:t>/</a:t>
          </a:r>
          <a:r>
            <a:rPr lang="en-US" altLang="zh-CN" sz="1200" kern="1200" dirty="0"/>
            <a:t>0</a:t>
          </a:r>
          <a:r>
            <a:rPr lang="zh-CN" altLang="en-US" sz="1200" kern="1200" dirty="0"/>
            <a:t>1/1</a:t>
          </a:r>
          <a:r>
            <a:rPr lang="en-US" altLang="zh-CN" sz="1200" kern="1200" dirty="0"/>
            <a:t>7</a:t>
          </a:r>
          <a:r>
            <a:rPr lang="zh-CN" altLang="en-US" sz="1200" kern="1200" dirty="0"/>
            <a:t> </a:t>
          </a:r>
          <a:r>
            <a:rPr lang="en-US" altLang="zh-CN" sz="1200" kern="1200" dirty="0"/>
            <a:t>00</a:t>
          </a:r>
          <a:r>
            <a:rPr lang="zh-CN" altLang="en-US" sz="1200" kern="1200" dirty="0"/>
            <a:t>:</a:t>
          </a:r>
          <a:r>
            <a:rPr lang="en-US" altLang="zh-CN" sz="1200" kern="1200" dirty="0"/>
            <a:t>00</a:t>
          </a:r>
          <a:endParaRPr lang="zh-CN" altLang="en-US" sz="1200" kern="1200" dirty="0"/>
        </a:p>
      </dsp:txBody>
      <dsp:txXfrm>
        <a:off x="563" y="0"/>
        <a:ext cx="2070768" cy="403244"/>
      </dsp:txXfrm>
    </dsp:sp>
    <dsp:sp modelId="{DB12F991-3DAB-4FB8-B67A-6FCD9DC11095}">
      <dsp:nvSpPr>
        <dsp:cNvPr id="0" name=""/>
        <dsp:cNvSpPr/>
      </dsp:nvSpPr>
      <dsp:spPr>
        <a:xfrm>
          <a:off x="998384"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63440-400C-46FF-8329-A036CF1917D7}">
      <dsp:nvSpPr>
        <dsp:cNvPr id="0" name=""/>
        <dsp:cNvSpPr/>
      </dsp:nvSpPr>
      <dsp:spPr>
        <a:xfrm>
          <a:off x="2133348" y="604867"/>
          <a:ext cx="1994499"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zh-CN" altLang="en-US" sz="1200" b="1" kern="1200" dirty="0">
              <a:solidFill>
                <a:srgbClr val="FF0000"/>
              </a:solidFill>
            </a:rPr>
            <a:t>已异常 20</a:t>
          </a:r>
          <a:r>
            <a:rPr lang="en-US" altLang="zh-CN" sz="1200" b="1" kern="1200" dirty="0">
              <a:solidFill>
                <a:srgbClr val="FF0000"/>
              </a:solidFill>
            </a:rPr>
            <a:t>20</a:t>
          </a:r>
          <a:r>
            <a:rPr lang="zh-CN" altLang="en-US" sz="1200" b="1" kern="1200" dirty="0">
              <a:solidFill>
                <a:srgbClr val="FF0000"/>
              </a:solidFill>
            </a:rPr>
            <a:t>/1/1</a:t>
          </a:r>
          <a:r>
            <a:rPr lang="en-US" altLang="zh-CN" sz="1200" b="1" kern="1200" dirty="0">
              <a:solidFill>
                <a:srgbClr val="FF0000"/>
              </a:solidFill>
            </a:rPr>
            <a:t>8</a:t>
          </a:r>
          <a:r>
            <a:rPr lang="zh-CN" altLang="en-US" sz="1200" b="1" kern="1200" dirty="0">
              <a:solidFill>
                <a:srgbClr val="FF0000"/>
              </a:solidFill>
            </a:rPr>
            <a:t>  0</a:t>
          </a:r>
          <a:r>
            <a:rPr lang="en-US" altLang="zh-CN" sz="1200" b="1" kern="1200" dirty="0">
              <a:solidFill>
                <a:srgbClr val="FF0000"/>
              </a:solidFill>
            </a:rPr>
            <a:t>2</a:t>
          </a:r>
          <a:r>
            <a:rPr lang="zh-CN" altLang="en-US" sz="1200" b="1" kern="1200" dirty="0">
              <a:solidFill>
                <a:srgbClr val="FF0000"/>
              </a:solidFill>
            </a:rPr>
            <a:t>:</a:t>
          </a:r>
          <a:r>
            <a:rPr lang="en-US" altLang="zh-CN" sz="1200" b="1" kern="1200" dirty="0">
              <a:solidFill>
                <a:srgbClr val="FF0000"/>
              </a:solidFill>
            </a:rPr>
            <a:t>00</a:t>
          </a:r>
          <a:endParaRPr lang="zh-CN" altLang="en-US" sz="1200" b="1" kern="1200" dirty="0">
            <a:solidFill>
              <a:srgbClr val="FF0000"/>
            </a:solidFill>
          </a:endParaRPr>
        </a:p>
      </dsp:txBody>
      <dsp:txXfrm>
        <a:off x="2133348" y="604867"/>
        <a:ext cx="1994499" cy="403244"/>
      </dsp:txXfrm>
    </dsp:sp>
    <dsp:sp modelId="{402B9D01-8578-4F31-8762-B61C62A8A404}">
      <dsp:nvSpPr>
        <dsp:cNvPr id="0" name=""/>
        <dsp:cNvSpPr/>
      </dsp:nvSpPr>
      <dsp:spPr>
        <a:xfrm>
          <a:off x="3093035"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F857C-A0CE-4997-9645-A8E599ABCDC4}">
      <dsp:nvSpPr>
        <dsp:cNvPr id="0" name=""/>
        <dsp:cNvSpPr/>
      </dsp:nvSpPr>
      <dsp:spPr>
        <a:xfrm>
          <a:off x="4189865" y="0"/>
          <a:ext cx="2008639"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zh-CN" altLang="en-US" sz="1200" kern="1200" dirty="0"/>
            <a:t>标注事故 20</a:t>
          </a:r>
          <a:r>
            <a:rPr lang="en-US" altLang="zh-CN" sz="1200" kern="1200" dirty="0"/>
            <a:t>20</a:t>
          </a:r>
          <a:r>
            <a:rPr lang="zh-CN" altLang="en-US" sz="1200" kern="1200" dirty="0"/>
            <a:t>/</a:t>
          </a:r>
          <a:r>
            <a:rPr lang="en-US" altLang="zh-CN" sz="1200" kern="1200" dirty="0"/>
            <a:t>0</a:t>
          </a:r>
          <a:r>
            <a:rPr lang="zh-CN" altLang="en-US" sz="1200" kern="1200" dirty="0"/>
            <a:t>1/1</a:t>
          </a:r>
          <a:r>
            <a:rPr lang="en-US" altLang="zh-CN" sz="1200" kern="1200" dirty="0"/>
            <a:t>8</a:t>
          </a:r>
          <a:r>
            <a:rPr lang="zh-CN" altLang="en-US" sz="1200" kern="1200" dirty="0"/>
            <a:t>  </a:t>
          </a:r>
          <a:r>
            <a:rPr lang="en-US" altLang="zh-CN" sz="1200" kern="1200" dirty="0"/>
            <a:t>05</a:t>
          </a:r>
          <a:r>
            <a:rPr lang="zh-CN" altLang="en-US" sz="1200" kern="1200" dirty="0"/>
            <a:t>:</a:t>
          </a:r>
          <a:r>
            <a:rPr lang="en-US" altLang="zh-CN" sz="1200" kern="1200" dirty="0"/>
            <a:t>45</a:t>
          </a:r>
          <a:endParaRPr lang="zh-CN" altLang="en-US" sz="1200" kern="1200" dirty="0"/>
        </a:p>
      </dsp:txBody>
      <dsp:txXfrm>
        <a:off x="4189865" y="0"/>
        <a:ext cx="2008639" cy="403244"/>
      </dsp:txXfrm>
    </dsp:sp>
    <dsp:sp modelId="{C5750DC4-CE90-4A6B-B3B8-16727E7D76A0}">
      <dsp:nvSpPr>
        <dsp:cNvPr id="0" name=""/>
        <dsp:cNvSpPr/>
      </dsp:nvSpPr>
      <dsp:spPr>
        <a:xfrm>
          <a:off x="5156622"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EF940-184B-49E4-BBE7-523F42F409CC}">
      <dsp:nvSpPr>
        <dsp:cNvPr id="0" name=""/>
        <dsp:cNvSpPr/>
      </dsp:nvSpPr>
      <dsp:spPr>
        <a:xfrm>
          <a:off x="6260522" y="604867"/>
          <a:ext cx="2192247"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zh-CN" altLang="en-US" sz="1200" kern="1200" dirty="0"/>
            <a:t>标注结束 20</a:t>
          </a:r>
          <a:r>
            <a:rPr lang="en-US" altLang="zh-CN" sz="1200" kern="1200" dirty="0"/>
            <a:t>20</a:t>
          </a:r>
          <a:r>
            <a:rPr lang="zh-CN" altLang="en-US" sz="1200" kern="1200" dirty="0"/>
            <a:t>/1/</a:t>
          </a:r>
          <a:r>
            <a:rPr lang="en-US" altLang="zh-CN" sz="1200" kern="1200" dirty="0"/>
            <a:t>22</a:t>
          </a:r>
          <a:r>
            <a:rPr lang="zh-CN" altLang="en-US" sz="1200" kern="1200" dirty="0"/>
            <a:t>  </a:t>
          </a:r>
          <a:r>
            <a:rPr lang="en-US" altLang="zh-CN" sz="1200" kern="1200" dirty="0"/>
            <a:t>10</a:t>
          </a:r>
          <a:r>
            <a:rPr lang="zh-CN" altLang="en-US" sz="1200" kern="1200" dirty="0"/>
            <a:t>:</a:t>
          </a:r>
          <a:r>
            <a:rPr lang="en-US" altLang="zh-CN" sz="1200" kern="1200" dirty="0"/>
            <a:t>00</a:t>
          </a:r>
          <a:endParaRPr lang="zh-CN" altLang="en-US" sz="1200" kern="1200" dirty="0"/>
        </a:p>
      </dsp:txBody>
      <dsp:txXfrm>
        <a:off x="6260522" y="604867"/>
        <a:ext cx="2192247" cy="403244"/>
      </dsp:txXfrm>
    </dsp:sp>
    <dsp:sp modelId="{C916A163-2BF1-4CAA-A904-197AB505105E}">
      <dsp:nvSpPr>
        <dsp:cNvPr id="0" name=""/>
        <dsp:cNvSpPr/>
      </dsp:nvSpPr>
      <dsp:spPr>
        <a:xfrm>
          <a:off x="7319083"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6CAB7-A8D0-46B3-94DC-504F4B265D51}">
      <dsp:nvSpPr>
        <dsp:cNvPr id="0" name=""/>
        <dsp:cNvSpPr/>
      </dsp:nvSpPr>
      <dsp:spPr>
        <a:xfrm>
          <a:off x="0" y="400085"/>
          <a:ext cx="9368464" cy="20794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19C89-60C1-4625-90DB-0418C375366F}">
      <dsp:nvSpPr>
        <dsp:cNvPr id="0" name=""/>
        <dsp:cNvSpPr/>
      </dsp:nvSpPr>
      <dsp:spPr>
        <a:xfrm>
          <a:off x="561" y="0"/>
          <a:ext cx="2065448"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zh-CN" altLang="en-US" sz="1200" kern="1200" dirty="0"/>
            <a:t>开始时间 20</a:t>
          </a:r>
          <a:r>
            <a:rPr lang="en-US" altLang="zh-CN" sz="1200" kern="1200" dirty="0"/>
            <a:t>20</a:t>
          </a:r>
          <a:r>
            <a:rPr lang="zh-CN" altLang="en-US" sz="1200" kern="1200" dirty="0"/>
            <a:t>/</a:t>
          </a:r>
          <a:r>
            <a:rPr lang="en-US" altLang="zh-CN" sz="1200" kern="1200" dirty="0"/>
            <a:t>0</a:t>
          </a:r>
          <a:r>
            <a:rPr lang="zh-CN" altLang="en-US" sz="1200" kern="1200" dirty="0"/>
            <a:t>1/1</a:t>
          </a:r>
          <a:r>
            <a:rPr lang="en-US" altLang="zh-CN" sz="1200" kern="1200" dirty="0"/>
            <a:t>7</a:t>
          </a:r>
          <a:r>
            <a:rPr lang="zh-CN" altLang="en-US" sz="1200" kern="1200" dirty="0"/>
            <a:t> </a:t>
          </a:r>
          <a:r>
            <a:rPr lang="en-US" altLang="zh-CN" sz="1200" kern="1200" dirty="0"/>
            <a:t>00</a:t>
          </a:r>
          <a:r>
            <a:rPr lang="zh-CN" altLang="en-US" sz="1200" kern="1200" dirty="0"/>
            <a:t>:</a:t>
          </a:r>
          <a:r>
            <a:rPr lang="en-US" altLang="zh-CN" sz="1200" kern="1200" dirty="0"/>
            <a:t>00</a:t>
          </a:r>
          <a:endParaRPr lang="zh-CN" altLang="en-US" sz="1200" kern="1200" dirty="0"/>
        </a:p>
      </dsp:txBody>
      <dsp:txXfrm>
        <a:off x="561" y="0"/>
        <a:ext cx="2065448" cy="403244"/>
      </dsp:txXfrm>
    </dsp:sp>
    <dsp:sp modelId="{DB12F991-3DAB-4FB8-B67A-6FCD9DC11095}">
      <dsp:nvSpPr>
        <dsp:cNvPr id="0" name=""/>
        <dsp:cNvSpPr/>
      </dsp:nvSpPr>
      <dsp:spPr>
        <a:xfrm>
          <a:off x="995723"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63440-400C-46FF-8329-A036CF1917D7}">
      <dsp:nvSpPr>
        <dsp:cNvPr id="0" name=""/>
        <dsp:cNvSpPr/>
      </dsp:nvSpPr>
      <dsp:spPr>
        <a:xfrm>
          <a:off x="2127868" y="604867"/>
          <a:ext cx="1989375"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zh-CN" altLang="en-US" sz="1200" b="1" kern="1200" dirty="0">
              <a:solidFill>
                <a:srgbClr val="FF0000"/>
              </a:solidFill>
            </a:rPr>
            <a:t>已异常 20</a:t>
          </a:r>
          <a:r>
            <a:rPr lang="en-US" altLang="zh-CN" sz="1200" b="1" kern="1200" dirty="0">
              <a:solidFill>
                <a:srgbClr val="FF0000"/>
              </a:solidFill>
            </a:rPr>
            <a:t>20</a:t>
          </a:r>
          <a:r>
            <a:rPr lang="zh-CN" altLang="en-US" sz="1200" b="1" kern="1200" dirty="0">
              <a:solidFill>
                <a:srgbClr val="FF0000"/>
              </a:solidFill>
            </a:rPr>
            <a:t>/1/1</a:t>
          </a:r>
          <a:r>
            <a:rPr lang="en-US" altLang="zh-CN" sz="1200" b="1" kern="1200" dirty="0">
              <a:solidFill>
                <a:srgbClr val="FF0000"/>
              </a:solidFill>
            </a:rPr>
            <a:t>8</a:t>
          </a:r>
          <a:r>
            <a:rPr lang="zh-CN" altLang="en-US" sz="1200" b="1" kern="1200" dirty="0">
              <a:solidFill>
                <a:srgbClr val="FF0000"/>
              </a:solidFill>
            </a:rPr>
            <a:t>  0</a:t>
          </a:r>
          <a:r>
            <a:rPr lang="en-US" altLang="zh-CN" sz="1200" b="1" kern="1200" dirty="0">
              <a:solidFill>
                <a:srgbClr val="FF0000"/>
              </a:solidFill>
            </a:rPr>
            <a:t>2</a:t>
          </a:r>
          <a:r>
            <a:rPr lang="zh-CN" altLang="en-US" sz="1200" b="1" kern="1200" dirty="0">
              <a:solidFill>
                <a:srgbClr val="FF0000"/>
              </a:solidFill>
            </a:rPr>
            <a:t>:</a:t>
          </a:r>
          <a:r>
            <a:rPr lang="en-US" altLang="zh-CN" sz="1200" b="1" kern="1200" dirty="0">
              <a:solidFill>
                <a:srgbClr val="FF0000"/>
              </a:solidFill>
            </a:rPr>
            <a:t>00</a:t>
          </a:r>
          <a:endParaRPr lang="zh-CN" altLang="en-US" sz="1200" b="1" kern="1200" dirty="0">
            <a:solidFill>
              <a:srgbClr val="FF0000"/>
            </a:solidFill>
          </a:endParaRPr>
        </a:p>
      </dsp:txBody>
      <dsp:txXfrm>
        <a:off x="2127868" y="604867"/>
        <a:ext cx="1989375" cy="403244"/>
      </dsp:txXfrm>
    </dsp:sp>
    <dsp:sp modelId="{402B9D01-8578-4F31-8762-B61C62A8A404}">
      <dsp:nvSpPr>
        <dsp:cNvPr id="0" name=""/>
        <dsp:cNvSpPr/>
      </dsp:nvSpPr>
      <dsp:spPr>
        <a:xfrm>
          <a:off x="3084993"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F857C-A0CE-4997-9645-A8E599ABCDC4}">
      <dsp:nvSpPr>
        <dsp:cNvPr id="0" name=""/>
        <dsp:cNvSpPr/>
      </dsp:nvSpPr>
      <dsp:spPr>
        <a:xfrm>
          <a:off x="4179102" y="0"/>
          <a:ext cx="2003479"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zh-CN" altLang="en-US" sz="1200" kern="1200" dirty="0"/>
            <a:t>标注事故 20</a:t>
          </a:r>
          <a:r>
            <a:rPr lang="en-US" altLang="zh-CN" sz="1200" kern="1200" dirty="0"/>
            <a:t>20</a:t>
          </a:r>
          <a:r>
            <a:rPr lang="zh-CN" altLang="en-US" sz="1200" kern="1200" dirty="0"/>
            <a:t>/</a:t>
          </a:r>
          <a:r>
            <a:rPr lang="en-US" altLang="zh-CN" sz="1200" kern="1200" dirty="0"/>
            <a:t>0</a:t>
          </a:r>
          <a:r>
            <a:rPr lang="zh-CN" altLang="en-US" sz="1200" kern="1200" dirty="0"/>
            <a:t>1/1</a:t>
          </a:r>
          <a:r>
            <a:rPr lang="en-US" altLang="zh-CN" sz="1200" kern="1200" dirty="0"/>
            <a:t>8</a:t>
          </a:r>
          <a:r>
            <a:rPr lang="zh-CN" altLang="en-US" sz="1200" kern="1200" dirty="0"/>
            <a:t>  </a:t>
          </a:r>
          <a:r>
            <a:rPr lang="en-US" altLang="zh-CN" sz="1200" kern="1200" dirty="0"/>
            <a:t>05</a:t>
          </a:r>
          <a:r>
            <a:rPr lang="zh-CN" altLang="en-US" sz="1200" kern="1200" dirty="0"/>
            <a:t>:</a:t>
          </a:r>
          <a:r>
            <a:rPr lang="en-US" altLang="zh-CN" sz="1200" kern="1200" dirty="0"/>
            <a:t>45</a:t>
          </a:r>
          <a:endParaRPr lang="zh-CN" altLang="en-US" sz="1200" kern="1200" dirty="0"/>
        </a:p>
      </dsp:txBody>
      <dsp:txXfrm>
        <a:off x="4179102" y="0"/>
        <a:ext cx="2003479" cy="403244"/>
      </dsp:txXfrm>
    </dsp:sp>
    <dsp:sp modelId="{C5750DC4-CE90-4A6B-B3B8-16727E7D76A0}">
      <dsp:nvSpPr>
        <dsp:cNvPr id="0" name=""/>
        <dsp:cNvSpPr/>
      </dsp:nvSpPr>
      <dsp:spPr>
        <a:xfrm>
          <a:off x="5143279"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EF940-184B-49E4-BBE7-523F42F409CC}">
      <dsp:nvSpPr>
        <dsp:cNvPr id="0" name=""/>
        <dsp:cNvSpPr/>
      </dsp:nvSpPr>
      <dsp:spPr>
        <a:xfrm>
          <a:off x="6244439" y="604867"/>
          <a:ext cx="2186616"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zh-CN" altLang="en-US" sz="1200" kern="1200" dirty="0"/>
            <a:t>标注结束 20</a:t>
          </a:r>
          <a:r>
            <a:rPr lang="en-US" altLang="zh-CN" sz="1200" kern="1200" dirty="0"/>
            <a:t>20</a:t>
          </a:r>
          <a:r>
            <a:rPr lang="zh-CN" altLang="en-US" sz="1200" kern="1200" dirty="0"/>
            <a:t>/1/</a:t>
          </a:r>
          <a:r>
            <a:rPr lang="en-US" altLang="zh-CN" sz="1200" kern="1200" dirty="0"/>
            <a:t>22</a:t>
          </a:r>
          <a:r>
            <a:rPr lang="zh-CN" altLang="en-US" sz="1200" kern="1200" dirty="0"/>
            <a:t>  </a:t>
          </a:r>
          <a:r>
            <a:rPr lang="en-US" altLang="zh-CN" sz="1200" kern="1200" dirty="0"/>
            <a:t>10</a:t>
          </a:r>
          <a:r>
            <a:rPr lang="zh-CN" altLang="en-US" sz="1200" kern="1200" dirty="0"/>
            <a:t>:</a:t>
          </a:r>
          <a:r>
            <a:rPr lang="en-US" altLang="zh-CN" sz="1200" kern="1200" dirty="0"/>
            <a:t>00</a:t>
          </a:r>
          <a:endParaRPr lang="zh-CN" altLang="en-US" sz="1200" kern="1200" dirty="0"/>
        </a:p>
      </dsp:txBody>
      <dsp:txXfrm>
        <a:off x="6244439" y="604867"/>
        <a:ext cx="2186616" cy="403244"/>
      </dsp:txXfrm>
    </dsp:sp>
    <dsp:sp modelId="{C916A163-2BF1-4CAA-A904-197AB505105E}">
      <dsp:nvSpPr>
        <dsp:cNvPr id="0" name=""/>
        <dsp:cNvSpPr/>
      </dsp:nvSpPr>
      <dsp:spPr>
        <a:xfrm>
          <a:off x="7300185"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E8AEF-B48F-499E-A163-AAA8835F14E6}" type="datetimeFigureOut">
              <a:rPr lang="zh-CN" altLang="en-US" smtClean="0"/>
              <a:t>2020/4/27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85C801-D2B8-41EF-AB0D-F05EFD73C594}" type="slidenum">
              <a:rPr lang="zh-CN" altLang="en-US" smtClean="0"/>
              <a:t>‹#›</a:t>
            </a:fld>
            <a:endParaRPr lang="zh-CN" altLang="en-US"/>
          </a:p>
        </p:txBody>
      </p:sp>
    </p:spTree>
    <p:extLst>
      <p:ext uri="{BB962C8B-B14F-4D97-AF65-F5344CB8AC3E}">
        <p14:creationId xmlns:p14="http://schemas.microsoft.com/office/powerpoint/2010/main" val="467922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3CD1B-8C3C-41CB-8883-B2B3427AA9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02079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82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1019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09443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8011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870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00937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55473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875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3CD1B-8C3C-41CB-8883-B2B3427AA9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07101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3CD1B-8C3C-41CB-8883-B2B3427AA9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3108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3CD1B-8C3C-41CB-8883-B2B3427AA9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5972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sz="1200" b="1" dirty="0"/>
              <a:t>实验总结</a:t>
            </a:r>
            <a:r>
              <a:rPr lang="zh-CN" altLang="en-US" sz="1200" dirty="0"/>
              <a:t>：</a:t>
            </a:r>
            <a:endParaRPr lang="en-US" altLang="zh-CN" sz="1200" dirty="0"/>
          </a:p>
          <a:p>
            <a:pPr marL="342900" indent="-342900">
              <a:buFont typeface="+mj-lt"/>
              <a:buAutoNum type="arabicPeriod"/>
            </a:pPr>
            <a:r>
              <a:rPr lang="en-US" altLang="zh-CN" sz="1200" dirty="0"/>
              <a:t>STL </a:t>
            </a:r>
            <a:r>
              <a:rPr lang="zh-CN" altLang="en-US" sz="1200" dirty="0"/>
              <a:t>时序分解算法将数据分解为趋势、周期和残差分量可</a:t>
            </a:r>
            <a:r>
              <a:rPr lang="zh-CN" altLang="en-US" sz="1200" b="1" dirty="0">
                <a:solidFill>
                  <a:srgbClr val="FF0000"/>
                </a:solidFill>
              </a:rPr>
              <a:t>有效剔除虚警</a:t>
            </a:r>
            <a:endParaRPr lang="en-US" altLang="zh-CN" sz="1200" b="1" dirty="0">
              <a:solidFill>
                <a:srgbClr val="FF0000"/>
              </a:solidFill>
            </a:endParaRPr>
          </a:p>
          <a:p>
            <a:pPr marL="342900" indent="-342900">
              <a:buFont typeface="+mj-lt"/>
              <a:buAutoNum type="arabicPeriod"/>
            </a:pPr>
            <a:r>
              <a:rPr lang="zh-CN" altLang="en-US" sz="1200" dirty="0"/>
              <a:t>参数变化主要有</a:t>
            </a:r>
            <a:r>
              <a:rPr lang="zh-CN" altLang="en-US" sz="1200" b="1" dirty="0">
                <a:solidFill>
                  <a:srgbClr val="FF0000"/>
                </a:solidFill>
              </a:rPr>
              <a:t>五种</a:t>
            </a:r>
            <a:r>
              <a:rPr lang="zh-CN" altLang="en-US" sz="1200" dirty="0"/>
              <a:t>典型类型</a:t>
            </a:r>
            <a:r>
              <a:rPr lang="en-US" altLang="zh-CN" sz="1200" dirty="0"/>
              <a:t>——</a:t>
            </a:r>
            <a:r>
              <a:rPr lang="zh-CN" altLang="en-US" sz="1200" b="1" dirty="0">
                <a:solidFill>
                  <a:srgbClr val="00B050"/>
                </a:solidFill>
              </a:rPr>
              <a:t>事故征兆</a:t>
            </a:r>
            <a:r>
              <a:rPr lang="zh-CN" altLang="en-US" sz="1200" dirty="0"/>
              <a:t>、</a:t>
            </a:r>
            <a:r>
              <a:rPr lang="zh-CN" altLang="en-US" sz="1200" b="1" dirty="0">
                <a:solidFill>
                  <a:srgbClr val="FFC000"/>
                </a:solidFill>
              </a:rPr>
              <a:t>辅助参考</a:t>
            </a:r>
            <a:endParaRPr lang="en-US" altLang="zh-CN" sz="1200" b="1" dirty="0">
              <a:solidFill>
                <a:srgbClr val="FFC000"/>
              </a:solidFill>
            </a:endParaRPr>
          </a:p>
          <a:p>
            <a:pPr>
              <a:lnSpc>
                <a:spcPct val="150000"/>
              </a:lnSpc>
            </a:pPr>
            <a:r>
              <a:rPr lang="zh-CN" altLang="en-US" b="1" dirty="0">
                <a:latin typeface="微软雅黑" panose="020B0503020204020204" pitchFamily="34" charset="-122"/>
                <a:ea typeface="微软雅黑" panose="020B0503020204020204" pitchFamily="34" charset="-122"/>
              </a:rPr>
              <a:t>脏数据引入了费时费力的人工操作：</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当前标注仅给出了</a:t>
            </a:r>
            <a:r>
              <a:rPr lang="zh-CN" altLang="en-US" sz="1200" dirty="0">
                <a:solidFill>
                  <a:srgbClr val="FF0000"/>
                </a:solidFill>
                <a:latin typeface="微软雅黑" panose="020B0503020204020204" pitchFamily="34" charset="-122"/>
                <a:ea typeface="微软雅黑" panose="020B0503020204020204" pitchFamily="34" charset="-122"/>
              </a:rPr>
              <a:t>粗略</a:t>
            </a:r>
            <a:r>
              <a:rPr lang="zh-CN" altLang="en-US" sz="1200" dirty="0">
                <a:latin typeface="微软雅黑" panose="020B0503020204020204" pitchFamily="34" charset="-122"/>
                <a:ea typeface="微软雅黑" panose="020B0503020204020204" pitchFamily="34" charset="-122"/>
              </a:rPr>
              <a:t>的</a:t>
            </a:r>
            <a:r>
              <a:rPr lang="zh-CN" altLang="en-US" sz="1200" b="1" dirty="0">
                <a:latin typeface="微软雅黑" panose="020B0503020204020204" pitchFamily="34" charset="-122"/>
                <a:ea typeface="微软雅黑" panose="020B0503020204020204" pitchFamily="34" charset="-122"/>
              </a:rPr>
              <a:t>事故区间</a:t>
            </a:r>
            <a:r>
              <a:rPr lang="zh-CN" altLang="en-US" sz="1200" dirty="0">
                <a:latin typeface="微软雅黑" panose="020B0503020204020204" pitchFamily="34" charset="-122"/>
                <a:ea typeface="微软雅黑" panose="020B0503020204020204" pitchFamily="34" charset="-122"/>
              </a:rPr>
              <a:t>，需要</a:t>
            </a:r>
            <a:r>
              <a:rPr lang="zh-CN" altLang="en-US" sz="1200" dirty="0">
                <a:solidFill>
                  <a:srgbClr val="FF0000"/>
                </a:solidFill>
                <a:latin typeface="微软雅黑" panose="020B0503020204020204" pitchFamily="34" charset="-122"/>
                <a:ea typeface="微软雅黑" panose="020B0503020204020204" pitchFamily="34" charset="-122"/>
              </a:rPr>
              <a:t>人工二次细化</a:t>
            </a:r>
            <a:r>
              <a:rPr lang="zh-CN" altLang="en-US" sz="1200" dirty="0">
                <a:latin typeface="微软雅黑" panose="020B0503020204020204" pitchFamily="34" charset="-122"/>
                <a:ea typeface="微软雅黑" panose="020B0503020204020204" pitchFamily="34" charset="-122"/>
              </a:rPr>
              <a:t>事故对应的时间段</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7CBDA7-5256-4C53-9FF7-D4B423C6760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8871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4492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20892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1319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880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6D431-4419-46AC-88E0-E186A4D4160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10E44B-91DF-4D9C-B75F-8AB581745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451E48-5C2E-4F93-BE17-B0B008ECD904}"/>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49282764-EAD4-49A6-B124-B64B6DCB77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626BD8-A827-4AB2-B4E0-3439BEDE9BB4}"/>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361720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C7AC8-936C-413B-BAEE-F2BA7E650B1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EB61A5-887D-4A74-9231-560FCAC887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AB3EA0-2C9A-4D74-B1A8-349378AC12E9}"/>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696BEACB-272C-4B43-B2F2-7680D9FC48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905DA7-A21A-41B0-83C3-9ECDC9670F59}"/>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3209184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80646B8-FAFB-40EF-9E9F-03FABEA52B0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8E24293-AEE3-4627-8C66-A7EEE45254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C155C2-5B2F-4245-954A-D897CF6E27F4}"/>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78CD58B9-D0F4-43AE-90B3-E4081B503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EC6698-0295-4333-BCDD-BF019D425093}"/>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737659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1440257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330813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3676026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693695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4050028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12738662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799594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222199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DFE48-3FB6-46F6-B7CD-E7A859C2CF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5F2F87-7F09-45B9-8948-B58AEAE359C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5D8A0F-A6E1-48DF-BE47-525CA32BF1CD}"/>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0B4282B1-F4BB-4449-849D-7D1B2FC971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D0003-7EDB-438E-9E47-4A9C01783299}"/>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4098224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3847816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112071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BB6E82-EE18-4DA9-9B7D-7A01A730CB06}"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1777182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文本占位符 23"/>
          <p:cNvSpPr>
            <a:spLocks noGrp="1"/>
          </p:cNvSpPr>
          <p:nvPr>
            <p:ph type="body" sz="quarter" idx="13" hasCustomPrompt="1"/>
          </p:nvPr>
        </p:nvSpPr>
        <p:spPr>
          <a:xfrm>
            <a:off x="5028402" y="4774321"/>
            <a:ext cx="2135187" cy="190500"/>
          </a:xfrm>
          <a:prstGeom prst="rect">
            <a:avLst/>
          </a:prstGeom>
        </p:spPr>
        <p:txBody>
          <a:bodyPr/>
          <a:lstStyle>
            <a:lvl1pPr marL="0" algn="ctr" defTabSz="914400" rtl="0" eaLnBrk="1" latinLnBrk="0" hangingPunct="1">
              <a:defRPr kumimoji="1" lang="zh-CN" altLang="en-US" sz="1400" b="1" kern="12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2019.05.09</a:t>
            </a:r>
            <a:endParaRPr lang="zh-CN" altLang="en-US" dirty="0"/>
          </a:p>
        </p:txBody>
      </p:sp>
      <p:sp>
        <p:nvSpPr>
          <p:cNvPr id="26" name="文本占位符 25"/>
          <p:cNvSpPr>
            <a:spLocks noGrp="1"/>
          </p:cNvSpPr>
          <p:nvPr>
            <p:ph type="body" sz="quarter" idx="14" hasCustomPrompt="1"/>
          </p:nvPr>
        </p:nvSpPr>
        <p:spPr>
          <a:xfrm>
            <a:off x="4657721" y="4247165"/>
            <a:ext cx="2876550" cy="3238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1" lang="zh-CN" altLang="en-US" sz="1600" b="1" kern="1200" dirty="0">
                <a:solidFill>
                  <a:srgbClr val="2768A6"/>
                </a:solidFill>
                <a:latin typeface="造字工房力黑（非商用）常规体" pitchFamily="50" charset="-122"/>
                <a:ea typeface="造字工房力黑（非商用）常规体" pitchFamily="50" charset="-122"/>
                <a:cs typeface="造字工房力黑（非商用）常规体" pitchFamily="50"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工程信息中心</a:t>
            </a:r>
          </a:p>
        </p:txBody>
      </p:sp>
      <p:sp>
        <p:nvSpPr>
          <p:cNvPr id="31" name="文本占位符 30"/>
          <p:cNvSpPr>
            <a:spLocks noGrp="1"/>
          </p:cNvSpPr>
          <p:nvPr>
            <p:ph type="body" sz="quarter" idx="15" hasCustomPrompt="1"/>
          </p:nvPr>
        </p:nvSpPr>
        <p:spPr>
          <a:xfrm>
            <a:off x="4030660" y="3126466"/>
            <a:ext cx="4130675" cy="714375"/>
          </a:xfrm>
          <a:prstGeom prst="rect">
            <a:avLst/>
          </a:prstGeom>
        </p:spPr>
        <p:txBody>
          <a:bodyPr/>
          <a:lstStyle>
            <a:lvl1pPr>
              <a:defRPr sz="3600" b="1">
                <a:latin typeface="+mj-ea"/>
                <a:ea typeface="+mj-ea"/>
              </a:defRPr>
            </a:lvl1pPr>
            <a:lvl2pPr>
              <a:defRPr sz="3600" b="1">
                <a:latin typeface="+mj-ea"/>
                <a:ea typeface="+mj-ea"/>
              </a:defRPr>
            </a:lvl2pPr>
            <a:lvl3pPr>
              <a:defRPr sz="3600" b="1">
                <a:latin typeface="+mj-ea"/>
                <a:ea typeface="+mj-ea"/>
              </a:defRPr>
            </a:lvl3pPr>
            <a:lvl4pPr>
              <a:defRPr sz="3600" b="1">
                <a:latin typeface="+mj-ea"/>
                <a:ea typeface="+mj-ea"/>
              </a:defRPr>
            </a:lvl4pPr>
            <a:lvl5pPr>
              <a:defRPr sz="3600" b="1">
                <a:latin typeface="+mj-ea"/>
                <a:ea typeface="+mj-ea"/>
              </a:defRPr>
            </a:lvl5pPr>
          </a:lstStyle>
          <a:p>
            <a:pPr lvl="0"/>
            <a:r>
              <a:rPr lang="zh-CN" altLang="en-US" dirty="0"/>
              <a:t>单击此处输入标题</a:t>
            </a:r>
          </a:p>
        </p:txBody>
      </p:sp>
      <p:sp>
        <p:nvSpPr>
          <p:cNvPr id="36" name="文本占位符 35"/>
          <p:cNvSpPr>
            <a:spLocks noGrp="1"/>
          </p:cNvSpPr>
          <p:nvPr>
            <p:ph type="body" sz="quarter" idx="16" hasCustomPrompt="1"/>
          </p:nvPr>
        </p:nvSpPr>
        <p:spPr>
          <a:xfrm>
            <a:off x="4476745" y="2399706"/>
            <a:ext cx="3238500" cy="4889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单击此处输入小标题</a:t>
            </a:r>
          </a:p>
        </p:txBody>
      </p:sp>
    </p:spTree>
    <p:extLst>
      <p:ext uri="{BB962C8B-B14F-4D97-AF65-F5344CB8AC3E}">
        <p14:creationId xmlns:p14="http://schemas.microsoft.com/office/powerpoint/2010/main" val="425129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5" name="组合 24"/>
          <p:cNvGrpSpPr/>
          <p:nvPr userDrawn="1"/>
        </p:nvGrpSpPr>
        <p:grpSpPr>
          <a:xfrm>
            <a:off x="1566263" y="1755040"/>
            <a:ext cx="3097313" cy="1586332"/>
            <a:chOff x="1214065" y="1774867"/>
            <a:chExt cx="3097313" cy="1586332"/>
          </a:xfrm>
        </p:grpSpPr>
        <p:sp>
          <p:nvSpPr>
            <p:cNvPr id="27" name="TextBox 29"/>
            <p:cNvSpPr txBox="1"/>
            <p:nvPr userDrawn="1"/>
          </p:nvSpPr>
          <p:spPr>
            <a:xfrm>
              <a:off x="2251981" y="2776424"/>
              <a:ext cx="2059397" cy="489878"/>
            </a:xfrm>
            <a:prstGeom prst="rect">
              <a:avLst/>
            </a:prstGeom>
            <a:noFill/>
          </p:spPr>
          <p:txBody>
            <a:bodyPr wrap="square" lIns="107951" tIns="53975" rIns="107951" bIns="53975" rtlCol="0">
              <a:spAutoFit/>
            </a:bodyPr>
            <a:lstStyle/>
            <a:p>
              <a:r>
                <a:rPr lang="en-US" altLang="zh-CN" sz="2475" b="1" spc="-144" dirty="0">
                  <a:solidFill>
                    <a:schemeClr val="accent6"/>
                  </a:solidFill>
                  <a:latin typeface="微软雅黑" panose="020B0503020204020204" pitchFamily="34" charset="-122"/>
                  <a:ea typeface="微软雅黑" panose="020B0503020204020204" pitchFamily="34" charset="-122"/>
                </a:rPr>
                <a:t>ONTENTS</a:t>
              </a:r>
              <a:endParaRPr lang="zh-CN" altLang="en-US" sz="2475" b="1" spc="-144" dirty="0">
                <a:solidFill>
                  <a:schemeClr val="accent6"/>
                </a:solidFill>
                <a:latin typeface="微软雅黑" panose="020B0503020204020204" pitchFamily="34" charset="-122"/>
                <a:ea typeface="微软雅黑" panose="020B0503020204020204" pitchFamily="34" charset="-122"/>
              </a:endParaRPr>
            </a:p>
          </p:txBody>
        </p:sp>
        <p:sp>
          <p:nvSpPr>
            <p:cNvPr id="28" name="TextBox 5"/>
            <p:cNvSpPr>
              <a:spLocks noChangeArrowheads="1"/>
            </p:cNvSpPr>
            <p:nvPr userDrawn="1"/>
          </p:nvSpPr>
          <p:spPr bwMode="auto">
            <a:xfrm>
              <a:off x="2251981" y="1887906"/>
              <a:ext cx="15891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400" b="1" dirty="0">
                  <a:solidFill>
                    <a:schemeClr val="accent3">
                      <a:lumMod val="50000"/>
                    </a:schemeClr>
                  </a:solidFill>
                  <a:latin typeface="微软雅黑" panose="020B0503020204020204" pitchFamily="34" charset="-122"/>
                  <a:ea typeface="微软雅黑" panose="020B0503020204020204" pitchFamily="34" charset="-122"/>
                  <a:sym typeface="Bebas Neue" pitchFamily="2" charset="0"/>
                </a:rPr>
                <a:t>目录</a:t>
              </a:r>
              <a:endParaRPr lang="en-US" sz="5400" b="1" dirty="0">
                <a:solidFill>
                  <a:schemeClr val="accent3">
                    <a:lumMod val="50000"/>
                  </a:schemeClr>
                </a:solidFill>
                <a:latin typeface="微软雅黑" panose="020B0503020204020204" pitchFamily="34" charset="-122"/>
                <a:ea typeface="微软雅黑" panose="020B0503020204020204" pitchFamily="34" charset="-122"/>
                <a:sym typeface="Bebas Neue" pitchFamily="2" charset="0"/>
              </a:endParaRPr>
            </a:p>
          </p:txBody>
        </p:sp>
        <p:sp>
          <p:nvSpPr>
            <p:cNvPr id="29" name="Rectangle 5"/>
            <p:cNvSpPr>
              <a:spLocks noChangeArrowheads="1"/>
            </p:cNvSpPr>
            <p:nvPr userDrawn="1"/>
          </p:nvSpPr>
          <p:spPr bwMode="auto">
            <a:xfrm>
              <a:off x="1283288" y="1958049"/>
              <a:ext cx="996950" cy="1196975"/>
            </a:xfrm>
            <a:prstGeom prst="rect">
              <a:avLst/>
            </a:prstGeom>
            <a:solidFill>
              <a:srgbClr val="2768A6"/>
            </a:solidFill>
            <a:ln>
              <a:noFill/>
            </a:ln>
          </p:spPr>
          <p:txBody>
            <a:bodyPr/>
            <a:lstStyle/>
            <a:p>
              <a:pPr algn="ctr"/>
              <a:endParaRPr lang="zh-CN" altLang="en-US" sz="8800" b="1" dirty="0">
                <a:solidFill>
                  <a:schemeClr val="bg1"/>
                </a:solidFill>
              </a:endParaRPr>
            </a:p>
          </p:txBody>
        </p:sp>
        <p:sp>
          <p:nvSpPr>
            <p:cNvPr id="30" name="TextBox 29"/>
            <p:cNvSpPr txBox="1"/>
            <p:nvPr userDrawn="1"/>
          </p:nvSpPr>
          <p:spPr>
            <a:xfrm>
              <a:off x="1214065" y="1774867"/>
              <a:ext cx="2059397" cy="1586332"/>
            </a:xfrm>
            <a:prstGeom prst="rect">
              <a:avLst/>
            </a:prstGeom>
            <a:noFill/>
          </p:spPr>
          <p:txBody>
            <a:bodyPr wrap="square" lIns="107951" tIns="53975" rIns="107951" bIns="53975" rtlCol="0">
              <a:spAutoFit/>
            </a:bodyPr>
            <a:lstStyle/>
            <a:p>
              <a:r>
                <a:rPr lang="en-US" altLang="zh-CN" sz="9600" b="1" spc="-144" dirty="0">
                  <a:solidFill>
                    <a:schemeClr val="bg1"/>
                  </a:solidFill>
                  <a:latin typeface="微软雅黑" panose="020B0503020204020204" pitchFamily="34" charset="-122"/>
                  <a:ea typeface="微软雅黑" panose="020B0503020204020204" pitchFamily="34" charset="-122"/>
                </a:rPr>
                <a:t>C</a:t>
              </a:r>
              <a:endParaRPr lang="zh-CN" altLang="en-US" sz="9600" b="1" spc="-144" dirty="0">
                <a:solidFill>
                  <a:schemeClr val="bg1"/>
                </a:solidFill>
                <a:latin typeface="微软雅黑" panose="020B0503020204020204" pitchFamily="34" charset="-122"/>
                <a:ea typeface="微软雅黑" panose="020B0503020204020204" pitchFamily="34" charset="-122"/>
              </a:endParaRPr>
            </a:p>
          </p:txBody>
        </p:sp>
      </p:grpSp>
      <p:sp>
        <p:nvSpPr>
          <p:cNvPr id="7"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22760310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867845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2933178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空白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11859961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2681287" y="2967037"/>
            <a:ext cx="6829425" cy="923925"/>
          </a:xfrm>
          <a:prstGeom prst="rect">
            <a:avLst/>
          </a:prstGeom>
        </p:spPr>
        <p:txBody>
          <a:bodyPr/>
          <a:lstStyle>
            <a:lvl1pPr algn="ctr">
              <a:defRPr sz="6600" b="1">
                <a:latin typeface="+mj-ea"/>
                <a:ea typeface="+mj-ea"/>
              </a:defRPr>
            </a:lvl1pPr>
          </a:lstStyle>
          <a:p>
            <a:pPr lvl="0"/>
            <a:r>
              <a:rPr lang="zh-CN" altLang="en-US" dirty="0"/>
              <a:t>谢谢！</a:t>
            </a:r>
          </a:p>
        </p:txBody>
      </p:sp>
    </p:spTree>
    <p:extLst>
      <p:ext uri="{BB962C8B-B14F-4D97-AF65-F5344CB8AC3E}">
        <p14:creationId xmlns:p14="http://schemas.microsoft.com/office/powerpoint/2010/main" val="1051594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normAutofit/>
          </a:bodyPr>
          <a:lstStyle>
            <a:lvl1pPr marL="0" algn="ctr" defTabSz="914400" rtl="0" eaLnBrk="1" latinLnBrk="0" hangingPunct="1">
              <a:lnSpc>
                <a:spcPct val="150000"/>
              </a:lnSpc>
              <a:spcBef>
                <a:spcPct val="0"/>
              </a:spcBef>
              <a:buNone/>
              <a:defRPr lang="zh-CN" altLang="en-US" sz="4000" kern="1200" dirty="0">
                <a:solidFill>
                  <a:srgbClr val="23387D"/>
                </a:solidFill>
                <a:latin typeface="华文新魏" pitchFamily="2" charset="-122"/>
                <a:ea typeface="华文新魏" pitchFamily="2" charset="-122"/>
                <a:cs typeface="+mn-cs"/>
              </a:defRPr>
            </a:lvl1p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normAutofit/>
          </a:bodyPr>
          <a:lstStyle>
            <a:lvl1pPr marL="0" indent="0" algn="ctr" defTabSz="914400" rtl="0" eaLnBrk="1" latinLnBrk="0" hangingPunct="1">
              <a:lnSpc>
                <a:spcPct val="150000"/>
              </a:lnSpc>
              <a:spcBef>
                <a:spcPct val="0"/>
              </a:spcBef>
              <a:buNone/>
              <a:defRPr lang="zh-CN" altLang="en-US" sz="3200" kern="1200" dirty="0">
                <a:solidFill>
                  <a:schemeClr val="tx1"/>
                </a:solidFill>
                <a:latin typeface="华文新魏" pitchFamily="2" charset="-122"/>
                <a:ea typeface="华文新魏" pitchFamily="2"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05088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B2319-FD5B-443F-A9A6-77272D318AE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CC7EAB3-836F-4045-A4C1-9A990E1D2D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EA5D4D4-B6CF-45AB-9DDB-AD28D95F0BE9}"/>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CB70535F-95A7-4A9B-86BA-835FAA53FE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835017-FB8B-40C3-96E7-71C5F6303DDB}"/>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4017025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15828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106942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marL="285750" indent="-285750">
              <a:defRPr lang="zh-CN" altLang="en-US" sz="1800" kern="1200" dirty="0">
                <a:solidFill>
                  <a:schemeClr val="tx1"/>
                </a:solidFill>
                <a:latin typeface="微软雅黑" pitchFamily="34" charset="-122"/>
                <a:ea typeface="微软雅黑" pitchFamily="34" charset="-122"/>
                <a:cs typeface="+mn-cs"/>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marL="285750" lvl="0" indent="-285750" algn="l" defTabSz="914400" rtl="0" eaLnBrk="0" latinLnBrk="0" hangingPunct="0">
              <a:lnSpc>
                <a:spcPct val="150000"/>
              </a:lnSpc>
              <a:spcBef>
                <a:spcPct val="20000"/>
              </a:spcBef>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7600" y="1600201"/>
            <a:ext cx="5384800" cy="4525963"/>
          </a:xfrm>
        </p:spPr>
        <p:txBody>
          <a:bodyPr/>
          <a:lstStyle>
            <a:lvl1pPr marL="285750" indent="-285750">
              <a:defRPr lang="zh-CN" altLang="en-US" sz="1800" kern="1200" dirty="0">
                <a:solidFill>
                  <a:schemeClr val="tx1"/>
                </a:solidFill>
                <a:latin typeface="微软雅黑" pitchFamily="34" charset="-122"/>
                <a:ea typeface="微软雅黑" pitchFamily="34" charset="-122"/>
                <a:cs typeface="+mn-cs"/>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marL="285750" lvl="0" indent="-285750" algn="l" defTabSz="914400" rtl="0" eaLnBrk="0" latinLnBrk="0" hangingPunct="0">
              <a:lnSpc>
                <a:spcPct val="150000"/>
              </a:lnSpc>
              <a:spcBef>
                <a:spcPct val="20000"/>
              </a:spcBef>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759390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marL="285750" indent="-285750">
              <a:defRPr lang="zh-CN" altLang="en-US" sz="1800" kern="1200" dirty="0">
                <a:solidFill>
                  <a:schemeClr val="tx1"/>
                </a:solidFill>
                <a:latin typeface="微软雅黑" pitchFamily="34" charset="-122"/>
                <a:ea typeface="微软雅黑" pitchFamily="34" charset="-122"/>
                <a:cs typeface="+mn-cs"/>
              </a:defRPr>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marL="285750" lvl="0" indent="-285750" algn="l" defTabSz="914400" rtl="0" eaLnBrk="0" latinLnBrk="0" hangingPunct="0">
              <a:lnSpc>
                <a:spcPct val="150000"/>
              </a:lnSpc>
              <a:spcBef>
                <a:spcPct val="20000"/>
              </a:spcBef>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93368" y="1535113"/>
            <a:ext cx="53890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marL="285750" indent="-285750">
              <a:defRPr lang="zh-CN" altLang="en-US" sz="1800" kern="1200" dirty="0">
                <a:solidFill>
                  <a:schemeClr val="tx1"/>
                </a:solidFill>
                <a:latin typeface="微软雅黑" pitchFamily="34" charset="-122"/>
                <a:ea typeface="微软雅黑" pitchFamily="34" charset="-122"/>
                <a:cs typeface="+mn-cs"/>
              </a:defRPr>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marL="285750" lvl="0" indent="-285750" algn="l" defTabSz="914400" rtl="0" eaLnBrk="0" latinLnBrk="0" hangingPunct="0">
              <a:lnSpc>
                <a:spcPct val="150000"/>
              </a:lnSpc>
              <a:spcBef>
                <a:spcPct val="20000"/>
              </a:spcBef>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7389432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73223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158662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marL="285750" indent="-285750">
              <a:defRPr lang="zh-CN" altLang="en-US" sz="1800" kern="1200" dirty="0">
                <a:solidFill>
                  <a:schemeClr val="tx1"/>
                </a:solidFill>
                <a:latin typeface="微软雅黑" pitchFamily="34" charset="-122"/>
                <a:ea typeface="微软雅黑" pitchFamily="34" charset="-122"/>
                <a:cs typeface="+mn-cs"/>
              </a:defRPr>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marL="285750" lvl="0" indent="-285750" algn="l" defTabSz="914400" rtl="0" eaLnBrk="0" latinLnBrk="0" hangingPunct="0">
              <a:lnSpc>
                <a:spcPct val="150000"/>
              </a:lnSpc>
              <a:spcBef>
                <a:spcPct val="20000"/>
              </a:spcBef>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13022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42348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marL="285750" indent="-285750">
              <a:defRPr lang="zh-CN" altLang="en-US" sz="1800" kern="1200" dirty="0">
                <a:solidFill>
                  <a:schemeClr val="tx1"/>
                </a:solidFill>
                <a:latin typeface="微软雅黑" pitchFamily="34" charset="-122"/>
                <a:ea typeface="微软雅黑" pitchFamily="34" charset="-122"/>
                <a:cs typeface="+mn-cs"/>
              </a:defRPr>
            </a:lvl1pPr>
          </a:lstStyle>
          <a:p>
            <a:pPr marL="285750" lvl="0" indent="-285750" algn="l" defTabSz="914400" rtl="0" eaLnBrk="0" latinLnBrk="0" hangingPunct="0">
              <a:lnSpc>
                <a:spcPct val="150000"/>
              </a:lnSpc>
              <a:spcBef>
                <a:spcPct val="20000"/>
              </a:spcBef>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763563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lvl1pPr marL="285750" indent="-285750">
              <a:defRPr lang="zh-CN" altLang="en-US" sz="1800" kern="1200" dirty="0">
                <a:solidFill>
                  <a:schemeClr val="tx1"/>
                </a:solidFill>
                <a:latin typeface="微软雅黑" pitchFamily="34" charset="-122"/>
                <a:ea typeface="微软雅黑" pitchFamily="34" charset="-122"/>
                <a:cs typeface="+mn-cs"/>
              </a:defRPr>
            </a:lvl1pPr>
          </a:lstStyle>
          <a:p>
            <a:pPr marL="285750" lvl="0" indent="-285750" algn="l" defTabSz="914400" rtl="0" eaLnBrk="0" latinLnBrk="0" hangingPunct="0">
              <a:lnSpc>
                <a:spcPct val="150000"/>
              </a:lnSpc>
              <a:spcBef>
                <a:spcPct val="20000"/>
              </a:spcBef>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3627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D6643-D6EE-4377-A94D-9ABB696FA9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33BEFB-FA68-4D81-96B9-D09448E0155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A21D241-7A5F-4F81-B09C-817817970A3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2A7ABD2-0F7E-4592-9751-DED48597EBFF}"/>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6" name="页脚占位符 5">
            <a:extLst>
              <a:ext uri="{FF2B5EF4-FFF2-40B4-BE49-F238E27FC236}">
                <a16:creationId xmlns:a16="http://schemas.microsoft.com/office/drawing/2014/main" id="{DEF6390E-3EC9-4598-AD0F-4FD50F8AD5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23FD59-A586-410E-ADBE-1054CDBF3545}"/>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11618138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71656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F999E71D-4BD7-4AA9-85A6-4F85DFE90C46}"/>
              </a:ext>
            </a:extLst>
          </p:cNvPr>
          <p:cNvSpPr>
            <a:spLocks noGrp="1"/>
          </p:cNvSpPr>
          <p:nvPr>
            <p:ph type="body" sz="quarter" idx="13" hasCustomPrompt="1"/>
          </p:nvPr>
        </p:nvSpPr>
        <p:spPr>
          <a:xfrm>
            <a:off x="5028402" y="4774321"/>
            <a:ext cx="2135187" cy="190500"/>
          </a:xfrm>
          <a:prstGeom prst="rect">
            <a:avLst/>
          </a:prstGeom>
        </p:spPr>
        <p:txBody>
          <a:bodyPr/>
          <a:lstStyle>
            <a:lvl1pPr marL="0" algn="ctr" defTabSz="914400" rtl="0" eaLnBrk="1" latinLnBrk="0" hangingPunct="1">
              <a:defRPr kumimoji="1" lang="zh-CN" altLang="en-US" sz="1400" b="1" kern="1200" dirty="0">
                <a:solidFill>
                  <a:schemeClr val="accent3">
                    <a:lumMod val="75000"/>
                  </a:schemeClr>
                </a:solidFill>
                <a:latin typeface="微软雅黑" panose="020B0503020204020204" pitchFamily="34" charset="-122"/>
                <a:ea typeface="微软雅黑" panose="020B0503020204020204" pitchFamily="34" charset="-122"/>
                <a:cs typeface="微软雅黑"/>
              </a:defRPr>
            </a:lvl1pPr>
          </a:lstStyle>
          <a:p>
            <a:pPr lvl="0"/>
            <a:r>
              <a:rPr lang="en-US" altLang="zh-CN" dirty="0"/>
              <a:t>2019.05.09</a:t>
            </a:r>
            <a:endParaRPr lang="zh-CN" altLang="en-US" dirty="0"/>
          </a:p>
        </p:txBody>
      </p:sp>
      <p:sp>
        <p:nvSpPr>
          <p:cNvPr id="26" name="文本占位符 25">
            <a:extLst>
              <a:ext uri="{FF2B5EF4-FFF2-40B4-BE49-F238E27FC236}">
                <a16:creationId xmlns:a16="http://schemas.microsoft.com/office/drawing/2014/main" id="{034213B5-02DA-473C-BB87-C2B703334C8D}"/>
              </a:ext>
            </a:extLst>
          </p:cNvPr>
          <p:cNvSpPr>
            <a:spLocks noGrp="1"/>
          </p:cNvSpPr>
          <p:nvPr>
            <p:ph type="body" sz="quarter" idx="14" hasCustomPrompt="1"/>
          </p:nvPr>
        </p:nvSpPr>
        <p:spPr>
          <a:xfrm>
            <a:off x="4657721" y="4247165"/>
            <a:ext cx="2876550" cy="3238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1" lang="zh-CN" altLang="en-US" sz="1600" b="1" kern="1200" dirty="0">
                <a:solidFill>
                  <a:srgbClr val="2768A6"/>
                </a:solidFill>
                <a:latin typeface="造字工房力黑（非商用）常规体" pitchFamily="50" charset="-122"/>
                <a:ea typeface="造字工房力黑（非商用）常规体" pitchFamily="50" charset="-122"/>
                <a:cs typeface="造字工房力黑（非商用）常规体" pitchFamily="50"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工程信息中心</a:t>
            </a:r>
          </a:p>
        </p:txBody>
      </p:sp>
      <p:sp>
        <p:nvSpPr>
          <p:cNvPr id="31" name="文本占位符 30">
            <a:extLst>
              <a:ext uri="{FF2B5EF4-FFF2-40B4-BE49-F238E27FC236}">
                <a16:creationId xmlns:a16="http://schemas.microsoft.com/office/drawing/2014/main" id="{5365960A-5689-40E8-99D9-9B9F643E4112}"/>
              </a:ext>
            </a:extLst>
          </p:cNvPr>
          <p:cNvSpPr>
            <a:spLocks noGrp="1"/>
          </p:cNvSpPr>
          <p:nvPr>
            <p:ph type="body" sz="quarter" idx="15" hasCustomPrompt="1"/>
          </p:nvPr>
        </p:nvSpPr>
        <p:spPr>
          <a:xfrm>
            <a:off x="4030660" y="3126466"/>
            <a:ext cx="4130675" cy="714375"/>
          </a:xfrm>
          <a:prstGeom prst="rect">
            <a:avLst/>
          </a:prstGeom>
        </p:spPr>
        <p:txBody>
          <a:bodyPr/>
          <a:lstStyle>
            <a:lvl1pPr>
              <a:defRPr sz="3600" b="1">
                <a:latin typeface="+mj-ea"/>
                <a:ea typeface="+mj-ea"/>
              </a:defRPr>
            </a:lvl1pPr>
            <a:lvl2pPr>
              <a:defRPr sz="3600" b="1">
                <a:latin typeface="+mj-ea"/>
                <a:ea typeface="+mj-ea"/>
              </a:defRPr>
            </a:lvl2pPr>
            <a:lvl3pPr>
              <a:defRPr sz="3600" b="1">
                <a:latin typeface="+mj-ea"/>
                <a:ea typeface="+mj-ea"/>
              </a:defRPr>
            </a:lvl3pPr>
            <a:lvl4pPr>
              <a:defRPr sz="3600" b="1">
                <a:latin typeface="+mj-ea"/>
                <a:ea typeface="+mj-ea"/>
              </a:defRPr>
            </a:lvl4pPr>
            <a:lvl5pPr>
              <a:defRPr sz="3600" b="1">
                <a:latin typeface="+mj-ea"/>
                <a:ea typeface="+mj-ea"/>
              </a:defRPr>
            </a:lvl5pPr>
          </a:lstStyle>
          <a:p>
            <a:pPr lvl="0"/>
            <a:r>
              <a:rPr lang="zh-CN" altLang="en-US" dirty="0"/>
              <a:t>单击此处输入标题</a:t>
            </a:r>
          </a:p>
        </p:txBody>
      </p:sp>
      <p:sp>
        <p:nvSpPr>
          <p:cNvPr id="36" name="文本占位符 35">
            <a:extLst>
              <a:ext uri="{FF2B5EF4-FFF2-40B4-BE49-F238E27FC236}">
                <a16:creationId xmlns:a16="http://schemas.microsoft.com/office/drawing/2014/main" id="{7BCCEC32-3C70-4A8D-BAE8-24D889EC9248}"/>
              </a:ext>
            </a:extLst>
          </p:cNvPr>
          <p:cNvSpPr>
            <a:spLocks noGrp="1"/>
          </p:cNvSpPr>
          <p:nvPr>
            <p:ph type="body" sz="quarter" idx="16" hasCustomPrompt="1"/>
          </p:nvPr>
        </p:nvSpPr>
        <p:spPr>
          <a:xfrm>
            <a:off x="4476745" y="2399706"/>
            <a:ext cx="3238500" cy="4889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单击此处输入小标题</a:t>
            </a:r>
          </a:p>
        </p:txBody>
      </p:sp>
    </p:spTree>
    <p:extLst>
      <p:ext uri="{BB962C8B-B14F-4D97-AF65-F5344CB8AC3E}">
        <p14:creationId xmlns:p14="http://schemas.microsoft.com/office/powerpoint/2010/main" val="21168564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9B13B6D0-C679-495F-BE4F-3C43A5C62A48}"/>
              </a:ext>
            </a:extLst>
          </p:cNvPr>
          <p:cNvGrpSpPr/>
          <p:nvPr userDrawn="1"/>
        </p:nvGrpSpPr>
        <p:grpSpPr>
          <a:xfrm>
            <a:off x="1566263" y="1755040"/>
            <a:ext cx="3097313" cy="1586332"/>
            <a:chOff x="1214065" y="1774867"/>
            <a:chExt cx="3097313" cy="1586332"/>
          </a:xfrm>
        </p:grpSpPr>
        <p:sp>
          <p:nvSpPr>
            <p:cNvPr id="27" name="TextBox 29">
              <a:extLst>
                <a:ext uri="{FF2B5EF4-FFF2-40B4-BE49-F238E27FC236}">
                  <a16:creationId xmlns:a16="http://schemas.microsoft.com/office/drawing/2014/main" id="{CA7A86B7-F465-467B-9A34-B81CF75FF47B}"/>
                </a:ext>
              </a:extLst>
            </p:cNvPr>
            <p:cNvSpPr txBox="1"/>
            <p:nvPr userDrawn="1"/>
          </p:nvSpPr>
          <p:spPr>
            <a:xfrm>
              <a:off x="2251981" y="2776424"/>
              <a:ext cx="2059397" cy="489878"/>
            </a:xfrm>
            <a:prstGeom prst="rect">
              <a:avLst/>
            </a:prstGeom>
            <a:noFill/>
          </p:spPr>
          <p:txBody>
            <a:bodyPr wrap="square" lIns="107951" tIns="53975" rIns="107951" bIns="53975" rtlCol="0">
              <a:spAutoFit/>
            </a:bodyPr>
            <a:lstStyle/>
            <a:p>
              <a:r>
                <a:rPr lang="en-US" altLang="zh-CN" sz="2475" b="1" spc="-144" dirty="0">
                  <a:solidFill>
                    <a:schemeClr val="accent6"/>
                  </a:solidFill>
                  <a:latin typeface="微软雅黑" panose="020B0503020204020204" charset="-122"/>
                  <a:ea typeface="微软雅黑" panose="020B0503020204020204" charset="-122"/>
                </a:rPr>
                <a:t>ONTENTS</a:t>
              </a:r>
              <a:endParaRPr lang="zh-CN" altLang="en-US" sz="2475" b="1" spc="-144" dirty="0">
                <a:solidFill>
                  <a:schemeClr val="accent6"/>
                </a:solidFill>
                <a:latin typeface="微软雅黑" panose="020B0503020204020204" charset="-122"/>
                <a:ea typeface="微软雅黑" panose="020B0503020204020204" charset="-122"/>
              </a:endParaRPr>
            </a:p>
          </p:txBody>
        </p:sp>
        <p:sp>
          <p:nvSpPr>
            <p:cNvPr id="28" name="TextBox 5">
              <a:extLst>
                <a:ext uri="{FF2B5EF4-FFF2-40B4-BE49-F238E27FC236}">
                  <a16:creationId xmlns:a16="http://schemas.microsoft.com/office/drawing/2014/main" id="{797C6A7C-AA00-4BF1-938E-38ED868235CD}"/>
                </a:ext>
              </a:extLst>
            </p:cNvPr>
            <p:cNvSpPr>
              <a:spLocks noChangeArrowheads="1"/>
            </p:cNvSpPr>
            <p:nvPr userDrawn="1"/>
          </p:nvSpPr>
          <p:spPr bwMode="auto">
            <a:xfrm>
              <a:off x="2251981" y="1887906"/>
              <a:ext cx="15891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400" b="1" dirty="0">
                  <a:solidFill>
                    <a:schemeClr val="accent3">
                      <a:lumMod val="50000"/>
                    </a:schemeClr>
                  </a:solidFill>
                  <a:latin typeface="微软雅黑" panose="020B0503020204020204" charset="-122"/>
                  <a:ea typeface="微软雅黑" panose="020B0503020204020204" charset="-122"/>
                  <a:sym typeface="Bebas Neue" pitchFamily="2" charset="0"/>
                </a:rPr>
                <a:t>目录</a:t>
              </a:r>
              <a:endParaRPr lang="en-US" sz="5400" b="1" dirty="0">
                <a:solidFill>
                  <a:schemeClr val="accent3">
                    <a:lumMod val="50000"/>
                  </a:schemeClr>
                </a:solidFill>
                <a:latin typeface="微软雅黑" panose="020B0503020204020204" charset="-122"/>
                <a:ea typeface="微软雅黑" panose="020B0503020204020204" charset="-122"/>
                <a:sym typeface="Bebas Neue" pitchFamily="2" charset="0"/>
              </a:endParaRPr>
            </a:p>
          </p:txBody>
        </p:sp>
        <p:sp>
          <p:nvSpPr>
            <p:cNvPr id="29" name="Rectangle 5">
              <a:extLst>
                <a:ext uri="{FF2B5EF4-FFF2-40B4-BE49-F238E27FC236}">
                  <a16:creationId xmlns:a16="http://schemas.microsoft.com/office/drawing/2014/main" id="{1460CE68-4D80-41A9-A337-D40BE0B13247}"/>
                </a:ext>
              </a:extLst>
            </p:cNvPr>
            <p:cNvSpPr>
              <a:spLocks noChangeArrowheads="1"/>
            </p:cNvSpPr>
            <p:nvPr userDrawn="1"/>
          </p:nvSpPr>
          <p:spPr bwMode="auto">
            <a:xfrm>
              <a:off x="1283288" y="1958049"/>
              <a:ext cx="996950" cy="1196975"/>
            </a:xfrm>
            <a:prstGeom prst="rect">
              <a:avLst/>
            </a:prstGeom>
            <a:solidFill>
              <a:srgbClr val="2768A6"/>
            </a:solidFill>
            <a:ln>
              <a:noFill/>
            </a:ln>
          </p:spPr>
          <p:txBody>
            <a:bodyPr/>
            <a:lstStyle/>
            <a:p>
              <a:pPr algn="ctr"/>
              <a:endParaRPr lang="zh-CN" altLang="en-US" sz="8800" b="1" dirty="0">
                <a:solidFill>
                  <a:schemeClr val="bg1"/>
                </a:solidFill>
              </a:endParaRPr>
            </a:p>
          </p:txBody>
        </p:sp>
        <p:sp>
          <p:nvSpPr>
            <p:cNvPr id="30" name="TextBox 29">
              <a:extLst>
                <a:ext uri="{FF2B5EF4-FFF2-40B4-BE49-F238E27FC236}">
                  <a16:creationId xmlns:a16="http://schemas.microsoft.com/office/drawing/2014/main" id="{AFF53FB6-2D24-482C-970B-7672B2D0657E}"/>
                </a:ext>
              </a:extLst>
            </p:cNvPr>
            <p:cNvSpPr txBox="1"/>
            <p:nvPr userDrawn="1"/>
          </p:nvSpPr>
          <p:spPr>
            <a:xfrm>
              <a:off x="1214065" y="1774867"/>
              <a:ext cx="2059397" cy="1586332"/>
            </a:xfrm>
            <a:prstGeom prst="rect">
              <a:avLst/>
            </a:prstGeom>
            <a:noFill/>
          </p:spPr>
          <p:txBody>
            <a:bodyPr wrap="square" lIns="107951" tIns="53975" rIns="107951" bIns="53975" rtlCol="0">
              <a:spAutoFit/>
            </a:bodyPr>
            <a:lstStyle/>
            <a:p>
              <a:r>
                <a:rPr lang="en-US" altLang="zh-CN" sz="9600" b="1" spc="-144" dirty="0">
                  <a:solidFill>
                    <a:schemeClr val="bg1"/>
                  </a:solidFill>
                  <a:latin typeface="微软雅黑" panose="020B0503020204020204" charset="-122"/>
                  <a:ea typeface="微软雅黑" panose="020B0503020204020204" charset="-122"/>
                </a:rPr>
                <a:t>C</a:t>
              </a:r>
              <a:endParaRPr lang="zh-CN" altLang="en-US" sz="9600" b="1" spc="-144" dirty="0">
                <a:solidFill>
                  <a:schemeClr val="bg1"/>
                </a:solidFill>
                <a:latin typeface="微软雅黑" panose="020B0503020204020204" charset="-122"/>
                <a:ea typeface="微软雅黑" panose="020B0503020204020204" charset="-122"/>
              </a:endParaRPr>
            </a:p>
          </p:txBody>
        </p:sp>
      </p:grpSp>
      <p:sp>
        <p:nvSpPr>
          <p:cNvPr id="7" name="灯片编号占位符 2">
            <a:extLst>
              <a:ext uri="{FF2B5EF4-FFF2-40B4-BE49-F238E27FC236}">
                <a16:creationId xmlns:a16="http://schemas.microsoft.com/office/drawing/2014/main" id="{47B61908-C694-47FA-B9DA-505A36568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3606389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EC011DBD-B377-4534-BAAF-222283E807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16584335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9B9A4-15EB-4460-BB69-7D10741F26A2}"/>
              </a:ext>
            </a:extLst>
          </p:cNvPr>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a:extLst>
              <a:ext uri="{FF2B5EF4-FFF2-40B4-BE49-F238E27FC236}">
                <a16:creationId xmlns:a16="http://schemas.microsoft.com/office/drawing/2014/main" id="{65DD92E7-DAD8-4356-9AF6-6BF37AD03A4D}"/>
              </a:ext>
            </a:extLst>
          </p:cNvPr>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a:extLst>
              <a:ext uri="{FF2B5EF4-FFF2-40B4-BE49-F238E27FC236}">
                <a16:creationId xmlns:a16="http://schemas.microsoft.com/office/drawing/2014/main" id="{1D128F02-9EC8-4EB8-A239-140FE17D1383}"/>
              </a:ext>
            </a:extLst>
          </p:cNvPr>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插入文本、链接或图片</a:t>
            </a:r>
          </a:p>
        </p:txBody>
      </p:sp>
      <p:sp>
        <p:nvSpPr>
          <p:cNvPr id="8" name="文本占位符 7">
            <a:extLst>
              <a:ext uri="{FF2B5EF4-FFF2-40B4-BE49-F238E27FC236}">
                <a16:creationId xmlns:a16="http://schemas.microsoft.com/office/drawing/2014/main" id="{74F94153-E269-4E4B-83C5-91785551BEB3}"/>
              </a:ext>
            </a:extLst>
          </p:cNvPr>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charset="-122"/>
                <a:ea typeface="微软雅黑" panose="020B0503020204020204" charset="-122"/>
                <a:cs typeface="+mn-cs"/>
              </a:defRPr>
            </a:lvl1pPr>
          </a:lstStyle>
          <a:p>
            <a:pPr lvl="0"/>
            <a:r>
              <a:rPr lang="zh-CN" altLang="en-US" dirty="0"/>
              <a:t>标题</a:t>
            </a:r>
            <a:r>
              <a:rPr lang="en-US" altLang="zh-CN" dirty="0"/>
              <a:t>1</a:t>
            </a:r>
            <a:endParaRPr lang="zh-CN" altLang="en-US" dirty="0"/>
          </a:p>
        </p:txBody>
      </p:sp>
      <p:sp>
        <p:nvSpPr>
          <p:cNvPr id="7" name="灯片编号占位符 2">
            <a:extLst>
              <a:ext uri="{FF2B5EF4-FFF2-40B4-BE49-F238E27FC236}">
                <a16:creationId xmlns:a16="http://schemas.microsoft.com/office/drawing/2014/main" id="{454FEFFA-AAC2-4D50-A856-22A558C5B352}"/>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90739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空白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803F1E67-43A2-4B9F-AF53-5641B8780D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907011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651216-B11E-48BC-B33F-F10067163466}"/>
              </a:ext>
            </a:extLst>
          </p:cNvPr>
          <p:cNvSpPr>
            <a:spLocks noGrp="1"/>
          </p:cNvSpPr>
          <p:nvPr>
            <p:ph type="body" sz="quarter" idx="10" hasCustomPrompt="1"/>
          </p:nvPr>
        </p:nvSpPr>
        <p:spPr>
          <a:xfrm>
            <a:off x="2681287" y="2967037"/>
            <a:ext cx="6829425" cy="923925"/>
          </a:xfrm>
          <a:prstGeom prst="rect">
            <a:avLst/>
          </a:prstGeom>
        </p:spPr>
        <p:txBody>
          <a:bodyPr/>
          <a:lstStyle>
            <a:lvl1pPr algn="ctr">
              <a:defRPr sz="6600" b="1">
                <a:latin typeface="+mj-ea"/>
                <a:ea typeface="+mj-ea"/>
              </a:defRPr>
            </a:lvl1pPr>
          </a:lstStyle>
          <a:p>
            <a:pPr lvl="0"/>
            <a:r>
              <a:rPr lang="zh-CN" altLang="en-US" dirty="0"/>
              <a:t>谢谢！</a:t>
            </a:r>
          </a:p>
        </p:txBody>
      </p:sp>
    </p:spTree>
    <p:extLst>
      <p:ext uri="{BB962C8B-B14F-4D97-AF65-F5344CB8AC3E}">
        <p14:creationId xmlns:p14="http://schemas.microsoft.com/office/powerpoint/2010/main" val="47819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49BA5-B038-4419-9490-E5448A52B51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66D5BAB-3A76-4EFB-90BB-E6B22AF8F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0DD1928-746F-4DC4-97F8-D0FB32E35A9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90CD32-97FD-4616-8D12-A890FCEC0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E589FCD-05AC-48B8-BADB-B13917A3BF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DA67EEE-FF31-4812-A3BD-1059332D87E6}"/>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8" name="页脚占位符 7">
            <a:extLst>
              <a:ext uri="{FF2B5EF4-FFF2-40B4-BE49-F238E27FC236}">
                <a16:creationId xmlns:a16="http://schemas.microsoft.com/office/drawing/2014/main" id="{D0D3CFDE-1895-4B6D-B3D1-72302F051D8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733DE3E-9EC3-4D7C-833A-481B385F4A46}"/>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2215514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842D6-9F1B-41D2-B26B-97D18492AC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BD3CB1B-DA83-42F4-A0BF-3C2FE292A6D3}"/>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4" name="页脚占位符 3">
            <a:extLst>
              <a:ext uri="{FF2B5EF4-FFF2-40B4-BE49-F238E27FC236}">
                <a16:creationId xmlns:a16="http://schemas.microsoft.com/office/drawing/2014/main" id="{4C160782-E5C5-4F45-B546-7DE3F2DB50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91E19DB-1E68-4B4D-8D78-9AF84A57C50D}"/>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1677233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EE4658-1365-46BA-ADAE-FFA4FE8473EF}"/>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3" name="页脚占位符 2">
            <a:extLst>
              <a:ext uri="{FF2B5EF4-FFF2-40B4-BE49-F238E27FC236}">
                <a16:creationId xmlns:a16="http://schemas.microsoft.com/office/drawing/2014/main" id="{BF85D4A3-6B16-4D67-B4AF-22F6326BEC6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3667F52-825E-45D3-AD22-5ADB96BE1929}"/>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92261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A5901-4C36-458C-BAF8-69A19FCB58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03C5027-E958-4115-93DE-FC35CC0C9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A89B1D-A8F2-49DF-B140-C421EBA18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13BDD79-2469-4AAC-BDF8-94D8D0A34A35}"/>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6" name="页脚占位符 5">
            <a:extLst>
              <a:ext uri="{FF2B5EF4-FFF2-40B4-BE49-F238E27FC236}">
                <a16:creationId xmlns:a16="http://schemas.microsoft.com/office/drawing/2014/main" id="{686D2A68-3C85-4BC4-8395-22EC0628ED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538638-B3EE-44F5-A94B-5B71188EB0A0}"/>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1142797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E8C61-0B43-4848-B294-23D4AC9C5BA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B9083C3-75D8-451A-AA08-AF37E240B3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42319D-3147-4B95-9FAA-6B3E86A91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F69954-8E79-49B8-BCB6-C6ADA68D47CC}"/>
              </a:ext>
            </a:extLst>
          </p:cNvPr>
          <p:cNvSpPr>
            <a:spLocks noGrp="1"/>
          </p:cNvSpPr>
          <p:nvPr>
            <p:ph type="dt" sz="half" idx="10"/>
          </p:nvPr>
        </p:nvSpPr>
        <p:spPr/>
        <p:txBody>
          <a:bodyPr/>
          <a:lstStyle/>
          <a:p>
            <a:fld id="{6443ACDC-AC67-4B45-8B50-9A15357FB6C9}" type="datetimeFigureOut">
              <a:rPr lang="zh-CN" altLang="en-US" smtClean="0"/>
              <a:t>2020/4/27</a:t>
            </a:fld>
            <a:endParaRPr lang="zh-CN" altLang="en-US"/>
          </a:p>
        </p:txBody>
      </p:sp>
      <p:sp>
        <p:nvSpPr>
          <p:cNvPr id="6" name="页脚占位符 5">
            <a:extLst>
              <a:ext uri="{FF2B5EF4-FFF2-40B4-BE49-F238E27FC236}">
                <a16:creationId xmlns:a16="http://schemas.microsoft.com/office/drawing/2014/main" id="{5D411F31-C12A-4F06-8397-42AE5A5450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190140-E672-4EDD-88CC-65A0DDB7EF49}"/>
              </a:ext>
            </a:extLst>
          </p:cNvPr>
          <p:cNvSpPr>
            <a:spLocks noGrp="1"/>
          </p:cNvSpPr>
          <p:nvPr>
            <p:ph type="sldNum" sz="quarter" idx="12"/>
          </p:nvPr>
        </p:nvSpPr>
        <p:spPr/>
        <p:txBody>
          <a:body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321269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43.xml"/><Relationship Id="rId7"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9DEC898-4532-495D-83B6-F88833AB1B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1C462B-DBAC-4108-99CC-86096AF024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86B2B5-7683-41E0-B8C1-0C362739F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43ACDC-AC67-4B45-8B50-9A15357FB6C9}"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C2E45C3E-5F49-4F5C-9D7E-5E26298C6B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6DCC6C1-976F-4305-A6F7-1DC09F434B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33B71-485D-4A74-903A-E89C2E45D3A5}" type="slidenum">
              <a:rPr lang="zh-CN" altLang="en-US" smtClean="0"/>
              <a:t>‹#›</a:t>
            </a:fld>
            <a:endParaRPr lang="zh-CN" altLang="en-US"/>
          </a:p>
        </p:txBody>
      </p:sp>
    </p:spTree>
    <p:extLst>
      <p:ext uri="{BB962C8B-B14F-4D97-AF65-F5344CB8AC3E}">
        <p14:creationId xmlns:p14="http://schemas.microsoft.com/office/powerpoint/2010/main" val="3391721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BB6E82-EE18-4DA9-9B7D-7A01A730CB06}" type="datetimeFigureOut">
              <a:rPr lang="zh-CN" altLang="en-US" smtClean="0"/>
              <a:t>2020/4/27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0BB0C8-B652-4B95-9A4F-6556D9BA6114}" type="slidenum">
              <a:rPr lang="zh-CN" altLang="en-US" smtClean="0"/>
              <a:t>‹#›</a:t>
            </a:fld>
            <a:endParaRPr lang="zh-CN" altLang="en-US"/>
          </a:p>
        </p:txBody>
      </p:sp>
    </p:spTree>
    <p:extLst>
      <p:ext uri="{BB962C8B-B14F-4D97-AF65-F5344CB8AC3E}">
        <p14:creationId xmlns:p14="http://schemas.microsoft.com/office/powerpoint/2010/main" val="4151027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3684043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2020/4/27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7095473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extLst>
      <p:ext uri="{BB962C8B-B14F-4D97-AF65-F5344CB8AC3E}">
        <p14:creationId xmlns:p14="http://schemas.microsoft.com/office/powerpoint/2010/main" val="66861199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e.com/cn/b2b/oil-gas" TargetMode="External"/><Relationship Id="rId2" Type="http://schemas.openxmlformats.org/officeDocument/2006/relationships/hyperlink" Target="https://www.ge.com/cn/b2b/digital/predix" TargetMode="External"/><Relationship Id="rId1" Type="http://schemas.openxmlformats.org/officeDocument/2006/relationships/slideLayout" Target="../slideLayouts/slideLayout18.xml"/><Relationship Id="rId5" Type="http://schemas.openxmlformats.org/officeDocument/2006/relationships/hyperlink" Target="http://www.ge-energy.com/products_and_services/industries/oil_and_gas_upstream.jsp" TargetMode="External"/><Relationship Id="rId4" Type="http://schemas.openxmlformats.org/officeDocument/2006/relationships/hyperlink" Target="http://geoilandgas.ge.com.c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hyperlink" Target="https://www.uptake.com/" TargetMode="Externa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hyperlink" Target="http://wysengine.com/"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6.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6.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6.xml"/><Relationship Id="rId1" Type="http://schemas.openxmlformats.org/officeDocument/2006/relationships/tags" Target="../tags/tag1.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6.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7.png"/><Relationship Id="rId7"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58.png"/><Relationship Id="rId9"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diagramColors" Target="../diagrams/colors1.xml"/><Relationship Id="rId11" Type="http://schemas.openxmlformats.org/officeDocument/2006/relationships/image" Target="../media/image65.png"/><Relationship Id="rId5" Type="http://schemas.openxmlformats.org/officeDocument/2006/relationships/diagramQuickStyle" Target="../diagrams/quickStyle1.xml"/><Relationship Id="rId10" Type="http://schemas.openxmlformats.org/officeDocument/2006/relationships/image" Target="../media/image64.png"/><Relationship Id="rId4" Type="http://schemas.openxmlformats.org/officeDocument/2006/relationships/diagramLayout" Target="../diagrams/layout1.xml"/><Relationship Id="rId9" Type="http://schemas.openxmlformats.org/officeDocument/2006/relationships/image" Target="../media/image63.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67.png"/><Relationship Id="rId7" Type="http://schemas.openxmlformats.org/officeDocument/2006/relationships/diagramData" Target="../diagrams/data2.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66.png"/><Relationship Id="rId11" Type="http://schemas.microsoft.com/office/2007/relationships/diagramDrawing" Target="../diagrams/drawing2.xml"/><Relationship Id="rId5" Type="http://schemas.openxmlformats.org/officeDocument/2006/relationships/image" Target="../media/image69.png"/><Relationship Id="rId10" Type="http://schemas.openxmlformats.org/officeDocument/2006/relationships/diagramColors" Target="../diagrams/colors2.xml"/><Relationship Id="rId4" Type="http://schemas.openxmlformats.org/officeDocument/2006/relationships/image" Target="../media/image68.png"/><Relationship Id="rId9"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72.png"/><Relationship Id="rId5" Type="http://schemas.openxmlformats.org/officeDocument/2006/relationships/chart" Target="../charts/chart1.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120.png"/><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4.xml"/><Relationship Id="rId5" Type="http://schemas.openxmlformats.org/officeDocument/2006/relationships/image" Target="../media/image79.png"/><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44.xml"/><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44.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44.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latin typeface="华文新魏" panose="02010800040101010101" pitchFamily="2" charset="-122"/>
                <a:ea typeface="华文新魏" panose="02010800040101010101" pitchFamily="2" charset="-122"/>
              </a:rPr>
              <a:t>钻井事故预测工作进展</a:t>
            </a:r>
          </a:p>
        </p:txBody>
      </p:sp>
      <p:sp>
        <p:nvSpPr>
          <p:cNvPr id="3" name="副标题 2"/>
          <p:cNvSpPr>
            <a:spLocks noGrp="1"/>
          </p:cNvSpPr>
          <p:nvPr>
            <p:ph type="subTitle" idx="1"/>
          </p:nvPr>
        </p:nvSpPr>
        <p:spPr>
          <a:xfrm>
            <a:off x="7486918" y="3782343"/>
            <a:ext cx="3339921" cy="1147876"/>
          </a:xfrm>
        </p:spPr>
        <p:txBody>
          <a:bodyPr/>
          <a:lstStyle/>
          <a:p>
            <a:r>
              <a:rPr lang="en-US" altLang="zh-CN" dirty="0"/>
              <a:t>2020-4-26</a:t>
            </a:r>
          </a:p>
          <a:p>
            <a:r>
              <a:rPr lang="zh-CN" altLang="en-US" dirty="0"/>
              <a:t>周壮</a:t>
            </a:r>
          </a:p>
        </p:txBody>
      </p:sp>
    </p:spTree>
    <p:extLst>
      <p:ext uri="{BB962C8B-B14F-4D97-AF65-F5344CB8AC3E}">
        <p14:creationId xmlns:p14="http://schemas.microsoft.com/office/powerpoint/2010/main" val="359221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9" name="图片 8">
            <a:extLst>
              <a:ext uri="{FF2B5EF4-FFF2-40B4-BE49-F238E27FC236}">
                <a16:creationId xmlns:a16="http://schemas.microsoft.com/office/drawing/2014/main" id="{1B1F81D2-A91F-4D05-98AD-E9AB59E7FAC6}"/>
              </a:ext>
            </a:extLst>
          </p:cNvPr>
          <p:cNvPicPr>
            <a:picLocks noChangeAspect="1"/>
          </p:cNvPicPr>
          <p:nvPr/>
        </p:nvPicPr>
        <p:blipFill>
          <a:blip r:embed="rId2"/>
          <a:stretch>
            <a:fillRect/>
          </a:stretch>
        </p:blipFill>
        <p:spPr>
          <a:xfrm>
            <a:off x="1071562" y="1238250"/>
            <a:ext cx="10048875" cy="4381500"/>
          </a:xfrm>
          <a:prstGeom prst="rect">
            <a:avLst/>
          </a:prstGeom>
        </p:spPr>
      </p:pic>
    </p:spTree>
    <p:extLst>
      <p:ext uri="{BB962C8B-B14F-4D97-AF65-F5344CB8AC3E}">
        <p14:creationId xmlns:p14="http://schemas.microsoft.com/office/powerpoint/2010/main" val="3412406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8" name="图片 7">
            <a:extLst>
              <a:ext uri="{FF2B5EF4-FFF2-40B4-BE49-F238E27FC236}">
                <a16:creationId xmlns:a16="http://schemas.microsoft.com/office/drawing/2014/main" id="{5D45646F-63F6-458F-8AB7-E63045C76E7A}"/>
              </a:ext>
            </a:extLst>
          </p:cNvPr>
          <p:cNvPicPr>
            <a:picLocks noChangeAspect="1"/>
          </p:cNvPicPr>
          <p:nvPr/>
        </p:nvPicPr>
        <p:blipFill>
          <a:blip r:embed="rId2"/>
          <a:stretch>
            <a:fillRect/>
          </a:stretch>
        </p:blipFill>
        <p:spPr>
          <a:xfrm>
            <a:off x="1064805" y="1976072"/>
            <a:ext cx="4459369" cy="3580889"/>
          </a:xfrm>
          <a:prstGeom prst="rect">
            <a:avLst/>
          </a:prstGeom>
        </p:spPr>
      </p:pic>
      <p:pic>
        <p:nvPicPr>
          <p:cNvPr id="9" name="图片 8">
            <a:extLst>
              <a:ext uri="{FF2B5EF4-FFF2-40B4-BE49-F238E27FC236}">
                <a16:creationId xmlns:a16="http://schemas.microsoft.com/office/drawing/2014/main" id="{8F1F3E44-0216-482F-80FD-0367121B3134}"/>
              </a:ext>
            </a:extLst>
          </p:cNvPr>
          <p:cNvPicPr>
            <a:picLocks noChangeAspect="1"/>
          </p:cNvPicPr>
          <p:nvPr/>
        </p:nvPicPr>
        <p:blipFill>
          <a:blip r:embed="rId3"/>
          <a:stretch>
            <a:fillRect/>
          </a:stretch>
        </p:blipFill>
        <p:spPr>
          <a:xfrm>
            <a:off x="6427528" y="1976071"/>
            <a:ext cx="4481913" cy="3580890"/>
          </a:xfrm>
          <a:prstGeom prst="rect">
            <a:avLst/>
          </a:prstGeom>
        </p:spPr>
      </p:pic>
      <p:sp>
        <p:nvSpPr>
          <p:cNvPr id="4" name="矩形 3">
            <a:extLst>
              <a:ext uri="{FF2B5EF4-FFF2-40B4-BE49-F238E27FC236}">
                <a16:creationId xmlns:a16="http://schemas.microsoft.com/office/drawing/2014/main" id="{34D35B54-670E-479B-96E3-676135582FDC}"/>
              </a:ext>
            </a:extLst>
          </p:cNvPr>
          <p:cNvSpPr/>
          <p:nvPr/>
        </p:nvSpPr>
        <p:spPr>
          <a:xfrm>
            <a:off x="3995975" y="1485070"/>
            <a:ext cx="4470006" cy="369332"/>
          </a:xfrm>
          <a:prstGeom prst="rect">
            <a:avLst/>
          </a:prstGeom>
        </p:spPr>
        <p:txBody>
          <a:bodyPr wrap="none">
            <a:spAutoFit/>
          </a:bodyPr>
          <a:lstStyle/>
          <a:p>
            <a:r>
              <a:rPr lang="en-US" altLang="zh-CN" b="1" dirty="0">
                <a:solidFill>
                  <a:srgbClr val="C00000"/>
                </a:solidFill>
                <a:latin typeface="黑体" panose="02010609060101010101" pitchFamily="49" charset="-122"/>
                <a:ea typeface="黑体" panose="02010609060101010101" pitchFamily="49" charset="-122"/>
              </a:rPr>
              <a:t>ACF</a:t>
            </a:r>
            <a:r>
              <a:rPr lang="zh-CN" altLang="en-US" b="1" dirty="0">
                <a:solidFill>
                  <a:srgbClr val="C00000"/>
                </a:solidFill>
                <a:latin typeface="黑体" panose="02010609060101010101" pitchFamily="49" charset="-122"/>
                <a:ea typeface="黑体" panose="02010609060101010101" pitchFamily="49" charset="-122"/>
              </a:rPr>
              <a:t>自相关函数与</a:t>
            </a:r>
            <a:r>
              <a:rPr lang="en-US" altLang="zh-CN" b="1" dirty="0">
                <a:solidFill>
                  <a:srgbClr val="C00000"/>
                </a:solidFill>
                <a:latin typeface="黑体" panose="02010609060101010101" pitchFamily="49" charset="-122"/>
                <a:ea typeface="黑体" panose="02010609060101010101" pitchFamily="49" charset="-122"/>
              </a:rPr>
              <a:t>PACF</a:t>
            </a:r>
            <a:r>
              <a:rPr lang="zh-CN" altLang="en-US" b="1" dirty="0">
                <a:solidFill>
                  <a:srgbClr val="C00000"/>
                </a:solidFill>
                <a:latin typeface="黑体" panose="02010609060101010101" pitchFamily="49" charset="-122"/>
                <a:ea typeface="黑体" panose="02010609060101010101" pitchFamily="49" charset="-122"/>
              </a:rPr>
              <a:t>为偏自相关函数计算</a:t>
            </a:r>
          </a:p>
        </p:txBody>
      </p:sp>
      <p:sp>
        <p:nvSpPr>
          <p:cNvPr id="3" name="椭圆 2">
            <a:extLst>
              <a:ext uri="{FF2B5EF4-FFF2-40B4-BE49-F238E27FC236}">
                <a16:creationId xmlns:a16="http://schemas.microsoft.com/office/drawing/2014/main" id="{ABDADE47-EBD8-47F5-89D4-FA04B5AABC28}"/>
              </a:ext>
            </a:extLst>
          </p:cNvPr>
          <p:cNvSpPr/>
          <p:nvPr/>
        </p:nvSpPr>
        <p:spPr>
          <a:xfrm>
            <a:off x="10592311" y="4661576"/>
            <a:ext cx="441858" cy="46026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7A2E5AEF-1D66-49FC-A0B1-CE612268F229}"/>
              </a:ext>
            </a:extLst>
          </p:cNvPr>
          <p:cNvSpPr/>
          <p:nvPr/>
        </p:nvSpPr>
        <p:spPr>
          <a:xfrm>
            <a:off x="5196942" y="4891710"/>
            <a:ext cx="441858" cy="46026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0549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8" name="图片 7">
            <a:extLst>
              <a:ext uri="{FF2B5EF4-FFF2-40B4-BE49-F238E27FC236}">
                <a16:creationId xmlns:a16="http://schemas.microsoft.com/office/drawing/2014/main" id="{5357821D-B690-432F-980E-3E0A599383A7}"/>
              </a:ext>
            </a:extLst>
          </p:cNvPr>
          <p:cNvPicPr>
            <a:picLocks noChangeAspect="1"/>
          </p:cNvPicPr>
          <p:nvPr/>
        </p:nvPicPr>
        <p:blipFill>
          <a:blip r:embed="rId2"/>
          <a:stretch>
            <a:fillRect/>
          </a:stretch>
        </p:blipFill>
        <p:spPr>
          <a:xfrm>
            <a:off x="592923" y="1534640"/>
            <a:ext cx="9561622" cy="5416303"/>
          </a:xfrm>
          <a:prstGeom prst="rect">
            <a:avLst/>
          </a:prstGeom>
        </p:spPr>
      </p:pic>
      <p:sp>
        <p:nvSpPr>
          <p:cNvPr id="6" name="矩形 5">
            <a:extLst>
              <a:ext uri="{FF2B5EF4-FFF2-40B4-BE49-F238E27FC236}">
                <a16:creationId xmlns:a16="http://schemas.microsoft.com/office/drawing/2014/main" id="{458258A9-23AA-4F3B-9C2B-D4996EFBB72C}"/>
              </a:ext>
            </a:extLst>
          </p:cNvPr>
          <p:cNvSpPr/>
          <p:nvPr/>
        </p:nvSpPr>
        <p:spPr>
          <a:xfrm>
            <a:off x="4981592" y="1105654"/>
            <a:ext cx="1114408" cy="369332"/>
          </a:xfrm>
          <a:prstGeom prst="rect">
            <a:avLst/>
          </a:prstGeom>
        </p:spPr>
        <p:txBody>
          <a:bodyPr wrap="none">
            <a:spAutoFit/>
          </a:bodyPr>
          <a:lstStyle/>
          <a:p>
            <a:r>
              <a:rPr lang="zh-CN" altLang="en-US" b="1" dirty="0">
                <a:solidFill>
                  <a:srgbClr val="C00000"/>
                </a:solidFill>
                <a:latin typeface="黑体" panose="02010609060101010101" pitchFamily="49" charset="-122"/>
                <a:ea typeface="黑体" panose="02010609060101010101" pitchFamily="49" charset="-122"/>
              </a:rPr>
              <a:t>残差检验</a:t>
            </a:r>
          </a:p>
        </p:txBody>
      </p:sp>
      <p:sp>
        <p:nvSpPr>
          <p:cNvPr id="4" name="矩形: 圆角 3">
            <a:extLst>
              <a:ext uri="{FF2B5EF4-FFF2-40B4-BE49-F238E27FC236}">
                <a16:creationId xmlns:a16="http://schemas.microsoft.com/office/drawing/2014/main" id="{B5E92EE7-8F18-4EE1-B9C6-82FD40CDF950}"/>
              </a:ext>
            </a:extLst>
          </p:cNvPr>
          <p:cNvSpPr/>
          <p:nvPr/>
        </p:nvSpPr>
        <p:spPr>
          <a:xfrm>
            <a:off x="3552250" y="1617077"/>
            <a:ext cx="3413146" cy="5349209"/>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4505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7" name="图片 6">
            <a:extLst>
              <a:ext uri="{FF2B5EF4-FFF2-40B4-BE49-F238E27FC236}">
                <a16:creationId xmlns:a16="http://schemas.microsoft.com/office/drawing/2014/main" id="{905471E4-5C4E-42C9-9D83-536E94B5967C}"/>
              </a:ext>
            </a:extLst>
          </p:cNvPr>
          <p:cNvPicPr>
            <a:picLocks noChangeAspect="1"/>
          </p:cNvPicPr>
          <p:nvPr/>
        </p:nvPicPr>
        <p:blipFill>
          <a:blip r:embed="rId2"/>
          <a:stretch>
            <a:fillRect/>
          </a:stretch>
        </p:blipFill>
        <p:spPr>
          <a:xfrm>
            <a:off x="992948" y="1389427"/>
            <a:ext cx="6659782" cy="5354177"/>
          </a:xfrm>
          <a:prstGeom prst="rect">
            <a:avLst/>
          </a:prstGeom>
        </p:spPr>
      </p:pic>
      <p:sp>
        <p:nvSpPr>
          <p:cNvPr id="9" name="矩形 8">
            <a:extLst>
              <a:ext uri="{FF2B5EF4-FFF2-40B4-BE49-F238E27FC236}">
                <a16:creationId xmlns:a16="http://schemas.microsoft.com/office/drawing/2014/main" id="{4574ACC3-DCA0-4F62-AF58-0204D29B3264}"/>
              </a:ext>
            </a:extLst>
          </p:cNvPr>
          <p:cNvSpPr/>
          <p:nvPr/>
        </p:nvSpPr>
        <p:spPr>
          <a:xfrm>
            <a:off x="7964131" y="3971592"/>
            <a:ext cx="1930337" cy="369332"/>
          </a:xfrm>
          <a:prstGeom prst="rect">
            <a:avLst/>
          </a:prstGeom>
        </p:spPr>
        <p:txBody>
          <a:bodyPr wrap="none">
            <a:spAutoFit/>
          </a:bodyPr>
          <a:lstStyle/>
          <a:p>
            <a:r>
              <a:rPr lang="zh-CN" altLang="en-US" b="1" dirty="0">
                <a:solidFill>
                  <a:srgbClr val="C00000"/>
                </a:solidFill>
                <a:latin typeface="黑体" panose="02010609060101010101" pitchFamily="49" charset="-122"/>
                <a:ea typeface="黑体" panose="02010609060101010101" pitchFamily="49" charset="-122"/>
              </a:rPr>
              <a:t>预测后</a:t>
            </a:r>
            <a:r>
              <a:rPr lang="en-US" altLang="zh-CN" b="1" dirty="0">
                <a:solidFill>
                  <a:srgbClr val="C00000"/>
                </a:solidFill>
                <a:latin typeface="黑体" panose="02010609060101010101" pitchFamily="49" charset="-122"/>
                <a:ea typeface="黑体" panose="02010609060101010101" pitchFamily="49" charset="-122"/>
              </a:rPr>
              <a:t>300</a:t>
            </a:r>
            <a:r>
              <a:rPr lang="zh-CN" altLang="en-US" b="1" dirty="0">
                <a:solidFill>
                  <a:srgbClr val="C00000"/>
                </a:solidFill>
                <a:latin typeface="黑体" panose="02010609060101010101" pitchFamily="49" charset="-122"/>
                <a:ea typeface="黑体" panose="02010609060101010101" pitchFamily="49" charset="-122"/>
              </a:rPr>
              <a:t>个数据</a:t>
            </a:r>
          </a:p>
        </p:txBody>
      </p:sp>
    </p:spTree>
    <p:extLst>
      <p:ext uri="{BB962C8B-B14F-4D97-AF65-F5344CB8AC3E}">
        <p14:creationId xmlns:p14="http://schemas.microsoft.com/office/powerpoint/2010/main" val="3842931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3" name="图片 2">
            <a:extLst>
              <a:ext uri="{FF2B5EF4-FFF2-40B4-BE49-F238E27FC236}">
                <a16:creationId xmlns:a16="http://schemas.microsoft.com/office/drawing/2014/main" id="{3E7F3C34-2704-4005-AF0C-413F6C197BDA}"/>
              </a:ext>
            </a:extLst>
          </p:cNvPr>
          <p:cNvPicPr>
            <a:picLocks noChangeAspect="1"/>
          </p:cNvPicPr>
          <p:nvPr/>
        </p:nvPicPr>
        <p:blipFill>
          <a:blip r:embed="rId2"/>
          <a:stretch>
            <a:fillRect/>
          </a:stretch>
        </p:blipFill>
        <p:spPr>
          <a:xfrm>
            <a:off x="975580" y="1628141"/>
            <a:ext cx="9205557" cy="5069727"/>
          </a:xfrm>
          <a:prstGeom prst="rect">
            <a:avLst/>
          </a:prstGeom>
        </p:spPr>
      </p:pic>
      <p:sp>
        <p:nvSpPr>
          <p:cNvPr id="5" name="矩形 4">
            <a:extLst>
              <a:ext uri="{FF2B5EF4-FFF2-40B4-BE49-F238E27FC236}">
                <a16:creationId xmlns:a16="http://schemas.microsoft.com/office/drawing/2014/main" id="{B611D39B-AE37-4C63-9EC6-FAA41DF945FE}"/>
              </a:ext>
            </a:extLst>
          </p:cNvPr>
          <p:cNvSpPr/>
          <p:nvPr/>
        </p:nvSpPr>
        <p:spPr>
          <a:xfrm>
            <a:off x="4128560" y="1258809"/>
            <a:ext cx="3440365" cy="369332"/>
          </a:xfrm>
          <a:prstGeom prst="rect">
            <a:avLst/>
          </a:prstGeom>
        </p:spPr>
        <p:txBody>
          <a:bodyPr wrap="none">
            <a:spAutoFit/>
          </a:bodyPr>
          <a:lstStyle/>
          <a:p>
            <a:r>
              <a:rPr lang="zh-CN" altLang="en-US" b="1" dirty="0">
                <a:solidFill>
                  <a:srgbClr val="C00000"/>
                </a:solidFill>
                <a:latin typeface="黑体" panose="02010609060101010101" pitchFamily="49" charset="-122"/>
                <a:ea typeface="黑体" panose="02010609060101010101" pitchFamily="49" charset="-122"/>
              </a:rPr>
              <a:t>预测步长为</a:t>
            </a:r>
            <a:r>
              <a:rPr lang="en-US" altLang="zh-CN" b="1" dirty="0">
                <a:solidFill>
                  <a:srgbClr val="C00000"/>
                </a:solidFill>
                <a:latin typeface="黑体" panose="02010609060101010101" pitchFamily="49" charset="-122"/>
                <a:ea typeface="黑体" panose="02010609060101010101" pitchFamily="49" charset="-122"/>
              </a:rPr>
              <a:t>20</a:t>
            </a:r>
            <a:r>
              <a:rPr lang="zh-CN" altLang="en-US" b="1" dirty="0">
                <a:solidFill>
                  <a:srgbClr val="C00000"/>
                </a:solidFill>
                <a:latin typeface="黑体" panose="02010609060101010101" pitchFamily="49" charset="-122"/>
                <a:ea typeface="黑体" panose="02010609060101010101" pitchFamily="49" charset="-122"/>
              </a:rPr>
              <a:t>结果（滑窗预测）</a:t>
            </a:r>
          </a:p>
        </p:txBody>
      </p:sp>
    </p:spTree>
    <p:extLst>
      <p:ext uri="{BB962C8B-B14F-4D97-AF65-F5344CB8AC3E}">
        <p14:creationId xmlns:p14="http://schemas.microsoft.com/office/powerpoint/2010/main" val="14928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结论</a:t>
            </a:r>
          </a:p>
        </p:txBody>
      </p:sp>
      <p:sp>
        <p:nvSpPr>
          <p:cNvPr id="3" name="内容占位符 2"/>
          <p:cNvSpPr>
            <a:spLocks noGrp="1"/>
          </p:cNvSpPr>
          <p:nvPr>
            <p:ph idx="1"/>
          </p:nvPr>
        </p:nvSpPr>
        <p:spPr>
          <a:xfrm>
            <a:off x="852488" y="1825625"/>
            <a:ext cx="10515600" cy="4351338"/>
          </a:xfrm>
        </p:spPr>
        <p:txBody>
          <a:bodyPr>
            <a:normAutofit/>
          </a:bodyPr>
          <a:lstStyle/>
          <a:p>
            <a:r>
              <a:rPr lang="zh-CN" altLang="en-US" sz="2400" dirty="0">
                <a:latin typeface="黑体" panose="02010609060101010101" pitchFamily="49" charset="-122"/>
                <a:ea typeface="黑体" panose="02010609060101010101" pitchFamily="49" charset="-122"/>
              </a:rPr>
              <a:t>步长有限情况下，预测结果有一定可信度</a:t>
            </a:r>
            <a:endParaRPr lang="en-US" altLang="zh-CN" sz="2400" dirty="0">
              <a:latin typeface="黑体" panose="02010609060101010101" pitchFamily="49" charset="-122"/>
              <a:ea typeface="黑体" panose="02010609060101010101" pitchFamily="49" charset="-122"/>
            </a:endParaRPr>
          </a:p>
          <a:p>
            <a:pPr marL="0" indent="0">
              <a:buNone/>
            </a:pP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原始数据在分析指标上，并不完全符合模型适用的理想条件</a:t>
            </a:r>
            <a:endParaRPr lang="en-US" altLang="zh-CN" sz="2400" dirty="0">
              <a:latin typeface="黑体" panose="02010609060101010101" pitchFamily="49" charset="-122"/>
              <a:ea typeface="黑体" panose="02010609060101010101" pitchFamily="49" charset="-122"/>
            </a:endParaRPr>
          </a:p>
          <a:p>
            <a:pPr marL="0" indent="0">
              <a:buNone/>
            </a:pP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模型参数对不同工况存在差异性</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306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下一步工作</a:t>
            </a:r>
          </a:p>
        </p:txBody>
      </p:sp>
      <p:sp>
        <p:nvSpPr>
          <p:cNvPr id="3" name="内容占位符 2"/>
          <p:cNvSpPr>
            <a:spLocks noGrp="1"/>
          </p:cNvSpPr>
          <p:nvPr>
            <p:ph idx="1"/>
          </p:nvPr>
        </p:nvSpPr>
        <p:spPr>
          <a:xfrm>
            <a:off x="838200" y="1825625"/>
            <a:ext cx="10515600" cy="4351338"/>
          </a:xfrm>
        </p:spPr>
        <p:txBody>
          <a:bodyPr>
            <a:normAutofit/>
          </a:bodyPr>
          <a:lstStyle/>
          <a:p>
            <a:r>
              <a:rPr lang="zh-CN" altLang="en-US" sz="2400" dirty="0">
                <a:latin typeface="黑体" panose="02010609060101010101" pitchFamily="49" charset="-122"/>
                <a:ea typeface="黑体" panose="02010609060101010101" pitchFamily="49" charset="-122"/>
              </a:rPr>
              <a:t>不同预测方法的结果对比（参考规范的评价标准）</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不同工况参数预测效果对比</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确定预测模型最佳参数和通用步长</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0139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0" name="组合 1049"/>
          <p:cNvGrpSpPr/>
          <p:nvPr/>
        </p:nvGrpSpPr>
        <p:grpSpPr>
          <a:xfrm>
            <a:off x="4685552" y="1025768"/>
            <a:ext cx="2809525" cy="2066776"/>
            <a:chOff x="3326607" y="947688"/>
            <a:chExt cx="2140743" cy="1574800"/>
          </a:xfrm>
        </p:grpSpPr>
        <p:grpSp>
          <p:nvGrpSpPr>
            <p:cNvPr id="1045" name="组合 1044"/>
            <p:cNvGrpSpPr/>
            <p:nvPr/>
          </p:nvGrpSpPr>
          <p:grpSpPr>
            <a:xfrm>
              <a:off x="3813175" y="947688"/>
              <a:ext cx="1500187" cy="1498600"/>
              <a:chOff x="1978025" y="1323975"/>
              <a:chExt cx="1500187" cy="1498600"/>
            </a:xfrm>
          </p:grpSpPr>
          <p:sp>
            <p:nvSpPr>
              <p:cNvPr id="10"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1"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2"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3"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1047" name="组合 1046"/>
            <p:cNvGrpSpPr/>
            <p:nvPr/>
          </p:nvGrpSpPr>
          <p:grpSpPr>
            <a:xfrm>
              <a:off x="3326607" y="1922413"/>
              <a:ext cx="446087" cy="581026"/>
              <a:chOff x="3326607" y="2279650"/>
              <a:chExt cx="446087" cy="581026"/>
            </a:xfrm>
          </p:grpSpPr>
          <p:sp>
            <p:nvSpPr>
              <p:cNvPr id="1024"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25"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043" name="组合 1042"/>
              <p:cNvGrpSpPr/>
              <p:nvPr/>
            </p:nvGrpSpPr>
            <p:grpSpPr>
              <a:xfrm>
                <a:off x="3326607" y="2279650"/>
                <a:ext cx="446087" cy="581026"/>
                <a:chOff x="1493838" y="2298700"/>
                <a:chExt cx="446087" cy="581026"/>
              </a:xfrm>
            </p:grpSpPr>
            <p:sp>
              <p:nvSpPr>
                <p:cNvPr id="1027"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28"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29"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0"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1"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2"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3"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grpSp>
        <p:grpSp>
          <p:nvGrpSpPr>
            <p:cNvPr id="1044" name="组合 1043"/>
            <p:cNvGrpSpPr/>
            <p:nvPr/>
          </p:nvGrpSpPr>
          <p:grpSpPr>
            <a:xfrm>
              <a:off x="4121150" y="1190576"/>
              <a:ext cx="1346200" cy="1114425"/>
              <a:chOff x="2286000" y="1566863"/>
              <a:chExt cx="1346200" cy="1114425"/>
            </a:xfrm>
          </p:grpSpPr>
          <p:sp>
            <p:nvSpPr>
              <p:cNvPr id="14"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5"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7"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8"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9"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0"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6"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9"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0"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1"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2"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3"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4"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5"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6"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7"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8"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1"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1046" name="组合 1045"/>
            <p:cNvGrpSpPr/>
            <p:nvPr/>
          </p:nvGrpSpPr>
          <p:grpSpPr>
            <a:xfrm>
              <a:off x="3862388" y="2049413"/>
              <a:ext cx="561975" cy="473075"/>
              <a:chOff x="2027238" y="2425700"/>
              <a:chExt cx="561975" cy="473075"/>
            </a:xfrm>
          </p:grpSpPr>
          <p:sp>
            <p:nvSpPr>
              <p:cNvPr id="1034"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5"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6"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7"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8"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9"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40"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41"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42"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grpSp>
      <p:sp>
        <p:nvSpPr>
          <p:cNvPr id="71" name="TextBox 70"/>
          <p:cNvSpPr txBox="1"/>
          <p:nvPr/>
        </p:nvSpPr>
        <p:spPr>
          <a:xfrm>
            <a:off x="3904608" y="3555707"/>
            <a:ext cx="4303627"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w="6350">
                  <a:noFill/>
                </a:ln>
                <a:solidFill>
                  <a:prstClr val="black"/>
                </a:solidFill>
                <a:effectLst/>
                <a:uLnTx/>
                <a:uFillTx/>
                <a:latin typeface="宋体" pitchFamily="2" charset="-122"/>
                <a:ea typeface="宋体" pitchFamily="2" charset="-122"/>
                <a:cs typeface="+mn-cs"/>
              </a:rPr>
              <a:t>例会汇报</a:t>
            </a:r>
          </a:p>
        </p:txBody>
      </p:sp>
      <p:grpSp>
        <p:nvGrpSpPr>
          <p:cNvPr id="73" name="组合 72"/>
          <p:cNvGrpSpPr/>
          <p:nvPr/>
        </p:nvGrpSpPr>
        <p:grpSpPr>
          <a:xfrm>
            <a:off x="4943872" y="5071046"/>
            <a:ext cx="232408" cy="232405"/>
            <a:chOff x="801291" y="3535885"/>
            <a:chExt cx="219347" cy="219347"/>
          </a:xfrm>
        </p:grpSpPr>
        <p:sp>
          <p:nvSpPr>
            <p:cNvPr id="74"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dist" defTabSz="1219170"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grpSp>
          <p:nvGrpSpPr>
            <p:cNvPr id="75" name="组合 74"/>
            <p:cNvGrpSpPr/>
            <p:nvPr/>
          </p:nvGrpSpPr>
          <p:grpSpPr>
            <a:xfrm>
              <a:off x="860980" y="3583766"/>
              <a:ext cx="100336" cy="114060"/>
              <a:chOff x="860980" y="3583766"/>
              <a:chExt cx="100336" cy="114060"/>
            </a:xfrm>
          </p:grpSpPr>
          <p:sp>
            <p:nvSpPr>
              <p:cNvPr id="76"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dist" defTabSz="1219170"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lumMod val="65000"/>
                      <a:lumOff val="35000"/>
                    </a:prstClr>
                  </a:solidFill>
                  <a:effectLst/>
                  <a:uLnTx/>
                  <a:uFillTx/>
                  <a:latin typeface="微软雅黑" pitchFamily="34" charset="-122"/>
                  <a:ea typeface="微软雅黑" pitchFamily="34" charset="-122"/>
                  <a:cs typeface="+mn-cs"/>
                </a:endParaRPr>
              </a:p>
            </p:txBody>
          </p:sp>
          <p:sp>
            <p:nvSpPr>
              <p:cNvPr id="77"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dist" defTabSz="1219170"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lumMod val="65000"/>
                      <a:lumOff val="35000"/>
                    </a:prstClr>
                  </a:solidFill>
                  <a:effectLst/>
                  <a:uLnTx/>
                  <a:uFillTx/>
                  <a:latin typeface="微软雅黑" pitchFamily="34" charset="-122"/>
                  <a:ea typeface="微软雅黑" pitchFamily="34" charset="-122"/>
                  <a:cs typeface="+mn-cs"/>
                </a:endParaRPr>
              </a:p>
            </p:txBody>
          </p:sp>
        </p:grpSp>
      </p:grpSp>
      <p:grpSp>
        <p:nvGrpSpPr>
          <p:cNvPr id="78" name="Group 14"/>
          <p:cNvGrpSpPr/>
          <p:nvPr/>
        </p:nvGrpSpPr>
        <p:grpSpPr bwMode="auto">
          <a:xfrm>
            <a:off x="6467320" y="5073555"/>
            <a:ext cx="232408" cy="232405"/>
            <a:chOff x="4248" y="3024"/>
            <a:chExt cx="600" cy="599"/>
          </a:xfrm>
        </p:grpSpPr>
        <p:sp>
          <p:nvSpPr>
            <p:cNvPr id="79"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dist" defTabSz="1219170"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lumMod val="65000"/>
                    <a:lumOff val="35000"/>
                  </a:prstClr>
                </a:solidFill>
                <a:effectLst/>
                <a:uLnTx/>
                <a:uFillTx/>
                <a:latin typeface="微软雅黑" pitchFamily="34" charset="-122"/>
                <a:ea typeface="微软雅黑" pitchFamily="34" charset="-122"/>
                <a:cs typeface="+mn-cs"/>
              </a:endParaRPr>
            </a:p>
          </p:txBody>
        </p:sp>
        <p:grpSp>
          <p:nvGrpSpPr>
            <p:cNvPr id="80" name="Group 16"/>
            <p:cNvGrpSpPr/>
            <p:nvPr/>
          </p:nvGrpSpPr>
          <p:grpSpPr bwMode="auto">
            <a:xfrm>
              <a:off x="4441" y="3144"/>
              <a:ext cx="215" cy="345"/>
              <a:chOff x="4441" y="3144"/>
              <a:chExt cx="215" cy="345"/>
            </a:xfrm>
          </p:grpSpPr>
          <p:sp>
            <p:nvSpPr>
              <p:cNvPr id="81"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dist" defTabSz="1219170"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lumMod val="65000"/>
                      <a:lumOff val="35000"/>
                    </a:prstClr>
                  </a:solidFill>
                  <a:effectLst/>
                  <a:uLnTx/>
                  <a:uFillTx/>
                  <a:latin typeface="微软雅黑" pitchFamily="34" charset="-122"/>
                  <a:ea typeface="微软雅黑" pitchFamily="34" charset="-122"/>
                  <a:cs typeface="+mn-cs"/>
                </a:endParaRPr>
              </a:p>
            </p:txBody>
          </p:sp>
          <p:sp>
            <p:nvSpPr>
              <p:cNvPr id="82"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dist" defTabSz="1219170"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lumMod val="65000"/>
                      <a:lumOff val="35000"/>
                    </a:prstClr>
                  </a:solidFill>
                  <a:effectLst/>
                  <a:uLnTx/>
                  <a:uFillTx/>
                  <a:latin typeface="微软雅黑" pitchFamily="34" charset="-122"/>
                  <a:ea typeface="微软雅黑" pitchFamily="34" charset="-122"/>
                  <a:cs typeface="+mn-cs"/>
                </a:endParaRPr>
              </a:p>
            </p:txBody>
          </p:sp>
        </p:grpSp>
      </p:grpSp>
      <p:sp>
        <p:nvSpPr>
          <p:cNvPr id="83" name="Text Box 19"/>
          <p:cNvSpPr txBox="1">
            <a:spLocks noChangeArrowheads="1"/>
          </p:cNvSpPr>
          <p:nvPr/>
        </p:nvSpPr>
        <p:spPr bwMode="auto">
          <a:xfrm>
            <a:off x="5195527" y="5015542"/>
            <a:ext cx="699230" cy="29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lumMod val="50000"/>
                  </a:prstClr>
                </a:solidFill>
                <a:effectLst/>
                <a:uLnTx/>
                <a:uFillTx/>
                <a:latin typeface="宋体" pitchFamily="2" charset="-122"/>
                <a:ea typeface="宋体" pitchFamily="2" charset="-122"/>
                <a:cs typeface="+mn-cs"/>
              </a:rPr>
              <a:t>寇珑璇</a:t>
            </a:r>
            <a:endParaRPr kumimoji="0" lang="en-US" altLang="zh-CN" sz="1333" b="0" i="0" u="none" strike="noStrike" kern="1200" cap="none" spc="0" normalizeH="0" baseline="0" noProof="0" dirty="0">
              <a:ln>
                <a:noFill/>
              </a:ln>
              <a:solidFill>
                <a:prstClr val="white">
                  <a:lumMod val="50000"/>
                </a:prstClr>
              </a:solidFill>
              <a:effectLst/>
              <a:uLnTx/>
              <a:uFillTx/>
              <a:latin typeface="宋体" pitchFamily="2" charset="-122"/>
              <a:ea typeface="宋体" pitchFamily="2" charset="-122"/>
              <a:cs typeface="+mn-cs"/>
            </a:endParaRPr>
          </a:p>
        </p:txBody>
      </p:sp>
      <p:sp>
        <p:nvSpPr>
          <p:cNvPr id="84" name="Text Box 20"/>
          <p:cNvSpPr txBox="1">
            <a:spLocks noChangeArrowheads="1"/>
          </p:cNvSpPr>
          <p:nvPr/>
        </p:nvSpPr>
        <p:spPr bwMode="auto">
          <a:xfrm>
            <a:off x="6726638" y="5014570"/>
            <a:ext cx="1034257" cy="29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white">
                    <a:lumMod val="50000"/>
                  </a:prstClr>
                </a:solidFill>
                <a:effectLst/>
                <a:uLnTx/>
                <a:uFillTx/>
                <a:latin typeface="宋体" pitchFamily="2" charset="-122"/>
                <a:ea typeface="宋体" pitchFamily="2" charset="-122"/>
                <a:cs typeface="+mn-cs"/>
              </a:rPr>
              <a:t>2020/04/26</a:t>
            </a:r>
          </a:p>
        </p:txBody>
      </p:sp>
      <p:cxnSp>
        <p:nvCxnSpPr>
          <p:cNvPr id="85" name="直接连接符 84"/>
          <p:cNvCxnSpPr/>
          <p:nvPr/>
        </p:nvCxnSpPr>
        <p:spPr>
          <a:xfrm>
            <a:off x="2351584" y="4535805"/>
            <a:ext cx="7488832" cy="0"/>
          </a:xfrm>
          <a:prstGeom prst="line">
            <a:avLst/>
          </a:prstGeom>
          <a:noFill/>
          <a:ln w="6350" cap="flat" cmpd="sng" algn="ctr">
            <a:solidFill>
              <a:schemeClr val="bg1">
                <a:lumMod val="50000"/>
              </a:schemeClr>
            </a:solidFill>
            <a:prstDash val="solid"/>
          </a:ln>
          <a:effectLst/>
        </p:spPr>
      </p:cxnSp>
      <p:sp>
        <p:nvSpPr>
          <p:cNvPr id="1053" name="矩形 1052"/>
          <p:cNvSpPr/>
          <p:nvPr/>
        </p:nvSpPr>
        <p:spPr>
          <a:xfrm>
            <a:off x="0" y="6761989"/>
            <a:ext cx="12192000" cy="96011"/>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微软雅黑"/>
              <a:cs typeface="+mn-cs"/>
            </a:endParaRPr>
          </a:p>
        </p:txBody>
      </p:sp>
    </p:spTree>
    <p:extLst>
      <p:ext uri="{BB962C8B-B14F-4D97-AF65-F5344CB8AC3E}">
        <p14:creationId xmlns:p14="http://schemas.microsoft.com/office/powerpoint/2010/main" val="1868207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0">
            <a:extLst>
              <a:ext uri="{FF2B5EF4-FFF2-40B4-BE49-F238E27FC236}">
                <a16:creationId xmlns:a16="http://schemas.microsoft.com/office/drawing/2014/main" id="{971ACA2D-768F-460B-83FA-66FBB0020198}"/>
              </a:ext>
            </a:extLst>
          </p:cNvPr>
          <p:cNvSpPr>
            <a:spLocks noChangeArrowheads="1"/>
          </p:cNvSpPr>
          <p:nvPr/>
        </p:nvSpPr>
        <p:spPr bwMode="auto">
          <a:xfrm>
            <a:off x="863419" y="1796819"/>
            <a:ext cx="10465163" cy="3264363"/>
          </a:xfrm>
          <a:prstGeom prst="rect">
            <a:avLst/>
          </a:prstGeom>
          <a:solidFill>
            <a:schemeClr val="bg2">
              <a:lumMod val="90000"/>
              <a:alpha val="2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84918" y="355601"/>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zh-CN" altLang="en-US" sz="2400" b="1" i="0" u="none" strike="noStrike" kern="1200" cap="none" spc="0" normalizeH="0" baseline="0" noProof="0">
                <a:ln>
                  <a:noFill/>
                </a:ln>
                <a:solidFill>
                  <a:srgbClr val="FF9101"/>
                </a:solidFill>
                <a:effectLst/>
                <a:uLnTx/>
                <a:uFillTx/>
                <a:latin typeface="Calibri"/>
                <a:ea typeface="微软雅黑"/>
                <a:cs typeface="+mn-cs"/>
              </a:rPr>
              <a:t>工作简述</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cxnSp>
        <p:nvCxnSpPr>
          <p:cNvPr id="3" name="直接连接符 2">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3D7C96B-FCC8-4DA9-89B5-33399E2558AF}"/>
              </a:ext>
            </a:extLst>
          </p:cNvPr>
          <p:cNvSpPr txBox="1"/>
          <p:nvPr/>
        </p:nvSpPr>
        <p:spPr>
          <a:xfrm>
            <a:off x="1103446" y="2846063"/>
            <a:ext cx="9985109" cy="1200329"/>
          </a:xfrm>
          <a:prstGeom prst="rect">
            <a:avLst/>
          </a:prstGeom>
          <a:noFill/>
        </p:spPr>
        <p:txBody>
          <a:bodyPr wrap="square" rtlCol="0">
            <a:spAutoFit/>
          </a:bodyPr>
          <a:lstStyle/>
          <a:p>
            <a:pPr marL="457189" marR="0" lvl="0" indent="-457189" algn="l" defTabSz="914400" rtl="0" eaLnBrk="1" fontAlgn="auto" latinLnBrk="0" hangingPunct="1">
              <a:lnSpc>
                <a:spcPct val="150000"/>
              </a:lnSpc>
              <a:spcBef>
                <a:spcPts val="0"/>
              </a:spcBef>
              <a:spcAft>
                <a:spcPts val="0"/>
              </a:spcAft>
              <a:buClr>
                <a:srgbClr val="FF9101"/>
              </a:buClr>
              <a:buSzTx/>
              <a:buFont typeface="+mj-lt"/>
              <a:buAutoNum type="arabicPeriod"/>
              <a:tabLst/>
              <a:defRPr/>
            </a:pPr>
            <a:r>
              <a:rPr kumimoji="0" lang="en-US" altLang="zh-CN" sz="24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ARIMA</a:t>
            </a:r>
            <a:r>
              <a:rPr kumimoji="0" lang="zh-CN" altLang="en-US" sz="24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预测模型进行卡钻事故的预测</a:t>
            </a:r>
            <a:endParaRPr kumimoji="0" lang="en-US" altLang="zh-CN" sz="24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a:p>
            <a:pPr marL="457189" marR="0" lvl="0" indent="-457189" algn="l" defTabSz="914400" rtl="0" eaLnBrk="1" fontAlgn="auto" latinLnBrk="0" hangingPunct="1">
              <a:lnSpc>
                <a:spcPct val="150000"/>
              </a:lnSpc>
              <a:spcBef>
                <a:spcPts val="0"/>
              </a:spcBef>
              <a:spcAft>
                <a:spcPts val="0"/>
              </a:spcAft>
              <a:buClr>
                <a:srgbClr val="FF9101"/>
              </a:buClr>
              <a:buSzTx/>
              <a:buFont typeface="+mj-lt"/>
              <a:buAutoNum type="arabicPeriod"/>
              <a:tabLst/>
              <a:defRPr/>
            </a:pPr>
            <a:r>
              <a:rPr kumimoji="0" lang="zh-CN" altLang="en-US" sz="24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相关调研</a:t>
            </a:r>
          </a:p>
        </p:txBody>
      </p:sp>
    </p:spTree>
    <p:extLst>
      <p:ext uri="{BB962C8B-B14F-4D97-AF65-F5344CB8AC3E}">
        <p14:creationId xmlns:p14="http://schemas.microsoft.com/office/powerpoint/2010/main" val="1181612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4926459" y="355601"/>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zh-CN" altLang="en-US" sz="2400" b="1" i="0" u="none" strike="noStrike" kern="1200" cap="none" spc="0" normalizeH="0" baseline="0" noProof="0" dirty="0">
                <a:ln>
                  <a:noFill/>
                </a:ln>
                <a:solidFill>
                  <a:srgbClr val="FF9101"/>
                </a:solidFill>
                <a:effectLst/>
                <a:uLnTx/>
                <a:uFillTx/>
                <a:latin typeface="Calibri"/>
                <a:ea typeface="微软雅黑"/>
                <a:cs typeface="+mn-cs"/>
              </a:rPr>
              <a:t>长时序数据预测</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pic>
        <p:nvPicPr>
          <p:cNvPr id="8" name="图片 7"/>
          <p:cNvPicPr>
            <a:picLocks noChangeAspect="1"/>
          </p:cNvPicPr>
          <p:nvPr/>
        </p:nvPicPr>
        <p:blipFill>
          <a:blip r:embed="rId2"/>
          <a:stretch>
            <a:fillRect/>
          </a:stretch>
        </p:blipFill>
        <p:spPr>
          <a:xfrm>
            <a:off x="267199" y="1850777"/>
            <a:ext cx="6467475" cy="4857750"/>
          </a:xfrm>
          <a:prstGeom prst="rect">
            <a:avLst/>
          </a:prstGeom>
        </p:spPr>
      </p:pic>
      <p:sp>
        <p:nvSpPr>
          <p:cNvPr id="10" name="矩形 9"/>
          <p:cNvSpPr/>
          <p:nvPr/>
        </p:nvSpPr>
        <p:spPr>
          <a:xfrm>
            <a:off x="576636" y="936795"/>
            <a:ext cx="3709670" cy="587340"/>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WZ11-2E-14dSa</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第一次卡钻</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
        <p:nvSpPr>
          <p:cNvPr id="11" name="文本框 10"/>
          <p:cNvSpPr txBox="1"/>
          <p:nvPr/>
        </p:nvSpPr>
        <p:spPr>
          <a:xfrm>
            <a:off x="9147231" y="589430"/>
            <a:ext cx="2278188" cy="461665"/>
          </a:xfrm>
          <a:prstGeom prst="rect">
            <a:avLst/>
          </a:prstGeom>
          <a:solidFill>
            <a:schemeClr val="accent4">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微软雅黑"/>
                <a:cs typeface="+mn-cs"/>
              </a:rPr>
              <a:t>ARIMA</a:t>
            </a:r>
            <a:r>
              <a:rPr kumimoji="0" lang="zh-CN" altLang="en-US" sz="2400" b="0" i="0" u="none" strike="noStrike" kern="1200" cap="none" spc="0" normalizeH="0" baseline="0" noProof="0" dirty="0">
                <a:ln>
                  <a:noFill/>
                </a:ln>
                <a:solidFill>
                  <a:prstClr val="black"/>
                </a:solidFill>
                <a:effectLst/>
                <a:uLnTx/>
                <a:uFillTx/>
                <a:latin typeface="Calibri"/>
                <a:ea typeface="微软雅黑"/>
                <a:cs typeface="+mn-cs"/>
              </a:rPr>
              <a:t>预测模型</a:t>
            </a:r>
          </a:p>
        </p:txBody>
      </p:sp>
      <p:pic>
        <p:nvPicPr>
          <p:cNvPr id="12" name="图片 11"/>
          <p:cNvPicPr>
            <a:picLocks/>
          </p:cNvPicPr>
          <p:nvPr/>
        </p:nvPicPr>
        <p:blipFill rotWithShape="1">
          <a:blip r:embed="rId3"/>
          <a:srcRect r="3610"/>
          <a:stretch/>
        </p:blipFill>
        <p:spPr>
          <a:xfrm>
            <a:off x="7008629" y="4013339"/>
            <a:ext cx="4277204" cy="2162562"/>
          </a:xfrm>
          <a:prstGeom prst="rect">
            <a:avLst/>
          </a:prstGeom>
        </p:spPr>
      </p:pic>
      <p:pic>
        <p:nvPicPr>
          <p:cNvPr id="13" name="图片 12"/>
          <p:cNvPicPr>
            <a:picLocks/>
          </p:cNvPicPr>
          <p:nvPr/>
        </p:nvPicPr>
        <p:blipFill rotWithShape="1">
          <a:blip r:embed="rId4"/>
          <a:srcRect l="5443"/>
          <a:stretch/>
        </p:blipFill>
        <p:spPr>
          <a:xfrm>
            <a:off x="7008629" y="1850777"/>
            <a:ext cx="4277204" cy="2162562"/>
          </a:xfrm>
          <a:prstGeom prst="rect">
            <a:avLst/>
          </a:prstGeom>
        </p:spPr>
      </p:pic>
      <p:sp>
        <p:nvSpPr>
          <p:cNvPr id="14" name="文本框 13"/>
          <p:cNvSpPr txBox="1"/>
          <p:nvPr/>
        </p:nvSpPr>
        <p:spPr>
          <a:xfrm>
            <a:off x="7428688" y="6175901"/>
            <a:ext cx="385714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数据重采样：时间间隔</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30s</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，步长为</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（滑窗预测）</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2" name="文本框 1"/>
          <p:cNvSpPr txBox="1"/>
          <p:nvPr/>
        </p:nvSpPr>
        <p:spPr>
          <a:xfrm>
            <a:off x="9038482" y="1399798"/>
            <a:ext cx="4730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tva</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6" name="矩形 5"/>
          <p:cNvSpPr/>
          <p:nvPr/>
        </p:nvSpPr>
        <p:spPr>
          <a:xfrm>
            <a:off x="7008629" y="976549"/>
            <a:ext cx="2137124" cy="587340"/>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DF1-1-P4H</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卡钻</a:t>
            </a:r>
            <a:endPar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73134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sp>
        <p:nvSpPr>
          <p:cNvPr id="15" name="内容占位符 2"/>
          <p:cNvSpPr>
            <a:spLocks noGrp="1"/>
          </p:cNvSpPr>
          <p:nvPr>
            <p:ph idx="1"/>
          </p:nvPr>
        </p:nvSpPr>
        <p:spPr>
          <a:xfrm>
            <a:off x="838200" y="1637620"/>
            <a:ext cx="5044168" cy="3987346"/>
          </a:xfrm>
        </p:spPr>
        <p:txBody>
          <a:bodyPr>
            <a:normAutofit/>
          </a:bodyPr>
          <a:lstStyle/>
          <a:p>
            <a:r>
              <a:rPr lang="en-US" altLang="zh-CN" sz="2400">
                <a:latin typeface="黑体" panose="02010609060101010101" pitchFamily="49" charset="-122"/>
                <a:ea typeface="黑体" panose="02010609060101010101" pitchFamily="49" charset="-122"/>
              </a:rPr>
              <a:t>Relief</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ARMA</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OCSVM</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pPr marL="0" indent="0">
              <a:buNone/>
            </a:pP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p:txBody>
      </p:sp>
      <p:sp>
        <p:nvSpPr>
          <p:cNvPr id="16" name="右箭头 15"/>
          <p:cNvSpPr/>
          <p:nvPr/>
        </p:nvSpPr>
        <p:spPr>
          <a:xfrm>
            <a:off x="3555546" y="1825625"/>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3555545" y="2635250"/>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3555545" y="3496582"/>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p:cNvSpPr txBox="1">
            <a:spLocks/>
          </p:cNvSpPr>
          <p:nvPr/>
        </p:nvSpPr>
        <p:spPr>
          <a:xfrm>
            <a:off x="6146347" y="1719319"/>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i="1">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特征选择</a:t>
            </a:r>
          </a:p>
        </p:txBody>
      </p:sp>
      <p:sp>
        <p:nvSpPr>
          <p:cNvPr id="20" name="标题 1"/>
          <p:cNvSpPr txBox="1">
            <a:spLocks/>
          </p:cNvSpPr>
          <p:nvPr/>
        </p:nvSpPr>
        <p:spPr>
          <a:xfrm>
            <a:off x="6146347" y="2528944"/>
            <a:ext cx="1879369" cy="48203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i="1">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工况参数预测</a:t>
            </a:r>
          </a:p>
        </p:txBody>
      </p:sp>
      <p:sp>
        <p:nvSpPr>
          <p:cNvPr id="21" name="标题 1"/>
          <p:cNvSpPr txBox="1">
            <a:spLocks/>
          </p:cNvSpPr>
          <p:nvPr/>
        </p:nvSpPr>
        <p:spPr>
          <a:xfrm>
            <a:off x="6096000" y="3390276"/>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i="1">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奇异检测</a:t>
            </a:r>
          </a:p>
        </p:txBody>
      </p:sp>
      <p:sp>
        <p:nvSpPr>
          <p:cNvPr id="22" name="右弧形箭头 21"/>
          <p:cNvSpPr/>
          <p:nvPr/>
        </p:nvSpPr>
        <p:spPr>
          <a:xfrm>
            <a:off x="8830581" y="2079459"/>
            <a:ext cx="1837764" cy="281529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23"/>
          <p:cNvSpPr/>
          <p:nvPr/>
        </p:nvSpPr>
        <p:spPr>
          <a:xfrm>
            <a:off x="5549153" y="4214657"/>
            <a:ext cx="6096000" cy="830997"/>
          </a:xfrm>
          <a:prstGeom prst="rect">
            <a:avLst/>
          </a:prstGeom>
        </p:spPr>
        <p:txBody>
          <a:bodyPr>
            <a:spAutoFit/>
          </a:bodyPr>
          <a:lstStyle/>
          <a:p>
            <a:r>
              <a:rPr lang="en-US" altLang="zh-CN"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WZ11-2E-14dSa</a:t>
            </a:r>
          </a:p>
          <a:p>
            <a:r>
              <a:rPr lang="zh-CN" altLang="en-US"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卡钻事故</a:t>
            </a:r>
            <a:endParaRPr lang="en-US" altLang="zh-CN"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88C31493-DF9A-4225-951E-E0BCDFBBB269}"/>
              </a:ext>
            </a:extLst>
          </p:cNvPr>
          <p:cNvPicPr>
            <a:picLocks noChangeAspect="1"/>
          </p:cNvPicPr>
          <p:nvPr/>
        </p:nvPicPr>
        <p:blipFill>
          <a:blip r:embed="rId2"/>
          <a:stretch>
            <a:fillRect/>
          </a:stretch>
        </p:blipFill>
        <p:spPr>
          <a:xfrm>
            <a:off x="106532" y="5061233"/>
            <a:ext cx="7670307" cy="1576375"/>
          </a:xfrm>
          <a:prstGeom prst="rect">
            <a:avLst/>
          </a:prstGeom>
        </p:spPr>
      </p:pic>
      <p:graphicFrame>
        <p:nvGraphicFramePr>
          <p:cNvPr id="13" name="表格 12">
            <a:extLst>
              <a:ext uri="{FF2B5EF4-FFF2-40B4-BE49-F238E27FC236}">
                <a16:creationId xmlns:a16="http://schemas.microsoft.com/office/drawing/2014/main" id="{A67407FF-847E-49A0-A69C-10F2057C9765}"/>
              </a:ext>
            </a:extLst>
          </p:cNvPr>
          <p:cNvGraphicFramePr>
            <a:graphicFrameLocks noGrp="1"/>
          </p:cNvGraphicFramePr>
          <p:nvPr/>
        </p:nvGraphicFramePr>
        <p:xfrm>
          <a:off x="8081573" y="5388001"/>
          <a:ext cx="3986560" cy="1379994"/>
        </p:xfrm>
        <a:graphic>
          <a:graphicData uri="http://schemas.openxmlformats.org/drawingml/2006/table">
            <a:tbl>
              <a:tblPr>
                <a:tableStyleId>{327F97BB-C833-4FB7-BDE5-3F7075034690}</a:tableStyleId>
              </a:tblPr>
              <a:tblGrid>
                <a:gridCol w="996640">
                  <a:extLst>
                    <a:ext uri="{9D8B030D-6E8A-4147-A177-3AD203B41FA5}">
                      <a16:colId xmlns:a16="http://schemas.microsoft.com/office/drawing/2014/main" val="1679676781"/>
                    </a:ext>
                  </a:extLst>
                </a:gridCol>
                <a:gridCol w="996640">
                  <a:extLst>
                    <a:ext uri="{9D8B030D-6E8A-4147-A177-3AD203B41FA5}">
                      <a16:colId xmlns:a16="http://schemas.microsoft.com/office/drawing/2014/main" val="1795001771"/>
                    </a:ext>
                  </a:extLst>
                </a:gridCol>
                <a:gridCol w="996640">
                  <a:extLst>
                    <a:ext uri="{9D8B030D-6E8A-4147-A177-3AD203B41FA5}">
                      <a16:colId xmlns:a16="http://schemas.microsoft.com/office/drawing/2014/main" val="737604119"/>
                    </a:ext>
                  </a:extLst>
                </a:gridCol>
                <a:gridCol w="996640">
                  <a:extLst>
                    <a:ext uri="{9D8B030D-6E8A-4147-A177-3AD203B41FA5}">
                      <a16:colId xmlns:a16="http://schemas.microsoft.com/office/drawing/2014/main" val="4104999719"/>
                    </a:ext>
                  </a:extLst>
                </a:gridCol>
              </a:tblGrid>
              <a:tr h="270746">
                <a:tc>
                  <a:txBody>
                    <a:bodyPr/>
                    <a:lstStyle/>
                    <a:p>
                      <a:pPr algn="ctr" fontAlgn="b"/>
                      <a:r>
                        <a:rPr lang="en-US" sz="1800" b="1" u="none" strike="noStrike">
                          <a:effectLst/>
                          <a:latin typeface="+mn-lt"/>
                        </a:rPr>
                        <a:t>TP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35071</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4136</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272453552"/>
                  </a:ext>
                </a:extLst>
              </a:tr>
              <a:tr h="270746">
                <a:tc>
                  <a:txBody>
                    <a:bodyPr/>
                    <a:lstStyle/>
                    <a:p>
                      <a:pPr algn="ctr" fontAlgn="b"/>
                      <a:r>
                        <a:rPr lang="en-US" sz="1800" b="1" u="none" strike="noStrike">
                          <a:effectLst/>
                          <a:latin typeface="+mn-lt"/>
                        </a:rPr>
                        <a:t>TN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dirty="0">
                          <a:effectLst/>
                          <a:latin typeface="+mn-lt"/>
                        </a:rPr>
                        <a:t>676</a:t>
                      </a:r>
                      <a:endParaRPr lang="en-US" altLang="zh-CN"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117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838064504"/>
                  </a:ext>
                </a:extLst>
              </a:tr>
              <a:tr h="270746">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313776523"/>
                  </a:ext>
                </a:extLst>
              </a:tr>
              <a:tr h="534174">
                <a:tc>
                  <a:txBody>
                    <a:bodyPr/>
                    <a:lstStyle/>
                    <a:p>
                      <a:pPr algn="ctr" fontAlgn="b"/>
                      <a:r>
                        <a:rPr lang="zh-CN" altLang="en-US" sz="1800" b="1" u="none" strike="noStrike" dirty="0">
                          <a:effectLst/>
                          <a:latin typeface="+mn-lt"/>
                        </a:rPr>
                        <a:t>精度</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87.67%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492192113"/>
                  </a:ext>
                </a:extLst>
              </a:tr>
            </a:tbl>
          </a:graphicData>
        </a:graphic>
      </p:graphicFrame>
    </p:spTree>
    <p:extLst>
      <p:ext uri="{BB962C8B-B14F-4D97-AF65-F5344CB8AC3E}">
        <p14:creationId xmlns:p14="http://schemas.microsoft.com/office/powerpoint/2010/main" val="2017260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14865" y="2733790"/>
            <a:ext cx="9437951"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相关网址：</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 </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 </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hlinkClick r:id="rId2"/>
              </a:rPr>
              <a:t>https://www.ge.com/cn/b2b/digital/predix</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石油天然气：</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油气全球官方网站</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hlinkClick r:id="rId3"/>
              </a:rPr>
              <a:t>https://www.ge.com/cn/b2b/oil-gas</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石油天然气中国官方网站</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hlinkClick r:id="rId4"/>
              </a:rPr>
              <a:t>http://geoilandgas.ge.com.cn/</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检测控制技术中国官方网站</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http://www.ge-mcs.com/zh/</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油气上游应用（地面、海上钻采）</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hlinkClick r:id="rId5"/>
              </a:rPr>
              <a:t>http://www.ge-energy.com/products_and_services/industries/oil_and_gas_upstream.jsp</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p:txBody>
      </p:sp>
      <p:cxnSp>
        <p:nvCxnSpPr>
          <p:cNvPr id="3" name="直接连接符 2">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93064" y="355601"/>
            <a:ext cx="1405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GE </a:t>
            </a:r>
            <a:r>
              <a:rPr kumimoji="0" lang="en-US" altLang="zh-CN" sz="2400" b="1" i="0" u="none" strike="noStrike" kern="1200" cap="none" spc="0" normalizeH="0" baseline="0" noProof="0" dirty="0" err="1">
                <a:ln>
                  <a:noFill/>
                </a:ln>
                <a:solidFill>
                  <a:srgbClr val="FF9101"/>
                </a:solidFill>
                <a:effectLst/>
                <a:uLnTx/>
                <a:uFillTx/>
                <a:latin typeface="Calibri"/>
                <a:ea typeface="微软雅黑"/>
                <a:cs typeface="+mn-cs"/>
              </a:rPr>
              <a:t>Predix</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
        <p:nvSpPr>
          <p:cNvPr id="5" name="矩形 4"/>
          <p:cNvSpPr/>
          <p:nvPr/>
        </p:nvSpPr>
        <p:spPr>
          <a:xfrm>
            <a:off x="1014865" y="1590862"/>
            <a:ext cx="52902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本身既是科技公司</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又是高端工业装备制造公司</a:t>
            </a:r>
          </a:p>
        </p:txBody>
      </p:sp>
      <p:sp>
        <p:nvSpPr>
          <p:cNvPr id="6" name="矩形 5"/>
          <p:cNvSpPr/>
          <p:nvPr/>
        </p:nvSpPr>
        <p:spPr>
          <a:xfrm>
            <a:off x="662514" y="890670"/>
            <a:ext cx="1829347"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GE </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公司简介</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21969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2514" y="890670"/>
            <a:ext cx="2197205"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err="1">
                <a:ln>
                  <a:noFill/>
                </a:ln>
                <a:solidFill>
                  <a:srgbClr val="12B789"/>
                </a:solidFill>
                <a:effectLst/>
                <a:uLnTx/>
                <a:uFillTx/>
                <a:latin typeface="Calibri"/>
                <a:ea typeface="微软雅黑" panose="020B0503020204020204" pitchFamily="34" charset="-122"/>
                <a:cs typeface="+mn-cs"/>
              </a:rPr>
              <a:t>Predix</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平台简介</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pic>
        <p:nvPicPr>
          <p:cNvPr id="5" name="图片 4"/>
          <p:cNvPicPr>
            <a:picLocks noChangeAspect="1"/>
          </p:cNvPicPr>
          <p:nvPr/>
        </p:nvPicPr>
        <p:blipFill>
          <a:blip r:embed="rId2"/>
          <a:stretch>
            <a:fillRect/>
          </a:stretch>
        </p:blipFill>
        <p:spPr>
          <a:xfrm>
            <a:off x="764566" y="3898831"/>
            <a:ext cx="5651831" cy="2243475"/>
          </a:xfrm>
          <a:prstGeom prst="rect">
            <a:avLst/>
          </a:prstGeom>
        </p:spPr>
      </p:pic>
      <p:sp>
        <p:nvSpPr>
          <p:cNvPr id="6" name="文本框 5"/>
          <p:cNvSpPr txBox="1"/>
          <p:nvPr/>
        </p:nvSpPr>
        <p:spPr>
          <a:xfrm>
            <a:off x="764566" y="1867506"/>
            <a:ext cx="565183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是</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面向行业推出的一个工业云平台。不同的组织，能在上面控制数据的连接，并使用第三方开发者的分析软件。 一方面</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为大量开发者提供便利，开发各种工业级</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APP</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。开发者只需关注如何解决问题，而无须关心如何获取以及连接数据；另一方面用户作为数据托管方，则可以使用这些</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APP</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，进行设备管理、运营维护等。</a:t>
            </a:r>
          </a:p>
        </p:txBody>
      </p:sp>
      <p:sp>
        <p:nvSpPr>
          <p:cNvPr id="8" name="文本框 7"/>
          <p:cNvSpPr txBox="1"/>
          <p:nvPr/>
        </p:nvSpPr>
        <p:spPr>
          <a:xfrm>
            <a:off x="6556266" y="1867506"/>
            <a:ext cx="498868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和其他</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Cloud Foundry</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云平台类似，一般采用</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Java-spring</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框架开发，可选数据库如下</a:t>
            </a:r>
          </a:p>
        </p:txBody>
      </p:sp>
      <p:pic>
        <p:nvPicPr>
          <p:cNvPr id="9" name="图片 8"/>
          <p:cNvPicPr>
            <a:picLocks noChangeAspect="1"/>
          </p:cNvPicPr>
          <p:nvPr/>
        </p:nvPicPr>
        <p:blipFill>
          <a:blip r:embed="rId3"/>
          <a:stretch>
            <a:fillRect/>
          </a:stretch>
        </p:blipFill>
        <p:spPr>
          <a:xfrm>
            <a:off x="6556266" y="2876555"/>
            <a:ext cx="4513858" cy="2219314"/>
          </a:xfrm>
          <a:prstGeom prst="rect">
            <a:avLst/>
          </a:prstGeom>
        </p:spPr>
      </p:pic>
      <p:cxnSp>
        <p:nvCxnSpPr>
          <p:cNvPr id="11" name="直接连接符 10">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93064" y="355601"/>
            <a:ext cx="1405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GE </a:t>
            </a:r>
            <a:r>
              <a:rPr kumimoji="0" lang="en-US" altLang="zh-CN" sz="2400" b="1" i="0" u="none" strike="noStrike" kern="1200" cap="none" spc="0" normalizeH="0" baseline="0" noProof="0" dirty="0" err="1">
                <a:ln>
                  <a:noFill/>
                </a:ln>
                <a:solidFill>
                  <a:srgbClr val="FF9101"/>
                </a:solidFill>
                <a:effectLst/>
                <a:uLnTx/>
                <a:uFillTx/>
                <a:latin typeface="Calibri"/>
                <a:ea typeface="微软雅黑"/>
                <a:cs typeface="+mn-cs"/>
              </a:rPr>
              <a:t>Predix</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Tree>
    <p:extLst>
      <p:ext uri="{BB962C8B-B14F-4D97-AF65-F5344CB8AC3E}">
        <p14:creationId xmlns:p14="http://schemas.microsoft.com/office/powerpoint/2010/main" val="3951064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0100" y="1651923"/>
            <a:ext cx="5010150"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 </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主打</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工业物联网综合平台</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，致力于将设备端到云端打通，提供丰富的自有及第三方工业应用，进而把存储在云端的海量数据通过分析展现给使用者，三位一体提供一套完整的解决方案。其本质上仍然是“</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数据流打通</a:t>
            </a:r>
            <a:r>
              <a:rPr kumimoji="0" lang="en-US" altLang="zh-CN" sz="1800" b="1" i="0" u="none" strike="noStrike" kern="1200" cap="none" spc="0" normalizeH="0" baseline="0" noProof="0" dirty="0">
                <a:ln>
                  <a:noFill/>
                </a:ln>
                <a:solidFill>
                  <a:prstClr val="black"/>
                </a:solidFill>
                <a:effectLst/>
                <a:uLnTx/>
                <a:uFillTx/>
                <a:latin typeface="Calibri"/>
                <a:ea typeface="微软雅黑"/>
                <a:cs typeface="+mn-cs"/>
              </a:rPr>
              <a:t>+</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数据分析衍生价值</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”的结构。</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 </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平台整体来讲分三块：</a:t>
            </a:r>
          </a:p>
        </p:txBody>
      </p:sp>
      <p:sp>
        <p:nvSpPr>
          <p:cNvPr id="3" name="矩形 2"/>
          <p:cNvSpPr/>
          <p:nvPr/>
        </p:nvSpPr>
        <p:spPr>
          <a:xfrm>
            <a:off x="561975" y="3910616"/>
            <a:ext cx="10496550" cy="14773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设备端</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。包含了对接现场的传感器网络，以及在制造业大规模使用的自动化控制网络，比如可编程控制器、分布式控制系统等。主要负责</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现场生产数据的感知和捕获</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云端</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。云端是整个平台的中枢，包括： </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海量数据的安全可靠保存</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数据分析</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；运营。</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应用程序开发 </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 </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提供了一些模板和标准化的组件，能够帮助用户很快的开发一些工业物联网应用，如果用户觉得模板不符合要求，还可以自己进行定制。</a:t>
            </a:r>
          </a:p>
        </p:txBody>
      </p:sp>
      <p:pic>
        <p:nvPicPr>
          <p:cNvPr id="4" name="图片 3"/>
          <p:cNvPicPr>
            <a:picLocks noChangeAspect="1"/>
          </p:cNvPicPr>
          <p:nvPr/>
        </p:nvPicPr>
        <p:blipFill>
          <a:blip r:embed="rId2"/>
          <a:stretch>
            <a:fillRect/>
          </a:stretch>
        </p:blipFill>
        <p:spPr>
          <a:xfrm>
            <a:off x="6304190" y="1495624"/>
            <a:ext cx="5276850" cy="2066925"/>
          </a:xfrm>
          <a:prstGeom prst="rect">
            <a:avLst/>
          </a:prstGeom>
        </p:spPr>
      </p:pic>
      <p:sp>
        <p:nvSpPr>
          <p:cNvPr id="5" name="矩形 4"/>
          <p:cNvSpPr/>
          <p:nvPr/>
        </p:nvSpPr>
        <p:spPr>
          <a:xfrm>
            <a:off x="662514" y="890670"/>
            <a:ext cx="1995226" cy="587340"/>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GE </a:t>
            </a:r>
            <a:r>
              <a:rPr kumimoji="0" lang="en-US" altLang="zh-CN" sz="2400" b="0" i="0" u="none" strike="noStrike" kern="1200" cap="none" spc="0" normalizeH="0" baseline="0" noProof="0" dirty="0" err="1">
                <a:ln>
                  <a:noFill/>
                </a:ln>
                <a:solidFill>
                  <a:srgbClr val="12B789"/>
                </a:solidFill>
                <a:effectLst/>
                <a:uLnTx/>
                <a:uFillTx/>
                <a:latin typeface="Calibri"/>
                <a:ea typeface="微软雅黑" panose="020B0503020204020204" pitchFamily="34" charset="-122"/>
                <a:cs typeface="+mn-cs"/>
              </a:rPr>
              <a:t>Predix</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介绍</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93064" y="355601"/>
            <a:ext cx="1405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GE </a:t>
            </a:r>
            <a:r>
              <a:rPr kumimoji="0" lang="en-US" altLang="zh-CN" sz="2400" b="1" i="0" u="none" strike="noStrike" kern="1200" cap="none" spc="0" normalizeH="0" baseline="0" noProof="0" dirty="0" err="1">
                <a:ln>
                  <a:noFill/>
                </a:ln>
                <a:solidFill>
                  <a:srgbClr val="FF9101"/>
                </a:solidFill>
                <a:effectLst/>
                <a:uLnTx/>
                <a:uFillTx/>
                <a:latin typeface="Calibri"/>
                <a:ea typeface="微软雅黑"/>
                <a:cs typeface="+mn-cs"/>
              </a:rPr>
              <a:t>Predix</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Tree>
    <p:extLst>
      <p:ext uri="{BB962C8B-B14F-4D97-AF65-F5344CB8AC3E}">
        <p14:creationId xmlns:p14="http://schemas.microsoft.com/office/powerpoint/2010/main" val="4242412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61950" y="1120676"/>
            <a:ext cx="4995863"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是</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面向行业推出的一个工业云平台。不同的组织，能在上面控制数据的连接，并使用第三方开发者的分析软件。 一方面</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为大量开发者提供便利，开发各种工业级</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APP</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。开发者只需关注如何解决问题，而无须关心如何获取以及连接数据；另一方面用户作为数据托管方，则可以使用这些</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APP</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，进行设备管理、运营维护等。</a:t>
            </a:r>
          </a:p>
        </p:txBody>
      </p:sp>
      <p:pic>
        <p:nvPicPr>
          <p:cNvPr id="3" name="图片 2"/>
          <p:cNvPicPr>
            <a:picLocks noChangeAspect="1"/>
          </p:cNvPicPr>
          <p:nvPr/>
        </p:nvPicPr>
        <p:blipFill>
          <a:blip r:embed="rId2"/>
          <a:stretch>
            <a:fillRect/>
          </a:stretch>
        </p:blipFill>
        <p:spPr>
          <a:xfrm>
            <a:off x="5853112" y="1120676"/>
            <a:ext cx="5715000" cy="3600450"/>
          </a:xfrm>
          <a:prstGeom prst="rect">
            <a:avLst/>
          </a:prstGeom>
        </p:spPr>
      </p:pic>
      <p:cxnSp>
        <p:nvCxnSpPr>
          <p:cNvPr id="4" name="直接连接符 3">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93064" y="355601"/>
            <a:ext cx="1405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GE </a:t>
            </a:r>
            <a:r>
              <a:rPr kumimoji="0" lang="en-US" altLang="zh-CN" sz="2400" b="1" i="0" u="none" strike="noStrike" kern="1200" cap="none" spc="0" normalizeH="0" baseline="0" noProof="0" dirty="0" err="1">
                <a:ln>
                  <a:noFill/>
                </a:ln>
                <a:solidFill>
                  <a:srgbClr val="FF9101"/>
                </a:solidFill>
                <a:effectLst/>
                <a:uLnTx/>
                <a:uFillTx/>
                <a:latin typeface="Calibri"/>
                <a:ea typeface="微软雅黑"/>
                <a:cs typeface="+mn-cs"/>
              </a:rPr>
              <a:t>Predix</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Tree>
    <p:extLst>
      <p:ext uri="{BB962C8B-B14F-4D97-AF65-F5344CB8AC3E}">
        <p14:creationId xmlns:p14="http://schemas.microsoft.com/office/powerpoint/2010/main" val="249594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2514" y="1862714"/>
            <a:ext cx="1087695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BP </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（英国</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石油</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BP</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和</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的油气部门联合发布了一个</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POA</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服务</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(Plant Operation Advisor)</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，这是一个全新的基于</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开发，旨在提高</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BP</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油气生产环节的效率、可靠性和安全性的数字化方案。</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POA</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已经帮助</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BP</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提升了</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在墨西哥湾炼油厂的</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性能</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，并且会在下一个年度部署在</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BP</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全球的炼油工厂。该方案将成为</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Predix+APM</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方案的全球最大部署案例。</a:t>
            </a:r>
          </a:p>
        </p:txBody>
      </p:sp>
      <p:sp>
        <p:nvSpPr>
          <p:cNvPr id="3" name="矩形 2"/>
          <p:cNvSpPr/>
          <p:nvPr/>
        </p:nvSpPr>
        <p:spPr>
          <a:xfrm>
            <a:off x="662514" y="890670"/>
            <a:ext cx="2610779"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GE </a:t>
            </a:r>
            <a:r>
              <a:rPr kumimoji="0" lang="en-US" altLang="zh-CN" sz="2400" b="0" i="0" u="none" strike="noStrike" kern="1200" cap="none" spc="0" normalizeH="0" baseline="0" noProof="0" dirty="0" err="1">
                <a:ln>
                  <a:noFill/>
                </a:ln>
                <a:solidFill>
                  <a:srgbClr val="12B789"/>
                </a:solidFill>
                <a:effectLst/>
                <a:uLnTx/>
                <a:uFillTx/>
                <a:latin typeface="Calibri"/>
                <a:ea typeface="微软雅黑" panose="020B0503020204020204" pitchFamily="34" charset="-122"/>
                <a:cs typeface="+mn-cs"/>
              </a:rPr>
              <a:t>Predix</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应用案例</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
        <p:nvSpPr>
          <p:cNvPr id="4" name="矩形 3"/>
          <p:cNvSpPr/>
          <p:nvPr/>
        </p:nvSpPr>
        <p:spPr>
          <a:xfrm>
            <a:off x="662514" y="4039243"/>
            <a:ext cx="1087695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Exelon</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（美国爱克斯龙电力公司）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Exelon</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是美国财富</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100</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的能源公司，最大的核电公司，采用了</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平台实现数字化转型。</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Exelon</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部署了</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的完整套件，应用在全公司的</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33GW</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核电、混合电力、风电、太阳能和天然气的电厂上，并合作开发了非常多基于</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的工业</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SaaS</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应用。</a:t>
            </a:r>
          </a:p>
        </p:txBody>
      </p:sp>
      <p:cxnSp>
        <p:nvCxnSpPr>
          <p:cNvPr id="5" name="直接连接符 4">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93064" y="355601"/>
            <a:ext cx="1405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GE </a:t>
            </a:r>
            <a:r>
              <a:rPr kumimoji="0" lang="en-US" altLang="zh-CN" sz="2400" b="1" i="0" u="none" strike="noStrike" kern="1200" cap="none" spc="0" normalizeH="0" baseline="0" noProof="0" dirty="0" err="1">
                <a:ln>
                  <a:noFill/>
                </a:ln>
                <a:solidFill>
                  <a:srgbClr val="FF9101"/>
                </a:solidFill>
                <a:effectLst/>
                <a:uLnTx/>
                <a:uFillTx/>
                <a:latin typeface="Calibri"/>
                <a:ea typeface="微软雅黑"/>
                <a:cs typeface="+mn-cs"/>
              </a:rPr>
              <a:t>Predix</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Tree>
    <p:extLst>
      <p:ext uri="{BB962C8B-B14F-4D97-AF65-F5344CB8AC3E}">
        <p14:creationId xmlns:p14="http://schemas.microsoft.com/office/powerpoint/2010/main" val="343089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2514" y="1862714"/>
            <a:ext cx="10876956"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Qantas Airways</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（澳洲航空公司）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对于</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Qantas</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来说，燃油的使用效率是至关重要的。自从</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2015</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年开始，该航空公司利用</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Flight Analytics</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软件，已经实现了数百万公斤燃油的节约。从</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2017</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年开始，他们开始为最重要的资产</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飞行员配备基于</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 </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Predix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开发的移动应用</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FlightPulse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，以便于让</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1700</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多个飞行员获取更细致的飞行数据，做出</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更精准的燃油使用决策</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p>
        </p:txBody>
      </p:sp>
      <p:sp>
        <p:nvSpPr>
          <p:cNvPr id="3" name="矩形 2"/>
          <p:cNvSpPr/>
          <p:nvPr/>
        </p:nvSpPr>
        <p:spPr>
          <a:xfrm>
            <a:off x="662514" y="890670"/>
            <a:ext cx="2610779"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GE </a:t>
            </a:r>
            <a:r>
              <a:rPr kumimoji="0" lang="en-US" altLang="zh-CN" sz="2400" b="0" i="0" u="none" strike="noStrike" kern="1200" cap="none" spc="0" normalizeH="0" baseline="0" noProof="0" dirty="0" err="1">
                <a:ln>
                  <a:noFill/>
                </a:ln>
                <a:solidFill>
                  <a:srgbClr val="12B789"/>
                </a:solidFill>
                <a:effectLst/>
                <a:uLnTx/>
                <a:uFillTx/>
                <a:latin typeface="Calibri"/>
                <a:ea typeface="微软雅黑" panose="020B0503020204020204" pitchFamily="34" charset="-122"/>
                <a:cs typeface="+mn-cs"/>
              </a:rPr>
              <a:t>Predix</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应用案例</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
        <p:nvSpPr>
          <p:cNvPr id="4" name="矩形 3"/>
          <p:cNvSpPr/>
          <p:nvPr/>
        </p:nvSpPr>
        <p:spPr>
          <a:xfrm>
            <a:off x="662514" y="4039243"/>
            <a:ext cx="1087695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Ferromex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（墨西哥铁路）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Ferromex</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是墨西哥最大的铁路运营商，利用</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交通的</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Smart Shopping</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套件降低列车的停留时间，可以实现</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7x24</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小时对</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100</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辆列车进行健康和性能的实时监控和分析。通过精细化的分析，在列车进入维修车间之前就可以实现运维的预测，以此</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减少宕机的时间和维修的成本</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p>
        </p:txBody>
      </p:sp>
      <p:cxnSp>
        <p:nvCxnSpPr>
          <p:cNvPr id="5" name="直接连接符 4">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93064" y="355601"/>
            <a:ext cx="1405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GE </a:t>
            </a:r>
            <a:r>
              <a:rPr kumimoji="0" lang="en-US" altLang="zh-CN" sz="2400" b="1" i="0" u="none" strike="noStrike" kern="1200" cap="none" spc="0" normalizeH="0" baseline="0" noProof="0" dirty="0" err="1">
                <a:ln>
                  <a:noFill/>
                </a:ln>
                <a:solidFill>
                  <a:srgbClr val="FF9101"/>
                </a:solidFill>
                <a:effectLst/>
                <a:uLnTx/>
                <a:uFillTx/>
                <a:latin typeface="Calibri"/>
                <a:ea typeface="微软雅黑"/>
                <a:cs typeface="+mn-cs"/>
              </a:rPr>
              <a:t>Predix</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Tree>
    <p:extLst>
      <p:ext uri="{BB962C8B-B14F-4D97-AF65-F5344CB8AC3E}">
        <p14:creationId xmlns:p14="http://schemas.microsoft.com/office/powerpoint/2010/main" val="1111686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2514" y="1862714"/>
            <a:ext cx="10876956"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医疗领域→仁济医院</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早在</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2013</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年，仁济医院就开始与</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医疗合作，使用资产云管家 </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Asset Plus </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AssetPlus</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能从</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远端观察到每一台设备的运行负荷，进行远程就诊调控和分流</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，降低高负荷机器的运行时间，把等待就诊的病患引导至闲置设备，</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使设备利用率得到了提升，避免单台机器长时间超负荷工作造成停机</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，同时也减少了病患等待的时间。</a:t>
            </a:r>
          </a:p>
        </p:txBody>
      </p:sp>
      <p:sp>
        <p:nvSpPr>
          <p:cNvPr id="3" name="矩形 2"/>
          <p:cNvSpPr/>
          <p:nvPr/>
        </p:nvSpPr>
        <p:spPr>
          <a:xfrm>
            <a:off x="662514" y="890670"/>
            <a:ext cx="3841886"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GE </a:t>
            </a:r>
            <a:r>
              <a:rPr kumimoji="0" lang="en-US" altLang="zh-CN" sz="2400" b="0" i="0" u="none" strike="noStrike" kern="1200" cap="none" spc="0" normalizeH="0" baseline="0" noProof="0" dirty="0" err="1">
                <a:ln>
                  <a:noFill/>
                </a:ln>
                <a:solidFill>
                  <a:srgbClr val="12B789"/>
                </a:solidFill>
                <a:effectLst/>
                <a:uLnTx/>
                <a:uFillTx/>
                <a:latin typeface="Calibri"/>
                <a:ea typeface="微软雅黑" panose="020B0503020204020204" pitchFamily="34" charset="-122"/>
                <a:cs typeface="+mn-cs"/>
              </a:rPr>
              <a:t>Predix</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在中国的应用案例</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
        <p:nvSpPr>
          <p:cNvPr id="4" name="矩形 3"/>
          <p:cNvSpPr/>
          <p:nvPr/>
        </p:nvSpPr>
        <p:spPr>
          <a:xfrm>
            <a:off x="662514" y="4039243"/>
            <a:ext cx="10876956"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航空领域→东方航空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基于大数据建立的发动机叶片损伤分析，可以为对发动机维修的安排提供了准确率高达</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80%</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的参照。并推出</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航空大数据平台，着眼于飞行（风险）分析、燃油管理，以及发动机分析三大关键领域。</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与东方航空共享各自掌握的海量数据，充分释放</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在大数据分析技术以及在发动机领域的最佳实践和创新技术的价值，帮助东方航空提高飞行安全管理水平、</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降低燃油消耗和排放</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，以及</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有效应对引发计划外维修与在翼时间</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等问题。</a:t>
            </a:r>
          </a:p>
        </p:txBody>
      </p:sp>
      <p:cxnSp>
        <p:nvCxnSpPr>
          <p:cNvPr id="5" name="直接连接符 4">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93064" y="355601"/>
            <a:ext cx="1405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GE </a:t>
            </a:r>
            <a:r>
              <a:rPr kumimoji="0" lang="en-US" altLang="zh-CN" sz="2400" b="1" i="0" u="none" strike="noStrike" kern="1200" cap="none" spc="0" normalizeH="0" baseline="0" noProof="0" dirty="0" err="1">
                <a:ln>
                  <a:noFill/>
                </a:ln>
                <a:solidFill>
                  <a:srgbClr val="FF9101"/>
                </a:solidFill>
                <a:effectLst/>
                <a:uLnTx/>
                <a:uFillTx/>
                <a:latin typeface="Calibri"/>
                <a:ea typeface="微软雅黑"/>
                <a:cs typeface="+mn-cs"/>
              </a:rPr>
              <a:t>Predix</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Tree>
    <p:extLst>
      <p:ext uri="{BB962C8B-B14F-4D97-AF65-F5344CB8AC3E}">
        <p14:creationId xmlns:p14="http://schemas.microsoft.com/office/powerpoint/2010/main" val="3446402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2514" y="1862714"/>
            <a:ext cx="1087695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电力领域→广日电气</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为广日电气制定了</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APS</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MES</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WMS</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三大系统，实现了对物料入库</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出库、分发、转移、不合格品、</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VMI</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和库存检查等的全过程管控。改变了以往式生产的模式，解决了之前广日电器大量堆积浪费的问题，起到了降本增效的作用。</a:t>
            </a:r>
          </a:p>
        </p:txBody>
      </p:sp>
      <p:sp>
        <p:nvSpPr>
          <p:cNvPr id="3" name="矩形 2"/>
          <p:cNvSpPr/>
          <p:nvPr/>
        </p:nvSpPr>
        <p:spPr>
          <a:xfrm>
            <a:off x="662514" y="890670"/>
            <a:ext cx="3841886"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GE </a:t>
            </a:r>
            <a:r>
              <a:rPr kumimoji="0" lang="en-US" altLang="zh-CN" sz="2400" b="0" i="0" u="none" strike="noStrike" kern="1200" cap="none" spc="0" normalizeH="0" baseline="0" noProof="0" dirty="0" err="1">
                <a:ln>
                  <a:noFill/>
                </a:ln>
                <a:solidFill>
                  <a:srgbClr val="12B789"/>
                </a:solidFill>
                <a:effectLst/>
                <a:uLnTx/>
                <a:uFillTx/>
                <a:latin typeface="Calibri"/>
                <a:ea typeface="微软雅黑" panose="020B0503020204020204" pitchFamily="34" charset="-122"/>
                <a:cs typeface="+mn-cs"/>
              </a:rPr>
              <a:t>Predix</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在中国的应用案例</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cxnSp>
        <p:nvCxnSpPr>
          <p:cNvPr id="5" name="直接连接符 4">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93064" y="355601"/>
            <a:ext cx="1405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GE </a:t>
            </a:r>
            <a:r>
              <a:rPr kumimoji="0" lang="en-US" altLang="zh-CN" sz="2400" b="1" i="0" u="none" strike="noStrike" kern="1200" cap="none" spc="0" normalizeH="0" baseline="0" noProof="0" dirty="0" err="1">
                <a:ln>
                  <a:noFill/>
                </a:ln>
                <a:solidFill>
                  <a:srgbClr val="FF9101"/>
                </a:solidFill>
                <a:effectLst/>
                <a:uLnTx/>
                <a:uFillTx/>
                <a:latin typeface="Calibri"/>
                <a:ea typeface="微软雅黑"/>
                <a:cs typeface="+mn-cs"/>
              </a:rPr>
              <a:t>Predix</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Tree>
    <p:extLst>
      <p:ext uri="{BB962C8B-B14F-4D97-AF65-F5344CB8AC3E}">
        <p14:creationId xmlns:p14="http://schemas.microsoft.com/office/powerpoint/2010/main" val="4253182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6924" y="1601999"/>
            <a:ext cx="1075815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公司所提供产品是一</a:t>
            </a:r>
            <a:r>
              <a:rPr kumimoji="0" lang="en-US" altLang="zh-CN" sz="1800" b="1" i="0" u="none" strike="noStrike" kern="1200" cap="none" spc="0" normalizeH="0" baseline="0" noProof="0" dirty="0">
                <a:ln>
                  <a:noFill/>
                </a:ln>
                <a:solidFill>
                  <a:prstClr val="black"/>
                </a:solidFill>
                <a:effectLst/>
                <a:uLnTx/>
                <a:uFillTx/>
                <a:latin typeface="Calibri"/>
                <a:ea typeface="微软雅黑"/>
                <a:cs typeface="+mn-cs"/>
              </a:rPr>
              <a:t>SaaS</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a:t>
            </a:r>
            <a:r>
              <a:rPr kumimoji="0" lang="en-US" altLang="zh-CN" sz="1800" b="1" i="0" u="none" strike="noStrike" kern="1200" cap="none" spc="0" normalizeH="0" baseline="0" noProof="0" dirty="0">
                <a:ln>
                  <a:noFill/>
                </a:ln>
                <a:solidFill>
                  <a:prstClr val="black"/>
                </a:solidFill>
                <a:effectLst/>
                <a:uLnTx/>
                <a:uFillTx/>
                <a:latin typeface="Calibri"/>
                <a:ea typeface="微软雅黑"/>
                <a:cs typeface="+mn-cs"/>
              </a:rPr>
              <a:t>Software as a Service</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，软件即服务）软件平台</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，该软件平台可利用传感器</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采集前端设备的各项数据</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，利用</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预测性分析技术</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以及</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机器学习技术</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提供设备预测性诊断、能效优化建议等管理解决方案，帮助企业更好地控制自己的设备，改善生产力、可靠性以及安全性。</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公司的机器学习技术会随著消化更多数据而变得更为智能。</a:t>
            </a:r>
          </a:p>
        </p:txBody>
      </p:sp>
      <p:cxnSp>
        <p:nvCxnSpPr>
          <p:cNvPr id="5" name="直接连接符 4">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545926" y="355601"/>
            <a:ext cx="11001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Uptake</a:t>
            </a:r>
          </a:p>
        </p:txBody>
      </p:sp>
      <p:sp>
        <p:nvSpPr>
          <p:cNvPr id="7" name="矩形 6"/>
          <p:cNvSpPr/>
          <p:nvPr/>
        </p:nvSpPr>
        <p:spPr>
          <a:xfrm>
            <a:off x="716924" y="3062568"/>
            <a:ext cx="1075815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通过与企业的合作，</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公司的软件平台不断优化，提高自身精确性，升级服务，越来越健壮和稳定。同时，工业企业不用花费巨大精力去开发数据科学软件平台这些非核心竞争力的领域，从而节省了很多精力，实现了双方的共赢。</a:t>
            </a:r>
          </a:p>
        </p:txBody>
      </p:sp>
      <p:sp>
        <p:nvSpPr>
          <p:cNvPr id="8" name="矩形 7"/>
          <p:cNvSpPr/>
          <p:nvPr/>
        </p:nvSpPr>
        <p:spPr>
          <a:xfrm>
            <a:off x="716924" y="4246138"/>
            <a:ext cx="1075815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在领域上，</a:t>
            </a:r>
            <a:r>
              <a:rPr kumimoji="0" lang="en-US" altLang="zh-CN" sz="1800" b="1"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只专注于工业，甚至只专注于“设备预测维护”这一核心问题。</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平台有超过</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21</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亿小时的机器学习，连接了</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130</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万工业设备并不断在增加，并通过收购</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APT</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公司掌握了</a:t>
            </a:r>
            <a:r>
              <a:rPr kumimoji="0" lang="en-US" altLang="zh-CN" sz="1800" b="1" i="0" u="none" strike="noStrike" kern="1200" cap="none" spc="0" normalizeH="0" baseline="0" noProof="0" dirty="0">
                <a:ln>
                  <a:noFill/>
                </a:ln>
                <a:solidFill>
                  <a:prstClr val="black"/>
                </a:solidFill>
                <a:effectLst/>
                <a:uLnTx/>
                <a:uFillTx/>
                <a:latin typeface="Calibri"/>
                <a:ea typeface="微软雅黑"/>
                <a:cs typeface="+mn-cs"/>
              </a:rPr>
              <a:t>6</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万个失效模型</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，即使设备不联网，</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也可以通过这些失效模型来预测设备故障，从而帮助企业运用最优化的机器维护策略。</a:t>
            </a:r>
          </a:p>
        </p:txBody>
      </p:sp>
      <p:sp>
        <p:nvSpPr>
          <p:cNvPr id="9" name="矩形 8"/>
          <p:cNvSpPr/>
          <p:nvPr/>
        </p:nvSpPr>
        <p:spPr>
          <a:xfrm>
            <a:off x="662514" y="5429708"/>
            <a:ext cx="661841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公司网址</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 </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hlinkClick r:id="rId2"/>
              </a:rPr>
              <a:t>https://www.uptake.com/</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Oil and Gas: https://www.uptake.com/industry-solutions/oil-and-gas</a:t>
            </a:r>
          </a:p>
        </p:txBody>
      </p:sp>
      <p:sp>
        <p:nvSpPr>
          <p:cNvPr id="10" name="矩形 9"/>
          <p:cNvSpPr/>
          <p:nvPr/>
        </p:nvSpPr>
        <p:spPr>
          <a:xfrm>
            <a:off x="662514" y="890670"/>
            <a:ext cx="2303195"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Uptake</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公司介绍</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482989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00112" y="1571614"/>
            <a:ext cx="10626412"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应用行业：</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以设备预测性维护为核心抓手，</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扩展到了多个高价值设备行业，包括</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工程机械、火车头、风机</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等。</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在制作业领域，</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公司是自己研发提供一套端到端的解决方案，用纯</a:t>
            </a:r>
            <a:r>
              <a:rPr kumimoji="0" lang="en-US" altLang="zh-CN" sz="1800" b="1" i="0" u="none" strike="noStrike" kern="1200" cap="none" spc="0" normalizeH="0" baseline="0" noProof="0" dirty="0">
                <a:ln>
                  <a:noFill/>
                </a:ln>
                <a:solidFill>
                  <a:prstClr val="black"/>
                </a:solidFill>
                <a:effectLst/>
                <a:uLnTx/>
                <a:uFillTx/>
                <a:latin typeface="Calibri"/>
                <a:ea typeface="微软雅黑"/>
                <a:cs typeface="+mn-cs"/>
              </a:rPr>
              <a:t>SaaS</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软件平台</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服务于企业。推广至其他行业时，</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公司建立一</a:t>
            </a:r>
            <a:r>
              <a:rPr kumimoji="0" lang="en-US" altLang="zh-CN" sz="1800" b="1" i="0" u="none" strike="noStrike" kern="1200" cap="none" spc="0" normalizeH="0" baseline="0" noProof="0" dirty="0" err="1">
                <a:ln>
                  <a:noFill/>
                </a:ln>
                <a:solidFill>
                  <a:prstClr val="black"/>
                </a:solidFill>
                <a:effectLst/>
                <a:uLnTx/>
                <a:uFillTx/>
                <a:latin typeface="Calibri"/>
                <a:ea typeface="微软雅黑"/>
                <a:cs typeface="+mn-cs"/>
              </a:rPr>
              <a:t>PaaS</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a:t>
            </a:r>
            <a:r>
              <a:rPr kumimoji="0" lang="en-US" altLang="zh-CN" sz="1800" b="1" i="0" u="none" strike="noStrike" kern="1200" cap="none" spc="0" normalizeH="0" baseline="0" noProof="0" dirty="0">
                <a:ln>
                  <a:noFill/>
                </a:ln>
                <a:solidFill>
                  <a:prstClr val="black"/>
                </a:solidFill>
                <a:effectLst/>
                <a:uLnTx/>
                <a:uFillTx/>
                <a:latin typeface="Calibri"/>
                <a:ea typeface="微软雅黑"/>
                <a:cs typeface="+mn-cs"/>
              </a:rPr>
              <a:t>Platform as a Service</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，平台即服务）软件平台</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，与其他企业合作开发上层应用，</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自身专注于底层数据采集和分析的工作，将预测推荐业务交给其他公司开发。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公司通过一个分析中心平台对所有类型的数据进行</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标准化和集成处理</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加密、分类、筛选出有用信息</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，实现实时数据分析和快速多次迭代。通过高速运算数据模型，实现预测性分析。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通过采用统一的代码基础，</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公司将软件平台配置到特定的客户和不同的行业，从而消除不同领域间的矛盾，实现跨工业领域应用，使不同行业的数据共享利用。</a:t>
            </a:r>
          </a:p>
        </p:txBody>
      </p:sp>
      <p:cxnSp>
        <p:nvCxnSpPr>
          <p:cNvPr id="4" name="直接连接符 3">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545926" y="355601"/>
            <a:ext cx="11001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Uptake</a:t>
            </a:r>
          </a:p>
        </p:txBody>
      </p:sp>
      <p:sp>
        <p:nvSpPr>
          <p:cNvPr id="6" name="矩形 5"/>
          <p:cNvSpPr/>
          <p:nvPr/>
        </p:nvSpPr>
        <p:spPr>
          <a:xfrm>
            <a:off x="662514" y="890670"/>
            <a:ext cx="2303195"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Uptake</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公司介绍</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608830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sp>
        <p:nvSpPr>
          <p:cNvPr id="15" name="内容占位符 2"/>
          <p:cNvSpPr>
            <a:spLocks noGrp="1"/>
          </p:cNvSpPr>
          <p:nvPr>
            <p:ph idx="1"/>
          </p:nvPr>
        </p:nvSpPr>
        <p:spPr>
          <a:xfrm>
            <a:off x="838200" y="1637620"/>
            <a:ext cx="5044168" cy="3987346"/>
          </a:xfrm>
        </p:spPr>
        <p:txBody>
          <a:bodyPr>
            <a:normAutofit/>
          </a:bodyPr>
          <a:lstStyle/>
          <a:p>
            <a:r>
              <a:rPr lang="en-US" altLang="zh-CN" sz="2400">
                <a:latin typeface="黑体" panose="02010609060101010101" pitchFamily="49" charset="-122"/>
                <a:ea typeface="黑体" panose="02010609060101010101" pitchFamily="49" charset="-122"/>
              </a:rPr>
              <a:t>Relief</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ARMA</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OCSVM</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pPr marL="0" indent="0">
              <a:buNone/>
            </a:pP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p:txBody>
      </p:sp>
      <p:sp>
        <p:nvSpPr>
          <p:cNvPr id="16" name="右箭头 15"/>
          <p:cNvSpPr/>
          <p:nvPr/>
        </p:nvSpPr>
        <p:spPr>
          <a:xfrm>
            <a:off x="3555546" y="1825625"/>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3555545" y="2635250"/>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3555545" y="3496582"/>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p:cNvSpPr txBox="1">
            <a:spLocks/>
          </p:cNvSpPr>
          <p:nvPr/>
        </p:nvSpPr>
        <p:spPr>
          <a:xfrm>
            <a:off x="6146347" y="1719319"/>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i="1">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特征选择</a:t>
            </a:r>
          </a:p>
        </p:txBody>
      </p:sp>
      <p:sp>
        <p:nvSpPr>
          <p:cNvPr id="20" name="标题 1"/>
          <p:cNvSpPr txBox="1">
            <a:spLocks/>
          </p:cNvSpPr>
          <p:nvPr/>
        </p:nvSpPr>
        <p:spPr>
          <a:xfrm>
            <a:off x="6146347" y="2528944"/>
            <a:ext cx="1879369" cy="48203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i="1">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工况参数预测</a:t>
            </a:r>
          </a:p>
        </p:txBody>
      </p:sp>
      <p:sp>
        <p:nvSpPr>
          <p:cNvPr id="21" name="标题 1"/>
          <p:cNvSpPr txBox="1">
            <a:spLocks/>
          </p:cNvSpPr>
          <p:nvPr/>
        </p:nvSpPr>
        <p:spPr>
          <a:xfrm>
            <a:off x="6096000" y="3390276"/>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i="1">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奇异检测</a:t>
            </a:r>
          </a:p>
        </p:txBody>
      </p:sp>
      <p:sp>
        <p:nvSpPr>
          <p:cNvPr id="22" name="右弧形箭头 21"/>
          <p:cNvSpPr/>
          <p:nvPr/>
        </p:nvSpPr>
        <p:spPr>
          <a:xfrm>
            <a:off x="8830581" y="2079459"/>
            <a:ext cx="1837764" cy="281529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23"/>
          <p:cNvSpPr/>
          <p:nvPr/>
        </p:nvSpPr>
        <p:spPr>
          <a:xfrm>
            <a:off x="5549153" y="4214657"/>
            <a:ext cx="6096000" cy="830997"/>
          </a:xfrm>
          <a:prstGeom prst="rect">
            <a:avLst/>
          </a:prstGeom>
        </p:spPr>
        <p:txBody>
          <a:bodyPr>
            <a:spAutoFit/>
          </a:bodyPr>
          <a:lstStyle/>
          <a:p>
            <a:r>
              <a:rPr lang="en-US" altLang="zh-CN"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WZ11-2E-14dSa</a:t>
            </a:r>
          </a:p>
          <a:p>
            <a:r>
              <a:rPr lang="zh-CN" altLang="en-US"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卡钻事故</a:t>
            </a:r>
            <a:endParaRPr lang="en-US" altLang="zh-CN"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88C31493-DF9A-4225-951E-E0BCDFBBB269}"/>
              </a:ext>
            </a:extLst>
          </p:cNvPr>
          <p:cNvPicPr>
            <a:picLocks noChangeAspect="1"/>
          </p:cNvPicPr>
          <p:nvPr/>
        </p:nvPicPr>
        <p:blipFill>
          <a:blip r:embed="rId2"/>
          <a:stretch>
            <a:fillRect/>
          </a:stretch>
        </p:blipFill>
        <p:spPr>
          <a:xfrm>
            <a:off x="106532" y="5061233"/>
            <a:ext cx="7670307" cy="1576375"/>
          </a:xfrm>
          <a:prstGeom prst="rect">
            <a:avLst/>
          </a:prstGeom>
        </p:spPr>
      </p:pic>
      <p:graphicFrame>
        <p:nvGraphicFramePr>
          <p:cNvPr id="13" name="表格 12">
            <a:extLst>
              <a:ext uri="{FF2B5EF4-FFF2-40B4-BE49-F238E27FC236}">
                <a16:creationId xmlns:a16="http://schemas.microsoft.com/office/drawing/2014/main" id="{A67407FF-847E-49A0-A69C-10F2057C9765}"/>
              </a:ext>
            </a:extLst>
          </p:cNvPr>
          <p:cNvGraphicFramePr>
            <a:graphicFrameLocks noGrp="1"/>
          </p:cNvGraphicFramePr>
          <p:nvPr/>
        </p:nvGraphicFramePr>
        <p:xfrm>
          <a:off x="8081573" y="5388001"/>
          <a:ext cx="3986560" cy="1379994"/>
        </p:xfrm>
        <a:graphic>
          <a:graphicData uri="http://schemas.openxmlformats.org/drawingml/2006/table">
            <a:tbl>
              <a:tblPr>
                <a:tableStyleId>{327F97BB-C833-4FB7-BDE5-3F7075034690}</a:tableStyleId>
              </a:tblPr>
              <a:tblGrid>
                <a:gridCol w="996640">
                  <a:extLst>
                    <a:ext uri="{9D8B030D-6E8A-4147-A177-3AD203B41FA5}">
                      <a16:colId xmlns:a16="http://schemas.microsoft.com/office/drawing/2014/main" val="1679676781"/>
                    </a:ext>
                  </a:extLst>
                </a:gridCol>
                <a:gridCol w="996640">
                  <a:extLst>
                    <a:ext uri="{9D8B030D-6E8A-4147-A177-3AD203B41FA5}">
                      <a16:colId xmlns:a16="http://schemas.microsoft.com/office/drawing/2014/main" val="1795001771"/>
                    </a:ext>
                  </a:extLst>
                </a:gridCol>
                <a:gridCol w="996640">
                  <a:extLst>
                    <a:ext uri="{9D8B030D-6E8A-4147-A177-3AD203B41FA5}">
                      <a16:colId xmlns:a16="http://schemas.microsoft.com/office/drawing/2014/main" val="737604119"/>
                    </a:ext>
                  </a:extLst>
                </a:gridCol>
                <a:gridCol w="996640">
                  <a:extLst>
                    <a:ext uri="{9D8B030D-6E8A-4147-A177-3AD203B41FA5}">
                      <a16:colId xmlns:a16="http://schemas.microsoft.com/office/drawing/2014/main" val="4104999719"/>
                    </a:ext>
                  </a:extLst>
                </a:gridCol>
              </a:tblGrid>
              <a:tr h="270746">
                <a:tc>
                  <a:txBody>
                    <a:bodyPr/>
                    <a:lstStyle/>
                    <a:p>
                      <a:pPr algn="ctr" fontAlgn="b"/>
                      <a:r>
                        <a:rPr lang="en-US" sz="1800" b="1" u="none" strike="noStrike">
                          <a:effectLst/>
                          <a:latin typeface="+mn-lt"/>
                        </a:rPr>
                        <a:t>TP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35071</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4136</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272453552"/>
                  </a:ext>
                </a:extLst>
              </a:tr>
              <a:tr h="270746">
                <a:tc>
                  <a:txBody>
                    <a:bodyPr/>
                    <a:lstStyle/>
                    <a:p>
                      <a:pPr algn="ctr" fontAlgn="b"/>
                      <a:r>
                        <a:rPr lang="en-US" sz="1800" b="1" u="none" strike="noStrike">
                          <a:effectLst/>
                          <a:latin typeface="+mn-lt"/>
                        </a:rPr>
                        <a:t>TN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dirty="0">
                          <a:effectLst/>
                          <a:latin typeface="+mn-lt"/>
                        </a:rPr>
                        <a:t>676</a:t>
                      </a:r>
                      <a:endParaRPr lang="en-US" altLang="zh-CN"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117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838064504"/>
                  </a:ext>
                </a:extLst>
              </a:tr>
              <a:tr h="270746">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313776523"/>
                  </a:ext>
                </a:extLst>
              </a:tr>
              <a:tr h="534174">
                <a:tc>
                  <a:txBody>
                    <a:bodyPr/>
                    <a:lstStyle/>
                    <a:p>
                      <a:pPr algn="ctr" fontAlgn="b"/>
                      <a:r>
                        <a:rPr lang="zh-CN" altLang="en-US" sz="1800" b="1" u="none" strike="noStrike" dirty="0">
                          <a:effectLst/>
                          <a:latin typeface="+mn-lt"/>
                        </a:rPr>
                        <a:t>精度</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87.67%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492192113"/>
                  </a:ext>
                </a:extLst>
              </a:tr>
            </a:tbl>
          </a:graphicData>
        </a:graphic>
      </p:graphicFrame>
      <p:sp>
        <p:nvSpPr>
          <p:cNvPr id="4" name="矩形: 圆角 3">
            <a:extLst>
              <a:ext uri="{FF2B5EF4-FFF2-40B4-BE49-F238E27FC236}">
                <a16:creationId xmlns:a16="http://schemas.microsoft.com/office/drawing/2014/main" id="{A438E91A-408B-48F6-9230-A2ABE690EB39}"/>
              </a:ext>
            </a:extLst>
          </p:cNvPr>
          <p:cNvSpPr/>
          <p:nvPr/>
        </p:nvSpPr>
        <p:spPr>
          <a:xfrm>
            <a:off x="490953" y="2229984"/>
            <a:ext cx="8082314" cy="1131434"/>
          </a:xfrm>
          <a:prstGeom prst="round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566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045" y="2413338"/>
            <a:ext cx="10783910" cy="230832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美国一家</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Class1</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的火车公司，在美国有大约一万四千个火车头，通过启用人工智能做的预测性维护，帮助他们企业每年节省</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4700</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万美金。</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AMEREN</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是美国一家发电厂，每年用了</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的人工智能应用平台帮公司节省</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990</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万美金。</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PaloVerde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是一家核电厂，每年</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帮他们节省</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1000</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万美金。</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某个重型机械经销商，</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UPTAKE</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软件服务帮助公司每年提高</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850</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万美金的收入。</a:t>
            </a:r>
          </a:p>
        </p:txBody>
      </p:sp>
      <p:cxnSp>
        <p:nvCxnSpPr>
          <p:cNvPr id="3" name="直接连接符 2">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545926" y="355601"/>
            <a:ext cx="11001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rPr>
              <a:t>Uptake</a:t>
            </a:r>
          </a:p>
        </p:txBody>
      </p:sp>
      <p:sp>
        <p:nvSpPr>
          <p:cNvPr id="5" name="矩形 4"/>
          <p:cNvSpPr/>
          <p:nvPr/>
        </p:nvSpPr>
        <p:spPr>
          <a:xfrm>
            <a:off x="662514" y="890670"/>
            <a:ext cx="2303195"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Uptake</a:t>
            </a: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应用案例</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998005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2514" y="2080101"/>
            <a:ext cx="10783910"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智擎信息是一家通过机器学习、人工智能学习、人工智能技术为企业客户提供设备故障预警系统、大数据分析和增值服务的技创新型公司</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智擎信息利用</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GPU</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和深度学习算法来预测工业设备上各个核心传感器（例如：温度、振动、压力、转速等等）未来的参数变化并最终预测设备潜在的异常。在</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NVIDIA Tesla P100 GPU</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基础上，其自研了深度学习集成模型并利用集成学习的思想，通过源源不断的实时数据进行机器学习的自我优化，预测的结果越来越精准，最终通过动态可视化图表实时展示给用户，让工业设备故障预警及智慧运维平台为企业提升更大的业务价值。</a:t>
            </a:r>
          </a:p>
        </p:txBody>
      </p:sp>
      <p:cxnSp>
        <p:nvCxnSpPr>
          <p:cNvPr id="3" name="直接连接符 2">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88127" y="355601"/>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zh-CN" altLang="en-US" sz="2400" b="1" i="0" u="none" strike="noStrike" kern="1200" cap="none" spc="0" normalizeH="0" baseline="0" noProof="0" dirty="0">
                <a:ln>
                  <a:noFill/>
                </a:ln>
                <a:solidFill>
                  <a:srgbClr val="FF9101"/>
                </a:solidFill>
                <a:effectLst/>
                <a:uLnTx/>
                <a:uFillTx/>
                <a:latin typeface="Calibri"/>
                <a:ea typeface="微软雅黑"/>
                <a:cs typeface="+mn-cs"/>
              </a:rPr>
              <a:t>智擎信息</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
        <p:nvSpPr>
          <p:cNvPr id="6" name="矩形 5"/>
          <p:cNvSpPr/>
          <p:nvPr/>
        </p:nvSpPr>
        <p:spPr>
          <a:xfrm>
            <a:off x="662514" y="4931525"/>
            <a:ext cx="4687502"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智擎信息官网</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 </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hlinkClick r:id="rId2"/>
              </a:rPr>
              <a:t>http://wysengine.com/</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Tel</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+86 010-82097262  |  62076591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alibri"/>
                <a:ea typeface="微软雅黑"/>
                <a:cs typeface="+mn-cs"/>
              </a:rPr>
              <a:t>Emall:info@wysengine.com</a:t>
            </a:r>
            <a:endParaRPr kumimoji="0" lang="en-US" altLang="zh-CN" sz="1800" b="0" i="0" u="none" strike="noStrike" kern="1200" cap="none" spc="0" normalizeH="0" baseline="0" noProof="0" dirty="0">
              <a:ln>
                <a:noFill/>
              </a:ln>
              <a:solidFill>
                <a:prstClr val="black"/>
              </a:solidFill>
              <a:effectLst/>
              <a:uLnTx/>
              <a:uFillTx/>
              <a:latin typeface="Calibri"/>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a:cs typeface="+mn-cs"/>
              </a:rPr>
              <a:t>Add</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北京市海淀区知春路</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6</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号锦秋国际</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座</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501</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8" name="矩形 7"/>
          <p:cNvSpPr/>
          <p:nvPr/>
        </p:nvSpPr>
        <p:spPr>
          <a:xfrm>
            <a:off x="662514" y="890670"/>
            <a:ext cx="2646878"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智擎信息公司介绍</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732663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05447" y="2650297"/>
            <a:ext cx="7381107" cy="3480863"/>
          </a:xfrm>
          <a:prstGeom prst="rect">
            <a:avLst/>
          </a:prstGeom>
        </p:spPr>
      </p:pic>
      <p:sp>
        <p:nvSpPr>
          <p:cNvPr id="3" name="矩形 2"/>
          <p:cNvSpPr/>
          <p:nvPr/>
        </p:nvSpPr>
        <p:spPr>
          <a:xfrm>
            <a:off x="755561" y="1631984"/>
            <a:ext cx="1068087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工作流程主要是先采集设备工作时的传感器数据，并通过自主研发的机器学习算法对设备健康状况进行实时（秒级、分钟级）预测、分析出影响设备运行状况，提前预警提醒设备保养与维护工作，并及时提出优化建议，确保资产效能最终使管理者实时了解资产的运行状况（故障和检修状况）。</a:t>
            </a:r>
          </a:p>
        </p:txBody>
      </p:sp>
      <p:cxnSp>
        <p:nvCxnSpPr>
          <p:cNvPr id="4" name="直接连接符 3">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88127" y="355601"/>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zh-CN" altLang="en-US" sz="2400" b="1" i="0" u="none" strike="noStrike" kern="1200" cap="none" spc="0" normalizeH="0" baseline="0" noProof="0" dirty="0">
                <a:ln>
                  <a:noFill/>
                </a:ln>
                <a:solidFill>
                  <a:srgbClr val="FF9101"/>
                </a:solidFill>
                <a:effectLst/>
                <a:uLnTx/>
                <a:uFillTx/>
                <a:latin typeface="Calibri"/>
                <a:ea typeface="微软雅黑"/>
                <a:cs typeface="+mn-cs"/>
              </a:rPr>
              <a:t>智擎信息</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
        <p:nvSpPr>
          <p:cNvPr id="6" name="矩形 5"/>
          <p:cNvSpPr/>
          <p:nvPr/>
        </p:nvSpPr>
        <p:spPr>
          <a:xfrm>
            <a:off x="662514" y="890670"/>
            <a:ext cx="2646878"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智擎平台工作流程</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92041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045" y="1498320"/>
            <a:ext cx="1078391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智擎信息的第二代大数据分析平台</a:t>
            </a: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智策，基于工业大数据的行业解决方案经验，帮助工业及制造业企业将海量的历史数据及实时数据转化为各个管理层的高价值决策。智策同时提供针对工业领域深度定制的分析模型套件产品，涵盖了设备预测性运维、自诊断、设备性能优化、成本分析、供应链分析等，并具有机器学习自建模等一系列功能和服务。</a:t>
            </a:r>
          </a:p>
        </p:txBody>
      </p:sp>
      <p:pic>
        <p:nvPicPr>
          <p:cNvPr id="3" name="图片 2"/>
          <p:cNvPicPr>
            <a:picLocks noChangeAspect="1"/>
          </p:cNvPicPr>
          <p:nvPr/>
        </p:nvPicPr>
        <p:blipFill rotWithShape="1">
          <a:blip r:embed="rId2"/>
          <a:srcRect b="13075"/>
          <a:stretch/>
        </p:blipFill>
        <p:spPr>
          <a:xfrm>
            <a:off x="2093085" y="2815048"/>
            <a:ext cx="8005830" cy="3627732"/>
          </a:xfrm>
          <a:prstGeom prst="rect">
            <a:avLst/>
          </a:prstGeom>
        </p:spPr>
      </p:pic>
      <p:cxnSp>
        <p:nvCxnSpPr>
          <p:cNvPr id="5" name="直接连接符 4">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88127" y="355601"/>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zh-CN" altLang="en-US" sz="2400" b="1" i="0" u="none" strike="noStrike" kern="1200" cap="none" spc="0" normalizeH="0" baseline="0" noProof="0" dirty="0">
                <a:ln>
                  <a:noFill/>
                </a:ln>
                <a:solidFill>
                  <a:srgbClr val="FF9101"/>
                </a:solidFill>
                <a:effectLst/>
                <a:uLnTx/>
                <a:uFillTx/>
                <a:latin typeface="Calibri"/>
                <a:ea typeface="微软雅黑"/>
                <a:cs typeface="+mn-cs"/>
              </a:rPr>
              <a:t>智擎信息</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
        <p:nvSpPr>
          <p:cNvPr id="7" name="矩形 6"/>
          <p:cNvSpPr/>
          <p:nvPr/>
        </p:nvSpPr>
        <p:spPr>
          <a:xfrm>
            <a:off x="662514" y="890670"/>
            <a:ext cx="3570208"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智擎信息第二代平台介绍</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296445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2514" y="1595632"/>
            <a:ext cx="1086697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能够提前发现风电机组部件由于</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存在故障隐患</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而造成的</a:t>
            </a:r>
            <a:r>
              <a:rPr kumimoji="0" lang="zh-CN" altLang="en-US" sz="1800" b="1" i="0" u="none" strike="noStrike" kern="1200" cap="none" spc="0" normalizeH="0" baseline="0" noProof="0" dirty="0">
                <a:ln>
                  <a:noFill/>
                </a:ln>
                <a:solidFill>
                  <a:prstClr val="black"/>
                </a:solidFill>
                <a:effectLst/>
                <a:uLnTx/>
                <a:uFillTx/>
                <a:latin typeface="Calibri"/>
                <a:ea typeface="微软雅黑"/>
                <a:cs typeface="+mn-cs"/>
              </a:rPr>
              <a:t>部件健康度下降</a:t>
            </a: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的情况，并指导运维人员根据各部分的评分有效地查找病灶，及时进行预防性维护等人工干预措施，有效增加了风电机组运行效益，减少运维成本。使设备运行更可靠、稳定，解决了客户“降本增效”的需求。</a:t>
            </a:r>
          </a:p>
        </p:txBody>
      </p:sp>
      <p:pic>
        <p:nvPicPr>
          <p:cNvPr id="3" name="图片 2"/>
          <p:cNvPicPr>
            <a:picLocks noChangeAspect="1"/>
          </p:cNvPicPr>
          <p:nvPr/>
        </p:nvPicPr>
        <p:blipFill>
          <a:blip r:embed="rId2"/>
          <a:stretch>
            <a:fillRect/>
          </a:stretch>
        </p:blipFill>
        <p:spPr>
          <a:xfrm>
            <a:off x="4355441" y="2897747"/>
            <a:ext cx="3481118" cy="3469010"/>
          </a:xfrm>
          <a:prstGeom prst="rect">
            <a:avLst/>
          </a:prstGeom>
        </p:spPr>
      </p:pic>
      <p:sp>
        <p:nvSpPr>
          <p:cNvPr id="4" name="矩形 3"/>
          <p:cNvSpPr/>
          <p:nvPr/>
        </p:nvSpPr>
        <p:spPr>
          <a:xfrm>
            <a:off x="662514" y="890670"/>
            <a:ext cx="2031325" cy="6463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zh-CN" altLang="en-US" sz="2400" b="0" i="0" u="none" strike="noStrike" kern="1200" cap="none" spc="0" normalizeH="0" baseline="0" noProof="0" dirty="0">
                <a:ln>
                  <a:noFill/>
                </a:ln>
                <a:solidFill>
                  <a:srgbClr val="12B789"/>
                </a:solidFill>
                <a:effectLst/>
                <a:uLnTx/>
                <a:uFillTx/>
                <a:latin typeface="Calibri"/>
                <a:ea typeface="微软雅黑" panose="020B0503020204020204" pitchFamily="34" charset="-122"/>
                <a:cs typeface="+mn-cs"/>
              </a:rPr>
              <a:t>智擎应用案例</a:t>
            </a:r>
            <a:endParaRPr kumimoji="0" lang="en-US" altLang="zh-CN" sz="2400" b="0" i="0" u="none" strike="noStrike" kern="1200" cap="none" spc="0" normalizeH="0" baseline="0" noProof="0" dirty="0">
              <a:ln>
                <a:noFill/>
              </a:ln>
              <a:solidFill>
                <a:srgbClr val="FF970F"/>
              </a:solidFill>
              <a:effectLst/>
              <a:uLnTx/>
              <a:uFillTx/>
              <a:latin typeface="Calibri"/>
              <a:ea typeface="微软雅黑" panose="020B0503020204020204" pitchFamily="34" charset="-122"/>
              <a:cs typeface="+mn-cs"/>
            </a:endParaRPr>
          </a:p>
        </p:txBody>
      </p:sp>
      <p:cxnSp>
        <p:nvCxnSpPr>
          <p:cNvPr id="5" name="直接连接符 4">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388127" y="355601"/>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zh-CN" altLang="en-US" sz="2400" b="1" i="0" u="none" strike="noStrike" kern="1200" cap="none" spc="0" normalizeH="0" baseline="0" noProof="0" dirty="0">
                <a:ln>
                  <a:noFill/>
                </a:ln>
                <a:solidFill>
                  <a:srgbClr val="FF9101"/>
                </a:solidFill>
                <a:effectLst/>
                <a:uLnTx/>
                <a:uFillTx/>
                <a:latin typeface="Calibri"/>
                <a:ea typeface="微软雅黑"/>
                <a:cs typeface="+mn-cs"/>
              </a:rPr>
              <a:t>智擎信息</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spTree>
    <p:extLst>
      <p:ext uri="{BB962C8B-B14F-4D97-AF65-F5344CB8AC3E}">
        <p14:creationId xmlns:p14="http://schemas.microsoft.com/office/powerpoint/2010/main" val="2342341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0">
            <a:extLst>
              <a:ext uri="{FF2B5EF4-FFF2-40B4-BE49-F238E27FC236}">
                <a16:creationId xmlns:a16="http://schemas.microsoft.com/office/drawing/2014/main" id="{971ACA2D-768F-460B-83FA-66FBB0020198}"/>
              </a:ext>
            </a:extLst>
          </p:cNvPr>
          <p:cNvSpPr>
            <a:spLocks/>
          </p:cNvSpPr>
          <p:nvPr/>
        </p:nvSpPr>
        <p:spPr bwMode="auto">
          <a:xfrm>
            <a:off x="863419" y="2047108"/>
            <a:ext cx="10465163" cy="2763784"/>
          </a:xfrm>
          <a:custGeom>
            <a:avLst/>
            <a:gdLst>
              <a:gd name="connsiteX0" fmla="*/ 0 w 7848872"/>
              <a:gd name="connsiteY0" fmla="*/ 0 h 3708412"/>
              <a:gd name="connsiteX1" fmla="*/ 7848872 w 7848872"/>
              <a:gd name="connsiteY1" fmla="*/ 0 h 3708412"/>
              <a:gd name="connsiteX2" fmla="*/ 7848872 w 7848872"/>
              <a:gd name="connsiteY2" fmla="*/ 3708412 h 3708412"/>
              <a:gd name="connsiteX3" fmla="*/ 0 w 7848872"/>
              <a:gd name="connsiteY3" fmla="*/ 3708412 h 3708412"/>
              <a:gd name="connsiteX4" fmla="*/ 0 w 7848872"/>
              <a:gd name="connsiteY4" fmla="*/ 0 h 3708412"/>
              <a:gd name="connsiteX0" fmla="*/ 647564 w 8496436"/>
              <a:gd name="connsiteY0" fmla="*/ 717544 h 4425956"/>
              <a:gd name="connsiteX1" fmla="*/ 0 w 8496436"/>
              <a:gd name="connsiteY1" fmla="*/ 0 h 4425956"/>
              <a:gd name="connsiteX2" fmla="*/ 8496436 w 8496436"/>
              <a:gd name="connsiteY2" fmla="*/ 717544 h 4425956"/>
              <a:gd name="connsiteX3" fmla="*/ 8496436 w 8496436"/>
              <a:gd name="connsiteY3" fmla="*/ 4425956 h 4425956"/>
              <a:gd name="connsiteX4" fmla="*/ 647564 w 8496436"/>
              <a:gd name="connsiteY4" fmla="*/ 4425956 h 4425956"/>
              <a:gd name="connsiteX5" fmla="*/ 647564 w 8496436"/>
              <a:gd name="connsiteY5" fmla="*/ 717544 h 4425956"/>
              <a:gd name="connsiteX0" fmla="*/ 0 w 7848872"/>
              <a:gd name="connsiteY0" fmla="*/ 0 h 3708412"/>
              <a:gd name="connsiteX1" fmla="*/ 7848872 w 7848872"/>
              <a:gd name="connsiteY1" fmla="*/ 0 h 3708412"/>
              <a:gd name="connsiteX2" fmla="*/ 7848872 w 7848872"/>
              <a:gd name="connsiteY2" fmla="*/ 3708412 h 3708412"/>
              <a:gd name="connsiteX3" fmla="*/ 0 w 7848872"/>
              <a:gd name="connsiteY3" fmla="*/ 3708412 h 3708412"/>
              <a:gd name="connsiteX4" fmla="*/ 0 w 7848872"/>
              <a:gd name="connsiteY4" fmla="*/ 0 h 370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872" h="3708412">
                <a:moveTo>
                  <a:pt x="0" y="0"/>
                </a:moveTo>
                <a:lnTo>
                  <a:pt x="7848872" y="0"/>
                </a:lnTo>
                <a:lnTo>
                  <a:pt x="7848872" y="3708412"/>
                </a:lnTo>
                <a:lnTo>
                  <a:pt x="0" y="3708412"/>
                </a:lnTo>
                <a:lnTo>
                  <a:pt x="0" y="0"/>
                </a:lnTo>
                <a:close/>
              </a:path>
            </a:pathLst>
          </a:custGeom>
          <a:solidFill>
            <a:schemeClr val="bg2">
              <a:lumMod val="90000"/>
              <a:alpha val="20000"/>
            </a:schemeClr>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Text Box 42">
            <a:extLst>
              <a:ext uri="{FF2B5EF4-FFF2-40B4-BE49-F238E27FC236}">
                <a16:creationId xmlns:a16="http://schemas.microsoft.com/office/drawing/2014/main" id="{FCFB7F01-0E26-4197-9CB1-54CBA9037F24}"/>
              </a:ext>
            </a:extLst>
          </p:cNvPr>
          <p:cNvSpPr txBox="1">
            <a:spLocks noChangeArrowheads="1"/>
          </p:cNvSpPr>
          <p:nvPr/>
        </p:nvSpPr>
        <p:spPr bwMode="auto">
          <a:xfrm>
            <a:off x="5230225" y="355601"/>
            <a:ext cx="17315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zh-CN" altLang="en-US" sz="2400" b="1" i="0" u="none" strike="noStrike" kern="1200" cap="none" spc="0" normalizeH="0" baseline="0" noProof="0">
                <a:ln>
                  <a:noFill/>
                </a:ln>
                <a:solidFill>
                  <a:srgbClr val="FF9101"/>
                </a:solidFill>
                <a:effectLst/>
                <a:uLnTx/>
                <a:uFillTx/>
                <a:latin typeface="Calibri"/>
                <a:ea typeface="微软雅黑"/>
                <a:cs typeface="+mn-cs"/>
              </a:rPr>
              <a:t>下一步计划</a:t>
            </a:r>
            <a:endParaRPr kumimoji="0" lang="en-US" altLang="zh-CN" sz="2400" b="1" i="0" u="none" strike="noStrike" kern="1200" cap="none" spc="0" normalizeH="0" baseline="0" noProof="0" dirty="0">
              <a:ln>
                <a:noFill/>
              </a:ln>
              <a:solidFill>
                <a:srgbClr val="FF9101"/>
              </a:solidFill>
              <a:effectLst/>
              <a:uLnTx/>
              <a:uFillTx/>
              <a:latin typeface="Calibri"/>
              <a:ea typeface="微软雅黑"/>
              <a:cs typeface="+mn-cs"/>
            </a:endParaRPr>
          </a:p>
        </p:txBody>
      </p:sp>
      <p:cxnSp>
        <p:nvCxnSpPr>
          <p:cNvPr id="3" name="直接连接符 2">
            <a:extLst>
              <a:ext uri="{FF2B5EF4-FFF2-40B4-BE49-F238E27FC236}">
                <a16:creationId xmlns:a16="http://schemas.microsoft.com/office/drawing/2014/main" id="{77D86E60-FAC1-4693-8BB2-CE518B037819}"/>
              </a:ext>
            </a:extLst>
          </p:cNvPr>
          <p:cNvCxnSpPr/>
          <p:nvPr/>
        </p:nvCxnSpPr>
        <p:spPr>
          <a:xfrm>
            <a:off x="5635735" y="805483"/>
            <a:ext cx="9205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3D7C96B-FCC8-4DA9-89B5-33399E2558AF}"/>
              </a:ext>
            </a:extLst>
          </p:cNvPr>
          <p:cNvSpPr txBox="1"/>
          <p:nvPr/>
        </p:nvSpPr>
        <p:spPr>
          <a:xfrm>
            <a:off x="1091444" y="2828836"/>
            <a:ext cx="10237137" cy="1200329"/>
          </a:xfrm>
          <a:prstGeom prst="rect">
            <a:avLst/>
          </a:prstGeom>
          <a:noFill/>
        </p:spPr>
        <p:txBody>
          <a:bodyPr wrap="square" rtlCol="0">
            <a:spAutoFit/>
          </a:bodyPr>
          <a:lstStyle/>
          <a:p>
            <a:pPr marL="457189" marR="0" lvl="0" indent="-457189" algn="l" defTabSz="914400" rtl="0" eaLnBrk="1" fontAlgn="auto" latinLnBrk="0" hangingPunct="1">
              <a:lnSpc>
                <a:spcPct val="150000"/>
              </a:lnSpc>
              <a:spcBef>
                <a:spcPts val="0"/>
              </a:spcBef>
              <a:spcAft>
                <a:spcPts val="0"/>
              </a:spcAft>
              <a:buClr>
                <a:srgbClr val="FF9101"/>
              </a:buClr>
              <a:buSzTx/>
              <a:buFont typeface="+mj-lt"/>
              <a:buAutoNum type="arabicPeriod"/>
              <a:tabLst/>
              <a:defRPr/>
            </a:pPr>
            <a:r>
              <a:rPr kumimoji="0" lang="zh-CN" altLang="en-US" sz="2400" b="0" i="0" u="none" strike="noStrike" kern="1200" cap="none" spc="0" normalizeH="0" baseline="0" noProof="0" dirty="0">
                <a:ln>
                  <a:noFill/>
                </a:ln>
                <a:solidFill>
                  <a:prstClr val="black">
                    <a:lumMod val="75000"/>
                  </a:prstClr>
                </a:solidFill>
                <a:effectLst/>
                <a:uLnTx/>
                <a:uFillTx/>
                <a:latin typeface="Calibri"/>
                <a:ea typeface="微软雅黑" panose="020B0503020204020204" pitchFamily="34" charset="-122"/>
                <a:cs typeface="+mn-cs"/>
              </a:rPr>
              <a:t>优化数据预测模型</a:t>
            </a:r>
            <a:endParaRPr kumimoji="0" lang="en-US" altLang="zh-CN" sz="2400" b="0" i="0" u="none" strike="noStrike" kern="1200" cap="none" spc="0" normalizeH="0" baseline="0" noProof="0" dirty="0">
              <a:ln>
                <a:noFill/>
              </a:ln>
              <a:solidFill>
                <a:prstClr val="black">
                  <a:lumMod val="75000"/>
                </a:prstClr>
              </a:solidFill>
              <a:effectLst/>
              <a:uLnTx/>
              <a:uFillTx/>
              <a:latin typeface="Calibri"/>
              <a:ea typeface="微软雅黑" panose="020B0503020204020204" pitchFamily="34" charset="-122"/>
              <a:cs typeface="+mn-cs"/>
            </a:endParaRPr>
          </a:p>
          <a:p>
            <a:pPr marL="457189" marR="0" lvl="0" indent="-457189" algn="l" defTabSz="914400" rtl="0" eaLnBrk="1" fontAlgn="auto" latinLnBrk="0" hangingPunct="1">
              <a:lnSpc>
                <a:spcPct val="150000"/>
              </a:lnSpc>
              <a:spcBef>
                <a:spcPts val="0"/>
              </a:spcBef>
              <a:spcAft>
                <a:spcPts val="0"/>
              </a:spcAft>
              <a:buClr>
                <a:srgbClr val="FF9101"/>
              </a:buClr>
              <a:buSzTx/>
              <a:buFont typeface="+mj-lt"/>
              <a:buAutoNum type="arabicPeriod"/>
              <a:tabLst/>
              <a:defRPr/>
            </a:pPr>
            <a:r>
              <a:rPr kumimoji="0" lang="zh-CN" altLang="en-US" sz="2400" b="0" i="0" u="none" strike="noStrike" kern="1200" cap="none" spc="0" normalizeH="0" baseline="0" noProof="0" dirty="0">
                <a:ln>
                  <a:noFill/>
                </a:ln>
                <a:solidFill>
                  <a:prstClr val="black">
                    <a:lumMod val="75000"/>
                  </a:prstClr>
                </a:solidFill>
                <a:effectLst/>
                <a:uLnTx/>
                <a:uFillTx/>
                <a:latin typeface="Calibri"/>
                <a:ea typeface="微软雅黑" panose="020B0503020204020204" pitchFamily="34" charset="-122"/>
                <a:cs typeface="+mn-cs"/>
              </a:rPr>
              <a:t>继续研究事故判别方法与标准</a:t>
            </a:r>
            <a:endParaRPr kumimoji="0" lang="en-US" altLang="zh-CN" sz="2400" b="0" i="0" u="none" strike="noStrike" kern="1200" cap="none" spc="0" normalizeH="0" baseline="0" noProof="0" dirty="0">
              <a:ln>
                <a:noFill/>
              </a:ln>
              <a:solidFill>
                <a:prstClr val="black">
                  <a:lumMod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57683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0" name="组合 1049"/>
          <p:cNvGrpSpPr/>
          <p:nvPr/>
        </p:nvGrpSpPr>
        <p:grpSpPr>
          <a:xfrm>
            <a:off x="4685552" y="1025768"/>
            <a:ext cx="2809525" cy="2066776"/>
            <a:chOff x="3326607" y="947688"/>
            <a:chExt cx="2140743" cy="1574800"/>
          </a:xfrm>
        </p:grpSpPr>
        <p:grpSp>
          <p:nvGrpSpPr>
            <p:cNvPr id="1045" name="组合 1044"/>
            <p:cNvGrpSpPr/>
            <p:nvPr/>
          </p:nvGrpSpPr>
          <p:grpSpPr>
            <a:xfrm>
              <a:off x="3813175" y="947688"/>
              <a:ext cx="1500187" cy="1498600"/>
              <a:chOff x="1978025" y="1323975"/>
              <a:chExt cx="1500187" cy="1498600"/>
            </a:xfrm>
          </p:grpSpPr>
          <p:sp>
            <p:nvSpPr>
              <p:cNvPr id="10"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1"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2"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3"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1047" name="组合 1046"/>
            <p:cNvGrpSpPr/>
            <p:nvPr/>
          </p:nvGrpSpPr>
          <p:grpSpPr>
            <a:xfrm>
              <a:off x="3326607" y="1922413"/>
              <a:ext cx="446087" cy="581026"/>
              <a:chOff x="3326607" y="2279650"/>
              <a:chExt cx="446087" cy="581026"/>
            </a:xfrm>
          </p:grpSpPr>
          <p:sp>
            <p:nvSpPr>
              <p:cNvPr id="1024"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25"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043" name="组合 1042"/>
              <p:cNvGrpSpPr/>
              <p:nvPr/>
            </p:nvGrpSpPr>
            <p:grpSpPr>
              <a:xfrm>
                <a:off x="3326607" y="2279650"/>
                <a:ext cx="446087" cy="581026"/>
                <a:chOff x="1493838" y="2298700"/>
                <a:chExt cx="446087" cy="581026"/>
              </a:xfrm>
            </p:grpSpPr>
            <p:sp>
              <p:nvSpPr>
                <p:cNvPr id="1027"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28"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29"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0"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1"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2"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3"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grpSp>
        <p:grpSp>
          <p:nvGrpSpPr>
            <p:cNvPr id="1044" name="组合 1043"/>
            <p:cNvGrpSpPr/>
            <p:nvPr/>
          </p:nvGrpSpPr>
          <p:grpSpPr>
            <a:xfrm>
              <a:off x="4121150" y="1190576"/>
              <a:ext cx="1346200" cy="1114425"/>
              <a:chOff x="2286000" y="1566863"/>
              <a:chExt cx="1346200" cy="1114425"/>
            </a:xfrm>
          </p:grpSpPr>
          <p:sp>
            <p:nvSpPr>
              <p:cNvPr id="14"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5"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7"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8"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9"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0"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6"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9"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0"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1"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2"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3"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4"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5"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6"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7"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8"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1"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1046" name="组合 1045"/>
            <p:cNvGrpSpPr/>
            <p:nvPr/>
          </p:nvGrpSpPr>
          <p:grpSpPr>
            <a:xfrm>
              <a:off x="3862388" y="2049413"/>
              <a:ext cx="561975" cy="473075"/>
              <a:chOff x="2027238" y="2425700"/>
              <a:chExt cx="561975" cy="473075"/>
            </a:xfrm>
          </p:grpSpPr>
          <p:sp>
            <p:nvSpPr>
              <p:cNvPr id="1034"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5"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6"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7"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8"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39"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40"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41"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42"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微软雅黑"/>
                  <a:cs typeface="+mn-cs"/>
                </a:endParaRPr>
              </a:p>
            </p:txBody>
          </p:sp>
        </p:grpSp>
      </p:grpSp>
      <p:sp>
        <p:nvSpPr>
          <p:cNvPr id="1053" name="矩形 1052"/>
          <p:cNvSpPr/>
          <p:nvPr/>
        </p:nvSpPr>
        <p:spPr>
          <a:xfrm>
            <a:off x="0" y="6761989"/>
            <a:ext cx="12192000" cy="96011"/>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微软雅黑"/>
              <a:cs typeface="+mn-cs"/>
            </a:endParaRPr>
          </a:p>
        </p:txBody>
      </p:sp>
      <p:sp>
        <p:nvSpPr>
          <p:cNvPr id="64" name="TextBox 63"/>
          <p:cNvSpPr txBox="1"/>
          <p:nvPr/>
        </p:nvSpPr>
        <p:spPr>
          <a:xfrm>
            <a:off x="4431921" y="3627810"/>
            <a:ext cx="4032448"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w="6350">
                  <a:noFill/>
                </a:ln>
                <a:solidFill>
                  <a:prstClr val="black"/>
                </a:solidFill>
                <a:effectLst/>
                <a:uLnTx/>
                <a:uFillTx/>
                <a:latin typeface="宋体" pitchFamily="2" charset="-122"/>
                <a:ea typeface="宋体" pitchFamily="2" charset="-122"/>
                <a:cs typeface="+mn-cs"/>
              </a:rPr>
              <a:t>谢谢！</a:t>
            </a:r>
          </a:p>
        </p:txBody>
      </p:sp>
      <p:sp>
        <p:nvSpPr>
          <p:cNvPr id="65" name="圆角矩形 64"/>
          <p:cNvSpPr/>
          <p:nvPr/>
        </p:nvSpPr>
        <p:spPr>
          <a:xfrm>
            <a:off x="2351584" y="4587481"/>
            <a:ext cx="7488832" cy="270080"/>
          </a:xfrm>
          <a:prstGeom prst="roundRect">
            <a:avLst>
              <a:gd name="adj" fmla="val 0"/>
            </a:avLst>
          </a:prstGeom>
          <a:noFill/>
          <a:ln w="6350" cap="flat" cmpd="sng" algn="ctr">
            <a:noFill/>
            <a:prstDash val="solid"/>
          </a:ln>
          <a:effectLst/>
        </p:spPr>
        <p:txBody>
          <a:bodyPr rtlCol="0" anchor="ctr"/>
          <a:lstStyle/>
          <a:p>
            <a:pPr marL="0" marR="0" lvl="0" indent="0" algn="dist" defTabSz="121917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lumMod val="50000"/>
                  </a:prstClr>
                </a:solidFill>
                <a:effectLst/>
                <a:uLnTx/>
                <a:uFillTx/>
                <a:latin typeface="宋体" pitchFamily="2" charset="-122"/>
                <a:ea typeface="宋体" pitchFamily="2" charset="-122"/>
                <a:cs typeface="+mn-cs"/>
              </a:rPr>
              <a:t>THANK YOU FOR WATCHING</a:t>
            </a:r>
            <a:endParaRPr kumimoji="0" lang="zh-CN" altLang="en-US" sz="1600" b="0" i="0" u="none" strike="noStrike" kern="0" cap="none" spc="0" normalizeH="0" baseline="0" noProof="0" dirty="0">
              <a:ln>
                <a:noFill/>
              </a:ln>
              <a:solidFill>
                <a:prstClr val="white">
                  <a:lumMod val="50000"/>
                </a:prstClr>
              </a:solidFill>
              <a:effectLst/>
              <a:uLnTx/>
              <a:uFillTx/>
              <a:latin typeface="宋体" pitchFamily="2" charset="-122"/>
              <a:ea typeface="宋体" pitchFamily="2" charset="-122"/>
              <a:cs typeface="+mn-cs"/>
            </a:endParaRPr>
          </a:p>
        </p:txBody>
      </p:sp>
      <p:cxnSp>
        <p:nvCxnSpPr>
          <p:cNvPr id="66" name="直接连接符 65"/>
          <p:cNvCxnSpPr/>
          <p:nvPr/>
        </p:nvCxnSpPr>
        <p:spPr>
          <a:xfrm>
            <a:off x="2351584" y="4535805"/>
            <a:ext cx="7488832" cy="0"/>
          </a:xfrm>
          <a:prstGeom prst="line">
            <a:avLst/>
          </a:prstGeom>
          <a:noFill/>
          <a:ln w="6350" cap="flat" cmpd="sng" algn="ctr">
            <a:solidFill>
              <a:schemeClr val="bg1">
                <a:lumMod val="50000"/>
              </a:schemeClr>
            </a:solidFill>
            <a:prstDash val="solid"/>
          </a:ln>
          <a:effectLst/>
        </p:spPr>
      </p:cxnSp>
    </p:spTree>
    <p:extLst>
      <p:ext uri="{BB962C8B-B14F-4D97-AF65-F5344CB8AC3E}">
        <p14:creationId xmlns:p14="http://schemas.microsoft.com/office/powerpoint/2010/main" val="3695147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a:t>20200426</a:t>
            </a:r>
          </a:p>
        </p:txBody>
      </p:sp>
      <p:sp>
        <p:nvSpPr>
          <p:cNvPr id="3" name="文本占位符 2"/>
          <p:cNvSpPr>
            <a:spLocks noGrp="1"/>
          </p:cNvSpPr>
          <p:nvPr>
            <p:ph type="body" sz="quarter" idx="14"/>
          </p:nvPr>
        </p:nvSpPr>
        <p:spPr/>
        <p:txBody>
          <a:bodyPr/>
          <a:lstStyle/>
          <a:p>
            <a:r>
              <a:rPr lang="zh-CN" altLang="en-US"/>
              <a:t>郭威龙</a:t>
            </a:r>
          </a:p>
        </p:txBody>
      </p:sp>
      <p:sp>
        <p:nvSpPr>
          <p:cNvPr id="4" name="文本占位符 3"/>
          <p:cNvSpPr>
            <a:spLocks noGrp="1"/>
          </p:cNvSpPr>
          <p:nvPr>
            <p:ph type="body" sz="quarter" idx="15"/>
          </p:nvPr>
        </p:nvSpPr>
        <p:spPr/>
        <p:txBody>
          <a:bodyPr/>
          <a:lstStyle/>
          <a:p>
            <a:r>
              <a:rPr lang="zh-CN" altLang="en-US"/>
              <a:t>钻井报告</a:t>
            </a:r>
          </a:p>
        </p:txBody>
      </p:sp>
      <p:sp>
        <p:nvSpPr>
          <p:cNvPr id="5" name="文本占位符 4"/>
          <p:cNvSpPr>
            <a:spLocks noGrp="1"/>
          </p:cNvSpPr>
          <p:nvPr>
            <p:ph type="body" sz="quarter" idx="16"/>
          </p:nvPr>
        </p:nvSpPr>
        <p:spPr/>
        <p:txBody>
          <a:bodyPr/>
          <a:lstStyle/>
          <a:p>
            <a:endParaRPr lang="zh-CN" altLang="en-US"/>
          </a:p>
        </p:txBody>
      </p:sp>
      <p:cxnSp>
        <p:nvCxnSpPr>
          <p:cNvPr id="6" name="直接连接符 5"/>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10" name="矩形 9"/>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第一组实验特征参数选取：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mfop,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tva</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 bpos, tvca, spr5</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计量罐</a:t>
            </a:r>
          </a:p>
        </p:txBody>
      </p:sp>
      <p:grpSp>
        <p:nvGrpSpPr>
          <p:cNvPr id="28" name="组合 27"/>
          <p:cNvGrpSpPr/>
          <p:nvPr/>
        </p:nvGrpSpPr>
        <p:grpSpPr>
          <a:xfrm>
            <a:off x="464185" y="2659380"/>
            <a:ext cx="11563350" cy="4178300"/>
            <a:chOff x="731" y="4218"/>
            <a:chExt cx="18210" cy="6580"/>
          </a:xfrm>
        </p:grpSpPr>
        <p:pic>
          <p:nvPicPr>
            <p:cNvPr id="15" name="图片 14"/>
            <p:cNvPicPr>
              <a:picLocks noChangeAspect="1"/>
            </p:cNvPicPr>
            <p:nvPr/>
          </p:nvPicPr>
          <p:blipFill>
            <a:blip r:embed="rId2"/>
            <a:stretch>
              <a:fillRect/>
            </a:stretch>
          </p:blipFill>
          <p:spPr>
            <a:xfrm>
              <a:off x="13125" y="4218"/>
              <a:ext cx="5817" cy="5190"/>
            </a:xfrm>
            <a:prstGeom prst="rect">
              <a:avLst/>
            </a:prstGeom>
          </p:spPr>
        </p:pic>
        <p:pic>
          <p:nvPicPr>
            <p:cNvPr id="13" name="图片 12"/>
            <p:cNvPicPr>
              <a:picLocks noChangeAspect="1"/>
            </p:cNvPicPr>
            <p:nvPr/>
          </p:nvPicPr>
          <p:blipFill>
            <a:blip r:embed="rId3"/>
            <a:stretch>
              <a:fillRect/>
            </a:stretch>
          </p:blipFill>
          <p:spPr>
            <a:xfrm>
              <a:off x="7076" y="4283"/>
              <a:ext cx="6139" cy="5366"/>
            </a:xfrm>
            <a:prstGeom prst="rect">
              <a:avLst/>
            </a:prstGeom>
          </p:spPr>
        </p:pic>
        <p:grpSp>
          <p:nvGrpSpPr>
            <p:cNvPr id="27" name="组合 26"/>
            <p:cNvGrpSpPr/>
            <p:nvPr/>
          </p:nvGrpSpPr>
          <p:grpSpPr>
            <a:xfrm>
              <a:off x="731" y="4218"/>
              <a:ext cx="17315" cy="6581"/>
              <a:chOff x="731" y="4218"/>
              <a:chExt cx="17315" cy="6581"/>
            </a:xfrm>
          </p:grpSpPr>
          <p:grpSp>
            <p:nvGrpSpPr>
              <p:cNvPr id="25" name="组合 24"/>
              <p:cNvGrpSpPr/>
              <p:nvPr/>
            </p:nvGrpSpPr>
            <p:grpSpPr>
              <a:xfrm>
                <a:off x="6812" y="5386"/>
                <a:ext cx="11235" cy="5214"/>
                <a:chOff x="6993" y="5386"/>
                <a:chExt cx="11235" cy="5214"/>
              </a:xfrm>
            </p:grpSpPr>
            <p:grpSp>
              <p:nvGrpSpPr>
                <p:cNvPr id="23" name="组合 22"/>
                <p:cNvGrpSpPr/>
                <p:nvPr/>
              </p:nvGrpSpPr>
              <p:grpSpPr>
                <a:xfrm>
                  <a:off x="6993" y="5386"/>
                  <a:ext cx="11235" cy="5214"/>
                  <a:chOff x="6993" y="5386"/>
                  <a:chExt cx="11235" cy="5214"/>
                </a:xfrm>
              </p:grpSpPr>
              <p:grpSp>
                <p:nvGrpSpPr>
                  <p:cNvPr id="17" name="组合 16"/>
                  <p:cNvGrpSpPr/>
                  <p:nvPr/>
                </p:nvGrpSpPr>
                <p:grpSpPr>
                  <a:xfrm>
                    <a:off x="6993" y="6307"/>
                    <a:ext cx="11235" cy="4293"/>
                    <a:chOff x="6993" y="6292"/>
                    <a:chExt cx="11235" cy="429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tva-test</a:t>
                      </a:r>
                    </a:p>
                  </p:txBody>
                </p:sp>
                <p:grpSp>
                  <p:nvGrpSpPr>
                    <p:cNvPr id="22" name="组合 21"/>
                    <p:cNvGrpSpPr/>
                    <p:nvPr/>
                  </p:nvGrpSpPr>
                  <p:grpSpPr>
                    <a:xfrm>
                      <a:off x="15511" y="6292"/>
                      <a:ext cx="2717" cy="386"/>
                      <a:chOff x="15331" y="6292"/>
                      <a:chExt cx="2717" cy="386"/>
                    </a:xfrm>
                  </p:grpSpPr>
                  <p:sp>
                    <p:nvSpPr>
                      <p:cNvPr id="19" name="文本框 18"/>
                      <p:cNvSpPr txBox="1"/>
                      <p:nvPr/>
                    </p:nvSpPr>
                    <p:spPr>
                      <a:xfrm>
                        <a:off x="15742" y="629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331" y="648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27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15757" y="5386"/>
                  <a:ext cx="2306" cy="6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在事故发生前</a:t>
                  </a: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小时</a:t>
                  </a: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16</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p:txBody>
            </p:sp>
          </p:grpSp>
          <p:pic>
            <p:nvPicPr>
              <p:cNvPr id="2" name="图片 1"/>
              <p:cNvPicPr>
                <a:picLocks noChangeAspect="1"/>
              </p:cNvPicPr>
              <p:nvPr/>
            </p:nvPicPr>
            <p:blipFill>
              <a:blip r:embed="rId4"/>
              <a:stretch>
                <a:fillRect/>
              </a:stretch>
            </p:blipFill>
            <p:spPr>
              <a:xfrm>
                <a:off x="731" y="4218"/>
                <a:ext cx="6345" cy="3676"/>
              </a:xfrm>
              <a:prstGeom prst="rect">
                <a:avLst/>
              </a:prstGeom>
            </p:spPr>
          </p:pic>
          <p:pic>
            <p:nvPicPr>
              <p:cNvPr id="3" name="图片 2"/>
              <p:cNvPicPr>
                <a:picLocks noChangeAspect="1"/>
              </p:cNvPicPr>
              <p:nvPr/>
            </p:nvPicPr>
            <p:blipFill>
              <a:blip r:embed="rId5"/>
              <a:stretch>
                <a:fillRect/>
              </a:stretch>
            </p:blipFill>
            <p:spPr>
              <a:xfrm>
                <a:off x="1070" y="8009"/>
                <a:ext cx="4506" cy="2791"/>
              </a:xfrm>
              <a:prstGeom prst="rect">
                <a:avLst/>
              </a:prstGeom>
            </p:spPr>
          </p:pic>
          <p:sp>
            <p:nvSpPr>
              <p:cNvPr id="26" name="文本框 25"/>
              <p:cNvSpPr txBox="1"/>
              <p:nvPr/>
            </p:nvSpPr>
            <p:spPr>
              <a:xfrm>
                <a:off x="13560" y="10105"/>
                <a:ext cx="364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越接近事故发生预警应该越多</a:t>
                </a: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第一组实验特征参数选取：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mfop, tva, bpos,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tvca</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 spr5</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计量罐体积变化</a:t>
            </a:r>
          </a:p>
        </p:txBody>
      </p:sp>
      <p:grpSp>
        <p:nvGrpSpPr>
          <p:cNvPr id="20" name="组合 19"/>
          <p:cNvGrpSpPr/>
          <p:nvPr/>
        </p:nvGrpSpPr>
        <p:grpSpPr>
          <a:xfrm>
            <a:off x="459740" y="2659380"/>
            <a:ext cx="11706225" cy="4217670"/>
            <a:chOff x="724" y="4158"/>
            <a:chExt cx="18435" cy="6642"/>
          </a:xfrm>
        </p:grpSpPr>
        <p:pic>
          <p:nvPicPr>
            <p:cNvPr id="14" name="图片 13"/>
            <p:cNvPicPr>
              <a:picLocks noChangeAspect="1"/>
            </p:cNvPicPr>
            <p:nvPr/>
          </p:nvPicPr>
          <p:blipFill>
            <a:blip r:embed="rId2"/>
            <a:stretch>
              <a:fillRect/>
            </a:stretch>
          </p:blipFill>
          <p:spPr>
            <a:xfrm>
              <a:off x="13143" y="4167"/>
              <a:ext cx="6017" cy="5436"/>
            </a:xfrm>
            <a:prstGeom prst="rect">
              <a:avLst/>
            </a:prstGeom>
          </p:spPr>
        </p:pic>
        <p:grpSp>
          <p:nvGrpSpPr>
            <p:cNvPr id="25" name="组合 24"/>
            <p:cNvGrpSpPr/>
            <p:nvPr/>
          </p:nvGrpSpPr>
          <p:grpSpPr>
            <a:xfrm>
              <a:off x="6812" y="4952"/>
              <a:ext cx="11650" cy="5648"/>
              <a:chOff x="6993" y="4952"/>
              <a:chExt cx="11650" cy="5648"/>
            </a:xfrm>
          </p:grpSpPr>
          <p:grpSp>
            <p:nvGrpSpPr>
              <p:cNvPr id="23" name="组合 22"/>
              <p:cNvGrpSpPr/>
              <p:nvPr/>
            </p:nvGrpSpPr>
            <p:grpSpPr>
              <a:xfrm>
                <a:off x="6993" y="5386"/>
                <a:ext cx="11650" cy="5214"/>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tva-test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15923" y="4952"/>
                <a:ext cx="2306" cy="18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6</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1959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12810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23800--2:52:30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24150--2:35:00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25130--1:46:00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25200--1:42:30</a:t>
                </a:r>
              </a:p>
            </p:txBody>
          </p:sp>
        </p:grpSp>
        <p:sp>
          <p:nvSpPr>
            <p:cNvPr id="26" name="文本框 25"/>
            <p:cNvSpPr txBox="1"/>
            <p:nvPr/>
          </p:nvSpPr>
          <p:spPr>
            <a:xfrm>
              <a:off x="13560" y="10105"/>
              <a:ext cx="364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越接近事故发生预警应该越多</a:t>
              </a:r>
            </a:p>
          </p:txBody>
        </p:sp>
        <p:pic>
          <p:nvPicPr>
            <p:cNvPr id="4" name="图片 3"/>
            <p:cNvPicPr>
              <a:picLocks noChangeAspect="1"/>
            </p:cNvPicPr>
            <p:nvPr/>
          </p:nvPicPr>
          <p:blipFill>
            <a:blip r:embed="rId3"/>
            <a:stretch>
              <a:fillRect/>
            </a:stretch>
          </p:blipFill>
          <p:spPr>
            <a:xfrm>
              <a:off x="724" y="4158"/>
              <a:ext cx="6509" cy="3804"/>
            </a:xfrm>
            <a:prstGeom prst="rect">
              <a:avLst/>
            </a:prstGeom>
          </p:spPr>
        </p:pic>
        <p:pic>
          <p:nvPicPr>
            <p:cNvPr id="10" name="图片 9"/>
            <p:cNvPicPr>
              <a:picLocks noChangeAspect="1"/>
            </p:cNvPicPr>
            <p:nvPr/>
          </p:nvPicPr>
          <p:blipFill>
            <a:blip r:embed="rId4"/>
            <a:stretch>
              <a:fillRect/>
            </a:stretch>
          </p:blipFill>
          <p:spPr>
            <a:xfrm>
              <a:off x="1097" y="7710"/>
              <a:ext cx="5047" cy="3090"/>
            </a:xfrm>
            <a:prstGeom prst="rect">
              <a:avLst/>
            </a:prstGeom>
          </p:spPr>
        </p:pic>
        <p:pic>
          <p:nvPicPr>
            <p:cNvPr id="12" name="图片 11"/>
            <p:cNvPicPr>
              <a:picLocks noChangeAspect="1"/>
            </p:cNvPicPr>
            <p:nvPr/>
          </p:nvPicPr>
          <p:blipFill>
            <a:blip r:embed="rId5"/>
            <a:stretch>
              <a:fillRect/>
            </a:stretch>
          </p:blipFill>
          <p:spPr>
            <a:xfrm>
              <a:off x="7386" y="4664"/>
              <a:ext cx="5950" cy="5187"/>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近期工作</a:t>
            </a:r>
          </a:p>
        </p:txBody>
      </p:sp>
      <p:sp>
        <p:nvSpPr>
          <p:cNvPr id="15" name="内容占位符 2"/>
          <p:cNvSpPr>
            <a:spLocks noGrp="1"/>
          </p:cNvSpPr>
          <p:nvPr>
            <p:ph idx="1"/>
          </p:nvPr>
        </p:nvSpPr>
        <p:spPr>
          <a:xfrm>
            <a:off x="838199" y="1637620"/>
            <a:ext cx="10451123" cy="524776"/>
          </a:xfrm>
        </p:spPr>
        <p:txBody>
          <a:bodyPr>
            <a:normAutofit/>
          </a:bodyPr>
          <a:lstStyle/>
          <a:p>
            <a:r>
              <a:rPr lang="zh-CN" altLang="en-US" sz="2400" dirty="0">
                <a:latin typeface="黑体" panose="02010609060101010101" pitchFamily="49" charset="-122"/>
                <a:ea typeface="黑体" panose="02010609060101010101" pitchFamily="49" charset="-122"/>
              </a:rPr>
              <a:t>基于统计回归的预测是否可靠？</a:t>
            </a:r>
            <a:endParaRPr lang="en-US" altLang="zh-CN" sz="2400" dirty="0">
              <a:latin typeface="黑体" panose="02010609060101010101" pitchFamily="49" charset="-122"/>
              <a:ea typeface="黑体" panose="02010609060101010101" pitchFamily="49" charset="-122"/>
            </a:endParaRPr>
          </a:p>
        </p:txBody>
      </p:sp>
      <p:sp>
        <p:nvSpPr>
          <p:cNvPr id="20" name="标题 1"/>
          <p:cNvSpPr txBox="1">
            <a:spLocks/>
          </p:cNvSpPr>
          <p:nvPr/>
        </p:nvSpPr>
        <p:spPr>
          <a:xfrm>
            <a:off x="2130118" y="3148481"/>
            <a:ext cx="3793316" cy="900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i="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利用实验数据分析基于统计回归的预测方法效果</a:t>
            </a:r>
          </a:p>
        </p:txBody>
      </p:sp>
      <p:sp>
        <p:nvSpPr>
          <p:cNvPr id="14" name="右箭头 17">
            <a:extLst>
              <a:ext uri="{FF2B5EF4-FFF2-40B4-BE49-F238E27FC236}">
                <a16:creationId xmlns:a16="http://schemas.microsoft.com/office/drawing/2014/main" id="{0EB7FC9A-7AFD-41EC-B096-6B56559FFE5F}"/>
              </a:ext>
            </a:extLst>
          </p:cNvPr>
          <p:cNvSpPr/>
          <p:nvPr/>
        </p:nvSpPr>
        <p:spPr>
          <a:xfrm rot="5400000">
            <a:off x="4023190" y="2238529"/>
            <a:ext cx="728242" cy="7210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内容占位符 2">
            <a:extLst>
              <a:ext uri="{FF2B5EF4-FFF2-40B4-BE49-F238E27FC236}">
                <a16:creationId xmlns:a16="http://schemas.microsoft.com/office/drawing/2014/main" id="{B13931E3-12B6-415D-B775-2280FA050220}"/>
              </a:ext>
            </a:extLst>
          </p:cNvPr>
          <p:cNvSpPr txBox="1">
            <a:spLocks/>
          </p:cNvSpPr>
          <p:nvPr/>
        </p:nvSpPr>
        <p:spPr>
          <a:xfrm>
            <a:off x="6216335" y="2963183"/>
            <a:ext cx="7921697" cy="2405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zh-CN" altLang="en-US" sz="2400" dirty="0">
                <a:latin typeface="黑体" panose="02010609060101010101" pitchFamily="49" charset="-122"/>
                <a:ea typeface="黑体" panose="02010609060101010101" pitchFamily="49" charset="-122"/>
              </a:rPr>
              <a:t>分析模型参数对预测结果的影响</a:t>
            </a:r>
            <a:endParaRPr lang="en-US" altLang="zh-CN" sz="2400" dirty="0">
              <a:latin typeface="黑体" panose="02010609060101010101" pitchFamily="49" charset="-122"/>
              <a:ea typeface="黑体" panose="02010609060101010101" pitchFamily="49" charset="-122"/>
            </a:endParaRPr>
          </a:p>
          <a:p>
            <a:pPr marL="457200" indent="-457200">
              <a:buFont typeface="+mj-lt"/>
              <a:buAutoNum type="arabicPeriod"/>
            </a:pPr>
            <a:endParaRPr lang="en-US" altLang="zh-CN" sz="2400" dirty="0">
              <a:latin typeface="黑体" panose="02010609060101010101" pitchFamily="49" charset="-122"/>
              <a:ea typeface="黑体" panose="02010609060101010101" pitchFamily="49" charset="-122"/>
            </a:endParaRPr>
          </a:p>
          <a:p>
            <a:pPr marL="457200" indent="-457200">
              <a:buFont typeface="+mj-lt"/>
              <a:buAutoNum type="arabicPeriod"/>
            </a:pPr>
            <a:r>
              <a:rPr lang="zh-CN" altLang="en-US" sz="2400" dirty="0">
                <a:latin typeface="黑体" panose="02010609060101010101" pitchFamily="49" charset="-122"/>
                <a:ea typeface="黑体" panose="02010609060101010101" pitchFamily="49" charset="-122"/>
              </a:rPr>
              <a:t>分析不同预测步长对结果的影响</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39001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t>结果</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10323195"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WZ11-2E-14dsa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针对卡钻事故预测（方法：</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LSTM+</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阈值自适应调整）</a:t>
            </a: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Pct val="70000"/>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训练集数据：111620条数据</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(2019/2/14 00:00 - 2019/2/17 21:04)</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卡钻  第93288 - 111620条数据  </a:t>
            </a: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Pct val="70000"/>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测试集数据：29915条数据</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(2019/2/17 21:04 - 2019/2/18 22:12)</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  卡钻  第27250 - 29915条数据 </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grpSp>
        <p:nvGrpSpPr>
          <p:cNvPr id="2" name="组合 1"/>
          <p:cNvGrpSpPr/>
          <p:nvPr/>
        </p:nvGrpSpPr>
        <p:grpSpPr>
          <a:xfrm>
            <a:off x="973455" y="2472055"/>
            <a:ext cx="10392410" cy="4102100"/>
            <a:chOff x="1533" y="3893"/>
            <a:chExt cx="16366" cy="6460"/>
          </a:xfrm>
        </p:grpSpPr>
        <p:pic>
          <p:nvPicPr>
            <p:cNvPr id="3" name="图片 2" descr="bpos 大勾高度"/>
            <p:cNvPicPr>
              <a:picLocks noChangeAspect="1"/>
            </p:cNvPicPr>
            <p:nvPr/>
          </p:nvPicPr>
          <p:blipFill>
            <a:blip r:embed="rId2"/>
            <a:stretch>
              <a:fillRect/>
            </a:stretch>
          </p:blipFill>
          <p:spPr>
            <a:xfrm>
              <a:off x="1533" y="3893"/>
              <a:ext cx="8460" cy="3081"/>
            </a:xfrm>
            <a:prstGeom prst="rect">
              <a:avLst/>
            </a:prstGeom>
          </p:spPr>
        </p:pic>
        <p:pic>
          <p:nvPicPr>
            <p:cNvPr id="13" name="图片 12" descr="mfop 泥浆返出"/>
            <p:cNvPicPr>
              <a:picLocks noChangeAspect="1"/>
            </p:cNvPicPr>
            <p:nvPr/>
          </p:nvPicPr>
          <p:blipFill>
            <a:blip r:embed="rId3"/>
            <a:stretch>
              <a:fillRect/>
            </a:stretch>
          </p:blipFill>
          <p:spPr>
            <a:xfrm>
              <a:off x="10267" y="3893"/>
              <a:ext cx="7584" cy="2850"/>
            </a:xfrm>
            <a:prstGeom prst="rect">
              <a:avLst/>
            </a:prstGeom>
          </p:spPr>
        </p:pic>
        <p:pic>
          <p:nvPicPr>
            <p:cNvPr id="15" name="图片 14" descr="spr5"/>
            <p:cNvPicPr>
              <a:picLocks noChangeAspect="1"/>
            </p:cNvPicPr>
            <p:nvPr/>
          </p:nvPicPr>
          <p:blipFill>
            <a:blip r:embed="rId4"/>
            <a:stretch>
              <a:fillRect/>
            </a:stretch>
          </p:blipFill>
          <p:spPr>
            <a:xfrm>
              <a:off x="1779" y="7102"/>
              <a:ext cx="8214" cy="3126"/>
            </a:xfrm>
            <a:prstGeom prst="rect">
              <a:avLst/>
            </a:prstGeom>
          </p:spPr>
        </p:pic>
        <p:sp>
          <p:nvSpPr>
            <p:cNvPr id="26" name="内容占位符 2"/>
            <p:cNvSpPr>
              <a:spLocks noGrp="1"/>
            </p:cNvSpPr>
            <p:nvPr/>
          </p:nvSpPr>
          <p:spPr>
            <a:xfrm>
              <a:off x="10267" y="6989"/>
              <a:ext cx="7633" cy="3296"/>
            </a:xfrm>
            <a:prstGeom prst="rect">
              <a:avLst/>
            </a:prstGeom>
            <a:noFill/>
            <a:ln w="9525">
              <a:noFill/>
              <a:miter lim="800000"/>
            </a:ln>
          </p:spPr>
          <p:txBody>
            <a:bodyPr vert="horz" wrap="square" lIns="91434" tIns="45718" rIns="91434" bIns="45718" numCol="1" anchor="t" anchorCtr="0" compatLnSpc="1"/>
            <a:lstStyle>
              <a:lvl1pPr marL="219075" indent="-219075" algn="l" rtl="0" eaLnBrk="0" fontAlgn="base" hangingPunct="0">
                <a:spcBef>
                  <a:spcPct val="25000"/>
                </a:spcBef>
                <a:spcAft>
                  <a:spcPct val="15000"/>
                </a:spcAft>
                <a:buClr>
                  <a:schemeClr val="tx2"/>
                </a:buClr>
                <a:buFont typeface="Monotype Sorts"/>
                <a:buBlip>
                  <a:blip r:embed="rId5"/>
                </a:buBlip>
                <a:defRPr sz="2100" b="1">
                  <a:solidFill>
                    <a:schemeClr val="bg2"/>
                  </a:solidFill>
                  <a:latin typeface="+mn-lt"/>
                  <a:ea typeface="华文中宋" pitchFamily="2" charset="-122"/>
                  <a:cs typeface="+mn-cs"/>
                </a:defRPr>
              </a:lvl1pPr>
              <a:lvl2pPr marL="571500" indent="-209550" algn="l" rtl="0" eaLnBrk="0" fontAlgn="base" hangingPunct="0">
                <a:spcBef>
                  <a:spcPct val="25000"/>
                </a:spcBef>
                <a:spcAft>
                  <a:spcPct val="15000"/>
                </a:spcAft>
                <a:buClr>
                  <a:schemeClr val="tx2"/>
                </a:buClr>
                <a:buSzPct val="85000"/>
                <a:buFont typeface="Monotype Sorts"/>
                <a:buBlip>
                  <a:blip r:embed="rId5"/>
                </a:buBlip>
                <a:defRPr sz="1900" b="1">
                  <a:solidFill>
                    <a:schemeClr val="bg2"/>
                  </a:solidFill>
                  <a:latin typeface="+mn-lt"/>
                  <a:ea typeface="华文中宋" pitchFamily="2" charset="-122"/>
                </a:defRPr>
              </a:lvl2pPr>
              <a:lvl3pPr marL="932180" indent="-217805" algn="l" rtl="0" eaLnBrk="0" fontAlgn="base" hangingPunct="0">
                <a:spcBef>
                  <a:spcPct val="25000"/>
                </a:spcBef>
                <a:spcAft>
                  <a:spcPct val="15000"/>
                </a:spcAft>
                <a:buClr>
                  <a:schemeClr val="tx2"/>
                </a:buClr>
                <a:buSzPct val="85000"/>
                <a:buFont typeface="Monotype Sorts"/>
                <a:buBlip>
                  <a:blip r:embed="rId5"/>
                </a:buBlip>
                <a:defRPr sz="1500" b="1">
                  <a:solidFill>
                    <a:schemeClr val="bg2"/>
                  </a:solidFill>
                  <a:latin typeface="+mn-lt"/>
                  <a:ea typeface="华文中宋" pitchFamily="2" charset="-122"/>
                </a:defRPr>
              </a:lvl3pPr>
              <a:lvl4pPr marL="1285875" indent="-210820" algn="l" rtl="0" eaLnBrk="0" fontAlgn="base" hangingPunct="0">
                <a:spcBef>
                  <a:spcPct val="25000"/>
                </a:spcBef>
                <a:spcAft>
                  <a:spcPct val="15000"/>
                </a:spcAft>
                <a:buClr>
                  <a:schemeClr val="tx2"/>
                </a:buClr>
                <a:buSzPct val="85000"/>
                <a:buBlip>
                  <a:blip r:embed="rId5"/>
                </a:buBlip>
                <a:defRPr sz="1500" b="1">
                  <a:solidFill>
                    <a:schemeClr val="bg2"/>
                  </a:solidFill>
                  <a:latin typeface="+mn-lt"/>
                  <a:ea typeface="华文中宋" pitchFamily="2" charset="-122"/>
                </a:defRPr>
              </a:lvl4pPr>
              <a:lvl5pPr marL="1646555" indent="-217805" algn="l" rtl="0" eaLnBrk="0" fontAlgn="base" hangingPunct="0">
                <a:spcBef>
                  <a:spcPct val="25000"/>
                </a:spcBef>
                <a:spcAft>
                  <a:spcPct val="15000"/>
                </a:spcAft>
                <a:buClr>
                  <a:schemeClr val="tx2"/>
                </a:buClr>
                <a:buSzPct val="85000"/>
                <a:buBlip>
                  <a:blip r:embed="rId5"/>
                </a:buBlip>
                <a:defRPr sz="1500" b="1">
                  <a:solidFill>
                    <a:schemeClr val="bg2"/>
                  </a:solidFill>
                  <a:latin typeface="+mn-lt"/>
                  <a:ea typeface="华文中宋" pitchFamily="2" charset="-122"/>
                </a:defRPr>
              </a:lvl5pPr>
              <a:lvl6pPr marL="1989455" indent="-217805" algn="l" rtl="0" fontAlgn="base">
                <a:spcBef>
                  <a:spcPct val="25000"/>
                </a:spcBef>
                <a:spcAft>
                  <a:spcPct val="15000"/>
                </a:spcAft>
                <a:buClr>
                  <a:schemeClr val="tx2"/>
                </a:buClr>
                <a:buSzPct val="85000"/>
                <a:buBlip>
                  <a:blip r:embed="rId5"/>
                </a:buBlip>
                <a:defRPr sz="1500" b="1">
                  <a:solidFill>
                    <a:schemeClr val="bg2"/>
                  </a:solidFill>
                  <a:latin typeface="+mn-lt"/>
                  <a:ea typeface="+mn-ea"/>
                </a:defRPr>
              </a:lvl6pPr>
              <a:lvl7pPr marL="2332355" indent="-217805" algn="l" rtl="0" fontAlgn="base">
                <a:spcBef>
                  <a:spcPct val="25000"/>
                </a:spcBef>
                <a:spcAft>
                  <a:spcPct val="15000"/>
                </a:spcAft>
                <a:buClr>
                  <a:schemeClr val="tx2"/>
                </a:buClr>
                <a:buSzPct val="85000"/>
                <a:buBlip>
                  <a:blip r:embed="rId5"/>
                </a:buBlip>
                <a:defRPr sz="1500" b="1">
                  <a:solidFill>
                    <a:schemeClr val="bg2"/>
                  </a:solidFill>
                  <a:latin typeface="+mn-lt"/>
                  <a:ea typeface="+mn-ea"/>
                </a:defRPr>
              </a:lvl7pPr>
              <a:lvl8pPr marL="2675255" indent="-217805" algn="l" rtl="0" fontAlgn="base">
                <a:spcBef>
                  <a:spcPct val="25000"/>
                </a:spcBef>
                <a:spcAft>
                  <a:spcPct val="15000"/>
                </a:spcAft>
                <a:buClr>
                  <a:schemeClr val="tx2"/>
                </a:buClr>
                <a:buSzPct val="85000"/>
                <a:buBlip>
                  <a:blip r:embed="rId5"/>
                </a:buBlip>
                <a:defRPr sz="1500" b="1">
                  <a:solidFill>
                    <a:schemeClr val="bg2"/>
                  </a:solidFill>
                  <a:latin typeface="+mn-lt"/>
                  <a:ea typeface="+mn-ea"/>
                </a:defRPr>
              </a:lvl8pPr>
              <a:lvl9pPr marL="3018155" indent="-217805" algn="l" rtl="0" fontAlgn="base">
                <a:spcBef>
                  <a:spcPct val="25000"/>
                </a:spcBef>
                <a:spcAft>
                  <a:spcPct val="15000"/>
                </a:spcAft>
                <a:buClr>
                  <a:schemeClr val="tx2"/>
                </a:buClr>
                <a:buSzPct val="85000"/>
                <a:buBlip>
                  <a:blip r:embed="rId5"/>
                </a:buBlip>
                <a:defRPr sz="1500" b="1">
                  <a:solidFill>
                    <a:schemeClr val="bg2"/>
                  </a:solidFill>
                  <a:latin typeface="+mn-lt"/>
                  <a:ea typeface="+mn-ea"/>
                </a:defRPr>
              </a:lvl9pPr>
            </a:lstStyle>
            <a:p>
              <a:pPr marL="219075" marR="0" lvl="0" indent="-219075" algn="l" defTabSz="914400" rtl="0" eaLnBrk="0" fontAlgn="base" latinLnBrk="0" hangingPunct="0">
                <a:lnSpc>
                  <a:spcPct val="100000"/>
                </a:lnSpc>
                <a:spcBef>
                  <a:spcPct val="25000"/>
                </a:spcBef>
                <a:spcAft>
                  <a:spcPct val="15000"/>
                </a:spcAft>
                <a:buClr>
                  <a:srgbClr val="242852"/>
                </a:buClr>
                <a:buSzTx/>
                <a:buFont typeface="Monotype Sorts"/>
                <a:buBlip>
                  <a:blip r:embed="rId5"/>
                </a:buBlip>
                <a:tabLst/>
                <a:defRPr/>
              </a:pP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结果</a:t>
              </a:r>
            </a:p>
            <a:p>
              <a:pPr marL="0" marR="0" lvl="0" indent="0" algn="l" defTabSz="914400" rtl="0" eaLnBrk="0" fontAlgn="base" latinLnBrk="0" hangingPunct="0">
                <a:lnSpc>
                  <a:spcPct val="100000"/>
                </a:lnSpc>
                <a:spcBef>
                  <a:spcPct val="25000"/>
                </a:spcBef>
                <a:spcAft>
                  <a:spcPct val="15000"/>
                </a:spcAft>
                <a:buClr>
                  <a:srgbClr val="242852"/>
                </a:buClr>
                <a:buSzPct val="70000"/>
                <a:buFont typeface="Wingdings" panose="05000000000000000000" charset="0"/>
                <a:buChar char="l"/>
                <a:tabLst/>
                <a:defRPr/>
              </a:pPr>
              <a:r>
                <a:rPr kumimoji="0" lang="en-US" altLang="zh-CN" sz="1600" b="1" i="0" u="none" strike="noStrike" kern="1200" cap="none" spc="0" normalizeH="0" baseline="0" noProof="0">
                  <a:ln>
                    <a:noFill/>
                  </a:ln>
                  <a:solidFill>
                    <a:srgbClr val="ACCBF9"/>
                  </a:solidFill>
                  <a:effectLst/>
                  <a:uLnTx/>
                  <a:uFillTx/>
                  <a:latin typeface="Arial"/>
                  <a:ea typeface="华文中宋" pitchFamily="2" charset="-122"/>
                  <a:cs typeface="+mn-cs"/>
                </a:rPr>
                <a:t>  </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 bpos</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（大勾高度）依靠单属性在测试数据上在第</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2000</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条数据上预警，提前</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6</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小时</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2</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分</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30</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秒</a:t>
              </a:r>
            </a:p>
            <a:p>
              <a:pPr marL="0" marR="0" lvl="0" indent="0" algn="l" defTabSz="914400" rtl="0" eaLnBrk="0" fontAlgn="base" latinLnBrk="0" hangingPunct="0">
                <a:lnSpc>
                  <a:spcPct val="100000"/>
                </a:lnSpc>
                <a:spcBef>
                  <a:spcPct val="25000"/>
                </a:spcBef>
                <a:spcAft>
                  <a:spcPct val="15000"/>
                </a:spcAft>
                <a:buClr>
                  <a:srgbClr val="242852"/>
                </a:buClr>
                <a:buSzPct val="70000"/>
                <a:buFont typeface="Wingdings" panose="05000000000000000000" charset="0"/>
                <a:buChar char="l"/>
                <a:tabLst/>
                <a:defRPr/>
              </a:pP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   mfop</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（泥浆返出）依靠单属性在测试数据上产生两次虚警，第三次在</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21082</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条数据时预警，提前</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5</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小时</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8</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分钟</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24</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秒</a:t>
              </a:r>
            </a:p>
            <a:p>
              <a:pPr marL="0" marR="0" lvl="0" indent="0" algn="l" defTabSz="914400" rtl="0" eaLnBrk="0" fontAlgn="base" latinLnBrk="0" hangingPunct="0">
                <a:lnSpc>
                  <a:spcPct val="100000"/>
                </a:lnSpc>
                <a:spcBef>
                  <a:spcPct val="25000"/>
                </a:spcBef>
                <a:spcAft>
                  <a:spcPct val="15000"/>
                </a:spcAft>
                <a:buClr>
                  <a:srgbClr val="242852"/>
                </a:buClr>
                <a:buSzPct val="70000"/>
                <a:buFont typeface="Wingdings" panose="05000000000000000000" charset="0"/>
                <a:buChar char="l"/>
                <a:tabLst/>
                <a:defRPr/>
              </a:pP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   spr5 </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数据在测试集上无变化，无法预警</a:t>
              </a:r>
              <a:endParaRPr kumimoji="0" lang="zh-CN" altLang="en-US" sz="1600" b="1" i="0" u="none" strike="noStrike" kern="1200" cap="none" spc="0" normalizeH="0" baseline="0" noProof="0">
                <a:ln>
                  <a:noFill/>
                </a:ln>
                <a:solidFill>
                  <a:srgbClr val="ACCBF9"/>
                </a:solidFill>
                <a:effectLst/>
                <a:uLnTx/>
                <a:uFillTx/>
                <a:latin typeface="Arial"/>
                <a:ea typeface="华文中宋" pitchFamily="2" charset="-122"/>
                <a:cs typeface="+mn-cs"/>
              </a:endParaRPr>
            </a:p>
            <a:p>
              <a:pPr marL="0" marR="0" lvl="0" indent="0" algn="l" defTabSz="914400" rtl="0" eaLnBrk="0" fontAlgn="base" latinLnBrk="0" hangingPunct="0">
                <a:lnSpc>
                  <a:spcPct val="100000"/>
                </a:lnSpc>
                <a:spcBef>
                  <a:spcPct val="25000"/>
                </a:spcBef>
                <a:spcAft>
                  <a:spcPct val="15000"/>
                </a:spcAft>
                <a:buClr>
                  <a:srgbClr val="242852"/>
                </a:buClr>
                <a:buSzPct val="70000"/>
                <a:buFont typeface="Wingdings" panose="05000000000000000000" charset="0"/>
                <a:buNone/>
                <a:tabLst/>
                <a:defRPr/>
              </a:pPr>
              <a:endParaRPr kumimoji="0" lang="zh-CN" altLang="en-US" sz="1600" b="1" i="0" u="none" strike="noStrike" kern="1200" cap="none" spc="0" normalizeH="0" baseline="0" noProof="0">
                <a:ln>
                  <a:noFill/>
                </a:ln>
                <a:solidFill>
                  <a:srgbClr val="ACCBF9"/>
                </a:solidFill>
                <a:effectLst/>
                <a:uLnTx/>
                <a:uFillTx/>
                <a:latin typeface="Arial"/>
                <a:ea typeface="华文中宋" pitchFamily="2" charset="-122"/>
                <a:cs typeface="+mn-cs"/>
              </a:endParaRPr>
            </a:p>
          </p:txBody>
        </p:sp>
        <p:sp>
          <p:nvSpPr>
            <p:cNvPr id="27" name="文本框 26"/>
            <p:cNvSpPr txBox="1"/>
            <p:nvPr/>
          </p:nvSpPr>
          <p:spPr>
            <a:xfrm>
              <a:off x="5208" y="6716"/>
              <a:ext cx="2784" cy="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bpos</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大勾高度</a:t>
              </a:r>
            </a:p>
          </p:txBody>
        </p:sp>
        <p:sp>
          <p:nvSpPr>
            <p:cNvPr id="28" name="文本框 27"/>
            <p:cNvSpPr txBox="1"/>
            <p:nvPr/>
          </p:nvSpPr>
          <p:spPr>
            <a:xfrm>
              <a:off x="5182" y="9967"/>
              <a:ext cx="2784" cy="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spr5</a:t>
              </a:r>
            </a:p>
          </p:txBody>
        </p:sp>
        <p:sp>
          <p:nvSpPr>
            <p:cNvPr id="29" name="文本框 28"/>
            <p:cNvSpPr txBox="1"/>
            <p:nvPr/>
          </p:nvSpPr>
          <p:spPr>
            <a:xfrm>
              <a:off x="13962" y="6488"/>
              <a:ext cx="2784" cy="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mfop </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泥浆返出</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t>结果</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10323195"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WZ11-2E-14dsa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针对卡钻事故预测（方法：</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LSTM+</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阈值自适应调整）</a:t>
            </a: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Pct val="70000"/>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训练集数据：111620条数据</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(2019/2/14 00:00 - 2019/2/17 21:04)</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卡钻  第93288 - 111620条数据  </a:t>
            </a: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Pct val="70000"/>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测试集数据：29915条数据</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(2019/2/17 21:04 - 2019/2/18 22:12)</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  卡钻  第27250 - 29915条数据 </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sp>
        <p:nvSpPr>
          <p:cNvPr id="26" name="内容占位符 2"/>
          <p:cNvSpPr>
            <a:spLocks noGrp="1"/>
          </p:cNvSpPr>
          <p:nvPr/>
        </p:nvSpPr>
        <p:spPr>
          <a:xfrm>
            <a:off x="6519545" y="4590415"/>
            <a:ext cx="4846955" cy="2092960"/>
          </a:xfrm>
          <a:prstGeom prst="rect">
            <a:avLst/>
          </a:prstGeom>
          <a:noFill/>
          <a:ln w="9525">
            <a:noFill/>
            <a:miter lim="800000"/>
          </a:ln>
        </p:spPr>
        <p:txBody>
          <a:bodyPr vert="horz" wrap="square" lIns="91434" tIns="45718" rIns="91434" bIns="45718" numCol="1" anchor="t" anchorCtr="0" compatLnSpc="1"/>
          <a:lstStyle>
            <a:lvl1pPr marL="219075" indent="-219075" algn="l" rtl="0" eaLnBrk="0" fontAlgn="base" hangingPunct="0">
              <a:spcBef>
                <a:spcPct val="25000"/>
              </a:spcBef>
              <a:spcAft>
                <a:spcPct val="15000"/>
              </a:spcAft>
              <a:buClr>
                <a:schemeClr val="tx2"/>
              </a:buClr>
              <a:buFont typeface="Monotype Sorts"/>
              <a:buBlip>
                <a:blip r:embed="rId3"/>
              </a:buBlip>
              <a:defRPr sz="2100" b="1">
                <a:solidFill>
                  <a:schemeClr val="bg2"/>
                </a:solidFill>
                <a:latin typeface="+mn-lt"/>
                <a:ea typeface="华文中宋" pitchFamily="2" charset="-122"/>
                <a:cs typeface="+mn-cs"/>
              </a:defRPr>
            </a:lvl1pPr>
            <a:lvl2pPr marL="571500" indent="-209550" algn="l" rtl="0" eaLnBrk="0" fontAlgn="base" hangingPunct="0">
              <a:spcBef>
                <a:spcPct val="25000"/>
              </a:spcBef>
              <a:spcAft>
                <a:spcPct val="15000"/>
              </a:spcAft>
              <a:buClr>
                <a:schemeClr val="tx2"/>
              </a:buClr>
              <a:buSzPct val="85000"/>
              <a:buFont typeface="Monotype Sorts"/>
              <a:buBlip>
                <a:blip r:embed="rId3"/>
              </a:buBlip>
              <a:defRPr sz="1900" b="1">
                <a:solidFill>
                  <a:schemeClr val="bg2"/>
                </a:solidFill>
                <a:latin typeface="+mn-lt"/>
                <a:ea typeface="华文中宋" pitchFamily="2" charset="-122"/>
              </a:defRPr>
            </a:lvl2pPr>
            <a:lvl3pPr marL="932180" indent="-217805" algn="l" rtl="0" eaLnBrk="0" fontAlgn="base" hangingPunct="0">
              <a:spcBef>
                <a:spcPct val="25000"/>
              </a:spcBef>
              <a:spcAft>
                <a:spcPct val="15000"/>
              </a:spcAft>
              <a:buClr>
                <a:schemeClr val="tx2"/>
              </a:buClr>
              <a:buSzPct val="85000"/>
              <a:buFont typeface="Monotype Sorts"/>
              <a:buBlip>
                <a:blip r:embed="rId3"/>
              </a:buBlip>
              <a:defRPr sz="1500" b="1">
                <a:solidFill>
                  <a:schemeClr val="bg2"/>
                </a:solidFill>
                <a:latin typeface="+mn-lt"/>
                <a:ea typeface="华文中宋" pitchFamily="2" charset="-122"/>
              </a:defRPr>
            </a:lvl3pPr>
            <a:lvl4pPr marL="1285875" indent="-210820" algn="l" rtl="0" eaLnBrk="0" fontAlgn="base" hangingPunct="0">
              <a:spcBef>
                <a:spcPct val="25000"/>
              </a:spcBef>
              <a:spcAft>
                <a:spcPct val="15000"/>
              </a:spcAft>
              <a:buClr>
                <a:schemeClr val="tx2"/>
              </a:buClr>
              <a:buSzPct val="85000"/>
              <a:buBlip>
                <a:blip r:embed="rId3"/>
              </a:buBlip>
              <a:defRPr sz="1500" b="1">
                <a:solidFill>
                  <a:schemeClr val="bg2"/>
                </a:solidFill>
                <a:latin typeface="+mn-lt"/>
                <a:ea typeface="华文中宋" pitchFamily="2" charset="-122"/>
              </a:defRPr>
            </a:lvl4pPr>
            <a:lvl5pPr marL="1646555" indent="-217805" algn="l" rtl="0" eaLnBrk="0" fontAlgn="base" hangingPunct="0">
              <a:spcBef>
                <a:spcPct val="25000"/>
              </a:spcBef>
              <a:spcAft>
                <a:spcPct val="15000"/>
              </a:spcAft>
              <a:buClr>
                <a:schemeClr val="tx2"/>
              </a:buClr>
              <a:buSzPct val="85000"/>
              <a:buBlip>
                <a:blip r:embed="rId3"/>
              </a:buBlip>
              <a:defRPr sz="1500" b="1">
                <a:solidFill>
                  <a:schemeClr val="bg2"/>
                </a:solidFill>
                <a:latin typeface="+mn-lt"/>
                <a:ea typeface="华文中宋" pitchFamily="2" charset="-122"/>
              </a:defRPr>
            </a:lvl5pPr>
            <a:lvl6pPr marL="1989455" indent="-217805" algn="l" rtl="0" fontAlgn="base">
              <a:spcBef>
                <a:spcPct val="25000"/>
              </a:spcBef>
              <a:spcAft>
                <a:spcPct val="15000"/>
              </a:spcAft>
              <a:buClr>
                <a:schemeClr val="tx2"/>
              </a:buClr>
              <a:buSzPct val="85000"/>
              <a:buBlip>
                <a:blip r:embed="rId3"/>
              </a:buBlip>
              <a:defRPr sz="1500" b="1">
                <a:solidFill>
                  <a:schemeClr val="bg2"/>
                </a:solidFill>
                <a:latin typeface="+mn-lt"/>
                <a:ea typeface="+mn-ea"/>
              </a:defRPr>
            </a:lvl6pPr>
            <a:lvl7pPr marL="2332355" indent="-217805" algn="l" rtl="0" fontAlgn="base">
              <a:spcBef>
                <a:spcPct val="25000"/>
              </a:spcBef>
              <a:spcAft>
                <a:spcPct val="15000"/>
              </a:spcAft>
              <a:buClr>
                <a:schemeClr val="tx2"/>
              </a:buClr>
              <a:buSzPct val="85000"/>
              <a:buBlip>
                <a:blip r:embed="rId3"/>
              </a:buBlip>
              <a:defRPr sz="1500" b="1">
                <a:solidFill>
                  <a:schemeClr val="bg2"/>
                </a:solidFill>
                <a:latin typeface="+mn-lt"/>
                <a:ea typeface="+mn-ea"/>
              </a:defRPr>
            </a:lvl7pPr>
            <a:lvl8pPr marL="2675255" indent="-217805" algn="l" rtl="0" fontAlgn="base">
              <a:spcBef>
                <a:spcPct val="25000"/>
              </a:spcBef>
              <a:spcAft>
                <a:spcPct val="15000"/>
              </a:spcAft>
              <a:buClr>
                <a:schemeClr val="tx2"/>
              </a:buClr>
              <a:buSzPct val="85000"/>
              <a:buBlip>
                <a:blip r:embed="rId3"/>
              </a:buBlip>
              <a:defRPr sz="1500" b="1">
                <a:solidFill>
                  <a:schemeClr val="bg2"/>
                </a:solidFill>
                <a:latin typeface="+mn-lt"/>
                <a:ea typeface="+mn-ea"/>
              </a:defRPr>
            </a:lvl8pPr>
            <a:lvl9pPr marL="3018155" indent="-217805" algn="l" rtl="0" fontAlgn="base">
              <a:spcBef>
                <a:spcPct val="25000"/>
              </a:spcBef>
              <a:spcAft>
                <a:spcPct val="15000"/>
              </a:spcAft>
              <a:buClr>
                <a:schemeClr val="tx2"/>
              </a:buClr>
              <a:buSzPct val="85000"/>
              <a:buBlip>
                <a:blip r:embed="rId3"/>
              </a:buBlip>
              <a:defRPr sz="1500" b="1">
                <a:solidFill>
                  <a:schemeClr val="bg2"/>
                </a:solidFill>
                <a:latin typeface="+mn-lt"/>
                <a:ea typeface="+mn-ea"/>
              </a:defRPr>
            </a:lvl9pPr>
          </a:lstStyle>
          <a:p>
            <a:pPr marL="219075" marR="0" lvl="0" indent="-219075" algn="l" defTabSz="914400" rtl="0" eaLnBrk="0" fontAlgn="base" latinLnBrk="0" hangingPunct="0">
              <a:lnSpc>
                <a:spcPct val="100000"/>
              </a:lnSpc>
              <a:spcBef>
                <a:spcPct val="25000"/>
              </a:spcBef>
              <a:spcAft>
                <a:spcPct val="15000"/>
              </a:spcAft>
              <a:buClr>
                <a:srgbClr val="242852"/>
              </a:buClr>
              <a:buSzTx/>
              <a:buFont typeface="Monotype Sorts"/>
              <a:buBlip>
                <a:blip r:embed="rId3"/>
              </a:buBlip>
              <a:tabLst/>
              <a:defRPr/>
            </a:pP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结果</a:t>
            </a:r>
          </a:p>
          <a:p>
            <a:pPr marL="0" marR="0" lvl="0" indent="0" algn="l" defTabSz="914400" rtl="0" eaLnBrk="0" fontAlgn="base" latinLnBrk="0" hangingPunct="0">
              <a:lnSpc>
                <a:spcPct val="100000"/>
              </a:lnSpc>
              <a:spcBef>
                <a:spcPct val="25000"/>
              </a:spcBef>
              <a:spcAft>
                <a:spcPct val="15000"/>
              </a:spcAft>
              <a:buClr>
                <a:srgbClr val="242852"/>
              </a:buClr>
              <a:buSzPct val="70000"/>
              <a:buFont typeface="Wingdings" panose="05000000000000000000" charset="0"/>
              <a:buChar char="l"/>
              <a:tabLst/>
              <a:defRPr/>
            </a:pPr>
            <a:r>
              <a:rPr kumimoji="0" lang="en-US" altLang="zh-CN" sz="1600" b="1" i="0" u="none" strike="noStrike" kern="1200" cap="none" spc="0" normalizeH="0" baseline="0" noProof="0">
                <a:ln>
                  <a:noFill/>
                </a:ln>
                <a:solidFill>
                  <a:srgbClr val="ACCBF9"/>
                </a:solidFill>
                <a:effectLst/>
                <a:uLnTx/>
                <a:uFillTx/>
                <a:latin typeface="Arial"/>
                <a:ea typeface="华文中宋" pitchFamily="2" charset="-122"/>
                <a:cs typeface="+mn-cs"/>
              </a:rPr>
              <a:t>  </a:t>
            </a: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 tva</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（计量罐）依靠单属性在测试数据上距离事故发生点</a:t>
            </a:r>
            <a:r>
              <a:rPr kumimoji="0" lang="zh-CN" altLang="en-US" sz="1600" b="1" i="0" u="none" strike="noStrike" kern="1200" cap="none" spc="0" normalizeH="0" baseline="0" noProof="0">
                <a:ln>
                  <a:noFill/>
                </a:ln>
                <a:solidFill>
                  <a:srgbClr val="FF0000"/>
                </a:solidFill>
                <a:effectLst/>
                <a:uLnTx/>
                <a:uFillTx/>
                <a:latin typeface="Arial"/>
                <a:ea typeface="华文中宋" pitchFamily="2" charset="-122"/>
                <a:cs typeface="+mn-cs"/>
              </a:rPr>
              <a:t>前两小时内预警</a:t>
            </a:r>
            <a:r>
              <a:rPr kumimoji="0" lang="en-US" altLang="zh-CN" sz="1600" b="1" i="0" u="none" strike="noStrike" kern="1200" cap="none" spc="0" normalizeH="0" baseline="0" noProof="0">
                <a:ln>
                  <a:noFill/>
                </a:ln>
                <a:solidFill>
                  <a:srgbClr val="FF0000"/>
                </a:solidFill>
                <a:effectLst/>
                <a:uLnTx/>
                <a:uFillTx/>
                <a:latin typeface="Arial"/>
                <a:ea typeface="华文中宋" pitchFamily="2" charset="-122"/>
                <a:cs typeface="+mn-cs"/>
              </a:rPr>
              <a:t>16</a:t>
            </a:r>
            <a:r>
              <a:rPr kumimoji="0" lang="zh-CN" altLang="en-US" sz="1600" b="1" i="0" u="none" strike="noStrike" kern="1200" cap="none" spc="0" normalizeH="0" baseline="0" noProof="0">
                <a:ln>
                  <a:noFill/>
                </a:ln>
                <a:solidFill>
                  <a:srgbClr val="FF0000"/>
                </a:solidFill>
                <a:effectLst/>
                <a:uLnTx/>
                <a:uFillTx/>
                <a:latin typeface="Arial"/>
                <a:ea typeface="华文中宋" pitchFamily="2" charset="-122"/>
                <a:cs typeface="+mn-cs"/>
              </a:rPr>
              <a:t>次</a:t>
            </a:r>
            <a:endPar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endParaRPr>
          </a:p>
          <a:p>
            <a:pPr marL="0" marR="0" lvl="0" indent="0" algn="l" defTabSz="914400" rtl="0" eaLnBrk="0" fontAlgn="base" latinLnBrk="0" hangingPunct="0">
              <a:lnSpc>
                <a:spcPct val="100000"/>
              </a:lnSpc>
              <a:spcBef>
                <a:spcPct val="25000"/>
              </a:spcBef>
              <a:spcAft>
                <a:spcPct val="15000"/>
              </a:spcAft>
              <a:buClr>
                <a:srgbClr val="242852"/>
              </a:buClr>
              <a:buSzPct val="70000"/>
              <a:buFont typeface="Wingdings" panose="05000000000000000000" charset="0"/>
              <a:buChar char="l"/>
              <a:tabLst/>
              <a:defRPr/>
            </a:pPr>
            <a:r>
              <a:rPr kumimoji="0" lang="en-US" altLang="zh-CN" sz="1600" b="1" i="0" u="none" strike="noStrike" kern="1200" cap="none" spc="0" normalizeH="0" baseline="0" noProof="0">
                <a:ln>
                  <a:noFill/>
                </a:ln>
                <a:solidFill>
                  <a:prstClr val="black"/>
                </a:solidFill>
                <a:effectLst/>
                <a:uLnTx/>
                <a:uFillTx/>
                <a:latin typeface="Arial"/>
                <a:ea typeface="华文中宋" pitchFamily="2" charset="-122"/>
                <a:cs typeface="+mn-cs"/>
              </a:rPr>
              <a:t>   tvca</a:t>
            </a:r>
            <a:r>
              <a:rPr kumimoji="0" lang="zh-CN" altLang="en-US" sz="1600" b="1" i="0" u="none" strike="noStrike" kern="1200" cap="none" spc="0" normalizeH="0" baseline="0" noProof="0">
                <a:ln>
                  <a:noFill/>
                </a:ln>
                <a:solidFill>
                  <a:prstClr val="black"/>
                </a:solidFill>
                <a:effectLst/>
                <a:uLnTx/>
                <a:uFillTx/>
                <a:latin typeface="Arial"/>
                <a:ea typeface="华文中宋" pitchFamily="2" charset="-122"/>
                <a:cs typeface="+mn-cs"/>
              </a:rPr>
              <a:t>（计量罐体积变化）依靠单属性在测试数据上距离事故发生</a:t>
            </a:r>
            <a:r>
              <a:rPr kumimoji="0" lang="zh-CN" altLang="en-US" sz="1600" b="1" i="0" u="none" strike="noStrike" kern="1200" cap="none" spc="0" normalizeH="0" baseline="0" noProof="0">
                <a:ln>
                  <a:noFill/>
                </a:ln>
                <a:solidFill>
                  <a:srgbClr val="FF0000"/>
                </a:solidFill>
                <a:effectLst/>
                <a:uLnTx/>
                <a:uFillTx/>
                <a:latin typeface="Arial"/>
                <a:ea typeface="华文中宋" pitchFamily="2" charset="-122"/>
                <a:cs typeface="+mn-cs"/>
              </a:rPr>
              <a:t>前三小时内四次预警</a:t>
            </a:r>
            <a:endParaRPr kumimoji="0" lang="zh-CN" altLang="en-US" sz="1600" b="1" i="0" u="none" strike="noStrike" kern="1200" cap="none" spc="0" normalizeH="0" baseline="0" noProof="0">
              <a:ln>
                <a:noFill/>
              </a:ln>
              <a:solidFill>
                <a:srgbClr val="ACCBF9"/>
              </a:solidFill>
              <a:effectLst/>
              <a:uLnTx/>
              <a:uFillTx/>
              <a:latin typeface="Arial"/>
              <a:ea typeface="华文中宋" pitchFamily="2" charset="-122"/>
              <a:cs typeface="+mn-cs"/>
            </a:endParaRPr>
          </a:p>
          <a:p>
            <a:pPr marL="0" marR="0" lvl="0" indent="0" algn="l" defTabSz="914400" rtl="0" eaLnBrk="0" fontAlgn="base" latinLnBrk="0" hangingPunct="0">
              <a:lnSpc>
                <a:spcPct val="100000"/>
              </a:lnSpc>
              <a:spcBef>
                <a:spcPct val="25000"/>
              </a:spcBef>
              <a:spcAft>
                <a:spcPct val="15000"/>
              </a:spcAft>
              <a:buClr>
                <a:srgbClr val="242852"/>
              </a:buClr>
              <a:buSzPct val="70000"/>
              <a:buFont typeface="Wingdings" panose="05000000000000000000" charset="0"/>
              <a:buNone/>
              <a:tabLst/>
              <a:defRPr/>
            </a:pPr>
            <a:endParaRPr kumimoji="0" lang="zh-CN" altLang="en-US" sz="1600" b="1" i="0" u="none" strike="noStrike" kern="1200" cap="none" spc="0" normalizeH="0" baseline="0" noProof="0">
              <a:ln>
                <a:noFill/>
              </a:ln>
              <a:solidFill>
                <a:srgbClr val="ACCBF9"/>
              </a:solidFill>
              <a:effectLst/>
              <a:uLnTx/>
              <a:uFillTx/>
              <a:latin typeface="Arial"/>
              <a:ea typeface="华文中宋" pitchFamily="2" charset="-122"/>
              <a:cs typeface="+mn-cs"/>
            </a:endParaRPr>
          </a:p>
        </p:txBody>
      </p:sp>
      <p:pic>
        <p:nvPicPr>
          <p:cNvPr id="4" name="图片 3" descr="图片1"/>
          <p:cNvPicPr>
            <a:picLocks noChangeAspect="1"/>
          </p:cNvPicPr>
          <p:nvPr>
            <p:custDataLst>
              <p:tags r:id="rId1"/>
            </p:custDataLst>
          </p:nvPr>
        </p:nvPicPr>
        <p:blipFill>
          <a:blip r:embed="rId4"/>
          <a:stretch>
            <a:fillRect/>
          </a:stretch>
        </p:blipFill>
        <p:spPr>
          <a:xfrm>
            <a:off x="401955" y="2329180"/>
            <a:ext cx="5547360" cy="2005330"/>
          </a:xfrm>
          <a:prstGeom prst="rect">
            <a:avLst/>
          </a:prstGeom>
        </p:spPr>
      </p:pic>
      <p:pic>
        <p:nvPicPr>
          <p:cNvPr id="10" name="图片 9" descr="tvca"/>
          <p:cNvPicPr>
            <a:picLocks noChangeAspect="1"/>
          </p:cNvPicPr>
          <p:nvPr/>
        </p:nvPicPr>
        <p:blipFill>
          <a:blip r:embed="rId5"/>
          <a:stretch>
            <a:fillRect/>
          </a:stretch>
        </p:blipFill>
        <p:spPr>
          <a:xfrm>
            <a:off x="5949315" y="2164080"/>
            <a:ext cx="5717540" cy="2059305"/>
          </a:xfrm>
          <a:prstGeom prst="rect">
            <a:avLst/>
          </a:prstGeom>
        </p:spPr>
      </p:pic>
      <p:sp>
        <p:nvSpPr>
          <p:cNvPr id="11" name="文本框 10"/>
          <p:cNvSpPr txBox="1"/>
          <p:nvPr/>
        </p:nvSpPr>
        <p:spPr>
          <a:xfrm>
            <a:off x="2338070" y="4438015"/>
            <a:ext cx="13620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tva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计量罐</a:t>
            </a:r>
          </a:p>
        </p:txBody>
      </p:sp>
      <p:sp>
        <p:nvSpPr>
          <p:cNvPr id="12" name="文本框 11"/>
          <p:cNvSpPr txBox="1"/>
          <p:nvPr/>
        </p:nvSpPr>
        <p:spPr>
          <a:xfrm>
            <a:off x="8709660" y="4223385"/>
            <a:ext cx="24155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tvca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计量罐体积变化</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8087360" cy="11988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：包含一次卡钻的</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条数据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：包含一次卡钻的</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条数据</a:t>
            </a: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第二组实验特征参数选取：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dbtm,mfia,tqx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每个参数一轮大概</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2500s, </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每个参数</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35</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轮</a:t>
            </a:r>
          </a:p>
        </p:txBody>
      </p:sp>
      <p:sp>
        <p:nvSpPr>
          <p:cNvPr id="4" name="文本框 3"/>
          <p:cNvSpPr txBox="1"/>
          <p:nvPr/>
        </p:nvSpPr>
        <p:spPr>
          <a:xfrm>
            <a:off x="802005" y="3244850"/>
            <a:ext cx="560578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第一组实验特征参数选取：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mfop, tva, bpos, tvca, spr5</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 </a:t>
            </a: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pic>
        <p:nvPicPr>
          <p:cNvPr id="12" name="图片 11"/>
          <p:cNvPicPr>
            <a:picLocks noChangeAspect="1"/>
          </p:cNvPicPr>
          <p:nvPr/>
        </p:nvPicPr>
        <p:blipFill>
          <a:blip r:embed="rId2"/>
          <a:stretch>
            <a:fillRect/>
          </a:stretch>
        </p:blipFill>
        <p:spPr>
          <a:xfrm>
            <a:off x="904875" y="3520440"/>
            <a:ext cx="3303270" cy="3402965"/>
          </a:xfrm>
          <a:prstGeom prst="rect">
            <a:avLst/>
          </a:prstGeom>
        </p:spPr>
      </p:pic>
      <p:pic>
        <p:nvPicPr>
          <p:cNvPr id="13" name="图片 12"/>
          <p:cNvPicPr>
            <a:picLocks noChangeAspect="1"/>
          </p:cNvPicPr>
          <p:nvPr/>
        </p:nvPicPr>
        <p:blipFill>
          <a:blip r:embed="rId3"/>
          <a:stretch>
            <a:fillRect/>
          </a:stretch>
        </p:blipFill>
        <p:spPr>
          <a:xfrm>
            <a:off x="6700520" y="2058035"/>
            <a:ext cx="5073015" cy="46634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522970" y="3255645"/>
            <a:ext cx="3295650" cy="2857500"/>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第一组实验特征参数选取：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dbtm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井深</a:t>
            </a:r>
          </a:p>
        </p:txBody>
      </p:sp>
      <p:grpSp>
        <p:nvGrpSpPr>
          <p:cNvPr id="23" name="组合 22"/>
          <p:cNvGrpSpPr/>
          <p:nvPr/>
        </p:nvGrpSpPr>
        <p:grpSpPr>
          <a:xfrm>
            <a:off x="4325620" y="3439160"/>
            <a:ext cx="7397750" cy="3310890"/>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dbtm-test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9998075" y="3696970"/>
            <a:ext cx="1464310" cy="5530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12810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12880</a:t>
            </a:r>
          </a:p>
        </p:txBody>
      </p:sp>
      <p:pic>
        <p:nvPicPr>
          <p:cNvPr id="2" name="图片 1"/>
          <p:cNvPicPr>
            <a:picLocks noChangeAspect="1"/>
          </p:cNvPicPr>
          <p:nvPr/>
        </p:nvPicPr>
        <p:blipFill>
          <a:blip r:embed="rId3"/>
          <a:stretch>
            <a:fillRect/>
          </a:stretch>
        </p:blipFill>
        <p:spPr>
          <a:xfrm>
            <a:off x="4859655" y="3217545"/>
            <a:ext cx="3486150" cy="2819400"/>
          </a:xfrm>
          <a:prstGeom prst="rect">
            <a:avLst/>
          </a:prstGeom>
        </p:spPr>
      </p:pic>
      <p:pic>
        <p:nvPicPr>
          <p:cNvPr id="13" name="图片 12"/>
          <p:cNvPicPr>
            <a:picLocks noChangeAspect="1"/>
          </p:cNvPicPr>
          <p:nvPr/>
        </p:nvPicPr>
        <p:blipFill>
          <a:blip r:embed="rId4"/>
          <a:stretch>
            <a:fillRect/>
          </a:stretch>
        </p:blipFill>
        <p:spPr>
          <a:xfrm>
            <a:off x="696595" y="2560955"/>
            <a:ext cx="3563620" cy="2353945"/>
          </a:xfrm>
          <a:prstGeom prst="rect">
            <a:avLst/>
          </a:prstGeom>
        </p:spPr>
      </p:pic>
      <p:pic>
        <p:nvPicPr>
          <p:cNvPr id="15" name="图片 14"/>
          <p:cNvPicPr>
            <a:picLocks noChangeAspect="1"/>
          </p:cNvPicPr>
          <p:nvPr/>
        </p:nvPicPr>
        <p:blipFill>
          <a:blip r:embed="rId5"/>
          <a:stretch>
            <a:fillRect/>
          </a:stretch>
        </p:blipFill>
        <p:spPr>
          <a:xfrm>
            <a:off x="1002665" y="4914900"/>
            <a:ext cx="2707005" cy="18789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8437245" y="3070860"/>
            <a:ext cx="3445510" cy="3018790"/>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第一组实验特征参数选取：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mfia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排量</a:t>
            </a:r>
          </a:p>
        </p:txBody>
      </p:sp>
      <p:grpSp>
        <p:nvGrpSpPr>
          <p:cNvPr id="25" name="组合 24"/>
          <p:cNvGrpSpPr/>
          <p:nvPr/>
        </p:nvGrpSpPr>
        <p:grpSpPr>
          <a:xfrm>
            <a:off x="4325620" y="3439160"/>
            <a:ext cx="7397750" cy="3310890"/>
            <a:chOff x="6993" y="5386"/>
            <a:chExt cx="11650" cy="5214"/>
          </a:xfrm>
        </p:grpSpPr>
        <p:grpSp>
          <p:nvGrpSpPr>
            <p:cNvPr id="23" name="组合 22"/>
            <p:cNvGrpSpPr/>
            <p:nvPr/>
          </p:nvGrpSpPr>
          <p:grpSpPr>
            <a:xfrm>
              <a:off x="6993" y="5386"/>
              <a:ext cx="11650" cy="5214"/>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mfia-test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15926" y="5792"/>
              <a:ext cx="2306" cy="8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14</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小时</a:t>
              </a: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20</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分钟内</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产生</a:t>
              </a: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4</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次</a:t>
              </a:r>
            </a:p>
          </p:txBody>
        </p:sp>
      </p:grpSp>
      <p:pic>
        <p:nvPicPr>
          <p:cNvPr id="4" name="图片 3"/>
          <p:cNvPicPr>
            <a:picLocks noChangeAspect="1"/>
          </p:cNvPicPr>
          <p:nvPr/>
        </p:nvPicPr>
        <p:blipFill>
          <a:blip r:embed="rId3"/>
          <a:stretch>
            <a:fillRect/>
          </a:stretch>
        </p:blipFill>
        <p:spPr>
          <a:xfrm>
            <a:off x="5175885" y="3274695"/>
            <a:ext cx="3200400" cy="2838450"/>
          </a:xfrm>
          <a:prstGeom prst="rect">
            <a:avLst/>
          </a:prstGeom>
        </p:spPr>
      </p:pic>
      <p:pic>
        <p:nvPicPr>
          <p:cNvPr id="10" name="图片 9"/>
          <p:cNvPicPr>
            <a:picLocks noChangeAspect="1"/>
          </p:cNvPicPr>
          <p:nvPr/>
        </p:nvPicPr>
        <p:blipFill>
          <a:blip r:embed="rId4"/>
          <a:stretch>
            <a:fillRect/>
          </a:stretch>
        </p:blipFill>
        <p:spPr>
          <a:xfrm>
            <a:off x="897255" y="2640330"/>
            <a:ext cx="3258820" cy="2143760"/>
          </a:xfrm>
          <a:prstGeom prst="rect">
            <a:avLst/>
          </a:prstGeom>
        </p:spPr>
      </p:pic>
      <p:pic>
        <p:nvPicPr>
          <p:cNvPr id="14" name="图片 13"/>
          <p:cNvPicPr>
            <a:picLocks noChangeAspect="1"/>
          </p:cNvPicPr>
          <p:nvPr/>
        </p:nvPicPr>
        <p:blipFill>
          <a:blip r:embed="rId5"/>
          <a:stretch>
            <a:fillRect/>
          </a:stretch>
        </p:blipFill>
        <p:spPr>
          <a:xfrm>
            <a:off x="1054735" y="4784090"/>
            <a:ext cx="2943860" cy="20053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8621395" y="3409315"/>
            <a:ext cx="2900045" cy="2680335"/>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第一组实验特征参数选取：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tqx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扭矩</a:t>
            </a:r>
          </a:p>
        </p:txBody>
      </p:sp>
      <p:grpSp>
        <p:nvGrpSpPr>
          <p:cNvPr id="25" name="组合 24"/>
          <p:cNvGrpSpPr/>
          <p:nvPr/>
        </p:nvGrpSpPr>
        <p:grpSpPr>
          <a:xfrm>
            <a:off x="4325620" y="3439160"/>
            <a:ext cx="7397750" cy="3310890"/>
            <a:chOff x="6993" y="5386"/>
            <a:chExt cx="11650" cy="5214"/>
          </a:xfrm>
        </p:grpSpPr>
        <p:grpSp>
          <p:nvGrpSpPr>
            <p:cNvPr id="23" name="组合 22"/>
            <p:cNvGrpSpPr/>
            <p:nvPr/>
          </p:nvGrpSpPr>
          <p:grpSpPr>
            <a:xfrm>
              <a:off x="6993" y="5386"/>
              <a:ext cx="11650" cy="5214"/>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mfia-test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15926" y="5792"/>
              <a:ext cx="2306" cy="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很多次预警</a:t>
              </a:r>
            </a:p>
          </p:txBody>
        </p:sp>
      </p:grpSp>
      <p:pic>
        <p:nvPicPr>
          <p:cNvPr id="3" name="图片 2"/>
          <p:cNvPicPr>
            <a:picLocks noChangeAspect="1"/>
          </p:cNvPicPr>
          <p:nvPr/>
        </p:nvPicPr>
        <p:blipFill>
          <a:blip r:embed="rId3"/>
          <a:stretch>
            <a:fillRect/>
          </a:stretch>
        </p:blipFill>
        <p:spPr>
          <a:xfrm>
            <a:off x="1122045" y="4782185"/>
            <a:ext cx="2988945" cy="2075815"/>
          </a:xfrm>
          <a:prstGeom prst="rect">
            <a:avLst/>
          </a:prstGeom>
        </p:spPr>
      </p:pic>
      <p:pic>
        <p:nvPicPr>
          <p:cNvPr id="13" name="图片 12"/>
          <p:cNvPicPr>
            <a:picLocks noChangeAspect="1"/>
          </p:cNvPicPr>
          <p:nvPr/>
        </p:nvPicPr>
        <p:blipFill>
          <a:blip r:embed="rId4"/>
          <a:stretch>
            <a:fillRect/>
          </a:stretch>
        </p:blipFill>
        <p:spPr>
          <a:xfrm>
            <a:off x="1122045" y="2766695"/>
            <a:ext cx="2900680" cy="1962150"/>
          </a:xfrm>
          <a:prstGeom prst="rect">
            <a:avLst/>
          </a:prstGeom>
        </p:spPr>
      </p:pic>
      <p:pic>
        <p:nvPicPr>
          <p:cNvPr id="15" name="图片 14"/>
          <p:cNvPicPr>
            <a:picLocks noChangeAspect="1"/>
          </p:cNvPicPr>
          <p:nvPr/>
        </p:nvPicPr>
        <p:blipFill>
          <a:blip r:embed="rId5"/>
          <a:stretch>
            <a:fillRect/>
          </a:stretch>
        </p:blipFill>
        <p:spPr>
          <a:xfrm>
            <a:off x="4895215" y="3070860"/>
            <a:ext cx="3304540" cy="3018790"/>
          </a:xfrm>
          <a:prstGeom prst="rect">
            <a:avLst/>
          </a:prstGeom>
        </p:spPr>
      </p:pic>
      <p:sp>
        <p:nvSpPr>
          <p:cNvPr id="26" name="文本框 25"/>
          <p:cNvSpPr txBox="1"/>
          <p:nvPr/>
        </p:nvSpPr>
        <p:spPr>
          <a:xfrm>
            <a:off x="6077585" y="2392045"/>
            <a:ext cx="399796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从扭矩的异常值看，基本相同，难于用设置阈值的方式找到关键性异常</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第一组实验特征参数选取：</a:t>
            </a:r>
            <a:r>
              <a:rPr kumimoji="0" lang="en-US" altLang="zh-CN" sz="1800" b="1"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mfop, tva, bpos, tvca, spr5</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 </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a:t>
            </a:r>
            <a:r>
              <a:rPr kumimoji="0" lang="en-US" altLang="zh-CN" sz="1800" b="1" i="0" u="none" strike="noStrike" kern="1200" cap="none" spc="0" normalizeH="0" baseline="0" noProof="0">
                <a:ln>
                  <a:noFill/>
                </a:ln>
                <a:solidFill>
                  <a:srgbClr val="92D050"/>
                </a:solidFill>
                <a:effectLst/>
                <a:uLnTx/>
                <a:uFillTx/>
                <a:latin typeface="Arial"/>
                <a:ea typeface="黑体" panose="02010609060101010101" pitchFamily="49" charset="-122"/>
                <a:cs typeface="+mn-cs"/>
              </a:rPr>
              <a:t>dbtm,mfia,tqx</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endPar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endParaRPr>
          </a:p>
        </p:txBody>
      </p:sp>
      <p:sp>
        <p:nvSpPr>
          <p:cNvPr id="2" name="文本框 1"/>
          <p:cNvSpPr txBox="1"/>
          <p:nvPr/>
        </p:nvSpPr>
        <p:spPr>
          <a:xfrm>
            <a:off x="920750" y="2640330"/>
            <a:ext cx="597725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关于相关实验分析：基于预测的卷积</a:t>
            </a: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grpSp>
        <p:nvGrpSpPr>
          <p:cNvPr id="28" name="组合 27"/>
          <p:cNvGrpSpPr/>
          <p:nvPr/>
        </p:nvGrpSpPr>
        <p:grpSpPr>
          <a:xfrm>
            <a:off x="189230" y="3142615"/>
            <a:ext cx="2231390" cy="1711960"/>
            <a:chOff x="13072" y="4575"/>
            <a:chExt cx="6003" cy="5094"/>
          </a:xfrm>
        </p:grpSpPr>
        <p:pic>
          <p:nvPicPr>
            <p:cNvPr id="12" name="图片 11"/>
            <p:cNvPicPr>
              <a:picLocks noChangeAspect="1"/>
            </p:cNvPicPr>
            <p:nvPr/>
          </p:nvPicPr>
          <p:blipFill>
            <a:blip r:embed="rId2"/>
            <a:stretch>
              <a:fillRect/>
            </a:stretch>
          </p:blipFill>
          <p:spPr>
            <a:xfrm>
              <a:off x="13072" y="4575"/>
              <a:ext cx="6003" cy="5094"/>
            </a:xfrm>
            <a:prstGeom prst="rect">
              <a:avLst/>
            </a:prstGeom>
          </p:spPr>
        </p:pic>
        <p:sp>
          <p:nvSpPr>
            <p:cNvPr id="4" name="文本框 3"/>
            <p:cNvSpPr txBox="1"/>
            <p:nvPr/>
          </p:nvSpPr>
          <p:spPr>
            <a:xfrm>
              <a:off x="15129" y="5017"/>
              <a:ext cx="2306" cy="11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第</a:t>
              </a: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20000</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条数据预警</a:t>
              </a:r>
            </a:p>
          </p:txBody>
        </p:sp>
        <p:cxnSp>
          <p:nvCxnSpPr>
            <p:cNvPr id="10" name="直接箭头连接符 9"/>
            <p:cNvCxnSpPr>
              <a:stCxn id="4" idx="1"/>
            </p:cNvCxnSpPr>
            <p:nvPr/>
          </p:nvCxnSpPr>
          <p:spPr>
            <a:xfrm flipH="1">
              <a:off x="14615" y="5610"/>
              <a:ext cx="514" cy="3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5084" y="5577"/>
              <a:ext cx="125" cy="3731"/>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26" name="文本框 25"/>
            <p:cNvSpPr txBox="1"/>
            <p:nvPr/>
          </p:nvSpPr>
          <p:spPr>
            <a:xfrm>
              <a:off x="15742" y="6292"/>
              <a:ext cx="2306" cy="11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7" name="直接箭头连接符 26"/>
            <p:cNvCxnSpPr>
              <a:stCxn id="26" idx="1"/>
            </p:cNvCxnSpPr>
            <p:nvPr/>
          </p:nvCxnSpPr>
          <p:spPr>
            <a:xfrm flipH="1">
              <a:off x="15331" y="6886"/>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3"/>
          <a:stretch>
            <a:fillRect/>
          </a:stretch>
        </p:blipFill>
        <p:spPr>
          <a:xfrm>
            <a:off x="2576195" y="3284220"/>
            <a:ext cx="1861820" cy="1570355"/>
          </a:xfrm>
          <a:prstGeom prst="rect">
            <a:avLst/>
          </a:prstGeom>
        </p:spPr>
      </p:pic>
      <p:sp>
        <p:nvSpPr>
          <p:cNvPr id="30" name="文本框 29"/>
          <p:cNvSpPr txBox="1"/>
          <p:nvPr/>
        </p:nvSpPr>
        <p:spPr>
          <a:xfrm>
            <a:off x="3796030" y="3526155"/>
            <a:ext cx="75311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第</a:t>
            </a: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2000</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a:t>
            </a: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9156</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a:t>
            </a: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21082</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条数据预警</a:t>
            </a:r>
          </a:p>
        </p:txBody>
      </p:sp>
      <p:sp>
        <p:nvSpPr>
          <p:cNvPr id="34" name="文本框 33"/>
          <p:cNvSpPr txBox="1"/>
          <p:nvPr/>
        </p:nvSpPr>
        <p:spPr>
          <a:xfrm>
            <a:off x="4137660" y="4335780"/>
            <a:ext cx="75311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35" name="直接箭头连接符 34"/>
          <p:cNvCxnSpPr>
            <a:stCxn id="34" idx="1"/>
          </p:cNvCxnSpPr>
          <p:nvPr/>
        </p:nvCxnSpPr>
        <p:spPr>
          <a:xfrm flipH="1">
            <a:off x="4003040" y="4535170"/>
            <a:ext cx="134620" cy="762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4"/>
          <a:stretch>
            <a:fillRect/>
          </a:stretch>
        </p:blipFill>
        <p:spPr>
          <a:xfrm>
            <a:off x="4688205" y="2877185"/>
            <a:ext cx="2404110" cy="1977390"/>
          </a:xfrm>
          <a:prstGeom prst="rect">
            <a:avLst/>
          </a:prstGeom>
        </p:spPr>
      </p:pic>
      <p:sp>
        <p:nvSpPr>
          <p:cNvPr id="37" name="文本框 36"/>
          <p:cNvSpPr txBox="1"/>
          <p:nvPr/>
        </p:nvSpPr>
        <p:spPr>
          <a:xfrm>
            <a:off x="6505575" y="4162425"/>
            <a:ext cx="70612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38" name="直接箭头连接符 37"/>
          <p:cNvCxnSpPr>
            <a:stCxn id="37" idx="1"/>
          </p:cNvCxnSpPr>
          <p:nvPr/>
        </p:nvCxnSpPr>
        <p:spPr>
          <a:xfrm flipH="1" flipV="1">
            <a:off x="5954395" y="4342130"/>
            <a:ext cx="551180" cy="196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546090" y="3293110"/>
            <a:ext cx="76200" cy="146558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40" name="文本框 39"/>
          <p:cNvSpPr txBox="1"/>
          <p:nvPr/>
        </p:nvSpPr>
        <p:spPr>
          <a:xfrm>
            <a:off x="6400800" y="3577590"/>
            <a:ext cx="706120" cy="245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无预警</a:t>
            </a:r>
          </a:p>
        </p:txBody>
      </p:sp>
      <p:pic>
        <p:nvPicPr>
          <p:cNvPr id="41" name="图片 40"/>
          <p:cNvPicPr>
            <a:picLocks noChangeAspect="1"/>
          </p:cNvPicPr>
          <p:nvPr/>
        </p:nvPicPr>
        <p:blipFill>
          <a:blip r:embed="rId5"/>
          <a:stretch>
            <a:fillRect/>
          </a:stretch>
        </p:blipFill>
        <p:spPr>
          <a:xfrm>
            <a:off x="7211695" y="2640330"/>
            <a:ext cx="2546350" cy="2272030"/>
          </a:xfrm>
          <a:prstGeom prst="rect">
            <a:avLst/>
          </a:prstGeom>
        </p:spPr>
      </p:pic>
      <p:sp>
        <p:nvSpPr>
          <p:cNvPr id="42" name="文本框 41"/>
          <p:cNvSpPr txBox="1"/>
          <p:nvPr/>
        </p:nvSpPr>
        <p:spPr>
          <a:xfrm>
            <a:off x="8872855" y="3966845"/>
            <a:ext cx="82804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43" name="直接箭头连接符 42"/>
          <p:cNvCxnSpPr>
            <a:stCxn id="42" idx="1"/>
          </p:cNvCxnSpPr>
          <p:nvPr/>
        </p:nvCxnSpPr>
        <p:spPr>
          <a:xfrm flipH="1" flipV="1">
            <a:off x="8330565" y="4161790"/>
            <a:ext cx="542290" cy="44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8030210" y="3164205"/>
            <a:ext cx="76200" cy="1638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45" name="文本框 44"/>
          <p:cNvSpPr txBox="1"/>
          <p:nvPr/>
        </p:nvSpPr>
        <p:spPr>
          <a:xfrm>
            <a:off x="8768080" y="3382010"/>
            <a:ext cx="828040" cy="5530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在事故发生前</a:t>
            </a: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小时</a:t>
            </a: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16</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p:txBody>
      </p:sp>
      <p:pic>
        <p:nvPicPr>
          <p:cNvPr id="46" name="图片 45"/>
          <p:cNvPicPr>
            <a:picLocks noChangeAspect="1"/>
          </p:cNvPicPr>
          <p:nvPr/>
        </p:nvPicPr>
        <p:blipFill>
          <a:blip r:embed="rId6"/>
          <a:stretch>
            <a:fillRect/>
          </a:stretch>
        </p:blipFill>
        <p:spPr>
          <a:xfrm>
            <a:off x="9758045" y="2839085"/>
            <a:ext cx="2303780" cy="2081530"/>
          </a:xfrm>
          <a:prstGeom prst="rect">
            <a:avLst/>
          </a:prstGeom>
        </p:spPr>
      </p:pic>
      <p:sp>
        <p:nvSpPr>
          <p:cNvPr id="47" name="文本框 46"/>
          <p:cNvSpPr txBox="1"/>
          <p:nvPr/>
        </p:nvSpPr>
        <p:spPr>
          <a:xfrm>
            <a:off x="10690860" y="3142615"/>
            <a:ext cx="1137285"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6</a:t>
            </a:r>
            <a:r>
              <a:rPr kumimoji="0" lang="zh-CN" altLang="en-US" sz="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1959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12810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23800--2:52:30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24150--2:35:00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25130--1:46:00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25200--1:42:30</a:t>
            </a:r>
          </a:p>
        </p:txBody>
      </p:sp>
      <p:pic>
        <p:nvPicPr>
          <p:cNvPr id="48" name="图片 47"/>
          <p:cNvPicPr>
            <a:picLocks noChangeAspect="1"/>
          </p:cNvPicPr>
          <p:nvPr/>
        </p:nvPicPr>
        <p:blipFill>
          <a:blip r:embed="rId7"/>
          <a:stretch>
            <a:fillRect/>
          </a:stretch>
        </p:blipFill>
        <p:spPr>
          <a:xfrm>
            <a:off x="189230" y="4920615"/>
            <a:ext cx="2077720" cy="1801495"/>
          </a:xfrm>
          <a:prstGeom prst="rect">
            <a:avLst/>
          </a:prstGeom>
        </p:spPr>
      </p:pic>
      <p:sp>
        <p:nvSpPr>
          <p:cNvPr id="49" name="文本框 48"/>
          <p:cNvSpPr txBox="1"/>
          <p:nvPr/>
        </p:nvSpPr>
        <p:spPr>
          <a:xfrm>
            <a:off x="802640" y="5466715"/>
            <a:ext cx="1464310" cy="5530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12810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12880</a:t>
            </a:r>
          </a:p>
        </p:txBody>
      </p:sp>
      <p:pic>
        <p:nvPicPr>
          <p:cNvPr id="50" name="图片 49"/>
          <p:cNvPicPr>
            <a:picLocks noChangeAspect="1"/>
          </p:cNvPicPr>
          <p:nvPr/>
        </p:nvPicPr>
        <p:blipFill>
          <a:blip r:embed="rId8"/>
          <a:stretch>
            <a:fillRect/>
          </a:stretch>
        </p:blipFill>
        <p:spPr>
          <a:xfrm>
            <a:off x="2480945" y="5036820"/>
            <a:ext cx="1957070" cy="1715135"/>
          </a:xfrm>
          <a:prstGeom prst="rect">
            <a:avLst/>
          </a:prstGeom>
        </p:spPr>
      </p:pic>
      <p:sp>
        <p:nvSpPr>
          <p:cNvPr id="51" name="文本框 50"/>
          <p:cNvSpPr txBox="1"/>
          <p:nvPr/>
        </p:nvSpPr>
        <p:spPr>
          <a:xfrm>
            <a:off x="3223895" y="5617845"/>
            <a:ext cx="1464310" cy="5530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14</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小时</a:t>
            </a: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20</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分钟内</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产生</a:t>
            </a: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4</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次</a:t>
            </a:r>
          </a:p>
        </p:txBody>
      </p:sp>
      <p:pic>
        <p:nvPicPr>
          <p:cNvPr id="52" name="图片 51"/>
          <p:cNvPicPr>
            <a:picLocks noChangeAspect="1"/>
          </p:cNvPicPr>
          <p:nvPr/>
        </p:nvPicPr>
        <p:blipFill>
          <a:blip r:embed="rId9"/>
          <a:stretch>
            <a:fillRect/>
          </a:stretch>
        </p:blipFill>
        <p:spPr>
          <a:xfrm>
            <a:off x="4751705" y="4854575"/>
            <a:ext cx="2146300" cy="1983740"/>
          </a:xfrm>
          <a:prstGeom prst="rect">
            <a:avLst/>
          </a:prstGeom>
        </p:spPr>
      </p:pic>
      <p:sp>
        <p:nvSpPr>
          <p:cNvPr id="53" name="文本框 52"/>
          <p:cNvSpPr txBox="1"/>
          <p:nvPr/>
        </p:nvSpPr>
        <p:spPr>
          <a:xfrm>
            <a:off x="5628005" y="5466715"/>
            <a:ext cx="1464310" cy="245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很多次预警</a:t>
            </a:r>
          </a:p>
        </p:txBody>
      </p:sp>
      <p:sp>
        <p:nvSpPr>
          <p:cNvPr id="54" name="文本框 53"/>
          <p:cNvSpPr txBox="1"/>
          <p:nvPr/>
        </p:nvSpPr>
        <p:spPr>
          <a:xfrm>
            <a:off x="7839710" y="5036820"/>
            <a:ext cx="3289935"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单属性横向相关</a:t>
            </a: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属性之间纵向相关</a:t>
            </a: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a:xfrm>
            <a:off x="401955" y="1002665"/>
            <a:ext cx="7902575" cy="1383030"/>
          </a:xfrm>
        </p:spPr>
        <p:txBody>
          <a:bodyPr/>
          <a:lstStyle/>
          <a:p>
            <a:pPr algn="l"/>
            <a:r>
              <a:rPr lang="zh-CN" altLang="en-US" sz="1800"/>
              <a:t>下一步</a:t>
            </a:r>
          </a:p>
          <a:p>
            <a:pPr algn="l"/>
            <a:r>
              <a:rPr lang="zh-CN" altLang="en-US" sz="1800"/>
              <a:t>进行剩余属性的预测实验</a:t>
            </a:r>
          </a:p>
          <a:p>
            <a:pPr algn="l"/>
            <a:r>
              <a:rPr lang="zh-CN" altLang="en-US" sz="1800"/>
              <a:t>首先利用卷积的方式来进行事故检测，然后利用</a:t>
            </a:r>
            <a:r>
              <a:rPr lang="en-US" altLang="zh-CN" sz="1800"/>
              <a:t>LSTM</a:t>
            </a:r>
            <a:r>
              <a:rPr lang="zh-CN" altLang="en-US" sz="1800"/>
              <a:t>预测的数据进行预警</a:t>
            </a:r>
          </a:p>
        </p:txBody>
      </p:sp>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pic>
        <p:nvPicPr>
          <p:cNvPr id="2" name="图片 1"/>
          <p:cNvPicPr>
            <a:picLocks noChangeAspect="1"/>
          </p:cNvPicPr>
          <p:nvPr/>
        </p:nvPicPr>
        <p:blipFill>
          <a:blip r:embed="rId2"/>
          <a:stretch>
            <a:fillRect/>
          </a:stretch>
        </p:blipFill>
        <p:spPr>
          <a:xfrm>
            <a:off x="0" y="3367405"/>
            <a:ext cx="5102225" cy="3162935"/>
          </a:xfrm>
          <a:prstGeom prst="rect">
            <a:avLst/>
          </a:prstGeom>
        </p:spPr>
      </p:pic>
      <p:pic>
        <p:nvPicPr>
          <p:cNvPr id="4" name="图片 3"/>
          <p:cNvPicPr>
            <a:picLocks noChangeAspect="1"/>
          </p:cNvPicPr>
          <p:nvPr/>
        </p:nvPicPr>
        <p:blipFill>
          <a:blip r:embed="rId3"/>
          <a:stretch>
            <a:fillRect/>
          </a:stretch>
        </p:blipFill>
        <p:spPr>
          <a:xfrm>
            <a:off x="5579745" y="3076575"/>
            <a:ext cx="4972685" cy="32797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矩形 2"/>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4" name="矩形 3"/>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49"/>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工作总结汇报</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
        <p:nvSpPr>
          <p:cNvPr id="3" name="标题 1"/>
          <p:cNvSpPr txBox="1"/>
          <p:nvPr/>
        </p:nvSpPr>
        <p:spPr bwMode="auto">
          <a:xfrm>
            <a:off x="6967930" y="3472311"/>
            <a:ext cx="2448272" cy="984885"/>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赵子飞</a:t>
            </a:r>
            <a:endParaRPr kumimoji="0" lang="x-none"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fld id="{BB962C8B-B14F-4D97-AF65-F5344CB8AC3E}" type="datetime2">
              <a:rPr kumimoji="0" lang="zh-C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pPr marL="0" marR="0" lvl="0" indent="0" algn="ctr" defTabSz="914400" rtl="0" eaLnBrk="1" fontAlgn="auto" latinLnBrk="0" hangingPunct="1">
                <a:lnSpc>
                  <a:spcPct val="100000"/>
                </a:lnSpc>
                <a:spcBef>
                  <a:spcPts val="1200"/>
                </a:spcBef>
                <a:spcAft>
                  <a:spcPts val="0"/>
                </a:spcAft>
                <a:buClrTx/>
                <a:buSzTx/>
                <a:buFontTx/>
                <a:buNone/>
                <a:tabLst/>
                <a:defRPr/>
              </a:pPr>
              <a:t>2020年4月27日</a:t>
            </a:fld>
            <a:endParaRPr kumimoji="0" lang="zh-CN"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83348540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8" name="图片 7">
            <a:extLst>
              <a:ext uri="{FF2B5EF4-FFF2-40B4-BE49-F238E27FC236}">
                <a16:creationId xmlns:a16="http://schemas.microsoft.com/office/drawing/2014/main" id="{3AC83A2B-C022-4BD7-BD96-EA0573FB8BD8}"/>
              </a:ext>
            </a:extLst>
          </p:cNvPr>
          <p:cNvPicPr>
            <a:picLocks noChangeAspect="1"/>
          </p:cNvPicPr>
          <p:nvPr/>
        </p:nvPicPr>
        <p:blipFill>
          <a:blip r:embed="rId2"/>
          <a:stretch>
            <a:fillRect/>
          </a:stretch>
        </p:blipFill>
        <p:spPr>
          <a:xfrm>
            <a:off x="791662" y="1528091"/>
            <a:ext cx="10368986" cy="4880871"/>
          </a:xfrm>
          <a:prstGeom prst="rect">
            <a:avLst/>
          </a:prstGeom>
        </p:spPr>
      </p:pic>
      <p:sp>
        <p:nvSpPr>
          <p:cNvPr id="9" name="文本框 8">
            <a:extLst>
              <a:ext uri="{FF2B5EF4-FFF2-40B4-BE49-F238E27FC236}">
                <a16:creationId xmlns:a16="http://schemas.microsoft.com/office/drawing/2014/main" id="{8FAA3BCB-05F3-493F-9E93-42674EE70FD4}"/>
              </a:ext>
            </a:extLst>
          </p:cNvPr>
          <p:cNvSpPr txBox="1"/>
          <p:nvPr/>
        </p:nvSpPr>
        <p:spPr>
          <a:xfrm>
            <a:off x="9156273" y="2068140"/>
            <a:ext cx="1800493" cy="369332"/>
          </a:xfrm>
          <a:prstGeom prst="rect">
            <a:avLst/>
          </a:prstGeom>
          <a:noFill/>
        </p:spPr>
        <p:txBody>
          <a:bodyPr wrap="none" rtlCol="0">
            <a:spAutoFit/>
          </a:bodyPr>
          <a:lstStyle/>
          <a:p>
            <a:r>
              <a:rPr lang="zh-CN" altLang="en-US" b="1" i="1" dirty="0"/>
              <a:t>计量罐体积变化</a:t>
            </a:r>
          </a:p>
        </p:txBody>
      </p:sp>
      <p:sp>
        <p:nvSpPr>
          <p:cNvPr id="5" name="矩形 4">
            <a:extLst>
              <a:ext uri="{FF2B5EF4-FFF2-40B4-BE49-F238E27FC236}">
                <a16:creationId xmlns:a16="http://schemas.microsoft.com/office/drawing/2014/main" id="{1A2312B8-E47B-44EB-8CC8-51879F20E43D}"/>
              </a:ext>
            </a:extLst>
          </p:cNvPr>
          <p:cNvSpPr/>
          <p:nvPr/>
        </p:nvSpPr>
        <p:spPr>
          <a:xfrm>
            <a:off x="4355162" y="1073948"/>
            <a:ext cx="6852024"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ARMA</a:t>
            </a:r>
            <a:r>
              <a:rPr lang="zh-CN" altLang="en-US" b="1" dirty="0">
                <a:solidFill>
                  <a:srgbClr val="C00000"/>
                </a:solidFill>
                <a:latin typeface="黑体" panose="02010609060101010101" pitchFamily="49" charset="-122"/>
                <a:ea typeface="黑体" panose="02010609060101010101" pitchFamily="49" charset="-122"/>
              </a:rPr>
              <a:t>模型的使用条件为时间序列数据必须是平稳的！</a:t>
            </a:r>
          </a:p>
        </p:txBody>
      </p:sp>
    </p:spTree>
    <p:extLst>
      <p:ext uri="{BB962C8B-B14F-4D97-AF65-F5344CB8AC3E}">
        <p14:creationId xmlns:p14="http://schemas.microsoft.com/office/powerpoint/2010/main" val="3109999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b="1" dirty="0"/>
              <a:t>1.1 HTM</a:t>
            </a:r>
            <a:endParaRPr lang="en-US" altLang="zh-CN" dirty="0"/>
          </a:p>
        </p:txBody>
      </p:sp>
      <p:grpSp>
        <p:nvGrpSpPr>
          <p:cNvPr id="34" name="组合 33"/>
          <p:cNvGrpSpPr/>
          <p:nvPr/>
        </p:nvGrpSpPr>
        <p:grpSpPr>
          <a:xfrm>
            <a:off x="2927647" y="1772817"/>
            <a:ext cx="9138523" cy="1008111"/>
            <a:chOff x="2697707" y="1077724"/>
            <a:chExt cx="9368464" cy="1008111"/>
          </a:xfrm>
        </p:grpSpPr>
        <p:sp>
          <p:nvSpPr>
            <p:cNvPr id="35" name="燕尾形箭头 34"/>
            <p:cNvSpPr/>
            <p:nvPr/>
          </p:nvSpPr>
          <p:spPr>
            <a:xfrm>
              <a:off x="2697707" y="1477809"/>
              <a:ext cx="9368464" cy="207941"/>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6" name="任意多边形 35"/>
            <p:cNvSpPr/>
            <p:nvPr/>
          </p:nvSpPr>
          <p:spPr>
            <a:xfrm>
              <a:off x="2698268" y="1077724"/>
              <a:ext cx="2065448" cy="403244"/>
            </a:xfrm>
            <a:custGeom>
              <a:avLst/>
              <a:gdLst>
                <a:gd name="connsiteX0" fmla="*/ 0 w 2065448"/>
                <a:gd name="connsiteY0" fmla="*/ 0 h 403244"/>
                <a:gd name="connsiteX1" fmla="*/ 2065448 w 2065448"/>
                <a:gd name="connsiteY1" fmla="*/ 0 h 403244"/>
                <a:gd name="connsiteX2" fmla="*/ 2065448 w 2065448"/>
                <a:gd name="connsiteY2" fmla="*/ 403244 h 403244"/>
                <a:gd name="connsiteX3" fmla="*/ 0 w 2065448"/>
                <a:gd name="connsiteY3" fmla="*/ 403244 h 403244"/>
                <a:gd name="connsiteX4" fmla="*/ 0 w 2065448"/>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448" h="403244">
                  <a:moveTo>
                    <a:pt x="0" y="0"/>
                  </a:moveTo>
                  <a:lnTo>
                    <a:pt x="2065448" y="0"/>
                  </a:lnTo>
                  <a:lnTo>
                    <a:pt x="2065448"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开始时间 20</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1/1</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7</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7" name="椭圆 36"/>
            <p:cNvSpPr/>
            <p:nvPr/>
          </p:nvSpPr>
          <p:spPr>
            <a:xfrm>
              <a:off x="3693430"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任意多边形 37"/>
            <p:cNvSpPr/>
            <p:nvPr/>
          </p:nvSpPr>
          <p:spPr>
            <a:xfrm>
              <a:off x="4825575" y="1682591"/>
              <a:ext cx="1989375" cy="403244"/>
            </a:xfrm>
            <a:custGeom>
              <a:avLst/>
              <a:gdLst>
                <a:gd name="connsiteX0" fmla="*/ 0 w 1989375"/>
                <a:gd name="connsiteY0" fmla="*/ 0 h 403244"/>
                <a:gd name="connsiteX1" fmla="*/ 1989375 w 1989375"/>
                <a:gd name="connsiteY1" fmla="*/ 0 h 403244"/>
                <a:gd name="connsiteX2" fmla="*/ 1989375 w 1989375"/>
                <a:gd name="connsiteY2" fmla="*/ 403244 h 403244"/>
                <a:gd name="connsiteX3" fmla="*/ 0 w 1989375"/>
                <a:gd name="connsiteY3" fmla="*/ 403244 h 403244"/>
                <a:gd name="connsiteX4" fmla="*/ 0 w 1989375"/>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9375" h="403244">
                  <a:moveTo>
                    <a:pt x="0" y="0"/>
                  </a:moveTo>
                  <a:lnTo>
                    <a:pt x="1989375" y="0"/>
                  </a:lnTo>
                  <a:lnTo>
                    <a:pt x="1989375"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已异常 20</a:t>
              </a: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20</a:t>
              </a:r>
              <a:r>
                <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/1/1</a:t>
              </a: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8</a:t>
              </a:r>
              <a:r>
                <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  0</a:t>
              </a: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2</a:t>
              </a:r>
              <a:r>
                <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a:t>
              </a: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00</a:t>
              </a:r>
              <a:endPar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endParaRPr>
            </a:p>
          </p:txBody>
        </p:sp>
        <p:sp>
          <p:nvSpPr>
            <p:cNvPr id="39" name="椭圆 38"/>
            <p:cNvSpPr/>
            <p:nvPr/>
          </p:nvSpPr>
          <p:spPr>
            <a:xfrm>
              <a:off x="5782700"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任意多边形 39"/>
            <p:cNvSpPr/>
            <p:nvPr/>
          </p:nvSpPr>
          <p:spPr>
            <a:xfrm>
              <a:off x="6876809" y="1077724"/>
              <a:ext cx="2243527" cy="403244"/>
            </a:xfrm>
            <a:custGeom>
              <a:avLst/>
              <a:gdLst>
                <a:gd name="connsiteX0" fmla="*/ 0 w 2003479"/>
                <a:gd name="connsiteY0" fmla="*/ 0 h 403244"/>
                <a:gd name="connsiteX1" fmla="*/ 2003479 w 2003479"/>
                <a:gd name="connsiteY1" fmla="*/ 0 h 403244"/>
                <a:gd name="connsiteX2" fmla="*/ 2003479 w 2003479"/>
                <a:gd name="connsiteY2" fmla="*/ 403244 h 403244"/>
                <a:gd name="connsiteX3" fmla="*/ 0 w 2003479"/>
                <a:gd name="connsiteY3" fmla="*/ 403244 h 403244"/>
                <a:gd name="connsiteX4" fmla="*/ 0 w 2003479"/>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479" h="403244">
                  <a:moveTo>
                    <a:pt x="0" y="0"/>
                  </a:moveTo>
                  <a:lnTo>
                    <a:pt x="2003479" y="0"/>
                  </a:lnTo>
                  <a:lnTo>
                    <a:pt x="2003479"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标注事故 20</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1/1</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8</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05</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45</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1" name="椭圆 40"/>
            <p:cNvSpPr/>
            <p:nvPr/>
          </p:nvSpPr>
          <p:spPr>
            <a:xfrm>
              <a:off x="7840986"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任意多边形 41"/>
            <p:cNvSpPr/>
            <p:nvPr/>
          </p:nvSpPr>
          <p:spPr>
            <a:xfrm>
              <a:off x="8942146" y="1682591"/>
              <a:ext cx="2186616" cy="403244"/>
            </a:xfrm>
            <a:custGeom>
              <a:avLst/>
              <a:gdLst>
                <a:gd name="connsiteX0" fmla="*/ 0 w 2186616"/>
                <a:gd name="connsiteY0" fmla="*/ 0 h 403244"/>
                <a:gd name="connsiteX1" fmla="*/ 2186616 w 2186616"/>
                <a:gd name="connsiteY1" fmla="*/ 0 h 403244"/>
                <a:gd name="connsiteX2" fmla="*/ 2186616 w 2186616"/>
                <a:gd name="connsiteY2" fmla="*/ 403244 h 403244"/>
                <a:gd name="connsiteX3" fmla="*/ 0 w 2186616"/>
                <a:gd name="connsiteY3" fmla="*/ 403244 h 403244"/>
                <a:gd name="connsiteX4" fmla="*/ 0 w 2186616"/>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616" h="403244">
                  <a:moveTo>
                    <a:pt x="0" y="0"/>
                  </a:moveTo>
                  <a:lnTo>
                    <a:pt x="2186616" y="0"/>
                  </a:lnTo>
                  <a:lnTo>
                    <a:pt x="2186616"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标注结束 20</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22</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3" name="椭圆 42"/>
            <p:cNvSpPr/>
            <p:nvPr/>
          </p:nvSpPr>
          <p:spPr>
            <a:xfrm>
              <a:off x="9997892"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56" name="矩形 55"/>
          <p:cNvSpPr/>
          <p:nvPr/>
        </p:nvSpPr>
        <p:spPr>
          <a:xfrm>
            <a:off x="1062787" y="2113111"/>
            <a:ext cx="1603324" cy="30777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以</a:t>
            </a: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DF1-1-P11H</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为例</a:t>
            </a:r>
          </a:p>
        </p:txBody>
      </p:sp>
      <p:sp>
        <p:nvSpPr>
          <p:cNvPr id="51" name="标题 1"/>
          <p:cNvSpPr>
            <a:spLocks noGrp="1"/>
          </p:cNvSpPr>
          <p:nvPr>
            <p:ph type="title"/>
          </p:nvPr>
        </p:nvSpPr>
        <p:spPr>
          <a:xfrm>
            <a:off x="609600" y="274638"/>
            <a:ext cx="10972800" cy="1143000"/>
          </a:xfrm>
        </p:spPr>
        <p:txBody>
          <a:bodyPr>
            <a:normAutofit/>
          </a:bodyPr>
          <a:lstStyle/>
          <a:p>
            <a:r>
              <a:rPr lang="en-US" altLang="zh-CN" dirty="0"/>
              <a:t> 1. </a:t>
            </a:r>
            <a:r>
              <a:rPr lang="zh-CN" altLang="en-US" dirty="0"/>
              <a:t>钻井异常预警</a:t>
            </a: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50" y="2797550"/>
            <a:ext cx="11940340" cy="4060316"/>
          </a:xfrm>
          <a:prstGeom prst="rect">
            <a:avLst/>
          </a:prstGeom>
        </p:spPr>
      </p:pic>
    </p:spTree>
    <p:extLst>
      <p:ext uri="{BB962C8B-B14F-4D97-AF65-F5344CB8AC3E}">
        <p14:creationId xmlns:p14="http://schemas.microsoft.com/office/powerpoint/2010/main" val="42486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4367808" y="2708920"/>
            <a:ext cx="1656184" cy="3726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aphicFrame>
        <p:nvGraphicFramePr>
          <p:cNvPr id="22" name="图示 21"/>
          <p:cNvGraphicFramePr/>
          <p:nvPr/>
        </p:nvGraphicFramePr>
        <p:xfrm>
          <a:off x="2032000" y="2132856"/>
          <a:ext cx="9392592" cy="1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p:txBody>
          <a:bodyPr>
            <a:normAutofit/>
          </a:bodyPr>
          <a:lstStyle/>
          <a:p>
            <a:r>
              <a:rPr lang="en-US" altLang="zh-CN" dirty="0"/>
              <a:t> 1. </a:t>
            </a:r>
            <a:r>
              <a:rPr lang="zh-CN" altLang="en-US" dirty="0"/>
              <a:t>钻井异常预警</a:t>
            </a:r>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a:t>1.2 HTM</a:t>
            </a:r>
            <a:r>
              <a:rPr lang="zh-CN" altLang="en-US" sz="2000" b="1" dirty="0"/>
              <a:t>测试数据</a:t>
            </a:r>
            <a:endParaRPr lang="en-US" altLang="zh-CN" dirty="0"/>
          </a:p>
        </p:txBody>
      </p:sp>
      <p:grpSp>
        <p:nvGrpSpPr>
          <p:cNvPr id="12" name="组合 11"/>
          <p:cNvGrpSpPr/>
          <p:nvPr/>
        </p:nvGrpSpPr>
        <p:grpSpPr>
          <a:xfrm>
            <a:off x="2567080" y="3454653"/>
            <a:ext cx="5009267" cy="369332"/>
            <a:chOff x="2207568" y="5275998"/>
            <a:chExt cx="5009267" cy="369332"/>
          </a:xfrm>
        </p:grpSpPr>
        <p:sp>
          <p:nvSpPr>
            <p:cNvPr id="4" name="矩形 3"/>
            <p:cNvSpPr/>
            <p:nvPr/>
          </p:nvSpPr>
          <p:spPr>
            <a:xfrm>
              <a:off x="2207568"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5" name="矩形 4"/>
            <p:cNvSpPr/>
            <p:nvPr/>
          </p:nvSpPr>
          <p:spPr>
            <a:xfrm>
              <a:off x="7032104"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grpSp>
        <p:nvGrpSpPr>
          <p:cNvPr id="27" name="组合 26"/>
          <p:cNvGrpSpPr/>
          <p:nvPr/>
        </p:nvGrpSpPr>
        <p:grpSpPr>
          <a:xfrm>
            <a:off x="1559496" y="3173688"/>
            <a:ext cx="10374468" cy="1584000"/>
            <a:chOff x="1559496" y="4995033"/>
            <a:chExt cx="10374468" cy="1584000"/>
          </a:xfrm>
        </p:grpSpPr>
        <p:sp>
          <p:nvSpPr>
            <p:cNvPr id="15" name="矩形 14"/>
            <p:cNvSpPr/>
            <p:nvPr/>
          </p:nvSpPr>
          <p:spPr>
            <a:xfrm>
              <a:off x="10168737" y="5208055"/>
              <a:ext cx="131478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DF1-1-P11H</a:t>
              </a:r>
              <a:endPar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sp>
          <p:nvSpPr>
            <p:cNvPr id="16" name="矩形 15"/>
            <p:cNvSpPr/>
            <p:nvPr/>
          </p:nvSpPr>
          <p:spPr>
            <a:xfrm>
              <a:off x="10168737" y="6062859"/>
              <a:ext cx="17027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2020/1/18  2:52</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1" name="矩形 20"/>
            <p:cNvSpPr/>
            <p:nvPr/>
          </p:nvSpPr>
          <p:spPr>
            <a:xfrm>
              <a:off x="10168737" y="5617546"/>
              <a:ext cx="17652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2020/1/17  0:26</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9496" y="4995033"/>
              <a:ext cx="2112000" cy="1584000"/>
            </a:xfrm>
            <a:prstGeom prst="rect">
              <a:avLst/>
            </a:prstGeom>
          </p:spPr>
        </p:pic>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5178" y="4995033"/>
              <a:ext cx="2112000" cy="1584000"/>
            </a:xfrm>
            <a:prstGeom prst="rect">
              <a:avLst/>
            </a:prstGeom>
          </p:spPr>
        </p:pic>
        <p:pic>
          <p:nvPicPr>
            <p:cNvPr id="25" name="图片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30860" y="4995033"/>
              <a:ext cx="2112000" cy="1584000"/>
            </a:xfrm>
            <a:prstGeom prst="rect">
              <a:avLst/>
            </a:prstGeom>
          </p:spPr>
        </p:pic>
        <p:pic>
          <p:nvPicPr>
            <p:cNvPr id="26" name="图片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16542" y="4995033"/>
              <a:ext cx="2112000" cy="1584000"/>
            </a:xfrm>
            <a:prstGeom prst="rect">
              <a:avLst/>
            </a:prstGeom>
          </p:spPr>
        </p:pic>
      </p:grpSp>
      <p:sp>
        <p:nvSpPr>
          <p:cNvPr id="7" name="椭圆 6"/>
          <p:cNvSpPr/>
          <p:nvPr/>
        </p:nvSpPr>
        <p:spPr>
          <a:xfrm>
            <a:off x="286838" y="2780928"/>
            <a:ext cx="1128641" cy="338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hkla</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9" name="直接箭头连接符 8"/>
          <p:cNvCxnSpPr>
            <a:stCxn id="7" idx="5"/>
          </p:cNvCxnSpPr>
          <p:nvPr/>
        </p:nvCxnSpPr>
        <p:spPr>
          <a:xfrm>
            <a:off x="1250193" y="3070193"/>
            <a:ext cx="1316887" cy="193646"/>
          </a:xfrm>
          <a:prstGeom prst="straightConnector1">
            <a:avLst/>
          </a:prstGeom>
          <a:ln w="3810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415479" y="3142200"/>
            <a:ext cx="10657184" cy="1728192"/>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8" name="图片 7"/>
          <p:cNvPicPr>
            <a:picLocks noChangeAspect="1"/>
          </p:cNvPicPr>
          <p:nvPr/>
        </p:nvPicPr>
        <p:blipFill>
          <a:blip r:embed="rId12"/>
          <a:stretch>
            <a:fillRect/>
          </a:stretch>
        </p:blipFill>
        <p:spPr>
          <a:xfrm>
            <a:off x="1104783" y="5157192"/>
            <a:ext cx="5639289" cy="1394581"/>
          </a:xfrm>
          <a:prstGeom prst="rect">
            <a:avLst/>
          </a:prstGeom>
        </p:spPr>
      </p:pic>
      <p:sp>
        <p:nvSpPr>
          <p:cNvPr id="29" name="矩形 28"/>
          <p:cNvSpPr/>
          <p:nvPr/>
        </p:nvSpPr>
        <p:spPr>
          <a:xfrm>
            <a:off x="3420372" y="5635770"/>
            <a:ext cx="1584176" cy="9160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矩形 29"/>
          <p:cNvSpPr/>
          <p:nvPr/>
        </p:nvSpPr>
        <p:spPr>
          <a:xfrm>
            <a:off x="7283604" y="5247663"/>
            <a:ext cx="457303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HTM</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算法基于蜂群优化算法从</a:t>
            </a: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给定数据集</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中自动优选模型参数</a:t>
            </a: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难点</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：数据集的预处理、格式转换等</a:t>
            </a:r>
          </a:p>
        </p:txBody>
      </p:sp>
    </p:spTree>
    <p:extLst>
      <p:ext uri="{BB962C8B-B14F-4D97-AF65-F5344CB8AC3E}">
        <p14:creationId xmlns:p14="http://schemas.microsoft.com/office/powerpoint/2010/main" val="4803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1. </a:t>
            </a:r>
            <a:r>
              <a:rPr lang="zh-CN" altLang="en-US" dirty="0"/>
              <a:t>钻井事故预警</a:t>
            </a:r>
          </a:p>
        </p:txBody>
      </p:sp>
      <p:pic>
        <p:nvPicPr>
          <p:cNvPr id="13" name="图片 12"/>
          <p:cNvPicPr>
            <a:picLocks noChangeAspect="1"/>
          </p:cNvPicPr>
          <p:nvPr/>
        </p:nvPicPr>
        <p:blipFill>
          <a:blip r:embed="rId3"/>
          <a:stretch>
            <a:fillRect/>
          </a:stretch>
        </p:blipFill>
        <p:spPr>
          <a:xfrm>
            <a:off x="6384032" y="4473376"/>
            <a:ext cx="5287877" cy="2340000"/>
          </a:xfrm>
          <a:prstGeom prst="rect">
            <a:avLst/>
          </a:prstGeom>
        </p:spPr>
      </p:pic>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a:t>1.2 HTM</a:t>
            </a:r>
            <a:r>
              <a:rPr lang="zh-CN" altLang="en-US" sz="2000" b="1" dirty="0"/>
              <a:t>测试数据</a:t>
            </a:r>
            <a:endParaRPr lang="en-US" altLang="zh-CN" sz="2000" b="1" dirty="0"/>
          </a:p>
          <a:p>
            <a:r>
              <a:rPr lang="zh-CN" altLang="en-US" sz="1400" dirty="0"/>
              <a:t>征兆早于事故</a:t>
            </a:r>
            <a:endParaRPr lang="en-US" altLang="zh-CN" sz="1400" dirty="0"/>
          </a:p>
        </p:txBody>
      </p:sp>
      <p:grpSp>
        <p:nvGrpSpPr>
          <p:cNvPr id="12" name="组合 11"/>
          <p:cNvGrpSpPr/>
          <p:nvPr/>
        </p:nvGrpSpPr>
        <p:grpSpPr>
          <a:xfrm>
            <a:off x="2567080" y="3454653"/>
            <a:ext cx="5009267" cy="369332"/>
            <a:chOff x="2207568" y="5275998"/>
            <a:chExt cx="5009267" cy="369332"/>
          </a:xfrm>
        </p:grpSpPr>
        <p:sp>
          <p:nvSpPr>
            <p:cNvPr id="4" name="矩形 3"/>
            <p:cNvSpPr/>
            <p:nvPr/>
          </p:nvSpPr>
          <p:spPr>
            <a:xfrm>
              <a:off x="2207568"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5" name="矩形 4"/>
            <p:cNvSpPr/>
            <p:nvPr/>
          </p:nvSpPr>
          <p:spPr>
            <a:xfrm>
              <a:off x="7032104"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cxnSp>
        <p:nvCxnSpPr>
          <p:cNvPr id="9" name="直接连接符 8"/>
          <p:cNvCxnSpPr/>
          <p:nvPr/>
        </p:nvCxnSpPr>
        <p:spPr>
          <a:xfrm>
            <a:off x="7536160"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680176"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824192"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048328"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064552"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4"/>
          <a:srcRect t="18018"/>
          <a:stretch/>
        </p:blipFill>
        <p:spPr>
          <a:xfrm>
            <a:off x="974755" y="4406137"/>
            <a:ext cx="4507887" cy="2204328"/>
          </a:xfrm>
          <a:prstGeom prst="rect">
            <a:avLst/>
          </a:prstGeom>
        </p:spPr>
      </p:pic>
      <p:pic>
        <p:nvPicPr>
          <p:cNvPr id="11" name="图片 10"/>
          <p:cNvPicPr>
            <a:picLocks noChangeAspect="1"/>
          </p:cNvPicPr>
          <p:nvPr/>
        </p:nvPicPr>
        <p:blipFill>
          <a:blip r:embed="rId5"/>
          <a:stretch>
            <a:fillRect/>
          </a:stretch>
        </p:blipFill>
        <p:spPr>
          <a:xfrm>
            <a:off x="6384032" y="2133376"/>
            <a:ext cx="5287877" cy="2340000"/>
          </a:xfrm>
          <a:prstGeom prst="rect">
            <a:avLst/>
          </a:prstGeom>
        </p:spPr>
      </p:pic>
      <p:pic>
        <p:nvPicPr>
          <p:cNvPr id="39" name="图片 38"/>
          <p:cNvPicPr>
            <a:picLocks noChangeAspect="1"/>
          </p:cNvPicPr>
          <p:nvPr/>
        </p:nvPicPr>
        <p:blipFill>
          <a:blip r:embed="rId6"/>
          <a:stretch>
            <a:fillRect/>
          </a:stretch>
        </p:blipFill>
        <p:spPr>
          <a:xfrm>
            <a:off x="974754" y="2815799"/>
            <a:ext cx="4507887" cy="1114788"/>
          </a:xfrm>
          <a:prstGeom prst="rect">
            <a:avLst/>
          </a:prstGeom>
        </p:spPr>
      </p:pic>
      <p:cxnSp>
        <p:nvCxnSpPr>
          <p:cNvPr id="41" name="直接连接符 40"/>
          <p:cNvCxnSpPr/>
          <p:nvPr/>
        </p:nvCxnSpPr>
        <p:spPr>
          <a:xfrm>
            <a:off x="11185200" y="2446541"/>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1268000" y="2446541"/>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graphicFrame>
        <p:nvGraphicFramePr>
          <p:cNvPr id="43" name="图示 42"/>
          <p:cNvGraphicFramePr/>
          <p:nvPr/>
        </p:nvGraphicFramePr>
        <p:xfrm>
          <a:off x="2783632" y="1227650"/>
          <a:ext cx="9368464" cy="10081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7576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1. </a:t>
            </a:r>
            <a:r>
              <a:rPr lang="zh-CN" altLang="en-US" dirty="0"/>
              <a:t>钻井事故预警</a:t>
            </a:r>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a:t>1.2 HTM</a:t>
            </a:r>
            <a:r>
              <a:rPr lang="zh-CN" altLang="en-US" sz="2000" b="1" dirty="0"/>
              <a:t>测试数据</a:t>
            </a:r>
            <a:endParaRPr lang="en-US" altLang="zh-CN" sz="2000" b="1" dirty="0"/>
          </a:p>
          <a:p>
            <a:r>
              <a:rPr lang="en-US" altLang="zh-CN" sz="1400" dirty="0"/>
              <a:t>DF1-1-P4H</a:t>
            </a:r>
            <a:r>
              <a:rPr lang="zh-CN" altLang="en-US" sz="1400" dirty="0"/>
              <a:t>、</a:t>
            </a:r>
            <a:r>
              <a:rPr lang="en-US" altLang="zh-CN" sz="1400" dirty="0"/>
              <a:t>DF1-1-P10H</a:t>
            </a:r>
            <a:r>
              <a:rPr lang="zh-CN" altLang="en-US" sz="1400" dirty="0"/>
              <a:t>交叉验证</a:t>
            </a:r>
            <a:endParaRPr lang="en-US" altLang="zh-CN" sz="1400" dirty="0"/>
          </a:p>
        </p:txBody>
      </p:sp>
      <p:grpSp>
        <p:nvGrpSpPr>
          <p:cNvPr id="21" name="组合 20"/>
          <p:cNvGrpSpPr/>
          <p:nvPr/>
        </p:nvGrpSpPr>
        <p:grpSpPr>
          <a:xfrm>
            <a:off x="1127448" y="1700808"/>
            <a:ext cx="10729193" cy="3385403"/>
            <a:chOff x="1127448" y="1700808"/>
            <a:chExt cx="10729193" cy="3385403"/>
          </a:xfrm>
        </p:grpSpPr>
        <p:pic>
          <p:nvPicPr>
            <p:cNvPr id="14" name="图片 13"/>
            <p:cNvPicPr>
              <a:picLocks noChangeAspect="1"/>
            </p:cNvPicPr>
            <p:nvPr/>
          </p:nvPicPr>
          <p:blipFill rotWithShape="1">
            <a:blip r:embed="rId3"/>
            <a:srcRect b="44301"/>
            <a:stretch/>
          </p:blipFill>
          <p:spPr>
            <a:xfrm>
              <a:off x="8537575" y="1700808"/>
              <a:ext cx="3319066" cy="1007904"/>
            </a:xfrm>
            <a:prstGeom prst="rect">
              <a:avLst/>
            </a:prstGeom>
          </p:spPr>
        </p:pic>
        <p:pic>
          <p:nvPicPr>
            <p:cNvPr id="15" name="图片 14"/>
            <p:cNvPicPr>
              <a:picLocks noChangeAspect="1"/>
            </p:cNvPicPr>
            <p:nvPr/>
          </p:nvPicPr>
          <p:blipFill rotWithShape="1">
            <a:blip r:embed="rId4"/>
            <a:srcRect b="18305"/>
            <a:stretch/>
          </p:blipFill>
          <p:spPr>
            <a:xfrm>
              <a:off x="8537575" y="2720063"/>
              <a:ext cx="3319065" cy="2366148"/>
            </a:xfrm>
            <a:prstGeom prst="rect">
              <a:avLst/>
            </a:prstGeom>
          </p:spPr>
        </p:pic>
        <p:graphicFrame>
          <p:nvGraphicFramePr>
            <p:cNvPr id="25" name="图表 24"/>
            <p:cNvGraphicFramePr>
              <a:graphicFrameLocks/>
            </p:cNvGraphicFramePr>
            <p:nvPr/>
          </p:nvGraphicFramePr>
          <p:xfrm>
            <a:off x="1127448" y="2450031"/>
            <a:ext cx="6120000" cy="2160000"/>
          </p:xfrm>
          <a:graphic>
            <a:graphicData uri="http://schemas.openxmlformats.org/drawingml/2006/chart">
              <c:chart xmlns:c="http://schemas.openxmlformats.org/drawingml/2006/chart" xmlns:r="http://schemas.openxmlformats.org/officeDocument/2006/relationships" r:id="rId5"/>
            </a:graphicData>
          </a:graphic>
        </p:graphicFrame>
        <p:cxnSp>
          <p:nvCxnSpPr>
            <p:cNvPr id="37" name="直接连接符 36"/>
            <p:cNvCxnSpPr/>
            <p:nvPr/>
          </p:nvCxnSpPr>
          <p:spPr>
            <a:xfrm>
              <a:off x="4727848" y="292494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43872" y="292494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84000" y="292494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231904" y="292494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303912" y="292494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663952" y="292494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716800" y="292494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807968" y="292494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127448" y="4653376"/>
            <a:ext cx="10729192" cy="2160000"/>
            <a:chOff x="1127448" y="3068960"/>
            <a:chExt cx="10729192" cy="2160000"/>
          </a:xfrm>
        </p:grpSpPr>
        <p:pic>
          <p:nvPicPr>
            <p:cNvPr id="6" name="图片 5"/>
            <p:cNvPicPr>
              <a:picLocks noChangeAspect="1"/>
            </p:cNvPicPr>
            <p:nvPr/>
          </p:nvPicPr>
          <p:blipFill rotWithShape="1">
            <a:blip r:embed="rId6"/>
            <a:srcRect b="52078"/>
            <a:stretch/>
          </p:blipFill>
          <p:spPr>
            <a:xfrm>
              <a:off x="8537284" y="3986912"/>
              <a:ext cx="3319356" cy="730863"/>
            </a:xfrm>
            <a:prstGeom prst="rect">
              <a:avLst/>
            </a:prstGeom>
          </p:spPr>
        </p:pic>
        <p:graphicFrame>
          <p:nvGraphicFramePr>
            <p:cNvPr id="26" name="图表 25"/>
            <p:cNvGraphicFramePr>
              <a:graphicFrameLocks/>
            </p:cNvGraphicFramePr>
            <p:nvPr/>
          </p:nvGraphicFramePr>
          <p:xfrm>
            <a:off x="1127448" y="3068960"/>
            <a:ext cx="6120000" cy="2160000"/>
          </p:xfrm>
          <a:graphic>
            <a:graphicData uri="http://schemas.openxmlformats.org/drawingml/2006/chart">
              <c:chart xmlns:c="http://schemas.openxmlformats.org/drawingml/2006/chart" xmlns:r="http://schemas.openxmlformats.org/officeDocument/2006/relationships" r:id="rId7"/>
            </a:graphicData>
          </a:graphic>
        </p:graphicFrame>
        <p:cxnSp>
          <p:nvCxnSpPr>
            <p:cNvPr id="47" name="直接连接符 46"/>
            <p:cNvCxnSpPr/>
            <p:nvPr/>
          </p:nvCxnSpPr>
          <p:spPr>
            <a:xfrm>
              <a:off x="7012800" y="355486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058662" y="3554864"/>
              <a:ext cx="0" cy="85648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9709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1. </a:t>
            </a:r>
            <a:r>
              <a:rPr lang="zh-CN" altLang="en-US" dirty="0"/>
              <a:t>钻井事故预警</a:t>
            </a:r>
          </a:p>
        </p:txBody>
      </p:sp>
      <p:sp>
        <p:nvSpPr>
          <p:cNvPr id="3" name="内容占位符 2"/>
          <p:cNvSpPr>
            <a:spLocks noGrp="1"/>
          </p:cNvSpPr>
          <p:nvPr>
            <p:ph idx="1"/>
          </p:nvPr>
        </p:nvSpPr>
        <p:spPr>
          <a:xfrm>
            <a:off x="658800" y="1569600"/>
            <a:ext cx="10858500" cy="4525963"/>
          </a:xfrm>
        </p:spPr>
        <p:txBody>
          <a:bodyPr/>
          <a:lstStyle/>
          <a:p>
            <a:pPr marL="0" indent="0">
              <a:buNone/>
            </a:pPr>
            <a:r>
              <a:rPr lang="en-US" altLang="zh-CN" sz="2000" b="1" dirty="0"/>
              <a:t>1.3 </a:t>
            </a:r>
            <a:r>
              <a:rPr lang="zh-CN" altLang="en-US" sz="2000" b="1" dirty="0"/>
              <a:t>实验结论</a:t>
            </a:r>
            <a:endParaRPr lang="en-US" altLang="zh-CN" dirty="0"/>
          </a:p>
          <a:p>
            <a:pPr marL="342900" indent="-342900">
              <a:buFont typeface="+mj-lt"/>
              <a:buAutoNum type="arabicPeriod"/>
            </a:pPr>
            <a:r>
              <a:rPr lang="en-US" altLang="zh-CN" sz="1600" dirty="0"/>
              <a:t>STL </a:t>
            </a:r>
            <a:r>
              <a:rPr lang="zh-CN" altLang="en-US" sz="1600" dirty="0"/>
              <a:t>时序分解算法可</a:t>
            </a:r>
            <a:r>
              <a:rPr lang="zh-CN" altLang="en-US" sz="1600" b="1" dirty="0">
                <a:solidFill>
                  <a:srgbClr val="FF0000"/>
                </a:solidFill>
              </a:rPr>
              <a:t>有效剔除虚警</a:t>
            </a:r>
            <a:endParaRPr lang="en-US" altLang="zh-CN" sz="1600" b="1" dirty="0">
              <a:solidFill>
                <a:srgbClr val="FF0000"/>
              </a:solidFill>
            </a:endParaRPr>
          </a:p>
          <a:p>
            <a:pPr marL="342900" lvl="0" indent="-342900">
              <a:buFont typeface="+mj-lt"/>
              <a:buAutoNum type="arabicPeriod"/>
            </a:pPr>
            <a:r>
              <a:rPr lang="zh-CN" altLang="en-US" sz="1600" dirty="0"/>
              <a:t>通过井间交叉验证，</a:t>
            </a:r>
            <a:r>
              <a:rPr lang="en-US" altLang="zh-CN" sz="1600" dirty="0"/>
              <a:t>HTM</a:t>
            </a:r>
            <a:r>
              <a:rPr lang="zh-CN" altLang="en-US" sz="1600" dirty="0"/>
              <a:t>算法具有较好的</a:t>
            </a:r>
            <a:r>
              <a:rPr lang="zh-CN" altLang="en-US" sz="1600" b="1" dirty="0">
                <a:solidFill>
                  <a:srgbClr val="FF0000"/>
                </a:solidFill>
              </a:rPr>
              <a:t>鲁棒性</a:t>
            </a:r>
            <a:r>
              <a:rPr lang="zh-CN" altLang="en-US" sz="1600" dirty="0"/>
              <a:t>（</a:t>
            </a:r>
            <a:r>
              <a:rPr lang="en-US" altLang="zh-CN" sz="1600" dirty="0"/>
              <a:t>DF1-1-P11H</a:t>
            </a:r>
            <a:r>
              <a:rPr lang="en-US" altLang="zh-CN" sz="1600" dirty="0">
                <a:sym typeface="Wingdings" panose="05000000000000000000" pitchFamily="2" charset="2"/>
              </a:rPr>
              <a:t>DF1-1-P4H</a:t>
            </a:r>
            <a:r>
              <a:rPr lang="zh-CN" altLang="en-US" sz="1600" dirty="0">
                <a:sym typeface="Wingdings" panose="05000000000000000000" pitchFamily="2" charset="2"/>
              </a:rPr>
              <a:t>、</a:t>
            </a:r>
            <a:r>
              <a:rPr lang="en-US" altLang="zh-CN" sz="1600" dirty="0"/>
              <a:t>DF1-1-P10H</a:t>
            </a:r>
            <a:r>
              <a:rPr lang="zh-CN" altLang="en-US" sz="1600" dirty="0"/>
              <a:t>）</a:t>
            </a:r>
            <a:endParaRPr lang="en-US" altLang="zh-CN" sz="1600" dirty="0"/>
          </a:p>
          <a:p>
            <a:pPr marL="342900" indent="-342900">
              <a:buFont typeface="+mj-lt"/>
              <a:buAutoNum type="arabicPeriod"/>
            </a:pPr>
            <a:r>
              <a:rPr lang="zh-CN" altLang="en-US" sz="1600" dirty="0"/>
              <a:t>参数变化主要有</a:t>
            </a:r>
            <a:r>
              <a:rPr lang="zh-CN" altLang="en-US" sz="1600" b="1" dirty="0">
                <a:solidFill>
                  <a:srgbClr val="FF0000"/>
                </a:solidFill>
              </a:rPr>
              <a:t>五种</a:t>
            </a:r>
            <a:r>
              <a:rPr lang="zh-CN" altLang="en-US" sz="1600" dirty="0"/>
              <a:t>典型类型</a:t>
            </a:r>
            <a:r>
              <a:rPr lang="en-US" altLang="zh-CN" sz="1600" dirty="0"/>
              <a:t>——</a:t>
            </a:r>
            <a:r>
              <a:rPr lang="zh-CN" altLang="en-US" sz="1600" b="1" dirty="0">
                <a:solidFill>
                  <a:srgbClr val="00B050"/>
                </a:solidFill>
              </a:rPr>
              <a:t>事故征兆</a:t>
            </a:r>
            <a:r>
              <a:rPr lang="zh-CN" altLang="en-US" sz="1600" dirty="0"/>
              <a:t>、</a:t>
            </a:r>
            <a:r>
              <a:rPr lang="zh-CN" altLang="en-US" sz="1600" b="1" dirty="0">
                <a:solidFill>
                  <a:srgbClr val="FFC000"/>
                </a:solidFill>
              </a:rPr>
              <a:t>辅助参考</a:t>
            </a:r>
            <a:endParaRPr lang="en-US" altLang="zh-CN" sz="1600" b="1" dirty="0">
              <a:solidFill>
                <a:srgbClr val="FFC000"/>
              </a:solidFill>
            </a:endParaRPr>
          </a:p>
        </p:txBody>
      </p:sp>
      <p:sp>
        <p:nvSpPr>
          <p:cNvPr id="16" name="矩形 15"/>
          <p:cNvSpPr/>
          <p:nvPr/>
        </p:nvSpPr>
        <p:spPr>
          <a:xfrm>
            <a:off x="839416" y="5072117"/>
            <a:ext cx="7096815" cy="87716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脏数据引入了费时费力的人工操作：</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当前标注仅给出了</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粗略</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事故区间</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，需要</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人工二次细化</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事故对应的时间段</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p:cNvGrpSpPr>
            <a:grpSpLocks noChangeAspect="1"/>
          </p:cNvGrpSpPr>
          <p:nvPr/>
        </p:nvGrpSpPr>
        <p:grpSpPr>
          <a:xfrm>
            <a:off x="1249260" y="3368738"/>
            <a:ext cx="7583044" cy="1788454"/>
            <a:chOff x="1249260" y="2870994"/>
            <a:chExt cx="9693480" cy="2286198"/>
          </a:xfrm>
        </p:grpSpPr>
        <p:pic>
          <p:nvPicPr>
            <p:cNvPr id="5" name="图片 4"/>
            <p:cNvPicPr>
              <a:picLocks noChangeAspect="1"/>
            </p:cNvPicPr>
            <p:nvPr/>
          </p:nvPicPr>
          <p:blipFill>
            <a:blip r:embed="rId2"/>
            <a:stretch>
              <a:fillRect/>
            </a:stretch>
          </p:blipFill>
          <p:spPr>
            <a:xfrm>
              <a:off x="1249260" y="2870994"/>
              <a:ext cx="9693480" cy="2286198"/>
            </a:xfrm>
            <a:prstGeom prst="rect">
              <a:avLst/>
            </a:prstGeom>
          </p:spPr>
        </p:pic>
        <p:sp>
          <p:nvSpPr>
            <p:cNvPr id="4" name="矩形 3"/>
            <p:cNvSpPr/>
            <p:nvPr/>
          </p:nvSpPr>
          <p:spPr>
            <a:xfrm>
              <a:off x="2711624" y="3015010"/>
              <a:ext cx="7632848"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2063552" y="3953726"/>
              <a:ext cx="7128792"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p:cNvSpPr/>
            <p:nvPr/>
          </p:nvSpPr>
          <p:spPr>
            <a:xfrm>
              <a:off x="4365300" y="3497734"/>
              <a:ext cx="2882828"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矩形 8"/>
            <p:cNvSpPr/>
            <p:nvPr/>
          </p:nvSpPr>
          <p:spPr>
            <a:xfrm>
              <a:off x="2063552" y="4407987"/>
              <a:ext cx="3960440"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55864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下一步计划</a:t>
            </a:r>
          </a:p>
        </p:txBody>
      </p:sp>
      <p:sp>
        <p:nvSpPr>
          <p:cNvPr id="3" name="内容占位符 2"/>
          <p:cNvSpPr>
            <a:spLocks noGrp="1"/>
          </p:cNvSpPr>
          <p:nvPr>
            <p:ph idx="1"/>
          </p:nvPr>
        </p:nvSpPr>
        <p:spPr>
          <a:xfrm>
            <a:off x="658800" y="1569600"/>
            <a:ext cx="10860100" cy="4525963"/>
          </a:xfrm>
        </p:spPr>
        <p:txBody>
          <a:bodyPr>
            <a:normAutofit/>
          </a:bodyPr>
          <a:lstStyle/>
          <a:p>
            <a:pPr marL="342900" indent="-342900">
              <a:buFont typeface="+mj-lt"/>
              <a:buAutoNum type="arabicPeriod"/>
            </a:pPr>
            <a:r>
              <a:rPr lang="zh-CN" altLang="en-US" dirty="0"/>
              <a:t>异常预警：对比分析各类事故预警相关因子的典型特征，利用</a:t>
            </a:r>
            <a:r>
              <a:rPr lang="en-US" altLang="zh-CN" dirty="0"/>
              <a:t>HTM</a:t>
            </a:r>
            <a:r>
              <a:rPr lang="zh-CN" altLang="en-US" dirty="0"/>
              <a:t>进行钻井预警。</a:t>
            </a:r>
            <a:endParaRPr lang="en-US" altLang="zh-CN" dirty="0"/>
          </a:p>
        </p:txBody>
      </p:sp>
    </p:spTree>
    <p:extLst>
      <p:ext uri="{BB962C8B-B14F-4D97-AF65-F5344CB8AC3E}">
        <p14:creationId xmlns:p14="http://schemas.microsoft.com/office/powerpoint/2010/main" val="1452338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50"/>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谢谢！</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Tree>
    <p:extLst>
      <p:ext uri="{BB962C8B-B14F-4D97-AF65-F5344CB8AC3E}">
        <p14:creationId xmlns:p14="http://schemas.microsoft.com/office/powerpoint/2010/main" val="283180643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C2BE6B-C432-45C4-B2E8-F7F3B9E5241A}"/>
              </a:ext>
            </a:extLst>
          </p:cNvPr>
          <p:cNvSpPr>
            <a:spLocks noGrp="1"/>
          </p:cNvSpPr>
          <p:nvPr>
            <p:ph type="body" sz="quarter" idx="13"/>
          </p:nvPr>
        </p:nvSpPr>
        <p:spPr>
          <a:xfrm>
            <a:off x="5028401" y="4845343"/>
            <a:ext cx="2135187" cy="1005042"/>
          </a:xfrm>
        </p:spPr>
        <p:txBody>
          <a:bodyPr/>
          <a:lstStyle/>
          <a:p>
            <a:r>
              <a:rPr lang="zh-CN" altLang="en-US" dirty="0"/>
              <a:t>熊绍潘</a:t>
            </a:r>
            <a:endParaRPr lang="en-US" altLang="zh-CN" dirty="0"/>
          </a:p>
          <a:p>
            <a:r>
              <a:rPr lang="en-US" altLang="zh-CN" dirty="0"/>
              <a:t>2020</a:t>
            </a:r>
            <a:r>
              <a:rPr lang="zh-CN" altLang="en-US" dirty="0"/>
              <a:t>年</a:t>
            </a:r>
            <a:r>
              <a:rPr lang="en-US" altLang="zh-CN" dirty="0"/>
              <a:t>4</a:t>
            </a:r>
            <a:r>
              <a:rPr lang="zh-CN" altLang="en-US" dirty="0"/>
              <a:t>月</a:t>
            </a:r>
            <a:r>
              <a:rPr lang="en-US" altLang="zh-CN" dirty="0"/>
              <a:t>46</a:t>
            </a:r>
            <a:r>
              <a:rPr lang="zh-CN" altLang="en-US" dirty="0"/>
              <a:t>日</a:t>
            </a:r>
          </a:p>
        </p:txBody>
      </p:sp>
      <p:sp>
        <p:nvSpPr>
          <p:cNvPr id="3" name="文本占位符 2">
            <a:extLst>
              <a:ext uri="{FF2B5EF4-FFF2-40B4-BE49-F238E27FC236}">
                <a16:creationId xmlns:a16="http://schemas.microsoft.com/office/drawing/2014/main" id="{BB757BB8-95FB-4C7E-834B-EEF31F2797BB}"/>
              </a:ext>
            </a:extLst>
          </p:cNvPr>
          <p:cNvSpPr>
            <a:spLocks noGrp="1"/>
          </p:cNvSpPr>
          <p:nvPr>
            <p:ph type="body" sz="quarter" idx="14"/>
          </p:nvPr>
        </p:nvSpPr>
        <p:spPr>
          <a:xfrm>
            <a:off x="4657721" y="4247165"/>
            <a:ext cx="2876550" cy="323850"/>
          </a:xfrm>
        </p:spPr>
        <p:txBody>
          <a:bodyPr/>
          <a:lstStyle/>
          <a:p>
            <a:endParaRPr lang="zh-CN" altLang="en-US" dirty="0"/>
          </a:p>
        </p:txBody>
      </p:sp>
      <p:sp>
        <p:nvSpPr>
          <p:cNvPr id="4" name="文本占位符 3">
            <a:extLst>
              <a:ext uri="{FF2B5EF4-FFF2-40B4-BE49-F238E27FC236}">
                <a16:creationId xmlns:a16="http://schemas.microsoft.com/office/drawing/2014/main" id="{3C2F8590-F0CD-43B5-997C-505B708A23FD}"/>
              </a:ext>
            </a:extLst>
          </p:cNvPr>
          <p:cNvSpPr>
            <a:spLocks noGrp="1"/>
          </p:cNvSpPr>
          <p:nvPr>
            <p:ph type="body" sz="quarter" idx="15"/>
          </p:nvPr>
        </p:nvSpPr>
        <p:spPr/>
        <p:txBody>
          <a:bodyPr/>
          <a:lstStyle/>
          <a:p>
            <a:r>
              <a:rPr lang="zh-CN" altLang="en-US" dirty="0"/>
              <a:t>智慧钻井项目例会</a:t>
            </a:r>
          </a:p>
        </p:txBody>
      </p:sp>
      <p:cxnSp>
        <p:nvCxnSpPr>
          <p:cNvPr id="6" name="直接连接符 5">
            <a:extLst>
              <a:ext uri="{FF2B5EF4-FFF2-40B4-BE49-F238E27FC236}">
                <a16:creationId xmlns:a16="http://schemas.microsoft.com/office/drawing/2014/main" id="{2CA65E85-FC35-4FFD-8EEC-C49165D6A8AF}"/>
              </a:ext>
            </a:extLst>
          </p:cNvPr>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145A059-0D90-4D26-8AA2-64870C8E678F}"/>
              </a:ext>
            </a:extLst>
          </p:cNvPr>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98C8C71-C517-4F9C-BB69-7293F981D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a:extLst>
              <a:ext uri="{FF2B5EF4-FFF2-40B4-BE49-F238E27FC236}">
                <a16:creationId xmlns:a16="http://schemas.microsoft.com/office/drawing/2014/main" id="{900097B1-3E84-4073-B82F-4D7C8FC04BCE}"/>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矩形 9">
            <a:extLst>
              <a:ext uri="{FF2B5EF4-FFF2-40B4-BE49-F238E27FC236}">
                <a16:creationId xmlns:a16="http://schemas.microsoft.com/office/drawing/2014/main" id="{24136E9D-4BB9-4952-86C7-3088781EA847}"/>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768460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669108E-222B-402C-9D45-D4293CB69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17" name="图片 16">
            <a:extLst>
              <a:ext uri="{FF2B5EF4-FFF2-40B4-BE49-F238E27FC236}">
                <a16:creationId xmlns:a16="http://schemas.microsoft.com/office/drawing/2014/main" id="{5884374C-D91B-4F35-AED8-A9A751862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14" name="灯片编号占位符 13">
            <a:extLst>
              <a:ext uri="{FF2B5EF4-FFF2-40B4-BE49-F238E27FC236}">
                <a16:creationId xmlns:a16="http://schemas.microsoft.com/office/drawing/2014/main" id="{10E51459-0108-44F4-A648-20190C4CD9C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16" name="矩形 15">
            <a:extLst>
              <a:ext uri="{FF2B5EF4-FFF2-40B4-BE49-F238E27FC236}">
                <a16:creationId xmlns:a16="http://schemas.microsoft.com/office/drawing/2014/main" id="{72AB2A5D-A471-4111-91FC-363993AC3AD0}"/>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9" name="矩形 18">
            <a:extLst>
              <a:ext uri="{FF2B5EF4-FFF2-40B4-BE49-F238E27FC236}">
                <a16:creationId xmlns:a16="http://schemas.microsoft.com/office/drawing/2014/main" id="{05DAC275-90AF-42E8-BA33-93477E058B8D}"/>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3" name="流程图: 离页连接符 12">
            <a:extLst>
              <a:ext uri="{FF2B5EF4-FFF2-40B4-BE49-F238E27FC236}">
                <a16:creationId xmlns:a16="http://schemas.microsoft.com/office/drawing/2014/main" id="{3D1D14C0-5513-4100-976D-7759D5C85BCE}"/>
              </a:ext>
            </a:extLst>
          </p:cNvPr>
          <p:cNvSpPr/>
          <p:nvPr/>
        </p:nvSpPr>
        <p:spPr>
          <a:xfrm>
            <a:off x="4912102" y="2462825"/>
            <a:ext cx="681886" cy="638175"/>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7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1</a:t>
            </a:r>
            <a:endParaRPr kumimoji="0" lang="zh-CN" altLang="en-US" sz="27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18" name="直接连接符 17">
            <a:extLst>
              <a:ext uri="{FF2B5EF4-FFF2-40B4-BE49-F238E27FC236}">
                <a16:creationId xmlns:a16="http://schemas.microsoft.com/office/drawing/2014/main" id="{2083A2E6-FCA2-4240-B7D0-3D1A9A1201B0}"/>
              </a:ext>
            </a:extLst>
          </p:cNvPr>
          <p:cNvCxnSpPr>
            <a:cxnSpLocks/>
          </p:cNvCxnSpPr>
          <p:nvPr/>
        </p:nvCxnSpPr>
        <p:spPr>
          <a:xfrm>
            <a:off x="5939222" y="2973418"/>
            <a:ext cx="5061287" cy="0"/>
          </a:xfrm>
          <a:prstGeom prst="line">
            <a:avLst/>
          </a:prstGeom>
          <a:noFill/>
          <a:ln w="12700" cap="flat" cmpd="sng" algn="ctr">
            <a:solidFill>
              <a:srgbClr val="314371"/>
            </a:solidFill>
            <a:prstDash val="solid"/>
            <a:miter lim="800000"/>
          </a:ln>
          <a:effectLst/>
        </p:spPr>
      </p:cxnSp>
      <p:sp>
        <p:nvSpPr>
          <p:cNvPr id="20" name="文本框 43">
            <a:extLst>
              <a:ext uri="{FF2B5EF4-FFF2-40B4-BE49-F238E27FC236}">
                <a16:creationId xmlns:a16="http://schemas.microsoft.com/office/drawing/2014/main" id="{C07EF9C3-C255-4896-9CB0-BD29DFBDD33C}"/>
              </a:ext>
            </a:extLst>
          </p:cNvPr>
          <p:cNvSpPr txBox="1"/>
          <p:nvPr/>
        </p:nvSpPr>
        <p:spPr>
          <a:xfrm>
            <a:off x="5843623" y="2334473"/>
            <a:ext cx="55101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HTM</a:t>
            </a:r>
            <a:endParaRPr kumimoji="0" lang="zh-CN" altLang="en-US" sz="32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endParaRPr>
          </a:p>
        </p:txBody>
      </p:sp>
      <p:sp>
        <p:nvSpPr>
          <p:cNvPr id="10" name="流程图: 离页连接符 9">
            <a:extLst>
              <a:ext uri="{FF2B5EF4-FFF2-40B4-BE49-F238E27FC236}">
                <a16:creationId xmlns:a16="http://schemas.microsoft.com/office/drawing/2014/main" id="{C5627EE0-D410-4FAD-96A5-991BEA4DADA8}"/>
              </a:ext>
            </a:extLst>
          </p:cNvPr>
          <p:cNvSpPr/>
          <p:nvPr/>
        </p:nvSpPr>
        <p:spPr>
          <a:xfrm>
            <a:off x="4912102" y="3612752"/>
            <a:ext cx="681886" cy="638175"/>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7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2</a:t>
            </a:r>
            <a:endParaRPr kumimoji="0" lang="zh-CN" altLang="en-US" sz="27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11" name="直接连接符 10">
            <a:extLst>
              <a:ext uri="{FF2B5EF4-FFF2-40B4-BE49-F238E27FC236}">
                <a16:creationId xmlns:a16="http://schemas.microsoft.com/office/drawing/2014/main" id="{F0538A44-322F-418D-96C3-30D89DCC3A37}"/>
              </a:ext>
            </a:extLst>
          </p:cNvPr>
          <p:cNvCxnSpPr>
            <a:cxnSpLocks/>
          </p:cNvCxnSpPr>
          <p:nvPr/>
        </p:nvCxnSpPr>
        <p:spPr>
          <a:xfrm>
            <a:off x="5939222" y="4123345"/>
            <a:ext cx="4950451" cy="0"/>
          </a:xfrm>
          <a:prstGeom prst="line">
            <a:avLst/>
          </a:prstGeom>
          <a:noFill/>
          <a:ln w="12700" cap="flat" cmpd="sng" algn="ctr">
            <a:solidFill>
              <a:srgbClr val="314371"/>
            </a:solidFill>
            <a:prstDash val="solid"/>
            <a:miter lim="800000"/>
          </a:ln>
          <a:effectLst/>
        </p:spPr>
      </p:cxnSp>
      <p:sp>
        <p:nvSpPr>
          <p:cNvPr id="21" name="文本框 43">
            <a:extLst>
              <a:ext uri="{FF2B5EF4-FFF2-40B4-BE49-F238E27FC236}">
                <a16:creationId xmlns:a16="http://schemas.microsoft.com/office/drawing/2014/main" id="{77BA6604-9B65-4972-92F7-D99467AE70AA}"/>
              </a:ext>
            </a:extLst>
          </p:cNvPr>
          <p:cNvSpPr txBox="1"/>
          <p:nvPr/>
        </p:nvSpPr>
        <p:spPr>
          <a:xfrm>
            <a:off x="5843622" y="3415702"/>
            <a:ext cx="55101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nupic</a:t>
            </a:r>
            <a:r>
              <a:rPr kumimoji="0" lang="zh-CN" altLang="en-US" sz="32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实验</a:t>
            </a:r>
          </a:p>
        </p:txBody>
      </p:sp>
    </p:spTree>
    <p:extLst>
      <p:ext uri="{BB962C8B-B14F-4D97-AF65-F5344CB8AC3E}">
        <p14:creationId xmlns:p14="http://schemas.microsoft.com/office/powerpoint/2010/main" val="445971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F5E052-9320-4AC7-9186-698BE08AD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3" name="图片 2">
            <a:extLst>
              <a:ext uri="{FF2B5EF4-FFF2-40B4-BE49-F238E27FC236}">
                <a16:creationId xmlns:a16="http://schemas.microsoft.com/office/drawing/2014/main" id="{01F8CFFF-15CD-45E7-9920-310B8DA95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4" name="流程图: 离页连接符 3">
            <a:extLst>
              <a:ext uri="{FF2B5EF4-FFF2-40B4-BE49-F238E27FC236}">
                <a16:creationId xmlns:a16="http://schemas.microsoft.com/office/drawing/2014/main" id="{6CEE476F-687F-4CD1-89C2-C40FFC373539}"/>
              </a:ext>
            </a:extLst>
          </p:cNvPr>
          <p:cNvSpPr/>
          <p:nvPr/>
        </p:nvSpPr>
        <p:spPr>
          <a:xfrm>
            <a:off x="2626868" y="2358544"/>
            <a:ext cx="1375624" cy="1441323"/>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1</a:t>
            </a:r>
            <a:endParaRPr kumimoji="0" lang="zh-CN" altLang="en-US"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5" name="直接连接符 4">
            <a:extLst>
              <a:ext uri="{FF2B5EF4-FFF2-40B4-BE49-F238E27FC236}">
                <a16:creationId xmlns:a16="http://schemas.microsoft.com/office/drawing/2014/main" id="{D9FFA893-1979-48DB-8152-866DBF57D8D4}"/>
              </a:ext>
            </a:extLst>
          </p:cNvPr>
          <p:cNvCxnSpPr>
            <a:cxnSpLocks/>
          </p:cNvCxnSpPr>
          <p:nvPr/>
        </p:nvCxnSpPr>
        <p:spPr>
          <a:xfrm>
            <a:off x="4330711" y="3052818"/>
            <a:ext cx="1572784" cy="0"/>
          </a:xfrm>
          <a:prstGeom prst="line">
            <a:avLst/>
          </a:prstGeom>
          <a:noFill/>
          <a:ln w="12700" cap="flat" cmpd="sng" algn="ctr">
            <a:solidFill>
              <a:srgbClr val="314371"/>
            </a:solidFill>
            <a:prstDash val="solid"/>
            <a:miter lim="800000"/>
          </a:ln>
          <a:effectLst/>
        </p:spPr>
      </p:cxnSp>
      <p:sp>
        <p:nvSpPr>
          <p:cNvPr id="6" name="文本框 32">
            <a:extLst>
              <a:ext uri="{FF2B5EF4-FFF2-40B4-BE49-F238E27FC236}">
                <a16:creationId xmlns:a16="http://schemas.microsoft.com/office/drawing/2014/main" id="{FB8096DF-AEFD-4686-B538-FC002CE372E3}"/>
              </a:ext>
            </a:extLst>
          </p:cNvPr>
          <p:cNvSpPr txBox="1"/>
          <p:nvPr/>
        </p:nvSpPr>
        <p:spPr>
          <a:xfrm>
            <a:off x="4330711" y="2405738"/>
            <a:ext cx="15727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HTM</a:t>
            </a:r>
            <a:endParaRPr kumimoji="0" lang="zh-CN" altLang="en-US"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endParaRPr>
          </a:p>
        </p:txBody>
      </p:sp>
      <p:sp>
        <p:nvSpPr>
          <p:cNvPr id="13" name="灯片编号占位符 12">
            <a:extLst>
              <a:ext uri="{FF2B5EF4-FFF2-40B4-BE49-F238E27FC236}">
                <a16:creationId xmlns:a16="http://schemas.microsoft.com/office/drawing/2014/main" id="{9A579B4E-BD5D-44FA-95EF-1A3DD139C5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14" name="矩形 13">
            <a:extLst>
              <a:ext uri="{FF2B5EF4-FFF2-40B4-BE49-F238E27FC236}">
                <a16:creationId xmlns:a16="http://schemas.microsoft.com/office/drawing/2014/main" id="{A1B287FD-8E63-4A16-B399-AD1AA18B117B}"/>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矩形 14">
            <a:extLst>
              <a:ext uri="{FF2B5EF4-FFF2-40B4-BE49-F238E27FC236}">
                <a16:creationId xmlns:a16="http://schemas.microsoft.com/office/drawing/2014/main" id="{CE355CE2-67B7-4BB4-B8CC-1766EE4288F9}"/>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649085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8" name="图片 7">
            <a:extLst>
              <a:ext uri="{FF2B5EF4-FFF2-40B4-BE49-F238E27FC236}">
                <a16:creationId xmlns:a16="http://schemas.microsoft.com/office/drawing/2014/main" id="{3AC83A2B-C022-4BD7-BD96-EA0573FB8BD8}"/>
              </a:ext>
            </a:extLst>
          </p:cNvPr>
          <p:cNvPicPr>
            <a:picLocks noChangeAspect="1"/>
          </p:cNvPicPr>
          <p:nvPr/>
        </p:nvPicPr>
        <p:blipFill>
          <a:blip r:embed="rId2"/>
          <a:stretch>
            <a:fillRect/>
          </a:stretch>
        </p:blipFill>
        <p:spPr>
          <a:xfrm>
            <a:off x="791662" y="1531160"/>
            <a:ext cx="10368986" cy="4880871"/>
          </a:xfrm>
          <a:prstGeom prst="rect">
            <a:avLst/>
          </a:prstGeom>
        </p:spPr>
      </p:pic>
      <p:sp>
        <p:nvSpPr>
          <p:cNvPr id="9" name="文本框 8">
            <a:extLst>
              <a:ext uri="{FF2B5EF4-FFF2-40B4-BE49-F238E27FC236}">
                <a16:creationId xmlns:a16="http://schemas.microsoft.com/office/drawing/2014/main" id="{8FAA3BCB-05F3-493F-9E93-42674EE70FD4}"/>
              </a:ext>
            </a:extLst>
          </p:cNvPr>
          <p:cNvSpPr txBox="1"/>
          <p:nvPr/>
        </p:nvSpPr>
        <p:spPr>
          <a:xfrm>
            <a:off x="9156273" y="2068140"/>
            <a:ext cx="1800493" cy="369332"/>
          </a:xfrm>
          <a:prstGeom prst="rect">
            <a:avLst/>
          </a:prstGeom>
          <a:noFill/>
        </p:spPr>
        <p:txBody>
          <a:bodyPr wrap="none" rtlCol="0">
            <a:spAutoFit/>
          </a:bodyPr>
          <a:lstStyle/>
          <a:p>
            <a:r>
              <a:rPr lang="zh-CN" altLang="en-US" b="1" i="1" dirty="0"/>
              <a:t>计量罐体积变化</a:t>
            </a:r>
          </a:p>
        </p:txBody>
      </p:sp>
      <p:sp>
        <p:nvSpPr>
          <p:cNvPr id="5" name="矩形 4">
            <a:extLst>
              <a:ext uri="{FF2B5EF4-FFF2-40B4-BE49-F238E27FC236}">
                <a16:creationId xmlns:a16="http://schemas.microsoft.com/office/drawing/2014/main" id="{1A2312B8-E47B-44EB-8CC8-51879F20E43D}"/>
              </a:ext>
            </a:extLst>
          </p:cNvPr>
          <p:cNvSpPr/>
          <p:nvPr/>
        </p:nvSpPr>
        <p:spPr>
          <a:xfrm>
            <a:off x="4355162" y="1077017"/>
            <a:ext cx="6852024"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ARMA</a:t>
            </a:r>
            <a:r>
              <a:rPr lang="zh-CN" altLang="en-US" b="1" dirty="0">
                <a:solidFill>
                  <a:srgbClr val="C00000"/>
                </a:solidFill>
                <a:latin typeface="黑体" panose="02010609060101010101" pitchFamily="49" charset="-122"/>
                <a:ea typeface="黑体" panose="02010609060101010101" pitchFamily="49" charset="-122"/>
              </a:rPr>
              <a:t>模型的使用条件为时间序列数据必须是平稳的！</a:t>
            </a:r>
          </a:p>
        </p:txBody>
      </p:sp>
      <p:sp>
        <p:nvSpPr>
          <p:cNvPr id="3" name="矩形 2">
            <a:extLst>
              <a:ext uri="{FF2B5EF4-FFF2-40B4-BE49-F238E27FC236}">
                <a16:creationId xmlns:a16="http://schemas.microsoft.com/office/drawing/2014/main" id="{A5D70A17-EF7B-44B6-B56C-47B8D7AB5411}"/>
              </a:ext>
            </a:extLst>
          </p:cNvPr>
          <p:cNvSpPr/>
          <p:nvPr/>
        </p:nvSpPr>
        <p:spPr>
          <a:xfrm>
            <a:off x="5367753" y="2437472"/>
            <a:ext cx="6096000" cy="646331"/>
          </a:xfrm>
          <a:prstGeom prst="rect">
            <a:avLst/>
          </a:prstGeom>
        </p:spPr>
        <p:txBody>
          <a:bodyPr>
            <a:spAutoFit/>
          </a:bodyPr>
          <a:lstStyle/>
          <a:p>
            <a:pPr marL="342900" indent="-342900">
              <a:buFont typeface="Arial" panose="020B0604020202020204" pitchFamily="34" charset="0"/>
              <a:buChar char="•"/>
            </a:pPr>
            <a:r>
              <a:rPr lang="zh-CN" altLang="en-US" b="1" dirty="0">
                <a:solidFill>
                  <a:srgbClr val="C00000"/>
                </a:solidFill>
                <a:latin typeface="黑体" panose="02010609060101010101" pitchFamily="49" charset="-122"/>
                <a:ea typeface="黑体" panose="02010609060101010101" pitchFamily="49" charset="-122"/>
              </a:rPr>
              <a:t>平稳性检验：</a:t>
            </a:r>
            <a:r>
              <a:rPr lang="en-US" altLang="zh-CN" b="1" dirty="0">
                <a:solidFill>
                  <a:srgbClr val="C00000"/>
                </a:solidFill>
                <a:latin typeface="黑体" panose="02010609060101010101" pitchFamily="49" charset="-122"/>
                <a:ea typeface="黑体" panose="02010609060101010101" pitchFamily="49" charset="-122"/>
              </a:rPr>
              <a:t>ADF</a:t>
            </a: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KPSS</a:t>
            </a: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P-P</a:t>
            </a:r>
            <a:r>
              <a:rPr lang="zh-CN" altLang="en-US" b="1" dirty="0">
                <a:solidFill>
                  <a:srgbClr val="C00000"/>
                </a:solidFill>
                <a:latin typeface="黑体" panose="02010609060101010101" pitchFamily="49" charset="-122"/>
                <a:ea typeface="黑体" panose="02010609060101010101" pitchFamily="49" charset="-122"/>
              </a:rPr>
              <a:t>等</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b="1" dirty="0">
                <a:solidFill>
                  <a:srgbClr val="C00000"/>
                </a:solidFill>
                <a:latin typeface="黑体" panose="02010609060101010101" pitchFamily="49" charset="-122"/>
                <a:ea typeface="黑体" panose="02010609060101010101" pitchFamily="49" charset="-122"/>
              </a:rPr>
              <a:t>测试结果：不存在单位根，存在伪回归（不平稳）</a:t>
            </a:r>
            <a:endParaRPr lang="en-US" altLang="zh-CN" b="1"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9294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B4F19098-C040-4CBA-BE8D-C58BCFFD5D18}"/>
              </a:ext>
            </a:extLst>
          </p:cNvPr>
          <p:cNvSpPr/>
          <p:nvPr/>
        </p:nvSpPr>
        <p:spPr>
          <a:xfrm>
            <a:off x="145000" y="5657671"/>
            <a:ext cx="1019748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[1]</a:t>
            </a:r>
            <a:r>
              <a:rPr kumimoji="0" lang="en-US" altLang="zh-CN" sz="1800" b="0" i="0" u="none" strike="noStrike" kern="1200" cap="none" spc="0" normalizeH="0" baseline="0" noProof="0" dirty="0">
                <a:ln>
                  <a:noFill/>
                </a:ln>
                <a:solidFill>
                  <a:prstClr val="black"/>
                </a:solidFill>
                <a:effectLst/>
                <a:uLnTx/>
                <a:uFillTx/>
                <a:latin typeface="System"/>
                <a:ea typeface="黑体" panose="02010609060101010101" pitchFamily="49" charset="-122"/>
                <a:cs typeface="+mn-cs"/>
              </a:rPr>
              <a:t> </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Ahmad S, Purdy S. Real-time anomaly detection for streaming analytics[J]. </a:t>
            </a:r>
            <a:r>
              <a:rPr kumimoji="0" lang="en-US" altLang="zh-CN" sz="1800" b="0" i="0" u="none" strike="noStrike" kern="1200" cap="none" spc="0" normalizeH="0" baseline="0" noProof="0" dirty="0" err="1">
                <a:ln>
                  <a:noFill/>
                </a:ln>
                <a:solidFill>
                  <a:prstClr val="black"/>
                </a:solidFill>
                <a:effectLst/>
                <a:uLnTx/>
                <a:uFillTx/>
                <a:latin typeface="Segoe UI" panose="020B0502040204020203" pitchFamily="34" charset="0"/>
                <a:ea typeface="黑体" panose="02010609060101010101" pitchFamily="49" charset="-122"/>
                <a:cs typeface="+mn-cs"/>
              </a:rPr>
              <a:t>arXiv</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 preprint arXiv:1607.02480,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[2]</a:t>
            </a:r>
            <a:r>
              <a:rPr kumimoji="0" lang="en-US" altLang="zh-CN" sz="1800" b="0" i="0" u="none" strike="noStrike" kern="1200" cap="none" spc="0" normalizeH="0" baseline="0" noProof="0" dirty="0">
                <a:ln>
                  <a:noFill/>
                </a:ln>
                <a:solidFill>
                  <a:prstClr val="black"/>
                </a:solidFill>
                <a:effectLst/>
                <a:uLnTx/>
                <a:uFillTx/>
                <a:latin typeface="System"/>
                <a:ea typeface="黑体" panose="02010609060101010101" pitchFamily="49" charset="-122"/>
                <a:cs typeface="+mn-cs"/>
              </a:rPr>
              <a:t> </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Ahmad S, Lavin A, Purdy S, et al. Unsupervised real-time anomaly detection for streaming data[J]. Neurocomputing, 2017, 262: 134-147.</a:t>
            </a:r>
          </a:p>
        </p:txBody>
      </p:sp>
      <p:pic>
        <p:nvPicPr>
          <p:cNvPr id="3" name="图片 2">
            <a:extLst>
              <a:ext uri="{FF2B5EF4-FFF2-40B4-BE49-F238E27FC236}">
                <a16:creationId xmlns:a16="http://schemas.microsoft.com/office/drawing/2014/main" id="{3211F6CA-1D0C-4BB4-B30F-D0F3894D4C3A}"/>
              </a:ext>
            </a:extLst>
          </p:cNvPr>
          <p:cNvPicPr>
            <a:picLocks noChangeAspect="1"/>
          </p:cNvPicPr>
          <p:nvPr/>
        </p:nvPicPr>
        <p:blipFill>
          <a:blip r:embed="rId3"/>
          <a:stretch>
            <a:fillRect/>
          </a:stretch>
        </p:blipFill>
        <p:spPr>
          <a:xfrm>
            <a:off x="75774" y="2023500"/>
            <a:ext cx="6858000" cy="2314575"/>
          </a:xfrm>
          <a:prstGeom prst="rect">
            <a:avLst/>
          </a:prstGeom>
        </p:spPr>
      </p:pic>
      <p:pic>
        <p:nvPicPr>
          <p:cNvPr id="4" name="图片 3">
            <a:extLst>
              <a:ext uri="{FF2B5EF4-FFF2-40B4-BE49-F238E27FC236}">
                <a16:creationId xmlns:a16="http://schemas.microsoft.com/office/drawing/2014/main" id="{E722EC8C-4B73-4CB1-BD13-D06E03339C19}"/>
              </a:ext>
            </a:extLst>
          </p:cNvPr>
          <p:cNvPicPr>
            <a:picLocks noChangeAspect="1"/>
          </p:cNvPicPr>
          <p:nvPr/>
        </p:nvPicPr>
        <p:blipFill>
          <a:blip r:embed="rId4"/>
          <a:stretch>
            <a:fillRect/>
          </a:stretch>
        </p:blipFill>
        <p:spPr>
          <a:xfrm>
            <a:off x="8391309" y="1510003"/>
            <a:ext cx="3800691" cy="491632"/>
          </a:xfrm>
          <a:prstGeom prst="rect">
            <a:avLst/>
          </a:prstGeom>
        </p:spPr>
      </p:pic>
      <p:sp>
        <p:nvSpPr>
          <p:cNvPr id="10" name="矩形 9">
            <a:extLst>
              <a:ext uri="{FF2B5EF4-FFF2-40B4-BE49-F238E27FC236}">
                <a16:creationId xmlns:a16="http://schemas.microsoft.com/office/drawing/2014/main" id="{B6DF3264-E1D8-46F9-B7F3-48CEACBCEBFD}"/>
              </a:ext>
            </a:extLst>
          </p:cNvPr>
          <p:cNvSpPr/>
          <p:nvPr/>
        </p:nvSpPr>
        <p:spPr>
          <a:xfrm>
            <a:off x="6514014" y="1470815"/>
            <a:ext cx="2007699" cy="4565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对时序数据建模：</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箭头: 右 10">
            <a:extLst>
              <a:ext uri="{FF2B5EF4-FFF2-40B4-BE49-F238E27FC236}">
                <a16:creationId xmlns:a16="http://schemas.microsoft.com/office/drawing/2014/main" id="{4F48F331-5696-4073-8351-EF8FA3C978E7}"/>
              </a:ext>
            </a:extLst>
          </p:cNvPr>
          <p:cNvSpPr/>
          <p:nvPr/>
        </p:nvSpPr>
        <p:spPr>
          <a:xfrm rot="5400000">
            <a:off x="10131590" y="1358671"/>
            <a:ext cx="310549" cy="224287"/>
          </a:xfrm>
          <a:prstGeom prst="rightArrow">
            <a:avLst>
              <a:gd name="adj1" fmla="val 35314"/>
              <a:gd name="adj2" fmla="val 58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12" name="矩形 11">
            <a:extLst>
              <a:ext uri="{FF2B5EF4-FFF2-40B4-BE49-F238E27FC236}">
                <a16:creationId xmlns:a16="http://schemas.microsoft.com/office/drawing/2014/main" id="{4CC7CF8C-3322-4A64-B2FB-08B8CC5D1329}"/>
              </a:ext>
            </a:extLst>
          </p:cNvPr>
          <p:cNvSpPr/>
          <p:nvPr/>
        </p:nvSpPr>
        <p:spPr>
          <a:xfrm>
            <a:off x="9668731" y="875014"/>
            <a:ext cx="1236266" cy="4565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当前时刻：</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13" name="图片 12">
            <a:extLst>
              <a:ext uri="{FF2B5EF4-FFF2-40B4-BE49-F238E27FC236}">
                <a16:creationId xmlns:a16="http://schemas.microsoft.com/office/drawing/2014/main" id="{2E16FF7A-2A74-423E-B462-86CBB5C50577}"/>
              </a:ext>
            </a:extLst>
          </p:cNvPr>
          <p:cNvPicPr>
            <a:picLocks noChangeAspect="1"/>
          </p:cNvPicPr>
          <p:nvPr/>
        </p:nvPicPr>
        <p:blipFill>
          <a:blip r:embed="rId5"/>
          <a:stretch>
            <a:fillRect/>
          </a:stretch>
        </p:blipFill>
        <p:spPr>
          <a:xfrm>
            <a:off x="9277776" y="2845663"/>
            <a:ext cx="2838450" cy="819150"/>
          </a:xfrm>
          <a:prstGeom prst="rect">
            <a:avLst/>
          </a:prstGeom>
        </p:spPr>
      </p:pic>
      <p:sp>
        <p:nvSpPr>
          <p:cNvPr id="14" name="箭头: 右 13">
            <a:extLst>
              <a:ext uri="{FF2B5EF4-FFF2-40B4-BE49-F238E27FC236}">
                <a16:creationId xmlns:a16="http://schemas.microsoft.com/office/drawing/2014/main" id="{9F790742-8189-45E9-9B40-F6F54F3DE843}"/>
              </a:ext>
            </a:extLst>
          </p:cNvPr>
          <p:cNvSpPr/>
          <p:nvPr/>
        </p:nvSpPr>
        <p:spPr>
          <a:xfrm rot="5400000">
            <a:off x="2633510" y="2113110"/>
            <a:ext cx="310549" cy="224287"/>
          </a:xfrm>
          <a:prstGeom prst="rightArrow">
            <a:avLst>
              <a:gd name="adj1" fmla="val 35314"/>
              <a:gd name="adj2" fmla="val 58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15" name="矩形 14">
            <a:extLst>
              <a:ext uri="{FF2B5EF4-FFF2-40B4-BE49-F238E27FC236}">
                <a16:creationId xmlns:a16="http://schemas.microsoft.com/office/drawing/2014/main" id="{240E57C5-C400-4772-BC85-3AA16CB7DCDB}"/>
              </a:ext>
            </a:extLst>
          </p:cNvPr>
          <p:cNvSpPr/>
          <p:nvPr/>
        </p:nvSpPr>
        <p:spPr>
          <a:xfrm>
            <a:off x="1803230" y="1510003"/>
            <a:ext cx="2331464" cy="4540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当前时刻的</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编码</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6" name="矩形 15">
            <a:extLst>
              <a:ext uri="{FF2B5EF4-FFF2-40B4-BE49-F238E27FC236}">
                <a16:creationId xmlns:a16="http://schemas.microsoft.com/office/drawing/2014/main" id="{D5C54880-5CE2-4BF3-8C00-B3E9550CAAD6}"/>
              </a:ext>
            </a:extLst>
          </p:cNvPr>
          <p:cNvSpPr/>
          <p:nvPr/>
        </p:nvSpPr>
        <p:spPr>
          <a:xfrm>
            <a:off x="2102737" y="3565493"/>
            <a:ext cx="1732450" cy="4540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的预测值</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7" name="箭头: 右 16">
            <a:extLst>
              <a:ext uri="{FF2B5EF4-FFF2-40B4-BE49-F238E27FC236}">
                <a16:creationId xmlns:a16="http://schemas.microsoft.com/office/drawing/2014/main" id="{C235238E-FDE7-4CF5-B489-F1B5DB8F60D8}"/>
              </a:ext>
            </a:extLst>
          </p:cNvPr>
          <p:cNvSpPr/>
          <p:nvPr/>
        </p:nvSpPr>
        <p:spPr>
          <a:xfrm rot="16200000">
            <a:off x="2745653" y="3483829"/>
            <a:ext cx="310549" cy="224287"/>
          </a:xfrm>
          <a:prstGeom prst="rightArrow">
            <a:avLst>
              <a:gd name="adj1" fmla="val 35314"/>
              <a:gd name="adj2" fmla="val 58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F3FF9D8-0658-4066-9202-7F964D244C9D}"/>
                  </a:ext>
                </a:extLst>
              </p:cNvPr>
              <p:cNvSpPr/>
              <p:nvPr/>
            </p:nvSpPr>
            <p:spPr>
              <a:xfrm>
                <a:off x="6915169" y="2802773"/>
                <a:ext cx="2340771" cy="25340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raw anomaly score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14:m>
                  <m:oMath xmlns:m="http://schemas.openxmlformats.org/officeDocument/2006/math">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是预测值相似度对</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取余</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14:m>
                  <m:oMath xmlns:m="http://schemas.openxmlformats.org/officeDocument/2006/math">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越大，表明当前时刻的数据越异常</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mc:Choice>
        <mc:Fallback xmlns="">
          <p:sp>
            <p:nvSpPr>
              <p:cNvPr id="18" name="矩形 17">
                <a:extLst>
                  <a:ext uri="{FF2B5EF4-FFF2-40B4-BE49-F238E27FC236}">
                    <a16:creationId xmlns:a16="http://schemas.microsoft.com/office/drawing/2014/main" id="{1F3FF9D8-0658-4066-9202-7F964D244C9D}"/>
                  </a:ext>
                </a:extLst>
              </p:cNvPr>
              <p:cNvSpPr>
                <a:spLocks noRot="1" noChangeAspect="1" noMove="1" noResize="1" noEditPoints="1" noAdjustHandles="1" noChangeArrowheads="1" noChangeShapeType="1" noTextEdit="1"/>
              </p:cNvSpPr>
              <p:nvPr/>
            </p:nvSpPr>
            <p:spPr>
              <a:xfrm>
                <a:off x="6915169" y="2802773"/>
                <a:ext cx="2340771" cy="2534027"/>
              </a:xfrm>
              <a:prstGeom prst="rect">
                <a:avLst/>
              </a:prstGeom>
              <a:blipFill>
                <a:blip r:embed="rId6"/>
                <a:stretch>
                  <a:fillRect l="-2083" r="-20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3293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B4F19098-C040-4CBA-BE8D-C58BCFFD5D18}"/>
              </a:ext>
            </a:extLst>
          </p:cNvPr>
          <p:cNvSpPr/>
          <p:nvPr/>
        </p:nvSpPr>
        <p:spPr>
          <a:xfrm>
            <a:off x="145000" y="5657671"/>
            <a:ext cx="1019748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[1]</a:t>
            </a:r>
            <a:r>
              <a:rPr kumimoji="0" lang="en-US" altLang="zh-CN" sz="1800" b="0" i="0" u="none" strike="noStrike" kern="1200" cap="none" spc="0" normalizeH="0" baseline="0" noProof="0" dirty="0">
                <a:ln>
                  <a:noFill/>
                </a:ln>
                <a:solidFill>
                  <a:prstClr val="black"/>
                </a:solidFill>
                <a:effectLst/>
                <a:uLnTx/>
                <a:uFillTx/>
                <a:latin typeface="System"/>
                <a:ea typeface="黑体" panose="02010609060101010101" pitchFamily="49" charset="-122"/>
                <a:cs typeface="+mn-cs"/>
              </a:rPr>
              <a:t> </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Ahmad S, Purdy S. Real-time anomaly detection for streaming analytics[J]. </a:t>
            </a:r>
            <a:r>
              <a:rPr kumimoji="0" lang="en-US" altLang="zh-CN" sz="1800" b="0" i="0" u="none" strike="noStrike" kern="1200" cap="none" spc="0" normalizeH="0" baseline="0" noProof="0" dirty="0" err="1">
                <a:ln>
                  <a:noFill/>
                </a:ln>
                <a:solidFill>
                  <a:prstClr val="black"/>
                </a:solidFill>
                <a:effectLst/>
                <a:uLnTx/>
                <a:uFillTx/>
                <a:latin typeface="Segoe UI" panose="020B0502040204020203" pitchFamily="34" charset="0"/>
                <a:ea typeface="黑体" panose="02010609060101010101" pitchFamily="49" charset="-122"/>
                <a:cs typeface="+mn-cs"/>
              </a:rPr>
              <a:t>arXiv</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 preprint arXiv:1607.02480,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[2]</a:t>
            </a:r>
            <a:r>
              <a:rPr kumimoji="0" lang="en-US" altLang="zh-CN" sz="1800" b="0" i="0" u="none" strike="noStrike" kern="1200" cap="none" spc="0" normalizeH="0" baseline="0" noProof="0" dirty="0">
                <a:ln>
                  <a:noFill/>
                </a:ln>
                <a:solidFill>
                  <a:prstClr val="black"/>
                </a:solidFill>
                <a:effectLst/>
                <a:uLnTx/>
                <a:uFillTx/>
                <a:latin typeface="System"/>
                <a:ea typeface="黑体" panose="02010609060101010101" pitchFamily="49" charset="-122"/>
                <a:cs typeface="+mn-cs"/>
              </a:rPr>
              <a:t> </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Ahmad S, Lavin A, Purdy S, et al. Unsupervised real-time anomaly detection for streaming data[J]. Neurocomputing, 2017, 262: 134-147.</a:t>
            </a:r>
          </a:p>
        </p:txBody>
      </p:sp>
      <p:pic>
        <p:nvPicPr>
          <p:cNvPr id="13" name="图片 12">
            <a:extLst>
              <a:ext uri="{FF2B5EF4-FFF2-40B4-BE49-F238E27FC236}">
                <a16:creationId xmlns:a16="http://schemas.microsoft.com/office/drawing/2014/main" id="{2E16FF7A-2A74-423E-B462-86CBB5C50577}"/>
              </a:ext>
            </a:extLst>
          </p:cNvPr>
          <p:cNvPicPr>
            <a:picLocks noChangeAspect="1"/>
          </p:cNvPicPr>
          <p:nvPr/>
        </p:nvPicPr>
        <p:blipFill>
          <a:blip r:embed="rId3"/>
          <a:stretch>
            <a:fillRect/>
          </a:stretch>
        </p:blipFill>
        <p:spPr>
          <a:xfrm>
            <a:off x="649827" y="1824361"/>
            <a:ext cx="2838450" cy="819150"/>
          </a:xfrm>
          <a:prstGeom prst="rect">
            <a:avLst/>
          </a:prstGeom>
        </p:spPr>
      </p:pic>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F3FF9D8-0658-4066-9202-7F964D244C9D}"/>
                  </a:ext>
                </a:extLst>
              </p:cNvPr>
              <p:cNvSpPr/>
              <p:nvPr/>
            </p:nvSpPr>
            <p:spPr>
              <a:xfrm>
                <a:off x="640557" y="3014127"/>
                <a:ext cx="2838450" cy="2118529"/>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14:m>
                  <m:oMath xmlns:m="http://schemas.openxmlformats.org/officeDocument/2006/math">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是预测值相似度对</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取余</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14:m>
                  <m:oMath xmlns:m="http://schemas.openxmlformats.org/officeDocument/2006/math">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oMath>
                </a14:m>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越大，表明当前时刻的数据越异常</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mc:Choice>
        <mc:Fallback xmlns="">
          <p:sp>
            <p:nvSpPr>
              <p:cNvPr id="18" name="矩形 17">
                <a:extLst>
                  <a:ext uri="{FF2B5EF4-FFF2-40B4-BE49-F238E27FC236}">
                    <a16:creationId xmlns:a16="http://schemas.microsoft.com/office/drawing/2014/main" id="{1F3FF9D8-0658-4066-9202-7F964D244C9D}"/>
                  </a:ext>
                </a:extLst>
              </p:cNvPr>
              <p:cNvSpPr>
                <a:spLocks noRot="1" noChangeAspect="1" noMove="1" noResize="1" noEditPoints="1" noAdjustHandles="1" noChangeArrowheads="1" noChangeShapeType="1" noTextEdit="1"/>
              </p:cNvSpPr>
              <p:nvPr/>
            </p:nvSpPr>
            <p:spPr>
              <a:xfrm>
                <a:off x="640557" y="3014127"/>
                <a:ext cx="2838450" cy="2118529"/>
              </a:xfrm>
              <a:prstGeom prst="rect">
                <a:avLst/>
              </a:prstGeom>
              <a:blipFill>
                <a:blip r:embed="rId4"/>
                <a:stretch>
                  <a:fillRect l="-128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CE50C691-7D22-48AC-B01B-871BA9CE9D7B}"/>
              </a:ext>
            </a:extLst>
          </p:cNvPr>
          <p:cNvPicPr>
            <a:picLocks noChangeAspect="1"/>
          </p:cNvPicPr>
          <p:nvPr/>
        </p:nvPicPr>
        <p:blipFill>
          <a:blip r:embed="rId5"/>
          <a:stretch>
            <a:fillRect/>
          </a:stretch>
        </p:blipFill>
        <p:spPr>
          <a:xfrm>
            <a:off x="6354868" y="159727"/>
            <a:ext cx="4791075" cy="3914775"/>
          </a:xfrm>
          <a:prstGeom prst="rect">
            <a:avLst/>
          </a:prstGeom>
        </p:spPr>
      </p:pic>
      <p:sp>
        <p:nvSpPr>
          <p:cNvPr id="19" name="矩形 18">
            <a:extLst>
              <a:ext uri="{FF2B5EF4-FFF2-40B4-BE49-F238E27FC236}">
                <a16:creationId xmlns:a16="http://schemas.microsoft.com/office/drawing/2014/main" id="{A480F66E-BD64-4A91-865F-546EE8ED0530}"/>
              </a:ext>
            </a:extLst>
          </p:cNvPr>
          <p:cNvSpPr/>
          <p:nvPr/>
        </p:nvSpPr>
        <p:spPr>
          <a:xfrm>
            <a:off x="6354868" y="4345892"/>
            <a:ext cx="4791075" cy="8695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数据中存在较多的噪声与突变，直接利用</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raw anomaly score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发出信号会</a:t>
            </a:r>
            <a:r>
              <a:rPr kumimoji="0" lang="zh-CN" altLang="en-US"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导致过多的虚警</a:t>
            </a:r>
            <a:endParaRPr kumimoji="0" lang="en-US" altLang="zh-CN"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sp>
        <p:nvSpPr>
          <p:cNvPr id="20" name="矩形 19">
            <a:extLst>
              <a:ext uri="{FF2B5EF4-FFF2-40B4-BE49-F238E27FC236}">
                <a16:creationId xmlns:a16="http://schemas.microsoft.com/office/drawing/2014/main" id="{24C72448-6B9D-4AD3-B238-734362786546}"/>
              </a:ext>
            </a:extLst>
          </p:cNvPr>
          <p:cNvSpPr/>
          <p:nvPr/>
        </p:nvSpPr>
        <p:spPr>
          <a:xfrm>
            <a:off x="640557" y="1162000"/>
            <a:ext cx="2640466" cy="454035"/>
          </a:xfrm>
          <a:prstGeom prst="rect">
            <a:avLst/>
          </a:prstGeom>
        </p:spPr>
        <p:txBody>
          <a:bodyPr wrap="non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raw anomaly score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404972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6" y="188292"/>
            <a:ext cx="7660261" cy="515611"/>
          </a:xfrm>
        </p:spPr>
        <p:txBody>
          <a:bodyPr anchor="ctr" anchorCtr="0"/>
          <a:lstStyle/>
          <a:p>
            <a:r>
              <a:rPr lang="en-US" altLang="zh-CN" dirty="0"/>
              <a:t>HTM——anomaly likelihood</a:t>
            </a:r>
            <a:r>
              <a:rPr lang="zh-CN" altLang="en-US" dirty="0"/>
              <a:t>，</a:t>
            </a:r>
            <a:r>
              <a:rPr lang="zh-CN" altLang="en-US" dirty="0">
                <a:solidFill>
                  <a:srgbClr val="FF0000"/>
                </a:solidFill>
              </a:rPr>
              <a:t>计算思路有借鉴意义</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pic>
        <p:nvPicPr>
          <p:cNvPr id="9" name="图片 8">
            <a:extLst>
              <a:ext uri="{FF2B5EF4-FFF2-40B4-BE49-F238E27FC236}">
                <a16:creationId xmlns:a16="http://schemas.microsoft.com/office/drawing/2014/main" id="{CE50C691-7D22-48AC-B01B-871BA9CE9D7B}"/>
              </a:ext>
            </a:extLst>
          </p:cNvPr>
          <p:cNvPicPr>
            <a:picLocks noChangeAspect="1"/>
          </p:cNvPicPr>
          <p:nvPr/>
        </p:nvPicPr>
        <p:blipFill>
          <a:blip r:embed="rId3"/>
          <a:stretch>
            <a:fillRect/>
          </a:stretch>
        </p:blipFill>
        <p:spPr>
          <a:xfrm>
            <a:off x="371320" y="1012637"/>
            <a:ext cx="4079385" cy="3333255"/>
          </a:xfrm>
          <a:prstGeom prst="rect">
            <a:avLst/>
          </a:prstGeom>
        </p:spPr>
      </p:pic>
      <p:sp>
        <p:nvSpPr>
          <p:cNvPr id="19" name="矩形 18">
            <a:extLst>
              <a:ext uri="{FF2B5EF4-FFF2-40B4-BE49-F238E27FC236}">
                <a16:creationId xmlns:a16="http://schemas.microsoft.com/office/drawing/2014/main" id="{A480F66E-BD64-4A91-865F-546EE8ED0530}"/>
              </a:ext>
            </a:extLst>
          </p:cNvPr>
          <p:cNvSpPr/>
          <p:nvPr/>
        </p:nvSpPr>
        <p:spPr>
          <a:xfrm>
            <a:off x="15474" y="4654625"/>
            <a:ext cx="4791075" cy="8695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数据中存在较多的噪声与突变，直接利用</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raw anomaly score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发出信号会</a:t>
            </a:r>
            <a:r>
              <a:rPr kumimoji="0" lang="zh-CN" altLang="en-US"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导致过多的虚警</a:t>
            </a:r>
            <a:endParaRPr kumimoji="0" lang="en-US" altLang="zh-CN"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sp>
        <p:nvSpPr>
          <p:cNvPr id="12" name="箭头: 右 11">
            <a:extLst>
              <a:ext uri="{FF2B5EF4-FFF2-40B4-BE49-F238E27FC236}">
                <a16:creationId xmlns:a16="http://schemas.microsoft.com/office/drawing/2014/main" id="{696E72A2-91A7-48D8-9995-50A2825960A3}"/>
              </a:ext>
            </a:extLst>
          </p:cNvPr>
          <p:cNvSpPr/>
          <p:nvPr/>
        </p:nvSpPr>
        <p:spPr>
          <a:xfrm>
            <a:off x="4636882" y="2979532"/>
            <a:ext cx="3672929" cy="1149943"/>
          </a:xfrm>
          <a:prstGeom prst="rightArrow">
            <a:avLst>
              <a:gd name="adj1" fmla="val 35314"/>
              <a:gd name="adj2" fmla="val 640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14" name="矩形 13">
            <a:extLst>
              <a:ext uri="{FF2B5EF4-FFF2-40B4-BE49-F238E27FC236}">
                <a16:creationId xmlns:a16="http://schemas.microsoft.com/office/drawing/2014/main" id="{95EB5144-26B6-4FE5-910F-F6CA5F2A4522}"/>
              </a:ext>
            </a:extLst>
          </p:cNvPr>
          <p:cNvSpPr/>
          <p:nvPr/>
        </p:nvSpPr>
        <p:spPr>
          <a:xfrm>
            <a:off x="4450705" y="1718062"/>
            <a:ext cx="3114449" cy="58477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对</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score</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的数据分布进行</a:t>
            </a:r>
            <a:r>
              <a:rPr kumimoji="0" lang="zh-CN" altLang="en-US" sz="1600" b="0" i="0" u="none" strike="noStrike" kern="1200" cap="none" spc="0" normalizeH="0" baseline="0" noProof="0" dirty="0">
                <a:ln>
                  <a:noFill/>
                </a:ln>
                <a:solidFill>
                  <a:srgbClr val="00B050"/>
                </a:solidFill>
                <a:effectLst/>
                <a:uLnTx/>
                <a:uFillTx/>
                <a:latin typeface="Arial" panose="020B0604020202020204"/>
                <a:ea typeface="黑体" panose="02010609060101010101" pitchFamily="49" charset="-122"/>
                <a:cs typeface="+mn-cs"/>
              </a:rPr>
              <a:t>建模</a:t>
            </a:r>
            <a:endParaRPr kumimoji="0" lang="en-US" altLang="zh-CN" sz="1600" b="0" i="0" u="none" strike="noStrike" kern="1200" cap="none" spc="0" normalizeH="0" baseline="0" noProof="0" dirty="0">
              <a:ln>
                <a:noFill/>
              </a:ln>
              <a:solidFill>
                <a:srgbClr val="00B050"/>
              </a:solidFill>
              <a:effectLst/>
              <a:uLnTx/>
              <a:uFillTx/>
              <a:latin typeface="Arial" panose="020B0604020202020204"/>
              <a:ea typeface="黑体" panose="02010609060101010101" pitchFamily="49" charset="-122"/>
              <a:cs typeface="+mn-cs"/>
            </a:endParaRPr>
          </a:p>
        </p:txBody>
      </p:sp>
      <p:pic>
        <p:nvPicPr>
          <p:cNvPr id="3" name="图片 2">
            <a:extLst>
              <a:ext uri="{FF2B5EF4-FFF2-40B4-BE49-F238E27FC236}">
                <a16:creationId xmlns:a16="http://schemas.microsoft.com/office/drawing/2014/main" id="{0155F2E9-503F-480F-B60A-56995339520D}"/>
              </a:ext>
            </a:extLst>
          </p:cNvPr>
          <p:cNvPicPr>
            <a:picLocks noChangeAspect="1"/>
          </p:cNvPicPr>
          <p:nvPr/>
        </p:nvPicPr>
        <p:blipFill>
          <a:blip r:embed="rId4"/>
          <a:stretch>
            <a:fillRect/>
          </a:stretch>
        </p:blipFill>
        <p:spPr>
          <a:xfrm>
            <a:off x="9139615" y="1136214"/>
            <a:ext cx="2419350" cy="1543050"/>
          </a:xfrm>
          <a:prstGeom prst="rect">
            <a:avLst/>
          </a:prstGeom>
        </p:spPr>
      </p:pic>
      <p:pic>
        <p:nvPicPr>
          <p:cNvPr id="4" name="图片 3">
            <a:extLst>
              <a:ext uri="{FF2B5EF4-FFF2-40B4-BE49-F238E27FC236}">
                <a16:creationId xmlns:a16="http://schemas.microsoft.com/office/drawing/2014/main" id="{2E89E552-C42B-4E93-AD06-7A9EA9E4E989}"/>
              </a:ext>
            </a:extLst>
          </p:cNvPr>
          <p:cNvPicPr>
            <a:picLocks noChangeAspect="1"/>
          </p:cNvPicPr>
          <p:nvPr/>
        </p:nvPicPr>
        <p:blipFill>
          <a:blip r:embed="rId5"/>
          <a:stretch>
            <a:fillRect/>
          </a:stretch>
        </p:blipFill>
        <p:spPr>
          <a:xfrm>
            <a:off x="9543365" y="3716413"/>
            <a:ext cx="2095500" cy="1876425"/>
          </a:xfrm>
          <a:prstGeom prst="rect">
            <a:avLst/>
          </a:prstGeom>
        </p:spPr>
      </p:pic>
      <p:sp>
        <p:nvSpPr>
          <p:cNvPr id="21" name="箭头: 右 20">
            <a:extLst>
              <a:ext uri="{FF2B5EF4-FFF2-40B4-BE49-F238E27FC236}">
                <a16:creationId xmlns:a16="http://schemas.microsoft.com/office/drawing/2014/main" id="{53E22957-CBDF-47A6-93A2-CF101C7222B4}"/>
              </a:ext>
            </a:extLst>
          </p:cNvPr>
          <p:cNvSpPr/>
          <p:nvPr/>
        </p:nvSpPr>
        <p:spPr>
          <a:xfrm>
            <a:off x="7565154" y="1759182"/>
            <a:ext cx="1525509" cy="300602"/>
          </a:xfrm>
          <a:prstGeom prst="rightArrow">
            <a:avLst>
              <a:gd name="adj1" fmla="val 35314"/>
              <a:gd name="adj2" fmla="val 640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17" name="矩形 16">
            <a:extLst>
              <a:ext uri="{FF2B5EF4-FFF2-40B4-BE49-F238E27FC236}">
                <a16:creationId xmlns:a16="http://schemas.microsoft.com/office/drawing/2014/main" id="{714B3D3F-F34C-4E94-A5BE-6747B7F5A59E}"/>
              </a:ext>
            </a:extLst>
          </p:cNvPr>
          <p:cNvSpPr/>
          <p:nvPr/>
        </p:nvSpPr>
        <p:spPr>
          <a:xfrm>
            <a:off x="4543793" y="4144450"/>
            <a:ext cx="3859106" cy="132343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计算当前</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score</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与先前属于同一分布的尾数概率</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Q</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通过</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Q</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计算</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越大，说明当前</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score</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的值出现异常，发现报警</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22" name="箭头: 右 21">
            <a:extLst>
              <a:ext uri="{FF2B5EF4-FFF2-40B4-BE49-F238E27FC236}">
                <a16:creationId xmlns:a16="http://schemas.microsoft.com/office/drawing/2014/main" id="{3121A467-D167-413F-942B-ACDFA277D06E}"/>
              </a:ext>
            </a:extLst>
          </p:cNvPr>
          <p:cNvSpPr/>
          <p:nvPr/>
        </p:nvSpPr>
        <p:spPr>
          <a:xfrm>
            <a:off x="8402899" y="4218159"/>
            <a:ext cx="960126" cy="300602"/>
          </a:xfrm>
          <a:prstGeom prst="rightArrow">
            <a:avLst>
              <a:gd name="adj1" fmla="val 35314"/>
              <a:gd name="adj2" fmla="val 640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914123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r>
              <a:rPr lang="zh-CN" altLang="en-US" dirty="0"/>
              <a:t>多个独立的模型 解决复杂系统的方案</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pic>
        <p:nvPicPr>
          <p:cNvPr id="4" name="图片 3">
            <a:extLst>
              <a:ext uri="{FF2B5EF4-FFF2-40B4-BE49-F238E27FC236}">
                <a16:creationId xmlns:a16="http://schemas.microsoft.com/office/drawing/2014/main" id="{AC636A09-85CB-40AF-B610-331F7B11F1A6}"/>
              </a:ext>
            </a:extLst>
          </p:cNvPr>
          <p:cNvPicPr>
            <a:picLocks noChangeAspect="1"/>
          </p:cNvPicPr>
          <p:nvPr/>
        </p:nvPicPr>
        <p:blipFill>
          <a:blip r:embed="rId3"/>
          <a:stretch>
            <a:fillRect/>
          </a:stretch>
        </p:blipFill>
        <p:spPr>
          <a:xfrm>
            <a:off x="4709161" y="1647825"/>
            <a:ext cx="7143750" cy="4562475"/>
          </a:xfrm>
          <a:prstGeom prst="rect">
            <a:avLst/>
          </a:prstGeom>
        </p:spPr>
      </p:pic>
      <p:sp>
        <p:nvSpPr>
          <p:cNvPr id="9" name="矩形 8">
            <a:extLst>
              <a:ext uri="{FF2B5EF4-FFF2-40B4-BE49-F238E27FC236}">
                <a16:creationId xmlns:a16="http://schemas.microsoft.com/office/drawing/2014/main" id="{67393CE6-7E86-46D2-A0EE-4A32C513F5C1}"/>
              </a:ext>
            </a:extLst>
          </p:cNvPr>
          <p:cNvSpPr/>
          <p:nvPr/>
        </p:nvSpPr>
        <p:spPr>
          <a:xfrm>
            <a:off x="339089" y="1476236"/>
            <a:ext cx="4170767" cy="299915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问题</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：单一监控因子做异常检测无法应对复杂环境，特别是大量的传感器数据流的情况</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问题</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：如果将所有传感器数据流作为向量输入系统，计算复杂度将指数级别上升</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解决方案：将多个独立的模型进行组合，发出整个复杂系统的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likehood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信号</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10" name="图片 9">
            <a:extLst>
              <a:ext uri="{FF2B5EF4-FFF2-40B4-BE49-F238E27FC236}">
                <a16:creationId xmlns:a16="http://schemas.microsoft.com/office/drawing/2014/main" id="{FA0ADAB4-D337-4901-8E4D-945866CAA82F}"/>
              </a:ext>
            </a:extLst>
          </p:cNvPr>
          <p:cNvPicPr>
            <a:picLocks noChangeAspect="1"/>
          </p:cNvPicPr>
          <p:nvPr/>
        </p:nvPicPr>
        <p:blipFill>
          <a:blip r:embed="rId4"/>
          <a:stretch>
            <a:fillRect/>
          </a:stretch>
        </p:blipFill>
        <p:spPr>
          <a:xfrm>
            <a:off x="8962178" y="476111"/>
            <a:ext cx="2981325" cy="1000125"/>
          </a:xfrm>
          <a:prstGeom prst="rect">
            <a:avLst/>
          </a:prstGeom>
        </p:spPr>
      </p:pic>
      <p:sp>
        <p:nvSpPr>
          <p:cNvPr id="11" name="箭头: 右 10">
            <a:extLst>
              <a:ext uri="{FF2B5EF4-FFF2-40B4-BE49-F238E27FC236}">
                <a16:creationId xmlns:a16="http://schemas.microsoft.com/office/drawing/2014/main" id="{C99C3895-79B6-4167-A163-D1F87779007A}"/>
              </a:ext>
            </a:extLst>
          </p:cNvPr>
          <p:cNvSpPr/>
          <p:nvPr/>
        </p:nvSpPr>
        <p:spPr>
          <a:xfrm rot="16200000">
            <a:off x="10448230" y="2003431"/>
            <a:ext cx="1644163" cy="300602"/>
          </a:xfrm>
          <a:prstGeom prst="rightArrow">
            <a:avLst>
              <a:gd name="adj1" fmla="val 35314"/>
              <a:gd name="adj2" fmla="val 640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441450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r>
              <a:rPr lang="zh-CN" altLang="en-US" dirty="0"/>
              <a:t>应用实例</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pic>
        <p:nvPicPr>
          <p:cNvPr id="3" name="图片 2">
            <a:extLst>
              <a:ext uri="{FF2B5EF4-FFF2-40B4-BE49-F238E27FC236}">
                <a16:creationId xmlns:a16="http://schemas.microsoft.com/office/drawing/2014/main" id="{58FB1B26-5BEE-44A0-B3E2-6C7A077EDE70}"/>
              </a:ext>
            </a:extLst>
          </p:cNvPr>
          <p:cNvPicPr>
            <a:picLocks noChangeAspect="1"/>
          </p:cNvPicPr>
          <p:nvPr/>
        </p:nvPicPr>
        <p:blipFill>
          <a:blip r:embed="rId3"/>
          <a:stretch>
            <a:fillRect/>
          </a:stretch>
        </p:blipFill>
        <p:spPr>
          <a:xfrm>
            <a:off x="6677203" y="1881290"/>
            <a:ext cx="4008836" cy="3628078"/>
          </a:xfrm>
          <a:prstGeom prst="rect">
            <a:avLst/>
          </a:prstGeom>
        </p:spPr>
      </p:pic>
      <p:pic>
        <p:nvPicPr>
          <p:cNvPr id="4" name="图片 3">
            <a:extLst>
              <a:ext uri="{FF2B5EF4-FFF2-40B4-BE49-F238E27FC236}">
                <a16:creationId xmlns:a16="http://schemas.microsoft.com/office/drawing/2014/main" id="{AF3F575C-5F62-4DE0-ABF6-3782AC133427}"/>
              </a:ext>
            </a:extLst>
          </p:cNvPr>
          <p:cNvPicPr>
            <a:picLocks noChangeAspect="1"/>
          </p:cNvPicPr>
          <p:nvPr/>
        </p:nvPicPr>
        <p:blipFill>
          <a:blip r:embed="rId4"/>
          <a:stretch>
            <a:fillRect/>
          </a:stretch>
        </p:blipFill>
        <p:spPr>
          <a:xfrm>
            <a:off x="742285" y="1461716"/>
            <a:ext cx="4600575" cy="4467225"/>
          </a:xfrm>
          <a:prstGeom prst="rect">
            <a:avLst/>
          </a:prstGeom>
        </p:spPr>
      </p:pic>
    </p:spTree>
    <p:extLst>
      <p:ext uri="{BB962C8B-B14F-4D97-AF65-F5344CB8AC3E}">
        <p14:creationId xmlns:p14="http://schemas.microsoft.com/office/powerpoint/2010/main" val="3311142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F5E052-9320-4AC7-9186-698BE08AD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3" name="图片 2">
            <a:extLst>
              <a:ext uri="{FF2B5EF4-FFF2-40B4-BE49-F238E27FC236}">
                <a16:creationId xmlns:a16="http://schemas.microsoft.com/office/drawing/2014/main" id="{01F8CFFF-15CD-45E7-9920-310B8DA95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4" name="流程图: 离页连接符 3">
            <a:extLst>
              <a:ext uri="{FF2B5EF4-FFF2-40B4-BE49-F238E27FC236}">
                <a16:creationId xmlns:a16="http://schemas.microsoft.com/office/drawing/2014/main" id="{6CEE476F-687F-4CD1-89C2-C40FFC373539}"/>
              </a:ext>
            </a:extLst>
          </p:cNvPr>
          <p:cNvSpPr/>
          <p:nvPr/>
        </p:nvSpPr>
        <p:spPr>
          <a:xfrm>
            <a:off x="2626868" y="2358544"/>
            <a:ext cx="1375624" cy="1441323"/>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2</a:t>
            </a:r>
            <a:endParaRPr kumimoji="0" lang="zh-CN" altLang="en-US"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5" name="直接连接符 4">
            <a:extLst>
              <a:ext uri="{FF2B5EF4-FFF2-40B4-BE49-F238E27FC236}">
                <a16:creationId xmlns:a16="http://schemas.microsoft.com/office/drawing/2014/main" id="{D9FFA893-1979-48DB-8152-866DBF57D8D4}"/>
              </a:ext>
            </a:extLst>
          </p:cNvPr>
          <p:cNvCxnSpPr>
            <a:cxnSpLocks/>
          </p:cNvCxnSpPr>
          <p:nvPr/>
        </p:nvCxnSpPr>
        <p:spPr>
          <a:xfrm>
            <a:off x="4330711" y="3052818"/>
            <a:ext cx="3241163" cy="0"/>
          </a:xfrm>
          <a:prstGeom prst="line">
            <a:avLst/>
          </a:prstGeom>
          <a:noFill/>
          <a:ln w="12700" cap="flat" cmpd="sng" algn="ctr">
            <a:solidFill>
              <a:srgbClr val="314371"/>
            </a:solidFill>
            <a:prstDash val="solid"/>
            <a:miter lim="800000"/>
          </a:ln>
          <a:effectLst/>
        </p:spPr>
      </p:cxnSp>
      <p:sp>
        <p:nvSpPr>
          <p:cNvPr id="6" name="文本框 32">
            <a:extLst>
              <a:ext uri="{FF2B5EF4-FFF2-40B4-BE49-F238E27FC236}">
                <a16:creationId xmlns:a16="http://schemas.microsoft.com/office/drawing/2014/main" id="{FB8096DF-AEFD-4686-B538-FC002CE372E3}"/>
              </a:ext>
            </a:extLst>
          </p:cNvPr>
          <p:cNvSpPr txBox="1"/>
          <p:nvPr/>
        </p:nvSpPr>
        <p:spPr>
          <a:xfrm>
            <a:off x="4258875" y="2357440"/>
            <a:ext cx="3633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nupic</a:t>
            </a:r>
            <a:r>
              <a:rPr kumimoji="0" lang="en-US" altLang="zh-CN"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zh-CN" altLang="en-US"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实验环境</a:t>
            </a:r>
          </a:p>
        </p:txBody>
      </p:sp>
      <p:sp>
        <p:nvSpPr>
          <p:cNvPr id="13" name="灯片编号占位符 12">
            <a:extLst>
              <a:ext uri="{FF2B5EF4-FFF2-40B4-BE49-F238E27FC236}">
                <a16:creationId xmlns:a16="http://schemas.microsoft.com/office/drawing/2014/main" id="{9A579B4E-BD5D-44FA-95EF-1A3DD139C5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14" name="矩形 13">
            <a:extLst>
              <a:ext uri="{FF2B5EF4-FFF2-40B4-BE49-F238E27FC236}">
                <a16:creationId xmlns:a16="http://schemas.microsoft.com/office/drawing/2014/main" id="{A1B287FD-8E63-4A16-B399-AD1AA18B117B}"/>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矩形 14">
            <a:extLst>
              <a:ext uri="{FF2B5EF4-FFF2-40B4-BE49-F238E27FC236}">
                <a16:creationId xmlns:a16="http://schemas.microsoft.com/office/drawing/2014/main" id="{CE355CE2-67B7-4BB4-B8CC-1766EE4288F9}"/>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847343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anomaly score</a:t>
            </a:r>
            <a:r>
              <a:rPr lang="zh-CN" altLang="en-US" dirty="0"/>
              <a:t>和</a:t>
            </a:r>
            <a:r>
              <a:rPr lang="en-US" altLang="zh-CN" dirty="0" err="1"/>
              <a:t>anomalyLikelihood</a:t>
            </a:r>
            <a:endParaRPr lang="zh-CN" altLang="en-US" dirty="0"/>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pic>
        <p:nvPicPr>
          <p:cNvPr id="19" name="图片 18">
            <a:extLst>
              <a:ext uri="{FF2B5EF4-FFF2-40B4-BE49-F238E27FC236}">
                <a16:creationId xmlns:a16="http://schemas.microsoft.com/office/drawing/2014/main" id="{D4D1BB6B-5AB5-4060-AA61-3C238364C5E7}"/>
              </a:ext>
            </a:extLst>
          </p:cNvPr>
          <p:cNvPicPr>
            <a:picLocks noChangeAspect="1"/>
          </p:cNvPicPr>
          <p:nvPr/>
        </p:nvPicPr>
        <p:blipFill>
          <a:blip r:embed="rId3"/>
          <a:stretch>
            <a:fillRect/>
          </a:stretch>
        </p:blipFill>
        <p:spPr>
          <a:xfrm>
            <a:off x="1206119" y="3470093"/>
            <a:ext cx="8551873" cy="2886257"/>
          </a:xfrm>
          <a:prstGeom prst="rect">
            <a:avLst/>
          </a:prstGeom>
        </p:spPr>
      </p:pic>
      <p:sp>
        <p:nvSpPr>
          <p:cNvPr id="20" name="矩形 19">
            <a:extLst>
              <a:ext uri="{FF2B5EF4-FFF2-40B4-BE49-F238E27FC236}">
                <a16:creationId xmlns:a16="http://schemas.microsoft.com/office/drawing/2014/main" id="{C0EF8E2C-63B0-4054-A469-738EBCF9858C}"/>
              </a:ext>
            </a:extLst>
          </p:cNvPr>
          <p:cNvSpPr/>
          <p:nvPr/>
        </p:nvSpPr>
        <p:spPr>
          <a:xfrm>
            <a:off x="1862610" y="1938319"/>
            <a:ext cx="2537950" cy="8695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由预测模型（</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）对未来数据值进行预测</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21" name="箭头: 右 20">
            <a:extLst>
              <a:ext uri="{FF2B5EF4-FFF2-40B4-BE49-F238E27FC236}">
                <a16:creationId xmlns:a16="http://schemas.microsoft.com/office/drawing/2014/main" id="{FFF39CA2-1977-4451-A85D-C4395E535755}"/>
              </a:ext>
            </a:extLst>
          </p:cNvPr>
          <p:cNvSpPr/>
          <p:nvPr/>
        </p:nvSpPr>
        <p:spPr>
          <a:xfrm rot="16200000">
            <a:off x="2709896" y="3032632"/>
            <a:ext cx="843378" cy="572647"/>
          </a:xfrm>
          <a:prstGeom prst="rightArrow">
            <a:avLst>
              <a:gd name="adj1" fmla="val 35314"/>
              <a:gd name="adj2" fmla="val 58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2" name="矩形 21">
            <a:extLst>
              <a:ext uri="{FF2B5EF4-FFF2-40B4-BE49-F238E27FC236}">
                <a16:creationId xmlns:a16="http://schemas.microsoft.com/office/drawing/2014/main" id="{B1474936-4365-41D2-8FCE-331230E96C0F}"/>
              </a:ext>
            </a:extLst>
          </p:cNvPr>
          <p:cNvSpPr/>
          <p:nvPr/>
        </p:nvSpPr>
        <p:spPr>
          <a:xfrm>
            <a:off x="4840491" y="1612234"/>
            <a:ext cx="2398421" cy="128503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对预测值计算</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raw anomaly score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，用于反映数据的异常程度</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23" name="箭头: 右 22">
            <a:extLst>
              <a:ext uri="{FF2B5EF4-FFF2-40B4-BE49-F238E27FC236}">
                <a16:creationId xmlns:a16="http://schemas.microsoft.com/office/drawing/2014/main" id="{7C6F3B9D-0A54-4DA8-8AC5-A13BE9BB522A}"/>
              </a:ext>
            </a:extLst>
          </p:cNvPr>
          <p:cNvSpPr/>
          <p:nvPr/>
        </p:nvSpPr>
        <p:spPr>
          <a:xfrm rot="16200000">
            <a:off x="5618013" y="3032632"/>
            <a:ext cx="843378" cy="572647"/>
          </a:xfrm>
          <a:prstGeom prst="rightArrow">
            <a:avLst>
              <a:gd name="adj1" fmla="val 35314"/>
              <a:gd name="adj2" fmla="val 58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4" name="矩形 23">
            <a:extLst>
              <a:ext uri="{FF2B5EF4-FFF2-40B4-BE49-F238E27FC236}">
                <a16:creationId xmlns:a16="http://schemas.microsoft.com/office/drawing/2014/main" id="{0D9D4523-8730-4504-ACF8-496D47B430B2}"/>
              </a:ext>
            </a:extLst>
          </p:cNvPr>
          <p:cNvSpPr/>
          <p:nvPr/>
        </p:nvSpPr>
        <p:spPr>
          <a:xfrm>
            <a:off x="7685920" y="1130453"/>
            <a:ext cx="2537950" cy="170053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对历史的</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raw anomaly score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进行建模，反映当前系统的异常程度，据此发出警报</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25" name="箭头: 右 24">
            <a:extLst>
              <a:ext uri="{FF2B5EF4-FFF2-40B4-BE49-F238E27FC236}">
                <a16:creationId xmlns:a16="http://schemas.microsoft.com/office/drawing/2014/main" id="{DCBE5F31-2297-43AD-8D1C-CA38B76F056D}"/>
              </a:ext>
            </a:extLst>
          </p:cNvPr>
          <p:cNvSpPr/>
          <p:nvPr/>
        </p:nvSpPr>
        <p:spPr>
          <a:xfrm rot="16200000">
            <a:off x="8533206" y="3000485"/>
            <a:ext cx="843378" cy="572647"/>
          </a:xfrm>
          <a:prstGeom prst="rightArrow">
            <a:avLst>
              <a:gd name="adj1" fmla="val 35314"/>
              <a:gd name="adj2" fmla="val 58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80203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OPF(Online Prediction Framework)</a:t>
            </a:r>
            <a:r>
              <a:rPr lang="zh-CN" altLang="en-US" dirty="0"/>
              <a:t>预测模块</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pic>
        <p:nvPicPr>
          <p:cNvPr id="1026" name="Picture 2" descr="Data flow in the OPF">
            <a:extLst>
              <a:ext uri="{FF2B5EF4-FFF2-40B4-BE49-F238E27FC236}">
                <a16:creationId xmlns:a16="http://schemas.microsoft.com/office/drawing/2014/main" id="{421827B7-6D44-4527-8182-D30031754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7" y="2287012"/>
            <a:ext cx="5610225" cy="40862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F26D500-E480-457D-B943-2F7A5561DA2D}"/>
              </a:ext>
            </a:extLst>
          </p:cNvPr>
          <p:cNvSpPr/>
          <p:nvPr/>
        </p:nvSpPr>
        <p:spPr>
          <a:xfrm>
            <a:off x="6095999" y="2373086"/>
            <a:ext cx="5610225" cy="2531527"/>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Calibri" panose="020F0502020204030204" pitchFamily="34" charset="0"/>
                <a:cs typeface="+mn-cs"/>
              </a:rPr>
              <a:t> </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Encoders.</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Microsoft YaHei" panose="020B0503020204020204" pitchFamily="34" charset="-122"/>
                <a:cs typeface="+mn-cs"/>
              </a:rPr>
              <a:t>将原始数据转换成</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Calibri" panose="020F0502020204030204" pitchFamily="34" charset="0"/>
                <a:cs typeface="+mn-cs"/>
              </a:rPr>
              <a:t>sparse distributed representations(SDRs)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Models. </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输入</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SDRs</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序列到模型中</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，用于数据预测</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Metrics. </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预测误差度量</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Clients. </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将输入数据放进</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encoders</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models</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和</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metrics</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，存储和报告预测的评价的结果</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1028" name="Picture 4" descr="Records are input to models in the form of dictionary-like objects, where the keys are field names and the values are the raw field values.">
            <a:extLst>
              <a:ext uri="{FF2B5EF4-FFF2-40B4-BE49-F238E27FC236}">
                <a16:creationId xmlns:a16="http://schemas.microsoft.com/office/drawing/2014/main" id="{73582279-3AB5-45E7-876F-8FC84E9E7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353" y="982769"/>
            <a:ext cx="6744647" cy="89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008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401637" y="238014"/>
            <a:ext cx="9558792" cy="658969"/>
          </a:xfrm>
        </p:spPr>
        <p:txBody>
          <a:bodyPr/>
          <a:lstStyle/>
          <a:p>
            <a:r>
              <a:rPr lang="zh-CN" altLang="en-US" dirty="0"/>
              <a:t>下一步工作计划</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6656C35-2F89-4DD0-A1DC-E1FB8988055C}"/>
              </a:ext>
            </a:extLst>
          </p:cNvPr>
          <p:cNvSpPr/>
          <p:nvPr/>
        </p:nvSpPr>
        <p:spPr>
          <a:xfrm>
            <a:off x="401637" y="896983"/>
            <a:ext cx="7502843" cy="499239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钻井项目</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结合与事故相关的监控参数集，开展利用</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算法进行钻井系统事故预测实验</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nupic</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关于</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scores</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和 </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anomalyLikelihood</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的使用与实验</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关于</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论文里的参数</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复杂系统异常检测与预测实现与实验（还没有找到相关的实现）</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在</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WZ11-2E-14dSa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卡钻事故上进行实验</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11" name="图片 10">
            <a:extLst>
              <a:ext uri="{FF2B5EF4-FFF2-40B4-BE49-F238E27FC236}">
                <a16:creationId xmlns:a16="http://schemas.microsoft.com/office/drawing/2014/main" id="{6A19B9BB-754D-48C2-BCF1-C2D68E65FF7B}"/>
              </a:ext>
            </a:extLst>
          </p:cNvPr>
          <p:cNvPicPr>
            <a:picLocks noChangeAspect="1"/>
          </p:cNvPicPr>
          <p:nvPr/>
        </p:nvPicPr>
        <p:blipFill>
          <a:blip r:embed="rId3"/>
          <a:stretch>
            <a:fillRect/>
          </a:stretch>
        </p:blipFill>
        <p:spPr>
          <a:xfrm>
            <a:off x="8497197" y="608502"/>
            <a:ext cx="3422475" cy="2820498"/>
          </a:xfrm>
          <a:prstGeom prst="rect">
            <a:avLst/>
          </a:prstGeom>
        </p:spPr>
      </p:pic>
      <p:pic>
        <p:nvPicPr>
          <p:cNvPr id="12" name="图片 11">
            <a:extLst>
              <a:ext uri="{FF2B5EF4-FFF2-40B4-BE49-F238E27FC236}">
                <a16:creationId xmlns:a16="http://schemas.microsoft.com/office/drawing/2014/main" id="{450D544B-8C9E-4620-9645-8C51B29F6608}"/>
              </a:ext>
            </a:extLst>
          </p:cNvPr>
          <p:cNvPicPr>
            <a:picLocks noChangeAspect="1"/>
          </p:cNvPicPr>
          <p:nvPr/>
        </p:nvPicPr>
        <p:blipFill>
          <a:blip r:embed="rId4"/>
          <a:stretch>
            <a:fillRect/>
          </a:stretch>
        </p:blipFill>
        <p:spPr>
          <a:xfrm>
            <a:off x="8610600" y="3549497"/>
            <a:ext cx="3086100" cy="1123950"/>
          </a:xfrm>
          <a:prstGeom prst="rect">
            <a:avLst/>
          </a:prstGeom>
        </p:spPr>
      </p:pic>
    </p:spTree>
    <p:extLst>
      <p:ext uri="{BB962C8B-B14F-4D97-AF65-F5344CB8AC3E}">
        <p14:creationId xmlns:p14="http://schemas.microsoft.com/office/powerpoint/2010/main" val="930410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3D8461-FD05-4549-8371-9D8F8F498C2F}"/>
              </a:ext>
            </a:extLst>
          </p:cNvPr>
          <p:cNvSpPr>
            <a:spLocks noGrp="1"/>
          </p:cNvSpPr>
          <p:nvPr>
            <p:ph type="body" sz="quarter" idx="10"/>
          </p:nvPr>
        </p:nvSpPr>
        <p:spPr>
          <a:xfrm>
            <a:off x="2681287" y="2967037"/>
            <a:ext cx="6829425" cy="923925"/>
          </a:xfrm>
        </p:spPr>
        <p:txBody>
          <a:bodyPr/>
          <a:lstStyle/>
          <a:p>
            <a:r>
              <a:rPr lang="zh-CN" altLang="en-US" dirty="0"/>
              <a:t>谢谢！</a:t>
            </a:r>
          </a:p>
        </p:txBody>
      </p:sp>
      <p:sp>
        <p:nvSpPr>
          <p:cNvPr id="3" name="矩形 2">
            <a:extLst>
              <a:ext uri="{FF2B5EF4-FFF2-40B4-BE49-F238E27FC236}">
                <a16:creationId xmlns:a16="http://schemas.microsoft.com/office/drawing/2014/main" id="{777AA4C8-5602-424D-A262-55CB6D91B8ED}"/>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147DF7B-39E9-4EDD-AC43-77163BD3A1F1}"/>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668362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8" name="图片 7">
            <a:extLst>
              <a:ext uri="{FF2B5EF4-FFF2-40B4-BE49-F238E27FC236}">
                <a16:creationId xmlns:a16="http://schemas.microsoft.com/office/drawing/2014/main" id="{5704D675-9E31-4732-BFDF-6ECC432B1298}"/>
              </a:ext>
            </a:extLst>
          </p:cNvPr>
          <p:cNvPicPr>
            <a:picLocks noChangeAspect="1"/>
          </p:cNvPicPr>
          <p:nvPr/>
        </p:nvPicPr>
        <p:blipFill>
          <a:blip r:embed="rId2"/>
          <a:stretch>
            <a:fillRect/>
          </a:stretch>
        </p:blipFill>
        <p:spPr>
          <a:xfrm>
            <a:off x="562783" y="1392397"/>
            <a:ext cx="10256593" cy="5100478"/>
          </a:xfrm>
          <a:prstGeom prst="rect">
            <a:avLst/>
          </a:prstGeom>
        </p:spPr>
      </p:pic>
      <p:sp>
        <p:nvSpPr>
          <p:cNvPr id="4" name="文本框 3">
            <a:extLst>
              <a:ext uri="{FF2B5EF4-FFF2-40B4-BE49-F238E27FC236}">
                <a16:creationId xmlns:a16="http://schemas.microsoft.com/office/drawing/2014/main" id="{CEEC42E5-0CDD-4E6F-8C1E-CDDEF42D63AB}"/>
              </a:ext>
            </a:extLst>
          </p:cNvPr>
          <p:cNvSpPr txBox="1"/>
          <p:nvPr/>
        </p:nvSpPr>
        <p:spPr>
          <a:xfrm>
            <a:off x="5111186" y="4634929"/>
            <a:ext cx="583706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结果：</a:t>
            </a:r>
            <a:r>
              <a:rPr lang="en-US" altLang="zh-CN" b="1" dirty="0" err="1">
                <a:solidFill>
                  <a:srgbClr val="C00000"/>
                </a:solidFill>
                <a:latin typeface="微软雅黑" panose="020B0503020204020204" pitchFamily="34" charset="-122"/>
                <a:ea typeface="微软雅黑" panose="020B0503020204020204" pitchFamily="34" charset="-122"/>
              </a:rPr>
              <a:t>tcva</a:t>
            </a:r>
            <a:r>
              <a:rPr lang="zh-CN" altLang="en-US" b="1" dirty="0">
                <a:solidFill>
                  <a:srgbClr val="C00000"/>
                </a:solidFill>
                <a:latin typeface="微软雅黑" panose="020B0503020204020204" pitchFamily="34" charset="-122"/>
                <a:ea typeface="微软雅黑" panose="020B0503020204020204" pitchFamily="34" charset="-122"/>
              </a:rPr>
              <a:t>一阶差分序列判断平稳</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BD61D5C-B6E9-4EB2-9019-85C2FA5815C1}"/>
              </a:ext>
            </a:extLst>
          </p:cNvPr>
          <p:cNvSpPr/>
          <p:nvPr/>
        </p:nvSpPr>
        <p:spPr>
          <a:xfrm>
            <a:off x="4355162" y="1077017"/>
            <a:ext cx="6852024"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ARMA</a:t>
            </a:r>
            <a:r>
              <a:rPr lang="zh-CN" altLang="en-US" b="1" dirty="0">
                <a:solidFill>
                  <a:srgbClr val="C00000"/>
                </a:solidFill>
                <a:latin typeface="黑体" panose="02010609060101010101" pitchFamily="49" charset="-122"/>
                <a:ea typeface="黑体" panose="02010609060101010101" pitchFamily="49" charset="-122"/>
              </a:rPr>
              <a:t>模型的使用条件为时间序列数据必须是平稳的！</a:t>
            </a:r>
          </a:p>
        </p:txBody>
      </p:sp>
      <p:sp>
        <p:nvSpPr>
          <p:cNvPr id="6" name="矩形 5">
            <a:extLst>
              <a:ext uri="{FF2B5EF4-FFF2-40B4-BE49-F238E27FC236}">
                <a16:creationId xmlns:a16="http://schemas.microsoft.com/office/drawing/2014/main" id="{834B8726-B376-4CB9-AC9B-E5935CBB185E}"/>
              </a:ext>
            </a:extLst>
          </p:cNvPr>
          <p:cNvSpPr/>
          <p:nvPr/>
        </p:nvSpPr>
        <p:spPr>
          <a:xfrm>
            <a:off x="5111186" y="3119220"/>
            <a:ext cx="6096000" cy="1200329"/>
          </a:xfrm>
          <a:prstGeom prst="rect">
            <a:avLst/>
          </a:prstGeom>
        </p:spPr>
        <p:txBody>
          <a:bodyPr>
            <a:spAutoFit/>
          </a:bodyPr>
          <a:lstStyle/>
          <a:p>
            <a:r>
              <a:rPr lang="zh-CN" altLang="en-US" b="1" dirty="0">
                <a:latin typeface="黑体" panose="02010609060101010101" pitchFamily="49" charset="-122"/>
                <a:ea typeface="黑体" panose="02010609060101010101" pitchFamily="49" charset="-122"/>
              </a:rPr>
              <a:t>解决方法</a:t>
            </a:r>
            <a:r>
              <a:rPr lang="en-US" altLang="zh-CN" b="1" dirty="0">
                <a:latin typeface="黑体" panose="02010609060101010101" pitchFamily="49" charset="-122"/>
                <a:ea typeface="黑体" panose="02010609060101010101" pitchFamily="49" charset="-122"/>
              </a:rPr>
              <a:t>:</a:t>
            </a:r>
          </a:p>
          <a:p>
            <a:pPr marL="342900" indent="-342900">
              <a:buFont typeface="Arial" panose="020B0604020202020204" pitchFamily="34" charset="0"/>
              <a:buChar char="•"/>
            </a:pPr>
            <a:r>
              <a:rPr lang="zh-CN" altLang="en-US" b="1" dirty="0">
                <a:solidFill>
                  <a:srgbClr val="C00000"/>
                </a:solidFill>
                <a:latin typeface="黑体" panose="02010609060101010101" pitchFamily="49" charset="-122"/>
                <a:ea typeface="黑体" panose="02010609060101010101" pitchFamily="49" charset="-122"/>
              </a:rPr>
              <a:t>对时序数据做差分处理（相邻两项差值）</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b="1" dirty="0">
                <a:solidFill>
                  <a:srgbClr val="C00000"/>
                </a:solidFill>
                <a:latin typeface="黑体" panose="02010609060101010101" pitchFamily="49" charset="-122"/>
                <a:ea typeface="黑体" panose="02010609060101010101" pitchFamily="49" charset="-122"/>
              </a:rPr>
              <a:t>若差分结果平稳，则对差分序列数据进行预测</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b="1" dirty="0">
                <a:solidFill>
                  <a:srgbClr val="C00000"/>
                </a:solidFill>
                <a:latin typeface="黑体" panose="02010609060101010101" pitchFamily="49" charset="-122"/>
                <a:ea typeface="黑体" panose="02010609060101010101" pitchFamily="49" charset="-122"/>
              </a:rPr>
              <a:t>若不平稳则继续差分（高阶差分）</a:t>
            </a:r>
            <a:endParaRPr lang="en-US" altLang="zh-CN" b="1"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17590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3" name="图片 2">
            <a:extLst>
              <a:ext uri="{FF2B5EF4-FFF2-40B4-BE49-F238E27FC236}">
                <a16:creationId xmlns:a16="http://schemas.microsoft.com/office/drawing/2014/main" id="{A4017FD1-E360-47E4-AEAB-D1D62AE4A824}"/>
              </a:ext>
            </a:extLst>
          </p:cNvPr>
          <p:cNvPicPr>
            <a:picLocks noChangeAspect="1"/>
          </p:cNvPicPr>
          <p:nvPr/>
        </p:nvPicPr>
        <p:blipFill>
          <a:blip r:embed="rId2"/>
          <a:stretch>
            <a:fillRect/>
          </a:stretch>
        </p:blipFill>
        <p:spPr>
          <a:xfrm>
            <a:off x="1147848" y="1945289"/>
            <a:ext cx="10477328" cy="1159989"/>
          </a:xfrm>
          <a:prstGeom prst="rect">
            <a:avLst/>
          </a:prstGeom>
        </p:spPr>
      </p:pic>
      <p:sp>
        <p:nvSpPr>
          <p:cNvPr id="7" name="矩形 6">
            <a:extLst>
              <a:ext uri="{FF2B5EF4-FFF2-40B4-BE49-F238E27FC236}">
                <a16:creationId xmlns:a16="http://schemas.microsoft.com/office/drawing/2014/main" id="{C1437966-8F5A-49B3-AB43-CF477472E23D}"/>
              </a:ext>
            </a:extLst>
          </p:cNvPr>
          <p:cNvSpPr/>
          <p:nvPr/>
        </p:nvSpPr>
        <p:spPr>
          <a:xfrm>
            <a:off x="1324711" y="3429000"/>
            <a:ext cx="6096000" cy="1200329"/>
          </a:xfrm>
          <a:prstGeom prst="rect">
            <a:avLst/>
          </a:prstGeom>
        </p:spPr>
        <p:txBody>
          <a:bodyPr>
            <a:spAutoFit/>
          </a:bodyPr>
          <a:lstStyle/>
          <a:p>
            <a:r>
              <a:rPr lang="zh-CN" altLang="en-US" b="1" dirty="0">
                <a:latin typeface="黑体" panose="02010609060101010101" pitchFamily="49" charset="-122"/>
                <a:ea typeface="黑体" panose="02010609060101010101" pitchFamily="49" charset="-122"/>
              </a:rPr>
              <a:t>模型主要参数</a:t>
            </a:r>
            <a:r>
              <a:rPr lang="en-US" altLang="zh-CN" b="1" dirty="0">
                <a:latin typeface="黑体" panose="02010609060101010101" pitchFamily="49" charset="-122"/>
                <a:ea typeface="黑体" panose="02010609060101010101" pitchFamily="49" charset="-122"/>
              </a:rPr>
              <a:t>:</a:t>
            </a:r>
          </a:p>
          <a:p>
            <a:pPr marL="342900" indent="-342900">
              <a:buFont typeface="Arial" panose="020B0604020202020204" pitchFamily="34" charset="0"/>
              <a:buChar char="•"/>
            </a:pPr>
            <a:r>
              <a:rPr lang="en-US" altLang="zh-CN" b="1" dirty="0">
                <a:solidFill>
                  <a:srgbClr val="C00000"/>
                </a:solidFill>
                <a:latin typeface="黑体" panose="02010609060101010101" pitchFamily="49" charset="-122"/>
                <a:ea typeface="黑体" panose="02010609060101010101" pitchFamily="49" charset="-122"/>
              </a:rPr>
              <a:t>p</a:t>
            </a:r>
            <a:r>
              <a:rPr lang="zh-CN" altLang="en-US" b="1" dirty="0">
                <a:solidFill>
                  <a:srgbClr val="C00000"/>
                </a:solidFill>
                <a:latin typeface="黑体" panose="02010609060101010101" pitchFamily="49" charset="-122"/>
                <a:ea typeface="黑体" panose="02010609060101010101" pitchFamily="49" charset="-122"/>
              </a:rPr>
              <a:t>：自回归项（</a:t>
            </a:r>
            <a:r>
              <a:rPr lang="zh-CN" altLang="en-US" dirty="0">
                <a:latin typeface="黑体" panose="02010609060101010101" pitchFamily="49" charset="-122"/>
                <a:ea typeface="黑体" panose="02010609060101010101" pitchFamily="49" charset="-122"/>
              </a:rPr>
              <a:t>自相关系数</a:t>
            </a:r>
            <a:r>
              <a:rPr lang="zh-CN" altLang="en-US" b="1" dirty="0">
                <a:solidFill>
                  <a:srgbClr val="C00000"/>
                </a:solidFill>
                <a:latin typeface="黑体" panose="02010609060101010101" pitchFamily="49" charset="-122"/>
                <a:ea typeface="黑体" panose="02010609060101010101" pitchFamily="49" charset="-122"/>
              </a:rPr>
              <a:t>）</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b="1" dirty="0">
                <a:solidFill>
                  <a:srgbClr val="C00000"/>
                </a:solidFill>
                <a:latin typeface="黑体" panose="02010609060101010101" pitchFamily="49" charset="-122"/>
                <a:ea typeface="黑体" panose="02010609060101010101" pitchFamily="49" charset="-122"/>
              </a:rPr>
              <a:t>q</a:t>
            </a:r>
            <a:r>
              <a:rPr lang="zh-CN" altLang="en-US" b="1" dirty="0">
                <a:solidFill>
                  <a:srgbClr val="C00000"/>
                </a:solidFill>
                <a:latin typeface="黑体" panose="02010609060101010101" pitchFamily="49" charset="-122"/>
                <a:ea typeface="黑体" panose="02010609060101010101" pitchFamily="49" charset="-122"/>
              </a:rPr>
              <a:t>：误差项（</a:t>
            </a:r>
            <a:r>
              <a:rPr lang="zh-CN" altLang="en-US" dirty="0">
                <a:latin typeface="黑体" panose="02010609060101010101" pitchFamily="49" charset="-122"/>
                <a:ea typeface="黑体" panose="02010609060101010101" pitchFamily="49" charset="-122"/>
              </a:rPr>
              <a:t>偏自相关系数</a:t>
            </a:r>
            <a:r>
              <a:rPr lang="zh-CN" altLang="en-US" b="1" dirty="0">
                <a:solidFill>
                  <a:srgbClr val="C00000"/>
                </a:solidFill>
                <a:latin typeface="黑体" panose="02010609060101010101" pitchFamily="49" charset="-122"/>
                <a:ea typeface="黑体" panose="02010609060101010101" pitchFamily="49" charset="-122"/>
              </a:rPr>
              <a:t>）</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b="1" dirty="0">
                <a:solidFill>
                  <a:srgbClr val="C00000"/>
                </a:solidFill>
                <a:latin typeface="黑体" panose="02010609060101010101" pitchFamily="49" charset="-122"/>
                <a:ea typeface="黑体" panose="02010609060101010101" pitchFamily="49" charset="-122"/>
              </a:rPr>
              <a:t>i:</a:t>
            </a:r>
            <a:r>
              <a:rPr lang="zh-CN" altLang="en-US" b="1" dirty="0">
                <a:solidFill>
                  <a:srgbClr val="C00000"/>
                </a:solidFill>
                <a:latin typeface="黑体" panose="02010609060101010101" pitchFamily="49" charset="-122"/>
                <a:ea typeface="黑体" panose="02010609060101010101" pitchFamily="49" charset="-122"/>
              </a:rPr>
              <a:t>差分项（</a:t>
            </a:r>
            <a:r>
              <a:rPr lang="zh-CN" altLang="en-US" dirty="0">
                <a:latin typeface="黑体" panose="02010609060101010101" pitchFamily="49" charset="-122"/>
                <a:ea typeface="黑体" panose="02010609060101010101" pitchFamily="49" charset="-122"/>
              </a:rPr>
              <a:t>平稳性判断确定</a:t>
            </a:r>
            <a:r>
              <a:rPr lang="zh-CN" altLang="en-US" b="1" dirty="0">
                <a:solidFill>
                  <a:srgbClr val="C00000"/>
                </a:solidFill>
                <a:latin typeface="黑体" panose="02010609060101010101" pitchFamily="49" charset="-122"/>
                <a:ea typeface="黑体" panose="02010609060101010101" pitchFamily="49" charset="-122"/>
              </a:rPr>
              <a:t>）</a:t>
            </a:r>
            <a:endParaRPr lang="en-US" altLang="zh-CN" b="1"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7254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8" name="图片 7">
            <a:extLst>
              <a:ext uri="{FF2B5EF4-FFF2-40B4-BE49-F238E27FC236}">
                <a16:creationId xmlns:a16="http://schemas.microsoft.com/office/drawing/2014/main" id="{5D45646F-63F6-458F-8AB7-E63045C76E7A}"/>
              </a:ext>
            </a:extLst>
          </p:cNvPr>
          <p:cNvPicPr>
            <a:picLocks noChangeAspect="1"/>
          </p:cNvPicPr>
          <p:nvPr/>
        </p:nvPicPr>
        <p:blipFill>
          <a:blip r:embed="rId2"/>
          <a:stretch>
            <a:fillRect/>
          </a:stretch>
        </p:blipFill>
        <p:spPr>
          <a:xfrm>
            <a:off x="1064805" y="1976072"/>
            <a:ext cx="4459369" cy="3580889"/>
          </a:xfrm>
          <a:prstGeom prst="rect">
            <a:avLst/>
          </a:prstGeom>
        </p:spPr>
      </p:pic>
      <p:pic>
        <p:nvPicPr>
          <p:cNvPr id="9" name="图片 8">
            <a:extLst>
              <a:ext uri="{FF2B5EF4-FFF2-40B4-BE49-F238E27FC236}">
                <a16:creationId xmlns:a16="http://schemas.microsoft.com/office/drawing/2014/main" id="{8F1F3E44-0216-482F-80FD-0367121B3134}"/>
              </a:ext>
            </a:extLst>
          </p:cNvPr>
          <p:cNvPicPr>
            <a:picLocks noChangeAspect="1"/>
          </p:cNvPicPr>
          <p:nvPr/>
        </p:nvPicPr>
        <p:blipFill>
          <a:blip r:embed="rId3"/>
          <a:stretch>
            <a:fillRect/>
          </a:stretch>
        </p:blipFill>
        <p:spPr>
          <a:xfrm>
            <a:off x="6427528" y="1976071"/>
            <a:ext cx="4481913" cy="3580890"/>
          </a:xfrm>
          <a:prstGeom prst="rect">
            <a:avLst/>
          </a:prstGeom>
        </p:spPr>
      </p:pic>
      <p:sp>
        <p:nvSpPr>
          <p:cNvPr id="4" name="矩形 3">
            <a:extLst>
              <a:ext uri="{FF2B5EF4-FFF2-40B4-BE49-F238E27FC236}">
                <a16:creationId xmlns:a16="http://schemas.microsoft.com/office/drawing/2014/main" id="{34D35B54-670E-479B-96E3-676135582FDC}"/>
              </a:ext>
            </a:extLst>
          </p:cNvPr>
          <p:cNvSpPr/>
          <p:nvPr/>
        </p:nvSpPr>
        <p:spPr>
          <a:xfrm>
            <a:off x="3995975" y="1506022"/>
            <a:ext cx="4470006" cy="369332"/>
          </a:xfrm>
          <a:prstGeom prst="rect">
            <a:avLst/>
          </a:prstGeom>
        </p:spPr>
        <p:txBody>
          <a:bodyPr wrap="none">
            <a:spAutoFit/>
          </a:bodyPr>
          <a:lstStyle/>
          <a:p>
            <a:r>
              <a:rPr lang="en-US" altLang="zh-CN" b="1" dirty="0">
                <a:solidFill>
                  <a:srgbClr val="C00000"/>
                </a:solidFill>
                <a:latin typeface="黑体" panose="02010609060101010101" pitchFamily="49" charset="-122"/>
                <a:ea typeface="黑体" panose="02010609060101010101" pitchFamily="49" charset="-122"/>
              </a:rPr>
              <a:t>ACF</a:t>
            </a:r>
            <a:r>
              <a:rPr lang="zh-CN" altLang="en-US" b="1" dirty="0">
                <a:solidFill>
                  <a:srgbClr val="C00000"/>
                </a:solidFill>
                <a:latin typeface="黑体" panose="02010609060101010101" pitchFamily="49" charset="-122"/>
                <a:ea typeface="黑体" panose="02010609060101010101" pitchFamily="49" charset="-122"/>
              </a:rPr>
              <a:t>自相关函数与</a:t>
            </a:r>
            <a:r>
              <a:rPr lang="en-US" altLang="zh-CN" b="1" dirty="0">
                <a:solidFill>
                  <a:srgbClr val="C00000"/>
                </a:solidFill>
                <a:latin typeface="黑体" panose="02010609060101010101" pitchFamily="49" charset="-122"/>
                <a:ea typeface="黑体" panose="02010609060101010101" pitchFamily="49" charset="-122"/>
              </a:rPr>
              <a:t>PACF</a:t>
            </a:r>
            <a:r>
              <a:rPr lang="zh-CN" altLang="en-US" b="1" dirty="0">
                <a:solidFill>
                  <a:srgbClr val="C00000"/>
                </a:solidFill>
                <a:latin typeface="黑体" panose="02010609060101010101" pitchFamily="49" charset="-122"/>
                <a:ea typeface="黑体" panose="02010609060101010101" pitchFamily="49" charset="-122"/>
              </a:rPr>
              <a:t>为偏自相关函数计算</a:t>
            </a:r>
          </a:p>
        </p:txBody>
      </p:sp>
    </p:spTree>
    <p:extLst>
      <p:ext uri="{BB962C8B-B14F-4D97-AF65-F5344CB8AC3E}">
        <p14:creationId xmlns:p14="http://schemas.microsoft.com/office/powerpoint/2010/main" val="699818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FSHAPE" val="780616500"/>
  <p:tag name="KSO_WM_UNIT_PLACING_PICTURE_USER_VIEWPORT" val="{&quot;height&quot;:5725,&quot;width&quot;:15840}"/>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蓝色暖调">
      <a:dk1>
        <a:sysClr val="windowText" lastClr="000000"/>
      </a:dk1>
      <a:lt1>
        <a:sysClr val="window" lastClr="CCE8C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2_Office 主题​​">
  <a:themeElements>
    <a:clrScheme name="蓝色暖调">
      <a:dk1>
        <a:sysClr val="windowText" lastClr="000000"/>
      </a:dk1>
      <a:lt1>
        <a:sysClr val="window" lastClr="CCE8C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4351</Words>
  <Application>Microsoft Office PowerPoint</Application>
  <PresentationFormat>宽屏</PresentationFormat>
  <Paragraphs>477</Paragraphs>
  <Slides>69</Slides>
  <Notes>17</Notes>
  <HiddenSlides>1</HiddenSlides>
  <MMClips>0</MMClips>
  <ScaleCrop>false</ScaleCrop>
  <HeadingPairs>
    <vt:vector size="6" baseType="variant">
      <vt:variant>
        <vt:lpstr>已用的字体</vt:lpstr>
      </vt:variant>
      <vt:variant>
        <vt:i4>17</vt:i4>
      </vt:variant>
      <vt:variant>
        <vt:lpstr>主题</vt:lpstr>
      </vt:variant>
      <vt:variant>
        <vt:i4>5</vt:i4>
      </vt:variant>
      <vt:variant>
        <vt:lpstr>幻灯片标题</vt:lpstr>
      </vt:variant>
      <vt:variant>
        <vt:i4>69</vt:i4>
      </vt:variant>
    </vt:vector>
  </HeadingPairs>
  <TitlesOfParts>
    <vt:vector size="91" baseType="lpstr">
      <vt:lpstr>Microsoft YaHei UI</vt:lpstr>
      <vt:lpstr>Monotype Sorts</vt:lpstr>
      <vt:lpstr>System</vt:lpstr>
      <vt:lpstr>等线</vt:lpstr>
      <vt:lpstr>等线 Light</vt:lpstr>
      <vt:lpstr>黑体</vt:lpstr>
      <vt:lpstr>华文新魏</vt:lpstr>
      <vt:lpstr>宋体</vt:lpstr>
      <vt:lpstr>微软雅黑</vt:lpstr>
      <vt:lpstr>造字工房力黑（非商用）常规体</vt:lpstr>
      <vt:lpstr>Arial</vt:lpstr>
      <vt:lpstr>Arial Black</vt:lpstr>
      <vt:lpstr>Calibri</vt:lpstr>
      <vt:lpstr>Cambria Math</vt:lpstr>
      <vt:lpstr>Segoe UI</vt:lpstr>
      <vt:lpstr>Times New Roman</vt:lpstr>
      <vt:lpstr>Wingdings</vt:lpstr>
      <vt:lpstr>Office 主题​​</vt:lpstr>
      <vt:lpstr>Office 主题</vt:lpstr>
      <vt:lpstr>1_Office 主题​​</vt:lpstr>
      <vt:lpstr>1_Office 主题</vt:lpstr>
      <vt:lpstr>2_Office 主题​​</vt:lpstr>
      <vt:lpstr>钻井事故预测工作进展</vt:lpstr>
      <vt:lpstr>前期工作</vt:lpstr>
      <vt:lpstr>前期工作</vt:lpstr>
      <vt:lpstr>近期工作</vt:lpstr>
      <vt:lpstr>试验结果</vt:lpstr>
      <vt:lpstr>试验结果</vt:lpstr>
      <vt:lpstr>试验结果</vt:lpstr>
      <vt:lpstr>试验结果</vt:lpstr>
      <vt:lpstr>试验结果</vt:lpstr>
      <vt:lpstr>试验结果</vt:lpstr>
      <vt:lpstr>试验结果</vt:lpstr>
      <vt:lpstr>试验结果</vt:lpstr>
      <vt:lpstr>试验结果</vt:lpstr>
      <vt:lpstr>试验结果</vt:lpstr>
      <vt:lpstr>结论</vt:lpstr>
      <vt:lpstr>下一步工作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 钻井异常预警</vt:lpstr>
      <vt:lpstr> 1. 钻井异常预警</vt:lpstr>
      <vt:lpstr> 1. 钻井事故预警</vt:lpstr>
      <vt:lpstr> 1. 钻井事故预警</vt:lpstr>
      <vt:lpstr> 1. 钻井事故预警</vt:lpstr>
      <vt:lpstr>下一步计划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钻井事故预测工作进展</dc:title>
  <dc:creator>熊 绍潘</dc:creator>
  <cp:lastModifiedBy>熊 绍潘</cp:lastModifiedBy>
  <cp:revision>15</cp:revision>
  <dcterms:created xsi:type="dcterms:W3CDTF">2020-04-27T07:03:33Z</dcterms:created>
  <dcterms:modified xsi:type="dcterms:W3CDTF">2020-04-27T07:55:42Z</dcterms:modified>
</cp:coreProperties>
</file>